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99.xml" ContentType="application/vnd.openxmlformats-officedocument.presentationml.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536" r:id="rId2"/>
    <p:sldId id="574" r:id="rId3"/>
    <p:sldId id="577" r:id="rId4"/>
    <p:sldId id="582" r:id="rId5"/>
    <p:sldId id="583" r:id="rId6"/>
    <p:sldId id="637" r:id="rId7"/>
    <p:sldId id="585" r:id="rId8"/>
    <p:sldId id="592" r:id="rId9"/>
    <p:sldId id="593" r:id="rId10"/>
    <p:sldId id="638" r:id="rId11"/>
    <p:sldId id="595" r:id="rId12"/>
    <p:sldId id="639" r:id="rId13"/>
    <p:sldId id="640" r:id="rId14"/>
    <p:sldId id="644" r:id="rId15"/>
    <p:sldId id="603" r:id="rId16"/>
    <p:sldId id="641" r:id="rId17"/>
    <p:sldId id="642" r:id="rId18"/>
    <p:sldId id="604" r:id="rId19"/>
    <p:sldId id="605" r:id="rId20"/>
    <p:sldId id="386" r:id="rId21"/>
    <p:sldId id="362" r:id="rId22"/>
    <p:sldId id="647" r:id="rId23"/>
    <p:sldId id="452" r:id="rId24"/>
    <p:sldId id="645" r:id="rId25"/>
    <p:sldId id="646" r:id="rId26"/>
    <p:sldId id="453" r:id="rId27"/>
    <p:sldId id="456" r:id="rId28"/>
    <p:sldId id="457" r:id="rId29"/>
    <p:sldId id="460" r:id="rId30"/>
    <p:sldId id="462" r:id="rId31"/>
    <p:sldId id="463" r:id="rId32"/>
    <p:sldId id="464" r:id="rId33"/>
    <p:sldId id="465" r:id="rId34"/>
    <p:sldId id="611" r:id="rId35"/>
    <p:sldId id="653" r:id="rId36"/>
    <p:sldId id="657" r:id="rId37"/>
    <p:sldId id="612" r:id="rId38"/>
    <p:sldId id="613" r:id="rId39"/>
    <p:sldId id="616" r:id="rId40"/>
    <p:sldId id="617" r:id="rId41"/>
    <p:sldId id="618" r:id="rId42"/>
    <p:sldId id="619" r:id="rId43"/>
    <p:sldId id="620" r:id="rId44"/>
    <p:sldId id="471" r:id="rId45"/>
    <p:sldId id="622" r:id="rId46"/>
    <p:sldId id="636" r:id="rId47"/>
    <p:sldId id="623" r:id="rId48"/>
    <p:sldId id="625" r:id="rId49"/>
    <p:sldId id="624" r:id="rId50"/>
    <p:sldId id="649" r:id="rId51"/>
    <p:sldId id="648" r:id="rId52"/>
    <p:sldId id="650" r:id="rId53"/>
    <p:sldId id="658" r:id="rId54"/>
    <p:sldId id="480" r:id="rId55"/>
    <p:sldId id="626" r:id="rId56"/>
    <p:sldId id="629" r:id="rId57"/>
    <p:sldId id="630" r:id="rId58"/>
    <p:sldId id="631" r:id="rId59"/>
    <p:sldId id="632" r:id="rId60"/>
    <p:sldId id="633" r:id="rId61"/>
    <p:sldId id="627" r:id="rId62"/>
    <p:sldId id="651" r:id="rId63"/>
    <p:sldId id="652" r:id="rId64"/>
    <p:sldId id="634" r:id="rId65"/>
    <p:sldId id="655" r:id="rId66"/>
    <p:sldId id="656" r:id="rId67"/>
    <p:sldId id="654" r:id="rId68"/>
    <p:sldId id="659" r:id="rId69"/>
    <p:sldId id="628" r:id="rId70"/>
    <p:sldId id="528" r:id="rId71"/>
    <p:sldId id="479" r:id="rId72"/>
    <p:sldId id="481" r:id="rId73"/>
    <p:sldId id="496" r:id="rId74"/>
    <p:sldId id="486" r:id="rId75"/>
    <p:sldId id="487" r:id="rId76"/>
    <p:sldId id="502" r:id="rId77"/>
    <p:sldId id="503" r:id="rId78"/>
    <p:sldId id="491" r:id="rId79"/>
    <p:sldId id="497" r:id="rId80"/>
    <p:sldId id="505" r:id="rId81"/>
    <p:sldId id="507" r:id="rId82"/>
    <p:sldId id="506" r:id="rId83"/>
    <p:sldId id="508" r:id="rId84"/>
    <p:sldId id="499" r:id="rId85"/>
    <p:sldId id="500" r:id="rId86"/>
    <p:sldId id="501" r:id="rId87"/>
    <p:sldId id="509" r:id="rId88"/>
    <p:sldId id="526" r:id="rId89"/>
    <p:sldId id="527" r:id="rId90"/>
    <p:sldId id="489" r:id="rId91"/>
    <p:sldId id="511" r:id="rId92"/>
    <p:sldId id="510" r:id="rId93"/>
    <p:sldId id="512" r:id="rId94"/>
    <p:sldId id="513" r:id="rId95"/>
    <p:sldId id="514" r:id="rId96"/>
    <p:sldId id="517" r:id="rId97"/>
    <p:sldId id="518" r:id="rId98"/>
    <p:sldId id="529" r:id="rId99"/>
    <p:sldId id="516" r:id="rId100"/>
    <p:sldId id="519" r:id="rId101"/>
    <p:sldId id="515" r:id="rId102"/>
    <p:sldId id="521" r:id="rId103"/>
    <p:sldId id="522" r:id="rId104"/>
    <p:sldId id="483" r:id="rId105"/>
    <p:sldId id="530" r:id="rId106"/>
    <p:sldId id="531" r:id="rId107"/>
    <p:sldId id="482" r:id="rId108"/>
    <p:sldId id="532" r:id="rId109"/>
    <p:sldId id="533" r:id="rId110"/>
    <p:sldId id="534" r:id="rId111"/>
    <p:sldId id="535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F702F"/>
    <a:srgbClr val="FFCCCC"/>
    <a:srgbClr val="6415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>
        <p:scale>
          <a:sx n="80" d="100"/>
          <a:sy n="80" d="100"/>
        </p:scale>
        <p:origin x="-78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jegonzal\Dropbox\Slides\sync_vs_async_vs_dynam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jegonzal\Dropbox\Slides\sync_vs_async_vs_dynami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jegonzal\Dropbox\Slides\shared_mem_async_update_typ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jegonzal\Dropbox\Slides\distributed_domain_graph_ru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jegonzal\Dropbox\Slides\distributed_domain_graph_run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Runtime</c:v>
          </c:tx>
          <c:spPr>
            <a:ln w="57150"/>
          </c:spPr>
          <c:marker>
            <c:symbol val="none"/>
          </c:marker>
          <c:errBars>
            <c:errDir val="x"/>
            <c:errBarType val="both"/>
            <c:errValType val="fixedVal"/>
            <c:val val="1"/>
          </c:errBars>
          <c:errBars>
            <c:errDir val="y"/>
            <c:errBarType val="both"/>
            <c:errValType val="cust"/>
            <c:plus>
              <c:numRef>
                <c:f>Sheet1!$C:$C</c:f>
                <c:numCache>
                  <c:formatCode>General</c:formatCode>
                  <c:ptCount val="1048576"/>
                  <c:pt idx="0">
                    <c:v>0.99590118790933879</c:v>
                  </c:pt>
                  <c:pt idx="1">
                    <c:v>1.2303986022387698</c:v>
                  </c:pt>
                  <c:pt idx="2">
                    <c:v>1.2587766733647399</c:v>
                  </c:pt>
                  <c:pt idx="3">
                    <c:v>1.2861563639616904</c:v>
                  </c:pt>
                  <c:pt idx="4">
                    <c:v>1.27784392294955</c:v>
                  </c:pt>
                  <c:pt idx="5">
                    <c:v>1.2522265807875399</c:v>
                  </c:pt>
                  <c:pt idx="6">
                    <c:v>1.2632643204827299</c:v>
                  </c:pt>
                  <c:pt idx="7">
                    <c:v>1.2596937272076194</c:v>
                  </c:pt>
                  <c:pt idx="8">
                    <c:v>1.2910648529897095</c:v>
                  </c:pt>
                  <c:pt idx="9">
                    <c:v>1.2553169588770099</c:v>
                  </c:pt>
                  <c:pt idx="10">
                    <c:v>1.2515994791973395</c:v>
                  </c:pt>
                  <c:pt idx="11">
                    <c:v>1.2740524619681208</c:v>
                  </c:pt>
                  <c:pt idx="12">
                    <c:v>1.2851380995126398</c:v>
                  </c:pt>
                  <c:pt idx="13">
                    <c:v>1.2896747340514498</c:v>
                  </c:pt>
                  <c:pt idx="14">
                    <c:v>1.2692328838938201</c:v>
                  </c:pt>
                  <c:pt idx="15">
                    <c:v>1.2868981078345398</c:v>
                  </c:pt>
                  <c:pt idx="16">
                    <c:v>1.27851099578226</c:v>
                  </c:pt>
                  <c:pt idx="17">
                    <c:v>1.2880298195080899</c:v>
                  </c:pt>
                  <c:pt idx="18">
                    <c:v>1.2406069820696395</c:v>
                  </c:pt>
                  <c:pt idx="19">
                    <c:v>1.2856893279699595</c:v>
                  </c:pt>
                  <c:pt idx="20">
                    <c:v>1.29205415944849</c:v>
                  </c:pt>
                  <c:pt idx="21">
                    <c:v>1.28868000685409</c:v>
                  </c:pt>
                  <c:pt idx="22">
                    <c:v>1.2504092095225599</c:v>
                  </c:pt>
                  <c:pt idx="23">
                    <c:v>1.2748393549945198</c:v>
                  </c:pt>
                  <c:pt idx="24">
                    <c:v>1.2838004714140299</c:v>
                  </c:pt>
                  <c:pt idx="25">
                    <c:v>1.2534336306416798</c:v>
                  </c:pt>
                  <c:pt idx="26">
                    <c:v>1.2670975200385701</c:v>
                  </c:pt>
                  <c:pt idx="27">
                    <c:v>1.2784721433985105</c:v>
                  </c:pt>
                  <c:pt idx="28">
                    <c:v>1.2861365358926899</c:v>
                  </c:pt>
                  <c:pt idx="29">
                    <c:v>1.26820987952227</c:v>
                  </c:pt>
                  <c:pt idx="30">
                    <c:v>1.2711495698494899</c:v>
                  </c:pt>
                  <c:pt idx="31">
                    <c:v>1.3237782027588998</c:v>
                  </c:pt>
                  <c:pt idx="32">
                    <c:v>1.29611599039096</c:v>
                  </c:pt>
                  <c:pt idx="33">
                    <c:v>1.29453292504744</c:v>
                  </c:pt>
                  <c:pt idx="34">
                    <c:v>1.2670155420188001</c:v>
                  </c:pt>
                  <c:pt idx="35">
                    <c:v>1.2805293079983995</c:v>
                  </c:pt>
                  <c:pt idx="36">
                    <c:v>1.2888563760532701</c:v>
                  </c:pt>
                  <c:pt idx="37">
                    <c:v>1.2933697242291795</c:v>
                  </c:pt>
                  <c:pt idx="38">
                    <c:v>1.2765134970306498</c:v>
                  </c:pt>
                  <c:pt idx="39">
                    <c:v>1.27955862428758</c:v>
                  </c:pt>
                  <c:pt idx="40">
                    <c:v>1.2794112676410099</c:v>
                  </c:pt>
                  <c:pt idx="41">
                    <c:v>1.29263523753571</c:v>
                  </c:pt>
                  <c:pt idx="42">
                    <c:v>1.2781377844087205</c:v>
                  </c:pt>
                  <c:pt idx="43">
                    <c:v>1.2860179639401905</c:v>
                  </c:pt>
                  <c:pt idx="44">
                    <c:v>1.279367907191</c:v>
                  </c:pt>
                  <c:pt idx="45">
                    <c:v>1.2726487139493099</c:v>
                  </c:pt>
                  <c:pt idx="46">
                    <c:v>1.2956632274636295</c:v>
                  </c:pt>
                  <c:pt idx="47">
                    <c:v>1.2965998879650698</c:v>
                  </c:pt>
                  <c:pt idx="48">
                    <c:v>1.2695489529361899</c:v>
                  </c:pt>
                  <c:pt idx="49">
                    <c:v>1.2719529385875301</c:v>
                  </c:pt>
                </c:numCache>
              </c:numRef>
            </c:plus>
            <c:minus>
              <c:numRef>
                <c:f>Sheet1!$C:$C</c:f>
                <c:numCache>
                  <c:formatCode>General</c:formatCode>
                  <c:ptCount val="1048576"/>
                  <c:pt idx="0">
                    <c:v>0.99590118790933879</c:v>
                  </c:pt>
                  <c:pt idx="1">
                    <c:v>1.2303986022387698</c:v>
                  </c:pt>
                  <c:pt idx="2">
                    <c:v>1.2587766733647399</c:v>
                  </c:pt>
                  <c:pt idx="3">
                    <c:v>1.2861563639616904</c:v>
                  </c:pt>
                  <c:pt idx="4">
                    <c:v>1.27784392294955</c:v>
                  </c:pt>
                  <c:pt idx="5">
                    <c:v>1.2522265807875399</c:v>
                  </c:pt>
                  <c:pt idx="6">
                    <c:v>1.2632643204827299</c:v>
                  </c:pt>
                  <c:pt idx="7">
                    <c:v>1.2596937272076194</c:v>
                  </c:pt>
                  <c:pt idx="8">
                    <c:v>1.2910648529897095</c:v>
                  </c:pt>
                  <c:pt idx="9">
                    <c:v>1.2553169588770099</c:v>
                  </c:pt>
                  <c:pt idx="10">
                    <c:v>1.2515994791973395</c:v>
                  </c:pt>
                  <c:pt idx="11">
                    <c:v>1.2740524619681208</c:v>
                  </c:pt>
                  <c:pt idx="12">
                    <c:v>1.2851380995126398</c:v>
                  </c:pt>
                  <c:pt idx="13">
                    <c:v>1.2896747340514498</c:v>
                  </c:pt>
                  <c:pt idx="14">
                    <c:v>1.2692328838938201</c:v>
                  </c:pt>
                  <c:pt idx="15">
                    <c:v>1.2868981078345398</c:v>
                  </c:pt>
                  <c:pt idx="16">
                    <c:v>1.27851099578226</c:v>
                  </c:pt>
                  <c:pt idx="17">
                    <c:v>1.2880298195080899</c:v>
                  </c:pt>
                  <c:pt idx="18">
                    <c:v>1.2406069820696395</c:v>
                  </c:pt>
                  <c:pt idx="19">
                    <c:v>1.2856893279699595</c:v>
                  </c:pt>
                  <c:pt idx="20">
                    <c:v>1.29205415944849</c:v>
                  </c:pt>
                  <c:pt idx="21">
                    <c:v>1.28868000685409</c:v>
                  </c:pt>
                  <c:pt idx="22">
                    <c:v>1.2504092095225599</c:v>
                  </c:pt>
                  <c:pt idx="23">
                    <c:v>1.2748393549945198</c:v>
                  </c:pt>
                  <c:pt idx="24">
                    <c:v>1.2838004714140299</c:v>
                  </c:pt>
                  <c:pt idx="25">
                    <c:v>1.2534336306416798</c:v>
                  </c:pt>
                  <c:pt idx="26">
                    <c:v>1.2670975200385701</c:v>
                  </c:pt>
                  <c:pt idx="27">
                    <c:v>1.2784721433985105</c:v>
                  </c:pt>
                  <c:pt idx="28">
                    <c:v>1.2861365358926899</c:v>
                  </c:pt>
                  <c:pt idx="29">
                    <c:v>1.26820987952227</c:v>
                  </c:pt>
                  <c:pt idx="30">
                    <c:v>1.2711495698494899</c:v>
                  </c:pt>
                  <c:pt idx="31">
                    <c:v>1.3237782027588998</c:v>
                  </c:pt>
                  <c:pt idx="32">
                    <c:v>1.29611599039096</c:v>
                  </c:pt>
                  <c:pt idx="33">
                    <c:v>1.29453292504744</c:v>
                  </c:pt>
                  <c:pt idx="34">
                    <c:v>1.2670155420188001</c:v>
                  </c:pt>
                  <c:pt idx="35">
                    <c:v>1.2805293079983995</c:v>
                  </c:pt>
                  <c:pt idx="36">
                    <c:v>1.2888563760532701</c:v>
                  </c:pt>
                  <c:pt idx="37">
                    <c:v>1.2933697242291795</c:v>
                  </c:pt>
                  <c:pt idx="38">
                    <c:v>1.2765134970306498</c:v>
                  </c:pt>
                  <c:pt idx="39">
                    <c:v>1.27955862428758</c:v>
                  </c:pt>
                  <c:pt idx="40">
                    <c:v>1.2794112676410099</c:v>
                  </c:pt>
                  <c:pt idx="41">
                    <c:v>1.29263523753571</c:v>
                  </c:pt>
                  <c:pt idx="42">
                    <c:v>1.2781377844087205</c:v>
                  </c:pt>
                  <c:pt idx="43">
                    <c:v>1.2860179639401905</c:v>
                  </c:pt>
                  <c:pt idx="44">
                    <c:v>1.279367907191</c:v>
                  </c:pt>
                  <c:pt idx="45">
                    <c:v>1.2726487139493099</c:v>
                  </c:pt>
                  <c:pt idx="46">
                    <c:v>1.2956632274636295</c:v>
                  </c:pt>
                  <c:pt idx="47">
                    <c:v>1.2965998879650698</c:v>
                  </c:pt>
                  <c:pt idx="48">
                    <c:v>1.2695489529361899</c:v>
                  </c:pt>
                  <c:pt idx="49">
                    <c:v>1.2719529385875301</c:v>
                  </c:pt>
                </c:numCache>
              </c:numRef>
            </c:minus>
          </c:errBars>
          <c:xVal>
            <c:numRef>
              <c:f>Sheet1!$A$1:$A$50</c:f>
              <c:numCache>
                <c:formatCode>General</c:formatCode>
                <c:ptCount val="50"/>
                <c:pt idx="0">
                  <c:v>1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71</c:v>
                </c:pt>
                <c:pt idx="8">
                  <c:v>81</c:v>
                </c:pt>
                <c:pt idx="9">
                  <c:v>91</c:v>
                </c:pt>
                <c:pt idx="10">
                  <c:v>101</c:v>
                </c:pt>
                <c:pt idx="11">
                  <c:v>111</c:v>
                </c:pt>
                <c:pt idx="12">
                  <c:v>121</c:v>
                </c:pt>
                <c:pt idx="13">
                  <c:v>131</c:v>
                </c:pt>
                <c:pt idx="14">
                  <c:v>141</c:v>
                </c:pt>
                <c:pt idx="15">
                  <c:v>151</c:v>
                </c:pt>
                <c:pt idx="16">
                  <c:v>161</c:v>
                </c:pt>
                <c:pt idx="17">
                  <c:v>171</c:v>
                </c:pt>
                <c:pt idx="18">
                  <c:v>181</c:v>
                </c:pt>
                <c:pt idx="19">
                  <c:v>191</c:v>
                </c:pt>
                <c:pt idx="20">
                  <c:v>201</c:v>
                </c:pt>
                <c:pt idx="21">
                  <c:v>211</c:v>
                </c:pt>
                <c:pt idx="22">
                  <c:v>221</c:v>
                </c:pt>
                <c:pt idx="23">
                  <c:v>231</c:v>
                </c:pt>
                <c:pt idx="24">
                  <c:v>241</c:v>
                </c:pt>
                <c:pt idx="25">
                  <c:v>251</c:v>
                </c:pt>
                <c:pt idx="26">
                  <c:v>261</c:v>
                </c:pt>
                <c:pt idx="27">
                  <c:v>271</c:v>
                </c:pt>
                <c:pt idx="28">
                  <c:v>281</c:v>
                </c:pt>
                <c:pt idx="29">
                  <c:v>291</c:v>
                </c:pt>
                <c:pt idx="30">
                  <c:v>301</c:v>
                </c:pt>
                <c:pt idx="31">
                  <c:v>311</c:v>
                </c:pt>
                <c:pt idx="32">
                  <c:v>321</c:v>
                </c:pt>
                <c:pt idx="33">
                  <c:v>331</c:v>
                </c:pt>
                <c:pt idx="34">
                  <c:v>341</c:v>
                </c:pt>
                <c:pt idx="35">
                  <c:v>351</c:v>
                </c:pt>
                <c:pt idx="36">
                  <c:v>361</c:v>
                </c:pt>
                <c:pt idx="37">
                  <c:v>371</c:v>
                </c:pt>
                <c:pt idx="38">
                  <c:v>381</c:v>
                </c:pt>
                <c:pt idx="39">
                  <c:v>391</c:v>
                </c:pt>
                <c:pt idx="40">
                  <c:v>401</c:v>
                </c:pt>
                <c:pt idx="41">
                  <c:v>411</c:v>
                </c:pt>
                <c:pt idx="42">
                  <c:v>421</c:v>
                </c:pt>
                <c:pt idx="43">
                  <c:v>431</c:v>
                </c:pt>
                <c:pt idx="44">
                  <c:v>441</c:v>
                </c:pt>
                <c:pt idx="45">
                  <c:v>451</c:v>
                </c:pt>
                <c:pt idx="46">
                  <c:v>461</c:v>
                </c:pt>
                <c:pt idx="47">
                  <c:v>471</c:v>
                </c:pt>
                <c:pt idx="48">
                  <c:v>481</c:v>
                </c:pt>
                <c:pt idx="49">
                  <c:v>491</c:v>
                </c:pt>
              </c:numCache>
            </c:numRef>
          </c:xVal>
          <c:yVal>
            <c:numRef>
              <c:f>Sheet1!$B$1:$B$50</c:f>
              <c:numCache>
                <c:formatCode>General</c:formatCode>
                <c:ptCount val="50"/>
                <c:pt idx="0">
                  <c:v>1.0001103218777105</c:v>
                </c:pt>
                <c:pt idx="1">
                  <c:v>2.9966920402886381</c:v>
                </c:pt>
                <c:pt idx="2">
                  <c:v>3.6338299680950508</c:v>
                </c:pt>
                <c:pt idx="3">
                  <c:v>4.0333582119887001</c:v>
                </c:pt>
                <c:pt idx="4">
                  <c:v>4.3245982283454403</c:v>
                </c:pt>
                <c:pt idx="5">
                  <c:v>4.5100439928970717</c:v>
                </c:pt>
                <c:pt idx="6">
                  <c:v>4.6912803895646222</c:v>
                </c:pt>
                <c:pt idx="7">
                  <c:v>4.8321811276874946</c:v>
                </c:pt>
                <c:pt idx="8">
                  <c:v>5.0008598084836304</c:v>
                </c:pt>
                <c:pt idx="9">
                  <c:v>5.0703832219987897</c:v>
                </c:pt>
                <c:pt idx="10">
                  <c:v>5.1603084902681902</c:v>
                </c:pt>
                <c:pt idx="11">
                  <c:v>5.2969075532428898</c:v>
                </c:pt>
                <c:pt idx="12">
                  <c:v>5.387715554309346</c:v>
                </c:pt>
                <c:pt idx="13">
                  <c:v>5.4629685345215702</c:v>
                </c:pt>
                <c:pt idx="14">
                  <c:v>5.5354023702152064</c:v>
                </c:pt>
                <c:pt idx="15">
                  <c:v>5.5900906100328704</c:v>
                </c:pt>
                <c:pt idx="16">
                  <c:v>5.6534630520826816</c:v>
                </c:pt>
                <c:pt idx="17">
                  <c:v>5.7344198755711302</c:v>
                </c:pt>
                <c:pt idx="18">
                  <c:v>5.7487321896330918</c:v>
                </c:pt>
                <c:pt idx="19">
                  <c:v>5.8284927352403804</c:v>
                </c:pt>
                <c:pt idx="20">
                  <c:v>5.8811886919490002</c:v>
                </c:pt>
                <c:pt idx="21">
                  <c:v>5.9513141188761702</c:v>
                </c:pt>
                <c:pt idx="22">
                  <c:v>5.9676141648154948</c:v>
                </c:pt>
                <c:pt idx="23">
                  <c:v>6.0261799842677615</c:v>
                </c:pt>
                <c:pt idx="24">
                  <c:v>6.0644807685933459</c:v>
                </c:pt>
                <c:pt idx="25">
                  <c:v>6.0923166730480558</c:v>
                </c:pt>
                <c:pt idx="26">
                  <c:v>6.1247078363508338</c:v>
                </c:pt>
                <c:pt idx="27">
                  <c:v>6.1693507348849099</c:v>
                </c:pt>
                <c:pt idx="28">
                  <c:v>6.2338733653412417</c:v>
                </c:pt>
                <c:pt idx="29">
                  <c:v>6.2435817048598814</c:v>
                </c:pt>
                <c:pt idx="30">
                  <c:v>6.2887694888712522</c:v>
                </c:pt>
                <c:pt idx="31">
                  <c:v>6.3556035332751097</c:v>
                </c:pt>
                <c:pt idx="32">
                  <c:v>6.3566426672337615</c:v>
                </c:pt>
                <c:pt idx="33">
                  <c:v>6.3971430207880298</c:v>
                </c:pt>
                <c:pt idx="34">
                  <c:v>6.3916131953028836</c:v>
                </c:pt>
                <c:pt idx="35">
                  <c:v>6.4241143082959224</c:v>
                </c:pt>
                <c:pt idx="36">
                  <c:v>6.4656225205716815</c:v>
                </c:pt>
                <c:pt idx="37">
                  <c:v>6.5115969674428795</c:v>
                </c:pt>
                <c:pt idx="38">
                  <c:v>6.5050848810942696</c:v>
                </c:pt>
                <c:pt idx="39">
                  <c:v>6.5488678902905404</c:v>
                </c:pt>
                <c:pt idx="40">
                  <c:v>6.5716348940449221</c:v>
                </c:pt>
                <c:pt idx="41">
                  <c:v>6.5902321392833114</c:v>
                </c:pt>
                <c:pt idx="42">
                  <c:v>6.6000266839964477</c:v>
                </c:pt>
                <c:pt idx="43">
                  <c:v>6.6480593121728617</c:v>
                </c:pt>
                <c:pt idx="44">
                  <c:v>6.6690657322706315</c:v>
                </c:pt>
                <c:pt idx="45">
                  <c:v>6.67707516317481</c:v>
                </c:pt>
                <c:pt idx="46">
                  <c:v>6.7277336618959147</c:v>
                </c:pt>
                <c:pt idx="47">
                  <c:v>6.7483069203122801</c:v>
                </c:pt>
                <c:pt idx="48">
                  <c:v>6.7481866969456776</c:v>
                </c:pt>
                <c:pt idx="49">
                  <c:v>6.7768469343933733</c:v>
                </c:pt>
              </c:numCache>
            </c:numRef>
          </c:yVal>
        </c:ser>
        <c:axId val="117955584"/>
        <c:axId val="117970048"/>
      </c:scatterChart>
      <c:valAx>
        <c:axId val="117955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</c:title>
        <c:numFmt formatCode="General" sourceLinked="1"/>
        <c:tickLblPos val="nextTo"/>
        <c:crossAx val="117970048"/>
        <c:crosses val="autoZero"/>
        <c:crossBetween val="midCat"/>
      </c:valAx>
      <c:valAx>
        <c:axId val="117970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Multiple</a:t>
                </a:r>
              </a:p>
            </c:rich>
          </c:tx>
          <c:layout/>
        </c:title>
        <c:numFmt formatCode="General" sourceLinked="1"/>
        <c:tickLblPos val="nextTo"/>
        <c:crossAx val="11795558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Sheet1!$B$13</c:f>
              <c:strCache>
                <c:ptCount val="1"/>
                <c:pt idx="0">
                  <c:v>Cached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Sheet1!$B$14:$B$23</c:f>
              <c:numCache>
                <c:formatCode>General</c:formatCode>
                <c:ptCount val="10"/>
                <c:pt idx="0">
                  <c:v>1</c:v>
                </c:pt>
                <c:pt idx="1">
                  <c:v>1.9452769826570131</c:v>
                </c:pt>
                <c:pt idx="2">
                  <c:v>3.67885675467212</c:v>
                </c:pt>
                <c:pt idx="3">
                  <c:v>5.4665036867631471</c:v>
                </c:pt>
                <c:pt idx="4">
                  <c:v>7.0171046016068646</c:v>
                </c:pt>
                <c:pt idx="5">
                  <c:v>8.7691762741311106</c:v>
                </c:pt>
                <c:pt idx="6">
                  <c:v>9.5409249403560104</c:v>
                </c:pt>
                <c:pt idx="7">
                  <c:v>11.29350045618456</c:v>
                </c:pt>
                <c:pt idx="8">
                  <c:v>13.267449279060884</c:v>
                </c:pt>
              </c:numCache>
            </c:numRef>
          </c:y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Factorized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Sheet1!$C$14:$C$23</c:f>
              <c:numCache>
                <c:formatCode>General</c:formatCode>
                <c:ptCount val="10"/>
                <c:pt idx="0">
                  <c:v>1</c:v>
                </c:pt>
                <c:pt idx="1">
                  <c:v>1.8355147698010461</c:v>
                </c:pt>
                <c:pt idx="2">
                  <c:v>3.3992057043488746</c:v>
                </c:pt>
                <c:pt idx="3">
                  <c:v>5.0870729312507956</c:v>
                </c:pt>
                <c:pt idx="4">
                  <c:v>6.4964516363108622</c:v>
                </c:pt>
                <c:pt idx="5">
                  <c:v>7.3760059583050381</c:v>
                </c:pt>
                <c:pt idx="6">
                  <c:v>9.3040821416694364</c:v>
                </c:pt>
                <c:pt idx="7">
                  <c:v>10.48430766348136</c:v>
                </c:pt>
                <c:pt idx="8">
                  <c:v>11.702036441586303</c:v>
                </c:pt>
              </c:numCache>
            </c:numRef>
          </c:y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Baseline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Sheet1!$D$14:$D$23</c:f>
              <c:numCache>
                <c:formatCode>General</c:formatCode>
                <c:ptCount val="10"/>
                <c:pt idx="0">
                  <c:v>1</c:v>
                </c:pt>
                <c:pt idx="1">
                  <c:v>0.96279197689723617</c:v>
                </c:pt>
                <c:pt idx="2">
                  <c:v>0.92055993576047301</c:v>
                </c:pt>
                <c:pt idx="3">
                  <c:v>0.92469811320754824</c:v>
                </c:pt>
                <c:pt idx="4">
                  <c:v>0.92469811320754824</c:v>
                </c:pt>
                <c:pt idx="5">
                  <c:v>0.92469811320754824</c:v>
                </c:pt>
                <c:pt idx="6">
                  <c:v>0.92469811320754824</c:v>
                </c:pt>
                <c:pt idx="7">
                  <c:v>0.92469811320754824</c:v>
                </c:pt>
                <c:pt idx="8">
                  <c:v>0.92469811320754824</c:v>
                </c:pt>
              </c:numCache>
            </c:numRef>
          </c:yVal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Linear</c:v>
                </c:pt>
              </c:strCache>
            </c:strRef>
          </c:tx>
          <c:xVal>
            <c:numRef>
              <c:f>Sheet1!$A$14:$A$23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Sheet1!$E$14:$E$23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yVal>
        </c:ser>
        <c:axId val="210901632"/>
        <c:axId val="210903424"/>
      </c:scatterChart>
      <c:valAx>
        <c:axId val="210901632"/>
        <c:scaling>
          <c:orientation val="minMax"/>
          <c:max val="16"/>
          <c:min val="1"/>
        </c:scaling>
        <c:axPos val="b"/>
        <c:numFmt formatCode="General" sourceLinked="1"/>
        <c:tickLblPos val="nextTo"/>
        <c:crossAx val="210903424"/>
        <c:crossesAt val="1"/>
        <c:crossBetween val="midCat"/>
        <c:majorUnit val="1"/>
        <c:minorUnit val="0.2"/>
      </c:valAx>
      <c:valAx>
        <c:axId val="210903424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extTo"/>
        <c:crossAx val="210901632"/>
        <c:crosses val="autoZero"/>
        <c:crossBetween val="midCat"/>
        <c:minorUnit val="1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Cached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207.95400000000001</c:v>
                </c:pt>
                <c:pt idx="1">
                  <c:v>106.902</c:v>
                </c:pt>
                <c:pt idx="2">
                  <c:v>56.526800000000001</c:v>
                </c:pt>
                <c:pt idx="3">
                  <c:v>38.041499999999999</c:v>
                </c:pt>
                <c:pt idx="4">
                  <c:v>29.635300000000001</c:v>
                </c:pt>
                <c:pt idx="5">
                  <c:v>23.714200000000027</c:v>
                </c:pt>
                <c:pt idx="6">
                  <c:v>21.795999999999982</c:v>
                </c:pt>
                <c:pt idx="7">
                  <c:v>18.413599999999974</c:v>
                </c:pt>
                <c:pt idx="8">
                  <c:v>15.674000000000001</c:v>
                </c:pt>
              </c:numCache>
            </c:numRef>
          </c:yVal>
        </c:ser>
        <c:ser>
          <c:idx val="1"/>
          <c:order val="1"/>
          <c:tx>
            <c:v>Factored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223.81900000000002</c:v>
                </c:pt>
                <c:pt idx="1">
                  <c:v>121.938</c:v>
                </c:pt>
                <c:pt idx="2">
                  <c:v>65.844500000000025</c:v>
                </c:pt>
                <c:pt idx="3">
                  <c:v>43.997600000000006</c:v>
                </c:pt>
                <c:pt idx="4">
                  <c:v>34.452500000000001</c:v>
                </c:pt>
                <c:pt idx="5">
                  <c:v>30.344200000000001</c:v>
                </c:pt>
                <c:pt idx="6">
                  <c:v>24.056000000000001</c:v>
                </c:pt>
                <c:pt idx="7">
                  <c:v>21.347999999999999</c:v>
                </c:pt>
                <c:pt idx="8">
                  <c:v>19.1265</c:v>
                </c:pt>
              </c:numCache>
            </c:numRef>
          </c:yVal>
        </c:ser>
        <c:ser>
          <c:idx val="2"/>
          <c:order val="2"/>
          <c:tx>
            <c:v>Baseline</c:v>
          </c:tx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196.036</c:v>
                </c:pt>
                <c:pt idx="1">
                  <c:v>203.61199999999999</c:v>
                </c:pt>
                <c:pt idx="2">
                  <c:v>212.953</c:v>
                </c:pt>
                <c:pt idx="3">
                  <c:v>212</c:v>
                </c:pt>
                <c:pt idx="4">
                  <c:v>212</c:v>
                </c:pt>
                <c:pt idx="5">
                  <c:v>212</c:v>
                </c:pt>
                <c:pt idx="6">
                  <c:v>212</c:v>
                </c:pt>
                <c:pt idx="7">
                  <c:v>212</c:v>
                </c:pt>
                <c:pt idx="8">
                  <c:v>212</c:v>
                </c:pt>
              </c:numCache>
            </c:numRef>
          </c:yVal>
        </c:ser>
        <c:axId val="211089664"/>
        <c:axId val="210968576"/>
      </c:scatterChart>
      <c:valAx>
        <c:axId val="211089664"/>
        <c:scaling>
          <c:orientation val="minMax"/>
        </c:scaling>
        <c:axPos val="b"/>
        <c:numFmt formatCode="General" sourceLinked="1"/>
        <c:tickLblPos val="nextTo"/>
        <c:crossAx val="210968576"/>
        <c:crosses val="autoZero"/>
        <c:crossBetween val="midCat"/>
      </c:valAx>
      <c:valAx>
        <c:axId val="210968576"/>
        <c:scaling>
          <c:orientation val="minMax"/>
        </c:scaling>
        <c:axPos val="l"/>
        <c:majorGridlines/>
        <c:numFmt formatCode="General" sourceLinked="1"/>
        <c:tickLblPos val="nextTo"/>
        <c:crossAx val="211089664"/>
        <c:crosses val="autoZero"/>
        <c:crossBetween val="midCat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MapReduceBP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8000</c:v>
                </c:pt>
                <c:pt idx="1">
                  <c:v>3999</c:v>
                </c:pt>
                <c:pt idx="2">
                  <c:v>2800</c:v>
                </c:pt>
                <c:pt idx="3">
                  <c:v>2000</c:v>
                </c:pt>
                <c:pt idx="4">
                  <c:v>1800</c:v>
                </c:pt>
                <c:pt idx="5">
                  <c:v>1500</c:v>
                </c:pt>
                <c:pt idx="6">
                  <c:v>1300</c:v>
                </c:pt>
                <c:pt idx="7">
                  <c:v>1200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SplashBP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1000</c:v>
                </c:pt>
                <c:pt idx="1">
                  <c:v>500</c:v>
                </c:pt>
                <c:pt idx="2">
                  <c:v>333.33333333333331</c:v>
                </c:pt>
                <c:pt idx="3">
                  <c:v>250</c:v>
                </c:pt>
                <c:pt idx="4">
                  <c:v>200</c:v>
                </c:pt>
                <c:pt idx="5">
                  <c:v>166.66666666666626</c:v>
                </c:pt>
                <c:pt idx="6">
                  <c:v>142.85714285714363</c:v>
                </c:pt>
                <c:pt idx="7">
                  <c:v>125</c:v>
                </c:pt>
              </c:numCache>
            </c:numRef>
          </c:yVal>
        </c:ser>
        <c:axId val="126653184"/>
        <c:axId val="126655104"/>
      </c:scatterChart>
      <c:valAx>
        <c:axId val="126653184"/>
        <c:scaling>
          <c:orientation val="minMax"/>
          <c:max val="8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CPUs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6655104"/>
        <c:crosses val="autoZero"/>
        <c:crossBetween val="midCat"/>
        <c:majorUnit val="1"/>
      </c:valAx>
      <c:valAx>
        <c:axId val="126655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Runtime in Seconds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665318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GraphLab</c:v>
                </c:pt>
              </c:strCache>
            </c:strRef>
          </c:tx>
          <c:spPr>
            <a:ln w="28575" cmpd="sng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Sheet1!$B$3:$B$8316</c:f>
              <c:numCache>
                <c:formatCode>General</c:formatCode>
                <c:ptCount val="8314"/>
                <c:pt idx="0">
                  <c:v>0.63241000000000003</c:v>
                </c:pt>
                <c:pt idx="1">
                  <c:v>1.2245699999999997</c:v>
                </c:pt>
                <c:pt idx="2">
                  <c:v>1.8666</c:v>
                </c:pt>
                <c:pt idx="3">
                  <c:v>2.5151499999999998</c:v>
                </c:pt>
                <c:pt idx="4">
                  <c:v>3.1779799999999998</c:v>
                </c:pt>
                <c:pt idx="5">
                  <c:v>3.8159599999999996</c:v>
                </c:pt>
                <c:pt idx="6">
                  <c:v>4.4554900000000002</c:v>
                </c:pt>
                <c:pt idx="7">
                  <c:v>5.4088900000000004</c:v>
                </c:pt>
                <c:pt idx="8">
                  <c:v>6.0063599999999999</c:v>
                </c:pt>
                <c:pt idx="9">
                  <c:v>6.6499199999999989</c:v>
                </c:pt>
                <c:pt idx="10">
                  <c:v>7.3452099999999998</c:v>
                </c:pt>
                <c:pt idx="11">
                  <c:v>7.9684900000000001</c:v>
                </c:pt>
                <c:pt idx="12">
                  <c:v>8.60154</c:v>
                </c:pt>
                <c:pt idx="13">
                  <c:v>9.2259799999999998</c:v>
                </c:pt>
                <c:pt idx="14">
                  <c:v>9.8774000000000015</c:v>
                </c:pt>
                <c:pt idx="15">
                  <c:v>10.5466</c:v>
                </c:pt>
                <c:pt idx="16">
                  <c:v>11.193</c:v>
                </c:pt>
                <c:pt idx="17">
                  <c:v>11.838200000000001</c:v>
                </c:pt>
                <c:pt idx="18">
                  <c:v>12.467000000000002</c:v>
                </c:pt>
                <c:pt idx="19">
                  <c:v>13.144699999999998</c:v>
                </c:pt>
                <c:pt idx="20">
                  <c:v>13.742600000000001</c:v>
                </c:pt>
                <c:pt idx="21">
                  <c:v>14.4335</c:v>
                </c:pt>
                <c:pt idx="22">
                  <c:v>15.082000000000003</c:v>
                </c:pt>
                <c:pt idx="23">
                  <c:v>15.825600000000001</c:v>
                </c:pt>
                <c:pt idx="24">
                  <c:v>16.630500000000001</c:v>
                </c:pt>
                <c:pt idx="25">
                  <c:v>17.264099999999996</c:v>
                </c:pt>
                <c:pt idx="26">
                  <c:v>17.8872</c:v>
                </c:pt>
                <c:pt idx="27">
                  <c:v>18.7408</c:v>
                </c:pt>
                <c:pt idx="28">
                  <c:v>19.3812</c:v>
                </c:pt>
                <c:pt idx="29">
                  <c:v>19.997199999999996</c:v>
                </c:pt>
                <c:pt idx="30">
                  <c:v>20.7944</c:v>
                </c:pt>
                <c:pt idx="31">
                  <c:v>21.428299999999997</c:v>
                </c:pt>
                <c:pt idx="32">
                  <c:v>22.019600000000001</c:v>
                </c:pt>
                <c:pt idx="33">
                  <c:v>22.610600000000005</c:v>
                </c:pt>
                <c:pt idx="34">
                  <c:v>23.268599999999992</c:v>
                </c:pt>
                <c:pt idx="35">
                  <c:v>23.871500000000001</c:v>
                </c:pt>
                <c:pt idx="36">
                  <c:v>24.552299999999995</c:v>
                </c:pt>
                <c:pt idx="37">
                  <c:v>25.180800000000001</c:v>
                </c:pt>
                <c:pt idx="38">
                  <c:v>26.039000000000001</c:v>
                </c:pt>
                <c:pt idx="39">
                  <c:v>26.694700000000001</c:v>
                </c:pt>
                <c:pt idx="40">
                  <c:v>27.318100000000001</c:v>
                </c:pt>
                <c:pt idx="41">
                  <c:v>28.125900000000001</c:v>
                </c:pt>
                <c:pt idx="42">
                  <c:v>28.783899999999996</c:v>
                </c:pt>
                <c:pt idx="43">
                  <c:v>29.452499999999997</c:v>
                </c:pt>
                <c:pt idx="44">
                  <c:v>30.062499999999996</c:v>
                </c:pt>
                <c:pt idx="45">
                  <c:v>30.6846</c:v>
                </c:pt>
                <c:pt idx="46">
                  <c:v>31.299800000000001</c:v>
                </c:pt>
                <c:pt idx="47">
                  <c:v>31.960899999999995</c:v>
                </c:pt>
                <c:pt idx="48">
                  <c:v>32.629000000000012</c:v>
                </c:pt>
                <c:pt idx="49">
                  <c:v>33.333000000000006</c:v>
                </c:pt>
                <c:pt idx="50">
                  <c:v>33.972700000000003</c:v>
                </c:pt>
                <c:pt idx="51">
                  <c:v>34.610800000000005</c:v>
                </c:pt>
                <c:pt idx="52">
                  <c:v>35.275000000000006</c:v>
                </c:pt>
                <c:pt idx="53">
                  <c:v>35.920100000000005</c:v>
                </c:pt>
                <c:pt idx="54">
                  <c:v>36.515900000000002</c:v>
                </c:pt>
                <c:pt idx="55">
                  <c:v>37.156400000000005</c:v>
                </c:pt>
                <c:pt idx="56">
                  <c:v>37.740700000000004</c:v>
                </c:pt>
                <c:pt idx="57">
                  <c:v>38.422400000000003</c:v>
                </c:pt>
                <c:pt idx="58">
                  <c:v>39.045900000000003</c:v>
                </c:pt>
                <c:pt idx="59">
                  <c:v>39.880499999999998</c:v>
                </c:pt>
                <c:pt idx="60">
                  <c:v>40.622600000000013</c:v>
                </c:pt>
                <c:pt idx="61">
                  <c:v>41.210800000000006</c:v>
                </c:pt>
                <c:pt idx="62">
                  <c:v>41.934100000000001</c:v>
                </c:pt>
                <c:pt idx="63">
                  <c:v>42.742200000000011</c:v>
                </c:pt>
                <c:pt idx="64">
                  <c:v>43.383299999999998</c:v>
                </c:pt>
                <c:pt idx="65">
                  <c:v>43.965800000000002</c:v>
                </c:pt>
                <c:pt idx="66">
                  <c:v>44.835800000000006</c:v>
                </c:pt>
                <c:pt idx="67">
                  <c:v>45.479400000000005</c:v>
                </c:pt>
                <c:pt idx="68">
                  <c:v>46.377599999999994</c:v>
                </c:pt>
                <c:pt idx="69">
                  <c:v>47.048100000000005</c:v>
                </c:pt>
                <c:pt idx="70">
                  <c:v>47.668200000000013</c:v>
                </c:pt>
                <c:pt idx="71">
                  <c:v>48.281000000000006</c:v>
                </c:pt>
                <c:pt idx="72">
                  <c:v>48.879300000000001</c:v>
                </c:pt>
                <c:pt idx="73">
                  <c:v>49.519000000000005</c:v>
                </c:pt>
                <c:pt idx="74">
                  <c:v>50.234300000000005</c:v>
                </c:pt>
                <c:pt idx="75">
                  <c:v>50.931899999999999</c:v>
                </c:pt>
                <c:pt idx="76">
                  <c:v>51.538200000000003</c:v>
                </c:pt>
                <c:pt idx="77">
                  <c:v>52.185500000000005</c:v>
                </c:pt>
                <c:pt idx="78">
                  <c:v>52.799800000000012</c:v>
                </c:pt>
                <c:pt idx="79">
                  <c:v>53.387199999999993</c:v>
                </c:pt>
                <c:pt idx="80">
                  <c:v>54.031800000000004</c:v>
                </c:pt>
                <c:pt idx="81">
                  <c:v>54.644600000000004</c:v>
                </c:pt>
                <c:pt idx="82">
                  <c:v>55.441899999999997</c:v>
                </c:pt>
                <c:pt idx="83">
                  <c:v>56.304900000000004</c:v>
                </c:pt>
                <c:pt idx="84">
                  <c:v>56.871599999999994</c:v>
                </c:pt>
                <c:pt idx="85">
                  <c:v>57.496100000000006</c:v>
                </c:pt>
                <c:pt idx="86">
                  <c:v>58.055900000000001</c:v>
                </c:pt>
                <c:pt idx="87">
                  <c:v>58.671700000000001</c:v>
                </c:pt>
                <c:pt idx="88">
                  <c:v>59.314799999999998</c:v>
                </c:pt>
                <c:pt idx="89">
                  <c:v>59.920900000000003</c:v>
                </c:pt>
                <c:pt idx="90">
                  <c:v>60.4801</c:v>
                </c:pt>
                <c:pt idx="91">
                  <c:v>61.133600000000001</c:v>
                </c:pt>
                <c:pt idx="92">
                  <c:v>61.888200000000005</c:v>
                </c:pt>
                <c:pt idx="93">
                  <c:v>62.543600000000005</c:v>
                </c:pt>
                <c:pt idx="94">
                  <c:v>63.148200000000003</c:v>
                </c:pt>
                <c:pt idx="95">
                  <c:v>63.715900000000005</c:v>
                </c:pt>
                <c:pt idx="96">
                  <c:v>64.315899999999999</c:v>
                </c:pt>
                <c:pt idx="97">
                  <c:v>64.905100000000004</c:v>
                </c:pt>
                <c:pt idx="98">
                  <c:v>65.608099999999979</c:v>
                </c:pt>
                <c:pt idx="99">
                  <c:v>66.300799999999981</c:v>
                </c:pt>
                <c:pt idx="100">
                  <c:v>66.907399999999996</c:v>
                </c:pt>
                <c:pt idx="101">
                  <c:v>67.491400000000013</c:v>
                </c:pt>
                <c:pt idx="102">
                  <c:v>68.204899999999995</c:v>
                </c:pt>
                <c:pt idx="103">
                  <c:v>68.793000000000006</c:v>
                </c:pt>
                <c:pt idx="104">
                  <c:v>69.551100000000005</c:v>
                </c:pt>
                <c:pt idx="105">
                  <c:v>70.37469999999999</c:v>
                </c:pt>
                <c:pt idx="106">
                  <c:v>71.134999999999991</c:v>
                </c:pt>
                <c:pt idx="107">
                  <c:v>71.922899999999998</c:v>
                </c:pt>
                <c:pt idx="108">
                  <c:v>72.582899999999981</c:v>
                </c:pt>
                <c:pt idx="109">
                  <c:v>73.479200000000006</c:v>
                </c:pt>
                <c:pt idx="110">
                  <c:v>74.040300000000002</c:v>
                </c:pt>
                <c:pt idx="111">
                  <c:v>74.677199999999999</c:v>
                </c:pt>
                <c:pt idx="112">
                  <c:v>75.337999999999994</c:v>
                </c:pt>
                <c:pt idx="113">
                  <c:v>75.9726</c:v>
                </c:pt>
                <c:pt idx="114">
                  <c:v>76.607200000000006</c:v>
                </c:pt>
                <c:pt idx="115">
                  <c:v>77.3643</c:v>
                </c:pt>
                <c:pt idx="116">
                  <c:v>78.089600000000004</c:v>
                </c:pt>
                <c:pt idx="117">
                  <c:v>78.658199999999979</c:v>
                </c:pt>
                <c:pt idx="118">
                  <c:v>79.281899999999993</c:v>
                </c:pt>
                <c:pt idx="119">
                  <c:v>79.875099999999989</c:v>
                </c:pt>
                <c:pt idx="120">
                  <c:v>80.522599999999983</c:v>
                </c:pt>
                <c:pt idx="121">
                  <c:v>81.241200000000021</c:v>
                </c:pt>
                <c:pt idx="122">
                  <c:v>81.937300000000008</c:v>
                </c:pt>
                <c:pt idx="123">
                  <c:v>82.599500000000006</c:v>
                </c:pt>
                <c:pt idx="124">
                  <c:v>83.210300000000004</c:v>
                </c:pt>
                <c:pt idx="125">
                  <c:v>84.304999999999993</c:v>
                </c:pt>
                <c:pt idx="126">
                  <c:v>84.949100000000016</c:v>
                </c:pt>
                <c:pt idx="127">
                  <c:v>85.674599999999998</c:v>
                </c:pt>
                <c:pt idx="128">
                  <c:v>86.315600000000003</c:v>
                </c:pt>
                <c:pt idx="129">
                  <c:v>86.978799999999993</c:v>
                </c:pt>
                <c:pt idx="130">
                  <c:v>87.635899999999992</c:v>
                </c:pt>
                <c:pt idx="131">
                  <c:v>88.283799999999999</c:v>
                </c:pt>
                <c:pt idx="132">
                  <c:v>88.896000000000001</c:v>
                </c:pt>
                <c:pt idx="133">
                  <c:v>89.552399999999992</c:v>
                </c:pt>
                <c:pt idx="134">
                  <c:v>90.181600000000003</c:v>
                </c:pt>
                <c:pt idx="135">
                  <c:v>90.7453</c:v>
                </c:pt>
                <c:pt idx="136">
                  <c:v>91.419300000000007</c:v>
                </c:pt>
                <c:pt idx="137">
                  <c:v>92.126299999999986</c:v>
                </c:pt>
                <c:pt idx="138">
                  <c:v>92.7624</c:v>
                </c:pt>
                <c:pt idx="139">
                  <c:v>93.329899999999981</c:v>
                </c:pt>
                <c:pt idx="140">
                  <c:v>94.017700000000005</c:v>
                </c:pt>
                <c:pt idx="141">
                  <c:v>94.636899999999983</c:v>
                </c:pt>
                <c:pt idx="142">
                  <c:v>95.289100000000005</c:v>
                </c:pt>
                <c:pt idx="143">
                  <c:v>95.967500000000015</c:v>
                </c:pt>
                <c:pt idx="144">
                  <c:v>96.571299999999994</c:v>
                </c:pt>
                <c:pt idx="145">
                  <c:v>97.204800000000006</c:v>
                </c:pt>
                <c:pt idx="146">
                  <c:v>97.843400000000003</c:v>
                </c:pt>
                <c:pt idx="147">
                  <c:v>98.426400000000001</c:v>
                </c:pt>
                <c:pt idx="148">
                  <c:v>99.120299999999986</c:v>
                </c:pt>
                <c:pt idx="149">
                  <c:v>99.781400000000005</c:v>
                </c:pt>
                <c:pt idx="150">
                  <c:v>100.49299999999999</c:v>
                </c:pt>
                <c:pt idx="151">
                  <c:v>101.09</c:v>
                </c:pt>
                <c:pt idx="152">
                  <c:v>101.72799999999999</c:v>
                </c:pt>
                <c:pt idx="153">
                  <c:v>102.34099999999999</c:v>
                </c:pt>
                <c:pt idx="154">
                  <c:v>102.968</c:v>
                </c:pt>
                <c:pt idx="155">
                  <c:v>103.59399999999999</c:v>
                </c:pt>
                <c:pt idx="156">
                  <c:v>104.27800000000001</c:v>
                </c:pt>
                <c:pt idx="157">
                  <c:v>104.834</c:v>
                </c:pt>
                <c:pt idx="158">
                  <c:v>105.47199999999999</c:v>
                </c:pt>
                <c:pt idx="159">
                  <c:v>106.17700000000001</c:v>
                </c:pt>
                <c:pt idx="160">
                  <c:v>106.801</c:v>
                </c:pt>
                <c:pt idx="161">
                  <c:v>107.41800000000002</c:v>
                </c:pt>
                <c:pt idx="162">
                  <c:v>108.184</c:v>
                </c:pt>
                <c:pt idx="163">
                  <c:v>108.82499999999999</c:v>
                </c:pt>
                <c:pt idx="164">
                  <c:v>109.41100000000002</c:v>
                </c:pt>
                <c:pt idx="165">
                  <c:v>110.85199999999999</c:v>
                </c:pt>
                <c:pt idx="166">
                  <c:v>111.468</c:v>
                </c:pt>
                <c:pt idx="167">
                  <c:v>112.029</c:v>
                </c:pt>
                <c:pt idx="168">
                  <c:v>112.773</c:v>
                </c:pt>
                <c:pt idx="169">
                  <c:v>113.46599999999999</c:v>
                </c:pt>
                <c:pt idx="170">
                  <c:v>114.07799999999999</c:v>
                </c:pt>
                <c:pt idx="171">
                  <c:v>114.84699999999999</c:v>
                </c:pt>
                <c:pt idx="172">
                  <c:v>115.557</c:v>
                </c:pt>
                <c:pt idx="173">
                  <c:v>116.197</c:v>
                </c:pt>
                <c:pt idx="174">
                  <c:v>116.845</c:v>
                </c:pt>
                <c:pt idx="175">
                  <c:v>117.471</c:v>
                </c:pt>
                <c:pt idx="176">
                  <c:v>118.04900000000002</c:v>
                </c:pt>
                <c:pt idx="177">
                  <c:v>118.616</c:v>
                </c:pt>
                <c:pt idx="178">
                  <c:v>119.29400000000001</c:v>
                </c:pt>
                <c:pt idx="179">
                  <c:v>119.92100000000002</c:v>
                </c:pt>
                <c:pt idx="180">
                  <c:v>120.562</c:v>
                </c:pt>
                <c:pt idx="181">
                  <c:v>121.202</c:v>
                </c:pt>
                <c:pt idx="182">
                  <c:v>121.842</c:v>
                </c:pt>
                <c:pt idx="183">
                  <c:v>122.465</c:v>
                </c:pt>
                <c:pt idx="184">
                  <c:v>123.09699999999999</c:v>
                </c:pt>
                <c:pt idx="185">
                  <c:v>123.706</c:v>
                </c:pt>
                <c:pt idx="186">
                  <c:v>124.54700000000001</c:v>
                </c:pt>
                <c:pt idx="187">
                  <c:v>125.17199999999998</c:v>
                </c:pt>
                <c:pt idx="188">
                  <c:v>125.983</c:v>
                </c:pt>
                <c:pt idx="189">
                  <c:v>126.60299999999998</c:v>
                </c:pt>
                <c:pt idx="190">
                  <c:v>127.239</c:v>
                </c:pt>
                <c:pt idx="191">
                  <c:v>127.82</c:v>
                </c:pt>
                <c:pt idx="192">
                  <c:v>128.69200000000001</c:v>
                </c:pt>
                <c:pt idx="193">
                  <c:v>129.64699999999999</c:v>
                </c:pt>
                <c:pt idx="194">
                  <c:v>130.34200000000001</c:v>
                </c:pt>
                <c:pt idx="195">
                  <c:v>130.98200000000003</c:v>
                </c:pt>
                <c:pt idx="196">
                  <c:v>131.62</c:v>
                </c:pt>
                <c:pt idx="197">
                  <c:v>132.69499999999999</c:v>
                </c:pt>
                <c:pt idx="198">
                  <c:v>133.28200000000001</c:v>
                </c:pt>
                <c:pt idx="199">
                  <c:v>133.899</c:v>
                </c:pt>
                <c:pt idx="200">
                  <c:v>134.50700000000001</c:v>
                </c:pt>
                <c:pt idx="201">
                  <c:v>135.14299999999997</c:v>
                </c:pt>
                <c:pt idx="202">
                  <c:v>135.79</c:v>
                </c:pt>
                <c:pt idx="203">
                  <c:v>136.434</c:v>
                </c:pt>
                <c:pt idx="204">
                  <c:v>137.15900000000002</c:v>
                </c:pt>
                <c:pt idx="205">
                  <c:v>137.70499999999998</c:v>
                </c:pt>
                <c:pt idx="206">
                  <c:v>138.30200000000002</c:v>
                </c:pt>
                <c:pt idx="207">
                  <c:v>138.86000000000001</c:v>
                </c:pt>
                <c:pt idx="208">
                  <c:v>139.59</c:v>
                </c:pt>
                <c:pt idx="209">
                  <c:v>140.25300000000001</c:v>
                </c:pt>
                <c:pt idx="210">
                  <c:v>140.91299999999998</c:v>
                </c:pt>
                <c:pt idx="211">
                  <c:v>141.44200000000001</c:v>
                </c:pt>
                <c:pt idx="212">
                  <c:v>142.20599999999999</c:v>
                </c:pt>
                <c:pt idx="213">
                  <c:v>142.797</c:v>
                </c:pt>
                <c:pt idx="214">
                  <c:v>143.38900000000001</c:v>
                </c:pt>
                <c:pt idx="215">
                  <c:v>143.99100000000001</c:v>
                </c:pt>
                <c:pt idx="216">
                  <c:v>144.69399999999999</c:v>
                </c:pt>
                <c:pt idx="217">
                  <c:v>145.35500000000002</c:v>
                </c:pt>
                <c:pt idx="218">
                  <c:v>145.953</c:v>
                </c:pt>
                <c:pt idx="219">
                  <c:v>146.63</c:v>
                </c:pt>
                <c:pt idx="220">
                  <c:v>147.40600000000001</c:v>
                </c:pt>
                <c:pt idx="221">
                  <c:v>148.01899999999998</c:v>
                </c:pt>
                <c:pt idx="222">
                  <c:v>148.66299999999998</c:v>
                </c:pt>
                <c:pt idx="223">
                  <c:v>149.48500000000001</c:v>
                </c:pt>
                <c:pt idx="224">
                  <c:v>150.166</c:v>
                </c:pt>
                <c:pt idx="225">
                  <c:v>150.76299999999998</c:v>
                </c:pt>
                <c:pt idx="226">
                  <c:v>151.47800000000001</c:v>
                </c:pt>
                <c:pt idx="227">
                  <c:v>152.23699999999999</c:v>
                </c:pt>
                <c:pt idx="228">
                  <c:v>152.85800000000003</c:v>
                </c:pt>
                <c:pt idx="229">
                  <c:v>153.45700000000002</c:v>
                </c:pt>
                <c:pt idx="230">
                  <c:v>154.108</c:v>
                </c:pt>
                <c:pt idx="231">
                  <c:v>154.77699999999999</c:v>
                </c:pt>
                <c:pt idx="232">
                  <c:v>155.40800000000002</c:v>
                </c:pt>
                <c:pt idx="233">
                  <c:v>156.14699999999999</c:v>
                </c:pt>
                <c:pt idx="234">
                  <c:v>156.791</c:v>
                </c:pt>
                <c:pt idx="235">
                  <c:v>157.42200000000003</c:v>
                </c:pt>
                <c:pt idx="236">
                  <c:v>158.25300000000001</c:v>
                </c:pt>
                <c:pt idx="237">
                  <c:v>158.88500000000002</c:v>
                </c:pt>
                <c:pt idx="238">
                  <c:v>159.60499999999999</c:v>
                </c:pt>
                <c:pt idx="239">
                  <c:v>160.255</c:v>
                </c:pt>
                <c:pt idx="240">
                  <c:v>160.94299999999998</c:v>
                </c:pt>
                <c:pt idx="241">
                  <c:v>161.56900000000002</c:v>
                </c:pt>
                <c:pt idx="242">
                  <c:v>162.14399999999998</c:v>
                </c:pt>
                <c:pt idx="243">
                  <c:v>162.80000000000001</c:v>
                </c:pt>
                <c:pt idx="244">
                  <c:v>163.44299999999998</c:v>
                </c:pt>
                <c:pt idx="245">
                  <c:v>164.03</c:v>
                </c:pt>
                <c:pt idx="246">
                  <c:v>164.708</c:v>
                </c:pt>
                <c:pt idx="247">
                  <c:v>165.37900000000002</c:v>
                </c:pt>
                <c:pt idx="248">
                  <c:v>166.01399999999998</c:v>
                </c:pt>
                <c:pt idx="249">
                  <c:v>166.65700000000001</c:v>
                </c:pt>
                <c:pt idx="250">
                  <c:v>167.261</c:v>
                </c:pt>
                <c:pt idx="251">
                  <c:v>167.869</c:v>
                </c:pt>
                <c:pt idx="252">
                  <c:v>168.63399999999999</c:v>
                </c:pt>
                <c:pt idx="253">
                  <c:v>169.23499999999999</c:v>
                </c:pt>
                <c:pt idx="254">
                  <c:v>169.869</c:v>
                </c:pt>
                <c:pt idx="255">
                  <c:v>170.483</c:v>
                </c:pt>
                <c:pt idx="256">
                  <c:v>171.124</c:v>
                </c:pt>
                <c:pt idx="257">
                  <c:v>171.81100000000001</c:v>
                </c:pt>
                <c:pt idx="258">
                  <c:v>172.45200000000003</c:v>
                </c:pt>
                <c:pt idx="259">
                  <c:v>173.08600000000001</c:v>
                </c:pt>
                <c:pt idx="260">
                  <c:v>173.7</c:v>
                </c:pt>
                <c:pt idx="261">
                  <c:v>174.42000000000002</c:v>
                </c:pt>
                <c:pt idx="262">
                  <c:v>175.24399999999997</c:v>
                </c:pt>
                <c:pt idx="263">
                  <c:v>176.00399999999999</c:v>
                </c:pt>
                <c:pt idx="264">
                  <c:v>176.66499999999999</c:v>
                </c:pt>
                <c:pt idx="265">
                  <c:v>177.30700000000002</c:v>
                </c:pt>
                <c:pt idx="266">
                  <c:v>177.98000000000002</c:v>
                </c:pt>
                <c:pt idx="267">
                  <c:v>178.637</c:v>
                </c:pt>
                <c:pt idx="268">
                  <c:v>179.22399999999999</c:v>
                </c:pt>
                <c:pt idx="269">
                  <c:v>180.15900000000002</c:v>
                </c:pt>
                <c:pt idx="270">
                  <c:v>180.72200000000001</c:v>
                </c:pt>
                <c:pt idx="271">
                  <c:v>181.39800000000002</c:v>
                </c:pt>
                <c:pt idx="272">
                  <c:v>181.96900000000002</c:v>
                </c:pt>
                <c:pt idx="273">
                  <c:v>182.571</c:v>
                </c:pt>
                <c:pt idx="274">
                  <c:v>183.483</c:v>
                </c:pt>
                <c:pt idx="275">
                  <c:v>184.124</c:v>
                </c:pt>
                <c:pt idx="276">
                  <c:v>184.798</c:v>
                </c:pt>
                <c:pt idx="277">
                  <c:v>185.39200000000002</c:v>
                </c:pt>
                <c:pt idx="278">
                  <c:v>186.05</c:v>
                </c:pt>
                <c:pt idx="279">
                  <c:v>186.642</c:v>
                </c:pt>
                <c:pt idx="280">
                  <c:v>187.24499999999998</c:v>
                </c:pt>
                <c:pt idx="281">
                  <c:v>188.11899999999997</c:v>
                </c:pt>
                <c:pt idx="282">
                  <c:v>188.74399999999997</c:v>
                </c:pt>
                <c:pt idx="283">
                  <c:v>189.44899999999998</c:v>
                </c:pt>
                <c:pt idx="284">
                  <c:v>190.131</c:v>
                </c:pt>
                <c:pt idx="285">
                  <c:v>190.74599999999998</c:v>
                </c:pt>
                <c:pt idx="286">
                  <c:v>191.642</c:v>
                </c:pt>
                <c:pt idx="287">
                  <c:v>192.28700000000001</c:v>
                </c:pt>
                <c:pt idx="288">
                  <c:v>192.96700000000001</c:v>
                </c:pt>
                <c:pt idx="289">
                  <c:v>193.61499999999998</c:v>
                </c:pt>
                <c:pt idx="290">
                  <c:v>194.46300000000002</c:v>
                </c:pt>
                <c:pt idx="291">
                  <c:v>195.09200000000001</c:v>
                </c:pt>
                <c:pt idx="292">
                  <c:v>195.69</c:v>
                </c:pt>
                <c:pt idx="293">
                  <c:v>196.393</c:v>
                </c:pt>
                <c:pt idx="294">
                  <c:v>197.089</c:v>
                </c:pt>
                <c:pt idx="295">
                  <c:v>197.74299999999999</c:v>
                </c:pt>
                <c:pt idx="296">
                  <c:v>198.67899999999997</c:v>
                </c:pt>
                <c:pt idx="297">
                  <c:v>199.26</c:v>
                </c:pt>
                <c:pt idx="298">
                  <c:v>199.95800000000003</c:v>
                </c:pt>
                <c:pt idx="299">
                  <c:v>200.584</c:v>
                </c:pt>
                <c:pt idx="300">
                  <c:v>201.161</c:v>
                </c:pt>
                <c:pt idx="301">
                  <c:v>201.89500000000001</c:v>
                </c:pt>
                <c:pt idx="302">
                  <c:v>202.64299999999997</c:v>
                </c:pt>
                <c:pt idx="303">
                  <c:v>203.38300000000001</c:v>
                </c:pt>
                <c:pt idx="304">
                  <c:v>204.083</c:v>
                </c:pt>
                <c:pt idx="305">
                  <c:v>204.82400000000001</c:v>
                </c:pt>
                <c:pt idx="306">
                  <c:v>205.601</c:v>
                </c:pt>
                <c:pt idx="307">
                  <c:v>206.24399999999997</c:v>
                </c:pt>
                <c:pt idx="308">
                  <c:v>206.93300000000002</c:v>
                </c:pt>
                <c:pt idx="309">
                  <c:v>207.89000000000001</c:v>
                </c:pt>
                <c:pt idx="310">
                  <c:v>208.50800000000001</c:v>
                </c:pt>
                <c:pt idx="311">
                  <c:v>209.339</c:v>
                </c:pt>
                <c:pt idx="312">
                  <c:v>210.054</c:v>
                </c:pt>
                <c:pt idx="313">
                  <c:v>210.72</c:v>
                </c:pt>
                <c:pt idx="314">
                  <c:v>211.32500000000002</c:v>
                </c:pt>
                <c:pt idx="315">
                  <c:v>212.1</c:v>
                </c:pt>
                <c:pt idx="316">
                  <c:v>212.75800000000001</c:v>
                </c:pt>
                <c:pt idx="317">
                  <c:v>213.48700000000002</c:v>
                </c:pt>
                <c:pt idx="318">
                  <c:v>214.23</c:v>
                </c:pt>
                <c:pt idx="319">
                  <c:v>214.88800000000003</c:v>
                </c:pt>
                <c:pt idx="320">
                  <c:v>215.54599999999999</c:v>
                </c:pt>
                <c:pt idx="321">
                  <c:v>216.29499999999999</c:v>
                </c:pt>
                <c:pt idx="322">
                  <c:v>216.93700000000001</c:v>
                </c:pt>
                <c:pt idx="323">
                  <c:v>217.59700000000001</c:v>
                </c:pt>
                <c:pt idx="324">
                  <c:v>218.21199999999999</c:v>
                </c:pt>
                <c:pt idx="325">
                  <c:v>218.86</c:v>
                </c:pt>
                <c:pt idx="326">
                  <c:v>219.51499999999999</c:v>
                </c:pt>
                <c:pt idx="327">
                  <c:v>220.09300000000002</c:v>
                </c:pt>
                <c:pt idx="328">
                  <c:v>220.97299999999998</c:v>
                </c:pt>
                <c:pt idx="329">
                  <c:v>221.505</c:v>
                </c:pt>
                <c:pt idx="330">
                  <c:v>222.14099999999999</c:v>
                </c:pt>
                <c:pt idx="331">
                  <c:v>222.78200000000001</c:v>
                </c:pt>
                <c:pt idx="332">
                  <c:v>223.44200000000001</c:v>
                </c:pt>
                <c:pt idx="333">
                  <c:v>224.12800000000001</c:v>
                </c:pt>
                <c:pt idx="334">
                  <c:v>224.72899999999998</c:v>
                </c:pt>
                <c:pt idx="335">
                  <c:v>225.66499999999999</c:v>
                </c:pt>
                <c:pt idx="336">
                  <c:v>226.54399999999998</c:v>
                </c:pt>
                <c:pt idx="337">
                  <c:v>227.21099999999998</c:v>
                </c:pt>
                <c:pt idx="338">
                  <c:v>227.80500000000001</c:v>
                </c:pt>
                <c:pt idx="339">
                  <c:v>228.44800000000001</c:v>
                </c:pt>
                <c:pt idx="340">
                  <c:v>229.03300000000002</c:v>
                </c:pt>
                <c:pt idx="341">
                  <c:v>229.77599999999998</c:v>
                </c:pt>
                <c:pt idx="342">
                  <c:v>230.39600000000002</c:v>
                </c:pt>
                <c:pt idx="343">
                  <c:v>231.11099999999999</c:v>
                </c:pt>
                <c:pt idx="344">
                  <c:v>231.721</c:v>
                </c:pt>
                <c:pt idx="345">
                  <c:v>232.35500000000002</c:v>
                </c:pt>
                <c:pt idx="346">
                  <c:v>233.14299999999997</c:v>
                </c:pt>
                <c:pt idx="347">
                  <c:v>233.929</c:v>
                </c:pt>
                <c:pt idx="348">
                  <c:v>234.55200000000002</c:v>
                </c:pt>
                <c:pt idx="349">
                  <c:v>235.155</c:v>
                </c:pt>
                <c:pt idx="350">
                  <c:v>235.95800000000003</c:v>
                </c:pt>
                <c:pt idx="351">
                  <c:v>236.62</c:v>
                </c:pt>
                <c:pt idx="352">
                  <c:v>237.333</c:v>
                </c:pt>
                <c:pt idx="353">
                  <c:v>237.90900000000002</c:v>
                </c:pt>
                <c:pt idx="354">
                  <c:v>238.66</c:v>
                </c:pt>
                <c:pt idx="355">
                  <c:v>239.39700000000002</c:v>
                </c:pt>
                <c:pt idx="356">
                  <c:v>240.06800000000001</c:v>
                </c:pt>
                <c:pt idx="357">
                  <c:v>240.756</c:v>
                </c:pt>
                <c:pt idx="358">
                  <c:v>241.43300000000002</c:v>
                </c:pt>
                <c:pt idx="359">
                  <c:v>242.02800000000002</c:v>
                </c:pt>
                <c:pt idx="360">
                  <c:v>242.684</c:v>
                </c:pt>
                <c:pt idx="361">
                  <c:v>243.50200000000001</c:v>
                </c:pt>
                <c:pt idx="362">
                  <c:v>244.10599999999999</c:v>
                </c:pt>
                <c:pt idx="363">
                  <c:v>244.67299999999997</c:v>
                </c:pt>
                <c:pt idx="364">
                  <c:v>245.75800000000001</c:v>
                </c:pt>
                <c:pt idx="365">
                  <c:v>246.41200000000001</c:v>
                </c:pt>
                <c:pt idx="366">
                  <c:v>247.017</c:v>
                </c:pt>
                <c:pt idx="367">
                  <c:v>247.64499999999998</c:v>
                </c:pt>
                <c:pt idx="368">
                  <c:v>248.23699999999999</c:v>
                </c:pt>
                <c:pt idx="369">
                  <c:v>248.88500000000002</c:v>
                </c:pt>
                <c:pt idx="370">
                  <c:v>249.66899999999998</c:v>
                </c:pt>
                <c:pt idx="371">
                  <c:v>250.369</c:v>
                </c:pt>
                <c:pt idx="372">
                  <c:v>251.01499999999999</c:v>
                </c:pt>
                <c:pt idx="373">
                  <c:v>251.78800000000001</c:v>
                </c:pt>
                <c:pt idx="374">
                  <c:v>252.36100000000002</c:v>
                </c:pt>
                <c:pt idx="375">
                  <c:v>253.017</c:v>
                </c:pt>
                <c:pt idx="376">
                  <c:v>253.73999999999998</c:v>
                </c:pt>
                <c:pt idx="377">
                  <c:v>254.38500000000002</c:v>
                </c:pt>
                <c:pt idx="378">
                  <c:v>255.00800000000001</c:v>
                </c:pt>
                <c:pt idx="379">
                  <c:v>255.65200000000002</c:v>
                </c:pt>
                <c:pt idx="380">
                  <c:v>256.512</c:v>
                </c:pt>
                <c:pt idx="381">
                  <c:v>257.15899999999999</c:v>
                </c:pt>
                <c:pt idx="382">
                  <c:v>257.87099999999992</c:v>
                </c:pt>
                <c:pt idx="383">
                  <c:v>258.64900000000006</c:v>
                </c:pt>
                <c:pt idx="384">
                  <c:v>259.33099999999996</c:v>
                </c:pt>
                <c:pt idx="385">
                  <c:v>259.98799999999994</c:v>
                </c:pt>
                <c:pt idx="386">
                  <c:v>260.661</c:v>
                </c:pt>
                <c:pt idx="387">
                  <c:v>261.279</c:v>
                </c:pt>
                <c:pt idx="388">
                  <c:v>261.86099999999999</c:v>
                </c:pt>
                <c:pt idx="389">
                  <c:v>262.68299999999999</c:v>
                </c:pt>
                <c:pt idx="390">
                  <c:v>263.322</c:v>
                </c:pt>
                <c:pt idx="391">
                  <c:v>263.96699999999987</c:v>
                </c:pt>
                <c:pt idx="392">
                  <c:v>264.625</c:v>
                </c:pt>
                <c:pt idx="393">
                  <c:v>266.27199999999993</c:v>
                </c:pt>
                <c:pt idx="394">
                  <c:v>266.85399999999993</c:v>
                </c:pt>
                <c:pt idx="395">
                  <c:v>267.51499999999999</c:v>
                </c:pt>
                <c:pt idx="396">
                  <c:v>268.12700000000001</c:v>
                </c:pt>
                <c:pt idx="397">
                  <c:v>268.73499999999996</c:v>
                </c:pt>
                <c:pt idx="398">
                  <c:v>269.47999999999996</c:v>
                </c:pt>
                <c:pt idx="399">
                  <c:v>270.13299999999992</c:v>
                </c:pt>
                <c:pt idx="400">
                  <c:v>270.74200000000002</c:v>
                </c:pt>
                <c:pt idx="401">
                  <c:v>271.33300000000003</c:v>
                </c:pt>
                <c:pt idx="402">
                  <c:v>272.024</c:v>
                </c:pt>
                <c:pt idx="403">
                  <c:v>272.72099999999995</c:v>
                </c:pt>
                <c:pt idx="404">
                  <c:v>273.45699999999994</c:v>
                </c:pt>
                <c:pt idx="405">
                  <c:v>274.09899999999993</c:v>
                </c:pt>
                <c:pt idx="406">
                  <c:v>274.87200000000001</c:v>
                </c:pt>
                <c:pt idx="407">
                  <c:v>276.13400000000001</c:v>
                </c:pt>
                <c:pt idx="408">
                  <c:v>276.78599999999994</c:v>
                </c:pt>
                <c:pt idx="409">
                  <c:v>277.35599999999999</c:v>
                </c:pt>
                <c:pt idx="410">
                  <c:v>278.03500000000003</c:v>
                </c:pt>
                <c:pt idx="411">
                  <c:v>278.64800000000002</c:v>
                </c:pt>
                <c:pt idx="412">
                  <c:v>279.42699999999996</c:v>
                </c:pt>
                <c:pt idx="413">
                  <c:v>280.02799999999996</c:v>
                </c:pt>
                <c:pt idx="414">
                  <c:v>280.86</c:v>
                </c:pt>
                <c:pt idx="415">
                  <c:v>281.56799999999993</c:v>
                </c:pt>
                <c:pt idx="416">
                  <c:v>282.22000000000003</c:v>
                </c:pt>
                <c:pt idx="417">
                  <c:v>282.80200000000002</c:v>
                </c:pt>
                <c:pt idx="418">
                  <c:v>283.70299999999992</c:v>
                </c:pt>
                <c:pt idx="419">
                  <c:v>284.30700000000002</c:v>
                </c:pt>
                <c:pt idx="420">
                  <c:v>284.95299999999992</c:v>
                </c:pt>
                <c:pt idx="421">
                  <c:v>285.524</c:v>
                </c:pt>
                <c:pt idx="422">
                  <c:v>286.43199999999996</c:v>
                </c:pt>
                <c:pt idx="423">
                  <c:v>287.15899999999999</c:v>
                </c:pt>
                <c:pt idx="424">
                  <c:v>288.06900000000002</c:v>
                </c:pt>
                <c:pt idx="425">
                  <c:v>288.69799999999992</c:v>
                </c:pt>
                <c:pt idx="426">
                  <c:v>289.30700000000002</c:v>
                </c:pt>
                <c:pt idx="427">
                  <c:v>289.88799999999992</c:v>
                </c:pt>
                <c:pt idx="428">
                  <c:v>290.48499999999996</c:v>
                </c:pt>
                <c:pt idx="429">
                  <c:v>291.07400000000001</c:v>
                </c:pt>
                <c:pt idx="430">
                  <c:v>291.75700000000001</c:v>
                </c:pt>
                <c:pt idx="431">
                  <c:v>292.392</c:v>
                </c:pt>
                <c:pt idx="432">
                  <c:v>293.24200000000002</c:v>
                </c:pt>
                <c:pt idx="433">
                  <c:v>293.887</c:v>
                </c:pt>
                <c:pt idx="434">
                  <c:v>294.47699999999986</c:v>
                </c:pt>
                <c:pt idx="435">
                  <c:v>295.32499999999999</c:v>
                </c:pt>
                <c:pt idx="436">
                  <c:v>295.90299999999996</c:v>
                </c:pt>
                <c:pt idx="437">
                  <c:v>296.685</c:v>
                </c:pt>
                <c:pt idx="438">
                  <c:v>297.47099999999995</c:v>
                </c:pt>
                <c:pt idx="439">
                  <c:v>298.065</c:v>
                </c:pt>
                <c:pt idx="440">
                  <c:v>298.834</c:v>
                </c:pt>
                <c:pt idx="441">
                  <c:v>299.47699999999986</c:v>
                </c:pt>
                <c:pt idx="442">
                  <c:v>300.17200000000008</c:v>
                </c:pt>
                <c:pt idx="443">
                  <c:v>300.81700000000001</c:v>
                </c:pt>
                <c:pt idx="444">
                  <c:v>301.52099999999996</c:v>
                </c:pt>
                <c:pt idx="445">
                  <c:v>302.14100000000002</c:v>
                </c:pt>
                <c:pt idx="446">
                  <c:v>302.74099999999999</c:v>
                </c:pt>
                <c:pt idx="447">
                  <c:v>303.39</c:v>
                </c:pt>
                <c:pt idx="448">
                  <c:v>304.06299999999999</c:v>
                </c:pt>
                <c:pt idx="449">
                  <c:v>304.71099999999996</c:v>
                </c:pt>
                <c:pt idx="450">
                  <c:v>305.44099999999992</c:v>
                </c:pt>
                <c:pt idx="451">
                  <c:v>306.11500000000001</c:v>
                </c:pt>
                <c:pt idx="452">
                  <c:v>306.70599999999996</c:v>
                </c:pt>
                <c:pt idx="453">
                  <c:v>307.32900000000001</c:v>
                </c:pt>
                <c:pt idx="454">
                  <c:v>307.95999999999992</c:v>
                </c:pt>
                <c:pt idx="455">
                  <c:v>308.64000000000004</c:v>
                </c:pt>
                <c:pt idx="456">
                  <c:v>309.23699999999997</c:v>
                </c:pt>
                <c:pt idx="457">
                  <c:v>309.79899999999986</c:v>
                </c:pt>
                <c:pt idx="458">
                  <c:v>310.375</c:v>
                </c:pt>
                <c:pt idx="459">
                  <c:v>311.101</c:v>
                </c:pt>
                <c:pt idx="460">
                  <c:v>311.80099999999999</c:v>
                </c:pt>
                <c:pt idx="461">
                  <c:v>312.44200000000001</c:v>
                </c:pt>
                <c:pt idx="462">
                  <c:v>313.05200000000002</c:v>
                </c:pt>
                <c:pt idx="463">
                  <c:v>313.69400000000002</c:v>
                </c:pt>
                <c:pt idx="464">
                  <c:v>314.29799999999994</c:v>
                </c:pt>
                <c:pt idx="465">
                  <c:v>314.93199999999996</c:v>
                </c:pt>
                <c:pt idx="466">
                  <c:v>315.58599999999996</c:v>
                </c:pt>
                <c:pt idx="467">
                  <c:v>316.26599999999996</c:v>
                </c:pt>
                <c:pt idx="468">
                  <c:v>317.06900000000002</c:v>
                </c:pt>
                <c:pt idx="469">
                  <c:v>317.67700000000002</c:v>
                </c:pt>
                <c:pt idx="470">
                  <c:v>318.28799999999995</c:v>
                </c:pt>
                <c:pt idx="471">
                  <c:v>318.95</c:v>
                </c:pt>
                <c:pt idx="472">
                  <c:v>319.5</c:v>
                </c:pt>
                <c:pt idx="473">
                  <c:v>320.392</c:v>
                </c:pt>
                <c:pt idx="474">
                  <c:v>321.04500000000002</c:v>
                </c:pt>
                <c:pt idx="475">
                  <c:v>321.67399999999992</c:v>
                </c:pt>
                <c:pt idx="476">
                  <c:v>322.29299999999995</c:v>
                </c:pt>
                <c:pt idx="477">
                  <c:v>322.91599999999994</c:v>
                </c:pt>
                <c:pt idx="478">
                  <c:v>323.63</c:v>
                </c:pt>
                <c:pt idx="479">
                  <c:v>324.363</c:v>
                </c:pt>
                <c:pt idx="480">
                  <c:v>324.96899999999994</c:v>
                </c:pt>
                <c:pt idx="481">
                  <c:v>325.59399999999994</c:v>
                </c:pt>
                <c:pt idx="482">
                  <c:v>326.303</c:v>
                </c:pt>
                <c:pt idx="483">
                  <c:v>326.94</c:v>
                </c:pt>
                <c:pt idx="484">
                  <c:v>327.66500000000002</c:v>
                </c:pt>
                <c:pt idx="485">
                  <c:v>328.40199999999993</c:v>
                </c:pt>
                <c:pt idx="486">
                  <c:v>329.03299999999996</c:v>
                </c:pt>
                <c:pt idx="487">
                  <c:v>329.60599999999999</c:v>
                </c:pt>
                <c:pt idx="488">
                  <c:v>330.26599999999996</c:v>
                </c:pt>
                <c:pt idx="489">
                  <c:v>330.85599999999999</c:v>
                </c:pt>
                <c:pt idx="490">
                  <c:v>331.59</c:v>
                </c:pt>
                <c:pt idx="491">
                  <c:v>332.16399999999999</c:v>
                </c:pt>
                <c:pt idx="492">
                  <c:v>332.97299999999996</c:v>
                </c:pt>
                <c:pt idx="493">
                  <c:v>333.61500000000001</c:v>
                </c:pt>
                <c:pt idx="494">
                  <c:v>334.24200000000002</c:v>
                </c:pt>
                <c:pt idx="495">
                  <c:v>334.92399999999986</c:v>
                </c:pt>
                <c:pt idx="496">
                  <c:v>335.58300000000003</c:v>
                </c:pt>
                <c:pt idx="497">
                  <c:v>336.39699999999993</c:v>
                </c:pt>
                <c:pt idx="498">
                  <c:v>337.24700000000001</c:v>
                </c:pt>
                <c:pt idx="499">
                  <c:v>337.88200000000001</c:v>
                </c:pt>
                <c:pt idx="500">
                  <c:v>338.60199999999992</c:v>
                </c:pt>
                <c:pt idx="501">
                  <c:v>339.27299999999997</c:v>
                </c:pt>
                <c:pt idx="502">
                  <c:v>339.96</c:v>
                </c:pt>
                <c:pt idx="503">
                  <c:v>340.85899999999992</c:v>
                </c:pt>
                <c:pt idx="504">
                  <c:v>341.50799999999992</c:v>
                </c:pt>
                <c:pt idx="505">
                  <c:v>342.16199999999992</c:v>
                </c:pt>
                <c:pt idx="506">
                  <c:v>342.964</c:v>
                </c:pt>
                <c:pt idx="507">
                  <c:v>343.60700000000008</c:v>
                </c:pt>
                <c:pt idx="508">
                  <c:v>344.21599999999995</c:v>
                </c:pt>
                <c:pt idx="509">
                  <c:v>344.94499999999999</c:v>
                </c:pt>
                <c:pt idx="510">
                  <c:v>345.57599999999996</c:v>
                </c:pt>
                <c:pt idx="511">
                  <c:v>346.2</c:v>
                </c:pt>
                <c:pt idx="512">
                  <c:v>346.75700000000001</c:v>
                </c:pt>
                <c:pt idx="513">
                  <c:v>347.49699999999996</c:v>
                </c:pt>
                <c:pt idx="514">
                  <c:v>348.41799999999995</c:v>
                </c:pt>
                <c:pt idx="515">
                  <c:v>349.20499999999993</c:v>
                </c:pt>
                <c:pt idx="516">
                  <c:v>349.80399999999992</c:v>
                </c:pt>
                <c:pt idx="517">
                  <c:v>350.43499999999995</c:v>
                </c:pt>
                <c:pt idx="518">
                  <c:v>351.12799999999999</c:v>
                </c:pt>
                <c:pt idx="519">
                  <c:v>351.84100000000001</c:v>
                </c:pt>
                <c:pt idx="520">
                  <c:v>352.73399999999987</c:v>
                </c:pt>
                <c:pt idx="521">
                  <c:v>353.41299999999995</c:v>
                </c:pt>
                <c:pt idx="522">
                  <c:v>354.01</c:v>
                </c:pt>
                <c:pt idx="523">
                  <c:v>354.75599999999991</c:v>
                </c:pt>
                <c:pt idx="524">
                  <c:v>355.50700000000001</c:v>
                </c:pt>
                <c:pt idx="525">
                  <c:v>356.15800000000002</c:v>
                </c:pt>
                <c:pt idx="526">
                  <c:v>357.06799999999993</c:v>
                </c:pt>
                <c:pt idx="527">
                  <c:v>357.70800000000003</c:v>
                </c:pt>
                <c:pt idx="528">
                  <c:v>358.44400000000002</c:v>
                </c:pt>
                <c:pt idx="529">
                  <c:v>359.10500000000002</c:v>
                </c:pt>
                <c:pt idx="530">
                  <c:v>359.70800000000003</c:v>
                </c:pt>
                <c:pt idx="531">
                  <c:v>360.30900000000008</c:v>
                </c:pt>
                <c:pt idx="532">
                  <c:v>360.88599999999997</c:v>
                </c:pt>
                <c:pt idx="533">
                  <c:v>361.5</c:v>
                </c:pt>
                <c:pt idx="534">
                  <c:v>362.10899999999992</c:v>
                </c:pt>
                <c:pt idx="535">
                  <c:v>362.702</c:v>
                </c:pt>
                <c:pt idx="536">
                  <c:v>363.28199999999987</c:v>
                </c:pt>
                <c:pt idx="537">
                  <c:v>363.94200000000001</c:v>
                </c:pt>
                <c:pt idx="538">
                  <c:v>364.52299999999997</c:v>
                </c:pt>
                <c:pt idx="539">
                  <c:v>365.39099999999996</c:v>
                </c:pt>
                <c:pt idx="540">
                  <c:v>366.197</c:v>
                </c:pt>
                <c:pt idx="541">
                  <c:v>366.84300000000002</c:v>
                </c:pt>
                <c:pt idx="542">
                  <c:v>367.62099999999992</c:v>
                </c:pt>
                <c:pt idx="543">
                  <c:v>368.33099999999996</c:v>
                </c:pt>
                <c:pt idx="544">
                  <c:v>368.99199999999996</c:v>
                </c:pt>
                <c:pt idx="545">
                  <c:v>369.57299999999992</c:v>
                </c:pt>
                <c:pt idx="546">
                  <c:v>370.71499999999992</c:v>
                </c:pt>
                <c:pt idx="547">
                  <c:v>371.339</c:v>
                </c:pt>
                <c:pt idx="548">
                  <c:v>371.95</c:v>
                </c:pt>
                <c:pt idx="549">
                  <c:v>372.58799999999997</c:v>
                </c:pt>
                <c:pt idx="550">
                  <c:v>373.31799999999993</c:v>
                </c:pt>
                <c:pt idx="551">
                  <c:v>373.93400000000003</c:v>
                </c:pt>
                <c:pt idx="552">
                  <c:v>374.57900000000001</c:v>
                </c:pt>
                <c:pt idx="553">
                  <c:v>375.23299999999995</c:v>
                </c:pt>
                <c:pt idx="554">
                  <c:v>375.846</c:v>
                </c:pt>
                <c:pt idx="555">
                  <c:v>376.52</c:v>
                </c:pt>
                <c:pt idx="556">
                  <c:v>377.19799999999992</c:v>
                </c:pt>
                <c:pt idx="557">
                  <c:v>378.20599999999996</c:v>
                </c:pt>
                <c:pt idx="558">
                  <c:v>378.81200000000001</c:v>
                </c:pt>
                <c:pt idx="559">
                  <c:v>379.45599999999996</c:v>
                </c:pt>
                <c:pt idx="560">
                  <c:v>380.07400000000001</c:v>
                </c:pt>
                <c:pt idx="561">
                  <c:v>380.69299999999993</c:v>
                </c:pt>
                <c:pt idx="562">
                  <c:v>381.44600000000003</c:v>
                </c:pt>
                <c:pt idx="563">
                  <c:v>382.05900000000008</c:v>
                </c:pt>
                <c:pt idx="564">
                  <c:v>382.68700000000001</c:v>
                </c:pt>
                <c:pt idx="565">
                  <c:v>383.62299999999999</c:v>
                </c:pt>
                <c:pt idx="566">
                  <c:v>384.24900000000002</c:v>
                </c:pt>
                <c:pt idx="567">
                  <c:v>384.83300000000003</c:v>
                </c:pt>
                <c:pt idx="568">
                  <c:v>385.42899999999986</c:v>
                </c:pt>
                <c:pt idx="569">
                  <c:v>386.09199999999987</c:v>
                </c:pt>
                <c:pt idx="570">
                  <c:v>386.79899999999986</c:v>
                </c:pt>
                <c:pt idx="571">
                  <c:v>387.40199999999993</c:v>
                </c:pt>
                <c:pt idx="572">
                  <c:v>387.96799999999996</c:v>
                </c:pt>
                <c:pt idx="573">
                  <c:v>388.62700000000001</c:v>
                </c:pt>
                <c:pt idx="574">
                  <c:v>389.22699999999986</c:v>
                </c:pt>
                <c:pt idx="575">
                  <c:v>389.79299999999995</c:v>
                </c:pt>
                <c:pt idx="576">
                  <c:v>390.529</c:v>
                </c:pt>
                <c:pt idx="577">
                  <c:v>391.20299999999992</c:v>
                </c:pt>
                <c:pt idx="578">
                  <c:v>391.87700000000001</c:v>
                </c:pt>
                <c:pt idx="579">
                  <c:v>392.53899999999993</c:v>
                </c:pt>
                <c:pt idx="580">
                  <c:v>393.44200000000001</c:v>
                </c:pt>
                <c:pt idx="581">
                  <c:v>394.05200000000002</c:v>
                </c:pt>
                <c:pt idx="582">
                  <c:v>394.62299999999999</c:v>
                </c:pt>
                <c:pt idx="583">
                  <c:v>395.37700000000001</c:v>
                </c:pt>
                <c:pt idx="584">
                  <c:v>396.09599999999995</c:v>
                </c:pt>
                <c:pt idx="585">
                  <c:v>396.68599999999992</c:v>
                </c:pt>
                <c:pt idx="586">
                  <c:v>397.28999999999996</c:v>
                </c:pt>
                <c:pt idx="587">
                  <c:v>397.88900000000001</c:v>
                </c:pt>
                <c:pt idx="588">
                  <c:v>398.46</c:v>
                </c:pt>
                <c:pt idx="589">
                  <c:v>399.28399999999993</c:v>
                </c:pt>
                <c:pt idx="590">
                  <c:v>399.89799999999997</c:v>
                </c:pt>
                <c:pt idx="591">
                  <c:v>400.49499999999995</c:v>
                </c:pt>
                <c:pt idx="592">
                  <c:v>401.22099999999995</c:v>
                </c:pt>
                <c:pt idx="593">
                  <c:v>401.97799999999995</c:v>
                </c:pt>
                <c:pt idx="594">
                  <c:v>402.637</c:v>
                </c:pt>
                <c:pt idx="595">
                  <c:v>403.40799999999996</c:v>
                </c:pt>
                <c:pt idx="596">
                  <c:v>404.00799999999992</c:v>
                </c:pt>
                <c:pt idx="597">
                  <c:v>404.59399999999994</c:v>
                </c:pt>
                <c:pt idx="598">
                  <c:v>405.92999999999995</c:v>
                </c:pt>
                <c:pt idx="599">
                  <c:v>406.50700000000001</c:v>
                </c:pt>
                <c:pt idx="600">
                  <c:v>407.10899999999992</c:v>
                </c:pt>
                <c:pt idx="601">
                  <c:v>407.72999999999996</c:v>
                </c:pt>
                <c:pt idx="602">
                  <c:v>408.54599999999999</c:v>
                </c:pt>
                <c:pt idx="603">
                  <c:v>409.12799999999999</c:v>
                </c:pt>
                <c:pt idx="604">
                  <c:v>409.82599999999996</c:v>
                </c:pt>
                <c:pt idx="605">
                  <c:v>410.60300000000001</c:v>
                </c:pt>
                <c:pt idx="606">
                  <c:v>411.25700000000001</c:v>
                </c:pt>
                <c:pt idx="607">
                  <c:v>411.79799999999994</c:v>
                </c:pt>
                <c:pt idx="608">
                  <c:v>412.41599999999994</c:v>
                </c:pt>
                <c:pt idx="609">
                  <c:v>413.202</c:v>
                </c:pt>
                <c:pt idx="610">
                  <c:v>413.85300000000001</c:v>
                </c:pt>
                <c:pt idx="611">
                  <c:v>414.61099999999999</c:v>
                </c:pt>
                <c:pt idx="612">
                  <c:v>415.27699999999993</c:v>
                </c:pt>
                <c:pt idx="613">
                  <c:v>415.92200000000003</c:v>
                </c:pt>
                <c:pt idx="614">
                  <c:v>416.51499999999999</c:v>
                </c:pt>
                <c:pt idx="615">
                  <c:v>417.1</c:v>
                </c:pt>
                <c:pt idx="616">
                  <c:v>417.72499999999997</c:v>
                </c:pt>
                <c:pt idx="617">
                  <c:v>418.548</c:v>
                </c:pt>
                <c:pt idx="618">
                  <c:v>419.74099999999999</c:v>
                </c:pt>
                <c:pt idx="619">
                  <c:v>420.37400000000002</c:v>
                </c:pt>
                <c:pt idx="620">
                  <c:v>421.08099999999996</c:v>
                </c:pt>
                <c:pt idx="621">
                  <c:v>421.71899999999994</c:v>
                </c:pt>
                <c:pt idx="622">
                  <c:v>422.44299999999993</c:v>
                </c:pt>
                <c:pt idx="623">
                  <c:v>423.08499999999992</c:v>
                </c:pt>
                <c:pt idx="624">
                  <c:v>423.69600000000003</c:v>
                </c:pt>
                <c:pt idx="625">
                  <c:v>424.38900000000001</c:v>
                </c:pt>
                <c:pt idx="626">
                  <c:v>425.23200000000003</c:v>
                </c:pt>
                <c:pt idx="627">
                  <c:v>425.82900000000001</c:v>
                </c:pt>
                <c:pt idx="628">
                  <c:v>426.44400000000002</c:v>
                </c:pt>
                <c:pt idx="629">
                  <c:v>427.23599999999993</c:v>
                </c:pt>
                <c:pt idx="630">
                  <c:v>428.13900000000001</c:v>
                </c:pt>
                <c:pt idx="631">
                  <c:v>428.94299999999993</c:v>
                </c:pt>
                <c:pt idx="632">
                  <c:v>429.53500000000003</c:v>
                </c:pt>
                <c:pt idx="633">
                  <c:v>430.26599999999996</c:v>
                </c:pt>
                <c:pt idx="634">
                  <c:v>430.97499999999997</c:v>
                </c:pt>
                <c:pt idx="635">
                  <c:v>431.62299999999999</c:v>
                </c:pt>
                <c:pt idx="636">
                  <c:v>432.18</c:v>
                </c:pt>
                <c:pt idx="637">
                  <c:v>432.81700000000001</c:v>
                </c:pt>
                <c:pt idx="638">
                  <c:v>433.71499999999992</c:v>
                </c:pt>
                <c:pt idx="639">
                  <c:v>434.41299999999995</c:v>
                </c:pt>
                <c:pt idx="640">
                  <c:v>435.23599999999993</c:v>
                </c:pt>
                <c:pt idx="641">
                  <c:v>435.87</c:v>
                </c:pt>
                <c:pt idx="642">
                  <c:v>436.63599999999997</c:v>
                </c:pt>
                <c:pt idx="643">
                  <c:v>437.22099999999995</c:v>
                </c:pt>
                <c:pt idx="644">
                  <c:v>437.90999999999997</c:v>
                </c:pt>
                <c:pt idx="645">
                  <c:v>438.55200000000002</c:v>
                </c:pt>
                <c:pt idx="646">
                  <c:v>439.15000000000003</c:v>
                </c:pt>
                <c:pt idx="647">
                  <c:v>439.75099999999992</c:v>
                </c:pt>
                <c:pt idx="648">
                  <c:v>440.47599999999994</c:v>
                </c:pt>
                <c:pt idx="649">
                  <c:v>441.23200000000003</c:v>
                </c:pt>
                <c:pt idx="650">
                  <c:v>441.81</c:v>
                </c:pt>
                <c:pt idx="651">
                  <c:v>442.41699999999986</c:v>
                </c:pt>
                <c:pt idx="652">
                  <c:v>443.13400000000001</c:v>
                </c:pt>
                <c:pt idx="653">
                  <c:v>443.74400000000009</c:v>
                </c:pt>
                <c:pt idx="654">
                  <c:v>444.41899999999987</c:v>
                </c:pt>
                <c:pt idx="655">
                  <c:v>445.11799999999999</c:v>
                </c:pt>
                <c:pt idx="656">
                  <c:v>445.83099999999996</c:v>
                </c:pt>
                <c:pt idx="657">
                  <c:v>446.43099999999987</c:v>
                </c:pt>
                <c:pt idx="658">
                  <c:v>447.05200000000002</c:v>
                </c:pt>
                <c:pt idx="659">
                  <c:v>447.64699999999999</c:v>
                </c:pt>
                <c:pt idx="660">
                  <c:v>448.21499999999992</c:v>
                </c:pt>
                <c:pt idx="661">
                  <c:v>448.78500000000003</c:v>
                </c:pt>
                <c:pt idx="662">
                  <c:v>449.40199999999993</c:v>
                </c:pt>
                <c:pt idx="663">
                  <c:v>449.98799999999994</c:v>
                </c:pt>
                <c:pt idx="664">
                  <c:v>450.613</c:v>
                </c:pt>
                <c:pt idx="665">
                  <c:v>451.346</c:v>
                </c:pt>
                <c:pt idx="666">
                  <c:v>452.08099999999996</c:v>
                </c:pt>
                <c:pt idx="667">
                  <c:v>452.75099999999992</c:v>
                </c:pt>
                <c:pt idx="668">
                  <c:v>453.35</c:v>
                </c:pt>
                <c:pt idx="669">
                  <c:v>454.01</c:v>
                </c:pt>
                <c:pt idx="670">
                  <c:v>454.61700000000002</c:v>
                </c:pt>
                <c:pt idx="671">
                  <c:v>455.21999999999997</c:v>
                </c:pt>
                <c:pt idx="672">
                  <c:v>455.86399999999992</c:v>
                </c:pt>
                <c:pt idx="673">
                  <c:v>456.54300000000001</c:v>
                </c:pt>
                <c:pt idx="674">
                  <c:v>457.18900000000002</c:v>
                </c:pt>
                <c:pt idx="675">
                  <c:v>457.88599999999997</c:v>
                </c:pt>
                <c:pt idx="676">
                  <c:v>458.51</c:v>
                </c:pt>
                <c:pt idx="677">
                  <c:v>459.16899999999993</c:v>
                </c:pt>
                <c:pt idx="678">
                  <c:v>459.81299999999999</c:v>
                </c:pt>
                <c:pt idx="679">
                  <c:v>460.65499999999997</c:v>
                </c:pt>
                <c:pt idx="680">
                  <c:v>461.47999999999996</c:v>
                </c:pt>
                <c:pt idx="681">
                  <c:v>462.29199999999986</c:v>
                </c:pt>
                <c:pt idx="682">
                  <c:v>462.858</c:v>
                </c:pt>
                <c:pt idx="683">
                  <c:v>463.46699999999987</c:v>
                </c:pt>
                <c:pt idx="684">
                  <c:v>464.07799999999992</c:v>
                </c:pt>
                <c:pt idx="685">
                  <c:v>464.73699999999997</c:v>
                </c:pt>
                <c:pt idx="686">
                  <c:v>465.33</c:v>
                </c:pt>
                <c:pt idx="687">
                  <c:v>465.91299999999995</c:v>
                </c:pt>
                <c:pt idx="688">
                  <c:v>466.59799999999996</c:v>
                </c:pt>
                <c:pt idx="689">
                  <c:v>467.45800000000003</c:v>
                </c:pt>
                <c:pt idx="690">
                  <c:v>468.10599999999999</c:v>
                </c:pt>
                <c:pt idx="691">
                  <c:v>468.75099999999992</c:v>
                </c:pt>
                <c:pt idx="692">
                  <c:v>469.30599999999993</c:v>
                </c:pt>
                <c:pt idx="693">
                  <c:v>469.93400000000003</c:v>
                </c:pt>
                <c:pt idx="694">
                  <c:v>470.702</c:v>
                </c:pt>
                <c:pt idx="695">
                  <c:v>471.34399999999999</c:v>
                </c:pt>
                <c:pt idx="696">
                  <c:v>471.98099999999994</c:v>
                </c:pt>
                <c:pt idx="697">
                  <c:v>472.60300000000001</c:v>
                </c:pt>
                <c:pt idx="698">
                  <c:v>473.23200000000003</c:v>
                </c:pt>
                <c:pt idx="699">
                  <c:v>474.05200000000002</c:v>
                </c:pt>
                <c:pt idx="700">
                  <c:v>474.69900000000001</c:v>
                </c:pt>
                <c:pt idx="701">
                  <c:v>475.34399999999999</c:v>
                </c:pt>
                <c:pt idx="702">
                  <c:v>475.98899999999986</c:v>
                </c:pt>
                <c:pt idx="703">
                  <c:v>476.83499999999992</c:v>
                </c:pt>
                <c:pt idx="704">
                  <c:v>477.51900000000001</c:v>
                </c:pt>
                <c:pt idx="705">
                  <c:v>478.19900000000001</c:v>
                </c:pt>
                <c:pt idx="706">
                  <c:v>479.05399999999992</c:v>
                </c:pt>
                <c:pt idx="707">
                  <c:v>479.73200000000003</c:v>
                </c:pt>
                <c:pt idx="708">
                  <c:v>480.40299999999996</c:v>
                </c:pt>
                <c:pt idx="709">
                  <c:v>481.02699999999993</c:v>
                </c:pt>
                <c:pt idx="710">
                  <c:v>481.834</c:v>
                </c:pt>
                <c:pt idx="711">
                  <c:v>482.47799999999995</c:v>
                </c:pt>
                <c:pt idx="712">
                  <c:v>483.09699999999987</c:v>
                </c:pt>
                <c:pt idx="713">
                  <c:v>483.74099999999999</c:v>
                </c:pt>
                <c:pt idx="714">
                  <c:v>484.38400000000001</c:v>
                </c:pt>
                <c:pt idx="715">
                  <c:v>484.99299999999994</c:v>
                </c:pt>
                <c:pt idx="716">
                  <c:v>485.75099999999992</c:v>
                </c:pt>
                <c:pt idx="717">
                  <c:v>486.40299999999996</c:v>
                </c:pt>
                <c:pt idx="718">
                  <c:v>486.99899999999997</c:v>
                </c:pt>
                <c:pt idx="719">
                  <c:v>487.70299999999992</c:v>
                </c:pt>
                <c:pt idx="720">
                  <c:v>488.52199999999993</c:v>
                </c:pt>
                <c:pt idx="721">
                  <c:v>489.13499999999999</c:v>
                </c:pt>
                <c:pt idx="722">
                  <c:v>489.69499999999999</c:v>
                </c:pt>
                <c:pt idx="723">
                  <c:v>490.49799999999993</c:v>
                </c:pt>
                <c:pt idx="724">
                  <c:v>491.10500000000002</c:v>
                </c:pt>
                <c:pt idx="725">
                  <c:v>491.74400000000009</c:v>
                </c:pt>
                <c:pt idx="726">
                  <c:v>492.37900000000002</c:v>
                </c:pt>
                <c:pt idx="727">
                  <c:v>493.34500000000008</c:v>
                </c:pt>
                <c:pt idx="728">
                  <c:v>493.96199999999993</c:v>
                </c:pt>
                <c:pt idx="729">
                  <c:v>494.82900000000001</c:v>
                </c:pt>
                <c:pt idx="730">
                  <c:v>495.40699999999987</c:v>
                </c:pt>
                <c:pt idx="731">
                  <c:v>496.03</c:v>
                </c:pt>
                <c:pt idx="732">
                  <c:v>496.63599999999997</c:v>
                </c:pt>
                <c:pt idx="733">
                  <c:v>497.23099999999994</c:v>
                </c:pt>
                <c:pt idx="734">
                  <c:v>497.80200000000002</c:v>
                </c:pt>
                <c:pt idx="735">
                  <c:v>498.45099999999996</c:v>
                </c:pt>
                <c:pt idx="736">
                  <c:v>499.04700000000008</c:v>
                </c:pt>
                <c:pt idx="737">
                  <c:v>499.64200000000005</c:v>
                </c:pt>
                <c:pt idx="738">
                  <c:v>500.24</c:v>
                </c:pt>
                <c:pt idx="739">
                  <c:v>500.98399999999987</c:v>
                </c:pt>
                <c:pt idx="740">
                  <c:v>501.63299999999992</c:v>
                </c:pt>
                <c:pt idx="741">
                  <c:v>502.625</c:v>
                </c:pt>
                <c:pt idx="742">
                  <c:v>503.30599999999993</c:v>
                </c:pt>
                <c:pt idx="743">
                  <c:v>503.89799999999997</c:v>
                </c:pt>
                <c:pt idx="744">
                  <c:v>504.65300000000002</c:v>
                </c:pt>
                <c:pt idx="745">
                  <c:v>505.29399999999987</c:v>
                </c:pt>
                <c:pt idx="746">
                  <c:v>505.851</c:v>
                </c:pt>
                <c:pt idx="747">
                  <c:v>506.43699999999995</c:v>
                </c:pt>
                <c:pt idx="748">
                  <c:v>507.03299999999996</c:v>
                </c:pt>
                <c:pt idx="749">
                  <c:v>507.65199999999999</c:v>
                </c:pt>
                <c:pt idx="750">
                  <c:v>508.21999999999997</c:v>
                </c:pt>
                <c:pt idx="751">
                  <c:v>509.10500000000002</c:v>
                </c:pt>
                <c:pt idx="752">
                  <c:v>509.70699999999994</c:v>
                </c:pt>
                <c:pt idx="753">
                  <c:v>510.29700000000003</c:v>
                </c:pt>
                <c:pt idx="754">
                  <c:v>510.92999999999995</c:v>
                </c:pt>
                <c:pt idx="755">
                  <c:v>511.65100000000001</c:v>
                </c:pt>
                <c:pt idx="756">
                  <c:v>512.28800000000012</c:v>
                </c:pt>
                <c:pt idx="757">
                  <c:v>513.00400000000002</c:v>
                </c:pt>
                <c:pt idx="758">
                  <c:v>513.60299999999984</c:v>
                </c:pt>
                <c:pt idx="759">
                  <c:v>514.24900000000002</c:v>
                </c:pt>
                <c:pt idx="760">
                  <c:v>514.928</c:v>
                </c:pt>
                <c:pt idx="761">
                  <c:v>515.53300000000002</c:v>
                </c:pt>
                <c:pt idx="762">
                  <c:v>516.2890000000001</c:v>
                </c:pt>
                <c:pt idx="763">
                  <c:v>517.12900000000002</c:v>
                </c:pt>
                <c:pt idx="764">
                  <c:v>517.745</c:v>
                </c:pt>
                <c:pt idx="765">
                  <c:v>518.38</c:v>
                </c:pt>
                <c:pt idx="766">
                  <c:v>519.06399999999996</c:v>
                </c:pt>
                <c:pt idx="767">
                  <c:v>519.71400000000017</c:v>
                </c:pt>
                <c:pt idx="768">
                  <c:v>520.39300000000003</c:v>
                </c:pt>
                <c:pt idx="769">
                  <c:v>520.97699999999998</c:v>
                </c:pt>
                <c:pt idx="770">
                  <c:v>521.57100000000003</c:v>
                </c:pt>
                <c:pt idx="771">
                  <c:v>522.21699999999998</c:v>
                </c:pt>
                <c:pt idx="772">
                  <c:v>522.85199999999986</c:v>
                </c:pt>
                <c:pt idx="773">
                  <c:v>523.51800000000003</c:v>
                </c:pt>
                <c:pt idx="774">
                  <c:v>524.57299999999998</c:v>
                </c:pt>
                <c:pt idx="775">
                  <c:v>525.54099999999994</c:v>
                </c:pt>
                <c:pt idx="776">
                  <c:v>526.27100000000007</c:v>
                </c:pt>
                <c:pt idx="777">
                  <c:v>526.87699999999984</c:v>
                </c:pt>
                <c:pt idx="778">
                  <c:v>527.471</c:v>
                </c:pt>
                <c:pt idx="779">
                  <c:v>528.14400000000001</c:v>
                </c:pt>
                <c:pt idx="780">
                  <c:v>528.82499999999993</c:v>
                </c:pt>
                <c:pt idx="781">
                  <c:v>529.45699999999988</c:v>
                </c:pt>
                <c:pt idx="782">
                  <c:v>530.06899999999996</c:v>
                </c:pt>
                <c:pt idx="783">
                  <c:v>530.66399999999999</c:v>
                </c:pt>
                <c:pt idx="784">
                  <c:v>531.44999999999993</c:v>
                </c:pt>
                <c:pt idx="785">
                  <c:v>532.16399999999999</c:v>
                </c:pt>
                <c:pt idx="786">
                  <c:v>532.82299999999987</c:v>
                </c:pt>
                <c:pt idx="787">
                  <c:v>533.45999999999992</c:v>
                </c:pt>
                <c:pt idx="788">
                  <c:v>534.12099999999998</c:v>
                </c:pt>
                <c:pt idx="789">
                  <c:v>534.78400000000011</c:v>
                </c:pt>
                <c:pt idx="790">
                  <c:v>535.41199999999992</c:v>
                </c:pt>
                <c:pt idx="791">
                  <c:v>536.07000000000005</c:v>
                </c:pt>
                <c:pt idx="792">
                  <c:v>536.72699999999998</c:v>
                </c:pt>
                <c:pt idx="793">
                  <c:v>537.41999999999996</c:v>
                </c:pt>
                <c:pt idx="794">
                  <c:v>538.20799999999997</c:v>
                </c:pt>
                <c:pt idx="795">
                  <c:v>538.81299999999987</c:v>
                </c:pt>
                <c:pt idx="796">
                  <c:v>539.39699999999993</c:v>
                </c:pt>
                <c:pt idx="797">
                  <c:v>540.00400000000002</c:v>
                </c:pt>
                <c:pt idx="798">
                  <c:v>540.61099999999999</c:v>
                </c:pt>
                <c:pt idx="799">
                  <c:v>541.21500000000003</c:v>
                </c:pt>
                <c:pt idx="800">
                  <c:v>541.88300000000004</c:v>
                </c:pt>
                <c:pt idx="801">
                  <c:v>542.52499999999998</c:v>
                </c:pt>
                <c:pt idx="802">
                  <c:v>543.12400000000002</c:v>
                </c:pt>
                <c:pt idx="803">
                  <c:v>543.86599999999987</c:v>
                </c:pt>
                <c:pt idx="804">
                  <c:v>544.44199999999989</c:v>
                </c:pt>
                <c:pt idx="805">
                  <c:v>545.11699999999996</c:v>
                </c:pt>
                <c:pt idx="806">
                  <c:v>545.87800000000004</c:v>
                </c:pt>
                <c:pt idx="807">
                  <c:v>546.476</c:v>
                </c:pt>
                <c:pt idx="808">
                  <c:v>547.08600000000001</c:v>
                </c:pt>
                <c:pt idx="809">
                  <c:v>547.72400000000005</c:v>
                </c:pt>
                <c:pt idx="810">
                  <c:v>549.39199999999994</c:v>
                </c:pt>
                <c:pt idx="811">
                  <c:v>550.05099999999993</c:v>
                </c:pt>
                <c:pt idx="812">
                  <c:v>550.803</c:v>
                </c:pt>
                <c:pt idx="813">
                  <c:v>551.4609999999999</c:v>
                </c:pt>
                <c:pt idx="814">
                  <c:v>551.99400000000003</c:v>
                </c:pt>
                <c:pt idx="815">
                  <c:v>552.67800000000011</c:v>
                </c:pt>
                <c:pt idx="816">
                  <c:v>553.33299999999986</c:v>
                </c:pt>
                <c:pt idx="817">
                  <c:v>554.125</c:v>
                </c:pt>
                <c:pt idx="818">
                  <c:v>554.77599999999995</c:v>
                </c:pt>
                <c:pt idx="819">
                  <c:v>555.32699999999988</c:v>
                </c:pt>
                <c:pt idx="820">
                  <c:v>556.02199999999993</c:v>
                </c:pt>
                <c:pt idx="821">
                  <c:v>556.61800000000005</c:v>
                </c:pt>
                <c:pt idx="822">
                  <c:v>557.22400000000005</c:v>
                </c:pt>
                <c:pt idx="823">
                  <c:v>557.82399999999996</c:v>
                </c:pt>
                <c:pt idx="824">
                  <c:v>558.53399999999999</c:v>
                </c:pt>
                <c:pt idx="825">
                  <c:v>559.13900000000001</c:v>
                </c:pt>
                <c:pt idx="826">
                  <c:v>559.76300000000003</c:v>
                </c:pt>
                <c:pt idx="827">
                  <c:v>560.53</c:v>
                </c:pt>
                <c:pt idx="828">
                  <c:v>561.27599999999995</c:v>
                </c:pt>
                <c:pt idx="829">
                  <c:v>561.89400000000001</c:v>
                </c:pt>
                <c:pt idx="830">
                  <c:v>562.47400000000005</c:v>
                </c:pt>
                <c:pt idx="831">
                  <c:v>563.07500000000005</c:v>
                </c:pt>
                <c:pt idx="832">
                  <c:v>563.67900000000009</c:v>
                </c:pt>
                <c:pt idx="833">
                  <c:v>564.81299999999987</c:v>
                </c:pt>
                <c:pt idx="834">
                  <c:v>565.45499999999993</c:v>
                </c:pt>
                <c:pt idx="835">
                  <c:v>566.03199999999993</c:v>
                </c:pt>
                <c:pt idx="836">
                  <c:v>566.66599999999994</c:v>
                </c:pt>
                <c:pt idx="837">
                  <c:v>567.25300000000004</c:v>
                </c:pt>
                <c:pt idx="838">
                  <c:v>567.91699999999992</c:v>
                </c:pt>
                <c:pt idx="839">
                  <c:v>568.73599999999999</c:v>
                </c:pt>
                <c:pt idx="840">
                  <c:v>569.45099999999991</c:v>
                </c:pt>
                <c:pt idx="841">
                  <c:v>570.07500000000005</c:v>
                </c:pt>
                <c:pt idx="842">
                  <c:v>570.74</c:v>
                </c:pt>
                <c:pt idx="843">
                  <c:v>571.31299999999987</c:v>
                </c:pt>
                <c:pt idx="844">
                  <c:v>572.048</c:v>
                </c:pt>
                <c:pt idx="845">
                  <c:v>572.68299999999999</c:v>
                </c:pt>
                <c:pt idx="846">
                  <c:v>573.38900000000001</c:v>
                </c:pt>
                <c:pt idx="847">
                  <c:v>574.03699999999992</c:v>
                </c:pt>
                <c:pt idx="848">
                  <c:v>574.71600000000001</c:v>
                </c:pt>
                <c:pt idx="849">
                  <c:v>575.41399999999999</c:v>
                </c:pt>
                <c:pt idx="850">
                  <c:v>575.97299999999996</c:v>
                </c:pt>
                <c:pt idx="851">
                  <c:v>576.57799999999997</c:v>
                </c:pt>
                <c:pt idx="852">
                  <c:v>577.37300000000005</c:v>
                </c:pt>
                <c:pt idx="853">
                  <c:v>578.01900000000001</c:v>
                </c:pt>
                <c:pt idx="854">
                  <c:v>578.73400000000004</c:v>
                </c:pt>
                <c:pt idx="855">
                  <c:v>579.39800000000002</c:v>
                </c:pt>
                <c:pt idx="856">
                  <c:v>579.98099999999999</c:v>
                </c:pt>
                <c:pt idx="857">
                  <c:v>580.61400000000003</c:v>
                </c:pt>
                <c:pt idx="858">
                  <c:v>581.36599999999987</c:v>
                </c:pt>
                <c:pt idx="859">
                  <c:v>581.97400000000005</c:v>
                </c:pt>
                <c:pt idx="860">
                  <c:v>582.596</c:v>
                </c:pt>
                <c:pt idx="861">
                  <c:v>583.21600000000001</c:v>
                </c:pt>
                <c:pt idx="862">
                  <c:v>583.87099999999998</c:v>
                </c:pt>
                <c:pt idx="863">
                  <c:v>584.50800000000004</c:v>
                </c:pt>
                <c:pt idx="864">
                  <c:v>585.18499999999995</c:v>
                </c:pt>
                <c:pt idx="865">
                  <c:v>585.78300000000013</c:v>
                </c:pt>
                <c:pt idx="866">
                  <c:v>586.37400000000002</c:v>
                </c:pt>
                <c:pt idx="867">
                  <c:v>587.19799999999998</c:v>
                </c:pt>
                <c:pt idx="868">
                  <c:v>588.05999999999983</c:v>
                </c:pt>
                <c:pt idx="869">
                  <c:v>588.69900000000007</c:v>
                </c:pt>
                <c:pt idx="870">
                  <c:v>589.31499999999994</c:v>
                </c:pt>
                <c:pt idx="871">
                  <c:v>589.92599999999993</c:v>
                </c:pt>
                <c:pt idx="872">
                  <c:v>590.64</c:v>
                </c:pt>
                <c:pt idx="873">
                  <c:v>591.50599999999997</c:v>
                </c:pt>
                <c:pt idx="874">
                  <c:v>592.15099999999984</c:v>
                </c:pt>
                <c:pt idx="875">
                  <c:v>592.73599999999999</c:v>
                </c:pt>
                <c:pt idx="876">
                  <c:v>593.4</c:v>
                </c:pt>
                <c:pt idx="877">
                  <c:v>594.02800000000002</c:v>
                </c:pt>
                <c:pt idx="878">
                  <c:v>594.601</c:v>
                </c:pt>
                <c:pt idx="879">
                  <c:v>595.404</c:v>
                </c:pt>
                <c:pt idx="880">
                  <c:v>596.00800000000004</c:v>
                </c:pt>
                <c:pt idx="881">
                  <c:v>596.64199999999994</c:v>
                </c:pt>
                <c:pt idx="882">
                  <c:v>597.25599999999997</c:v>
                </c:pt>
                <c:pt idx="883">
                  <c:v>598.02800000000002</c:v>
                </c:pt>
                <c:pt idx="884">
                  <c:v>598.60400000000004</c:v>
                </c:pt>
                <c:pt idx="885">
                  <c:v>599.29300000000012</c:v>
                </c:pt>
                <c:pt idx="886">
                  <c:v>600.11</c:v>
                </c:pt>
                <c:pt idx="887">
                  <c:v>600.83999999999992</c:v>
                </c:pt>
                <c:pt idx="888">
                  <c:v>601.56599999999992</c:v>
                </c:pt>
                <c:pt idx="889">
                  <c:v>602.26300000000003</c:v>
                </c:pt>
                <c:pt idx="890">
                  <c:v>602.96699999999987</c:v>
                </c:pt>
                <c:pt idx="891">
                  <c:v>603.74900000000002</c:v>
                </c:pt>
                <c:pt idx="892">
                  <c:v>604.55799999999988</c:v>
                </c:pt>
                <c:pt idx="893">
                  <c:v>605.17499999999995</c:v>
                </c:pt>
                <c:pt idx="894">
                  <c:v>605.7940000000001</c:v>
                </c:pt>
                <c:pt idx="895">
                  <c:v>606.68400000000008</c:v>
                </c:pt>
                <c:pt idx="896">
                  <c:v>607.2940000000001</c:v>
                </c:pt>
                <c:pt idx="897">
                  <c:v>608.10799999999983</c:v>
                </c:pt>
                <c:pt idx="898">
                  <c:v>608.75900000000001</c:v>
                </c:pt>
                <c:pt idx="899">
                  <c:v>609.45099999999991</c:v>
                </c:pt>
                <c:pt idx="900">
                  <c:v>610.13099999999997</c:v>
                </c:pt>
                <c:pt idx="901">
                  <c:v>610.75900000000001</c:v>
                </c:pt>
                <c:pt idx="902">
                  <c:v>611.48900000000003</c:v>
                </c:pt>
                <c:pt idx="903">
                  <c:v>612.06799999999987</c:v>
                </c:pt>
                <c:pt idx="904">
                  <c:v>612.70299999999997</c:v>
                </c:pt>
                <c:pt idx="905">
                  <c:v>613.29700000000003</c:v>
                </c:pt>
                <c:pt idx="906">
                  <c:v>614.03899999999999</c:v>
                </c:pt>
                <c:pt idx="907">
                  <c:v>614.59299999999996</c:v>
                </c:pt>
                <c:pt idx="908">
                  <c:v>615.28200000000004</c:v>
                </c:pt>
                <c:pt idx="909">
                  <c:v>615.86699999999985</c:v>
                </c:pt>
                <c:pt idx="910">
                  <c:v>616.57100000000003</c:v>
                </c:pt>
                <c:pt idx="911">
                  <c:v>617.20100000000002</c:v>
                </c:pt>
                <c:pt idx="912">
                  <c:v>618.03499999999997</c:v>
                </c:pt>
                <c:pt idx="913">
                  <c:v>618.63199999999983</c:v>
                </c:pt>
                <c:pt idx="914">
                  <c:v>619.34499999999991</c:v>
                </c:pt>
                <c:pt idx="915">
                  <c:v>619.98299999999983</c:v>
                </c:pt>
                <c:pt idx="916">
                  <c:v>620.53300000000002</c:v>
                </c:pt>
                <c:pt idx="917">
                  <c:v>621.17600000000004</c:v>
                </c:pt>
                <c:pt idx="918">
                  <c:v>621.94599999999991</c:v>
                </c:pt>
                <c:pt idx="919">
                  <c:v>622.55099999999993</c:v>
                </c:pt>
                <c:pt idx="920">
                  <c:v>623.20699999999999</c:v>
                </c:pt>
                <c:pt idx="921">
                  <c:v>624.03899999999999</c:v>
                </c:pt>
                <c:pt idx="922">
                  <c:v>624.77200000000005</c:v>
                </c:pt>
                <c:pt idx="923">
                  <c:v>625.36199999999985</c:v>
                </c:pt>
                <c:pt idx="924">
                  <c:v>625.99599999999998</c:v>
                </c:pt>
                <c:pt idx="925">
                  <c:v>626.71199999999999</c:v>
                </c:pt>
                <c:pt idx="926">
                  <c:v>627.48699999999997</c:v>
                </c:pt>
                <c:pt idx="927">
                  <c:v>628.08100000000002</c:v>
                </c:pt>
                <c:pt idx="928">
                  <c:v>628.66300000000001</c:v>
                </c:pt>
                <c:pt idx="929">
                  <c:v>629.45699999999988</c:v>
                </c:pt>
                <c:pt idx="930">
                  <c:v>630.38900000000001</c:v>
                </c:pt>
                <c:pt idx="931">
                  <c:v>631.21400000000017</c:v>
                </c:pt>
                <c:pt idx="932">
                  <c:v>631.89</c:v>
                </c:pt>
                <c:pt idx="933">
                  <c:v>632.67900000000009</c:v>
                </c:pt>
                <c:pt idx="934">
                  <c:v>633.3359999999999</c:v>
                </c:pt>
                <c:pt idx="935">
                  <c:v>633.96899999999994</c:v>
                </c:pt>
                <c:pt idx="936">
                  <c:v>634.81899999999996</c:v>
                </c:pt>
                <c:pt idx="937">
                  <c:v>635.60500000000002</c:v>
                </c:pt>
                <c:pt idx="938">
                  <c:v>636.226</c:v>
                </c:pt>
                <c:pt idx="939">
                  <c:v>637.09699999999998</c:v>
                </c:pt>
                <c:pt idx="940">
                  <c:v>637.81899999999996</c:v>
                </c:pt>
                <c:pt idx="941">
                  <c:v>638.44999999999993</c:v>
                </c:pt>
                <c:pt idx="942">
                  <c:v>639.06699999999989</c:v>
                </c:pt>
                <c:pt idx="943">
                  <c:v>639.72699999999998</c:v>
                </c:pt>
                <c:pt idx="944">
                  <c:v>640.45299999999986</c:v>
                </c:pt>
                <c:pt idx="945">
                  <c:v>641.04499999999996</c:v>
                </c:pt>
                <c:pt idx="946">
                  <c:v>641.84699999999987</c:v>
                </c:pt>
                <c:pt idx="947">
                  <c:v>642.43399999999997</c:v>
                </c:pt>
                <c:pt idx="948">
                  <c:v>643.19100000000003</c:v>
                </c:pt>
                <c:pt idx="949">
                  <c:v>643.83900000000006</c:v>
                </c:pt>
                <c:pt idx="950">
                  <c:v>644.48900000000003</c:v>
                </c:pt>
                <c:pt idx="951">
                  <c:v>645.13400000000001</c:v>
                </c:pt>
                <c:pt idx="952">
                  <c:v>645.7890000000001</c:v>
                </c:pt>
                <c:pt idx="953">
                  <c:v>646.42599999999993</c:v>
                </c:pt>
                <c:pt idx="954">
                  <c:v>647.0569999999999</c:v>
                </c:pt>
                <c:pt idx="955">
                  <c:v>647.69799999999998</c:v>
                </c:pt>
                <c:pt idx="956">
                  <c:v>648.49599999999998</c:v>
                </c:pt>
                <c:pt idx="957">
                  <c:v>649.09</c:v>
                </c:pt>
                <c:pt idx="958">
                  <c:v>649.87199999999996</c:v>
                </c:pt>
                <c:pt idx="959">
                  <c:v>650.46699999999987</c:v>
                </c:pt>
                <c:pt idx="960">
                  <c:v>651.048</c:v>
                </c:pt>
                <c:pt idx="961">
                  <c:v>651.90699999999993</c:v>
                </c:pt>
                <c:pt idx="962">
                  <c:v>652.553</c:v>
                </c:pt>
                <c:pt idx="963">
                  <c:v>653.22900000000004</c:v>
                </c:pt>
                <c:pt idx="964">
                  <c:v>653.87699999999984</c:v>
                </c:pt>
                <c:pt idx="965">
                  <c:v>654.51699999999994</c:v>
                </c:pt>
                <c:pt idx="966">
                  <c:v>655.17600000000004</c:v>
                </c:pt>
                <c:pt idx="967">
                  <c:v>655.83499999999992</c:v>
                </c:pt>
                <c:pt idx="968">
                  <c:v>656.44899999999996</c:v>
                </c:pt>
                <c:pt idx="969">
                  <c:v>657.08399999999995</c:v>
                </c:pt>
                <c:pt idx="970">
                  <c:v>657.76</c:v>
                </c:pt>
                <c:pt idx="971">
                  <c:v>658.49300000000005</c:v>
                </c:pt>
                <c:pt idx="972">
                  <c:v>659.15599999999984</c:v>
                </c:pt>
                <c:pt idx="973">
                  <c:v>660.10799999999983</c:v>
                </c:pt>
                <c:pt idx="974">
                  <c:v>660.74</c:v>
                </c:pt>
                <c:pt idx="975">
                  <c:v>661.4319999999999</c:v>
                </c:pt>
                <c:pt idx="976">
                  <c:v>661.99</c:v>
                </c:pt>
                <c:pt idx="977">
                  <c:v>662.61900000000003</c:v>
                </c:pt>
                <c:pt idx="978">
                  <c:v>663.18499999999995</c:v>
                </c:pt>
                <c:pt idx="979">
                  <c:v>663.94099999999992</c:v>
                </c:pt>
                <c:pt idx="980">
                  <c:v>664.77400000000011</c:v>
                </c:pt>
                <c:pt idx="981">
                  <c:v>665.40800000000002</c:v>
                </c:pt>
                <c:pt idx="982">
                  <c:v>666.15099999999984</c:v>
                </c:pt>
                <c:pt idx="983">
                  <c:v>666.79600000000005</c:v>
                </c:pt>
                <c:pt idx="984">
                  <c:v>667.43</c:v>
                </c:pt>
                <c:pt idx="985">
                  <c:v>668.05099999999993</c:v>
                </c:pt>
                <c:pt idx="986">
                  <c:v>668.64199999999994</c:v>
                </c:pt>
                <c:pt idx="987">
                  <c:v>669.43299999999988</c:v>
                </c:pt>
                <c:pt idx="988">
                  <c:v>670.10500000000002</c:v>
                </c:pt>
                <c:pt idx="989">
                  <c:v>671.01900000000001</c:v>
                </c:pt>
                <c:pt idx="990">
                  <c:v>671.85699999999986</c:v>
                </c:pt>
                <c:pt idx="991">
                  <c:v>672.62</c:v>
                </c:pt>
                <c:pt idx="992">
                  <c:v>673.25400000000002</c:v>
                </c:pt>
                <c:pt idx="993">
                  <c:v>673.83399999999983</c:v>
                </c:pt>
                <c:pt idx="994">
                  <c:v>674.54399999999998</c:v>
                </c:pt>
                <c:pt idx="995">
                  <c:v>675.11599999999999</c:v>
                </c:pt>
                <c:pt idx="996">
                  <c:v>675.69400000000007</c:v>
                </c:pt>
                <c:pt idx="997">
                  <c:v>676.33199999999988</c:v>
                </c:pt>
                <c:pt idx="998">
                  <c:v>677.11699999999996</c:v>
                </c:pt>
                <c:pt idx="999">
                  <c:v>677.93399999999997</c:v>
                </c:pt>
                <c:pt idx="1000">
                  <c:v>678.49800000000005</c:v>
                </c:pt>
                <c:pt idx="1001">
                  <c:v>679.10599999999999</c:v>
                </c:pt>
                <c:pt idx="1002">
                  <c:v>679.67700000000002</c:v>
                </c:pt>
                <c:pt idx="1003">
                  <c:v>680.32399999999996</c:v>
                </c:pt>
                <c:pt idx="1004">
                  <c:v>680.89199999999994</c:v>
                </c:pt>
                <c:pt idx="1005">
                  <c:v>681.53800000000001</c:v>
                </c:pt>
                <c:pt idx="1006">
                  <c:v>682.16099999999983</c:v>
                </c:pt>
                <c:pt idx="1007">
                  <c:v>682.96599999999989</c:v>
                </c:pt>
                <c:pt idx="1008">
                  <c:v>683.55099999999993</c:v>
                </c:pt>
                <c:pt idx="1009">
                  <c:v>684.25099999999998</c:v>
                </c:pt>
                <c:pt idx="1010">
                  <c:v>684.83299999999986</c:v>
                </c:pt>
                <c:pt idx="1011">
                  <c:v>685.45499999999993</c:v>
                </c:pt>
                <c:pt idx="1012">
                  <c:v>686.096</c:v>
                </c:pt>
                <c:pt idx="1013">
                  <c:v>686.66800000000001</c:v>
                </c:pt>
                <c:pt idx="1014">
                  <c:v>687.49300000000005</c:v>
                </c:pt>
                <c:pt idx="1015">
                  <c:v>688.08600000000001</c:v>
                </c:pt>
                <c:pt idx="1016">
                  <c:v>688.66399999999999</c:v>
                </c:pt>
                <c:pt idx="1017">
                  <c:v>689.26099999999997</c:v>
                </c:pt>
                <c:pt idx="1018">
                  <c:v>689.85699999999986</c:v>
                </c:pt>
                <c:pt idx="1019">
                  <c:v>690.64</c:v>
                </c:pt>
                <c:pt idx="1020">
                  <c:v>691.32399999999996</c:v>
                </c:pt>
                <c:pt idx="1021">
                  <c:v>692.00099999999998</c:v>
                </c:pt>
                <c:pt idx="1022">
                  <c:v>692.70799999999997</c:v>
                </c:pt>
                <c:pt idx="1023">
                  <c:v>693.38900000000001</c:v>
                </c:pt>
                <c:pt idx="1024">
                  <c:v>694.05499999999984</c:v>
                </c:pt>
                <c:pt idx="1025">
                  <c:v>694.87199999999996</c:v>
                </c:pt>
                <c:pt idx="1026">
                  <c:v>695.51099999999997</c:v>
                </c:pt>
                <c:pt idx="1027">
                  <c:v>697.08299999999997</c:v>
                </c:pt>
                <c:pt idx="1028">
                  <c:v>697.75400000000002</c:v>
                </c:pt>
                <c:pt idx="1029">
                  <c:v>698.56</c:v>
                </c:pt>
                <c:pt idx="1030">
                  <c:v>699.22199999999998</c:v>
                </c:pt>
                <c:pt idx="1031">
                  <c:v>699.83799999999985</c:v>
                </c:pt>
                <c:pt idx="1032">
                  <c:v>700.53399999999999</c:v>
                </c:pt>
                <c:pt idx="1033">
                  <c:v>701.24599999999998</c:v>
                </c:pt>
                <c:pt idx="1034">
                  <c:v>701.90800000000002</c:v>
                </c:pt>
                <c:pt idx="1035">
                  <c:v>702.51800000000003</c:v>
                </c:pt>
                <c:pt idx="1036">
                  <c:v>703.30199999999991</c:v>
                </c:pt>
                <c:pt idx="1037">
                  <c:v>703.97299999999996</c:v>
                </c:pt>
                <c:pt idx="1038">
                  <c:v>704.61300000000017</c:v>
                </c:pt>
                <c:pt idx="1039">
                  <c:v>705.24699999999996</c:v>
                </c:pt>
                <c:pt idx="1040">
                  <c:v>705.9319999999999</c:v>
                </c:pt>
                <c:pt idx="1041">
                  <c:v>706.65099999999984</c:v>
                </c:pt>
                <c:pt idx="1042">
                  <c:v>707.34999999999991</c:v>
                </c:pt>
                <c:pt idx="1043">
                  <c:v>708.59199999999998</c:v>
                </c:pt>
                <c:pt idx="1044">
                  <c:v>709.49900000000002</c:v>
                </c:pt>
                <c:pt idx="1045">
                  <c:v>710.30899999999997</c:v>
                </c:pt>
                <c:pt idx="1046">
                  <c:v>710.85699999999986</c:v>
                </c:pt>
                <c:pt idx="1047">
                  <c:v>711.44499999999994</c:v>
                </c:pt>
                <c:pt idx="1048">
                  <c:v>712.08900000000017</c:v>
                </c:pt>
                <c:pt idx="1049">
                  <c:v>712.78300000000013</c:v>
                </c:pt>
                <c:pt idx="1050">
                  <c:v>713.50800000000004</c:v>
                </c:pt>
                <c:pt idx="1051">
                  <c:v>714.13699999999983</c:v>
                </c:pt>
                <c:pt idx="1052">
                  <c:v>714.74900000000002</c:v>
                </c:pt>
                <c:pt idx="1053">
                  <c:v>715.47699999999998</c:v>
                </c:pt>
                <c:pt idx="1054">
                  <c:v>716.07799999999997</c:v>
                </c:pt>
                <c:pt idx="1055">
                  <c:v>716.721</c:v>
                </c:pt>
                <c:pt idx="1056">
                  <c:v>717.28700000000003</c:v>
                </c:pt>
                <c:pt idx="1057">
                  <c:v>718.02099999999996</c:v>
                </c:pt>
                <c:pt idx="1058">
                  <c:v>718.76</c:v>
                </c:pt>
                <c:pt idx="1059">
                  <c:v>719.34499999999991</c:v>
                </c:pt>
                <c:pt idx="1060">
                  <c:v>720.10900000000004</c:v>
                </c:pt>
                <c:pt idx="1061">
                  <c:v>720.8599999999999</c:v>
                </c:pt>
                <c:pt idx="1062">
                  <c:v>721.63699999999983</c:v>
                </c:pt>
                <c:pt idx="1063">
                  <c:v>722.34199999999987</c:v>
                </c:pt>
                <c:pt idx="1064">
                  <c:v>722.98500000000001</c:v>
                </c:pt>
                <c:pt idx="1065">
                  <c:v>723.62199999999996</c:v>
                </c:pt>
                <c:pt idx="1066">
                  <c:v>724.28300000000013</c:v>
                </c:pt>
                <c:pt idx="1067">
                  <c:v>724.86300000000006</c:v>
                </c:pt>
                <c:pt idx="1068">
                  <c:v>725.51099999999997</c:v>
                </c:pt>
                <c:pt idx="1069">
                  <c:v>726.32399999999996</c:v>
                </c:pt>
                <c:pt idx="1070">
                  <c:v>726.88599999999997</c:v>
                </c:pt>
                <c:pt idx="1071">
                  <c:v>727.62900000000002</c:v>
                </c:pt>
                <c:pt idx="1072">
                  <c:v>728.19200000000001</c:v>
                </c:pt>
                <c:pt idx="1073">
                  <c:v>729.07400000000007</c:v>
                </c:pt>
                <c:pt idx="1074">
                  <c:v>729.71600000000001</c:v>
                </c:pt>
                <c:pt idx="1075">
                  <c:v>730.2890000000001</c:v>
                </c:pt>
                <c:pt idx="1076">
                  <c:v>730.90099999999984</c:v>
                </c:pt>
                <c:pt idx="1077">
                  <c:v>731.48599999999999</c:v>
                </c:pt>
                <c:pt idx="1078">
                  <c:v>732.17800000000011</c:v>
                </c:pt>
                <c:pt idx="1079">
                  <c:v>732.75099999999998</c:v>
                </c:pt>
                <c:pt idx="1080">
                  <c:v>733.41099999999983</c:v>
                </c:pt>
                <c:pt idx="1081">
                  <c:v>734.077</c:v>
                </c:pt>
                <c:pt idx="1082">
                  <c:v>734.67400000000009</c:v>
                </c:pt>
                <c:pt idx="1083">
                  <c:v>735.33799999999985</c:v>
                </c:pt>
                <c:pt idx="1084">
                  <c:v>735.94199999999989</c:v>
                </c:pt>
                <c:pt idx="1085">
                  <c:v>736.67600000000004</c:v>
                </c:pt>
                <c:pt idx="1086">
                  <c:v>737.3309999999999</c:v>
                </c:pt>
                <c:pt idx="1087">
                  <c:v>738.19799999999998</c:v>
                </c:pt>
                <c:pt idx="1088">
                  <c:v>738.79600000000005</c:v>
                </c:pt>
                <c:pt idx="1089">
                  <c:v>739.35399999999993</c:v>
                </c:pt>
                <c:pt idx="1090">
                  <c:v>739.98900000000003</c:v>
                </c:pt>
                <c:pt idx="1091">
                  <c:v>740.57400000000007</c:v>
                </c:pt>
                <c:pt idx="1092">
                  <c:v>741.36199999999985</c:v>
                </c:pt>
                <c:pt idx="1093">
                  <c:v>741.95199999999988</c:v>
                </c:pt>
                <c:pt idx="1094">
                  <c:v>742.58299999999997</c:v>
                </c:pt>
                <c:pt idx="1095">
                  <c:v>743.24</c:v>
                </c:pt>
                <c:pt idx="1096">
                  <c:v>743.83299999999986</c:v>
                </c:pt>
                <c:pt idx="1097">
                  <c:v>744.43799999999987</c:v>
                </c:pt>
                <c:pt idx="1098">
                  <c:v>745.05099999999993</c:v>
                </c:pt>
                <c:pt idx="1099">
                  <c:v>745.88699999999983</c:v>
                </c:pt>
                <c:pt idx="1100">
                  <c:v>747.08</c:v>
                </c:pt>
                <c:pt idx="1101">
                  <c:v>747.66099999999983</c:v>
                </c:pt>
                <c:pt idx="1102">
                  <c:v>748.24099999999999</c:v>
                </c:pt>
                <c:pt idx="1103">
                  <c:v>748.87</c:v>
                </c:pt>
                <c:pt idx="1104">
                  <c:v>749.59299999999996</c:v>
                </c:pt>
                <c:pt idx="1105">
                  <c:v>750.18499999999995</c:v>
                </c:pt>
                <c:pt idx="1106">
                  <c:v>750.86399999999992</c:v>
                </c:pt>
                <c:pt idx="1107">
                  <c:v>751.596</c:v>
                </c:pt>
                <c:pt idx="1108">
                  <c:v>752.255</c:v>
                </c:pt>
                <c:pt idx="1109">
                  <c:v>752.97799999999984</c:v>
                </c:pt>
                <c:pt idx="1110">
                  <c:v>753.61900000000003</c:v>
                </c:pt>
                <c:pt idx="1111">
                  <c:v>754.27200000000005</c:v>
                </c:pt>
                <c:pt idx="1112">
                  <c:v>754.97699999999998</c:v>
                </c:pt>
                <c:pt idx="1113">
                  <c:v>755.78300000000013</c:v>
                </c:pt>
                <c:pt idx="1114">
                  <c:v>756.39599999999996</c:v>
                </c:pt>
                <c:pt idx="1115">
                  <c:v>757.03099999999984</c:v>
                </c:pt>
                <c:pt idx="1116">
                  <c:v>757.62599999999998</c:v>
                </c:pt>
                <c:pt idx="1117">
                  <c:v>758.44299999999987</c:v>
                </c:pt>
                <c:pt idx="1118">
                  <c:v>759.12300000000005</c:v>
                </c:pt>
                <c:pt idx="1119">
                  <c:v>759.81099999999992</c:v>
                </c:pt>
                <c:pt idx="1120">
                  <c:v>760.42399999999998</c:v>
                </c:pt>
                <c:pt idx="1121">
                  <c:v>761.26900000000001</c:v>
                </c:pt>
                <c:pt idx="1122">
                  <c:v>761.91</c:v>
                </c:pt>
                <c:pt idx="1123">
                  <c:v>762.56499999999994</c:v>
                </c:pt>
                <c:pt idx="1124">
                  <c:v>763.14</c:v>
                </c:pt>
                <c:pt idx="1125">
                  <c:v>763.80899999999997</c:v>
                </c:pt>
                <c:pt idx="1126">
                  <c:v>764.51099999999997</c:v>
                </c:pt>
                <c:pt idx="1127">
                  <c:v>765.14199999999994</c:v>
                </c:pt>
                <c:pt idx="1128">
                  <c:v>765.78400000000011</c:v>
                </c:pt>
                <c:pt idx="1129">
                  <c:v>766.64499999999998</c:v>
                </c:pt>
                <c:pt idx="1130">
                  <c:v>767.28599999999994</c:v>
                </c:pt>
                <c:pt idx="1131">
                  <c:v>767.94599999999991</c:v>
                </c:pt>
                <c:pt idx="1132">
                  <c:v>768.82099999999991</c:v>
                </c:pt>
                <c:pt idx="1133">
                  <c:v>769.60599999999999</c:v>
                </c:pt>
                <c:pt idx="1134">
                  <c:v>770.28000000000009</c:v>
                </c:pt>
                <c:pt idx="1135">
                  <c:v>770.96400000000006</c:v>
                </c:pt>
                <c:pt idx="1136">
                  <c:v>771.60799999999983</c:v>
                </c:pt>
                <c:pt idx="1137">
                  <c:v>772.46400000000006</c:v>
                </c:pt>
                <c:pt idx="1138">
                  <c:v>773.10799999999983</c:v>
                </c:pt>
                <c:pt idx="1139">
                  <c:v>773.75300000000004</c:v>
                </c:pt>
                <c:pt idx="1140">
                  <c:v>774.35899999999992</c:v>
                </c:pt>
                <c:pt idx="1141">
                  <c:v>774.96299999999985</c:v>
                </c:pt>
                <c:pt idx="1142">
                  <c:v>775.62</c:v>
                </c:pt>
                <c:pt idx="1143">
                  <c:v>776.28099999999995</c:v>
                </c:pt>
                <c:pt idx="1144">
                  <c:v>776.97299999999996</c:v>
                </c:pt>
                <c:pt idx="1145">
                  <c:v>777.77700000000004</c:v>
                </c:pt>
                <c:pt idx="1146">
                  <c:v>778.44999999999993</c:v>
                </c:pt>
                <c:pt idx="1147">
                  <c:v>779.27900000000011</c:v>
                </c:pt>
                <c:pt idx="1148">
                  <c:v>779.93999999999994</c:v>
                </c:pt>
                <c:pt idx="1149">
                  <c:v>780.572</c:v>
                </c:pt>
                <c:pt idx="1150">
                  <c:v>781.21400000000017</c:v>
                </c:pt>
                <c:pt idx="1151">
                  <c:v>781.98299999999983</c:v>
                </c:pt>
                <c:pt idx="1152">
                  <c:v>782.61500000000001</c:v>
                </c:pt>
                <c:pt idx="1153">
                  <c:v>783.22199999999998</c:v>
                </c:pt>
                <c:pt idx="1154">
                  <c:v>783.98</c:v>
                </c:pt>
                <c:pt idx="1155">
                  <c:v>784.697</c:v>
                </c:pt>
                <c:pt idx="1156">
                  <c:v>785.37800000000004</c:v>
                </c:pt>
                <c:pt idx="1157">
                  <c:v>786.13400000000001</c:v>
                </c:pt>
                <c:pt idx="1158">
                  <c:v>786.76400000000001</c:v>
                </c:pt>
                <c:pt idx="1159">
                  <c:v>787.4</c:v>
                </c:pt>
                <c:pt idx="1160">
                  <c:v>788.06799999999987</c:v>
                </c:pt>
                <c:pt idx="1161">
                  <c:v>788.71199999999999</c:v>
                </c:pt>
                <c:pt idx="1162">
                  <c:v>789.39300000000003</c:v>
                </c:pt>
                <c:pt idx="1163">
                  <c:v>790.01199999999983</c:v>
                </c:pt>
                <c:pt idx="1164">
                  <c:v>790.65899999999999</c:v>
                </c:pt>
                <c:pt idx="1165">
                  <c:v>791.3359999999999</c:v>
                </c:pt>
                <c:pt idx="1166">
                  <c:v>791.95299999999986</c:v>
                </c:pt>
                <c:pt idx="1167">
                  <c:v>792.80399999999997</c:v>
                </c:pt>
                <c:pt idx="1168">
                  <c:v>793.60299999999984</c:v>
                </c:pt>
                <c:pt idx="1169">
                  <c:v>794.25300000000004</c:v>
                </c:pt>
                <c:pt idx="1170">
                  <c:v>794.88300000000004</c:v>
                </c:pt>
                <c:pt idx="1171">
                  <c:v>795.8649999999999</c:v>
                </c:pt>
                <c:pt idx="1172">
                  <c:v>796.49099999999999</c:v>
                </c:pt>
                <c:pt idx="1173">
                  <c:v>797.14099999999996</c:v>
                </c:pt>
                <c:pt idx="1174">
                  <c:v>797.76199999999983</c:v>
                </c:pt>
                <c:pt idx="1175">
                  <c:v>798.40599999999984</c:v>
                </c:pt>
                <c:pt idx="1176">
                  <c:v>798.97</c:v>
                </c:pt>
                <c:pt idx="1177">
                  <c:v>799.58299999999997</c:v>
                </c:pt>
                <c:pt idx="1178">
                  <c:v>800.23599999999999</c:v>
                </c:pt>
                <c:pt idx="1179">
                  <c:v>800.86899999999991</c:v>
                </c:pt>
                <c:pt idx="1180">
                  <c:v>801.52800000000002</c:v>
                </c:pt>
                <c:pt idx="1181">
                  <c:v>802.15499999999997</c:v>
                </c:pt>
                <c:pt idx="1182">
                  <c:v>802.81999999999994</c:v>
                </c:pt>
                <c:pt idx="1183">
                  <c:v>803.43399999999997</c:v>
                </c:pt>
                <c:pt idx="1184">
                  <c:v>804.38199999999983</c:v>
                </c:pt>
                <c:pt idx="1185">
                  <c:v>805.04099999999994</c:v>
                </c:pt>
                <c:pt idx="1186">
                  <c:v>805.62800000000004</c:v>
                </c:pt>
                <c:pt idx="1187">
                  <c:v>806.32599999999991</c:v>
                </c:pt>
                <c:pt idx="1188">
                  <c:v>806.98599999999999</c:v>
                </c:pt>
                <c:pt idx="1189">
                  <c:v>807.55899999999997</c:v>
                </c:pt>
                <c:pt idx="1190">
                  <c:v>808.18200000000002</c:v>
                </c:pt>
                <c:pt idx="1191">
                  <c:v>808.77100000000007</c:v>
                </c:pt>
                <c:pt idx="1192">
                  <c:v>809.43899999999996</c:v>
                </c:pt>
                <c:pt idx="1193">
                  <c:v>810.04300000000001</c:v>
                </c:pt>
                <c:pt idx="1194">
                  <c:v>811.15599999999984</c:v>
                </c:pt>
                <c:pt idx="1195">
                  <c:v>811.81599999999992</c:v>
                </c:pt>
                <c:pt idx="1196">
                  <c:v>812.45899999999983</c:v>
                </c:pt>
                <c:pt idx="1197">
                  <c:v>813.02499999999998</c:v>
                </c:pt>
                <c:pt idx="1198">
                  <c:v>813.88300000000004</c:v>
                </c:pt>
                <c:pt idx="1199">
                  <c:v>814.55099999999993</c:v>
                </c:pt>
                <c:pt idx="1200">
                  <c:v>815.16699999999992</c:v>
                </c:pt>
                <c:pt idx="1201">
                  <c:v>815.78000000000009</c:v>
                </c:pt>
                <c:pt idx="1202">
                  <c:v>816.44199999999989</c:v>
                </c:pt>
                <c:pt idx="1203">
                  <c:v>817.13400000000001</c:v>
                </c:pt>
                <c:pt idx="1204">
                  <c:v>817.88800000000003</c:v>
                </c:pt>
                <c:pt idx="1205">
                  <c:v>818.548</c:v>
                </c:pt>
                <c:pt idx="1206">
                  <c:v>819.13699999999983</c:v>
                </c:pt>
                <c:pt idx="1207">
                  <c:v>819.79700000000003</c:v>
                </c:pt>
                <c:pt idx="1208">
                  <c:v>820.74300000000005</c:v>
                </c:pt>
                <c:pt idx="1209">
                  <c:v>821.41099999999983</c:v>
                </c:pt>
                <c:pt idx="1210">
                  <c:v>822.03199999999993</c:v>
                </c:pt>
                <c:pt idx="1211">
                  <c:v>822.70600000000002</c:v>
                </c:pt>
                <c:pt idx="1212">
                  <c:v>823.31299999999987</c:v>
                </c:pt>
                <c:pt idx="1213">
                  <c:v>824</c:v>
                </c:pt>
                <c:pt idx="1214">
                  <c:v>824.625</c:v>
                </c:pt>
                <c:pt idx="1215">
                  <c:v>825.25599999999997</c:v>
                </c:pt>
                <c:pt idx="1216">
                  <c:v>826.09699999999998</c:v>
                </c:pt>
                <c:pt idx="1217">
                  <c:v>826.70399999999995</c:v>
                </c:pt>
                <c:pt idx="1218">
                  <c:v>827.35299999999972</c:v>
                </c:pt>
                <c:pt idx="1219">
                  <c:v>827.93799999999987</c:v>
                </c:pt>
                <c:pt idx="1220">
                  <c:v>828.82499999999993</c:v>
                </c:pt>
                <c:pt idx="1221">
                  <c:v>829.476</c:v>
                </c:pt>
                <c:pt idx="1222">
                  <c:v>830.11900000000003</c:v>
                </c:pt>
                <c:pt idx="1223">
                  <c:v>830.75099999999998</c:v>
                </c:pt>
                <c:pt idx="1224">
                  <c:v>831.36599999999987</c:v>
                </c:pt>
                <c:pt idx="1225">
                  <c:v>831.98400000000004</c:v>
                </c:pt>
                <c:pt idx="1226">
                  <c:v>832.60500000000002</c:v>
                </c:pt>
                <c:pt idx="1227">
                  <c:v>833.22199999999998</c:v>
                </c:pt>
                <c:pt idx="1228">
                  <c:v>833.87</c:v>
                </c:pt>
                <c:pt idx="1229">
                  <c:v>834.56099999999992</c:v>
                </c:pt>
                <c:pt idx="1230">
                  <c:v>835.20500000000004</c:v>
                </c:pt>
                <c:pt idx="1231">
                  <c:v>836.02499999999998</c:v>
                </c:pt>
                <c:pt idx="1232">
                  <c:v>836.63699999999983</c:v>
                </c:pt>
                <c:pt idx="1233">
                  <c:v>837.81</c:v>
                </c:pt>
                <c:pt idx="1234">
                  <c:v>838.48400000000004</c:v>
                </c:pt>
                <c:pt idx="1235">
                  <c:v>839.14</c:v>
                </c:pt>
                <c:pt idx="1236">
                  <c:v>839.86199999999985</c:v>
                </c:pt>
                <c:pt idx="1237">
                  <c:v>840.47</c:v>
                </c:pt>
                <c:pt idx="1238">
                  <c:v>841.08399999999995</c:v>
                </c:pt>
                <c:pt idx="1239">
                  <c:v>842.73299999999983</c:v>
                </c:pt>
                <c:pt idx="1240">
                  <c:v>843.31399999999996</c:v>
                </c:pt>
                <c:pt idx="1241">
                  <c:v>843.91699999999992</c:v>
                </c:pt>
                <c:pt idx="1242">
                  <c:v>844.54099999999994</c:v>
                </c:pt>
                <c:pt idx="1243">
                  <c:v>845.34099999999989</c:v>
                </c:pt>
                <c:pt idx="1244">
                  <c:v>845.99699999999996</c:v>
                </c:pt>
                <c:pt idx="1245">
                  <c:v>846.62199999999996</c:v>
                </c:pt>
                <c:pt idx="1246">
                  <c:v>847.24900000000002</c:v>
                </c:pt>
                <c:pt idx="1247">
                  <c:v>847.87199999999996</c:v>
                </c:pt>
                <c:pt idx="1248">
                  <c:v>848.67200000000003</c:v>
                </c:pt>
                <c:pt idx="1249">
                  <c:v>849.29800000000012</c:v>
                </c:pt>
                <c:pt idx="1250">
                  <c:v>849.96299999999985</c:v>
                </c:pt>
                <c:pt idx="1251">
                  <c:v>850.58199999999999</c:v>
                </c:pt>
                <c:pt idx="1252">
                  <c:v>851.33299999999986</c:v>
                </c:pt>
                <c:pt idx="1253">
                  <c:v>852.04899999999998</c:v>
                </c:pt>
                <c:pt idx="1254">
                  <c:v>852.65099999999984</c:v>
                </c:pt>
                <c:pt idx="1255">
                  <c:v>853.29300000000012</c:v>
                </c:pt>
                <c:pt idx="1256">
                  <c:v>853.95099999999991</c:v>
                </c:pt>
                <c:pt idx="1257">
                  <c:v>854.59699999999998</c:v>
                </c:pt>
                <c:pt idx="1258">
                  <c:v>855.23800000000017</c:v>
                </c:pt>
                <c:pt idx="1259">
                  <c:v>856.12699999999984</c:v>
                </c:pt>
                <c:pt idx="1260">
                  <c:v>856.98900000000003</c:v>
                </c:pt>
                <c:pt idx="1261">
                  <c:v>857.61500000000001</c:v>
                </c:pt>
                <c:pt idx="1262">
                  <c:v>858.29200000000003</c:v>
                </c:pt>
                <c:pt idx="1263">
                  <c:v>859.005</c:v>
                </c:pt>
                <c:pt idx="1264">
                  <c:v>859.61800000000005</c:v>
                </c:pt>
                <c:pt idx="1265">
                  <c:v>860.31899999999996</c:v>
                </c:pt>
                <c:pt idx="1266">
                  <c:v>860.95699999999988</c:v>
                </c:pt>
                <c:pt idx="1267">
                  <c:v>861.64099999999996</c:v>
                </c:pt>
                <c:pt idx="1268">
                  <c:v>862.49099999999999</c:v>
                </c:pt>
                <c:pt idx="1269">
                  <c:v>863.13599999999997</c:v>
                </c:pt>
                <c:pt idx="1270">
                  <c:v>863.79300000000012</c:v>
                </c:pt>
                <c:pt idx="1271">
                  <c:v>864.48599999999999</c:v>
                </c:pt>
                <c:pt idx="1272">
                  <c:v>865.06299999999987</c:v>
                </c:pt>
                <c:pt idx="1273">
                  <c:v>865.97199999999998</c:v>
                </c:pt>
                <c:pt idx="1274">
                  <c:v>866.64099999999996</c:v>
                </c:pt>
                <c:pt idx="1275">
                  <c:v>867.22199999999998</c:v>
                </c:pt>
                <c:pt idx="1276">
                  <c:v>867.83999999999992</c:v>
                </c:pt>
                <c:pt idx="1277">
                  <c:v>868.46400000000006</c:v>
                </c:pt>
                <c:pt idx="1278">
                  <c:v>869.13199999999983</c:v>
                </c:pt>
                <c:pt idx="1279">
                  <c:v>869.82099999999991</c:v>
                </c:pt>
                <c:pt idx="1280">
                  <c:v>870.43999999999994</c:v>
                </c:pt>
                <c:pt idx="1281">
                  <c:v>871.02199999999993</c:v>
                </c:pt>
                <c:pt idx="1282">
                  <c:v>871.66199999999992</c:v>
                </c:pt>
                <c:pt idx="1283">
                  <c:v>872.21600000000001</c:v>
                </c:pt>
                <c:pt idx="1284">
                  <c:v>872.91300000000001</c:v>
                </c:pt>
                <c:pt idx="1285">
                  <c:v>873.56</c:v>
                </c:pt>
                <c:pt idx="1286">
                  <c:v>874.14599999999996</c:v>
                </c:pt>
                <c:pt idx="1287">
                  <c:v>874.83699999999988</c:v>
                </c:pt>
                <c:pt idx="1288">
                  <c:v>875.67700000000002</c:v>
                </c:pt>
                <c:pt idx="1289">
                  <c:v>876.25</c:v>
                </c:pt>
                <c:pt idx="1290">
                  <c:v>877.11099999999999</c:v>
                </c:pt>
                <c:pt idx="1291">
                  <c:v>877.8359999999999</c:v>
                </c:pt>
                <c:pt idx="1292">
                  <c:v>878.47</c:v>
                </c:pt>
                <c:pt idx="1293">
                  <c:v>879.1</c:v>
                </c:pt>
                <c:pt idx="1294">
                  <c:v>879.74900000000002</c:v>
                </c:pt>
                <c:pt idx="1295">
                  <c:v>880.375</c:v>
                </c:pt>
                <c:pt idx="1296">
                  <c:v>880.98699999999997</c:v>
                </c:pt>
                <c:pt idx="1297">
                  <c:v>881.63300000000004</c:v>
                </c:pt>
                <c:pt idx="1298">
                  <c:v>882.25800000000004</c:v>
                </c:pt>
                <c:pt idx="1299">
                  <c:v>883.16099999999983</c:v>
                </c:pt>
                <c:pt idx="1300">
                  <c:v>883.89</c:v>
                </c:pt>
                <c:pt idx="1301">
                  <c:v>884.5569999999999</c:v>
                </c:pt>
                <c:pt idx="1302">
                  <c:v>885.23599999999999</c:v>
                </c:pt>
                <c:pt idx="1303">
                  <c:v>885.85899999999992</c:v>
                </c:pt>
                <c:pt idx="1304">
                  <c:v>886.60900000000004</c:v>
                </c:pt>
                <c:pt idx="1305">
                  <c:v>887.22</c:v>
                </c:pt>
                <c:pt idx="1306">
                  <c:v>887.86799999999994</c:v>
                </c:pt>
                <c:pt idx="1307">
                  <c:v>888.79100000000005</c:v>
                </c:pt>
                <c:pt idx="1308">
                  <c:v>889.59799999999996</c:v>
                </c:pt>
                <c:pt idx="1309">
                  <c:v>890.19600000000003</c:v>
                </c:pt>
                <c:pt idx="1310">
                  <c:v>890.81</c:v>
                </c:pt>
                <c:pt idx="1311">
                  <c:v>891.63900000000001</c:v>
                </c:pt>
                <c:pt idx="1312">
                  <c:v>892.23900000000003</c:v>
                </c:pt>
                <c:pt idx="1313">
                  <c:v>892.89800000000002</c:v>
                </c:pt>
                <c:pt idx="1314">
                  <c:v>893.63900000000001</c:v>
                </c:pt>
                <c:pt idx="1315">
                  <c:v>894.33699999999988</c:v>
                </c:pt>
                <c:pt idx="1316">
                  <c:v>894.97400000000005</c:v>
                </c:pt>
                <c:pt idx="1317">
                  <c:v>895.697</c:v>
                </c:pt>
                <c:pt idx="1318">
                  <c:v>896.34099999999989</c:v>
                </c:pt>
                <c:pt idx="1319">
                  <c:v>897.01699999999994</c:v>
                </c:pt>
                <c:pt idx="1320">
                  <c:v>897.64400000000001</c:v>
                </c:pt>
                <c:pt idx="1321">
                  <c:v>898.23699999999997</c:v>
                </c:pt>
                <c:pt idx="1322">
                  <c:v>898.86300000000006</c:v>
                </c:pt>
                <c:pt idx="1323">
                  <c:v>899.49099999999999</c:v>
                </c:pt>
                <c:pt idx="1324">
                  <c:v>900.21799999999996</c:v>
                </c:pt>
                <c:pt idx="1325">
                  <c:v>901.15699999999993</c:v>
                </c:pt>
                <c:pt idx="1326">
                  <c:v>901.81</c:v>
                </c:pt>
                <c:pt idx="1327">
                  <c:v>902.62599999999998</c:v>
                </c:pt>
                <c:pt idx="1328">
                  <c:v>903.22500000000002</c:v>
                </c:pt>
                <c:pt idx="1329">
                  <c:v>904.01699999999994</c:v>
                </c:pt>
                <c:pt idx="1330">
                  <c:v>904.68200000000002</c:v>
                </c:pt>
                <c:pt idx="1331">
                  <c:v>905.28500000000008</c:v>
                </c:pt>
                <c:pt idx="1332">
                  <c:v>905.97</c:v>
                </c:pt>
                <c:pt idx="1333">
                  <c:v>906.57</c:v>
                </c:pt>
                <c:pt idx="1334">
                  <c:v>907.14499999999998</c:v>
                </c:pt>
                <c:pt idx="1335">
                  <c:v>907.7940000000001</c:v>
                </c:pt>
                <c:pt idx="1336">
                  <c:v>908.38699999999983</c:v>
                </c:pt>
                <c:pt idx="1337">
                  <c:v>908.96799999999985</c:v>
                </c:pt>
                <c:pt idx="1338">
                  <c:v>909.60900000000004</c:v>
                </c:pt>
                <c:pt idx="1339">
                  <c:v>910.17000000000007</c:v>
                </c:pt>
                <c:pt idx="1340">
                  <c:v>910.83199999999988</c:v>
                </c:pt>
                <c:pt idx="1341">
                  <c:v>911.65499999999997</c:v>
                </c:pt>
                <c:pt idx="1342">
                  <c:v>912.22</c:v>
                </c:pt>
                <c:pt idx="1343">
                  <c:v>912.90099999999984</c:v>
                </c:pt>
                <c:pt idx="1344">
                  <c:v>913.60199999999998</c:v>
                </c:pt>
                <c:pt idx="1345">
                  <c:v>914.42699999999991</c:v>
                </c:pt>
                <c:pt idx="1346">
                  <c:v>915.06699999999989</c:v>
                </c:pt>
                <c:pt idx="1347">
                  <c:v>915.71500000000003</c:v>
                </c:pt>
                <c:pt idx="1348">
                  <c:v>916.31599999999992</c:v>
                </c:pt>
                <c:pt idx="1349">
                  <c:v>917.06299999999987</c:v>
                </c:pt>
                <c:pt idx="1350">
                  <c:v>917.71299999999997</c:v>
                </c:pt>
                <c:pt idx="1351">
                  <c:v>918.48</c:v>
                </c:pt>
                <c:pt idx="1352">
                  <c:v>919.13800000000003</c:v>
                </c:pt>
                <c:pt idx="1353">
                  <c:v>919.79800000000012</c:v>
                </c:pt>
                <c:pt idx="1354">
                  <c:v>920.53199999999993</c:v>
                </c:pt>
                <c:pt idx="1355">
                  <c:v>921.22900000000004</c:v>
                </c:pt>
                <c:pt idx="1356">
                  <c:v>921.90699999999993</c:v>
                </c:pt>
                <c:pt idx="1357">
                  <c:v>922.54499999999996</c:v>
                </c:pt>
                <c:pt idx="1358">
                  <c:v>923.49300000000005</c:v>
                </c:pt>
                <c:pt idx="1359">
                  <c:v>924.15599999999984</c:v>
                </c:pt>
                <c:pt idx="1360">
                  <c:v>924.82899999999984</c:v>
                </c:pt>
                <c:pt idx="1361">
                  <c:v>925.48</c:v>
                </c:pt>
                <c:pt idx="1362">
                  <c:v>926.19299999999998</c:v>
                </c:pt>
                <c:pt idx="1363">
                  <c:v>926.91800000000001</c:v>
                </c:pt>
                <c:pt idx="1364">
                  <c:v>927.76300000000003</c:v>
                </c:pt>
                <c:pt idx="1365">
                  <c:v>928.39400000000001</c:v>
                </c:pt>
                <c:pt idx="1366">
                  <c:v>929.22299999999996</c:v>
                </c:pt>
                <c:pt idx="1367">
                  <c:v>929.88300000000004</c:v>
                </c:pt>
                <c:pt idx="1368">
                  <c:v>930.51900000000001</c:v>
                </c:pt>
                <c:pt idx="1369">
                  <c:v>931.16199999999992</c:v>
                </c:pt>
                <c:pt idx="1370">
                  <c:v>931.7890000000001</c:v>
                </c:pt>
                <c:pt idx="1371">
                  <c:v>932.54499999999996</c:v>
                </c:pt>
                <c:pt idx="1372">
                  <c:v>933.40699999999993</c:v>
                </c:pt>
                <c:pt idx="1373">
                  <c:v>934.03199999999993</c:v>
                </c:pt>
                <c:pt idx="1374">
                  <c:v>934.84599999999989</c:v>
                </c:pt>
                <c:pt idx="1375">
                  <c:v>935.47199999999998</c:v>
                </c:pt>
                <c:pt idx="1376">
                  <c:v>936.30599999999993</c:v>
                </c:pt>
                <c:pt idx="1377">
                  <c:v>937.12699999999984</c:v>
                </c:pt>
                <c:pt idx="1378">
                  <c:v>937.77700000000004</c:v>
                </c:pt>
                <c:pt idx="1379">
                  <c:v>938.45499999999993</c:v>
                </c:pt>
                <c:pt idx="1380">
                  <c:v>939.101</c:v>
                </c:pt>
                <c:pt idx="1381">
                  <c:v>939.74099999999999</c:v>
                </c:pt>
                <c:pt idx="1382">
                  <c:v>940.37300000000005</c:v>
                </c:pt>
                <c:pt idx="1383">
                  <c:v>941.03099999999984</c:v>
                </c:pt>
                <c:pt idx="1384">
                  <c:v>941.62400000000002</c:v>
                </c:pt>
                <c:pt idx="1385">
                  <c:v>942.25800000000004</c:v>
                </c:pt>
                <c:pt idx="1386">
                  <c:v>942.99</c:v>
                </c:pt>
                <c:pt idx="1387">
                  <c:v>943.59500000000003</c:v>
                </c:pt>
                <c:pt idx="1388">
                  <c:v>944.29100000000005</c:v>
                </c:pt>
                <c:pt idx="1389">
                  <c:v>944.88499999999999</c:v>
                </c:pt>
                <c:pt idx="1390">
                  <c:v>945.60199999999998</c:v>
                </c:pt>
                <c:pt idx="1391">
                  <c:v>946.19299999999998</c:v>
                </c:pt>
                <c:pt idx="1392">
                  <c:v>946.8309999999999</c:v>
                </c:pt>
                <c:pt idx="1393">
                  <c:v>947.5</c:v>
                </c:pt>
                <c:pt idx="1394">
                  <c:v>948.14199999999994</c:v>
                </c:pt>
                <c:pt idx="1395">
                  <c:v>948.75900000000001</c:v>
                </c:pt>
                <c:pt idx="1396">
                  <c:v>949.63400000000001</c:v>
                </c:pt>
                <c:pt idx="1397">
                  <c:v>950.29200000000003</c:v>
                </c:pt>
                <c:pt idx="1398">
                  <c:v>951.04599999999994</c:v>
                </c:pt>
                <c:pt idx="1399">
                  <c:v>951.654</c:v>
                </c:pt>
                <c:pt idx="1400">
                  <c:v>952.29100000000005</c:v>
                </c:pt>
                <c:pt idx="1401">
                  <c:v>953.05499999999984</c:v>
                </c:pt>
                <c:pt idx="1402">
                  <c:v>953.68100000000004</c:v>
                </c:pt>
                <c:pt idx="1403">
                  <c:v>954.38400000000001</c:v>
                </c:pt>
                <c:pt idx="1404">
                  <c:v>954.995</c:v>
                </c:pt>
                <c:pt idx="1405">
                  <c:v>955.63400000000001</c:v>
                </c:pt>
                <c:pt idx="1406">
                  <c:v>956.375</c:v>
                </c:pt>
                <c:pt idx="1407">
                  <c:v>957.303</c:v>
                </c:pt>
                <c:pt idx="1408">
                  <c:v>957.93299999999988</c:v>
                </c:pt>
                <c:pt idx="1409">
                  <c:v>958.53300000000002</c:v>
                </c:pt>
                <c:pt idx="1410">
                  <c:v>959.18000000000006</c:v>
                </c:pt>
                <c:pt idx="1411">
                  <c:v>959.87300000000005</c:v>
                </c:pt>
                <c:pt idx="1412">
                  <c:v>960.55</c:v>
                </c:pt>
                <c:pt idx="1413">
                  <c:v>961.43999999999994</c:v>
                </c:pt>
                <c:pt idx="1414">
                  <c:v>962.29100000000005</c:v>
                </c:pt>
                <c:pt idx="1415">
                  <c:v>963.02499999999998</c:v>
                </c:pt>
                <c:pt idx="1416">
                  <c:v>963.87599999999998</c:v>
                </c:pt>
                <c:pt idx="1417">
                  <c:v>964.50400000000002</c:v>
                </c:pt>
                <c:pt idx="1418">
                  <c:v>965.23</c:v>
                </c:pt>
                <c:pt idx="1419">
                  <c:v>965.9</c:v>
                </c:pt>
                <c:pt idx="1420">
                  <c:v>966.92499999999984</c:v>
                </c:pt>
                <c:pt idx="1421">
                  <c:v>967.56299999999987</c:v>
                </c:pt>
                <c:pt idx="1422">
                  <c:v>968.17499999999995</c:v>
                </c:pt>
                <c:pt idx="1423">
                  <c:v>968.75599999999997</c:v>
                </c:pt>
                <c:pt idx="1424">
                  <c:v>969.37699999999984</c:v>
                </c:pt>
                <c:pt idx="1425">
                  <c:v>970.16699999999992</c:v>
                </c:pt>
                <c:pt idx="1426">
                  <c:v>970.9</c:v>
                </c:pt>
                <c:pt idx="1427">
                  <c:v>971.50199999999984</c:v>
                </c:pt>
                <c:pt idx="1428">
                  <c:v>972.096</c:v>
                </c:pt>
                <c:pt idx="1429">
                  <c:v>972.78800000000012</c:v>
                </c:pt>
                <c:pt idx="1430">
                  <c:v>973.52800000000002</c:v>
                </c:pt>
                <c:pt idx="1431">
                  <c:v>974.12400000000002</c:v>
                </c:pt>
                <c:pt idx="1432">
                  <c:v>975.19500000000005</c:v>
                </c:pt>
                <c:pt idx="1433">
                  <c:v>975.92099999999994</c:v>
                </c:pt>
                <c:pt idx="1434">
                  <c:v>976.50900000000001</c:v>
                </c:pt>
                <c:pt idx="1435">
                  <c:v>977.11300000000017</c:v>
                </c:pt>
                <c:pt idx="1436">
                  <c:v>977.70699999999999</c:v>
                </c:pt>
                <c:pt idx="1437">
                  <c:v>978.2940000000001</c:v>
                </c:pt>
                <c:pt idx="1438">
                  <c:v>978.9369999999999</c:v>
                </c:pt>
                <c:pt idx="1439">
                  <c:v>979.57400000000007</c:v>
                </c:pt>
                <c:pt idx="1440">
                  <c:v>980.39800000000002</c:v>
                </c:pt>
                <c:pt idx="1441">
                  <c:v>981.32799999999986</c:v>
                </c:pt>
                <c:pt idx="1442">
                  <c:v>981.98699999999997</c:v>
                </c:pt>
                <c:pt idx="1443">
                  <c:v>983.47900000000004</c:v>
                </c:pt>
                <c:pt idx="1444">
                  <c:v>984.11199999999997</c:v>
                </c:pt>
                <c:pt idx="1445">
                  <c:v>984.77500000000009</c:v>
                </c:pt>
                <c:pt idx="1446">
                  <c:v>985.49300000000005</c:v>
                </c:pt>
                <c:pt idx="1447">
                  <c:v>986.14499999999998</c:v>
                </c:pt>
                <c:pt idx="1448">
                  <c:v>986.83699999999988</c:v>
                </c:pt>
                <c:pt idx="1449">
                  <c:v>987.48800000000017</c:v>
                </c:pt>
                <c:pt idx="1450">
                  <c:v>988.31899999999996</c:v>
                </c:pt>
                <c:pt idx="1451">
                  <c:v>988.93099999999993</c:v>
                </c:pt>
                <c:pt idx="1452">
                  <c:v>989.529</c:v>
                </c:pt>
                <c:pt idx="1453">
                  <c:v>990.18499999999995</c:v>
                </c:pt>
                <c:pt idx="1454">
                  <c:v>990.80099999999993</c:v>
                </c:pt>
                <c:pt idx="1455">
                  <c:v>991.45799999999986</c:v>
                </c:pt>
                <c:pt idx="1456">
                  <c:v>992.06399999999996</c:v>
                </c:pt>
                <c:pt idx="1457">
                  <c:v>992.7940000000001</c:v>
                </c:pt>
                <c:pt idx="1458">
                  <c:v>993.41300000000001</c:v>
                </c:pt>
                <c:pt idx="1459">
                  <c:v>994.04199999999992</c:v>
                </c:pt>
                <c:pt idx="1460">
                  <c:v>994.72500000000002</c:v>
                </c:pt>
                <c:pt idx="1461">
                  <c:v>995.52199999999993</c:v>
                </c:pt>
                <c:pt idx="1462">
                  <c:v>996.09</c:v>
                </c:pt>
                <c:pt idx="1463">
                  <c:v>996.77100000000007</c:v>
                </c:pt>
                <c:pt idx="1464">
                  <c:v>997.41699999999992</c:v>
                </c:pt>
                <c:pt idx="1465">
                  <c:v>998.202</c:v>
                </c:pt>
                <c:pt idx="1466">
                  <c:v>998.87199999999996</c:v>
                </c:pt>
                <c:pt idx="1467">
                  <c:v>999.59799999999996</c:v>
                </c:pt>
                <c:pt idx="1468">
                  <c:v>1000.16</c:v>
                </c:pt>
                <c:pt idx="1469">
                  <c:v>1000.8199999999999</c:v>
                </c:pt>
                <c:pt idx="1470">
                  <c:v>1001.42</c:v>
                </c:pt>
                <c:pt idx="1471">
                  <c:v>1002.01</c:v>
                </c:pt>
                <c:pt idx="1472">
                  <c:v>1002.69</c:v>
                </c:pt>
                <c:pt idx="1473">
                  <c:v>1003.3299999999999</c:v>
                </c:pt>
                <c:pt idx="1474">
                  <c:v>1003.9499999999999</c:v>
                </c:pt>
                <c:pt idx="1475">
                  <c:v>1004.62</c:v>
                </c:pt>
                <c:pt idx="1476">
                  <c:v>1005.26</c:v>
                </c:pt>
                <c:pt idx="1477">
                  <c:v>1005.9</c:v>
                </c:pt>
                <c:pt idx="1478">
                  <c:v>1006.47</c:v>
                </c:pt>
                <c:pt idx="1479">
                  <c:v>1007.12</c:v>
                </c:pt>
                <c:pt idx="1480">
                  <c:v>1007.7800000000001</c:v>
                </c:pt>
                <c:pt idx="1481">
                  <c:v>1008.4</c:v>
                </c:pt>
                <c:pt idx="1482">
                  <c:v>1009.05</c:v>
                </c:pt>
                <c:pt idx="1483">
                  <c:v>1009.9</c:v>
                </c:pt>
                <c:pt idx="1484">
                  <c:v>1010.53</c:v>
                </c:pt>
                <c:pt idx="1485">
                  <c:v>1011.3399999999999</c:v>
                </c:pt>
                <c:pt idx="1486">
                  <c:v>1011.9</c:v>
                </c:pt>
                <c:pt idx="1487">
                  <c:v>1012.6</c:v>
                </c:pt>
                <c:pt idx="1488">
                  <c:v>1013.25</c:v>
                </c:pt>
                <c:pt idx="1489">
                  <c:v>1013.92</c:v>
                </c:pt>
                <c:pt idx="1490">
                  <c:v>1014.57</c:v>
                </c:pt>
                <c:pt idx="1491">
                  <c:v>1015.15</c:v>
                </c:pt>
                <c:pt idx="1492">
                  <c:v>1015.71</c:v>
                </c:pt>
                <c:pt idx="1493">
                  <c:v>1016.39</c:v>
                </c:pt>
                <c:pt idx="1494">
                  <c:v>1017.3399999999999</c:v>
                </c:pt>
                <c:pt idx="1495">
                  <c:v>1017.98</c:v>
                </c:pt>
                <c:pt idx="1496">
                  <c:v>1018.6</c:v>
                </c:pt>
                <c:pt idx="1497">
                  <c:v>1019.4499999999999</c:v>
                </c:pt>
                <c:pt idx="1498">
                  <c:v>1020.07</c:v>
                </c:pt>
                <c:pt idx="1499">
                  <c:v>1020.63</c:v>
                </c:pt>
                <c:pt idx="1500">
                  <c:v>1021.3299999999999</c:v>
                </c:pt>
                <c:pt idx="1501">
                  <c:v>1021.9399999999999</c:v>
                </c:pt>
                <c:pt idx="1502">
                  <c:v>1022.58</c:v>
                </c:pt>
                <c:pt idx="1503">
                  <c:v>1023.14</c:v>
                </c:pt>
                <c:pt idx="1504">
                  <c:v>1023.76</c:v>
                </c:pt>
                <c:pt idx="1505">
                  <c:v>1024.3799999999999</c:v>
                </c:pt>
                <c:pt idx="1506">
                  <c:v>1025.01</c:v>
                </c:pt>
                <c:pt idx="1507">
                  <c:v>1025.6199999999999</c:v>
                </c:pt>
                <c:pt idx="1508">
                  <c:v>1026.31</c:v>
                </c:pt>
                <c:pt idx="1509">
                  <c:v>1027.01</c:v>
                </c:pt>
                <c:pt idx="1510">
                  <c:v>1027.72</c:v>
                </c:pt>
                <c:pt idx="1511">
                  <c:v>1028.3499999999999</c:v>
                </c:pt>
                <c:pt idx="1512">
                  <c:v>1028.98</c:v>
                </c:pt>
                <c:pt idx="1513">
                  <c:v>1029.8899999999999</c:v>
                </c:pt>
                <c:pt idx="1514">
                  <c:v>1030.54</c:v>
                </c:pt>
                <c:pt idx="1515">
                  <c:v>1031.22</c:v>
                </c:pt>
                <c:pt idx="1516">
                  <c:v>1032.02</c:v>
                </c:pt>
                <c:pt idx="1517">
                  <c:v>1032.71</c:v>
                </c:pt>
                <c:pt idx="1518">
                  <c:v>1033.3499999999999</c:v>
                </c:pt>
                <c:pt idx="1519">
                  <c:v>1033.96</c:v>
                </c:pt>
                <c:pt idx="1520">
                  <c:v>1034.5999999999999</c:v>
                </c:pt>
                <c:pt idx="1521">
                  <c:v>1035.21</c:v>
                </c:pt>
                <c:pt idx="1522">
                  <c:v>1036.22</c:v>
                </c:pt>
                <c:pt idx="1523">
                  <c:v>1036.9000000000001</c:v>
                </c:pt>
                <c:pt idx="1524">
                  <c:v>1037.54</c:v>
                </c:pt>
                <c:pt idx="1525">
                  <c:v>1038.1799999999998</c:v>
                </c:pt>
                <c:pt idx="1526">
                  <c:v>1038.94</c:v>
                </c:pt>
                <c:pt idx="1527">
                  <c:v>1039.54</c:v>
                </c:pt>
                <c:pt idx="1528">
                  <c:v>1040.29</c:v>
                </c:pt>
                <c:pt idx="1529">
                  <c:v>1041.1799999999998</c:v>
                </c:pt>
                <c:pt idx="1530">
                  <c:v>1041.83</c:v>
                </c:pt>
                <c:pt idx="1531">
                  <c:v>1042.48</c:v>
                </c:pt>
                <c:pt idx="1532">
                  <c:v>1043.21</c:v>
                </c:pt>
                <c:pt idx="1533">
                  <c:v>1043.97</c:v>
                </c:pt>
                <c:pt idx="1534">
                  <c:v>1044.6899999999998</c:v>
                </c:pt>
                <c:pt idx="1535">
                  <c:v>1045.3499999999999</c:v>
                </c:pt>
                <c:pt idx="1536">
                  <c:v>1045.9100000000001</c:v>
                </c:pt>
                <c:pt idx="1537">
                  <c:v>1046.6599999999999</c:v>
                </c:pt>
                <c:pt idx="1538">
                  <c:v>1047.31</c:v>
                </c:pt>
                <c:pt idx="1539">
                  <c:v>1048.1599999999999</c:v>
                </c:pt>
                <c:pt idx="1540">
                  <c:v>1048.82</c:v>
                </c:pt>
                <c:pt idx="1541">
                  <c:v>1049.45</c:v>
                </c:pt>
                <c:pt idx="1542">
                  <c:v>1050.28</c:v>
                </c:pt>
                <c:pt idx="1543">
                  <c:v>1050.95</c:v>
                </c:pt>
                <c:pt idx="1544">
                  <c:v>1051.74</c:v>
                </c:pt>
                <c:pt idx="1545">
                  <c:v>1052.4100000000001</c:v>
                </c:pt>
                <c:pt idx="1546">
                  <c:v>1053.0999999999999</c:v>
                </c:pt>
                <c:pt idx="1547">
                  <c:v>1053.93</c:v>
                </c:pt>
                <c:pt idx="1548">
                  <c:v>1054.57</c:v>
                </c:pt>
                <c:pt idx="1549">
                  <c:v>1055.1799999999998</c:v>
                </c:pt>
                <c:pt idx="1550">
                  <c:v>1055.79</c:v>
                </c:pt>
                <c:pt idx="1551">
                  <c:v>1056.5</c:v>
                </c:pt>
                <c:pt idx="1552">
                  <c:v>1057.1499999999999</c:v>
                </c:pt>
                <c:pt idx="1553">
                  <c:v>1057.82</c:v>
                </c:pt>
                <c:pt idx="1554">
                  <c:v>1058.45</c:v>
                </c:pt>
                <c:pt idx="1555">
                  <c:v>1059.1699999999998</c:v>
                </c:pt>
                <c:pt idx="1556">
                  <c:v>1059.73</c:v>
                </c:pt>
                <c:pt idx="1557">
                  <c:v>1060.43</c:v>
                </c:pt>
                <c:pt idx="1558">
                  <c:v>1061.04</c:v>
                </c:pt>
                <c:pt idx="1559">
                  <c:v>1061.6399999999999</c:v>
                </c:pt>
                <c:pt idx="1560">
                  <c:v>1062.4100000000001</c:v>
                </c:pt>
                <c:pt idx="1561">
                  <c:v>1063.42</c:v>
                </c:pt>
                <c:pt idx="1562">
                  <c:v>1064.1699999999998</c:v>
                </c:pt>
                <c:pt idx="1563">
                  <c:v>1064.81</c:v>
                </c:pt>
                <c:pt idx="1564">
                  <c:v>1065.45</c:v>
                </c:pt>
                <c:pt idx="1565">
                  <c:v>1066.0999999999999</c:v>
                </c:pt>
                <c:pt idx="1566">
                  <c:v>1066.78</c:v>
                </c:pt>
                <c:pt idx="1567">
                  <c:v>1067.5</c:v>
                </c:pt>
                <c:pt idx="1568">
                  <c:v>1068.1899999999998</c:v>
                </c:pt>
                <c:pt idx="1569">
                  <c:v>1068.83</c:v>
                </c:pt>
                <c:pt idx="1570">
                  <c:v>1069.52</c:v>
                </c:pt>
                <c:pt idx="1571">
                  <c:v>1070.1299999999999</c:v>
                </c:pt>
                <c:pt idx="1572">
                  <c:v>1070.6899999999998</c:v>
                </c:pt>
                <c:pt idx="1573">
                  <c:v>1071.32</c:v>
                </c:pt>
                <c:pt idx="1574">
                  <c:v>1071.97</c:v>
                </c:pt>
                <c:pt idx="1575">
                  <c:v>1072.6099999999999</c:v>
                </c:pt>
                <c:pt idx="1576">
                  <c:v>1073.24</c:v>
                </c:pt>
                <c:pt idx="1577">
                  <c:v>1073.8799999999999</c:v>
                </c:pt>
                <c:pt idx="1578">
                  <c:v>1074.54</c:v>
                </c:pt>
                <c:pt idx="1579">
                  <c:v>1075.42</c:v>
                </c:pt>
                <c:pt idx="1580">
                  <c:v>1076.05</c:v>
                </c:pt>
                <c:pt idx="1581">
                  <c:v>1076.6499999999999</c:v>
                </c:pt>
                <c:pt idx="1582">
                  <c:v>1077.25</c:v>
                </c:pt>
                <c:pt idx="1583">
                  <c:v>1077.81</c:v>
                </c:pt>
                <c:pt idx="1584">
                  <c:v>1078.6199999999999</c:v>
                </c:pt>
                <c:pt idx="1585">
                  <c:v>1079.24</c:v>
                </c:pt>
                <c:pt idx="1586">
                  <c:v>1079.8399999999999</c:v>
                </c:pt>
                <c:pt idx="1587">
                  <c:v>1080.51</c:v>
                </c:pt>
                <c:pt idx="1588">
                  <c:v>1081.24</c:v>
                </c:pt>
                <c:pt idx="1589">
                  <c:v>1082.01</c:v>
                </c:pt>
                <c:pt idx="1590">
                  <c:v>1082.56</c:v>
                </c:pt>
                <c:pt idx="1591">
                  <c:v>1083.3799999999999</c:v>
                </c:pt>
                <c:pt idx="1592">
                  <c:v>1084.07</c:v>
                </c:pt>
                <c:pt idx="1593">
                  <c:v>1084.72</c:v>
                </c:pt>
                <c:pt idx="1594">
                  <c:v>1085.3499999999999</c:v>
                </c:pt>
                <c:pt idx="1595">
                  <c:v>1085.97</c:v>
                </c:pt>
                <c:pt idx="1596">
                  <c:v>1086.6099999999999</c:v>
                </c:pt>
                <c:pt idx="1597">
                  <c:v>1087.3599999999999</c:v>
                </c:pt>
                <c:pt idx="1598">
                  <c:v>1088.02</c:v>
                </c:pt>
                <c:pt idx="1599">
                  <c:v>1088.6499999999999</c:v>
                </c:pt>
                <c:pt idx="1600">
                  <c:v>1089.31</c:v>
                </c:pt>
                <c:pt idx="1601">
                  <c:v>1089.94</c:v>
                </c:pt>
                <c:pt idx="1602">
                  <c:v>1090.5999999999999</c:v>
                </c:pt>
                <c:pt idx="1603">
                  <c:v>1091.24</c:v>
                </c:pt>
                <c:pt idx="1604">
                  <c:v>1091.95</c:v>
                </c:pt>
                <c:pt idx="1605">
                  <c:v>1092.6599999999999</c:v>
                </c:pt>
                <c:pt idx="1606">
                  <c:v>1093.32</c:v>
                </c:pt>
                <c:pt idx="1607">
                  <c:v>1093.8799999999999</c:v>
                </c:pt>
                <c:pt idx="1608">
                  <c:v>1094.54</c:v>
                </c:pt>
                <c:pt idx="1609">
                  <c:v>1095.1399999999999</c:v>
                </c:pt>
                <c:pt idx="1610">
                  <c:v>1095.92</c:v>
                </c:pt>
                <c:pt idx="1611">
                  <c:v>1096.81</c:v>
                </c:pt>
                <c:pt idx="1612">
                  <c:v>1098.0999999999999</c:v>
                </c:pt>
                <c:pt idx="1613">
                  <c:v>1098.96</c:v>
                </c:pt>
                <c:pt idx="1614">
                  <c:v>1099.6299999999999</c:v>
                </c:pt>
                <c:pt idx="1615">
                  <c:v>1100.27</c:v>
                </c:pt>
                <c:pt idx="1616">
                  <c:v>1100.8399999999999</c:v>
                </c:pt>
                <c:pt idx="1617">
                  <c:v>1101.5</c:v>
                </c:pt>
                <c:pt idx="1618">
                  <c:v>1102.1499999999999</c:v>
                </c:pt>
                <c:pt idx="1619">
                  <c:v>1102.93</c:v>
                </c:pt>
                <c:pt idx="1620">
                  <c:v>1103.6899999999998</c:v>
                </c:pt>
                <c:pt idx="1621">
                  <c:v>1104.24</c:v>
                </c:pt>
                <c:pt idx="1622">
                  <c:v>1104.9100000000001</c:v>
                </c:pt>
                <c:pt idx="1623">
                  <c:v>1105.7</c:v>
                </c:pt>
                <c:pt idx="1624">
                  <c:v>1106.3399999999999</c:v>
                </c:pt>
                <c:pt idx="1625">
                  <c:v>1106.98</c:v>
                </c:pt>
                <c:pt idx="1626">
                  <c:v>1107.58</c:v>
                </c:pt>
                <c:pt idx="1627">
                  <c:v>1108.21</c:v>
                </c:pt>
                <c:pt idx="1628">
                  <c:v>1108.8599999999999</c:v>
                </c:pt>
                <c:pt idx="1629">
                  <c:v>1109.51</c:v>
                </c:pt>
                <c:pt idx="1630">
                  <c:v>1110.33</c:v>
                </c:pt>
                <c:pt idx="1631">
                  <c:v>1111.03</c:v>
                </c:pt>
                <c:pt idx="1632">
                  <c:v>1111.6299999999999</c:v>
                </c:pt>
                <c:pt idx="1633">
                  <c:v>1112.28</c:v>
                </c:pt>
                <c:pt idx="1634">
                  <c:v>1112.8799999999999</c:v>
                </c:pt>
                <c:pt idx="1635">
                  <c:v>1113.46</c:v>
                </c:pt>
                <c:pt idx="1636">
                  <c:v>1114.1899999999998</c:v>
                </c:pt>
                <c:pt idx="1637">
                  <c:v>1114.9100000000001</c:v>
                </c:pt>
                <c:pt idx="1638">
                  <c:v>1115.5</c:v>
                </c:pt>
                <c:pt idx="1639">
                  <c:v>1116.5899999999999</c:v>
                </c:pt>
                <c:pt idx="1640">
                  <c:v>1117.23</c:v>
                </c:pt>
                <c:pt idx="1641">
                  <c:v>1117.8699999999999</c:v>
                </c:pt>
                <c:pt idx="1642">
                  <c:v>1118.48</c:v>
                </c:pt>
                <c:pt idx="1643">
                  <c:v>1119.07</c:v>
                </c:pt>
                <c:pt idx="1644">
                  <c:v>1119.71</c:v>
                </c:pt>
                <c:pt idx="1645">
                  <c:v>1120.29</c:v>
                </c:pt>
                <c:pt idx="1646">
                  <c:v>1120.83</c:v>
                </c:pt>
                <c:pt idx="1647">
                  <c:v>1122.51</c:v>
                </c:pt>
                <c:pt idx="1648">
                  <c:v>1123.2</c:v>
                </c:pt>
                <c:pt idx="1649">
                  <c:v>1123.8599999999999</c:v>
                </c:pt>
                <c:pt idx="1650">
                  <c:v>1124.6499999999999</c:v>
                </c:pt>
                <c:pt idx="1651">
                  <c:v>1125.26</c:v>
                </c:pt>
                <c:pt idx="1652">
                  <c:v>1126.1399999999999</c:v>
                </c:pt>
                <c:pt idx="1653">
                  <c:v>1126.71</c:v>
                </c:pt>
                <c:pt idx="1654">
                  <c:v>1127.3699999999999</c:v>
                </c:pt>
                <c:pt idx="1655">
                  <c:v>1128.05</c:v>
                </c:pt>
                <c:pt idx="1656">
                  <c:v>1128.71</c:v>
                </c:pt>
                <c:pt idx="1657">
                  <c:v>1129.29</c:v>
                </c:pt>
                <c:pt idx="1658">
                  <c:v>1130.0999999999999</c:v>
                </c:pt>
                <c:pt idx="1659">
                  <c:v>1130.74</c:v>
                </c:pt>
                <c:pt idx="1660">
                  <c:v>1131.3399999999999</c:v>
                </c:pt>
                <c:pt idx="1661">
                  <c:v>1131.96</c:v>
                </c:pt>
                <c:pt idx="1662">
                  <c:v>1132.72</c:v>
                </c:pt>
                <c:pt idx="1663">
                  <c:v>1133.31</c:v>
                </c:pt>
                <c:pt idx="1664">
                  <c:v>1133.99</c:v>
                </c:pt>
                <c:pt idx="1665">
                  <c:v>1134.6899999999998</c:v>
                </c:pt>
                <c:pt idx="1666">
                  <c:v>1135.49</c:v>
                </c:pt>
                <c:pt idx="1667">
                  <c:v>1136.1099999999999</c:v>
                </c:pt>
                <c:pt idx="1668">
                  <c:v>1136.6699999999998</c:v>
                </c:pt>
                <c:pt idx="1669">
                  <c:v>1137.3899999999999</c:v>
                </c:pt>
                <c:pt idx="1670">
                  <c:v>1138.1099999999999</c:v>
                </c:pt>
                <c:pt idx="1671">
                  <c:v>1138.9000000000001</c:v>
                </c:pt>
                <c:pt idx="1672">
                  <c:v>1139.5</c:v>
                </c:pt>
                <c:pt idx="1673">
                  <c:v>1140.07</c:v>
                </c:pt>
                <c:pt idx="1674">
                  <c:v>1140.6899999999998</c:v>
                </c:pt>
                <c:pt idx="1675">
                  <c:v>1141.45</c:v>
                </c:pt>
                <c:pt idx="1676">
                  <c:v>1142.05</c:v>
                </c:pt>
                <c:pt idx="1677">
                  <c:v>1142.71</c:v>
                </c:pt>
                <c:pt idx="1678">
                  <c:v>1143.3</c:v>
                </c:pt>
                <c:pt idx="1679">
                  <c:v>1144.1199999999999</c:v>
                </c:pt>
                <c:pt idx="1680">
                  <c:v>1144.7</c:v>
                </c:pt>
                <c:pt idx="1681">
                  <c:v>1145.53</c:v>
                </c:pt>
                <c:pt idx="1682">
                  <c:v>1146.1599999999999</c:v>
                </c:pt>
                <c:pt idx="1683">
                  <c:v>1146.96</c:v>
                </c:pt>
                <c:pt idx="1684">
                  <c:v>1147.53</c:v>
                </c:pt>
                <c:pt idx="1685">
                  <c:v>1148.3399999999999</c:v>
                </c:pt>
                <c:pt idx="1686">
                  <c:v>1148.94</c:v>
                </c:pt>
                <c:pt idx="1687">
                  <c:v>1149.6099999999999</c:v>
                </c:pt>
                <c:pt idx="1688">
                  <c:v>1150.28</c:v>
                </c:pt>
                <c:pt idx="1689">
                  <c:v>1150.8399999999999</c:v>
                </c:pt>
                <c:pt idx="1690">
                  <c:v>1151.6499999999999</c:v>
                </c:pt>
                <c:pt idx="1691">
                  <c:v>1152.29</c:v>
                </c:pt>
                <c:pt idx="1692">
                  <c:v>1153.03</c:v>
                </c:pt>
                <c:pt idx="1693">
                  <c:v>1153.6699999999998</c:v>
                </c:pt>
                <c:pt idx="1694">
                  <c:v>1154.27</c:v>
                </c:pt>
                <c:pt idx="1695">
                  <c:v>1154.93</c:v>
                </c:pt>
                <c:pt idx="1696">
                  <c:v>1155.57</c:v>
                </c:pt>
                <c:pt idx="1697">
                  <c:v>1156.2</c:v>
                </c:pt>
                <c:pt idx="1698">
                  <c:v>1156.9000000000001</c:v>
                </c:pt>
                <c:pt idx="1699">
                  <c:v>1157.55</c:v>
                </c:pt>
                <c:pt idx="1700">
                  <c:v>1158.26</c:v>
                </c:pt>
                <c:pt idx="1701">
                  <c:v>1158.9100000000001</c:v>
                </c:pt>
                <c:pt idx="1702">
                  <c:v>1159.56</c:v>
                </c:pt>
                <c:pt idx="1703">
                  <c:v>1160.21</c:v>
                </c:pt>
                <c:pt idx="1704">
                  <c:v>1160.8499999999999</c:v>
                </c:pt>
                <c:pt idx="1705">
                  <c:v>1161.71</c:v>
                </c:pt>
                <c:pt idx="1706">
                  <c:v>1162.3499999999999</c:v>
                </c:pt>
                <c:pt idx="1707">
                  <c:v>1163</c:v>
                </c:pt>
                <c:pt idx="1708">
                  <c:v>1163.6499999999999</c:v>
                </c:pt>
                <c:pt idx="1709">
                  <c:v>1164.3</c:v>
                </c:pt>
                <c:pt idx="1710">
                  <c:v>1164.9100000000001</c:v>
                </c:pt>
                <c:pt idx="1711">
                  <c:v>1165.54</c:v>
                </c:pt>
                <c:pt idx="1712">
                  <c:v>1166.1499999999999</c:v>
                </c:pt>
                <c:pt idx="1713">
                  <c:v>1166.77</c:v>
                </c:pt>
                <c:pt idx="1714">
                  <c:v>1167.3799999999999</c:v>
                </c:pt>
                <c:pt idx="1715">
                  <c:v>1168.1499999999999</c:v>
                </c:pt>
                <c:pt idx="1716">
                  <c:v>1168.81</c:v>
                </c:pt>
                <c:pt idx="1717">
                  <c:v>1169.4100000000001</c:v>
                </c:pt>
                <c:pt idx="1718">
                  <c:v>1170.06</c:v>
                </c:pt>
                <c:pt idx="1719">
                  <c:v>1170.8</c:v>
                </c:pt>
                <c:pt idx="1720">
                  <c:v>1171.46</c:v>
                </c:pt>
                <c:pt idx="1721">
                  <c:v>1172.3</c:v>
                </c:pt>
                <c:pt idx="1722">
                  <c:v>1172.98</c:v>
                </c:pt>
                <c:pt idx="1723">
                  <c:v>1173.54</c:v>
                </c:pt>
                <c:pt idx="1724">
                  <c:v>1174.1599999999999</c:v>
                </c:pt>
                <c:pt idx="1725">
                  <c:v>1174.76</c:v>
                </c:pt>
                <c:pt idx="1726">
                  <c:v>1175.5899999999999</c:v>
                </c:pt>
                <c:pt idx="1727">
                  <c:v>1176.24</c:v>
                </c:pt>
                <c:pt idx="1728">
                  <c:v>1177.02</c:v>
                </c:pt>
                <c:pt idx="1729">
                  <c:v>1177.7</c:v>
                </c:pt>
                <c:pt idx="1730">
                  <c:v>1178.3599999999999</c:v>
                </c:pt>
                <c:pt idx="1731">
                  <c:v>1179</c:v>
                </c:pt>
                <c:pt idx="1732">
                  <c:v>1179.6399999999999</c:v>
                </c:pt>
                <c:pt idx="1733">
                  <c:v>1180.26</c:v>
                </c:pt>
                <c:pt idx="1734">
                  <c:v>1181.1499999999999</c:v>
                </c:pt>
                <c:pt idx="1735">
                  <c:v>1181.75</c:v>
                </c:pt>
                <c:pt idx="1736">
                  <c:v>1182.3699999999999</c:v>
                </c:pt>
                <c:pt idx="1737">
                  <c:v>1183</c:v>
                </c:pt>
                <c:pt idx="1738">
                  <c:v>1183.74</c:v>
                </c:pt>
                <c:pt idx="1739">
                  <c:v>1184.52</c:v>
                </c:pt>
                <c:pt idx="1740">
                  <c:v>1185.1799999999998</c:v>
                </c:pt>
                <c:pt idx="1741">
                  <c:v>1185.8399999999999</c:v>
                </c:pt>
                <c:pt idx="1742">
                  <c:v>1186.48</c:v>
                </c:pt>
                <c:pt idx="1743">
                  <c:v>1187.21</c:v>
                </c:pt>
                <c:pt idx="1744">
                  <c:v>1187.83</c:v>
                </c:pt>
                <c:pt idx="1745">
                  <c:v>1188.49</c:v>
                </c:pt>
                <c:pt idx="1746">
                  <c:v>1189.08</c:v>
                </c:pt>
                <c:pt idx="1747">
                  <c:v>1189.6899999999998</c:v>
                </c:pt>
                <c:pt idx="1748">
                  <c:v>1190.3</c:v>
                </c:pt>
                <c:pt idx="1749">
                  <c:v>1191.0999999999999</c:v>
                </c:pt>
                <c:pt idx="1750">
                  <c:v>1191.8</c:v>
                </c:pt>
                <c:pt idx="1751">
                  <c:v>1192.45</c:v>
                </c:pt>
                <c:pt idx="1752">
                  <c:v>1193.04</c:v>
                </c:pt>
                <c:pt idx="1753">
                  <c:v>1193.6499999999999</c:v>
                </c:pt>
                <c:pt idx="1754">
                  <c:v>1194.27</c:v>
                </c:pt>
                <c:pt idx="1755">
                  <c:v>1194.96</c:v>
                </c:pt>
                <c:pt idx="1756">
                  <c:v>1195.6299999999999</c:v>
                </c:pt>
                <c:pt idx="1757">
                  <c:v>1196.33</c:v>
                </c:pt>
                <c:pt idx="1758">
                  <c:v>1196.8899999999999</c:v>
                </c:pt>
                <c:pt idx="1759">
                  <c:v>1197.57</c:v>
                </c:pt>
                <c:pt idx="1760">
                  <c:v>1198.1599999999999</c:v>
                </c:pt>
                <c:pt idx="1761">
                  <c:v>1198.77</c:v>
                </c:pt>
                <c:pt idx="1762">
                  <c:v>1199.55</c:v>
                </c:pt>
                <c:pt idx="1763">
                  <c:v>1200.3499999999999</c:v>
                </c:pt>
                <c:pt idx="1764">
                  <c:v>1201.07</c:v>
                </c:pt>
                <c:pt idx="1765">
                  <c:v>1201.6599999999999</c:v>
                </c:pt>
                <c:pt idx="1766">
                  <c:v>1202.3</c:v>
                </c:pt>
                <c:pt idx="1767">
                  <c:v>1203.06</c:v>
                </c:pt>
                <c:pt idx="1768">
                  <c:v>1203.8399999999999</c:v>
                </c:pt>
                <c:pt idx="1769">
                  <c:v>1204.6699999999998</c:v>
                </c:pt>
                <c:pt idx="1770">
                  <c:v>1205.3499999999999</c:v>
                </c:pt>
                <c:pt idx="1771">
                  <c:v>1205.96</c:v>
                </c:pt>
                <c:pt idx="1772">
                  <c:v>1206.55</c:v>
                </c:pt>
                <c:pt idx="1773">
                  <c:v>1207.1899999999998</c:v>
                </c:pt>
                <c:pt idx="1774">
                  <c:v>1207.83</c:v>
                </c:pt>
                <c:pt idx="1775">
                  <c:v>1208.43</c:v>
                </c:pt>
                <c:pt idx="1776">
                  <c:v>1209.0899999999999</c:v>
                </c:pt>
                <c:pt idx="1777">
                  <c:v>1209.8499999999999</c:v>
                </c:pt>
                <c:pt idx="1778">
                  <c:v>1210.42</c:v>
                </c:pt>
                <c:pt idx="1779">
                  <c:v>1211.06</c:v>
                </c:pt>
                <c:pt idx="1780">
                  <c:v>1211.75</c:v>
                </c:pt>
                <c:pt idx="1781">
                  <c:v>1212.47</c:v>
                </c:pt>
                <c:pt idx="1782">
                  <c:v>1213.05</c:v>
                </c:pt>
                <c:pt idx="1783">
                  <c:v>1213.6899999999998</c:v>
                </c:pt>
                <c:pt idx="1784">
                  <c:v>1214.31</c:v>
                </c:pt>
                <c:pt idx="1785">
                  <c:v>1214.96</c:v>
                </c:pt>
                <c:pt idx="1786">
                  <c:v>1215.8899999999999</c:v>
                </c:pt>
                <c:pt idx="1787">
                  <c:v>1216.55</c:v>
                </c:pt>
                <c:pt idx="1788">
                  <c:v>1217.1899999999998</c:v>
                </c:pt>
                <c:pt idx="1789">
                  <c:v>1218.1199999999999</c:v>
                </c:pt>
                <c:pt idx="1790">
                  <c:v>1218.77</c:v>
                </c:pt>
                <c:pt idx="1791">
                  <c:v>1219.3799999999999</c:v>
                </c:pt>
                <c:pt idx="1792">
                  <c:v>1220.06</c:v>
                </c:pt>
                <c:pt idx="1793">
                  <c:v>1220.6499999999999</c:v>
                </c:pt>
                <c:pt idx="1794">
                  <c:v>1221.3</c:v>
                </c:pt>
                <c:pt idx="1795">
                  <c:v>1221.9100000000001</c:v>
                </c:pt>
                <c:pt idx="1796">
                  <c:v>1222.6599999999999</c:v>
                </c:pt>
                <c:pt idx="1797">
                  <c:v>1223.23</c:v>
                </c:pt>
                <c:pt idx="1798">
                  <c:v>1224</c:v>
                </c:pt>
                <c:pt idx="1799">
                  <c:v>1224.6699999999998</c:v>
                </c:pt>
                <c:pt idx="1800">
                  <c:v>1225.33</c:v>
                </c:pt>
                <c:pt idx="1801">
                  <c:v>1225.92</c:v>
                </c:pt>
                <c:pt idx="1802">
                  <c:v>1226.55</c:v>
                </c:pt>
                <c:pt idx="1803">
                  <c:v>1227.3699999999999</c:v>
                </c:pt>
                <c:pt idx="1804">
                  <c:v>1228.03</c:v>
                </c:pt>
                <c:pt idx="1805">
                  <c:v>1228.72</c:v>
                </c:pt>
                <c:pt idx="1806">
                  <c:v>1229.4000000000001</c:v>
                </c:pt>
                <c:pt idx="1807">
                  <c:v>1230.04</c:v>
                </c:pt>
                <c:pt idx="1808">
                  <c:v>1230.6899999999998</c:v>
                </c:pt>
                <c:pt idx="1809">
                  <c:v>1231.6799999999998</c:v>
                </c:pt>
                <c:pt idx="1810">
                  <c:v>1232.32</c:v>
                </c:pt>
                <c:pt idx="1811">
                  <c:v>1233.01</c:v>
                </c:pt>
                <c:pt idx="1812">
                  <c:v>1233.6399999999999</c:v>
                </c:pt>
                <c:pt idx="1813">
                  <c:v>1234.27</c:v>
                </c:pt>
                <c:pt idx="1814">
                  <c:v>1234.93</c:v>
                </c:pt>
                <c:pt idx="1815">
                  <c:v>1235.58</c:v>
                </c:pt>
                <c:pt idx="1816">
                  <c:v>1236.22</c:v>
                </c:pt>
                <c:pt idx="1817">
                  <c:v>1237.1199999999999</c:v>
                </c:pt>
                <c:pt idx="1818">
                  <c:v>1237.77</c:v>
                </c:pt>
                <c:pt idx="1819">
                  <c:v>1238.6299999999999</c:v>
                </c:pt>
                <c:pt idx="1820">
                  <c:v>1239.33</c:v>
                </c:pt>
                <c:pt idx="1821">
                  <c:v>1240.31</c:v>
                </c:pt>
                <c:pt idx="1822">
                  <c:v>1241.25</c:v>
                </c:pt>
                <c:pt idx="1823">
                  <c:v>1241.8899999999999</c:v>
                </c:pt>
                <c:pt idx="1824">
                  <c:v>1242.8599999999999</c:v>
                </c:pt>
                <c:pt idx="1825">
                  <c:v>1243.71</c:v>
                </c:pt>
                <c:pt idx="1826">
                  <c:v>1244.3699999999999</c:v>
                </c:pt>
                <c:pt idx="1827">
                  <c:v>1245</c:v>
                </c:pt>
                <c:pt idx="1828">
                  <c:v>1245.6399999999999</c:v>
                </c:pt>
                <c:pt idx="1829">
                  <c:v>1246.29</c:v>
                </c:pt>
                <c:pt idx="1830">
                  <c:v>1246.8599999999999</c:v>
                </c:pt>
                <c:pt idx="1831">
                  <c:v>1247.51</c:v>
                </c:pt>
                <c:pt idx="1832">
                  <c:v>1248.1699999999998</c:v>
                </c:pt>
                <c:pt idx="1833">
                  <c:v>1248.8</c:v>
                </c:pt>
                <c:pt idx="1834">
                  <c:v>1249.54</c:v>
                </c:pt>
                <c:pt idx="1835">
                  <c:v>1250.28</c:v>
                </c:pt>
                <c:pt idx="1836">
                  <c:v>1251.02</c:v>
                </c:pt>
                <c:pt idx="1837">
                  <c:v>1251.6599999999999</c:v>
                </c:pt>
                <c:pt idx="1838">
                  <c:v>1252.28</c:v>
                </c:pt>
                <c:pt idx="1839">
                  <c:v>1252.9000000000001</c:v>
                </c:pt>
                <c:pt idx="1840">
                  <c:v>1253.53</c:v>
                </c:pt>
                <c:pt idx="1841">
                  <c:v>1254.32</c:v>
                </c:pt>
                <c:pt idx="1842">
                  <c:v>1254.92</c:v>
                </c:pt>
                <c:pt idx="1843">
                  <c:v>1255.73</c:v>
                </c:pt>
                <c:pt idx="1844">
                  <c:v>1256.77</c:v>
                </c:pt>
                <c:pt idx="1845">
                  <c:v>1257.3599999999999</c:v>
                </c:pt>
                <c:pt idx="1846">
                  <c:v>1257.95</c:v>
                </c:pt>
                <c:pt idx="1847">
                  <c:v>1258.6399999999999</c:v>
                </c:pt>
                <c:pt idx="1848">
                  <c:v>1259.28</c:v>
                </c:pt>
                <c:pt idx="1849">
                  <c:v>1259.8599999999999</c:v>
                </c:pt>
                <c:pt idx="1850">
                  <c:v>1260.46</c:v>
                </c:pt>
                <c:pt idx="1851">
                  <c:v>1261.1199999999999</c:v>
                </c:pt>
                <c:pt idx="1852">
                  <c:v>1261.79</c:v>
                </c:pt>
                <c:pt idx="1853">
                  <c:v>1262.45</c:v>
                </c:pt>
                <c:pt idx="1854">
                  <c:v>1263.04</c:v>
                </c:pt>
                <c:pt idx="1855">
                  <c:v>1264.5999999999999</c:v>
                </c:pt>
                <c:pt idx="1856">
                  <c:v>1265.3699999999999</c:v>
                </c:pt>
                <c:pt idx="1857">
                  <c:v>1266.02</c:v>
                </c:pt>
                <c:pt idx="1858">
                  <c:v>1266.6599999999999</c:v>
                </c:pt>
                <c:pt idx="1859">
                  <c:v>1267.3499999999999</c:v>
                </c:pt>
                <c:pt idx="1860">
                  <c:v>1268.1399999999999</c:v>
                </c:pt>
                <c:pt idx="1861">
                  <c:v>1268.8799999999999</c:v>
                </c:pt>
                <c:pt idx="1862">
                  <c:v>1269.5899999999999</c:v>
                </c:pt>
                <c:pt idx="1863">
                  <c:v>1270.1899999999998</c:v>
                </c:pt>
                <c:pt idx="1864">
                  <c:v>1270.79</c:v>
                </c:pt>
                <c:pt idx="1865">
                  <c:v>1271.51</c:v>
                </c:pt>
                <c:pt idx="1866">
                  <c:v>1272.21</c:v>
                </c:pt>
                <c:pt idx="1867">
                  <c:v>1272.78</c:v>
                </c:pt>
                <c:pt idx="1868">
                  <c:v>1273.43</c:v>
                </c:pt>
                <c:pt idx="1869">
                  <c:v>1274.1399999999999</c:v>
                </c:pt>
                <c:pt idx="1870">
                  <c:v>1274.8899999999999</c:v>
                </c:pt>
                <c:pt idx="1871">
                  <c:v>1275.5999999999999</c:v>
                </c:pt>
                <c:pt idx="1872">
                  <c:v>1276.23</c:v>
                </c:pt>
                <c:pt idx="1873">
                  <c:v>1276.8599999999999</c:v>
                </c:pt>
                <c:pt idx="1874">
                  <c:v>1277.42</c:v>
                </c:pt>
                <c:pt idx="1875">
                  <c:v>1278.53</c:v>
                </c:pt>
                <c:pt idx="1876">
                  <c:v>1279.1899999999998</c:v>
                </c:pt>
                <c:pt idx="1877">
                  <c:v>1280.24</c:v>
                </c:pt>
                <c:pt idx="1878">
                  <c:v>1280.8899999999999</c:v>
                </c:pt>
                <c:pt idx="1879">
                  <c:v>1281.51</c:v>
                </c:pt>
                <c:pt idx="1880">
                  <c:v>1282.45</c:v>
                </c:pt>
                <c:pt idx="1881">
                  <c:v>1283.08</c:v>
                </c:pt>
                <c:pt idx="1882">
                  <c:v>1283.9100000000001</c:v>
                </c:pt>
                <c:pt idx="1883">
                  <c:v>1284.51</c:v>
                </c:pt>
                <c:pt idx="1884">
                  <c:v>1285.3399999999999</c:v>
                </c:pt>
                <c:pt idx="1885">
                  <c:v>1285.94</c:v>
                </c:pt>
                <c:pt idx="1886">
                  <c:v>1286.6599999999999</c:v>
                </c:pt>
                <c:pt idx="1887">
                  <c:v>1287.26</c:v>
                </c:pt>
                <c:pt idx="1888">
                  <c:v>1287.8599999999999</c:v>
                </c:pt>
                <c:pt idx="1889">
                  <c:v>1288.51</c:v>
                </c:pt>
                <c:pt idx="1890">
                  <c:v>1289.29</c:v>
                </c:pt>
                <c:pt idx="1891">
                  <c:v>1289.9000000000001</c:v>
                </c:pt>
                <c:pt idx="1892">
                  <c:v>1290.6099999999999</c:v>
                </c:pt>
                <c:pt idx="1893">
                  <c:v>1291.29</c:v>
                </c:pt>
                <c:pt idx="1894">
                  <c:v>1291.8699999999999</c:v>
                </c:pt>
                <c:pt idx="1895">
                  <c:v>1292.6399999999999</c:v>
                </c:pt>
                <c:pt idx="1896">
                  <c:v>1293.48</c:v>
                </c:pt>
                <c:pt idx="1897">
                  <c:v>1294.08</c:v>
                </c:pt>
                <c:pt idx="1898">
                  <c:v>1294.6699999999998</c:v>
                </c:pt>
                <c:pt idx="1899">
                  <c:v>1295.55</c:v>
                </c:pt>
                <c:pt idx="1900">
                  <c:v>1296.22</c:v>
                </c:pt>
                <c:pt idx="1901">
                  <c:v>1296.9100000000001</c:v>
                </c:pt>
                <c:pt idx="1902">
                  <c:v>1297.49</c:v>
                </c:pt>
                <c:pt idx="1903">
                  <c:v>1298.1499999999999</c:v>
                </c:pt>
                <c:pt idx="1904">
                  <c:v>1298.76</c:v>
                </c:pt>
                <c:pt idx="1905">
                  <c:v>1299.48</c:v>
                </c:pt>
                <c:pt idx="1906">
                  <c:v>1300.1199999999999</c:v>
                </c:pt>
                <c:pt idx="1907">
                  <c:v>1300.74</c:v>
                </c:pt>
                <c:pt idx="1908">
                  <c:v>1301.3399999999999</c:v>
                </c:pt>
                <c:pt idx="1909">
                  <c:v>1301.95</c:v>
                </c:pt>
                <c:pt idx="1910">
                  <c:v>1302.6699999999998</c:v>
                </c:pt>
                <c:pt idx="1911">
                  <c:v>1303.3799999999999</c:v>
                </c:pt>
                <c:pt idx="1912">
                  <c:v>1304.02</c:v>
                </c:pt>
                <c:pt idx="1913">
                  <c:v>1304.6499999999999</c:v>
                </c:pt>
                <c:pt idx="1914">
                  <c:v>1305.24</c:v>
                </c:pt>
                <c:pt idx="1915">
                  <c:v>1306</c:v>
                </c:pt>
                <c:pt idx="1916">
                  <c:v>1306.6099999999999</c:v>
                </c:pt>
                <c:pt idx="1917">
                  <c:v>1307.21</c:v>
                </c:pt>
                <c:pt idx="1918">
                  <c:v>1307.82</c:v>
                </c:pt>
                <c:pt idx="1919">
                  <c:v>1308.71</c:v>
                </c:pt>
                <c:pt idx="1920">
                  <c:v>1309.3399999999999</c:v>
                </c:pt>
                <c:pt idx="1921">
                  <c:v>1309.98</c:v>
                </c:pt>
                <c:pt idx="1922">
                  <c:v>1310.6399999999999</c:v>
                </c:pt>
                <c:pt idx="1923">
                  <c:v>1311.55</c:v>
                </c:pt>
                <c:pt idx="1924">
                  <c:v>1312.25</c:v>
                </c:pt>
                <c:pt idx="1925">
                  <c:v>1312.85</c:v>
                </c:pt>
                <c:pt idx="1926">
                  <c:v>1313.56</c:v>
                </c:pt>
                <c:pt idx="1927">
                  <c:v>1314.1399999999999</c:v>
                </c:pt>
                <c:pt idx="1928">
                  <c:v>1314.94</c:v>
                </c:pt>
                <c:pt idx="1929">
                  <c:v>1315.62</c:v>
                </c:pt>
                <c:pt idx="1930">
                  <c:v>1316.29</c:v>
                </c:pt>
                <c:pt idx="1931">
                  <c:v>1316.99</c:v>
                </c:pt>
                <c:pt idx="1932">
                  <c:v>1317.57</c:v>
                </c:pt>
                <c:pt idx="1933">
                  <c:v>1318.3899999999999</c:v>
                </c:pt>
                <c:pt idx="1934">
                  <c:v>1319</c:v>
                </c:pt>
                <c:pt idx="1935">
                  <c:v>1319.6899999999998</c:v>
                </c:pt>
                <c:pt idx="1936">
                  <c:v>1320.58</c:v>
                </c:pt>
                <c:pt idx="1937">
                  <c:v>1321.35</c:v>
                </c:pt>
                <c:pt idx="1938">
                  <c:v>1321.98</c:v>
                </c:pt>
                <c:pt idx="1939">
                  <c:v>1322.55</c:v>
                </c:pt>
                <c:pt idx="1940">
                  <c:v>1323.29</c:v>
                </c:pt>
                <c:pt idx="1941">
                  <c:v>1324.08</c:v>
                </c:pt>
                <c:pt idx="1942">
                  <c:v>1324.6599999999999</c:v>
                </c:pt>
                <c:pt idx="1943">
                  <c:v>1325.23</c:v>
                </c:pt>
                <c:pt idx="1944">
                  <c:v>1325.81</c:v>
                </c:pt>
                <c:pt idx="1945">
                  <c:v>1326.59</c:v>
                </c:pt>
                <c:pt idx="1946">
                  <c:v>1327.1599999999999</c:v>
                </c:pt>
                <c:pt idx="1947">
                  <c:v>1327.73</c:v>
                </c:pt>
                <c:pt idx="1948">
                  <c:v>1328.45</c:v>
                </c:pt>
                <c:pt idx="1949">
                  <c:v>1329.1499999999999</c:v>
                </c:pt>
                <c:pt idx="1950">
                  <c:v>1330.22</c:v>
                </c:pt>
                <c:pt idx="1951">
                  <c:v>1330.98</c:v>
                </c:pt>
                <c:pt idx="1952">
                  <c:v>1331.57</c:v>
                </c:pt>
                <c:pt idx="1953">
                  <c:v>1332.1299999999999</c:v>
                </c:pt>
                <c:pt idx="1954">
                  <c:v>1332.75</c:v>
                </c:pt>
                <c:pt idx="1955">
                  <c:v>1333.31</c:v>
                </c:pt>
                <c:pt idx="1956">
                  <c:v>1334.09</c:v>
                </c:pt>
                <c:pt idx="1957">
                  <c:v>1334.6499999999999</c:v>
                </c:pt>
                <c:pt idx="1958">
                  <c:v>1335.29</c:v>
                </c:pt>
                <c:pt idx="1959">
                  <c:v>1336.02</c:v>
                </c:pt>
                <c:pt idx="1960">
                  <c:v>1336.76</c:v>
                </c:pt>
                <c:pt idx="1961">
                  <c:v>1337.43</c:v>
                </c:pt>
                <c:pt idx="1962">
                  <c:v>1338.21</c:v>
                </c:pt>
                <c:pt idx="1963">
                  <c:v>1338.85</c:v>
                </c:pt>
                <c:pt idx="1964">
                  <c:v>1339.52</c:v>
                </c:pt>
                <c:pt idx="1965">
                  <c:v>1340.2</c:v>
                </c:pt>
                <c:pt idx="1966">
                  <c:v>1340.83</c:v>
                </c:pt>
                <c:pt idx="1967">
                  <c:v>1341.51</c:v>
                </c:pt>
                <c:pt idx="1968">
                  <c:v>1342.24</c:v>
                </c:pt>
                <c:pt idx="1969">
                  <c:v>1343.06</c:v>
                </c:pt>
                <c:pt idx="1970">
                  <c:v>1343.7</c:v>
                </c:pt>
                <c:pt idx="1971">
                  <c:v>1344.27</c:v>
                </c:pt>
                <c:pt idx="1972">
                  <c:v>1345</c:v>
                </c:pt>
                <c:pt idx="1973">
                  <c:v>1345.73</c:v>
                </c:pt>
                <c:pt idx="1974">
                  <c:v>1346.3799999999999</c:v>
                </c:pt>
                <c:pt idx="1975">
                  <c:v>1347.02</c:v>
                </c:pt>
                <c:pt idx="1976">
                  <c:v>1347.61</c:v>
                </c:pt>
                <c:pt idx="1977">
                  <c:v>1348.28</c:v>
                </c:pt>
                <c:pt idx="1978">
                  <c:v>1348.96</c:v>
                </c:pt>
                <c:pt idx="1979">
                  <c:v>1349.61</c:v>
                </c:pt>
                <c:pt idx="1980">
                  <c:v>1350.28</c:v>
                </c:pt>
                <c:pt idx="1981">
                  <c:v>1351.07</c:v>
                </c:pt>
                <c:pt idx="1982">
                  <c:v>1352.08</c:v>
                </c:pt>
                <c:pt idx="1983">
                  <c:v>1352.75</c:v>
                </c:pt>
                <c:pt idx="1984">
                  <c:v>1353.33</c:v>
                </c:pt>
                <c:pt idx="1985">
                  <c:v>1354.05</c:v>
                </c:pt>
                <c:pt idx="1986">
                  <c:v>1354.6599999999999</c:v>
                </c:pt>
                <c:pt idx="1987">
                  <c:v>1355.26</c:v>
                </c:pt>
                <c:pt idx="1988">
                  <c:v>1355.85</c:v>
                </c:pt>
                <c:pt idx="1989">
                  <c:v>1356.76</c:v>
                </c:pt>
                <c:pt idx="1990">
                  <c:v>1357.45</c:v>
                </c:pt>
                <c:pt idx="1991">
                  <c:v>1358.04</c:v>
                </c:pt>
                <c:pt idx="1992">
                  <c:v>1358.6899999999998</c:v>
                </c:pt>
                <c:pt idx="1993">
                  <c:v>1359.45</c:v>
                </c:pt>
                <c:pt idx="1994">
                  <c:v>1360.22</c:v>
                </c:pt>
                <c:pt idx="1995">
                  <c:v>1360.86</c:v>
                </c:pt>
                <c:pt idx="1996">
                  <c:v>1361.51</c:v>
                </c:pt>
                <c:pt idx="1997">
                  <c:v>1362.1899999999998</c:v>
                </c:pt>
                <c:pt idx="1998">
                  <c:v>1362.77</c:v>
                </c:pt>
                <c:pt idx="1999">
                  <c:v>1363.59</c:v>
                </c:pt>
                <c:pt idx="2000">
                  <c:v>1364.23</c:v>
                </c:pt>
                <c:pt idx="2001">
                  <c:v>1364.83</c:v>
                </c:pt>
                <c:pt idx="2002">
                  <c:v>1365.43</c:v>
                </c:pt>
                <c:pt idx="2003">
                  <c:v>1366.03</c:v>
                </c:pt>
                <c:pt idx="2004">
                  <c:v>1366.62</c:v>
                </c:pt>
                <c:pt idx="2005">
                  <c:v>1367.32</c:v>
                </c:pt>
                <c:pt idx="2006">
                  <c:v>1367.93</c:v>
                </c:pt>
                <c:pt idx="2007">
                  <c:v>1368.76</c:v>
                </c:pt>
                <c:pt idx="2008">
                  <c:v>1369.41</c:v>
                </c:pt>
                <c:pt idx="2009">
                  <c:v>1370.05</c:v>
                </c:pt>
                <c:pt idx="2010">
                  <c:v>1370.6599999999999</c:v>
                </c:pt>
                <c:pt idx="2011">
                  <c:v>1371.33</c:v>
                </c:pt>
                <c:pt idx="2012">
                  <c:v>1371.91</c:v>
                </c:pt>
                <c:pt idx="2013">
                  <c:v>1372.5</c:v>
                </c:pt>
                <c:pt idx="2014">
                  <c:v>1373.08</c:v>
                </c:pt>
                <c:pt idx="2015">
                  <c:v>1373.6699999999998</c:v>
                </c:pt>
                <c:pt idx="2016">
                  <c:v>1374.49</c:v>
                </c:pt>
                <c:pt idx="2017">
                  <c:v>1375.1799999999998</c:v>
                </c:pt>
                <c:pt idx="2018">
                  <c:v>1375.82</c:v>
                </c:pt>
                <c:pt idx="2019">
                  <c:v>1376.51</c:v>
                </c:pt>
                <c:pt idx="2020">
                  <c:v>1377.1499999999999</c:v>
                </c:pt>
                <c:pt idx="2021">
                  <c:v>1378.4</c:v>
                </c:pt>
                <c:pt idx="2022">
                  <c:v>1379.11</c:v>
                </c:pt>
                <c:pt idx="2023">
                  <c:v>1379.87</c:v>
                </c:pt>
                <c:pt idx="2024">
                  <c:v>1380.47</c:v>
                </c:pt>
                <c:pt idx="2025">
                  <c:v>1381.12</c:v>
                </c:pt>
                <c:pt idx="2026">
                  <c:v>1381.8</c:v>
                </c:pt>
                <c:pt idx="2027">
                  <c:v>1382.44</c:v>
                </c:pt>
                <c:pt idx="2028">
                  <c:v>1383.02</c:v>
                </c:pt>
                <c:pt idx="2029">
                  <c:v>1383.71</c:v>
                </c:pt>
                <c:pt idx="2030">
                  <c:v>1384.46</c:v>
                </c:pt>
                <c:pt idx="2031">
                  <c:v>1385.57</c:v>
                </c:pt>
                <c:pt idx="2032">
                  <c:v>1386.1599999999999</c:v>
                </c:pt>
                <c:pt idx="2033">
                  <c:v>1386.8899999999999</c:v>
                </c:pt>
                <c:pt idx="2034">
                  <c:v>1387.61</c:v>
                </c:pt>
                <c:pt idx="2035">
                  <c:v>1388.2</c:v>
                </c:pt>
                <c:pt idx="2036">
                  <c:v>1388.98</c:v>
                </c:pt>
                <c:pt idx="2037">
                  <c:v>1389.57</c:v>
                </c:pt>
                <c:pt idx="2038">
                  <c:v>1390.1599999999999</c:v>
                </c:pt>
                <c:pt idx="2039">
                  <c:v>1390.86</c:v>
                </c:pt>
                <c:pt idx="2040">
                  <c:v>1391.48</c:v>
                </c:pt>
                <c:pt idx="2041">
                  <c:v>1392.09</c:v>
                </c:pt>
                <c:pt idx="2042">
                  <c:v>1392.6399999999999</c:v>
                </c:pt>
                <c:pt idx="2043">
                  <c:v>1393.33</c:v>
                </c:pt>
                <c:pt idx="2044">
                  <c:v>1394.02</c:v>
                </c:pt>
                <c:pt idx="2045">
                  <c:v>1394.6699999999998</c:v>
                </c:pt>
                <c:pt idx="2046">
                  <c:v>1395.3799999999999</c:v>
                </c:pt>
                <c:pt idx="2047">
                  <c:v>1396.03</c:v>
                </c:pt>
                <c:pt idx="2048">
                  <c:v>1396.6399999999999</c:v>
                </c:pt>
                <c:pt idx="2049">
                  <c:v>1397.48</c:v>
                </c:pt>
                <c:pt idx="2050">
                  <c:v>1398.1499999999999</c:v>
                </c:pt>
                <c:pt idx="2051">
                  <c:v>1398.77</c:v>
                </c:pt>
                <c:pt idx="2052">
                  <c:v>1399.45</c:v>
                </c:pt>
                <c:pt idx="2053">
                  <c:v>1400.08</c:v>
                </c:pt>
                <c:pt idx="2054">
                  <c:v>1400.6899999999998</c:v>
                </c:pt>
                <c:pt idx="2055">
                  <c:v>1401.49</c:v>
                </c:pt>
                <c:pt idx="2056">
                  <c:v>1402.54</c:v>
                </c:pt>
                <c:pt idx="2057">
                  <c:v>1403.1899999999998</c:v>
                </c:pt>
                <c:pt idx="2058">
                  <c:v>1403.85</c:v>
                </c:pt>
                <c:pt idx="2059">
                  <c:v>1404.49</c:v>
                </c:pt>
                <c:pt idx="2060">
                  <c:v>1405.1399999999999</c:v>
                </c:pt>
                <c:pt idx="2061">
                  <c:v>1405.87</c:v>
                </c:pt>
                <c:pt idx="2062">
                  <c:v>1406.53</c:v>
                </c:pt>
                <c:pt idx="2063">
                  <c:v>1407.21</c:v>
                </c:pt>
                <c:pt idx="2064">
                  <c:v>1407.85</c:v>
                </c:pt>
                <c:pt idx="2065">
                  <c:v>1408.5</c:v>
                </c:pt>
                <c:pt idx="2066">
                  <c:v>1409.97</c:v>
                </c:pt>
                <c:pt idx="2067">
                  <c:v>1410.8</c:v>
                </c:pt>
                <c:pt idx="2068">
                  <c:v>1411.41</c:v>
                </c:pt>
                <c:pt idx="2069">
                  <c:v>1412.33</c:v>
                </c:pt>
                <c:pt idx="2070">
                  <c:v>1413.02</c:v>
                </c:pt>
                <c:pt idx="2071">
                  <c:v>1413.86</c:v>
                </c:pt>
                <c:pt idx="2072">
                  <c:v>1414.52</c:v>
                </c:pt>
                <c:pt idx="2073">
                  <c:v>1415.1599999999999</c:v>
                </c:pt>
                <c:pt idx="2074">
                  <c:v>1415.76</c:v>
                </c:pt>
                <c:pt idx="2075">
                  <c:v>1416.3899999999999</c:v>
                </c:pt>
                <c:pt idx="2076">
                  <c:v>1417.21</c:v>
                </c:pt>
                <c:pt idx="2077">
                  <c:v>1418.02</c:v>
                </c:pt>
                <c:pt idx="2078">
                  <c:v>1418.71</c:v>
                </c:pt>
                <c:pt idx="2079">
                  <c:v>1419.57</c:v>
                </c:pt>
                <c:pt idx="2080">
                  <c:v>1420.46</c:v>
                </c:pt>
                <c:pt idx="2081">
                  <c:v>1421.1499999999999</c:v>
                </c:pt>
                <c:pt idx="2082">
                  <c:v>1422</c:v>
                </c:pt>
                <c:pt idx="2083">
                  <c:v>1422.85</c:v>
                </c:pt>
                <c:pt idx="2084">
                  <c:v>1423.56</c:v>
                </c:pt>
                <c:pt idx="2085">
                  <c:v>1424.1399999999999</c:v>
                </c:pt>
                <c:pt idx="2086">
                  <c:v>1424.9</c:v>
                </c:pt>
                <c:pt idx="2087">
                  <c:v>1425.6799999999998</c:v>
                </c:pt>
                <c:pt idx="2088">
                  <c:v>1426.29</c:v>
                </c:pt>
                <c:pt idx="2089">
                  <c:v>1426.84</c:v>
                </c:pt>
                <c:pt idx="2090">
                  <c:v>1427.57</c:v>
                </c:pt>
                <c:pt idx="2091">
                  <c:v>1428.24</c:v>
                </c:pt>
                <c:pt idx="2092">
                  <c:v>1428.82</c:v>
                </c:pt>
                <c:pt idx="2093">
                  <c:v>1429.4</c:v>
                </c:pt>
                <c:pt idx="2094">
                  <c:v>1430.04</c:v>
                </c:pt>
                <c:pt idx="2095">
                  <c:v>1430.6699999999998</c:v>
                </c:pt>
                <c:pt idx="2096">
                  <c:v>1431.26</c:v>
                </c:pt>
                <c:pt idx="2097">
                  <c:v>1431.86</c:v>
                </c:pt>
                <c:pt idx="2098">
                  <c:v>1432.5</c:v>
                </c:pt>
                <c:pt idx="2099">
                  <c:v>1433.23</c:v>
                </c:pt>
                <c:pt idx="2100">
                  <c:v>1433.77</c:v>
                </c:pt>
                <c:pt idx="2101">
                  <c:v>1434.53</c:v>
                </c:pt>
                <c:pt idx="2102">
                  <c:v>1435.22</c:v>
                </c:pt>
                <c:pt idx="2103">
                  <c:v>1436.09</c:v>
                </c:pt>
                <c:pt idx="2104">
                  <c:v>1436.6799999999998</c:v>
                </c:pt>
                <c:pt idx="2105">
                  <c:v>1437.23</c:v>
                </c:pt>
                <c:pt idx="2106">
                  <c:v>1437.86</c:v>
                </c:pt>
                <c:pt idx="2107">
                  <c:v>1438.53</c:v>
                </c:pt>
                <c:pt idx="2108">
                  <c:v>1439.1599999999999</c:v>
                </c:pt>
                <c:pt idx="2109">
                  <c:v>1439.82</c:v>
                </c:pt>
                <c:pt idx="2110">
                  <c:v>1440.41</c:v>
                </c:pt>
                <c:pt idx="2111">
                  <c:v>1441.01</c:v>
                </c:pt>
                <c:pt idx="2112">
                  <c:v>1441.6299999999999</c:v>
                </c:pt>
                <c:pt idx="2113">
                  <c:v>1442.23</c:v>
                </c:pt>
                <c:pt idx="2114">
                  <c:v>1442.8799999999999</c:v>
                </c:pt>
                <c:pt idx="2115">
                  <c:v>1443.46</c:v>
                </c:pt>
                <c:pt idx="2116">
                  <c:v>1444</c:v>
                </c:pt>
                <c:pt idx="2117">
                  <c:v>1444.6</c:v>
                </c:pt>
                <c:pt idx="2118">
                  <c:v>1445.1599999999999</c:v>
                </c:pt>
                <c:pt idx="2119">
                  <c:v>1445.8</c:v>
                </c:pt>
                <c:pt idx="2120">
                  <c:v>1446.4</c:v>
                </c:pt>
                <c:pt idx="2121">
                  <c:v>1447.03</c:v>
                </c:pt>
                <c:pt idx="2122">
                  <c:v>1447.61</c:v>
                </c:pt>
                <c:pt idx="2123">
                  <c:v>1448.2</c:v>
                </c:pt>
                <c:pt idx="2124">
                  <c:v>1448.8</c:v>
                </c:pt>
                <c:pt idx="2125">
                  <c:v>1449.35</c:v>
                </c:pt>
                <c:pt idx="2126">
                  <c:v>1450.27</c:v>
                </c:pt>
                <c:pt idx="2127">
                  <c:v>1450.97</c:v>
                </c:pt>
                <c:pt idx="2128">
                  <c:v>1451.61</c:v>
                </c:pt>
                <c:pt idx="2129">
                  <c:v>1452.27</c:v>
                </c:pt>
                <c:pt idx="2130">
                  <c:v>1452.86</c:v>
                </c:pt>
                <c:pt idx="2131">
                  <c:v>1453.47</c:v>
                </c:pt>
                <c:pt idx="2132">
                  <c:v>1454.05</c:v>
                </c:pt>
                <c:pt idx="2133">
                  <c:v>1454.71</c:v>
                </c:pt>
                <c:pt idx="2134">
                  <c:v>1455.35</c:v>
                </c:pt>
                <c:pt idx="2135">
                  <c:v>1456.12</c:v>
                </c:pt>
                <c:pt idx="2136">
                  <c:v>1457.07</c:v>
                </c:pt>
                <c:pt idx="2137">
                  <c:v>1457.6699999999998</c:v>
                </c:pt>
                <c:pt idx="2138">
                  <c:v>1458.34</c:v>
                </c:pt>
                <c:pt idx="2139">
                  <c:v>1458.97</c:v>
                </c:pt>
                <c:pt idx="2140">
                  <c:v>1459.6</c:v>
                </c:pt>
                <c:pt idx="2141">
                  <c:v>1460.51</c:v>
                </c:pt>
                <c:pt idx="2142">
                  <c:v>1461.1699999999998</c:v>
                </c:pt>
                <c:pt idx="2143">
                  <c:v>1461.78</c:v>
                </c:pt>
                <c:pt idx="2144">
                  <c:v>1462.6399999999999</c:v>
                </c:pt>
                <c:pt idx="2145">
                  <c:v>1463.6599999999999</c:v>
                </c:pt>
                <c:pt idx="2146">
                  <c:v>1464.3</c:v>
                </c:pt>
                <c:pt idx="2147">
                  <c:v>1464.95</c:v>
                </c:pt>
                <c:pt idx="2148">
                  <c:v>1465.55</c:v>
                </c:pt>
                <c:pt idx="2149">
                  <c:v>1466.1499999999999</c:v>
                </c:pt>
                <c:pt idx="2150">
                  <c:v>1466.82</c:v>
                </c:pt>
                <c:pt idx="2151">
                  <c:v>1467.57</c:v>
                </c:pt>
                <c:pt idx="2152">
                  <c:v>1468.46</c:v>
                </c:pt>
                <c:pt idx="2153">
                  <c:v>1469.1899999999998</c:v>
                </c:pt>
                <c:pt idx="2154">
                  <c:v>1469.96</c:v>
                </c:pt>
                <c:pt idx="2155">
                  <c:v>1470.6</c:v>
                </c:pt>
                <c:pt idx="2156">
                  <c:v>1471.6</c:v>
                </c:pt>
                <c:pt idx="2157">
                  <c:v>1472.24</c:v>
                </c:pt>
                <c:pt idx="2158">
                  <c:v>1472.94</c:v>
                </c:pt>
                <c:pt idx="2159">
                  <c:v>1473.6</c:v>
                </c:pt>
                <c:pt idx="2160">
                  <c:v>1474.37</c:v>
                </c:pt>
                <c:pt idx="2161">
                  <c:v>1474.99</c:v>
                </c:pt>
                <c:pt idx="2162">
                  <c:v>1475.61</c:v>
                </c:pt>
                <c:pt idx="2163">
                  <c:v>1476.21</c:v>
                </c:pt>
                <c:pt idx="2164">
                  <c:v>1476.87</c:v>
                </c:pt>
                <c:pt idx="2165">
                  <c:v>1477.51</c:v>
                </c:pt>
                <c:pt idx="2166">
                  <c:v>1478.11</c:v>
                </c:pt>
                <c:pt idx="2167">
                  <c:v>1478.78</c:v>
                </c:pt>
                <c:pt idx="2168">
                  <c:v>1479.53</c:v>
                </c:pt>
                <c:pt idx="2169">
                  <c:v>1480.29</c:v>
                </c:pt>
                <c:pt idx="2170">
                  <c:v>1480.87</c:v>
                </c:pt>
                <c:pt idx="2171">
                  <c:v>1481.53</c:v>
                </c:pt>
                <c:pt idx="2172">
                  <c:v>1482.3</c:v>
                </c:pt>
                <c:pt idx="2173">
                  <c:v>1483.1499999999999</c:v>
                </c:pt>
                <c:pt idx="2174">
                  <c:v>1483.78</c:v>
                </c:pt>
                <c:pt idx="2175">
                  <c:v>1484.41</c:v>
                </c:pt>
                <c:pt idx="2176">
                  <c:v>1484.98</c:v>
                </c:pt>
                <c:pt idx="2177">
                  <c:v>1485.6799999999998</c:v>
                </c:pt>
                <c:pt idx="2178">
                  <c:v>1486.27</c:v>
                </c:pt>
                <c:pt idx="2179">
                  <c:v>1486.91</c:v>
                </c:pt>
                <c:pt idx="2180">
                  <c:v>1487.7</c:v>
                </c:pt>
                <c:pt idx="2181">
                  <c:v>1488.27</c:v>
                </c:pt>
                <c:pt idx="2182">
                  <c:v>1488.99</c:v>
                </c:pt>
                <c:pt idx="2183">
                  <c:v>1489.73</c:v>
                </c:pt>
                <c:pt idx="2184">
                  <c:v>1490.32</c:v>
                </c:pt>
                <c:pt idx="2185">
                  <c:v>1491</c:v>
                </c:pt>
                <c:pt idx="2186">
                  <c:v>1491.61</c:v>
                </c:pt>
                <c:pt idx="2187">
                  <c:v>1492.52</c:v>
                </c:pt>
                <c:pt idx="2188">
                  <c:v>1493.1399999999999</c:v>
                </c:pt>
                <c:pt idx="2189">
                  <c:v>1493.75</c:v>
                </c:pt>
                <c:pt idx="2190">
                  <c:v>1494.33</c:v>
                </c:pt>
                <c:pt idx="2191">
                  <c:v>1494.91</c:v>
                </c:pt>
                <c:pt idx="2192">
                  <c:v>1495.51</c:v>
                </c:pt>
                <c:pt idx="2193">
                  <c:v>1496.09</c:v>
                </c:pt>
                <c:pt idx="2194">
                  <c:v>1496.95</c:v>
                </c:pt>
                <c:pt idx="2195">
                  <c:v>1497.6799999999998</c:v>
                </c:pt>
                <c:pt idx="2196">
                  <c:v>1498.36</c:v>
                </c:pt>
                <c:pt idx="2197">
                  <c:v>1498.96</c:v>
                </c:pt>
                <c:pt idx="2198">
                  <c:v>1499.54</c:v>
                </c:pt>
                <c:pt idx="2199">
                  <c:v>1500.12</c:v>
                </c:pt>
                <c:pt idx="2200">
                  <c:v>1500.76</c:v>
                </c:pt>
                <c:pt idx="2201">
                  <c:v>1501.3899999999999</c:v>
                </c:pt>
                <c:pt idx="2202">
                  <c:v>1501.98</c:v>
                </c:pt>
                <c:pt idx="2203">
                  <c:v>1502.6299999999999</c:v>
                </c:pt>
                <c:pt idx="2204">
                  <c:v>1503.27</c:v>
                </c:pt>
                <c:pt idx="2205">
                  <c:v>1504.1799999999998</c:v>
                </c:pt>
                <c:pt idx="2206">
                  <c:v>1504.76</c:v>
                </c:pt>
                <c:pt idx="2207">
                  <c:v>1505.37</c:v>
                </c:pt>
                <c:pt idx="2208">
                  <c:v>1506.1799999999998</c:v>
                </c:pt>
                <c:pt idx="2209">
                  <c:v>1506.94</c:v>
                </c:pt>
                <c:pt idx="2210">
                  <c:v>1507.55</c:v>
                </c:pt>
                <c:pt idx="2211">
                  <c:v>1508.45</c:v>
                </c:pt>
                <c:pt idx="2212">
                  <c:v>1509.12</c:v>
                </c:pt>
                <c:pt idx="2213">
                  <c:v>1509.83</c:v>
                </c:pt>
                <c:pt idx="2214">
                  <c:v>1510.47</c:v>
                </c:pt>
                <c:pt idx="2215">
                  <c:v>1511.1699999999998</c:v>
                </c:pt>
                <c:pt idx="2216">
                  <c:v>1511.73</c:v>
                </c:pt>
                <c:pt idx="2217">
                  <c:v>1512.32</c:v>
                </c:pt>
                <c:pt idx="2218">
                  <c:v>1512.91</c:v>
                </c:pt>
                <c:pt idx="2219">
                  <c:v>1513.53</c:v>
                </c:pt>
                <c:pt idx="2220">
                  <c:v>1514.1899999999998</c:v>
                </c:pt>
                <c:pt idx="2221">
                  <c:v>1514.8</c:v>
                </c:pt>
                <c:pt idx="2222">
                  <c:v>1515.46</c:v>
                </c:pt>
                <c:pt idx="2223">
                  <c:v>1516.06</c:v>
                </c:pt>
                <c:pt idx="2224">
                  <c:v>1516.6899999999998</c:v>
                </c:pt>
                <c:pt idx="2225">
                  <c:v>1517.28</c:v>
                </c:pt>
                <c:pt idx="2226">
                  <c:v>1518.04</c:v>
                </c:pt>
                <c:pt idx="2227">
                  <c:v>1518.71</c:v>
                </c:pt>
                <c:pt idx="2228">
                  <c:v>1519.34</c:v>
                </c:pt>
                <c:pt idx="2229">
                  <c:v>1520</c:v>
                </c:pt>
                <c:pt idx="2230">
                  <c:v>1520.9</c:v>
                </c:pt>
                <c:pt idx="2231">
                  <c:v>1521.52</c:v>
                </c:pt>
                <c:pt idx="2232">
                  <c:v>1522.23</c:v>
                </c:pt>
                <c:pt idx="2233">
                  <c:v>1522.84</c:v>
                </c:pt>
                <c:pt idx="2234">
                  <c:v>1523.55</c:v>
                </c:pt>
                <c:pt idx="2235">
                  <c:v>1524.31</c:v>
                </c:pt>
                <c:pt idx="2236">
                  <c:v>1524.91</c:v>
                </c:pt>
                <c:pt idx="2237">
                  <c:v>1525.6499999999999</c:v>
                </c:pt>
                <c:pt idx="2238">
                  <c:v>1526.25</c:v>
                </c:pt>
                <c:pt idx="2239">
                  <c:v>1526.8899999999999</c:v>
                </c:pt>
                <c:pt idx="2240">
                  <c:v>1527.54</c:v>
                </c:pt>
                <c:pt idx="2241">
                  <c:v>1528.1399999999999</c:v>
                </c:pt>
                <c:pt idx="2242">
                  <c:v>1528.84</c:v>
                </c:pt>
                <c:pt idx="2243">
                  <c:v>1529.47</c:v>
                </c:pt>
                <c:pt idx="2244">
                  <c:v>1530.07</c:v>
                </c:pt>
                <c:pt idx="2245">
                  <c:v>1530.93</c:v>
                </c:pt>
                <c:pt idx="2246">
                  <c:v>1531.59</c:v>
                </c:pt>
                <c:pt idx="2247">
                  <c:v>1532.1399999999999</c:v>
                </c:pt>
                <c:pt idx="2248">
                  <c:v>1532.91</c:v>
                </c:pt>
                <c:pt idx="2249">
                  <c:v>1533.58</c:v>
                </c:pt>
                <c:pt idx="2250">
                  <c:v>1534.32</c:v>
                </c:pt>
                <c:pt idx="2251">
                  <c:v>1535.1299999999999</c:v>
                </c:pt>
                <c:pt idx="2252">
                  <c:v>1535.82</c:v>
                </c:pt>
                <c:pt idx="2253">
                  <c:v>1536.43</c:v>
                </c:pt>
                <c:pt idx="2254">
                  <c:v>1537.1399999999999</c:v>
                </c:pt>
                <c:pt idx="2255">
                  <c:v>1537.82</c:v>
                </c:pt>
                <c:pt idx="2256">
                  <c:v>1538.45</c:v>
                </c:pt>
                <c:pt idx="2257">
                  <c:v>1539.08</c:v>
                </c:pt>
                <c:pt idx="2258">
                  <c:v>1539.72</c:v>
                </c:pt>
                <c:pt idx="2259">
                  <c:v>1540.37</c:v>
                </c:pt>
                <c:pt idx="2260">
                  <c:v>1541.08</c:v>
                </c:pt>
                <c:pt idx="2261">
                  <c:v>1541.92</c:v>
                </c:pt>
                <c:pt idx="2262">
                  <c:v>1542.53</c:v>
                </c:pt>
                <c:pt idx="2263">
                  <c:v>1543.1699999999998</c:v>
                </c:pt>
                <c:pt idx="2264">
                  <c:v>1543.78</c:v>
                </c:pt>
                <c:pt idx="2265">
                  <c:v>1544.42</c:v>
                </c:pt>
                <c:pt idx="2266">
                  <c:v>1545.04</c:v>
                </c:pt>
                <c:pt idx="2267">
                  <c:v>1545.72</c:v>
                </c:pt>
                <c:pt idx="2268">
                  <c:v>1546.34</c:v>
                </c:pt>
                <c:pt idx="2269">
                  <c:v>1546.99</c:v>
                </c:pt>
                <c:pt idx="2270">
                  <c:v>1547.6599999999999</c:v>
                </c:pt>
                <c:pt idx="2271">
                  <c:v>1548.45</c:v>
                </c:pt>
                <c:pt idx="2272">
                  <c:v>1549.21</c:v>
                </c:pt>
                <c:pt idx="2273">
                  <c:v>1549.82</c:v>
                </c:pt>
                <c:pt idx="2274">
                  <c:v>1550.47</c:v>
                </c:pt>
                <c:pt idx="2275">
                  <c:v>1551.12</c:v>
                </c:pt>
                <c:pt idx="2276">
                  <c:v>1552.47</c:v>
                </c:pt>
                <c:pt idx="2277">
                  <c:v>1553.09</c:v>
                </c:pt>
                <c:pt idx="2278">
                  <c:v>1553.75</c:v>
                </c:pt>
                <c:pt idx="2279">
                  <c:v>1554.59</c:v>
                </c:pt>
                <c:pt idx="2280">
                  <c:v>1555.27</c:v>
                </c:pt>
                <c:pt idx="2281">
                  <c:v>1556</c:v>
                </c:pt>
                <c:pt idx="2282">
                  <c:v>1556.6599999999999</c:v>
                </c:pt>
                <c:pt idx="2283">
                  <c:v>1557.6</c:v>
                </c:pt>
                <c:pt idx="2284">
                  <c:v>1558.1799999999998</c:v>
                </c:pt>
                <c:pt idx="2285">
                  <c:v>1558.8</c:v>
                </c:pt>
                <c:pt idx="2286">
                  <c:v>1559.3899999999999</c:v>
                </c:pt>
                <c:pt idx="2287">
                  <c:v>1560.1899999999998</c:v>
                </c:pt>
                <c:pt idx="2288">
                  <c:v>1560.84</c:v>
                </c:pt>
                <c:pt idx="2289">
                  <c:v>1561.58</c:v>
                </c:pt>
                <c:pt idx="2290">
                  <c:v>1562.48</c:v>
                </c:pt>
                <c:pt idx="2291">
                  <c:v>1563.09</c:v>
                </c:pt>
                <c:pt idx="2292">
                  <c:v>1563.83</c:v>
                </c:pt>
                <c:pt idx="2293">
                  <c:v>1564.6799999999998</c:v>
                </c:pt>
                <c:pt idx="2294">
                  <c:v>1565.48</c:v>
                </c:pt>
                <c:pt idx="2295">
                  <c:v>1566.1</c:v>
                </c:pt>
                <c:pt idx="2296">
                  <c:v>1566.8799999999999</c:v>
                </c:pt>
                <c:pt idx="2297">
                  <c:v>1567.44</c:v>
                </c:pt>
                <c:pt idx="2298">
                  <c:v>1568.2</c:v>
                </c:pt>
                <c:pt idx="2299">
                  <c:v>1569.06</c:v>
                </c:pt>
                <c:pt idx="2300">
                  <c:v>1569.6699999999998</c:v>
                </c:pt>
                <c:pt idx="2301">
                  <c:v>1570.26</c:v>
                </c:pt>
                <c:pt idx="2302">
                  <c:v>1570.9</c:v>
                </c:pt>
                <c:pt idx="2303">
                  <c:v>1571.55</c:v>
                </c:pt>
                <c:pt idx="2304">
                  <c:v>1572.1699999999998</c:v>
                </c:pt>
                <c:pt idx="2305">
                  <c:v>1572.76</c:v>
                </c:pt>
                <c:pt idx="2306">
                  <c:v>1573.35</c:v>
                </c:pt>
                <c:pt idx="2307">
                  <c:v>1574.1699999999998</c:v>
                </c:pt>
                <c:pt idx="2308">
                  <c:v>1574.81</c:v>
                </c:pt>
                <c:pt idx="2309">
                  <c:v>1575.32</c:v>
                </c:pt>
                <c:pt idx="2310">
                  <c:v>1576.04</c:v>
                </c:pt>
                <c:pt idx="2311">
                  <c:v>1576.7</c:v>
                </c:pt>
                <c:pt idx="2312">
                  <c:v>1577.44</c:v>
                </c:pt>
                <c:pt idx="2313">
                  <c:v>1578.06</c:v>
                </c:pt>
                <c:pt idx="2314">
                  <c:v>1578.6699999999998</c:v>
                </c:pt>
                <c:pt idx="2315">
                  <c:v>1579.51</c:v>
                </c:pt>
                <c:pt idx="2316">
                  <c:v>1580.1699999999998</c:v>
                </c:pt>
                <c:pt idx="2317">
                  <c:v>1580.77</c:v>
                </c:pt>
                <c:pt idx="2318">
                  <c:v>1581.47</c:v>
                </c:pt>
                <c:pt idx="2319">
                  <c:v>1582.08</c:v>
                </c:pt>
                <c:pt idx="2320">
                  <c:v>1582.6599999999999</c:v>
                </c:pt>
                <c:pt idx="2321">
                  <c:v>1583.36</c:v>
                </c:pt>
                <c:pt idx="2322">
                  <c:v>1584.07</c:v>
                </c:pt>
                <c:pt idx="2323">
                  <c:v>1584.76</c:v>
                </c:pt>
                <c:pt idx="2324">
                  <c:v>1585.3799999999999</c:v>
                </c:pt>
                <c:pt idx="2325">
                  <c:v>1586.04</c:v>
                </c:pt>
                <c:pt idx="2326">
                  <c:v>1586.6799999999998</c:v>
                </c:pt>
                <c:pt idx="2327">
                  <c:v>1587.3</c:v>
                </c:pt>
                <c:pt idx="2328">
                  <c:v>1587.93</c:v>
                </c:pt>
                <c:pt idx="2329">
                  <c:v>1588.55</c:v>
                </c:pt>
                <c:pt idx="2330">
                  <c:v>1589.31</c:v>
                </c:pt>
                <c:pt idx="2331">
                  <c:v>1589.93</c:v>
                </c:pt>
                <c:pt idx="2332">
                  <c:v>1590.55</c:v>
                </c:pt>
                <c:pt idx="2333">
                  <c:v>1591.1899999999998</c:v>
                </c:pt>
                <c:pt idx="2334">
                  <c:v>1591.83</c:v>
                </c:pt>
                <c:pt idx="2335">
                  <c:v>1592.46</c:v>
                </c:pt>
                <c:pt idx="2336">
                  <c:v>1593.08</c:v>
                </c:pt>
                <c:pt idx="2337">
                  <c:v>1593.72</c:v>
                </c:pt>
                <c:pt idx="2338">
                  <c:v>1594.3899999999999</c:v>
                </c:pt>
                <c:pt idx="2339">
                  <c:v>1595.22</c:v>
                </c:pt>
                <c:pt idx="2340">
                  <c:v>1595.76</c:v>
                </c:pt>
                <c:pt idx="2341">
                  <c:v>1596.42</c:v>
                </c:pt>
                <c:pt idx="2342">
                  <c:v>1597.22</c:v>
                </c:pt>
                <c:pt idx="2343">
                  <c:v>1598.22</c:v>
                </c:pt>
                <c:pt idx="2344">
                  <c:v>1598.84</c:v>
                </c:pt>
                <c:pt idx="2345">
                  <c:v>1599.5</c:v>
                </c:pt>
                <c:pt idx="2346">
                  <c:v>1600.1299999999999</c:v>
                </c:pt>
                <c:pt idx="2347">
                  <c:v>1600.82</c:v>
                </c:pt>
                <c:pt idx="2348">
                  <c:v>1601.41</c:v>
                </c:pt>
                <c:pt idx="2349">
                  <c:v>1601.97</c:v>
                </c:pt>
                <c:pt idx="2350">
                  <c:v>1602.6799999999998</c:v>
                </c:pt>
                <c:pt idx="2351">
                  <c:v>1603.3</c:v>
                </c:pt>
                <c:pt idx="2352">
                  <c:v>1604.1</c:v>
                </c:pt>
                <c:pt idx="2353">
                  <c:v>1604.8</c:v>
                </c:pt>
                <c:pt idx="2354">
                  <c:v>1605.41</c:v>
                </c:pt>
                <c:pt idx="2355">
                  <c:v>1606.08</c:v>
                </c:pt>
                <c:pt idx="2356">
                  <c:v>1606.72</c:v>
                </c:pt>
                <c:pt idx="2357">
                  <c:v>1607.29</c:v>
                </c:pt>
                <c:pt idx="2358">
                  <c:v>1608</c:v>
                </c:pt>
                <c:pt idx="2359">
                  <c:v>1608.6299999999999</c:v>
                </c:pt>
                <c:pt idx="2360">
                  <c:v>1609.26</c:v>
                </c:pt>
                <c:pt idx="2361">
                  <c:v>1610.01</c:v>
                </c:pt>
                <c:pt idx="2362">
                  <c:v>1610.71</c:v>
                </c:pt>
                <c:pt idx="2363">
                  <c:v>1611.33</c:v>
                </c:pt>
                <c:pt idx="2364">
                  <c:v>1611.96</c:v>
                </c:pt>
                <c:pt idx="2365">
                  <c:v>1612.62</c:v>
                </c:pt>
                <c:pt idx="2366">
                  <c:v>1613.23</c:v>
                </c:pt>
                <c:pt idx="2367">
                  <c:v>1613.91</c:v>
                </c:pt>
                <c:pt idx="2368">
                  <c:v>1614.5</c:v>
                </c:pt>
                <c:pt idx="2369">
                  <c:v>1615.1</c:v>
                </c:pt>
                <c:pt idx="2370">
                  <c:v>1615.99</c:v>
                </c:pt>
                <c:pt idx="2371">
                  <c:v>1616.61</c:v>
                </c:pt>
                <c:pt idx="2372">
                  <c:v>1617.1799999999998</c:v>
                </c:pt>
                <c:pt idx="2373">
                  <c:v>1617.75</c:v>
                </c:pt>
                <c:pt idx="2374">
                  <c:v>1618.51</c:v>
                </c:pt>
                <c:pt idx="2375">
                  <c:v>1619.1299999999999</c:v>
                </c:pt>
                <c:pt idx="2376">
                  <c:v>1619.7</c:v>
                </c:pt>
                <c:pt idx="2377">
                  <c:v>1620.48</c:v>
                </c:pt>
                <c:pt idx="2378">
                  <c:v>1621.08</c:v>
                </c:pt>
                <c:pt idx="2379">
                  <c:v>1621.72</c:v>
                </c:pt>
                <c:pt idx="2380">
                  <c:v>1622.3799999999999</c:v>
                </c:pt>
                <c:pt idx="2381">
                  <c:v>1623.12</c:v>
                </c:pt>
                <c:pt idx="2382">
                  <c:v>1623.8899999999999</c:v>
                </c:pt>
                <c:pt idx="2383">
                  <c:v>1624.52</c:v>
                </c:pt>
                <c:pt idx="2384">
                  <c:v>1625.42</c:v>
                </c:pt>
                <c:pt idx="2385">
                  <c:v>1626.02</c:v>
                </c:pt>
                <c:pt idx="2386">
                  <c:v>1626.6</c:v>
                </c:pt>
                <c:pt idx="2387">
                  <c:v>1627.2</c:v>
                </c:pt>
                <c:pt idx="2388">
                  <c:v>1628.02</c:v>
                </c:pt>
                <c:pt idx="2389">
                  <c:v>1628.71</c:v>
                </c:pt>
                <c:pt idx="2390">
                  <c:v>1629.3</c:v>
                </c:pt>
                <c:pt idx="2391">
                  <c:v>1629.94</c:v>
                </c:pt>
                <c:pt idx="2392">
                  <c:v>1630.71</c:v>
                </c:pt>
                <c:pt idx="2393">
                  <c:v>1631.28</c:v>
                </c:pt>
                <c:pt idx="2394">
                  <c:v>1631.93</c:v>
                </c:pt>
                <c:pt idx="2395">
                  <c:v>1632.56</c:v>
                </c:pt>
                <c:pt idx="2396">
                  <c:v>1633.25</c:v>
                </c:pt>
                <c:pt idx="2397">
                  <c:v>1633.85</c:v>
                </c:pt>
                <c:pt idx="2398">
                  <c:v>1634.51</c:v>
                </c:pt>
                <c:pt idx="2399">
                  <c:v>1635.07</c:v>
                </c:pt>
                <c:pt idx="2400">
                  <c:v>1635.71</c:v>
                </c:pt>
                <c:pt idx="2401">
                  <c:v>1636.34</c:v>
                </c:pt>
                <c:pt idx="2402">
                  <c:v>1636.94</c:v>
                </c:pt>
                <c:pt idx="2403">
                  <c:v>1637.55</c:v>
                </c:pt>
                <c:pt idx="2404">
                  <c:v>1638.25</c:v>
                </c:pt>
                <c:pt idx="2405">
                  <c:v>1638.93</c:v>
                </c:pt>
                <c:pt idx="2406">
                  <c:v>1639.62</c:v>
                </c:pt>
                <c:pt idx="2407">
                  <c:v>1640.34</c:v>
                </c:pt>
                <c:pt idx="2408">
                  <c:v>1640.98</c:v>
                </c:pt>
                <c:pt idx="2409">
                  <c:v>1641.6</c:v>
                </c:pt>
                <c:pt idx="2410">
                  <c:v>1642.37</c:v>
                </c:pt>
                <c:pt idx="2411">
                  <c:v>1643.03</c:v>
                </c:pt>
                <c:pt idx="2412">
                  <c:v>1643.8</c:v>
                </c:pt>
                <c:pt idx="2413">
                  <c:v>1644.44</c:v>
                </c:pt>
                <c:pt idx="2414">
                  <c:v>1645.11</c:v>
                </c:pt>
                <c:pt idx="2415">
                  <c:v>1645.73</c:v>
                </c:pt>
                <c:pt idx="2416">
                  <c:v>1646.52</c:v>
                </c:pt>
                <c:pt idx="2417">
                  <c:v>1647.1699999999998</c:v>
                </c:pt>
                <c:pt idx="2418">
                  <c:v>1647.79</c:v>
                </c:pt>
                <c:pt idx="2419">
                  <c:v>1648.6599999999999</c:v>
                </c:pt>
                <c:pt idx="2420">
                  <c:v>1649.3</c:v>
                </c:pt>
                <c:pt idx="2421">
                  <c:v>1649.92</c:v>
                </c:pt>
                <c:pt idx="2422">
                  <c:v>1650.57</c:v>
                </c:pt>
                <c:pt idx="2423">
                  <c:v>1651.37</c:v>
                </c:pt>
                <c:pt idx="2424">
                  <c:v>1652.06</c:v>
                </c:pt>
                <c:pt idx="2425">
                  <c:v>1652.7</c:v>
                </c:pt>
                <c:pt idx="2426">
                  <c:v>1653.32</c:v>
                </c:pt>
                <c:pt idx="2427">
                  <c:v>1653.95</c:v>
                </c:pt>
                <c:pt idx="2428">
                  <c:v>1654.57</c:v>
                </c:pt>
                <c:pt idx="2429">
                  <c:v>1655.25</c:v>
                </c:pt>
                <c:pt idx="2430">
                  <c:v>1655.8899999999999</c:v>
                </c:pt>
                <c:pt idx="2431">
                  <c:v>1656.6499999999999</c:v>
                </c:pt>
                <c:pt idx="2432">
                  <c:v>1657.25</c:v>
                </c:pt>
                <c:pt idx="2433">
                  <c:v>1657.87</c:v>
                </c:pt>
                <c:pt idx="2434">
                  <c:v>1658.46</c:v>
                </c:pt>
                <c:pt idx="2435">
                  <c:v>1659.06</c:v>
                </c:pt>
                <c:pt idx="2436">
                  <c:v>1659.6899999999998</c:v>
                </c:pt>
                <c:pt idx="2437">
                  <c:v>1660.25</c:v>
                </c:pt>
                <c:pt idx="2438">
                  <c:v>1660.9</c:v>
                </c:pt>
                <c:pt idx="2439">
                  <c:v>1661.6799999999998</c:v>
                </c:pt>
                <c:pt idx="2440">
                  <c:v>1662.37</c:v>
                </c:pt>
                <c:pt idx="2441">
                  <c:v>1663.01</c:v>
                </c:pt>
                <c:pt idx="2442">
                  <c:v>1663.6599999999999</c:v>
                </c:pt>
                <c:pt idx="2443">
                  <c:v>1664.85</c:v>
                </c:pt>
                <c:pt idx="2444">
                  <c:v>1665.48</c:v>
                </c:pt>
                <c:pt idx="2445">
                  <c:v>1666.11</c:v>
                </c:pt>
                <c:pt idx="2446">
                  <c:v>1666.75</c:v>
                </c:pt>
                <c:pt idx="2447">
                  <c:v>1667.36</c:v>
                </c:pt>
                <c:pt idx="2448">
                  <c:v>1668.34</c:v>
                </c:pt>
                <c:pt idx="2449">
                  <c:v>1668.98</c:v>
                </c:pt>
                <c:pt idx="2450">
                  <c:v>1669.57</c:v>
                </c:pt>
                <c:pt idx="2451">
                  <c:v>1670.21</c:v>
                </c:pt>
                <c:pt idx="2452">
                  <c:v>1670.8799999999999</c:v>
                </c:pt>
                <c:pt idx="2453">
                  <c:v>1671.55</c:v>
                </c:pt>
                <c:pt idx="2454">
                  <c:v>1672.22</c:v>
                </c:pt>
                <c:pt idx="2455">
                  <c:v>1673.06</c:v>
                </c:pt>
                <c:pt idx="2456">
                  <c:v>1673.79</c:v>
                </c:pt>
                <c:pt idx="2457">
                  <c:v>1674.51</c:v>
                </c:pt>
                <c:pt idx="2458">
                  <c:v>1675.23</c:v>
                </c:pt>
                <c:pt idx="2459">
                  <c:v>1675.79</c:v>
                </c:pt>
                <c:pt idx="2460">
                  <c:v>1676.45</c:v>
                </c:pt>
                <c:pt idx="2461">
                  <c:v>1677.1399999999999</c:v>
                </c:pt>
                <c:pt idx="2462">
                  <c:v>1677.78</c:v>
                </c:pt>
                <c:pt idx="2463">
                  <c:v>1678.44</c:v>
                </c:pt>
                <c:pt idx="2464">
                  <c:v>1679.06</c:v>
                </c:pt>
                <c:pt idx="2465">
                  <c:v>1679.73</c:v>
                </c:pt>
                <c:pt idx="2466">
                  <c:v>1680.3899999999999</c:v>
                </c:pt>
                <c:pt idx="2467">
                  <c:v>1681.08</c:v>
                </c:pt>
                <c:pt idx="2468">
                  <c:v>1682.23</c:v>
                </c:pt>
                <c:pt idx="2469">
                  <c:v>1682.82</c:v>
                </c:pt>
                <c:pt idx="2470">
                  <c:v>1683.51</c:v>
                </c:pt>
                <c:pt idx="2471">
                  <c:v>1684.1399999999999</c:v>
                </c:pt>
                <c:pt idx="2472">
                  <c:v>1684.76</c:v>
                </c:pt>
                <c:pt idx="2473">
                  <c:v>1685.35</c:v>
                </c:pt>
                <c:pt idx="2474">
                  <c:v>1685.99</c:v>
                </c:pt>
                <c:pt idx="2475">
                  <c:v>1686.62</c:v>
                </c:pt>
                <c:pt idx="2476">
                  <c:v>1687.26</c:v>
                </c:pt>
                <c:pt idx="2477">
                  <c:v>1687.9</c:v>
                </c:pt>
                <c:pt idx="2478">
                  <c:v>1689.43</c:v>
                </c:pt>
                <c:pt idx="2479">
                  <c:v>1690.06</c:v>
                </c:pt>
                <c:pt idx="2480">
                  <c:v>1690.72</c:v>
                </c:pt>
                <c:pt idx="2481">
                  <c:v>1691.4</c:v>
                </c:pt>
                <c:pt idx="2482">
                  <c:v>1692.06</c:v>
                </c:pt>
                <c:pt idx="2483">
                  <c:v>1692.81</c:v>
                </c:pt>
                <c:pt idx="2484">
                  <c:v>1693.44</c:v>
                </c:pt>
                <c:pt idx="2485">
                  <c:v>1693.99</c:v>
                </c:pt>
                <c:pt idx="2486">
                  <c:v>1694.6399999999999</c:v>
                </c:pt>
                <c:pt idx="2487">
                  <c:v>1695.37</c:v>
                </c:pt>
                <c:pt idx="2488">
                  <c:v>1696.05</c:v>
                </c:pt>
                <c:pt idx="2489">
                  <c:v>1696.6899999999998</c:v>
                </c:pt>
                <c:pt idx="2490">
                  <c:v>1697.4</c:v>
                </c:pt>
                <c:pt idx="2491">
                  <c:v>1698.01</c:v>
                </c:pt>
                <c:pt idx="2492">
                  <c:v>1698.8</c:v>
                </c:pt>
                <c:pt idx="2493">
                  <c:v>1699.44</c:v>
                </c:pt>
                <c:pt idx="2494">
                  <c:v>1700.32</c:v>
                </c:pt>
                <c:pt idx="2495">
                  <c:v>1700.99</c:v>
                </c:pt>
                <c:pt idx="2496">
                  <c:v>1701.7</c:v>
                </c:pt>
                <c:pt idx="2497">
                  <c:v>1702.3899999999999</c:v>
                </c:pt>
                <c:pt idx="2498">
                  <c:v>1703.11</c:v>
                </c:pt>
                <c:pt idx="2499">
                  <c:v>1703.7</c:v>
                </c:pt>
                <c:pt idx="2500">
                  <c:v>1704.41</c:v>
                </c:pt>
                <c:pt idx="2501">
                  <c:v>1705.3</c:v>
                </c:pt>
                <c:pt idx="2502">
                  <c:v>1705.97</c:v>
                </c:pt>
                <c:pt idx="2503">
                  <c:v>1706.62</c:v>
                </c:pt>
                <c:pt idx="2504">
                  <c:v>1707.2</c:v>
                </c:pt>
                <c:pt idx="2505">
                  <c:v>1707.82</c:v>
                </c:pt>
                <c:pt idx="2506">
                  <c:v>1708.59</c:v>
                </c:pt>
                <c:pt idx="2507">
                  <c:v>1709.4</c:v>
                </c:pt>
                <c:pt idx="2508">
                  <c:v>1710.05</c:v>
                </c:pt>
                <c:pt idx="2509">
                  <c:v>1711.08</c:v>
                </c:pt>
                <c:pt idx="2510">
                  <c:v>1711.77</c:v>
                </c:pt>
                <c:pt idx="2511">
                  <c:v>1712.47</c:v>
                </c:pt>
                <c:pt idx="2512">
                  <c:v>1713.04</c:v>
                </c:pt>
                <c:pt idx="2513">
                  <c:v>1713.83</c:v>
                </c:pt>
                <c:pt idx="2514">
                  <c:v>1714.43</c:v>
                </c:pt>
                <c:pt idx="2515">
                  <c:v>1715.08</c:v>
                </c:pt>
                <c:pt idx="2516">
                  <c:v>1715.73</c:v>
                </c:pt>
                <c:pt idx="2517">
                  <c:v>1716.34</c:v>
                </c:pt>
                <c:pt idx="2518">
                  <c:v>1717.04</c:v>
                </c:pt>
                <c:pt idx="2519">
                  <c:v>1717.78</c:v>
                </c:pt>
                <c:pt idx="2520">
                  <c:v>1718.43</c:v>
                </c:pt>
                <c:pt idx="2521">
                  <c:v>1719.1899999999998</c:v>
                </c:pt>
                <c:pt idx="2522">
                  <c:v>1719.76</c:v>
                </c:pt>
                <c:pt idx="2523">
                  <c:v>1720.5</c:v>
                </c:pt>
                <c:pt idx="2524">
                  <c:v>1721.06</c:v>
                </c:pt>
                <c:pt idx="2525">
                  <c:v>1722.04</c:v>
                </c:pt>
                <c:pt idx="2526">
                  <c:v>1722.6799999999998</c:v>
                </c:pt>
                <c:pt idx="2527">
                  <c:v>1723.28</c:v>
                </c:pt>
                <c:pt idx="2528">
                  <c:v>1723.84</c:v>
                </c:pt>
                <c:pt idx="2529">
                  <c:v>1724.41</c:v>
                </c:pt>
                <c:pt idx="2530">
                  <c:v>1725.02</c:v>
                </c:pt>
                <c:pt idx="2531">
                  <c:v>1725.6299999999999</c:v>
                </c:pt>
                <c:pt idx="2532">
                  <c:v>1726.2</c:v>
                </c:pt>
                <c:pt idx="2533">
                  <c:v>1726.79</c:v>
                </c:pt>
                <c:pt idx="2534">
                  <c:v>1727.49</c:v>
                </c:pt>
                <c:pt idx="2535">
                  <c:v>1728.1299999999999</c:v>
                </c:pt>
                <c:pt idx="2536">
                  <c:v>1728.74</c:v>
                </c:pt>
                <c:pt idx="2537">
                  <c:v>1729.5</c:v>
                </c:pt>
                <c:pt idx="2538">
                  <c:v>1730.07</c:v>
                </c:pt>
                <c:pt idx="2539">
                  <c:v>1730.72</c:v>
                </c:pt>
                <c:pt idx="2540">
                  <c:v>1731.37</c:v>
                </c:pt>
                <c:pt idx="2541">
                  <c:v>1732</c:v>
                </c:pt>
                <c:pt idx="2542">
                  <c:v>1732.6399999999999</c:v>
                </c:pt>
                <c:pt idx="2543">
                  <c:v>1733.25</c:v>
                </c:pt>
                <c:pt idx="2544">
                  <c:v>1733.84</c:v>
                </c:pt>
                <c:pt idx="2545">
                  <c:v>1734.94</c:v>
                </c:pt>
                <c:pt idx="2546">
                  <c:v>1735.75</c:v>
                </c:pt>
                <c:pt idx="2547">
                  <c:v>1736.4</c:v>
                </c:pt>
                <c:pt idx="2548">
                  <c:v>1737.04</c:v>
                </c:pt>
                <c:pt idx="2549">
                  <c:v>1737.7</c:v>
                </c:pt>
                <c:pt idx="2550">
                  <c:v>1738.3</c:v>
                </c:pt>
                <c:pt idx="2551">
                  <c:v>1738.96</c:v>
                </c:pt>
                <c:pt idx="2552">
                  <c:v>1739.56</c:v>
                </c:pt>
                <c:pt idx="2553">
                  <c:v>1740.22</c:v>
                </c:pt>
                <c:pt idx="2554">
                  <c:v>1740.8799999999999</c:v>
                </c:pt>
                <c:pt idx="2555">
                  <c:v>1741.54</c:v>
                </c:pt>
                <c:pt idx="2556">
                  <c:v>1742.3799999999999</c:v>
                </c:pt>
                <c:pt idx="2557">
                  <c:v>1743.11</c:v>
                </c:pt>
                <c:pt idx="2558">
                  <c:v>1743.74</c:v>
                </c:pt>
                <c:pt idx="2559">
                  <c:v>1744.31</c:v>
                </c:pt>
                <c:pt idx="2560">
                  <c:v>1745.03</c:v>
                </c:pt>
                <c:pt idx="2561">
                  <c:v>1745.6</c:v>
                </c:pt>
                <c:pt idx="2562">
                  <c:v>1746.22</c:v>
                </c:pt>
                <c:pt idx="2563">
                  <c:v>1746.78</c:v>
                </c:pt>
                <c:pt idx="2564">
                  <c:v>1747.57</c:v>
                </c:pt>
                <c:pt idx="2565">
                  <c:v>1748.1899999999998</c:v>
                </c:pt>
                <c:pt idx="2566">
                  <c:v>1749.1299999999999</c:v>
                </c:pt>
                <c:pt idx="2567">
                  <c:v>1749.73</c:v>
                </c:pt>
                <c:pt idx="2568">
                  <c:v>1750.49</c:v>
                </c:pt>
                <c:pt idx="2569">
                  <c:v>1751.1599999999999</c:v>
                </c:pt>
                <c:pt idx="2570">
                  <c:v>1751.8799999999999</c:v>
                </c:pt>
                <c:pt idx="2571">
                  <c:v>1752.5</c:v>
                </c:pt>
                <c:pt idx="2572">
                  <c:v>1753.2</c:v>
                </c:pt>
                <c:pt idx="2573">
                  <c:v>1753.84</c:v>
                </c:pt>
                <c:pt idx="2574">
                  <c:v>1754.55</c:v>
                </c:pt>
                <c:pt idx="2575">
                  <c:v>1755.1299999999999</c:v>
                </c:pt>
                <c:pt idx="2576">
                  <c:v>1755.73</c:v>
                </c:pt>
                <c:pt idx="2577">
                  <c:v>1756.57</c:v>
                </c:pt>
                <c:pt idx="2578">
                  <c:v>1757.23</c:v>
                </c:pt>
                <c:pt idx="2579">
                  <c:v>1757.87</c:v>
                </c:pt>
                <c:pt idx="2580">
                  <c:v>1758.51</c:v>
                </c:pt>
                <c:pt idx="2581">
                  <c:v>1759.22</c:v>
                </c:pt>
                <c:pt idx="2582">
                  <c:v>1759.87</c:v>
                </c:pt>
                <c:pt idx="2583">
                  <c:v>1760.71</c:v>
                </c:pt>
                <c:pt idx="2584">
                  <c:v>1761.35</c:v>
                </c:pt>
                <c:pt idx="2585">
                  <c:v>1762.02</c:v>
                </c:pt>
                <c:pt idx="2586">
                  <c:v>1762.6699999999998</c:v>
                </c:pt>
                <c:pt idx="2587">
                  <c:v>1763.49</c:v>
                </c:pt>
                <c:pt idx="2588">
                  <c:v>1764.1699999999998</c:v>
                </c:pt>
                <c:pt idx="2589">
                  <c:v>1764.81</c:v>
                </c:pt>
                <c:pt idx="2590">
                  <c:v>1765.43</c:v>
                </c:pt>
                <c:pt idx="2591">
                  <c:v>1766.1299999999999</c:v>
                </c:pt>
                <c:pt idx="2592">
                  <c:v>1766.79</c:v>
                </c:pt>
                <c:pt idx="2593">
                  <c:v>1767.47</c:v>
                </c:pt>
                <c:pt idx="2594">
                  <c:v>1768.29</c:v>
                </c:pt>
                <c:pt idx="2595">
                  <c:v>1768.93</c:v>
                </c:pt>
                <c:pt idx="2596">
                  <c:v>1770.22</c:v>
                </c:pt>
                <c:pt idx="2597">
                  <c:v>1770.81</c:v>
                </c:pt>
                <c:pt idx="2598">
                  <c:v>1771.44</c:v>
                </c:pt>
                <c:pt idx="2599">
                  <c:v>1772.1499999999999</c:v>
                </c:pt>
                <c:pt idx="2600">
                  <c:v>1772.8799999999999</c:v>
                </c:pt>
                <c:pt idx="2601">
                  <c:v>1773.59</c:v>
                </c:pt>
                <c:pt idx="2602">
                  <c:v>1774.24</c:v>
                </c:pt>
                <c:pt idx="2603">
                  <c:v>1775</c:v>
                </c:pt>
                <c:pt idx="2604">
                  <c:v>1775.6699999999998</c:v>
                </c:pt>
                <c:pt idx="2605">
                  <c:v>1776.3799999999999</c:v>
                </c:pt>
                <c:pt idx="2606">
                  <c:v>1776.98</c:v>
                </c:pt>
                <c:pt idx="2607">
                  <c:v>1777.58</c:v>
                </c:pt>
                <c:pt idx="2608">
                  <c:v>1778.1399999999999</c:v>
                </c:pt>
                <c:pt idx="2609">
                  <c:v>1778.74</c:v>
                </c:pt>
                <c:pt idx="2610">
                  <c:v>1779.43</c:v>
                </c:pt>
                <c:pt idx="2611">
                  <c:v>1780.1699999999998</c:v>
                </c:pt>
                <c:pt idx="2612">
                  <c:v>1780.75</c:v>
                </c:pt>
                <c:pt idx="2613">
                  <c:v>1781.34</c:v>
                </c:pt>
                <c:pt idx="2614">
                  <c:v>1782.25</c:v>
                </c:pt>
                <c:pt idx="2615">
                  <c:v>1782.9</c:v>
                </c:pt>
                <c:pt idx="2616">
                  <c:v>1783.76</c:v>
                </c:pt>
                <c:pt idx="2617">
                  <c:v>1784.49</c:v>
                </c:pt>
                <c:pt idx="2618">
                  <c:v>1785.1299999999999</c:v>
                </c:pt>
                <c:pt idx="2619">
                  <c:v>1785.76</c:v>
                </c:pt>
                <c:pt idx="2620">
                  <c:v>1786.4</c:v>
                </c:pt>
                <c:pt idx="2621">
                  <c:v>1787.1599999999999</c:v>
                </c:pt>
                <c:pt idx="2622">
                  <c:v>1787.8</c:v>
                </c:pt>
                <c:pt idx="2623">
                  <c:v>1788.45</c:v>
                </c:pt>
                <c:pt idx="2624">
                  <c:v>1789.05</c:v>
                </c:pt>
                <c:pt idx="2625">
                  <c:v>1789.6699999999998</c:v>
                </c:pt>
                <c:pt idx="2626">
                  <c:v>1790.37</c:v>
                </c:pt>
                <c:pt idx="2627">
                  <c:v>1791.1399999999999</c:v>
                </c:pt>
                <c:pt idx="2628">
                  <c:v>1791.72</c:v>
                </c:pt>
                <c:pt idx="2629">
                  <c:v>1792.36</c:v>
                </c:pt>
                <c:pt idx="2630">
                  <c:v>1793.1399999999999</c:v>
                </c:pt>
                <c:pt idx="2631">
                  <c:v>1793.79</c:v>
                </c:pt>
                <c:pt idx="2632">
                  <c:v>1794.3899999999999</c:v>
                </c:pt>
                <c:pt idx="2633">
                  <c:v>1795.09</c:v>
                </c:pt>
                <c:pt idx="2634">
                  <c:v>1795.7</c:v>
                </c:pt>
                <c:pt idx="2635">
                  <c:v>1796.57</c:v>
                </c:pt>
                <c:pt idx="2636">
                  <c:v>1797.1899999999998</c:v>
                </c:pt>
                <c:pt idx="2637">
                  <c:v>1797.94</c:v>
                </c:pt>
                <c:pt idx="2638">
                  <c:v>1798.59</c:v>
                </c:pt>
                <c:pt idx="2639">
                  <c:v>1799.22</c:v>
                </c:pt>
                <c:pt idx="2640">
                  <c:v>1799.87</c:v>
                </c:pt>
                <c:pt idx="2641">
                  <c:v>1800.5</c:v>
                </c:pt>
                <c:pt idx="2642">
                  <c:v>1801.1599999999999</c:v>
                </c:pt>
                <c:pt idx="2643">
                  <c:v>1801.73</c:v>
                </c:pt>
                <c:pt idx="2644">
                  <c:v>1802.43</c:v>
                </c:pt>
                <c:pt idx="2645">
                  <c:v>1803.12</c:v>
                </c:pt>
                <c:pt idx="2646">
                  <c:v>1803.72</c:v>
                </c:pt>
                <c:pt idx="2647">
                  <c:v>1804.77</c:v>
                </c:pt>
                <c:pt idx="2648">
                  <c:v>1805.43</c:v>
                </c:pt>
                <c:pt idx="2649">
                  <c:v>1806.1699999999998</c:v>
                </c:pt>
                <c:pt idx="2650">
                  <c:v>1806.82</c:v>
                </c:pt>
                <c:pt idx="2651">
                  <c:v>1807.83</c:v>
                </c:pt>
                <c:pt idx="2652">
                  <c:v>1808.59</c:v>
                </c:pt>
                <c:pt idx="2653">
                  <c:v>1809.1699999999998</c:v>
                </c:pt>
                <c:pt idx="2654">
                  <c:v>1809.83</c:v>
                </c:pt>
                <c:pt idx="2655">
                  <c:v>1810.57</c:v>
                </c:pt>
                <c:pt idx="2656">
                  <c:v>1811.1799999999998</c:v>
                </c:pt>
                <c:pt idx="2657">
                  <c:v>1811.91</c:v>
                </c:pt>
                <c:pt idx="2658">
                  <c:v>1812.57</c:v>
                </c:pt>
                <c:pt idx="2659">
                  <c:v>1813.1899999999998</c:v>
                </c:pt>
                <c:pt idx="2660">
                  <c:v>1813.82</c:v>
                </c:pt>
                <c:pt idx="2661">
                  <c:v>1814.47</c:v>
                </c:pt>
                <c:pt idx="2662">
                  <c:v>1815.11</c:v>
                </c:pt>
                <c:pt idx="2663">
                  <c:v>1815.7</c:v>
                </c:pt>
                <c:pt idx="2664">
                  <c:v>1816.23</c:v>
                </c:pt>
                <c:pt idx="2665">
                  <c:v>1817.2</c:v>
                </c:pt>
                <c:pt idx="2666">
                  <c:v>1817.8</c:v>
                </c:pt>
                <c:pt idx="2667">
                  <c:v>1818.43</c:v>
                </c:pt>
                <c:pt idx="2668">
                  <c:v>1819.07</c:v>
                </c:pt>
                <c:pt idx="2669">
                  <c:v>1819.7</c:v>
                </c:pt>
                <c:pt idx="2670">
                  <c:v>1820.34</c:v>
                </c:pt>
                <c:pt idx="2671">
                  <c:v>1821.08</c:v>
                </c:pt>
                <c:pt idx="2672">
                  <c:v>1821.7</c:v>
                </c:pt>
                <c:pt idx="2673">
                  <c:v>1822.82</c:v>
                </c:pt>
                <c:pt idx="2674">
                  <c:v>1823.49</c:v>
                </c:pt>
                <c:pt idx="2675">
                  <c:v>1824.05</c:v>
                </c:pt>
                <c:pt idx="2676">
                  <c:v>1824.6299999999999</c:v>
                </c:pt>
                <c:pt idx="2677">
                  <c:v>1825.24</c:v>
                </c:pt>
                <c:pt idx="2678">
                  <c:v>1825.81</c:v>
                </c:pt>
                <c:pt idx="2679">
                  <c:v>1826.4</c:v>
                </c:pt>
                <c:pt idx="2680">
                  <c:v>1827.02</c:v>
                </c:pt>
                <c:pt idx="2681">
                  <c:v>1827.59</c:v>
                </c:pt>
                <c:pt idx="2682">
                  <c:v>1828.1599999999999</c:v>
                </c:pt>
                <c:pt idx="2683">
                  <c:v>1828.75</c:v>
                </c:pt>
                <c:pt idx="2684">
                  <c:v>1829.54</c:v>
                </c:pt>
                <c:pt idx="2685">
                  <c:v>1830.1699999999998</c:v>
                </c:pt>
                <c:pt idx="2686">
                  <c:v>1831.81</c:v>
                </c:pt>
                <c:pt idx="2687">
                  <c:v>1832.49</c:v>
                </c:pt>
                <c:pt idx="2688">
                  <c:v>1833.11</c:v>
                </c:pt>
                <c:pt idx="2689">
                  <c:v>1833.81</c:v>
                </c:pt>
                <c:pt idx="2690">
                  <c:v>1834.53</c:v>
                </c:pt>
                <c:pt idx="2691">
                  <c:v>1835.28</c:v>
                </c:pt>
                <c:pt idx="2692">
                  <c:v>1836.01</c:v>
                </c:pt>
                <c:pt idx="2693">
                  <c:v>1837.02</c:v>
                </c:pt>
                <c:pt idx="2694">
                  <c:v>1837.6799999999998</c:v>
                </c:pt>
                <c:pt idx="2695">
                  <c:v>1838.25</c:v>
                </c:pt>
                <c:pt idx="2696">
                  <c:v>1838.86</c:v>
                </c:pt>
                <c:pt idx="2697">
                  <c:v>1839.58</c:v>
                </c:pt>
                <c:pt idx="2698">
                  <c:v>1840.1799999999998</c:v>
                </c:pt>
                <c:pt idx="2699">
                  <c:v>1840.8</c:v>
                </c:pt>
                <c:pt idx="2700">
                  <c:v>1841.42</c:v>
                </c:pt>
                <c:pt idx="2701">
                  <c:v>1842.05</c:v>
                </c:pt>
                <c:pt idx="2702">
                  <c:v>1842.6599999999999</c:v>
                </c:pt>
                <c:pt idx="2703">
                  <c:v>1843.24</c:v>
                </c:pt>
                <c:pt idx="2704">
                  <c:v>1843.82</c:v>
                </c:pt>
                <c:pt idx="2705">
                  <c:v>1844.56</c:v>
                </c:pt>
                <c:pt idx="2706">
                  <c:v>1845.42</c:v>
                </c:pt>
                <c:pt idx="2707">
                  <c:v>1846.06</c:v>
                </c:pt>
                <c:pt idx="2708">
                  <c:v>1846.6399999999999</c:v>
                </c:pt>
                <c:pt idx="2709">
                  <c:v>1847.36</c:v>
                </c:pt>
                <c:pt idx="2710">
                  <c:v>1848.12</c:v>
                </c:pt>
                <c:pt idx="2711">
                  <c:v>1848.76</c:v>
                </c:pt>
                <c:pt idx="2712">
                  <c:v>1849.4</c:v>
                </c:pt>
                <c:pt idx="2713">
                  <c:v>1849.99</c:v>
                </c:pt>
                <c:pt idx="2714">
                  <c:v>1850.79</c:v>
                </c:pt>
                <c:pt idx="2715">
                  <c:v>1851.42</c:v>
                </c:pt>
                <c:pt idx="2716">
                  <c:v>1852.29</c:v>
                </c:pt>
                <c:pt idx="2717">
                  <c:v>1853.05</c:v>
                </c:pt>
                <c:pt idx="2718">
                  <c:v>1853.6799999999998</c:v>
                </c:pt>
                <c:pt idx="2719">
                  <c:v>1854.37</c:v>
                </c:pt>
                <c:pt idx="2720">
                  <c:v>1854.97</c:v>
                </c:pt>
                <c:pt idx="2721">
                  <c:v>1855.71</c:v>
                </c:pt>
                <c:pt idx="2722">
                  <c:v>1856.34</c:v>
                </c:pt>
                <c:pt idx="2723">
                  <c:v>1857.1799999999998</c:v>
                </c:pt>
                <c:pt idx="2724">
                  <c:v>1857.85</c:v>
                </c:pt>
                <c:pt idx="2725">
                  <c:v>1858.51</c:v>
                </c:pt>
                <c:pt idx="2726">
                  <c:v>1859.12</c:v>
                </c:pt>
                <c:pt idx="2727">
                  <c:v>1860.05</c:v>
                </c:pt>
                <c:pt idx="2728">
                  <c:v>1860.6599999999999</c:v>
                </c:pt>
                <c:pt idx="2729">
                  <c:v>1861.32</c:v>
                </c:pt>
                <c:pt idx="2730">
                  <c:v>1862.07</c:v>
                </c:pt>
                <c:pt idx="2731">
                  <c:v>1862.6399999999999</c:v>
                </c:pt>
                <c:pt idx="2732">
                  <c:v>1863.3</c:v>
                </c:pt>
                <c:pt idx="2733">
                  <c:v>1863.94</c:v>
                </c:pt>
                <c:pt idx="2734">
                  <c:v>1864.57</c:v>
                </c:pt>
                <c:pt idx="2735">
                  <c:v>1865.24</c:v>
                </c:pt>
                <c:pt idx="2736">
                  <c:v>1865.81</c:v>
                </c:pt>
                <c:pt idx="2737">
                  <c:v>1866.44</c:v>
                </c:pt>
                <c:pt idx="2738">
                  <c:v>1867.07</c:v>
                </c:pt>
                <c:pt idx="2739">
                  <c:v>1867.6699999999998</c:v>
                </c:pt>
                <c:pt idx="2740">
                  <c:v>1868.36</c:v>
                </c:pt>
                <c:pt idx="2741">
                  <c:v>1869.01</c:v>
                </c:pt>
                <c:pt idx="2742">
                  <c:v>1869.61</c:v>
                </c:pt>
                <c:pt idx="2743">
                  <c:v>1870.21</c:v>
                </c:pt>
                <c:pt idx="2744">
                  <c:v>1870.81</c:v>
                </c:pt>
                <c:pt idx="2745">
                  <c:v>1871.42</c:v>
                </c:pt>
                <c:pt idx="2746">
                  <c:v>1872.03</c:v>
                </c:pt>
                <c:pt idx="2747">
                  <c:v>1872.78</c:v>
                </c:pt>
                <c:pt idx="2748">
                  <c:v>1873.4</c:v>
                </c:pt>
                <c:pt idx="2749">
                  <c:v>1874.12</c:v>
                </c:pt>
                <c:pt idx="2750">
                  <c:v>1874.75</c:v>
                </c:pt>
                <c:pt idx="2751">
                  <c:v>1875.41</c:v>
                </c:pt>
                <c:pt idx="2752">
                  <c:v>1876.05</c:v>
                </c:pt>
                <c:pt idx="2753">
                  <c:v>1876.6899999999998</c:v>
                </c:pt>
                <c:pt idx="2754">
                  <c:v>1877.29</c:v>
                </c:pt>
                <c:pt idx="2755">
                  <c:v>1878.04</c:v>
                </c:pt>
                <c:pt idx="2756">
                  <c:v>1878.8</c:v>
                </c:pt>
                <c:pt idx="2757">
                  <c:v>1879.47</c:v>
                </c:pt>
                <c:pt idx="2758">
                  <c:v>1880.12</c:v>
                </c:pt>
                <c:pt idx="2759">
                  <c:v>1880.82</c:v>
                </c:pt>
                <c:pt idx="2760">
                  <c:v>1881.62</c:v>
                </c:pt>
                <c:pt idx="2761">
                  <c:v>1882.33</c:v>
                </c:pt>
                <c:pt idx="2762">
                  <c:v>1882.95</c:v>
                </c:pt>
                <c:pt idx="2763">
                  <c:v>1883.85</c:v>
                </c:pt>
                <c:pt idx="2764">
                  <c:v>1884.59</c:v>
                </c:pt>
                <c:pt idx="2765">
                  <c:v>1885.33</c:v>
                </c:pt>
                <c:pt idx="2766">
                  <c:v>1885.98</c:v>
                </c:pt>
                <c:pt idx="2767">
                  <c:v>1886.55</c:v>
                </c:pt>
                <c:pt idx="2768">
                  <c:v>1887.3799999999999</c:v>
                </c:pt>
                <c:pt idx="2769">
                  <c:v>1888</c:v>
                </c:pt>
                <c:pt idx="2770">
                  <c:v>1888.6</c:v>
                </c:pt>
                <c:pt idx="2771">
                  <c:v>1889.3</c:v>
                </c:pt>
                <c:pt idx="2772">
                  <c:v>1890.02</c:v>
                </c:pt>
                <c:pt idx="2773">
                  <c:v>1890.6799999999998</c:v>
                </c:pt>
                <c:pt idx="2774">
                  <c:v>1891.3899999999999</c:v>
                </c:pt>
                <c:pt idx="2775">
                  <c:v>1891.96</c:v>
                </c:pt>
                <c:pt idx="2776">
                  <c:v>1892.6599999999999</c:v>
                </c:pt>
                <c:pt idx="2777">
                  <c:v>1893.3</c:v>
                </c:pt>
                <c:pt idx="2778">
                  <c:v>1893.93</c:v>
                </c:pt>
                <c:pt idx="2779">
                  <c:v>1894.85</c:v>
                </c:pt>
                <c:pt idx="2780">
                  <c:v>1895.6</c:v>
                </c:pt>
                <c:pt idx="2781">
                  <c:v>1896.26</c:v>
                </c:pt>
                <c:pt idx="2782">
                  <c:v>1896.94</c:v>
                </c:pt>
                <c:pt idx="2783">
                  <c:v>1897.51</c:v>
                </c:pt>
                <c:pt idx="2784">
                  <c:v>1898.03</c:v>
                </c:pt>
                <c:pt idx="2785">
                  <c:v>1898.91</c:v>
                </c:pt>
                <c:pt idx="2786">
                  <c:v>1899.51</c:v>
                </c:pt>
                <c:pt idx="2787">
                  <c:v>1900.31</c:v>
                </c:pt>
                <c:pt idx="2788">
                  <c:v>1900.95</c:v>
                </c:pt>
                <c:pt idx="2789">
                  <c:v>1901.6299999999999</c:v>
                </c:pt>
                <c:pt idx="2790">
                  <c:v>1902.36</c:v>
                </c:pt>
                <c:pt idx="2791">
                  <c:v>1903.01</c:v>
                </c:pt>
                <c:pt idx="2792">
                  <c:v>1903.6699999999998</c:v>
                </c:pt>
                <c:pt idx="2793">
                  <c:v>1904.3</c:v>
                </c:pt>
                <c:pt idx="2794">
                  <c:v>1904.8799999999999</c:v>
                </c:pt>
                <c:pt idx="2795">
                  <c:v>1905.51</c:v>
                </c:pt>
                <c:pt idx="2796">
                  <c:v>1906.1699999999998</c:v>
                </c:pt>
                <c:pt idx="2797">
                  <c:v>1906.92</c:v>
                </c:pt>
                <c:pt idx="2798">
                  <c:v>1907.87</c:v>
                </c:pt>
                <c:pt idx="2799">
                  <c:v>1908.52</c:v>
                </c:pt>
                <c:pt idx="2800">
                  <c:v>1909.21</c:v>
                </c:pt>
                <c:pt idx="2801">
                  <c:v>1910.06</c:v>
                </c:pt>
                <c:pt idx="2802">
                  <c:v>1910.76</c:v>
                </c:pt>
                <c:pt idx="2803">
                  <c:v>1911.44</c:v>
                </c:pt>
                <c:pt idx="2804">
                  <c:v>1912.12</c:v>
                </c:pt>
                <c:pt idx="2805">
                  <c:v>1912.76</c:v>
                </c:pt>
                <c:pt idx="2806">
                  <c:v>1913.54</c:v>
                </c:pt>
                <c:pt idx="2807">
                  <c:v>1914.1899999999998</c:v>
                </c:pt>
                <c:pt idx="2808">
                  <c:v>1914.94</c:v>
                </c:pt>
                <c:pt idx="2809">
                  <c:v>1915.83</c:v>
                </c:pt>
                <c:pt idx="2810">
                  <c:v>1916.53</c:v>
                </c:pt>
                <c:pt idx="2811">
                  <c:v>1917.1699999999998</c:v>
                </c:pt>
                <c:pt idx="2812">
                  <c:v>1917.98</c:v>
                </c:pt>
                <c:pt idx="2813">
                  <c:v>1918.71</c:v>
                </c:pt>
                <c:pt idx="2814">
                  <c:v>1919.32</c:v>
                </c:pt>
                <c:pt idx="2815">
                  <c:v>1919.9</c:v>
                </c:pt>
                <c:pt idx="2816">
                  <c:v>1920.57</c:v>
                </c:pt>
                <c:pt idx="2817">
                  <c:v>1921.36</c:v>
                </c:pt>
                <c:pt idx="2818">
                  <c:v>1922.3</c:v>
                </c:pt>
                <c:pt idx="2819">
                  <c:v>1922.97</c:v>
                </c:pt>
                <c:pt idx="2820">
                  <c:v>1923.71</c:v>
                </c:pt>
                <c:pt idx="2821">
                  <c:v>1924.3899999999999</c:v>
                </c:pt>
                <c:pt idx="2822">
                  <c:v>1924.97</c:v>
                </c:pt>
                <c:pt idx="2823">
                  <c:v>1925.83</c:v>
                </c:pt>
                <c:pt idx="2824">
                  <c:v>1926.58</c:v>
                </c:pt>
                <c:pt idx="2825">
                  <c:v>1927.25</c:v>
                </c:pt>
                <c:pt idx="2826">
                  <c:v>1927.92</c:v>
                </c:pt>
                <c:pt idx="2827">
                  <c:v>1928.56</c:v>
                </c:pt>
                <c:pt idx="2828">
                  <c:v>1929.22</c:v>
                </c:pt>
                <c:pt idx="2829">
                  <c:v>1929.92</c:v>
                </c:pt>
                <c:pt idx="2830">
                  <c:v>1930.49</c:v>
                </c:pt>
                <c:pt idx="2831">
                  <c:v>1931.07</c:v>
                </c:pt>
                <c:pt idx="2832">
                  <c:v>1931.82</c:v>
                </c:pt>
                <c:pt idx="2833">
                  <c:v>1932.51</c:v>
                </c:pt>
                <c:pt idx="2834">
                  <c:v>1933.1699999999998</c:v>
                </c:pt>
                <c:pt idx="2835">
                  <c:v>1934</c:v>
                </c:pt>
                <c:pt idx="2836">
                  <c:v>1934.61</c:v>
                </c:pt>
                <c:pt idx="2837">
                  <c:v>1935.28</c:v>
                </c:pt>
                <c:pt idx="2838">
                  <c:v>1936.36</c:v>
                </c:pt>
                <c:pt idx="2839">
                  <c:v>1936.97</c:v>
                </c:pt>
                <c:pt idx="2840">
                  <c:v>1937.6699999999998</c:v>
                </c:pt>
                <c:pt idx="2841">
                  <c:v>1938.33</c:v>
                </c:pt>
                <c:pt idx="2842">
                  <c:v>1938.94</c:v>
                </c:pt>
                <c:pt idx="2843">
                  <c:v>1939.58</c:v>
                </c:pt>
                <c:pt idx="2844">
                  <c:v>1940.25</c:v>
                </c:pt>
                <c:pt idx="2845">
                  <c:v>1940.8899999999999</c:v>
                </c:pt>
                <c:pt idx="2846">
                  <c:v>1941.49</c:v>
                </c:pt>
                <c:pt idx="2847">
                  <c:v>1942.1299999999999</c:v>
                </c:pt>
                <c:pt idx="2848">
                  <c:v>1942.73</c:v>
                </c:pt>
                <c:pt idx="2849">
                  <c:v>1943.37</c:v>
                </c:pt>
                <c:pt idx="2850">
                  <c:v>1943.98</c:v>
                </c:pt>
                <c:pt idx="2851">
                  <c:v>1944.62</c:v>
                </c:pt>
                <c:pt idx="2852">
                  <c:v>1945.82</c:v>
                </c:pt>
                <c:pt idx="2853">
                  <c:v>1946.78</c:v>
                </c:pt>
                <c:pt idx="2854">
                  <c:v>1947.49</c:v>
                </c:pt>
                <c:pt idx="2855">
                  <c:v>1948.33</c:v>
                </c:pt>
                <c:pt idx="2856">
                  <c:v>1948.93</c:v>
                </c:pt>
                <c:pt idx="2857">
                  <c:v>1949.55</c:v>
                </c:pt>
                <c:pt idx="2858">
                  <c:v>1950.1599999999999</c:v>
                </c:pt>
                <c:pt idx="2859">
                  <c:v>1950.8</c:v>
                </c:pt>
                <c:pt idx="2860">
                  <c:v>1951.3799999999999</c:v>
                </c:pt>
                <c:pt idx="2861">
                  <c:v>1952.22</c:v>
                </c:pt>
                <c:pt idx="2862">
                  <c:v>1952.84</c:v>
                </c:pt>
                <c:pt idx="2863">
                  <c:v>1953.43</c:v>
                </c:pt>
                <c:pt idx="2864">
                  <c:v>1954.09</c:v>
                </c:pt>
                <c:pt idx="2865">
                  <c:v>1954.6699999999998</c:v>
                </c:pt>
                <c:pt idx="2866">
                  <c:v>1955.29</c:v>
                </c:pt>
                <c:pt idx="2867">
                  <c:v>1956.06</c:v>
                </c:pt>
                <c:pt idx="2868">
                  <c:v>1956.6899999999998</c:v>
                </c:pt>
                <c:pt idx="2869">
                  <c:v>1957.35</c:v>
                </c:pt>
                <c:pt idx="2870">
                  <c:v>1957.98</c:v>
                </c:pt>
                <c:pt idx="2871">
                  <c:v>1958.73</c:v>
                </c:pt>
                <c:pt idx="2872">
                  <c:v>1959.33</c:v>
                </c:pt>
                <c:pt idx="2873">
                  <c:v>1960.3899999999999</c:v>
                </c:pt>
                <c:pt idx="2874">
                  <c:v>1961.12</c:v>
                </c:pt>
                <c:pt idx="2875">
                  <c:v>1961.75</c:v>
                </c:pt>
                <c:pt idx="2876">
                  <c:v>1962.76</c:v>
                </c:pt>
                <c:pt idx="2877">
                  <c:v>1963.41</c:v>
                </c:pt>
                <c:pt idx="2878">
                  <c:v>1964.01</c:v>
                </c:pt>
                <c:pt idx="2879">
                  <c:v>1964.58</c:v>
                </c:pt>
                <c:pt idx="2880">
                  <c:v>1965.1699999999998</c:v>
                </c:pt>
                <c:pt idx="2881">
                  <c:v>1965.79</c:v>
                </c:pt>
                <c:pt idx="2882">
                  <c:v>1966.6</c:v>
                </c:pt>
                <c:pt idx="2883">
                  <c:v>1967.31</c:v>
                </c:pt>
                <c:pt idx="2884">
                  <c:v>1967.91</c:v>
                </c:pt>
                <c:pt idx="2885">
                  <c:v>1968.5</c:v>
                </c:pt>
                <c:pt idx="2886">
                  <c:v>1969.1299999999999</c:v>
                </c:pt>
                <c:pt idx="2887">
                  <c:v>1969.73</c:v>
                </c:pt>
                <c:pt idx="2888">
                  <c:v>1970.53</c:v>
                </c:pt>
                <c:pt idx="2889">
                  <c:v>1971.96</c:v>
                </c:pt>
                <c:pt idx="2890">
                  <c:v>1972.62</c:v>
                </c:pt>
                <c:pt idx="2891">
                  <c:v>1973.32</c:v>
                </c:pt>
                <c:pt idx="2892">
                  <c:v>1973.91</c:v>
                </c:pt>
                <c:pt idx="2893">
                  <c:v>1974.6</c:v>
                </c:pt>
                <c:pt idx="2894">
                  <c:v>1975.25</c:v>
                </c:pt>
                <c:pt idx="2895">
                  <c:v>1975.92</c:v>
                </c:pt>
                <c:pt idx="2896">
                  <c:v>1976.55</c:v>
                </c:pt>
                <c:pt idx="2897">
                  <c:v>1977.1399999999999</c:v>
                </c:pt>
                <c:pt idx="2898">
                  <c:v>1977.74</c:v>
                </c:pt>
                <c:pt idx="2899">
                  <c:v>1978.36</c:v>
                </c:pt>
                <c:pt idx="2900">
                  <c:v>1979.1699999999998</c:v>
                </c:pt>
                <c:pt idx="2901">
                  <c:v>1979.95</c:v>
                </c:pt>
                <c:pt idx="2902">
                  <c:v>1980.6599999999999</c:v>
                </c:pt>
                <c:pt idx="2903">
                  <c:v>1981.37</c:v>
                </c:pt>
                <c:pt idx="2904">
                  <c:v>1981.95</c:v>
                </c:pt>
                <c:pt idx="2905">
                  <c:v>1982.8</c:v>
                </c:pt>
                <c:pt idx="2906">
                  <c:v>1983.37</c:v>
                </c:pt>
                <c:pt idx="2907">
                  <c:v>1984.24</c:v>
                </c:pt>
                <c:pt idx="2908">
                  <c:v>1984.85</c:v>
                </c:pt>
                <c:pt idx="2909">
                  <c:v>1985.59</c:v>
                </c:pt>
                <c:pt idx="2910">
                  <c:v>1986.35</c:v>
                </c:pt>
                <c:pt idx="2911">
                  <c:v>1986.96</c:v>
                </c:pt>
                <c:pt idx="2912">
                  <c:v>1987.58</c:v>
                </c:pt>
                <c:pt idx="2913">
                  <c:v>1988.24</c:v>
                </c:pt>
                <c:pt idx="2914">
                  <c:v>1988.9</c:v>
                </c:pt>
                <c:pt idx="2915">
                  <c:v>1989.47</c:v>
                </c:pt>
                <c:pt idx="2916">
                  <c:v>1990.45</c:v>
                </c:pt>
                <c:pt idx="2917">
                  <c:v>1991.1799999999998</c:v>
                </c:pt>
                <c:pt idx="2918">
                  <c:v>1991.84</c:v>
                </c:pt>
                <c:pt idx="2919">
                  <c:v>1992.41</c:v>
                </c:pt>
                <c:pt idx="2920">
                  <c:v>1993.08</c:v>
                </c:pt>
                <c:pt idx="2921">
                  <c:v>1994.08</c:v>
                </c:pt>
                <c:pt idx="2922">
                  <c:v>1994.74</c:v>
                </c:pt>
                <c:pt idx="2923">
                  <c:v>1995.3799999999999</c:v>
                </c:pt>
                <c:pt idx="2924">
                  <c:v>1996.06</c:v>
                </c:pt>
                <c:pt idx="2925">
                  <c:v>1996.7</c:v>
                </c:pt>
                <c:pt idx="2926">
                  <c:v>1997.32</c:v>
                </c:pt>
                <c:pt idx="2927">
                  <c:v>1998.08</c:v>
                </c:pt>
                <c:pt idx="2928">
                  <c:v>1998.74</c:v>
                </c:pt>
                <c:pt idx="2929">
                  <c:v>1999.43</c:v>
                </c:pt>
                <c:pt idx="2930">
                  <c:v>2000.09</c:v>
                </c:pt>
                <c:pt idx="2931">
                  <c:v>2000.97</c:v>
                </c:pt>
                <c:pt idx="2932">
                  <c:v>2001.6799999999998</c:v>
                </c:pt>
                <c:pt idx="2933">
                  <c:v>2002.61</c:v>
                </c:pt>
                <c:pt idx="2934">
                  <c:v>2003.22</c:v>
                </c:pt>
                <c:pt idx="2935">
                  <c:v>2003.79</c:v>
                </c:pt>
                <c:pt idx="2936">
                  <c:v>2004.46</c:v>
                </c:pt>
                <c:pt idx="2937">
                  <c:v>2005.03</c:v>
                </c:pt>
                <c:pt idx="2938">
                  <c:v>2005.62</c:v>
                </c:pt>
                <c:pt idx="2939">
                  <c:v>2006.22</c:v>
                </c:pt>
                <c:pt idx="2940">
                  <c:v>2006.8</c:v>
                </c:pt>
                <c:pt idx="2941">
                  <c:v>2007.43</c:v>
                </c:pt>
                <c:pt idx="2942">
                  <c:v>2008.08</c:v>
                </c:pt>
                <c:pt idx="2943">
                  <c:v>2008.74</c:v>
                </c:pt>
                <c:pt idx="2944">
                  <c:v>2009.41</c:v>
                </c:pt>
                <c:pt idx="2945">
                  <c:v>2010.01</c:v>
                </c:pt>
                <c:pt idx="2946">
                  <c:v>2010.6899999999998</c:v>
                </c:pt>
                <c:pt idx="2947">
                  <c:v>2011.28</c:v>
                </c:pt>
                <c:pt idx="2948">
                  <c:v>2011.9</c:v>
                </c:pt>
                <c:pt idx="2949">
                  <c:v>2012.49</c:v>
                </c:pt>
                <c:pt idx="2950">
                  <c:v>2013.09</c:v>
                </c:pt>
                <c:pt idx="2951">
                  <c:v>2013.78</c:v>
                </c:pt>
                <c:pt idx="2952">
                  <c:v>2014.6299999999999</c:v>
                </c:pt>
                <c:pt idx="2953">
                  <c:v>2015.24</c:v>
                </c:pt>
                <c:pt idx="2954">
                  <c:v>2015.87</c:v>
                </c:pt>
                <c:pt idx="2955">
                  <c:v>2016.61</c:v>
                </c:pt>
                <c:pt idx="2956">
                  <c:v>2017.37</c:v>
                </c:pt>
                <c:pt idx="2957">
                  <c:v>2018</c:v>
                </c:pt>
                <c:pt idx="2958">
                  <c:v>2018.6399999999999</c:v>
                </c:pt>
                <c:pt idx="2959">
                  <c:v>2019.32</c:v>
                </c:pt>
                <c:pt idx="2960">
                  <c:v>2020.07</c:v>
                </c:pt>
                <c:pt idx="2961">
                  <c:v>2020.71</c:v>
                </c:pt>
                <c:pt idx="2962">
                  <c:v>2021.34</c:v>
                </c:pt>
                <c:pt idx="2963">
                  <c:v>2021.97</c:v>
                </c:pt>
                <c:pt idx="2964">
                  <c:v>2022.75</c:v>
                </c:pt>
                <c:pt idx="2965">
                  <c:v>2023.4</c:v>
                </c:pt>
                <c:pt idx="2966">
                  <c:v>2023.96</c:v>
                </c:pt>
                <c:pt idx="2967">
                  <c:v>2024.6799999999998</c:v>
                </c:pt>
                <c:pt idx="2968">
                  <c:v>2025.61</c:v>
                </c:pt>
                <c:pt idx="2969">
                  <c:v>2026.23</c:v>
                </c:pt>
                <c:pt idx="2970">
                  <c:v>2026.96</c:v>
                </c:pt>
                <c:pt idx="2971">
                  <c:v>2027.55</c:v>
                </c:pt>
                <c:pt idx="2972">
                  <c:v>2028.1899999999998</c:v>
                </c:pt>
                <c:pt idx="2973">
                  <c:v>2028.85</c:v>
                </c:pt>
                <c:pt idx="2974">
                  <c:v>2029.44</c:v>
                </c:pt>
                <c:pt idx="2975">
                  <c:v>2030.08</c:v>
                </c:pt>
                <c:pt idx="2976">
                  <c:v>2030.81</c:v>
                </c:pt>
                <c:pt idx="2977">
                  <c:v>2031.47</c:v>
                </c:pt>
                <c:pt idx="2978">
                  <c:v>2032.11</c:v>
                </c:pt>
                <c:pt idx="2979">
                  <c:v>2032.91</c:v>
                </c:pt>
                <c:pt idx="2980">
                  <c:v>2033.6599999999999</c:v>
                </c:pt>
                <c:pt idx="2981">
                  <c:v>2034.25</c:v>
                </c:pt>
                <c:pt idx="2982">
                  <c:v>2034.98</c:v>
                </c:pt>
                <c:pt idx="2983">
                  <c:v>2035.62</c:v>
                </c:pt>
                <c:pt idx="2984">
                  <c:v>2036.26</c:v>
                </c:pt>
                <c:pt idx="2985">
                  <c:v>2036.9</c:v>
                </c:pt>
                <c:pt idx="2986">
                  <c:v>2037.6699999999998</c:v>
                </c:pt>
                <c:pt idx="2987">
                  <c:v>2038.34</c:v>
                </c:pt>
                <c:pt idx="2988">
                  <c:v>2038.93</c:v>
                </c:pt>
                <c:pt idx="2989">
                  <c:v>2039.57</c:v>
                </c:pt>
                <c:pt idx="2990">
                  <c:v>2040.1699999999998</c:v>
                </c:pt>
                <c:pt idx="2991">
                  <c:v>2040.72</c:v>
                </c:pt>
                <c:pt idx="2992">
                  <c:v>2041.5</c:v>
                </c:pt>
                <c:pt idx="2993">
                  <c:v>2042.1399999999999</c:v>
                </c:pt>
                <c:pt idx="2994">
                  <c:v>2043.1399999999999</c:v>
                </c:pt>
                <c:pt idx="2995">
                  <c:v>2043.77</c:v>
                </c:pt>
                <c:pt idx="2996">
                  <c:v>2044.6299999999999</c:v>
                </c:pt>
                <c:pt idx="2997">
                  <c:v>2045.21</c:v>
                </c:pt>
                <c:pt idx="2998">
                  <c:v>2045.77</c:v>
                </c:pt>
                <c:pt idx="2999">
                  <c:v>2046.37</c:v>
                </c:pt>
                <c:pt idx="3000">
                  <c:v>2047.02</c:v>
                </c:pt>
                <c:pt idx="3001">
                  <c:v>2047.6399999999999</c:v>
                </c:pt>
                <c:pt idx="3002">
                  <c:v>2048.36</c:v>
                </c:pt>
                <c:pt idx="3003">
                  <c:v>2048.9299999999998</c:v>
                </c:pt>
                <c:pt idx="3004">
                  <c:v>2049.59</c:v>
                </c:pt>
                <c:pt idx="3005">
                  <c:v>2050.1999999999998</c:v>
                </c:pt>
                <c:pt idx="3006">
                  <c:v>2051.04</c:v>
                </c:pt>
                <c:pt idx="3007">
                  <c:v>2051.63</c:v>
                </c:pt>
                <c:pt idx="3008">
                  <c:v>2052.46</c:v>
                </c:pt>
                <c:pt idx="3009">
                  <c:v>2053.2399999999998</c:v>
                </c:pt>
                <c:pt idx="3010">
                  <c:v>2053.88</c:v>
                </c:pt>
                <c:pt idx="3011">
                  <c:v>2054.5</c:v>
                </c:pt>
                <c:pt idx="3012">
                  <c:v>2055.11</c:v>
                </c:pt>
                <c:pt idx="3013">
                  <c:v>2055.7399999999998</c:v>
                </c:pt>
                <c:pt idx="3014">
                  <c:v>2056.4100000000003</c:v>
                </c:pt>
                <c:pt idx="3015">
                  <c:v>2056.9899999999998</c:v>
                </c:pt>
                <c:pt idx="3016">
                  <c:v>2057.65</c:v>
                </c:pt>
                <c:pt idx="3017">
                  <c:v>2058.3300000000004</c:v>
                </c:pt>
                <c:pt idx="3018">
                  <c:v>2058.9100000000003</c:v>
                </c:pt>
                <c:pt idx="3019">
                  <c:v>2059.5</c:v>
                </c:pt>
                <c:pt idx="3020">
                  <c:v>2060.09</c:v>
                </c:pt>
                <c:pt idx="3021">
                  <c:v>2060.86</c:v>
                </c:pt>
                <c:pt idx="3022">
                  <c:v>2061.52</c:v>
                </c:pt>
                <c:pt idx="3023">
                  <c:v>2062.14</c:v>
                </c:pt>
                <c:pt idx="3024">
                  <c:v>2062.7599999999998</c:v>
                </c:pt>
                <c:pt idx="3025">
                  <c:v>2063.4100000000003</c:v>
                </c:pt>
                <c:pt idx="3026">
                  <c:v>2064.0700000000002</c:v>
                </c:pt>
                <c:pt idx="3027">
                  <c:v>2064.9499999999998</c:v>
                </c:pt>
                <c:pt idx="3028">
                  <c:v>2065.79</c:v>
                </c:pt>
                <c:pt idx="3029">
                  <c:v>2066.42</c:v>
                </c:pt>
                <c:pt idx="3030">
                  <c:v>2067.17</c:v>
                </c:pt>
                <c:pt idx="3031">
                  <c:v>2067.8500000000004</c:v>
                </c:pt>
                <c:pt idx="3032">
                  <c:v>2068.64</c:v>
                </c:pt>
                <c:pt idx="3033">
                  <c:v>2069.3000000000002</c:v>
                </c:pt>
                <c:pt idx="3034">
                  <c:v>2069.9499999999998</c:v>
                </c:pt>
                <c:pt idx="3035">
                  <c:v>2070.59</c:v>
                </c:pt>
                <c:pt idx="3036">
                  <c:v>2071.23</c:v>
                </c:pt>
                <c:pt idx="3037">
                  <c:v>2071.88</c:v>
                </c:pt>
                <c:pt idx="3038">
                  <c:v>2072.54</c:v>
                </c:pt>
                <c:pt idx="3039">
                  <c:v>2073.1999999999998</c:v>
                </c:pt>
                <c:pt idx="3040">
                  <c:v>2073.8700000000003</c:v>
                </c:pt>
                <c:pt idx="3041">
                  <c:v>2074.6</c:v>
                </c:pt>
                <c:pt idx="3042">
                  <c:v>2075.3900000000003</c:v>
                </c:pt>
                <c:pt idx="3043">
                  <c:v>2076.09</c:v>
                </c:pt>
                <c:pt idx="3044">
                  <c:v>2076.8100000000004</c:v>
                </c:pt>
                <c:pt idx="3045">
                  <c:v>2077.5100000000002</c:v>
                </c:pt>
                <c:pt idx="3046">
                  <c:v>2078.17</c:v>
                </c:pt>
                <c:pt idx="3047">
                  <c:v>2078.73</c:v>
                </c:pt>
                <c:pt idx="3048">
                  <c:v>2079.34</c:v>
                </c:pt>
                <c:pt idx="3049">
                  <c:v>2079.9699999999998</c:v>
                </c:pt>
                <c:pt idx="3050">
                  <c:v>2080.59</c:v>
                </c:pt>
                <c:pt idx="3051">
                  <c:v>2081.2199999999998</c:v>
                </c:pt>
                <c:pt idx="3052">
                  <c:v>2081.98</c:v>
                </c:pt>
                <c:pt idx="3053">
                  <c:v>2082.65</c:v>
                </c:pt>
                <c:pt idx="3054">
                  <c:v>2083.36</c:v>
                </c:pt>
                <c:pt idx="3055">
                  <c:v>2084</c:v>
                </c:pt>
                <c:pt idx="3056">
                  <c:v>2084.73</c:v>
                </c:pt>
                <c:pt idx="3057">
                  <c:v>2085.3200000000002</c:v>
                </c:pt>
                <c:pt idx="3058">
                  <c:v>2085.9699999999998</c:v>
                </c:pt>
                <c:pt idx="3059">
                  <c:v>2086.67</c:v>
                </c:pt>
                <c:pt idx="3060">
                  <c:v>2087.2199999999998</c:v>
                </c:pt>
                <c:pt idx="3061">
                  <c:v>2088.15</c:v>
                </c:pt>
                <c:pt idx="3062">
                  <c:v>2088.71</c:v>
                </c:pt>
                <c:pt idx="3063">
                  <c:v>2089.3200000000002</c:v>
                </c:pt>
                <c:pt idx="3064">
                  <c:v>2090.0500000000002</c:v>
                </c:pt>
                <c:pt idx="3065">
                  <c:v>2090.75</c:v>
                </c:pt>
                <c:pt idx="3066">
                  <c:v>2091.4299999999998</c:v>
                </c:pt>
                <c:pt idx="3067">
                  <c:v>2092.14</c:v>
                </c:pt>
                <c:pt idx="3068">
                  <c:v>2092.8100000000004</c:v>
                </c:pt>
                <c:pt idx="3069">
                  <c:v>2093.5</c:v>
                </c:pt>
                <c:pt idx="3070">
                  <c:v>2094.09</c:v>
                </c:pt>
                <c:pt idx="3071">
                  <c:v>2094.73</c:v>
                </c:pt>
                <c:pt idx="3072">
                  <c:v>2095.63</c:v>
                </c:pt>
                <c:pt idx="3073">
                  <c:v>2096.1999999999998</c:v>
                </c:pt>
                <c:pt idx="3074">
                  <c:v>2096.79</c:v>
                </c:pt>
                <c:pt idx="3075">
                  <c:v>2097.5</c:v>
                </c:pt>
                <c:pt idx="3076">
                  <c:v>2098.29</c:v>
                </c:pt>
                <c:pt idx="3077">
                  <c:v>2098.98</c:v>
                </c:pt>
                <c:pt idx="3078">
                  <c:v>2099.59</c:v>
                </c:pt>
                <c:pt idx="3079">
                  <c:v>2100.34</c:v>
                </c:pt>
                <c:pt idx="3080">
                  <c:v>2101.02</c:v>
                </c:pt>
                <c:pt idx="3081">
                  <c:v>2101.7199999999998</c:v>
                </c:pt>
                <c:pt idx="3082">
                  <c:v>2102.3200000000002</c:v>
                </c:pt>
                <c:pt idx="3083">
                  <c:v>2102.88</c:v>
                </c:pt>
                <c:pt idx="3084">
                  <c:v>2103.48</c:v>
                </c:pt>
                <c:pt idx="3085">
                  <c:v>2104.0700000000002</c:v>
                </c:pt>
                <c:pt idx="3086">
                  <c:v>2104.75</c:v>
                </c:pt>
                <c:pt idx="3087">
                  <c:v>2105.46</c:v>
                </c:pt>
                <c:pt idx="3088">
                  <c:v>2106.0700000000002</c:v>
                </c:pt>
                <c:pt idx="3089">
                  <c:v>2106.73</c:v>
                </c:pt>
                <c:pt idx="3090">
                  <c:v>2107.3300000000004</c:v>
                </c:pt>
                <c:pt idx="3091">
                  <c:v>2107.9100000000003</c:v>
                </c:pt>
                <c:pt idx="3092">
                  <c:v>2108.71</c:v>
                </c:pt>
                <c:pt idx="3093">
                  <c:v>2109.46</c:v>
                </c:pt>
                <c:pt idx="3094">
                  <c:v>2110.1</c:v>
                </c:pt>
                <c:pt idx="3095">
                  <c:v>2110.8300000000004</c:v>
                </c:pt>
                <c:pt idx="3096">
                  <c:v>2111.79</c:v>
                </c:pt>
                <c:pt idx="3097">
                  <c:v>2113.2799999999997</c:v>
                </c:pt>
                <c:pt idx="3098">
                  <c:v>2113.9899999999998</c:v>
                </c:pt>
                <c:pt idx="3099">
                  <c:v>2114.63</c:v>
                </c:pt>
                <c:pt idx="3100">
                  <c:v>2115.5700000000002</c:v>
                </c:pt>
                <c:pt idx="3101">
                  <c:v>2116.21</c:v>
                </c:pt>
                <c:pt idx="3102">
                  <c:v>2116.7799999999997</c:v>
                </c:pt>
                <c:pt idx="3103">
                  <c:v>2117.3200000000002</c:v>
                </c:pt>
                <c:pt idx="3104">
                  <c:v>2118.06</c:v>
                </c:pt>
                <c:pt idx="3105">
                  <c:v>2118.8200000000002</c:v>
                </c:pt>
                <c:pt idx="3106">
                  <c:v>2119.4100000000003</c:v>
                </c:pt>
                <c:pt idx="3107">
                  <c:v>2120.11</c:v>
                </c:pt>
                <c:pt idx="3108">
                  <c:v>2120.73</c:v>
                </c:pt>
                <c:pt idx="3109">
                  <c:v>2121.34</c:v>
                </c:pt>
                <c:pt idx="3110">
                  <c:v>2122.04</c:v>
                </c:pt>
                <c:pt idx="3111">
                  <c:v>2123.0300000000002</c:v>
                </c:pt>
                <c:pt idx="3112">
                  <c:v>2123.65</c:v>
                </c:pt>
                <c:pt idx="3113">
                  <c:v>2124.27</c:v>
                </c:pt>
                <c:pt idx="3114">
                  <c:v>2124.9</c:v>
                </c:pt>
                <c:pt idx="3115">
                  <c:v>2125.63</c:v>
                </c:pt>
                <c:pt idx="3116">
                  <c:v>2126.2799999999997</c:v>
                </c:pt>
                <c:pt idx="3117">
                  <c:v>2126.92</c:v>
                </c:pt>
                <c:pt idx="3118">
                  <c:v>2127.4899999999998</c:v>
                </c:pt>
                <c:pt idx="3119">
                  <c:v>2128.12</c:v>
                </c:pt>
                <c:pt idx="3120">
                  <c:v>2128.92</c:v>
                </c:pt>
                <c:pt idx="3121">
                  <c:v>2129.5700000000002</c:v>
                </c:pt>
                <c:pt idx="3122">
                  <c:v>2130.27</c:v>
                </c:pt>
                <c:pt idx="3123">
                  <c:v>2130.86</c:v>
                </c:pt>
                <c:pt idx="3124">
                  <c:v>2131.4899999999998</c:v>
                </c:pt>
                <c:pt idx="3125">
                  <c:v>2132.14</c:v>
                </c:pt>
                <c:pt idx="3126">
                  <c:v>2132.75</c:v>
                </c:pt>
                <c:pt idx="3127">
                  <c:v>2133.34</c:v>
                </c:pt>
                <c:pt idx="3128">
                  <c:v>2134.0700000000002</c:v>
                </c:pt>
                <c:pt idx="3129">
                  <c:v>2134.8500000000004</c:v>
                </c:pt>
                <c:pt idx="3130">
                  <c:v>2135.5100000000002</c:v>
                </c:pt>
                <c:pt idx="3131">
                  <c:v>2136.25</c:v>
                </c:pt>
                <c:pt idx="3132">
                  <c:v>2136.92</c:v>
                </c:pt>
                <c:pt idx="3133">
                  <c:v>2137.52</c:v>
                </c:pt>
                <c:pt idx="3134">
                  <c:v>2138.11</c:v>
                </c:pt>
                <c:pt idx="3135">
                  <c:v>2138.7599999999998</c:v>
                </c:pt>
                <c:pt idx="3136">
                  <c:v>2139.66</c:v>
                </c:pt>
                <c:pt idx="3137">
                  <c:v>2140.3100000000004</c:v>
                </c:pt>
                <c:pt idx="3138">
                  <c:v>2141.02</c:v>
                </c:pt>
                <c:pt idx="3139">
                  <c:v>2141.69</c:v>
                </c:pt>
                <c:pt idx="3140">
                  <c:v>2142.3100000000004</c:v>
                </c:pt>
                <c:pt idx="3141">
                  <c:v>2142.94</c:v>
                </c:pt>
                <c:pt idx="3142">
                  <c:v>2143.61</c:v>
                </c:pt>
                <c:pt idx="3143">
                  <c:v>2144.2199999999998</c:v>
                </c:pt>
                <c:pt idx="3144">
                  <c:v>2144.8200000000002</c:v>
                </c:pt>
                <c:pt idx="3145">
                  <c:v>2145.4299999999998</c:v>
                </c:pt>
                <c:pt idx="3146">
                  <c:v>2146.02</c:v>
                </c:pt>
                <c:pt idx="3147">
                  <c:v>2146.7199999999998</c:v>
                </c:pt>
                <c:pt idx="3148">
                  <c:v>2147.3700000000003</c:v>
                </c:pt>
                <c:pt idx="3149">
                  <c:v>2148.0100000000002</c:v>
                </c:pt>
                <c:pt idx="3150">
                  <c:v>2148.66</c:v>
                </c:pt>
                <c:pt idx="3151">
                  <c:v>2149.27</c:v>
                </c:pt>
                <c:pt idx="3152">
                  <c:v>2150.0500000000002</c:v>
                </c:pt>
                <c:pt idx="3153">
                  <c:v>2150.6999999999998</c:v>
                </c:pt>
                <c:pt idx="3154">
                  <c:v>2151.34</c:v>
                </c:pt>
                <c:pt idx="3155">
                  <c:v>2151.9499999999998</c:v>
                </c:pt>
                <c:pt idx="3156">
                  <c:v>2152.5500000000002</c:v>
                </c:pt>
                <c:pt idx="3157">
                  <c:v>2153.1799999999998</c:v>
                </c:pt>
                <c:pt idx="3158">
                  <c:v>2153.79</c:v>
                </c:pt>
                <c:pt idx="3159">
                  <c:v>2154.59</c:v>
                </c:pt>
                <c:pt idx="3160">
                  <c:v>2155.2399999999998</c:v>
                </c:pt>
                <c:pt idx="3161">
                  <c:v>2155.8900000000003</c:v>
                </c:pt>
                <c:pt idx="3162">
                  <c:v>2156.5</c:v>
                </c:pt>
                <c:pt idx="3163">
                  <c:v>2157.15</c:v>
                </c:pt>
                <c:pt idx="3164">
                  <c:v>2157.7799999999997</c:v>
                </c:pt>
                <c:pt idx="3165">
                  <c:v>2158.38</c:v>
                </c:pt>
                <c:pt idx="3166">
                  <c:v>2158.98</c:v>
                </c:pt>
                <c:pt idx="3167">
                  <c:v>2159.61</c:v>
                </c:pt>
                <c:pt idx="3168">
                  <c:v>2160.2599999999998</c:v>
                </c:pt>
                <c:pt idx="3169">
                  <c:v>2160.8500000000004</c:v>
                </c:pt>
                <c:pt idx="3170">
                  <c:v>2161.5100000000002</c:v>
                </c:pt>
                <c:pt idx="3171">
                  <c:v>2162.2199999999998</c:v>
                </c:pt>
                <c:pt idx="3172">
                  <c:v>2162.94</c:v>
                </c:pt>
                <c:pt idx="3173">
                  <c:v>2163.5700000000002</c:v>
                </c:pt>
                <c:pt idx="3174">
                  <c:v>2164.4899999999998</c:v>
                </c:pt>
                <c:pt idx="3175">
                  <c:v>2165.17</c:v>
                </c:pt>
                <c:pt idx="3176">
                  <c:v>2165.88</c:v>
                </c:pt>
                <c:pt idx="3177">
                  <c:v>2166.48</c:v>
                </c:pt>
                <c:pt idx="3178">
                  <c:v>2167.12</c:v>
                </c:pt>
                <c:pt idx="3179">
                  <c:v>2167.75</c:v>
                </c:pt>
                <c:pt idx="3180">
                  <c:v>2168.3300000000004</c:v>
                </c:pt>
                <c:pt idx="3181">
                  <c:v>2168.9299999999998</c:v>
                </c:pt>
                <c:pt idx="3182">
                  <c:v>2169.58</c:v>
                </c:pt>
                <c:pt idx="3183">
                  <c:v>2170.1999999999998</c:v>
                </c:pt>
                <c:pt idx="3184">
                  <c:v>2171.0100000000002</c:v>
                </c:pt>
                <c:pt idx="3185">
                  <c:v>2171.92</c:v>
                </c:pt>
                <c:pt idx="3186">
                  <c:v>2172.5500000000002</c:v>
                </c:pt>
                <c:pt idx="3187">
                  <c:v>2173.29</c:v>
                </c:pt>
                <c:pt idx="3188">
                  <c:v>2173.9</c:v>
                </c:pt>
                <c:pt idx="3189">
                  <c:v>2174.5700000000002</c:v>
                </c:pt>
                <c:pt idx="3190">
                  <c:v>2175.13</c:v>
                </c:pt>
                <c:pt idx="3191">
                  <c:v>2175.71</c:v>
                </c:pt>
                <c:pt idx="3192">
                  <c:v>2176.46</c:v>
                </c:pt>
                <c:pt idx="3193">
                  <c:v>2177.42</c:v>
                </c:pt>
                <c:pt idx="3194">
                  <c:v>2178.16</c:v>
                </c:pt>
                <c:pt idx="3195">
                  <c:v>2178.8900000000003</c:v>
                </c:pt>
                <c:pt idx="3196">
                  <c:v>2179.73</c:v>
                </c:pt>
                <c:pt idx="3197">
                  <c:v>2180.3000000000002</c:v>
                </c:pt>
                <c:pt idx="3198">
                  <c:v>2180.98</c:v>
                </c:pt>
                <c:pt idx="3199">
                  <c:v>2181.7199999999998</c:v>
                </c:pt>
                <c:pt idx="3200">
                  <c:v>2182.4299999999998</c:v>
                </c:pt>
                <c:pt idx="3201">
                  <c:v>2183.08</c:v>
                </c:pt>
                <c:pt idx="3202">
                  <c:v>2183.75</c:v>
                </c:pt>
                <c:pt idx="3203">
                  <c:v>2184.58</c:v>
                </c:pt>
                <c:pt idx="3204">
                  <c:v>2185.23</c:v>
                </c:pt>
                <c:pt idx="3205">
                  <c:v>2185.84</c:v>
                </c:pt>
                <c:pt idx="3206">
                  <c:v>2186.4699999999998</c:v>
                </c:pt>
                <c:pt idx="3207">
                  <c:v>2187.12</c:v>
                </c:pt>
                <c:pt idx="3208">
                  <c:v>2187.8100000000004</c:v>
                </c:pt>
                <c:pt idx="3209">
                  <c:v>2188.5</c:v>
                </c:pt>
                <c:pt idx="3210">
                  <c:v>2189.19</c:v>
                </c:pt>
                <c:pt idx="3211">
                  <c:v>2189.8100000000004</c:v>
                </c:pt>
                <c:pt idx="3212">
                  <c:v>2190.61</c:v>
                </c:pt>
                <c:pt idx="3213">
                  <c:v>2191.21</c:v>
                </c:pt>
                <c:pt idx="3214">
                  <c:v>2191.98</c:v>
                </c:pt>
                <c:pt idx="3215">
                  <c:v>2192.69</c:v>
                </c:pt>
                <c:pt idx="3216">
                  <c:v>2193.48</c:v>
                </c:pt>
                <c:pt idx="3217">
                  <c:v>2194.13</c:v>
                </c:pt>
                <c:pt idx="3218">
                  <c:v>2194.79</c:v>
                </c:pt>
                <c:pt idx="3219">
                  <c:v>2195.3900000000003</c:v>
                </c:pt>
                <c:pt idx="3220">
                  <c:v>2195.98</c:v>
                </c:pt>
                <c:pt idx="3221">
                  <c:v>2196.79</c:v>
                </c:pt>
                <c:pt idx="3222">
                  <c:v>2197.44</c:v>
                </c:pt>
                <c:pt idx="3223">
                  <c:v>2198.08</c:v>
                </c:pt>
                <c:pt idx="3224">
                  <c:v>2198.65</c:v>
                </c:pt>
                <c:pt idx="3225">
                  <c:v>2199.3300000000004</c:v>
                </c:pt>
                <c:pt idx="3226">
                  <c:v>2199.9100000000003</c:v>
                </c:pt>
                <c:pt idx="3227">
                  <c:v>2200.65</c:v>
                </c:pt>
                <c:pt idx="3228">
                  <c:v>2201.2199999999998</c:v>
                </c:pt>
                <c:pt idx="3229">
                  <c:v>2201.8300000000004</c:v>
                </c:pt>
                <c:pt idx="3230">
                  <c:v>2202.65</c:v>
                </c:pt>
                <c:pt idx="3231">
                  <c:v>2203.4299999999998</c:v>
                </c:pt>
                <c:pt idx="3232">
                  <c:v>2204.04</c:v>
                </c:pt>
                <c:pt idx="3233">
                  <c:v>2204.62</c:v>
                </c:pt>
                <c:pt idx="3234">
                  <c:v>2205.3500000000004</c:v>
                </c:pt>
                <c:pt idx="3235">
                  <c:v>2205.98</c:v>
                </c:pt>
                <c:pt idx="3236">
                  <c:v>2206.61</c:v>
                </c:pt>
                <c:pt idx="3237">
                  <c:v>2207.2399999999998</c:v>
                </c:pt>
                <c:pt idx="3238">
                  <c:v>2207.88</c:v>
                </c:pt>
                <c:pt idx="3239">
                  <c:v>2208.5100000000002</c:v>
                </c:pt>
                <c:pt idx="3240">
                  <c:v>2209.14</c:v>
                </c:pt>
                <c:pt idx="3241">
                  <c:v>2209.7399999999998</c:v>
                </c:pt>
                <c:pt idx="3242">
                  <c:v>2210.4</c:v>
                </c:pt>
                <c:pt idx="3243">
                  <c:v>2211.0500000000002</c:v>
                </c:pt>
                <c:pt idx="3244">
                  <c:v>2211.8100000000004</c:v>
                </c:pt>
                <c:pt idx="3245">
                  <c:v>2212.4899999999998</c:v>
                </c:pt>
                <c:pt idx="3246">
                  <c:v>2213.3100000000004</c:v>
                </c:pt>
                <c:pt idx="3247">
                  <c:v>2214.14</c:v>
                </c:pt>
                <c:pt idx="3248">
                  <c:v>2214.88</c:v>
                </c:pt>
                <c:pt idx="3249">
                  <c:v>2215.48</c:v>
                </c:pt>
                <c:pt idx="3250">
                  <c:v>2216.0700000000002</c:v>
                </c:pt>
                <c:pt idx="3251">
                  <c:v>2216.66</c:v>
                </c:pt>
                <c:pt idx="3252">
                  <c:v>2217.4</c:v>
                </c:pt>
                <c:pt idx="3253">
                  <c:v>2218.06</c:v>
                </c:pt>
                <c:pt idx="3254">
                  <c:v>2218.67</c:v>
                </c:pt>
                <c:pt idx="3255">
                  <c:v>2219.29</c:v>
                </c:pt>
                <c:pt idx="3256">
                  <c:v>2219.8700000000003</c:v>
                </c:pt>
                <c:pt idx="3257">
                  <c:v>2220.65</c:v>
                </c:pt>
                <c:pt idx="3258">
                  <c:v>2221.29</c:v>
                </c:pt>
                <c:pt idx="3259">
                  <c:v>2221.96</c:v>
                </c:pt>
                <c:pt idx="3260">
                  <c:v>2222.56</c:v>
                </c:pt>
                <c:pt idx="3261">
                  <c:v>2223.15</c:v>
                </c:pt>
                <c:pt idx="3262">
                  <c:v>2223.8100000000004</c:v>
                </c:pt>
                <c:pt idx="3263">
                  <c:v>2224.4499999999998</c:v>
                </c:pt>
                <c:pt idx="3264">
                  <c:v>2225.1</c:v>
                </c:pt>
                <c:pt idx="3265">
                  <c:v>2225.7399999999998</c:v>
                </c:pt>
                <c:pt idx="3266">
                  <c:v>2226.75</c:v>
                </c:pt>
                <c:pt idx="3267">
                  <c:v>2227.56</c:v>
                </c:pt>
                <c:pt idx="3268">
                  <c:v>2228.23</c:v>
                </c:pt>
                <c:pt idx="3269">
                  <c:v>2228.8700000000003</c:v>
                </c:pt>
                <c:pt idx="3270">
                  <c:v>2229.48</c:v>
                </c:pt>
                <c:pt idx="3271">
                  <c:v>2230.17</c:v>
                </c:pt>
                <c:pt idx="3272">
                  <c:v>2230.79</c:v>
                </c:pt>
                <c:pt idx="3273">
                  <c:v>2231.5100000000002</c:v>
                </c:pt>
                <c:pt idx="3274">
                  <c:v>2232.1999999999998</c:v>
                </c:pt>
                <c:pt idx="3275">
                  <c:v>2232.8200000000002</c:v>
                </c:pt>
                <c:pt idx="3276">
                  <c:v>2233.59</c:v>
                </c:pt>
                <c:pt idx="3277">
                  <c:v>2234.29</c:v>
                </c:pt>
                <c:pt idx="3278">
                  <c:v>2234.9</c:v>
                </c:pt>
                <c:pt idx="3279">
                  <c:v>2235.4899999999998</c:v>
                </c:pt>
                <c:pt idx="3280">
                  <c:v>2236.3300000000004</c:v>
                </c:pt>
                <c:pt idx="3281">
                  <c:v>2236.92</c:v>
                </c:pt>
                <c:pt idx="3282">
                  <c:v>2237.6</c:v>
                </c:pt>
                <c:pt idx="3283">
                  <c:v>2238.25</c:v>
                </c:pt>
                <c:pt idx="3284">
                  <c:v>2238.8900000000003</c:v>
                </c:pt>
                <c:pt idx="3285">
                  <c:v>2239.64</c:v>
                </c:pt>
                <c:pt idx="3286">
                  <c:v>2240.2799999999997</c:v>
                </c:pt>
                <c:pt idx="3287">
                  <c:v>2240.92</c:v>
                </c:pt>
                <c:pt idx="3288">
                  <c:v>2241.58</c:v>
                </c:pt>
                <c:pt idx="3289">
                  <c:v>2242.3000000000002</c:v>
                </c:pt>
                <c:pt idx="3290">
                  <c:v>2242.9499999999998</c:v>
                </c:pt>
                <c:pt idx="3291">
                  <c:v>2243.71</c:v>
                </c:pt>
                <c:pt idx="3292">
                  <c:v>2244.4499999999998</c:v>
                </c:pt>
                <c:pt idx="3293">
                  <c:v>2245.1</c:v>
                </c:pt>
                <c:pt idx="3294">
                  <c:v>2245.73</c:v>
                </c:pt>
                <c:pt idx="3295">
                  <c:v>2246.36</c:v>
                </c:pt>
                <c:pt idx="3296">
                  <c:v>2247.08</c:v>
                </c:pt>
                <c:pt idx="3297">
                  <c:v>2247.69</c:v>
                </c:pt>
                <c:pt idx="3298">
                  <c:v>2249.0500000000002</c:v>
                </c:pt>
                <c:pt idx="3299">
                  <c:v>2250.09</c:v>
                </c:pt>
                <c:pt idx="3300">
                  <c:v>2250.6999999999998</c:v>
                </c:pt>
                <c:pt idx="3301">
                  <c:v>2251.3100000000004</c:v>
                </c:pt>
                <c:pt idx="3302">
                  <c:v>2251.9100000000003</c:v>
                </c:pt>
                <c:pt idx="3303">
                  <c:v>2252.62</c:v>
                </c:pt>
                <c:pt idx="3304">
                  <c:v>2253.2399999999998</c:v>
                </c:pt>
                <c:pt idx="3305">
                  <c:v>2253.8900000000003</c:v>
                </c:pt>
                <c:pt idx="3306">
                  <c:v>2254.54</c:v>
                </c:pt>
                <c:pt idx="3307">
                  <c:v>2255.1999999999998</c:v>
                </c:pt>
                <c:pt idx="3308">
                  <c:v>2255.84</c:v>
                </c:pt>
                <c:pt idx="3309">
                  <c:v>2256.46</c:v>
                </c:pt>
                <c:pt idx="3310">
                  <c:v>2257.54</c:v>
                </c:pt>
                <c:pt idx="3311">
                  <c:v>2258.14</c:v>
                </c:pt>
                <c:pt idx="3312">
                  <c:v>2258.7399999999998</c:v>
                </c:pt>
                <c:pt idx="3313">
                  <c:v>2259.5</c:v>
                </c:pt>
                <c:pt idx="3314">
                  <c:v>2260.12</c:v>
                </c:pt>
                <c:pt idx="3315">
                  <c:v>2261.09</c:v>
                </c:pt>
                <c:pt idx="3316">
                  <c:v>2261.7199999999998</c:v>
                </c:pt>
                <c:pt idx="3317">
                  <c:v>2262.3700000000003</c:v>
                </c:pt>
                <c:pt idx="3318">
                  <c:v>2263.15</c:v>
                </c:pt>
                <c:pt idx="3319">
                  <c:v>2263.98</c:v>
                </c:pt>
                <c:pt idx="3320">
                  <c:v>2264.54</c:v>
                </c:pt>
                <c:pt idx="3321">
                  <c:v>2265.3200000000002</c:v>
                </c:pt>
                <c:pt idx="3322">
                  <c:v>2265.98</c:v>
                </c:pt>
                <c:pt idx="3323">
                  <c:v>2266.64</c:v>
                </c:pt>
                <c:pt idx="3324">
                  <c:v>2267.2799999999997</c:v>
                </c:pt>
                <c:pt idx="3325">
                  <c:v>2267.9699999999998</c:v>
                </c:pt>
                <c:pt idx="3326">
                  <c:v>2268.58</c:v>
                </c:pt>
                <c:pt idx="3327">
                  <c:v>2269.2799999999997</c:v>
                </c:pt>
                <c:pt idx="3328">
                  <c:v>2269.96</c:v>
                </c:pt>
                <c:pt idx="3329">
                  <c:v>2270.6</c:v>
                </c:pt>
                <c:pt idx="3330">
                  <c:v>2271.48</c:v>
                </c:pt>
                <c:pt idx="3331">
                  <c:v>2272.12</c:v>
                </c:pt>
                <c:pt idx="3332">
                  <c:v>2272.8500000000004</c:v>
                </c:pt>
                <c:pt idx="3333">
                  <c:v>2273.4699999999998</c:v>
                </c:pt>
                <c:pt idx="3334">
                  <c:v>2274.08</c:v>
                </c:pt>
                <c:pt idx="3335">
                  <c:v>2274.8000000000002</c:v>
                </c:pt>
                <c:pt idx="3336">
                  <c:v>2275.4899999999998</c:v>
                </c:pt>
                <c:pt idx="3337">
                  <c:v>2276.13</c:v>
                </c:pt>
                <c:pt idx="3338">
                  <c:v>2277.06</c:v>
                </c:pt>
                <c:pt idx="3339">
                  <c:v>2277.8300000000004</c:v>
                </c:pt>
                <c:pt idx="3340">
                  <c:v>2278.4699999999998</c:v>
                </c:pt>
                <c:pt idx="3341">
                  <c:v>2279.3000000000002</c:v>
                </c:pt>
                <c:pt idx="3342">
                  <c:v>2279.9499999999998</c:v>
                </c:pt>
                <c:pt idx="3343">
                  <c:v>2280.63</c:v>
                </c:pt>
                <c:pt idx="3344">
                  <c:v>2281.3500000000004</c:v>
                </c:pt>
                <c:pt idx="3345">
                  <c:v>2281.96</c:v>
                </c:pt>
                <c:pt idx="3346">
                  <c:v>2282.59</c:v>
                </c:pt>
                <c:pt idx="3347">
                  <c:v>2283.15</c:v>
                </c:pt>
                <c:pt idx="3348">
                  <c:v>2283.75</c:v>
                </c:pt>
                <c:pt idx="3349">
                  <c:v>2284.34</c:v>
                </c:pt>
                <c:pt idx="3350">
                  <c:v>2284.9499999999998</c:v>
                </c:pt>
                <c:pt idx="3351">
                  <c:v>2285.6</c:v>
                </c:pt>
                <c:pt idx="3352">
                  <c:v>2286.2799999999997</c:v>
                </c:pt>
                <c:pt idx="3353">
                  <c:v>2287.04</c:v>
                </c:pt>
                <c:pt idx="3354">
                  <c:v>2287.6799999999998</c:v>
                </c:pt>
                <c:pt idx="3355">
                  <c:v>2288.29</c:v>
                </c:pt>
                <c:pt idx="3356">
                  <c:v>2288.96</c:v>
                </c:pt>
                <c:pt idx="3357">
                  <c:v>2289.59</c:v>
                </c:pt>
                <c:pt idx="3358">
                  <c:v>2290.12</c:v>
                </c:pt>
                <c:pt idx="3359">
                  <c:v>2290.8200000000002</c:v>
                </c:pt>
                <c:pt idx="3360">
                  <c:v>2291.46</c:v>
                </c:pt>
                <c:pt idx="3361">
                  <c:v>2292.1</c:v>
                </c:pt>
                <c:pt idx="3362">
                  <c:v>2292.69</c:v>
                </c:pt>
                <c:pt idx="3363">
                  <c:v>2293.3500000000004</c:v>
                </c:pt>
                <c:pt idx="3364">
                  <c:v>2293.9</c:v>
                </c:pt>
                <c:pt idx="3365">
                  <c:v>2294.5300000000002</c:v>
                </c:pt>
                <c:pt idx="3366">
                  <c:v>2295.23</c:v>
                </c:pt>
                <c:pt idx="3367">
                  <c:v>2295.9499999999998</c:v>
                </c:pt>
                <c:pt idx="3368">
                  <c:v>2296.6</c:v>
                </c:pt>
                <c:pt idx="3369">
                  <c:v>2297.3000000000002</c:v>
                </c:pt>
                <c:pt idx="3370">
                  <c:v>2298.19</c:v>
                </c:pt>
                <c:pt idx="3371">
                  <c:v>2298.84</c:v>
                </c:pt>
                <c:pt idx="3372">
                  <c:v>2299.4699999999998</c:v>
                </c:pt>
                <c:pt idx="3373">
                  <c:v>2300.09</c:v>
                </c:pt>
                <c:pt idx="3374">
                  <c:v>2300.7399999999998</c:v>
                </c:pt>
                <c:pt idx="3375">
                  <c:v>2301.42</c:v>
                </c:pt>
                <c:pt idx="3376">
                  <c:v>2302.25</c:v>
                </c:pt>
                <c:pt idx="3377">
                  <c:v>2302.8700000000003</c:v>
                </c:pt>
                <c:pt idx="3378">
                  <c:v>2303.61</c:v>
                </c:pt>
                <c:pt idx="3379">
                  <c:v>2304.23</c:v>
                </c:pt>
                <c:pt idx="3380">
                  <c:v>2304.8200000000002</c:v>
                </c:pt>
                <c:pt idx="3381">
                  <c:v>2305.4899999999998</c:v>
                </c:pt>
                <c:pt idx="3382">
                  <c:v>2306.13</c:v>
                </c:pt>
                <c:pt idx="3383">
                  <c:v>2306.7599999999998</c:v>
                </c:pt>
                <c:pt idx="3384">
                  <c:v>2307.3500000000004</c:v>
                </c:pt>
                <c:pt idx="3385">
                  <c:v>2307.96</c:v>
                </c:pt>
                <c:pt idx="3386">
                  <c:v>2309.06</c:v>
                </c:pt>
                <c:pt idx="3387">
                  <c:v>2309.7599999999998</c:v>
                </c:pt>
                <c:pt idx="3388">
                  <c:v>2310.4299999999998</c:v>
                </c:pt>
                <c:pt idx="3389">
                  <c:v>2311.14</c:v>
                </c:pt>
                <c:pt idx="3390">
                  <c:v>2311.7799999999997</c:v>
                </c:pt>
                <c:pt idx="3391">
                  <c:v>2312.5500000000002</c:v>
                </c:pt>
                <c:pt idx="3392">
                  <c:v>2313.48</c:v>
                </c:pt>
                <c:pt idx="3393">
                  <c:v>2314.15</c:v>
                </c:pt>
                <c:pt idx="3394">
                  <c:v>2314.8900000000003</c:v>
                </c:pt>
                <c:pt idx="3395">
                  <c:v>2315.69</c:v>
                </c:pt>
                <c:pt idx="3396">
                  <c:v>2316.3200000000002</c:v>
                </c:pt>
                <c:pt idx="3397">
                  <c:v>2316.9299999999998</c:v>
                </c:pt>
                <c:pt idx="3398">
                  <c:v>2317.5300000000002</c:v>
                </c:pt>
                <c:pt idx="3399">
                  <c:v>2318.1</c:v>
                </c:pt>
                <c:pt idx="3400">
                  <c:v>2318.66</c:v>
                </c:pt>
                <c:pt idx="3401">
                  <c:v>2319.3500000000004</c:v>
                </c:pt>
                <c:pt idx="3402">
                  <c:v>2320.21</c:v>
                </c:pt>
                <c:pt idx="3403">
                  <c:v>2320.7799999999997</c:v>
                </c:pt>
                <c:pt idx="3404">
                  <c:v>2321.4</c:v>
                </c:pt>
                <c:pt idx="3405">
                  <c:v>2321.9699999999998</c:v>
                </c:pt>
                <c:pt idx="3406">
                  <c:v>2322.64</c:v>
                </c:pt>
                <c:pt idx="3407">
                  <c:v>2323.2399999999998</c:v>
                </c:pt>
                <c:pt idx="3408">
                  <c:v>2323.8100000000004</c:v>
                </c:pt>
                <c:pt idx="3409">
                  <c:v>2324.4100000000003</c:v>
                </c:pt>
                <c:pt idx="3410">
                  <c:v>2325.06</c:v>
                </c:pt>
                <c:pt idx="3411">
                  <c:v>2325.67</c:v>
                </c:pt>
                <c:pt idx="3412">
                  <c:v>2326.2599999999998</c:v>
                </c:pt>
                <c:pt idx="3413">
                  <c:v>2326.9100000000003</c:v>
                </c:pt>
                <c:pt idx="3414">
                  <c:v>2327.5100000000002</c:v>
                </c:pt>
                <c:pt idx="3415">
                  <c:v>2328.15</c:v>
                </c:pt>
                <c:pt idx="3416">
                  <c:v>2328.7799999999997</c:v>
                </c:pt>
                <c:pt idx="3417">
                  <c:v>2329.52</c:v>
                </c:pt>
                <c:pt idx="3418">
                  <c:v>2330.48</c:v>
                </c:pt>
                <c:pt idx="3419">
                  <c:v>2331.08</c:v>
                </c:pt>
                <c:pt idx="3420">
                  <c:v>2332.13</c:v>
                </c:pt>
                <c:pt idx="3421">
                  <c:v>2332.8100000000004</c:v>
                </c:pt>
                <c:pt idx="3422">
                  <c:v>2333.44</c:v>
                </c:pt>
                <c:pt idx="3423">
                  <c:v>2334.2599999999998</c:v>
                </c:pt>
                <c:pt idx="3424">
                  <c:v>2334.8700000000003</c:v>
                </c:pt>
                <c:pt idx="3425">
                  <c:v>2335.4899999999998</c:v>
                </c:pt>
                <c:pt idx="3426">
                  <c:v>2336.13</c:v>
                </c:pt>
                <c:pt idx="3427">
                  <c:v>2336.84</c:v>
                </c:pt>
                <c:pt idx="3428">
                  <c:v>2337.66</c:v>
                </c:pt>
                <c:pt idx="3429">
                  <c:v>2338.1799999999998</c:v>
                </c:pt>
                <c:pt idx="3430">
                  <c:v>2338.7799999999997</c:v>
                </c:pt>
                <c:pt idx="3431">
                  <c:v>2339.44</c:v>
                </c:pt>
                <c:pt idx="3432">
                  <c:v>2340.0300000000002</c:v>
                </c:pt>
                <c:pt idx="3433">
                  <c:v>2340.73</c:v>
                </c:pt>
                <c:pt idx="3434">
                  <c:v>2341.3100000000004</c:v>
                </c:pt>
                <c:pt idx="3435">
                  <c:v>2342.08</c:v>
                </c:pt>
                <c:pt idx="3436">
                  <c:v>2342.65</c:v>
                </c:pt>
                <c:pt idx="3437">
                  <c:v>2343.42</c:v>
                </c:pt>
                <c:pt idx="3438">
                  <c:v>2344.17</c:v>
                </c:pt>
                <c:pt idx="3439">
                  <c:v>2345</c:v>
                </c:pt>
                <c:pt idx="3440">
                  <c:v>2345.62</c:v>
                </c:pt>
                <c:pt idx="3441">
                  <c:v>2346.15</c:v>
                </c:pt>
                <c:pt idx="3442">
                  <c:v>2346.84</c:v>
                </c:pt>
                <c:pt idx="3443">
                  <c:v>2347.4299999999998</c:v>
                </c:pt>
                <c:pt idx="3444">
                  <c:v>2348.0100000000002</c:v>
                </c:pt>
                <c:pt idx="3445">
                  <c:v>2348.6</c:v>
                </c:pt>
                <c:pt idx="3446">
                  <c:v>2349.14</c:v>
                </c:pt>
                <c:pt idx="3447">
                  <c:v>2349.71</c:v>
                </c:pt>
                <c:pt idx="3448">
                  <c:v>2350.3000000000002</c:v>
                </c:pt>
                <c:pt idx="3449">
                  <c:v>2351</c:v>
                </c:pt>
                <c:pt idx="3450">
                  <c:v>2351.64</c:v>
                </c:pt>
                <c:pt idx="3451">
                  <c:v>2352.2799999999997</c:v>
                </c:pt>
                <c:pt idx="3452">
                  <c:v>2353.16</c:v>
                </c:pt>
                <c:pt idx="3453">
                  <c:v>2353.77</c:v>
                </c:pt>
                <c:pt idx="3454">
                  <c:v>2354.5500000000002</c:v>
                </c:pt>
                <c:pt idx="3455">
                  <c:v>2355.36</c:v>
                </c:pt>
                <c:pt idx="3456">
                  <c:v>2355.9299999999998</c:v>
                </c:pt>
                <c:pt idx="3457">
                  <c:v>2356.54</c:v>
                </c:pt>
                <c:pt idx="3458">
                  <c:v>2357.14</c:v>
                </c:pt>
                <c:pt idx="3459">
                  <c:v>2357.8900000000003</c:v>
                </c:pt>
                <c:pt idx="3460">
                  <c:v>2358.6999999999998</c:v>
                </c:pt>
                <c:pt idx="3461">
                  <c:v>2359.3700000000003</c:v>
                </c:pt>
                <c:pt idx="3462">
                  <c:v>2359.96</c:v>
                </c:pt>
                <c:pt idx="3463">
                  <c:v>2360.5700000000002</c:v>
                </c:pt>
                <c:pt idx="3464">
                  <c:v>2361.15</c:v>
                </c:pt>
                <c:pt idx="3465">
                  <c:v>2361.71</c:v>
                </c:pt>
                <c:pt idx="3466">
                  <c:v>2362.52</c:v>
                </c:pt>
                <c:pt idx="3467">
                  <c:v>2363.16</c:v>
                </c:pt>
                <c:pt idx="3468">
                  <c:v>2364.0500000000002</c:v>
                </c:pt>
                <c:pt idx="3469">
                  <c:v>2364.75</c:v>
                </c:pt>
                <c:pt idx="3470">
                  <c:v>2365.38</c:v>
                </c:pt>
                <c:pt idx="3471">
                  <c:v>2366.0700000000002</c:v>
                </c:pt>
                <c:pt idx="3472">
                  <c:v>2366.75</c:v>
                </c:pt>
                <c:pt idx="3473">
                  <c:v>2367.3700000000003</c:v>
                </c:pt>
                <c:pt idx="3474">
                  <c:v>2368</c:v>
                </c:pt>
                <c:pt idx="3475">
                  <c:v>2368.8300000000004</c:v>
                </c:pt>
                <c:pt idx="3476">
                  <c:v>2369.62</c:v>
                </c:pt>
                <c:pt idx="3477">
                  <c:v>2370.34</c:v>
                </c:pt>
                <c:pt idx="3478">
                  <c:v>2371.0300000000002</c:v>
                </c:pt>
                <c:pt idx="3479">
                  <c:v>2371.63</c:v>
                </c:pt>
                <c:pt idx="3480">
                  <c:v>2372.4899999999998</c:v>
                </c:pt>
                <c:pt idx="3481">
                  <c:v>2373.02</c:v>
                </c:pt>
                <c:pt idx="3482">
                  <c:v>2373.63</c:v>
                </c:pt>
                <c:pt idx="3483">
                  <c:v>2374.23</c:v>
                </c:pt>
                <c:pt idx="3484">
                  <c:v>2375.11</c:v>
                </c:pt>
                <c:pt idx="3485">
                  <c:v>2375.8000000000002</c:v>
                </c:pt>
                <c:pt idx="3486">
                  <c:v>2376.46</c:v>
                </c:pt>
                <c:pt idx="3487">
                  <c:v>2377.08</c:v>
                </c:pt>
                <c:pt idx="3488">
                  <c:v>2377.71</c:v>
                </c:pt>
                <c:pt idx="3489">
                  <c:v>2378.4100000000003</c:v>
                </c:pt>
                <c:pt idx="3490">
                  <c:v>2379.02</c:v>
                </c:pt>
                <c:pt idx="3491">
                  <c:v>2379.65</c:v>
                </c:pt>
                <c:pt idx="3492">
                  <c:v>2380.42</c:v>
                </c:pt>
                <c:pt idx="3493">
                  <c:v>2381.14</c:v>
                </c:pt>
                <c:pt idx="3494">
                  <c:v>2381.7799999999997</c:v>
                </c:pt>
                <c:pt idx="3495">
                  <c:v>2382.3900000000003</c:v>
                </c:pt>
                <c:pt idx="3496">
                  <c:v>2383.0300000000002</c:v>
                </c:pt>
                <c:pt idx="3497">
                  <c:v>2383.7799999999997</c:v>
                </c:pt>
                <c:pt idx="3498">
                  <c:v>2384.34</c:v>
                </c:pt>
                <c:pt idx="3499">
                  <c:v>2384.98</c:v>
                </c:pt>
                <c:pt idx="3500">
                  <c:v>2385.5500000000002</c:v>
                </c:pt>
                <c:pt idx="3501">
                  <c:v>2386.15</c:v>
                </c:pt>
                <c:pt idx="3502">
                  <c:v>2387.7199999999998</c:v>
                </c:pt>
                <c:pt idx="3503">
                  <c:v>2388.4299999999998</c:v>
                </c:pt>
                <c:pt idx="3504">
                  <c:v>2389.65</c:v>
                </c:pt>
                <c:pt idx="3505">
                  <c:v>2390.38</c:v>
                </c:pt>
                <c:pt idx="3506">
                  <c:v>2390.9899999999998</c:v>
                </c:pt>
                <c:pt idx="3507">
                  <c:v>2391.6</c:v>
                </c:pt>
                <c:pt idx="3508">
                  <c:v>2392.3000000000002</c:v>
                </c:pt>
                <c:pt idx="3509">
                  <c:v>2392.9100000000003</c:v>
                </c:pt>
                <c:pt idx="3510">
                  <c:v>2393.52</c:v>
                </c:pt>
                <c:pt idx="3511">
                  <c:v>2394.2199999999998</c:v>
                </c:pt>
                <c:pt idx="3512">
                  <c:v>2394.9100000000003</c:v>
                </c:pt>
                <c:pt idx="3513">
                  <c:v>2395.71</c:v>
                </c:pt>
                <c:pt idx="3514">
                  <c:v>2396.3100000000004</c:v>
                </c:pt>
                <c:pt idx="3515">
                  <c:v>2397.12</c:v>
                </c:pt>
                <c:pt idx="3516">
                  <c:v>2398.02</c:v>
                </c:pt>
                <c:pt idx="3517">
                  <c:v>2398.65</c:v>
                </c:pt>
                <c:pt idx="3518">
                  <c:v>2399.3000000000002</c:v>
                </c:pt>
                <c:pt idx="3519">
                  <c:v>2400.0500000000002</c:v>
                </c:pt>
                <c:pt idx="3520">
                  <c:v>2400.66</c:v>
                </c:pt>
                <c:pt idx="3521">
                  <c:v>2401.4299999999998</c:v>
                </c:pt>
                <c:pt idx="3522">
                  <c:v>2402.0700000000002</c:v>
                </c:pt>
                <c:pt idx="3523">
                  <c:v>2402.65</c:v>
                </c:pt>
                <c:pt idx="3524">
                  <c:v>2403.4299999999998</c:v>
                </c:pt>
                <c:pt idx="3525">
                  <c:v>2404.0700000000002</c:v>
                </c:pt>
                <c:pt idx="3526">
                  <c:v>2404.6999999999998</c:v>
                </c:pt>
                <c:pt idx="3527">
                  <c:v>2405.34</c:v>
                </c:pt>
                <c:pt idx="3528">
                  <c:v>2406.02</c:v>
                </c:pt>
                <c:pt idx="3529">
                  <c:v>2406.69</c:v>
                </c:pt>
                <c:pt idx="3530">
                  <c:v>2407.46</c:v>
                </c:pt>
                <c:pt idx="3531">
                  <c:v>2408.0300000000002</c:v>
                </c:pt>
                <c:pt idx="3532">
                  <c:v>2408.84</c:v>
                </c:pt>
                <c:pt idx="3533">
                  <c:v>2409.3900000000003</c:v>
                </c:pt>
                <c:pt idx="3534">
                  <c:v>2410.12</c:v>
                </c:pt>
                <c:pt idx="3535">
                  <c:v>2410.8700000000003</c:v>
                </c:pt>
                <c:pt idx="3536">
                  <c:v>2411.6999999999998</c:v>
                </c:pt>
                <c:pt idx="3537">
                  <c:v>2412.4299999999998</c:v>
                </c:pt>
                <c:pt idx="3538">
                  <c:v>2413.12</c:v>
                </c:pt>
                <c:pt idx="3539">
                  <c:v>2413.73</c:v>
                </c:pt>
                <c:pt idx="3540">
                  <c:v>2414.3900000000003</c:v>
                </c:pt>
                <c:pt idx="3541">
                  <c:v>2415.1</c:v>
                </c:pt>
                <c:pt idx="3542">
                  <c:v>2415.77</c:v>
                </c:pt>
                <c:pt idx="3543">
                  <c:v>2416.38</c:v>
                </c:pt>
                <c:pt idx="3544">
                  <c:v>2417.02</c:v>
                </c:pt>
                <c:pt idx="3545">
                  <c:v>2417.66</c:v>
                </c:pt>
                <c:pt idx="3546">
                  <c:v>2418.3300000000004</c:v>
                </c:pt>
                <c:pt idx="3547">
                  <c:v>2418.94</c:v>
                </c:pt>
                <c:pt idx="3548">
                  <c:v>2419.62</c:v>
                </c:pt>
                <c:pt idx="3549">
                  <c:v>2420.4100000000003</c:v>
                </c:pt>
                <c:pt idx="3550">
                  <c:v>2421.02</c:v>
                </c:pt>
                <c:pt idx="3551">
                  <c:v>2421.63</c:v>
                </c:pt>
                <c:pt idx="3552">
                  <c:v>2422.27</c:v>
                </c:pt>
                <c:pt idx="3553">
                  <c:v>2422.94</c:v>
                </c:pt>
                <c:pt idx="3554">
                  <c:v>2423.59</c:v>
                </c:pt>
                <c:pt idx="3555">
                  <c:v>2424.27</c:v>
                </c:pt>
                <c:pt idx="3556">
                  <c:v>2424.8900000000003</c:v>
                </c:pt>
                <c:pt idx="3557">
                  <c:v>2425.54</c:v>
                </c:pt>
                <c:pt idx="3558">
                  <c:v>2426.19</c:v>
                </c:pt>
                <c:pt idx="3559">
                  <c:v>2426.79</c:v>
                </c:pt>
                <c:pt idx="3560">
                  <c:v>2427.4</c:v>
                </c:pt>
                <c:pt idx="3561">
                  <c:v>2428</c:v>
                </c:pt>
                <c:pt idx="3562">
                  <c:v>2428.7399999999998</c:v>
                </c:pt>
                <c:pt idx="3563">
                  <c:v>2429.42</c:v>
                </c:pt>
                <c:pt idx="3564">
                  <c:v>2430.02</c:v>
                </c:pt>
                <c:pt idx="3565">
                  <c:v>2430.84</c:v>
                </c:pt>
                <c:pt idx="3566">
                  <c:v>2431.48</c:v>
                </c:pt>
                <c:pt idx="3567">
                  <c:v>2432.08</c:v>
                </c:pt>
                <c:pt idx="3568">
                  <c:v>2432.69</c:v>
                </c:pt>
                <c:pt idx="3569">
                  <c:v>2433.34</c:v>
                </c:pt>
                <c:pt idx="3570">
                  <c:v>2434</c:v>
                </c:pt>
                <c:pt idx="3571">
                  <c:v>2434.66</c:v>
                </c:pt>
                <c:pt idx="3572">
                  <c:v>2435.23</c:v>
                </c:pt>
                <c:pt idx="3573">
                  <c:v>2435.8200000000002</c:v>
                </c:pt>
                <c:pt idx="3574">
                  <c:v>2436.44</c:v>
                </c:pt>
                <c:pt idx="3575">
                  <c:v>2437.09</c:v>
                </c:pt>
                <c:pt idx="3576">
                  <c:v>2437.7399999999998</c:v>
                </c:pt>
                <c:pt idx="3577">
                  <c:v>2438.4699999999998</c:v>
                </c:pt>
                <c:pt idx="3578">
                  <c:v>2439.2199999999998</c:v>
                </c:pt>
                <c:pt idx="3579">
                  <c:v>2439.8700000000003</c:v>
                </c:pt>
                <c:pt idx="3580">
                  <c:v>2440.4899999999998</c:v>
                </c:pt>
                <c:pt idx="3581">
                  <c:v>2441.08</c:v>
                </c:pt>
                <c:pt idx="3582">
                  <c:v>2441.7199999999998</c:v>
                </c:pt>
                <c:pt idx="3583">
                  <c:v>2442.56</c:v>
                </c:pt>
                <c:pt idx="3584">
                  <c:v>2443.3200000000002</c:v>
                </c:pt>
                <c:pt idx="3585">
                  <c:v>2444.02</c:v>
                </c:pt>
                <c:pt idx="3586">
                  <c:v>2444.73</c:v>
                </c:pt>
                <c:pt idx="3587">
                  <c:v>2445.4100000000003</c:v>
                </c:pt>
                <c:pt idx="3588">
                  <c:v>2446.06</c:v>
                </c:pt>
                <c:pt idx="3589">
                  <c:v>2446.8300000000004</c:v>
                </c:pt>
                <c:pt idx="3590">
                  <c:v>2447.4</c:v>
                </c:pt>
                <c:pt idx="3591">
                  <c:v>2448.3100000000004</c:v>
                </c:pt>
                <c:pt idx="3592">
                  <c:v>2448.9100000000003</c:v>
                </c:pt>
                <c:pt idx="3593">
                  <c:v>2449.5100000000002</c:v>
                </c:pt>
                <c:pt idx="3594">
                  <c:v>2450.15</c:v>
                </c:pt>
                <c:pt idx="3595">
                  <c:v>2450.7399999999998</c:v>
                </c:pt>
                <c:pt idx="3596">
                  <c:v>2451.38</c:v>
                </c:pt>
                <c:pt idx="3597">
                  <c:v>2452.1799999999998</c:v>
                </c:pt>
                <c:pt idx="3598">
                  <c:v>2453.1</c:v>
                </c:pt>
                <c:pt idx="3599">
                  <c:v>2453.79</c:v>
                </c:pt>
                <c:pt idx="3600">
                  <c:v>2454.4699999999998</c:v>
                </c:pt>
                <c:pt idx="3601">
                  <c:v>2455.1</c:v>
                </c:pt>
                <c:pt idx="3602">
                  <c:v>2455.75</c:v>
                </c:pt>
                <c:pt idx="3603">
                  <c:v>2456.34</c:v>
                </c:pt>
                <c:pt idx="3604">
                  <c:v>2457.12</c:v>
                </c:pt>
                <c:pt idx="3605">
                  <c:v>2457.71</c:v>
                </c:pt>
                <c:pt idx="3606">
                  <c:v>2458.3300000000004</c:v>
                </c:pt>
                <c:pt idx="3607">
                  <c:v>2458.9499999999998</c:v>
                </c:pt>
                <c:pt idx="3608">
                  <c:v>2459.59</c:v>
                </c:pt>
                <c:pt idx="3609">
                  <c:v>2460.2599999999998</c:v>
                </c:pt>
                <c:pt idx="3610">
                  <c:v>2460.9499999999998</c:v>
                </c:pt>
                <c:pt idx="3611">
                  <c:v>2461.61</c:v>
                </c:pt>
                <c:pt idx="3612">
                  <c:v>2462.3700000000003</c:v>
                </c:pt>
                <c:pt idx="3613">
                  <c:v>2463.0500000000002</c:v>
                </c:pt>
                <c:pt idx="3614">
                  <c:v>2463.67</c:v>
                </c:pt>
                <c:pt idx="3615">
                  <c:v>2464.3900000000003</c:v>
                </c:pt>
                <c:pt idx="3616">
                  <c:v>2465.04</c:v>
                </c:pt>
                <c:pt idx="3617">
                  <c:v>2465.63</c:v>
                </c:pt>
                <c:pt idx="3618">
                  <c:v>2466.2799999999997</c:v>
                </c:pt>
                <c:pt idx="3619">
                  <c:v>2466.92</c:v>
                </c:pt>
                <c:pt idx="3620">
                  <c:v>2467.5300000000002</c:v>
                </c:pt>
                <c:pt idx="3621">
                  <c:v>2468.3100000000004</c:v>
                </c:pt>
                <c:pt idx="3622">
                  <c:v>2468.94</c:v>
                </c:pt>
                <c:pt idx="3623">
                  <c:v>2469.54</c:v>
                </c:pt>
                <c:pt idx="3624">
                  <c:v>2470.1799999999998</c:v>
                </c:pt>
                <c:pt idx="3625">
                  <c:v>2470.8200000000002</c:v>
                </c:pt>
                <c:pt idx="3626">
                  <c:v>2471.4699999999998</c:v>
                </c:pt>
                <c:pt idx="3627">
                  <c:v>2472.13</c:v>
                </c:pt>
                <c:pt idx="3628">
                  <c:v>2472.73</c:v>
                </c:pt>
                <c:pt idx="3629">
                  <c:v>2473.3900000000003</c:v>
                </c:pt>
                <c:pt idx="3630">
                  <c:v>2474.08</c:v>
                </c:pt>
                <c:pt idx="3631">
                  <c:v>2474.66</c:v>
                </c:pt>
                <c:pt idx="3632">
                  <c:v>2475.42</c:v>
                </c:pt>
                <c:pt idx="3633">
                  <c:v>2476.0500000000002</c:v>
                </c:pt>
                <c:pt idx="3634">
                  <c:v>2476.66</c:v>
                </c:pt>
                <c:pt idx="3635">
                  <c:v>2477.64</c:v>
                </c:pt>
                <c:pt idx="3636">
                  <c:v>2478.48</c:v>
                </c:pt>
                <c:pt idx="3637">
                  <c:v>2479.1999999999998</c:v>
                </c:pt>
                <c:pt idx="3638">
                  <c:v>2479.8900000000003</c:v>
                </c:pt>
                <c:pt idx="3639">
                  <c:v>2480.5</c:v>
                </c:pt>
                <c:pt idx="3640">
                  <c:v>2481.3700000000003</c:v>
                </c:pt>
                <c:pt idx="3641">
                  <c:v>2482.13</c:v>
                </c:pt>
                <c:pt idx="3642">
                  <c:v>2482.7399999999998</c:v>
                </c:pt>
                <c:pt idx="3643">
                  <c:v>2483.3500000000004</c:v>
                </c:pt>
                <c:pt idx="3644">
                  <c:v>2484.06</c:v>
                </c:pt>
                <c:pt idx="3645">
                  <c:v>2484.7199999999998</c:v>
                </c:pt>
                <c:pt idx="3646">
                  <c:v>2485.3000000000002</c:v>
                </c:pt>
                <c:pt idx="3647">
                  <c:v>2485.92</c:v>
                </c:pt>
                <c:pt idx="3648">
                  <c:v>2486.54</c:v>
                </c:pt>
                <c:pt idx="3649">
                  <c:v>2487.12</c:v>
                </c:pt>
                <c:pt idx="3650">
                  <c:v>2487.6999999999998</c:v>
                </c:pt>
                <c:pt idx="3651">
                  <c:v>2488.27</c:v>
                </c:pt>
                <c:pt idx="3652">
                  <c:v>2489.0100000000002</c:v>
                </c:pt>
                <c:pt idx="3653">
                  <c:v>2489.64</c:v>
                </c:pt>
                <c:pt idx="3654">
                  <c:v>2490.29</c:v>
                </c:pt>
                <c:pt idx="3655">
                  <c:v>2491.0500000000002</c:v>
                </c:pt>
                <c:pt idx="3656">
                  <c:v>2491.65</c:v>
                </c:pt>
                <c:pt idx="3657">
                  <c:v>2492.4</c:v>
                </c:pt>
                <c:pt idx="3658">
                  <c:v>2493.1999999999998</c:v>
                </c:pt>
                <c:pt idx="3659">
                  <c:v>2493.8200000000002</c:v>
                </c:pt>
                <c:pt idx="3660">
                  <c:v>2494.44</c:v>
                </c:pt>
                <c:pt idx="3661">
                  <c:v>2495.1999999999998</c:v>
                </c:pt>
                <c:pt idx="3662">
                  <c:v>2495.8300000000004</c:v>
                </c:pt>
                <c:pt idx="3663">
                  <c:v>2496.4299999999998</c:v>
                </c:pt>
                <c:pt idx="3664">
                  <c:v>2497.06</c:v>
                </c:pt>
                <c:pt idx="3665">
                  <c:v>2497.66</c:v>
                </c:pt>
                <c:pt idx="3666">
                  <c:v>2498.34</c:v>
                </c:pt>
                <c:pt idx="3667">
                  <c:v>2498.94</c:v>
                </c:pt>
                <c:pt idx="3668">
                  <c:v>2499.6</c:v>
                </c:pt>
                <c:pt idx="3669">
                  <c:v>2500.19</c:v>
                </c:pt>
                <c:pt idx="3670">
                  <c:v>2500.98</c:v>
                </c:pt>
                <c:pt idx="3671">
                  <c:v>2501.5500000000002</c:v>
                </c:pt>
                <c:pt idx="3672">
                  <c:v>2502.48</c:v>
                </c:pt>
                <c:pt idx="3673">
                  <c:v>2503.27</c:v>
                </c:pt>
                <c:pt idx="3674">
                  <c:v>2503.8900000000003</c:v>
                </c:pt>
                <c:pt idx="3675">
                  <c:v>2504.5</c:v>
                </c:pt>
                <c:pt idx="3676">
                  <c:v>2505.2399999999998</c:v>
                </c:pt>
                <c:pt idx="3677">
                  <c:v>2505.8200000000002</c:v>
                </c:pt>
                <c:pt idx="3678">
                  <c:v>2506.4</c:v>
                </c:pt>
                <c:pt idx="3679">
                  <c:v>2507.21</c:v>
                </c:pt>
                <c:pt idx="3680">
                  <c:v>2507.84</c:v>
                </c:pt>
                <c:pt idx="3681">
                  <c:v>2508.5300000000002</c:v>
                </c:pt>
                <c:pt idx="3682">
                  <c:v>2509.16</c:v>
                </c:pt>
                <c:pt idx="3683">
                  <c:v>2509.77</c:v>
                </c:pt>
                <c:pt idx="3684">
                  <c:v>2510.3900000000003</c:v>
                </c:pt>
                <c:pt idx="3685">
                  <c:v>2510.96</c:v>
                </c:pt>
                <c:pt idx="3686">
                  <c:v>2511.59</c:v>
                </c:pt>
                <c:pt idx="3687">
                  <c:v>2512.23</c:v>
                </c:pt>
                <c:pt idx="3688">
                  <c:v>2512.9100000000003</c:v>
                </c:pt>
                <c:pt idx="3689">
                  <c:v>2513.52</c:v>
                </c:pt>
                <c:pt idx="3690">
                  <c:v>2514.2399999999998</c:v>
                </c:pt>
                <c:pt idx="3691">
                  <c:v>2515.16</c:v>
                </c:pt>
                <c:pt idx="3692">
                  <c:v>2515.9100000000003</c:v>
                </c:pt>
                <c:pt idx="3693">
                  <c:v>2516.5500000000002</c:v>
                </c:pt>
                <c:pt idx="3694">
                  <c:v>2517.1799999999998</c:v>
                </c:pt>
                <c:pt idx="3695">
                  <c:v>2517.8100000000004</c:v>
                </c:pt>
                <c:pt idx="3696">
                  <c:v>2518.4</c:v>
                </c:pt>
                <c:pt idx="3697">
                  <c:v>2519.0500000000002</c:v>
                </c:pt>
                <c:pt idx="3698">
                  <c:v>2519.66</c:v>
                </c:pt>
                <c:pt idx="3699">
                  <c:v>2520.27</c:v>
                </c:pt>
                <c:pt idx="3700">
                  <c:v>2520.94</c:v>
                </c:pt>
                <c:pt idx="3701">
                  <c:v>2521.67</c:v>
                </c:pt>
                <c:pt idx="3702">
                  <c:v>2522.4899999999998</c:v>
                </c:pt>
                <c:pt idx="3703">
                  <c:v>2523.19</c:v>
                </c:pt>
                <c:pt idx="3704">
                  <c:v>2524.7399999999998</c:v>
                </c:pt>
                <c:pt idx="3705">
                  <c:v>2525.38</c:v>
                </c:pt>
                <c:pt idx="3706">
                  <c:v>2526.04</c:v>
                </c:pt>
                <c:pt idx="3707">
                  <c:v>2526.71</c:v>
                </c:pt>
                <c:pt idx="3708">
                  <c:v>2527.4</c:v>
                </c:pt>
                <c:pt idx="3709">
                  <c:v>2528.3200000000002</c:v>
                </c:pt>
                <c:pt idx="3710">
                  <c:v>2529.06</c:v>
                </c:pt>
                <c:pt idx="3711">
                  <c:v>2529.63</c:v>
                </c:pt>
                <c:pt idx="3712">
                  <c:v>2530.4899999999998</c:v>
                </c:pt>
                <c:pt idx="3713">
                  <c:v>2531.58</c:v>
                </c:pt>
                <c:pt idx="3714">
                  <c:v>2532.29</c:v>
                </c:pt>
                <c:pt idx="3715">
                  <c:v>2533.04</c:v>
                </c:pt>
                <c:pt idx="3716">
                  <c:v>2533.73</c:v>
                </c:pt>
                <c:pt idx="3717">
                  <c:v>2534.3300000000004</c:v>
                </c:pt>
                <c:pt idx="3718">
                  <c:v>2535.06</c:v>
                </c:pt>
                <c:pt idx="3719">
                  <c:v>2535.66</c:v>
                </c:pt>
                <c:pt idx="3720">
                  <c:v>2536.3700000000003</c:v>
                </c:pt>
                <c:pt idx="3721">
                  <c:v>2537.08</c:v>
                </c:pt>
                <c:pt idx="3722">
                  <c:v>2537.6999999999998</c:v>
                </c:pt>
                <c:pt idx="3723">
                  <c:v>2538.4100000000003</c:v>
                </c:pt>
                <c:pt idx="3724">
                  <c:v>2539.23</c:v>
                </c:pt>
                <c:pt idx="3725">
                  <c:v>2539.88</c:v>
                </c:pt>
                <c:pt idx="3726">
                  <c:v>2540.5500000000002</c:v>
                </c:pt>
                <c:pt idx="3727">
                  <c:v>2541.1999999999998</c:v>
                </c:pt>
                <c:pt idx="3728">
                  <c:v>2541.77</c:v>
                </c:pt>
                <c:pt idx="3729">
                  <c:v>2542.5700000000002</c:v>
                </c:pt>
                <c:pt idx="3730">
                  <c:v>2543.2199999999998</c:v>
                </c:pt>
                <c:pt idx="3731">
                  <c:v>2543.9</c:v>
                </c:pt>
                <c:pt idx="3732">
                  <c:v>2544.4899999999998</c:v>
                </c:pt>
                <c:pt idx="3733">
                  <c:v>2545.06</c:v>
                </c:pt>
                <c:pt idx="3734">
                  <c:v>2545.64</c:v>
                </c:pt>
                <c:pt idx="3735">
                  <c:v>2546.1999999999998</c:v>
                </c:pt>
                <c:pt idx="3736">
                  <c:v>2546.7599999999998</c:v>
                </c:pt>
                <c:pt idx="3737">
                  <c:v>2547.3300000000004</c:v>
                </c:pt>
                <c:pt idx="3738">
                  <c:v>2548.1799999999998</c:v>
                </c:pt>
                <c:pt idx="3739">
                  <c:v>2548.8700000000003</c:v>
                </c:pt>
                <c:pt idx="3740">
                  <c:v>2549.5100000000002</c:v>
                </c:pt>
                <c:pt idx="3741">
                  <c:v>2550.15</c:v>
                </c:pt>
                <c:pt idx="3742">
                  <c:v>2550.79</c:v>
                </c:pt>
                <c:pt idx="3743">
                  <c:v>2551.4</c:v>
                </c:pt>
                <c:pt idx="3744">
                  <c:v>2552.02</c:v>
                </c:pt>
                <c:pt idx="3745">
                  <c:v>2552.62</c:v>
                </c:pt>
                <c:pt idx="3746">
                  <c:v>2553.4499999999998</c:v>
                </c:pt>
                <c:pt idx="3747">
                  <c:v>2554.08</c:v>
                </c:pt>
                <c:pt idx="3748">
                  <c:v>2554.75</c:v>
                </c:pt>
                <c:pt idx="3749">
                  <c:v>2555.4499999999998</c:v>
                </c:pt>
                <c:pt idx="3750">
                  <c:v>2556.06</c:v>
                </c:pt>
                <c:pt idx="3751">
                  <c:v>2556.6999999999998</c:v>
                </c:pt>
                <c:pt idx="3752">
                  <c:v>2557.2599999999998</c:v>
                </c:pt>
                <c:pt idx="3753">
                  <c:v>2557.98</c:v>
                </c:pt>
                <c:pt idx="3754">
                  <c:v>2558.8500000000004</c:v>
                </c:pt>
                <c:pt idx="3755">
                  <c:v>2559.6</c:v>
                </c:pt>
                <c:pt idx="3756">
                  <c:v>2560.25</c:v>
                </c:pt>
                <c:pt idx="3757">
                  <c:v>2560.9699999999998</c:v>
                </c:pt>
                <c:pt idx="3758">
                  <c:v>2561.79</c:v>
                </c:pt>
                <c:pt idx="3759">
                  <c:v>2562.48</c:v>
                </c:pt>
                <c:pt idx="3760">
                  <c:v>2563.0700000000002</c:v>
                </c:pt>
                <c:pt idx="3761">
                  <c:v>2563.8100000000004</c:v>
                </c:pt>
                <c:pt idx="3762">
                  <c:v>2564.3900000000003</c:v>
                </c:pt>
                <c:pt idx="3763">
                  <c:v>2565.1</c:v>
                </c:pt>
                <c:pt idx="3764">
                  <c:v>2565.75</c:v>
                </c:pt>
                <c:pt idx="3765">
                  <c:v>2566.3500000000004</c:v>
                </c:pt>
                <c:pt idx="3766">
                  <c:v>2567.04</c:v>
                </c:pt>
                <c:pt idx="3767">
                  <c:v>2567.6799999999998</c:v>
                </c:pt>
                <c:pt idx="3768">
                  <c:v>2568.36</c:v>
                </c:pt>
                <c:pt idx="3769">
                  <c:v>2568.9699999999998</c:v>
                </c:pt>
                <c:pt idx="3770">
                  <c:v>2569.56</c:v>
                </c:pt>
                <c:pt idx="3771">
                  <c:v>2570.3100000000004</c:v>
                </c:pt>
                <c:pt idx="3772">
                  <c:v>2571.09</c:v>
                </c:pt>
                <c:pt idx="3773">
                  <c:v>2571.73</c:v>
                </c:pt>
                <c:pt idx="3774">
                  <c:v>2572.3700000000003</c:v>
                </c:pt>
                <c:pt idx="3775">
                  <c:v>2573.0300000000002</c:v>
                </c:pt>
                <c:pt idx="3776">
                  <c:v>2573.96</c:v>
                </c:pt>
                <c:pt idx="3777">
                  <c:v>2574.6</c:v>
                </c:pt>
                <c:pt idx="3778">
                  <c:v>2575.27</c:v>
                </c:pt>
                <c:pt idx="3779">
                  <c:v>2575.9100000000003</c:v>
                </c:pt>
                <c:pt idx="3780">
                  <c:v>2576.5500000000002</c:v>
                </c:pt>
                <c:pt idx="3781">
                  <c:v>2577.1799999999998</c:v>
                </c:pt>
                <c:pt idx="3782">
                  <c:v>2577.77</c:v>
                </c:pt>
                <c:pt idx="3783">
                  <c:v>2578.4699999999998</c:v>
                </c:pt>
                <c:pt idx="3784">
                  <c:v>2579.11</c:v>
                </c:pt>
                <c:pt idx="3785">
                  <c:v>2579.7199999999998</c:v>
                </c:pt>
                <c:pt idx="3786">
                  <c:v>2580.34</c:v>
                </c:pt>
                <c:pt idx="3787">
                  <c:v>2581.04</c:v>
                </c:pt>
                <c:pt idx="3788">
                  <c:v>2581.8200000000002</c:v>
                </c:pt>
                <c:pt idx="3789">
                  <c:v>2582.4899999999998</c:v>
                </c:pt>
                <c:pt idx="3790">
                  <c:v>2583.0700000000002</c:v>
                </c:pt>
                <c:pt idx="3791">
                  <c:v>2583.6799999999998</c:v>
                </c:pt>
                <c:pt idx="3792">
                  <c:v>2584.42</c:v>
                </c:pt>
                <c:pt idx="3793">
                  <c:v>2585.2799999999997</c:v>
                </c:pt>
                <c:pt idx="3794">
                  <c:v>2585.96</c:v>
                </c:pt>
                <c:pt idx="3795">
                  <c:v>2586.62</c:v>
                </c:pt>
                <c:pt idx="3796">
                  <c:v>2587.2399999999998</c:v>
                </c:pt>
                <c:pt idx="3797">
                  <c:v>2587.8900000000003</c:v>
                </c:pt>
                <c:pt idx="3798">
                  <c:v>2588.52</c:v>
                </c:pt>
                <c:pt idx="3799">
                  <c:v>2589.16</c:v>
                </c:pt>
                <c:pt idx="3800">
                  <c:v>2589.7799999999997</c:v>
                </c:pt>
                <c:pt idx="3801">
                  <c:v>2590.44</c:v>
                </c:pt>
                <c:pt idx="3802">
                  <c:v>2591.04</c:v>
                </c:pt>
                <c:pt idx="3803">
                  <c:v>2592.16</c:v>
                </c:pt>
                <c:pt idx="3804">
                  <c:v>2592.8500000000004</c:v>
                </c:pt>
                <c:pt idx="3805">
                  <c:v>2593.4699999999998</c:v>
                </c:pt>
                <c:pt idx="3806">
                  <c:v>2594.15</c:v>
                </c:pt>
                <c:pt idx="3807">
                  <c:v>2594.79</c:v>
                </c:pt>
                <c:pt idx="3808">
                  <c:v>2595.4899999999998</c:v>
                </c:pt>
                <c:pt idx="3809">
                  <c:v>2596.11</c:v>
                </c:pt>
                <c:pt idx="3810">
                  <c:v>2596.7599999999998</c:v>
                </c:pt>
                <c:pt idx="3811">
                  <c:v>2597.64</c:v>
                </c:pt>
                <c:pt idx="3812">
                  <c:v>2598.29</c:v>
                </c:pt>
                <c:pt idx="3813">
                  <c:v>2598.9</c:v>
                </c:pt>
                <c:pt idx="3814">
                  <c:v>2599.7799999999997</c:v>
                </c:pt>
                <c:pt idx="3815">
                  <c:v>2600.58</c:v>
                </c:pt>
                <c:pt idx="3816">
                  <c:v>2601.44</c:v>
                </c:pt>
                <c:pt idx="3817">
                  <c:v>2602.09</c:v>
                </c:pt>
                <c:pt idx="3818">
                  <c:v>2602.7599999999998</c:v>
                </c:pt>
                <c:pt idx="3819">
                  <c:v>2603.4100000000003</c:v>
                </c:pt>
                <c:pt idx="3820">
                  <c:v>2604.17</c:v>
                </c:pt>
                <c:pt idx="3821">
                  <c:v>2604.8300000000004</c:v>
                </c:pt>
                <c:pt idx="3822">
                  <c:v>2605.4899999999998</c:v>
                </c:pt>
                <c:pt idx="3823">
                  <c:v>2606.2199999999998</c:v>
                </c:pt>
                <c:pt idx="3824">
                  <c:v>2606.8100000000004</c:v>
                </c:pt>
                <c:pt idx="3825">
                  <c:v>2607.5100000000002</c:v>
                </c:pt>
                <c:pt idx="3826">
                  <c:v>2608.3200000000002</c:v>
                </c:pt>
                <c:pt idx="3827">
                  <c:v>2609.1999999999998</c:v>
                </c:pt>
                <c:pt idx="3828">
                  <c:v>2609.79</c:v>
                </c:pt>
                <c:pt idx="3829">
                  <c:v>2610.4299999999998</c:v>
                </c:pt>
                <c:pt idx="3830">
                  <c:v>2611.17</c:v>
                </c:pt>
                <c:pt idx="3831">
                  <c:v>2611.8200000000002</c:v>
                </c:pt>
                <c:pt idx="3832">
                  <c:v>2612.46</c:v>
                </c:pt>
                <c:pt idx="3833">
                  <c:v>2613.19</c:v>
                </c:pt>
                <c:pt idx="3834">
                  <c:v>2613.84</c:v>
                </c:pt>
                <c:pt idx="3835">
                  <c:v>2614.61</c:v>
                </c:pt>
                <c:pt idx="3836">
                  <c:v>2615.4100000000003</c:v>
                </c:pt>
                <c:pt idx="3837">
                  <c:v>2616.19</c:v>
                </c:pt>
                <c:pt idx="3838">
                  <c:v>2616.98</c:v>
                </c:pt>
                <c:pt idx="3839">
                  <c:v>2617.6</c:v>
                </c:pt>
                <c:pt idx="3840">
                  <c:v>2618.46</c:v>
                </c:pt>
                <c:pt idx="3841">
                  <c:v>2619.2199999999998</c:v>
                </c:pt>
                <c:pt idx="3842">
                  <c:v>2619.98</c:v>
                </c:pt>
                <c:pt idx="3843">
                  <c:v>2620.6999999999998</c:v>
                </c:pt>
                <c:pt idx="3844">
                  <c:v>2621.3100000000004</c:v>
                </c:pt>
                <c:pt idx="3845">
                  <c:v>2621.9700000000003</c:v>
                </c:pt>
                <c:pt idx="3846">
                  <c:v>2622.55</c:v>
                </c:pt>
                <c:pt idx="3847">
                  <c:v>2623.2799999999997</c:v>
                </c:pt>
                <c:pt idx="3848">
                  <c:v>2623.9300000000003</c:v>
                </c:pt>
                <c:pt idx="3849">
                  <c:v>2624.57</c:v>
                </c:pt>
                <c:pt idx="3850">
                  <c:v>2625.25</c:v>
                </c:pt>
                <c:pt idx="3851">
                  <c:v>2625.84</c:v>
                </c:pt>
                <c:pt idx="3852">
                  <c:v>2626.42</c:v>
                </c:pt>
                <c:pt idx="3853">
                  <c:v>2627.15</c:v>
                </c:pt>
                <c:pt idx="3854">
                  <c:v>2627.7799999999997</c:v>
                </c:pt>
                <c:pt idx="3855">
                  <c:v>2628.4300000000003</c:v>
                </c:pt>
                <c:pt idx="3856">
                  <c:v>2629.18</c:v>
                </c:pt>
                <c:pt idx="3857">
                  <c:v>2630.09</c:v>
                </c:pt>
                <c:pt idx="3858">
                  <c:v>2630.77</c:v>
                </c:pt>
                <c:pt idx="3859">
                  <c:v>2631.44</c:v>
                </c:pt>
                <c:pt idx="3860">
                  <c:v>2632.16</c:v>
                </c:pt>
                <c:pt idx="3861">
                  <c:v>2632.9500000000003</c:v>
                </c:pt>
                <c:pt idx="3862">
                  <c:v>2633.56</c:v>
                </c:pt>
                <c:pt idx="3863">
                  <c:v>2634.15</c:v>
                </c:pt>
                <c:pt idx="3864">
                  <c:v>2634.8900000000003</c:v>
                </c:pt>
                <c:pt idx="3865">
                  <c:v>2635.4700000000003</c:v>
                </c:pt>
                <c:pt idx="3866">
                  <c:v>2636.14</c:v>
                </c:pt>
                <c:pt idx="3867">
                  <c:v>2636.7599999999998</c:v>
                </c:pt>
                <c:pt idx="3868">
                  <c:v>2637.4</c:v>
                </c:pt>
                <c:pt idx="3869">
                  <c:v>2638.02</c:v>
                </c:pt>
                <c:pt idx="3870">
                  <c:v>2638.68</c:v>
                </c:pt>
                <c:pt idx="3871">
                  <c:v>2639.3900000000003</c:v>
                </c:pt>
                <c:pt idx="3872">
                  <c:v>2640</c:v>
                </c:pt>
                <c:pt idx="3873">
                  <c:v>2640.9300000000003</c:v>
                </c:pt>
                <c:pt idx="3874">
                  <c:v>2641.7599999999998</c:v>
                </c:pt>
                <c:pt idx="3875">
                  <c:v>2642.59</c:v>
                </c:pt>
                <c:pt idx="3876">
                  <c:v>2643.32</c:v>
                </c:pt>
                <c:pt idx="3877">
                  <c:v>2643.9100000000003</c:v>
                </c:pt>
                <c:pt idx="3878">
                  <c:v>2644.52</c:v>
                </c:pt>
                <c:pt idx="3879">
                  <c:v>2645.12</c:v>
                </c:pt>
                <c:pt idx="3880">
                  <c:v>2645.72</c:v>
                </c:pt>
                <c:pt idx="3881">
                  <c:v>2646.38</c:v>
                </c:pt>
                <c:pt idx="3882">
                  <c:v>2646.9500000000003</c:v>
                </c:pt>
                <c:pt idx="3883">
                  <c:v>2647.64</c:v>
                </c:pt>
                <c:pt idx="3884">
                  <c:v>2648.25</c:v>
                </c:pt>
                <c:pt idx="3885">
                  <c:v>2648.9500000000003</c:v>
                </c:pt>
                <c:pt idx="3886">
                  <c:v>2649.7</c:v>
                </c:pt>
                <c:pt idx="3887">
                  <c:v>2650.3100000000004</c:v>
                </c:pt>
                <c:pt idx="3888">
                  <c:v>2650.8700000000003</c:v>
                </c:pt>
                <c:pt idx="3889">
                  <c:v>2651.4500000000003</c:v>
                </c:pt>
                <c:pt idx="3890">
                  <c:v>2652.12</c:v>
                </c:pt>
                <c:pt idx="3891">
                  <c:v>2652.68</c:v>
                </c:pt>
                <c:pt idx="3892">
                  <c:v>2653.4100000000003</c:v>
                </c:pt>
                <c:pt idx="3893">
                  <c:v>2654.05</c:v>
                </c:pt>
                <c:pt idx="3894">
                  <c:v>2654.63</c:v>
                </c:pt>
                <c:pt idx="3895">
                  <c:v>2655.21</c:v>
                </c:pt>
                <c:pt idx="3896">
                  <c:v>2655.84</c:v>
                </c:pt>
                <c:pt idx="3897">
                  <c:v>2656.4700000000003</c:v>
                </c:pt>
                <c:pt idx="3898">
                  <c:v>2657.05</c:v>
                </c:pt>
                <c:pt idx="3899">
                  <c:v>2657.59</c:v>
                </c:pt>
                <c:pt idx="3900">
                  <c:v>2658.42</c:v>
                </c:pt>
                <c:pt idx="3901">
                  <c:v>2659.18</c:v>
                </c:pt>
                <c:pt idx="3902">
                  <c:v>2659.9300000000003</c:v>
                </c:pt>
                <c:pt idx="3903">
                  <c:v>2660.48</c:v>
                </c:pt>
                <c:pt idx="3904">
                  <c:v>2661.15</c:v>
                </c:pt>
                <c:pt idx="3905">
                  <c:v>2661.73</c:v>
                </c:pt>
                <c:pt idx="3906">
                  <c:v>2662.57</c:v>
                </c:pt>
                <c:pt idx="3907">
                  <c:v>2663.17</c:v>
                </c:pt>
                <c:pt idx="3908">
                  <c:v>2663.77</c:v>
                </c:pt>
                <c:pt idx="3909">
                  <c:v>2664.36</c:v>
                </c:pt>
                <c:pt idx="3910">
                  <c:v>2664.9300000000003</c:v>
                </c:pt>
                <c:pt idx="3911">
                  <c:v>2665.48</c:v>
                </c:pt>
                <c:pt idx="3912">
                  <c:v>2666.9900000000002</c:v>
                </c:pt>
                <c:pt idx="3913">
                  <c:v>2667.64</c:v>
                </c:pt>
                <c:pt idx="3914">
                  <c:v>2668.25</c:v>
                </c:pt>
                <c:pt idx="3915">
                  <c:v>2669.16</c:v>
                </c:pt>
                <c:pt idx="3916">
                  <c:v>2669.7599999999998</c:v>
                </c:pt>
                <c:pt idx="3917">
                  <c:v>2670.8300000000004</c:v>
                </c:pt>
                <c:pt idx="3918">
                  <c:v>2671.67</c:v>
                </c:pt>
                <c:pt idx="3919">
                  <c:v>2672.3900000000003</c:v>
                </c:pt>
                <c:pt idx="3920">
                  <c:v>2673.42</c:v>
                </c:pt>
                <c:pt idx="3921">
                  <c:v>2674.07</c:v>
                </c:pt>
                <c:pt idx="3922">
                  <c:v>2674.8100000000004</c:v>
                </c:pt>
                <c:pt idx="3923">
                  <c:v>2675.53</c:v>
                </c:pt>
                <c:pt idx="3924">
                  <c:v>2676.21</c:v>
                </c:pt>
                <c:pt idx="3925">
                  <c:v>2676.9900000000002</c:v>
                </c:pt>
                <c:pt idx="3926">
                  <c:v>2677.69</c:v>
                </c:pt>
                <c:pt idx="3927">
                  <c:v>2678.2799999999997</c:v>
                </c:pt>
                <c:pt idx="3928">
                  <c:v>2678.8700000000003</c:v>
                </c:pt>
                <c:pt idx="3929">
                  <c:v>2679.57</c:v>
                </c:pt>
                <c:pt idx="3930">
                  <c:v>2680.17</c:v>
                </c:pt>
                <c:pt idx="3931">
                  <c:v>2681.06</c:v>
                </c:pt>
                <c:pt idx="3932">
                  <c:v>2681.68</c:v>
                </c:pt>
                <c:pt idx="3933">
                  <c:v>2682.38</c:v>
                </c:pt>
                <c:pt idx="3934">
                  <c:v>2683.09</c:v>
                </c:pt>
                <c:pt idx="3935">
                  <c:v>2683.67</c:v>
                </c:pt>
                <c:pt idx="3936">
                  <c:v>2684.23</c:v>
                </c:pt>
                <c:pt idx="3937">
                  <c:v>2684.9</c:v>
                </c:pt>
                <c:pt idx="3938">
                  <c:v>2685.58</c:v>
                </c:pt>
                <c:pt idx="3939">
                  <c:v>2686.21</c:v>
                </c:pt>
                <c:pt idx="3940">
                  <c:v>2686.84</c:v>
                </c:pt>
                <c:pt idx="3941">
                  <c:v>2687.42</c:v>
                </c:pt>
                <c:pt idx="3942">
                  <c:v>2688.25</c:v>
                </c:pt>
                <c:pt idx="3943">
                  <c:v>2688.8500000000004</c:v>
                </c:pt>
                <c:pt idx="3944">
                  <c:v>2689.52</c:v>
                </c:pt>
                <c:pt idx="3945">
                  <c:v>2690.14</c:v>
                </c:pt>
                <c:pt idx="3946">
                  <c:v>2690.77</c:v>
                </c:pt>
                <c:pt idx="3947">
                  <c:v>2691.3700000000003</c:v>
                </c:pt>
                <c:pt idx="3948">
                  <c:v>2692.12</c:v>
                </c:pt>
                <c:pt idx="3949">
                  <c:v>2692.79</c:v>
                </c:pt>
                <c:pt idx="3950">
                  <c:v>2693.44</c:v>
                </c:pt>
                <c:pt idx="3951">
                  <c:v>2694.07</c:v>
                </c:pt>
                <c:pt idx="3952">
                  <c:v>2694.8100000000004</c:v>
                </c:pt>
                <c:pt idx="3953">
                  <c:v>2695.38</c:v>
                </c:pt>
                <c:pt idx="3954">
                  <c:v>2696.21</c:v>
                </c:pt>
                <c:pt idx="3955">
                  <c:v>2697.01</c:v>
                </c:pt>
                <c:pt idx="3956">
                  <c:v>2697.68</c:v>
                </c:pt>
                <c:pt idx="3957">
                  <c:v>2698.32</c:v>
                </c:pt>
                <c:pt idx="3958">
                  <c:v>2698.96</c:v>
                </c:pt>
                <c:pt idx="3959">
                  <c:v>2699.6</c:v>
                </c:pt>
                <c:pt idx="3960">
                  <c:v>2700.19</c:v>
                </c:pt>
                <c:pt idx="3961">
                  <c:v>2700.82</c:v>
                </c:pt>
                <c:pt idx="3962">
                  <c:v>2701.52</c:v>
                </c:pt>
                <c:pt idx="3963">
                  <c:v>2702.17</c:v>
                </c:pt>
                <c:pt idx="3964">
                  <c:v>2703.06</c:v>
                </c:pt>
                <c:pt idx="3965">
                  <c:v>2703.69</c:v>
                </c:pt>
                <c:pt idx="3966">
                  <c:v>2704.53</c:v>
                </c:pt>
                <c:pt idx="3967">
                  <c:v>2705.18</c:v>
                </c:pt>
                <c:pt idx="3968">
                  <c:v>2705.82</c:v>
                </c:pt>
                <c:pt idx="3969">
                  <c:v>2706.4300000000003</c:v>
                </c:pt>
                <c:pt idx="3970">
                  <c:v>2707.36</c:v>
                </c:pt>
                <c:pt idx="3971">
                  <c:v>2707.9900000000002</c:v>
                </c:pt>
                <c:pt idx="3972">
                  <c:v>2708.69</c:v>
                </c:pt>
                <c:pt idx="3973">
                  <c:v>2709.42</c:v>
                </c:pt>
                <c:pt idx="3974">
                  <c:v>2710.3</c:v>
                </c:pt>
                <c:pt idx="3975">
                  <c:v>2710.94</c:v>
                </c:pt>
                <c:pt idx="3976">
                  <c:v>2711.52</c:v>
                </c:pt>
                <c:pt idx="3977">
                  <c:v>2712.16</c:v>
                </c:pt>
                <c:pt idx="3978">
                  <c:v>2712.8</c:v>
                </c:pt>
                <c:pt idx="3979">
                  <c:v>2713.46</c:v>
                </c:pt>
                <c:pt idx="3980">
                  <c:v>2714.1</c:v>
                </c:pt>
                <c:pt idx="3981">
                  <c:v>2714.73</c:v>
                </c:pt>
                <c:pt idx="3982">
                  <c:v>2715.3900000000003</c:v>
                </c:pt>
                <c:pt idx="3983">
                  <c:v>2715.9500000000003</c:v>
                </c:pt>
                <c:pt idx="3984">
                  <c:v>2716.61</c:v>
                </c:pt>
                <c:pt idx="3985">
                  <c:v>2717.19</c:v>
                </c:pt>
                <c:pt idx="3986">
                  <c:v>2717.8100000000004</c:v>
                </c:pt>
                <c:pt idx="3987">
                  <c:v>2718.51</c:v>
                </c:pt>
                <c:pt idx="3988">
                  <c:v>2719.18</c:v>
                </c:pt>
                <c:pt idx="3989">
                  <c:v>2719.8900000000003</c:v>
                </c:pt>
                <c:pt idx="3990">
                  <c:v>2720.6</c:v>
                </c:pt>
                <c:pt idx="3991">
                  <c:v>2721.34</c:v>
                </c:pt>
                <c:pt idx="3992">
                  <c:v>2722.04</c:v>
                </c:pt>
                <c:pt idx="3993">
                  <c:v>2722.67</c:v>
                </c:pt>
                <c:pt idx="3994">
                  <c:v>2723.3</c:v>
                </c:pt>
                <c:pt idx="3995">
                  <c:v>2723.9700000000003</c:v>
                </c:pt>
                <c:pt idx="3996">
                  <c:v>2724.55</c:v>
                </c:pt>
                <c:pt idx="3997">
                  <c:v>2725.13</c:v>
                </c:pt>
                <c:pt idx="3998">
                  <c:v>2725.77</c:v>
                </c:pt>
                <c:pt idx="3999">
                  <c:v>2726.3900000000003</c:v>
                </c:pt>
                <c:pt idx="4000">
                  <c:v>2727.04</c:v>
                </c:pt>
                <c:pt idx="4001">
                  <c:v>2727.7599999999998</c:v>
                </c:pt>
                <c:pt idx="4002">
                  <c:v>2728.4</c:v>
                </c:pt>
                <c:pt idx="4003">
                  <c:v>2729.06</c:v>
                </c:pt>
                <c:pt idx="4004">
                  <c:v>2729.65</c:v>
                </c:pt>
                <c:pt idx="4005">
                  <c:v>2730.3</c:v>
                </c:pt>
                <c:pt idx="4006">
                  <c:v>2731.23</c:v>
                </c:pt>
                <c:pt idx="4007">
                  <c:v>2731.8700000000003</c:v>
                </c:pt>
                <c:pt idx="4008">
                  <c:v>2732.61</c:v>
                </c:pt>
                <c:pt idx="4009">
                  <c:v>2733.18</c:v>
                </c:pt>
                <c:pt idx="4010">
                  <c:v>2734.11</c:v>
                </c:pt>
                <c:pt idx="4011">
                  <c:v>2734.75</c:v>
                </c:pt>
                <c:pt idx="4012">
                  <c:v>2735.46</c:v>
                </c:pt>
                <c:pt idx="4013">
                  <c:v>2736.1</c:v>
                </c:pt>
                <c:pt idx="4014">
                  <c:v>2736.74</c:v>
                </c:pt>
                <c:pt idx="4015">
                  <c:v>2737.36</c:v>
                </c:pt>
                <c:pt idx="4016">
                  <c:v>2738.01</c:v>
                </c:pt>
                <c:pt idx="4017">
                  <c:v>2738.73</c:v>
                </c:pt>
                <c:pt idx="4018">
                  <c:v>2739.34</c:v>
                </c:pt>
                <c:pt idx="4019">
                  <c:v>2740.17</c:v>
                </c:pt>
                <c:pt idx="4020">
                  <c:v>2740.79</c:v>
                </c:pt>
                <c:pt idx="4021">
                  <c:v>2741.4900000000002</c:v>
                </c:pt>
                <c:pt idx="4022">
                  <c:v>2742.13</c:v>
                </c:pt>
                <c:pt idx="4023">
                  <c:v>2742.77</c:v>
                </c:pt>
                <c:pt idx="4024">
                  <c:v>2743.42</c:v>
                </c:pt>
                <c:pt idx="4025">
                  <c:v>2744.01</c:v>
                </c:pt>
                <c:pt idx="4026">
                  <c:v>2744.68</c:v>
                </c:pt>
                <c:pt idx="4027">
                  <c:v>2745.27</c:v>
                </c:pt>
                <c:pt idx="4028">
                  <c:v>2746.03</c:v>
                </c:pt>
                <c:pt idx="4029">
                  <c:v>2746.96</c:v>
                </c:pt>
                <c:pt idx="4030">
                  <c:v>2747.56</c:v>
                </c:pt>
                <c:pt idx="4031">
                  <c:v>2748.14</c:v>
                </c:pt>
                <c:pt idx="4032">
                  <c:v>2748.8300000000004</c:v>
                </c:pt>
                <c:pt idx="4033">
                  <c:v>2749.4700000000003</c:v>
                </c:pt>
                <c:pt idx="4034">
                  <c:v>2750.12</c:v>
                </c:pt>
                <c:pt idx="4035">
                  <c:v>2750.7799999999997</c:v>
                </c:pt>
                <c:pt idx="4036">
                  <c:v>2751.66</c:v>
                </c:pt>
                <c:pt idx="4037">
                  <c:v>2752.2599999999998</c:v>
                </c:pt>
                <c:pt idx="4038">
                  <c:v>2752.84</c:v>
                </c:pt>
                <c:pt idx="4039">
                  <c:v>2753.4500000000003</c:v>
                </c:pt>
                <c:pt idx="4040">
                  <c:v>2754.04</c:v>
                </c:pt>
                <c:pt idx="4041">
                  <c:v>2754.69</c:v>
                </c:pt>
                <c:pt idx="4042">
                  <c:v>2755.4</c:v>
                </c:pt>
                <c:pt idx="4043">
                  <c:v>2756</c:v>
                </c:pt>
                <c:pt idx="4044">
                  <c:v>2756.96</c:v>
                </c:pt>
                <c:pt idx="4045">
                  <c:v>2757.9900000000002</c:v>
                </c:pt>
                <c:pt idx="4046">
                  <c:v>2758.65</c:v>
                </c:pt>
                <c:pt idx="4047">
                  <c:v>2759.4900000000002</c:v>
                </c:pt>
                <c:pt idx="4048">
                  <c:v>2760.17</c:v>
                </c:pt>
                <c:pt idx="4049">
                  <c:v>2761.01</c:v>
                </c:pt>
                <c:pt idx="4050">
                  <c:v>2761.62</c:v>
                </c:pt>
                <c:pt idx="4051">
                  <c:v>2762.34</c:v>
                </c:pt>
                <c:pt idx="4052">
                  <c:v>2763.07</c:v>
                </c:pt>
                <c:pt idx="4053">
                  <c:v>2763.77</c:v>
                </c:pt>
                <c:pt idx="4054">
                  <c:v>2764.4</c:v>
                </c:pt>
                <c:pt idx="4055">
                  <c:v>2765.06</c:v>
                </c:pt>
                <c:pt idx="4056">
                  <c:v>2765.71</c:v>
                </c:pt>
                <c:pt idx="4057">
                  <c:v>2766.3100000000004</c:v>
                </c:pt>
                <c:pt idx="4058">
                  <c:v>2766.9300000000003</c:v>
                </c:pt>
                <c:pt idx="4059">
                  <c:v>2767.63</c:v>
                </c:pt>
                <c:pt idx="4060">
                  <c:v>2768.23</c:v>
                </c:pt>
                <c:pt idx="4061">
                  <c:v>2768.9700000000003</c:v>
                </c:pt>
                <c:pt idx="4062">
                  <c:v>2769.62</c:v>
                </c:pt>
                <c:pt idx="4063">
                  <c:v>2770.2599999999998</c:v>
                </c:pt>
                <c:pt idx="4064">
                  <c:v>2771.06</c:v>
                </c:pt>
                <c:pt idx="4065">
                  <c:v>2771.77</c:v>
                </c:pt>
                <c:pt idx="4066">
                  <c:v>2772.42</c:v>
                </c:pt>
                <c:pt idx="4067">
                  <c:v>2773.02</c:v>
                </c:pt>
                <c:pt idx="4068">
                  <c:v>2773.67</c:v>
                </c:pt>
                <c:pt idx="4069">
                  <c:v>2774.2799999999997</c:v>
                </c:pt>
                <c:pt idx="4070">
                  <c:v>2774.94</c:v>
                </c:pt>
                <c:pt idx="4071">
                  <c:v>2775.59</c:v>
                </c:pt>
                <c:pt idx="4072">
                  <c:v>2776.22</c:v>
                </c:pt>
                <c:pt idx="4073">
                  <c:v>2776.84</c:v>
                </c:pt>
                <c:pt idx="4074">
                  <c:v>2777.48</c:v>
                </c:pt>
                <c:pt idx="4075">
                  <c:v>2778.08</c:v>
                </c:pt>
                <c:pt idx="4076">
                  <c:v>2778.65</c:v>
                </c:pt>
                <c:pt idx="4077">
                  <c:v>2779.32</c:v>
                </c:pt>
                <c:pt idx="4078">
                  <c:v>2780.1</c:v>
                </c:pt>
                <c:pt idx="4079">
                  <c:v>2780.75</c:v>
                </c:pt>
                <c:pt idx="4080">
                  <c:v>2781.36</c:v>
                </c:pt>
                <c:pt idx="4081">
                  <c:v>2782.14</c:v>
                </c:pt>
                <c:pt idx="4082">
                  <c:v>2782.7799999999997</c:v>
                </c:pt>
                <c:pt idx="4083">
                  <c:v>2783.38</c:v>
                </c:pt>
                <c:pt idx="4084">
                  <c:v>2784.21</c:v>
                </c:pt>
                <c:pt idx="4085">
                  <c:v>2784.8100000000004</c:v>
                </c:pt>
                <c:pt idx="4086">
                  <c:v>2786.15</c:v>
                </c:pt>
                <c:pt idx="4087">
                  <c:v>2786.7799999999997</c:v>
                </c:pt>
                <c:pt idx="4088">
                  <c:v>2787.36</c:v>
                </c:pt>
                <c:pt idx="4089">
                  <c:v>2788.09</c:v>
                </c:pt>
                <c:pt idx="4090">
                  <c:v>2788.68</c:v>
                </c:pt>
                <c:pt idx="4091">
                  <c:v>2789.3100000000004</c:v>
                </c:pt>
                <c:pt idx="4092">
                  <c:v>2790.01</c:v>
                </c:pt>
                <c:pt idx="4093">
                  <c:v>2790.63</c:v>
                </c:pt>
                <c:pt idx="4094">
                  <c:v>2791.22</c:v>
                </c:pt>
                <c:pt idx="4095">
                  <c:v>2791.82</c:v>
                </c:pt>
                <c:pt idx="4096">
                  <c:v>2792.46</c:v>
                </c:pt>
                <c:pt idx="4097">
                  <c:v>2793.07</c:v>
                </c:pt>
                <c:pt idx="4098">
                  <c:v>2793.68</c:v>
                </c:pt>
                <c:pt idx="4099">
                  <c:v>2794.4100000000003</c:v>
                </c:pt>
                <c:pt idx="4100">
                  <c:v>2795.23</c:v>
                </c:pt>
                <c:pt idx="4101">
                  <c:v>2795.98</c:v>
                </c:pt>
                <c:pt idx="4102">
                  <c:v>2796.65</c:v>
                </c:pt>
                <c:pt idx="4103">
                  <c:v>2797.24</c:v>
                </c:pt>
                <c:pt idx="4104">
                  <c:v>2797.9900000000002</c:v>
                </c:pt>
                <c:pt idx="4105">
                  <c:v>2798.74</c:v>
                </c:pt>
                <c:pt idx="4106">
                  <c:v>2799.4300000000003</c:v>
                </c:pt>
                <c:pt idx="4107">
                  <c:v>2800.1</c:v>
                </c:pt>
                <c:pt idx="4108">
                  <c:v>2800.7799999999997</c:v>
                </c:pt>
                <c:pt idx="4109">
                  <c:v>2801.42</c:v>
                </c:pt>
                <c:pt idx="4110">
                  <c:v>2802.04</c:v>
                </c:pt>
                <c:pt idx="4111">
                  <c:v>2802.69</c:v>
                </c:pt>
                <c:pt idx="4112">
                  <c:v>2803.3</c:v>
                </c:pt>
                <c:pt idx="4113">
                  <c:v>2804.12</c:v>
                </c:pt>
                <c:pt idx="4114">
                  <c:v>2804.8900000000003</c:v>
                </c:pt>
                <c:pt idx="4115">
                  <c:v>2805.84</c:v>
                </c:pt>
                <c:pt idx="4116">
                  <c:v>2806.66</c:v>
                </c:pt>
                <c:pt idx="4117">
                  <c:v>2807.3900000000003</c:v>
                </c:pt>
                <c:pt idx="4118">
                  <c:v>2808.86</c:v>
                </c:pt>
                <c:pt idx="4119">
                  <c:v>2809.54</c:v>
                </c:pt>
                <c:pt idx="4120">
                  <c:v>2810.14</c:v>
                </c:pt>
                <c:pt idx="4121">
                  <c:v>2810.75</c:v>
                </c:pt>
                <c:pt idx="4122">
                  <c:v>2811.58</c:v>
                </c:pt>
                <c:pt idx="4123">
                  <c:v>2812.17</c:v>
                </c:pt>
                <c:pt idx="4124">
                  <c:v>2812.73</c:v>
                </c:pt>
                <c:pt idx="4125">
                  <c:v>2813.9300000000003</c:v>
                </c:pt>
                <c:pt idx="4126">
                  <c:v>2814.55</c:v>
                </c:pt>
                <c:pt idx="4127">
                  <c:v>2815.16</c:v>
                </c:pt>
                <c:pt idx="4128">
                  <c:v>2815.8900000000003</c:v>
                </c:pt>
                <c:pt idx="4129">
                  <c:v>2816.53</c:v>
                </c:pt>
                <c:pt idx="4130">
                  <c:v>2817.29</c:v>
                </c:pt>
                <c:pt idx="4131">
                  <c:v>2817.98</c:v>
                </c:pt>
                <c:pt idx="4132">
                  <c:v>2818.61</c:v>
                </c:pt>
                <c:pt idx="4133">
                  <c:v>2819.25</c:v>
                </c:pt>
                <c:pt idx="4134">
                  <c:v>2819.86</c:v>
                </c:pt>
                <c:pt idx="4135">
                  <c:v>2820.52</c:v>
                </c:pt>
                <c:pt idx="4136">
                  <c:v>2821.3</c:v>
                </c:pt>
                <c:pt idx="4137">
                  <c:v>2822.01</c:v>
                </c:pt>
                <c:pt idx="4138">
                  <c:v>2822.73</c:v>
                </c:pt>
                <c:pt idx="4139">
                  <c:v>2823.4100000000003</c:v>
                </c:pt>
                <c:pt idx="4140">
                  <c:v>2824.04</c:v>
                </c:pt>
                <c:pt idx="4141">
                  <c:v>2824.77</c:v>
                </c:pt>
                <c:pt idx="4142">
                  <c:v>2825.4100000000003</c:v>
                </c:pt>
                <c:pt idx="4143">
                  <c:v>2826.05</c:v>
                </c:pt>
                <c:pt idx="4144">
                  <c:v>2826.62</c:v>
                </c:pt>
                <c:pt idx="4145">
                  <c:v>2827.2599999999998</c:v>
                </c:pt>
                <c:pt idx="4146">
                  <c:v>2827.94</c:v>
                </c:pt>
                <c:pt idx="4147">
                  <c:v>2828.58</c:v>
                </c:pt>
                <c:pt idx="4148">
                  <c:v>2829.22</c:v>
                </c:pt>
                <c:pt idx="4149">
                  <c:v>2829.86</c:v>
                </c:pt>
                <c:pt idx="4150">
                  <c:v>2830.56</c:v>
                </c:pt>
                <c:pt idx="4151">
                  <c:v>2831.17</c:v>
                </c:pt>
                <c:pt idx="4152">
                  <c:v>2831.8500000000004</c:v>
                </c:pt>
                <c:pt idx="4153">
                  <c:v>2832.48</c:v>
                </c:pt>
                <c:pt idx="4154">
                  <c:v>2833.17</c:v>
                </c:pt>
                <c:pt idx="4155">
                  <c:v>2833.8300000000004</c:v>
                </c:pt>
                <c:pt idx="4156">
                  <c:v>2834.8100000000004</c:v>
                </c:pt>
                <c:pt idx="4157">
                  <c:v>2835.4500000000003</c:v>
                </c:pt>
                <c:pt idx="4158">
                  <c:v>2836.07</c:v>
                </c:pt>
                <c:pt idx="4159">
                  <c:v>2837.15</c:v>
                </c:pt>
                <c:pt idx="4160">
                  <c:v>2837.8</c:v>
                </c:pt>
                <c:pt idx="4161">
                  <c:v>2838.44</c:v>
                </c:pt>
                <c:pt idx="4162">
                  <c:v>2839.01</c:v>
                </c:pt>
                <c:pt idx="4163">
                  <c:v>2839.66</c:v>
                </c:pt>
                <c:pt idx="4164">
                  <c:v>2840.2799999999997</c:v>
                </c:pt>
                <c:pt idx="4165">
                  <c:v>2840.8700000000003</c:v>
                </c:pt>
                <c:pt idx="4166">
                  <c:v>2841.46</c:v>
                </c:pt>
                <c:pt idx="4167">
                  <c:v>2842.06</c:v>
                </c:pt>
                <c:pt idx="4168">
                  <c:v>2842.62</c:v>
                </c:pt>
                <c:pt idx="4169">
                  <c:v>2843.3100000000004</c:v>
                </c:pt>
                <c:pt idx="4170">
                  <c:v>2843.94</c:v>
                </c:pt>
                <c:pt idx="4171">
                  <c:v>2844.53</c:v>
                </c:pt>
                <c:pt idx="4172">
                  <c:v>2845.22</c:v>
                </c:pt>
                <c:pt idx="4173">
                  <c:v>2845.86</c:v>
                </c:pt>
                <c:pt idx="4174">
                  <c:v>2846.44</c:v>
                </c:pt>
                <c:pt idx="4175">
                  <c:v>2847.06</c:v>
                </c:pt>
                <c:pt idx="4176">
                  <c:v>2847.8700000000003</c:v>
                </c:pt>
                <c:pt idx="4177">
                  <c:v>2848.4900000000002</c:v>
                </c:pt>
                <c:pt idx="4178">
                  <c:v>2849.13</c:v>
                </c:pt>
                <c:pt idx="4179">
                  <c:v>2849.84</c:v>
                </c:pt>
                <c:pt idx="4180">
                  <c:v>2850.53</c:v>
                </c:pt>
                <c:pt idx="4181">
                  <c:v>2851.3100000000004</c:v>
                </c:pt>
                <c:pt idx="4182">
                  <c:v>2851.98</c:v>
                </c:pt>
                <c:pt idx="4183">
                  <c:v>2852.58</c:v>
                </c:pt>
                <c:pt idx="4184">
                  <c:v>2853.22</c:v>
                </c:pt>
                <c:pt idx="4185">
                  <c:v>2853.9900000000002</c:v>
                </c:pt>
                <c:pt idx="4186">
                  <c:v>2854.57</c:v>
                </c:pt>
                <c:pt idx="4187">
                  <c:v>2855.2599999999998</c:v>
                </c:pt>
                <c:pt idx="4188">
                  <c:v>2855.84</c:v>
                </c:pt>
                <c:pt idx="4189">
                  <c:v>2856.4300000000003</c:v>
                </c:pt>
                <c:pt idx="4190">
                  <c:v>2857.01</c:v>
                </c:pt>
                <c:pt idx="4191">
                  <c:v>2857.56</c:v>
                </c:pt>
                <c:pt idx="4192">
                  <c:v>2858.3700000000003</c:v>
                </c:pt>
                <c:pt idx="4193">
                  <c:v>2858.92</c:v>
                </c:pt>
                <c:pt idx="4194">
                  <c:v>2859.62</c:v>
                </c:pt>
                <c:pt idx="4195">
                  <c:v>2860.29</c:v>
                </c:pt>
                <c:pt idx="4196">
                  <c:v>2861</c:v>
                </c:pt>
                <c:pt idx="4197">
                  <c:v>2861.9500000000003</c:v>
                </c:pt>
                <c:pt idx="4198">
                  <c:v>2862.59</c:v>
                </c:pt>
                <c:pt idx="4199">
                  <c:v>2863.19</c:v>
                </c:pt>
                <c:pt idx="4200">
                  <c:v>2863.82</c:v>
                </c:pt>
                <c:pt idx="4201">
                  <c:v>2864.58</c:v>
                </c:pt>
                <c:pt idx="4202">
                  <c:v>2865.3</c:v>
                </c:pt>
                <c:pt idx="4203">
                  <c:v>2866.11</c:v>
                </c:pt>
                <c:pt idx="4204">
                  <c:v>2866.71</c:v>
                </c:pt>
                <c:pt idx="4205">
                  <c:v>2867.36</c:v>
                </c:pt>
                <c:pt idx="4206">
                  <c:v>2868.22</c:v>
                </c:pt>
                <c:pt idx="4207">
                  <c:v>2868.7799999999997</c:v>
                </c:pt>
                <c:pt idx="4208">
                  <c:v>2869.51</c:v>
                </c:pt>
                <c:pt idx="4209">
                  <c:v>2870.06</c:v>
                </c:pt>
                <c:pt idx="4210">
                  <c:v>2870.66</c:v>
                </c:pt>
                <c:pt idx="4211">
                  <c:v>2871.4500000000003</c:v>
                </c:pt>
                <c:pt idx="4212">
                  <c:v>2872.09</c:v>
                </c:pt>
                <c:pt idx="4213">
                  <c:v>2872.67</c:v>
                </c:pt>
                <c:pt idx="4214">
                  <c:v>2873.4100000000003</c:v>
                </c:pt>
                <c:pt idx="4215">
                  <c:v>2873.98</c:v>
                </c:pt>
                <c:pt idx="4216">
                  <c:v>2874.59</c:v>
                </c:pt>
                <c:pt idx="4217">
                  <c:v>2875.3</c:v>
                </c:pt>
                <c:pt idx="4218">
                  <c:v>2875.94</c:v>
                </c:pt>
                <c:pt idx="4219">
                  <c:v>2876.66</c:v>
                </c:pt>
                <c:pt idx="4220">
                  <c:v>2877.4500000000003</c:v>
                </c:pt>
                <c:pt idx="4221">
                  <c:v>2878.13</c:v>
                </c:pt>
                <c:pt idx="4222">
                  <c:v>2878.94</c:v>
                </c:pt>
                <c:pt idx="4223">
                  <c:v>2879.65</c:v>
                </c:pt>
                <c:pt idx="4224">
                  <c:v>2880.3700000000003</c:v>
                </c:pt>
                <c:pt idx="4225">
                  <c:v>2880.96</c:v>
                </c:pt>
                <c:pt idx="4226">
                  <c:v>2881.58</c:v>
                </c:pt>
                <c:pt idx="4227">
                  <c:v>2882.18</c:v>
                </c:pt>
                <c:pt idx="4228">
                  <c:v>2882.79</c:v>
                </c:pt>
                <c:pt idx="4229">
                  <c:v>2883.51</c:v>
                </c:pt>
                <c:pt idx="4230">
                  <c:v>2884.11</c:v>
                </c:pt>
                <c:pt idx="4231">
                  <c:v>2884.74</c:v>
                </c:pt>
                <c:pt idx="4232">
                  <c:v>2885.51</c:v>
                </c:pt>
                <c:pt idx="4233">
                  <c:v>2886.13</c:v>
                </c:pt>
                <c:pt idx="4234">
                  <c:v>2887.02</c:v>
                </c:pt>
                <c:pt idx="4235">
                  <c:v>2887.7599999999998</c:v>
                </c:pt>
                <c:pt idx="4236">
                  <c:v>2888.3500000000004</c:v>
                </c:pt>
                <c:pt idx="4237">
                  <c:v>2888.9700000000003</c:v>
                </c:pt>
                <c:pt idx="4238">
                  <c:v>2889.82</c:v>
                </c:pt>
                <c:pt idx="4239">
                  <c:v>2890.56</c:v>
                </c:pt>
                <c:pt idx="4240">
                  <c:v>2891.22</c:v>
                </c:pt>
                <c:pt idx="4241">
                  <c:v>2891.9500000000003</c:v>
                </c:pt>
                <c:pt idx="4242">
                  <c:v>2892.6</c:v>
                </c:pt>
                <c:pt idx="4243">
                  <c:v>2893.19</c:v>
                </c:pt>
                <c:pt idx="4244">
                  <c:v>2893.8300000000004</c:v>
                </c:pt>
                <c:pt idx="4245">
                  <c:v>2894.62</c:v>
                </c:pt>
                <c:pt idx="4246">
                  <c:v>2895.46</c:v>
                </c:pt>
                <c:pt idx="4247">
                  <c:v>2896.02</c:v>
                </c:pt>
                <c:pt idx="4248">
                  <c:v>2896.64</c:v>
                </c:pt>
                <c:pt idx="4249">
                  <c:v>2897.38</c:v>
                </c:pt>
                <c:pt idx="4250">
                  <c:v>2898.02</c:v>
                </c:pt>
                <c:pt idx="4251">
                  <c:v>2898.68</c:v>
                </c:pt>
                <c:pt idx="4252">
                  <c:v>2899.4700000000003</c:v>
                </c:pt>
                <c:pt idx="4253">
                  <c:v>2900.4100000000003</c:v>
                </c:pt>
                <c:pt idx="4254">
                  <c:v>2901.07</c:v>
                </c:pt>
                <c:pt idx="4255">
                  <c:v>2901.94</c:v>
                </c:pt>
                <c:pt idx="4256">
                  <c:v>2902.53</c:v>
                </c:pt>
                <c:pt idx="4257">
                  <c:v>2903.11</c:v>
                </c:pt>
                <c:pt idx="4258">
                  <c:v>2903.75</c:v>
                </c:pt>
                <c:pt idx="4259">
                  <c:v>2904.4</c:v>
                </c:pt>
                <c:pt idx="4260">
                  <c:v>2905.3500000000004</c:v>
                </c:pt>
                <c:pt idx="4261">
                  <c:v>2906</c:v>
                </c:pt>
                <c:pt idx="4262">
                  <c:v>2906.62</c:v>
                </c:pt>
                <c:pt idx="4263">
                  <c:v>2907.32</c:v>
                </c:pt>
                <c:pt idx="4264">
                  <c:v>2907.9</c:v>
                </c:pt>
                <c:pt idx="4265">
                  <c:v>2908.68</c:v>
                </c:pt>
                <c:pt idx="4266">
                  <c:v>2909.3300000000004</c:v>
                </c:pt>
                <c:pt idx="4267">
                  <c:v>2909.9300000000003</c:v>
                </c:pt>
                <c:pt idx="4268">
                  <c:v>2910.57</c:v>
                </c:pt>
                <c:pt idx="4269">
                  <c:v>2911.38</c:v>
                </c:pt>
                <c:pt idx="4270">
                  <c:v>2912.2599999999998</c:v>
                </c:pt>
                <c:pt idx="4271">
                  <c:v>2912.8700000000003</c:v>
                </c:pt>
                <c:pt idx="4272">
                  <c:v>2913.4300000000003</c:v>
                </c:pt>
                <c:pt idx="4273">
                  <c:v>2914.04</c:v>
                </c:pt>
                <c:pt idx="4274">
                  <c:v>2914.8100000000004</c:v>
                </c:pt>
                <c:pt idx="4275">
                  <c:v>2915.4500000000003</c:v>
                </c:pt>
                <c:pt idx="4276">
                  <c:v>2916.12</c:v>
                </c:pt>
                <c:pt idx="4277">
                  <c:v>2916.72</c:v>
                </c:pt>
                <c:pt idx="4278">
                  <c:v>2917.34</c:v>
                </c:pt>
                <c:pt idx="4279">
                  <c:v>2917.98</c:v>
                </c:pt>
                <c:pt idx="4280">
                  <c:v>2918.61</c:v>
                </c:pt>
                <c:pt idx="4281">
                  <c:v>2919.2599999999998</c:v>
                </c:pt>
                <c:pt idx="4282">
                  <c:v>2919.8900000000003</c:v>
                </c:pt>
                <c:pt idx="4283">
                  <c:v>2920.53</c:v>
                </c:pt>
                <c:pt idx="4284">
                  <c:v>2921.15</c:v>
                </c:pt>
                <c:pt idx="4285">
                  <c:v>2921.96</c:v>
                </c:pt>
                <c:pt idx="4286">
                  <c:v>2922.73</c:v>
                </c:pt>
                <c:pt idx="4287">
                  <c:v>2923.73</c:v>
                </c:pt>
                <c:pt idx="4288">
                  <c:v>2924.4</c:v>
                </c:pt>
                <c:pt idx="4289">
                  <c:v>2925.14</c:v>
                </c:pt>
                <c:pt idx="4290">
                  <c:v>2925.75</c:v>
                </c:pt>
                <c:pt idx="4291">
                  <c:v>2926.46</c:v>
                </c:pt>
                <c:pt idx="4292">
                  <c:v>2927.12</c:v>
                </c:pt>
                <c:pt idx="4293">
                  <c:v>2927.75</c:v>
                </c:pt>
                <c:pt idx="4294">
                  <c:v>2928.3500000000004</c:v>
                </c:pt>
                <c:pt idx="4295">
                  <c:v>2929.04</c:v>
                </c:pt>
                <c:pt idx="4296">
                  <c:v>2929.67</c:v>
                </c:pt>
                <c:pt idx="4297">
                  <c:v>2930.3</c:v>
                </c:pt>
                <c:pt idx="4298">
                  <c:v>2930.9500000000003</c:v>
                </c:pt>
                <c:pt idx="4299">
                  <c:v>2931.62</c:v>
                </c:pt>
                <c:pt idx="4300">
                  <c:v>2932.21</c:v>
                </c:pt>
                <c:pt idx="4301">
                  <c:v>2932.8500000000004</c:v>
                </c:pt>
                <c:pt idx="4302">
                  <c:v>2933.54</c:v>
                </c:pt>
                <c:pt idx="4303">
                  <c:v>2934.25</c:v>
                </c:pt>
                <c:pt idx="4304">
                  <c:v>2934.8900000000003</c:v>
                </c:pt>
                <c:pt idx="4305">
                  <c:v>2935.54</c:v>
                </c:pt>
                <c:pt idx="4306">
                  <c:v>2936.12</c:v>
                </c:pt>
                <c:pt idx="4307">
                  <c:v>2936.69</c:v>
                </c:pt>
                <c:pt idx="4308">
                  <c:v>2937.32</c:v>
                </c:pt>
                <c:pt idx="4309">
                  <c:v>2938.07</c:v>
                </c:pt>
                <c:pt idx="4310">
                  <c:v>2938.7</c:v>
                </c:pt>
                <c:pt idx="4311">
                  <c:v>2939.25</c:v>
                </c:pt>
                <c:pt idx="4312">
                  <c:v>2940.06</c:v>
                </c:pt>
                <c:pt idx="4313">
                  <c:v>2940.64</c:v>
                </c:pt>
                <c:pt idx="4314">
                  <c:v>2941.25</c:v>
                </c:pt>
                <c:pt idx="4315">
                  <c:v>2941.84</c:v>
                </c:pt>
                <c:pt idx="4316">
                  <c:v>2942.52</c:v>
                </c:pt>
                <c:pt idx="4317">
                  <c:v>2943.1</c:v>
                </c:pt>
                <c:pt idx="4318">
                  <c:v>2943.84</c:v>
                </c:pt>
                <c:pt idx="4319">
                  <c:v>2944.59</c:v>
                </c:pt>
                <c:pt idx="4320">
                  <c:v>2946.4700000000003</c:v>
                </c:pt>
                <c:pt idx="4321">
                  <c:v>2947.19</c:v>
                </c:pt>
                <c:pt idx="4322">
                  <c:v>2947.9500000000003</c:v>
                </c:pt>
                <c:pt idx="4323">
                  <c:v>2948.65</c:v>
                </c:pt>
                <c:pt idx="4324">
                  <c:v>2949.24</c:v>
                </c:pt>
                <c:pt idx="4325">
                  <c:v>2949.96</c:v>
                </c:pt>
                <c:pt idx="4326">
                  <c:v>2950.74</c:v>
                </c:pt>
                <c:pt idx="4327">
                  <c:v>2951.34</c:v>
                </c:pt>
                <c:pt idx="4328">
                  <c:v>2952.05</c:v>
                </c:pt>
                <c:pt idx="4329">
                  <c:v>2952.8300000000004</c:v>
                </c:pt>
                <c:pt idx="4330">
                  <c:v>2953.61</c:v>
                </c:pt>
                <c:pt idx="4331">
                  <c:v>2954.2</c:v>
                </c:pt>
                <c:pt idx="4332">
                  <c:v>2954.84</c:v>
                </c:pt>
                <c:pt idx="4333">
                  <c:v>2955.54</c:v>
                </c:pt>
                <c:pt idx="4334">
                  <c:v>2956.16</c:v>
                </c:pt>
                <c:pt idx="4335">
                  <c:v>2956.8300000000004</c:v>
                </c:pt>
                <c:pt idx="4336">
                  <c:v>2957.4500000000003</c:v>
                </c:pt>
                <c:pt idx="4337">
                  <c:v>2958.07</c:v>
                </c:pt>
                <c:pt idx="4338">
                  <c:v>2959.12</c:v>
                </c:pt>
                <c:pt idx="4339">
                  <c:v>2959.9100000000003</c:v>
                </c:pt>
                <c:pt idx="4340">
                  <c:v>2960.4900000000002</c:v>
                </c:pt>
                <c:pt idx="4341">
                  <c:v>2961.18</c:v>
                </c:pt>
                <c:pt idx="4342">
                  <c:v>2961.7599999999998</c:v>
                </c:pt>
                <c:pt idx="4343">
                  <c:v>2962.3900000000003</c:v>
                </c:pt>
                <c:pt idx="4344">
                  <c:v>2963.07</c:v>
                </c:pt>
                <c:pt idx="4345">
                  <c:v>2963.67</c:v>
                </c:pt>
                <c:pt idx="4346">
                  <c:v>2964.61</c:v>
                </c:pt>
                <c:pt idx="4347">
                  <c:v>2965.17</c:v>
                </c:pt>
                <c:pt idx="4348">
                  <c:v>2965.71</c:v>
                </c:pt>
                <c:pt idx="4349">
                  <c:v>2966.56</c:v>
                </c:pt>
                <c:pt idx="4350">
                  <c:v>2967.14</c:v>
                </c:pt>
                <c:pt idx="4351">
                  <c:v>2967.79</c:v>
                </c:pt>
                <c:pt idx="4352">
                  <c:v>2968.44</c:v>
                </c:pt>
                <c:pt idx="4353">
                  <c:v>2969.03</c:v>
                </c:pt>
                <c:pt idx="4354">
                  <c:v>2969.72</c:v>
                </c:pt>
                <c:pt idx="4355">
                  <c:v>2970.3100000000004</c:v>
                </c:pt>
                <c:pt idx="4356">
                  <c:v>2970.9100000000003</c:v>
                </c:pt>
                <c:pt idx="4357">
                  <c:v>2971.4900000000002</c:v>
                </c:pt>
                <c:pt idx="4358">
                  <c:v>2972.19</c:v>
                </c:pt>
                <c:pt idx="4359">
                  <c:v>2972.79</c:v>
                </c:pt>
                <c:pt idx="4360">
                  <c:v>2973.42</c:v>
                </c:pt>
                <c:pt idx="4361">
                  <c:v>2974.25</c:v>
                </c:pt>
                <c:pt idx="4362">
                  <c:v>2975.02</c:v>
                </c:pt>
                <c:pt idx="4363">
                  <c:v>2975.6</c:v>
                </c:pt>
                <c:pt idx="4364">
                  <c:v>2976.24</c:v>
                </c:pt>
                <c:pt idx="4365">
                  <c:v>2976.86</c:v>
                </c:pt>
                <c:pt idx="4366">
                  <c:v>2977.54</c:v>
                </c:pt>
                <c:pt idx="4367">
                  <c:v>2978.4300000000003</c:v>
                </c:pt>
                <c:pt idx="4368">
                  <c:v>2979.2599999999998</c:v>
                </c:pt>
                <c:pt idx="4369">
                  <c:v>2979.9</c:v>
                </c:pt>
                <c:pt idx="4370">
                  <c:v>2980.6</c:v>
                </c:pt>
                <c:pt idx="4371">
                  <c:v>2981.4500000000003</c:v>
                </c:pt>
                <c:pt idx="4372">
                  <c:v>2982.06</c:v>
                </c:pt>
                <c:pt idx="4373">
                  <c:v>2982.65</c:v>
                </c:pt>
                <c:pt idx="4374">
                  <c:v>2983.25</c:v>
                </c:pt>
                <c:pt idx="4375">
                  <c:v>2983.9500000000003</c:v>
                </c:pt>
                <c:pt idx="4376">
                  <c:v>2984.61</c:v>
                </c:pt>
                <c:pt idx="4377">
                  <c:v>2985.18</c:v>
                </c:pt>
                <c:pt idx="4378">
                  <c:v>2985.8900000000003</c:v>
                </c:pt>
                <c:pt idx="4379">
                  <c:v>2986.53</c:v>
                </c:pt>
                <c:pt idx="4380">
                  <c:v>2987.3</c:v>
                </c:pt>
                <c:pt idx="4381">
                  <c:v>2988.17</c:v>
                </c:pt>
                <c:pt idx="4382">
                  <c:v>2988.82</c:v>
                </c:pt>
                <c:pt idx="4383">
                  <c:v>2989.38</c:v>
                </c:pt>
                <c:pt idx="4384">
                  <c:v>2990.12</c:v>
                </c:pt>
                <c:pt idx="4385">
                  <c:v>2990.71</c:v>
                </c:pt>
                <c:pt idx="4386">
                  <c:v>2991.3100000000004</c:v>
                </c:pt>
                <c:pt idx="4387">
                  <c:v>2992.09</c:v>
                </c:pt>
                <c:pt idx="4388">
                  <c:v>2992.74</c:v>
                </c:pt>
                <c:pt idx="4389">
                  <c:v>2993.38</c:v>
                </c:pt>
                <c:pt idx="4390">
                  <c:v>2993.98</c:v>
                </c:pt>
                <c:pt idx="4391">
                  <c:v>2994.62</c:v>
                </c:pt>
                <c:pt idx="4392">
                  <c:v>2995.27</c:v>
                </c:pt>
                <c:pt idx="4393">
                  <c:v>2995.88</c:v>
                </c:pt>
                <c:pt idx="4394">
                  <c:v>2996.48</c:v>
                </c:pt>
                <c:pt idx="4395">
                  <c:v>2997.36</c:v>
                </c:pt>
                <c:pt idx="4396">
                  <c:v>2998</c:v>
                </c:pt>
                <c:pt idx="4397">
                  <c:v>2998.61</c:v>
                </c:pt>
                <c:pt idx="4398">
                  <c:v>2999.19</c:v>
                </c:pt>
                <c:pt idx="4399">
                  <c:v>2999.79</c:v>
                </c:pt>
                <c:pt idx="4400">
                  <c:v>3000.3900000000003</c:v>
                </c:pt>
                <c:pt idx="4401">
                  <c:v>3001.06</c:v>
                </c:pt>
                <c:pt idx="4402">
                  <c:v>3001.72</c:v>
                </c:pt>
                <c:pt idx="4403">
                  <c:v>3002.4900000000002</c:v>
                </c:pt>
                <c:pt idx="4404">
                  <c:v>3003.11</c:v>
                </c:pt>
                <c:pt idx="4405">
                  <c:v>3003.77</c:v>
                </c:pt>
                <c:pt idx="4406">
                  <c:v>3004.55</c:v>
                </c:pt>
                <c:pt idx="4407">
                  <c:v>3005.34</c:v>
                </c:pt>
                <c:pt idx="4408">
                  <c:v>3006.06</c:v>
                </c:pt>
                <c:pt idx="4409">
                  <c:v>3006.65</c:v>
                </c:pt>
                <c:pt idx="4410">
                  <c:v>3007.3</c:v>
                </c:pt>
                <c:pt idx="4411">
                  <c:v>3007.94</c:v>
                </c:pt>
                <c:pt idx="4412">
                  <c:v>3008.57</c:v>
                </c:pt>
                <c:pt idx="4413">
                  <c:v>3009.17</c:v>
                </c:pt>
                <c:pt idx="4414">
                  <c:v>3009.9300000000003</c:v>
                </c:pt>
                <c:pt idx="4415">
                  <c:v>3010.6</c:v>
                </c:pt>
                <c:pt idx="4416">
                  <c:v>3011.24</c:v>
                </c:pt>
                <c:pt idx="4417">
                  <c:v>3011.9500000000003</c:v>
                </c:pt>
                <c:pt idx="4418">
                  <c:v>3012.59</c:v>
                </c:pt>
                <c:pt idx="4419">
                  <c:v>3013.23</c:v>
                </c:pt>
                <c:pt idx="4420">
                  <c:v>3013.8300000000004</c:v>
                </c:pt>
                <c:pt idx="4421">
                  <c:v>3014.57</c:v>
                </c:pt>
                <c:pt idx="4422">
                  <c:v>3015.2</c:v>
                </c:pt>
                <c:pt idx="4423">
                  <c:v>3015.8</c:v>
                </c:pt>
                <c:pt idx="4424">
                  <c:v>3016.46</c:v>
                </c:pt>
                <c:pt idx="4425">
                  <c:v>3017.56</c:v>
                </c:pt>
                <c:pt idx="4426">
                  <c:v>3018.19</c:v>
                </c:pt>
                <c:pt idx="4427">
                  <c:v>3018.82</c:v>
                </c:pt>
                <c:pt idx="4428">
                  <c:v>3019.59</c:v>
                </c:pt>
                <c:pt idx="4429">
                  <c:v>3020.2599999999998</c:v>
                </c:pt>
                <c:pt idx="4430">
                  <c:v>3021.02</c:v>
                </c:pt>
                <c:pt idx="4431">
                  <c:v>3021.64</c:v>
                </c:pt>
                <c:pt idx="4432">
                  <c:v>3022.4</c:v>
                </c:pt>
                <c:pt idx="4433">
                  <c:v>3023.02</c:v>
                </c:pt>
                <c:pt idx="4434">
                  <c:v>3024.07</c:v>
                </c:pt>
                <c:pt idx="4435">
                  <c:v>3024.79</c:v>
                </c:pt>
                <c:pt idx="4436">
                  <c:v>3025.38</c:v>
                </c:pt>
                <c:pt idx="4437">
                  <c:v>3026.09</c:v>
                </c:pt>
                <c:pt idx="4438">
                  <c:v>3026.72</c:v>
                </c:pt>
                <c:pt idx="4439">
                  <c:v>3027.56</c:v>
                </c:pt>
                <c:pt idx="4440">
                  <c:v>3028.2</c:v>
                </c:pt>
                <c:pt idx="4441">
                  <c:v>3028.9700000000003</c:v>
                </c:pt>
                <c:pt idx="4442">
                  <c:v>3029.61</c:v>
                </c:pt>
                <c:pt idx="4443">
                  <c:v>3030.29</c:v>
                </c:pt>
                <c:pt idx="4444">
                  <c:v>3030.9500000000003</c:v>
                </c:pt>
                <c:pt idx="4445">
                  <c:v>3031.57</c:v>
                </c:pt>
                <c:pt idx="4446">
                  <c:v>3032.16</c:v>
                </c:pt>
                <c:pt idx="4447">
                  <c:v>3032.7599999999998</c:v>
                </c:pt>
                <c:pt idx="4448">
                  <c:v>3033.4900000000002</c:v>
                </c:pt>
                <c:pt idx="4449">
                  <c:v>3034.08</c:v>
                </c:pt>
                <c:pt idx="4450">
                  <c:v>3034.8900000000003</c:v>
                </c:pt>
                <c:pt idx="4451">
                  <c:v>3035.63</c:v>
                </c:pt>
                <c:pt idx="4452">
                  <c:v>3036.25</c:v>
                </c:pt>
                <c:pt idx="4453">
                  <c:v>3036.9300000000003</c:v>
                </c:pt>
                <c:pt idx="4454">
                  <c:v>3037.57</c:v>
                </c:pt>
                <c:pt idx="4455">
                  <c:v>3038.4700000000003</c:v>
                </c:pt>
                <c:pt idx="4456">
                  <c:v>3039.06</c:v>
                </c:pt>
                <c:pt idx="4457">
                  <c:v>3039.77</c:v>
                </c:pt>
                <c:pt idx="4458">
                  <c:v>3040.57</c:v>
                </c:pt>
                <c:pt idx="4459">
                  <c:v>3041.16</c:v>
                </c:pt>
                <c:pt idx="4460">
                  <c:v>3041.79</c:v>
                </c:pt>
                <c:pt idx="4461">
                  <c:v>3042.4900000000002</c:v>
                </c:pt>
                <c:pt idx="4462">
                  <c:v>3043.11</c:v>
                </c:pt>
                <c:pt idx="4463">
                  <c:v>3043.86</c:v>
                </c:pt>
                <c:pt idx="4464">
                  <c:v>3044.52</c:v>
                </c:pt>
                <c:pt idx="4465">
                  <c:v>3045.12</c:v>
                </c:pt>
                <c:pt idx="4466">
                  <c:v>3045.67</c:v>
                </c:pt>
                <c:pt idx="4467">
                  <c:v>3046.64</c:v>
                </c:pt>
                <c:pt idx="4468">
                  <c:v>3047.2799999999997</c:v>
                </c:pt>
                <c:pt idx="4469">
                  <c:v>3047.94</c:v>
                </c:pt>
                <c:pt idx="4470">
                  <c:v>3048.58</c:v>
                </c:pt>
                <c:pt idx="4471">
                  <c:v>3049.23</c:v>
                </c:pt>
                <c:pt idx="4472">
                  <c:v>3049.86</c:v>
                </c:pt>
                <c:pt idx="4473">
                  <c:v>3050.58</c:v>
                </c:pt>
                <c:pt idx="4474">
                  <c:v>3051.22</c:v>
                </c:pt>
                <c:pt idx="4475">
                  <c:v>3052.02</c:v>
                </c:pt>
                <c:pt idx="4476">
                  <c:v>3052.64</c:v>
                </c:pt>
                <c:pt idx="4477">
                  <c:v>3053.2599999999998</c:v>
                </c:pt>
                <c:pt idx="4478">
                  <c:v>3053.8900000000003</c:v>
                </c:pt>
                <c:pt idx="4479">
                  <c:v>3054.52</c:v>
                </c:pt>
                <c:pt idx="4480">
                  <c:v>3055.11</c:v>
                </c:pt>
                <c:pt idx="4481">
                  <c:v>3056.05</c:v>
                </c:pt>
                <c:pt idx="4482">
                  <c:v>3056.73</c:v>
                </c:pt>
                <c:pt idx="4483">
                  <c:v>3057.4100000000003</c:v>
                </c:pt>
                <c:pt idx="4484">
                  <c:v>3058.1</c:v>
                </c:pt>
                <c:pt idx="4485">
                  <c:v>3058.73</c:v>
                </c:pt>
                <c:pt idx="4486">
                  <c:v>3059.4</c:v>
                </c:pt>
                <c:pt idx="4487">
                  <c:v>3060.13</c:v>
                </c:pt>
                <c:pt idx="4488">
                  <c:v>3060.8700000000003</c:v>
                </c:pt>
                <c:pt idx="4489">
                  <c:v>3061.4700000000003</c:v>
                </c:pt>
                <c:pt idx="4490">
                  <c:v>3062.03</c:v>
                </c:pt>
                <c:pt idx="4491">
                  <c:v>3062.71</c:v>
                </c:pt>
                <c:pt idx="4492">
                  <c:v>3063.3500000000004</c:v>
                </c:pt>
                <c:pt idx="4493">
                  <c:v>3064.04</c:v>
                </c:pt>
                <c:pt idx="4494">
                  <c:v>3064.64</c:v>
                </c:pt>
                <c:pt idx="4495">
                  <c:v>3065.42</c:v>
                </c:pt>
                <c:pt idx="4496">
                  <c:v>3066.44</c:v>
                </c:pt>
                <c:pt idx="4497">
                  <c:v>3067.02</c:v>
                </c:pt>
                <c:pt idx="4498">
                  <c:v>3067.7</c:v>
                </c:pt>
                <c:pt idx="4499">
                  <c:v>3068.3100000000004</c:v>
                </c:pt>
                <c:pt idx="4500">
                  <c:v>3069.02</c:v>
                </c:pt>
                <c:pt idx="4501">
                  <c:v>3069.63</c:v>
                </c:pt>
                <c:pt idx="4502">
                  <c:v>3070.48</c:v>
                </c:pt>
                <c:pt idx="4503">
                  <c:v>3071.27</c:v>
                </c:pt>
                <c:pt idx="4504">
                  <c:v>3071.96</c:v>
                </c:pt>
                <c:pt idx="4505">
                  <c:v>3072.68</c:v>
                </c:pt>
                <c:pt idx="4506">
                  <c:v>3073.32</c:v>
                </c:pt>
                <c:pt idx="4507">
                  <c:v>3073.9500000000003</c:v>
                </c:pt>
                <c:pt idx="4508">
                  <c:v>3074.58</c:v>
                </c:pt>
                <c:pt idx="4509">
                  <c:v>3075.3700000000003</c:v>
                </c:pt>
                <c:pt idx="4510">
                  <c:v>3076.13</c:v>
                </c:pt>
                <c:pt idx="4511">
                  <c:v>3076.9500000000003</c:v>
                </c:pt>
                <c:pt idx="4512">
                  <c:v>3077.74</c:v>
                </c:pt>
                <c:pt idx="4513">
                  <c:v>3078.44</c:v>
                </c:pt>
                <c:pt idx="4514">
                  <c:v>3079.3300000000004</c:v>
                </c:pt>
                <c:pt idx="4515">
                  <c:v>3079.9700000000003</c:v>
                </c:pt>
                <c:pt idx="4516">
                  <c:v>3080.55</c:v>
                </c:pt>
                <c:pt idx="4517">
                  <c:v>3081.4</c:v>
                </c:pt>
                <c:pt idx="4518">
                  <c:v>3082.25</c:v>
                </c:pt>
                <c:pt idx="4519">
                  <c:v>3082.86</c:v>
                </c:pt>
                <c:pt idx="4520">
                  <c:v>3083.46</c:v>
                </c:pt>
                <c:pt idx="4521">
                  <c:v>3084.05</c:v>
                </c:pt>
                <c:pt idx="4522">
                  <c:v>3084.64</c:v>
                </c:pt>
                <c:pt idx="4523">
                  <c:v>3085.23</c:v>
                </c:pt>
                <c:pt idx="4524">
                  <c:v>3085.8300000000004</c:v>
                </c:pt>
                <c:pt idx="4525">
                  <c:v>3086.46</c:v>
                </c:pt>
                <c:pt idx="4526">
                  <c:v>3087.22</c:v>
                </c:pt>
                <c:pt idx="4527">
                  <c:v>3087.98</c:v>
                </c:pt>
                <c:pt idx="4528">
                  <c:v>3088.7</c:v>
                </c:pt>
                <c:pt idx="4529">
                  <c:v>3089.3300000000004</c:v>
                </c:pt>
                <c:pt idx="4530">
                  <c:v>3089.96</c:v>
                </c:pt>
                <c:pt idx="4531">
                  <c:v>3091.3900000000003</c:v>
                </c:pt>
                <c:pt idx="4532">
                  <c:v>3092.08</c:v>
                </c:pt>
                <c:pt idx="4533">
                  <c:v>3092.73</c:v>
                </c:pt>
                <c:pt idx="4534">
                  <c:v>3093.3500000000004</c:v>
                </c:pt>
                <c:pt idx="4535">
                  <c:v>3094.06</c:v>
                </c:pt>
                <c:pt idx="4536">
                  <c:v>3094.68</c:v>
                </c:pt>
                <c:pt idx="4537">
                  <c:v>3095.38</c:v>
                </c:pt>
                <c:pt idx="4538">
                  <c:v>3096.07</c:v>
                </c:pt>
                <c:pt idx="4539">
                  <c:v>3096.63</c:v>
                </c:pt>
                <c:pt idx="4540">
                  <c:v>3097.29</c:v>
                </c:pt>
                <c:pt idx="4541">
                  <c:v>3097.88</c:v>
                </c:pt>
                <c:pt idx="4542">
                  <c:v>3098.64</c:v>
                </c:pt>
                <c:pt idx="4543">
                  <c:v>3099.3</c:v>
                </c:pt>
                <c:pt idx="4544">
                  <c:v>3099.94</c:v>
                </c:pt>
                <c:pt idx="4545">
                  <c:v>3100.57</c:v>
                </c:pt>
                <c:pt idx="4546">
                  <c:v>3101.16</c:v>
                </c:pt>
                <c:pt idx="4547">
                  <c:v>3101.75</c:v>
                </c:pt>
                <c:pt idx="4548">
                  <c:v>3102.57</c:v>
                </c:pt>
                <c:pt idx="4549">
                  <c:v>3103.16</c:v>
                </c:pt>
                <c:pt idx="4550">
                  <c:v>3103.9</c:v>
                </c:pt>
                <c:pt idx="4551">
                  <c:v>3104.57</c:v>
                </c:pt>
                <c:pt idx="4552">
                  <c:v>3105.21</c:v>
                </c:pt>
                <c:pt idx="4553">
                  <c:v>3105.8</c:v>
                </c:pt>
                <c:pt idx="4554">
                  <c:v>3106.4100000000003</c:v>
                </c:pt>
                <c:pt idx="4555">
                  <c:v>3107.03</c:v>
                </c:pt>
                <c:pt idx="4556">
                  <c:v>3107.7</c:v>
                </c:pt>
                <c:pt idx="4557">
                  <c:v>3108.4300000000003</c:v>
                </c:pt>
                <c:pt idx="4558">
                  <c:v>3109.04</c:v>
                </c:pt>
                <c:pt idx="4559">
                  <c:v>3109.64</c:v>
                </c:pt>
                <c:pt idx="4560">
                  <c:v>3110.2599999999998</c:v>
                </c:pt>
                <c:pt idx="4561">
                  <c:v>3110.8500000000004</c:v>
                </c:pt>
                <c:pt idx="4562">
                  <c:v>3111.53</c:v>
                </c:pt>
                <c:pt idx="4563">
                  <c:v>3112.15</c:v>
                </c:pt>
                <c:pt idx="4564">
                  <c:v>3112.8</c:v>
                </c:pt>
                <c:pt idx="4565">
                  <c:v>3113.44</c:v>
                </c:pt>
                <c:pt idx="4566">
                  <c:v>3114.15</c:v>
                </c:pt>
                <c:pt idx="4567">
                  <c:v>3114.82</c:v>
                </c:pt>
                <c:pt idx="4568">
                  <c:v>3115.5</c:v>
                </c:pt>
                <c:pt idx="4569">
                  <c:v>3116.24</c:v>
                </c:pt>
                <c:pt idx="4570">
                  <c:v>3116.9100000000003</c:v>
                </c:pt>
                <c:pt idx="4571">
                  <c:v>3117.55</c:v>
                </c:pt>
                <c:pt idx="4572">
                  <c:v>3118.23</c:v>
                </c:pt>
                <c:pt idx="4573">
                  <c:v>3118.82</c:v>
                </c:pt>
                <c:pt idx="4574">
                  <c:v>3119.46</c:v>
                </c:pt>
                <c:pt idx="4575">
                  <c:v>3120.24</c:v>
                </c:pt>
                <c:pt idx="4576">
                  <c:v>3121.11</c:v>
                </c:pt>
                <c:pt idx="4577">
                  <c:v>3121.66</c:v>
                </c:pt>
                <c:pt idx="4578">
                  <c:v>3122.25</c:v>
                </c:pt>
                <c:pt idx="4579">
                  <c:v>3122.96</c:v>
                </c:pt>
                <c:pt idx="4580">
                  <c:v>3123.64</c:v>
                </c:pt>
                <c:pt idx="4581">
                  <c:v>3124.3100000000004</c:v>
                </c:pt>
                <c:pt idx="4582">
                  <c:v>3125.13</c:v>
                </c:pt>
                <c:pt idx="4583">
                  <c:v>3125.72</c:v>
                </c:pt>
                <c:pt idx="4584">
                  <c:v>3126.42</c:v>
                </c:pt>
                <c:pt idx="4585">
                  <c:v>3127.12</c:v>
                </c:pt>
                <c:pt idx="4586">
                  <c:v>3127.75</c:v>
                </c:pt>
                <c:pt idx="4587">
                  <c:v>3128.46</c:v>
                </c:pt>
                <c:pt idx="4588">
                  <c:v>3129.13</c:v>
                </c:pt>
                <c:pt idx="4589">
                  <c:v>3129.7799999999997</c:v>
                </c:pt>
                <c:pt idx="4590">
                  <c:v>3130.44</c:v>
                </c:pt>
                <c:pt idx="4591">
                  <c:v>3131.07</c:v>
                </c:pt>
                <c:pt idx="4592">
                  <c:v>3131.71</c:v>
                </c:pt>
                <c:pt idx="4593">
                  <c:v>3132.3500000000004</c:v>
                </c:pt>
                <c:pt idx="4594">
                  <c:v>3133.02</c:v>
                </c:pt>
                <c:pt idx="4595">
                  <c:v>3133.66</c:v>
                </c:pt>
                <c:pt idx="4596">
                  <c:v>3134.52</c:v>
                </c:pt>
                <c:pt idx="4597">
                  <c:v>3135.22</c:v>
                </c:pt>
                <c:pt idx="4598">
                  <c:v>3135.8700000000003</c:v>
                </c:pt>
                <c:pt idx="4599">
                  <c:v>3136.48</c:v>
                </c:pt>
                <c:pt idx="4600">
                  <c:v>3137.12</c:v>
                </c:pt>
                <c:pt idx="4601">
                  <c:v>3137.72</c:v>
                </c:pt>
                <c:pt idx="4602">
                  <c:v>3138.42</c:v>
                </c:pt>
                <c:pt idx="4603">
                  <c:v>3139.19</c:v>
                </c:pt>
                <c:pt idx="4604">
                  <c:v>3139.9300000000003</c:v>
                </c:pt>
                <c:pt idx="4605">
                  <c:v>3140.55</c:v>
                </c:pt>
                <c:pt idx="4606">
                  <c:v>3141.18</c:v>
                </c:pt>
                <c:pt idx="4607">
                  <c:v>3141.8900000000003</c:v>
                </c:pt>
                <c:pt idx="4608">
                  <c:v>3142.4900000000002</c:v>
                </c:pt>
                <c:pt idx="4609">
                  <c:v>3143.12</c:v>
                </c:pt>
                <c:pt idx="4610">
                  <c:v>3143.77</c:v>
                </c:pt>
                <c:pt idx="4611">
                  <c:v>3144.6</c:v>
                </c:pt>
                <c:pt idx="4612">
                  <c:v>3145.19</c:v>
                </c:pt>
                <c:pt idx="4613">
                  <c:v>3145.8</c:v>
                </c:pt>
                <c:pt idx="4614">
                  <c:v>3146.46</c:v>
                </c:pt>
                <c:pt idx="4615">
                  <c:v>3147.02</c:v>
                </c:pt>
                <c:pt idx="4616">
                  <c:v>3147.7</c:v>
                </c:pt>
                <c:pt idx="4617">
                  <c:v>3148.51</c:v>
                </c:pt>
                <c:pt idx="4618">
                  <c:v>3149.12</c:v>
                </c:pt>
                <c:pt idx="4619">
                  <c:v>3149.8100000000004</c:v>
                </c:pt>
                <c:pt idx="4620">
                  <c:v>3150.4500000000003</c:v>
                </c:pt>
                <c:pt idx="4621">
                  <c:v>3151.12</c:v>
                </c:pt>
                <c:pt idx="4622">
                  <c:v>3151.7599999999998</c:v>
                </c:pt>
                <c:pt idx="4623">
                  <c:v>3152.4100000000003</c:v>
                </c:pt>
                <c:pt idx="4624">
                  <c:v>3153.03</c:v>
                </c:pt>
                <c:pt idx="4625">
                  <c:v>3153.7</c:v>
                </c:pt>
                <c:pt idx="4626">
                  <c:v>3154.3500000000004</c:v>
                </c:pt>
                <c:pt idx="4627">
                  <c:v>3155.23</c:v>
                </c:pt>
                <c:pt idx="4628">
                  <c:v>3155.9100000000003</c:v>
                </c:pt>
                <c:pt idx="4629">
                  <c:v>3156.56</c:v>
                </c:pt>
                <c:pt idx="4630">
                  <c:v>3157.23</c:v>
                </c:pt>
                <c:pt idx="4631">
                  <c:v>3157.9100000000003</c:v>
                </c:pt>
                <c:pt idx="4632">
                  <c:v>3158.72</c:v>
                </c:pt>
                <c:pt idx="4633">
                  <c:v>3159.38</c:v>
                </c:pt>
                <c:pt idx="4634">
                  <c:v>3160.02</c:v>
                </c:pt>
                <c:pt idx="4635">
                  <c:v>3160.68</c:v>
                </c:pt>
                <c:pt idx="4636">
                  <c:v>3161.34</c:v>
                </c:pt>
                <c:pt idx="4637">
                  <c:v>3162.15</c:v>
                </c:pt>
                <c:pt idx="4638">
                  <c:v>3162.86</c:v>
                </c:pt>
                <c:pt idx="4639">
                  <c:v>3163.5</c:v>
                </c:pt>
                <c:pt idx="4640">
                  <c:v>3164.4300000000003</c:v>
                </c:pt>
                <c:pt idx="4641">
                  <c:v>3165.2599999999998</c:v>
                </c:pt>
                <c:pt idx="4642">
                  <c:v>3165.8100000000004</c:v>
                </c:pt>
                <c:pt idx="4643">
                  <c:v>3166.4900000000002</c:v>
                </c:pt>
                <c:pt idx="4644">
                  <c:v>3167.15</c:v>
                </c:pt>
                <c:pt idx="4645">
                  <c:v>3167.79</c:v>
                </c:pt>
                <c:pt idx="4646">
                  <c:v>3168.62</c:v>
                </c:pt>
                <c:pt idx="4647">
                  <c:v>3169.19</c:v>
                </c:pt>
                <c:pt idx="4648">
                  <c:v>3169.88</c:v>
                </c:pt>
                <c:pt idx="4649">
                  <c:v>3170.51</c:v>
                </c:pt>
                <c:pt idx="4650">
                  <c:v>3171.09</c:v>
                </c:pt>
                <c:pt idx="4651">
                  <c:v>3171.73</c:v>
                </c:pt>
                <c:pt idx="4652">
                  <c:v>3172.38</c:v>
                </c:pt>
                <c:pt idx="4653">
                  <c:v>3173.07</c:v>
                </c:pt>
                <c:pt idx="4654">
                  <c:v>3173.8</c:v>
                </c:pt>
                <c:pt idx="4655">
                  <c:v>3174.66</c:v>
                </c:pt>
                <c:pt idx="4656">
                  <c:v>3175.3</c:v>
                </c:pt>
                <c:pt idx="4657">
                  <c:v>3176.15</c:v>
                </c:pt>
                <c:pt idx="4658">
                  <c:v>3176.9500000000003</c:v>
                </c:pt>
                <c:pt idx="4659">
                  <c:v>3177.53</c:v>
                </c:pt>
                <c:pt idx="4660">
                  <c:v>3178.22</c:v>
                </c:pt>
                <c:pt idx="4661">
                  <c:v>3178.86</c:v>
                </c:pt>
                <c:pt idx="4662">
                  <c:v>3179.7799999999997</c:v>
                </c:pt>
                <c:pt idx="4663">
                  <c:v>3180.4100000000003</c:v>
                </c:pt>
                <c:pt idx="4664">
                  <c:v>3181.21</c:v>
                </c:pt>
                <c:pt idx="4665">
                  <c:v>3181.9700000000003</c:v>
                </c:pt>
                <c:pt idx="4666">
                  <c:v>3182.61</c:v>
                </c:pt>
                <c:pt idx="4667">
                  <c:v>3183.24</c:v>
                </c:pt>
                <c:pt idx="4668">
                  <c:v>3183.86</c:v>
                </c:pt>
                <c:pt idx="4669">
                  <c:v>3184.52</c:v>
                </c:pt>
                <c:pt idx="4670">
                  <c:v>3185.36</c:v>
                </c:pt>
                <c:pt idx="4671">
                  <c:v>3185.9700000000003</c:v>
                </c:pt>
                <c:pt idx="4672">
                  <c:v>3186.61</c:v>
                </c:pt>
                <c:pt idx="4673">
                  <c:v>3187.3900000000003</c:v>
                </c:pt>
                <c:pt idx="4674">
                  <c:v>3188.09</c:v>
                </c:pt>
                <c:pt idx="4675">
                  <c:v>3188.71</c:v>
                </c:pt>
                <c:pt idx="4676">
                  <c:v>3189.4500000000003</c:v>
                </c:pt>
                <c:pt idx="4677">
                  <c:v>3190.09</c:v>
                </c:pt>
                <c:pt idx="4678">
                  <c:v>3190.62</c:v>
                </c:pt>
                <c:pt idx="4679">
                  <c:v>3191.23</c:v>
                </c:pt>
                <c:pt idx="4680">
                  <c:v>3191.84</c:v>
                </c:pt>
                <c:pt idx="4681">
                  <c:v>3192.4500000000003</c:v>
                </c:pt>
                <c:pt idx="4682">
                  <c:v>3193.02</c:v>
                </c:pt>
                <c:pt idx="4683">
                  <c:v>3193.75</c:v>
                </c:pt>
                <c:pt idx="4684">
                  <c:v>3194.3300000000004</c:v>
                </c:pt>
                <c:pt idx="4685">
                  <c:v>3194.9300000000003</c:v>
                </c:pt>
                <c:pt idx="4686">
                  <c:v>3195.53</c:v>
                </c:pt>
                <c:pt idx="4687">
                  <c:v>3196.1</c:v>
                </c:pt>
                <c:pt idx="4688">
                  <c:v>3196.75</c:v>
                </c:pt>
                <c:pt idx="4689">
                  <c:v>3197.4300000000003</c:v>
                </c:pt>
                <c:pt idx="4690">
                  <c:v>3198.1</c:v>
                </c:pt>
                <c:pt idx="4691">
                  <c:v>3198.7</c:v>
                </c:pt>
                <c:pt idx="4692">
                  <c:v>3199.44</c:v>
                </c:pt>
                <c:pt idx="4693">
                  <c:v>3200.03</c:v>
                </c:pt>
                <c:pt idx="4694">
                  <c:v>3200.63</c:v>
                </c:pt>
                <c:pt idx="4695">
                  <c:v>3201.27</c:v>
                </c:pt>
                <c:pt idx="4696">
                  <c:v>3201.8500000000004</c:v>
                </c:pt>
                <c:pt idx="4697">
                  <c:v>3202.46</c:v>
                </c:pt>
                <c:pt idx="4698">
                  <c:v>3203.16</c:v>
                </c:pt>
                <c:pt idx="4699">
                  <c:v>3203.71</c:v>
                </c:pt>
                <c:pt idx="4700">
                  <c:v>3204.3</c:v>
                </c:pt>
                <c:pt idx="4701">
                  <c:v>3204.9300000000003</c:v>
                </c:pt>
                <c:pt idx="4702">
                  <c:v>3205.52</c:v>
                </c:pt>
                <c:pt idx="4703">
                  <c:v>3206.18</c:v>
                </c:pt>
                <c:pt idx="4704">
                  <c:v>3206.8300000000004</c:v>
                </c:pt>
                <c:pt idx="4705">
                  <c:v>3207.4300000000003</c:v>
                </c:pt>
                <c:pt idx="4706">
                  <c:v>3208.25</c:v>
                </c:pt>
                <c:pt idx="4707">
                  <c:v>3209.02</c:v>
                </c:pt>
                <c:pt idx="4708">
                  <c:v>3209.59</c:v>
                </c:pt>
                <c:pt idx="4709">
                  <c:v>3210.16</c:v>
                </c:pt>
                <c:pt idx="4710">
                  <c:v>3210.73</c:v>
                </c:pt>
                <c:pt idx="4711">
                  <c:v>3211.3300000000004</c:v>
                </c:pt>
                <c:pt idx="4712">
                  <c:v>3211.9700000000003</c:v>
                </c:pt>
                <c:pt idx="4713">
                  <c:v>3212.64</c:v>
                </c:pt>
                <c:pt idx="4714">
                  <c:v>3213.53</c:v>
                </c:pt>
                <c:pt idx="4715">
                  <c:v>3214.2</c:v>
                </c:pt>
                <c:pt idx="4716">
                  <c:v>3214.8900000000003</c:v>
                </c:pt>
                <c:pt idx="4717">
                  <c:v>3215.4900000000002</c:v>
                </c:pt>
                <c:pt idx="4718">
                  <c:v>3216.08</c:v>
                </c:pt>
                <c:pt idx="4719">
                  <c:v>3216.8</c:v>
                </c:pt>
                <c:pt idx="4720">
                  <c:v>3217.55</c:v>
                </c:pt>
                <c:pt idx="4721">
                  <c:v>3218.18</c:v>
                </c:pt>
                <c:pt idx="4722">
                  <c:v>3218.84</c:v>
                </c:pt>
                <c:pt idx="4723">
                  <c:v>3219.4300000000003</c:v>
                </c:pt>
                <c:pt idx="4724">
                  <c:v>3220.2</c:v>
                </c:pt>
                <c:pt idx="4725">
                  <c:v>3221.29</c:v>
                </c:pt>
                <c:pt idx="4726">
                  <c:v>3221.9300000000003</c:v>
                </c:pt>
                <c:pt idx="4727">
                  <c:v>3222.52</c:v>
                </c:pt>
                <c:pt idx="4728">
                  <c:v>3223.16</c:v>
                </c:pt>
                <c:pt idx="4729">
                  <c:v>3223.82</c:v>
                </c:pt>
                <c:pt idx="4730">
                  <c:v>3224.42</c:v>
                </c:pt>
                <c:pt idx="4731">
                  <c:v>3225.14</c:v>
                </c:pt>
                <c:pt idx="4732">
                  <c:v>3225.73</c:v>
                </c:pt>
                <c:pt idx="4733">
                  <c:v>3226.36</c:v>
                </c:pt>
                <c:pt idx="4734">
                  <c:v>3226.96</c:v>
                </c:pt>
                <c:pt idx="4735">
                  <c:v>3227.64</c:v>
                </c:pt>
                <c:pt idx="4736">
                  <c:v>3228.27</c:v>
                </c:pt>
                <c:pt idx="4737">
                  <c:v>3228.9300000000003</c:v>
                </c:pt>
                <c:pt idx="4738">
                  <c:v>3229.54</c:v>
                </c:pt>
                <c:pt idx="4739">
                  <c:v>3230.2599999999998</c:v>
                </c:pt>
                <c:pt idx="4740">
                  <c:v>3230.9100000000003</c:v>
                </c:pt>
                <c:pt idx="4741">
                  <c:v>3232.3700000000003</c:v>
                </c:pt>
                <c:pt idx="4742">
                  <c:v>3232.98</c:v>
                </c:pt>
                <c:pt idx="4743">
                  <c:v>3233.7</c:v>
                </c:pt>
                <c:pt idx="4744">
                  <c:v>3234.68</c:v>
                </c:pt>
                <c:pt idx="4745">
                  <c:v>3235.34</c:v>
                </c:pt>
                <c:pt idx="4746">
                  <c:v>3236.12</c:v>
                </c:pt>
                <c:pt idx="4747">
                  <c:v>3236.67</c:v>
                </c:pt>
                <c:pt idx="4748">
                  <c:v>3237.8300000000004</c:v>
                </c:pt>
                <c:pt idx="4749">
                  <c:v>3238.4100000000003</c:v>
                </c:pt>
                <c:pt idx="4750">
                  <c:v>3239.08</c:v>
                </c:pt>
                <c:pt idx="4751">
                  <c:v>3239.65</c:v>
                </c:pt>
                <c:pt idx="4752">
                  <c:v>3240.2799999999997</c:v>
                </c:pt>
                <c:pt idx="4753">
                  <c:v>3240.8700000000003</c:v>
                </c:pt>
                <c:pt idx="4754">
                  <c:v>3241.44</c:v>
                </c:pt>
                <c:pt idx="4755">
                  <c:v>3242.01</c:v>
                </c:pt>
                <c:pt idx="4756">
                  <c:v>3242.64</c:v>
                </c:pt>
                <c:pt idx="4757">
                  <c:v>3243.25</c:v>
                </c:pt>
                <c:pt idx="4758">
                  <c:v>3243.82</c:v>
                </c:pt>
                <c:pt idx="4759">
                  <c:v>3244.67</c:v>
                </c:pt>
                <c:pt idx="4760">
                  <c:v>3245.3100000000004</c:v>
                </c:pt>
                <c:pt idx="4761">
                  <c:v>3245.9</c:v>
                </c:pt>
                <c:pt idx="4762">
                  <c:v>3246.62</c:v>
                </c:pt>
                <c:pt idx="4763">
                  <c:v>3247.22</c:v>
                </c:pt>
                <c:pt idx="4764">
                  <c:v>3247.8</c:v>
                </c:pt>
                <c:pt idx="4765">
                  <c:v>3248.4</c:v>
                </c:pt>
                <c:pt idx="4766">
                  <c:v>3249.14</c:v>
                </c:pt>
                <c:pt idx="4767">
                  <c:v>3249.77</c:v>
                </c:pt>
                <c:pt idx="4768">
                  <c:v>3250.5</c:v>
                </c:pt>
                <c:pt idx="4769">
                  <c:v>3251.14</c:v>
                </c:pt>
                <c:pt idx="4770">
                  <c:v>3251.8100000000004</c:v>
                </c:pt>
                <c:pt idx="4771">
                  <c:v>3252.54</c:v>
                </c:pt>
                <c:pt idx="4772">
                  <c:v>3253.18</c:v>
                </c:pt>
                <c:pt idx="4773">
                  <c:v>3253.96</c:v>
                </c:pt>
                <c:pt idx="4774">
                  <c:v>3254.57</c:v>
                </c:pt>
                <c:pt idx="4775">
                  <c:v>3255.23</c:v>
                </c:pt>
                <c:pt idx="4776">
                  <c:v>3255.86</c:v>
                </c:pt>
                <c:pt idx="4777">
                  <c:v>3256.4500000000003</c:v>
                </c:pt>
                <c:pt idx="4778">
                  <c:v>3257.09</c:v>
                </c:pt>
                <c:pt idx="4779">
                  <c:v>3257.7599999999998</c:v>
                </c:pt>
                <c:pt idx="4780">
                  <c:v>3258.65</c:v>
                </c:pt>
                <c:pt idx="4781">
                  <c:v>3259.25</c:v>
                </c:pt>
                <c:pt idx="4782">
                  <c:v>3259.8900000000003</c:v>
                </c:pt>
                <c:pt idx="4783">
                  <c:v>3260.56</c:v>
                </c:pt>
                <c:pt idx="4784">
                  <c:v>3261.18</c:v>
                </c:pt>
                <c:pt idx="4785">
                  <c:v>3261.7799999999997</c:v>
                </c:pt>
                <c:pt idx="4786">
                  <c:v>3262.44</c:v>
                </c:pt>
                <c:pt idx="4787">
                  <c:v>3263.1</c:v>
                </c:pt>
                <c:pt idx="4788">
                  <c:v>3263.74</c:v>
                </c:pt>
                <c:pt idx="4789">
                  <c:v>3264.55</c:v>
                </c:pt>
                <c:pt idx="4790">
                  <c:v>3265.17</c:v>
                </c:pt>
                <c:pt idx="4791">
                  <c:v>3265.74</c:v>
                </c:pt>
                <c:pt idx="4792">
                  <c:v>3266.79</c:v>
                </c:pt>
                <c:pt idx="4793">
                  <c:v>3267.3700000000003</c:v>
                </c:pt>
                <c:pt idx="4794">
                  <c:v>3267.98</c:v>
                </c:pt>
                <c:pt idx="4795">
                  <c:v>3268.67</c:v>
                </c:pt>
                <c:pt idx="4796">
                  <c:v>3269.38</c:v>
                </c:pt>
                <c:pt idx="4797">
                  <c:v>3269.98</c:v>
                </c:pt>
                <c:pt idx="4798">
                  <c:v>3270.62</c:v>
                </c:pt>
                <c:pt idx="4799">
                  <c:v>3271.36</c:v>
                </c:pt>
                <c:pt idx="4800">
                  <c:v>3272.02</c:v>
                </c:pt>
                <c:pt idx="4801">
                  <c:v>3272.62</c:v>
                </c:pt>
                <c:pt idx="4802">
                  <c:v>3273.25</c:v>
                </c:pt>
                <c:pt idx="4803">
                  <c:v>3273.8900000000003</c:v>
                </c:pt>
                <c:pt idx="4804">
                  <c:v>3274.63</c:v>
                </c:pt>
                <c:pt idx="4805">
                  <c:v>3275.27</c:v>
                </c:pt>
                <c:pt idx="4806">
                  <c:v>3275.9100000000003</c:v>
                </c:pt>
                <c:pt idx="4807">
                  <c:v>3276.5</c:v>
                </c:pt>
                <c:pt idx="4808">
                  <c:v>3277.15</c:v>
                </c:pt>
                <c:pt idx="4809">
                  <c:v>3277.9300000000003</c:v>
                </c:pt>
                <c:pt idx="4810">
                  <c:v>3278.55</c:v>
                </c:pt>
                <c:pt idx="4811">
                  <c:v>3279.22</c:v>
                </c:pt>
                <c:pt idx="4812">
                  <c:v>3279.8300000000004</c:v>
                </c:pt>
                <c:pt idx="4813">
                  <c:v>3280.6</c:v>
                </c:pt>
                <c:pt idx="4814">
                  <c:v>3281.17</c:v>
                </c:pt>
                <c:pt idx="4815">
                  <c:v>3281.7799999999997</c:v>
                </c:pt>
                <c:pt idx="4816">
                  <c:v>3282.4500000000003</c:v>
                </c:pt>
                <c:pt idx="4817">
                  <c:v>3283.06</c:v>
                </c:pt>
                <c:pt idx="4818">
                  <c:v>3283.67</c:v>
                </c:pt>
                <c:pt idx="4819">
                  <c:v>3284.23</c:v>
                </c:pt>
                <c:pt idx="4820">
                  <c:v>3284.8500000000004</c:v>
                </c:pt>
                <c:pt idx="4821">
                  <c:v>3285.42</c:v>
                </c:pt>
                <c:pt idx="4822">
                  <c:v>3286</c:v>
                </c:pt>
                <c:pt idx="4823">
                  <c:v>3286.7599999999998</c:v>
                </c:pt>
                <c:pt idx="4824">
                  <c:v>3287.3100000000004</c:v>
                </c:pt>
                <c:pt idx="4825">
                  <c:v>3287.94</c:v>
                </c:pt>
                <c:pt idx="4826">
                  <c:v>3288.56</c:v>
                </c:pt>
                <c:pt idx="4827">
                  <c:v>3289.22</c:v>
                </c:pt>
                <c:pt idx="4828">
                  <c:v>3289.8500000000004</c:v>
                </c:pt>
                <c:pt idx="4829">
                  <c:v>3290.4300000000003</c:v>
                </c:pt>
                <c:pt idx="4830">
                  <c:v>3291.2</c:v>
                </c:pt>
                <c:pt idx="4831">
                  <c:v>3291.84</c:v>
                </c:pt>
                <c:pt idx="4832">
                  <c:v>3292.4500000000003</c:v>
                </c:pt>
                <c:pt idx="4833">
                  <c:v>3293.09</c:v>
                </c:pt>
                <c:pt idx="4834">
                  <c:v>3293.74</c:v>
                </c:pt>
                <c:pt idx="4835">
                  <c:v>3294.4100000000003</c:v>
                </c:pt>
                <c:pt idx="4836">
                  <c:v>3295.03</c:v>
                </c:pt>
                <c:pt idx="4837">
                  <c:v>3295.69</c:v>
                </c:pt>
                <c:pt idx="4838">
                  <c:v>3296.34</c:v>
                </c:pt>
                <c:pt idx="4839">
                  <c:v>3297.2</c:v>
                </c:pt>
                <c:pt idx="4840">
                  <c:v>3297.92</c:v>
                </c:pt>
                <c:pt idx="4841">
                  <c:v>3298.6</c:v>
                </c:pt>
                <c:pt idx="4842">
                  <c:v>3299.2</c:v>
                </c:pt>
                <c:pt idx="4843">
                  <c:v>3299.79</c:v>
                </c:pt>
                <c:pt idx="4844">
                  <c:v>3300.48</c:v>
                </c:pt>
                <c:pt idx="4845">
                  <c:v>3301.2599999999998</c:v>
                </c:pt>
                <c:pt idx="4846">
                  <c:v>3302.17</c:v>
                </c:pt>
                <c:pt idx="4847">
                  <c:v>3303.19</c:v>
                </c:pt>
                <c:pt idx="4848">
                  <c:v>3304.15</c:v>
                </c:pt>
                <c:pt idx="4849">
                  <c:v>3304.8</c:v>
                </c:pt>
                <c:pt idx="4850">
                  <c:v>3305.54</c:v>
                </c:pt>
                <c:pt idx="4851">
                  <c:v>3306.36</c:v>
                </c:pt>
                <c:pt idx="4852">
                  <c:v>3307.02</c:v>
                </c:pt>
                <c:pt idx="4853">
                  <c:v>3307.6</c:v>
                </c:pt>
                <c:pt idx="4854">
                  <c:v>3308.3500000000004</c:v>
                </c:pt>
                <c:pt idx="4855">
                  <c:v>3309.04</c:v>
                </c:pt>
                <c:pt idx="4856">
                  <c:v>3309.8700000000003</c:v>
                </c:pt>
                <c:pt idx="4857">
                  <c:v>3310.56</c:v>
                </c:pt>
                <c:pt idx="4858">
                  <c:v>3311.19</c:v>
                </c:pt>
                <c:pt idx="4859">
                  <c:v>3311.82</c:v>
                </c:pt>
                <c:pt idx="4860">
                  <c:v>3312.4900000000002</c:v>
                </c:pt>
                <c:pt idx="4861">
                  <c:v>3313.24</c:v>
                </c:pt>
                <c:pt idx="4862">
                  <c:v>3314.15</c:v>
                </c:pt>
                <c:pt idx="4863">
                  <c:v>3315.03</c:v>
                </c:pt>
                <c:pt idx="4864">
                  <c:v>3315.66</c:v>
                </c:pt>
                <c:pt idx="4865">
                  <c:v>3316.46</c:v>
                </c:pt>
                <c:pt idx="4866">
                  <c:v>3317.06</c:v>
                </c:pt>
                <c:pt idx="4867">
                  <c:v>3317.67</c:v>
                </c:pt>
                <c:pt idx="4868">
                  <c:v>3318.3300000000004</c:v>
                </c:pt>
                <c:pt idx="4869">
                  <c:v>3318.9300000000003</c:v>
                </c:pt>
                <c:pt idx="4870">
                  <c:v>3319.74</c:v>
                </c:pt>
                <c:pt idx="4871">
                  <c:v>3320.46</c:v>
                </c:pt>
                <c:pt idx="4872">
                  <c:v>3321.12</c:v>
                </c:pt>
                <c:pt idx="4873">
                  <c:v>3321.84</c:v>
                </c:pt>
                <c:pt idx="4874">
                  <c:v>3322.4700000000003</c:v>
                </c:pt>
                <c:pt idx="4875">
                  <c:v>3323.06</c:v>
                </c:pt>
                <c:pt idx="4876">
                  <c:v>3323.66</c:v>
                </c:pt>
                <c:pt idx="4877">
                  <c:v>3324.3</c:v>
                </c:pt>
                <c:pt idx="4878">
                  <c:v>3324.9</c:v>
                </c:pt>
                <c:pt idx="4879">
                  <c:v>3325.57</c:v>
                </c:pt>
                <c:pt idx="4880">
                  <c:v>3326.18</c:v>
                </c:pt>
                <c:pt idx="4881">
                  <c:v>3326.86</c:v>
                </c:pt>
                <c:pt idx="4882">
                  <c:v>3327.54</c:v>
                </c:pt>
                <c:pt idx="4883">
                  <c:v>3328.14</c:v>
                </c:pt>
                <c:pt idx="4884">
                  <c:v>3329.02</c:v>
                </c:pt>
                <c:pt idx="4885">
                  <c:v>3329.92</c:v>
                </c:pt>
                <c:pt idx="4886">
                  <c:v>3330.51</c:v>
                </c:pt>
                <c:pt idx="4887">
                  <c:v>3331.2799999999997</c:v>
                </c:pt>
                <c:pt idx="4888">
                  <c:v>3331.8700000000003</c:v>
                </c:pt>
                <c:pt idx="4889">
                  <c:v>3332.48</c:v>
                </c:pt>
                <c:pt idx="4890">
                  <c:v>3333.04</c:v>
                </c:pt>
                <c:pt idx="4891">
                  <c:v>3333.66</c:v>
                </c:pt>
                <c:pt idx="4892">
                  <c:v>3334.27</c:v>
                </c:pt>
                <c:pt idx="4893">
                  <c:v>3334.8500000000004</c:v>
                </c:pt>
                <c:pt idx="4894">
                  <c:v>3335.4700000000003</c:v>
                </c:pt>
                <c:pt idx="4895">
                  <c:v>3336.13</c:v>
                </c:pt>
                <c:pt idx="4896">
                  <c:v>3336.71</c:v>
                </c:pt>
                <c:pt idx="4897">
                  <c:v>3337.3500000000004</c:v>
                </c:pt>
                <c:pt idx="4898">
                  <c:v>3338.16</c:v>
                </c:pt>
                <c:pt idx="4899">
                  <c:v>3338.82</c:v>
                </c:pt>
                <c:pt idx="4900">
                  <c:v>3339.57</c:v>
                </c:pt>
                <c:pt idx="4901">
                  <c:v>3340.21</c:v>
                </c:pt>
                <c:pt idx="4902">
                  <c:v>3340.8100000000004</c:v>
                </c:pt>
                <c:pt idx="4903">
                  <c:v>3341.4900000000002</c:v>
                </c:pt>
                <c:pt idx="4904">
                  <c:v>3342.1</c:v>
                </c:pt>
                <c:pt idx="4905">
                  <c:v>3342.8900000000003</c:v>
                </c:pt>
                <c:pt idx="4906">
                  <c:v>3343.5</c:v>
                </c:pt>
                <c:pt idx="4907">
                  <c:v>3344.12</c:v>
                </c:pt>
                <c:pt idx="4908">
                  <c:v>3344.69</c:v>
                </c:pt>
                <c:pt idx="4909">
                  <c:v>3345.29</c:v>
                </c:pt>
                <c:pt idx="4910">
                  <c:v>3345.8700000000003</c:v>
                </c:pt>
                <c:pt idx="4911">
                  <c:v>3346.4500000000003</c:v>
                </c:pt>
                <c:pt idx="4912">
                  <c:v>3347.34</c:v>
                </c:pt>
                <c:pt idx="4913">
                  <c:v>3348.08</c:v>
                </c:pt>
                <c:pt idx="4914">
                  <c:v>3348.8300000000004</c:v>
                </c:pt>
                <c:pt idx="4915">
                  <c:v>3349.4</c:v>
                </c:pt>
                <c:pt idx="4916">
                  <c:v>3350.1</c:v>
                </c:pt>
                <c:pt idx="4917">
                  <c:v>3350.7</c:v>
                </c:pt>
                <c:pt idx="4918">
                  <c:v>3351.38</c:v>
                </c:pt>
                <c:pt idx="4919">
                  <c:v>3351.9700000000003</c:v>
                </c:pt>
                <c:pt idx="4920">
                  <c:v>3352.63</c:v>
                </c:pt>
                <c:pt idx="4921">
                  <c:v>3353.18</c:v>
                </c:pt>
                <c:pt idx="4922">
                  <c:v>3353.9300000000003</c:v>
                </c:pt>
                <c:pt idx="4923">
                  <c:v>3354.51</c:v>
                </c:pt>
                <c:pt idx="4924">
                  <c:v>3355.12</c:v>
                </c:pt>
                <c:pt idx="4925">
                  <c:v>3355.8300000000004</c:v>
                </c:pt>
                <c:pt idx="4926">
                  <c:v>3356.4500000000003</c:v>
                </c:pt>
                <c:pt idx="4927">
                  <c:v>3357.25</c:v>
                </c:pt>
                <c:pt idx="4928">
                  <c:v>3357.8300000000004</c:v>
                </c:pt>
                <c:pt idx="4929">
                  <c:v>3358.4300000000003</c:v>
                </c:pt>
                <c:pt idx="4930">
                  <c:v>3359.03</c:v>
                </c:pt>
                <c:pt idx="4931">
                  <c:v>3359.57</c:v>
                </c:pt>
                <c:pt idx="4932">
                  <c:v>3360.44</c:v>
                </c:pt>
                <c:pt idx="4933">
                  <c:v>3361.17</c:v>
                </c:pt>
                <c:pt idx="4934">
                  <c:v>3361.82</c:v>
                </c:pt>
                <c:pt idx="4935">
                  <c:v>3362.57</c:v>
                </c:pt>
                <c:pt idx="4936">
                  <c:v>3363.13</c:v>
                </c:pt>
                <c:pt idx="4937">
                  <c:v>3363.8700000000003</c:v>
                </c:pt>
                <c:pt idx="4938">
                  <c:v>3364.5</c:v>
                </c:pt>
                <c:pt idx="4939">
                  <c:v>3365.13</c:v>
                </c:pt>
                <c:pt idx="4940">
                  <c:v>3365.75</c:v>
                </c:pt>
                <c:pt idx="4941">
                  <c:v>3366.63</c:v>
                </c:pt>
                <c:pt idx="4942">
                  <c:v>3367.2799999999997</c:v>
                </c:pt>
                <c:pt idx="4943">
                  <c:v>3367.8700000000003</c:v>
                </c:pt>
                <c:pt idx="4944">
                  <c:v>3368.4700000000003</c:v>
                </c:pt>
                <c:pt idx="4945">
                  <c:v>3369.88</c:v>
                </c:pt>
                <c:pt idx="4946">
                  <c:v>3370.4900000000002</c:v>
                </c:pt>
                <c:pt idx="4947">
                  <c:v>3371.07</c:v>
                </c:pt>
                <c:pt idx="4948">
                  <c:v>3371.94</c:v>
                </c:pt>
                <c:pt idx="4949">
                  <c:v>3372.63</c:v>
                </c:pt>
                <c:pt idx="4950">
                  <c:v>3373.27</c:v>
                </c:pt>
                <c:pt idx="4951">
                  <c:v>3373.96</c:v>
                </c:pt>
                <c:pt idx="4952">
                  <c:v>3374.8700000000003</c:v>
                </c:pt>
                <c:pt idx="4953">
                  <c:v>3375.4900000000002</c:v>
                </c:pt>
                <c:pt idx="4954">
                  <c:v>3376.14</c:v>
                </c:pt>
                <c:pt idx="4955">
                  <c:v>3376.75</c:v>
                </c:pt>
                <c:pt idx="4956">
                  <c:v>3377.36</c:v>
                </c:pt>
                <c:pt idx="4957">
                  <c:v>3378.08</c:v>
                </c:pt>
                <c:pt idx="4958">
                  <c:v>3378.73</c:v>
                </c:pt>
                <c:pt idx="4959">
                  <c:v>3379.4100000000003</c:v>
                </c:pt>
                <c:pt idx="4960">
                  <c:v>3380.06</c:v>
                </c:pt>
                <c:pt idx="4961">
                  <c:v>3380.9100000000003</c:v>
                </c:pt>
                <c:pt idx="4962">
                  <c:v>3381.54</c:v>
                </c:pt>
                <c:pt idx="4963">
                  <c:v>3382.24</c:v>
                </c:pt>
                <c:pt idx="4964">
                  <c:v>3382.8100000000004</c:v>
                </c:pt>
                <c:pt idx="4965">
                  <c:v>3383.42</c:v>
                </c:pt>
                <c:pt idx="4966">
                  <c:v>3384.03</c:v>
                </c:pt>
                <c:pt idx="4967">
                  <c:v>3384.65</c:v>
                </c:pt>
                <c:pt idx="4968">
                  <c:v>3385.29</c:v>
                </c:pt>
                <c:pt idx="4969">
                  <c:v>3385.9100000000003</c:v>
                </c:pt>
                <c:pt idx="4970">
                  <c:v>3386.51</c:v>
                </c:pt>
                <c:pt idx="4971">
                  <c:v>3387.14</c:v>
                </c:pt>
                <c:pt idx="4972">
                  <c:v>3387.74</c:v>
                </c:pt>
                <c:pt idx="4973">
                  <c:v>3388.32</c:v>
                </c:pt>
                <c:pt idx="4974">
                  <c:v>3389.3100000000004</c:v>
                </c:pt>
                <c:pt idx="4975">
                  <c:v>3389.9100000000003</c:v>
                </c:pt>
                <c:pt idx="4976">
                  <c:v>3390.51</c:v>
                </c:pt>
                <c:pt idx="4977">
                  <c:v>3391.12</c:v>
                </c:pt>
                <c:pt idx="4978">
                  <c:v>3391.72</c:v>
                </c:pt>
                <c:pt idx="4979">
                  <c:v>3392.27</c:v>
                </c:pt>
                <c:pt idx="4980">
                  <c:v>3393.05</c:v>
                </c:pt>
                <c:pt idx="4981">
                  <c:v>3393.7</c:v>
                </c:pt>
                <c:pt idx="4982">
                  <c:v>3394.36</c:v>
                </c:pt>
                <c:pt idx="4983">
                  <c:v>3394.9700000000003</c:v>
                </c:pt>
                <c:pt idx="4984">
                  <c:v>3395.57</c:v>
                </c:pt>
                <c:pt idx="4985">
                  <c:v>3396.24</c:v>
                </c:pt>
                <c:pt idx="4986">
                  <c:v>3396.98</c:v>
                </c:pt>
                <c:pt idx="4987">
                  <c:v>3397.8</c:v>
                </c:pt>
                <c:pt idx="4988">
                  <c:v>3398.53</c:v>
                </c:pt>
                <c:pt idx="4989">
                  <c:v>3399.08</c:v>
                </c:pt>
                <c:pt idx="4990">
                  <c:v>3399.66</c:v>
                </c:pt>
                <c:pt idx="4991">
                  <c:v>3400.44</c:v>
                </c:pt>
                <c:pt idx="4992">
                  <c:v>3401.25</c:v>
                </c:pt>
                <c:pt idx="4993">
                  <c:v>3402.08</c:v>
                </c:pt>
                <c:pt idx="4994">
                  <c:v>3402.8100000000004</c:v>
                </c:pt>
                <c:pt idx="4995">
                  <c:v>3403.4500000000003</c:v>
                </c:pt>
                <c:pt idx="4996">
                  <c:v>3404.03</c:v>
                </c:pt>
                <c:pt idx="4997">
                  <c:v>3404.82</c:v>
                </c:pt>
                <c:pt idx="4998">
                  <c:v>3405.46</c:v>
                </c:pt>
                <c:pt idx="4999">
                  <c:v>3406.01</c:v>
                </c:pt>
                <c:pt idx="5000">
                  <c:v>3406.62</c:v>
                </c:pt>
                <c:pt idx="5001">
                  <c:v>3407.19</c:v>
                </c:pt>
                <c:pt idx="5002">
                  <c:v>3407.8</c:v>
                </c:pt>
                <c:pt idx="5003">
                  <c:v>3408.46</c:v>
                </c:pt>
                <c:pt idx="5004">
                  <c:v>3409.19</c:v>
                </c:pt>
                <c:pt idx="5005">
                  <c:v>3409.82</c:v>
                </c:pt>
                <c:pt idx="5006">
                  <c:v>3410.66</c:v>
                </c:pt>
                <c:pt idx="5007">
                  <c:v>3411.3100000000004</c:v>
                </c:pt>
                <c:pt idx="5008">
                  <c:v>3411.9500000000003</c:v>
                </c:pt>
                <c:pt idx="5009">
                  <c:v>3412.7799999999997</c:v>
                </c:pt>
                <c:pt idx="5010">
                  <c:v>3413.38</c:v>
                </c:pt>
                <c:pt idx="5011">
                  <c:v>3414.05</c:v>
                </c:pt>
                <c:pt idx="5012">
                  <c:v>3414.69</c:v>
                </c:pt>
                <c:pt idx="5013">
                  <c:v>3415.34</c:v>
                </c:pt>
                <c:pt idx="5014">
                  <c:v>3416</c:v>
                </c:pt>
                <c:pt idx="5015">
                  <c:v>3416.64</c:v>
                </c:pt>
                <c:pt idx="5016">
                  <c:v>3417.2799999999997</c:v>
                </c:pt>
                <c:pt idx="5017">
                  <c:v>3417.94</c:v>
                </c:pt>
                <c:pt idx="5018">
                  <c:v>3418.4700000000003</c:v>
                </c:pt>
                <c:pt idx="5019">
                  <c:v>3419.1</c:v>
                </c:pt>
                <c:pt idx="5020">
                  <c:v>3419.68</c:v>
                </c:pt>
                <c:pt idx="5021">
                  <c:v>3420.34</c:v>
                </c:pt>
                <c:pt idx="5022">
                  <c:v>3421.07</c:v>
                </c:pt>
                <c:pt idx="5023">
                  <c:v>3421.72</c:v>
                </c:pt>
                <c:pt idx="5024">
                  <c:v>3422.4500000000003</c:v>
                </c:pt>
                <c:pt idx="5025">
                  <c:v>3423.09</c:v>
                </c:pt>
                <c:pt idx="5026">
                  <c:v>3423.69</c:v>
                </c:pt>
                <c:pt idx="5027">
                  <c:v>3424.54</c:v>
                </c:pt>
                <c:pt idx="5028">
                  <c:v>3425.14</c:v>
                </c:pt>
                <c:pt idx="5029">
                  <c:v>3425.84</c:v>
                </c:pt>
                <c:pt idx="5030">
                  <c:v>3426.51</c:v>
                </c:pt>
                <c:pt idx="5031">
                  <c:v>3427.13</c:v>
                </c:pt>
                <c:pt idx="5032">
                  <c:v>3427.8700000000003</c:v>
                </c:pt>
                <c:pt idx="5033">
                  <c:v>3428.4300000000003</c:v>
                </c:pt>
                <c:pt idx="5034">
                  <c:v>3429.01</c:v>
                </c:pt>
                <c:pt idx="5035">
                  <c:v>3429.65</c:v>
                </c:pt>
                <c:pt idx="5036">
                  <c:v>3430.29</c:v>
                </c:pt>
                <c:pt idx="5037">
                  <c:v>3430.86</c:v>
                </c:pt>
                <c:pt idx="5038">
                  <c:v>3431.46</c:v>
                </c:pt>
                <c:pt idx="5039">
                  <c:v>3432.19</c:v>
                </c:pt>
                <c:pt idx="5040">
                  <c:v>3432.9</c:v>
                </c:pt>
                <c:pt idx="5041">
                  <c:v>3433.61</c:v>
                </c:pt>
                <c:pt idx="5042">
                  <c:v>3434.24</c:v>
                </c:pt>
                <c:pt idx="5043">
                  <c:v>3434.8300000000004</c:v>
                </c:pt>
                <c:pt idx="5044">
                  <c:v>3435.4900000000002</c:v>
                </c:pt>
                <c:pt idx="5045">
                  <c:v>3436.19</c:v>
                </c:pt>
                <c:pt idx="5046">
                  <c:v>3436.7599999999998</c:v>
                </c:pt>
                <c:pt idx="5047">
                  <c:v>3437.32</c:v>
                </c:pt>
                <c:pt idx="5048">
                  <c:v>3437.98</c:v>
                </c:pt>
                <c:pt idx="5049">
                  <c:v>3438.61</c:v>
                </c:pt>
                <c:pt idx="5050">
                  <c:v>3439.22</c:v>
                </c:pt>
                <c:pt idx="5051">
                  <c:v>3439.86</c:v>
                </c:pt>
                <c:pt idx="5052">
                  <c:v>3440.44</c:v>
                </c:pt>
                <c:pt idx="5053">
                  <c:v>3441.12</c:v>
                </c:pt>
                <c:pt idx="5054">
                  <c:v>3441.7</c:v>
                </c:pt>
                <c:pt idx="5055">
                  <c:v>3442.27</c:v>
                </c:pt>
                <c:pt idx="5056">
                  <c:v>3443.07</c:v>
                </c:pt>
                <c:pt idx="5057">
                  <c:v>3444.04</c:v>
                </c:pt>
                <c:pt idx="5058">
                  <c:v>3444.69</c:v>
                </c:pt>
                <c:pt idx="5059">
                  <c:v>3445.38</c:v>
                </c:pt>
                <c:pt idx="5060">
                  <c:v>3445.98</c:v>
                </c:pt>
                <c:pt idx="5061">
                  <c:v>3446.66</c:v>
                </c:pt>
                <c:pt idx="5062">
                  <c:v>3447.4</c:v>
                </c:pt>
                <c:pt idx="5063">
                  <c:v>3447.9900000000002</c:v>
                </c:pt>
                <c:pt idx="5064">
                  <c:v>3448.58</c:v>
                </c:pt>
                <c:pt idx="5065">
                  <c:v>3449.27</c:v>
                </c:pt>
                <c:pt idx="5066">
                  <c:v>3449.8300000000004</c:v>
                </c:pt>
                <c:pt idx="5067">
                  <c:v>3450.62</c:v>
                </c:pt>
                <c:pt idx="5068">
                  <c:v>3451.3300000000004</c:v>
                </c:pt>
                <c:pt idx="5069">
                  <c:v>3451.96</c:v>
                </c:pt>
                <c:pt idx="5070">
                  <c:v>3452.8900000000003</c:v>
                </c:pt>
                <c:pt idx="5071">
                  <c:v>3453.53</c:v>
                </c:pt>
                <c:pt idx="5072">
                  <c:v>3454.34</c:v>
                </c:pt>
                <c:pt idx="5073">
                  <c:v>3455.2799999999997</c:v>
                </c:pt>
                <c:pt idx="5074">
                  <c:v>3455.92</c:v>
                </c:pt>
                <c:pt idx="5075">
                  <c:v>3456.65</c:v>
                </c:pt>
                <c:pt idx="5076">
                  <c:v>3457.3</c:v>
                </c:pt>
                <c:pt idx="5077">
                  <c:v>3457.96</c:v>
                </c:pt>
                <c:pt idx="5078">
                  <c:v>3458.56</c:v>
                </c:pt>
                <c:pt idx="5079">
                  <c:v>3459.3900000000003</c:v>
                </c:pt>
                <c:pt idx="5080">
                  <c:v>3460.13</c:v>
                </c:pt>
                <c:pt idx="5081">
                  <c:v>3460.82</c:v>
                </c:pt>
                <c:pt idx="5082">
                  <c:v>3461.7</c:v>
                </c:pt>
                <c:pt idx="5083">
                  <c:v>3462.29</c:v>
                </c:pt>
                <c:pt idx="5084">
                  <c:v>3463.03</c:v>
                </c:pt>
                <c:pt idx="5085">
                  <c:v>3463.7599999999998</c:v>
                </c:pt>
                <c:pt idx="5086">
                  <c:v>3464.3700000000003</c:v>
                </c:pt>
                <c:pt idx="5087">
                  <c:v>3465.14</c:v>
                </c:pt>
                <c:pt idx="5088">
                  <c:v>3465.75</c:v>
                </c:pt>
                <c:pt idx="5089">
                  <c:v>3466.53</c:v>
                </c:pt>
                <c:pt idx="5090">
                  <c:v>3467.11</c:v>
                </c:pt>
                <c:pt idx="5091">
                  <c:v>3467.72</c:v>
                </c:pt>
                <c:pt idx="5092">
                  <c:v>3468.32</c:v>
                </c:pt>
                <c:pt idx="5093">
                  <c:v>3468.9100000000003</c:v>
                </c:pt>
                <c:pt idx="5094">
                  <c:v>3469.72</c:v>
                </c:pt>
                <c:pt idx="5095">
                  <c:v>3470.3300000000004</c:v>
                </c:pt>
                <c:pt idx="5096">
                  <c:v>3470.9500000000003</c:v>
                </c:pt>
                <c:pt idx="5097">
                  <c:v>3471.62</c:v>
                </c:pt>
                <c:pt idx="5098">
                  <c:v>3472.46</c:v>
                </c:pt>
                <c:pt idx="5099">
                  <c:v>3473.24</c:v>
                </c:pt>
                <c:pt idx="5100">
                  <c:v>3473.8300000000004</c:v>
                </c:pt>
                <c:pt idx="5101">
                  <c:v>3474.4500000000003</c:v>
                </c:pt>
                <c:pt idx="5102">
                  <c:v>3475.07</c:v>
                </c:pt>
                <c:pt idx="5103">
                  <c:v>3475.71</c:v>
                </c:pt>
                <c:pt idx="5104">
                  <c:v>3476.59</c:v>
                </c:pt>
                <c:pt idx="5105">
                  <c:v>3477.3500000000004</c:v>
                </c:pt>
                <c:pt idx="5106">
                  <c:v>3477.9900000000002</c:v>
                </c:pt>
                <c:pt idx="5107">
                  <c:v>3478.74</c:v>
                </c:pt>
                <c:pt idx="5108">
                  <c:v>3479.3700000000003</c:v>
                </c:pt>
                <c:pt idx="5109">
                  <c:v>3480.02</c:v>
                </c:pt>
                <c:pt idx="5110">
                  <c:v>3480.64</c:v>
                </c:pt>
                <c:pt idx="5111">
                  <c:v>3481.25</c:v>
                </c:pt>
                <c:pt idx="5112">
                  <c:v>3482.01</c:v>
                </c:pt>
                <c:pt idx="5113">
                  <c:v>3482.59</c:v>
                </c:pt>
                <c:pt idx="5114">
                  <c:v>3483.25</c:v>
                </c:pt>
                <c:pt idx="5115">
                  <c:v>3484.19</c:v>
                </c:pt>
                <c:pt idx="5116">
                  <c:v>3484.94</c:v>
                </c:pt>
                <c:pt idx="5117">
                  <c:v>3485.53</c:v>
                </c:pt>
                <c:pt idx="5118">
                  <c:v>3486.09</c:v>
                </c:pt>
                <c:pt idx="5119">
                  <c:v>3486.67</c:v>
                </c:pt>
                <c:pt idx="5120">
                  <c:v>3487.24</c:v>
                </c:pt>
                <c:pt idx="5121">
                  <c:v>3487.8500000000004</c:v>
                </c:pt>
                <c:pt idx="5122">
                  <c:v>3488.4700000000003</c:v>
                </c:pt>
                <c:pt idx="5123">
                  <c:v>3489.14</c:v>
                </c:pt>
                <c:pt idx="5124">
                  <c:v>3489.71</c:v>
                </c:pt>
                <c:pt idx="5125">
                  <c:v>3490.4</c:v>
                </c:pt>
                <c:pt idx="5126">
                  <c:v>3491.08</c:v>
                </c:pt>
                <c:pt idx="5127">
                  <c:v>3491.65</c:v>
                </c:pt>
                <c:pt idx="5128">
                  <c:v>3492.3300000000004</c:v>
                </c:pt>
                <c:pt idx="5129">
                  <c:v>3493.12</c:v>
                </c:pt>
                <c:pt idx="5130">
                  <c:v>3493.67</c:v>
                </c:pt>
                <c:pt idx="5131">
                  <c:v>3494.2799999999997</c:v>
                </c:pt>
                <c:pt idx="5132">
                  <c:v>3494.88</c:v>
                </c:pt>
                <c:pt idx="5133">
                  <c:v>3495.4700000000003</c:v>
                </c:pt>
                <c:pt idx="5134">
                  <c:v>3496.08</c:v>
                </c:pt>
                <c:pt idx="5135">
                  <c:v>3496.71</c:v>
                </c:pt>
                <c:pt idx="5136">
                  <c:v>3497.3100000000004</c:v>
                </c:pt>
                <c:pt idx="5137">
                  <c:v>3497.84</c:v>
                </c:pt>
                <c:pt idx="5138">
                  <c:v>3498.72</c:v>
                </c:pt>
                <c:pt idx="5139">
                  <c:v>3499.59</c:v>
                </c:pt>
                <c:pt idx="5140">
                  <c:v>3500.22</c:v>
                </c:pt>
                <c:pt idx="5141">
                  <c:v>3500.79</c:v>
                </c:pt>
                <c:pt idx="5142">
                  <c:v>3501.53</c:v>
                </c:pt>
                <c:pt idx="5143">
                  <c:v>3502.17</c:v>
                </c:pt>
                <c:pt idx="5144">
                  <c:v>3502.8500000000004</c:v>
                </c:pt>
                <c:pt idx="5145">
                  <c:v>3503.4700000000003</c:v>
                </c:pt>
                <c:pt idx="5146">
                  <c:v>3504.15</c:v>
                </c:pt>
                <c:pt idx="5147">
                  <c:v>3504.7599999999998</c:v>
                </c:pt>
                <c:pt idx="5148">
                  <c:v>3505.4</c:v>
                </c:pt>
                <c:pt idx="5149">
                  <c:v>3506.8</c:v>
                </c:pt>
                <c:pt idx="5150">
                  <c:v>3507.63</c:v>
                </c:pt>
                <c:pt idx="5151">
                  <c:v>3508.5</c:v>
                </c:pt>
                <c:pt idx="5152">
                  <c:v>3509.15</c:v>
                </c:pt>
                <c:pt idx="5153">
                  <c:v>3509.8100000000004</c:v>
                </c:pt>
                <c:pt idx="5154">
                  <c:v>3510.64</c:v>
                </c:pt>
                <c:pt idx="5155">
                  <c:v>3511.23</c:v>
                </c:pt>
                <c:pt idx="5156">
                  <c:v>3511.8500000000004</c:v>
                </c:pt>
                <c:pt idx="5157">
                  <c:v>3512.51</c:v>
                </c:pt>
                <c:pt idx="5158">
                  <c:v>3513.17</c:v>
                </c:pt>
                <c:pt idx="5159">
                  <c:v>3513.88</c:v>
                </c:pt>
                <c:pt idx="5160">
                  <c:v>3514.61</c:v>
                </c:pt>
                <c:pt idx="5161">
                  <c:v>3515.38</c:v>
                </c:pt>
                <c:pt idx="5162">
                  <c:v>3516</c:v>
                </c:pt>
                <c:pt idx="5163">
                  <c:v>3516.56</c:v>
                </c:pt>
                <c:pt idx="5164">
                  <c:v>3517.11</c:v>
                </c:pt>
                <c:pt idx="5165">
                  <c:v>3517.7</c:v>
                </c:pt>
                <c:pt idx="5166">
                  <c:v>3518.2799999999997</c:v>
                </c:pt>
                <c:pt idx="5167">
                  <c:v>3518.94</c:v>
                </c:pt>
                <c:pt idx="5168">
                  <c:v>3519.75</c:v>
                </c:pt>
                <c:pt idx="5169">
                  <c:v>3520.4500000000003</c:v>
                </c:pt>
                <c:pt idx="5170">
                  <c:v>3521.55</c:v>
                </c:pt>
                <c:pt idx="5171">
                  <c:v>3522.29</c:v>
                </c:pt>
                <c:pt idx="5172">
                  <c:v>3522.8700000000003</c:v>
                </c:pt>
                <c:pt idx="5173">
                  <c:v>3523.46</c:v>
                </c:pt>
                <c:pt idx="5174">
                  <c:v>3524.04</c:v>
                </c:pt>
                <c:pt idx="5175">
                  <c:v>3524.64</c:v>
                </c:pt>
                <c:pt idx="5176">
                  <c:v>3525.23</c:v>
                </c:pt>
                <c:pt idx="5177">
                  <c:v>3525.86</c:v>
                </c:pt>
                <c:pt idx="5178">
                  <c:v>3526.4900000000002</c:v>
                </c:pt>
                <c:pt idx="5179">
                  <c:v>3527.3</c:v>
                </c:pt>
                <c:pt idx="5180">
                  <c:v>3527.9</c:v>
                </c:pt>
                <c:pt idx="5181">
                  <c:v>3528.5</c:v>
                </c:pt>
                <c:pt idx="5182">
                  <c:v>3529.15</c:v>
                </c:pt>
                <c:pt idx="5183">
                  <c:v>3529.79</c:v>
                </c:pt>
                <c:pt idx="5184">
                  <c:v>3530.3300000000004</c:v>
                </c:pt>
                <c:pt idx="5185">
                  <c:v>3531</c:v>
                </c:pt>
                <c:pt idx="5186">
                  <c:v>3531.53</c:v>
                </c:pt>
                <c:pt idx="5187">
                  <c:v>3532.16</c:v>
                </c:pt>
                <c:pt idx="5188">
                  <c:v>3532.74</c:v>
                </c:pt>
                <c:pt idx="5189">
                  <c:v>3533.3</c:v>
                </c:pt>
                <c:pt idx="5190">
                  <c:v>3533.94</c:v>
                </c:pt>
                <c:pt idx="5191">
                  <c:v>3534.57</c:v>
                </c:pt>
                <c:pt idx="5192">
                  <c:v>3535.4300000000003</c:v>
                </c:pt>
                <c:pt idx="5193">
                  <c:v>3536.09</c:v>
                </c:pt>
                <c:pt idx="5194">
                  <c:v>3536.67</c:v>
                </c:pt>
                <c:pt idx="5195">
                  <c:v>3537.27</c:v>
                </c:pt>
                <c:pt idx="5196">
                  <c:v>3537.9</c:v>
                </c:pt>
                <c:pt idx="5197">
                  <c:v>3538.62</c:v>
                </c:pt>
                <c:pt idx="5198">
                  <c:v>3539.2599999999998</c:v>
                </c:pt>
                <c:pt idx="5199">
                  <c:v>3539.9100000000003</c:v>
                </c:pt>
                <c:pt idx="5200">
                  <c:v>3540.51</c:v>
                </c:pt>
                <c:pt idx="5201">
                  <c:v>3541.27</c:v>
                </c:pt>
                <c:pt idx="5202">
                  <c:v>3541.9900000000002</c:v>
                </c:pt>
                <c:pt idx="5203">
                  <c:v>3542.8300000000004</c:v>
                </c:pt>
                <c:pt idx="5204">
                  <c:v>3543.63</c:v>
                </c:pt>
                <c:pt idx="5205">
                  <c:v>3544.3500000000004</c:v>
                </c:pt>
                <c:pt idx="5206">
                  <c:v>3545.3500000000004</c:v>
                </c:pt>
                <c:pt idx="5207">
                  <c:v>3546.01</c:v>
                </c:pt>
                <c:pt idx="5208">
                  <c:v>3546.66</c:v>
                </c:pt>
                <c:pt idx="5209">
                  <c:v>3547.34</c:v>
                </c:pt>
                <c:pt idx="5210">
                  <c:v>3547.92</c:v>
                </c:pt>
                <c:pt idx="5211">
                  <c:v>3548.6</c:v>
                </c:pt>
                <c:pt idx="5212">
                  <c:v>3549.23</c:v>
                </c:pt>
                <c:pt idx="5213">
                  <c:v>3549.8900000000003</c:v>
                </c:pt>
                <c:pt idx="5214">
                  <c:v>3550.5</c:v>
                </c:pt>
                <c:pt idx="5215">
                  <c:v>3551.15</c:v>
                </c:pt>
                <c:pt idx="5216">
                  <c:v>3551.88</c:v>
                </c:pt>
                <c:pt idx="5217">
                  <c:v>3552.46</c:v>
                </c:pt>
                <c:pt idx="5218">
                  <c:v>3553.05</c:v>
                </c:pt>
                <c:pt idx="5219">
                  <c:v>3553.69</c:v>
                </c:pt>
                <c:pt idx="5220">
                  <c:v>3554.29</c:v>
                </c:pt>
                <c:pt idx="5221">
                  <c:v>3554.9300000000003</c:v>
                </c:pt>
                <c:pt idx="5222">
                  <c:v>3555.56</c:v>
                </c:pt>
                <c:pt idx="5223">
                  <c:v>3556.16</c:v>
                </c:pt>
                <c:pt idx="5224">
                  <c:v>3556.79</c:v>
                </c:pt>
                <c:pt idx="5225">
                  <c:v>3557.4300000000003</c:v>
                </c:pt>
                <c:pt idx="5226">
                  <c:v>3558.02</c:v>
                </c:pt>
                <c:pt idx="5227">
                  <c:v>3558.63</c:v>
                </c:pt>
                <c:pt idx="5228">
                  <c:v>3559.46</c:v>
                </c:pt>
                <c:pt idx="5229">
                  <c:v>3560.15</c:v>
                </c:pt>
                <c:pt idx="5230">
                  <c:v>3560.75</c:v>
                </c:pt>
                <c:pt idx="5231">
                  <c:v>3561.42</c:v>
                </c:pt>
                <c:pt idx="5232">
                  <c:v>3562.3300000000004</c:v>
                </c:pt>
                <c:pt idx="5233">
                  <c:v>3563.03</c:v>
                </c:pt>
                <c:pt idx="5234">
                  <c:v>3563.62</c:v>
                </c:pt>
                <c:pt idx="5235">
                  <c:v>3564.19</c:v>
                </c:pt>
                <c:pt idx="5236">
                  <c:v>3564.7799999999997</c:v>
                </c:pt>
                <c:pt idx="5237">
                  <c:v>3565.38</c:v>
                </c:pt>
                <c:pt idx="5238">
                  <c:v>3565.9900000000002</c:v>
                </c:pt>
                <c:pt idx="5239">
                  <c:v>3566.86</c:v>
                </c:pt>
                <c:pt idx="5240">
                  <c:v>3567.48</c:v>
                </c:pt>
                <c:pt idx="5241">
                  <c:v>3568.25</c:v>
                </c:pt>
                <c:pt idx="5242">
                  <c:v>3568.8300000000004</c:v>
                </c:pt>
                <c:pt idx="5243">
                  <c:v>3569.44</c:v>
                </c:pt>
                <c:pt idx="5244">
                  <c:v>3570.05</c:v>
                </c:pt>
                <c:pt idx="5245">
                  <c:v>3570.66</c:v>
                </c:pt>
                <c:pt idx="5246">
                  <c:v>3571.24</c:v>
                </c:pt>
                <c:pt idx="5247">
                  <c:v>3571.9</c:v>
                </c:pt>
                <c:pt idx="5248">
                  <c:v>3572.61</c:v>
                </c:pt>
                <c:pt idx="5249">
                  <c:v>3573.17</c:v>
                </c:pt>
                <c:pt idx="5250">
                  <c:v>3574.03</c:v>
                </c:pt>
                <c:pt idx="5251">
                  <c:v>3574.6</c:v>
                </c:pt>
                <c:pt idx="5252">
                  <c:v>3575.24</c:v>
                </c:pt>
                <c:pt idx="5253">
                  <c:v>3576.09</c:v>
                </c:pt>
                <c:pt idx="5254">
                  <c:v>3576.82</c:v>
                </c:pt>
                <c:pt idx="5255">
                  <c:v>3577.36</c:v>
                </c:pt>
                <c:pt idx="5256">
                  <c:v>3578.11</c:v>
                </c:pt>
                <c:pt idx="5257">
                  <c:v>3578.72</c:v>
                </c:pt>
                <c:pt idx="5258">
                  <c:v>3579.29</c:v>
                </c:pt>
                <c:pt idx="5259">
                  <c:v>3580.09</c:v>
                </c:pt>
                <c:pt idx="5260">
                  <c:v>3580.73</c:v>
                </c:pt>
                <c:pt idx="5261">
                  <c:v>3581.3700000000003</c:v>
                </c:pt>
                <c:pt idx="5262">
                  <c:v>3581.9900000000002</c:v>
                </c:pt>
                <c:pt idx="5263">
                  <c:v>3582.9300000000003</c:v>
                </c:pt>
                <c:pt idx="5264">
                  <c:v>3583.61</c:v>
                </c:pt>
                <c:pt idx="5265">
                  <c:v>3584.22</c:v>
                </c:pt>
                <c:pt idx="5266">
                  <c:v>3584.86</c:v>
                </c:pt>
                <c:pt idx="5267">
                  <c:v>3585.4900000000002</c:v>
                </c:pt>
                <c:pt idx="5268">
                  <c:v>3586.23</c:v>
                </c:pt>
                <c:pt idx="5269">
                  <c:v>3587.04</c:v>
                </c:pt>
                <c:pt idx="5270">
                  <c:v>3587.66</c:v>
                </c:pt>
                <c:pt idx="5271">
                  <c:v>3588.36</c:v>
                </c:pt>
                <c:pt idx="5272">
                  <c:v>3588.96</c:v>
                </c:pt>
                <c:pt idx="5273">
                  <c:v>3589.68</c:v>
                </c:pt>
                <c:pt idx="5274">
                  <c:v>3590.3700000000003</c:v>
                </c:pt>
                <c:pt idx="5275">
                  <c:v>3590.9100000000003</c:v>
                </c:pt>
                <c:pt idx="5276">
                  <c:v>3591.58</c:v>
                </c:pt>
                <c:pt idx="5277">
                  <c:v>3592.2</c:v>
                </c:pt>
                <c:pt idx="5278">
                  <c:v>3592.94</c:v>
                </c:pt>
                <c:pt idx="5279">
                  <c:v>3593.73</c:v>
                </c:pt>
                <c:pt idx="5280">
                  <c:v>3594.36</c:v>
                </c:pt>
                <c:pt idx="5281">
                  <c:v>3595.04</c:v>
                </c:pt>
                <c:pt idx="5282">
                  <c:v>3595.66</c:v>
                </c:pt>
                <c:pt idx="5283">
                  <c:v>3596.34</c:v>
                </c:pt>
                <c:pt idx="5284">
                  <c:v>3597.05</c:v>
                </c:pt>
                <c:pt idx="5285">
                  <c:v>3597.77</c:v>
                </c:pt>
                <c:pt idx="5286">
                  <c:v>3598.53</c:v>
                </c:pt>
                <c:pt idx="5287">
                  <c:v>3599.2599999999998</c:v>
                </c:pt>
                <c:pt idx="5288">
                  <c:v>3600.36</c:v>
                </c:pt>
                <c:pt idx="5289">
                  <c:v>3600.98</c:v>
                </c:pt>
                <c:pt idx="5290">
                  <c:v>3601.62</c:v>
                </c:pt>
                <c:pt idx="5291">
                  <c:v>3602.25</c:v>
                </c:pt>
                <c:pt idx="5292">
                  <c:v>3602.8900000000003</c:v>
                </c:pt>
                <c:pt idx="5293">
                  <c:v>3603.5</c:v>
                </c:pt>
                <c:pt idx="5294">
                  <c:v>3604.15</c:v>
                </c:pt>
                <c:pt idx="5295">
                  <c:v>3604.8100000000004</c:v>
                </c:pt>
                <c:pt idx="5296">
                  <c:v>3605.4300000000003</c:v>
                </c:pt>
                <c:pt idx="5297">
                  <c:v>3606.13</c:v>
                </c:pt>
                <c:pt idx="5298">
                  <c:v>3606.74</c:v>
                </c:pt>
                <c:pt idx="5299">
                  <c:v>3607.3500000000004</c:v>
                </c:pt>
                <c:pt idx="5300">
                  <c:v>3608.04</c:v>
                </c:pt>
                <c:pt idx="5301">
                  <c:v>3608.8900000000003</c:v>
                </c:pt>
                <c:pt idx="5302">
                  <c:v>3609.5</c:v>
                </c:pt>
                <c:pt idx="5303">
                  <c:v>3610.21</c:v>
                </c:pt>
                <c:pt idx="5304">
                  <c:v>3610.92</c:v>
                </c:pt>
                <c:pt idx="5305">
                  <c:v>3611.58</c:v>
                </c:pt>
                <c:pt idx="5306">
                  <c:v>3612.21</c:v>
                </c:pt>
                <c:pt idx="5307">
                  <c:v>3613.17</c:v>
                </c:pt>
                <c:pt idx="5308">
                  <c:v>3613.79</c:v>
                </c:pt>
                <c:pt idx="5309">
                  <c:v>3614.48</c:v>
                </c:pt>
                <c:pt idx="5310">
                  <c:v>3615.32</c:v>
                </c:pt>
                <c:pt idx="5311">
                  <c:v>3615.9900000000002</c:v>
                </c:pt>
                <c:pt idx="5312">
                  <c:v>3616.61</c:v>
                </c:pt>
                <c:pt idx="5313">
                  <c:v>3617.42</c:v>
                </c:pt>
                <c:pt idx="5314">
                  <c:v>3618.06</c:v>
                </c:pt>
                <c:pt idx="5315">
                  <c:v>3618.9500000000003</c:v>
                </c:pt>
                <c:pt idx="5316">
                  <c:v>3619.62</c:v>
                </c:pt>
                <c:pt idx="5317">
                  <c:v>3620.55</c:v>
                </c:pt>
                <c:pt idx="5318">
                  <c:v>3621.3</c:v>
                </c:pt>
                <c:pt idx="5319">
                  <c:v>3621.98</c:v>
                </c:pt>
                <c:pt idx="5320">
                  <c:v>3622.72</c:v>
                </c:pt>
                <c:pt idx="5321">
                  <c:v>3623.3700000000003</c:v>
                </c:pt>
                <c:pt idx="5322">
                  <c:v>3624</c:v>
                </c:pt>
                <c:pt idx="5323">
                  <c:v>3624.61</c:v>
                </c:pt>
                <c:pt idx="5324">
                  <c:v>3625.27</c:v>
                </c:pt>
                <c:pt idx="5325">
                  <c:v>3625.9100000000003</c:v>
                </c:pt>
                <c:pt idx="5326">
                  <c:v>3626.54</c:v>
                </c:pt>
                <c:pt idx="5327">
                  <c:v>3627.18</c:v>
                </c:pt>
                <c:pt idx="5328">
                  <c:v>3627.8100000000004</c:v>
                </c:pt>
                <c:pt idx="5329">
                  <c:v>3628.56</c:v>
                </c:pt>
                <c:pt idx="5330">
                  <c:v>3629.34</c:v>
                </c:pt>
                <c:pt idx="5331">
                  <c:v>3629.98</c:v>
                </c:pt>
                <c:pt idx="5332">
                  <c:v>3630.77</c:v>
                </c:pt>
                <c:pt idx="5333">
                  <c:v>3631.4700000000003</c:v>
                </c:pt>
                <c:pt idx="5334">
                  <c:v>3632.05</c:v>
                </c:pt>
                <c:pt idx="5335">
                  <c:v>3632.84</c:v>
                </c:pt>
                <c:pt idx="5336">
                  <c:v>3633.4</c:v>
                </c:pt>
                <c:pt idx="5337">
                  <c:v>3634.2</c:v>
                </c:pt>
                <c:pt idx="5338">
                  <c:v>3634.8</c:v>
                </c:pt>
                <c:pt idx="5339">
                  <c:v>3635.4300000000003</c:v>
                </c:pt>
                <c:pt idx="5340">
                  <c:v>3636.01</c:v>
                </c:pt>
                <c:pt idx="5341">
                  <c:v>3636.61</c:v>
                </c:pt>
                <c:pt idx="5342">
                  <c:v>3637.19</c:v>
                </c:pt>
                <c:pt idx="5343">
                  <c:v>3637.92</c:v>
                </c:pt>
                <c:pt idx="5344">
                  <c:v>3638.55</c:v>
                </c:pt>
                <c:pt idx="5345">
                  <c:v>3639.18</c:v>
                </c:pt>
                <c:pt idx="5346">
                  <c:v>3639.74</c:v>
                </c:pt>
                <c:pt idx="5347">
                  <c:v>3641.3700000000003</c:v>
                </c:pt>
                <c:pt idx="5348">
                  <c:v>3642.15</c:v>
                </c:pt>
                <c:pt idx="5349">
                  <c:v>3642.7799999999997</c:v>
                </c:pt>
                <c:pt idx="5350">
                  <c:v>3643.38</c:v>
                </c:pt>
                <c:pt idx="5351">
                  <c:v>3644.04</c:v>
                </c:pt>
                <c:pt idx="5352">
                  <c:v>3644.8300000000004</c:v>
                </c:pt>
                <c:pt idx="5353">
                  <c:v>3645.4100000000003</c:v>
                </c:pt>
                <c:pt idx="5354">
                  <c:v>3646.13</c:v>
                </c:pt>
                <c:pt idx="5355">
                  <c:v>3646.79</c:v>
                </c:pt>
                <c:pt idx="5356">
                  <c:v>3647.44</c:v>
                </c:pt>
                <c:pt idx="5357">
                  <c:v>3648.02</c:v>
                </c:pt>
                <c:pt idx="5358">
                  <c:v>3648.61</c:v>
                </c:pt>
                <c:pt idx="5359">
                  <c:v>3649.21</c:v>
                </c:pt>
                <c:pt idx="5360">
                  <c:v>3649.9</c:v>
                </c:pt>
                <c:pt idx="5361">
                  <c:v>3650.4700000000003</c:v>
                </c:pt>
                <c:pt idx="5362">
                  <c:v>3651.13</c:v>
                </c:pt>
                <c:pt idx="5363">
                  <c:v>3651.79</c:v>
                </c:pt>
                <c:pt idx="5364">
                  <c:v>3652.34</c:v>
                </c:pt>
                <c:pt idx="5365">
                  <c:v>3652.9700000000003</c:v>
                </c:pt>
                <c:pt idx="5366">
                  <c:v>3653.65</c:v>
                </c:pt>
                <c:pt idx="5367">
                  <c:v>3654.3900000000003</c:v>
                </c:pt>
                <c:pt idx="5368">
                  <c:v>3654.9700000000003</c:v>
                </c:pt>
                <c:pt idx="5369">
                  <c:v>3655.58</c:v>
                </c:pt>
                <c:pt idx="5370">
                  <c:v>3656.21</c:v>
                </c:pt>
                <c:pt idx="5371">
                  <c:v>3656.98</c:v>
                </c:pt>
                <c:pt idx="5372">
                  <c:v>3657.68</c:v>
                </c:pt>
                <c:pt idx="5373">
                  <c:v>3658.3100000000004</c:v>
                </c:pt>
                <c:pt idx="5374">
                  <c:v>3658.88</c:v>
                </c:pt>
                <c:pt idx="5375">
                  <c:v>3659.4900000000002</c:v>
                </c:pt>
                <c:pt idx="5376">
                  <c:v>3660.13</c:v>
                </c:pt>
                <c:pt idx="5377">
                  <c:v>3660.73</c:v>
                </c:pt>
                <c:pt idx="5378">
                  <c:v>3661.3500000000004</c:v>
                </c:pt>
                <c:pt idx="5379">
                  <c:v>3661.9700000000003</c:v>
                </c:pt>
                <c:pt idx="5380">
                  <c:v>3662.7</c:v>
                </c:pt>
                <c:pt idx="5381">
                  <c:v>3663.2599999999998</c:v>
                </c:pt>
                <c:pt idx="5382">
                  <c:v>3663.8300000000004</c:v>
                </c:pt>
                <c:pt idx="5383">
                  <c:v>3664.74</c:v>
                </c:pt>
                <c:pt idx="5384">
                  <c:v>3665.38</c:v>
                </c:pt>
                <c:pt idx="5385">
                  <c:v>3665.96</c:v>
                </c:pt>
                <c:pt idx="5386">
                  <c:v>3666.59</c:v>
                </c:pt>
                <c:pt idx="5387">
                  <c:v>3667.22</c:v>
                </c:pt>
                <c:pt idx="5388">
                  <c:v>3667.9900000000002</c:v>
                </c:pt>
                <c:pt idx="5389">
                  <c:v>3668.69</c:v>
                </c:pt>
                <c:pt idx="5390">
                  <c:v>3669.29</c:v>
                </c:pt>
                <c:pt idx="5391">
                  <c:v>3670.13</c:v>
                </c:pt>
                <c:pt idx="5392">
                  <c:v>3670.69</c:v>
                </c:pt>
                <c:pt idx="5393">
                  <c:v>3671.29</c:v>
                </c:pt>
                <c:pt idx="5394">
                  <c:v>3671.88</c:v>
                </c:pt>
                <c:pt idx="5395">
                  <c:v>3672.57</c:v>
                </c:pt>
                <c:pt idx="5396">
                  <c:v>3673.46</c:v>
                </c:pt>
                <c:pt idx="5397">
                  <c:v>3674.21</c:v>
                </c:pt>
                <c:pt idx="5398">
                  <c:v>3674.8</c:v>
                </c:pt>
                <c:pt idx="5399">
                  <c:v>3675.57</c:v>
                </c:pt>
                <c:pt idx="5400">
                  <c:v>3676.21</c:v>
                </c:pt>
                <c:pt idx="5401">
                  <c:v>3676.8500000000004</c:v>
                </c:pt>
                <c:pt idx="5402">
                  <c:v>3677.44</c:v>
                </c:pt>
                <c:pt idx="5403">
                  <c:v>3678.1</c:v>
                </c:pt>
                <c:pt idx="5404">
                  <c:v>3678.69</c:v>
                </c:pt>
                <c:pt idx="5405">
                  <c:v>3679.3300000000004</c:v>
                </c:pt>
                <c:pt idx="5406">
                  <c:v>3680.08</c:v>
                </c:pt>
                <c:pt idx="5407">
                  <c:v>3680.94</c:v>
                </c:pt>
                <c:pt idx="5408">
                  <c:v>3681.7799999999997</c:v>
                </c:pt>
                <c:pt idx="5409">
                  <c:v>3682.5</c:v>
                </c:pt>
                <c:pt idx="5410">
                  <c:v>3683.21</c:v>
                </c:pt>
                <c:pt idx="5411">
                  <c:v>3683.92</c:v>
                </c:pt>
                <c:pt idx="5412">
                  <c:v>3684.54</c:v>
                </c:pt>
                <c:pt idx="5413">
                  <c:v>3685.13</c:v>
                </c:pt>
                <c:pt idx="5414">
                  <c:v>3685.94</c:v>
                </c:pt>
                <c:pt idx="5415">
                  <c:v>3686.61</c:v>
                </c:pt>
                <c:pt idx="5416">
                  <c:v>3687.4700000000003</c:v>
                </c:pt>
                <c:pt idx="5417">
                  <c:v>3688.12</c:v>
                </c:pt>
                <c:pt idx="5418">
                  <c:v>3688.82</c:v>
                </c:pt>
                <c:pt idx="5419">
                  <c:v>3689.4500000000003</c:v>
                </c:pt>
                <c:pt idx="5420">
                  <c:v>3690.22</c:v>
                </c:pt>
                <c:pt idx="5421">
                  <c:v>3691.11</c:v>
                </c:pt>
                <c:pt idx="5422">
                  <c:v>3691.75</c:v>
                </c:pt>
                <c:pt idx="5423">
                  <c:v>3692.3900000000003</c:v>
                </c:pt>
                <c:pt idx="5424">
                  <c:v>3693.02</c:v>
                </c:pt>
                <c:pt idx="5425">
                  <c:v>3693.65</c:v>
                </c:pt>
                <c:pt idx="5426">
                  <c:v>3694.61</c:v>
                </c:pt>
                <c:pt idx="5427">
                  <c:v>3695.2599999999998</c:v>
                </c:pt>
                <c:pt idx="5428">
                  <c:v>3695.9300000000003</c:v>
                </c:pt>
                <c:pt idx="5429">
                  <c:v>3696.6</c:v>
                </c:pt>
                <c:pt idx="5430">
                  <c:v>3697.19</c:v>
                </c:pt>
                <c:pt idx="5431">
                  <c:v>3697.7799999999997</c:v>
                </c:pt>
                <c:pt idx="5432">
                  <c:v>3698.38</c:v>
                </c:pt>
                <c:pt idx="5433">
                  <c:v>3699.1</c:v>
                </c:pt>
                <c:pt idx="5434">
                  <c:v>3699.74</c:v>
                </c:pt>
                <c:pt idx="5435">
                  <c:v>3700.3</c:v>
                </c:pt>
                <c:pt idx="5436">
                  <c:v>3701.01</c:v>
                </c:pt>
                <c:pt idx="5437">
                  <c:v>3701.58</c:v>
                </c:pt>
                <c:pt idx="5438">
                  <c:v>3702.21</c:v>
                </c:pt>
                <c:pt idx="5439">
                  <c:v>3702.8500000000004</c:v>
                </c:pt>
                <c:pt idx="5440">
                  <c:v>3703.46</c:v>
                </c:pt>
                <c:pt idx="5441">
                  <c:v>3704.02</c:v>
                </c:pt>
                <c:pt idx="5442">
                  <c:v>3704.7</c:v>
                </c:pt>
                <c:pt idx="5443">
                  <c:v>3705.3100000000004</c:v>
                </c:pt>
                <c:pt idx="5444">
                  <c:v>3705.88</c:v>
                </c:pt>
                <c:pt idx="5445">
                  <c:v>3706.51</c:v>
                </c:pt>
                <c:pt idx="5446">
                  <c:v>3707.18</c:v>
                </c:pt>
                <c:pt idx="5447">
                  <c:v>3707.9</c:v>
                </c:pt>
                <c:pt idx="5448">
                  <c:v>3708.4900000000002</c:v>
                </c:pt>
                <c:pt idx="5449">
                  <c:v>3709.1</c:v>
                </c:pt>
                <c:pt idx="5450">
                  <c:v>3709.77</c:v>
                </c:pt>
                <c:pt idx="5451">
                  <c:v>3710.3300000000004</c:v>
                </c:pt>
                <c:pt idx="5452">
                  <c:v>3710.8900000000003</c:v>
                </c:pt>
                <c:pt idx="5453">
                  <c:v>3711.6</c:v>
                </c:pt>
                <c:pt idx="5454">
                  <c:v>3712.2</c:v>
                </c:pt>
                <c:pt idx="5455">
                  <c:v>3712.84</c:v>
                </c:pt>
                <c:pt idx="5456">
                  <c:v>3713.52</c:v>
                </c:pt>
                <c:pt idx="5457">
                  <c:v>3714.3900000000003</c:v>
                </c:pt>
                <c:pt idx="5458">
                  <c:v>3714.9900000000002</c:v>
                </c:pt>
                <c:pt idx="5459">
                  <c:v>3715.7799999999997</c:v>
                </c:pt>
                <c:pt idx="5460">
                  <c:v>3716.3900000000003</c:v>
                </c:pt>
                <c:pt idx="5461">
                  <c:v>3716.9700000000003</c:v>
                </c:pt>
                <c:pt idx="5462">
                  <c:v>3717.57</c:v>
                </c:pt>
                <c:pt idx="5463">
                  <c:v>3718.13</c:v>
                </c:pt>
                <c:pt idx="5464">
                  <c:v>3719.12</c:v>
                </c:pt>
                <c:pt idx="5465">
                  <c:v>3719.75</c:v>
                </c:pt>
                <c:pt idx="5466">
                  <c:v>3720.3500000000004</c:v>
                </c:pt>
                <c:pt idx="5467">
                  <c:v>3721.18</c:v>
                </c:pt>
                <c:pt idx="5468">
                  <c:v>3721.84</c:v>
                </c:pt>
                <c:pt idx="5469">
                  <c:v>3722.62</c:v>
                </c:pt>
                <c:pt idx="5470">
                  <c:v>3723.2</c:v>
                </c:pt>
                <c:pt idx="5471">
                  <c:v>3723.8500000000004</c:v>
                </c:pt>
                <c:pt idx="5472">
                  <c:v>3724.42</c:v>
                </c:pt>
                <c:pt idx="5473">
                  <c:v>3725.02</c:v>
                </c:pt>
                <c:pt idx="5474">
                  <c:v>3725.66</c:v>
                </c:pt>
                <c:pt idx="5475">
                  <c:v>3726.3700000000003</c:v>
                </c:pt>
                <c:pt idx="5476">
                  <c:v>3727.03</c:v>
                </c:pt>
                <c:pt idx="5477">
                  <c:v>3727.65</c:v>
                </c:pt>
                <c:pt idx="5478">
                  <c:v>3728.27</c:v>
                </c:pt>
                <c:pt idx="5479">
                  <c:v>3728.9700000000003</c:v>
                </c:pt>
                <c:pt idx="5480">
                  <c:v>3729.65</c:v>
                </c:pt>
                <c:pt idx="5481">
                  <c:v>3730.4700000000003</c:v>
                </c:pt>
                <c:pt idx="5482">
                  <c:v>3731.09</c:v>
                </c:pt>
                <c:pt idx="5483">
                  <c:v>3731.71</c:v>
                </c:pt>
                <c:pt idx="5484">
                  <c:v>3732.46</c:v>
                </c:pt>
                <c:pt idx="5485">
                  <c:v>3733.21</c:v>
                </c:pt>
                <c:pt idx="5486">
                  <c:v>3733.98</c:v>
                </c:pt>
                <c:pt idx="5487">
                  <c:v>3734.62</c:v>
                </c:pt>
                <c:pt idx="5488">
                  <c:v>3735.22</c:v>
                </c:pt>
                <c:pt idx="5489">
                  <c:v>3735.84</c:v>
                </c:pt>
                <c:pt idx="5490">
                  <c:v>3736.6</c:v>
                </c:pt>
                <c:pt idx="5491">
                  <c:v>3737.21</c:v>
                </c:pt>
                <c:pt idx="5492">
                  <c:v>3737.9100000000003</c:v>
                </c:pt>
                <c:pt idx="5493">
                  <c:v>3738.54</c:v>
                </c:pt>
                <c:pt idx="5494">
                  <c:v>3739.22</c:v>
                </c:pt>
                <c:pt idx="5495">
                  <c:v>3739.84</c:v>
                </c:pt>
                <c:pt idx="5496">
                  <c:v>3740.5</c:v>
                </c:pt>
                <c:pt idx="5497">
                  <c:v>3741.24</c:v>
                </c:pt>
                <c:pt idx="5498">
                  <c:v>3741.9900000000002</c:v>
                </c:pt>
                <c:pt idx="5499">
                  <c:v>3742.6</c:v>
                </c:pt>
                <c:pt idx="5500">
                  <c:v>3743.29</c:v>
                </c:pt>
                <c:pt idx="5501">
                  <c:v>3743.88</c:v>
                </c:pt>
                <c:pt idx="5502">
                  <c:v>3744.61</c:v>
                </c:pt>
                <c:pt idx="5503">
                  <c:v>3745.3300000000004</c:v>
                </c:pt>
                <c:pt idx="5504">
                  <c:v>3746.1</c:v>
                </c:pt>
                <c:pt idx="5505">
                  <c:v>3746.98</c:v>
                </c:pt>
                <c:pt idx="5506">
                  <c:v>3747.54</c:v>
                </c:pt>
                <c:pt idx="5507">
                  <c:v>3748.36</c:v>
                </c:pt>
                <c:pt idx="5508">
                  <c:v>3749</c:v>
                </c:pt>
                <c:pt idx="5509">
                  <c:v>3749.57</c:v>
                </c:pt>
                <c:pt idx="5510">
                  <c:v>3750.3100000000004</c:v>
                </c:pt>
                <c:pt idx="5511">
                  <c:v>3751</c:v>
                </c:pt>
                <c:pt idx="5512">
                  <c:v>3751.8100000000004</c:v>
                </c:pt>
                <c:pt idx="5513">
                  <c:v>3752.3900000000003</c:v>
                </c:pt>
                <c:pt idx="5514">
                  <c:v>3753.02</c:v>
                </c:pt>
                <c:pt idx="5515">
                  <c:v>3753.65</c:v>
                </c:pt>
                <c:pt idx="5516">
                  <c:v>3754.27</c:v>
                </c:pt>
                <c:pt idx="5517">
                  <c:v>3754.8900000000003</c:v>
                </c:pt>
                <c:pt idx="5518">
                  <c:v>3756.15</c:v>
                </c:pt>
                <c:pt idx="5519">
                  <c:v>3756.86</c:v>
                </c:pt>
                <c:pt idx="5520">
                  <c:v>3757.57</c:v>
                </c:pt>
                <c:pt idx="5521">
                  <c:v>3758.7799999999997</c:v>
                </c:pt>
                <c:pt idx="5522">
                  <c:v>3759.4</c:v>
                </c:pt>
                <c:pt idx="5523">
                  <c:v>3760.05</c:v>
                </c:pt>
                <c:pt idx="5524">
                  <c:v>3760.7</c:v>
                </c:pt>
                <c:pt idx="5525">
                  <c:v>3761.25</c:v>
                </c:pt>
                <c:pt idx="5526">
                  <c:v>3761.9</c:v>
                </c:pt>
                <c:pt idx="5527">
                  <c:v>3762.5</c:v>
                </c:pt>
                <c:pt idx="5528">
                  <c:v>3763.12</c:v>
                </c:pt>
                <c:pt idx="5529">
                  <c:v>3763.7</c:v>
                </c:pt>
                <c:pt idx="5530">
                  <c:v>3764.46</c:v>
                </c:pt>
                <c:pt idx="5531">
                  <c:v>3765.01</c:v>
                </c:pt>
                <c:pt idx="5532">
                  <c:v>3765.72</c:v>
                </c:pt>
                <c:pt idx="5533">
                  <c:v>3766.4500000000003</c:v>
                </c:pt>
                <c:pt idx="5534">
                  <c:v>3767.09</c:v>
                </c:pt>
                <c:pt idx="5535">
                  <c:v>3767.73</c:v>
                </c:pt>
                <c:pt idx="5536">
                  <c:v>3768.32</c:v>
                </c:pt>
                <c:pt idx="5537">
                  <c:v>3769</c:v>
                </c:pt>
                <c:pt idx="5538">
                  <c:v>3769.55</c:v>
                </c:pt>
                <c:pt idx="5539">
                  <c:v>3770.44</c:v>
                </c:pt>
                <c:pt idx="5540">
                  <c:v>3771.08</c:v>
                </c:pt>
                <c:pt idx="5541">
                  <c:v>3771.77</c:v>
                </c:pt>
                <c:pt idx="5542">
                  <c:v>3772.62</c:v>
                </c:pt>
                <c:pt idx="5543">
                  <c:v>3773.2599999999998</c:v>
                </c:pt>
                <c:pt idx="5544">
                  <c:v>3773.9100000000003</c:v>
                </c:pt>
                <c:pt idx="5545">
                  <c:v>3774.4700000000003</c:v>
                </c:pt>
                <c:pt idx="5546">
                  <c:v>3775.07</c:v>
                </c:pt>
                <c:pt idx="5547">
                  <c:v>3776.04</c:v>
                </c:pt>
                <c:pt idx="5548">
                  <c:v>3776.8</c:v>
                </c:pt>
                <c:pt idx="5549">
                  <c:v>3778.13</c:v>
                </c:pt>
                <c:pt idx="5550">
                  <c:v>3778.9500000000003</c:v>
                </c:pt>
                <c:pt idx="5551">
                  <c:v>3779.55</c:v>
                </c:pt>
                <c:pt idx="5552">
                  <c:v>3780.4700000000003</c:v>
                </c:pt>
                <c:pt idx="5553">
                  <c:v>3781.18</c:v>
                </c:pt>
                <c:pt idx="5554">
                  <c:v>3781.77</c:v>
                </c:pt>
                <c:pt idx="5555">
                  <c:v>3782.4300000000003</c:v>
                </c:pt>
                <c:pt idx="5556">
                  <c:v>3783.09</c:v>
                </c:pt>
                <c:pt idx="5557">
                  <c:v>3783.6</c:v>
                </c:pt>
                <c:pt idx="5558">
                  <c:v>3784.19</c:v>
                </c:pt>
                <c:pt idx="5559">
                  <c:v>3784.8300000000004</c:v>
                </c:pt>
                <c:pt idx="5560">
                  <c:v>3785.3900000000003</c:v>
                </c:pt>
                <c:pt idx="5561">
                  <c:v>3786.14</c:v>
                </c:pt>
                <c:pt idx="5562">
                  <c:v>3786.74</c:v>
                </c:pt>
                <c:pt idx="5563">
                  <c:v>3787.3100000000004</c:v>
                </c:pt>
                <c:pt idx="5564">
                  <c:v>3787.94</c:v>
                </c:pt>
                <c:pt idx="5565">
                  <c:v>3788.65</c:v>
                </c:pt>
                <c:pt idx="5566">
                  <c:v>3789.3500000000004</c:v>
                </c:pt>
                <c:pt idx="5567">
                  <c:v>3790.14</c:v>
                </c:pt>
                <c:pt idx="5568">
                  <c:v>3790.7599999999998</c:v>
                </c:pt>
                <c:pt idx="5569">
                  <c:v>3791.4300000000003</c:v>
                </c:pt>
                <c:pt idx="5570">
                  <c:v>3792.1</c:v>
                </c:pt>
                <c:pt idx="5571">
                  <c:v>3792.67</c:v>
                </c:pt>
                <c:pt idx="5572">
                  <c:v>3793.48</c:v>
                </c:pt>
                <c:pt idx="5573">
                  <c:v>3794.11</c:v>
                </c:pt>
                <c:pt idx="5574">
                  <c:v>3794.82</c:v>
                </c:pt>
                <c:pt idx="5575">
                  <c:v>3795.48</c:v>
                </c:pt>
                <c:pt idx="5576">
                  <c:v>3796.21</c:v>
                </c:pt>
                <c:pt idx="5577">
                  <c:v>3797.02</c:v>
                </c:pt>
                <c:pt idx="5578">
                  <c:v>3797.79</c:v>
                </c:pt>
                <c:pt idx="5579">
                  <c:v>3798.4700000000003</c:v>
                </c:pt>
                <c:pt idx="5580">
                  <c:v>3799.12</c:v>
                </c:pt>
                <c:pt idx="5581">
                  <c:v>3799.7599999999998</c:v>
                </c:pt>
                <c:pt idx="5582">
                  <c:v>3800.4</c:v>
                </c:pt>
                <c:pt idx="5583">
                  <c:v>3801.12</c:v>
                </c:pt>
                <c:pt idx="5584">
                  <c:v>3801.75</c:v>
                </c:pt>
                <c:pt idx="5585">
                  <c:v>3802.4100000000003</c:v>
                </c:pt>
                <c:pt idx="5586">
                  <c:v>3803</c:v>
                </c:pt>
                <c:pt idx="5587">
                  <c:v>3803.7799999999997</c:v>
                </c:pt>
                <c:pt idx="5588">
                  <c:v>3804.36</c:v>
                </c:pt>
                <c:pt idx="5589">
                  <c:v>3805.15</c:v>
                </c:pt>
                <c:pt idx="5590">
                  <c:v>3805.8100000000004</c:v>
                </c:pt>
                <c:pt idx="5591">
                  <c:v>3806.46</c:v>
                </c:pt>
                <c:pt idx="5592">
                  <c:v>3807.1</c:v>
                </c:pt>
                <c:pt idx="5593">
                  <c:v>3807.86</c:v>
                </c:pt>
                <c:pt idx="5594">
                  <c:v>3808.4700000000003</c:v>
                </c:pt>
                <c:pt idx="5595">
                  <c:v>3809.17</c:v>
                </c:pt>
                <c:pt idx="5596">
                  <c:v>3809.9700000000003</c:v>
                </c:pt>
                <c:pt idx="5597">
                  <c:v>3810.6</c:v>
                </c:pt>
                <c:pt idx="5598">
                  <c:v>3811.27</c:v>
                </c:pt>
                <c:pt idx="5599">
                  <c:v>3811.92</c:v>
                </c:pt>
                <c:pt idx="5600">
                  <c:v>3812.51</c:v>
                </c:pt>
                <c:pt idx="5601">
                  <c:v>3813.4</c:v>
                </c:pt>
                <c:pt idx="5602">
                  <c:v>3814.05</c:v>
                </c:pt>
                <c:pt idx="5603">
                  <c:v>3814.6</c:v>
                </c:pt>
                <c:pt idx="5604">
                  <c:v>3815.32</c:v>
                </c:pt>
                <c:pt idx="5605">
                  <c:v>3816.04</c:v>
                </c:pt>
                <c:pt idx="5606">
                  <c:v>3816.61</c:v>
                </c:pt>
                <c:pt idx="5607">
                  <c:v>3817.4</c:v>
                </c:pt>
                <c:pt idx="5608">
                  <c:v>3818.13</c:v>
                </c:pt>
                <c:pt idx="5609">
                  <c:v>3818.79</c:v>
                </c:pt>
                <c:pt idx="5610">
                  <c:v>3819.7799999999997</c:v>
                </c:pt>
                <c:pt idx="5611">
                  <c:v>3820.42</c:v>
                </c:pt>
                <c:pt idx="5612">
                  <c:v>3821.08</c:v>
                </c:pt>
                <c:pt idx="5613">
                  <c:v>3821.72</c:v>
                </c:pt>
                <c:pt idx="5614">
                  <c:v>3822.3700000000003</c:v>
                </c:pt>
                <c:pt idx="5615">
                  <c:v>3823.05</c:v>
                </c:pt>
                <c:pt idx="5616">
                  <c:v>3823.68</c:v>
                </c:pt>
                <c:pt idx="5617">
                  <c:v>3824.3500000000004</c:v>
                </c:pt>
                <c:pt idx="5618">
                  <c:v>3824.9500000000003</c:v>
                </c:pt>
                <c:pt idx="5619">
                  <c:v>3825.62</c:v>
                </c:pt>
                <c:pt idx="5620">
                  <c:v>3826.23</c:v>
                </c:pt>
                <c:pt idx="5621">
                  <c:v>3826.84</c:v>
                </c:pt>
                <c:pt idx="5622">
                  <c:v>3827.46</c:v>
                </c:pt>
                <c:pt idx="5623">
                  <c:v>3828.19</c:v>
                </c:pt>
                <c:pt idx="5624">
                  <c:v>3828.8700000000003</c:v>
                </c:pt>
                <c:pt idx="5625">
                  <c:v>3829.4700000000003</c:v>
                </c:pt>
                <c:pt idx="5626">
                  <c:v>3830.02</c:v>
                </c:pt>
                <c:pt idx="5627">
                  <c:v>3830.68</c:v>
                </c:pt>
                <c:pt idx="5628">
                  <c:v>3831.32</c:v>
                </c:pt>
                <c:pt idx="5629">
                  <c:v>3831.9100000000003</c:v>
                </c:pt>
                <c:pt idx="5630">
                  <c:v>3832.77</c:v>
                </c:pt>
                <c:pt idx="5631">
                  <c:v>3833.4900000000002</c:v>
                </c:pt>
                <c:pt idx="5632">
                  <c:v>3834.14</c:v>
                </c:pt>
                <c:pt idx="5633">
                  <c:v>3834.8700000000003</c:v>
                </c:pt>
                <c:pt idx="5634">
                  <c:v>3835.52</c:v>
                </c:pt>
                <c:pt idx="5635">
                  <c:v>3836.14</c:v>
                </c:pt>
                <c:pt idx="5636">
                  <c:v>3836.8100000000004</c:v>
                </c:pt>
                <c:pt idx="5637">
                  <c:v>3837.4900000000002</c:v>
                </c:pt>
                <c:pt idx="5638">
                  <c:v>3838.13</c:v>
                </c:pt>
                <c:pt idx="5639">
                  <c:v>3838.7799999999997</c:v>
                </c:pt>
                <c:pt idx="5640">
                  <c:v>3839.4100000000003</c:v>
                </c:pt>
                <c:pt idx="5641">
                  <c:v>3840.02</c:v>
                </c:pt>
                <c:pt idx="5642">
                  <c:v>3840.6</c:v>
                </c:pt>
                <c:pt idx="5643">
                  <c:v>3841.3100000000004</c:v>
                </c:pt>
                <c:pt idx="5644">
                  <c:v>3842.14</c:v>
                </c:pt>
                <c:pt idx="5645">
                  <c:v>3842.9</c:v>
                </c:pt>
                <c:pt idx="5646">
                  <c:v>3843.63</c:v>
                </c:pt>
                <c:pt idx="5647">
                  <c:v>3844.2</c:v>
                </c:pt>
                <c:pt idx="5648">
                  <c:v>3844.8900000000003</c:v>
                </c:pt>
                <c:pt idx="5649">
                  <c:v>3845.56</c:v>
                </c:pt>
                <c:pt idx="5650">
                  <c:v>3846.12</c:v>
                </c:pt>
                <c:pt idx="5651">
                  <c:v>3846.7599999999998</c:v>
                </c:pt>
                <c:pt idx="5652">
                  <c:v>3847.4500000000003</c:v>
                </c:pt>
                <c:pt idx="5653">
                  <c:v>3848.09</c:v>
                </c:pt>
                <c:pt idx="5654">
                  <c:v>3848.69</c:v>
                </c:pt>
                <c:pt idx="5655">
                  <c:v>3849.4900000000002</c:v>
                </c:pt>
                <c:pt idx="5656">
                  <c:v>3850.14</c:v>
                </c:pt>
                <c:pt idx="5657">
                  <c:v>3850.79</c:v>
                </c:pt>
                <c:pt idx="5658">
                  <c:v>3851.46</c:v>
                </c:pt>
                <c:pt idx="5659">
                  <c:v>3852.1</c:v>
                </c:pt>
                <c:pt idx="5660">
                  <c:v>3853.01</c:v>
                </c:pt>
                <c:pt idx="5661">
                  <c:v>3853.68</c:v>
                </c:pt>
                <c:pt idx="5662">
                  <c:v>3854.2799999999997</c:v>
                </c:pt>
                <c:pt idx="5663">
                  <c:v>3855.03</c:v>
                </c:pt>
                <c:pt idx="5664">
                  <c:v>3855.68</c:v>
                </c:pt>
                <c:pt idx="5665">
                  <c:v>3856.27</c:v>
                </c:pt>
                <c:pt idx="5666">
                  <c:v>3856.9</c:v>
                </c:pt>
                <c:pt idx="5667">
                  <c:v>3857.48</c:v>
                </c:pt>
                <c:pt idx="5668">
                  <c:v>3858.13</c:v>
                </c:pt>
                <c:pt idx="5669">
                  <c:v>3858.9500000000003</c:v>
                </c:pt>
                <c:pt idx="5670">
                  <c:v>3859.52</c:v>
                </c:pt>
                <c:pt idx="5671">
                  <c:v>3860.51</c:v>
                </c:pt>
                <c:pt idx="5672">
                  <c:v>3861.14</c:v>
                </c:pt>
                <c:pt idx="5673">
                  <c:v>3861.7599999999998</c:v>
                </c:pt>
                <c:pt idx="5674">
                  <c:v>3862.62</c:v>
                </c:pt>
                <c:pt idx="5675">
                  <c:v>3863.2599999999998</c:v>
                </c:pt>
                <c:pt idx="5676">
                  <c:v>3864.15</c:v>
                </c:pt>
                <c:pt idx="5677">
                  <c:v>3864.79</c:v>
                </c:pt>
                <c:pt idx="5678">
                  <c:v>3865.46</c:v>
                </c:pt>
                <c:pt idx="5679">
                  <c:v>3866.07</c:v>
                </c:pt>
                <c:pt idx="5680">
                  <c:v>3866.7599999999998</c:v>
                </c:pt>
                <c:pt idx="5681">
                  <c:v>3867.3700000000003</c:v>
                </c:pt>
                <c:pt idx="5682">
                  <c:v>3868.12</c:v>
                </c:pt>
                <c:pt idx="5683">
                  <c:v>3868.84</c:v>
                </c:pt>
                <c:pt idx="5684">
                  <c:v>3869.54</c:v>
                </c:pt>
                <c:pt idx="5685">
                  <c:v>3870.18</c:v>
                </c:pt>
                <c:pt idx="5686">
                  <c:v>3870.8100000000004</c:v>
                </c:pt>
                <c:pt idx="5687">
                  <c:v>3871.44</c:v>
                </c:pt>
                <c:pt idx="5688">
                  <c:v>3872.07</c:v>
                </c:pt>
                <c:pt idx="5689">
                  <c:v>3872.7</c:v>
                </c:pt>
                <c:pt idx="5690">
                  <c:v>3873.3700000000003</c:v>
                </c:pt>
                <c:pt idx="5691">
                  <c:v>3874.01</c:v>
                </c:pt>
                <c:pt idx="5692">
                  <c:v>3874.66</c:v>
                </c:pt>
                <c:pt idx="5693">
                  <c:v>3875.56</c:v>
                </c:pt>
                <c:pt idx="5694">
                  <c:v>3876.46</c:v>
                </c:pt>
                <c:pt idx="5695">
                  <c:v>3877.06</c:v>
                </c:pt>
                <c:pt idx="5696">
                  <c:v>3877.8</c:v>
                </c:pt>
                <c:pt idx="5697">
                  <c:v>3878.44</c:v>
                </c:pt>
                <c:pt idx="5698">
                  <c:v>3879.48</c:v>
                </c:pt>
                <c:pt idx="5699">
                  <c:v>3880.11</c:v>
                </c:pt>
                <c:pt idx="5700">
                  <c:v>3880.9500000000003</c:v>
                </c:pt>
                <c:pt idx="5701">
                  <c:v>3881.71</c:v>
                </c:pt>
                <c:pt idx="5702">
                  <c:v>3882.3</c:v>
                </c:pt>
                <c:pt idx="5703">
                  <c:v>3882.9300000000003</c:v>
                </c:pt>
                <c:pt idx="5704">
                  <c:v>3883.58</c:v>
                </c:pt>
                <c:pt idx="5705">
                  <c:v>3884.29</c:v>
                </c:pt>
                <c:pt idx="5706">
                  <c:v>3884.92</c:v>
                </c:pt>
                <c:pt idx="5707">
                  <c:v>3885.59</c:v>
                </c:pt>
                <c:pt idx="5708">
                  <c:v>3886.23</c:v>
                </c:pt>
                <c:pt idx="5709">
                  <c:v>3886.8900000000003</c:v>
                </c:pt>
                <c:pt idx="5710">
                  <c:v>3887.56</c:v>
                </c:pt>
                <c:pt idx="5711">
                  <c:v>3888.21</c:v>
                </c:pt>
                <c:pt idx="5712">
                  <c:v>3889.09</c:v>
                </c:pt>
                <c:pt idx="5713">
                  <c:v>3889.8</c:v>
                </c:pt>
                <c:pt idx="5714">
                  <c:v>3890.63</c:v>
                </c:pt>
                <c:pt idx="5715">
                  <c:v>3891.69</c:v>
                </c:pt>
                <c:pt idx="5716">
                  <c:v>3892.3700000000003</c:v>
                </c:pt>
                <c:pt idx="5717">
                  <c:v>3893.01</c:v>
                </c:pt>
                <c:pt idx="5718">
                  <c:v>3893.58</c:v>
                </c:pt>
                <c:pt idx="5719">
                  <c:v>3894.24</c:v>
                </c:pt>
                <c:pt idx="5720">
                  <c:v>3894.82</c:v>
                </c:pt>
                <c:pt idx="5721">
                  <c:v>3895.66</c:v>
                </c:pt>
                <c:pt idx="5722">
                  <c:v>3896.3300000000004</c:v>
                </c:pt>
                <c:pt idx="5723">
                  <c:v>3896.9900000000002</c:v>
                </c:pt>
                <c:pt idx="5724">
                  <c:v>3897.66</c:v>
                </c:pt>
                <c:pt idx="5725">
                  <c:v>3898.64</c:v>
                </c:pt>
                <c:pt idx="5726">
                  <c:v>3899.27</c:v>
                </c:pt>
                <c:pt idx="5727">
                  <c:v>3900</c:v>
                </c:pt>
                <c:pt idx="5728">
                  <c:v>3900.63</c:v>
                </c:pt>
                <c:pt idx="5729">
                  <c:v>3901.2599999999998</c:v>
                </c:pt>
                <c:pt idx="5730">
                  <c:v>3901.96</c:v>
                </c:pt>
                <c:pt idx="5731">
                  <c:v>3902.61</c:v>
                </c:pt>
                <c:pt idx="5732">
                  <c:v>3903.3700000000003</c:v>
                </c:pt>
                <c:pt idx="5733">
                  <c:v>3904.01</c:v>
                </c:pt>
                <c:pt idx="5734">
                  <c:v>3904.64</c:v>
                </c:pt>
                <c:pt idx="5735">
                  <c:v>3905.29</c:v>
                </c:pt>
                <c:pt idx="5736">
                  <c:v>3905.9300000000003</c:v>
                </c:pt>
                <c:pt idx="5737">
                  <c:v>3906.56</c:v>
                </c:pt>
                <c:pt idx="5738">
                  <c:v>3907.3900000000003</c:v>
                </c:pt>
                <c:pt idx="5739">
                  <c:v>3908.05</c:v>
                </c:pt>
                <c:pt idx="5740">
                  <c:v>3908.68</c:v>
                </c:pt>
                <c:pt idx="5741">
                  <c:v>3909.3300000000004</c:v>
                </c:pt>
                <c:pt idx="5742">
                  <c:v>3910.84</c:v>
                </c:pt>
                <c:pt idx="5743">
                  <c:v>3911.48</c:v>
                </c:pt>
                <c:pt idx="5744">
                  <c:v>3912.24</c:v>
                </c:pt>
                <c:pt idx="5745">
                  <c:v>3912.86</c:v>
                </c:pt>
                <c:pt idx="5746">
                  <c:v>3914.04</c:v>
                </c:pt>
                <c:pt idx="5747">
                  <c:v>3914.92</c:v>
                </c:pt>
                <c:pt idx="5748">
                  <c:v>3915.75</c:v>
                </c:pt>
                <c:pt idx="5749">
                  <c:v>3916.32</c:v>
                </c:pt>
                <c:pt idx="5750">
                  <c:v>3916.9</c:v>
                </c:pt>
                <c:pt idx="5751">
                  <c:v>3917.4900000000002</c:v>
                </c:pt>
                <c:pt idx="5752">
                  <c:v>3918.16</c:v>
                </c:pt>
                <c:pt idx="5753">
                  <c:v>3918.7799999999997</c:v>
                </c:pt>
                <c:pt idx="5754">
                  <c:v>3919.3300000000004</c:v>
                </c:pt>
                <c:pt idx="5755">
                  <c:v>3919.98</c:v>
                </c:pt>
                <c:pt idx="5756">
                  <c:v>3920.62</c:v>
                </c:pt>
                <c:pt idx="5757">
                  <c:v>3921.25</c:v>
                </c:pt>
                <c:pt idx="5758">
                  <c:v>3921.9</c:v>
                </c:pt>
                <c:pt idx="5759">
                  <c:v>3922.55</c:v>
                </c:pt>
                <c:pt idx="5760">
                  <c:v>3923.17</c:v>
                </c:pt>
                <c:pt idx="5761">
                  <c:v>3923.8500000000004</c:v>
                </c:pt>
                <c:pt idx="5762">
                  <c:v>3924.68</c:v>
                </c:pt>
                <c:pt idx="5763">
                  <c:v>3925.3</c:v>
                </c:pt>
                <c:pt idx="5764">
                  <c:v>3925.94</c:v>
                </c:pt>
                <c:pt idx="5765">
                  <c:v>3926.54</c:v>
                </c:pt>
                <c:pt idx="5766">
                  <c:v>3927.14</c:v>
                </c:pt>
                <c:pt idx="5767">
                  <c:v>3927.71</c:v>
                </c:pt>
                <c:pt idx="5768">
                  <c:v>3928.3100000000004</c:v>
                </c:pt>
                <c:pt idx="5769">
                  <c:v>3928.98</c:v>
                </c:pt>
                <c:pt idx="5770">
                  <c:v>3929.61</c:v>
                </c:pt>
                <c:pt idx="5771">
                  <c:v>3930.2599999999998</c:v>
                </c:pt>
                <c:pt idx="5772">
                  <c:v>3931.01</c:v>
                </c:pt>
                <c:pt idx="5773">
                  <c:v>3931.7</c:v>
                </c:pt>
                <c:pt idx="5774">
                  <c:v>3932.5</c:v>
                </c:pt>
                <c:pt idx="5775">
                  <c:v>3933.11</c:v>
                </c:pt>
                <c:pt idx="5776">
                  <c:v>3933.74</c:v>
                </c:pt>
                <c:pt idx="5777">
                  <c:v>3934.4100000000003</c:v>
                </c:pt>
                <c:pt idx="5778">
                  <c:v>3935.05</c:v>
                </c:pt>
                <c:pt idx="5779">
                  <c:v>3935.68</c:v>
                </c:pt>
                <c:pt idx="5780">
                  <c:v>3936.3700000000003</c:v>
                </c:pt>
                <c:pt idx="5781">
                  <c:v>3937.09</c:v>
                </c:pt>
                <c:pt idx="5782">
                  <c:v>3937.7799999999997</c:v>
                </c:pt>
                <c:pt idx="5783">
                  <c:v>3938.3900000000003</c:v>
                </c:pt>
                <c:pt idx="5784">
                  <c:v>3939.07</c:v>
                </c:pt>
                <c:pt idx="5785">
                  <c:v>3939.8500000000004</c:v>
                </c:pt>
                <c:pt idx="5786">
                  <c:v>3940.4900000000002</c:v>
                </c:pt>
                <c:pt idx="5787">
                  <c:v>3941.21</c:v>
                </c:pt>
                <c:pt idx="5788">
                  <c:v>3942.09</c:v>
                </c:pt>
                <c:pt idx="5789">
                  <c:v>3942.7799999999997</c:v>
                </c:pt>
                <c:pt idx="5790">
                  <c:v>3943.4300000000003</c:v>
                </c:pt>
                <c:pt idx="5791">
                  <c:v>3944.08</c:v>
                </c:pt>
                <c:pt idx="5792">
                  <c:v>3944.79</c:v>
                </c:pt>
                <c:pt idx="5793">
                  <c:v>3945.3700000000003</c:v>
                </c:pt>
                <c:pt idx="5794">
                  <c:v>3946.1</c:v>
                </c:pt>
                <c:pt idx="5795">
                  <c:v>3946.8100000000004</c:v>
                </c:pt>
                <c:pt idx="5796">
                  <c:v>3947.44</c:v>
                </c:pt>
                <c:pt idx="5797">
                  <c:v>3948.04</c:v>
                </c:pt>
                <c:pt idx="5798">
                  <c:v>3948.62</c:v>
                </c:pt>
                <c:pt idx="5799">
                  <c:v>3949.4300000000003</c:v>
                </c:pt>
                <c:pt idx="5800">
                  <c:v>3950</c:v>
                </c:pt>
                <c:pt idx="5801">
                  <c:v>3950.6</c:v>
                </c:pt>
                <c:pt idx="5802">
                  <c:v>3951.56</c:v>
                </c:pt>
                <c:pt idx="5803">
                  <c:v>3952.2</c:v>
                </c:pt>
                <c:pt idx="5804">
                  <c:v>3952.9300000000003</c:v>
                </c:pt>
                <c:pt idx="5805">
                  <c:v>3953.56</c:v>
                </c:pt>
                <c:pt idx="5806">
                  <c:v>3954.2599999999998</c:v>
                </c:pt>
                <c:pt idx="5807">
                  <c:v>3954.9</c:v>
                </c:pt>
                <c:pt idx="5808">
                  <c:v>3955.8</c:v>
                </c:pt>
                <c:pt idx="5809">
                  <c:v>3956.5</c:v>
                </c:pt>
                <c:pt idx="5810">
                  <c:v>3957.54</c:v>
                </c:pt>
                <c:pt idx="5811">
                  <c:v>3958.17</c:v>
                </c:pt>
                <c:pt idx="5812">
                  <c:v>3958.84</c:v>
                </c:pt>
                <c:pt idx="5813">
                  <c:v>3959.4900000000002</c:v>
                </c:pt>
                <c:pt idx="5814">
                  <c:v>3960.21</c:v>
                </c:pt>
                <c:pt idx="5815">
                  <c:v>3960.79</c:v>
                </c:pt>
                <c:pt idx="5816">
                  <c:v>3961.4100000000003</c:v>
                </c:pt>
                <c:pt idx="5817">
                  <c:v>3962.04</c:v>
                </c:pt>
                <c:pt idx="5818">
                  <c:v>3962.72</c:v>
                </c:pt>
                <c:pt idx="5819">
                  <c:v>3963.3900000000003</c:v>
                </c:pt>
                <c:pt idx="5820">
                  <c:v>3964.05</c:v>
                </c:pt>
                <c:pt idx="5821">
                  <c:v>3964.74</c:v>
                </c:pt>
                <c:pt idx="5822">
                  <c:v>3965.38</c:v>
                </c:pt>
                <c:pt idx="5823">
                  <c:v>3966.74</c:v>
                </c:pt>
                <c:pt idx="5824">
                  <c:v>3967.44</c:v>
                </c:pt>
                <c:pt idx="5825">
                  <c:v>3968.03</c:v>
                </c:pt>
                <c:pt idx="5826">
                  <c:v>3968.71</c:v>
                </c:pt>
                <c:pt idx="5827">
                  <c:v>3969.3</c:v>
                </c:pt>
                <c:pt idx="5828">
                  <c:v>3970.02</c:v>
                </c:pt>
                <c:pt idx="5829">
                  <c:v>3970.67</c:v>
                </c:pt>
                <c:pt idx="5830">
                  <c:v>3971.3100000000004</c:v>
                </c:pt>
                <c:pt idx="5831">
                  <c:v>3971.88</c:v>
                </c:pt>
                <c:pt idx="5832">
                  <c:v>3972.6</c:v>
                </c:pt>
                <c:pt idx="5833">
                  <c:v>3973.25</c:v>
                </c:pt>
                <c:pt idx="5834">
                  <c:v>3973.92</c:v>
                </c:pt>
                <c:pt idx="5835">
                  <c:v>3974.53</c:v>
                </c:pt>
                <c:pt idx="5836">
                  <c:v>3975.15</c:v>
                </c:pt>
                <c:pt idx="5837">
                  <c:v>3975.8300000000004</c:v>
                </c:pt>
                <c:pt idx="5838">
                  <c:v>3976.56</c:v>
                </c:pt>
                <c:pt idx="5839">
                  <c:v>3977.24</c:v>
                </c:pt>
                <c:pt idx="5840">
                  <c:v>3978.03</c:v>
                </c:pt>
                <c:pt idx="5841">
                  <c:v>3978.74</c:v>
                </c:pt>
                <c:pt idx="5842">
                  <c:v>3979.3700000000003</c:v>
                </c:pt>
                <c:pt idx="5843">
                  <c:v>3980.03</c:v>
                </c:pt>
                <c:pt idx="5844">
                  <c:v>3980.67</c:v>
                </c:pt>
                <c:pt idx="5845">
                  <c:v>3981.2799999999997</c:v>
                </c:pt>
                <c:pt idx="5846">
                  <c:v>3981.92</c:v>
                </c:pt>
                <c:pt idx="5847">
                  <c:v>3982.7799999999997</c:v>
                </c:pt>
                <c:pt idx="5848">
                  <c:v>3983.4500000000003</c:v>
                </c:pt>
                <c:pt idx="5849">
                  <c:v>3984.11</c:v>
                </c:pt>
                <c:pt idx="5850">
                  <c:v>3984.69</c:v>
                </c:pt>
                <c:pt idx="5851">
                  <c:v>3985.29</c:v>
                </c:pt>
                <c:pt idx="5852">
                  <c:v>3985.9100000000003</c:v>
                </c:pt>
                <c:pt idx="5853">
                  <c:v>3986.6</c:v>
                </c:pt>
                <c:pt idx="5854">
                  <c:v>3987.21</c:v>
                </c:pt>
                <c:pt idx="5855">
                  <c:v>3987.86</c:v>
                </c:pt>
                <c:pt idx="5856">
                  <c:v>3988.4300000000003</c:v>
                </c:pt>
                <c:pt idx="5857">
                  <c:v>3989.15</c:v>
                </c:pt>
                <c:pt idx="5858">
                  <c:v>3989.8700000000003</c:v>
                </c:pt>
                <c:pt idx="5859">
                  <c:v>3990.53</c:v>
                </c:pt>
                <c:pt idx="5860">
                  <c:v>3991.16</c:v>
                </c:pt>
                <c:pt idx="5861">
                  <c:v>3991.9500000000003</c:v>
                </c:pt>
                <c:pt idx="5862">
                  <c:v>3992.54</c:v>
                </c:pt>
                <c:pt idx="5863">
                  <c:v>3993.13</c:v>
                </c:pt>
                <c:pt idx="5864">
                  <c:v>3993.92</c:v>
                </c:pt>
                <c:pt idx="5865">
                  <c:v>3994.5</c:v>
                </c:pt>
                <c:pt idx="5866">
                  <c:v>3995.17</c:v>
                </c:pt>
                <c:pt idx="5867">
                  <c:v>3995.82</c:v>
                </c:pt>
                <c:pt idx="5868">
                  <c:v>3996.61</c:v>
                </c:pt>
                <c:pt idx="5869">
                  <c:v>3997.2599999999998</c:v>
                </c:pt>
                <c:pt idx="5870">
                  <c:v>3997.9100000000003</c:v>
                </c:pt>
                <c:pt idx="5871">
                  <c:v>3998.56</c:v>
                </c:pt>
                <c:pt idx="5872">
                  <c:v>3999.22</c:v>
                </c:pt>
                <c:pt idx="5873">
                  <c:v>3999.8900000000003</c:v>
                </c:pt>
                <c:pt idx="5874">
                  <c:v>4000.4900000000002</c:v>
                </c:pt>
                <c:pt idx="5875">
                  <c:v>4001.12</c:v>
                </c:pt>
                <c:pt idx="5876">
                  <c:v>4002.03</c:v>
                </c:pt>
                <c:pt idx="5877">
                  <c:v>4002.63</c:v>
                </c:pt>
                <c:pt idx="5878">
                  <c:v>4003.2599999999998</c:v>
                </c:pt>
                <c:pt idx="5879">
                  <c:v>4004.07</c:v>
                </c:pt>
                <c:pt idx="5880">
                  <c:v>4004.73</c:v>
                </c:pt>
                <c:pt idx="5881">
                  <c:v>4005.58</c:v>
                </c:pt>
                <c:pt idx="5882">
                  <c:v>4006.23</c:v>
                </c:pt>
                <c:pt idx="5883">
                  <c:v>4006.86</c:v>
                </c:pt>
                <c:pt idx="5884">
                  <c:v>4007.4900000000002</c:v>
                </c:pt>
                <c:pt idx="5885">
                  <c:v>4008.3100000000004</c:v>
                </c:pt>
                <c:pt idx="5886">
                  <c:v>4009</c:v>
                </c:pt>
                <c:pt idx="5887">
                  <c:v>4009.65</c:v>
                </c:pt>
                <c:pt idx="5888">
                  <c:v>4010.4700000000003</c:v>
                </c:pt>
                <c:pt idx="5889">
                  <c:v>4011.06</c:v>
                </c:pt>
                <c:pt idx="5890">
                  <c:v>4011.9300000000003</c:v>
                </c:pt>
                <c:pt idx="5891">
                  <c:v>4012.55</c:v>
                </c:pt>
                <c:pt idx="5892">
                  <c:v>4013.17</c:v>
                </c:pt>
                <c:pt idx="5893">
                  <c:v>4013.8100000000004</c:v>
                </c:pt>
                <c:pt idx="5894">
                  <c:v>4014.66</c:v>
                </c:pt>
                <c:pt idx="5895">
                  <c:v>4015.32</c:v>
                </c:pt>
                <c:pt idx="5896">
                  <c:v>4015.9500000000003</c:v>
                </c:pt>
                <c:pt idx="5897">
                  <c:v>4016.65</c:v>
                </c:pt>
                <c:pt idx="5898">
                  <c:v>4017.25</c:v>
                </c:pt>
                <c:pt idx="5899">
                  <c:v>4018.19</c:v>
                </c:pt>
                <c:pt idx="5900">
                  <c:v>4018.92</c:v>
                </c:pt>
                <c:pt idx="5901">
                  <c:v>4019.63</c:v>
                </c:pt>
                <c:pt idx="5902">
                  <c:v>4020.2799999999997</c:v>
                </c:pt>
                <c:pt idx="5903">
                  <c:v>4020.8900000000003</c:v>
                </c:pt>
                <c:pt idx="5904">
                  <c:v>4021.55</c:v>
                </c:pt>
                <c:pt idx="5905">
                  <c:v>4022.56</c:v>
                </c:pt>
                <c:pt idx="5906">
                  <c:v>4023.12</c:v>
                </c:pt>
                <c:pt idx="5907">
                  <c:v>4023.8300000000004</c:v>
                </c:pt>
                <c:pt idx="5908">
                  <c:v>4024.4300000000003</c:v>
                </c:pt>
                <c:pt idx="5909">
                  <c:v>4025.1</c:v>
                </c:pt>
                <c:pt idx="5910">
                  <c:v>4025.79</c:v>
                </c:pt>
                <c:pt idx="5911">
                  <c:v>4026.44</c:v>
                </c:pt>
                <c:pt idx="5912">
                  <c:v>4027.17</c:v>
                </c:pt>
                <c:pt idx="5913">
                  <c:v>4027.92</c:v>
                </c:pt>
                <c:pt idx="5914">
                  <c:v>4028.52</c:v>
                </c:pt>
                <c:pt idx="5915">
                  <c:v>4029.4</c:v>
                </c:pt>
                <c:pt idx="5916">
                  <c:v>4030.04</c:v>
                </c:pt>
                <c:pt idx="5917">
                  <c:v>4030.7</c:v>
                </c:pt>
                <c:pt idx="5918">
                  <c:v>4031.32</c:v>
                </c:pt>
                <c:pt idx="5919">
                  <c:v>4032.05</c:v>
                </c:pt>
                <c:pt idx="5920">
                  <c:v>4032.77</c:v>
                </c:pt>
                <c:pt idx="5921">
                  <c:v>4033.36</c:v>
                </c:pt>
                <c:pt idx="5922">
                  <c:v>4034.11</c:v>
                </c:pt>
                <c:pt idx="5923">
                  <c:v>4034.7599999999998</c:v>
                </c:pt>
                <c:pt idx="5924">
                  <c:v>4035.38</c:v>
                </c:pt>
                <c:pt idx="5925">
                  <c:v>4036.1</c:v>
                </c:pt>
                <c:pt idx="5926">
                  <c:v>4036.86</c:v>
                </c:pt>
                <c:pt idx="5927">
                  <c:v>4037.4300000000003</c:v>
                </c:pt>
                <c:pt idx="5928">
                  <c:v>4038.14</c:v>
                </c:pt>
                <c:pt idx="5929">
                  <c:v>4038.7599999999998</c:v>
                </c:pt>
                <c:pt idx="5930">
                  <c:v>4039.4300000000003</c:v>
                </c:pt>
                <c:pt idx="5931">
                  <c:v>4040.05</c:v>
                </c:pt>
                <c:pt idx="5932">
                  <c:v>4040.68</c:v>
                </c:pt>
                <c:pt idx="5933">
                  <c:v>4041.4300000000003</c:v>
                </c:pt>
                <c:pt idx="5934">
                  <c:v>4041.9900000000002</c:v>
                </c:pt>
                <c:pt idx="5935">
                  <c:v>4042.9100000000003</c:v>
                </c:pt>
                <c:pt idx="5936">
                  <c:v>4043.56</c:v>
                </c:pt>
                <c:pt idx="5937">
                  <c:v>4044.3100000000004</c:v>
                </c:pt>
                <c:pt idx="5938">
                  <c:v>4044.9300000000003</c:v>
                </c:pt>
                <c:pt idx="5939">
                  <c:v>4046.42</c:v>
                </c:pt>
                <c:pt idx="5940">
                  <c:v>4047.06</c:v>
                </c:pt>
                <c:pt idx="5941">
                  <c:v>4047.79</c:v>
                </c:pt>
                <c:pt idx="5942">
                  <c:v>4048.62</c:v>
                </c:pt>
                <c:pt idx="5943">
                  <c:v>4049.51</c:v>
                </c:pt>
                <c:pt idx="5944">
                  <c:v>4050.4500000000003</c:v>
                </c:pt>
                <c:pt idx="5945">
                  <c:v>4051.04</c:v>
                </c:pt>
                <c:pt idx="5946">
                  <c:v>4051.7</c:v>
                </c:pt>
                <c:pt idx="5947">
                  <c:v>4052.34</c:v>
                </c:pt>
                <c:pt idx="5948">
                  <c:v>4053.04</c:v>
                </c:pt>
                <c:pt idx="5949">
                  <c:v>4053.63</c:v>
                </c:pt>
                <c:pt idx="5950">
                  <c:v>4054.29</c:v>
                </c:pt>
                <c:pt idx="5951">
                  <c:v>4054.96</c:v>
                </c:pt>
                <c:pt idx="5952">
                  <c:v>4055.54</c:v>
                </c:pt>
                <c:pt idx="5953">
                  <c:v>4056.15</c:v>
                </c:pt>
                <c:pt idx="5954">
                  <c:v>4056.79</c:v>
                </c:pt>
                <c:pt idx="5955">
                  <c:v>4057.4300000000003</c:v>
                </c:pt>
                <c:pt idx="5956">
                  <c:v>4058.19</c:v>
                </c:pt>
                <c:pt idx="5957">
                  <c:v>4058.82</c:v>
                </c:pt>
                <c:pt idx="5958">
                  <c:v>4059.5</c:v>
                </c:pt>
                <c:pt idx="5959">
                  <c:v>4060.12</c:v>
                </c:pt>
                <c:pt idx="5960">
                  <c:v>4060.73</c:v>
                </c:pt>
                <c:pt idx="5961">
                  <c:v>4061.46</c:v>
                </c:pt>
                <c:pt idx="5962">
                  <c:v>4062.14</c:v>
                </c:pt>
                <c:pt idx="5963">
                  <c:v>4062.77</c:v>
                </c:pt>
                <c:pt idx="5964">
                  <c:v>4063.3700000000003</c:v>
                </c:pt>
                <c:pt idx="5965">
                  <c:v>4064.09</c:v>
                </c:pt>
                <c:pt idx="5966">
                  <c:v>4064.73</c:v>
                </c:pt>
                <c:pt idx="5967">
                  <c:v>4065.36</c:v>
                </c:pt>
                <c:pt idx="5968">
                  <c:v>4066.08</c:v>
                </c:pt>
                <c:pt idx="5969">
                  <c:v>4066.63</c:v>
                </c:pt>
                <c:pt idx="5970">
                  <c:v>4067.23</c:v>
                </c:pt>
                <c:pt idx="5971">
                  <c:v>4067.88</c:v>
                </c:pt>
                <c:pt idx="5972">
                  <c:v>4068.4500000000003</c:v>
                </c:pt>
                <c:pt idx="5973">
                  <c:v>4069.34</c:v>
                </c:pt>
                <c:pt idx="5974">
                  <c:v>4070.17</c:v>
                </c:pt>
                <c:pt idx="5975">
                  <c:v>4070.9700000000003</c:v>
                </c:pt>
                <c:pt idx="5976">
                  <c:v>4071.6</c:v>
                </c:pt>
                <c:pt idx="5977">
                  <c:v>4072.2</c:v>
                </c:pt>
                <c:pt idx="5978">
                  <c:v>4072.7799999999997</c:v>
                </c:pt>
                <c:pt idx="5979">
                  <c:v>4073.3900000000003</c:v>
                </c:pt>
                <c:pt idx="5980">
                  <c:v>4074.02</c:v>
                </c:pt>
                <c:pt idx="5981">
                  <c:v>4074.61</c:v>
                </c:pt>
                <c:pt idx="5982">
                  <c:v>4075.25</c:v>
                </c:pt>
                <c:pt idx="5983">
                  <c:v>4075.88</c:v>
                </c:pt>
                <c:pt idx="5984">
                  <c:v>4076.69</c:v>
                </c:pt>
                <c:pt idx="5985">
                  <c:v>4077.34</c:v>
                </c:pt>
                <c:pt idx="5986">
                  <c:v>4078</c:v>
                </c:pt>
                <c:pt idx="5987">
                  <c:v>4079.22</c:v>
                </c:pt>
                <c:pt idx="5988">
                  <c:v>4079.8300000000004</c:v>
                </c:pt>
                <c:pt idx="5989">
                  <c:v>4080.4</c:v>
                </c:pt>
                <c:pt idx="5990">
                  <c:v>4080.9900000000002</c:v>
                </c:pt>
                <c:pt idx="5991">
                  <c:v>4081.59</c:v>
                </c:pt>
                <c:pt idx="5992">
                  <c:v>4082.2</c:v>
                </c:pt>
                <c:pt idx="5993">
                  <c:v>4083</c:v>
                </c:pt>
                <c:pt idx="5994">
                  <c:v>4083.75</c:v>
                </c:pt>
                <c:pt idx="5995">
                  <c:v>4084.59</c:v>
                </c:pt>
                <c:pt idx="5996">
                  <c:v>4085.24</c:v>
                </c:pt>
                <c:pt idx="5997">
                  <c:v>4085.88</c:v>
                </c:pt>
                <c:pt idx="5998">
                  <c:v>4086.6</c:v>
                </c:pt>
                <c:pt idx="5999">
                  <c:v>4087.17</c:v>
                </c:pt>
                <c:pt idx="6000">
                  <c:v>4087.8100000000004</c:v>
                </c:pt>
                <c:pt idx="6001">
                  <c:v>4088.4700000000003</c:v>
                </c:pt>
                <c:pt idx="6002">
                  <c:v>4089.44</c:v>
                </c:pt>
                <c:pt idx="6003">
                  <c:v>4090.19</c:v>
                </c:pt>
                <c:pt idx="6004">
                  <c:v>4090.86</c:v>
                </c:pt>
                <c:pt idx="6005">
                  <c:v>4091.58</c:v>
                </c:pt>
                <c:pt idx="6006">
                  <c:v>4092.25</c:v>
                </c:pt>
                <c:pt idx="6007">
                  <c:v>4092.8300000000004</c:v>
                </c:pt>
                <c:pt idx="6008">
                  <c:v>4093.52</c:v>
                </c:pt>
                <c:pt idx="6009">
                  <c:v>4094.34</c:v>
                </c:pt>
                <c:pt idx="6010">
                  <c:v>4094.9700000000003</c:v>
                </c:pt>
                <c:pt idx="6011">
                  <c:v>4095.6</c:v>
                </c:pt>
                <c:pt idx="6012">
                  <c:v>4096.21</c:v>
                </c:pt>
                <c:pt idx="6013">
                  <c:v>4096.84</c:v>
                </c:pt>
                <c:pt idx="6014">
                  <c:v>4097.4299999999994</c:v>
                </c:pt>
                <c:pt idx="6015">
                  <c:v>4098.01</c:v>
                </c:pt>
                <c:pt idx="6016">
                  <c:v>4098.59</c:v>
                </c:pt>
                <c:pt idx="6017">
                  <c:v>4099.21</c:v>
                </c:pt>
                <c:pt idx="6018">
                  <c:v>4099.8</c:v>
                </c:pt>
                <c:pt idx="6019">
                  <c:v>4100.4399999999996</c:v>
                </c:pt>
                <c:pt idx="6020">
                  <c:v>4101.0600000000004</c:v>
                </c:pt>
                <c:pt idx="6021">
                  <c:v>4101.71</c:v>
                </c:pt>
                <c:pt idx="6022">
                  <c:v>4102.3</c:v>
                </c:pt>
                <c:pt idx="6023">
                  <c:v>4103.05</c:v>
                </c:pt>
                <c:pt idx="6024">
                  <c:v>4103.68</c:v>
                </c:pt>
                <c:pt idx="6025">
                  <c:v>4104.25</c:v>
                </c:pt>
                <c:pt idx="6026">
                  <c:v>4104.9000000000005</c:v>
                </c:pt>
                <c:pt idx="6027">
                  <c:v>4106.09</c:v>
                </c:pt>
                <c:pt idx="6028">
                  <c:v>4106.75</c:v>
                </c:pt>
                <c:pt idx="6029">
                  <c:v>4107.42</c:v>
                </c:pt>
                <c:pt idx="6030">
                  <c:v>4108.05</c:v>
                </c:pt>
                <c:pt idx="6031">
                  <c:v>4108.67</c:v>
                </c:pt>
                <c:pt idx="6032">
                  <c:v>4109.38</c:v>
                </c:pt>
                <c:pt idx="6033">
                  <c:v>4110.1100000000015</c:v>
                </c:pt>
                <c:pt idx="6034">
                  <c:v>4110.78</c:v>
                </c:pt>
                <c:pt idx="6035">
                  <c:v>4111.42</c:v>
                </c:pt>
                <c:pt idx="6036">
                  <c:v>4112.1600000000008</c:v>
                </c:pt>
                <c:pt idx="6037">
                  <c:v>4112.7300000000005</c:v>
                </c:pt>
                <c:pt idx="6038">
                  <c:v>4113.26</c:v>
                </c:pt>
                <c:pt idx="6039">
                  <c:v>4113.9299999999994</c:v>
                </c:pt>
                <c:pt idx="6040">
                  <c:v>4114.6600000000008</c:v>
                </c:pt>
                <c:pt idx="6041">
                  <c:v>4115.3</c:v>
                </c:pt>
                <c:pt idx="6042">
                  <c:v>4115.87</c:v>
                </c:pt>
                <c:pt idx="6043">
                  <c:v>4116.53</c:v>
                </c:pt>
                <c:pt idx="6044">
                  <c:v>4117.18</c:v>
                </c:pt>
                <c:pt idx="6045">
                  <c:v>4117.78</c:v>
                </c:pt>
                <c:pt idx="6046">
                  <c:v>4118.4699999999993</c:v>
                </c:pt>
                <c:pt idx="6047">
                  <c:v>4119.29</c:v>
                </c:pt>
                <c:pt idx="6048">
                  <c:v>4119.88</c:v>
                </c:pt>
                <c:pt idx="6049">
                  <c:v>4120.5</c:v>
                </c:pt>
                <c:pt idx="6050">
                  <c:v>4121.1400000000003</c:v>
                </c:pt>
                <c:pt idx="6051">
                  <c:v>4121.74</c:v>
                </c:pt>
                <c:pt idx="6052">
                  <c:v>4122.34</c:v>
                </c:pt>
                <c:pt idx="6053">
                  <c:v>4122.91</c:v>
                </c:pt>
                <c:pt idx="6054">
                  <c:v>4123.4699999999993</c:v>
                </c:pt>
                <c:pt idx="6055">
                  <c:v>4124.0200000000004</c:v>
                </c:pt>
                <c:pt idx="6056">
                  <c:v>4124.57</c:v>
                </c:pt>
                <c:pt idx="6057">
                  <c:v>4125.1600000000008</c:v>
                </c:pt>
                <c:pt idx="6058">
                  <c:v>4125.71</c:v>
                </c:pt>
                <c:pt idx="6059">
                  <c:v>4126.63</c:v>
                </c:pt>
                <c:pt idx="6060">
                  <c:v>4127.29</c:v>
                </c:pt>
                <c:pt idx="6061">
                  <c:v>4127.88</c:v>
                </c:pt>
                <c:pt idx="6062">
                  <c:v>4128.54</c:v>
                </c:pt>
                <c:pt idx="6063">
                  <c:v>4129.1400000000003</c:v>
                </c:pt>
                <c:pt idx="6064">
                  <c:v>4129.8600000000015</c:v>
                </c:pt>
                <c:pt idx="6065">
                  <c:v>4130.55</c:v>
                </c:pt>
                <c:pt idx="6066">
                  <c:v>4131.3900000000003</c:v>
                </c:pt>
                <c:pt idx="6067">
                  <c:v>4132.0600000000004</c:v>
                </c:pt>
                <c:pt idx="6068">
                  <c:v>4132.6900000000014</c:v>
                </c:pt>
                <c:pt idx="6069">
                  <c:v>4133.34</c:v>
                </c:pt>
                <c:pt idx="6070">
                  <c:v>4133.96</c:v>
                </c:pt>
                <c:pt idx="6071">
                  <c:v>4134.6000000000004</c:v>
                </c:pt>
                <c:pt idx="6072">
                  <c:v>4135.24</c:v>
                </c:pt>
                <c:pt idx="6073">
                  <c:v>4135.88</c:v>
                </c:pt>
                <c:pt idx="6074">
                  <c:v>4136.53</c:v>
                </c:pt>
                <c:pt idx="6075">
                  <c:v>4137.1100000000015</c:v>
                </c:pt>
                <c:pt idx="6076">
                  <c:v>4137.7</c:v>
                </c:pt>
                <c:pt idx="6077">
                  <c:v>4138.6600000000008</c:v>
                </c:pt>
                <c:pt idx="6078">
                  <c:v>4139.53</c:v>
                </c:pt>
                <c:pt idx="6079">
                  <c:v>4140.1000000000004</c:v>
                </c:pt>
                <c:pt idx="6080">
                  <c:v>4140.9699999999993</c:v>
                </c:pt>
                <c:pt idx="6081">
                  <c:v>4141.6600000000008</c:v>
                </c:pt>
                <c:pt idx="6082">
                  <c:v>4142.7300000000005</c:v>
                </c:pt>
                <c:pt idx="6083">
                  <c:v>4143.38</c:v>
                </c:pt>
                <c:pt idx="6084">
                  <c:v>4144.0200000000004</c:v>
                </c:pt>
                <c:pt idx="6085">
                  <c:v>4144.8</c:v>
                </c:pt>
                <c:pt idx="6086">
                  <c:v>4145.4299999999994</c:v>
                </c:pt>
                <c:pt idx="6087">
                  <c:v>4146.3</c:v>
                </c:pt>
                <c:pt idx="6088">
                  <c:v>4146.91</c:v>
                </c:pt>
                <c:pt idx="6089">
                  <c:v>4147.6000000000004</c:v>
                </c:pt>
                <c:pt idx="6090">
                  <c:v>4148.21</c:v>
                </c:pt>
                <c:pt idx="6091">
                  <c:v>4148.9399999999996</c:v>
                </c:pt>
                <c:pt idx="6092">
                  <c:v>4149.59</c:v>
                </c:pt>
                <c:pt idx="6093">
                  <c:v>4150.1900000000014</c:v>
                </c:pt>
                <c:pt idx="6094">
                  <c:v>4150.8600000000015</c:v>
                </c:pt>
                <c:pt idx="6095">
                  <c:v>4151.4699999999993</c:v>
                </c:pt>
                <c:pt idx="6096">
                  <c:v>4152.4699999999993</c:v>
                </c:pt>
                <c:pt idx="6097">
                  <c:v>4153.13</c:v>
                </c:pt>
                <c:pt idx="6098">
                  <c:v>4153.87</c:v>
                </c:pt>
                <c:pt idx="6099">
                  <c:v>4154.55</c:v>
                </c:pt>
                <c:pt idx="6100">
                  <c:v>4155.1100000000015</c:v>
                </c:pt>
                <c:pt idx="6101">
                  <c:v>4156.03</c:v>
                </c:pt>
                <c:pt idx="6102">
                  <c:v>4156.57</c:v>
                </c:pt>
                <c:pt idx="6103">
                  <c:v>4157.33</c:v>
                </c:pt>
                <c:pt idx="6104">
                  <c:v>4158.04</c:v>
                </c:pt>
                <c:pt idx="6105">
                  <c:v>4158.6100000000015</c:v>
                </c:pt>
                <c:pt idx="6106">
                  <c:v>4159.55</c:v>
                </c:pt>
                <c:pt idx="6107">
                  <c:v>4160.3500000000004</c:v>
                </c:pt>
                <c:pt idx="6108">
                  <c:v>4160.9800000000005</c:v>
                </c:pt>
                <c:pt idx="6109">
                  <c:v>4161.5600000000004</c:v>
                </c:pt>
                <c:pt idx="6110">
                  <c:v>4162.3100000000004</c:v>
                </c:pt>
                <c:pt idx="6111">
                  <c:v>4162.8900000000003</c:v>
                </c:pt>
                <c:pt idx="6112">
                  <c:v>4163.51</c:v>
                </c:pt>
                <c:pt idx="6113">
                  <c:v>4164.1100000000015</c:v>
                </c:pt>
                <c:pt idx="6114">
                  <c:v>4164.72</c:v>
                </c:pt>
                <c:pt idx="6115">
                  <c:v>4165.3600000000015</c:v>
                </c:pt>
                <c:pt idx="6116">
                  <c:v>4165.9299999999994</c:v>
                </c:pt>
                <c:pt idx="6117">
                  <c:v>4166.54</c:v>
                </c:pt>
                <c:pt idx="6118">
                  <c:v>4167.0600000000004</c:v>
                </c:pt>
                <c:pt idx="6119">
                  <c:v>4167.68</c:v>
                </c:pt>
                <c:pt idx="6120">
                  <c:v>4168.29</c:v>
                </c:pt>
                <c:pt idx="6121">
                  <c:v>4168.95</c:v>
                </c:pt>
                <c:pt idx="6122">
                  <c:v>4169.51</c:v>
                </c:pt>
                <c:pt idx="6123">
                  <c:v>4170.1500000000005</c:v>
                </c:pt>
                <c:pt idx="6124">
                  <c:v>4170.71</c:v>
                </c:pt>
                <c:pt idx="6125">
                  <c:v>4171.3600000000015</c:v>
                </c:pt>
                <c:pt idx="6126">
                  <c:v>4171.9399999999996</c:v>
                </c:pt>
                <c:pt idx="6127">
                  <c:v>4172.7300000000005</c:v>
                </c:pt>
                <c:pt idx="6128">
                  <c:v>4173.3200000000006</c:v>
                </c:pt>
                <c:pt idx="6129">
                  <c:v>4174.04</c:v>
                </c:pt>
                <c:pt idx="6130">
                  <c:v>4174.75</c:v>
                </c:pt>
                <c:pt idx="6131">
                  <c:v>4176.26</c:v>
                </c:pt>
                <c:pt idx="6132">
                  <c:v>4176.88</c:v>
                </c:pt>
                <c:pt idx="6133">
                  <c:v>4177.5200000000004</c:v>
                </c:pt>
                <c:pt idx="6134">
                  <c:v>4178.1100000000015</c:v>
                </c:pt>
                <c:pt idx="6135">
                  <c:v>4178.78</c:v>
                </c:pt>
                <c:pt idx="6136">
                  <c:v>4179.38</c:v>
                </c:pt>
                <c:pt idx="6137">
                  <c:v>4180.0200000000004</c:v>
                </c:pt>
                <c:pt idx="6138">
                  <c:v>4180.67</c:v>
                </c:pt>
                <c:pt idx="6139">
                  <c:v>4181.4699999999993</c:v>
                </c:pt>
                <c:pt idx="6140">
                  <c:v>4182.1400000000003</c:v>
                </c:pt>
                <c:pt idx="6141">
                  <c:v>4182.8500000000004</c:v>
                </c:pt>
                <c:pt idx="6142">
                  <c:v>4183.4800000000005</c:v>
                </c:pt>
                <c:pt idx="6143">
                  <c:v>4184.13</c:v>
                </c:pt>
                <c:pt idx="6144">
                  <c:v>4184.7300000000005</c:v>
                </c:pt>
                <c:pt idx="6145">
                  <c:v>4185.41</c:v>
                </c:pt>
                <c:pt idx="6146">
                  <c:v>4186.24</c:v>
                </c:pt>
                <c:pt idx="6147">
                  <c:v>4186.9000000000005</c:v>
                </c:pt>
                <c:pt idx="6148">
                  <c:v>4187.54</c:v>
                </c:pt>
                <c:pt idx="6149">
                  <c:v>4188.46</c:v>
                </c:pt>
                <c:pt idx="6150">
                  <c:v>4189.1400000000003</c:v>
                </c:pt>
                <c:pt idx="6151">
                  <c:v>4190.04</c:v>
                </c:pt>
                <c:pt idx="6152">
                  <c:v>4190.6500000000005</c:v>
                </c:pt>
                <c:pt idx="6153">
                  <c:v>4191.28</c:v>
                </c:pt>
                <c:pt idx="6154">
                  <c:v>4192.13</c:v>
                </c:pt>
                <c:pt idx="6155">
                  <c:v>4192.74</c:v>
                </c:pt>
                <c:pt idx="6156">
                  <c:v>4193.3600000000015</c:v>
                </c:pt>
                <c:pt idx="6157">
                  <c:v>4193.95</c:v>
                </c:pt>
                <c:pt idx="6158">
                  <c:v>4194.53</c:v>
                </c:pt>
                <c:pt idx="6159">
                  <c:v>4195.22</c:v>
                </c:pt>
                <c:pt idx="6160">
                  <c:v>4195.8600000000015</c:v>
                </c:pt>
                <c:pt idx="6161">
                  <c:v>4196.53</c:v>
                </c:pt>
                <c:pt idx="6162">
                  <c:v>4197.18</c:v>
                </c:pt>
                <c:pt idx="6163">
                  <c:v>4197.79</c:v>
                </c:pt>
                <c:pt idx="6164">
                  <c:v>4198.4299999999994</c:v>
                </c:pt>
                <c:pt idx="6165">
                  <c:v>4199.1100000000015</c:v>
                </c:pt>
                <c:pt idx="6166">
                  <c:v>4199.71</c:v>
                </c:pt>
                <c:pt idx="6167">
                  <c:v>4200.54</c:v>
                </c:pt>
                <c:pt idx="6168">
                  <c:v>4201.28</c:v>
                </c:pt>
                <c:pt idx="6169">
                  <c:v>4202.0200000000004</c:v>
                </c:pt>
                <c:pt idx="6170">
                  <c:v>4202.6400000000003</c:v>
                </c:pt>
                <c:pt idx="6171">
                  <c:v>4203.3500000000004</c:v>
                </c:pt>
                <c:pt idx="6172">
                  <c:v>4204</c:v>
                </c:pt>
                <c:pt idx="6173">
                  <c:v>4204.68</c:v>
                </c:pt>
                <c:pt idx="6174">
                  <c:v>4205.29</c:v>
                </c:pt>
                <c:pt idx="6175">
                  <c:v>4205.9000000000005</c:v>
                </c:pt>
                <c:pt idx="6176">
                  <c:v>4206.6500000000005</c:v>
                </c:pt>
                <c:pt idx="6177">
                  <c:v>4207.3100000000004</c:v>
                </c:pt>
                <c:pt idx="6178">
                  <c:v>4207.91</c:v>
                </c:pt>
                <c:pt idx="6179">
                  <c:v>4208.53</c:v>
                </c:pt>
                <c:pt idx="6180">
                  <c:v>4209.28</c:v>
                </c:pt>
                <c:pt idx="6181">
                  <c:v>4210.22</c:v>
                </c:pt>
                <c:pt idx="6182">
                  <c:v>4210.88</c:v>
                </c:pt>
                <c:pt idx="6183">
                  <c:v>4211.57</c:v>
                </c:pt>
                <c:pt idx="6184">
                  <c:v>4212.1900000000014</c:v>
                </c:pt>
                <c:pt idx="6185">
                  <c:v>4212.78</c:v>
                </c:pt>
                <c:pt idx="6186">
                  <c:v>4213.4800000000005</c:v>
                </c:pt>
                <c:pt idx="6187">
                  <c:v>4214.09</c:v>
                </c:pt>
                <c:pt idx="6188">
                  <c:v>4214.84</c:v>
                </c:pt>
                <c:pt idx="6189">
                  <c:v>4215.45</c:v>
                </c:pt>
                <c:pt idx="6190">
                  <c:v>4216.07</c:v>
                </c:pt>
                <c:pt idx="6191">
                  <c:v>4216.78</c:v>
                </c:pt>
                <c:pt idx="6192">
                  <c:v>4217.6000000000004</c:v>
                </c:pt>
                <c:pt idx="6193">
                  <c:v>4218.18</c:v>
                </c:pt>
                <c:pt idx="6194">
                  <c:v>4218.78</c:v>
                </c:pt>
                <c:pt idx="6195">
                  <c:v>4219.3900000000003</c:v>
                </c:pt>
                <c:pt idx="6196">
                  <c:v>4220.1500000000005</c:v>
                </c:pt>
                <c:pt idx="6197">
                  <c:v>4220.76</c:v>
                </c:pt>
                <c:pt idx="6198">
                  <c:v>4221.4800000000005</c:v>
                </c:pt>
                <c:pt idx="6199">
                  <c:v>4222.1200000000008</c:v>
                </c:pt>
                <c:pt idx="6200">
                  <c:v>4222.75</c:v>
                </c:pt>
                <c:pt idx="6201">
                  <c:v>4223.33</c:v>
                </c:pt>
                <c:pt idx="6202">
                  <c:v>4224.1000000000004</c:v>
                </c:pt>
                <c:pt idx="6203">
                  <c:v>4224.76</c:v>
                </c:pt>
                <c:pt idx="6204">
                  <c:v>4225.37</c:v>
                </c:pt>
                <c:pt idx="6205">
                  <c:v>4226.13</c:v>
                </c:pt>
                <c:pt idx="6206">
                  <c:v>4226.9299999999994</c:v>
                </c:pt>
                <c:pt idx="6207">
                  <c:v>4227.7</c:v>
                </c:pt>
                <c:pt idx="6208">
                  <c:v>4228.3500000000004</c:v>
                </c:pt>
                <c:pt idx="6209">
                  <c:v>4229</c:v>
                </c:pt>
                <c:pt idx="6210">
                  <c:v>4229.6500000000005</c:v>
                </c:pt>
                <c:pt idx="6211">
                  <c:v>4230.3100000000004</c:v>
                </c:pt>
                <c:pt idx="6212">
                  <c:v>4231.05</c:v>
                </c:pt>
                <c:pt idx="6213">
                  <c:v>4231.71</c:v>
                </c:pt>
                <c:pt idx="6214">
                  <c:v>4232.4699999999993</c:v>
                </c:pt>
                <c:pt idx="6215">
                  <c:v>4233.0600000000004</c:v>
                </c:pt>
                <c:pt idx="6216">
                  <c:v>4233.87</c:v>
                </c:pt>
                <c:pt idx="6217">
                  <c:v>4234.5600000000004</c:v>
                </c:pt>
                <c:pt idx="6218">
                  <c:v>4235.34</c:v>
                </c:pt>
                <c:pt idx="6219">
                  <c:v>4235.9699999999993</c:v>
                </c:pt>
                <c:pt idx="6220">
                  <c:v>4236.63</c:v>
                </c:pt>
                <c:pt idx="6221">
                  <c:v>4237.2699999999995</c:v>
                </c:pt>
                <c:pt idx="6222">
                  <c:v>4237.8600000000015</c:v>
                </c:pt>
                <c:pt idx="6223">
                  <c:v>4238.63</c:v>
                </c:pt>
                <c:pt idx="6224">
                  <c:v>4239.26</c:v>
                </c:pt>
                <c:pt idx="6225">
                  <c:v>4239.91</c:v>
                </c:pt>
                <c:pt idx="6226">
                  <c:v>4240.5600000000004</c:v>
                </c:pt>
                <c:pt idx="6227">
                  <c:v>4241.1600000000008</c:v>
                </c:pt>
                <c:pt idx="6228">
                  <c:v>4241.78</c:v>
                </c:pt>
                <c:pt idx="6229">
                  <c:v>4242.45</c:v>
                </c:pt>
                <c:pt idx="6230">
                  <c:v>4243.29</c:v>
                </c:pt>
                <c:pt idx="6231">
                  <c:v>4243.88</c:v>
                </c:pt>
                <c:pt idx="6232">
                  <c:v>4244.49</c:v>
                </c:pt>
                <c:pt idx="6233">
                  <c:v>4245.1900000000014</c:v>
                </c:pt>
                <c:pt idx="6234">
                  <c:v>4245.83</c:v>
                </c:pt>
                <c:pt idx="6235">
                  <c:v>4246.4699999999993</c:v>
                </c:pt>
                <c:pt idx="6236">
                  <c:v>4247.1000000000004</c:v>
                </c:pt>
                <c:pt idx="6237">
                  <c:v>4248.01</c:v>
                </c:pt>
                <c:pt idx="6238">
                  <c:v>4248.6500000000005</c:v>
                </c:pt>
                <c:pt idx="6239">
                  <c:v>4249.3100000000004</c:v>
                </c:pt>
                <c:pt idx="6240">
                  <c:v>4250</c:v>
                </c:pt>
                <c:pt idx="6241">
                  <c:v>4250.57</c:v>
                </c:pt>
                <c:pt idx="6242">
                  <c:v>4251.37</c:v>
                </c:pt>
                <c:pt idx="6243">
                  <c:v>4252.09</c:v>
                </c:pt>
                <c:pt idx="6244">
                  <c:v>4252.83</c:v>
                </c:pt>
                <c:pt idx="6245">
                  <c:v>4253.49</c:v>
                </c:pt>
                <c:pt idx="6246">
                  <c:v>4254.1100000000015</c:v>
                </c:pt>
                <c:pt idx="6247">
                  <c:v>4254.72</c:v>
                </c:pt>
                <c:pt idx="6248">
                  <c:v>4255.3600000000015</c:v>
                </c:pt>
                <c:pt idx="6249">
                  <c:v>4255.99</c:v>
                </c:pt>
                <c:pt idx="6250">
                  <c:v>4256.63</c:v>
                </c:pt>
                <c:pt idx="6251">
                  <c:v>4257.45</c:v>
                </c:pt>
                <c:pt idx="6252">
                  <c:v>4258</c:v>
                </c:pt>
                <c:pt idx="6253">
                  <c:v>4258.6100000000015</c:v>
                </c:pt>
                <c:pt idx="6254">
                  <c:v>4259.2300000000005</c:v>
                </c:pt>
                <c:pt idx="6255">
                  <c:v>4259.7699999999995</c:v>
                </c:pt>
                <c:pt idx="6256">
                  <c:v>4260.42</c:v>
                </c:pt>
                <c:pt idx="6257">
                  <c:v>4261.0200000000004</c:v>
                </c:pt>
                <c:pt idx="6258">
                  <c:v>4261.6400000000003</c:v>
                </c:pt>
                <c:pt idx="6259">
                  <c:v>4262.28</c:v>
                </c:pt>
                <c:pt idx="6260">
                  <c:v>4262.9000000000005</c:v>
                </c:pt>
                <c:pt idx="6261">
                  <c:v>4263.7699999999995</c:v>
                </c:pt>
                <c:pt idx="6262">
                  <c:v>4264.53</c:v>
                </c:pt>
                <c:pt idx="6263">
                  <c:v>4265.1400000000003</c:v>
                </c:pt>
                <c:pt idx="6264">
                  <c:v>4265.8</c:v>
                </c:pt>
                <c:pt idx="6265">
                  <c:v>4266.57</c:v>
                </c:pt>
                <c:pt idx="6266">
                  <c:v>4267.21</c:v>
                </c:pt>
                <c:pt idx="6267">
                  <c:v>4267.8500000000004</c:v>
                </c:pt>
                <c:pt idx="6268">
                  <c:v>4268.49</c:v>
                </c:pt>
                <c:pt idx="6269">
                  <c:v>4269.1100000000015</c:v>
                </c:pt>
                <c:pt idx="6270">
                  <c:v>4269.72</c:v>
                </c:pt>
                <c:pt idx="6271">
                  <c:v>4270.3500000000004</c:v>
                </c:pt>
                <c:pt idx="6272">
                  <c:v>4270.95</c:v>
                </c:pt>
                <c:pt idx="6273">
                  <c:v>4271.59</c:v>
                </c:pt>
                <c:pt idx="6274">
                  <c:v>4272.18</c:v>
                </c:pt>
                <c:pt idx="6275">
                  <c:v>4272.79</c:v>
                </c:pt>
                <c:pt idx="6276">
                  <c:v>4273.42</c:v>
                </c:pt>
                <c:pt idx="6277">
                  <c:v>4274.21</c:v>
                </c:pt>
                <c:pt idx="6278">
                  <c:v>4275.18</c:v>
                </c:pt>
                <c:pt idx="6279">
                  <c:v>4275.9699999999993</c:v>
                </c:pt>
                <c:pt idx="6280">
                  <c:v>4276.6600000000008</c:v>
                </c:pt>
                <c:pt idx="6281">
                  <c:v>4277.3100000000004</c:v>
                </c:pt>
                <c:pt idx="6282">
                  <c:v>4278.01</c:v>
                </c:pt>
                <c:pt idx="6283">
                  <c:v>4278.6200000000008</c:v>
                </c:pt>
                <c:pt idx="6284">
                  <c:v>4279.22</c:v>
                </c:pt>
                <c:pt idx="6285">
                  <c:v>4279.8600000000015</c:v>
                </c:pt>
                <c:pt idx="6286">
                  <c:v>4280.4699999999993</c:v>
                </c:pt>
                <c:pt idx="6287">
                  <c:v>4281.09</c:v>
                </c:pt>
                <c:pt idx="6288">
                  <c:v>4281.7699999999995</c:v>
                </c:pt>
                <c:pt idx="6289">
                  <c:v>4282.3600000000015</c:v>
                </c:pt>
                <c:pt idx="6290">
                  <c:v>4283.07</c:v>
                </c:pt>
                <c:pt idx="6291">
                  <c:v>4283.6100000000015</c:v>
                </c:pt>
                <c:pt idx="6292">
                  <c:v>4284.28</c:v>
                </c:pt>
                <c:pt idx="6293">
                  <c:v>4285.24</c:v>
                </c:pt>
                <c:pt idx="6294">
                  <c:v>4286.0600000000004</c:v>
                </c:pt>
                <c:pt idx="6295">
                  <c:v>4286.6900000000014</c:v>
                </c:pt>
                <c:pt idx="6296">
                  <c:v>4287.37</c:v>
                </c:pt>
                <c:pt idx="6297">
                  <c:v>4288.2</c:v>
                </c:pt>
                <c:pt idx="6298">
                  <c:v>4288.8100000000004</c:v>
                </c:pt>
                <c:pt idx="6299">
                  <c:v>4289.41</c:v>
                </c:pt>
                <c:pt idx="6300">
                  <c:v>4290.1400000000003</c:v>
                </c:pt>
                <c:pt idx="6301">
                  <c:v>4290.78</c:v>
                </c:pt>
                <c:pt idx="6302">
                  <c:v>4291.3500000000004</c:v>
                </c:pt>
                <c:pt idx="6303">
                  <c:v>4292.0600000000004</c:v>
                </c:pt>
                <c:pt idx="6304">
                  <c:v>4292.71</c:v>
                </c:pt>
                <c:pt idx="6305">
                  <c:v>4293.38</c:v>
                </c:pt>
                <c:pt idx="6306">
                  <c:v>4294.04</c:v>
                </c:pt>
                <c:pt idx="6307">
                  <c:v>4294.78</c:v>
                </c:pt>
                <c:pt idx="6308">
                  <c:v>4295.37</c:v>
                </c:pt>
                <c:pt idx="6309">
                  <c:v>4296.01</c:v>
                </c:pt>
                <c:pt idx="6310">
                  <c:v>4296.9000000000005</c:v>
                </c:pt>
                <c:pt idx="6311">
                  <c:v>4297.46</c:v>
                </c:pt>
                <c:pt idx="6312">
                  <c:v>4298.17</c:v>
                </c:pt>
                <c:pt idx="6313">
                  <c:v>4298.8100000000004</c:v>
                </c:pt>
                <c:pt idx="6314">
                  <c:v>4299.4699999999993</c:v>
                </c:pt>
                <c:pt idx="6315">
                  <c:v>4300.3100000000004</c:v>
                </c:pt>
                <c:pt idx="6316">
                  <c:v>4300.9399999999996</c:v>
                </c:pt>
                <c:pt idx="6317">
                  <c:v>4301.53</c:v>
                </c:pt>
                <c:pt idx="6318">
                  <c:v>4302.09</c:v>
                </c:pt>
                <c:pt idx="6319">
                  <c:v>4302.7</c:v>
                </c:pt>
                <c:pt idx="6320">
                  <c:v>4303.3100000000004</c:v>
                </c:pt>
                <c:pt idx="6321">
                  <c:v>4303.9299999999994</c:v>
                </c:pt>
                <c:pt idx="6322">
                  <c:v>4304.58</c:v>
                </c:pt>
                <c:pt idx="6323">
                  <c:v>4305.17</c:v>
                </c:pt>
                <c:pt idx="6324">
                  <c:v>4305.8100000000004</c:v>
                </c:pt>
                <c:pt idx="6325">
                  <c:v>4306.6100000000015</c:v>
                </c:pt>
                <c:pt idx="6326">
                  <c:v>4307.95</c:v>
                </c:pt>
                <c:pt idx="6327">
                  <c:v>4308.76</c:v>
                </c:pt>
                <c:pt idx="6328">
                  <c:v>4309.4000000000005</c:v>
                </c:pt>
                <c:pt idx="6329">
                  <c:v>4310.21</c:v>
                </c:pt>
                <c:pt idx="6330">
                  <c:v>4310.79</c:v>
                </c:pt>
                <c:pt idx="6331">
                  <c:v>4311.3600000000015</c:v>
                </c:pt>
                <c:pt idx="6332">
                  <c:v>4312.01</c:v>
                </c:pt>
                <c:pt idx="6333">
                  <c:v>4312.6600000000008</c:v>
                </c:pt>
                <c:pt idx="6334">
                  <c:v>4313.3100000000004</c:v>
                </c:pt>
                <c:pt idx="6335">
                  <c:v>4314.29</c:v>
                </c:pt>
                <c:pt idx="6336">
                  <c:v>4314.8900000000003</c:v>
                </c:pt>
                <c:pt idx="6337">
                  <c:v>4315.5</c:v>
                </c:pt>
                <c:pt idx="6338">
                  <c:v>4316.1100000000015</c:v>
                </c:pt>
                <c:pt idx="6339">
                  <c:v>4316.71</c:v>
                </c:pt>
                <c:pt idx="6340">
                  <c:v>4317.29</c:v>
                </c:pt>
                <c:pt idx="6341">
                  <c:v>4318.0600000000004</c:v>
                </c:pt>
                <c:pt idx="6342">
                  <c:v>4318.74</c:v>
                </c:pt>
                <c:pt idx="6343">
                  <c:v>4319.51</c:v>
                </c:pt>
                <c:pt idx="6344">
                  <c:v>4320.1200000000008</c:v>
                </c:pt>
                <c:pt idx="6345">
                  <c:v>4320.8100000000004</c:v>
                </c:pt>
                <c:pt idx="6346">
                  <c:v>4321.4800000000005</c:v>
                </c:pt>
                <c:pt idx="6347">
                  <c:v>4322.2300000000005</c:v>
                </c:pt>
                <c:pt idx="6348">
                  <c:v>4322.8100000000004</c:v>
                </c:pt>
                <c:pt idx="6349">
                  <c:v>4323.78</c:v>
                </c:pt>
                <c:pt idx="6350">
                  <c:v>4324.55</c:v>
                </c:pt>
                <c:pt idx="6351">
                  <c:v>4325.2300000000005</c:v>
                </c:pt>
                <c:pt idx="6352">
                  <c:v>4325.83</c:v>
                </c:pt>
                <c:pt idx="6353">
                  <c:v>4326.4399999999996</c:v>
                </c:pt>
                <c:pt idx="6354">
                  <c:v>4327.05</c:v>
                </c:pt>
                <c:pt idx="6355">
                  <c:v>4327.6900000000014</c:v>
                </c:pt>
                <c:pt idx="6356">
                  <c:v>4328.42</c:v>
                </c:pt>
                <c:pt idx="6357">
                  <c:v>4329.01</c:v>
                </c:pt>
                <c:pt idx="6358">
                  <c:v>4329.8</c:v>
                </c:pt>
                <c:pt idx="6359">
                  <c:v>4330.4399999999996</c:v>
                </c:pt>
                <c:pt idx="6360">
                  <c:v>4331.05</c:v>
                </c:pt>
                <c:pt idx="6361">
                  <c:v>4331.7300000000005</c:v>
                </c:pt>
                <c:pt idx="6362">
                  <c:v>4332.34</c:v>
                </c:pt>
                <c:pt idx="6363">
                  <c:v>4333.07</c:v>
                </c:pt>
                <c:pt idx="6364">
                  <c:v>4333.7</c:v>
                </c:pt>
                <c:pt idx="6365">
                  <c:v>4334.25</c:v>
                </c:pt>
                <c:pt idx="6366">
                  <c:v>4334.9000000000005</c:v>
                </c:pt>
                <c:pt idx="6367">
                  <c:v>4335.6900000000014</c:v>
                </c:pt>
                <c:pt idx="6368">
                  <c:v>4336.49</c:v>
                </c:pt>
                <c:pt idx="6369">
                  <c:v>4337.24</c:v>
                </c:pt>
                <c:pt idx="6370">
                  <c:v>4337.8500000000004</c:v>
                </c:pt>
                <c:pt idx="6371">
                  <c:v>4338.49</c:v>
                </c:pt>
                <c:pt idx="6372">
                  <c:v>4339.05</c:v>
                </c:pt>
                <c:pt idx="6373">
                  <c:v>4339.6500000000005</c:v>
                </c:pt>
                <c:pt idx="6374">
                  <c:v>4340.28</c:v>
                </c:pt>
                <c:pt idx="6375">
                  <c:v>4340.87</c:v>
                </c:pt>
                <c:pt idx="6376">
                  <c:v>4341.5200000000004</c:v>
                </c:pt>
                <c:pt idx="6377">
                  <c:v>4342.1900000000014</c:v>
                </c:pt>
                <c:pt idx="6378">
                  <c:v>4342.79</c:v>
                </c:pt>
                <c:pt idx="6379">
                  <c:v>4343.42</c:v>
                </c:pt>
                <c:pt idx="6380">
                  <c:v>4344.3600000000015</c:v>
                </c:pt>
                <c:pt idx="6381">
                  <c:v>4345.03</c:v>
                </c:pt>
                <c:pt idx="6382">
                  <c:v>4345.7699999999995</c:v>
                </c:pt>
                <c:pt idx="6383">
                  <c:v>4346.55</c:v>
                </c:pt>
                <c:pt idx="6384">
                  <c:v>4347.38</c:v>
                </c:pt>
                <c:pt idx="6385">
                  <c:v>4348.09</c:v>
                </c:pt>
                <c:pt idx="6386">
                  <c:v>4348.83</c:v>
                </c:pt>
                <c:pt idx="6387">
                  <c:v>4349.42</c:v>
                </c:pt>
                <c:pt idx="6388">
                  <c:v>4350.13</c:v>
                </c:pt>
                <c:pt idx="6389">
                  <c:v>4350.74</c:v>
                </c:pt>
                <c:pt idx="6390">
                  <c:v>4351.3900000000003</c:v>
                </c:pt>
                <c:pt idx="6391">
                  <c:v>4351.99</c:v>
                </c:pt>
                <c:pt idx="6392">
                  <c:v>4352.6500000000005</c:v>
                </c:pt>
                <c:pt idx="6393">
                  <c:v>4353.37</c:v>
                </c:pt>
                <c:pt idx="6394">
                  <c:v>4354.03</c:v>
                </c:pt>
                <c:pt idx="6395">
                  <c:v>4354.6500000000005</c:v>
                </c:pt>
                <c:pt idx="6396">
                  <c:v>4355.22</c:v>
                </c:pt>
                <c:pt idx="6397">
                  <c:v>4355.8</c:v>
                </c:pt>
                <c:pt idx="6398">
                  <c:v>4356.3600000000015</c:v>
                </c:pt>
                <c:pt idx="6399">
                  <c:v>4357</c:v>
                </c:pt>
                <c:pt idx="6400">
                  <c:v>4357.57</c:v>
                </c:pt>
                <c:pt idx="6401">
                  <c:v>4358.1100000000015</c:v>
                </c:pt>
                <c:pt idx="6402">
                  <c:v>4358.83</c:v>
                </c:pt>
                <c:pt idx="6403">
                  <c:v>4359.45</c:v>
                </c:pt>
                <c:pt idx="6404">
                  <c:v>4360.1100000000015</c:v>
                </c:pt>
                <c:pt idx="6405">
                  <c:v>4360.9000000000005</c:v>
                </c:pt>
                <c:pt idx="6406">
                  <c:v>4361.5600000000004</c:v>
                </c:pt>
                <c:pt idx="6407">
                  <c:v>4362.22</c:v>
                </c:pt>
                <c:pt idx="6408">
                  <c:v>4362.8500000000004</c:v>
                </c:pt>
                <c:pt idx="6409">
                  <c:v>4363.7</c:v>
                </c:pt>
                <c:pt idx="6410">
                  <c:v>4364.37</c:v>
                </c:pt>
                <c:pt idx="6411">
                  <c:v>4364.96</c:v>
                </c:pt>
                <c:pt idx="6412">
                  <c:v>4365.53</c:v>
                </c:pt>
                <c:pt idx="6413">
                  <c:v>4366.1500000000005</c:v>
                </c:pt>
                <c:pt idx="6414">
                  <c:v>4366.74</c:v>
                </c:pt>
                <c:pt idx="6415">
                  <c:v>4367.42</c:v>
                </c:pt>
                <c:pt idx="6416">
                  <c:v>4368.13</c:v>
                </c:pt>
                <c:pt idx="6417">
                  <c:v>4368.78</c:v>
                </c:pt>
                <c:pt idx="6418">
                  <c:v>4369.3200000000006</c:v>
                </c:pt>
                <c:pt idx="6419">
                  <c:v>4369.9699999999993</c:v>
                </c:pt>
                <c:pt idx="6420">
                  <c:v>4370.63</c:v>
                </c:pt>
                <c:pt idx="6421">
                  <c:v>4371.2300000000005</c:v>
                </c:pt>
                <c:pt idx="6422">
                  <c:v>4371.8500000000004</c:v>
                </c:pt>
                <c:pt idx="6423">
                  <c:v>4372.4299999999994</c:v>
                </c:pt>
                <c:pt idx="6424">
                  <c:v>4373.09</c:v>
                </c:pt>
                <c:pt idx="6425">
                  <c:v>4373.9800000000005</c:v>
                </c:pt>
                <c:pt idx="6426">
                  <c:v>4374.58</c:v>
                </c:pt>
                <c:pt idx="6427">
                  <c:v>4375.26</c:v>
                </c:pt>
                <c:pt idx="6428">
                  <c:v>4375.8500000000004</c:v>
                </c:pt>
                <c:pt idx="6429">
                  <c:v>4376.55</c:v>
                </c:pt>
                <c:pt idx="6430">
                  <c:v>4377.26</c:v>
                </c:pt>
                <c:pt idx="6431">
                  <c:v>4377.9399999999996</c:v>
                </c:pt>
                <c:pt idx="6432">
                  <c:v>4378.59</c:v>
                </c:pt>
                <c:pt idx="6433">
                  <c:v>4379.42</c:v>
                </c:pt>
                <c:pt idx="6434">
                  <c:v>4380.0200000000004</c:v>
                </c:pt>
                <c:pt idx="6435">
                  <c:v>4380.72</c:v>
                </c:pt>
                <c:pt idx="6436">
                  <c:v>4381.46</c:v>
                </c:pt>
                <c:pt idx="6437">
                  <c:v>4382.1100000000015</c:v>
                </c:pt>
                <c:pt idx="6438">
                  <c:v>4382.7699999999995</c:v>
                </c:pt>
                <c:pt idx="6439">
                  <c:v>4383.5600000000004</c:v>
                </c:pt>
                <c:pt idx="6440">
                  <c:v>4384.2</c:v>
                </c:pt>
                <c:pt idx="6441">
                  <c:v>4384.79</c:v>
                </c:pt>
                <c:pt idx="6442">
                  <c:v>4385.57</c:v>
                </c:pt>
                <c:pt idx="6443">
                  <c:v>4386.3200000000006</c:v>
                </c:pt>
                <c:pt idx="6444">
                  <c:v>4386.88</c:v>
                </c:pt>
                <c:pt idx="6445">
                  <c:v>4387.4399999999996</c:v>
                </c:pt>
                <c:pt idx="6446">
                  <c:v>4388.1900000000014</c:v>
                </c:pt>
                <c:pt idx="6447">
                  <c:v>4388.84</c:v>
                </c:pt>
                <c:pt idx="6448">
                  <c:v>4389.5</c:v>
                </c:pt>
                <c:pt idx="6449">
                  <c:v>4390.07</c:v>
                </c:pt>
                <c:pt idx="6450">
                  <c:v>4390.7300000000005</c:v>
                </c:pt>
                <c:pt idx="6451">
                  <c:v>4391.28</c:v>
                </c:pt>
                <c:pt idx="6452">
                  <c:v>4391.8900000000003</c:v>
                </c:pt>
                <c:pt idx="6453">
                  <c:v>4392.4699999999993</c:v>
                </c:pt>
                <c:pt idx="6454">
                  <c:v>4393.1100000000015</c:v>
                </c:pt>
                <c:pt idx="6455">
                  <c:v>4393.6900000000014</c:v>
                </c:pt>
                <c:pt idx="6456">
                  <c:v>4394.26</c:v>
                </c:pt>
                <c:pt idx="6457">
                  <c:v>4394.8600000000015</c:v>
                </c:pt>
                <c:pt idx="6458">
                  <c:v>4395.9000000000005</c:v>
                </c:pt>
                <c:pt idx="6459">
                  <c:v>4396.68</c:v>
                </c:pt>
                <c:pt idx="6460">
                  <c:v>4397.2699999999995</c:v>
                </c:pt>
                <c:pt idx="6461">
                  <c:v>4397.9000000000005</c:v>
                </c:pt>
                <c:pt idx="6462">
                  <c:v>4398.5</c:v>
                </c:pt>
                <c:pt idx="6463">
                  <c:v>4399.08</c:v>
                </c:pt>
                <c:pt idx="6464">
                  <c:v>4399.8100000000004</c:v>
                </c:pt>
                <c:pt idx="6465">
                  <c:v>4400.63</c:v>
                </c:pt>
                <c:pt idx="6466">
                  <c:v>4401.45</c:v>
                </c:pt>
                <c:pt idx="6467">
                  <c:v>4402.07</c:v>
                </c:pt>
                <c:pt idx="6468">
                  <c:v>4402.67</c:v>
                </c:pt>
                <c:pt idx="6469">
                  <c:v>4403.2699999999995</c:v>
                </c:pt>
                <c:pt idx="6470">
                  <c:v>4403.87</c:v>
                </c:pt>
                <c:pt idx="6471">
                  <c:v>4404.57</c:v>
                </c:pt>
                <c:pt idx="6472">
                  <c:v>4405.1900000000014</c:v>
                </c:pt>
                <c:pt idx="6473">
                  <c:v>4405.8100000000004</c:v>
                </c:pt>
                <c:pt idx="6474">
                  <c:v>4406.4800000000005</c:v>
                </c:pt>
                <c:pt idx="6475">
                  <c:v>4407.1400000000003</c:v>
                </c:pt>
                <c:pt idx="6476">
                  <c:v>4407.7300000000005</c:v>
                </c:pt>
                <c:pt idx="6477">
                  <c:v>4408.4000000000005</c:v>
                </c:pt>
                <c:pt idx="6478">
                  <c:v>4409.04</c:v>
                </c:pt>
                <c:pt idx="6479">
                  <c:v>4409.68</c:v>
                </c:pt>
                <c:pt idx="6480">
                  <c:v>4410.4399999999996</c:v>
                </c:pt>
                <c:pt idx="6481">
                  <c:v>4411.3200000000006</c:v>
                </c:pt>
                <c:pt idx="6482">
                  <c:v>4411.99</c:v>
                </c:pt>
                <c:pt idx="6483">
                  <c:v>4412.6900000000014</c:v>
                </c:pt>
                <c:pt idx="6484">
                  <c:v>4413.3200000000006</c:v>
                </c:pt>
                <c:pt idx="6485">
                  <c:v>4414.24</c:v>
                </c:pt>
                <c:pt idx="6486">
                  <c:v>4414.92</c:v>
                </c:pt>
                <c:pt idx="6487">
                  <c:v>4415.54</c:v>
                </c:pt>
                <c:pt idx="6488">
                  <c:v>4416.3100000000004</c:v>
                </c:pt>
                <c:pt idx="6489">
                  <c:v>4416.95</c:v>
                </c:pt>
                <c:pt idx="6490">
                  <c:v>4417.5200000000004</c:v>
                </c:pt>
                <c:pt idx="6491">
                  <c:v>4418.1400000000003</c:v>
                </c:pt>
                <c:pt idx="6492">
                  <c:v>4418.76</c:v>
                </c:pt>
                <c:pt idx="6493">
                  <c:v>4419.3900000000003</c:v>
                </c:pt>
                <c:pt idx="6494">
                  <c:v>4420.09</c:v>
                </c:pt>
                <c:pt idx="6495">
                  <c:v>4420.76</c:v>
                </c:pt>
                <c:pt idx="6496">
                  <c:v>4421.4699999999993</c:v>
                </c:pt>
                <c:pt idx="6497">
                  <c:v>4422.4000000000005</c:v>
                </c:pt>
                <c:pt idx="6498">
                  <c:v>4423.1600000000008</c:v>
                </c:pt>
                <c:pt idx="6499">
                  <c:v>4423.8100000000004</c:v>
                </c:pt>
                <c:pt idx="6500">
                  <c:v>4424.46</c:v>
                </c:pt>
                <c:pt idx="6501">
                  <c:v>4425.1100000000015</c:v>
                </c:pt>
                <c:pt idx="6502">
                  <c:v>4425.75</c:v>
                </c:pt>
                <c:pt idx="6503">
                  <c:v>4426.38</c:v>
                </c:pt>
                <c:pt idx="6504">
                  <c:v>4427.01</c:v>
                </c:pt>
                <c:pt idx="6505">
                  <c:v>4427.7699999999995</c:v>
                </c:pt>
                <c:pt idx="6506">
                  <c:v>4428.8</c:v>
                </c:pt>
                <c:pt idx="6507">
                  <c:v>4429.59</c:v>
                </c:pt>
                <c:pt idx="6508">
                  <c:v>4430.4399999999996</c:v>
                </c:pt>
                <c:pt idx="6509">
                  <c:v>4431.01</c:v>
                </c:pt>
                <c:pt idx="6510">
                  <c:v>4431.6200000000008</c:v>
                </c:pt>
                <c:pt idx="6511">
                  <c:v>4432.33</c:v>
                </c:pt>
                <c:pt idx="6512">
                  <c:v>4433</c:v>
                </c:pt>
                <c:pt idx="6513">
                  <c:v>4433.6200000000008</c:v>
                </c:pt>
                <c:pt idx="6514">
                  <c:v>4434.2699999999995</c:v>
                </c:pt>
                <c:pt idx="6515">
                  <c:v>4434.9399999999996</c:v>
                </c:pt>
                <c:pt idx="6516">
                  <c:v>4435.63</c:v>
                </c:pt>
                <c:pt idx="6517">
                  <c:v>4436.33</c:v>
                </c:pt>
                <c:pt idx="6518">
                  <c:v>4436.99</c:v>
                </c:pt>
                <c:pt idx="6519">
                  <c:v>4437.63</c:v>
                </c:pt>
                <c:pt idx="6520">
                  <c:v>4438.25</c:v>
                </c:pt>
                <c:pt idx="6521">
                  <c:v>4438.88</c:v>
                </c:pt>
                <c:pt idx="6522">
                  <c:v>4439.63</c:v>
                </c:pt>
                <c:pt idx="6523">
                  <c:v>4440.4000000000005</c:v>
                </c:pt>
                <c:pt idx="6524">
                  <c:v>4441.1400000000003</c:v>
                </c:pt>
                <c:pt idx="6525">
                  <c:v>4441.8500000000004</c:v>
                </c:pt>
                <c:pt idx="6526">
                  <c:v>4442.5200000000004</c:v>
                </c:pt>
                <c:pt idx="6527">
                  <c:v>4443.13</c:v>
                </c:pt>
                <c:pt idx="6528">
                  <c:v>4443.78</c:v>
                </c:pt>
                <c:pt idx="6529">
                  <c:v>4444.4000000000005</c:v>
                </c:pt>
                <c:pt idx="6530">
                  <c:v>4445.9699999999993</c:v>
                </c:pt>
                <c:pt idx="6531">
                  <c:v>4446.63</c:v>
                </c:pt>
                <c:pt idx="6532">
                  <c:v>4447.3900000000003</c:v>
                </c:pt>
                <c:pt idx="6533">
                  <c:v>4448.04</c:v>
                </c:pt>
                <c:pt idx="6534">
                  <c:v>4448.6900000000014</c:v>
                </c:pt>
                <c:pt idx="6535">
                  <c:v>4449.4800000000005</c:v>
                </c:pt>
                <c:pt idx="6536">
                  <c:v>4450.0600000000004</c:v>
                </c:pt>
                <c:pt idx="6537">
                  <c:v>4450.75</c:v>
                </c:pt>
                <c:pt idx="6538">
                  <c:v>4451.38</c:v>
                </c:pt>
                <c:pt idx="6539">
                  <c:v>4452.4800000000005</c:v>
                </c:pt>
                <c:pt idx="6540">
                  <c:v>4453.1100000000015</c:v>
                </c:pt>
                <c:pt idx="6541">
                  <c:v>4453.72</c:v>
                </c:pt>
                <c:pt idx="6542">
                  <c:v>4454.33</c:v>
                </c:pt>
                <c:pt idx="6543">
                  <c:v>4454.95</c:v>
                </c:pt>
                <c:pt idx="6544">
                  <c:v>4455.59</c:v>
                </c:pt>
                <c:pt idx="6545">
                  <c:v>4456.34</c:v>
                </c:pt>
                <c:pt idx="6546">
                  <c:v>4456.9800000000005</c:v>
                </c:pt>
                <c:pt idx="6547">
                  <c:v>4457.59</c:v>
                </c:pt>
                <c:pt idx="6548">
                  <c:v>4458.2300000000005</c:v>
                </c:pt>
                <c:pt idx="6549">
                  <c:v>4458.87</c:v>
                </c:pt>
                <c:pt idx="6550">
                  <c:v>4459.4699999999993</c:v>
                </c:pt>
                <c:pt idx="6551">
                  <c:v>4460.57</c:v>
                </c:pt>
                <c:pt idx="6552">
                  <c:v>4461.1900000000014</c:v>
                </c:pt>
                <c:pt idx="6553">
                  <c:v>4461.91</c:v>
                </c:pt>
                <c:pt idx="6554">
                  <c:v>4462.6000000000004</c:v>
                </c:pt>
                <c:pt idx="6555">
                  <c:v>4463.2</c:v>
                </c:pt>
                <c:pt idx="6556">
                  <c:v>4463.8600000000015</c:v>
                </c:pt>
                <c:pt idx="6557">
                  <c:v>4464.45</c:v>
                </c:pt>
                <c:pt idx="6558">
                  <c:v>4465.04</c:v>
                </c:pt>
                <c:pt idx="6559">
                  <c:v>4465.68</c:v>
                </c:pt>
                <c:pt idx="6560">
                  <c:v>4466.2699999999995</c:v>
                </c:pt>
                <c:pt idx="6561">
                  <c:v>4466.88</c:v>
                </c:pt>
                <c:pt idx="6562">
                  <c:v>4467.54</c:v>
                </c:pt>
                <c:pt idx="6563">
                  <c:v>4468.2</c:v>
                </c:pt>
                <c:pt idx="6564">
                  <c:v>4468.76</c:v>
                </c:pt>
                <c:pt idx="6565">
                  <c:v>4469.3600000000015</c:v>
                </c:pt>
                <c:pt idx="6566">
                  <c:v>4470.01</c:v>
                </c:pt>
                <c:pt idx="6567">
                  <c:v>4470.5600000000004</c:v>
                </c:pt>
                <c:pt idx="6568">
                  <c:v>4471.34</c:v>
                </c:pt>
                <c:pt idx="6569">
                  <c:v>4472.28</c:v>
                </c:pt>
                <c:pt idx="6570">
                  <c:v>4472.91</c:v>
                </c:pt>
                <c:pt idx="6571">
                  <c:v>4473.6500000000005</c:v>
                </c:pt>
                <c:pt idx="6572">
                  <c:v>4474.25</c:v>
                </c:pt>
                <c:pt idx="6573">
                  <c:v>4474.8</c:v>
                </c:pt>
                <c:pt idx="6574">
                  <c:v>4475.42</c:v>
                </c:pt>
                <c:pt idx="6575">
                  <c:v>4476.05</c:v>
                </c:pt>
                <c:pt idx="6576">
                  <c:v>4476.67</c:v>
                </c:pt>
                <c:pt idx="6577">
                  <c:v>4477.29</c:v>
                </c:pt>
                <c:pt idx="6578">
                  <c:v>4477.8600000000015</c:v>
                </c:pt>
                <c:pt idx="6579">
                  <c:v>4478.53</c:v>
                </c:pt>
                <c:pt idx="6580">
                  <c:v>4479.1100000000015</c:v>
                </c:pt>
                <c:pt idx="6581">
                  <c:v>4479.76</c:v>
                </c:pt>
                <c:pt idx="6582">
                  <c:v>4480.58</c:v>
                </c:pt>
                <c:pt idx="6583">
                  <c:v>4481.28</c:v>
                </c:pt>
                <c:pt idx="6584">
                  <c:v>4482.1500000000005</c:v>
                </c:pt>
                <c:pt idx="6585">
                  <c:v>4482.71</c:v>
                </c:pt>
                <c:pt idx="6586">
                  <c:v>4483.3600000000015</c:v>
                </c:pt>
                <c:pt idx="6587">
                  <c:v>4484.09</c:v>
                </c:pt>
                <c:pt idx="6588">
                  <c:v>4484.7</c:v>
                </c:pt>
                <c:pt idx="6589">
                  <c:v>4485.37</c:v>
                </c:pt>
                <c:pt idx="6590">
                  <c:v>4485.9800000000005</c:v>
                </c:pt>
                <c:pt idx="6591">
                  <c:v>4486.5600000000004</c:v>
                </c:pt>
                <c:pt idx="6592">
                  <c:v>4487.3900000000003</c:v>
                </c:pt>
                <c:pt idx="6593">
                  <c:v>4488</c:v>
                </c:pt>
                <c:pt idx="6594">
                  <c:v>4488.55</c:v>
                </c:pt>
                <c:pt idx="6595">
                  <c:v>4489.1900000000014</c:v>
                </c:pt>
                <c:pt idx="6596">
                  <c:v>4489.83</c:v>
                </c:pt>
                <c:pt idx="6597">
                  <c:v>4490.6600000000008</c:v>
                </c:pt>
                <c:pt idx="6598">
                  <c:v>4491.25</c:v>
                </c:pt>
                <c:pt idx="6599">
                  <c:v>4491.9399999999996</c:v>
                </c:pt>
                <c:pt idx="6600">
                  <c:v>4492.5200000000004</c:v>
                </c:pt>
                <c:pt idx="6601">
                  <c:v>4493.18</c:v>
                </c:pt>
                <c:pt idx="6602">
                  <c:v>4493.84</c:v>
                </c:pt>
                <c:pt idx="6603">
                  <c:v>4494.49</c:v>
                </c:pt>
                <c:pt idx="6604">
                  <c:v>4495.1600000000008</c:v>
                </c:pt>
                <c:pt idx="6605">
                  <c:v>4495.79</c:v>
                </c:pt>
                <c:pt idx="6606">
                  <c:v>4496.67</c:v>
                </c:pt>
                <c:pt idx="6607">
                  <c:v>4497.3100000000004</c:v>
                </c:pt>
                <c:pt idx="6608">
                  <c:v>4498.21</c:v>
                </c:pt>
                <c:pt idx="6609">
                  <c:v>4498.84</c:v>
                </c:pt>
                <c:pt idx="6610">
                  <c:v>4499.5600000000004</c:v>
                </c:pt>
                <c:pt idx="6611">
                  <c:v>4500.13</c:v>
                </c:pt>
                <c:pt idx="6612">
                  <c:v>4500.8200000000006</c:v>
                </c:pt>
                <c:pt idx="6613">
                  <c:v>4501.46</c:v>
                </c:pt>
                <c:pt idx="6614">
                  <c:v>4502.0200000000004</c:v>
                </c:pt>
                <c:pt idx="6615">
                  <c:v>4502.8100000000004</c:v>
                </c:pt>
                <c:pt idx="6616">
                  <c:v>4503.4800000000005</c:v>
                </c:pt>
                <c:pt idx="6617">
                  <c:v>4504.24</c:v>
                </c:pt>
                <c:pt idx="6618">
                  <c:v>4504.9699999999993</c:v>
                </c:pt>
                <c:pt idx="6619">
                  <c:v>4505.59</c:v>
                </c:pt>
                <c:pt idx="6620">
                  <c:v>4506.29</c:v>
                </c:pt>
                <c:pt idx="6621">
                  <c:v>4507.04</c:v>
                </c:pt>
                <c:pt idx="6622">
                  <c:v>4507.6100000000015</c:v>
                </c:pt>
                <c:pt idx="6623">
                  <c:v>4508.21</c:v>
                </c:pt>
                <c:pt idx="6624">
                  <c:v>4508.9000000000005</c:v>
                </c:pt>
                <c:pt idx="6625">
                  <c:v>4509.49</c:v>
                </c:pt>
                <c:pt idx="6626">
                  <c:v>4510.46</c:v>
                </c:pt>
                <c:pt idx="6627">
                  <c:v>4511.07</c:v>
                </c:pt>
                <c:pt idx="6628">
                  <c:v>4511.74</c:v>
                </c:pt>
                <c:pt idx="6629">
                  <c:v>4512.4299999999994</c:v>
                </c:pt>
                <c:pt idx="6630">
                  <c:v>4513.03</c:v>
                </c:pt>
                <c:pt idx="6631">
                  <c:v>4513.74</c:v>
                </c:pt>
                <c:pt idx="6632">
                  <c:v>4514.3900000000003</c:v>
                </c:pt>
                <c:pt idx="6633">
                  <c:v>4514.99</c:v>
                </c:pt>
                <c:pt idx="6634">
                  <c:v>4515.63</c:v>
                </c:pt>
                <c:pt idx="6635">
                  <c:v>4516.21</c:v>
                </c:pt>
                <c:pt idx="6636">
                  <c:v>4516.9699999999993</c:v>
                </c:pt>
                <c:pt idx="6637">
                  <c:v>4517.6500000000005</c:v>
                </c:pt>
                <c:pt idx="6638">
                  <c:v>4518.2699999999995</c:v>
                </c:pt>
                <c:pt idx="6639">
                  <c:v>4519.03</c:v>
                </c:pt>
                <c:pt idx="6640">
                  <c:v>4519.72</c:v>
                </c:pt>
                <c:pt idx="6641">
                  <c:v>4520.3100000000004</c:v>
                </c:pt>
                <c:pt idx="6642">
                  <c:v>4520.9299999999994</c:v>
                </c:pt>
                <c:pt idx="6643">
                  <c:v>4521.63</c:v>
                </c:pt>
                <c:pt idx="6644">
                  <c:v>4522.29</c:v>
                </c:pt>
                <c:pt idx="6645">
                  <c:v>4522.91</c:v>
                </c:pt>
                <c:pt idx="6646">
                  <c:v>4523.53</c:v>
                </c:pt>
                <c:pt idx="6647">
                  <c:v>4524.1100000000015</c:v>
                </c:pt>
                <c:pt idx="6648">
                  <c:v>4524.92</c:v>
                </c:pt>
                <c:pt idx="6649">
                  <c:v>4525.6600000000008</c:v>
                </c:pt>
                <c:pt idx="6650">
                  <c:v>4526.37</c:v>
                </c:pt>
                <c:pt idx="6651">
                  <c:v>4526.96</c:v>
                </c:pt>
                <c:pt idx="6652">
                  <c:v>4527.6600000000008</c:v>
                </c:pt>
                <c:pt idx="6653">
                  <c:v>4528.41</c:v>
                </c:pt>
                <c:pt idx="6654">
                  <c:v>4529.05</c:v>
                </c:pt>
                <c:pt idx="6655">
                  <c:v>4529.6500000000005</c:v>
                </c:pt>
                <c:pt idx="6656">
                  <c:v>4530.4299999999994</c:v>
                </c:pt>
                <c:pt idx="6657">
                  <c:v>4531.08</c:v>
                </c:pt>
                <c:pt idx="6658">
                  <c:v>4531.88</c:v>
                </c:pt>
                <c:pt idx="6659">
                  <c:v>4532.51</c:v>
                </c:pt>
                <c:pt idx="6660">
                  <c:v>4533.1400000000003</c:v>
                </c:pt>
                <c:pt idx="6661">
                  <c:v>4533.75</c:v>
                </c:pt>
                <c:pt idx="6662">
                  <c:v>4534.3900000000003</c:v>
                </c:pt>
                <c:pt idx="6663">
                  <c:v>4535.03</c:v>
                </c:pt>
                <c:pt idx="6664">
                  <c:v>4535.68</c:v>
                </c:pt>
                <c:pt idx="6665">
                  <c:v>4536.24</c:v>
                </c:pt>
                <c:pt idx="6666">
                  <c:v>4536.88</c:v>
                </c:pt>
                <c:pt idx="6667">
                  <c:v>4537.51</c:v>
                </c:pt>
                <c:pt idx="6668">
                  <c:v>4538.17</c:v>
                </c:pt>
                <c:pt idx="6669">
                  <c:v>4538.8500000000004</c:v>
                </c:pt>
                <c:pt idx="6670">
                  <c:v>4539.57</c:v>
                </c:pt>
                <c:pt idx="6671">
                  <c:v>4540.29</c:v>
                </c:pt>
                <c:pt idx="6672">
                  <c:v>4540.9399999999996</c:v>
                </c:pt>
                <c:pt idx="6673">
                  <c:v>4541.51</c:v>
                </c:pt>
                <c:pt idx="6674">
                  <c:v>4542.1100000000015</c:v>
                </c:pt>
                <c:pt idx="6675">
                  <c:v>4542.6900000000014</c:v>
                </c:pt>
                <c:pt idx="6676">
                  <c:v>4543.3</c:v>
                </c:pt>
                <c:pt idx="6677">
                  <c:v>4543.9299999999994</c:v>
                </c:pt>
                <c:pt idx="6678">
                  <c:v>4544.7</c:v>
                </c:pt>
                <c:pt idx="6679">
                  <c:v>4545.3500000000004</c:v>
                </c:pt>
                <c:pt idx="6680">
                  <c:v>4545.9399999999996</c:v>
                </c:pt>
                <c:pt idx="6681">
                  <c:v>4546.76</c:v>
                </c:pt>
                <c:pt idx="6682">
                  <c:v>4547.41</c:v>
                </c:pt>
                <c:pt idx="6683">
                  <c:v>4548.03</c:v>
                </c:pt>
                <c:pt idx="6684">
                  <c:v>4548.67</c:v>
                </c:pt>
                <c:pt idx="6685">
                  <c:v>4549.42</c:v>
                </c:pt>
                <c:pt idx="6686">
                  <c:v>4550.3200000000006</c:v>
                </c:pt>
                <c:pt idx="6687">
                  <c:v>4550.9699999999993</c:v>
                </c:pt>
                <c:pt idx="6688">
                  <c:v>4551.67</c:v>
                </c:pt>
                <c:pt idx="6689">
                  <c:v>4552.49</c:v>
                </c:pt>
                <c:pt idx="6690">
                  <c:v>4553.09</c:v>
                </c:pt>
                <c:pt idx="6691">
                  <c:v>4553.6600000000008</c:v>
                </c:pt>
                <c:pt idx="6692">
                  <c:v>4554.3100000000004</c:v>
                </c:pt>
                <c:pt idx="6693">
                  <c:v>4554.95</c:v>
                </c:pt>
                <c:pt idx="6694">
                  <c:v>4555.5600000000004</c:v>
                </c:pt>
                <c:pt idx="6695">
                  <c:v>4556.3100000000004</c:v>
                </c:pt>
                <c:pt idx="6696">
                  <c:v>4557.3200000000006</c:v>
                </c:pt>
                <c:pt idx="6697">
                  <c:v>4558.1100000000015</c:v>
                </c:pt>
                <c:pt idx="6698">
                  <c:v>4558.88</c:v>
                </c:pt>
                <c:pt idx="6699">
                  <c:v>4559.53</c:v>
                </c:pt>
                <c:pt idx="6700">
                  <c:v>4560.2699999999995</c:v>
                </c:pt>
                <c:pt idx="6701">
                  <c:v>4561.13</c:v>
                </c:pt>
                <c:pt idx="6702">
                  <c:v>4561.78</c:v>
                </c:pt>
                <c:pt idx="6703">
                  <c:v>4562.51</c:v>
                </c:pt>
                <c:pt idx="6704">
                  <c:v>4563.1600000000008</c:v>
                </c:pt>
                <c:pt idx="6705">
                  <c:v>4563.83</c:v>
                </c:pt>
                <c:pt idx="6706">
                  <c:v>4564.55</c:v>
                </c:pt>
                <c:pt idx="6707">
                  <c:v>4565.1900000000014</c:v>
                </c:pt>
                <c:pt idx="6708">
                  <c:v>4565.8900000000003</c:v>
                </c:pt>
                <c:pt idx="6709">
                  <c:v>4566.54</c:v>
                </c:pt>
                <c:pt idx="6710">
                  <c:v>4567.1500000000005</c:v>
                </c:pt>
                <c:pt idx="6711">
                  <c:v>4567.87</c:v>
                </c:pt>
                <c:pt idx="6712">
                  <c:v>4568.6500000000005</c:v>
                </c:pt>
                <c:pt idx="6713">
                  <c:v>4569.24</c:v>
                </c:pt>
                <c:pt idx="6714">
                  <c:v>4570.01</c:v>
                </c:pt>
                <c:pt idx="6715">
                  <c:v>4570.6000000000004</c:v>
                </c:pt>
                <c:pt idx="6716">
                  <c:v>4571.29</c:v>
                </c:pt>
                <c:pt idx="6717">
                  <c:v>4572.1200000000008</c:v>
                </c:pt>
                <c:pt idx="6718">
                  <c:v>4572.75</c:v>
                </c:pt>
                <c:pt idx="6719">
                  <c:v>4573.51</c:v>
                </c:pt>
                <c:pt idx="6720">
                  <c:v>4574.28</c:v>
                </c:pt>
                <c:pt idx="6721">
                  <c:v>4574.8600000000015</c:v>
                </c:pt>
                <c:pt idx="6722">
                  <c:v>4575.4399999999996</c:v>
                </c:pt>
                <c:pt idx="6723">
                  <c:v>4576.01</c:v>
                </c:pt>
                <c:pt idx="6724">
                  <c:v>4576.78</c:v>
                </c:pt>
                <c:pt idx="6725">
                  <c:v>4577.63</c:v>
                </c:pt>
                <c:pt idx="6726">
                  <c:v>4578.38</c:v>
                </c:pt>
                <c:pt idx="6727">
                  <c:v>4578.9800000000005</c:v>
                </c:pt>
                <c:pt idx="6728">
                  <c:v>4579.6400000000003</c:v>
                </c:pt>
                <c:pt idx="6729">
                  <c:v>4580.29</c:v>
                </c:pt>
                <c:pt idx="6730">
                  <c:v>4580.8600000000015</c:v>
                </c:pt>
                <c:pt idx="6731">
                  <c:v>4582.2</c:v>
                </c:pt>
                <c:pt idx="6732">
                  <c:v>4582.87</c:v>
                </c:pt>
                <c:pt idx="6733">
                  <c:v>4583.8200000000006</c:v>
                </c:pt>
                <c:pt idx="6734">
                  <c:v>4584.51</c:v>
                </c:pt>
                <c:pt idx="6735">
                  <c:v>4585.22</c:v>
                </c:pt>
                <c:pt idx="6736">
                  <c:v>4585.8900000000003</c:v>
                </c:pt>
                <c:pt idx="6737">
                  <c:v>4586.6100000000015</c:v>
                </c:pt>
                <c:pt idx="6738">
                  <c:v>4587.1600000000008</c:v>
                </c:pt>
                <c:pt idx="6739">
                  <c:v>4587.84</c:v>
                </c:pt>
                <c:pt idx="6740">
                  <c:v>4588.4800000000005</c:v>
                </c:pt>
                <c:pt idx="6741">
                  <c:v>4589.13</c:v>
                </c:pt>
                <c:pt idx="6742">
                  <c:v>4589.84</c:v>
                </c:pt>
                <c:pt idx="6743">
                  <c:v>4590.4699999999993</c:v>
                </c:pt>
                <c:pt idx="6744">
                  <c:v>4591.1000000000004</c:v>
                </c:pt>
                <c:pt idx="6745">
                  <c:v>4591.74</c:v>
                </c:pt>
                <c:pt idx="6746">
                  <c:v>4592.3500000000004</c:v>
                </c:pt>
                <c:pt idx="6747">
                  <c:v>4592.9399999999996</c:v>
                </c:pt>
                <c:pt idx="6748">
                  <c:v>4593.68</c:v>
                </c:pt>
                <c:pt idx="6749">
                  <c:v>4594.37</c:v>
                </c:pt>
                <c:pt idx="6750">
                  <c:v>4595.3600000000015</c:v>
                </c:pt>
                <c:pt idx="6751">
                  <c:v>4596.1400000000003</c:v>
                </c:pt>
                <c:pt idx="6752">
                  <c:v>4596.72</c:v>
                </c:pt>
                <c:pt idx="6753">
                  <c:v>4597.37</c:v>
                </c:pt>
                <c:pt idx="6754">
                  <c:v>4597.95</c:v>
                </c:pt>
                <c:pt idx="6755">
                  <c:v>4598.5200000000004</c:v>
                </c:pt>
                <c:pt idx="6756">
                  <c:v>4599.07</c:v>
                </c:pt>
                <c:pt idx="6757">
                  <c:v>4599.7300000000005</c:v>
                </c:pt>
                <c:pt idx="6758">
                  <c:v>4600.46</c:v>
                </c:pt>
                <c:pt idx="6759">
                  <c:v>4601.09</c:v>
                </c:pt>
                <c:pt idx="6760">
                  <c:v>4601.83</c:v>
                </c:pt>
                <c:pt idx="6761">
                  <c:v>4602.4399999999996</c:v>
                </c:pt>
                <c:pt idx="6762">
                  <c:v>4603.08</c:v>
                </c:pt>
                <c:pt idx="6763">
                  <c:v>4603.6400000000003</c:v>
                </c:pt>
                <c:pt idx="6764">
                  <c:v>4604.25</c:v>
                </c:pt>
                <c:pt idx="6765">
                  <c:v>4604.87</c:v>
                </c:pt>
                <c:pt idx="6766">
                  <c:v>4605.57</c:v>
                </c:pt>
                <c:pt idx="6767">
                  <c:v>4606.1600000000008</c:v>
                </c:pt>
                <c:pt idx="6768">
                  <c:v>4606.87</c:v>
                </c:pt>
                <c:pt idx="6769">
                  <c:v>4607.6000000000004</c:v>
                </c:pt>
                <c:pt idx="6770">
                  <c:v>4608.42</c:v>
                </c:pt>
                <c:pt idx="6771">
                  <c:v>4609.1400000000003</c:v>
                </c:pt>
                <c:pt idx="6772">
                  <c:v>4609.8</c:v>
                </c:pt>
                <c:pt idx="6773">
                  <c:v>4610.3900000000003</c:v>
                </c:pt>
                <c:pt idx="6774">
                  <c:v>4610.9699999999993</c:v>
                </c:pt>
                <c:pt idx="6775">
                  <c:v>4611.54</c:v>
                </c:pt>
                <c:pt idx="6776">
                  <c:v>4612.13</c:v>
                </c:pt>
                <c:pt idx="6777">
                  <c:v>4612.7300000000005</c:v>
                </c:pt>
                <c:pt idx="6778">
                  <c:v>4613.63</c:v>
                </c:pt>
                <c:pt idx="6779">
                  <c:v>4614.2699999999995</c:v>
                </c:pt>
                <c:pt idx="6780">
                  <c:v>4614.9299999999994</c:v>
                </c:pt>
                <c:pt idx="6781">
                  <c:v>4615.5200000000004</c:v>
                </c:pt>
                <c:pt idx="6782">
                  <c:v>4616.09</c:v>
                </c:pt>
                <c:pt idx="6783">
                  <c:v>4616.7</c:v>
                </c:pt>
                <c:pt idx="6784">
                  <c:v>4617.3500000000004</c:v>
                </c:pt>
                <c:pt idx="6785">
                  <c:v>4617.95</c:v>
                </c:pt>
                <c:pt idx="6786">
                  <c:v>4618.6900000000014</c:v>
                </c:pt>
                <c:pt idx="6787">
                  <c:v>4619.4299999999994</c:v>
                </c:pt>
                <c:pt idx="6788">
                  <c:v>4620.09</c:v>
                </c:pt>
                <c:pt idx="6789">
                  <c:v>4620.71</c:v>
                </c:pt>
                <c:pt idx="6790">
                  <c:v>4621.34</c:v>
                </c:pt>
                <c:pt idx="6791">
                  <c:v>4622.1000000000004</c:v>
                </c:pt>
                <c:pt idx="6792">
                  <c:v>4622.75</c:v>
                </c:pt>
                <c:pt idx="6793">
                  <c:v>4623.3600000000015</c:v>
                </c:pt>
                <c:pt idx="6794">
                  <c:v>4624.1200000000008</c:v>
                </c:pt>
                <c:pt idx="6795">
                  <c:v>4624.72</c:v>
                </c:pt>
                <c:pt idx="6796">
                  <c:v>4625.34</c:v>
                </c:pt>
                <c:pt idx="6797">
                  <c:v>4625.99</c:v>
                </c:pt>
                <c:pt idx="6798">
                  <c:v>4626.6600000000008</c:v>
                </c:pt>
                <c:pt idx="6799">
                  <c:v>4627.3</c:v>
                </c:pt>
                <c:pt idx="6800">
                  <c:v>4627.91</c:v>
                </c:pt>
                <c:pt idx="6801">
                  <c:v>4628.49</c:v>
                </c:pt>
                <c:pt idx="6802">
                  <c:v>4629.1200000000008</c:v>
                </c:pt>
                <c:pt idx="6803">
                  <c:v>4629.7699999999995</c:v>
                </c:pt>
                <c:pt idx="6804">
                  <c:v>4630.54</c:v>
                </c:pt>
                <c:pt idx="6805">
                  <c:v>4631.17</c:v>
                </c:pt>
                <c:pt idx="6806">
                  <c:v>4631.79</c:v>
                </c:pt>
                <c:pt idx="6807">
                  <c:v>4632.5200000000004</c:v>
                </c:pt>
                <c:pt idx="6808">
                  <c:v>4633.1900000000014</c:v>
                </c:pt>
                <c:pt idx="6809">
                  <c:v>4633.9299999999994</c:v>
                </c:pt>
                <c:pt idx="6810">
                  <c:v>4634.6200000000008</c:v>
                </c:pt>
                <c:pt idx="6811">
                  <c:v>4635.25</c:v>
                </c:pt>
                <c:pt idx="6812">
                  <c:v>4635.8900000000003</c:v>
                </c:pt>
                <c:pt idx="6813">
                  <c:v>4636.5</c:v>
                </c:pt>
                <c:pt idx="6814">
                  <c:v>4637.3200000000006</c:v>
                </c:pt>
                <c:pt idx="6815">
                  <c:v>4637.92</c:v>
                </c:pt>
                <c:pt idx="6816">
                  <c:v>4638.54</c:v>
                </c:pt>
                <c:pt idx="6817">
                  <c:v>4639.1900000000014</c:v>
                </c:pt>
                <c:pt idx="6818">
                  <c:v>4639.8200000000006</c:v>
                </c:pt>
                <c:pt idx="6819">
                  <c:v>4640.5200000000004</c:v>
                </c:pt>
                <c:pt idx="6820">
                  <c:v>4641.1100000000015</c:v>
                </c:pt>
                <c:pt idx="6821">
                  <c:v>4641.79</c:v>
                </c:pt>
                <c:pt idx="6822">
                  <c:v>4642.4699999999993</c:v>
                </c:pt>
                <c:pt idx="6823">
                  <c:v>4643.0600000000004</c:v>
                </c:pt>
                <c:pt idx="6824">
                  <c:v>4643.7</c:v>
                </c:pt>
                <c:pt idx="6825">
                  <c:v>4644.33</c:v>
                </c:pt>
                <c:pt idx="6826">
                  <c:v>4644.96</c:v>
                </c:pt>
                <c:pt idx="6827">
                  <c:v>4645.6400000000003</c:v>
                </c:pt>
                <c:pt idx="6828">
                  <c:v>4646.3200000000006</c:v>
                </c:pt>
                <c:pt idx="6829">
                  <c:v>4646.96</c:v>
                </c:pt>
                <c:pt idx="6830">
                  <c:v>4647.59</c:v>
                </c:pt>
                <c:pt idx="6831">
                  <c:v>4648.2</c:v>
                </c:pt>
                <c:pt idx="6832">
                  <c:v>4648.8200000000006</c:v>
                </c:pt>
                <c:pt idx="6833">
                  <c:v>4649.5</c:v>
                </c:pt>
                <c:pt idx="6834">
                  <c:v>4650.25</c:v>
                </c:pt>
                <c:pt idx="6835">
                  <c:v>4650.91</c:v>
                </c:pt>
                <c:pt idx="6836">
                  <c:v>4651.5600000000004</c:v>
                </c:pt>
                <c:pt idx="6837">
                  <c:v>4652.24</c:v>
                </c:pt>
                <c:pt idx="6838">
                  <c:v>4652.8</c:v>
                </c:pt>
                <c:pt idx="6839">
                  <c:v>4653.74</c:v>
                </c:pt>
                <c:pt idx="6840">
                  <c:v>4654.41</c:v>
                </c:pt>
                <c:pt idx="6841">
                  <c:v>4655.0600000000004</c:v>
                </c:pt>
                <c:pt idx="6842">
                  <c:v>4655.76</c:v>
                </c:pt>
                <c:pt idx="6843">
                  <c:v>4656.41</c:v>
                </c:pt>
                <c:pt idx="6844">
                  <c:v>4657.0600000000004</c:v>
                </c:pt>
                <c:pt idx="6845">
                  <c:v>4657.91</c:v>
                </c:pt>
                <c:pt idx="6846">
                  <c:v>4658.5600000000004</c:v>
                </c:pt>
                <c:pt idx="6847">
                  <c:v>4659.1400000000003</c:v>
                </c:pt>
                <c:pt idx="6848">
                  <c:v>4659.8500000000004</c:v>
                </c:pt>
                <c:pt idx="6849">
                  <c:v>4660.5200000000004</c:v>
                </c:pt>
                <c:pt idx="6850">
                  <c:v>4661.1100000000015</c:v>
                </c:pt>
                <c:pt idx="6851">
                  <c:v>4661.83</c:v>
                </c:pt>
                <c:pt idx="6852">
                  <c:v>4662.4299999999994</c:v>
                </c:pt>
                <c:pt idx="6853">
                  <c:v>4663.07</c:v>
                </c:pt>
                <c:pt idx="6854">
                  <c:v>4663.68</c:v>
                </c:pt>
                <c:pt idx="6855">
                  <c:v>4664.3100000000004</c:v>
                </c:pt>
                <c:pt idx="6856">
                  <c:v>4664.88</c:v>
                </c:pt>
                <c:pt idx="6857">
                  <c:v>4665.7300000000005</c:v>
                </c:pt>
                <c:pt idx="6858">
                  <c:v>4666.3100000000004</c:v>
                </c:pt>
                <c:pt idx="6859">
                  <c:v>4666.87</c:v>
                </c:pt>
                <c:pt idx="6860">
                  <c:v>4667.46</c:v>
                </c:pt>
                <c:pt idx="6861">
                  <c:v>4668.0600000000004</c:v>
                </c:pt>
                <c:pt idx="6862">
                  <c:v>4668.6600000000008</c:v>
                </c:pt>
                <c:pt idx="6863">
                  <c:v>4669.26</c:v>
                </c:pt>
                <c:pt idx="6864">
                  <c:v>4669.88</c:v>
                </c:pt>
                <c:pt idx="6865">
                  <c:v>4670.8100000000004</c:v>
                </c:pt>
                <c:pt idx="6866">
                  <c:v>4671.53</c:v>
                </c:pt>
                <c:pt idx="6867">
                  <c:v>4672.13</c:v>
                </c:pt>
                <c:pt idx="6868">
                  <c:v>4672.79</c:v>
                </c:pt>
                <c:pt idx="6869">
                  <c:v>4673.45</c:v>
                </c:pt>
                <c:pt idx="6870">
                  <c:v>4674.08</c:v>
                </c:pt>
                <c:pt idx="6871">
                  <c:v>4674.6900000000014</c:v>
                </c:pt>
                <c:pt idx="6872">
                  <c:v>4675.2699999999995</c:v>
                </c:pt>
                <c:pt idx="6873">
                  <c:v>4675.84</c:v>
                </c:pt>
                <c:pt idx="6874">
                  <c:v>4676.45</c:v>
                </c:pt>
                <c:pt idx="6875">
                  <c:v>4677.05</c:v>
                </c:pt>
                <c:pt idx="6876">
                  <c:v>4677.88</c:v>
                </c:pt>
                <c:pt idx="6877">
                  <c:v>4678.46</c:v>
                </c:pt>
                <c:pt idx="6878">
                  <c:v>4679.0600000000004</c:v>
                </c:pt>
                <c:pt idx="6879">
                  <c:v>4679.68</c:v>
                </c:pt>
                <c:pt idx="6880">
                  <c:v>4680.4000000000005</c:v>
                </c:pt>
                <c:pt idx="6881">
                  <c:v>4681.34</c:v>
                </c:pt>
                <c:pt idx="6882">
                  <c:v>4681.9699999999993</c:v>
                </c:pt>
                <c:pt idx="6883">
                  <c:v>4682.67</c:v>
                </c:pt>
                <c:pt idx="6884">
                  <c:v>4683.22</c:v>
                </c:pt>
                <c:pt idx="6885">
                  <c:v>4683.8900000000003</c:v>
                </c:pt>
                <c:pt idx="6886">
                  <c:v>4684.59</c:v>
                </c:pt>
                <c:pt idx="6887">
                  <c:v>4685.57</c:v>
                </c:pt>
                <c:pt idx="6888">
                  <c:v>4686.4399999999996</c:v>
                </c:pt>
                <c:pt idx="6889">
                  <c:v>4687.13</c:v>
                </c:pt>
                <c:pt idx="6890">
                  <c:v>4687.8</c:v>
                </c:pt>
                <c:pt idx="6891">
                  <c:v>4688.4800000000005</c:v>
                </c:pt>
                <c:pt idx="6892">
                  <c:v>4689.07</c:v>
                </c:pt>
                <c:pt idx="6893">
                  <c:v>4689.7</c:v>
                </c:pt>
                <c:pt idx="6894">
                  <c:v>4690.45</c:v>
                </c:pt>
                <c:pt idx="6895">
                  <c:v>4691.3600000000015</c:v>
                </c:pt>
                <c:pt idx="6896">
                  <c:v>4692.09</c:v>
                </c:pt>
                <c:pt idx="6897">
                  <c:v>4692.83</c:v>
                </c:pt>
                <c:pt idx="6898">
                  <c:v>4693.78</c:v>
                </c:pt>
                <c:pt idx="6899">
                  <c:v>4694.5</c:v>
                </c:pt>
                <c:pt idx="6900">
                  <c:v>4695.4399999999996</c:v>
                </c:pt>
                <c:pt idx="6901">
                  <c:v>4696.0600000000004</c:v>
                </c:pt>
                <c:pt idx="6902">
                  <c:v>4696.78</c:v>
                </c:pt>
                <c:pt idx="6903">
                  <c:v>4697.67</c:v>
                </c:pt>
                <c:pt idx="6904">
                  <c:v>4698.28</c:v>
                </c:pt>
                <c:pt idx="6905">
                  <c:v>4698.9299999999994</c:v>
                </c:pt>
                <c:pt idx="6906">
                  <c:v>4699.5600000000004</c:v>
                </c:pt>
                <c:pt idx="6907">
                  <c:v>4700.3200000000006</c:v>
                </c:pt>
                <c:pt idx="6908">
                  <c:v>4700.92</c:v>
                </c:pt>
                <c:pt idx="6909">
                  <c:v>4701.8100000000004</c:v>
                </c:pt>
                <c:pt idx="6910">
                  <c:v>4702.4699999999993</c:v>
                </c:pt>
                <c:pt idx="6911">
                  <c:v>4703.17</c:v>
                </c:pt>
                <c:pt idx="6912">
                  <c:v>4703.8600000000015</c:v>
                </c:pt>
                <c:pt idx="6913">
                  <c:v>4704.57</c:v>
                </c:pt>
                <c:pt idx="6914">
                  <c:v>4705.18</c:v>
                </c:pt>
                <c:pt idx="6915">
                  <c:v>4705.79</c:v>
                </c:pt>
                <c:pt idx="6916">
                  <c:v>4706.5600000000004</c:v>
                </c:pt>
                <c:pt idx="6917">
                  <c:v>4707.24</c:v>
                </c:pt>
                <c:pt idx="6918">
                  <c:v>4707.8900000000003</c:v>
                </c:pt>
                <c:pt idx="6919">
                  <c:v>4708.5600000000004</c:v>
                </c:pt>
                <c:pt idx="6920">
                  <c:v>4709.2</c:v>
                </c:pt>
                <c:pt idx="6921">
                  <c:v>4709.84</c:v>
                </c:pt>
                <c:pt idx="6922">
                  <c:v>4710.58</c:v>
                </c:pt>
                <c:pt idx="6923">
                  <c:v>4711.9299999999994</c:v>
                </c:pt>
                <c:pt idx="6924">
                  <c:v>4712.58</c:v>
                </c:pt>
                <c:pt idx="6925">
                  <c:v>4713.21</c:v>
                </c:pt>
                <c:pt idx="6926">
                  <c:v>4713.8100000000004</c:v>
                </c:pt>
                <c:pt idx="6927">
                  <c:v>4714.4399999999996</c:v>
                </c:pt>
                <c:pt idx="6928">
                  <c:v>4714.99</c:v>
                </c:pt>
                <c:pt idx="6929">
                  <c:v>4715.57</c:v>
                </c:pt>
                <c:pt idx="6930">
                  <c:v>4716.3100000000004</c:v>
                </c:pt>
                <c:pt idx="6931">
                  <c:v>4716.9399999999996</c:v>
                </c:pt>
                <c:pt idx="6932">
                  <c:v>4718.05</c:v>
                </c:pt>
                <c:pt idx="6933">
                  <c:v>4718.6400000000003</c:v>
                </c:pt>
                <c:pt idx="6934">
                  <c:v>4719.3200000000006</c:v>
                </c:pt>
                <c:pt idx="6935">
                  <c:v>4719.9399999999996</c:v>
                </c:pt>
                <c:pt idx="6936">
                  <c:v>4720.58</c:v>
                </c:pt>
                <c:pt idx="6937">
                  <c:v>4721.22</c:v>
                </c:pt>
                <c:pt idx="6938">
                  <c:v>4721.9800000000005</c:v>
                </c:pt>
                <c:pt idx="6939">
                  <c:v>4722.6500000000005</c:v>
                </c:pt>
                <c:pt idx="6940">
                  <c:v>4723.3</c:v>
                </c:pt>
                <c:pt idx="6941">
                  <c:v>4724.4399999999996</c:v>
                </c:pt>
                <c:pt idx="6942">
                  <c:v>4725.09</c:v>
                </c:pt>
                <c:pt idx="6943">
                  <c:v>4725.72</c:v>
                </c:pt>
                <c:pt idx="6944">
                  <c:v>4726.37</c:v>
                </c:pt>
                <c:pt idx="6945">
                  <c:v>4726.96</c:v>
                </c:pt>
                <c:pt idx="6946">
                  <c:v>4727.57</c:v>
                </c:pt>
                <c:pt idx="6947">
                  <c:v>4728.2300000000005</c:v>
                </c:pt>
                <c:pt idx="6948">
                  <c:v>4728.87</c:v>
                </c:pt>
                <c:pt idx="6949">
                  <c:v>4729.46</c:v>
                </c:pt>
                <c:pt idx="6950">
                  <c:v>4730.1400000000003</c:v>
                </c:pt>
                <c:pt idx="6951">
                  <c:v>4730.78</c:v>
                </c:pt>
                <c:pt idx="6952">
                  <c:v>4731.59</c:v>
                </c:pt>
                <c:pt idx="6953">
                  <c:v>4732.25</c:v>
                </c:pt>
                <c:pt idx="6954">
                  <c:v>4732.8600000000015</c:v>
                </c:pt>
                <c:pt idx="6955">
                  <c:v>4733.4399999999996</c:v>
                </c:pt>
                <c:pt idx="6956">
                  <c:v>4734.05</c:v>
                </c:pt>
                <c:pt idx="6957">
                  <c:v>4734.6000000000004</c:v>
                </c:pt>
                <c:pt idx="6958">
                  <c:v>4735.26</c:v>
                </c:pt>
                <c:pt idx="6959">
                  <c:v>4735.8600000000015</c:v>
                </c:pt>
                <c:pt idx="6960">
                  <c:v>4736.72</c:v>
                </c:pt>
                <c:pt idx="6961">
                  <c:v>4737.3600000000015</c:v>
                </c:pt>
                <c:pt idx="6962">
                  <c:v>4737.9699999999993</c:v>
                </c:pt>
                <c:pt idx="6963">
                  <c:v>4738.5200000000004</c:v>
                </c:pt>
                <c:pt idx="6964">
                  <c:v>4739.3200000000006</c:v>
                </c:pt>
                <c:pt idx="6965">
                  <c:v>4740</c:v>
                </c:pt>
                <c:pt idx="6966">
                  <c:v>4740.68</c:v>
                </c:pt>
                <c:pt idx="6967">
                  <c:v>4741.28</c:v>
                </c:pt>
                <c:pt idx="6968">
                  <c:v>4741.92</c:v>
                </c:pt>
                <c:pt idx="6969">
                  <c:v>4742.6100000000015</c:v>
                </c:pt>
                <c:pt idx="6970">
                  <c:v>4743.3600000000015</c:v>
                </c:pt>
                <c:pt idx="6971">
                  <c:v>4743.99</c:v>
                </c:pt>
                <c:pt idx="6972">
                  <c:v>4744.7</c:v>
                </c:pt>
                <c:pt idx="6973">
                  <c:v>4745.33</c:v>
                </c:pt>
                <c:pt idx="6974">
                  <c:v>4745.92</c:v>
                </c:pt>
                <c:pt idx="6975">
                  <c:v>4746.6900000000014</c:v>
                </c:pt>
                <c:pt idx="6976">
                  <c:v>4747.41</c:v>
                </c:pt>
                <c:pt idx="6977">
                  <c:v>4748.01</c:v>
                </c:pt>
                <c:pt idx="6978">
                  <c:v>4748.6900000000014</c:v>
                </c:pt>
                <c:pt idx="6979">
                  <c:v>4749.34</c:v>
                </c:pt>
                <c:pt idx="6980">
                  <c:v>4750</c:v>
                </c:pt>
                <c:pt idx="6981">
                  <c:v>4750.6500000000005</c:v>
                </c:pt>
                <c:pt idx="6982">
                  <c:v>4751.28</c:v>
                </c:pt>
                <c:pt idx="6983">
                  <c:v>4751.91</c:v>
                </c:pt>
                <c:pt idx="6984">
                  <c:v>4752.71</c:v>
                </c:pt>
                <c:pt idx="6985">
                  <c:v>4753.3100000000004</c:v>
                </c:pt>
                <c:pt idx="6986">
                  <c:v>4753.96</c:v>
                </c:pt>
                <c:pt idx="6987">
                  <c:v>4754.58</c:v>
                </c:pt>
                <c:pt idx="6988">
                  <c:v>4755.1600000000008</c:v>
                </c:pt>
                <c:pt idx="6989">
                  <c:v>4755.78</c:v>
                </c:pt>
                <c:pt idx="6990">
                  <c:v>4756.4299999999994</c:v>
                </c:pt>
                <c:pt idx="6991">
                  <c:v>4757.04</c:v>
                </c:pt>
                <c:pt idx="6992">
                  <c:v>4757.8100000000004</c:v>
                </c:pt>
                <c:pt idx="6993">
                  <c:v>4758.5</c:v>
                </c:pt>
                <c:pt idx="6994">
                  <c:v>4759.22</c:v>
                </c:pt>
                <c:pt idx="6995">
                  <c:v>4759.8200000000006</c:v>
                </c:pt>
                <c:pt idx="6996">
                  <c:v>4760.46</c:v>
                </c:pt>
                <c:pt idx="6997">
                  <c:v>4761.17</c:v>
                </c:pt>
                <c:pt idx="6998">
                  <c:v>4762.1600000000008</c:v>
                </c:pt>
                <c:pt idx="6999">
                  <c:v>4762.78</c:v>
                </c:pt>
                <c:pt idx="7000">
                  <c:v>4763.38</c:v>
                </c:pt>
                <c:pt idx="7001">
                  <c:v>4764</c:v>
                </c:pt>
                <c:pt idx="7002">
                  <c:v>4764.6600000000008</c:v>
                </c:pt>
                <c:pt idx="7003">
                  <c:v>4765.33</c:v>
                </c:pt>
                <c:pt idx="7004">
                  <c:v>4766.04</c:v>
                </c:pt>
                <c:pt idx="7005">
                  <c:v>4766.71</c:v>
                </c:pt>
                <c:pt idx="7006">
                  <c:v>4767.3200000000006</c:v>
                </c:pt>
                <c:pt idx="7007">
                  <c:v>4768.18</c:v>
                </c:pt>
                <c:pt idx="7008">
                  <c:v>4768.78</c:v>
                </c:pt>
                <c:pt idx="7009">
                  <c:v>4769.3900000000003</c:v>
                </c:pt>
                <c:pt idx="7010">
                  <c:v>4769.95</c:v>
                </c:pt>
                <c:pt idx="7011">
                  <c:v>4770.63</c:v>
                </c:pt>
                <c:pt idx="7012">
                  <c:v>4771.2300000000005</c:v>
                </c:pt>
                <c:pt idx="7013">
                  <c:v>4771.8600000000015</c:v>
                </c:pt>
                <c:pt idx="7014">
                  <c:v>4772.5600000000004</c:v>
                </c:pt>
                <c:pt idx="7015">
                  <c:v>4773.1200000000008</c:v>
                </c:pt>
                <c:pt idx="7016">
                  <c:v>4773.74</c:v>
                </c:pt>
                <c:pt idx="7017">
                  <c:v>4774.41</c:v>
                </c:pt>
                <c:pt idx="7018">
                  <c:v>4775.05</c:v>
                </c:pt>
                <c:pt idx="7019">
                  <c:v>4775.83</c:v>
                </c:pt>
                <c:pt idx="7020">
                  <c:v>4776.55</c:v>
                </c:pt>
                <c:pt idx="7021">
                  <c:v>4777.1500000000005</c:v>
                </c:pt>
                <c:pt idx="7022">
                  <c:v>4777.7699999999995</c:v>
                </c:pt>
                <c:pt idx="7023">
                  <c:v>4778.4000000000005</c:v>
                </c:pt>
                <c:pt idx="7024">
                  <c:v>4779.0200000000004</c:v>
                </c:pt>
                <c:pt idx="7025">
                  <c:v>4779.63</c:v>
                </c:pt>
                <c:pt idx="7026">
                  <c:v>4780.26</c:v>
                </c:pt>
                <c:pt idx="7027">
                  <c:v>4780.9699999999993</c:v>
                </c:pt>
                <c:pt idx="7028">
                  <c:v>4781.74</c:v>
                </c:pt>
                <c:pt idx="7029">
                  <c:v>4782.34</c:v>
                </c:pt>
                <c:pt idx="7030">
                  <c:v>4782.9399999999996</c:v>
                </c:pt>
                <c:pt idx="7031">
                  <c:v>4783.5</c:v>
                </c:pt>
                <c:pt idx="7032">
                  <c:v>4784.25</c:v>
                </c:pt>
                <c:pt idx="7033">
                  <c:v>4784.95</c:v>
                </c:pt>
                <c:pt idx="7034">
                  <c:v>4785.54</c:v>
                </c:pt>
                <c:pt idx="7035">
                  <c:v>4786.1200000000008</c:v>
                </c:pt>
                <c:pt idx="7036">
                  <c:v>4786.8</c:v>
                </c:pt>
                <c:pt idx="7037">
                  <c:v>4787.42</c:v>
                </c:pt>
                <c:pt idx="7038">
                  <c:v>4788.04</c:v>
                </c:pt>
                <c:pt idx="7039">
                  <c:v>4788.78</c:v>
                </c:pt>
                <c:pt idx="7040">
                  <c:v>4789.4299999999994</c:v>
                </c:pt>
                <c:pt idx="7041">
                  <c:v>4790.05</c:v>
                </c:pt>
                <c:pt idx="7042">
                  <c:v>4790.6600000000008</c:v>
                </c:pt>
                <c:pt idx="7043">
                  <c:v>4791.3100000000004</c:v>
                </c:pt>
                <c:pt idx="7044">
                  <c:v>4792.0600000000004</c:v>
                </c:pt>
                <c:pt idx="7045">
                  <c:v>4792.8500000000004</c:v>
                </c:pt>
                <c:pt idx="7046">
                  <c:v>4793.4800000000005</c:v>
                </c:pt>
                <c:pt idx="7047">
                  <c:v>4794.1500000000005</c:v>
                </c:pt>
                <c:pt idx="7048">
                  <c:v>4794.75</c:v>
                </c:pt>
                <c:pt idx="7049">
                  <c:v>4795.5</c:v>
                </c:pt>
                <c:pt idx="7050">
                  <c:v>4796.1100000000015</c:v>
                </c:pt>
                <c:pt idx="7051">
                  <c:v>4797.2300000000005</c:v>
                </c:pt>
                <c:pt idx="7052">
                  <c:v>4797.95</c:v>
                </c:pt>
                <c:pt idx="7053">
                  <c:v>4798.6500000000005</c:v>
                </c:pt>
                <c:pt idx="7054">
                  <c:v>4799.3</c:v>
                </c:pt>
                <c:pt idx="7055">
                  <c:v>4799.9299999999994</c:v>
                </c:pt>
                <c:pt idx="7056">
                  <c:v>4800.58</c:v>
                </c:pt>
                <c:pt idx="7057">
                  <c:v>4801.38</c:v>
                </c:pt>
                <c:pt idx="7058">
                  <c:v>4802.0200000000004</c:v>
                </c:pt>
                <c:pt idx="7059">
                  <c:v>4802.71</c:v>
                </c:pt>
                <c:pt idx="7060">
                  <c:v>4803.38</c:v>
                </c:pt>
                <c:pt idx="7061">
                  <c:v>4804.01</c:v>
                </c:pt>
                <c:pt idx="7062">
                  <c:v>4804.63</c:v>
                </c:pt>
                <c:pt idx="7063">
                  <c:v>4805.2699999999995</c:v>
                </c:pt>
                <c:pt idx="7064">
                  <c:v>4805.88</c:v>
                </c:pt>
                <c:pt idx="7065">
                  <c:v>4806.7</c:v>
                </c:pt>
                <c:pt idx="7066">
                  <c:v>4807.57</c:v>
                </c:pt>
                <c:pt idx="7067">
                  <c:v>4808.2699999999995</c:v>
                </c:pt>
                <c:pt idx="7068">
                  <c:v>4808.91</c:v>
                </c:pt>
                <c:pt idx="7069">
                  <c:v>4809.49</c:v>
                </c:pt>
                <c:pt idx="7070">
                  <c:v>4810.04</c:v>
                </c:pt>
                <c:pt idx="7071">
                  <c:v>4810.79</c:v>
                </c:pt>
                <c:pt idx="7072">
                  <c:v>4811.4699999999993</c:v>
                </c:pt>
                <c:pt idx="7073">
                  <c:v>4812.1900000000014</c:v>
                </c:pt>
                <c:pt idx="7074">
                  <c:v>4812.8100000000004</c:v>
                </c:pt>
                <c:pt idx="7075">
                  <c:v>4813.4000000000005</c:v>
                </c:pt>
                <c:pt idx="7076">
                  <c:v>4814.05</c:v>
                </c:pt>
                <c:pt idx="7077">
                  <c:v>4814.68</c:v>
                </c:pt>
                <c:pt idx="7078">
                  <c:v>4815.3500000000004</c:v>
                </c:pt>
                <c:pt idx="7079">
                  <c:v>4815.95</c:v>
                </c:pt>
                <c:pt idx="7080">
                  <c:v>4816.6900000000014</c:v>
                </c:pt>
                <c:pt idx="7081">
                  <c:v>4817.28</c:v>
                </c:pt>
                <c:pt idx="7082">
                  <c:v>4818.09</c:v>
                </c:pt>
                <c:pt idx="7083">
                  <c:v>4818.6500000000005</c:v>
                </c:pt>
                <c:pt idx="7084">
                  <c:v>4819.5600000000004</c:v>
                </c:pt>
                <c:pt idx="7085">
                  <c:v>4820.76</c:v>
                </c:pt>
                <c:pt idx="7086">
                  <c:v>4821.4399999999996</c:v>
                </c:pt>
                <c:pt idx="7087">
                  <c:v>4822.03</c:v>
                </c:pt>
                <c:pt idx="7088">
                  <c:v>4822.68</c:v>
                </c:pt>
                <c:pt idx="7089">
                  <c:v>4823.5200000000004</c:v>
                </c:pt>
                <c:pt idx="7090">
                  <c:v>4824.1100000000015</c:v>
                </c:pt>
                <c:pt idx="7091">
                  <c:v>4824.68</c:v>
                </c:pt>
                <c:pt idx="7092">
                  <c:v>4825.33</c:v>
                </c:pt>
                <c:pt idx="7093">
                  <c:v>4826.0200000000004</c:v>
                </c:pt>
                <c:pt idx="7094">
                  <c:v>4826.7</c:v>
                </c:pt>
                <c:pt idx="7095">
                  <c:v>4827.71</c:v>
                </c:pt>
                <c:pt idx="7096">
                  <c:v>4828.33</c:v>
                </c:pt>
                <c:pt idx="7097">
                  <c:v>4829.01</c:v>
                </c:pt>
                <c:pt idx="7098">
                  <c:v>4829.7</c:v>
                </c:pt>
                <c:pt idx="7099">
                  <c:v>4830.38</c:v>
                </c:pt>
                <c:pt idx="7100">
                  <c:v>4831.04</c:v>
                </c:pt>
                <c:pt idx="7101">
                  <c:v>4831.67</c:v>
                </c:pt>
                <c:pt idx="7102">
                  <c:v>4832.21</c:v>
                </c:pt>
                <c:pt idx="7103">
                  <c:v>4832.8600000000015</c:v>
                </c:pt>
                <c:pt idx="7104">
                  <c:v>4833.53</c:v>
                </c:pt>
                <c:pt idx="7105">
                  <c:v>4834.2</c:v>
                </c:pt>
                <c:pt idx="7106">
                  <c:v>4834.9000000000005</c:v>
                </c:pt>
                <c:pt idx="7107">
                  <c:v>4835.54</c:v>
                </c:pt>
                <c:pt idx="7108">
                  <c:v>4836.1100000000015</c:v>
                </c:pt>
                <c:pt idx="7109">
                  <c:v>4836.74</c:v>
                </c:pt>
                <c:pt idx="7110">
                  <c:v>4837.3500000000004</c:v>
                </c:pt>
                <c:pt idx="7111">
                  <c:v>4837.9800000000005</c:v>
                </c:pt>
                <c:pt idx="7112">
                  <c:v>4838.8600000000015</c:v>
                </c:pt>
                <c:pt idx="7113">
                  <c:v>4839.51</c:v>
                </c:pt>
                <c:pt idx="7114">
                  <c:v>4840.1000000000004</c:v>
                </c:pt>
                <c:pt idx="7115">
                  <c:v>4840.75</c:v>
                </c:pt>
                <c:pt idx="7116">
                  <c:v>4842.28</c:v>
                </c:pt>
                <c:pt idx="7117">
                  <c:v>4843.1900000000014</c:v>
                </c:pt>
                <c:pt idx="7118">
                  <c:v>4843.84</c:v>
                </c:pt>
                <c:pt idx="7119">
                  <c:v>4844.51</c:v>
                </c:pt>
                <c:pt idx="7120">
                  <c:v>4845.07</c:v>
                </c:pt>
                <c:pt idx="7121">
                  <c:v>4845.6100000000015</c:v>
                </c:pt>
                <c:pt idx="7122">
                  <c:v>4846.2300000000005</c:v>
                </c:pt>
                <c:pt idx="7123">
                  <c:v>4846.9699999999993</c:v>
                </c:pt>
                <c:pt idx="7124">
                  <c:v>4847.67</c:v>
                </c:pt>
                <c:pt idx="7125">
                  <c:v>4848.26</c:v>
                </c:pt>
                <c:pt idx="7126">
                  <c:v>4848.8600000000015</c:v>
                </c:pt>
                <c:pt idx="7127">
                  <c:v>4849.54</c:v>
                </c:pt>
                <c:pt idx="7128">
                  <c:v>4850.1200000000008</c:v>
                </c:pt>
                <c:pt idx="7129">
                  <c:v>4850.8200000000006</c:v>
                </c:pt>
                <c:pt idx="7130">
                  <c:v>4851.4699999999993</c:v>
                </c:pt>
                <c:pt idx="7131">
                  <c:v>4852.1200000000008</c:v>
                </c:pt>
                <c:pt idx="7132">
                  <c:v>4852.74</c:v>
                </c:pt>
                <c:pt idx="7133">
                  <c:v>4853.4399999999996</c:v>
                </c:pt>
                <c:pt idx="7134">
                  <c:v>4854.09</c:v>
                </c:pt>
                <c:pt idx="7135">
                  <c:v>4854.74</c:v>
                </c:pt>
                <c:pt idx="7136">
                  <c:v>4855.3900000000003</c:v>
                </c:pt>
                <c:pt idx="7137">
                  <c:v>4856.05</c:v>
                </c:pt>
                <c:pt idx="7138">
                  <c:v>4856.91</c:v>
                </c:pt>
                <c:pt idx="7139">
                  <c:v>4857.99</c:v>
                </c:pt>
                <c:pt idx="7140">
                  <c:v>4858.6100000000015</c:v>
                </c:pt>
                <c:pt idx="7141">
                  <c:v>4859.25</c:v>
                </c:pt>
                <c:pt idx="7142">
                  <c:v>4859.9000000000005</c:v>
                </c:pt>
                <c:pt idx="7143">
                  <c:v>4860.55</c:v>
                </c:pt>
                <c:pt idx="7144">
                  <c:v>4861.1600000000008</c:v>
                </c:pt>
                <c:pt idx="7145">
                  <c:v>4861.74</c:v>
                </c:pt>
                <c:pt idx="7146">
                  <c:v>4862.33</c:v>
                </c:pt>
                <c:pt idx="7147">
                  <c:v>4863.17</c:v>
                </c:pt>
                <c:pt idx="7148">
                  <c:v>4864.0200000000004</c:v>
                </c:pt>
                <c:pt idx="7149">
                  <c:v>4864.72</c:v>
                </c:pt>
                <c:pt idx="7150">
                  <c:v>4865.37</c:v>
                </c:pt>
                <c:pt idx="7151">
                  <c:v>4866.25</c:v>
                </c:pt>
                <c:pt idx="7152">
                  <c:v>4866.9000000000005</c:v>
                </c:pt>
                <c:pt idx="7153">
                  <c:v>4867.54</c:v>
                </c:pt>
                <c:pt idx="7154">
                  <c:v>4868.29</c:v>
                </c:pt>
                <c:pt idx="7155">
                  <c:v>4868.95</c:v>
                </c:pt>
                <c:pt idx="7156">
                  <c:v>4869.6600000000008</c:v>
                </c:pt>
                <c:pt idx="7157">
                  <c:v>4870.29</c:v>
                </c:pt>
                <c:pt idx="7158">
                  <c:v>4870.92</c:v>
                </c:pt>
                <c:pt idx="7159">
                  <c:v>4871.57</c:v>
                </c:pt>
                <c:pt idx="7160">
                  <c:v>4872.1900000000014</c:v>
                </c:pt>
                <c:pt idx="7161">
                  <c:v>4872.75</c:v>
                </c:pt>
                <c:pt idx="7162">
                  <c:v>4873.41</c:v>
                </c:pt>
                <c:pt idx="7163">
                  <c:v>4874.0200000000004</c:v>
                </c:pt>
                <c:pt idx="7164">
                  <c:v>4874.8100000000004</c:v>
                </c:pt>
                <c:pt idx="7165">
                  <c:v>4875.53</c:v>
                </c:pt>
                <c:pt idx="7166">
                  <c:v>4876.1600000000008</c:v>
                </c:pt>
                <c:pt idx="7167">
                  <c:v>4876.8200000000006</c:v>
                </c:pt>
                <c:pt idx="7168">
                  <c:v>4877.46</c:v>
                </c:pt>
                <c:pt idx="7169">
                  <c:v>4878.0200000000004</c:v>
                </c:pt>
                <c:pt idx="7170">
                  <c:v>4878.63</c:v>
                </c:pt>
                <c:pt idx="7171">
                  <c:v>4879.22</c:v>
                </c:pt>
                <c:pt idx="7172">
                  <c:v>4879.88</c:v>
                </c:pt>
                <c:pt idx="7173">
                  <c:v>4880.5200000000004</c:v>
                </c:pt>
                <c:pt idx="7174">
                  <c:v>4881.18</c:v>
                </c:pt>
                <c:pt idx="7175">
                  <c:v>4881.9800000000005</c:v>
                </c:pt>
                <c:pt idx="7176">
                  <c:v>4882.57</c:v>
                </c:pt>
                <c:pt idx="7177">
                  <c:v>4883.22</c:v>
                </c:pt>
                <c:pt idx="7178">
                  <c:v>4883.8600000000015</c:v>
                </c:pt>
                <c:pt idx="7179">
                  <c:v>4884.45</c:v>
                </c:pt>
                <c:pt idx="7180">
                  <c:v>4885.04</c:v>
                </c:pt>
                <c:pt idx="7181">
                  <c:v>4885.8600000000015</c:v>
                </c:pt>
                <c:pt idx="7182">
                  <c:v>4886.6100000000015</c:v>
                </c:pt>
                <c:pt idx="7183">
                  <c:v>4887.26</c:v>
                </c:pt>
                <c:pt idx="7184">
                  <c:v>4887.9800000000005</c:v>
                </c:pt>
                <c:pt idx="7185">
                  <c:v>4888.57</c:v>
                </c:pt>
                <c:pt idx="7186">
                  <c:v>4889.1900000000014</c:v>
                </c:pt>
                <c:pt idx="7187">
                  <c:v>4889.99</c:v>
                </c:pt>
                <c:pt idx="7188">
                  <c:v>4890.6400000000003</c:v>
                </c:pt>
                <c:pt idx="7189">
                  <c:v>4891.2699999999995</c:v>
                </c:pt>
                <c:pt idx="7190">
                  <c:v>4891.95</c:v>
                </c:pt>
                <c:pt idx="7191">
                  <c:v>4892.75</c:v>
                </c:pt>
                <c:pt idx="7192">
                  <c:v>4893.38</c:v>
                </c:pt>
                <c:pt idx="7193">
                  <c:v>4894.0200000000004</c:v>
                </c:pt>
                <c:pt idx="7194">
                  <c:v>4894.7699999999995</c:v>
                </c:pt>
                <c:pt idx="7195">
                  <c:v>4895.42</c:v>
                </c:pt>
                <c:pt idx="7196">
                  <c:v>4896.03</c:v>
                </c:pt>
                <c:pt idx="7197">
                  <c:v>4896.79</c:v>
                </c:pt>
                <c:pt idx="7198">
                  <c:v>4897.53</c:v>
                </c:pt>
                <c:pt idx="7199">
                  <c:v>4898.25</c:v>
                </c:pt>
                <c:pt idx="7200">
                  <c:v>4898.88</c:v>
                </c:pt>
                <c:pt idx="7201">
                  <c:v>4899.58</c:v>
                </c:pt>
                <c:pt idx="7202">
                  <c:v>4900.4299999999994</c:v>
                </c:pt>
                <c:pt idx="7203">
                  <c:v>4901.07</c:v>
                </c:pt>
                <c:pt idx="7204">
                  <c:v>4901.74</c:v>
                </c:pt>
                <c:pt idx="7205">
                  <c:v>4902.37</c:v>
                </c:pt>
                <c:pt idx="7206">
                  <c:v>4903.01</c:v>
                </c:pt>
                <c:pt idx="7207">
                  <c:v>4903.6500000000005</c:v>
                </c:pt>
                <c:pt idx="7208">
                  <c:v>4904.3</c:v>
                </c:pt>
                <c:pt idx="7209">
                  <c:v>4904.96</c:v>
                </c:pt>
                <c:pt idx="7210">
                  <c:v>4905.6100000000015</c:v>
                </c:pt>
                <c:pt idx="7211">
                  <c:v>4906.3</c:v>
                </c:pt>
                <c:pt idx="7212">
                  <c:v>4907.07</c:v>
                </c:pt>
                <c:pt idx="7213">
                  <c:v>4907.87</c:v>
                </c:pt>
                <c:pt idx="7214">
                  <c:v>4908.54</c:v>
                </c:pt>
                <c:pt idx="7215">
                  <c:v>4909.1900000000014</c:v>
                </c:pt>
                <c:pt idx="7216">
                  <c:v>4909.8200000000006</c:v>
                </c:pt>
                <c:pt idx="7217">
                  <c:v>4910.4800000000005</c:v>
                </c:pt>
                <c:pt idx="7218">
                  <c:v>4911.1400000000003</c:v>
                </c:pt>
                <c:pt idx="7219">
                  <c:v>4911.74</c:v>
                </c:pt>
                <c:pt idx="7220">
                  <c:v>4912.37</c:v>
                </c:pt>
                <c:pt idx="7221">
                  <c:v>4913.0200000000004</c:v>
                </c:pt>
                <c:pt idx="7222">
                  <c:v>4913.68</c:v>
                </c:pt>
                <c:pt idx="7223">
                  <c:v>4914.2300000000005</c:v>
                </c:pt>
                <c:pt idx="7224">
                  <c:v>4914.92</c:v>
                </c:pt>
                <c:pt idx="7225">
                  <c:v>4915.6000000000004</c:v>
                </c:pt>
                <c:pt idx="7226">
                  <c:v>4916.22</c:v>
                </c:pt>
                <c:pt idx="7227">
                  <c:v>4916.78</c:v>
                </c:pt>
                <c:pt idx="7228">
                  <c:v>4917.4800000000005</c:v>
                </c:pt>
                <c:pt idx="7229">
                  <c:v>4918.07</c:v>
                </c:pt>
                <c:pt idx="7230">
                  <c:v>4918.6600000000008</c:v>
                </c:pt>
                <c:pt idx="7231">
                  <c:v>4919.25</c:v>
                </c:pt>
                <c:pt idx="7232">
                  <c:v>4920.1100000000015</c:v>
                </c:pt>
                <c:pt idx="7233">
                  <c:v>4920.6900000000014</c:v>
                </c:pt>
                <c:pt idx="7234">
                  <c:v>4921.3600000000015</c:v>
                </c:pt>
                <c:pt idx="7235">
                  <c:v>4922</c:v>
                </c:pt>
                <c:pt idx="7236">
                  <c:v>4922.6500000000005</c:v>
                </c:pt>
                <c:pt idx="7237">
                  <c:v>4923.34</c:v>
                </c:pt>
                <c:pt idx="7238">
                  <c:v>4923.99</c:v>
                </c:pt>
                <c:pt idx="7239">
                  <c:v>4924.71</c:v>
                </c:pt>
                <c:pt idx="7240">
                  <c:v>4925.3600000000015</c:v>
                </c:pt>
                <c:pt idx="7241">
                  <c:v>4926.0600000000004</c:v>
                </c:pt>
                <c:pt idx="7242">
                  <c:v>4926.6600000000008</c:v>
                </c:pt>
                <c:pt idx="7243">
                  <c:v>4927.28</c:v>
                </c:pt>
                <c:pt idx="7244">
                  <c:v>4927.9800000000005</c:v>
                </c:pt>
                <c:pt idx="7245">
                  <c:v>4928.58</c:v>
                </c:pt>
                <c:pt idx="7246">
                  <c:v>4929.1500000000005</c:v>
                </c:pt>
                <c:pt idx="7247">
                  <c:v>4929.7300000000005</c:v>
                </c:pt>
                <c:pt idx="7248">
                  <c:v>4930.3900000000003</c:v>
                </c:pt>
                <c:pt idx="7249">
                  <c:v>4931.24</c:v>
                </c:pt>
                <c:pt idx="7250">
                  <c:v>4932.1000000000004</c:v>
                </c:pt>
                <c:pt idx="7251">
                  <c:v>4932.67</c:v>
                </c:pt>
                <c:pt idx="7252">
                  <c:v>4933.28</c:v>
                </c:pt>
                <c:pt idx="7253">
                  <c:v>4933.9399999999996</c:v>
                </c:pt>
                <c:pt idx="7254">
                  <c:v>4934.6100000000015</c:v>
                </c:pt>
                <c:pt idx="7255">
                  <c:v>4935.3600000000015</c:v>
                </c:pt>
                <c:pt idx="7256">
                  <c:v>4935.9699999999993</c:v>
                </c:pt>
                <c:pt idx="7257">
                  <c:v>4936.58</c:v>
                </c:pt>
                <c:pt idx="7258">
                  <c:v>4937.1500000000005</c:v>
                </c:pt>
                <c:pt idx="7259">
                  <c:v>4937.8</c:v>
                </c:pt>
                <c:pt idx="7260">
                  <c:v>4938.53</c:v>
                </c:pt>
                <c:pt idx="7261">
                  <c:v>4939.42</c:v>
                </c:pt>
                <c:pt idx="7262">
                  <c:v>4940.0600000000004</c:v>
                </c:pt>
                <c:pt idx="7263">
                  <c:v>4940.8900000000003</c:v>
                </c:pt>
                <c:pt idx="7264">
                  <c:v>4941.46</c:v>
                </c:pt>
                <c:pt idx="7265">
                  <c:v>4942.1200000000008</c:v>
                </c:pt>
                <c:pt idx="7266">
                  <c:v>4942.71</c:v>
                </c:pt>
                <c:pt idx="7267">
                  <c:v>4943.74</c:v>
                </c:pt>
                <c:pt idx="7268">
                  <c:v>4944.3500000000004</c:v>
                </c:pt>
                <c:pt idx="7269">
                  <c:v>4945.2</c:v>
                </c:pt>
                <c:pt idx="7270">
                  <c:v>4945.8200000000006</c:v>
                </c:pt>
                <c:pt idx="7271">
                  <c:v>4946.4800000000005</c:v>
                </c:pt>
                <c:pt idx="7272">
                  <c:v>4947.34</c:v>
                </c:pt>
                <c:pt idx="7273">
                  <c:v>4947.9299999999994</c:v>
                </c:pt>
                <c:pt idx="7274">
                  <c:v>4948.53</c:v>
                </c:pt>
                <c:pt idx="7275">
                  <c:v>4949.2300000000005</c:v>
                </c:pt>
                <c:pt idx="7276">
                  <c:v>4949.87</c:v>
                </c:pt>
                <c:pt idx="7277">
                  <c:v>4950.55</c:v>
                </c:pt>
                <c:pt idx="7278">
                  <c:v>4951.6000000000004</c:v>
                </c:pt>
                <c:pt idx="7279">
                  <c:v>4952.2</c:v>
                </c:pt>
                <c:pt idx="7280">
                  <c:v>4952.88</c:v>
                </c:pt>
                <c:pt idx="7281">
                  <c:v>4953.5200000000004</c:v>
                </c:pt>
                <c:pt idx="7282">
                  <c:v>4954.21</c:v>
                </c:pt>
                <c:pt idx="7283">
                  <c:v>4954.8200000000006</c:v>
                </c:pt>
                <c:pt idx="7284">
                  <c:v>4955.4800000000005</c:v>
                </c:pt>
                <c:pt idx="7285">
                  <c:v>4956.18</c:v>
                </c:pt>
                <c:pt idx="7286">
                  <c:v>4956.78</c:v>
                </c:pt>
                <c:pt idx="7287">
                  <c:v>4957.42</c:v>
                </c:pt>
                <c:pt idx="7288">
                  <c:v>4958.07</c:v>
                </c:pt>
                <c:pt idx="7289">
                  <c:v>4958.8100000000004</c:v>
                </c:pt>
                <c:pt idx="7290">
                  <c:v>4959.4800000000005</c:v>
                </c:pt>
                <c:pt idx="7291">
                  <c:v>4960.21</c:v>
                </c:pt>
                <c:pt idx="7292">
                  <c:v>4960.8100000000004</c:v>
                </c:pt>
                <c:pt idx="7293">
                  <c:v>4961.41</c:v>
                </c:pt>
                <c:pt idx="7294">
                  <c:v>4962.1200000000008</c:v>
                </c:pt>
                <c:pt idx="7295">
                  <c:v>4962.71</c:v>
                </c:pt>
                <c:pt idx="7296">
                  <c:v>4964.1200000000008</c:v>
                </c:pt>
                <c:pt idx="7297">
                  <c:v>4964.76</c:v>
                </c:pt>
                <c:pt idx="7298">
                  <c:v>4965.3600000000015</c:v>
                </c:pt>
                <c:pt idx="7299">
                  <c:v>4966.08</c:v>
                </c:pt>
                <c:pt idx="7300">
                  <c:v>4966.71</c:v>
                </c:pt>
                <c:pt idx="7301">
                  <c:v>4967.38</c:v>
                </c:pt>
                <c:pt idx="7302">
                  <c:v>4968.2699999999995</c:v>
                </c:pt>
                <c:pt idx="7303">
                  <c:v>4968.9299999999994</c:v>
                </c:pt>
                <c:pt idx="7304">
                  <c:v>4969.6200000000008</c:v>
                </c:pt>
                <c:pt idx="7305">
                  <c:v>4970.26</c:v>
                </c:pt>
                <c:pt idx="7306">
                  <c:v>4970.9000000000005</c:v>
                </c:pt>
                <c:pt idx="7307">
                  <c:v>4971.5200000000004</c:v>
                </c:pt>
                <c:pt idx="7308">
                  <c:v>4972.18</c:v>
                </c:pt>
                <c:pt idx="7309">
                  <c:v>4972.83</c:v>
                </c:pt>
                <c:pt idx="7310">
                  <c:v>4973.46</c:v>
                </c:pt>
                <c:pt idx="7311">
                  <c:v>4974.3200000000006</c:v>
                </c:pt>
                <c:pt idx="7312">
                  <c:v>4975.01</c:v>
                </c:pt>
                <c:pt idx="7313">
                  <c:v>4975.59</c:v>
                </c:pt>
                <c:pt idx="7314">
                  <c:v>4976.28</c:v>
                </c:pt>
                <c:pt idx="7315">
                  <c:v>4976.88</c:v>
                </c:pt>
                <c:pt idx="7316">
                  <c:v>4977.57</c:v>
                </c:pt>
                <c:pt idx="7317">
                  <c:v>4978.2</c:v>
                </c:pt>
                <c:pt idx="7318">
                  <c:v>4978.8</c:v>
                </c:pt>
                <c:pt idx="7319">
                  <c:v>4979.41</c:v>
                </c:pt>
                <c:pt idx="7320">
                  <c:v>4980.03</c:v>
                </c:pt>
                <c:pt idx="7321">
                  <c:v>4980.6400000000003</c:v>
                </c:pt>
                <c:pt idx="7322">
                  <c:v>4981.2699999999995</c:v>
                </c:pt>
                <c:pt idx="7323">
                  <c:v>4982.05</c:v>
                </c:pt>
                <c:pt idx="7324">
                  <c:v>4982.6500000000005</c:v>
                </c:pt>
                <c:pt idx="7325">
                  <c:v>4983.3</c:v>
                </c:pt>
                <c:pt idx="7326">
                  <c:v>4983.9000000000005</c:v>
                </c:pt>
                <c:pt idx="7327">
                  <c:v>4984.6100000000015</c:v>
                </c:pt>
                <c:pt idx="7328">
                  <c:v>4985.2300000000005</c:v>
                </c:pt>
                <c:pt idx="7329">
                  <c:v>4985.87</c:v>
                </c:pt>
                <c:pt idx="7330">
                  <c:v>4986.45</c:v>
                </c:pt>
                <c:pt idx="7331">
                  <c:v>4987.5600000000004</c:v>
                </c:pt>
                <c:pt idx="7332">
                  <c:v>4988.2699999999995</c:v>
                </c:pt>
                <c:pt idx="7333">
                  <c:v>4988.84</c:v>
                </c:pt>
                <c:pt idx="7334">
                  <c:v>4989.49</c:v>
                </c:pt>
                <c:pt idx="7335">
                  <c:v>4990.17</c:v>
                </c:pt>
                <c:pt idx="7336">
                  <c:v>4990.8100000000004</c:v>
                </c:pt>
                <c:pt idx="7337">
                  <c:v>4991.49</c:v>
                </c:pt>
                <c:pt idx="7338">
                  <c:v>4992.18</c:v>
                </c:pt>
                <c:pt idx="7339">
                  <c:v>4992.7699999999995</c:v>
                </c:pt>
                <c:pt idx="7340">
                  <c:v>4993.4699999999993</c:v>
                </c:pt>
                <c:pt idx="7341">
                  <c:v>4994.1200000000008</c:v>
                </c:pt>
                <c:pt idx="7342">
                  <c:v>4994.8500000000004</c:v>
                </c:pt>
                <c:pt idx="7343">
                  <c:v>4995.5</c:v>
                </c:pt>
                <c:pt idx="7344">
                  <c:v>4996.18</c:v>
                </c:pt>
                <c:pt idx="7345">
                  <c:v>4996.99</c:v>
                </c:pt>
                <c:pt idx="7346">
                  <c:v>4997.6100000000015</c:v>
                </c:pt>
                <c:pt idx="7347">
                  <c:v>4998.33</c:v>
                </c:pt>
                <c:pt idx="7348">
                  <c:v>4998.95</c:v>
                </c:pt>
                <c:pt idx="7349">
                  <c:v>4999.68</c:v>
                </c:pt>
                <c:pt idx="7350">
                  <c:v>5000.26</c:v>
                </c:pt>
                <c:pt idx="7351">
                  <c:v>5001.0200000000004</c:v>
                </c:pt>
                <c:pt idx="7352">
                  <c:v>5001.75</c:v>
                </c:pt>
                <c:pt idx="7353">
                  <c:v>5002.3600000000015</c:v>
                </c:pt>
                <c:pt idx="7354">
                  <c:v>5003</c:v>
                </c:pt>
                <c:pt idx="7355">
                  <c:v>5003.6000000000004</c:v>
                </c:pt>
                <c:pt idx="7356">
                  <c:v>5004.24</c:v>
                </c:pt>
                <c:pt idx="7357">
                  <c:v>5004.84</c:v>
                </c:pt>
                <c:pt idx="7358">
                  <c:v>5005.4399999999996</c:v>
                </c:pt>
                <c:pt idx="7359">
                  <c:v>5006.21</c:v>
                </c:pt>
                <c:pt idx="7360">
                  <c:v>5006.8200000000006</c:v>
                </c:pt>
                <c:pt idx="7361">
                  <c:v>5007.4299999999994</c:v>
                </c:pt>
                <c:pt idx="7362">
                  <c:v>5008.09</c:v>
                </c:pt>
                <c:pt idx="7363">
                  <c:v>5008.6600000000008</c:v>
                </c:pt>
                <c:pt idx="7364">
                  <c:v>5009.2699999999995</c:v>
                </c:pt>
                <c:pt idx="7365">
                  <c:v>5009.88</c:v>
                </c:pt>
                <c:pt idx="7366">
                  <c:v>5010.51</c:v>
                </c:pt>
                <c:pt idx="7367">
                  <c:v>5011.1600000000008</c:v>
                </c:pt>
                <c:pt idx="7368">
                  <c:v>5011.8100000000004</c:v>
                </c:pt>
                <c:pt idx="7369">
                  <c:v>5012.34</c:v>
                </c:pt>
                <c:pt idx="7370">
                  <c:v>5013.1900000000014</c:v>
                </c:pt>
                <c:pt idx="7371">
                  <c:v>5013.9699999999993</c:v>
                </c:pt>
                <c:pt idx="7372">
                  <c:v>5014.58</c:v>
                </c:pt>
                <c:pt idx="7373">
                  <c:v>5015.26</c:v>
                </c:pt>
                <c:pt idx="7374">
                  <c:v>5016</c:v>
                </c:pt>
                <c:pt idx="7375">
                  <c:v>5016.79</c:v>
                </c:pt>
                <c:pt idx="7376">
                  <c:v>5017.6200000000008</c:v>
                </c:pt>
                <c:pt idx="7377">
                  <c:v>5018.25</c:v>
                </c:pt>
                <c:pt idx="7378">
                  <c:v>5018.8100000000004</c:v>
                </c:pt>
                <c:pt idx="7379">
                  <c:v>5019.4299999999994</c:v>
                </c:pt>
                <c:pt idx="7380">
                  <c:v>5020.08</c:v>
                </c:pt>
                <c:pt idx="7381">
                  <c:v>5020.7</c:v>
                </c:pt>
                <c:pt idx="7382">
                  <c:v>5021.28</c:v>
                </c:pt>
                <c:pt idx="7383">
                  <c:v>5021.96</c:v>
                </c:pt>
                <c:pt idx="7384">
                  <c:v>5022.6200000000008</c:v>
                </c:pt>
                <c:pt idx="7385">
                  <c:v>5023.18</c:v>
                </c:pt>
                <c:pt idx="7386">
                  <c:v>5023.95</c:v>
                </c:pt>
                <c:pt idx="7387">
                  <c:v>5024.6400000000003</c:v>
                </c:pt>
                <c:pt idx="7388">
                  <c:v>5025.3500000000004</c:v>
                </c:pt>
                <c:pt idx="7389">
                  <c:v>5026.2300000000005</c:v>
                </c:pt>
                <c:pt idx="7390">
                  <c:v>5026.87</c:v>
                </c:pt>
                <c:pt idx="7391">
                  <c:v>5027.49</c:v>
                </c:pt>
                <c:pt idx="7392">
                  <c:v>5028.1600000000008</c:v>
                </c:pt>
                <c:pt idx="7393">
                  <c:v>5028.74</c:v>
                </c:pt>
                <c:pt idx="7394">
                  <c:v>5029.3100000000004</c:v>
                </c:pt>
                <c:pt idx="7395">
                  <c:v>5030.01</c:v>
                </c:pt>
                <c:pt idx="7396">
                  <c:v>5030.58</c:v>
                </c:pt>
                <c:pt idx="7397">
                  <c:v>5031.28</c:v>
                </c:pt>
                <c:pt idx="7398">
                  <c:v>5031.9399999999996</c:v>
                </c:pt>
                <c:pt idx="7399">
                  <c:v>5032.59</c:v>
                </c:pt>
                <c:pt idx="7400">
                  <c:v>5033.3200000000006</c:v>
                </c:pt>
                <c:pt idx="7401">
                  <c:v>5033.8900000000003</c:v>
                </c:pt>
                <c:pt idx="7402">
                  <c:v>5034.4800000000005</c:v>
                </c:pt>
                <c:pt idx="7403">
                  <c:v>5035.05</c:v>
                </c:pt>
                <c:pt idx="7404">
                  <c:v>5035.84</c:v>
                </c:pt>
                <c:pt idx="7405">
                  <c:v>5036.49</c:v>
                </c:pt>
                <c:pt idx="7406">
                  <c:v>5037.3500000000004</c:v>
                </c:pt>
                <c:pt idx="7407">
                  <c:v>5037.99</c:v>
                </c:pt>
                <c:pt idx="7408">
                  <c:v>5038.6200000000008</c:v>
                </c:pt>
                <c:pt idx="7409">
                  <c:v>5039.22</c:v>
                </c:pt>
                <c:pt idx="7410">
                  <c:v>5039.8500000000004</c:v>
                </c:pt>
                <c:pt idx="7411">
                  <c:v>5040.4299999999994</c:v>
                </c:pt>
                <c:pt idx="7412">
                  <c:v>5041.04</c:v>
                </c:pt>
                <c:pt idx="7413">
                  <c:v>5041.6200000000008</c:v>
                </c:pt>
                <c:pt idx="7414">
                  <c:v>5042.26</c:v>
                </c:pt>
                <c:pt idx="7415">
                  <c:v>5042.9000000000005</c:v>
                </c:pt>
                <c:pt idx="7416">
                  <c:v>5043.53</c:v>
                </c:pt>
                <c:pt idx="7417">
                  <c:v>5044.17</c:v>
                </c:pt>
                <c:pt idx="7418">
                  <c:v>5044.8900000000003</c:v>
                </c:pt>
                <c:pt idx="7419">
                  <c:v>5045.49</c:v>
                </c:pt>
                <c:pt idx="7420">
                  <c:v>5046.1100000000015</c:v>
                </c:pt>
                <c:pt idx="7421">
                  <c:v>5046.8900000000003</c:v>
                </c:pt>
                <c:pt idx="7422">
                  <c:v>5047.46</c:v>
                </c:pt>
                <c:pt idx="7423">
                  <c:v>5048.1000000000004</c:v>
                </c:pt>
                <c:pt idx="7424">
                  <c:v>5048.67</c:v>
                </c:pt>
                <c:pt idx="7425">
                  <c:v>5049.2699999999995</c:v>
                </c:pt>
                <c:pt idx="7426">
                  <c:v>5050.09</c:v>
                </c:pt>
                <c:pt idx="7427">
                  <c:v>5050.7300000000005</c:v>
                </c:pt>
                <c:pt idx="7428">
                  <c:v>5051.41</c:v>
                </c:pt>
                <c:pt idx="7429">
                  <c:v>5052.01</c:v>
                </c:pt>
                <c:pt idx="7430">
                  <c:v>5052.58</c:v>
                </c:pt>
                <c:pt idx="7431">
                  <c:v>5053.22</c:v>
                </c:pt>
                <c:pt idx="7432">
                  <c:v>5053.8600000000015</c:v>
                </c:pt>
                <c:pt idx="7433">
                  <c:v>5054.49</c:v>
                </c:pt>
                <c:pt idx="7434">
                  <c:v>5055.08</c:v>
                </c:pt>
                <c:pt idx="7435">
                  <c:v>5055.67</c:v>
                </c:pt>
                <c:pt idx="7436">
                  <c:v>5056.45</c:v>
                </c:pt>
                <c:pt idx="7437">
                  <c:v>5057.1000000000004</c:v>
                </c:pt>
                <c:pt idx="7438">
                  <c:v>5057.7300000000005</c:v>
                </c:pt>
                <c:pt idx="7439">
                  <c:v>5058.4299999999994</c:v>
                </c:pt>
                <c:pt idx="7440">
                  <c:v>5059.0200000000004</c:v>
                </c:pt>
                <c:pt idx="7441">
                  <c:v>5059.63</c:v>
                </c:pt>
                <c:pt idx="7442">
                  <c:v>5060.54</c:v>
                </c:pt>
                <c:pt idx="7443">
                  <c:v>5061.54</c:v>
                </c:pt>
                <c:pt idx="7444">
                  <c:v>5062.13</c:v>
                </c:pt>
                <c:pt idx="7445">
                  <c:v>5062.91</c:v>
                </c:pt>
                <c:pt idx="7446">
                  <c:v>5063.55</c:v>
                </c:pt>
                <c:pt idx="7447">
                  <c:v>5064.1400000000003</c:v>
                </c:pt>
                <c:pt idx="7448">
                  <c:v>5064.8200000000006</c:v>
                </c:pt>
                <c:pt idx="7449">
                  <c:v>5065.63</c:v>
                </c:pt>
                <c:pt idx="7450">
                  <c:v>5066.21</c:v>
                </c:pt>
                <c:pt idx="7451">
                  <c:v>5066.8</c:v>
                </c:pt>
                <c:pt idx="7452">
                  <c:v>5067.42</c:v>
                </c:pt>
                <c:pt idx="7453">
                  <c:v>5067.96</c:v>
                </c:pt>
                <c:pt idx="7454">
                  <c:v>5068.9800000000005</c:v>
                </c:pt>
                <c:pt idx="7455">
                  <c:v>5069.59</c:v>
                </c:pt>
                <c:pt idx="7456">
                  <c:v>5070.33</c:v>
                </c:pt>
                <c:pt idx="7457">
                  <c:v>5070.9399999999996</c:v>
                </c:pt>
                <c:pt idx="7458">
                  <c:v>5071.55</c:v>
                </c:pt>
                <c:pt idx="7459">
                  <c:v>5072.13</c:v>
                </c:pt>
                <c:pt idx="7460">
                  <c:v>5072.7699999999995</c:v>
                </c:pt>
                <c:pt idx="7461">
                  <c:v>5073.54</c:v>
                </c:pt>
                <c:pt idx="7462">
                  <c:v>5074.1400000000003</c:v>
                </c:pt>
                <c:pt idx="7463">
                  <c:v>5074.76</c:v>
                </c:pt>
                <c:pt idx="7464">
                  <c:v>5075.59</c:v>
                </c:pt>
                <c:pt idx="7465">
                  <c:v>5076.5</c:v>
                </c:pt>
                <c:pt idx="7466">
                  <c:v>5077.1200000000008</c:v>
                </c:pt>
                <c:pt idx="7467">
                  <c:v>5077.7699999999995</c:v>
                </c:pt>
                <c:pt idx="7468">
                  <c:v>5078.57</c:v>
                </c:pt>
                <c:pt idx="7469">
                  <c:v>5079.3900000000003</c:v>
                </c:pt>
                <c:pt idx="7470">
                  <c:v>5080.01</c:v>
                </c:pt>
                <c:pt idx="7471">
                  <c:v>5080.75</c:v>
                </c:pt>
                <c:pt idx="7472">
                  <c:v>5081.59</c:v>
                </c:pt>
                <c:pt idx="7473">
                  <c:v>5082.2</c:v>
                </c:pt>
                <c:pt idx="7474">
                  <c:v>5083.01</c:v>
                </c:pt>
                <c:pt idx="7475">
                  <c:v>5083.6500000000005</c:v>
                </c:pt>
                <c:pt idx="7476">
                  <c:v>5084.46</c:v>
                </c:pt>
                <c:pt idx="7477">
                  <c:v>5085.07</c:v>
                </c:pt>
                <c:pt idx="7478">
                  <c:v>5085.75</c:v>
                </c:pt>
                <c:pt idx="7479">
                  <c:v>5086.37</c:v>
                </c:pt>
                <c:pt idx="7480">
                  <c:v>5087.07</c:v>
                </c:pt>
                <c:pt idx="7481">
                  <c:v>5087.67</c:v>
                </c:pt>
                <c:pt idx="7482">
                  <c:v>5088.2699999999995</c:v>
                </c:pt>
                <c:pt idx="7483">
                  <c:v>5088.8</c:v>
                </c:pt>
                <c:pt idx="7484">
                  <c:v>5089.8900000000003</c:v>
                </c:pt>
                <c:pt idx="7485">
                  <c:v>5090.4800000000005</c:v>
                </c:pt>
                <c:pt idx="7486">
                  <c:v>5091.28</c:v>
                </c:pt>
                <c:pt idx="7487">
                  <c:v>5092.1400000000003</c:v>
                </c:pt>
                <c:pt idx="7488">
                  <c:v>5092.78</c:v>
                </c:pt>
                <c:pt idx="7489">
                  <c:v>5093.46</c:v>
                </c:pt>
                <c:pt idx="7490">
                  <c:v>5094.07</c:v>
                </c:pt>
                <c:pt idx="7491">
                  <c:v>5094.71</c:v>
                </c:pt>
                <c:pt idx="7492">
                  <c:v>5095.34</c:v>
                </c:pt>
                <c:pt idx="7493">
                  <c:v>5096.04</c:v>
                </c:pt>
                <c:pt idx="7494">
                  <c:v>5096.6900000000014</c:v>
                </c:pt>
                <c:pt idx="7495">
                  <c:v>5097.3600000000015</c:v>
                </c:pt>
                <c:pt idx="7496">
                  <c:v>5098.3</c:v>
                </c:pt>
                <c:pt idx="7497">
                  <c:v>5098.92</c:v>
                </c:pt>
                <c:pt idx="7498">
                  <c:v>5099.59</c:v>
                </c:pt>
                <c:pt idx="7499">
                  <c:v>5100.17</c:v>
                </c:pt>
                <c:pt idx="7500">
                  <c:v>5100.79</c:v>
                </c:pt>
                <c:pt idx="7501">
                  <c:v>5101.4699999999993</c:v>
                </c:pt>
                <c:pt idx="7502">
                  <c:v>5102.1200000000008</c:v>
                </c:pt>
                <c:pt idx="7503">
                  <c:v>5102.75</c:v>
                </c:pt>
                <c:pt idx="7504">
                  <c:v>5103.4000000000005</c:v>
                </c:pt>
                <c:pt idx="7505">
                  <c:v>5104.08</c:v>
                </c:pt>
                <c:pt idx="7506">
                  <c:v>5104.7300000000005</c:v>
                </c:pt>
                <c:pt idx="7507">
                  <c:v>5105.3500000000004</c:v>
                </c:pt>
                <c:pt idx="7508">
                  <c:v>5105.99</c:v>
                </c:pt>
                <c:pt idx="7509">
                  <c:v>5106.57</c:v>
                </c:pt>
                <c:pt idx="7510">
                  <c:v>5107.37</c:v>
                </c:pt>
                <c:pt idx="7511">
                  <c:v>5108.1000000000004</c:v>
                </c:pt>
                <c:pt idx="7512">
                  <c:v>5108.7</c:v>
                </c:pt>
                <c:pt idx="7513">
                  <c:v>5109.4399999999996</c:v>
                </c:pt>
                <c:pt idx="7514">
                  <c:v>5110.1200000000008</c:v>
                </c:pt>
                <c:pt idx="7515">
                  <c:v>5110.7699999999995</c:v>
                </c:pt>
                <c:pt idx="7516">
                  <c:v>5111.38</c:v>
                </c:pt>
                <c:pt idx="7517">
                  <c:v>5112.03</c:v>
                </c:pt>
                <c:pt idx="7518">
                  <c:v>5112.9399999999996</c:v>
                </c:pt>
                <c:pt idx="7519">
                  <c:v>5113.6000000000004</c:v>
                </c:pt>
                <c:pt idx="7520">
                  <c:v>5114.22</c:v>
                </c:pt>
                <c:pt idx="7521">
                  <c:v>5114.9699999999993</c:v>
                </c:pt>
                <c:pt idx="7522">
                  <c:v>5115.76</c:v>
                </c:pt>
                <c:pt idx="7523">
                  <c:v>5116.42</c:v>
                </c:pt>
                <c:pt idx="7524">
                  <c:v>5117.03</c:v>
                </c:pt>
                <c:pt idx="7525">
                  <c:v>5117.6600000000008</c:v>
                </c:pt>
                <c:pt idx="7526">
                  <c:v>5118.2300000000005</c:v>
                </c:pt>
                <c:pt idx="7527">
                  <c:v>5118.96</c:v>
                </c:pt>
                <c:pt idx="7528">
                  <c:v>5119.55</c:v>
                </c:pt>
                <c:pt idx="7529">
                  <c:v>5120.21</c:v>
                </c:pt>
                <c:pt idx="7530">
                  <c:v>5120.84</c:v>
                </c:pt>
                <c:pt idx="7531">
                  <c:v>5121.4399999999996</c:v>
                </c:pt>
                <c:pt idx="7532">
                  <c:v>5122.1100000000015</c:v>
                </c:pt>
                <c:pt idx="7533">
                  <c:v>5122.78</c:v>
                </c:pt>
                <c:pt idx="7534">
                  <c:v>5123.4399999999996</c:v>
                </c:pt>
                <c:pt idx="7535">
                  <c:v>5124.09</c:v>
                </c:pt>
                <c:pt idx="7536">
                  <c:v>5124.7699999999995</c:v>
                </c:pt>
                <c:pt idx="7537">
                  <c:v>5125.42</c:v>
                </c:pt>
                <c:pt idx="7538">
                  <c:v>5126.01</c:v>
                </c:pt>
                <c:pt idx="7539">
                  <c:v>5126.6600000000008</c:v>
                </c:pt>
                <c:pt idx="7540">
                  <c:v>5127.4800000000005</c:v>
                </c:pt>
                <c:pt idx="7541">
                  <c:v>5128.07</c:v>
                </c:pt>
                <c:pt idx="7542">
                  <c:v>5128.8200000000006</c:v>
                </c:pt>
                <c:pt idx="7543">
                  <c:v>5129.45</c:v>
                </c:pt>
                <c:pt idx="7544">
                  <c:v>5130.2</c:v>
                </c:pt>
                <c:pt idx="7545">
                  <c:v>5130.8200000000006</c:v>
                </c:pt>
                <c:pt idx="7546">
                  <c:v>5131.4699999999993</c:v>
                </c:pt>
                <c:pt idx="7547">
                  <c:v>5132.1200000000008</c:v>
                </c:pt>
                <c:pt idx="7548">
                  <c:v>5132.7699999999995</c:v>
                </c:pt>
                <c:pt idx="7549">
                  <c:v>5133.38</c:v>
                </c:pt>
                <c:pt idx="7550">
                  <c:v>5133.96</c:v>
                </c:pt>
                <c:pt idx="7551">
                  <c:v>5134.76</c:v>
                </c:pt>
                <c:pt idx="7552">
                  <c:v>5135.3900000000003</c:v>
                </c:pt>
                <c:pt idx="7553">
                  <c:v>5136</c:v>
                </c:pt>
                <c:pt idx="7554">
                  <c:v>5136.6200000000008</c:v>
                </c:pt>
                <c:pt idx="7555">
                  <c:v>5137.2699999999995</c:v>
                </c:pt>
                <c:pt idx="7556">
                  <c:v>5137.8600000000015</c:v>
                </c:pt>
                <c:pt idx="7557">
                  <c:v>5138.54</c:v>
                </c:pt>
                <c:pt idx="7558">
                  <c:v>5139.1900000000014</c:v>
                </c:pt>
                <c:pt idx="7559">
                  <c:v>5139.76</c:v>
                </c:pt>
                <c:pt idx="7560">
                  <c:v>5140.51</c:v>
                </c:pt>
                <c:pt idx="7561">
                  <c:v>5141.1900000000014</c:v>
                </c:pt>
                <c:pt idx="7562">
                  <c:v>5141.8600000000015</c:v>
                </c:pt>
                <c:pt idx="7563">
                  <c:v>5142.4399999999996</c:v>
                </c:pt>
                <c:pt idx="7564">
                  <c:v>5143.04</c:v>
                </c:pt>
                <c:pt idx="7565">
                  <c:v>5143.6400000000003</c:v>
                </c:pt>
                <c:pt idx="7566">
                  <c:v>5144.45</c:v>
                </c:pt>
                <c:pt idx="7567">
                  <c:v>5145.08</c:v>
                </c:pt>
                <c:pt idx="7568">
                  <c:v>5145.6600000000008</c:v>
                </c:pt>
                <c:pt idx="7569">
                  <c:v>5146.68</c:v>
                </c:pt>
                <c:pt idx="7570">
                  <c:v>5147.3100000000004</c:v>
                </c:pt>
                <c:pt idx="7571">
                  <c:v>5147.91</c:v>
                </c:pt>
                <c:pt idx="7572">
                  <c:v>5148.55</c:v>
                </c:pt>
                <c:pt idx="7573">
                  <c:v>5149.17</c:v>
                </c:pt>
                <c:pt idx="7574">
                  <c:v>5149.8200000000006</c:v>
                </c:pt>
                <c:pt idx="7575">
                  <c:v>5150.68</c:v>
                </c:pt>
                <c:pt idx="7576">
                  <c:v>5151.28</c:v>
                </c:pt>
                <c:pt idx="7577">
                  <c:v>5152.0200000000004</c:v>
                </c:pt>
                <c:pt idx="7578">
                  <c:v>5152.76</c:v>
                </c:pt>
                <c:pt idx="7579">
                  <c:v>5153.3100000000004</c:v>
                </c:pt>
                <c:pt idx="7580">
                  <c:v>5154.18</c:v>
                </c:pt>
                <c:pt idx="7581">
                  <c:v>5154.7699999999995</c:v>
                </c:pt>
                <c:pt idx="7582">
                  <c:v>5155.38</c:v>
                </c:pt>
                <c:pt idx="7583">
                  <c:v>5156.05</c:v>
                </c:pt>
                <c:pt idx="7584">
                  <c:v>5156.7</c:v>
                </c:pt>
                <c:pt idx="7585">
                  <c:v>5157.6400000000003</c:v>
                </c:pt>
                <c:pt idx="7586">
                  <c:v>5158.29</c:v>
                </c:pt>
                <c:pt idx="7587">
                  <c:v>5158.96</c:v>
                </c:pt>
                <c:pt idx="7588">
                  <c:v>5159.54</c:v>
                </c:pt>
                <c:pt idx="7589">
                  <c:v>5160.1500000000005</c:v>
                </c:pt>
                <c:pt idx="7590">
                  <c:v>5160.87</c:v>
                </c:pt>
                <c:pt idx="7591">
                  <c:v>5161.5</c:v>
                </c:pt>
                <c:pt idx="7592">
                  <c:v>5162.1200000000008</c:v>
                </c:pt>
                <c:pt idx="7593">
                  <c:v>5162.7300000000005</c:v>
                </c:pt>
                <c:pt idx="7594">
                  <c:v>5163.3900000000003</c:v>
                </c:pt>
                <c:pt idx="7595">
                  <c:v>5164.1600000000008</c:v>
                </c:pt>
                <c:pt idx="7596">
                  <c:v>5164.76</c:v>
                </c:pt>
                <c:pt idx="7597">
                  <c:v>5165.38</c:v>
                </c:pt>
                <c:pt idx="7598">
                  <c:v>5166</c:v>
                </c:pt>
                <c:pt idx="7599">
                  <c:v>5166.7699999999995</c:v>
                </c:pt>
                <c:pt idx="7600">
                  <c:v>5167.4000000000005</c:v>
                </c:pt>
                <c:pt idx="7601">
                  <c:v>5168.01</c:v>
                </c:pt>
                <c:pt idx="7602">
                  <c:v>5168.6900000000014</c:v>
                </c:pt>
                <c:pt idx="7603">
                  <c:v>5169.3</c:v>
                </c:pt>
                <c:pt idx="7604">
                  <c:v>5169.88</c:v>
                </c:pt>
                <c:pt idx="7605">
                  <c:v>5170.49</c:v>
                </c:pt>
                <c:pt idx="7606">
                  <c:v>5171.3500000000004</c:v>
                </c:pt>
                <c:pt idx="7607">
                  <c:v>5171.9399999999996</c:v>
                </c:pt>
                <c:pt idx="7608">
                  <c:v>5172.5</c:v>
                </c:pt>
                <c:pt idx="7609">
                  <c:v>5173.17</c:v>
                </c:pt>
                <c:pt idx="7610">
                  <c:v>5173.84</c:v>
                </c:pt>
                <c:pt idx="7611">
                  <c:v>5174.46</c:v>
                </c:pt>
                <c:pt idx="7612">
                  <c:v>5175.13</c:v>
                </c:pt>
                <c:pt idx="7613">
                  <c:v>5175.7300000000005</c:v>
                </c:pt>
                <c:pt idx="7614">
                  <c:v>5176.4699999999993</c:v>
                </c:pt>
                <c:pt idx="7615">
                  <c:v>5177.13</c:v>
                </c:pt>
                <c:pt idx="7616">
                  <c:v>5177.8200000000006</c:v>
                </c:pt>
                <c:pt idx="7617">
                  <c:v>5178.4699999999993</c:v>
                </c:pt>
                <c:pt idx="7618">
                  <c:v>5179.1000000000004</c:v>
                </c:pt>
                <c:pt idx="7619">
                  <c:v>5179.79</c:v>
                </c:pt>
                <c:pt idx="7620">
                  <c:v>5180.3900000000003</c:v>
                </c:pt>
                <c:pt idx="7621">
                  <c:v>5181.21</c:v>
                </c:pt>
                <c:pt idx="7622">
                  <c:v>5181.92</c:v>
                </c:pt>
                <c:pt idx="7623">
                  <c:v>5182.51</c:v>
                </c:pt>
                <c:pt idx="7624">
                  <c:v>5183.18</c:v>
                </c:pt>
                <c:pt idx="7625">
                  <c:v>5183.95</c:v>
                </c:pt>
                <c:pt idx="7626">
                  <c:v>5184.6200000000008</c:v>
                </c:pt>
                <c:pt idx="7627">
                  <c:v>5185.26</c:v>
                </c:pt>
                <c:pt idx="7628">
                  <c:v>5186.1000000000004</c:v>
                </c:pt>
                <c:pt idx="7629">
                  <c:v>5186.79</c:v>
                </c:pt>
                <c:pt idx="7630">
                  <c:v>5187.4399999999996</c:v>
                </c:pt>
                <c:pt idx="7631">
                  <c:v>5188.04</c:v>
                </c:pt>
                <c:pt idx="7632">
                  <c:v>5188.8200000000006</c:v>
                </c:pt>
                <c:pt idx="7633">
                  <c:v>5189.4800000000005</c:v>
                </c:pt>
                <c:pt idx="7634">
                  <c:v>5190.1500000000005</c:v>
                </c:pt>
                <c:pt idx="7635">
                  <c:v>5190.79</c:v>
                </c:pt>
                <c:pt idx="7636">
                  <c:v>5191.6000000000004</c:v>
                </c:pt>
                <c:pt idx="7637">
                  <c:v>5192.2300000000005</c:v>
                </c:pt>
                <c:pt idx="7638">
                  <c:v>5193.08</c:v>
                </c:pt>
                <c:pt idx="7639">
                  <c:v>5194.21</c:v>
                </c:pt>
                <c:pt idx="7640">
                  <c:v>5194.8500000000004</c:v>
                </c:pt>
                <c:pt idx="7641">
                  <c:v>5195.5</c:v>
                </c:pt>
                <c:pt idx="7642">
                  <c:v>5196.22</c:v>
                </c:pt>
                <c:pt idx="7643">
                  <c:v>5196.83</c:v>
                </c:pt>
                <c:pt idx="7644">
                  <c:v>5197.42</c:v>
                </c:pt>
                <c:pt idx="7645">
                  <c:v>5198.08</c:v>
                </c:pt>
                <c:pt idx="7646">
                  <c:v>5198.7699999999995</c:v>
                </c:pt>
                <c:pt idx="7647">
                  <c:v>5199.9299999999994</c:v>
                </c:pt>
                <c:pt idx="7648">
                  <c:v>5200.51</c:v>
                </c:pt>
                <c:pt idx="7649">
                  <c:v>5201.1200000000008</c:v>
                </c:pt>
                <c:pt idx="7650">
                  <c:v>5201.68</c:v>
                </c:pt>
                <c:pt idx="7651">
                  <c:v>5202.3900000000003</c:v>
                </c:pt>
                <c:pt idx="7652">
                  <c:v>5203.01</c:v>
                </c:pt>
                <c:pt idx="7653">
                  <c:v>5203.79</c:v>
                </c:pt>
                <c:pt idx="7654">
                  <c:v>5204.38</c:v>
                </c:pt>
                <c:pt idx="7655">
                  <c:v>5205.17</c:v>
                </c:pt>
                <c:pt idx="7656">
                  <c:v>5205.8500000000004</c:v>
                </c:pt>
                <c:pt idx="7657">
                  <c:v>5206.5</c:v>
                </c:pt>
                <c:pt idx="7658">
                  <c:v>5207.13</c:v>
                </c:pt>
                <c:pt idx="7659">
                  <c:v>5207.92</c:v>
                </c:pt>
                <c:pt idx="7660">
                  <c:v>5208.68</c:v>
                </c:pt>
                <c:pt idx="7661">
                  <c:v>5209.3900000000003</c:v>
                </c:pt>
                <c:pt idx="7662">
                  <c:v>5210.03</c:v>
                </c:pt>
                <c:pt idx="7663">
                  <c:v>5210.78</c:v>
                </c:pt>
                <c:pt idx="7664">
                  <c:v>5211.4699999999993</c:v>
                </c:pt>
                <c:pt idx="7665">
                  <c:v>5212.1000000000004</c:v>
                </c:pt>
                <c:pt idx="7666">
                  <c:v>5212.74</c:v>
                </c:pt>
                <c:pt idx="7667">
                  <c:v>5213.4000000000005</c:v>
                </c:pt>
                <c:pt idx="7668">
                  <c:v>5214.0200000000004</c:v>
                </c:pt>
                <c:pt idx="7669">
                  <c:v>5215.5600000000004</c:v>
                </c:pt>
                <c:pt idx="7670">
                  <c:v>5216.21</c:v>
                </c:pt>
                <c:pt idx="7671">
                  <c:v>5216.9699999999993</c:v>
                </c:pt>
                <c:pt idx="7672">
                  <c:v>5217.6400000000003</c:v>
                </c:pt>
                <c:pt idx="7673">
                  <c:v>5218.24</c:v>
                </c:pt>
                <c:pt idx="7674">
                  <c:v>5218.88</c:v>
                </c:pt>
                <c:pt idx="7675">
                  <c:v>5219.5600000000004</c:v>
                </c:pt>
                <c:pt idx="7676">
                  <c:v>5220.21</c:v>
                </c:pt>
                <c:pt idx="7677">
                  <c:v>5220.8100000000004</c:v>
                </c:pt>
                <c:pt idx="7678">
                  <c:v>5221.42</c:v>
                </c:pt>
                <c:pt idx="7679">
                  <c:v>5222.1000000000004</c:v>
                </c:pt>
                <c:pt idx="7680">
                  <c:v>5222.72</c:v>
                </c:pt>
                <c:pt idx="7681">
                  <c:v>5223.67</c:v>
                </c:pt>
                <c:pt idx="7682">
                  <c:v>5224.29</c:v>
                </c:pt>
                <c:pt idx="7683">
                  <c:v>5224.92</c:v>
                </c:pt>
                <c:pt idx="7684">
                  <c:v>5225.79</c:v>
                </c:pt>
                <c:pt idx="7685">
                  <c:v>5226.4800000000005</c:v>
                </c:pt>
                <c:pt idx="7686">
                  <c:v>5227.1100000000015</c:v>
                </c:pt>
                <c:pt idx="7687">
                  <c:v>5227.74</c:v>
                </c:pt>
                <c:pt idx="7688">
                  <c:v>5228.38</c:v>
                </c:pt>
                <c:pt idx="7689">
                  <c:v>5229.08</c:v>
                </c:pt>
                <c:pt idx="7690">
                  <c:v>5229.7300000000005</c:v>
                </c:pt>
                <c:pt idx="7691">
                  <c:v>5230.33</c:v>
                </c:pt>
                <c:pt idx="7692">
                  <c:v>5230.99</c:v>
                </c:pt>
                <c:pt idx="7693">
                  <c:v>5231.6000000000004</c:v>
                </c:pt>
                <c:pt idx="7694">
                  <c:v>5232.18</c:v>
                </c:pt>
                <c:pt idx="7695">
                  <c:v>5232.91</c:v>
                </c:pt>
                <c:pt idx="7696">
                  <c:v>5233.46</c:v>
                </c:pt>
                <c:pt idx="7697">
                  <c:v>5234.0600000000004</c:v>
                </c:pt>
                <c:pt idx="7698">
                  <c:v>5234.6500000000005</c:v>
                </c:pt>
                <c:pt idx="7699">
                  <c:v>5235.29</c:v>
                </c:pt>
                <c:pt idx="7700">
                  <c:v>5235.99</c:v>
                </c:pt>
                <c:pt idx="7701">
                  <c:v>5236.59</c:v>
                </c:pt>
                <c:pt idx="7702">
                  <c:v>5237.4699999999993</c:v>
                </c:pt>
                <c:pt idx="7703">
                  <c:v>5238.18</c:v>
                </c:pt>
                <c:pt idx="7704">
                  <c:v>5238.74</c:v>
                </c:pt>
                <c:pt idx="7705">
                  <c:v>5239.41</c:v>
                </c:pt>
                <c:pt idx="7706">
                  <c:v>5240.07</c:v>
                </c:pt>
                <c:pt idx="7707">
                  <c:v>5240.78</c:v>
                </c:pt>
                <c:pt idx="7708">
                  <c:v>5241.41</c:v>
                </c:pt>
                <c:pt idx="7709">
                  <c:v>5242.17</c:v>
                </c:pt>
                <c:pt idx="7710">
                  <c:v>5242.8100000000004</c:v>
                </c:pt>
                <c:pt idx="7711">
                  <c:v>5243.5</c:v>
                </c:pt>
                <c:pt idx="7712">
                  <c:v>5244.04</c:v>
                </c:pt>
                <c:pt idx="7713">
                  <c:v>5244.67</c:v>
                </c:pt>
                <c:pt idx="7714">
                  <c:v>5245.25</c:v>
                </c:pt>
                <c:pt idx="7715">
                  <c:v>5245.98</c:v>
                </c:pt>
                <c:pt idx="7716">
                  <c:v>5246.54</c:v>
                </c:pt>
                <c:pt idx="7717">
                  <c:v>5247.1600000000008</c:v>
                </c:pt>
                <c:pt idx="7718">
                  <c:v>5247.76</c:v>
                </c:pt>
                <c:pt idx="7719">
                  <c:v>5248.35</c:v>
                </c:pt>
                <c:pt idx="7720">
                  <c:v>5248.95</c:v>
                </c:pt>
                <c:pt idx="7721">
                  <c:v>5249.55</c:v>
                </c:pt>
                <c:pt idx="7722">
                  <c:v>5250.2</c:v>
                </c:pt>
                <c:pt idx="7723">
                  <c:v>5250.9</c:v>
                </c:pt>
                <c:pt idx="7724">
                  <c:v>5251.53</c:v>
                </c:pt>
                <c:pt idx="7725">
                  <c:v>5252.17</c:v>
                </c:pt>
                <c:pt idx="7726">
                  <c:v>5252.84</c:v>
                </c:pt>
                <c:pt idx="7727">
                  <c:v>5253.42</c:v>
                </c:pt>
                <c:pt idx="7728">
                  <c:v>5254.05</c:v>
                </c:pt>
                <c:pt idx="7729">
                  <c:v>5254.73</c:v>
                </c:pt>
                <c:pt idx="7730">
                  <c:v>5255.38</c:v>
                </c:pt>
                <c:pt idx="7731">
                  <c:v>5256.02</c:v>
                </c:pt>
                <c:pt idx="7732">
                  <c:v>5256.6600000000008</c:v>
                </c:pt>
                <c:pt idx="7733">
                  <c:v>5257.3600000000006</c:v>
                </c:pt>
                <c:pt idx="7734">
                  <c:v>5257.96</c:v>
                </c:pt>
                <c:pt idx="7735">
                  <c:v>5258.6200000000008</c:v>
                </c:pt>
                <c:pt idx="7736">
                  <c:v>5259.21</c:v>
                </c:pt>
                <c:pt idx="7737">
                  <c:v>5259.83</c:v>
                </c:pt>
                <c:pt idx="7738">
                  <c:v>5260.53</c:v>
                </c:pt>
                <c:pt idx="7739">
                  <c:v>5261.2699999999995</c:v>
                </c:pt>
                <c:pt idx="7740">
                  <c:v>5262.02</c:v>
                </c:pt>
                <c:pt idx="7741">
                  <c:v>5262.6600000000008</c:v>
                </c:pt>
                <c:pt idx="7742">
                  <c:v>5263.29</c:v>
                </c:pt>
                <c:pt idx="7743">
                  <c:v>5263.9</c:v>
                </c:pt>
                <c:pt idx="7744">
                  <c:v>5264.6</c:v>
                </c:pt>
                <c:pt idx="7745">
                  <c:v>5265.18</c:v>
                </c:pt>
                <c:pt idx="7746">
                  <c:v>5265.7699999999995</c:v>
                </c:pt>
                <c:pt idx="7747">
                  <c:v>5266.6</c:v>
                </c:pt>
                <c:pt idx="7748">
                  <c:v>5267.23</c:v>
                </c:pt>
                <c:pt idx="7749">
                  <c:v>5267.84</c:v>
                </c:pt>
                <c:pt idx="7750">
                  <c:v>5268.42</c:v>
                </c:pt>
                <c:pt idx="7751">
                  <c:v>5269.05</c:v>
                </c:pt>
                <c:pt idx="7752">
                  <c:v>5269.6200000000008</c:v>
                </c:pt>
                <c:pt idx="7753">
                  <c:v>5270.22</c:v>
                </c:pt>
                <c:pt idx="7754">
                  <c:v>5270.9299999999994</c:v>
                </c:pt>
                <c:pt idx="7755">
                  <c:v>5271.4699999999993</c:v>
                </c:pt>
                <c:pt idx="7756">
                  <c:v>5272.23</c:v>
                </c:pt>
                <c:pt idx="7757">
                  <c:v>5273.1900000000005</c:v>
                </c:pt>
                <c:pt idx="7758">
                  <c:v>5273.8200000000006</c:v>
                </c:pt>
                <c:pt idx="7759">
                  <c:v>5274.44</c:v>
                </c:pt>
                <c:pt idx="7760">
                  <c:v>5275.17</c:v>
                </c:pt>
                <c:pt idx="7761">
                  <c:v>5275.7699999999995</c:v>
                </c:pt>
                <c:pt idx="7762">
                  <c:v>5276.33</c:v>
                </c:pt>
                <c:pt idx="7763">
                  <c:v>5277.07</c:v>
                </c:pt>
                <c:pt idx="7764">
                  <c:v>5277.78</c:v>
                </c:pt>
                <c:pt idx="7765">
                  <c:v>5278.38</c:v>
                </c:pt>
                <c:pt idx="7766">
                  <c:v>5278.9699999999993</c:v>
                </c:pt>
                <c:pt idx="7767">
                  <c:v>5279.6200000000008</c:v>
                </c:pt>
                <c:pt idx="7768">
                  <c:v>5280.25</c:v>
                </c:pt>
                <c:pt idx="7769">
                  <c:v>5280.9</c:v>
                </c:pt>
                <c:pt idx="7770">
                  <c:v>5281.51</c:v>
                </c:pt>
                <c:pt idx="7771">
                  <c:v>5282.1200000000008</c:v>
                </c:pt>
                <c:pt idx="7772">
                  <c:v>5282.73</c:v>
                </c:pt>
                <c:pt idx="7773">
                  <c:v>5283.64</c:v>
                </c:pt>
                <c:pt idx="7774">
                  <c:v>5284.33</c:v>
                </c:pt>
                <c:pt idx="7775">
                  <c:v>5284.92</c:v>
                </c:pt>
                <c:pt idx="7776">
                  <c:v>5285.7699999999995</c:v>
                </c:pt>
                <c:pt idx="7777">
                  <c:v>5286.34</c:v>
                </c:pt>
                <c:pt idx="7778">
                  <c:v>5286.89</c:v>
                </c:pt>
                <c:pt idx="7779">
                  <c:v>5287.51</c:v>
                </c:pt>
                <c:pt idx="7780">
                  <c:v>5288.1</c:v>
                </c:pt>
                <c:pt idx="7781">
                  <c:v>5288.8200000000006</c:v>
                </c:pt>
                <c:pt idx="7782">
                  <c:v>5289.45</c:v>
                </c:pt>
                <c:pt idx="7783">
                  <c:v>5290.07</c:v>
                </c:pt>
                <c:pt idx="7784">
                  <c:v>5290.6900000000005</c:v>
                </c:pt>
                <c:pt idx="7785">
                  <c:v>5291.33</c:v>
                </c:pt>
                <c:pt idx="7786">
                  <c:v>5291.9</c:v>
                </c:pt>
                <c:pt idx="7787">
                  <c:v>5292.49</c:v>
                </c:pt>
                <c:pt idx="7788">
                  <c:v>5293.1600000000008</c:v>
                </c:pt>
                <c:pt idx="7789">
                  <c:v>5293.78</c:v>
                </c:pt>
                <c:pt idx="7790">
                  <c:v>5294.39</c:v>
                </c:pt>
                <c:pt idx="7791">
                  <c:v>5295.01</c:v>
                </c:pt>
                <c:pt idx="7792">
                  <c:v>5295.6200000000008</c:v>
                </c:pt>
                <c:pt idx="7793">
                  <c:v>5296.1900000000005</c:v>
                </c:pt>
                <c:pt idx="7794">
                  <c:v>5297.03</c:v>
                </c:pt>
                <c:pt idx="7795">
                  <c:v>5297.63</c:v>
                </c:pt>
                <c:pt idx="7796">
                  <c:v>5298.25</c:v>
                </c:pt>
                <c:pt idx="7797">
                  <c:v>5298.9</c:v>
                </c:pt>
                <c:pt idx="7798">
                  <c:v>5299.72</c:v>
                </c:pt>
                <c:pt idx="7799">
                  <c:v>5300.4299999999994</c:v>
                </c:pt>
                <c:pt idx="7800">
                  <c:v>5301.17</c:v>
                </c:pt>
                <c:pt idx="7801">
                  <c:v>5301.95</c:v>
                </c:pt>
                <c:pt idx="7802">
                  <c:v>5302.6500000000005</c:v>
                </c:pt>
                <c:pt idx="7803">
                  <c:v>5303.3600000000006</c:v>
                </c:pt>
                <c:pt idx="7804">
                  <c:v>5304.23</c:v>
                </c:pt>
                <c:pt idx="7805">
                  <c:v>5304.8600000000006</c:v>
                </c:pt>
                <c:pt idx="7806">
                  <c:v>5305.51</c:v>
                </c:pt>
                <c:pt idx="7807">
                  <c:v>5306.1200000000008</c:v>
                </c:pt>
                <c:pt idx="7808">
                  <c:v>5306.7</c:v>
                </c:pt>
                <c:pt idx="7809">
                  <c:v>5307.35</c:v>
                </c:pt>
                <c:pt idx="7810">
                  <c:v>5307.9299999999994</c:v>
                </c:pt>
                <c:pt idx="7811">
                  <c:v>5308.83</c:v>
                </c:pt>
                <c:pt idx="7812">
                  <c:v>5309.64</c:v>
                </c:pt>
                <c:pt idx="7813">
                  <c:v>5310.35</c:v>
                </c:pt>
                <c:pt idx="7814">
                  <c:v>5311.04</c:v>
                </c:pt>
                <c:pt idx="7815">
                  <c:v>5311.83</c:v>
                </c:pt>
                <c:pt idx="7816">
                  <c:v>5312.75</c:v>
                </c:pt>
                <c:pt idx="7817">
                  <c:v>5313.39</c:v>
                </c:pt>
                <c:pt idx="7818">
                  <c:v>5313.95</c:v>
                </c:pt>
                <c:pt idx="7819">
                  <c:v>5314.57</c:v>
                </c:pt>
                <c:pt idx="7820">
                  <c:v>5315.25</c:v>
                </c:pt>
                <c:pt idx="7821">
                  <c:v>5315.88</c:v>
                </c:pt>
                <c:pt idx="7822">
                  <c:v>5316.6</c:v>
                </c:pt>
                <c:pt idx="7823">
                  <c:v>5317.63</c:v>
                </c:pt>
                <c:pt idx="7824">
                  <c:v>5318.24</c:v>
                </c:pt>
                <c:pt idx="7825">
                  <c:v>5319.02</c:v>
                </c:pt>
                <c:pt idx="7826">
                  <c:v>5319.6200000000008</c:v>
                </c:pt>
                <c:pt idx="7827">
                  <c:v>5320.4</c:v>
                </c:pt>
                <c:pt idx="7828">
                  <c:v>5321.1900000000005</c:v>
                </c:pt>
                <c:pt idx="7829">
                  <c:v>5321.96</c:v>
                </c:pt>
                <c:pt idx="7830">
                  <c:v>5322.6</c:v>
                </c:pt>
                <c:pt idx="7831">
                  <c:v>5323.25</c:v>
                </c:pt>
                <c:pt idx="7832">
                  <c:v>5323.8</c:v>
                </c:pt>
                <c:pt idx="7833">
                  <c:v>5324.49</c:v>
                </c:pt>
                <c:pt idx="7834">
                  <c:v>5325.1100000000006</c:v>
                </c:pt>
                <c:pt idx="7835">
                  <c:v>5325.84</c:v>
                </c:pt>
                <c:pt idx="7836">
                  <c:v>5326.72</c:v>
                </c:pt>
                <c:pt idx="7837">
                  <c:v>5327.3600000000006</c:v>
                </c:pt>
                <c:pt idx="7838">
                  <c:v>5328</c:v>
                </c:pt>
                <c:pt idx="7839">
                  <c:v>5328.64</c:v>
                </c:pt>
                <c:pt idx="7840">
                  <c:v>5329.55</c:v>
                </c:pt>
                <c:pt idx="7841">
                  <c:v>5330.14</c:v>
                </c:pt>
                <c:pt idx="7842">
                  <c:v>5330.72</c:v>
                </c:pt>
                <c:pt idx="7843">
                  <c:v>5331.34</c:v>
                </c:pt>
                <c:pt idx="7844">
                  <c:v>5332.2699999999995</c:v>
                </c:pt>
                <c:pt idx="7845">
                  <c:v>5332.92</c:v>
                </c:pt>
                <c:pt idx="7846">
                  <c:v>5333.56</c:v>
                </c:pt>
                <c:pt idx="7847">
                  <c:v>5334.25</c:v>
                </c:pt>
                <c:pt idx="7848">
                  <c:v>5334.95</c:v>
                </c:pt>
                <c:pt idx="7849">
                  <c:v>5335.7</c:v>
                </c:pt>
                <c:pt idx="7850">
                  <c:v>5336.34</c:v>
                </c:pt>
                <c:pt idx="7851">
                  <c:v>5337.01</c:v>
                </c:pt>
                <c:pt idx="7852">
                  <c:v>5337.6200000000008</c:v>
                </c:pt>
                <c:pt idx="7853">
                  <c:v>5338.22</c:v>
                </c:pt>
                <c:pt idx="7854">
                  <c:v>5338.87</c:v>
                </c:pt>
                <c:pt idx="7855">
                  <c:v>5339.6600000000008</c:v>
                </c:pt>
                <c:pt idx="7856">
                  <c:v>5340.39</c:v>
                </c:pt>
                <c:pt idx="7857">
                  <c:v>5341.03</c:v>
                </c:pt>
                <c:pt idx="7858">
                  <c:v>5341.8200000000006</c:v>
                </c:pt>
                <c:pt idx="7859">
                  <c:v>5342.4699999999993</c:v>
                </c:pt>
                <c:pt idx="7860">
                  <c:v>5343.08</c:v>
                </c:pt>
                <c:pt idx="7861">
                  <c:v>5343.72</c:v>
                </c:pt>
                <c:pt idx="7862">
                  <c:v>5344.33</c:v>
                </c:pt>
                <c:pt idx="7863">
                  <c:v>5345.14</c:v>
                </c:pt>
                <c:pt idx="7864">
                  <c:v>5345.7699999999995</c:v>
                </c:pt>
                <c:pt idx="7865">
                  <c:v>5346.4299999999994</c:v>
                </c:pt>
                <c:pt idx="7866">
                  <c:v>5347.09</c:v>
                </c:pt>
                <c:pt idx="7867">
                  <c:v>5347.73</c:v>
                </c:pt>
                <c:pt idx="7868">
                  <c:v>5348.4</c:v>
                </c:pt>
                <c:pt idx="7869">
                  <c:v>5349.03</c:v>
                </c:pt>
                <c:pt idx="7870">
                  <c:v>5349.67</c:v>
                </c:pt>
                <c:pt idx="7871">
                  <c:v>5350.23</c:v>
                </c:pt>
                <c:pt idx="7872">
                  <c:v>5350.88</c:v>
                </c:pt>
                <c:pt idx="7873">
                  <c:v>5351.55</c:v>
                </c:pt>
                <c:pt idx="7874">
                  <c:v>5352.21</c:v>
                </c:pt>
                <c:pt idx="7875">
                  <c:v>5352.85</c:v>
                </c:pt>
                <c:pt idx="7876">
                  <c:v>5353.44</c:v>
                </c:pt>
                <c:pt idx="7877">
                  <c:v>5354.09</c:v>
                </c:pt>
                <c:pt idx="7878">
                  <c:v>5354.8200000000006</c:v>
                </c:pt>
                <c:pt idx="7879">
                  <c:v>5355.46</c:v>
                </c:pt>
                <c:pt idx="7880">
                  <c:v>5356.07</c:v>
                </c:pt>
                <c:pt idx="7881">
                  <c:v>5356.71</c:v>
                </c:pt>
                <c:pt idx="7882">
                  <c:v>5357.31</c:v>
                </c:pt>
                <c:pt idx="7883">
                  <c:v>5358.1200000000008</c:v>
                </c:pt>
                <c:pt idx="7884">
                  <c:v>5358.85</c:v>
                </c:pt>
                <c:pt idx="7885">
                  <c:v>5359.45</c:v>
                </c:pt>
                <c:pt idx="7886">
                  <c:v>5360.46</c:v>
                </c:pt>
                <c:pt idx="7887">
                  <c:v>5361.2</c:v>
                </c:pt>
                <c:pt idx="7888">
                  <c:v>5361.83</c:v>
                </c:pt>
                <c:pt idx="7889">
                  <c:v>5362.44</c:v>
                </c:pt>
                <c:pt idx="7890">
                  <c:v>5363.06</c:v>
                </c:pt>
                <c:pt idx="7891">
                  <c:v>5363.64</c:v>
                </c:pt>
                <c:pt idx="7892">
                  <c:v>5364.23</c:v>
                </c:pt>
                <c:pt idx="7893">
                  <c:v>5364.84</c:v>
                </c:pt>
                <c:pt idx="7894">
                  <c:v>5365.44</c:v>
                </c:pt>
                <c:pt idx="7895">
                  <c:v>5366.14</c:v>
                </c:pt>
                <c:pt idx="7896">
                  <c:v>5366.9699999999993</c:v>
                </c:pt>
                <c:pt idx="7897">
                  <c:v>5367.56</c:v>
                </c:pt>
                <c:pt idx="7898">
                  <c:v>5368.23</c:v>
                </c:pt>
                <c:pt idx="7899">
                  <c:v>5368.81</c:v>
                </c:pt>
                <c:pt idx="7900">
                  <c:v>5369.44</c:v>
                </c:pt>
                <c:pt idx="7901">
                  <c:v>5370.09</c:v>
                </c:pt>
                <c:pt idx="7902">
                  <c:v>5370.76</c:v>
                </c:pt>
                <c:pt idx="7903">
                  <c:v>5371.38</c:v>
                </c:pt>
                <c:pt idx="7904">
                  <c:v>5372.1</c:v>
                </c:pt>
                <c:pt idx="7905">
                  <c:v>5372.74</c:v>
                </c:pt>
                <c:pt idx="7906">
                  <c:v>5373.44</c:v>
                </c:pt>
                <c:pt idx="7907">
                  <c:v>5374.13</c:v>
                </c:pt>
                <c:pt idx="7908">
                  <c:v>5374.81</c:v>
                </c:pt>
                <c:pt idx="7909">
                  <c:v>5375.46</c:v>
                </c:pt>
                <c:pt idx="7910">
                  <c:v>5376.1100000000006</c:v>
                </c:pt>
                <c:pt idx="7911">
                  <c:v>5376.8200000000006</c:v>
                </c:pt>
                <c:pt idx="7912">
                  <c:v>5377.5</c:v>
                </c:pt>
                <c:pt idx="7913">
                  <c:v>5378.13</c:v>
                </c:pt>
                <c:pt idx="7914">
                  <c:v>5378.78</c:v>
                </c:pt>
                <c:pt idx="7915">
                  <c:v>5379.38</c:v>
                </c:pt>
                <c:pt idx="7916">
                  <c:v>5380.01</c:v>
                </c:pt>
                <c:pt idx="7917">
                  <c:v>5380.73</c:v>
                </c:pt>
                <c:pt idx="7918">
                  <c:v>5381.3200000000006</c:v>
                </c:pt>
                <c:pt idx="7919">
                  <c:v>5381.9699999999993</c:v>
                </c:pt>
                <c:pt idx="7920">
                  <c:v>5382.59</c:v>
                </c:pt>
                <c:pt idx="7921">
                  <c:v>5383.23</c:v>
                </c:pt>
                <c:pt idx="7922">
                  <c:v>5383.79</c:v>
                </c:pt>
                <c:pt idx="7923">
                  <c:v>5384.41</c:v>
                </c:pt>
                <c:pt idx="7924">
                  <c:v>5385.04</c:v>
                </c:pt>
                <c:pt idx="7925">
                  <c:v>5385.6100000000006</c:v>
                </c:pt>
                <c:pt idx="7926">
                  <c:v>5386.3</c:v>
                </c:pt>
                <c:pt idx="7927">
                  <c:v>5386.89</c:v>
                </c:pt>
                <c:pt idx="7928">
                  <c:v>5387.7699999999995</c:v>
                </c:pt>
                <c:pt idx="7929">
                  <c:v>5388.48</c:v>
                </c:pt>
                <c:pt idx="7930">
                  <c:v>5389.14</c:v>
                </c:pt>
                <c:pt idx="7931">
                  <c:v>5389.92</c:v>
                </c:pt>
                <c:pt idx="7932">
                  <c:v>5390.5</c:v>
                </c:pt>
                <c:pt idx="7933">
                  <c:v>5391.1500000000005</c:v>
                </c:pt>
                <c:pt idx="7934">
                  <c:v>5391.88</c:v>
                </c:pt>
                <c:pt idx="7935">
                  <c:v>5392.5</c:v>
                </c:pt>
                <c:pt idx="7936">
                  <c:v>5393.28</c:v>
                </c:pt>
                <c:pt idx="7937">
                  <c:v>5393.95</c:v>
                </c:pt>
                <c:pt idx="7938">
                  <c:v>5394.59</c:v>
                </c:pt>
                <c:pt idx="7939">
                  <c:v>5395.24</c:v>
                </c:pt>
                <c:pt idx="7940">
                  <c:v>5395.89</c:v>
                </c:pt>
                <c:pt idx="7941">
                  <c:v>5396.48</c:v>
                </c:pt>
                <c:pt idx="7942">
                  <c:v>5397.13</c:v>
                </c:pt>
                <c:pt idx="7943">
                  <c:v>5397.76</c:v>
                </c:pt>
                <c:pt idx="7944">
                  <c:v>5398.41</c:v>
                </c:pt>
                <c:pt idx="7945">
                  <c:v>5399.1100000000006</c:v>
                </c:pt>
                <c:pt idx="7946">
                  <c:v>5399.7699999999995</c:v>
                </c:pt>
                <c:pt idx="7947">
                  <c:v>5400.42</c:v>
                </c:pt>
                <c:pt idx="7948">
                  <c:v>5401.1200000000008</c:v>
                </c:pt>
                <c:pt idx="7949">
                  <c:v>5401.74</c:v>
                </c:pt>
                <c:pt idx="7950">
                  <c:v>5402.3600000000006</c:v>
                </c:pt>
                <c:pt idx="7951">
                  <c:v>5403.09</c:v>
                </c:pt>
                <c:pt idx="7952">
                  <c:v>5403.81</c:v>
                </c:pt>
                <c:pt idx="7953">
                  <c:v>5404.51</c:v>
                </c:pt>
                <c:pt idx="7954">
                  <c:v>5405.26</c:v>
                </c:pt>
                <c:pt idx="7955">
                  <c:v>5405.96</c:v>
                </c:pt>
                <c:pt idx="7956">
                  <c:v>5406.58</c:v>
                </c:pt>
                <c:pt idx="7957">
                  <c:v>5407.23</c:v>
                </c:pt>
                <c:pt idx="7958">
                  <c:v>5407.87</c:v>
                </c:pt>
                <c:pt idx="7959">
                  <c:v>5408.5</c:v>
                </c:pt>
                <c:pt idx="7960">
                  <c:v>5409.1200000000008</c:v>
                </c:pt>
                <c:pt idx="7961">
                  <c:v>5409.73</c:v>
                </c:pt>
                <c:pt idx="7962">
                  <c:v>5410.4</c:v>
                </c:pt>
                <c:pt idx="7963">
                  <c:v>5411.03</c:v>
                </c:pt>
                <c:pt idx="7964">
                  <c:v>5411.6900000000005</c:v>
                </c:pt>
                <c:pt idx="7965">
                  <c:v>5412.3600000000006</c:v>
                </c:pt>
                <c:pt idx="7966">
                  <c:v>5413.07</c:v>
                </c:pt>
                <c:pt idx="7967">
                  <c:v>5413.92</c:v>
                </c:pt>
                <c:pt idx="7968">
                  <c:v>5414.56</c:v>
                </c:pt>
                <c:pt idx="7969">
                  <c:v>5415.3</c:v>
                </c:pt>
                <c:pt idx="7970">
                  <c:v>5415.92</c:v>
                </c:pt>
                <c:pt idx="7971">
                  <c:v>5416.58</c:v>
                </c:pt>
                <c:pt idx="7972">
                  <c:v>5417.23</c:v>
                </c:pt>
                <c:pt idx="7973">
                  <c:v>5417.8600000000006</c:v>
                </c:pt>
                <c:pt idx="7974">
                  <c:v>5418.46</c:v>
                </c:pt>
                <c:pt idx="7975">
                  <c:v>5419.22</c:v>
                </c:pt>
                <c:pt idx="7976">
                  <c:v>5419.89</c:v>
                </c:pt>
                <c:pt idx="7977">
                  <c:v>5420.53</c:v>
                </c:pt>
                <c:pt idx="7978">
                  <c:v>5421.1500000000005</c:v>
                </c:pt>
                <c:pt idx="7979">
                  <c:v>5421.74</c:v>
                </c:pt>
                <c:pt idx="7980">
                  <c:v>5422.39</c:v>
                </c:pt>
                <c:pt idx="7981">
                  <c:v>5423.3200000000006</c:v>
                </c:pt>
                <c:pt idx="7982">
                  <c:v>5423.89</c:v>
                </c:pt>
                <c:pt idx="7983">
                  <c:v>5424.6500000000005</c:v>
                </c:pt>
                <c:pt idx="7984">
                  <c:v>5425.2699999999995</c:v>
                </c:pt>
                <c:pt idx="7985">
                  <c:v>5426.1</c:v>
                </c:pt>
                <c:pt idx="7986">
                  <c:v>5426.81</c:v>
                </c:pt>
                <c:pt idx="7987">
                  <c:v>5427.4</c:v>
                </c:pt>
                <c:pt idx="7988">
                  <c:v>5428.33</c:v>
                </c:pt>
                <c:pt idx="7989">
                  <c:v>5429.31</c:v>
                </c:pt>
                <c:pt idx="7990">
                  <c:v>5429.96</c:v>
                </c:pt>
                <c:pt idx="7991">
                  <c:v>5430.54</c:v>
                </c:pt>
                <c:pt idx="7992">
                  <c:v>5431.25</c:v>
                </c:pt>
                <c:pt idx="7993">
                  <c:v>5431.89</c:v>
                </c:pt>
                <c:pt idx="7994">
                  <c:v>5432.52</c:v>
                </c:pt>
                <c:pt idx="7995">
                  <c:v>5433.14</c:v>
                </c:pt>
                <c:pt idx="7996">
                  <c:v>5433.8200000000006</c:v>
                </c:pt>
                <c:pt idx="7997">
                  <c:v>5434.51</c:v>
                </c:pt>
                <c:pt idx="7998">
                  <c:v>5435.28</c:v>
                </c:pt>
                <c:pt idx="7999">
                  <c:v>5435.92</c:v>
                </c:pt>
                <c:pt idx="8000">
                  <c:v>5436.68</c:v>
                </c:pt>
                <c:pt idx="8001">
                  <c:v>5437.41</c:v>
                </c:pt>
                <c:pt idx="8002">
                  <c:v>5438.18</c:v>
                </c:pt>
                <c:pt idx="8003">
                  <c:v>5438.8200000000006</c:v>
                </c:pt>
                <c:pt idx="8004">
                  <c:v>5439.54</c:v>
                </c:pt>
                <c:pt idx="8005">
                  <c:v>5440.25</c:v>
                </c:pt>
                <c:pt idx="8006">
                  <c:v>5440.85</c:v>
                </c:pt>
                <c:pt idx="8007">
                  <c:v>5441.46</c:v>
                </c:pt>
                <c:pt idx="8008">
                  <c:v>5442.1</c:v>
                </c:pt>
                <c:pt idx="8009">
                  <c:v>5442.79</c:v>
                </c:pt>
                <c:pt idx="8010">
                  <c:v>5443.8</c:v>
                </c:pt>
                <c:pt idx="8011">
                  <c:v>5444.44</c:v>
                </c:pt>
                <c:pt idx="8012">
                  <c:v>5445.04</c:v>
                </c:pt>
                <c:pt idx="8013">
                  <c:v>5445.6500000000005</c:v>
                </c:pt>
                <c:pt idx="8014">
                  <c:v>5446.2699999999995</c:v>
                </c:pt>
                <c:pt idx="8015">
                  <c:v>5447.42</c:v>
                </c:pt>
                <c:pt idx="8016">
                  <c:v>5448.04</c:v>
                </c:pt>
                <c:pt idx="8017">
                  <c:v>5448.67</c:v>
                </c:pt>
                <c:pt idx="8018">
                  <c:v>5449.44</c:v>
                </c:pt>
                <c:pt idx="8019">
                  <c:v>5450.13</c:v>
                </c:pt>
                <c:pt idx="8020">
                  <c:v>5450.83</c:v>
                </c:pt>
                <c:pt idx="8021">
                  <c:v>5451.45</c:v>
                </c:pt>
                <c:pt idx="8022">
                  <c:v>5452.06</c:v>
                </c:pt>
                <c:pt idx="8023">
                  <c:v>5452.8</c:v>
                </c:pt>
                <c:pt idx="8024">
                  <c:v>5453.5</c:v>
                </c:pt>
                <c:pt idx="8025">
                  <c:v>5454.1200000000008</c:v>
                </c:pt>
                <c:pt idx="8026">
                  <c:v>5454.73</c:v>
                </c:pt>
                <c:pt idx="8027">
                  <c:v>5455.59</c:v>
                </c:pt>
                <c:pt idx="8028">
                  <c:v>5456.24</c:v>
                </c:pt>
                <c:pt idx="8029">
                  <c:v>5456.88</c:v>
                </c:pt>
                <c:pt idx="8030">
                  <c:v>5457.45</c:v>
                </c:pt>
                <c:pt idx="8031">
                  <c:v>5458.07</c:v>
                </c:pt>
                <c:pt idx="8032">
                  <c:v>5458.67</c:v>
                </c:pt>
                <c:pt idx="8033">
                  <c:v>5459.64</c:v>
                </c:pt>
                <c:pt idx="8034">
                  <c:v>5460.2699999999995</c:v>
                </c:pt>
                <c:pt idx="8035">
                  <c:v>5460.8200000000006</c:v>
                </c:pt>
                <c:pt idx="8036">
                  <c:v>5461.48</c:v>
                </c:pt>
                <c:pt idx="8037">
                  <c:v>5462.08</c:v>
                </c:pt>
                <c:pt idx="8038">
                  <c:v>5462.71</c:v>
                </c:pt>
                <c:pt idx="8039">
                  <c:v>5463.3</c:v>
                </c:pt>
                <c:pt idx="8040">
                  <c:v>5463.9</c:v>
                </c:pt>
                <c:pt idx="8041">
                  <c:v>5464.55</c:v>
                </c:pt>
                <c:pt idx="8042">
                  <c:v>5465.1100000000006</c:v>
                </c:pt>
                <c:pt idx="8043">
                  <c:v>5465.7699999999995</c:v>
                </c:pt>
                <c:pt idx="8044">
                  <c:v>5466.54</c:v>
                </c:pt>
                <c:pt idx="8045">
                  <c:v>5467.25</c:v>
                </c:pt>
                <c:pt idx="8046">
                  <c:v>5467.9</c:v>
                </c:pt>
                <c:pt idx="8047">
                  <c:v>5468.57</c:v>
                </c:pt>
                <c:pt idx="8048">
                  <c:v>5469.29</c:v>
                </c:pt>
                <c:pt idx="8049">
                  <c:v>5469.9299999999994</c:v>
                </c:pt>
                <c:pt idx="8050">
                  <c:v>5470.58</c:v>
                </c:pt>
                <c:pt idx="8051">
                  <c:v>5471.1900000000005</c:v>
                </c:pt>
                <c:pt idx="8052">
                  <c:v>5471.9</c:v>
                </c:pt>
                <c:pt idx="8053">
                  <c:v>5472.49</c:v>
                </c:pt>
                <c:pt idx="8054">
                  <c:v>5473.18</c:v>
                </c:pt>
                <c:pt idx="8055">
                  <c:v>5473.81</c:v>
                </c:pt>
                <c:pt idx="8056">
                  <c:v>5474.45</c:v>
                </c:pt>
                <c:pt idx="8057">
                  <c:v>5475.2</c:v>
                </c:pt>
                <c:pt idx="8058">
                  <c:v>5476.02</c:v>
                </c:pt>
                <c:pt idx="8059">
                  <c:v>5477.06</c:v>
                </c:pt>
                <c:pt idx="8060">
                  <c:v>5477.63</c:v>
                </c:pt>
                <c:pt idx="8061">
                  <c:v>5478.21</c:v>
                </c:pt>
                <c:pt idx="8062">
                  <c:v>5478.9299999999994</c:v>
                </c:pt>
                <c:pt idx="8063">
                  <c:v>5479.58</c:v>
                </c:pt>
                <c:pt idx="8064">
                  <c:v>5480.23</c:v>
                </c:pt>
                <c:pt idx="8065">
                  <c:v>5480.81</c:v>
                </c:pt>
                <c:pt idx="8066">
                  <c:v>5481.55</c:v>
                </c:pt>
                <c:pt idx="8067">
                  <c:v>5482.22</c:v>
                </c:pt>
                <c:pt idx="8068">
                  <c:v>5482.92</c:v>
                </c:pt>
                <c:pt idx="8069">
                  <c:v>5483.54</c:v>
                </c:pt>
                <c:pt idx="8070">
                  <c:v>5484.31</c:v>
                </c:pt>
                <c:pt idx="8071">
                  <c:v>5484.9299999999994</c:v>
                </c:pt>
                <c:pt idx="8072">
                  <c:v>5485.6200000000008</c:v>
                </c:pt>
                <c:pt idx="8073">
                  <c:v>5486.22</c:v>
                </c:pt>
                <c:pt idx="8074">
                  <c:v>5486.85</c:v>
                </c:pt>
                <c:pt idx="8075">
                  <c:v>5487.48</c:v>
                </c:pt>
                <c:pt idx="8076">
                  <c:v>5488.09</c:v>
                </c:pt>
                <c:pt idx="8077">
                  <c:v>5488.6600000000008</c:v>
                </c:pt>
                <c:pt idx="8078">
                  <c:v>5489.3</c:v>
                </c:pt>
                <c:pt idx="8079">
                  <c:v>5489.92</c:v>
                </c:pt>
                <c:pt idx="8080">
                  <c:v>5490.6200000000008</c:v>
                </c:pt>
                <c:pt idx="8081">
                  <c:v>5491.26</c:v>
                </c:pt>
                <c:pt idx="8082">
                  <c:v>5491.9</c:v>
                </c:pt>
                <c:pt idx="8083">
                  <c:v>5492.59</c:v>
                </c:pt>
                <c:pt idx="8084">
                  <c:v>5493.23</c:v>
                </c:pt>
                <c:pt idx="8085">
                  <c:v>5493.98</c:v>
                </c:pt>
                <c:pt idx="8086">
                  <c:v>5494.63</c:v>
                </c:pt>
                <c:pt idx="8087">
                  <c:v>5495.28</c:v>
                </c:pt>
                <c:pt idx="8088">
                  <c:v>5495.87</c:v>
                </c:pt>
                <c:pt idx="8089">
                  <c:v>5496.49</c:v>
                </c:pt>
                <c:pt idx="8090">
                  <c:v>5497.13</c:v>
                </c:pt>
                <c:pt idx="8091">
                  <c:v>5497.83</c:v>
                </c:pt>
                <c:pt idx="8092">
                  <c:v>5498.57</c:v>
                </c:pt>
                <c:pt idx="8093">
                  <c:v>5499.26</c:v>
                </c:pt>
                <c:pt idx="8094">
                  <c:v>5499.91</c:v>
                </c:pt>
                <c:pt idx="8095">
                  <c:v>5500.55</c:v>
                </c:pt>
                <c:pt idx="8096">
                  <c:v>5501.29</c:v>
                </c:pt>
                <c:pt idx="8097">
                  <c:v>5502.06</c:v>
                </c:pt>
                <c:pt idx="8098">
                  <c:v>5502.68</c:v>
                </c:pt>
                <c:pt idx="8099">
                  <c:v>5503.34</c:v>
                </c:pt>
                <c:pt idx="8100">
                  <c:v>5503.95</c:v>
                </c:pt>
                <c:pt idx="8101">
                  <c:v>5504.59</c:v>
                </c:pt>
                <c:pt idx="8102">
                  <c:v>5505.26</c:v>
                </c:pt>
                <c:pt idx="8103">
                  <c:v>5506.1600000000008</c:v>
                </c:pt>
                <c:pt idx="8104">
                  <c:v>5506.91</c:v>
                </c:pt>
                <c:pt idx="8105">
                  <c:v>5507.56</c:v>
                </c:pt>
                <c:pt idx="8106">
                  <c:v>5508.21</c:v>
                </c:pt>
                <c:pt idx="8107">
                  <c:v>5508.99</c:v>
                </c:pt>
                <c:pt idx="8108">
                  <c:v>5509.6100000000006</c:v>
                </c:pt>
                <c:pt idx="8109">
                  <c:v>5510.18</c:v>
                </c:pt>
                <c:pt idx="8110">
                  <c:v>5510.9</c:v>
                </c:pt>
                <c:pt idx="8111">
                  <c:v>5511.54</c:v>
                </c:pt>
                <c:pt idx="8112">
                  <c:v>5512.23</c:v>
                </c:pt>
                <c:pt idx="8113">
                  <c:v>5512.9299999999994</c:v>
                </c:pt>
                <c:pt idx="8114">
                  <c:v>5513.52</c:v>
                </c:pt>
                <c:pt idx="8115">
                  <c:v>5514.17</c:v>
                </c:pt>
                <c:pt idx="8116">
                  <c:v>5514.74</c:v>
                </c:pt>
                <c:pt idx="8117">
                  <c:v>5515.37</c:v>
                </c:pt>
                <c:pt idx="8118">
                  <c:v>5515.95</c:v>
                </c:pt>
                <c:pt idx="8119">
                  <c:v>5516.56</c:v>
                </c:pt>
                <c:pt idx="8120">
                  <c:v>5517.25</c:v>
                </c:pt>
                <c:pt idx="8121">
                  <c:v>5517.87</c:v>
                </c:pt>
                <c:pt idx="8122">
                  <c:v>5518.45</c:v>
                </c:pt>
                <c:pt idx="8123">
                  <c:v>5518.99</c:v>
                </c:pt>
                <c:pt idx="8124">
                  <c:v>5519.74</c:v>
                </c:pt>
                <c:pt idx="8125">
                  <c:v>5520.31</c:v>
                </c:pt>
                <c:pt idx="8126">
                  <c:v>5520.98</c:v>
                </c:pt>
                <c:pt idx="8127">
                  <c:v>5521.67</c:v>
                </c:pt>
                <c:pt idx="8128">
                  <c:v>5522.23</c:v>
                </c:pt>
                <c:pt idx="8129">
                  <c:v>5523.02</c:v>
                </c:pt>
                <c:pt idx="8130">
                  <c:v>5523.6500000000005</c:v>
                </c:pt>
                <c:pt idx="8131">
                  <c:v>5524.4</c:v>
                </c:pt>
                <c:pt idx="8132">
                  <c:v>5525.02</c:v>
                </c:pt>
                <c:pt idx="8133">
                  <c:v>5525.73</c:v>
                </c:pt>
                <c:pt idx="8134">
                  <c:v>5526.42</c:v>
                </c:pt>
                <c:pt idx="8135">
                  <c:v>5526.96</c:v>
                </c:pt>
                <c:pt idx="8136">
                  <c:v>5527.6</c:v>
                </c:pt>
                <c:pt idx="8137">
                  <c:v>5528.1900000000005</c:v>
                </c:pt>
                <c:pt idx="8138">
                  <c:v>5528.79</c:v>
                </c:pt>
                <c:pt idx="8139">
                  <c:v>5529.35</c:v>
                </c:pt>
                <c:pt idx="8140">
                  <c:v>5530</c:v>
                </c:pt>
                <c:pt idx="8141">
                  <c:v>5530.71</c:v>
                </c:pt>
                <c:pt idx="8142">
                  <c:v>5531.55</c:v>
                </c:pt>
                <c:pt idx="8143">
                  <c:v>5532.14</c:v>
                </c:pt>
                <c:pt idx="8144">
                  <c:v>5532.74</c:v>
                </c:pt>
                <c:pt idx="8145">
                  <c:v>5533.58</c:v>
                </c:pt>
                <c:pt idx="8146">
                  <c:v>5534.25</c:v>
                </c:pt>
                <c:pt idx="8147">
                  <c:v>5534.87</c:v>
                </c:pt>
                <c:pt idx="8148">
                  <c:v>5535.79</c:v>
                </c:pt>
                <c:pt idx="8149">
                  <c:v>5536.37</c:v>
                </c:pt>
                <c:pt idx="8150">
                  <c:v>5536.96</c:v>
                </c:pt>
                <c:pt idx="8151">
                  <c:v>5537.6200000000008</c:v>
                </c:pt>
                <c:pt idx="8152">
                  <c:v>5538.64</c:v>
                </c:pt>
                <c:pt idx="8153">
                  <c:v>5539.3</c:v>
                </c:pt>
                <c:pt idx="8154">
                  <c:v>5539.94</c:v>
                </c:pt>
                <c:pt idx="8155">
                  <c:v>5540.64</c:v>
                </c:pt>
                <c:pt idx="8156">
                  <c:v>5541.25</c:v>
                </c:pt>
                <c:pt idx="8157">
                  <c:v>5541.91</c:v>
                </c:pt>
                <c:pt idx="8158">
                  <c:v>5542.57</c:v>
                </c:pt>
                <c:pt idx="8159">
                  <c:v>5543.2</c:v>
                </c:pt>
                <c:pt idx="8160">
                  <c:v>5544.26</c:v>
                </c:pt>
                <c:pt idx="8161">
                  <c:v>5544.87</c:v>
                </c:pt>
                <c:pt idx="8162">
                  <c:v>5545.59</c:v>
                </c:pt>
                <c:pt idx="8163">
                  <c:v>5546.1900000000005</c:v>
                </c:pt>
                <c:pt idx="8164">
                  <c:v>5546.9</c:v>
                </c:pt>
                <c:pt idx="8165">
                  <c:v>5547.91</c:v>
                </c:pt>
                <c:pt idx="8166">
                  <c:v>5548.52</c:v>
                </c:pt>
                <c:pt idx="8167">
                  <c:v>5549.1900000000005</c:v>
                </c:pt>
                <c:pt idx="8168">
                  <c:v>5549.79</c:v>
                </c:pt>
                <c:pt idx="8169">
                  <c:v>5550.79</c:v>
                </c:pt>
                <c:pt idx="8170">
                  <c:v>5551.49</c:v>
                </c:pt>
                <c:pt idx="8171">
                  <c:v>5552.13</c:v>
                </c:pt>
                <c:pt idx="8172">
                  <c:v>5552.75</c:v>
                </c:pt>
                <c:pt idx="8173">
                  <c:v>5553.41</c:v>
                </c:pt>
                <c:pt idx="8174">
                  <c:v>5554</c:v>
                </c:pt>
                <c:pt idx="8175">
                  <c:v>5554.6900000000005</c:v>
                </c:pt>
                <c:pt idx="8176">
                  <c:v>5555.53</c:v>
                </c:pt>
                <c:pt idx="8177">
                  <c:v>5556.18</c:v>
                </c:pt>
                <c:pt idx="8178">
                  <c:v>5556.89</c:v>
                </c:pt>
                <c:pt idx="8179">
                  <c:v>5557.52</c:v>
                </c:pt>
                <c:pt idx="8180">
                  <c:v>5558.24</c:v>
                </c:pt>
                <c:pt idx="8181">
                  <c:v>5558.89</c:v>
                </c:pt>
                <c:pt idx="8182">
                  <c:v>5559.52</c:v>
                </c:pt>
                <c:pt idx="8183">
                  <c:v>5560.17</c:v>
                </c:pt>
                <c:pt idx="8184">
                  <c:v>5560.8</c:v>
                </c:pt>
                <c:pt idx="8185">
                  <c:v>5561.38</c:v>
                </c:pt>
                <c:pt idx="8186">
                  <c:v>5562.02</c:v>
                </c:pt>
                <c:pt idx="8187">
                  <c:v>5562.7</c:v>
                </c:pt>
                <c:pt idx="8188">
                  <c:v>5563.2699999999995</c:v>
                </c:pt>
                <c:pt idx="8189">
                  <c:v>5563.84</c:v>
                </c:pt>
                <c:pt idx="8190">
                  <c:v>5564.68</c:v>
                </c:pt>
                <c:pt idx="8191">
                  <c:v>5565.35</c:v>
                </c:pt>
                <c:pt idx="8192">
                  <c:v>5566.14</c:v>
                </c:pt>
                <c:pt idx="8193">
                  <c:v>5566.74</c:v>
                </c:pt>
                <c:pt idx="8194">
                  <c:v>5567.3600000000006</c:v>
                </c:pt>
                <c:pt idx="8195">
                  <c:v>5567.9699999999993</c:v>
                </c:pt>
                <c:pt idx="8196">
                  <c:v>5568.6200000000008</c:v>
                </c:pt>
                <c:pt idx="8197">
                  <c:v>5569.26</c:v>
                </c:pt>
                <c:pt idx="8198">
                  <c:v>5569.94</c:v>
                </c:pt>
                <c:pt idx="8199">
                  <c:v>5570.68</c:v>
                </c:pt>
                <c:pt idx="8200">
                  <c:v>5571.31</c:v>
                </c:pt>
                <c:pt idx="8201">
                  <c:v>5571.96</c:v>
                </c:pt>
                <c:pt idx="8202">
                  <c:v>5572.57</c:v>
                </c:pt>
                <c:pt idx="8203">
                  <c:v>5573.17</c:v>
                </c:pt>
                <c:pt idx="8204">
                  <c:v>5573.79</c:v>
                </c:pt>
                <c:pt idx="8205">
                  <c:v>5574.45</c:v>
                </c:pt>
                <c:pt idx="8206">
                  <c:v>5575.08</c:v>
                </c:pt>
                <c:pt idx="8207">
                  <c:v>5575.68</c:v>
                </c:pt>
                <c:pt idx="8208">
                  <c:v>5576.31</c:v>
                </c:pt>
                <c:pt idx="8209">
                  <c:v>5576.91</c:v>
                </c:pt>
                <c:pt idx="8210">
                  <c:v>5577.57</c:v>
                </c:pt>
                <c:pt idx="8211">
                  <c:v>5578.23</c:v>
                </c:pt>
                <c:pt idx="8212">
                  <c:v>5578.8200000000006</c:v>
                </c:pt>
                <c:pt idx="8213">
                  <c:v>5579.45</c:v>
                </c:pt>
                <c:pt idx="8214">
                  <c:v>5580.23</c:v>
                </c:pt>
                <c:pt idx="8215">
                  <c:v>5580.9</c:v>
                </c:pt>
                <c:pt idx="8216">
                  <c:v>5581.57</c:v>
                </c:pt>
                <c:pt idx="8217">
                  <c:v>5582.31</c:v>
                </c:pt>
                <c:pt idx="8218">
                  <c:v>5582.91</c:v>
                </c:pt>
                <c:pt idx="8219">
                  <c:v>5583.55</c:v>
                </c:pt>
                <c:pt idx="8220">
                  <c:v>5584.2</c:v>
                </c:pt>
                <c:pt idx="8221">
                  <c:v>5584.87</c:v>
                </c:pt>
                <c:pt idx="8222">
                  <c:v>5585.85</c:v>
                </c:pt>
                <c:pt idx="8223">
                  <c:v>5586.52</c:v>
                </c:pt>
                <c:pt idx="8224">
                  <c:v>5587.17</c:v>
                </c:pt>
                <c:pt idx="8225">
                  <c:v>5587.8200000000006</c:v>
                </c:pt>
                <c:pt idx="8226">
                  <c:v>5588.4299999999994</c:v>
                </c:pt>
                <c:pt idx="8227">
                  <c:v>5589.02</c:v>
                </c:pt>
                <c:pt idx="8228">
                  <c:v>5589.72</c:v>
                </c:pt>
                <c:pt idx="8229">
                  <c:v>5590.33</c:v>
                </c:pt>
                <c:pt idx="8230">
                  <c:v>5591.25</c:v>
                </c:pt>
                <c:pt idx="8231">
                  <c:v>5591.8200000000006</c:v>
                </c:pt>
                <c:pt idx="8232">
                  <c:v>5592.63</c:v>
                </c:pt>
                <c:pt idx="8233">
                  <c:v>5593.3600000000006</c:v>
                </c:pt>
                <c:pt idx="8234">
                  <c:v>5593.99</c:v>
                </c:pt>
                <c:pt idx="8235">
                  <c:v>5594.72</c:v>
                </c:pt>
                <c:pt idx="8236">
                  <c:v>5595.3</c:v>
                </c:pt>
                <c:pt idx="8237">
                  <c:v>5596.1</c:v>
                </c:pt>
                <c:pt idx="8238">
                  <c:v>5596.83</c:v>
                </c:pt>
                <c:pt idx="8239">
                  <c:v>5597.46</c:v>
                </c:pt>
                <c:pt idx="8240">
                  <c:v>5598.08</c:v>
                </c:pt>
                <c:pt idx="8241">
                  <c:v>5598.72</c:v>
                </c:pt>
                <c:pt idx="8242">
                  <c:v>5599.3600000000006</c:v>
                </c:pt>
                <c:pt idx="8243">
                  <c:v>5600</c:v>
                </c:pt>
                <c:pt idx="8244">
                  <c:v>5600.64</c:v>
                </c:pt>
                <c:pt idx="8245">
                  <c:v>5601.2699999999995</c:v>
                </c:pt>
                <c:pt idx="8246">
                  <c:v>5601.9</c:v>
                </c:pt>
                <c:pt idx="8247">
                  <c:v>5602.6100000000006</c:v>
                </c:pt>
                <c:pt idx="8248">
                  <c:v>5603.17</c:v>
                </c:pt>
                <c:pt idx="8249">
                  <c:v>5603.7699999999995</c:v>
                </c:pt>
                <c:pt idx="8250">
                  <c:v>5604.39</c:v>
                </c:pt>
                <c:pt idx="8251">
                  <c:v>5605.1</c:v>
                </c:pt>
                <c:pt idx="8252">
                  <c:v>5605.72</c:v>
                </c:pt>
                <c:pt idx="8253">
                  <c:v>5606.4</c:v>
                </c:pt>
                <c:pt idx="8254">
                  <c:v>5607.02</c:v>
                </c:pt>
                <c:pt idx="8255">
                  <c:v>5607.63</c:v>
                </c:pt>
                <c:pt idx="8256">
                  <c:v>5608.28</c:v>
                </c:pt>
                <c:pt idx="8257">
                  <c:v>5608.9299999999994</c:v>
                </c:pt>
                <c:pt idx="8258">
                  <c:v>5609.58</c:v>
                </c:pt>
                <c:pt idx="8259">
                  <c:v>5610.18</c:v>
                </c:pt>
                <c:pt idx="8260">
                  <c:v>5610.83</c:v>
                </c:pt>
                <c:pt idx="8261">
                  <c:v>5611.4699999999993</c:v>
                </c:pt>
                <c:pt idx="8262">
                  <c:v>5612.1</c:v>
                </c:pt>
                <c:pt idx="8263">
                  <c:v>5612.6500000000005</c:v>
                </c:pt>
                <c:pt idx="8264">
                  <c:v>5613.29</c:v>
                </c:pt>
                <c:pt idx="8265">
                  <c:v>5614.01</c:v>
                </c:pt>
                <c:pt idx="8266">
                  <c:v>5614.59</c:v>
                </c:pt>
                <c:pt idx="8267">
                  <c:v>5615.28</c:v>
                </c:pt>
                <c:pt idx="8268">
                  <c:v>5615.9</c:v>
                </c:pt>
                <c:pt idx="8269">
                  <c:v>5616.4699999999993</c:v>
                </c:pt>
                <c:pt idx="8270">
                  <c:v>5617.05</c:v>
                </c:pt>
                <c:pt idx="8271">
                  <c:v>5617.7</c:v>
                </c:pt>
                <c:pt idx="8272">
                  <c:v>5618.28</c:v>
                </c:pt>
                <c:pt idx="8273">
                  <c:v>5618.91</c:v>
                </c:pt>
                <c:pt idx="8274">
                  <c:v>5619.73</c:v>
                </c:pt>
                <c:pt idx="8275">
                  <c:v>5620.29</c:v>
                </c:pt>
                <c:pt idx="8276">
                  <c:v>5620.89</c:v>
                </c:pt>
                <c:pt idx="8277">
                  <c:v>5621.53</c:v>
                </c:pt>
                <c:pt idx="8278">
                  <c:v>5622.17</c:v>
                </c:pt>
                <c:pt idx="8279">
                  <c:v>5622.76</c:v>
                </c:pt>
                <c:pt idx="8280">
                  <c:v>5623.41</c:v>
                </c:pt>
                <c:pt idx="8281">
                  <c:v>5624.1</c:v>
                </c:pt>
                <c:pt idx="8282">
                  <c:v>5624.9</c:v>
                </c:pt>
                <c:pt idx="8283">
                  <c:v>5625.5</c:v>
                </c:pt>
                <c:pt idx="8284">
                  <c:v>5626.1</c:v>
                </c:pt>
                <c:pt idx="8285">
                  <c:v>5626.64</c:v>
                </c:pt>
                <c:pt idx="8286">
                  <c:v>5627.39</c:v>
                </c:pt>
                <c:pt idx="8287">
                  <c:v>5627.99</c:v>
                </c:pt>
                <c:pt idx="8288">
                  <c:v>5628.55</c:v>
                </c:pt>
                <c:pt idx="8289">
                  <c:v>5629.21</c:v>
                </c:pt>
                <c:pt idx="8290">
                  <c:v>5629.78</c:v>
                </c:pt>
                <c:pt idx="8291">
                  <c:v>5630.42</c:v>
                </c:pt>
                <c:pt idx="8292">
                  <c:v>5631.03</c:v>
                </c:pt>
                <c:pt idx="8293">
                  <c:v>5631.6100000000006</c:v>
                </c:pt>
                <c:pt idx="8294">
                  <c:v>5632.45</c:v>
                </c:pt>
                <c:pt idx="8295">
                  <c:v>5633.22</c:v>
                </c:pt>
                <c:pt idx="8296">
                  <c:v>5633.8</c:v>
                </c:pt>
                <c:pt idx="8297">
                  <c:v>5634.37</c:v>
                </c:pt>
                <c:pt idx="8298">
                  <c:v>5635</c:v>
                </c:pt>
                <c:pt idx="8299">
                  <c:v>5635.8200000000006</c:v>
                </c:pt>
                <c:pt idx="8300">
                  <c:v>5636.5</c:v>
                </c:pt>
                <c:pt idx="8301">
                  <c:v>5637.14</c:v>
                </c:pt>
                <c:pt idx="8302">
                  <c:v>5637.73</c:v>
                </c:pt>
                <c:pt idx="8303">
                  <c:v>5638.34</c:v>
                </c:pt>
                <c:pt idx="8304">
                  <c:v>5638.91</c:v>
                </c:pt>
                <c:pt idx="8305">
                  <c:v>5639.58</c:v>
                </c:pt>
                <c:pt idx="8306">
                  <c:v>5640.1900000000005</c:v>
                </c:pt>
                <c:pt idx="8307">
                  <c:v>5640.8200000000006</c:v>
                </c:pt>
                <c:pt idx="8308">
                  <c:v>5641.5</c:v>
                </c:pt>
                <c:pt idx="8309">
                  <c:v>5642.22</c:v>
                </c:pt>
                <c:pt idx="8310">
                  <c:v>5642.8</c:v>
                </c:pt>
                <c:pt idx="8311">
                  <c:v>5643.5</c:v>
                </c:pt>
                <c:pt idx="8312">
                  <c:v>5644.09</c:v>
                </c:pt>
                <c:pt idx="8313">
                  <c:v>5644.8600000000006</c:v>
                </c:pt>
              </c:numCache>
            </c:numRef>
          </c:xVal>
          <c:yVal>
            <c:numRef>
              <c:f>Sheet1!$D$3:$D$8316</c:f>
              <c:numCache>
                <c:formatCode>0.00E+00</c:formatCode>
                <c:ptCount val="8314"/>
                <c:pt idx="0">
                  <c:v>23659900</c:v>
                </c:pt>
                <c:pt idx="1">
                  <c:v>23597000</c:v>
                </c:pt>
                <c:pt idx="2">
                  <c:v>23522200</c:v>
                </c:pt>
                <c:pt idx="3">
                  <c:v>23444600</c:v>
                </c:pt>
                <c:pt idx="4">
                  <c:v>23381800</c:v>
                </c:pt>
                <c:pt idx="5">
                  <c:v>23327800</c:v>
                </c:pt>
                <c:pt idx="6">
                  <c:v>23255900</c:v>
                </c:pt>
                <c:pt idx="7">
                  <c:v>23207400</c:v>
                </c:pt>
                <c:pt idx="8">
                  <c:v>23134600</c:v>
                </c:pt>
                <c:pt idx="9">
                  <c:v>23058500</c:v>
                </c:pt>
                <c:pt idx="10">
                  <c:v>22985500</c:v>
                </c:pt>
                <c:pt idx="11">
                  <c:v>22946200</c:v>
                </c:pt>
                <c:pt idx="12">
                  <c:v>22885400</c:v>
                </c:pt>
                <c:pt idx="13">
                  <c:v>22808700</c:v>
                </c:pt>
                <c:pt idx="14">
                  <c:v>22762000</c:v>
                </c:pt>
                <c:pt idx="15">
                  <c:v>22676000</c:v>
                </c:pt>
                <c:pt idx="16">
                  <c:v>22609200</c:v>
                </c:pt>
                <c:pt idx="17">
                  <c:v>22530600</c:v>
                </c:pt>
                <c:pt idx="18">
                  <c:v>22455400</c:v>
                </c:pt>
                <c:pt idx="19">
                  <c:v>22395800</c:v>
                </c:pt>
                <c:pt idx="20">
                  <c:v>22329500</c:v>
                </c:pt>
                <c:pt idx="21">
                  <c:v>22275500</c:v>
                </c:pt>
                <c:pt idx="22">
                  <c:v>22211800</c:v>
                </c:pt>
                <c:pt idx="23">
                  <c:v>22138200</c:v>
                </c:pt>
                <c:pt idx="24">
                  <c:v>22064900</c:v>
                </c:pt>
                <c:pt idx="25">
                  <c:v>21980600</c:v>
                </c:pt>
                <c:pt idx="26">
                  <c:v>21910600</c:v>
                </c:pt>
                <c:pt idx="27">
                  <c:v>21844200</c:v>
                </c:pt>
                <c:pt idx="28">
                  <c:v>21769100</c:v>
                </c:pt>
                <c:pt idx="29">
                  <c:v>21687000</c:v>
                </c:pt>
                <c:pt idx="30">
                  <c:v>21631400</c:v>
                </c:pt>
                <c:pt idx="31">
                  <c:v>21586600</c:v>
                </c:pt>
                <c:pt idx="32">
                  <c:v>21506600</c:v>
                </c:pt>
                <c:pt idx="33">
                  <c:v>21433900</c:v>
                </c:pt>
                <c:pt idx="34">
                  <c:v>21367200</c:v>
                </c:pt>
                <c:pt idx="35">
                  <c:v>21323900</c:v>
                </c:pt>
                <c:pt idx="36">
                  <c:v>21280100</c:v>
                </c:pt>
                <c:pt idx="37">
                  <c:v>21198300</c:v>
                </c:pt>
                <c:pt idx="38">
                  <c:v>21124500</c:v>
                </c:pt>
                <c:pt idx="39">
                  <c:v>21052700</c:v>
                </c:pt>
                <c:pt idx="40">
                  <c:v>20970600</c:v>
                </c:pt>
                <c:pt idx="41">
                  <c:v>20905800</c:v>
                </c:pt>
                <c:pt idx="42">
                  <c:v>20867700</c:v>
                </c:pt>
                <c:pt idx="43">
                  <c:v>20805700</c:v>
                </c:pt>
                <c:pt idx="44">
                  <c:v>20747500</c:v>
                </c:pt>
                <c:pt idx="45">
                  <c:v>20680900</c:v>
                </c:pt>
                <c:pt idx="46">
                  <c:v>20626800</c:v>
                </c:pt>
                <c:pt idx="47">
                  <c:v>20542600</c:v>
                </c:pt>
                <c:pt idx="48">
                  <c:v>20479500</c:v>
                </c:pt>
                <c:pt idx="49">
                  <c:v>20466200</c:v>
                </c:pt>
                <c:pt idx="50">
                  <c:v>20372500</c:v>
                </c:pt>
                <c:pt idx="51">
                  <c:v>20315900</c:v>
                </c:pt>
                <c:pt idx="52">
                  <c:v>20252400</c:v>
                </c:pt>
                <c:pt idx="53">
                  <c:v>20179100</c:v>
                </c:pt>
                <c:pt idx="54">
                  <c:v>20108500</c:v>
                </c:pt>
                <c:pt idx="55">
                  <c:v>20055400</c:v>
                </c:pt>
                <c:pt idx="56">
                  <c:v>19977400</c:v>
                </c:pt>
                <c:pt idx="57">
                  <c:v>19934200</c:v>
                </c:pt>
                <c:pt idx="58">
                  <c:v>19862800</c:v>
                </c:pt>
                <c:pt idx="59">
                  <c:v>19789800</c:v>
                </c:pt>
                <c:pt idx="60">
                  <c:v>19741900</c:v>
                </c:pt>
                <c:pt idx="61">
                  <c:v>19649600</c:v>
                </c:pt>
                <c:pt idx="62">
                  <c:v>19612300</c:v>
                </c:pt>
                <c:pt idx="63">
                  <c:v>19576300</c:v>
                </c:pt>
                <c:pt idx="64">
                  <c:v>19533100</c:v>
                </c:pt>
                <c:pt idx="65">
                  <c:v>19462600</c:v>
                </c:pt>
                <c:pt idx="66">
                  <c:v>19406800</c:v>
                </c:pt>
                <c:pt idx="67">
                  <c:v>19332700</c:v>
                </c:pt>
                <c:pt idx="68">
                  <c:v>19263200</c:v>
                </c:pt>
                <c:pt idx="69">
                  <c:v>19185900</c:v>
                </c:pt>
                <c:pt idx="70">
                  <c:v>19104400</c:v>
                </c:pt>
                <c:pt idx="71">
                  <c:v>19033600</c:v>
                </c:pt>
                <c:pt idx="72">
                  <c:v>18955600</c:v>
                </c:pt>
                <c:pt idx="73">
                  <c:v>18897500</c:v>
                </c:pt>
                <c:pt idx="74">
                  <c:v>18852800</c:v>
                </c:pt>
                <c:pt idx="75">
                  <c:v>18791700</c:v>
                </c:pt>
                <c:pt idx="76">
                  <c:v>18715700</c:v>
                </c:pt>
                <c:pt idx="77">
                  <c:v>18652100</c:v>
                </c:pt>
                <c:pt idx="78">
                  <c:v>18569800</c:v>
                </c:pt>
                <c:pt idx="79">
                  <c:v>18515900</c:v>
                </c:pt>
                <c:pt idx="80">
                  <c:v>18455800</c:v>
                </c:pt>
                <c:pt idx="81">
                  <c:v>18386100</c:v>
                </c:pt>
                <c:pt idx="82">
                  <c:v>18325000</c:v>
                </c:pt>
                <c:pt idx="83">
                  <c:v>18247600</c:v>
                </c:pt>
                <c:pt idx="84">
                  <c:v>18173400</c:v>
                </c:pt>
                <c:pt idx="85">
                  <c:v>18123500</c:v>
                </c:pt>
                <c:pt idx="86">
                  <c:v>18070900</c:v>
                </c:pt>
                <c:pt idx="87">
                  <c:v>18010800</c:v>
                </c:pt>
                <c:pt idx="88">
                  <c:v>17951000</c:v>
                </c:pt>
                <c:pt idx="89">
                  <c:v>17875700</c:v>
                </c:pt>
                <c:pt idx="90">
                  <c:v>17798800</c:v>
                </c:pt>
                <c:pt idx="91">
                  <c:v>17743200</c:v>
                </c:pt>
                <c:pt idx="92">
                  <c:v>17673000</c:v>
                </c:pt>
                <c:pt idx="93">
                  <c:v>17591700</c:v>
                </c:pt>
                <c:pt idx="94">
                  <c:v>17510300</c:v>
                </c:pt>
                <c:pt idx="95">
                  <c:v>17452400</c:v>
                </c:pt>
                <c:pt idx="96">
                  <c:v>17394200</c:v>
                </c:pt>
                <c:pt idx="97">
                  <c:v>17322800</c:v>
                </c:pt>
                <c:pt idx="98">
                  <c:v>17252300</c:v>
                </c:pt>
                <c:pt idx="99">
                  <c:v>17177500</c:v>
                </c:pt>
                <c:pt idx="100">
                  <c:v>17085400</c:v>
                </c:pt>
                <c:pt idx="101">
                  <c:v>17021800</c:v>
                </c:pt>
                <c:pt idx="102">
                  <c:v>17006700</c:v>
                </c:pt>
                <c:pt idx="103">
                  <c:v>16940500</c:v>
                </c:pt>
                <c:pt idx="104">
                  <c:v>16886700</c:v>
                </c:pt>
                <c:pt idx="105">
                  <c:v>16831100</c:v>
                </c:pt>
                <c:pt idx="106">
                  <c:v>16764000</c:v>
                </c:pt>
                <c:pt idx="107">
                  <c:v>16716800</c:v>
                </c:pt>
                <c:pt idx="108">
                  <c:v>16657400</c:v>
                </c:pt>
                <c:pt idx="109">
                  <c:v>16575400</c:v>
                </c:pt>
                <c:pt idx="110">
                  <c:v>16501500</c:v>
                </c:pt>
                <c:pt idx="111">
                  <c:v>16439900</c:v>
                </c:pt>
                <c:pt idx="112">
                  <c:v>16375200</c:v>
                </c:pt>
                <c:pt idx="113">
                  <c:v>16298700</c:v>
                </c:pt>
                <c:pt idx="114">
                  <c:v>16219300</c:v>
                </c:pt>
                <c:pt idx="115">
                  <c:v>16139100</c:v>
                </c:pt>
                <c:pt idx="116">
                  <c:v>16070700</c:v>
                </c:pt>
                <c:pt idx="117">
                  <c:v>16006700</c:v>
                </c:pt>
                <c:pt idx="118">
                  <c:v>15976300</c:v>
                </c:pt>
                <c:pt idx="119">
                  <c:v>15899400</c:v>
                </c:pt>
                <c:pt idx="120">
                  <c:v>15836800</c:v>
                </c:pt>
                <c:pt idx="121">
                  <c:v>15778300</c:v>
                </c:pt>
                <c:pt idx="122">
                  <c:v>15711700</c:v>
                </c:pt>
                <c:pt idx="123">
                  <c:v>15627500</c:v>
                </c:pt>
                <c:pt idx="124">
                  <c:v>15568500</c:v>
                </c:pt>
                <c:pt idx="125">
                  <c:v>15530700</c:v>
                </c:pt>
                <c:pt idx="126">
                  <c:v>15443500</c:v>
                </c:pt>
                <c:pt idx="127">
                  <c:v>15360700</c:v>
                </c:pt>
                <c:pt idx="128">
                  <c:v>15268000</c:v>
                </c:pt>
                <c:pt idx="129">
                  <c:v>15184000</c:v>
                </c:pt>
                <c:pt idx="130">
                  <c:v>15112800</c:v>
                </c:pt>
                <c:pt idx="131">
                  <c:v>15032100</c:v>
                </c:pt>
                <c:pt idx="132">
                  <c:v>14956800</c:v>
                </c:pt>
                <c:pt idx="133">
                  <c:v>14871300</c:v>
                </c:pt>
                <c:pt idx="134">
                  <c:v>14800200</c:v>
                </c:pt>
                <c:pt idx="135">
                  <c:v>14759600</c:v>
                </c:pt>
                <c:pt idx="136">
                  <c:v>14719500</c:v>
                </c:pt>
                <c:pt idx="137">
                  <c:v>14668200</c:v>
                </c:pt>
                <c:pt idx="138">
                  <c:v>14588100</c:v>
                </c:pt>
                <c:pt idx="139">
                  <c:v>14523800</c:v>
                </c:pt>
                <c:pt idx="140">
                  <c:v>14466000</c:v>
                </c:pt>
                <c:pt idx="141">
                  <c:v>14403200</c:v>
                </c:pt>
                <c:pt idx="142">
                  <c:v>14352900</c:v>
                </c:pt>
                <c:pt idx="143">
                  <c:v>14287800</c:v>
                </c:pt>
                <c:pt idx="144">
                  <c:v>14189100</c:v>
                </c:pt>
                <c:pt idx="145">
                  <c:v>14113800</c:v>
                </c:pt>
                <c:pt idx="146">
                  <c:v>14050200</c:v>
                </c:pt>
                <c:pt idx="147">
                  <c:v>13962300</c:v>
                </c:pt>
                <c:pt idx="148">
                  <c:v>13885300</c:v>
                </c:pt>
                <c:pt idx="149">
                  <c:v>13805500</c:v>
                </c:pt>
                <c:pt idx="150">
                  <c:v>13728700</c:v>
                </c:pt>
                <c:pt idx="151">
                  <c:v>13654500</c:v>
                </c:pt>
                <c:pt idx="152">
                  <c:v>13571900</c:v>
                </c:pt>
                <c:pt idx="153">
                  <c:v>13483700</c:v>
                </c:pt>
                <c:pt idx="154">
                  <c:v>13396600</c:v>
                </c:pt>
                <c:pt idx="155">
                  <c:v>13310200</c:v>
                </c:pt>
                <c:pt idx="156">
                  <c:v>13250200</c:v>
                </c:pt>
                <c:pt idx="157">
                  <c:v>13179600</c:v>
                </c:pt>
                <c:pt idx="158">
                  <c:v>13103500</c:v>
                </c:pt>
                <c:pt idx="159">
                  <c:v>13033100</c:v>
                </c:pt>
                <c:pt idx="160">
                  <c:v>12961700</c:v>
                </c:pt>
                <c:pt idx="161">
                  <c:v>12879300</c:v>
                </c:pt>
                <c:pt idx="162">
                  <c:v>12807200</c:v>
                </c:pt>
                <c:pt idx="163">
                  <c:v>12728100</c:v>
                </c:pt>
                <c:pt idx="164">
                  <c:v>12658700</c:v>
                </c:pt>
                <c:pt idx="165">
                  <c:v>12619600</c:v>
                </c:pt>
                <c:pt idx="166">
                  <c:v>12546000</c:v>
                </c:pt>
                <c:pt idx="167">
                  <c:v>12470300</c:v>
                </c:pt>
                <c:pt idx="168">
                  <c:v>12400800</c:v>
                </c:pt>
                <c:pt idx="169">
                  <c:v>12351300</c:v>
                </c:pt>
                <c:pt idx="170">
                  <c:v>12276500</c:v>
                </c:pt>
                <c:pt idx="171">
                  <c:v>12202700</c:v>
                </c:pt>
                <c:pt idx="172">
                  <c:v>12136800</c:v>
                </c:pt>
                <c:pt idx="173">
                  <c:v>12047200</c:v>
                </c:pt>
                <c:pt idx="174">
                  <c:v>11970900</c:v>
                </c:pt>
                <c:pt idx="175">
                  <c:v>11889200</c:v>
                </c:pt>
                <c:pt idx="176">
                  <c:v>11800500</c:v>
                </c:pt>
                <c:pt idx="177">
                  <c:v>11730200</c:v>
                </c:pt>
                <c:pt idx="178">
                  <c:v>11669700</c:v>
                </c:pt>
                <c:pt idx="179">
                  <c:v>11590000</c:v>
                </c:pt>
                <c:pt idx="180">
                  <c:v>11501100</c:v>
                </c:pt>
                <c:pt idx="181">
                  <c:v>11409000</c:v>
                </c:pt>
                <c:pt idx="182">
                  <c:v>11314300</c:v>
                </c:pt>
                <c:pt idx="183">
                  <c:v>11228400</c:v>
                </c:pt>
                <c:pt idx="184">
                  <c:v>11165000</c:v>
                </c:pt>
                <c:pt idx="185">
                  <c:v>11121800</c:v>
                </c:pt>
                <c:pt idx="186">
                  <c:v>11051000</c:v>
                </c:pt>
                <c:pt idx="187">
                  <c:v>10980000</c:v>
                </c:pt>
                <c:pt idx="188">
                  <c:v>10909800</c:v>
                </c:pt>
                <c:pt idx="189">
                  <c:v>10831600</c:v>
                </c:pt>
                <c:pt idx="190">
                  <c:v>10764800</c:v>
                </c:pt>
                <c:pt idx="191">
                  <c:v>10678800</c:v>
                </c:pt>
                <c:pt idx="192">
                  <c:v>10618900</c:v>
                </c:pt>
                <c:pt idx="193">
                  <c:v>10544100</c:v>
                </c:pt>
                <c:pt idx="194">
                  <c:v>10452700</c:v>
                </c:pt>
                <c:pt idx="195">
                  <c:v>10352600</c:v>
                </c:pt>
                <c:pt idx="196">
                  <c:v>10257900</c:v>
                </c:pt>
                <c:pt idx="197">
                  <c:v>10179400</c:v>
                </c:pt>
                <c:pt idx="198">
                  <c:v>10090000</c:v>
                </c:pt>
                <c:pt idx="199">
                  <c:v>10019000</c:v>
                </c:pt>
                <c:pt idx="200">
                  <c:v>9946730</c:v>
                </c:pt>
                <c:pt idx="201">
                  <c:v>9873020</c:v>
                </c:pt>
                <c:pt idx="202">
                  <c:v>9780530</c:v>
                </c:pt>
                <c:pt idx="203">
                  <c:v>9679200</c:v>
                </c:pt>
                <c:pt idx="204">
                  <c:v>9595710</c:v>
                </c:pt>
                <c:pt idx="205">
                  <c:v>9523680</c:v>
                </c:pt>
                <c:pt idx="206">
                  <c:v>9469450</c:v>
                </c:pt>
                <c:pt idx="207">
                  <c:v>9407410</c:v>
                </c:pt>
                <c:pt idx="208">
                  <c:v>9372090</c:v>
                </c:pt>
                <c:pt idx="209">
                  <c:v>9299230</c:v>
                </c:pt>
                <c:pt idx="210">
                  <c:v>9219780</c:v>
                </c:pt>
                <c:pt idx="211">
                  <c:v>9135450</c:v>
                </c:pt>
                <c:pt idx="212">
                  <c:v>9102680</c:v>
                </c:pt>
                <c:pt idx="213">
                  <c:v>9010480</c:v>
                </c:pt>
                <c:pt idx="214">
                  <c:v>8953010</c:v>
                </c:pt>
                <c:pt idx="215">
                  <c:v>8877810</c:v>
                </c:pt>
                <c:pt idx="216">
                  <c:v>8836690</c:v>
                </c:pt>
                <c:pt idx="217">
                  <c:v>8775870</c:v>
                </c:pt>
                <c:pt idx="218">
                  <c:v>8670710</c:v>
                </c:pt>
                <c:pt idx="219">
                  <c:v>8603250</c:v>
                </c:pt>
                <c:pt idx="220">
                  <c:v>8531960</c:v>
                </c:pt>
                <c:pt idx="221">
                  <c:v>8446220</c:v>
                </c:pt>
                <c:pt idx="222">
                  <c:v>8361400</c:v>
                </c:pt>
                <c:pt idx="223">
                  <c:v>8286550</c:v>
                </c:pt>
                <c:pt idx="224">
                  <c:v>8215030</c:v>
                </c:pt>
                <c:pt idx="225">
                  <c:v>8122380</c:v>
                </c:pt>
                <c:pt idx="226">
                  <c:v>8053780</c:v>
                </c:pt>
                <c:pt idx="227">
                  <c:v>7983590</c:v>
                </c:pt>
                <c:pt idx="228">
                  <c:v>7920230</c:v>
                </c:pt>
                <c:pt idx="229">
                  <c:v>7841090</c:v>
                </c:pt>
                <c:pt idx="230">
                  <c:v>7818190</c:v>
                </c:pt>
                <c:pt idx="231">
                  <c:v>7735270</c:v>
                </c:pt>
                <c:pt idx="232">
                  <c:v>7665800</c:v>
                </c:pt>
                <c:pt idx="233">
                  <c:v>7598310</c:v>
                </c:pt>
                <c:pt idx="234">
                  <c:v>7496910</c:v>
                </c:pt>
                <c:pt idx="235">
                  <c:v>7397750</c:v>
                </c:pt>
                <c:pt idx="236">
                  <c:v>7318500</c:v>
                </c:pt>
                <c:pt idx="237">
                  <c:v>7245950</c:v>
                </c:pt>
                <c:pt idx="238">
                  <c:v>7189460</c:v>
                </c:pt>
                <c:pt idx="239">
                  <c:v>7127580</c:v>
                </c:pt>
                <c:pt idx="240">
                  <c:v>7080600</c:v>
                </c:pt>
                <c:pt idx="241">
                  <c:v>7019660</c:v>
                </c:pt>
                <c:pt idx="242">
                  <c:v>6955130</c:v>
                </c:pt>
                <c:pt idx="243">
                  <c:v>6897610</c:v>
                </c:pt>
                <c:pt idx="244">
                  <c:v>6832440</c:v>
                </c:pt>
                <c:pt idx="245">
                  <c:v>6757510</c:v>
                </c:pt>
                <c:pt idx="246">
                  <c:v>6712300</c:v>
                </c:pt>
                <c:pt idx="247">
                  <c:v>6645070</c:v>
                </c:pt>
                <c:pt idx="248">
                  <c:v>6591880</c:v>
                </c:pt>
                <c:pt idx="249">
                  <c:v>6529450</c:v>
                </c:pt>
                <c:pt idx="250">
                  <c:v>6484250</c:v>
                </c:pt>
                <c:pt idx="251">
                  <c:v>6450220</c:v>
                </c:pt>
                <c:pt idx="252">
                  <c:v>6424560</c:v>
                </c:pt>
                <c:pt idx="253">
                  <c:v>6399000</c:v>
                </c:pt>
                <c:pt idx="254">
                  <c:v>6370140</c:v>
                </c:pt>
                <c:pt idx="255">
                  <c:v>6306770</c:v>
                </c:pt>
                <c:pt idx="256">
                  <c:v>6284420</c:v>
                </c:pt>
                <c:pt idx="257">
                  <c:v>6260780</c:v>
                </c:pt>
                <c:pt idx="258">
                  <c:v>6235360</c:v>
                </c:pt>
                <c:pt idx="259">
                  <c:v>6181110</c:v>
                </c:pt>
                <c:pt idx="260">
                  <c:v>6152830</c:v>
                </c:pt>
                <c:pt idx="261">
                  <c:v>6132030</c:v>
                </c:pt>
                <c:pt idx="262">
                  <c:v>6113800</c:v>
                </c:pt>
                <c:pt idx="263">
                  <c:v>6087520</c:v>
                </c:pt>
                <c:pt idx="264">
                  <c:v>6057990</c:v>
                </c:pt>
                <c:pt idx="265">
                  <c:v>6033860</c:v>
                </c:pt>
                <c:pt idx="266">
                  <c:v>6012740</c:v>
                </c:pt>
                <c:pt idx="267">
                  <c:v>5984890</c:v>
                </c:pt>
                <c:pt idx="268">
                  <c:v>5966770</c:v>
                </c:pt>
                <c:pt idx="269">
                  <c:v>5948870</c:v>
                </c:pt>
                <c:pt idx="270">
                  <c:v>5879040</c:v>
                </c:pt>
                <c:pt idx="271">
                  <c:v>5866590</c:v>
                </c:pt>
                <c:pt idx="272">
                  <c:v>5851170</c:v>
                </c:pt>
                <c:pt idx="273">
                  <c:v>5833690</c:v>
                </c:pt>
                <c:pt idx="274">
                  <c:v>5817050</c:v>
                </c:pt>
                <c:pt idx="275">
                  <c:v>5800310</c:v>
                </c:pt>
                <c:pt idx="276">
                  <c:v>5772580</c:v>
                </c:pt>
                <c:pt idx="277">
                  <c:v>5747200</c:v>
                </c:pt>
                <c:pt idx="278">
                  <c:v>5725910</c:v>
                </c:pt>
                <c:pt idx="279">
                  <c:v>5714950</c:v>
                </c:pt>
                <c:pt idx="280">
                  <c:v>5699680</c:v>
                </c:pt>
                <c:pt idx="281">
                  <c:v>5680300</c:v>
                </c:pt>
                <c:pt idx="282">
                  <c:v>5659520</c:v>
                </c:pt>
                <c:pt idx="283">
                  <c:v>5636370</c:v>
                </c:pt>
                <c:pt idx="284">
                  <c:v>5615070</c:v>
                </c:pt>
                <c:pt idx="285">
                  <c:v>5595660</c:v>
                </c:pt>
                <c:pt idx="286">
                  <c:v>5542220</c:v>
                </c:pt>
                <c:pt idx="287">
                  <c:v>5515620</c:v>
                </c:pt>
                <c:pt idx="288">
                  <c:v>5492970</c:v>
                </c:pt>
                <c:pt idx="289">
                  <c:v>5472240</c:v>
                </c:pt>
                <c:pt idx="290">
                  <c:v>5448310</c:v>
                </c:pt>
                <c:pt idx="291">
                  <c:v>5429720</c:v>
                </c:pt>
                <c:pt idx="292">
                  <c:v>5400920</c:v>
                </c:pt>
                <c:pt idx="293">
                  <c:v>5380530</c:v>
                </c:pt>
                <c:pt idx="294">
                  <c:v>5358800</c:v>
                </c:pt>
                <c:pt idx="295">
                  <c:v>5340100</c:v>
                </c:pt>
                <c:pt idx="296">
                  <c:v>5315230</c:v>
                </c:pt>
                <c:pt idx="297">
                  <c:v>5269850</c:v>
                </c:pt>
                <c:pt idx="298">
                  <c:v>5257020</c:v>
                </c:pt>
                <c:pt idx="299">
                  <c:v>5227510</c:v>
                </c:pt>
                <c:pt idx="300">
                  <c:v>5201230</c:v>
                </c:pt>
                <c:pt idx="301">
                  <c:v>5177890</c:v>
                </c:pt>
                <c:pt idx="302">
                  <c:v>5122910</c:v>
                </c:pt>
                <c:pt idx="303">
                  <c:v>5101680</c:v>
                </c:pt>
                <c:pt idx="304">
                  <c:v>5082630</c:v>
                </c:pt>
                <c:pt idx="305">
                  <c:v>5060890</c:v>
                </c:pt>
                <c:pt idx="306">
                  <c:v>5040440</c:v>
                </c:pt>
                <c:pt idx="307">
                  <c:v>5011910</c:v>
                </c:pt>
                <c:pt idx="308">
                  <c:v>4969680</c:v>
                </c:pt>
                <c:pt idx="309">
                  <c:v>4957760</c:v>
                </c:pt>
                <c:pt idx="310">
                  <c:v>4935760</c:v>
                </c:pt>
                <c:pt idx="311">
                  <c:v>4908210</c:v>
                </c:pt>
                <c:pt idx="312">
                  <c:v>4885410</c:v>
                </c:pt>
                <c:pt idx="313">
                  <c:v>4851640</c:v>
                </c:pt>
                <c:pt idx="314">
                  <c:v>4817100</c:v>
                </c:pt>
                <c:pt idx="315">
                  <c:v>4796500</c:v>
                </c:pt>
                <c:pt idx="316">
                  <c:v>4774660</c:v>
                </c:pt>
                <c:pt idx="317">
                  <c:v>4755750</c:v>
                </c:pt>
                <c:pt idx="318">
                  <c:v>4738080</c:v>
                </c:pt>
                <c:pt idx="319">
                  <c:v>4724420</c:v>
                </c:pt>
                <c:pt idx="320">
                  <c:v>4694560</c:v>
                </c:pt>
                <c:pt idx="321">
                  <c:v>4675930</c:v>
                </c:pt>
                <c:pt idx="322">
                  <c:v>4614170</c:v>
                </c:pt>
                <c:pt idx="323">
                  <c:v>4594440</c:v>
                </c:pt>
                <c:pt idx="324">
                  <c:v>4571830</c:v>
                </c:pt>
                <c:pt idx="325">
                  <c:v>4542450</c:v>
                </c:pt>
                <c:pt idx="326">
                  <c:v>4524460</c:v>
                </c:pt>
                <c:pt idx="327">
                  <c:v>4505040</c:v>
                </c:pt>
                <c:pt idx="328">
                  <c:v>4490640</c:v>
                </c:pt>
                <c:pt idx="329">
                  <c:v>4473880</c:v>
                </c:pt>
                <c:pt idx="330">
                  <c:v>4465860</c:v>
                </c:pt>
                <c:pt idx="331">
                  <c:v>4449980</c:v>
                </c:pt>
                <c:pt idx="332">
                  <c:v>4419310</c:v>
                </c:pt>
                <c:pt idx="333">
                  <c:v>4401560</c:v>
                </c:pt>
                <c:pt idx="334">
                  <c:v>4361290</c:v>
                </c:pt>
                <c:pt idx="335">
                  <c:v>4335340</c:v>
                </c:pt>
                <c:pt idx="336">
                  <c:v>4301370</c:v>
                </c:pt>
                <c:pt idx="337">
                  <c:v>4284980</c:v>
                </c:pt>
                <c:pt idx="338">
                  <c:v>4249100</c:v>
                </c:pt>
                <c:pt idx="339">
                  <c:v>4231850</c:v>
                </c:pt>
                <c:pt idx="340">
                  <c:v>4212970</c:v>
                </c:pt>
                <c:pt idx="341">
                  <c:v>4184890</c:v>
                </c:pt>
                <c:pt idx="342">
                  <c:v>4167270</c:v>
                </c:pt>
                <c:pt idx="343">
                  <c:v>4151560</c:v>
                </c:pt>
                <c:pt idx="344">
                  <c:v>4129840</c:v>
                </c:pt>
                <c:pt idx="345">
                  <c:v>4109990</c:v>
                </c:pt>
                <c:pt idx="346">
                  <c:v>4092090</c:v>
                </c:pt>
                <c:pt idx="347">
                  <c:v>4075140</c:v>
                </c:pt>
                <c:pt idx="348">
                  <c:v>4049400</c:v>
                </c:pt>
                <c:pt idx="349">
                  <c:v>4031160</c:v>
                </c:pt>
                <c:pt idx="350">
                  <c:v>4022530</c:v>
                </c:pt>
                <c:pt idx="351">
                  <c:v>4009060</c:v>
                </c:pt>
                <c:pt idx="352">
                  <c:v>3992990</c:v>
                </c:pt>
                <c:pt idx="353">
                  <c:v>3977740</c:v>
                </c:pt>
                <c:pt idx="354">
                  <c:v>3958470</c:v>
                </c:pt>
                <c:pt idx="355">
                  <c:v>3938910</c:v>
                </c:pt>
                <c:pt idx="356">
                  <c:v>3919300</c:v>
                </c:pt>
                <c:pt idx="357">
                  <c:v>3901630</c:v>
                </c:pt>
                <c:pt idx="358">
                  <c:v>3877830</c:v>
                </c:pt>
                <c:pt idx="359">
                  <c:v>3856380</c:v>
                </c:pt>
                <c:pt idx="360">
                  <c:v>3832980</c:v>
                </c:pt>
                <c:pt idx="361">
                  <c:v>3815650</c:v>
                </c:pt>
                <c:pt idx="362">
                  <c:v>3793940</c:v>
                </c:pt>
                <c:pt idx="363">
                  <c:v>3775840</c:v>
                </c:pt>
                <c:pt idx="364">
                  <c:v>3737080</c:v>
                </c:pt>
                <c:pt idx="365">
                  <c:v>3722120</c:v>
                </c:pt>
                <c:pt idx="366">
                  <c:v>3701610</c:v>
                </c:pt>
                <c:pt idx="367">
                  <c:v>3682620</c:v>
                </c:pt>
                <c:pt idx="368">
                  <c:v>3664930</c:v>
                </c:pt>
                <c:pt idx="369">
                  <c:v>3650150</c:v>
                </c:pt>
                <c:pt idx="370">
                  <c:v>3628590</c:v>
                </c:pt>
                <c:pt idx="371">
                  <c:v>3612640</c:v>
                </c:pt>
                <c:pt idx="372">
                  <c:v>3595830</c:v>
                </c:pt>
                <c:pt idx="373">
                  <c:v>3575620</c:v>
                </c:pt>
                <c:pt idx="374">
                  <c:v>3556090</c:v>
                </c:pt>
                <c:pt idx="375">
                  <c:v>3538310</c:v>
                </c:pt>
                <c:pt idx="376">
                  <c:v>3521750</c:v>
                </c:pt>
                <c:pt idx="377">
                  <c:v>3506940</c:v>
                </c:pt>
                <c:pt idx="378">
                  <c:v>3488820</c:v>
                </c:pt>
                <c:pt idx="379">
                  <c:v>3471660</c:v>
                </c:pt>
                <c:pt idx="380">
                  <c:v>3458060</c:v>
                </c:pt>
                <c:pt idx="381">
                  <c:v>3438270</c:v>
                </c:pt>
                <c:pt idx="382">
                  <c:v>3419640</c:v>
                </c:pt>
                <c:pt idx="383">
                  <c:v>3401990</c:v>
                </c:pt>
                <c:pt idx="384">
                  <c:v>3384520</c:v>
                </c:pt>
                <c:pt idx="385">
                  <c:v>3365060</c:v>
                </c:pt>
                <c:pt idx="386">
                  <c:v>3353180</c:v>
                </c:pt>
                <c:pt idx="387">
                  <c:v>3335760</c:v>
                </c:pt>
                <c:pt idx="388">
                  <c:v>3322930</c:v>
                </c:pt>
                <c:pt idx="389">
                  <c:v>3296780</c:v>
                </c:pt>
                <c:pt idx="390">
                  <c:v>3280720</c:v>
                </c:pt>
                <c:pt idx="391">
                  <c:v>3269780</c:v>
                </c:pt>
                <c:pt idx="392">
                  <c:v>3254410</c:v>
                </c:pt>
                <c:pt idx="393">
                  <c:v>3239130</c:v>
                </c:pt>
                <c:pt idx="394">
                  <c:v>3225550</c:v>
                </c:pt>
                <c:pt idx="395">
                  <c:v>3214760</c:v>
                </c:pt>
                <c:pt idx="396">
                  <c:v>3205410</c:v>
                </c:pt>
                <c:pt idx="397">
                  <c:v>3191470</c:v>
                </c:pt>
                <c:pt idx="398">
                  <c:v>3180700</c:v>
                </c:pt>
                <c:pt idx="399">
                  <c:v>3166010</c:v>
                </c:pt>
                <c:pt idx="400">
                  <c:v>3149200</c:v>
                </c:pt>
                <c:pt idx="401">
                  <c:v>3133730</c:v>
                </c:pt>
                <c:pt idx="402">
                  <c:v>3122700</c:v>
                </c:pt>
                <c:pt idx="403">
                  <c:v>3114370</c:v>
                </c:pt>
                <c:pt idx="404">
                  <c:v>3101590</c:v>
                </c:pt>
                <c:pt idx="405">
                  <c:v>3082790</c:v>
                </c:pt>
                <c:pt idx="406">
                  <c:v>3063470</c:v>
                </c:pt>
                <c:pt idx="407">
                  <c:v>3050630</c:v>
                </c:pt>
                <c:pt idx="408">
                  <c:v>3036960</c:v>
                </c:pt>
                <c:pt idx="409">
                  <c:v>3021920</c:v>
                </c:pt>
                <c:pt idx="410">
                  <c:v>3008710</c:v>
                </c:pt>
                <c:pt idx="411">
                  <c:v>2997500</c:v>
                </c:pt>
                <c:pt idx="412">
                  <c:v>2986140</c:v>
                </c:pt>
                <c:pt idx="413">
                  <c:v>2970140</c:v>
                </c:pt>
                <c:pt idx="414">
                  <c:v>2959010</c:v>
                </c:pt>
                <c:pt idx="415">
                  <c:v>2944220</c:v>
                </c:pt>
                <c:pt idx="416">
                  <c:v>2933030</c:v>
                </c:pt>
                <c:pt idx="417">
                  <c:v>2919090</c:v>
                </c:pt>
                <c:pt idx="418">
                  <c:v>2906280</c:v>
                </c:pt>
                <c:pt idx="419">
                  <c:v>2895020</c:v>
                </c:pt>
                <c:pt idx="420">
                  <c:v>2885790</c:v>
                </c:pt>
                <c:pt idx="421">
                  <c:v>2867210</c:v>
                </c:pt>
                <c:pt idx="422">
                  <c:v>2859600</c:v>
                </c:pt>
                <c:pt idx="423">
                  <c:v>2844610</c:v>
                </c:pt>
                <c:pt idx="424">
                  <c:v>2834740</c:v>
                </c:pt>
                <c:pt idx="425">
                  <c:v>2823490</c:v>
                </c:pt>
                <c:pt idx="426">
                  <c:v>2811690</c:v>
                </c:pt>
                <c:pt idx="427">
                  <c:v>2802490</c:v>
                </c:pt>
                <c:pt idx="428">
                  <c:v>2794390</c:v>
                </c:pt>
                <c:pt idx="429">
                  <c:v>2784470</c:v>
                </c:pt>
                <c:pt idx="430">
                  <c:v>2773310</c:v>
                </c:pt>
                <c:pt idx="431">
                  <c:v>2760640</c:v>
                </c:pt>
                <c:pt idx="432">
                  <c:v>2749650</c:v>
                </c:pt>
                <c:pt idx="433">
                  <c:v>2737900</c:v>
                </c:pt>
                <c:pt idx="434">
                  <c:v>2726550</c:v>
                </c:pt>
                <c:pt idx="435">
                  <c:v>2701170</c:v>
                </c:pt>
                <c:pt idx="436">
                  <c:v>2689790</c:v>
                </c:pt>
                <c:pt idx="437">
                  <c:v>2681170</c:v>
                </c:pt>
                <c:pt idx="438">
                  <c:v>2668430</c:v>
                </c:pt>
                <c:pt idx="439">
                  <c:v>2640340</c:v>
                </c:pt>
                <c:pt idx="440">
                  <c:v>2631080</c:v>
                </c:pt>
                <c:pt idx="441">
                  <c:v>2610790</c:v>
                </c:pt>
                <c:pt idx="442">
                  <c:v>2600030</c:v>
                </c:pt>
                <c:pt idx="443">
                  <c:v>2589300</c:v>
                </c:pt>
                <c:pt idx="444">
                  <c:v>2579880</c:v>
                </c:pt>
                <c:pt idx="445">
                  <c:v>2566260</c:v>
                </c:pt>
                <c:pt idx="446">
                  <c:v>2559530</c:v>
                </c:pt>
                <c:pt idx="447">
                  <c:v>2552040</c:v>
                </c:pt>
                <c:pt idx="448">
                  <c:v>2544500</c:v>
                </c:pt>
                <c:pt idx="449">
                  <c:v>2532890</c:v>
                </c:pt>
                <c:pt idx="450">
                  <c:v>2525050</c:v>
                </c:pt>
                <c:pt idx="451">
                  <c:v>2518370</c:v>
                </c:pt>
                <c:pt idx="452">
                  <c:v>2507890</c:v>
                </c:pt>
                <c:pt idx="453">
                  <c:v>2497520</c:v>
                </c:pt>
                <c:pt idx="454">
                  <c:v>2488820</c:v>
                </c:pt>
                <c:pt idx="455">
                  <c:v>2478690</c:v>
                </c:pt>
                <c:pt idx="456">
                  <c:v>2464980</c:v>
                </c:pt>
                <c:pt idx="457">
                  <c:v>2456310</c:v>
                </c:pt>
                <c:pt idx="458">
                  <c:v>2445160</c:v>
                </c:pt>
                <c:pt idx="459">
                  <c:v>2437760</c:v>
                </c:pt>
                <c:pt idx="460">
                  <c:v>2430820</c:v>
                </c:pt>
                <c:pt idx="461">
                  <c:v>2421160</c:v>
                </c:pt>
                <c:pt idx="462">
                  <c:v>2414150</c:v>
                </c:pt>
                <c:pt idx="463">
                  <c:v>2402410</c:v>
                </c:pt>
                <c:pt idx="464">
                  <c:v>2392860</c:v>
                </c:pt>
                <c:pt idx="465">
                  <c:v>2384780</c:v>
                </c:pt>
                <c:pt idx="466">
                  <c:v>2376290</c:v>
                </c:pt>
                <c:pt idx="467">
                  <c:v>2363670</c:v>
                </c:pt>
                <c:pt idx="468">
                  <c:v>2357090</c:v>
                </c:pt>
                <c:pt idx="469">
                  <c:v>2352240</c:v>
                </c:pt>
                <c:pt idx="470">
                  <c:v>2343730</c:v>
                </c:pt>
                <c:pt idx="471">
                  <c:v>2333080</c:v>
                </c:pt>
                <c:pt idx="472">
                  <c:v>2323810</c:v>
                </c:pt>
                <c:pt idx="473">
                  <c:v>2309330</c:v>
                </c:pt>
                <c:pt idx="474">
                  <c:v>2298910</c:v>
                </c:pt>
                <c:pt idx="475">
                  <c:v>2281500</c:v>
                </c:pt>
                <c:pt idx="476">
                  <c:v>2273140</c:v>
                </c:pt>
                <c:pt idx="477">
                  <c:v>2266240</c:v>
                </c:pt>
                <c:pt idx="478">
                  <c:v>2260000</c:v>
                </c:pt>
                <c:pt idx="479">
                  <c:v>2255370</c:v>
                </c:pt>
                <c:pt idx="480">
                  <c:v>2244300</c:v>
                </c:pt>
                <c:pt idx="481">
                  <c:v>2237380</c:v>
                </c:pt>
                <c:pt idx="482">
                  <c:v>2230660</c:v>
                </c:pt>
                <c:pt idx="483">
                  <c:v>2222710</c:v>
                </c:pt>
                <c:pt idx="484">
                  <c:v>2215140</c:v>
                </c:pt>
                <c:pt idx="485">
                  <c:v>2206460</c:v>
                </c:pt>
                <c:pt idx="486">
                  <c:v>2197830</c:v>
                </c:pt>
                <c:pt idx="487">
                  <c:v>2186050</c:v>
                </c:pt>
                <c:pt idx="488">
                  <c:v>2180000</c:v>
                </c:pt>
                <c:pt idx="489">
                  <c:v>2171040</c:v>
                </c:pt>
                <c:pt idx="490">
                  <c:v>2161220</c:v>
                </c:pt>
                <c:pt idx="491">
                  <c:v>2154310</c:v>
                </c:pt>
                <c:pt idx="492">
                  <c:v>2148550</c:v>
                </c:pt>
                <c:pt idx="493">
                  <c:v>2141300</c:v>
                </c:pt>
                <c:pt idx="494">
                  <c:v>2131630</c:v>
                </c:pt>
                <c:pt idx="495">
                  <c:v>2122580</c:v>
                </c:pt>
                <c:pt idx="496">
                  <c:v>2116420</c:v>
                </c:pt>
                <c:pt idx="497">
                  <c:v>2109140</c:v>
                </c:pt>
                <c:pt idx="498">
                  <c:v>2098510</c:v>
                </c:pt>
                <c:pt idx="499">
                  <c:v>2088440</c:v>
                </c:pt>
                <c:pt idx="500">
                  <c:v>2081990</c:v>
                </c:pt>
                <c:pt idx="501">
                  <c:v>2072170</c:v>
                </c:pt>
                <c:pt idx="502">
                  <c:v>2064260</c:v>
                </c:pt>
                <c:pt idx="503">
                  <c:v>2057190</c:v>
                </c:pt>
                <c:pt idx="504">
                  <c:v>2048190</c:v>
                </c:pt>
                <c:pt idx="505">
                  <c:v>2042050</c:v>
                </c:pt>
                <c:pt idx="506">
                  <c:v>2035280</c:v>
                </c:pt>
                <c:pt idx="507">
                  <c:v>2029150</c:v>
                </c:pt>
                <c:pt idx="508">
                  <c:v>2022030</c:v>
                </c:pt>
                <c:pt idx="509">
                  <c:v>2015790</c:v>
                </c:pt>
                <c:pt idx="510">
                  <c:v>2008400</c:v>
                </c:pt>
                <c:pt idx="511">
                  <c:v>2003010</c:v>
                </c:pt>
                <c:pt idx="512">
                  <c:v>1996830</c:v>
                </c:pt>
                <c:pt idx="513">
                  <c:v>1991530</c:v>
                </c:pt>
                <c:pt idx="514">
                  <c:v>1984520</c:v>
                </c:pt>
                <c:pt idx="515">
                  <c:v>1977300</c:v>
                </c:pt>
                <c:pt idx="516">
                  <c:v>1967770</c:v>
                </c:pt>
                <c:pt idx="517">
                  <c:v>1961890</c:v>
                </c:pt>
                <c:pt idx="518">
                  <c:v>1951730</c:v>
                </c:pt>
                <c:pt idx="519">
                  <c:v>1942520</c:v>
                </c:pt>
                <c:pt idx="520">
                  <c:v>1935390</c:v>
                </c:pt>
                <c:pt idx="521">
                  <c:v>1925370</c:v>
                </c:pt>
                <c:pt idx="522">
                  <c:v>1914700</c:v>
                </c:pt>
                <c:pt idx="523">
                  <c:v>1910460</c:v>
                </c:pt>
                <c:pt idx="524">
                  <c:v>1905120</c:v>
                </c:pt>
                <c:pt idx="525">
                  <c:v>1895390</c:v>
                </c:pt>
                <c:pt idx="526">
                  <c:v>1889120</c:v>
                </c:pt>
                <c:pt idx="527">
                  <c:v>1882850</c:v>
                </c:pt>
                <c:pt idx="528">
                  <c:v>1877210</c:v>
                </c:pt>
                <c:pt idx="529">
                  <c:v>1866080</c:v>
                </c:pt>
                <c:pt idx="530">
                  <c:v>1858420</c:v>
                </c:pt>
                <c:pt idx="531">
                  <c:v>1854380</c:v>
                </c:pt>
                <c:pt idx="532">
                  <c:v>1847390</c:v>
                </c:pt>
                <c:pt idx="533">
                  <c:v>1840840</c:v>
                </c:pt>
                <c:pt idx="534">
                  <c:v>1834610</c:v>
                </c:pt>
                <c:pt idx="535">
                  <c:v>1828840</c:v>
                </c:pt>
                <c:pt idx="536">
                  <c:v>1821520</c:v>
                </c:pt>
                <c:pt idx="537">
                  <c:v>1812970</c:v>
                </c:pt>
                <c:pt idx="538">
                  <c:v>1805490</c:v>
                </c:pt>
                <c:pt idx="539">
                  <c:v>1800560</c:v>
                </c:pt>
                <c:pt idx="540">
                  <c:v>1794370</c:v>
                </c:pt>
                <c:pt idx="541">
                  <c:v>1785210</c:v>
                </c:pt>
                <c:pt idx="542">
                  <c:v>1777210</c:v>
                </c:pt>
                <c:pt idx="543">
                  <c:v>1768110</c:v>
                </c:pt>
                <c:pt idx="544">
                  <c:v>1762490</c:v>
                </c:pt>
                <c:pt idx="545">
                  <c:v>1755350</c:v>
                </c:pt>
                <c:pt idx="546">
                  <c:v>1749780</c:v>
                </c:pt>
                <c:pt idx="547">
                  <c:v>1739720</c:v>
                </c:pt>
                <c:pt idx="548">
                  <c:v>1734350</c:v>
                </c:pt>
                <c:pt idx="549">
                  <c:v>1728870</c:v>
                </c:pt>
                <c:pt idx="550">
                  <c:v>1722200</c:v>
                </c:pt>
                <c:pt idx="551">
                  <c:v>1717090</c:v>
                </c:pt>
                <c:pt idx="552">
                  <c:v>1712330</c:v>
                </c:pt>
                <c:pt idx="553">
                  <c:v>1705760</c:v>
                </c:pt>
                <c:pt idx="554">
                  <c:v>1698460</c:v>
                </c:pt>
                <c:pt idx="555">
                  <c:v>1693000</c:v>
                </c:pt>
                <c:pt idx="556">
                  <c:v>1687670</c:v>
                </c:pt>
                <c:pt idx="557">
                  <c:v>1680780</c:v>
                </c:pt>
                <c:pt idx="558">
                  <c:v>1676500</c:v>
                </c:pt>
                <c:pt idx="559">
                  <c:v>1669170</c:v>
                </c:pt>
                <c:pt idx="560">
                  <c:v>1662350</c:v>
                </c:pt>
                <c:pt idx="561">
                  <c:v>1658560</c:v>
                </c:pt>
                <c:pt idx="562">
                  <c:v>1652680</c:v>
                </c:pt>
                <c:pt idx="563">
                  <c:v>1645030</c:v>
                </c:pt>
                <c:pt idx="564">
                  <c:v>1640940</c:v>
                </c:pt>
                <c:pt idx="565">
                  <c:v>1632620</c:v>
                </c:pt>
                <c:pt idx="566">
                  <c:v>1629990</c:v>
                </c:pt>
                <c:pt idx="567">
                  <c:v>1625520</c:v>
                </c:pt>
                <c:pt idx="568">
                  <c:v>1618250</c:v>
                </c:pt>
                <c:pt idx="569">
                  <c:v>1614040</c:v>
                </c:pt>
                <c:pt idx="570">
                  <c:v>1611110</c:v>
                </c:pt>
                <c:pt idx="571">
                  <c:v>1603750</c:v>
                </c:pt>
                <c:pt idx="572">
                  <c:v>1597980</c:v>
                </c:pt>
                <c:pt idx="573">
                  <c:v>1590940</c:v>
                </c:pt>
                <c:pt idx="574">
                  <c:v>1585360</c:v>
                </c:pt>
                <c:pt idx="575">
                  <c:v>1580450</c:v>
                </c:pt>
                <c:pt idx="576">
                  <c:v>1572920</c:v>
                </c:pt>
                <c:pt idx="577">
                  <c:v>1567120</c:v>
                </c:pt>
                <c:pt idx="578">
                  <c:v>1561310</c:v>
                </c:pt>
                <c:pt idx="579">
                  <c:v>1555290</c:v>
                </c:pt>
                <c:pt idx="580">
                  <c:v>1550040</c:v>
                </c:pt>
                <c:pt idx="581">
                  <c:v>1544850</c:v>
                </c:pt>
                <c:pt idx="582">
                  <c:v>1539880</c:v>
                </c:pt>
                <c:pt idx="583">
                  <c:v>1535340</c:v>
                </c:pt>
                <c:pt idx="584">
                  <c:v>1529810</c:v>
                </c:pt>
                <c:pt idx="585">
                  <c:v>1524880</c:v>
                </c:pt>
                <c:pt idx="586">
                  <c:v>1518590</c:v>
                </c:pt>
                <c:pt idx="587">
                  <c:v>1513850</c:v>
                </c:pt>
                <c:pt idx="588">
                  <c:v>1508830</c:v>
                </c:pt>
                <c:pt idx="589">
                  <c:v>1504550</c:v>
                </c:pt>
                <c:pt idx="590">
                  <c:v>1499150</c:v>
                </c:pt>
                <c:pt idx="591">
                  <c:v>1493900</c:v>
                </c:pt>
                <c:pt idx="592">
                  <c:v>1488760</c:v>
                </c:pt>
                <c:pt idx="593">
                  <c:v>1484850</c:v>
                </c:pt>
                <c:pt idx="594">
                  <c:v>1480880</c:v>
                </c:pt>
                <c:pt idx="595">
                  <c:v>1476370</c:v>
                </c:pt>
                <c:pt idx="596">
                  <c:v>1472250</c:v>
                </c:pt>
                <c:pt idx="597">
                  <c:v>1466550</c:v>
                </c:pt>
                <c:pt idx="598">
                  <c:v>1461630</c:v>
                </c:pt>
                <c:pt idx="599">
                  <c:v>1458040</c:v>
                </c:pt>
                <c:pt idx="600">
                  <c:v>1452210</c:v>
                </c:pt>
                <c:pt idx="601">
                  <c:v>1447690</c:v>
                </c:pt>
                <c:pt idx="602">
                  <c:v>1443470</c:v>
                </c:pt>
                <c:pt idx="603">
                  <c:v>1439080</c:v>
                </c:pt>
                <c:pt idx="604">
                  <c:v>1433050</c:v>
                </c:pt>
                <c:pt idx="605">
                  <c:v>1430700</c:v>
                </c:pt>
                <c:pt idx="606">
                  <c:v>1425440</c:v>
                </c:pt>
                <c:pt idx="607">
                  <c:v>1420500</c:v>
                </c:pt>
                <c:pt idx="608">
                  <c:v>1415940</c:v>
                </c:pt>
                <c:pt idx="609">
                  <c:v>1411760</c:v>
                </c:pt>
                <c:pt idx="610">
                  <c:v>1406820</c:v>
                </c:pt>
                <c:pt idx="611">
                  <c:v>1403070</c:v>
                </c:pt>
                <c:pt idx="612">
                  <c:v>1398090</c:v>
                </c:pt>
                <c:pt idx="613">
                  <c:v>1393430</c:v>
                </c:pt>
                <c:pt idx="614">
                  <c:v>1386080</c:v>
                </c:pt>
                <c:pt idx="615">
                  <c:v>1381740</c:v>
                </c:pt>
                <c:pt idx="616">
                  <c:v>1376800</c:v>
                </c:pt>
                <c:pt idx="617">
                  <c:v>1372500</c:v>
                </c:pt>
                <c:pt idx="618">
                  <c:v>1367800</c:v>
                </c:pt>
                <c:pt idx="619">
                  <c:v>1362790</c:v>
                </c:pt>
                <c:pt idx="620">
                  <c:v>1358730</c:v>
                </c:pt>
                <c:pt idx="621">
                  <c:v>1351700</c:v>
                </c:pt>
                <c:pt idx="622">
                  <c:v>1347510</c:v>
                </c:pt>
                <c:pt idx="623">
                  <c:v>1343650</c:v>
                </c:pt>
                <c:pt idx="624">
                  <c:v>1339210</c:v>
                </c:pt>
                <c:pt idx="625">
                  <c:v>1335520</c:v>
                </c:pt>
                <c:pt idx="626">
                  <c:v>1331600</c:v>
                </c:pt>
                <c:pt idx="627">
                  <c:v>1326490</c:v>
                </c:pt>
                <c:pt idx="628">
                  <c:v>1322540</c:v>
                </c:pt>
                <c:pt idx="629">
                  <c:v>1318420</c:v>
                </c:pt>
                <c:pt idx="630">
                  <c:v>1315900</c:v>
                </c:pt>
                <c:pt idx="631">
                  <c:v>1312000</c:v>
                </c:pt>
                <c:pt idx="632">
                  <c:v>1307890</c:v>
                </c:pt>
                <c:pt idx="633">
                  <c:v>1303910</c:v>
                </c:pt>
                <c:pt idx="634">
                  <c:v>1299120</c:v>
                </c:pt>
                <c:pt idx="635">
                  <c:v>1294230</c:v>
                </c:pt>
                <c:pt idx="636">
                  <c:v>1289410</c:v>
                </c:pt>
                <c:pt idx="637">
                  <c:v>1286460</c:v>
                </c:pt>
                <c:pt idx="638">
                  <c:v>1280490</c:v>
                </c:pt>
                <c:pt idx="639">
                  <c:v>1275790</c:v>
                </c:pt>
                <c:pt idx="640">
                  <c:v>1271300</c:v>
                </c:pt>
                <c:pt idx="641">
                  <c:v>1264640</c:v>
                </c:pt>
                <c:pt idx="642">
                  <c:v>1259930</c:v>
                </c:pt>
                <c:pt idx="643">
                  <c:v>1255370</c:v>
                </c:pt>
                <c:pt idx="644">
                  <c:v>1252870</c:v>
                </c:pt>
                <c:pt idx="645">
                  <c:v>1248400</c:v>
                </c:pt>
                <c:pt idx="646">
                  <c:v>1243140</c:v>
                </c:pt>
                <c:pt idx="647">
                  <c:v>1238300</c:v>
                </c:pt>
                <c:pt idx="648">
                  <c:v>1234450</c:v>
                </c:pt>
                <c:pt idx="649">
                  <c:v>1232020</c:v>
                </c:pt>
                <c:pt idx="650">
                  <c:v>1228630</c:v>
                </c:pt>
                <c:pt idx="651">
                  <c:v>1226270</c:v>
                </c:pt>
                <c:pt idx="652">
                  <c:v>1223220</c:v>
                </c:pt>
                <c:pt idx="653">
                  <c:v>1218750</c:v>
                </c:pt>
                <c:pt idx="654">
                  <c:v>1215920</c:v>
                </c:pt>
                <c:pt idx="655">
                  <c:v>1210850</c:v>
                </c:pt>
                <c:pt idx="656">
                  <c:v>1206410</c:v>
                </c:pt>
                <c:pt idx="657">
                  <c:v>1202760</c:v>
                </c:pt>
                <c:pt idx="658">
                  <c:v>1199330</c:v>
                </c:pt>
                <c:pt idx="659">
                  <c:v>1196720</c:v>
                </c:pt>
                <c:pt idx="660">
                  <c:v>1193270</c:v>
                </c:pt>
                <c:pt idx="661">
                  <c:v>1190220</c:v>
                </c:pt>
                <c:pt idx="662">
                  <c:v>1186930</c:v>
                </c:pt>
                <c:pt idx="663">
                  <c:v>1183760</c:v>
                </c:pt>
                <c:pt idx="664">
                  <c:v>1179530</c:v>
                </c:pt>
                <c:pt idx="665">
                  <c:v>1174940</c:v>
                </c:pt>
                <c:pt idx="666">
                  <c:v>1170810</c:v>
                </c:pt>
                <c:pt idx="667">
                  <c:v>1166920</c:v>
                </c:pt>
                <c:pt idx="668">
                  <c:v>1162580</c:v>
                </c:pt>
                <c:pt idx="669">
                  <c:v>1158660</c:v>
                </c:pt>
                <c:pt idx="670">
                  <c:v>1156010</c:v>
                </c:pt>
                <c:pt idx="671">
                  <c:v>1152180</c:v>
                </c:pt>
                <c:pt idx="672">
                  <c:v>1148760</c:v>
                </c:pt>
                <c:pt idx="673">
                  <c:v>1144790</c:v>
                </c:pt>
                <c:pt idx="674">
                  <c:v>1140020</c:v>
                </c:pt>
                <c:pt idx="675">
                  <c:v>1135770</c:v>
                </c:pt>
                <c:pt idx="676">
                  <c:v>1131360</c:v>
                </c:pt>
                <c:pt idx="677">
                  <c:v>1126010</c:v>
                </c:pt>
                <c:pt idx="678">
                  <c:v>1121540</c:v>
                </c:pt>
                <c:pt idx="679">
                  <c:v>1115650</c:v>
                </c:pt>
                <c:pt idx="680">
                  <c:v>1112360</c:v>
                </c:pt>
                <c:pt idx="681">
                  <c:v>1108540</c:v>
                </c:pt>
                <c:pt idx="682">
                  <c:v>1104220</c:v>
                </c:pt>
                <c:pt idx="683">
                  <c:v>1100390</c:v>
                </c:pt>
                <c:pt idx="684">
                  <c:v>1097700</c:v>
                </c:pt>
                <c:pt idx="685">
                  <c:v>1094420</c:v>
                </c:pt>
                <c:pt idx="686">
                  <c:v>1090440</c:v>
                </c:pt>
                <c:pt idx="687">
                  <c:v>1087140</c:v>
                </c:pt>
                <c:pt idx="688">
                  <c:v>1084950</c:v>
                </c:pt>
                <c:pt idx="689">
                  <c:v>1080400</c:v>
                </c:pt>
                <c:pt idx="690">
                  <c:v>1078080</c:v>
                </c:pt>
                <c:pt idx="691">
                  <c:v>1074000</c:v>
                </c:pt>
                <c:pt idx="692">
                  <c:v>1069570</c:v>
                </c:pt>
                <c:pt idx="693">
                  <c:v>1067640</c:v>
                </c:pt>
                <c:pt idx="694">
                  <c:v>1063880</c:v>
                </c:pt>
                <c:pt idx="695">
                  <c:v>1060570</c:v>
                </c:pt>
                <c:pt idx="696">
                  <c:v>1056460</c:v>
                </c:pt>
                <c:pt idx="697">
                  <c:v>1052190</c:v>
                </c:pt>
                <c:pt idx="698">
                  <c:v>1049420</c:v>
                </c:pt>
                <c:pt idx="699">
                  <c:v>1044930</c:v>
                </c:pt>
                <c:pt idx="700">
                  <c:v>1041160</c:v>
                </c:pt>
                <c:pt idx="701">
                  <c:v>1037190</c:v>
                </c:pt>
                <c:pt idx="702">
                  <c:v>1033020</c:v>
                </c:pt>
                <c:pt idx="703">
                  <c:v>1029730</c:v>
                </c:pt>
                <c:pt idx="704">
                  <c:v>1026080</c:v>
                </c:pt>
                <c:pt idx="705">
                  <c:v>1023170</c:v>
                </c:pt>
                <c:pt idx="706">
                  <c:v>1019980</c:v>
                </c:pt>
                <c:pt idx="707">
                  <c:v>1017300</c:v>
                </c:pt>
                <c:pt idx="708">
                  <c:v>1014790</c:v>
                </c:pt>
                <c:pt idx="709">
                  <c:v>1011100</c:v>
                </c:pt>
                <c:pt idx="710">
                  <c:v>1008410</c:v>
                </c:pt>
                <c:pt idx="711">
                  <c:v>1005420</c:v>
                </c:pt>
                <c:pt idx="712">
                  <c:v>1001980</c:v>
                </c:pt>
                <c:pt idx="713" formatCode="General">
                  <c:v>998984</c:v>
                </c:pt>
                <c:pt idx="714" formatCode="General">
                  <c:v>994530</c:v>
                </c:pt>
                <c:pt idx="715" formatCode="General">
                  <c:v>990537</c:v>
                </c:pt>
                <c:pt idx="716" formatCode="General">
                  <c:v>988046</c:v>
                </c:pt>
                <c:pt idx="717" formatCode="General">
                  <c:v>984760</c:v>
                </c:pt>
                <c:pt idx="718" formatCode="General">
                  <c:v>982035</c:v>
                </c:pt>
                <c:pt idx="719" formatCode="General">
                  <c:v>980212</c:v>
                </c:pt>
                <c:pt idx="720" formatCode="General">
                  <c:v>977112</c:v>
                </c:pt>
                <c:pt idx="721" formatCode="General">
                  <c:v>973104</c:v>
                </c:pt>
                <c:pt idx="722" formatCode="General">
                  <c:v>971167</c:v>
                </c:pt>
                <c:pt idx="723" formatCode="General">
                  <c:v>969799</c:v>
                </c:pt>
                <c:pt idx="724" formatCode="General">
                  <c:v>965996</c:v>
                </c:pt>
                <c:pt idx="725" formatCode="General">
                  <c:v>963144</c:v>
                </c:pt>
                <c:pt idx="726" formatCode="General">
                  <c:v>960080</c:v>
                </c:pt>
                <c:pt idx="727" formatCode="General">
                  <c:v>956047</c:v>
                </c:pt>
                <c:pt idx="728" formatCode="General">
                  <c:v>952865</c:v>
                </c:pt>
                <c:pt idx="729" formatCode="General">
                  <c:v>950386</c:v>
                </c:pt>
                <c:pt idx="730" formatCode="General">
                  <c:v>946941</c:v>
                </c:pt>
                <c:pt idx="731" formatCode="General">
                  <c:v>944894</c:v>
                </c:pt>
                <c:pt idx="732" formatCode="General">
                  <c:v>941778</c:v>
                </c:pt>
                <c:pt idx="733" formatCode="General">
                  <c:v>938574</c:v>
                </c:pt>
                <c:pt idx="734" formatCode="General">
                  <c:v>935674</c:v>
                </c:pt>
                <c:pt idx="735" formatCode="General">
                  <c:v>932213</c:v>
                </c:pt>
                <c:pt idx="736" formatCode="General">
                  <c:v>928792</c:v>
                </c:pt>
                <c:pt idx="737" formatCode="General">
                  <c:v>925565</c:v>
                </c:pt>
                <c:pt idx="738" formatCode="General">
                  <c:v>922885</c:v>
                </c:pt>
                <c:pt idx="739" formatCode="General">
                  <c:v>920613</c:v>
                </c:pt>
                <c:pt idx="740" formatCode="General">
                  <c:v>918360</c:v>
                </c:pt>
                <c:pt idx="741" formatCode="General">
                  <c:v>915626</c:v>
                </c:pt>
                <c:pt idx="742" formatCode="General">
                  <c:v>911536</c:v>
                </c:pt>
                <c:pt idx="743" formatCode="General">
                  <c:v>908795</c:v>
                </c:pt>
                <c:pt idx="744" formatCode="General">
                  <c:v>905968</c:v>
                </c:pt>
                <c:pt idx="745" formatCode="General">
                  <c:v>902994</c:v>
                </c:pt>
                <c:pt idx="746" formatCode="General">
                  <c:v>900450</c:v>
                </c:pt>
                <c:pt idx="747" formatCode="General">
                  <c:v>896950</c:v>
                </c:pt>
                <c:pt idx="748" formatCode="General">
                  <c:v>894743</c:v>
                </c:pt>
                <c:pt idx="749" formatCode="General">
                  <c:v>892059</c:v>
                </c:pt>
                <c:pt idx="750" formatCode="General">
                  <c:v>889500</c:v>
                </c:pt>
                <c:pt idx="751" formatCode="General">
                  <c:v>887567</c:v>
                </c:pt>
                <c:pt idx="752" formatCode="General">
                  <c:v>885607</c:v>
                </c:pt>
                <c:pt idx="753" formatCode="General">
                  <c:v>882652</c:v>
                </c:pt>
                <c:pt idx="754" formatCode="General">
                  <c:v>879754</c:v>
                </c:pt>
                <c:pt idx="755" formatCode="General">
                  <c:v>877636</c:v>
                </c:pt>
                <c:pt idx="756" formatCode="General">
                  <c:v>874459</c:v>
                </c:pt>
                <c:pt idx="757" formatCode="General">
                  <c:v>871849</c:v>
                </c:pt>
                <c:pt idx="758" formatCode="General">
                  <c:v>868213</c:v>
                </c:pt>
                <c:pt idx="759" formatCode="General">
                  <c:v>864960</c:v>
                </c:pt>
                <c:pt idx="760" formatCode="General">
                  <c:v>862259</c:v>
                </c:pt>
                <c:pt idx="761" formatCode="General">
                  <c:v>859575</c:v>
                </c:pt>
                <c:pt idx="762" formatCode="General">
                  <c:v>858024</c:v>
                </c:pt>
                <c:pt idx="763" formatCode="General">
                  <c:v>855096</c:v>
                </c:pt>
                <c:pt idx="764" formatCode="General">
                  <c:v>852542</c:v>
                </c:pt>
                <c:pt idx="765" formatCode="General">
                  <c:v>849420</c:v>
                </c:pt>
                <c:pt idx="766" formatCode="General">
                  <c:v>846188</c:v>
                </c:pt>
                <c:pt idx="767" formatCode="General">
                  <c:v>843414</c:v>
                </c:pt>
                <c:pt idx="768" formatCode="General">
                  <c:v>840195</c:v>
                </c:pt>
                <c:pt idx="769" formatCode="General">
                  <c:v>837649</c:v>
                </c:pt>
                <c:pt idx="770" formatCode="General">
                  <c:v>835179</c:v>
                </c:pt>
                <c:pt idx="771" formatCode="General">
                  <c:v>831718</c:v>
                </c:pt>
                <c:pt idx="772" formatCode="General">
                  <c:v>829121</c:v>
                </c:pt>
                <c:pt idx="773" formatCode="General">
                  <c:v>826920</c:v>
                </c:pt>
                <c:pt idx="774" formatCode="General">
                  <c:v>823564</c:v>
                </c:pt>
                <c:pt idx="775" formatCode="General">
                  <c:v>821742</c:v>
                </c:pt>
                <c:pt idx="776" formatCode="General">
                  <c:v>816816</c:v>
                </c:pt>
                <c:pt idx="777" formatCode="General">
                  <c:v>813999</c:v>
                </c:pt>
                <c:pt idx="778" formatCode="General">
                  <c:v>811137</c:v>
                </c:pt>
                <c:pt idx="779" formatCode="General">
                  <c:v>808737</c:v>
                </c:pt>
                <c:pt idx="780" formatCode="General">
                  <c:v>806280</c:v>
                </c:pt>
                <c:pt idx="781" formatCode="General">
                  <c:v>803285</c:v>
                </c:pt>
                <c:pt idx="782" formatCode="General">
                  <c:v>802259</c:v>
                </c:pt>
                <c:pt idx="783" formatCode="General">
                  <c:v>800154</c:v>
                </c:pt>
                <c:pt idx="784" formatCode="General">
                  <c:v>798400</c:v>
                </c:pt>
                <c:pt idx="785" formatCode="General">
                  <c:v>795457</c:v>
                </c:pt>
                <c:pt idx="786" formatCode="General">
                  <c:v>793365</c:v>
                </c:pt>
                <c:pt idx="787" formatCode="General">
                  <c:v>790334</c:v>
                </c:pt>
                <c:pt idx="788" formatCode="General">
                  <c:v>788218</c:v>
                </c:pt>
                <c:pt idx="789" formatCode="General">
                  <c:v>786823</c:v>
                </c:pt>
                <c:pt idx="790" formatCode="General">
                  <c:v>784534</c:v>
                </c:pt>
                <c:pt idx="791" formatCode="General">
                  <c:v>781798</c:v>
                </c:pt>
                <c:pt idx="792" formatCode="General">
                  <c:v>778538</c:v>
                </c:pt>
                <c:pt idx="793" formatCode="General">
                  <c:v>775518</c:v>
                </c:pt>
                <c:pt idx="794" formatCode="General">
                  <c:v>773133</c:v>
                </c:pt>
                <c:pt idx="795" formatCode="General">
                  <c:v>772099</c:v>
                </c:pt>
                <c:pt idx="796" formatCode="General">
                  <c:v>769613</c:v>
                </c:pt>
                <c:pt idx="797" formatCode="General">
                  <c:v>767840</c:v>
                </c:pt>
                <c:pt idx="798" formatCode="General">
                  <c:v>765226</c:v>
                </c:pt>
                <c:pt idx="799" formatCode="General">
                  <c:v>762482</c:v>
                </c:pt>
                <c:pt idx="800" formatCode="General">
                  <c:v>760711</c:v>
                </c:pt>
                <c:pt idx="801" formatCode="General">
                  <c:v>757946</c:v>
                </c:pt>
                <c:pt idx="802" formatCode="General">
                  <c:v>755517</c:v>
                </c:pt>
                <c:pt idx="803" formatCode="General">
                  <c:v>753917</c:v>
                </c:pt>
                <c:pt idx="804" formatCode="General">
                  <c:v>751706</c:v>
                </c:pt>
                <c:pt idx="805" formatCode="General">
                  <c:v>750512</c:v>
                </c:pt>
                <c:pt idx="806" formatCode="General">
                  <c:v>748865</c:v>
                </c:pt>
                <c:pt idx="807" formatCode="General">
                  <c:v>746791</c:v>
                </c:pt>
                <c:pt idx="808" formatCode="General">
                  <c:v>744545</c:v>
                </c:pt>
                <c:pt idx="809" formatCode="General">
                  <c:v>742359</c:v>
                </c:pt>
                <c:pt idx="810" formatCode="General">
                  <c:v>739331</c:v>
                </c:pt>
                <c:pt idx="811" formatCode="General">
                  <c:v>736658</c:v>
                </c:pt>
                <c:pt idx="812" formatCode="General">
                  <c:v>734154</c:v>
                </c:pt>
                <c:pt idx="813" formatCode="General">
                  <c:v>732452</c:v>
                </c:pt>
                <c:pt idx="814" formatCode="General">
                  <c:v>730342</c:v>
                </c:pt>
                <c:pt idx="815" formatCode="General">
                  <c:v>729313</c:v>
                </c:pt>
                <c:pt idx="816" formatCode="General">
                  <c:v>727323</c:v>
                </c:pt>
                <c:pt idx="817" formatCode="General">
                  <c:v>724682</c:v>
                </c:pt>
                <c:pt idx="818" formatCode="General">
                  <c:v>722608</c:v>
                </c:pt>
                <c:pt idx="819" formatCode="General">
                  <c:v>720354</c:v>
                </c:pt>
                <c:pt idx="820" formatCode="General">
                  <c:v>718972</c:v>
                </c:pt>
                <c:pt idx="821" formatCode="General">
                  <c:v>715760</c:v>
                </c:pt>
                <c:pt idx="822" formatCode="General">
                  <c:v>713731</c:v>
                </c:pt>
                <c:pt idx="823" formatCode="General">
                  <c:v>711765</c:v>
                </c:pt>
                <c:pt idx="824" formatCode="General">
                  <c:v>709242</c:v>
                </c:pt>
                <c:pt idx="825" formatCode="General">
                  <c:v>707175</c:v>
                </c:pt>
                <c:pt idx="826" formatCode="General">
                  <c:v>704889</c:v>
                </c:pt>
                <c:pt idx="827" formatCode="General">
                  <c:v>703050</c:v>
                </c:pt>
                <c:pt idx="828" formatCode="General">
                  <c:v>700715</c:v>
                </c:pt>
                <c:pt idx="829" formatCode="General">
                  <c:v>697919</c:v>
                </c:pt>
                <c:pt idx="830" formatCode="General">
                  <c:v>695963</c:v>
                </c:pt>
                <c:pt idx="831" formatCode="General">
                  <c:v>695096</c:v>
                </c:pt>
                <c:pt idx="832" formatCode="General">
                  <c:v>693404</c:v>
                </c:pt>
                <c:pt idx="833" formatCode="General">
                  <c:v>691823</c:v>
                </c:pt>
                <c:pt idx="834" formatCode="General">
                  <c:v>690190</c:v>
                </c:pt>
                <c:pt idx="835" formatCode="General">
                  <c:v>687904</c:v>
                </c:pt>
                <c:pt idx="836" formatCode="General">
                  <c:v>685919</c:v>
                </c:pt>
                <c:pt idx="837" formatCode="General">
                  <c:v>683858</c:v>
                </c:pt>
                <c:pt idx="838" formatCode="General">
                  <c:v>682114</c:v>
                </c:pt>
                <c:pt idx="839" formatCode="General">
                  <c:v>680188</c:v>
                </c:pt>
                <c:pt idx="840" formatCode="General">
                  <c:v>678645</c:v>
                </c:pt>
                <c:pt idx="841" formatCode="General">
                  <c:v>676465</c:v>
                </c:pt>
                <c:pt idx="842" formatCode="General">
                  <c:v>674824</c:v>
                </c:pt>
                <c:pt idx="843" formatCode="General">
                  <c:v>672288</c:v>
                </c:pt>
                <c:pt idx="844" formatCode="General">
                  <c:v>670551</c:v>
                </c:pt>
                <c:pt idx="845" formatCode="General">
                  <c:v>668315</c:v>
                </c:pt>
                <c:pt idx="846" formatCode="General">
                  <c:v>666060</c:v>
                </c:pt>
                <c:pt idx="847" formatCode="General">
                  <c:v>664579</c:v>
                </c:pt>
                <c:pt idx="848" formatCode="General">
                  <c:v>662493</c:v>
                </c:pt>
                <c:pt idx="849" formatCode="General">
                  <c:v>660114</c:v>
                </c:pt>
                <c:pt idx="850" formatCode="General">
                  <c:v>658145</c:v>
                </c:pt>
                <c:pt idx="851" formatCode="General">
                  <c:v>656559</c:v>
                </c:pt>
                <c:pt idx="852" formatCode="General">
                  <c:v>655778</c:v>
                </c:pt>
                <c:pt idx="853" formatCode="General">
                  <c:v>654228</c:v>
                </c:pt>
                <c:pt idx="854" formatCode="General">
                  <c:v>652380</c:v>
                </c:pt>
                <c:pt idx="855" formatCode="General">
                  <c:v>650149</c:v>
                </c:pt>
                <c:pt idx="856" formatCode="General">
                  <c:v>648080</c:v>
                </c:pt>
                <c:pt idx="857" formatCode="General">
                  <c:v>645931</c:v>
                </c:pt>
                <c:pt idx="858" formatCode="General">
                  <c:v>643944</c:v>
                </c:pt>
                <c:pt idx="859" formatCode="General">
                  <c:v>641882</c:v>
                </c:pt>
                <c:pt idx="860" formatCode="General">
                  <c:v>639792</c:v>
                </c:pt>
                <c:pt idx="861" formatCode="General">
                  <c:v>637855</c:v>
                </c:pt>
                <c:pt idx="862" formatCode="General">
                  <c:v>636167</c:v>
                </c:pt>
                <c:pt idx="863" formatCode="General">
                  <c:v>634549</c:v>
                </c:pt>
                <c:pt idx="864" formatCode="General">
                  <c:v>633421</c:v>
                </c:pt>
                <c:pt idx="865" formatCode="General">
                  <c:v>631262</c:v>
                </c:pt>
                <c:pt idx="866" formatCode="General">
                  <c:v>628870</c:v>
                </c:pt>
                <c:pt idx="867" formatCode="General">
                  <c:v>626677</c:v>
                </c:pt>
                <c:pt idx="868" formatCode="General">
                  <c:v>624593</c:v>
                </c:pt>
                <c:pt idx="869" formatCode="General">
                  <c:v>622894</c:v>
                </c:pt>
                <c:pt idx="870" formatCode="General">
                  <c:v>621276</c:v>
                </c:pt>
                <c:pt idx="871" formatCode="General">
                  <c:v>620400</c:v>
                </c:pt>
                <c:pt idx="872" formatCode="General">
                  <c:v>619194</c:v>
                </c:pt>
                <c:pt idx="873" formatCode="General">
                  <c:v>616922</c:v>
                </c:pt>
                <c:pt idx="874" formatCode="General">
                  <c:v>614737</c:v>
                </c:pt>
                <c:pt idx="875" formatCode="General">
                  <c:v>612629</c:v>
                </c:pt>
                <c:pt idx="876" formatCode="General">
                  <c:v>610250</c:v>
                </c:pt>
                <c:pt idx="877" formatCode="General">
                  <c:v>607861</c:v>
                </c:pt>
                <c:pt idx="878" formatCode="General">
                  <c:v>606356</c:v>
                </c:pt>
                <c:pt idx="879" formatCode="General">
                  <c:v>604757</c:v>
                </c:pt>
                <c:pt idx="880" formatCode="General">
                  <c:v>602521</c:v>
                </c:pt>
                <c:pt idx="881" formatCode="General">
                  <c:v>600496</c:v>
                </c:pt>
                <c:pt idx="882" formatCode="General">
                  <c:v>598612</c:v>
                </c:pt>
                <c:pt idx="883" formatCode="General">
                  <c:v>596732</c:v>
                </c:pt>
                <c:pt idx="884" formatCode="General">
                  <c:v>594896</c:v>
                </c:pt>
                <c:pt idx="885" formatCode="General">
                  <c:v>594164</c:v>
                </c:pt>
                <c:pt idx="886" formatCode="General">
                  <c:v>591980</c:v>
                </c:pt>
                <c:pt idx="887" formatCode="General">
                  <c:v>590170</c:v>
                </c:pt>
                <c:pt idx="888" formatCode="General">
                  <c:v>588291</c:v>
                </c:pt>
                <c:pt idx="889" formatCode="General">
                  <c:v>585909</c:v>
                </c:pt>
                <c:pt idx="890" formatCode="General">
                  <c:v>584139</c:v>
                </c:pt>
                <c:pt idx="891" formatCode="General">
                  <c:v>582501</c:v>
                </c:pt>
                <c:pt idx="892" formatCode="General">
                  <c:v>579731</c:v>
                </c:pt>
                <c:pt idx="893" formatCode="General">
                  <c:v>577321</c:v>
                </c:pt>
                <c:pt idx="894" formatCode="General">
                  <c:v>574919</c:v>
                </c:pt>
                <c:pt idx="895" formatCode="General">
                  <c:v>573249</c:v>
                </c:pt>
                <c:pt idx="896" formatCode="General">
                  <c:v>571027</c:v>
                </c:pt>
                <c:pt idx="897" formatCode="General">
                  <c:v>569717</c:v>
                </c:pt>
                <c:pt idx="898" formatCode="General">
                  <c:v>567599</c:v>
                </c:pt>
                <c:pt idx="899" formatCode="General">
                  <c:v>565695</c:v>
                </c:pt>
                <c:pt idx="900" formatCode="General">
                  <c:v>564255</c:v>
                </c:pt>
                <c:pt idx="901" formatCode="General">
                  <c:v>562283</c:v>
                </c:pt>
                <c:pt idx="902" formatCode="General">
                  <c:v>560598</c:v>
                </c:pt>
                <c:pt idx="903" formatCode="General">
                  <c:v>558953</c:v>
                </c:pt>
                <c:pt idx="904" formatCode="General">
                  <c:v>556772</c:v>
                </c:pt>
                <c:pt idx="905" formatCode="General">
                  <c:v>554870</c:v>
                </c:pt>
                <c:pt idx="906" formatCode="General">
                  <c:v>553250</c:v>
                </c:pt>
                <c:pt idx="907" formatCode="General">
                  <c:v>551597</c:v>
                </c:pt>
                <c:pt idx="908" formatCode="General">
                  <c:v>549808</c:v>
                </c:pt>
                <c:pt idx="909" formatCode="General">
                  <c:v>548258</c:v>
                </c:pt>
                <c:pt idx="910" formatCode="General">
                  <c:v>546937</c:v>
                </c:pt>
                <c:pt idx="911" formatCode="General">
                  <c:v>545307</c:v>
                </c:pt>
                <c:pt idx="912" formatCode="General">
                  <c:v>543736</c:v>
                </c:pt>
                <c:pt idx="913" formatCode="General">
                  <c:v>542245</c:v>
                </c:pt>
                <c:pt idx="914" formatCode="General">
                  <c:v>540322</c:v>
                </c:pt>
                <c:pt idx="915" formatCode="General">
                  <c:v>539027</c:v>
                </c:pt>
                <c:pt idx="916" formatCode="General">
                  <c:v>537797</c:v>
                </c:pt>
                <c:pt idx="917" formatCode="General">
                  <c:v>536831</c:v>
                </c:pt>
                <c:pt idx="918" formatCode="General">
                  <c:v>535397</c:v>
                </c:pt>
                <c:pt idx="919" formatCode="General">
                  <c:v>533709</c:v>
                </c:pt>
                <c:pt idx="920" formatCode="General">
                  <c:v>531837</c:v>
                </c:pt>
                <c:pt idx="921" formatCode="General">
                  <c:v>529685</c:v>
                </c:pt>
                <c:pt idx="922" formatCode="General">
                  <c:v>528123</c:v>
                </c:pt>
                <c:pt idx="923" formatCode="General">
                  <c:v>526184</c:v>
                </c:pt>
                <c:pt idx="924" formatCode="General">
                  <c:v>524890</c:v>
                </c:pt>
                <c:pt idx="925" formatCode="General">
                  <c:v>523415</c:v>
                </c:pt>
                <c:pt idx="926" formatCode="General">
                  <c:v>521680</c:v>
                </c:pt>
                <c:pt idx="927" formatCode="General">
                  <c:v>519225</c:v>
                </c:pt>
                <c:pt idx="928" formatCode="General">
                  <c:v>517534</c:v>
                </c:pt>
                <c:pt idx="929" formatCode="General">
                  <c:v>515989</c:v>
                </c:pt>
                <c:pt idx="930" formatCode="General">
                  <c:v>514099</c:v>
                </c:pt>
                <c:pt idx="931" formatCode="General">
                  <c:v>512551</c:v>
                </c:pt>
                <c:pt idx="932" formatCode="General">
                  <c:v>511454</c:v>
                </c:pt>
                <c:pt idx="933" formatCode="General">
                  <c:v>510352</c:v>
                </c:pt>
                <c:pt idx="934" formatCode="General">
                  <c:v>508732</c:v>
                </c:pt>
                <c:pt idx="935" formatCode="General">
                  <c:v>507169</c:v>
                </c:pt>
                <c:pt idx="936" formatCode="General">
                  <c:v>505330</c:v>
                </c:pt>
                <c:pt idx="937" formatCode="General">
                  <c:v>503808</c:v>
                </c:pt>
                <c:pt idx="938" formatCode="General">
                  <c:v>501894</c:v>
                </c:pt>
                <c:pt idx="939" formatCode="General">
                  <c:v>500212</c:v>
                </c:pt>
                <c:pt idx="940" formatCode="General">
                  <c:v>498427</c:v>
                </c:pt>
                <c:pt idx="941" formatCode="General">
                  <c:v>496448</c:v>
                </c:pt>
                <c:pt idx="942" formatCode="General">
                  <c:v>494894</c:v>
                </c:pt>
                <c:pt idx="943" formatCode="General">
                  <c:v>493849</c:v>
                </c:pt>
                <c:pt idx="944" formatCode="General">
                  <c:v>492119</c:v>
                </c:pt>
                <c:pt idx="945" formatCode="General">
                  <c:v>490504</c:v>
                </c:pt>
                <c:pt idx="946" formatCode="General">
                  <c:v>489604</c:v>
                </c:pt>
                <c:pt idx="947" formatCode="General">
                  <c:v>488046</c:v>
                </c:pt>
                <c:pt idx="948" formatCode="General">
                  <c:v>487177</c:v>
                </c:pt>
                <c:pt idx="949" formatCode="General">
                  <c:v>486085</c:v>
                </c:pt>
                <c:pt idx="950" formatCode="General">
                  <c:v>484697</c:v>
                </c:pt>
                <c:pt idx="951" formatCode="General">
                  <c:v>482874</c:v>
                </c:pt>
                <c:pt idx="952" formatCode="General">
                  <c:v>481079</c:v>
                </c:pt>
                <c:pt idx="953" formatCode="General">
                  <c:v>479252</c:v>
                </c:pt>
                <c:pt idx="954" formatCode="General">
                  <c:v>477835</c:v>
                </c:pt>
                <c:pt idx="955" formatCode="General">
                  <c:v>476334</c:v>
                </c:pt>
                <c:pt idx="956" formatCode="General">
                  <c:v>474677</c:v>
                </c:pt>
                <c:pt idx="957" formatCode="General">
                  <c:v>473411</c:v>
                </c:pt>
                <c:pt idx="958" formatCode="General">
                  <c:v>472019</c:v>
                </c:pt>
                <c:pt idx="959" formatCode="General">
                  <c:v>470929</c:v>
                </c:pt>
                <c:pt idx="960" formatCode="General">
                  <c:v>469034</c:v>
                </c:pt>
                <c:pt idx="961" formatCode="General">
                  <c:v>467784</c:v>
                </c:pt>
                <c:pt idx="962" formatCode="General">
                  <c:v>466144</c:v>
                </c:pt>
                <c:pt idx="963" formatCode="General">
                  <c:v>464305</c:v>
                </c:pt>
                <c:pt idx="964" formatCode="General">
                  <c:v>462896</c:v>
                </c:pt>
                <c:pt idx="965" formatCode="General">
                  <c:v>461566</c:v>
                </c:pt>
                <c:pt idx="966" formatCode="General">
                  <c:v>460192</c:v>
                </c:pt>
                <c:pt idx="967" formatCode="General">
                  <c:v>458748</c:v>
                </c:pt>
                <c:pt idx="968" formatCode="General">
                  <c:v>457328</c:v>
                </c:pt>
                <c:pt idx="969" formatCode="General">
                  <c:v>456210</c:v>
                </c:pt>
                <c:pt idx="970" formatCode="General">
                  <c:v>455048</c:v>
                </c:pt>
                <c:pt idx="971" formatCode="General">
                  <c:v>453896</c:v>
                </c:pt>
                <c:pt idx="972" formatCode="General">
                  <c:v>452274</c:v>
                </c:pt>
                <c:pt idx="973" formatCode="General">
                  <c:v>451016</c:v>
                </c:pt>
                <c:pt idx="974" formatCode="General">
                  <c:v>449455</c:v>
                </c:pt>
                <c:pt idx="975" formatCode="General">
                  <c:v>447889</c:v>
                </c:pt>
                <c:pt idx="976" formatCode="General">
                  <c:v>446386</c:v>
                </c:pt>
                <c:pt idx="977" formatCode="General">
                  <c:v>445264</c:v>
                </c:pt>
                <c:pt idx="978" formatCode="General">
                  <c:v>444011</c:v>
                </c:pt>
                <c:pt idx="979" formatCode="General">
                  <c:v>443409</c:v>
                </c:pt>
                <c:pt idx="980" formatCode="General">
                  <c:v>442196</c:v>
                </c:pt>
                <c:pt idx="981" formatCode="General">
                  <c:v>440652</c:v>
                </c:pt>
                <c:pt idx="982" formatCode="General">
                  <c:v>439386</c:v>
                </c:pt>
                <c:pt idx="983" formatCode="General">
                  <c:v>437808</c:v>
                </c:pt>
                <c:pt idx="984" formatCode="General">
                  <c:v>436119</c:v>
                </c:pt>
                <c:pt idx="985" formatCode="General">
                  <c:v>434957</c:v>
                </c:pt>
                <c:pt idx="986" formatCode="General">
                  <c:v>433557</c:v>
                </c:pt>
                <c:pt idx="987" formatCode="General">
                  <c:v>432284</c:v>
                </c:pt>
                <c:pt idx="988" formatCode="General">
                  <c:v>431128</c:v>
                </c:pt>
                <c:pt idx="989" formatCode="General">
                  <c:v>430419</c:v>
                </c:pt>
                <c:pt idx="990" formatCode="General">
                  <c:v>427951</c:v>
                </c:pt>
                <c:pt idx="991" formatCode="General">
                  <c:v>426755</c:v>
                </c:pt>
                <c:pt idx="992" formatCode="General">
                  <c:v>425311</c:v>
                </c:pt>
                <c:pt idx="993" formatCode="General">
                  <c:v>424322</c:v>
                </c:pt>
                <c:pt idx="994" formatCode="General">
                  <c:v>423155</c:v>
                </c:pt>
                <c:pt idx="995" formatCode="General">
                  <c:v>421691</c:v>
                </c:pt>
                <c:pt idx="996" formatCode="General">
                  <c:v>420483</c:v>
                </c:pt>
                <c:pt idx="997" formatCode="General">
                  <c:v>418995</c:v>
                </c:pt>
                <c:pt idx="998" formatCode="General">
                  <c:v>417588</c:v>
                </c:pt>
                <c:pt idx="999" formatCode="General">
                  <c:v>416331</c:v>
                </c:pt>
                <c:pt idx="1000" formatCode="General">
                  <c:v>415279</c:v>
                </c:pt>
                <c:pt idx="1001" formatCode="General">
                  <c:v>414403</c:v>
                </c:pt>
                <c:pt idx="1002" formatCode="General">
                  <c:v>413022</c:v>
                </c:pt>
                <c:pt idx="1003" formatCode="General">
                  <c:v>411711</c:v>
                </c:pt>
                <c:pt idx="1004" formatCode="General">
                  <c:v>410500</c:v>
                </c:pt>
                <c:pt idx="1005" formatCode="General">
                  <c:v>409470</c:v>
                </c:pt>
                <c:pt idx="1006" formatCode="General">
                  <c:v>408589</c:v>
                </c:pt>
                <c:pt idx="1007" formatCode="General">
                  <c:v>407639</c:v>
                </c:pt>
                <c:pt idx="1008" formatCode="General">
                  <c:v>406279</c:v>
                </c:pt>
                <c:pt idx="1009" formatCode="General">
                  <c:v>405099</c:v>
                </c:pt>
                <c:pt idx="1010" formatCode="General">
                  <c:v>403779</c:v>
                </c:pt>
                <c:pt idx="1011" formatCode="General">
                  <c:v>402655</c:v>
                </c:pt>
                <c:pt idx="1012" formatCode="General">
                  <c:v>401223</c:v>
                </c:pt>
                <c:pt idx="1013" formatCode="General">
                  <c:v>400002</c:v>
                </c:pt>
                <c:pt idx="1014" formatCode="General">
                  <c:v>398910</c:v>
                </c:pt>
                <c:pt idx="1015" formatCode="General">
                  <c:v>397763</c:v>
                </c:pt>
                <c:pt idx="1016" formatCode="General">
                  <c:v>396597</c:v>
                </c:pt>
                <c:pt idx="1017" formatCode="General">
                  <c:v>395661</c:v>
                </c:pt>
                <c:pt idx="1018" formatCode="General">
                  <c:v>394563</c:v>
                </c:pt>
                <c:pt idx="1019" formatCode="General">
                  <c:v>393337</c:v>
                </c:pt>
                <c:pt idx="1020" formatCode="General">
                  <c:v>392315</c:v>
                </c:pt>
                <c:pt idx="1021" formatCode="General">
                  <c:v>391291</c:v>
                </c:pt>
                <c:pt idx="1022" formatCode="General">
                  <c:v>390190</c:v>
                </c:pt>
                <c:pt idx="1023" formatCode="General">
                  <c:v>389189</c:v>
                </c:pt>
                <c:pt idx="1024" formatCode="General">
                  <c:v>387858</c:v>
                </c:pt>
                <c:pt idx="1025" formatCode="General">
                  <c:v>386574</c:v>
                </c:pt>
                <c:pt idx="1026" formatCode="General">
                  <c:v>385197</c:v>
                </c:pt>
                <c:pt idx="1027" formatCode="General">
                  <c:v>384309</c:v>
                </c:pt>
                <c:pt idx="1028" formatCode="General">
                  <c:v>383619</c:v>
                </c:pt>
                <c:pt idx="1029" formatCode="General">
                  <c:v>382316</c:v>
                </c:pt>
                <c:pt idx="1030" formatCode="General">
                  <c:v>381324</c:v>
                </c:pt>
                <c:pt idx="1031" formatCode="General">
                  <c:v>380255</c:v>
                </c:pt>
                <c:pt idx="1032" formatCode="General">
                  <c:v>379085</c:v>
                </c:pt>
                <c:pt idx="1033" formatCode="General">
                  <c:v>378027</c:v>
                </c:pt>
                <c:pt idx="1034" formatCode="General">
                  <c:v>376634</c:v>
                </c:pt>
                <c:pt idx="1035" formatCode="General">
                  <c:v>375123</c:v>
                </c:pt>
                <c:pt idx="1036" formatCode="General">
                  <c:v>373722</c:v>
                </c:pt>
                <c:pt idx="1037" formatCode="General">
                  <c:v>372712</c:v>
                </c:pt>
                <c:pt idx="1038" formatCode="General">
                  <c:v>371692</c:v>
                </c:pt>
                <c:pt idx="1039" formatCode="General">
                  <c:v>370486</c:v>
                </c:pt>
                <c:pt idx="1040" formatCode="General">
                  <c:v>369521</c:v>
                </c:pt>
                <c:pt idx="1041" formatCode="General">
                  <c:v>368542</c:v>
                </c:pt>
                <c:pt idx="1042" formatCode="General">
                  <c:v>367608</c:v>
                </c:pt>
                <c:pt idx="1043" formatCode="General">
                  <c:v>366483</c:v>
                </c:pt>
                <c:pt idx="1044" formatCode="General">
                  <c:v>365524</c:v>
                </c:pt>
                <c:pt idx="1045" formatCode="General">
                  <c:v>364619</c:v>
                </c:pt>
                <c:pt idx="1046" formatCode="General">
                  <c:v>363758</c:v>
                </c:pt>
                <c:pt idx="1047" formatCode="General">
                  <c:v>362844</c:v>
                </c:pt>
                <c:pt idx="1048" formatCode="General">
                  <c:v>361665</c:v>
                </c:pt>
                <c:pt idx="1049" formatCode="General">
                  <c:v>360431</c:v>
                </c:pt>
                <c:pt idx="1050" formatCode="General">
                  <c:v>359323</c:v>
                </c:pt>
                <c:pt idx="1051" formatCode="General">
                  <c:v>358063</c:v>
                </c:pt>
                <c:pt idx="1052" formatCode="General">
                  <c:v>356903</c:v>
                </c:pt>
                <c:pt idx="1053" formatCode="General">
                  <c:v>356038</c:v>
                </c:pt>
                <c:pt idx="1054" formatCode="General">
                  <c:v>355420</c:v>
                </c:pt>
                <c:pt idx="1055" formatCode="General">
                  <c:v>354458</c:v>
                </c:pt>
                <c:pt idx="1056" formatCode="General">
                  <c:v>353573</c:v>
                </c:pt>
                <c:pt idx="1057" formatCode="General">
                  <c:v>352723</c:v>
                </c:pt>
                <c:pt idx="1058" formatCode="General">
                  <c:v>351679</c:v>
                </c:pt>
                <c:pt idx="1059" formatCode="General">
                  <c:v>350870</c:v>
                </c:pt>
                <c:pt idx="1060" formatCode="General">
                  <c:v>350032</c:v>
                </c:pt>
                <c:pt idx="1061" formatCode="General">
                  <c:v>348932</c:v>
                </c:pt>
                <c:pt idx="1062" formatCode="General">
                  <c:v>347987</c:v>
                </c:pt>
                <c:pt idx="1063" formatCode="General">
                  <c:v>347038</c:v>
                </c:pt>
                <c:pt idx="1064" formatCode="General">
                  <c:v>345919</c:v>
                </c:pt>
                <c:pt idx="1065" formatCode="General">
                  <c:v>344860</c:v>
                </c:pt>
                <c:pt idx="1066" formatCode="General">
                  <c:v>343616</c:v>
                </c:pt>
                <c:pt idx="1067" formatCode="General">
                  <c:v>342140</c:v>
                </c:pt>
                <c:pt idx="1068" formatCode="General">
                  <c:v>341368</c:v>
                </c:pt>
                <c:pt idx="1069" formatCode="General">
                  <c:v>340411</c:v>
                </c:pt>
                <c:pt idx="1070" formatCode="General">
                  <c:v>339436</c:v>
                </c:pt>
                <c:pt idx="1071" formatCode="General">
                  <c:v>338546</c:v>
                </c:pt>
                <c:pt idx="1072" formatCode="General">
                  <c:v>337548</c:v>
                </c:pt>
                <c:pt idx="1073" formatCode="General">
                  <c:v>336887</c:v>
                </c:pt>
                <c:pt idx="1074" formatCode="General">
                  <c:v>336011</c:v>
                </c:pt>
                <c:pt idx="1075" formatCode="General">
                  <c:v>334854</c:v>
                </c:pt>
                <c:pt idx="1076" formatCode="General">
                  <c:v>333992</c:v>
                </c:pt>
                <c:pt idx="1077" formatCode="General">
                  <c:v>333088</c:v>
                </c:pt>
                <c:pt idx="1078" formatCode="General">
                  <c:v>332254</c:v>
                </c:pt>
                <c:pt idx="1079" formatCode="General">
                  <c:v>331276</c:v>
                </c:pt>
                <c:pt idx="1080" formatCode="General">
                  <c:v>330479</c:v>
                </c:pt>
                <c:pt idx="1081" formatCode="General">
                  <c:v>329424</c:v>
                </c:pt>
                <c:pt idx="1082" formatCode="General">
                  <c:v>328870</c:v>
                </c:pt>
                <c:pt idx="1083" formatCode="General">
                  <c:v>327636</c:v>
                </c:pt>
                <c:pt idx="1084" formatCode="General">
                  <c:v>326516</c:v>
                </c:pt>
                <c:pt idx="1085" formatCode="General">
                  <c:v>325531</c:v>
                </c:pt>
                <c:pt idx="1086" formatCode="General">
                  <c:v>324580</c:v>
                </c:pt>
                <c:pt idx="1087" formatCode="General">
                  <c:v>323323</c:v>
                </c:pt>
                <c:pt idx="1088" formatCode="General">
                  <c:v>322544</c:v>
                </c:pt>
                <c:pt idx="1089" formatCode="General">
                  <c:v>321413</c:v>
                </c:pt>
                <c:pt idx="1090" formatCode="General">
                  <c:v>320606</c:v>
                </c:pt>
                <c:pt idx="1091" formatCode="General">
                  <c:v>319630</c:v>
                </c:pt>
                <c:pt idx="1092" formatCode="General">
                  <c:v>318828</c:v>
                </c:pt>
                <c:pt idx="1093" formatCode="General">
                  <c:v>317982</c:v>
                </c:pt>
                <c:pt idx="1094" formatCode="General">
                  <c:v>317095</c:v>
                </c:pt>
                <c:pt idx="1095" formatCode="General">
                  <c:v>316237</c:v>
                </c:pt>
                <c:pt idx="1096" formatCode="General">
                  <c:v>315337</c:v>
                </c:pt>
                <c:pt idx="1097" formatCode="General">
                  <c:v>314368</c:v>
                </c:pt>
                <c:pt idx="1098" formatCode="General">
                  <c:v>313445</c:v>
                </c:pt>
                <c:pt idx="1099" formatCode="General">
                  <c:v>312525</c:v>
                </c:pt>
                <c:pt idx="1100" formatCode="General">
                  <c:v>310733</c:v>
                </c:pt>
                <c:pt idx="1101" formatCode="General">
                  <c:v>309525</c:v>
                </c:pt>
                <c:pt idx="1102" formatCode="General">
                  <c:v>308269</c:v>
                </c:pt>
                <c:pt idx="1103" formatCode="General">
                  <c:v>307359</c:v>
                </c:pt>
                <c:pt idx="1104" formatCode="General">
                  <c:v>306440</c:v>
                </c:pt>
                <c:pt idx="1105" formatCode="General">
                  <c:v>305821</c:v>
                </c:pt>
                <c:pt idx="1106" formatCode="General">
                  <c:v>304773</c:v>
                </c:pt>
                <c:pt idx="1107" formatCode="General">
                  <c:v>303790</c:v>
                </c:pt>
                <c:pt idx="1108" formatCode="General">
                  <c:v>302597</c:v>
                </c:pt>
                <c:pt idx="1109" formatCode="General">
                  <c:v>301677</c:v>
                </c:pt>
                <c:pt idx="1110" formatCode="General">
                  <c:v>300566</c:v>
                </c:pt>
                <c:pt idx="1111" formatCode="General">
                  <c:v>299597</c:v>
                </c:pt>
                <c:pt idx="1112" formatCode="General">
                  <c:v>298637</c:v>
                </c:pt>
                <c:pt idx="1113" formatCode="General">
                  <c:v>297713</c:v>
                </c:pt>
                <c:pt idx="1114" formatCode="General">
                  <c:v>296838</c:v>
                </c:pt>
                <c:pt idx="1115" formatCode="General">
                  <c:v>296148</c:v>
                </c:pt>
                <c:pt idx="1116" formatCode="General">
                  <c:v>295204</c:v>
                </c:pt>
                <c:pt idx="1117" formatCode="General">
                  <c:v>294166</c:v>
                </c:pt>
                <c:pt idx="1118" formatCode="General">
                  <c:v>293268</c:v>
                </c:pt>
                <c:pt idx="1119" formatCode="General">
                  <c:v>292248</c:v>
                </c:pt>
                <c:pt idx="1120" formatCode="General">
                  <c:v>291348</c:v>
                </c:pt>
                <c:pt idx="1121" formatCode="General">
                  <c:v>290495</c:v>
                </c:pt>
                <c:pt idx="1122" formatCode="General">
                  <c:v>289816</c:v>
                </c:pt>
                <c:pt idx="1123" formatCode="General">
                  <c:v>288859</c:v>
                </c:pt>
                <c:pt idx="1124" formatCode="General">
                  <c:v>287760</c:v>
                </c:pt>
                <c:pt idx="1125" formatCode="General">
                  <c:v>287044</c:v>
                </c:pt>
                <c:pt idx="1126" formatCode="General">
                  <c:v>286177</c:v>
                </c:pt>
                <c:pt idx="1127" formatCode="General">
                  <c:v>285289</c:v>
                </c:pt>
                <c:pt idx="1128" formatCode="General">
                  <c:v>284442</c:v>
                </c:pt>
                <c:pt idx="1129" formatCode="General">
                  <c:v>283710</c:v>
                </c:pt>
                <c:pt idx="1130" formatCode="General">
                  <c:v>282791</c:v>
                </c:pt>
                <c:pt idx="1131" formatCode="General">
                  <c:v>281683</c:v>
                </c:pt>
                <c:pt idx="1132" formatCode="General">
                  <c:v>280642</c:v>
                </c:pt>
                <c:pt idx="1133" formatCode="General">
                  <c:v>279850</c:v>
                </c:pt>
                <c:pt idx="1134" formatCode="General">
                  <c:v>279149</c:v>
                </c:pt>
                <c:pt idx="1135" formatCode="General">
                  <c:v>278556</c:v>
                </c:pt>
                <c:pt idx="1136" formatCode="General">
                  <c:v>277544</c:v>
                </c:pt>
                <c:pt idx="1137" formatCode="General">
                  <c:v>276851</c:v>
                </c:pt>
                <c:pt idx="1138" formatCode="General">
                  <c:v>276177</c:v>
                </c:pt>
                <c:pt idx="1139" formatCode="General">
                  <c:v>275284</c:v>
                </c:pt>
                <c:pt idx="1140" formatCode="General">
                  <c:v>274302</c:v>
                </c:pt>
                <c:pt idx="1141" formatCode="General">
                  <c:v>273608</c:v>
                </c:pt>
                <c:pt idx="1142" formatCode="General">
                  <c:v>273207</c:v>
                </c:pt>
                <c:pt idx="1143" formatCode="General">
                  <c:v>272455</c:v>
                </c:pt>
                <c:pt idx="1144" formatCode="General">
                  <c:v>271608</c:v>
                </c:pt>
                <c:pt idx="1145" formatCode="General">
                  <c:v>270518</c:v>
                </c:pt>
                <c:pt idx="1146" formatCode="General">
                  <c:v>269412</c:v>
                </c:pt>
                <c:pt idx="1147" formatCode="General">
                  <c:v>268553</c:v>
                </c:pt>
                <c:pt idx="1148" formatCode="General">
                  <c:v>267602</c:v>
                </c:pt>
                <c:pt idx="1149" formatCode="General">
                  <c:v>266714</c:v>
                </c:pt>
                <c:pt idx="1150" formatCode="General">
                  <c:v>265904</c:v>
                </c:pt>
                <c:pt idx="1151" formatCode="General">
                  <c:v>265106</c:v>
                </c:pt>
                <c:pt idx="1152" formatCode="General">
                  <c:v>264547</c:v>
                </c:pt>
                <c:pt idx="1153" formatCode="General">
                  <c:v>263649</c:v>
                </c:pt>
                <c:pt idx="1154" formatCode="General">
                  <c:v>263180</c:v>
                </c:pt>
                <c:pt idx="1155" formatCode="General">
                  <c:v>262518</c:v>
                </c:pt>
                <c:pt idx="1156" formatCode="General">
                  <c:v>261854</c:v>
                </c:pt>
                <c:pt idx="1157" formatCode="General">
                  <c:v>261129</c:v>
                </c:pt>
                <c:pt idx="1158" formatCode="General">
                  <c:v>260302</c:v>
                </c:pt>
                <c:pt idx="1159" formatCode="General">
                  <c:v>259500</c:v>
                </c:pt>
                <c:pt idx="1160" formatCode="General">
                  <c:v>258552</c:v>
                </c:pt>
                <c:pt idx="1161" formatCode="General">
                  <c:v>257700</c:v>
                </c:pt>
                <c:pt idx="1162" formatCode="General">
                  <c:v>256941</c:v>
                </c:pt>
                <c:pt idx="1163" formatCode="General">
                  <c:v>256509</c:v>
                </c:pt>
                <c:pt idx="1164" formatCode="General">
                  <c:v>255733</c:v>
                </c:pt>
                <c:pt idx="1165" formatCode="General">
                  <c:v>254756</c:v>
                </c:pt>
                <c:pt idx="1166" formatCode="General">
                  <c:v>254283</c:v>
                </c:pt>
                <c:pt idx="1167" formatCode="General">
                  <c:v>253676</c:v>
                </c:pt>
                <c:pt idx="1168" formatCode="General">
                  <c:v>253170</c:v>
                </c:pt>
                <c:pt idx="1169" formatCode="General">
                  <c:v>252024</c:v>
                </c:pt>
                <c:pt idx="1170" formatCode="General">
                  <c:v>251247</c:v>
                </c:pt>
                <c:pt idx="1171" formatCode="General">
                  <c:v>250519</c:v>
                </c:pt>
                <c:pt idx="1172" formatCode="General">
                  <c:v>249588</c:v>
                </c:pt>
                <c:pt idx="1173" formatCode="General">
                  <c:v>248680</c:v>
                </c:pt>
                <c:pt idx="1174" formatCode="General">
                  <c:v>247782</c:v>
                </c:pt>
                <c:pt idx="1175" formatCode="General">
                  <c:v>247063</c:v>
                </c:pt>
                <c:pt idx="1176" formatCode="General">
                  <c:v>246333</c:v>
                </c:pt>
                <c:pt idx="1177" formatCode="General">
                  <c:v>245638</c:v>
                </c:pt>
                <c:pt idx="1178" formatCode="General">
                  <c:v>244813</c:v>
                </c:pt>
                <c:pt idx="1179" formatCode="General">
                  <c:v>243982</c:v>
                </c:pt>
                <c:pt idx="1180" formatCode="General">
                  <c:v>243220</c:v>
                </c:pt>
                <c:pt idx="1181" formatCode="General">
                  <c:v>242490</c:v>
                </c:pt>
                <c:pt idx="1182" formatCode="General">
                  <c:v>241776</c:v>
                </c:pt>
                <c:pt idx="1183" formatCode="General">
                  <c:v>240929</c:v>
                </c:pt>
                <c:pt idx="1184" formatCode="General">
                  <c:v>240199</c:v>
                </c:pt>
                <c:pt idx="1185" formatCode="General">
                  <c:v>239572</c:v>
                </c:pt>
                <c:pt idx="1186" formatCode="General">
                  <c:v>238754</c:v>
                </c:pt>
                <c:pt idx="1187" formatCode="General">
                  <c:v>238207</c:v>
                </c:pt>
                <c:pt idx="1188" formatCode="General">
                  <c:v>237630</c:v>
                </c:pt>
                <c:pt idx="1189" formatCode="General">
                  <c:v>237020</c:v>
                </c:pt>
                <c:pt idx="1190" formatCode="General">
                  <c:v>236418</c:v>
                </c:pt>
                <c:pt idx="1191" formatCode="General">
                  <c:v>235510</c:v>
                </c:pt>
                <c:pt idx="1192" formatCode="General">
                  <c:v>234998</c:v>
                </c:pt>
                <c:pt idx="1193" formatCode="General">
                  <c:v>234297</c:v>
                </c:pt>
                <c:pt idx="1194" formatCode="General">
                  <c:v>233625</c:v>
                </c:pt>
                <c:pt idx="1195" formatCode="General">
                  <c:v>233008</c:v>
                </c:pt>
                <c:pt idx="1196" formatCode="General">
                  <c:v>232328</c:v>
                </c:pt>
                <c:pt idx="1197" formatCode="General">
                  <c:v>231686</c:v>
                </c:pt>
                <c:pt idx="1198" formatCode="General">
                  <c:v>231070</c:v>
                </c:pt>
                <c:pt idx="1199" formatCode="General">
                  <c:v>230488</c:v>
                </c:pt>
                <c:pt idx="1200" formatCode="General">
                  <c:v>229702</c:v>
                </c:pt>
                <c:pt idx="1201" formatCode="General">
                  <c:v>228954</c:v>
                </c:pt>
                <c:pt idx="1202" formatCode="General">
                  <c:v>228542</c:v>
                </c:pt>
                <c:pt idx="1203" formatCode="General">
                  <c:v>227933</c:v>
                </c:pt>
                <c:pt idx="1204" formatCode="General">
                  <c:v>227401</c:v>
                </c:pt>
                <c:pt idx="1205" formatCode="General">
                  <c:v>226831</c:v>
                </c:pt>
                <c:pt idx="1206" formatCode="General">
                  <c:v>226004</c:v>
                </c:pt>
                <c:pt idx="1207" formatCode="General">
                  <c:v>225289</c:v>
                </c:pt>
                <c:pt idx="1208" formatCode="General">
                  <c:v>224581</c:v>
                </c:pt>
                <c:pt idx="1209" formatCode="General">
                  <c:v>223489</c:v>
                </c:pt>
                <c:pt idx="1210" formatCode="General">
                  <c:v>222998</c:v>
                </c:pt>
                <c:pt idx="1211" formatCode="General">
                  <c:v>222590</c:v>
                </c:pt>
                <c:pt idx="1212" formatCode="General">
                  <c:v>221975</c:v>
                </c:pt>
                <c:pt idx="1213" formatCode="General">
                  <c:v>221455</c:v>
                </c:pt>
                <c:pt idx="1214" formatCode="General">
                  <c:v>220883</c:v>
                </c:pt>
                <c:pt idx="1215" formatCode="General">
                  <c:v>220302</c:v>
                </c:pt>
                <c:pt idx="1216" formatCode="General">
                  <c:v>219722</c:v>
                </c:pt>
                <c:pt idx="1217" formatCode="General">
                  <c:v>219031</c:v>
                </c:pt>
                <c:pt idx="1218" formatCode="General">
                  <c:v>218309</c:v>
                </c:pt>
                <c:pt idx="1219" formatCode="General">
                  <c:v>217560</c:v>
                </c:pt>
                <c:pt idx="1220" formatCode="General">
                  <c:v>216981</c:v>
                </c:pt>
                <c:pt idx="1221" formatCode="General">
                  <c:v>216245</c:v>
                </c:pt>
                <c:pt idx="1222" formatCode="General">
                  <c:v>215752</c:v>
                </c:pt>
                <c:pt idx="1223" formatCode="General">
                  <c:v>214918</c:v>
                </c:pt>
                <c:pt idx="1224" formatCode="General">
                  <c:v>214272</c:v>
                </c:pt>
                <c:pt idx="1225" formatCode="General">
                  <c:v>213742</c:v>
                </c:pt>
                <c:pt idx="1226" formatCode="General">
                  <c:v>213405</c:v>
                </c:pt>
                <c:pt idx="1227" formatCode="General">
                  <c:v>212770</c:v>
                </c:pt>
                <c:pt idx="1228" formatCode="General">
                  <c:v>212071</c:v>
                </c:pt>
                <c:pt idx="1229" formatCode="General">
                  <c:v>211339</c:v>
                </c:pt>
                <c:pt idx="1230" formatCode="General">
                  <c:v>210633</c:v>
                </c:pt>
                <c:pt idx="1231" formatCode="General">
                  <c:v>210036</c:v>
                </c:pt>
                <c:pt idx="1232" formatCode="General">
                  <c:v>209603</c:v>
                </c:pt>
                <c:pt idx="1233" formatCode="General">
                  <c:v>209139</c:v>
                </c:pt>
                <c:pt idx="1234" formatCode="General">
                  <c:v>208302</c:v>
                </c:pt>
                <c:pt idx="1235" formatCode="General">
                  <c:v>207850</c:v>
                </c:pt>
                <c:pt idx="1236" formatCode="General">
                  <c:v>207289</c:v>
                </c:pt>
                <c:pt idx="1237" formatCode="General">
                  <c:v>206614</c:v>
                </c:pt>
                <c:pt idx="1238" formatCode="General">
                  <c:v>206000</c:v>
                </c:pt>
                <c:pt idx="1239" formatCode="General">
                  <c:v>205416</c:v>
                </c:pt>
                <c:pt idx="1240" formatCode="General">
                  <c:v>204864</c:v>
                </c:pt>
                <c:pt idx="1241" formatCode="General">
                  <c:v>204160</c:v>
                </c:pt>
                <c:pt idx="1242" formatCode="General">
                  <c:v>203800</c:v>
                </c:pt>
                <c:pt idx="1243" formatCode="General">
                  <c:v>203141</c:v>
                </c:pt>
                <c:pt idx="1244" formatCode="General">
                  <c:v>202514</c:v>
                </c:pt>
                <c:pt idx="1245" formatCode="General">
                  <c:v>202066</c:v>
                </c:pt>
                <c:pt idx="1246" formatCode="General">
                  <c:v>201685</c:v>
                </c:pt>
                <c:pt idx="1247" formatCode="General">
                  <c:v>201103</c:v>
                </c:pt>
                <c:pt idx="1248" formatCode="General">
                  <c:v>200601</c:v>
                </c:pt>
                <c:pt idx="1249" formatCode="General">
                  <c:v>200075</c:v>
                </c:pt>
                <c:pt idx="1250" formatCode="General">
                  <c:v>199572</c:v>
                </c:pt>
                <c:pt idx="1251" formatCode="General">
                  <c:v>199135</c:v>
                </c:pt>
                <c:pt idx="1252" formatCode="General">
                  <c:v>198625</c:v>
                </c:pt>
                <c:pt idx="1253" formatCode="General">
                  <c:v>197997</c:v>
                </c:pt>
                <c:pt idx="1254" formatCode="General">
                  <c:v>197224</c:v>
                </c:pt>
                <c:pt idx="1255" formatCode="General">
                  <c:v>196505</c:v>
                </c:pt>
                <c:pt idx="1256" formatCode="General">
                  <c:v>195913</c:v>
                </c:pt>
                <c:pt idx="1257" formatCode="General">
                  <c:v>195255</c:v>
                </c:pt>
                <c:pt idx="1258" formatCode="General">
                  <c:v>194681</c:v>
                </c:pt>
                <c:pt idx="1259" formatCode="General">
                  <c:v>194118</c:v>
                </c:pt>
                <c:pt idx="1260" formatCode="General">
                  <c:v>193599</c:v>
                </c:pt>
                <c:pt idx="1261" formatCode="General">
                  <c:v>192908</c:v>
                </c:pt>
                <c:pt idx="1262" formatCode="General">
                  <c:v>192295</c:v>
                </c:pt>
                <c:pt idx="1263" formatCode="General">
                  <c:v>191878</c:v>
                </c:pt>
                <c:pt idx="1264" formatCode="General">
                  <c:v>191255</c:v>
                </c:pt>
                <c:pt idx="1265" formatCode="General">
                  <c:v>190936</c:v>
                </c:pt>
                <c:pt idx="1266" formatCode="General">
                  <c:v>190608</c:v>
                </c:pt>
                <c:pt idx="1267" formatCode="General">
                  <c:v>190361</c:v>
                </c:pt>
                <c:pt idx="1268" formatCode="General">
                  <c:v>189827</c:v>
                </c:pt>
                <c:pt idx="1269" formatCode="General">
                  <c:v>189112</c:v>
                </c:pt>
                <c:pt idx="1270" formatCode="General">
                  <c:v>188401</c:v>
                </c:pt>
                <c:pt idx="1271" formatCode="General">
                  <c:v>187758</c:v>
                </c:pt>
                <c:pt idx="1272" formatCode="General">
                  <c:v>187161</c:v>
                </c:pt>
                <c:pt idx="1273" formatCode="General">
                  <c:v>186651</c:v>
                </c:pt>
                <c:pt idx="1274" formatCode="General">
                  <c:v>186089</c:v>
                </c:pt>
                <c:pt idx="1275" formatCode="General">
                  <c:v>185474</c:v>
                </c:pt>
                <c:pt idx="1276" formatCode="General">
                  <c:v>184909</c:v>
                </c:pt>
                <c:pt idx="1277" formatCode="General">
                  <c:v>184370</c:v>
                </c:pt>
                <c:pt idx="1278" formatCode="General">
                  <c:v>183799</c:v>
                </c:pt>
                <c:pt idx="1279" formatCode="General">
                  <c:v>183283</c:v>
                </c:pt>
                <c:pt idx="1280" formatCode="General">
                  <c:v>182753</c:v>
                </c:pt>
                <c:pt idx="1281" formatCode="General">
                  <c:v>182191</c:v>
                </c:pt>
                <c:pt idx="1282" formatCode="General">
                  <c:v>181718</c:v>
                </c:pt>
                <c:pt idx="1283" formatCode="General">
                  <c:v>181269</c:v>
                </c:pt>
                <c:pt idx="1284" formatCode="General">
                  <c:v>180892</c:v>
                </c:pt>
                <c:pt idx="1285" formatCode="General">
                  <c:v>180274</c:v>
                </c:pt>
                <c:pt idx="1286" formatCode="General">
                  <c:v>179575</c:v>
                </c:pt>
                <c:pt idx="1287" formatCode="General">
                  <c:v>179083</c:v>
                </c:pt>
                <c:pt idx="1288" formatCode="General">
                  <c:v>178677</c:v>
                </c:pt>
                <c:pt idx="1289" formatCode="General">
                  <c:v>178128</c:v>
                </c:pt>
                <c:pt idx="1290" formatCode="General">
                  <c:v>177747</c:v>
                </c:pt>
                <c:pt idx="1291" formatCode="General">
                  <c:v>177298</c:v>
                </c:pt>
                <c:pt idx="1292" formatCode="General">
                  <c:v>176755</c:v>
                </c:pt>
                <c:pt idx="1293" formatCode="General">
                  <c:v>176151</c:v>
                </c:pt>
                <c:pt idx="1294" formatCode="General">
                  <c:v>175527</c:v>
                </c:pt>
                <c:pt idx="1295" formatCode="General">
                  <c:v>174894</c:v>
                </c:pt>
                <c:pt idx="1296" formatCode="General">
                  <c:v>174367</c:v>
                </c:pt>
                <c:pt idx="1297" formatCode="General">
                  <c:v>173976</c:v>
                </c:pt>
                <c:pt idx="1298" formatCode="General">
                  <c:v>173348</c:v>
                </c:pt>
                <c:pt idx="1299" formatCode="General">
                  <c:v>172924</c:v>
                </c:pt>
                <c:pt idx="1300" formatCode="General">
                  <c:v>172141</c:v>
                </c:pt>
                <c:pt idx="1301" formatCode="General">
                  <c:v>171545</c:v>
                </c:pt>
                <c:pt idx="1302" formatCode="General">
                  <c:v>171139</c:v>
                </c:pt>
                <c:pt idx="1303" formatCode="General">
                  <c:v>170496</c:v>
                </c:pt>
                <c:pt idx="1304" formatCode="General">
                  <c:v>170007</c:v>
                </c:pt>
                <c:pt idx="1305" formatCode="General">
                  <c:v>169592</c:v>
                </c:pt>
                <c:pt idx="1306" formatCode="General">
                  <c:v>169166</c:v>
                </c:pt>
                <c:pt idx="1307" formatCode="General">
                  <c:v>168698</c:v>
                </c:pt>
                <c:pt idx="1308" formatCode="General">
                  <c:v>168233</c:v>
                </c:pt>
                <c:pt idx="1309" formatCode="General">
                  <c:v>167668</c:v>
                </c:pt>
                <c:pt idx="1310" formatCode="General">
                  <c:v>167251</c:v>
                </c:pt>
                <c:pt idx="1311" formatCode="General">
                  <c:v>166690</c:v>
                </c:pt>
                <c:pt idx="1312" formatCode="General">
                  <c:v>166181</c:v>
                </c:pt>
                <c:pt idx="1313" formatCode="General">
                  <c:v>165658</c:v>
                </c:pt>
                <c:pt idx="1314" formatCode="General">
                  <c:v>165059</c:v>
                </c:pt>
                <c:pt idx="1315" formatCode="General">
                  <c:v>164589</c:v>
                </c:pt>
                <c:pt idx="1316" formatCode="General">
                  <c:v>164061</c:v>
                </c:pt>
                <c:pt idx="1317" formatCode="General">
                  <c:v>163346</c:v>
                </c:pt>
                <c:pt idx="1318" formatCode="General">
                  <c:v>162870</c:v>
                </c:pt>
                <c:pt idx="1319" formatCode="General">
                  <c:v>162386</c:v>
                </c:pt>
                <c:pt idx="1320" formatCode="General">
                  <c:v>161914</c:v>
                </c:pt>
                <c:pt idx="1321" formatCode="General">
                  <c:v>161339</c:v>
                </c:pt>
                <c:pt idx="1322" formatCode="General">
                  <c:v>160743</c:v>
                </c:pt>
                <c:pt idx="1323" formatCode="General">
                  <c:v>160367</c:v>
                </c:pt>
                <c:pt idx="1324" formatCode="General">
                  <c:v>159908</c:v>
                </c:pt>
                <c:pt idx="1325" formatCode="General">
                  <c:v>159571</c:v>
                </c:pt>
                <c:pt idx="1326" formatCode="General">
                  <c:v>158956</c:v>
                </c:pt>
                <c:pt idx="1327" formatCode="General">
                  <c:v>158576</c:v>
                </c:pt>
                <c:pt idx="1328" formatCode="General">
                  <c:v>158104</c:v>
                </c:pt>
                <c:pt idx="1329" formatCode="General">
                  <c:v>157643</c:v>
                </c:pt>
                <c:pt idx="1330" formatCode="General">
                  <c:v>157179</c:v>
                </c:pt>
                <c:pt idx="1331" formatCode="General">
                  <c:v>156926</c:v>
                </c:pt>
                <c:pt idx="1332" formatCode="General">
                  <c:v>156585</c:v>
                </c:pt>
                <c:pt idx="1333" formatCode="General">
                  <c:v>156078</c:v>
                </c:pt>
                <c:pt idx="1334" formatCode="General">
                  <c:v>155641</c:v>
                </c:pt>
                <c:pt idx="1335" formatCode="General">
                  <c:v>155325</c:v>
                </c:pt>
                <c:pt idx="1336" formatCode="General">
                  <c:v>154933</c:v>
                </c:pt>
                <c:pt idx="1337" formatCode="General">
                  <c:v>154514</c:v>
                </c:pt>
                <c:pt idx="1338" formatCode="General">
                  <c:v>154137</c:v>
                </c:pt>
                <c:pt idx="1339" formatCode="General">
                  <c:v>153678</c:v>
                </c:pt>
                <c:pt idx="1340" formatCode="General">
                  <c:v>153182</c:v>
                </c:pt>
                <c:pt idx="1341" formatCode="General">
                  <c:v>152610</c:v>
                </c:pt>
                <c:pt idx="1342" formatCode="General">
                  <c:v>152132</c:v>
                </c:pt>
                <c:pt idx="1343" formatCode="General">
                  <c:v>151627</c:v>
                </c:pt>
                <c:pt idx="1344" formatCode="General">
                  <c:v>151209</c:v>
                </c:pt>
                <c:pt idx="1345" formatCode="General">
                  <c:v>150911</c:v>
                </c:pt>
                <c:pt idx="1346" formatCode="General">
                  <c:v>150474</c:v>
                </c:pt>
                <c:pt idx="1347" formatCode="General">
                  <c:v>149941</c:v>
                </c:pt>
                <c:pt idx="1348" formatCode="General">
                  <c:v>149508</c:v>
                </c:pt>
                <c:pt idx="1349" formatCode="General">
                  <c:v>149324</c:v>
                </c:pt>
                <c:pt idx="1350" formatCode="General">
                  <c:v>148710</c:v>
                </c:pt>
                <c:pt idx="1351" formatCode="General">
                  <c:v>148321</c:v>
                </c:pt>
                <c:pt idx="1352" formatCode="General">
                  <c:v>147819</c:v>
                </c:pt>
                <c:pt idx="1353" formatCode="General">
                  <c:v>147378</c:v>
                </c:pt>
                <c:pt idx="1354" formatCode="General">
                  <c:v>146776</c:v>
                </c:pt>
                <c:pt idx="1355" formatCode="General">
                  <c:v>146355</c:v>
                </c:pt>
                <c:pt idx="1356" formatCode="General">
                  <c:v>145849</c:v>
                </c:pt>
                <c:pt idx="1357" formatCode="General">
                  <c:v>145399</c:v>
                </c:pt>
                <c:pt idx="1358" formatCode="General">
                  <c:v>144994</c:v>
                </c:pt>
                <c:pt idx="1359" formatCode="General">
                  <c:v>144638</c:v>
                </c:pt>
                <c:pt idx="1360" formatCode="General">
                  <c:v>144155</c:v>
                </c:pt>
                <c:pt idx="1361" formatCode="General">
                  <c:v>143743</c:v>
                </c:pt>
                <c:pt idx="1362" formatCode="General">
                  <c:v>143416</c:v>
                </c:pt>
                <c:pt idx="1363" formatCode="General">
                  <c:v>143070</c:v>
                </c:pt>
                <c:pt idx="1364" formatCode="General">
                  <c:v>142718</c:v>
                </c:pt>
                <c:pt idx="1365" formatCode="General">
                  <c:v>142310</c:v>
                </c:pt>
                <c:pt idx="1366" formatCode="General">
                  <c:v>141979</c:v>
                </c:pt>
                <c:pt idx="1367" formatCode="General">
                  <c:v>141491</c:v>
                </c:pt>
                <c:pt idx="1368" formatCode="General">
                  <c:v>141013</c:v>
                </c:pt>
                <c:pt idx="1369" formatCode="General">
                  <c:v>140556</c:v>
                </c:pt>
                <c:pt idx="1370" formatCode="General">
                  <c:v>140017</c:v>
                </c:pt>
                <c:pt idx="1371" formatCode="General">
                  <c:v>139534</c:v>
                </c:pt>
                <c:pt idx="1372" formatCode="General">
                  <c:v>139036</c:v>
                </c:pt>
                <c:pt idx="1373" formatCode="General">
                  <c:v>138602</c:v>
                </c:pt>
                <c:pt idx="1374" formatCode="General">
                  <c:v>138235</c:v>
                </c:pt>
                <c:pt idx="1375" formatCode="General">
                  <c:v>137902</c:v>
                </c:pt>
                <c:pt idx="1376" formatCode="General">
                  <c:v>137517</c:v>
                </c:pt>
                <c:pt idx="1377" formatCode="General">
                  <c:v>137122</c:v>
                </c:pt>
                <c:pt idx="1378" formatCode="General">
                  <c:v>136622</c:v>
                </c:pt>
                <c:pt idx="1379" formatCode="General">
                  <c:v>136186</c:v>
                </c:pt>
                <c:pt idx="1380" formatCode="General">
                  <c:v>135760</c:v>
                </c:pt>
                <c:pt idx="1381" formatCode="General">
                  <c:v>135342</c:v>
                </c:pt>
                <c:pt idx="1382" formatCode="General">
                  <c:v>134891</c:v>
                </c:pt>
                <c:pt idx="1383" formatCode="General">
                  <c:v>134512</c:v>
                </c:pt>
                <c:pt idx="1384" formatCode="General">
                  <c:v>134076</c:v>
                </c:pt>
                <c:pt idx="1385" formatCode="General">
                  <c:v>133768</c:v>
                </c:pt>
                <c:pt idx="1386" formatCode="General">
                  <c:v>133366</c:v>
                </c:pt>
                <c:pt idx="1387" formatCode="General">
                  <c:v>132995</c:v>
                </c:pt>
                <c:pt idx="1388" formatCode="General">
                  <c:v>132565</c:v>
                </c:pt>
                <c:pt idx="1389" formatCode="General">
                  <c:v>132048</c:v>
                </c:pt>
                <c:pt idx="1390" formatCode="General">
                  <c:v>131705</c:v>
                </c:pt>
                <c:pt idx="1391" formatCode="General">
                  <c:v>131186</c:v>
                </c:pt>
                <c:pt idx="1392" formatCode="General">
                  <c:v>130837</c:v>
                </c:pt>
                <c:pt idx="1393" formatCode="General">
                  <c:v>130400</c:v>
                </c:pt>
                <c:pt idx="1394" formatCode="General">
                  <c:v>130057</c:v>
                </c:pt>
                <c:pt idx="1395" formatCode="General">
                  <c:v>129736</c:v>
                </c:pt>
                <c:pt idx="1396" formatCode="General">
                  <c:v>129407</c:v>
                </c:pt>
                <c:pt idx="1397" formatCode="General">
                  <c:v>129244</c:v>
                </c:pt>
                <c:pt idx="1398" formatCode="General">
                  <c:v>128863</c:v>
                </c:pt>
                <c:pt idx="1399" formatCode="General">
                  <c:v>128501</c:v>
                </c:pt>
                <c:pt idx="1400" formatCode="General">
                  <c:v>128139</c:v>
                </c:pt>
                <c:pt idx="1401" formatCode="General">
                  <c:v>127732</c:v>
                </c:pt>
                <c:pt idx="1402" formatCode="General">
                  <c:v>127335</c:v>
                </c:pt>
                <c:pt idx="1403" formatCode="General">
                  <c:v>127061</c:v>
                </c:pt>
                <c:pt idx="1404" formatCode="General">
                  <c:v>126716</c:v>
                </c:pt>
                <c:pt idx="1405" formatCode="General">
                  <c:v>126367</c:v>
                </c:pt>
                <c:pt idx="1406" formatCode="General">
                  <c:v>126115</c:v>
                </c:pt>
                <c:pt idx="1407" formatCode="General">
                  <c:v>125795</c:v>
                </c:pt>
                <c:pt idx="1408" formatCode="General">
                  <c:v>125306</c:v>
                </c:pt>
                <c:pt idx="1409" formatCode="General">
                  <c:v>125087</c:v>
                </c:pt>
                <c:pt idx="1410" formatCode="General">
                  <c:v>124755</c:v>
                </c:pt>
                <c:pt idx="1411" formatCode="General">
                  <c:v>124399</c:v>
                </c:pt>
                <c:pt idx="1412" formatCode="General">
                  <c:v>124066</c:v>
                </c:pt>
                <c:pt idx="1413" formatCode="General">
                  <c:v>123678</c:v>
                </c:pt>
                <c:pt idx="1414" formatCode="General">
                  <c:v>123083</c:v>
                </c:pt>
                <c:pt idx="1415" formatCode="General">
                  <c:v>122699</c:v>
                </c:pt>
                <c:pt idx="1416" formatCode="General">
                  <c:v>122389</c:v>
                </c:pt>
                <c:pt idx="1417" formatCode="General">
                  <c:v>121930</c:v>
                </c:pt>
                <c:pt idx="1418" formatCode="General">
                  <c:v>121618</c:v>
                </c:pt>
                <c:pt idx="1419" formatCode="General">
                  <c:v>121347</c:v>
                </c:pt>
                <c:pt idx="1420" formatCode="General">
                  <c:v>121001</c:v>
                </c:pt>
                <c:pt idx="1421" formatCode="General">
                  <c:v>120634</c:v>
                </c:pt>
                <c:pt idx="1422" formatCode="General">
                  <c:v>120280</c:v>
                </c:pt>
                <c:pt idx="1423" formatCode="General">
                  <c:v>119863</c:v>
                </c:pt>
                <c:pt idx="1424" formatCode="General">
                  <c:v>119581</c:v>
                </c:pt>
                <c:pt idx="1425" formatCode="General">
                  <c:v>119178</c:v>
                </c:pt>
                <c:pt idx="1426" formatCode="General">
                  <c:v>118852</c:v>
                </c:pt>
                <c:pt idx="1427" formatCode="General">
                  <c:v>118506</c:v>
                </c:pt>
                <c:pt idx="1428" formatCode="General">
                  <c:v>118135</c:v>
                </c:pt>
                <c:pt idx="1429" formatCode="General">
                  <c:v>117734</c:v>
                </c:pt>
                <c:pt idx="1430" formatCode="General">
                  <c:v>117360</c:v>
                </c:pt>
                <c:pt idx="1431" formatCode="General">
                  <c:v>117069</c:v>
                </c:pt>
                <c:pt idx="1432" formatCode="General">
                  <c:v>116766</c:v>
                </c:pt>
                <c:pt idx="1433" formatCode="General">
                  <c:v>116421</c:v>
                </c:pt>
                <c:pt idx="1434" formatCode="General">
                  <c:v>116130</c:v>
                </c:pt>
                <c:pt idx="1435" formatCode="General">
                  <c:v>115746</c:v>
                </c:pt>
                <c:pt idx="1436" formatCode="General">
                  <c:v>115432</c:v>
                </c:pt>
                <c:pt idx="1437" formatCode="General">
                  <c:v>115189</c:v>
                </c:pt>
                <c:pt idx="1438" formatCode="General">
                  <c:v>114911</c:v>
                </c:pt>
                <c:pt idx="1439" formatCode="General">
                  <c:v>114570</c:v>
                </c:pt>
                <c:pt idx="1440" formatCode="General">
                  <c:v>114293</c:v>
                </c:pt>
                <c:pt idx="1441" formatCode="General">
                  <c:v>113943</c:v>
                </c:pt>
                <c:pt idx="1442" formatCode="General">
                  <c:v>113620</c:v>
                </c:pt>
                <c:pt idx="1443" formatCode="General">
                  <c:v>113270</c:v>
                </c:pt>
                <c:pt idx="1444" formatCode="General">
                  <c:v>113060</c:v>
                </c:pt>
                <c:pt idx="1445" formatCode="General">
                  <c:v>112718</c:v>
                </c:pt>
                <c:pt idx="1446" formatCode="General">
                  <c:v>112414</c:v>
                </c:pt>
                <c:pt idx="1447" formatCode="General">
                  <c:v>112204</c:v>
                </c:pt>
                <c:pt idx="1448" formatCode="General">
                  <c:v>111881</c:v>
                </c:pt>
                <c:pt idx="1449" formatCode="General">
                  <c:v>111553</c:v>
                </c:pt>
                <c:pt idx="1450" formatCode="General">
                  <c:v>111219</c:v>
                </c:pt>
                <c:pt idx="1451" formatCode="General">
                  <c:v>110814</c:v>
                </c:pt>
                <c:pt idx="1452" formatCode="General">
                  <c:v>110502</c:v>
                </c:pt>
                <c:pt idx="1453" formatCode="General">
                  <c:v>110204</c:v>
                </c:pt>
                <c:pt idx="1454" formatCode="General">
                  <c:v>109945</c:v>
                </c:pt>
                <c:pt idx="1455" formatCode="General">
                  <c:v>109622</c:v>
                </c:pt>
                <c:pt idx="1456" formatCode="General">
                  <c:v>109265</c:v>
                </c:pt>
                <c:pt idx="1457" formatCode="General">
                  <c:v>108890</c:v>
                </c:pt>
                <c:pt idx="1458" formatCode="General">
                  <c:v>108594</c:v>
                </c:pt>
                <c:pt idx="1459" formatCode="General">
                  <c:v>108383</c:v>
                </c:pt>
                <c:pt idx="1460" formatCode="General">
                  <c:v>108203</c:v>
                </c:pt>
                <c:pt idx="1461" formatCode="General">
                  <c:v>107898</c:v>
                </c:pt>
                <c:pt idx="1462" formatCode="General">
                  <c:v>107610</c:v>
                </c:pt>
                <c:pt idx="1463" formatCode="General">
                  <c:v>107375</c:v>
                </c:pt>
                <c:pt idx="1464" formatCode="General">
                  <c:v>107005</c:v>
                </c:pt>
                <c:pt idx="1465" formatCode="General">
                  <c:v>106636</c:v>
                </c:pt>
                <c:pt idx="1466" formatCode="General">
                  <c:v>106406</c:v>
                </c:pt>
                <c:pt idx="1467" formatCode="General">
                  <c:v>106240</c:v>
                </c:pt>
                <c:pt idx="1468" formatCode="General">
                  <c:v>106083</c:v>
                </c:pt>
                <c:pt idx="1469" formatCode="General">
                  <c:v>105911</c:v>
                </c:pt>
                <c:pt idx="1470" formatCode="General">
                  <c:v>105627</c:v>
                </c:pt>
                <c:pt idx="1471" formatCode="General">
                  <c:v>105332</c:v>
                </c:pt>
                <c:pt idx="1472" formatCode="General">
                  <c:v>104950</c:v>
                </c:pt>
                <c:pt idx="1473" formatCode="General">
                  <c:v>104640</c:v>
                </c:pt>
                <c:pt idx="1474" formatCode="General">
                  <c:v>104273</c:v>
                </c:pt>
                <c:pt idx="1475" formatCode="General">
                  <c:v>104064</c:v>
                </c:pt>
                <c:pt idx="1476" formatCode="General">
                  <c:v>103720</c:v>
                </c:pt>
                <c:pt idx="1477" formatCode="General">
                  <c:v>103392</c:v>
                </c:pt>
                <c:pt idx="1478" formatCode="General">
                  <c:v>103062</c:v>
                </c:pt>
                <c:pt idx="1479" formatCode="General">
                  <c:v>102749</c:v>
                </c:pt>
                <c:pt idx="1480" formatCode="General">
                  <c:v>102369</c:v>
                </c:pt>
                <c:pt idx="1481" formatCode="General">
                  <c:v>102073</c:v>
                </c:pt>
                <c:pt idx="1482" formatCode="General">
                  <c:v>101941</c:v>
                </c:pt>
                <c:pt idx="1483" formatCode="General">
                  <c:v>101617</c:v>
                </c:pt>
                <c:pt idx="1484" formatCode="General">
                  <c:v>101244</c:v>
                </c:pt>
                <c:pt idx="1485" formatCode="General">
                  <c:v>101027</c:v>
                </c:pt>
                <c:pt idx="1486" formatCode="General">
                  <c:v>100691</c:v>
                </c:pt>
                <c:pt idx="1487" formatCode="General">
                  <c:v>100486</c:v>
                </c:pt>
                <c:pt idx="1488" formatCode="General">
                  <c:v>100102</c:v>
                </c:pt>
                <c:pt idx="1489" formatCode="General">
                  <c:v>99784</c:v>
                </c:pt>
                <c:pt idx="1490" formatCode="General">
                  <c:v>99445.5</c:v>
                </c:pt>
                <c:pt idx="1491" formatCode="General">
                  <c:v>99158.3</c:v>
                </c:pt>
                <c:pt idx="1492" formatCode="General">
                  <c:v>98943.4</c:v>
                </c:pt>
                <c:pt idx="1493" formatCode="General">
                  <c:v>98750.9</c:v>
                </c:pt>
                <c:pt idx="1494" formatCode="General">
                  <c:v>98445</c:v>
                </c:pt>
                <c:pt idx="1495" formatCode="General">
                  <c:v>98104.7</c:v>
                </c:pt>
                <c:pt idx="1496" formatCode="General">
                  <c:v>97747</c:v>
                </c:pt>
                <c:pt idx="1497" formatCode="General">
                  <c:v>97484</c:v>
                </c:pt>
                <c:pt idx="1498" formatCode="General">
                  <c:v>97176.8</c:v>
                </c:pt>
                <c:pt idx="1499" formatCode="General">
                  <c:v>96920.1</c:v>
                </c:pt>
                <c:pt idx="1500" formatCode="General">
                  <c:v>96705.5</c:v>
                </c:pt>
                <c:pt idx="1501" formatCode="General">
                  <c:v>96470.7</c:v>
                </c:pt>
                <c:pt idx="1502" formatCode="General">
                  <c:v>96200.9</c:v>
                </c:pt>
                <c:pt idx="1503" formatCode="General">
                  <c:v>95901.9</c:v>
                </c:pt>
                <c:pt idx="1504" formatCode="General">
                  <c:v>95736.6</c:v>
                </c:pt>
                <c:pt idx="1505" formatCode="General">
                  <c:v>95431.1</c:v>
                </c:pt>
                <c:pt idx="1506" formatCode="General">
                  <c:v>95160.4</c:v>
                </c:pt>
                <c:pt idx="1507" formatCode="General">
                  <c:v>94872.8</c:v>
                </c:pt>
                <c:pt idx="1508" formatCode="General">
                  <c:v>94549.6</c:v>
                </c:pt>
                <c:pt idx="1509" formatCode="General">
                  <c:v>94343.1</c:v>
                </c:pt>
                <c:pt idx="1510" formatCode="General">
                  <c:v>94033.600000000006</c:v>
                </c:pt>
                <c:pt idx="1511" formatCode="General">
                  <c:v>93793.9</c:v>
                </c:pt>
                <c:pt idx="1512" formatCode="General">
                  <c:v>93504.2</c:v>
                </c:pt>
                <c:pt idx="1513" formatCode="General">
                  <c:v>93229.3</c:v>
                </c:pt>
                <c:pt idx="1514" formatCode="General">
                  <c:v>93012.1</c:v>
                </c:pt>
                <c:pt idx="1515" formatCode="General">
                  <c:v>92814.9</c:v>
                </c:pt>
                <c:pt idx="1516" formatCode="General">
                  <c:v>92529.4</c:v>
                </c:pt>
                <c:pt idx="1517" formatCode="General">
                  <c:v>92101.8</c:v>
                </c:pt>
                <c:pt idx="1518" formatCode="General">
                  <c:v>91778</c:v>
                </c:pt>
                <c:pt idx="1519" formatCode="General">
                  <c:v>91509.8</c:v>
                </c:pt>
                <c:pt idx="1520" formatCode="General">
                  <c:v>91301.3</c:v>
                </c:pt>
                <c:pt idx="1521" formatCode="General">
                  <c:v>90969.3</c:v>
                </c:pt>
                <c:pt idx="1522" formatCode="General">
                  <c:v>90782.6</c:v>
                </c:pt>
                <c:pt idx="1523" formatCode="General">
                  <c:v>90492.9</c:v>
                </c:pt>
                <c:pt idx="1524" formatCode="General">
                  <c:v>90221.7</c:v>
                </c:pt>
                <c:pt idx="1525" formatCode="General">
                  <c:v>89864.7</c:v>
                </c:pt>
                <c:pt idx="1526" formatCode="General">
                  <c:v>89594.4</c:v>
                </c:pt>
                <c:pt idx="1527" formatCode="General">
                  <c:v>89274.5</c:v>
                </c:pt>
                <c:pt idx="1528" formatCode="General">
                  <c:v>89035.9</c:v>
                </c:pt>
                <c:pt idx="1529" formatCode="General">
                  <c:v>88795.7</c:v>
                </c:pt>
                <c:pt idx="1530" formatCode="General">
                  <c:v>88569.3</c:v>
                </c:pt>
                <c:pt idx="1531" formatCode="General">
                  <c:v>88242.3</c:v>
                </c:pt>
                <c:pt idx="1532" formatCode="General">
                  <c:v>88005.3</c:v>
                </c:pt>
                <c:pt idx="1533" formatCode="General">
                  <c:v>87871.6</c:v>
                </c:pt>
                <c:pt idx="1534" formatCode="General">
                  <c:v>87608.3</c:v>
                </c:pt>
                <c:pt idx="1535" formatCode="General">
                  <c:v>87303.1</c:v>
                </c:pt>
                <c:pt idx="1536" formatCode="General">
                  <c:v>87039.9</c:v>
                </c:pt>
                <c:pt idx="1537" formatCode="General">
                  <c:v>86828.7</c:v>
                </c:pt>
                <c:pt idx="1538" formatCode="General">
                  <c:v>86507.1</c:v>
                </c:pt>
                <c:pt idx="1539" formatCode="General">
                  <c:v>86231.5</c:v>
                </c:pt>
                <c:pt idx="1540" formatCode="General">
                  <c:v>85955.9</c:v>
                </c:pt>
                <c:pt idx="1541" formatCode="General">
                  <c:v>85668.2</c:v>
                </c:pt>
                <c:pt idx="1542" formatCode="General">
                  <c:v>85403.8</c:v>
                </c:pt>
                <c:pt idx="1543" formatCode="General">
                  <c:v>85175.3</c:v>
                </c:pt>
                <c:pt idx="1544" formatCode="General">
                  <c:v>84939.8</c:v>
                </c:pt>
                <c:pt idx="1545" formatCode="General">
                  <c:v>84674.9</c:v>
                </c:pt>
                <c:pt idx="1546" formatCode="General">
                  <c:v>84494.1</c:v>
                </c:pt>
                <c:pt idx="1547" formatCode="General">
                  <c:v>84221.5</c:v>
                </c:pt>
                <c:pt idx="1548" formatCode="General">
                  <c:v>83993.2</c:v>
                </c:pt>
                <c:pt idx="1549" formatCode="General">
                  <c:v>83732.2</c:v>
                </c:pt>
                <c:pt idx="1550" formatCode="General">
                  <c:v>83498.3</c:v>
                </c:pt>
                <c:pt idx="1551" formatCode="General">
                  <c:v>83342.899999999994</c:v>
                </c:pt>
                <c:pt idx="1552" formatCode="General">
                  <c:v>83076.800000000003</c:v>
                </c:pt>
                <c:pt idx="1553" formatCode="General">
                  <c:v>82764</c:v>
                </c:pt>
                <c:pt idx="1554" formatCode="General">
                  <c:v>82577.899999999994</c:v>
                </c:pt>
                <c:pt idx="1555" formatCode="General">
                  <c:v>82430.100000000006</c:v>
                </c:pt>
                <c:pt idx="1556" formatCode="General">
                  <c:v>82188</c:v>
                </c:pt>
                <c:pt idx="1557" formatCode="General">
                  <c:v>82003.399999999994</c:v>
                </c:pt>
                <c:pt idx="1558" formatCode="General">
                  <c:v>81794.600000000006</c:v>
                </c:pt>
                <c:pt idx="1559" formatCode="General">
                  <c:v>81562.2</c:v>
                </c:pt>
                <c:pt idx="1560" formatCode="General">
                  <c:v>81327.5</c:v>
                </c:pt>
                <c:pt idx="1561" formatCode="General">
                  <c:v>81107.3</c:v>
                </c:pt>
                <c:pt idx="1562" formatCode="General">
                  <c:v>80927.8</c:v>
                </c:pt>
                <c:pt idx="1563" formatCode="General">
                  <c:v>80704.5</c:v>
                </c:pt>
                <c:pt idx="1564" formatCode="General">
                  <c:v>80443.600000000006</c:v>
                </c:pt>
                <c:pt idx="1565" formatCode="General">
                  <c:v>80209.100000000006</c:v>
                </c:pt>
                <c:pt idx="1566" formatCode="General">
                  <c:v>79959.8</c:v>
                </c:pt>
                <c:pt idx="1567" formatCode="General">
                  <c:v>79768.5</c:v>
                </c:pt>
                <c:pt idx="1568" formatCode="General">
                  <c:v>79460.5</c:v>
                </c:pt>
                <c:pt idx="1569" formatCode="General">
                  <c:v>79217.2</c:v>
                </c:pt>
                <c:pt idx="1570" formatCode="General">
                  <c:v>78924.899999999994</c:v>
                </c:pt>
                <c:pt idx="1571" formatCode="General">
                  <c:v>78732.399999999994</c:v>
                </c:pt>
                <c:pt idx="1572" formatCode="General">
                  <c:v>78471</c:v>
                </c:pt>
                <c:pt idx="1573" formatCode="General">
                  <c:v>78294.8</c:v>
                </c:pt>
                <c:pt idx="1574" formatCode="General">
                  <c:v>78122.100000000006</c:v>
                </c:pt>
                <c:pt idx="1575" formatCode="General">
                  <c:v>77876.600000000006</c:v>
                </c:pt>
                <c:pt idx="1576" formatCode="General">
                  <c:v>77660.3</c:v>
                </c:pt>
                <c:pt idx="1577" formatCode="General">
                  <c:v>77464.600000000006</c:v>
                </c:pt>
                <c:pt idx="1578" formatCode="General">
                  <c:v>77219.7</c:v>
                </c:pt>
                <c:pt idx="1579" formatCode="General">
                  <c:v>76975.600000000006</c:v>
                </c:pt>
                <c:pt idx="1580" formatCode="General">
                  <c:v>76739.100000000006</c:v>
                </c:pt>
                <c:pt idx="1581" formatCode="General">
                  <c:v>76513.5</c:v>
                </c:pt>
                <c:pt idx="1582" formatCode="General">
                  <c:v>76300.399999999994</c:v>
                </c:pt>
                <c:pt idx="1583" formatCode="General">
                  <c:v>76191.100000000006</c:v>
                </c:pt>
                <c:pt idx="1584" formatCode="General">
                  <c:v>76013.100000000006</c:v>
                </c:pt>
                <c:pt idx="1585" formatCode="General">
                  <c:v>75843.199999999997</c:v>
                </c:pt>
                <c:pt idx="1586" formatCode="General">
                  <c:v>75660.3</c:v>
                </c:pt>
                <c:pt idx="1587" formatCode="General">
                  <c:v>75453.7</c:v>
                </c:pt>
                <c:pt idx="1588" formatCode="General">
                  <c:v>75186.399999999994</c:v>
                </c:pt>
                <c:pt idx="1589" formatCode="General">
                  <c:v>74965.899999999994</c:v>
                </c:pt>
                <c:pt idx="1590" formatCode="General">
                  <c:v>74761.7</c:v>
                </c:pt>
                <c:pt idx="1591" formatCode="General">
                  <c:v>74605.7</c:v>
                </c:pt>
                <c:pt idx="1592" formatCode="General">
                  <c:v>74306.2</c:v>
                </c:pt>
                <c:pt idx="1593" formatCode="General">
                  <c:v>74060.399999999994</c:v>
                </c:pt>
                <c:pt idx="1594" formatCode="General">
                  <c:v>73810.8</c:v>
                </c:pt>
                <c:pt idx="1595" formatCode="General">
                  <c:v>73559.8</c:v>
                </c:pt>
                <c:pt idx="1596" formatCode="General">
                  <c:v>73402.5</c:v>
                </c:pt>
                <c:pt idx="1597" formatCode="General">
                  <c:v>73207.100000000006</c:v>
                </c:pt>
                <c:pt idx="1598" formatCode="General">
                  <c:v>73028.2</c:v>
                </c:pt>
                <c:pt idx="1599" formatCode="General">
                  <c:v>72785.899999999994</c:v>
                </c:pt>
                <c:pt idx="1600" formatCode="General">
                  <c:v>72549.8</c:v>
                </c:pt>
                <c:pt idx="1601" formatCode="General">
                  <c:v>72338.600000000006</c:v>
                </c:pt>
                <c:pt idx="1602" formatCode="General">
                  <c:v>72131.8</c:v>
                </c:pt>
                <c:pt idx="1603" formatCode="General">
                  <c:v>71910.7</c:v>
                </c:pt>
                <c:pt idx="1604" formatCode="General">
                  <c:v>71701.899999999994</c:v>
                </c:pt>
                <c:pt idx="1605" formatCode="General">
                  <c:v>71427.3</c:v>
                </c:pt>
                <c:pt idx="1606" formatCode="General">
                  <c:v>71235.399999999994</c:v>
                </c:pt>
                <c:pt idx="1607" formatCode="General">
                  <c:v>71050.5</c:v>
                </c:pt>
                <c:pt idx="1608" formatCode="General">
                  <c:v>70853.3</c:v>
                </c:pt>
                <c:pt idx="1609" formatCode="General">
                  <c:v>70600.3</c:v>
                </c:pt>
                <c:pt idx="1610" formatCode="General">
                  <c:v>70411.199999999997</c:v>
                </c:pt>
                <c:pt idx="1611" formatCode="General">
                  <c:v>70314.399999999994</c:v>
                </c:pt>
                <c:pt idx="1612" formatCode="General">
                  <c:v>70155.199999999997</c:v>
                </c:pt>
                <c:pt idx="1613" formatCode="General">
                  <c:v>69825.600000000006</c:v>
                </c:pt>
                <c:pt idx="1614" formatCode="General">
                  <c:v>69661.8</c:v>
                </c:pt>
                <c:pt idx="1615" formatCode="General">
                  <c:v>69446</c:v>
                </c:pt>
                <c:pt idx="1616" formatCode="General">
                  <c:v>69247.399999999994</c:v>
                </c:pt>
                <c:pt idx="1617" formatCode="General">
                  <c:v>69065.600000000006</c:v>
                </c:pt>
                <c:pt idx="1618" formatCode="General">
                  <c:v>68869.7</c:v>
                </c:pt>
                <c:pt idx="1619" formatCode="General">
                  <c:v>68706.7</c:v>
                </c:pt>
                <c:pt idx="1620" formatCode="General">
                  <c:v>68531.399999999994</c:v>
                </c:pt>
                <c:pt idx="1621" formatCode="General">
                  <c:v>68340.5</c:v>
                </c:pt>
                <c:pt idx="1622" formatCode="General">
                  <c:v>68205.399999999994</c:v>
                </c:pt>
                <c:pt idx="1623" formatCode="General">
                  <c:v>68036.7</c:v>
                </c:pt>
                <c:pt idx="1624" formatCode="General">
                  <c:v>67863.199999999997</c:v>
                </c:pt>
                <c:pt idx="1625" formatCode="General">
                  <c:v>67651.5</c:v>
                </c:pt>
                <c:pt idx="1626" formatCode="General">
                  <c:v>67443</c:v>
                </c:pt>
                <c:pt idx="1627" formatCode="General">
                  <c:v>67248.5</c:v>
                </c:pt>
                <c:pt idx="1628" formatCode="General">
                  <c:v>67029.8</c:v>
                </c:pt>
                <c:pt idx="1629" formatCode="General">
                  <c:v>66844.5</c:v>
                </c:pt>
                <c:pt idx="1630" formatCode="General">
                  <c:v>66602.399999999994</c:v>
                </c:pt>
                <c:pt idx="1631" formatCode="General">
                  <c:v>66392</c:v>
                </c:pt>
                <c:pt idx="1632" formatCode="General">
                  <c:v>66214.8</c:v>
                </c:pt>
                <c:pt idx="1633" formatCode="General">
                  <c:v>66017.2</c:v>
                </c:pt>
                <c:pt idx="1634" formatCode="General">
                  <c:v>65803.8</c:v>
                </c:pt>
                <c:pt idx="1635" formatCode="General">
                  <c:v>65615.100000000006</c:v>
                </c:pt>
                <c:pt idx="1636" formatCode="General">
                  <c:v>65454.5</c:v>
                </c:pt>
                <c:pt idx="1637" formatCode="General">
                  <c:v>65281</c:v>
                </c:pt>
                <c:pt idx="1638" formatCode="General">
                  <c:v>65185.599999999999</c:v>
                </c:pt>
                <c:pt idx="1639" formatCode="General">
                  <c:v>65032.1</c:v>
                </c:pt>
                <c:pt idx="1640" formatCode="General">
                  <c:v>64835.5</c:v>
                </c:pt>
                <c:pt idx="1641" formatCode="General">
                  <c:v>64658.2</c:v>
                </c:pt>
                <c:pt idx="1642" formatCode="General">
                  <c:v>64517.8</c:v>
                </c:pt>
                <c:pt idx="1643" formatCode="General">
                  <c:v>64357.7</c:v>
                </c:pt>
                <c:pt idx="1644" formatCode="General">
                  <c:v>64161.599999999999</c:v>
                </c:pt>
                <c:pt idx="1645" formatCode="General">
                  <c:v>64006</c:v>
                </c:pt>
                <c:pt idx="1646" formatCode="General">
                  <c:v>63846.8</c:v>
                </c:pt>
                <c:pt idx="1647" formatCode="General">
                  <c:v>63722.2</c:v>
                </c:pt>
                <c:pt idx="1648" formatCode="General">
                  <c:v>63647</c:v>
                </c:pt>
                <c:pt idx="1649" formatCode="General">
                  <c:v>63449.1</c:v>
                </c:pt>
                <c:pt idx="1650" formatCode="General">
                  <c:v>63235.9</c:v>
                </c:pt>
                <c:pt idx="1651" formatCode="General">
                  <c:v>63135.4</c:v>
                </c:pt>
                <c:pt idx="1652" formatCode="General">
                  <c:v>62927.8</c:v>
                </c:pt>
                <c:pt idx="1653" formatCode="General">
                  <c:v>62772.800000000003</c:v>
                </c:pt>
                <c:pt idx="1654" formatCode="General">
                  <c:v>62619.7</c:v>
                </c:pt>
                <c:pt idx="1655" formatCode="General">
                  <c:v>62349.8</c:v>
                </c:pt>
                <c:pt idx="1656" formatCode="General">
                  <c:v>62155.1</c:v>
                </c:pt>
                <c:pt idx="1657" formatCode="General">
                  <c:v>61961.4</c:v>
                </c:pt>
                <c:pt idx="1658" formatCode="General">
                  <c:v>61864.800000000003</c:v>
                </c:pt>
                <c:pt idx="1659" formatCode="General">
                  <c:v>61656.3</c:v>
                </c:pt>
                <c:pt idx="1660" formatCode="General">
                  <c:v>61458.400000000001</c:v>
                </c:pt>
                <c:pt idx="1661" formatCode="General">
                  <c:v>61253.2</c:v>
                </c:pt>
                <c:pt idx="1662" formatCode="General">
                  <c:v>61085.599999999999</c:v>
                </c:pt>
                <c:pt idx="1663" formatCode="General">
                  <c:v>60918.5</c:v>
                </c:pt>
                <c:pt idx="1664" formatCode="General">
                  <c:v>60769.4</c:v>
                </c:pt>
                <c:pt idx="1665" formatCode="General">
                  <c:v>60622.3</c:v>
                </c:pt>
                <c:pt idx="1666" formatCode="General">
                  <c:v>60481.1</c:v>
                </c:pt>
                <c:pt idx="1667" formatCode="General">
                  <c:v>60317.5</c:v>
                </c:pt>
                <c:pt idx="1668" formatCode="General">
                  <c:v>60177.599999999999</c:v>
                </c:pt>
                <c:pt idx="1669" formatCode="General">
                  <c:v>60032.4</c:v>
                </c:pt>
                <c:pt idx="1670" formatCode="General">
                  <c:v>59907.4</c:v>
                </c:pt>
                <c:pt idx="1671" formatCode="General">
                  <c:v>59781.2</c:v>
                </c:pt>
                <c:pt idx="1672" formatCode="General">
                  <c:v>59606.8</c:v>
                </c:pt>
                <c:pt idx="1673" formatCode="General">
                  <c:v>59378.9</c:v>
                </c:pt>
                <c:pt idx="1674" formatCode="General">
                  <c:v>59232.4</c:v>
                </c:pt>
                <c:pt idx="1675" formatCode="General">
                  <c:v>59078.1</c:v>
                </c:pt>
                <c:pt idx="1676" formatCode="General">
                  <c:v>58910.6</c:v>
                </c:pt>
                <c:pt idx="1677" formatCode="General">
                  <c:v>58757.1</c:v>
                </c:pt>
                <c:pt idx="1678" formatCode="General">
                  <c:v>58591.4</c:v>
                </c:pt>
                <c:pt idx="1679" formatCode="General">
                  <c:v>58448.7</c:v>
                </c:pt>
                <c:pt idx="1680" formatCode="General">
                  <c:v>58262</c:v>
                </c:pt>
                <c:pt idx="1681" formatCode="General">
                  <c:v>58158.6</c:v>
                </c:pt>
                <c:pt idx="1682" formatCode="General">
                  <c:v>58020.5</c:v>
                </c:pt>
                <c:pt idx="1683" formatCode="General">
                  <c:v>57831</c:v>
                </c:pt>
                <c:pt idx="1684" formatCode="General">
                  <c:v>57672.2</c:v>
                </c:pt>
                <c:pt idx="1685" formatCode="General">
                  <c:v>57568.800000000003</c:v>
                </c:pt>
                <c:pt idx="1686" formatCode="General">
                  <c:v>57322.9</c:v>
                </c:pt>
                <c:pt idx="1687" formatCode="General">
                  <c:v>57166.5</c:v>
                </c:pt>
                <c:pt idx="1688" formatCode="General">
                  <c:v>56924.2</c:v>
                </c:pt>
                <c:pt idx="1689" formatCode="General">
                  <c:v>56746.8</c:v>
                </c:pt>
                <c:pt idx="1690" formatCode="General">
                  <c:v>56669.1</c:v>
                </c:pt>
                <c:pt idx="1691" formatCode="General">
                  <c:v>56538</c:v>
                </c:pt>
                <c:pt idx="1692" formatCode="General">
                  <c:v>56349.9</c:v>
                </c:pt>
                <c:pt idx="1693" formatCode="General">
                  <c:v>56168.4</c:v>
                </c:pt>
                <c:pt idx="1694" formatCode="General">
                  <c:v>55997.1</c:v>
                </c:pt>
                <c:pt idx="1695" formatCode="General">
                  <c:v>55917.3</c:v>
                </c:pt>
                <c:pt idx="1696" formatCode="General">
                  <c:v>55694.9</c:v>
                </c:pt>
                <c:pt idx="1697" formatCode="General">
                  <c:v>55511.9</c:v>
                </c:pt>
                <c:pt idx="1698" formatCode="General">
                  <c:v>55343.7</c:v>
                </c:pt>
                <c:pt idx="1699" formatCode="General">
                  <c:v>55199.199999999997</c:v>
                </c:pt>
                <c:pt idx="1700" formatCode="General">
                  <c:v>55031.1</c:v>
                </c:pt>
                <c:pt idx="1701" formatCode="General">
                  <c:v>54825.2</c:v>
                </c:pt>
                <c:pt idx="1702" formatCode="General">
                  <c:v>54649.9</c:v>
                </c:pt>
                <c:pt idx="1703" formatCode="General">
                  <c:v>54543.6</c:v>
                </c:pt>
                <c:pt idx="1704" formatCode="General">
                  <c:v>54365.7</c:v>
                </c:pt>
                <c:pt idx="1705" formatCode="General">
                  <c:v>54218.3</c:v>
                </c:pt>
                <c:pt idx="1706" formatCode="General">
                  <c:v>54062.8</c:v>
                </c:pt>
                <c:pt idx="1707" formatCode="General">
                  <c:v>53879.9</c:v>
                </c:pt>
                <c:pt idx="1708" formatCode="General">
                  <c:v>53724.5</c:v>
                </c:pt>
                <c:pt idx="1709" formatCode="General">
                  <c:v>53570.8</c:v>
                </c:pt>
                <c:pt idx="1710" formatCode="General">
                  <c:v>53404.3</c:v>
                </c:pt>
                <c:pt idx="1711" formatCode="General">
                  <c:v>53259.8</c:v>
                </c:pt>
                <c:pt idx="1712" formatCode="General">
                  <c:v>53110.8</c:v>
                </c:pt>
                <c:pt idx="1713" formatCode="General">
                  <c:v>52948.2</c:v>
                </c:pt>
                <c:pt idx="1714" formatCode="General">
                  <c:v>52788.5</c:v>
                </c:pt>
                <c:pt idx="1715" formatCode="General">
                  <c:v>52657.7</c:v>
                </c:pt>
                <c:pt idx="1716" formatCode="General">
                  <c:v>52424.6</c:v>
                </c:pt>
                <c:pt idx="1717" formatCode="General">
                  <c:v>52290.5</c:v>
                </c:pt>
                <c:pt idx="1718" formatCode="General">
                  <c:v>52125.599999999999</c:v>
                </c:pt>
                <c:pt idx="1719" formatCode="General">
                  <c:v>51966.3</c:v>
                </c:pt>
                <c:pt idx="1720" formatCode="General">
                  <c:v>51759.4</c:v>
                </c:pt>
                <c:pt idx="1721" formatCode="General">
                  <c:v>51589.599999999999</c:v>
                </c:pt>
                <c:pt idx="1722" formatCode="General">
                  <c:v>51403.7</c:v>
                </c:pt>
                <c:pt idx="1723" formatCode="General">
                  <c:v>51271.3</c:v>
                </c:pt>
                <c:pt idx="1724" formatCode="General">
                  <c:v>51147.3</c:v>
                </c:pt>
                <c:pt idx="1725" formatCode="General">
                  <c:v>51026.1</c:v>
                </c:pt>
                <c:pt idx="1726" formatCode="General">
                  <c:v>50898.400000000001</c:v>
                </c:pt>
                <c:pt idx="1727" formatCode="General">
                  <c:v>50772.7</c:v>
                </c:pt>
                <c:pt idx="1728" formatCode="General">
                  <c:v>50571.4</c:v>
                </c:pt>
                <c:pt idx="1729" formatCode="General">
                  <c:v>50447.4</c:v>
                </c:pt>
                <c:pt idx="1730" formatCode="General">
                  <c:v>50293</c:v>
                </c:pt>
                <c:pt idx="1731" formatCode="General">
                  <c:v>50126.6</c:v>
                </c:pt>
                <c:pt idx="1732" formatCode="General">
                  <c:v>49971.4</c:v>
                </c:pt>
                <c:pt idx="1733" formatCode="General">
                  <c:v>49872.7</c:v>
                </c:pt>
                <c:pt idx="1734" formatCode="General">
                  <c:v>49766.5</c:v>
                </c:pt>
                <c:pt idx="1735" formatCode="General">
                  <c:v>49644.6</c:v>
                </c:pt>
                <c:pt idx="1736" formatCode="General">
                  <c:v>49563.1</c:v>
                </c:pt>
                <c:pt idx="1737" formatCode="General">
                  <c:v>49442.7</c:v>
                </c:pt>
                <c:pt idx="1738" formatCode="General">
                  <c:v>49330.8</c:v>
                </c:pt>
                <c:pt idx="1739" formatCode="General">
                  <c:v>49204.4</c:v>
                </c:pt>
                <c:pt idx="1740" formatCode="General">
                  <c:v>49043.4</c:v>
                </c:pt>
                <c:pt idx="1741" formatCode="General">
                  <c:v>48981.7</c:v>
                </c:pt>
                <c:pt idx="1742" formatCode="General">
                  <c:v>48821.599999999999</c:v>
                </c:pt>
                <c:pt idx="1743" formatCode="General">
                  <c:v>48721.9</c:v>
                </c:pt>
                <c:pt idx="1744" formatCode="General">
                  <c:v>48599.4</c:v>
                </c:pt>
                <c:pt idx="1745" formatCode="General">
                  <c:v>48447</c:v>
                </c:pt>
                <c:pt idx="1746" formatCode="General">
                  <c:v>48314.1</c:v>
                </c:pt>
                <c:pt idx="1747" formatCode="General">
                  <c:v>48197.5</c:v>
                </c:pt>
                <c:pt idx="1748" formatCode="General">
                  <c:v>48057.7</c:v>
                </c:pt>
                <c:pt idx="1749" formatCode="General">
                  <c:v>47918.9</c:v>
                </c:pt>
                <c:pt idx="1750" formatCode="General">
                  <c:v>47760.5</c:v>
                </c:pt>
                <c:pt idx="1751" formatCode="General">
                  <c:v>47629.4</c:v>
                </c:pt>
                <c:pt idx="1752" formatCode="General">
                  <c:v>47469.5</c:v>
                </c:pt>
                <c:pt idx="1753" formatCode="General">
                  <c:v>47356</c:v>
                </c:pt>
                <c:pt idx="1754" formatCode="General">
                  <c:v>47231.6</c:v>
                </c:pt>
                <c:pt idx="1755" formatCode="General">
                  <c:v>47115.199999999997</c:v>
                </c:pt>
                <c:pt idx="1756" formatCode="General">
                  <c:v>46973.8</c:v>
                </c:pt>
                <c:pt idx="1757" formatCode="General">
                  <c:v>46900.9</c:v>
                </c:pt>
                <c:pt idx="1758" formatCode="General">
                  <c:v>46754.8</c:v>
                </c:pt>
                <c:pt idx="1759" formatCode="General">
                  <c:v>46701.4</c:v>
                </c:pt>
                <c:pt idx="1760" formatCode="General">
                  <c:v>46530.9</c:v>
                </c:pt>
                <c:pt idx="1761" formatCode="General">
                  <c:v>46401</c:v>
                </c:pt>
                <c:pt idx="1762" formatCode="General">
                  <c:v>46246.2</c:v>
                </c:pt>
                <c:pt idx="1763" formatCode="General">
                  <c:v>46129.1</c:v>
                </c:pt>
                <c:pt idx="1764" formatCode="General">
                  <c:v>46031.3</c:v>
                </c:pt>
                <c:pt idx="1765" formatCode="General">
                  <c:v>45912.1</c:v>
                </c:pt>
                <c:pt idx="1766" formatCode="General">
                  <c:v>45776.6</c:v>
                </c:pt>
                <c:pt idx="1767" formatCode="General">
                  <c:v>45657.1</c:v>
                </c:pt>
                <c:pt idx="1768" formatCode="General">
                  <c:v>45480.6</c:v>
                </c:pt>
                <c:pt idx="1769" formatCode="General">
                  <c:v>45350.400000000001</c:v>
                </c:pt>
                <c:pt idx="1770" formatCode="General">
                  <c:v>45253</c:v>
                </c:pt>
                <c:pt idx="1771" formatCode="General">
                  <c:v>45113</c:v>
                </c:pt>
                <c:pt idx="1772" formatCode="General">
                  <c:v>44984</c:v>
                </c:pt>
                <c:pt idx="1773" formatCode="General">
                  <c:v>44870.6</c:v>
                </c:pt>
                <c:pt idx="1774" formatCode="General">
                  <c:v>44770.7</c:v>
                </c:pt>
                <c:pt idx="1775" formatCode="General">
                  <c:v>44636.3</c:v>
                </c:pt>
                <c:pt idx="1776" formatCode="General">
                  <c:v>44529.2</c:v>
                </c:pt>
                <c:pt idx="1777" formatCode="General">
                  <c:v>44436.800000000003</c:v>
                </c:pt>
                <c:pt idx="1778" formatCode="General">
                  <c:v>44298.1</c:v>
                </c:pt>
                <c:pt idx="1779" formatCode="General">
                  <c:v>44216.4</c:v>
                </c:pt>
                <c:pt idx="1780" formatCode="General">
                  <c:v>44062.6</c:v>
                </c:pt>
                <c:pt idx="1781" formatCode="General">
                  <c:v>43901.8</c:v>
                </c:pt>
                <c:pt idx="1782" formatCode="General">
                  <c:v>43776.3</c:v>
                </c:pt>
                <c:pt idx="1783" formatCode="General">
                  <c:v>43639.3</c:v>
                </c:pt>
                <c:pt idx="1784" formatCode="General">
                  <c:v>43504.7</c:v>
                </c:pt>
                <c:pt idx="1785" formatCode="General">
                  <c:v>43384.6</c:v>
                </c:pt>
                <c:pt idx="1786" formatCode="General">
                  <c:v>43241.9</c:v>
                </c:pt>
                <c:pt idx="1787" formatCode="General">
                  <c:v>43108.3</c:v>
                </c:pt>
                <c:pt idx="1788" formatCode="General">
                  <c:v>42967.7</c:v>
                </c:pt>
                <c:pt idx="1789" formatCode="General">
                  <c:v>42851.3</c:v>
                </c:pt>
                <c:pt idx="1790" formatCode="General">
                  <c:v>42770.400000000001</c:v>
                </c:pt>
                <c:pt idx="1791" formatCode="General">
                  <c:v>42632.800000000003</c:v>
                </c:pt>
                <c:pt idx="1792" formatCode="General">
                  <c:v>42527.7</c:v>
                </c:pt>
                <c:pt idx="1793" formatCode="General">
                  <c:v>42354.3</c:v>
                </c:pt>
                <c:pt idx="1794" formatCode="General">
                  <c:v>42246.8</c:v>
                </c:pt>
                <c:pt idx="1795" formatCode="General">
                  <c:v>42114.7</c:v>
                </c:pt>
                <c:pt idx="1796" formatCode="General">
                  <c:v>42011.8</c:v>
                </c:pt>
                <c:pt idx="1797" formatCode="General">
                  <c:v>41922.199999999997</c:v>
                </c:pt>
                <c:pt idx="1798" formatCode="General">
                  <c:v>41847.199999999997</c:v>
                </c:pt>
                <c:pt idx="1799" formatCode="General">
                  <c:v>41728.699999999997</c:v>
                </c:pt>
                <c:pt idx="1800" formatCode="General">
                  <c:v>41604.5</c:v>
                </c:pt>
                <c:pt idx="1801" formatCode="General">
                  <c:v>41480.800000000003</c:v>
                </c:pt>
                <c:pt idx="1802" formatCode="General">
                  <c:v>41379.5</c:v>
                </c:pt>
                <c:pt idx="1803" formatCode="General">
                  <c:v>41236</c:v>
                </c:pt>
                <c:pt idx="1804" formatCode="General">
                  <c:v>41123.800000000003</c:v>
                </c:pt>
                <c:pt idx="1805" formatCode="General">
                  <c:v>41002.9</c:v>
                </c:pt>
                <c:pt idx="1806" formatCode="General">
                  <c:v>40926.300000000003</c:v>
                </c:pt>
                <c:pt idx="1807" formatCode="General">
                  <c:v>40799.599999999999</c:v>
                </c:pt>
                <c:pt idx="1808" formatCode="General">
                  <c:v>40685.699999999997</c:v>
                </c:pt>
                <c:pt idx="1809" formatCode="General">
                  <c:v>40563.199999999997</c:v>
                </c:pt>
                <c:pt idx="1810" formatCode="General">
                  <c:v>40477.199999999997</c:v>
                </c:pt>
                <c:pt idx="1811" formatCode="General">
                  <c:v>40337.800000000003</c:v>
                </c:pt>
                <c:pt idx="1812" formatCode="General">
                  <c:v>40210.400000000001</c:v>
                </c:pt>
                <c:pt idx="1813" formatCode="General">
                  <c:v>40090.6</c:v>
                </c:pt>
                <c:pt idx="1814" formatCode="General">
                  <c:v>39972.199999999997</c:v>
                </c:pt>
                <c:pt idx="1815" formatCode="General">
                  <c:v>39844.800000000003</c:v>
                </c:pt>
                <c:pt idx="1816" formatCode="General">
                  <c:v>39735.1</c:v>
                </c:pt>
                <c:pt idx="1817" formatCode="General">
                  <c:v>39639.9</c:v>
                </c:pt>
                <c:pt idx="1818" formatCode="General">
                  <c:v>39524.300000000003</c:v>
                </c:pt>
                <c:pt idx="1819" formatCode="General">
                  <c:v>39402.699999999997</c:v>
                </c:pt>
                <c:pt idx="1820" formatCode="General">
                  <c:v>39267</c:v>
                </c:pt>
                <c:pt idx="1821" formatCode="General">
                  <c:v>39198.699999999997</c:v>
                </c:pt>
                <c:pt idx="1822" formatCode="General">
                  <c:v>39093.699999999997</c:v>
                </c:pt>
                <c:pt idx="1823" formatCode="General">
                  <c:v>38987.699999999997</c:v>
                </c:pt>
                <c:pt idx="1824" formatCode="General">
                  <c:v>38882.199999999997</c:v>
                </c:pt>
                <c:pt idx="1825" formatCode="General">
                  <c:v>38684</c:v>
                </c:pt>
                <c:pt idx="1826" formatCode="General">
                  <c:v>38572.699999999997</c:v>
                </c:pt>
                <c:pt idx="1827" formatCode="General">
                  <c:v>38457.300000000003</c:v>
                </c:pt>
                <c:pt idx="1828" formatCode="General">
                  <c:v>38352</c:v>
                </c:pt>
                <c:pt idx="1829" formatCode="General">
                  <c:v>38227.300000000003</c:v>
                </c:pt>
                <c:pt idx="1830" formatCode="General">
                  <c:v>38132.400000000001</c:v>
                </c:pt>
                <c:pt idx="1831" formatCode="General">
                  <c:v>38036.699999999997</c:v>
                </c:pt>
                <c:pt idx="1832" formatCode="General">
                  <c:v>37914.300000000003</c:v>
                </c:pt>
                <c:pt idx="1833" formatCode="General">
                  <c:v>37810.800000000003</c:v>
                </c:pt>
                <c:pt idx="1834" formatCode="General">
                  <c:v>37701.1</c:v>
                </c:pt>
                <c:pt idx="1835" formatCode="General">
                  <c:v>37621.199999999997</c:v>
                </c:pt>
                <c:pt idx="1836" formatCode="General">
                  <c:v>37506.800000000003</c:v>
                </c:pt>
                <c:pt idx="1837" formatCode="General">
                  <c:v>37411.4</c:v>
                </c:pt>
                <c:pt idx="1838" formatCode="General">
                  <c:v>37311.300000000003</c:v>
                </c:pt>
                <c:pt idx="1839" formatCode="General">
                  <c:v>37216.300000000003</c:v>
                </c:pt>
                <c:pt idx="1840" formatCode="General">
                  <c:v>37119.800000000003</c:v>
                </c:pt>
                <c:pt idx="1841" formatCode="General">
                  <c:v>37007.5</c:v>
                </c:pt>
                <c:pt idx="1842" formatCode="General">
                  <c:v>36895.300000000003</c:v>
                </c:pt>
                <c:pt idx="1843" formatCode="General">
                  <c:v>36804.800000000003</c:v>
                </c:pt>
                <c:pt idx="1844" formatCode="General">
                  <c:v>36732.400000000001</c:v>
                </c:pt>
                <c:pt idx="1845" formatCode="General">
                  <c:v>36640.6</c:v>
                </c:pt>
                <c:pt idx="1846" formatCode="General">
                  <c:v>36551.5</c:v>
                </c:pt>
                <c:pt idx="1847" formatCode="General">
                  <c:v>36447.599999999999</c:v>
                </c:pt>
                <c:pt idx="1848" formatCode="General">
                  <c:v>36362.1</c:v>
                </c:pt>
                <c:pt idx="1849" formatCode="General">
                  <c:v>36256.199999999997</c:v>
                </c:pt>
                <c:pt idx="1850" formatCode="General">
                  <c:v>36154.199999999997</c:v>
                </c:pt>
                <c:pt idx="1851" formatCode="General">
                  <c:v>36031.1</c:v>
                </c:pt>
                <c:pt idx="1852" formatCode="General">
                  <c:v>35945.800000000003</c:v>
                </c:pt>
                <c:pt idx="1853" formatCode="General">
                  <c:v>35836</c:v>
                </c:pt>
                <c:pt idx="1854" formatCode="General">
                  <c:v>35749.4</c:v>
                </c:pt>
                <c:pt idx="1855" formatCode="General">
                  <c:v>35654.1</c:v>
                </c:pt>
                <c:pt idx="1856" formatCode="General">
                  <c:v>35581.599999999999</c:v>
                </c:pt>
                <c:pt idx="1857" formatCode="General">
                  <c:v>35475.300000000003</c:v>
                </c:pt>
                <c:pt idx="1858" formatCode="General">
                  <c:v>35390.199999999997</c:v>
                </c:pt>
                <c:pt idx="1859" formatCode="General">
                  <c:v>35327.800000000003</c:v>
                </c:pt>
                <c:pt idx="1860" formatCode="General">
                  <c:v>35228.9</c:v>
                </c:pt>
                <c:pt idx="1861" formatCode="General">
                  <c:v>35144.400000000001</c:v>
                </c:pt>
                <c:pt idx="1862" formatCode="General">
                  <c:v>35060</c:v>
                </c:pt>
                <c:pt idx="1863" formatCode="General">
                  <c:v>34933.9</c:v>
                </c:pt>
                <c:pt idx="1864" formatCode="General">
                  <c:v>34864.9</c:v>
                </c:pt>
                <c:pt idx="1865" formatCode="General">
                  <c:v>34758.1</c:v>
                </c:pt>
                <c:pt idx="1866" formatCode="General">
                  <c:v>34659.199999999997</c:v>
                </c:pt>
                <c:pt idx="1867" formatCode="General">
                  <c:v>34581.4</c:v>
                </c:pt>
                <c:pt idx="1868" formatCode="General">
                  <c:v>34490.400000000001</c:v>
                </c:pt>
                <c:pt idx="1869" formatCode="General">
                  <c:v>34365.4</c:v>
                </c:pt>
                <c:pt idx="1870" formatCode="General">
                  <c:v>34280.1</c:v>
                </c:pt>
                <c:pt idx="1871" formatCode="General">
                  <c:v>34185.4</c:v>
                </c:pt>
                <c:pt idx="1872" formatCode="General">
                  <c:v>34089.1</c:v>
                </c:pt>
                <c:pt idx="1873" formatCode="General">
                  <c:v>33978.1</c:v>
                </c:pt>
                <c:pt idx="1874" formatCode="General">
                  <c:v>33867.599999999999</c:v>
                </c:pt>
                <c:pt idx="1875" formatCode="General">
                  <c:v>33770.1</c:v>
                </c:pt>
                <c:pt idx="1876" formatCode="General">
                  <c:v>33675.800000000003</c:v>
                </c:pt>
                <c:pt idx="1877" formatCode="General">
                  <c:v>33610.1</c:v>
                </c:pt>
                <c:pt idx="1878" formatCode="General">
                  <c:v>33529.1</c:v>
                </c:pt>
                <c:pt idx="1879" formatCode="General">
                  <c:v>33432.199999999997</c:v>
                </c:pt>
                <c:pt idx="1880" formatCode="General">
                  <c:v>33339.800000000003</c:v>
                </c:pt>
                <c:pt idx="1881" formatCode="General">
                  <c:v>33247.5</c:v>
                </c:pt>
                <c:pt idx="1882" formatCode="General">
                  <c:v>33149.699999999997</c:v>
                </c:pt>
                <c:pt idx="1883" formatCode="General">
                  <c:v>33068.400000000001</c:v>
                </c:pt>
                <c:pt idx="1884" formatCode="General">
                  <c:v>32975.9</c:v>
                </c:pt>
                <c:pt idx="1885" formatCode="General">
                  <c:v>32877.300000000003</c:v>
                </c:pt>
                <c:pt idx="1886" formatCode="General">
                  <c:v>32816.800000000003</c:v>
                </c:pt>
                <c:pt idx="1887" formatCode="General">
                  <c:v>32727.4</c:v>
                </c:pt>
                <c:pt idx="1888" formatCode="General">
                  <c:v>32623.599999999995</c:v>
                </c:pt>
                <c:pt idx="1889" formatCode="General">
                  <c:v>32524.7</c:v>
                </c:pt>
                <c:pt idx="1890" formatCode="General">
                  <c:v>32401.599999999995</c:v>
                </c:pt>
                <c:pt idx="1891" formatCode="General">
                  <c:v>32310.799999999996</c:v>
                </c:pt>
                <c:pt idx="1892" formatCode="General">
                  <c:v>32248.7</c:v>
                </c:pt>
                <c:pt idx="1893" formatCode="General">
                  <c:v>32146.6</c:v>
                </c:pt>
                <c:pt idx="1894" formatCode="General">
                  <c:v>32059.599999999995</c:v>
                </c:pt>
                <c:pt idx="1895" formatCode="General">
                  <c:v>31976.1</c:v>
                </c:pt>
                <c:pt idx="1896" formatCode="General">
                  <c:v>31855.9</c:v>
                </c:pt>
                <c:pt idx="1897" formatCode="General">
                  <c:v>31773.5</c:v>
                </c:pt>
                <c:pt idx="1898" formatCode="General">
                  <c:v>31692.1</c:v>
                </c:pt>
                <c:pt idx="1899" formatCode="General">
                  <c:v>31622.9</c:v>
                </c:pt>
                <c:pt idx="1900" formatCode="General">
                  <c:v>31518.400000000001</c:v>
                </c:pt>
                <c:pt idx="1901" formatCode="General">
                  <c:v>31389.5</c:v>
                </c:pt>
                <c:pt idx="1902" formatCode="General">
                  <c:v>31271.9</c:v>
                </c:pt>
                <c:pt idx="1903" formatCode="General">
                  <c:v>31206</c:v>
                </c:pt>
                <c:pt idx="1904" formatCode="General">
                  <c:v>31109.8</c:v>
                </c:pt>
                <c:pt idx="1905" formatCode="General">
                  <c:v>31022.9</c:v>
                </c:pt>
                <c:pt idx="1906" formatCode="General">
                  <c:v>30878.9</c:v>
                </c:pt>
                <c:pt idx="1907" formatCode="General">
                  <c:v>30811.5</c:v>
                </c:pt>
                <c:pt idx="1908" formatCode="General">
                  <c:v>30716.5</c:v>
                </c:pt>
                <c:pt idx="1909" formatCode="General">
                  <c:v>30604.6</c:v>
                </c:pt>
                <c:pt idx="1910" formatCode="General">
                  <c:v>30507.5</c:v>
                </c:pt>
                <c:pt idx="1911" formatCode="General">
                  <c:v>30403.5</c:v>
                </c:pt>
                <c:pt idx="1912" formatCode="General">
                  <c:v>30311.4</c:v>
                </c:pt>
                <c:pt idx="1913" formatCode="General">
                  <c:v>30219.599999999995</c:v>
                </c:pt>
                <c:pt idx="1914" formatCode="General">
                  <c:v>30125.8</c:v>
                </c:pt>
                <c:pt idx="1915" formatCode="General">
                  <c:v>30051.7</c:v>
                </c:pt>
                <c:pt idx="1916" formatCode="General">
                  <c:v>29996.7</c:v>
                </c:pt>
                <c:pt idx="1917" formatCode="General">
                  <c:v>29916</c:v>
                </c:pt>
                <c:pt idx="1918" formatCode="General">
                  <c:v>29822.400000000001</c:v>
                </c:pt>
                <c:pt idx="1919" formatCode="General">
                  <c:v>29735.9</c:v>
                </c:pt>
                <c:pt idx="1920" formatCode="General">
                  <c:v>29653.9</c:v>
                </c:pt>
                <c:pt idx="1921" formatCode="General">
                  <c:v>29567.200000000001</c:v>
                </c:pt>
                <c:pt idx="1922" formatCode="General">
                  <c:v>29474</c:v>
                </c:pt>
                <c:pt idx="1923" formatCode="General">
                  <c:v>29363.7</c:v>
                </c:pt>
                <c:pt idx="1924" formatCode="General">
                  <c:v>29268.7</c:v>
                </c:pt>
                <c:pt idx="1925" formatCode="General">
                  <c:v>29166.7</c:v>
                </c:pt>
                <c:pt idx="1926" formatCode="General">
                  <c:v>29070.1</c:v>
                </c:pt>
                <c:pt idx="1927" formatCode="General">
                  <c:v>28982.1</c:v>
                </c:pt>
                <c:pt idx="1928" formatCode="General">
                  <c:v>28910.5</c:v>
                </c:pt>
                <c:pt idx="1929" formatCode="General">
                  <c:v>28869.599999999995</c:v>
                </c:pt>
                <c:pt idx="1930" formatCode="General">
                  <c:v>28802.7</c:v>
                </c:pt>
                <c:pt idx="1931" formatCode="General">
                  <c:v>28726.7</c:v>
                </c:pt>
                <c:pt idx="1932" formatCode="General">
                  <c:v>28657.1</c:v>
                </c:pt>
                <c:pt idx="1933" formatCode="General">
                  <c:v>28583</c:v>
                </c:pt>
                <c:pt idx="1934" formatCode="General">
                  <c:v>28505.200000000001</c:v>
                </c:pt>
                <c:pt idx="1935" formatCode="General">
                  <c:v>28416</c:v>
                </c:pt>
                <c:pt idx="1936" formatCode="General">
                  <c:v>28345.8</c:v>
                </c:pt>
                <c:pt idx="1937" formatCode="General">
                  <c:v>28269.7</c:v>
                </c:pt>
                <c:pt idx="1938" formatCode="General">
                  <c:v>28169.5</c:v>
                </c:pt>
                <c:pt idx="1939" formatCode="General">
                  <c:v>28088.2</c:v>
                </c:pt>
                <c:pt idx="1940" formatCode="General">
                  <c:v>28010.6</c:v>
                </c:pt>
                <c:pt idx="1941" formatCode="General">
                  <c:v>27914.7</c:v>
                </c:pt>
                <c:pt idx="1942" formatCode="General">
                  <c:v>27871.1</c:v>
                </c:pt>
                <c:pt idx="1943" formatCode="General">
                  <c:v>27810.9</c:v>
                </c:pt>
                <c:pt idx="1944" formatCode="General">
                  <c:v>27746.3</c:v>
                </c:pt>
                <c:pt idx="1945" formatCode="General">
                  <c:v>27685.8</c:v>
                </c:pt>
                <c:pt idx="1946" formatCode="General">
                  <c:v>27617.3</c:v>
                </c:pt>
                <c:pt idx="1947" formatCode="General">
                  <c:v>27540.1</c:v>
                </c:pt>
                <c:pt idx="1948" formatCode="General">
                  <c:v>27473.8</c:v>
                </c:pt>
                <c:pt idx="1949" formatCode="General">
                  <c:v>27415.200000000001</c:v>
                </c:pt>
                <c:pt idx="1950" formatCode="General">
                  <c:v>27321.3</c:v>
                </c:pt>
                <c:pt idx="1951" formatCode="General">
                  <c:v>27233.599999999995</c:v>
                </c:pt>
                <c:pt idx="1952" formatCode="General">
                  <c:v>27164.5</c:v>
                </c:pt>
                <c:pt idx="1953" formatCode="General">
                  <c:v>27092.400000000001</c:v>
                </c:pt>
                <c:pt idx="1954" formatCode="General">
                  <c:v>27032.400000000001</c:v>
                </c:pt>
                <c:pt idx="1955" formatCode="General">
                  <c:v>26950.9</c:v>
                </c:pt>
                <c:pt idx="1956" formatCode="General">
                  <c:v>26899.3</c:v>
                </c:pt>
                <c:pt idx="1957" formatCode="General">
                  <c:v>26828</c:v>
                </c:pt>
                <c:pt idx="1958" formatCode="General">
                  <c:v>26773.5</c:v>
                </c:pt>
                <c:pt idx="1959" formatCode="General">
                  <c:v>26692.9</c:v>
                </c:pt>
                <c:pt idx="1960" formatCode="General">
                  <c:v>26592.9</c:v>
                </c:pt>
                <c:pt idx="1961" formatCode="General">
                  <c:v>26516.2</c:v>
                </c:pt>
                <c:pt idx="1962" formatCode="General">
                  <c:v>26447.5</c:v>
                </c:pt>
                <c:pt idx="1963" formatCode="General">
                  <c:v>26371.3</c:v>
                </c:pt>
                <c:pt idx="1964" formatCode="General">
                  <c:v>26288.9</c:v>
                </c:pt>
                <c:pt idx="1965" formatCode="General">
                  <c:v>26216.2</c:v>
                </c:pt>
                <c:pt idx="1966" formatCode="General">
                  <c:v>26162</c:v>
                </c:pt>
                <c:pt idx="1967" formatCode="General">
                  <c:v>26116.3</c:v>
                </c:pt>
                <c:pt idx="1968" formatCode="General">
                  <c:v>26010</c:v>
                </c:pt>
                <c:pt idx="1969" formatCode="General">
                  <c:v>25930.3</c:v>
                </c:pt>
                <c:pt idx="1970" formatCode="General">
                  <c:v>25851</c:v>
                </c:pt>
                <c:pt idx="1971" formatCode="General">
                  <c:v>25773.599999999995</c:v>
                </c:pt>
                <c:pt idx="1972" formatCode="General">
                  <c:v>25729.7</c:v>
                </c:pt>
                <c:pt idx="1973" formatCode="General">
                  <c:v>25643.8</c:v>
                </c:pt>
                <c:pt idx="1974" formatCode="General">
                  <c:v>25563</c:v>
                </c:pt>
                <c:pt idx="1975" formatCode="General">
                  <c:v>25493.5</c:v>
                </c:pt>
                <c:pt idx="1976" formatCode="General">
                  <c:v>25416.6</c:v>
                </c:pt>
                <c:pt idx="1977" formatCode="General">
                  <c:v>25349.4</c:v>
                </c:pt>
                <c:pt idx="1978" formatCode="General">
                  <c:v>25271.7</c:v>
                </c:pt>
                <c:pt idx="1979" formatCode="General">
                  <c:v>25202.2</c:v>
                </c:pt>
                <c:pt idx="1980" formatCode="General">
                  <c:v>25132.1</c:v>
                </c:pt>
                <c:pt idx="1981" formatCode="General">
                  <c:v>25068.1</c:v>
                </c:pt>
                <c:pt idx="1982" formatCode="General">
                  <c:v>24979.5</c:v>
                </c:pt>
                <c:pt idx="1983" formatCode="General">
                  <c:v>24900.1</c:v>
                </c:pt>
                <c:pt idx="1984" formatCode="General">
                  <c:v>24827.8</c:v>
                </c:pt>
                <c:pt idx="1985" formatCode="General">
                  <c:v>24779.5</c:v>
                </c:pt>
                <c:pt idx="1986" formatCode="General">
                  <c:v>24715.4</c:v>
                </c:pt>
                <c:pt idx="1987" formatCode="General">
                  <c:v>24652.400000000001</c:v>
                </c:pt>
                <c:pt idx="1988" formatCode="General">
                  <c:v>24583.599999999995</c:v>
                </c:pt>
                <c:pt idx="1989" formatCode="General">
                  <c:v>24513.200000000001</c:v>
                </c:pt>
                <c:pt idx="1990" formatCode="General">
                  <c:v>24447.7</c:v>
                </c:pt>
                <c:pt idx="1991" formatCode="General">
                  <c:v>24368.3</c:v>
                </c:pt>
                <c:pt idx="1992" formatCode="General">
                  <c:v>24280.2</c:v>
                </c:pt>
                <c:pt idx="1993" formatCode="General">
                  <c:v>24203.4</c:v>
                </c:pt>
                <c:pt idx="1994" formatCode="General">
                  <c:v>24144.3</c:v>
                </c:pt>
                <c:pt idx="1995" formatCode="General">
                  <c:v>24078.6</c:v>
                </c:pt>
                <c:pt idx="1996" formatCode="General">
                  <c:v>24014.2</c:v>
                </c:pt>
                <c:pt idx="1997" formatCode="General">
                  <c:v>23956.5</c:v>
                </c:pt>
                <c:pt idx="1998" formatCode="General">
                  <c:v>23881</c:v>
                </c:pt>
                <c:pt idx="1999" formatCode="General">
                  <c:v>23819.3</c:v>
                </c:pt>
                <c:pt idx="2000" formatCode="General">
                  <c:v>23757.599999999995</c:v>
                </c:pt>
                <c:pt idx="2001" formatCode="General">
                  <c:v>23702.2</c:v>
                </c:pt>
                <c:pt idx="2002" formatCode="General">
                  <c:v>23630.5</c:v>
                </c:pt>
                <c:pt idx="2003" formatCode="General">
                  <c:v>23570.1</c:v>
                </c:pt>
                <c:pt idx="2004" formatCode="General">
                  <c:v>23519.599999999995</c:v>
                </c:pt>
                <c:pt idx="2005" formatCode="General">
                  <c:v>23452.799999999996</c:v>
                </c:pt>
                <c:pt idx="2006" formatCode="General">
                  <c:v>23410.5</c:v>
                </c:pt>
                <c:pt idx="2007" formatCode="General">
                  <c:v>23350.9</c:v>
                </c:pt>
                <c:pt idx="2008" formatCode="General">
                  <c:v>23274</c:v>
                </c:pt>
                <c:pt idx="2009" formatCode="General">
                  <c:v>23209.1</c:v>
                </c:pt>
                <c:pt idx="2010" formatCode="General">
                  <c:v>23147.3</c:v>
                </c:pt>
                <c:pt idx="2011" formatCode="General">
                  <c:v>23099</c:v>
                </c:pt>
                <c:pt idx="2012" formatCode="General">
                  <c:v>23028.2</c:v>
                </c:pt>
                <c:pt idx="2013" formatCode="General">
                  <c:v>22963.8</c:v>
                </c:pt>
                <c:pt idx="2014" formatCode="General">
                  <c:v>22912.2</c:v>
                </c:pt>
                <c:pt idx="2015" formatCode="General">
                  <c:v>22857.7</c:v>
                </c:pt>
                <c:pt idx="2016" formatCode="General">
                  <c:v>22807.5</c:v>
                </c:pt>
                <c:pt idx="2017" formatCode="General">
                  <c:v>22749.9</c:v>
                </c:pt>
                <c:pt idx="2018" formatCode="General">
                  <c:v>22678.400000000001</c:v>
                </c:pt>
                <c:pt idx="2019" formatCode="General">
                  <c:v>22602.9</c:v>
                </c:pt>
                <c:pt idx="2020" formatCode="General">
                  <c:v>22538.1</c:v>
                </c:pt>
                <c:pt idx="2021" formatCode="General">
                  <c:v>22471.4</c:v>
                </c:pt>
                <c:pt idx="2022" formatCode="General">
                  <c:v>22398</c:v>
                </c:pt>
                <c:pt idx="2023" formatCode="General">
                  <c:v>22339.5</c:v>
                </c:pt>
                <c:pt idx="2024" formatCode="General">
                  <c:v>22287.200000000001</c:v>
                </c:pt>
                <c:pt idx="2025" formatCode="General">
                  <c:v>22232</c:v>
                </c:pt>
                <c:pt idx="2026" formatCode="General">
                  <c:v>22174.3</c:v>
                </c:pt>
                <c:pt idx="2027" formatCode="General">
                  <c:v>22115.4</c:v>
                </c:pt>
                <c:pt idx="2028" formatCode="General">
                  <c:v>22046.7</c:v>
                </c:pt>
                <c:pt idx="2029" formatCode="General">
                  <c:v>21998.2</c:v>
                </c:pt>
                <c:pt idx="2030" formatCode="General">
                  <c:v>21933.7</c:v>
                </c:pt>
                <c:pt idx="2031" formatCode="General">
                  <c:v>21881.5</c:v>
                </c:pt>
                <c:pt idx="2032" formatCode="General">
                  <c:v>21780.9</c:v>
                </c:pt>
                <c:pt idx="2033" formatCode="General">
                  <c:v>21729.7</c:v>
                </c:pt>
                <c:pt idx="2034" formatCode="General">
                  <c:v>21681.4</c:v>
                </c:pt>
                <c:pt idx="2035" formatCode="General">
                  <c:v>21623.599999999995</c:v>
                </c:pt>
                <c:pt idx="2036" formatCode="General">
                  <c:v>21566.7</c:v>
                </c:pt>
                <c:pt idx="2037" formatCode="General">
                  <c:v>21508.799999999996</c:v>
                </c:pt>
                <c:pt idx="2038" formatCode="General">
                  <c:v>21451.5</c:v>
                </c:pt>
                <c:pt idx="2039" formatCode="General">
                  <c:v>21403.4</c:v>
                </c:pt>
                <c:pt idx="2040" formatCode="General">
                  <c:v>21325.4</c:v>
                </c:pt>
                <c:pt idx="2041" formatCode="General">
                  <c:v>21292.6</c:v>
                </c:pt>
                <c:pt idx="2042" formatCode="General">
                  <c:v>21246.5</c:v>
                </c:pt>
                <c:pt idx="2043" formatCode="General">
                  <c:v>21210.799999999996</c:v>
                </c:pt>
                <c:pt idx="2044" formatCode="General">
                  <c:v>21156.1</c:v>
                </c:pt>
                <c:pt idx="2045" formatCode="General">
                  <c:v>21083.1</c:v>
                </c:pt>
                <c:pt idx="2046" formatCode="General">
                  <c:v>21025.4</c:v>
                </c:pt>
                <c:pt idx="2047" formatCode="General">
                  <c:v>20959.5</c:v>
                </c:pt>
                <c:pt idx="2048" formatCode="General">
                  <c:v>20893.3</c:v>
                </c:pt>
                <c:pt idx="2049" formatCode="General">
                  <c:v>20848.5</c:v>
                </c:pt>
                <c:pt idx="2050" formatCode="General">
                  <c:v>20786.099999999995</c:v>
                </c:pt>
                <c:pt idx="2051" formatCode="General">
                  <c:v>20730.400000000001</c:v>
                </c:pt>
                <c:pt idx="2052" formatCode="General">
                  <c:v>20666.099999999995</c:v>
                </c:pt>
                <c:pt idx="2053" formatCode="General">
                  <c:v>20602.400000000001</c:v>
                </c:pt>
                <c:pt idx="2054" formatCode="General">
                  <c:v>20537.3</c:v>
                </c:pt>
                <c:pt idx="2055" formatCode="General">
                  <c:v>20500.3</c:v>
                </c:pt>
                <c:pt idx="2056" formatCode="General">
                  <c:v>20437.599999999995</c:v>
                </c:pt>
                <c:pt idx="2057" formatCode="General">
                  <c:v>20392.5</c:v>
                </c:pt>
                <c:pt idx="2058" formatCode="General">
                  <c:v>20331.2</c:v>
                </c:pt>
                <c:pt idx="2059" formatCode="General">
                  <c:v>20271.599999999995</c:v>
                </c:pt>
                <c:pt idx="2060" formatCode="General">
                  <c:v>20201.2</c:v>
                </c:pt>
                <c:pt idx="2061" formatCode="General">
                  <c:v>20146.400000000001</c:v>
                </c:pt>
                <c:pt idx="2062" formatCode="General">
                  <c:v>20109.900000000001</c:v>
                </c:pt>
                <c:pt idx="2063" formatCode="General">
                  <c:v>20061</c:v>
                </c:pt>
                <c:pt idx="2064" formatCode="General">
                  <c:v>20024.900000000001</c:v>
                </c:pt>
                <c:pt idx="2065" formatCode="General">
                  <c:v>19967.599999999995</c:v>
                </c:pt>
                <c:pt idx="2066" formatCode="General">
                  <c:v>19920.5</c:v>
                </c:pt>
                <c:pt idx="2067" formatCode="General">
                  <c:v>19878.900000000001</c:v>
                </c:pt>
                <c:pt idx="2068" formatCode="General">
                  <c:v>19834.900000000001</c:v>
                </c:pt>
                <c:pt idx="2069" formatCode="General">
                  <c:v>19787.900000000001</c:v>
                </c:pt>
                <c:pt idx="2070" formatCode="General">
                  <c:v>19742.8</c:v>
                </c:pt>
                <c:pt idx="2071" formatCode="General">
                  <c:v>19680.5</c:v>
                </c:pt>
                <c:pt idx="2072" formatCode="General">
                  <c:v>19638.5</c:v>
                </c:pt>
                <c:pt idx="2073" formatCode="General">
                  <c:v>19564.400000000001</c:v>
                </c:pt>
                <c:pt idx="2074" formatCode="General">
                  <c:v>19504.900000000001</c:v>
                </c:pt>
                <c:pt idx="2075" formatCode="General">
                  <c:v>19452.8</c:v>
                </c:pt>
                <c:pt idx="2076" formatCode="General">
                  <c:v>19387.3</c:v>
                </c:pt>
                <c:pt idx="2077" formatCode="General">
                  <c:v>19330.400000000001</c:v>
                </c:pt>
                <c:pt idx="2078" formatCode="General">
                  <c:v>19255.8</c:v>
                </c:pt>
                <c:pt idx="2079" formatCode="General">
                  <c:v>19205.599999999995</c:v>
                </c:pt>
                <c:pt idx="2080" formatCode="General">
                  <c:v>19155.2</c:v>
                </c:pt>
                <c:pt idx="2081" formatCode="General">
                  <c:v>19092.5</c:v>
                </c:pt>
                <c:pt idx="2082" formatCode="General">
                  <c:v>19053.2</c:v>
                </c:pt>
                <c:pt idx="2083" formatCode="General">
                  <c:v>19000.7</c:v>
                </c:pt>
                <c:pt idx="2084" formatCode="General">
                  <c:v>18954.099999999995</c:v>
                </c:pt>
                <c:pt idx="2085" formatCode="General">
                  <c:v>18895.7</c:v>
                </c:pt>
                <c:pt idx="2086" formatCode="General">
                  <c:v>18845.7</c:v>
                </c:pt>
                <c:pt idx="2087" formatCode="General">
                  <c:v>18815.599999999995</c:v>
                </c:pt>
                <c:pt idx="2088" formatCode="General">
                  <c:v>18774.3</c:v>
                </c:pt>
                <c:pt idx="2089" formatCode="General">
                  <c:v>18734.599999999995</c:v>
                </c:pt>
                <c:pt idx="2090" formatCode="General">
                  <c:v>18698.400000000001</c:v>
                </c:pt>
                <c:pt idx="2091" formatCode="General">
                  <c:v>18656.8</c:v>
                </c:pt>
                <c:pt idx="2092" formatCode="General">
                  <c:v>18627.5</c:v>
                </c:pt>
                <c:pt idx="2093" formatCode="General">
                  <c:v>18570.2</c:v>
                </c:pt>
                <c:pt idx="2094" formatCode="General">
                  <c:v>18515.599999999995</c:v>
                </c:pt>
                <c:pt idx="2095" formatCode="General">
                  <c:v>18452.2</c:v>
                </c:pt>
                <c:pt idx="2096" formatCode="General">
                  <c:v>18400.5</c:v>
                </c:pt>
                <c:pt idx="2097" formatCode="General">
                  <c:v>18356.3</c:v>
                </c:pt>
                <c:pt idx="2098" formatCode="General">
                  <c:v>18314.400000000001</c:v>
                </c:pt>
                <c:pt idx="2099" formatCode="General">
                  <c:v>18259.099999999995</c:v>
                </c:pt>
                <c:pt idx="2100" formatCode="General">
                  <c:v>18212.3</c:v>
                </c:pt>
                <c:pt idx="2101" formatCode="General">
                  <c:v>18185.099999999995</c:v>
                </c:pt>
                <c:pt idx="2102" formatCode="General">
                  <c:v>18127.3</c:v>
                </c:pt>
                <c:pt idx="2103" formatCode="General">
                  <c:v>18065.900000000001</c:v>
                </c:pt>
                <c:pt idx="2104" formatCode="General">
                  <c:v>18008.099999999995</c:v>
                </c:pt>
                <c:pt idx="2105" formatCode="General">
                  <c:v>17948.5</c:v>
                </c:pt>
                <c:pt idx="2106" formatCode="General">
                  <c:v>17909.8</c:v>
                </c:pt>
                <c:pt idx="2107" formatCode="General">
                  <c:v>17869.5</c:v>
                </c:pt>
                <c:pt idx="2108" formatCode="General">
                  <c:v>17820.400000000001</c:v>
                </c:pt>
                <c:pt idx="2109" formatCode="General">
                  <c:v>17757.2</c:v>
                </c:pt>
                <c:pt idx="2110" formatCode="General">
                  <c:v>17702.400000000001</c:v>
                </c:pt>
                <c:pt idx="2111" formatCode="General">
                  <c:v>17659.900000000001</c:v>
                </c:pt>
                <c:pt idx="2112" formatCode="General">
                  <c:v>17612.599999999995</c:v>
                </c:pt>
                <c:pt idx="2113" formatCode="General">
                  <c:v>17559.599999999995</c:v>
                </c:pt>
                <c:pt idx="2114" formatCode="General">
                  <c:v>17512.2</c:v>
                </c:pt>
                <c:pt idx="2115" formatCode="General">
                  <c:v>17478</c:v>
                </c:pt>
                <c:pt idx="2116" formatCode="General">
                  <c:v>17441.400000000001</c:v>
                </c:pt>
                <c:pt idx="2117" formatCode="General">
                  <c:v>17400.900000000001</c:v>
                </c:pt>
                <c:pt idx="2118" formatCode="General">
                  <c:v>17361.2</c:v>
                </c:pt>
                <c:pt idx="2119" formatCode="General">
                  <c:v>17316</c:v>
                </c:pt>
                <c:pt idx="2120" formatCode="General">
                  <c:v>17260.8</c:v>
                </c:pt>
                <c:pt idx="2121" formatCode="General">
                  <c:v>17210.400000000001</c:v>
                </c:pt>
                <c:pt idx="2122" formatCode="General">
                  <c:v>17160.599999999995</c:v>
                </c:pt>
                <c:pt idx="2123" formatCode="General">
                  <c:v>17117.7</c:v>
                </c:pt>
                <c:pt idx="2124" formatCode="General">
                  <c:v>17077.599999999995</c:v>
                </c:pt>
                <c:pt idx="2125" formatCode="General">
                  <c:v>17031.3</c:v>
                </c:pt>
                <c:pt idx="2126" formatCode="General">
                  <c:v>16997.5</c:v>
                </c:pt>
                <c:pt idx="2127" formatCode="General">
                  <c:v>16942.5</c:v>
                </c:pt>
                <c:pt idx="2128" formatCode="General">
                  <c:v>16903</c:v>
                </c:pt>
                <c:pt idx="2129" formatCode="General">
                  <c:v>16852.400000000001</c:v>
                </c:pt>
                <c:pt idx="2130" formatCode="General">
                  <c:v>16814.900000000001</c:v>
                </c:pt>
                <c:pt idx="2131" formatCode="General">
                  <c:v>16765.3</c:v>
                </c:pt>
                <c:pt idx="2132" formatCode="General">
                  <c:v>16707.8</c:v>
                </c:pt>
                <c:pt idx="2133" formatCode="General">
                  <c:v>16678.2</c:v>
                </c:pt>
                <c:pt idx="2134" formatCode="General">
                  <c:v>16631.900000000001</c:v>
                </c:pt>
                <c:pt idx="2135" formatCode="General">
                  <c:v>16584</c:v>
                </c:pt>
                <c:pt idx="2136" formatCode="General">
                  <c:v>16535.599999999995</c:v>
                </c:pt>
                <c:pt idx="2137" formatCode="General">
                  <c:v>16497</c:v>
                </c:pt>
                <c:pt idx="2138" formatCode="General">
                  <c:v>16451.599999999995</c:v>
                </c:pt>
                <c:pt idx="2139" formatCode="General">
                  <c:v>16408.900000000001</c:v>
                </c:pt>
                <c:pt idx="2140" formatCode="General">
                  <c:v>16371</c:v>
                </c:pt>
                <c:pt idx="2141" formatCode="General">
                  <c:v>16320.4</c:v>
                </c:pt>
                <c:pt idx="2142" formatCode="General">
                  <c:v>16246.8</c:v>
                </c:pt>
                <c:pt idx="2143" formatCode="General">
                  <c:v>16181.8</c:v>
                </c:pt>
                <c:pt idx="2144" formatCode="General">
                  <c:v>16130.6</c:v>
                </c:pt>
                <c:pt idx="2145" formatCode="General">
                  <c:v>16087.3</c:v>
                </c:pt>
                <c:pt idx="2146" formatCode="General">
                  <c:v>16040.3</c:v>
                </c:pt>
                <c:pt idx="2147" formatCode="General">
                  <c:v>15999.4</c:v>
                </c:pt>
                <c:pt idx="2148" formatCode="General">
                  <c:v>15962.8</c:v>
                </c:pt>
                <c:pt idx="2149" formatCode="General">
                  <c:v>15919.6</c:v>
                </c:pt>
                <c:pt idx="2150" formatCode="General">
                  <c:v>15892.8</c:v>
                </c:pt>
                <c:pt idx="2151" formatCode="General">
                  <c:v>15853.1</c:v>
                </c:pt>
                <c:pt idx="2152" formatCode="General">
                  <c:v>15818</c:v>
                </c:pt>
                <c:pt idx="2153" formatCode="General">
                  <c:v>15787.5</c:v>
                </c:pt>
                <c:pt idx="2154" formatCode="General">
                  <c:v>15751.3</c:v>
                </c:pt>
                <c:pt idx="2155" formatCode="General">
                  <c:v>15696.2</c:v>
                </c:pt>
                <c:pt idx="2156" formatCode="General">
                  <c:v>15654.6</c:v>
                </c:pt>
                <c:pt idx="2157" formatCode="General">
                  <c:v>15611.5</c:v>
                </c:pt>
                <c:pt idx="2158" formatCode="General">
                  <c:v>15564</c:v>
                </c:pt>
                <c:pt idx="2159" formatCode="General">
                  <c:v>15516.2</c:v>
                </c:pt>
                <c:pt idx="2160" formatCode="General">
                  <c:v>15469.1</c:v>
                </c:pt>
                <c:pt idx="2161" formatCode="General">
                  <c:v>15424.8</c:v>
                </c:pt>
                <c:pt idx="2162" formatCode="General">
                  <c:v>15383</c:v>
                </c:pt>
                <c:pt idx="2163" formatCode="General">
                  <c:v>15346.7</c:v>
                </c:pt>
                <c:pt idx="2164" formatCode="General">
                  <c:v>15296.4</c:v>
                </c:pt>
                <c:pt idx="2165" formatCode="General">
                  <c:v>15249.7</c:v>
                </c:pt>
                <c:pt idx="2166" formatCode="General">
                  <c:v>15200.1</c:v>
                </c:pt>
                <c:pt idx="2167" formatCode="General">
                  <c:v>15170.2</c:v>
                </c:pt>
                <c:pt idx="2168" formatCode="General">
                  <c:v>15117</c:v>
                </c:pt>
                <c:pt idx="2169" formatCode="General">
                  <c:v>15075.8</c:v>
                </c:pt>
                <c:pt idx="2170" formatCode="General">
                  <c:v>15038</c:v>
                </c:pt>
                <c:pt idx="2171" formatCode="General">
                  <c:v>15009.8</c:v>
                </c:pt>
                <c:pt idx="2172" formatCode="General">
                  <c:v>14965.4</c:v>
                </c:pt>
                <c:pt idx="2173" formatCode="General">
                  <c:v>14928.9</c:v>
                </c:pt>
                <c:pt idx="2174" formatCode="General">
                  <c:v>14890.9</c:v>
                </c:pt>
                <c:pt idx="2175" formatCode="General">
                  <c:v>14839.8</c:v>
                </c:pt>
                <c:pt idx="2176" formatCode="General">
                  <c:v>14806.3</c:v>
                </c:pt>
                <c:pt idx="2177" formatCode="General">
                  <c:v>14778.3</c:v>
                </c:pt>
                <c:pt idx="2178" formatCode="General">
                  <c:v>14737.4</c:v>
                </c:pt>
                <c:pt idx="2179" formatCode="General">
                  <c:v>14704.6</c:v>
                </c:pt>
                <c:pt idx="2180" formatCode="General">
                  <c:v>14650</c:v>
                </c:pt>
                <c:pt idx="2181" formatCode="General">
                  <c:v>14606.4</c:v>
                </c:pt>
                <c:pt idx="2182" formatCode="General">
                  <c:v>14572.6</c:v>
                </c:pt>
                <c:pt idx="2183" formatCode="General">
                  <c:v>14532</c:v>
                </c:pt>
                <c:pt idx="2184" formatCode="General">
                  <c:v>14496.4</c:v>
                </c:pt>
                <c:pt idx="2185" formatCode="General">
                  <c:v>14457.3</c:v>
                </c:pt>
                <c:pt idx="2186" formatCode="General">
                  <c:v>14417.6</c:v>
                </c:pt>
                <c:pt idx="2187" formatCode="General">
                  <c:v>14390.5</c:v>
                </c:pt>
                <c:pt idx="2188" formatCode="General">
                  <c:v>14352.4</c:v>
                </c:pt>
                <c:pt idx="2189" formatCode="General">
                  <c:v>14306.1</c:v>
                </c:pt>
                <c:pt idx="2190" formatCode="General">
                  <c:v>14272.2</c:v>
                </c:pt>
                <c:pt idx="2191" formatCode="General">
                  <c:v>14247.5</c:v>
                </c:pt>
                <c:pt idx="2192" formatCode="General">
                  <c:v>14212.3</c:v>
                </c:pt>
                <c:pt idx="2193" formatCode="General">
                  <c:v>14174</c:v>
                </c:pt>
                <c:pt idx="2194" formatCode="General">
                  <c:v>14148.4</c:v>
                </c:pt>
                <c:pt idx="2195" formatCode="General">
                  <c:v>14108.9</c:v>
                </c:pt>
                <c:pt idx="2196" formatCode="General">
                  <c:v>14055.5</c:v>
                </c:pt>
                <c:pt idx="2197" formatCode="General">
                  <c:v>14031.8</c:v>
                </c:pt>
                <c:pt idx="2198" formatCode="General">
                  <c:v>13988.2</c:v>
                </c:pt>
                <c:pt idx="2199" formatCode="General">
                  <c:v>13946.2</c:v>
                </c:pt>
                <c:pt idx="2200" formatCode="General">
                  <c:v>13913.9</c:v>
                </c:pt>
                <c:pt idx="2201" formatCode="General">
                  <c:v>13882.7</c:v>
                </c:pt>
                <c:pt idx="2202" formatCode="General">
                  <c:v>13852</c:v>
                </c:pt>
                <c:pt idx="2203" formatCode="General">
                  <c:v>13816.8</c:v>
                </c:pt>
                <c:pt idx="2204" formatCode="General">
                  <c:v>13779.7</c:v>
                </c:pt>
                <c:pt idx="2205" formatCode="General">
                  <c:v>13744.6</c:v>
                </c:pt>
                <c:pt idx="2206" formatCode="General">
                  <c:v>13695.8</c:v>
                </c:pt>
                <c:pt idx="2207" formatCode="General">
                  <c:v>13662.9</c:v>
                </c:pt>
                <c:pt idx="2208" formatCode="General">
                  <c:v>13631.2</c:v>
                </c:pt>
                <c:pt idx="2209" formatCode="General">
                  <c:v>13598.7</c:v>
                </c:pt>
                <c:pt idx="2210" formatCode="General">
                  <c:v>13568</c:v>
                </c:pt>
                <c:pt idx="2211" formatCode="General">
                  <c:v>13535.6</c:v>
                </c:pt>
                <c:pt idx="2212" formatCode="General">
                  <c:v>13493.4</c:v>
                </c:pt>
                <c:pt idx="2213" formatCode="General">
                  <c:v>13450</c:v>
                </c:pt>
                <c:pt idx="2214" formatCode="General">
                  <c:v>13416.8</c:v>
                </c:pt>
                <c:pt idx="2215" formatCode="General">
                  <c:v>13388.2</c:v>
                </c:pt>
                <c:pt idx="2216" formatCode="General">
                  <c:v>13344.2</c:v>
                </c:pt>
                <c:pt idx="2217" formatCode="General">
                  <c:v>13322.2</c:v>
                </c:pt>
                <c:pt idx="2218" formatCode="General">
                  <c:v>13289.8</c:v>
                </c:pt>
                <c:pt idx="2219" formatCode="General">
                  <c:v>13258.1</c:v>
                </c:pt>
                <c:pt idx="2220" formatCode="General">
                  <c:v>13217.7</c:v>
                </c:pt>
                <c:pt idx="2221" formatCode="General">
                  <c:v>13180.2</c:v>
                </c:pt>
                <c:pt idx="2222" formatCode="General">
                  <c:v>13142.3</c:v>
                </c:pt>
                <c:pt idx="2223" formatCode="General">
                  <c:v>13105.6</c:v>
                </c:pt>
                <c:pt idx="2224" formatCode="General">
                  <c:v>13067.7</c:v>
                </c:pt>
                <c:pt idx="2225" formatCode="General">
                  <c:v>13039</c:v>
                </c:pt>
                <c:pt idx="2226" formatCode="General">
                  <c:v>13010.6</c:v>
                </c:pt>
                <c:pt idx="2227" formatCode="General">
                  <c:v>12980</c:v>
                </c:pt>
                <c:pt idx="2228" formatCode="General">
                  <c:v>12938.6</c:v>
                </c:pt>
                <c:pt idx="2229" formatCode="General">
                  <c:v>12904.4</c:v>
                </c:pt>
                <c:pt idx="2230" formatCode="General">
                  <c:v>12876.3</c:v>
                </c:pt>
                <c:pt idx="2231" formatCode="General">
                  <c:v>12848.2</c:v>
                </c:pt>
                <c:pt idx="2232" formatCode="General">
                  <c:v>12821.4</c:v>
                </c:pt>
                <c:pt idx="2233" formatCode="General">
                  <c:v>12784.3</c:v>
                </c:pt>
                <c:pt idx="2234" formatCode="General">
                  <c:v>12754.7</c:v>
                </c:pt>
                <c:pt idx="2235" formatCode="General">
                  <c:v>12724.1</c:v>
                </c:pt>
                <c:pt idx="2236" formatCode="General">
                  <c:v>12696.2</c:v>
                </c:pt>
                <c:pt idx="2237" formatCode="General">
                  <c:v>12674.6</c:v>
                </c:pt>
                <c:pt idx="2238" formatCode="General">
                  <c:v>12641.2</c:v>
                </c:pt>
                <c:pt idx="2239" formatCode="General">
                  <c:v>12615</c:v>
                </c:pt>
                <c:pt idx="2240" formatCode="General">
                  <c:v>12577.7</c:v>
                </c:pt>
                <c:pt idx="2241" formatCode="General">
                  <c:v>12550.6</c:v>
                </c:pt>
                <c:pt idx="2242" formatCode="General">
                  <c:v>12527.2</c:v>
                </c:pt>
                <c:pt idx="2243" formatCode="General">
                  <c:v>12486</c:v>
                </c:pt>
                <c:pt idx="2244" formatCode="General">
                  <c:v>12445.3</c:v>
                </c:pt>
                <c:pt idx="2245" formatCode="General">
                  <c:v>12423.4</c:v>
                </c:pt>
                <c:pt idx="2246" formatCode="General">
                  <c:v>12377.4</c:v>
                </c:pt>
                <c:pt idx="2247" formatCode="General">
                  <c:v>12345.7</c:v>
                </c:pt>
                <c:pt idx="2248" formatCode="General">
                  <c:v>12322.4</c:v>
                </c:pt>
                <c:pt idx="2249" formatCode="General">
                  <c:v>12281.7</c:v>
                </c:pt>
                <c:pt idx="2250" formatCode="General">
                  <c:v>12244.7</c:v>
                </c:pt>
                <c:pt idx="2251" formatCode="General">
                  <c:v>12216.8</c:v>
                </c:pt>
                <c:pt idx="2252" formatCode="General">
                  <c:v>12181.3</c:v>
                </c:pt>
                <c:pt idx="2253" formatCode="General">
                  <c:v>12146.5</c:v>
                </c:pt>
                <c:pt idx="2254" formatCode="General">
                  <c:v>12113.6</c:v>
                </c:pt>
                <c:pt idx="2255" formatCode="General">
                  <c:v>12084.1</c:v>
                </c:pt>
                <c:pt idx="2256" formatCode="General">
                  <c:v>12049.9</c:v>
                </c:pt>
                <c:pt idx="2257" formatCode="General">
                  <c:v>12021</c:v>
                </c:pt>
                <c:pt idx="2258" formatCode="General">
                  <c:v>11988.8</c:v>
                </c:pt>
                <c:pt idx="2259" formatCode="General">
                  <c:v>11955.1</c:v>
                </c:pt>
                <c:pt idx="2260" formatCode="General">
                  <c:v>11918</c:v>
                </c:pt>
                <c:pt idx="2261" formatCode="General">
                  <c:v>11886.3</c:v>
                </c:pt>
                <c:pt idx="2262" formatCode="General">
                  <c:v>11870</c:v>
                </c:pt>
                <c:pt idx="2263" formatCode="General">
                  <c:v>11840.8</c:v>
                </c:pt>
                <c:pt idx="2264" formatCode="General">
                  <c:v>11806.7</c:v>
                </c:pt>
                <c:pt idx="2265" formatCode="General">
                  <c:v>11769.2</c:v>
                </c:pt>
                <c:pt idx="2266" formatCode="General">
                  <c:v>11734.6</c:v>
                </c:pt>
                <c:pt idx="2267" formatCode="General">
                  <c:v>11710.8</c:v>
                </c:pt>
                <c:pt idx="2268" formatCode="General">
                  <c:v>11687.7</c:v>
                </c:pt>
                <c:pt idx="2269" formatCode="General">
                  <c:v>11660.8</c:v>
                </c:pt>
                <c:pt idx="2270" formatCode="General">
                  <c:v>11620.6</c:v>
                </c:pt>
                <c:pt idx="2271" formatCode="General">
                  <c:v>11588.8</c:v>
                </c:pt>
                <c:pt idx="2272" formatCode="General">
                  <c:v>11565.4</c:v>
                </c:pt>
                <c:pt idx="2273" formatCode="General">
                  <c:v>11536.3</c:v>
                </c:pt>
                <c:pt idx="2274" formatCode="General">
                  <c:v>11500.6</c:v>
                </c:pt>
                <c:pt idx="2275" formatCode="General">
                  <c:v>11474.4</c:v>
                </c:pt>
                <c:pt idx="2276" formatCode="General">
                  <c:v>11447.8</c:v>
                </c:pt>
                <c:pt idx="2277" formatCode="General">
                  <c:v>11424.6</c:v>
                </c:pt>
                <c:pt idx="2278" formatCode="General">
                  <c:v>11398.3</c:v>
                </c:pt>
                <c:pt idx="2279" formatCode="General">
                  <c:v>11368.7</c:v>
                </c:pt>
                <c:pt idx="2280" formatCode="General">
                  <c:v>11341.7</c:v>
                </c:pt>
                <c:pt idx="2281" formatCode="General">
                  <c:v>11318.3</c:v>
                </c:pt>
                <c:pt idx="2282" formatCode="General">
                  <c:v>11291.5</c:v>
                </c:pt>
                <c:pt idx="2283" formatCode="General">
                  <c:v>11260.6</c:v>
                </c:pt>
                <c:pt idx="2284" formatCode="General">
                  <c:v>11208</c:v>
                </c:pt>
                <c:pt idx="2285" formatCode="General">
                  <c:v>11172.8</c:v>
                </c:pt>
                <c:pt idx="2286" formatCode="General">
                  <c:v>11143.4</c:v>
                </c:pt>
                <c:pt idx="2287" formatCode="General">
                  <c:v>11121.9</c:v>
                </c:pt>
                <c:pt idx="2288" formatCode="General">
                  <c:v>11083.7</c:v>
                </c:pt>
                <c:pt idx="2289" formatCode="General">
                  <c:v>11054</c:v>
                </c:pt>
                <c:pt idx="2290" formatCode="General">
                  <c:v>11028.4</c:v>
                </c:pt>
                <c:pt idx="2291" formatCode="General">
                  <c:v>11002.6</c:v>
                </c:pt>
                <c:pt idx="2292" formatCode="General">
                  <c:v>10978.4</c:v>
                </c:pt>
                <c:pt idx="2293" formatCode="General">
                  <c:v>10963</c:v>
                </c:pt>
                <c:pt idx="2294" formatCode="General">
                  <c:v>10933.8</c:v>
                </c:pt>
                <c:pt idx="2295" formatCode="General">
                  <c:v>10904.9</c:v>
                </c:pt>
                <c:pt idx="2296" formatCode="General">
                  <c:v>10889</c:v>
                </c:pt>
                <c:pt idx="2297" formatCode="General">
                  <c:v>10872</c:v>
                </c:pt>
                <c:pt idx="2298" formatCode="General">
                  <c:v>10845.6</c:v>
                </c:pt>
                <c:pt idx="2299" formatCode="General">
                  <c:v>10816.3</c:v>
                </c:pt>
                <c:pt idx="2300" formatCode="General">
                  <c:v>10783.9</c:v>
                </c:pt>
                <c:pt idx="2301" formatCode="General">
                  <c:v>10754.8</c:v>
                </c:pt>
                <c:pt idx="2302" formatCode="General">
                  <c:v>10723</c:v>
                </c:pt>
                <c:pt idx="2303" formatCode="General">
                  <c:v>10690.9</c:v>
                </c:pt>
                <c:pt idx="2304" formatCode="General">
                  <c:v>10656.9</c:v>
                </c:pt>
                <c:pt idx="2305" formatCode="General">
                  <c:v>10627.1</c:v>
                </c:pt>
                <c:pt idx="2306" formatCode="General">
                  <c:v>10589.1</c:v>
                </c:pt>
                <c:pt idx="2307" formatCode="General">
                  <c:v>10562.4</c:v>
                </c:pt>
                <c:pt idx="2308" formatCode="General">
                  <c:v>10524.8</c:v>
                </c:pt>
                <c:pt idx="2309" formatCode="General">
                  <c:v>10497.8</c:v>
                </c:pt>
                <c:pt idx="2310" formatCode="General">
                  <c:v>10486.5</c:v>
                </c:pt>
                <c:pt idx="2311" formatCode="General">
                  <c:v>10448.4</c:v>
                </c:pt>
                <c:pt idx="2312" formatCode="General">
                  <c:v>10419.1</c:v>
                </c:pt>
                <c:pt idx="2313" formatCode="General">
                  <c:v>10392.1</c:v>
                </c:pt>
                <c:pt idx="2314" formatCode="General">
                  <c:v>10368.700000000003</c:v>
                </c:pt>
                <c:pt idx="2315" formatCode="General">
                  <c:v>10344.9</c:v>
                </c:pt>
                <c:pt idx="2316" formatCode="General">
                  <c:v>10312.6</c:v>
                </c:pt>
                <c:pt idx="2317" formatCode="General">
                  <c:v>10281.200000000003</c:v>
                </c:pt>
                <c:pt idx="2318" formatCode="General">
                  <c:v>10255.9</c:v>
                </c:pt>
                <c:pt idx="2319" formatCode="General">
                  <c:v>10222</c:v>
                </c:pt>
                <c:pt idx="2320" formatCode="General">
                  <c:v>10193.9</c:v>
                </c:pt>
                <c:pt idx="2321" formatCode="General">
                  <c:v>10173.1</c:v>
                </c:pt>
                <c:pt idx="2322" formatCode="General">
                  <c:v>10149.200000000003</c:v>
                </c:pt>
                <c:pt idx="2323" formatCode="General">
                  <c:v>10119.9</c:v>
                </c:pt>
                <c:pt idx="2324" formatCode="General">
                  <c:v>10094.700000000003</c:v>
                </c:pt>
                <c:pt idx="2325" formatCode="General">
                  <c:v>10067.200000000003</c:v>
                </c:pt>
                <c:pt idx="2326" formatCode="General">
                  <c:v>10029.6</c:v>
                </c:pt>
                <c:pt idx="2327" formatCode="General">
                  <c:v>10003.5</c:v>
                </c:pt>
                <c:pt idx="2328" formatCode="General">
                  <c:v>9977.1299999999974</c:v>
                </c:pt>
                <c:pt idx="2329" formatCode="General">
                  <c:v>9941.19</c:v>
                </c:pt>
                <c:pt idx="2330" formatCode="General">
                  <c:v>9916.44</c:v>
                </c:pt>
                <c:pt idx="2331" formatCode="General">
                  <c:v>9894.6</c:v>
                </c:pt>
                <c:pt idx="2332" formatCode="General">
                  <c:v>9871.25</c:v>
                </c:pt>
                <c:pt idx="2333" formatCode="General">
                  <c:v>9846.57</c:v>
                </c:pt>
                <c:pt idx="2334" formatCode="General">
                  <c:v>9819.51</c:v>
                </c:pt>
                <c:pt idx="2335" formatCode="General">
                  <c:v>9789.11</c:v>
                </c:pt>
                <c:pt idx="2336" formatCode="General">
                  <c:v>9760.7099999999973</c:v>
                </c:pt>
                <c:pt idx="2337" formatCode="General">
                  <c:v>9730.3799999999956</c:v>
                </c:pt>
                <c:pt idx="2338" formatCode="General">
                  <c:v>9703.99</c:v>
                </c:pt>
                <c:pt idx="2339" formatCode="General">
                  <c:v>9677.16</c:v>
                </c:pt>
                <c:pt idx="2340" formatCode="General">
                  <c:v>9656.7800000000007</c:v>
                </c:pt>
                <c:pt idx="2341" formatCode="General">
                  <c:v>9637.7300000000014</c:v>
                </c:pt>
                <c:pt idx="2342" formatCode="General">
                  <c:v>9617.7400000000016</c:v>
                </c:pt>
                <c:pt idx="2343" formatCode="General">
                  <c:v>9580.67</c:v>
                </c:pt>
                <c:pt idx="2344" formatCode="General">
                  <c:v>9551.1200000000008</c:v>
                </c:pt>
                <c:pt idx="2345" formatCode="General">
                  <c:v>9528.32</c:v>
                </c:pt>
                <c:pt idx="2346" formatCode="General">
                  <c:v>9503.2000000000007</c:v>
                </c:pt>
                <c:pt idx="2347" formatCode="General">
                  <c:v>9481.07</c:v>
                </c:pt>
                <c:pt idx="2348" formatCode="General">
                  <c:v>9454.33</c:v>
                </c:pt>
                <c:pt idx="2349" formatCode="General">
                  <c:v>9428.52</c:v>
                </c:pt>
                <c:pt idx="2350" formatCode="General">
                  <c:v>9406.369999999999</c:v>
                </c:pt>
                <c:pt idx="2351" formatCode="General">
                  <c:v>9378.93</c:v>
                </c:pt>
                <c:pt idx="2352" formatCode="General">
                  <c:v>9359.26</c:v>
                </c:pt>
                <c:pt idx="2353" formatCode="General">
                  <c:v>9345.99</c:v>
                </c:pt>
                <c:pt idx="2354" formatCode="General">
                  <c:v>9321.52</c:v>
                </c:pt>
                <c:pt idx="2355" formatCode="General">
                  <c:v>9303.66</c:v>
                </c:pt>
                <c:pt idx="2356" formatCode="General">
                  <c:v>9282.5400000000009</c:v>
                </c:pt>
                <c:pt idx="2357" formatCode="General">
                  <c:v>9258.7400000000016</c:v>
                </c:pt>
                <c:pt idx="2358" formatCode="General">
                  <c:v>9246.99</c:v>
                </c:pt>
                <c:pt idx="2359" formatCode="General">
                  <c:v>9222.48</c:v>
                </c:pt>
                <c:pt idx="2360" formatCode="General">
                  <c:v>9196.93</c:v>
                </c:pt>
                <c:pt idx="2361" formatCode="General">
                  <c:v>9168.76</c:v>
                </c:pt>
                <c:pt idx="2362" formatCode="General">
                  <c:v>9142.7199999999975</c:v>
                </c:pt>
                <c:pt idx="2363" formatCode="General">
                  <c:v>9130.2000000000007</c:v>
                </c:pt>
                <c:pt idx="2364" formatCode="General">
                  <c:v>9111.67</c:v>
                </c:pt>
                <c:pt idx="2365" formatCode="General">
                  <c:v>9080.7300000000014</c:v>
                </c:pt>
                <c:pt idx="2366" formatCode="General">
                  <c:v>9061.43</c:v>
                </c:pt>
                <c:pt idx="2367" formatCode="General">
                  <c:v>9044.81</c:v>
                </c:pt>
                <c:pt idx="2368" formatCode="General">
                  <c:v>9026.2000000000007</c:v>
                </c:pt>
                <c:pt idx="2369" formatCode="General">
                  <c:v>9001.39</c:v>
                </c:pt>
                <c:pt idx="2370" formatCode="General">
                  <c:v>8971.369999999999</c:v>
                </c:pt>
                <c:pt idx="2371" formatCode="General">
                  <c:v>8940.3599999999988</c:v>
                </c:pt>
                <c:pt idx="2372" formatCode="General">
                  <c:v>8913.1299999999974</c:v>
                </c:pt>
                <c:pt idx="2373" formatCode="General">
                  <c:v>8891.41</c:v>
                </c:pt>
                <c:pt idx="2374" formatCode="General">
                  <c:v>8872.2000000000007</c:v>
                </c:pt>
                <c:pt idx="2375" formatCode="General">
                  <c:v>8845.42</c:v>
                </c:pt>
                <c:pt idx="2376" formatCode="General">
                  <c:v>8823.1299999999974</c:v>
                </c:pt>
                <c:pt idx="2377" formatCode="General">
                  <c:v>8802.43</c:v>
                </c:pt>
                <c:pt idx="2378" formatCode="General">
                  <c:v>8777.4599999999955</c:v>
                </c:pt>
                <c:pt idx="2379" formatCode="General">
                  <c:v>8754.57</c:v>
                </c:pt>
                <c:pt idx="2380" formatCode="General">
                  <c:v>8731.2999999999975</c:v>
                </c:pt>
                <c:pt idx="2381" formatCode="General">
                  <c:v>8711.34</c:v>
                </c:pt>
                <c:pt idx="2382" formatCode="General">
                  <c:v>8691.26</c:v>
                </c:pt>
                <c:pt idx="2383" formatCode="General">
                  <c:v>8668.68</c:v>
                </c:pt>
                <c:pt idx="2384" formatCode="General">
                  <c:v>8654.15</c:v>
                </c:pt>
                <c:pt idx="2385" formatCode="General">
                  <c:v>8627.75</c:v>
                </c:pt>
                <c:pt idx="2386" formatCode="General">
                  <c:v>8607.18</c:v>
                </c:pt>
                <c:pt idx="2387" formatCode="General">
                  <c:v>8586.4699999999957</c:v>
                </c:pt>
                <c:pt idx="2388" formatCode="General">
                  <c:v>8552.2300000000014</c:v>
                </c:pt>
                <c:pt idx="2389" formatCode="General">
                  <c:v>8529.9699999999957</c:v>
                </c:pt>
                <c:pt idx="2390" formatCode="General">
                  <c:v>8509.8799999999956</c:v>
                </c:pt>
                <c:pt idx="2391" formatCode="General">
                  <c:v>8487.6299999999974</c:v>
                </c:pt>
                <c:pt idx="2392" formatCode="General">
                  <c:v>8468.6200000000008</c:v>
                </c:pt>
                <c:pt idx="2393" formatCode="General">
                  <c:v>8451.08</c:v>
                </c:pt>
                <c:pt idx="2394" formatCode="General">
                  <c:v>8432.52</c:v>
                </c:pt>
                <c:pt idx="2395" formatCode="General">
                  <c:v>8414.76</c:v>
                </c:pt>
                <c:pt idx="2396" formatCode="General">
                  <c:v>8393.99</c:v>
                </c:pt>
                <c:pt idx="2397" formatCode="General">
                  <c:v>8370.93</c:v>
                </c:pt>
                <c:pt idx="2398" formatCode="General">
                  <c:v>8347.01</c:v>
                </c:pt>
                <c:pt idx="2399" formatCode="General">
                  <c:v>8322.0499999999975</c:v>
                </c:pt>
                <c:pt idx="2400" formatCode="General">
                  <c:v>8309.11</c:v>
                </c:pt>
                <c:pt idx="2401" formatCode="General">
                  <c:v>8274.7099999999973</c:v>
                </c:pt>
                <c:pt idx="2402" formatCode="General">
                  <c:v>8250.51</c:v>
                </c:pt>
                <c:pt idx="2403" formatCode="General">
                  <c:v>8235.2800000000007</c:v>
                </c:pt>
                <c:pt idx="2404" formatCode="General">
                  <c:v>8214.15</c:v>
                </c:pt>
                <c:pt idx="2405" formatCode="General">
                  <c:v>8189.96</c:v>
                </c:pt>
                <c:pt idx="2406" formatCode="General">
                  <c:v>8163.41</c:v>
                </c:pt>
                <c:pt idx="2407" formatCode="General">
                  <c:v>8139.34</c:v>
                </c:pt>
                <c:pt idx="2408" formatCode="General">
                  <c:v>8117.3600000000006</c:v>
                </c:pt>
                <c:pt idx="2409" formatCode="General">
                  <c:v>8095.03</c:v>
                </c:pt>
                <c:pt idx="2410" formatCode="General">
                  <c:v>8085.75</c:v>
                </c:pt>
                <c:pt idx="2411" formatCode="General">
                  <c:v>8063.39</c:v>
                </c:pt>
                <c:pt idx="2412" formatCode="General">
                  <c:v>8039.68</c:v>
                </c:pt>
                <c:pt idx="2413" formatCode="General">
                  <c:v>8023.6600000000008</c:v>
                </c:pt>
                <c:pt idx="2414" formatCode="General">
                  <c:v>7996.07</c:v>
                </c:pt>
                <c:pt idx="2415" formatCode="General">
                  <c:v>7976.63</c:v>
                </c:pt>
                <c:pt idx="2416" formatCode="General">
                  <c:v>7957.89</c:v>
                </c:pt>
                <c:pt idx="2417" formatCode="General">
                  <c:v>7934.1600000000008</c:v>
                </c:pt>
                <c:pt idx="2418" formatCode="General">
                  <c:v>7914.89</c:v>
                </c:pt>
                <c:pt idx="2419" formatCode="General">
                  <c:v>7890.56</c:v>
                </c:pt>
                <c:pt idx="2420" formatCode="General">
                  <c:v>7870.1100000000006</c:v>
                </c:pt>
                <c:pt idx="2421" formatCode="General">
                  <c:v>7847.49</c:v>
                </c:pt>
                <c:pt idx="2422" formatCode="General">
                  <c:v>7825.81</c:v>
                </c:pt>
                <c:pt idx="2423" formatCode="General">
                  <c:v>7803.71</c:v>
                </c:pt>
                <c:pt idx="2424" formatCode="General">
                  <c:v>7780.63</c:v>
                </c:pt>
                <c:pt idx="2425" formatCode="General">
                  <c:v>7758.4699999999993</c:v>
                </c:pt>
                <c:pt idx="2426" formatCode="General">
                  <c:v>7743.49</c:v>
                </c:pt>
                <c:pt idx="2427" formatCode="General">
                  <c:v>7721.07</c:v>
                </c:pt>
                <c:pt idx="2428" formatCode="General">
                  <c:v>7703.51</c:v>
                </c:pt>
                <c:pt idx="2429" formatCode="General">
                  <c:v>7687.26</c:v>
                </c:pt>
                <c:pt idx="2430" formatCode="General">
                  <c:v>7664.7</c:v>
                </c:pt>
                <c:pt idx="2431" formatCode="General">
                  <c:v>7651.33</c:v>
                </c:pt>
                <c:pt idx="2432" formatCode="General">
                  <c:v>7636.57</c:v>
                </c:pt>
                <c:pt idx="2433" formatCode="General">
                  <c:v>7617.83</c:v>
                </c:pt>
                <c:pt idx="2434" formatCode="General">
                  <c:v>7599.6600000000008</c:v>
                </c:pt>
                <c:pt idx="2435" formatCode="General">
                  <c:v>7584.6500000000005</c:v>
                </c:pt>
                <c:pt idx="2436" formatCode="General">
                  <c:v>7562.98</c:v>
                </c:pt>
                <c:pt idx="2437" formatCode="General">
                  <c:v>7544.71</c:v>
                </c:pt>
                <c:pt idx="2438" formatCode="General">
                  <c:v>7529.8600000000006</c:v>
                </c:pt>
                <c:pt idx="2439" formatCode="General">
                  <c:v>7512.85</c:v>
                </c:pt>
                <c:pt idx="2440" formatCode="General">
                  <c:v>7491.6500000000005</c:v>
                </c:pt>
                <c:pt idx="2441" formatCode="General">
                  <c:v>7472.4699999999993</c:v>
                </c:pt>
                <c:pt idx="2442" formatCode="General">
                  <c:v>7448.34</c:v>
                </c:pt>
                <c:pt idx="2443" formatCode="General">
                  <c:v>7431.8</c:v>
                </c:pt>
                <c:pt idx="2444" formatCode="General">
                  <c:v>7417.76</c:v>
                </c:pt>
                <c:pt idx="2445" formatCode="General">
                  <c:v>7401.7</c:v>
                </c:pt>
                <c:pt idx="2446" formatCode="General">
                  <c:v>7381.9299999999994</c:v>
                </c:pt>
                <c:pt idx="2447" formatCode="General">
                  <c:v>7364.08</c:v>
                </c:pt>
                <c:pt idx="2448" formatCode="General">
                  <c:v>7346.88</c:v>
                </c:pt>
                <c:pt idx="2449" formatCode="General">
                  <c:v>7319.85</c:v>
                </c:pt>
                <c:pt idx="2450" formatCode="General">
                  <c:v>7301.48</c:v>
                </c:pt>
                <c:pt idx="2451" formatCode="General">
                  <c:v>7280.24</c:v>
                </c:pt>
                <c:pt idx="2452" formatCode="General">
                  <c:v>7257.63</c:v>
                </c:pt>
                <c:pt idx="2453" formatCode="General">
                  <c:v>7240.42</c:v>
                </c:pt>
                <c:pt idx="2454" formatCode="General">
                  <c:v>7219.79</c:v>
                </c:pt>
                <c:pt idx="2455" formatCode="General">
                  <c:v>7201.71</c:v>
                </c:pt>
                <c:pt idx="2456" formatCode="General">
                  <c:v>7174.8200000000006</c:v>
                </c:pt>
                <c:pt idx="2457" formatCode="General">
                  <c:v>7154.37</c:v>
                </c:pt>
                <c:pt idx="2458" formatCode="General">
                  <c:v>7137.51</c:v>
                </c:pt>
                <c:pt idx="2459" formatCode="General">
                  <c:v>7120.6900000000005</c:v>
                </c:pt>
                <c:pt idx="2460" formatCode="General">
                  <c:v>7107.49</c:v>
                </c:pt>
                <c:pt idx="2461" formatCode="General">
                  <c:v>7082.98</c:v>
                </c:pt>
                <c:pt idx="2462" formatCode="General">
                  <c:v>7063.91</c:v>
                </c:pt>
                <c:pt idx="2463" formatCode="General">
                  <c:v>7044.29</c:v>
                </c:pt>
                <c:pt idx="2464" formatCode="General">
                  <c:v>7029.31</c:v>
                </c:pt>
                <c:pt idx="2465" formatCode="General">
                  <c:v>7012.79</c:v>
                </c:pt>
                <c:pt idx="2466" formatCode="General">
                  <c:v>6993.85</c:v>
                </c:pt>
                <c:pt idx="2467" formatCode="General">
                  <c:v>6975.01</c:v>
                </c:pt>
                <c:pt idx="2468" formatCode="General">
                  <c:v>6961.4299999999994</c:v>
                </c:pt>
                <c:pt idx="2469" formatCode="General">
                  <c:v>6945.53</c:v>
                </c:pt>
                <c:pt idx="2470" formatCode="General">
                  <c:v>6931.07</c:v>
                </c:pt>
                <c:pt idx="2471" formatCode="General">
                  <c:v>6912.06</c:v>
                </c:pt>
                <c:pt idx="2472" formatCode="General">
                  <c:v>6891.6100000000006</c:v>
                </c:pt>
                <c:pt idx="2473" formatCode="General">
                  <c:v>6872.4299999999994</c:v>
                </c:pt>
                <c:pt idx="2474" formatCode="General">
                  <c:v>6860.13</c:v>
                </c:pt>
                <c:pt idx="2475" formatCode="General">
                  <c:v>6848.78</c:v>
                </c:pt>
                <c:pt idx="2476" formatCode="General">
                  <c:v>6829.3600000000006</c:v>
                </c:pt>
                <c:pt idx="2477" formatCode="General">
                  <c:v>6808.39</c:v>
                </c:pt>
                <c:pt idx="2478" formatCode="General">
                  <c:v>6785.07</c:v>
                </c:pt>
                <c:pt idx="2479" formatCode="General">
                  <c:v>6774.1600000000008</c:v>
                </c:pt>
                <c:pt idx="2480" formatCode="General">
                  <c:v>6759.1200000000008</c:v>
                </c:pt>
                <c:pt idx="2481" formatCode="General">
                  <c:v>6741.1900000000005</c:v>
                </c:pt>
                <c:pt idx="2482" formatCode="General">
                  <c:v>6726.9</c:v>
                </c:pt>
                <c:pt idx="2483" formatCode="General">
                  <c:v>6714.5</c:v>
                </c:pt>
                <c:pt idx="2484" formatCode="General">
                  <c:v>6694.88</c:v>
                </c:pt>
                <c:pt idx="2485" formatCode="General">
                  <c:v>6678.88</c:v>
                </c:pt>
                <c:pt idx="2486" formatCode="General">
                  <c:v>6673.38</c:v>
                </c:pt>
                <c:pt idx="2487" formatCode="General">
                  <c:v>6652.42</c:v>
                </c:pt>
                <c:pt idx="2488" formatCode="General">
                  <c:v>6632.2699999999995</c:v>
                </c:pt>
                <c:pt idx="2489" formatCode="General">
                  <c:v>6614.98</c:v>
                </c:pt>
                <c:pt idx="2490" formatCode="General">
                  <c:v>6594.91</c:v>
                </c:pt>
                <c:pt idx="2491" formatCode="General">
                  <c:v>6577.04</c:v>
                </c:pt>
                <c:pt idx="2492" formatCode="General">
                  <c:v>6559.49</c:v>
                </c:pt>
                <c:pt idx="2493" formatCode="General">
                  <c:v>6544.8600000000006</c:v>
                </c:pt>
                <c:pt idx="2494" formatCode="General">
                  <c:v>6529.01</c:v>
                </c:pt>
                <c:pt idx="2495" formatCode="General">
                  <c:v>6507.4299999999994</c:v>
                </c:pt>
                <c:pt idx="2496" formatCode="General">
                  <c:v>6491.54</c:v>
                </c:pt>
                <c:pt idx="2497" formatCode="General">
                  <c:v>6478.87</c:v>
                </c:pt>
                <c:pt idx="2498" formatCode="General">
                  <c:v>6462.26</c:v>
                </c:pt>
                <c:pt idx="2499" formatCode="General">
                  <c:v>6442.22</c:v>
                </c:pt>
                <c:pt idx="2500" formatCode="General">
                  <c:v>6425.51</c:v>
                </c:pt>
                <c:pt idx="2501" formatCode="General">
                  <c:v>6418.1</c:v>
                </c:pt>
                <c:pt idx="2502" formatCode="General">
                  <c:v>6404.6</c:v>
                </c:pt>
                <c:pt idx="2503" formatCode="General">
                  <c:v>6393.42</c:v>
                </c:pt>
                <c:pt idx="2504" formatCode="General">
                  <c:v>6380.39</c:v>
                </c:pt>
                <c:pt idx="2505" formatCode="General">
                  <c:v>6370.1600000000008</c:v>
                </c:pt>
                <c:pt idx="2506" formatCode="General">
                  <c:v>6350.85</c:v>
                </c:pt>
                <c:pt idx="2507" formatCode="General">
                  <c:v>6332.28</c:v>
                </c:pt>
                <c:pt idx="2508" formatCode="General">
                  <c:v>6314.6</c:v>
                </c:pt>
                <c:pt idx="2509" formatCode="General">
                  <c:v>6299.89</c:v>
                </c:pt>
                <c:pt idx="2510" formatCode="General">
                  <c:v>6284.28</c:v>
                </c:pt>
                <c:pt idx="2511" formatCode="General">
                  <c:v>6259.59</c:v>
                </c:pt>
                <c:pt idx="2512" formatCode="General">
                  <c:v>6243.9299999999994</c:v>
                </c:pt>
                <c:pt idx="2513" formatCode="General">
                  <c:v>6232.06</c:v>
                </c:pt>
                <c:pt idx="2514" formatCode="General">
                  <c:v>6210.72</c:v>
                </c:pt>
                <c:pt idx="2515" formatCode="General">
                  <c:v>6191.75</c:v>
                </c:pt>
                <c:pt idx="2516" formatCode="General">
                  <c:v>6171.02</c:v>
                </c:pt>
                <c:pt idx="2517" formatCode="General">
                  <c:v>6152.85</c:v>
                </c:pt>
                <c:pt idx="2518" formatCode="General">
                  <c:v>6138.88</c:v>
                </c:pt>
                <c:pt idx="2519" formatCode="General">
                  <c:v>6115.42</c:v>
                </c:pt>
                <c:pt idx="2520" formatCode="General">
                  <c:v>6097.01</c:v>
                </c:pt>
                <c:pt idx="2521" formatCode="General">
                  <c:v>6079.9699999999993</c:v>
                </c:pt>
                <c:pt idx="2522" formatCode="General">
                  <c:v>6065.14</c:v>
                </c:pt>
                <c:pt idx="2523" formatCode="General">
                  <c:v>6041.4699999999993</c:v>
                </c:pt>
                <c:pt idx="2524" formatCode="General">
                  <c:v>6027.84</c:v>
                </c:pt>
                <c:pt idx="2525" formatCode="General">
                  <c:v>6014.55</c:v>
                </c:pt>
                <c:pt idx="2526" formatCode="General">
                  <c:v>5996.9299999999994</c:v>
                </c:pt>
                <c:pt idx="2527" formatCode="General">
                  <c:v>5980.22</c:v>
                </c:pt>
                <c:pt idx="2528" formatCode="General">
                  <c:v>5963.78</c:v>
                </c:pt>
                <c:pt idx="2529" formatCode="General">
                  <c:v>5950.6900000000005</c:v>
                </c:pt>
                <c:pt idx="2530" formatCode="General">
                  <c:v>5936.8600000000006</c:v>
                </c:pt>
                <c:pt idx="2531" formatCode="General">
                  <c:v>5923.8</c:v>
                </c:pt>
                <c:pt idx="2532" formatCode="General">
                  <c:v>5908.07</c:v>
                </c:pt>
                <c:pt idx="2533" formatCode="General">
                  <c:v>5893.9</c:v>
                </c:pt>
                <c:pt idx="2534" formatCode="General">
                  <c:v>5878.7699999999995</c:v>
                </c:pt>
                <c:pt idx="2535" formatCode="General">
                  <c:v>5860.4699999999993</c:v>
                </c:pt>
                <c:pt idx="2536" formatCode="General">
                  <c:v>5843.55</c:v>
                </c:pt>
                <c:pt idx="2537" formatCode="General">
                  <c:v>5831.3</c:v>
                </c:pt>
                <c:pt idx="2538" formatCode="General">
                  <c:v>5812.21</c:v>
                </c:pt>
                <c:pt idx="2539" formatCode="General">
                  <c:v>5797.87</c:v>
                </c:pt>
                <c:pt idx="2540" formatCode="General">
                  <c:v>5780.9699999999993</c:v>
                </c:pt>
                <c:pt idx="2541" formatCode="General">
                  <c:v>5763.85</c:v>
                </c:pt>
                <c:pt idx="2542" formatCode="General">
                  <c:v>5748.22</c:v>
                </c:pt>
                <c:pt idx="2543" formatCode="General">
                  <c:v>5733.6200000000008</c:v>
                </c:pt>
                <c:pt idx="2544" formatCode="General">
                  <c:v>5720.92</c:v>
                </c:pt>
                <c:pt idx="2545" formatCode="General">
                  <c:v>5705.79</c:v>
                </c:pt>
                <c:pt idx="2546" formatCode="General">
                  <c:v>5688.2</c:v>
                </c:pt>
                <c:pt idx="2547" formatCode="General">
                  <c:v>5678.8</c:v>
                </c:pt>
                <c:pt idx="2548" formatCode="General">
                  <c:v>5660.46</c:v>
                </c:pt>
                <c:pt idx="2549" formatCode="General">
                  <c:v>5648.28</c:v>
                </c:pt>
                <c:pt idx="2550" formatCode="General">
                  <c:v>5632.96</c:v>
                </c:pt>
                <c:pt idx="2551" formatCode="General">
                  <c:v>5619.1</c:v>
                </c:pt>
                <c:pt idx="2552" formatCode="General">
                  <c:v>5607.33</c:v>
                </c:pt>
                <c:pt idx="2553" formatCode="General">
                  <c:v>5596.18</c:v>
                </c:pt>
                <c:pt idx="2554" formatCode="General">
                  <c:v>5580.68</c:v>
                </c:pt>
                <c:pt idx="2555" formatCode="General">
                  <c:v>5564.81</c:v>
                </c:pt>
                <c:pt idx="2556" formatCode="General">
                  <c:v>5551.8200000000006</c:v>
                </c:pt>
                <c:pt idx="2557" formatCode="General">
                  <c:v>5541.35</c:v>
                </c:pt>
                <c:pt idx="2558" formatCode="General">
                  <c:v>5528.38</c:v>
                </c:pt>
                <c:pt idx="2559" formatCode="General">
                  <c:v>5510.75</c:v>
                </c:pt>
                <c:pt idx="2560" formatCode="General">
                  <c:v>5499.48</c:v>
                </c:pt>
                <c:pt idx="2561" formatCode="General">
                  <c:v>5485.1900000000005</c:v>
                </c:pt>
                <c:pt idx="2562" formatCode="General">
                  <c:v>5475.56</c:v>
                </c:pt>
                <c:pt idx="2563" formatCode="General">
                  <c:v>5461.09</c:v>
                </c:pt>
                <c:pt idx="2564" formatCode="General">
                  <c:v>5449.7699999999995</c:v>
                </c:pt>
                <c:pt idx="2565" formatCode="General">
                  <c:v>5433.03</c:v>
                </c:pt>
                <c:pt idx="2566" formatCode="General">
                  <c:v>5421.59</c:v>
                </c:pt>
                <c:pt idx="2567" formatCode="General">
                  <c:v>5404.84</c:v>
                </c:pt>
                <c:pt idx="2568" formatCode="General">
                  <c:v>5391.1900000000005</c:v>
                </c:pt>
                <c:pt idx="2569" formatCode="General">
                  <c:v>5375.46</c:v>
                </c:pt>
                <c:pt idx="2570" formatCode="General">
                  <c:v>5366.56</c:v>
                </c:pt>
                <c:pt idx="2571" formatCode="General">
                  <c:v>5352.39</c:v>
                </c:pt>
                <c:pt idx="2572" formatCode="General">
                  <c:v>5343.33</c:v>
                </c:pt>
                <c:pt idx="2573" formatCode="General">
                  <c:v>5329.64</c:v>
                </c:pt>
                <c:pt idx="2574" formatCode="General">
                  <c:v>5314.74</c:v>
                </c:pt>
                <c:pt idx="2575" formatCode="General">
                  <c:v>5301.1</c:v>
                </c:pt>
                <c:pt idx="2576" formatCode="General">
                  <c:v>5285.49</c:v>
                </c:pt>
                <c:pt idx="2577" formatCode="General">
                  <c:v>5272.3</c:v>
                </c:pt>
                <c:pt idx="2578" formatCode="General">
                  <c:v>5257.48</c:v>
                </c:pt>
                <c:pt idx="2579" formatCode="General">
                  <c:v>5243.42</c:v>
                </c:pt>
                <c:pt idx="2580" formatCode="General">
                  <c:v>5227.05</c:v>
                </c:pt>
                <c:pt idx="2581" formatCode="General">
                  <c:v>5215.55</c:v>
                </c:pt>
                <c:pt idx="2582" formatCode="General">
                  <c:v>5202.2699999999995</c:v>
                </c:pt>
                <c:pt idx="2583" formatCode="General">
                  <c:v>5191.55</c:v>
                </c:pt>
                <c:pt idx="2584" formatCode="General">
                  <c:v>5175.7</c:v>
                </c:pt>
                <c:pt idx="2585" formatCode="General">
                  <c:v>5161.1600000000008</c:v>
                </c:pt>
                <c:pt idx="2586" formatCode="General">
                  <c:v>5147.76</c:v>
                </c:pt>
                <c:pt idx="2587" formatCode="General">
                  <c:v>5134.96</c:v>
                </c:pt>
                <c:pt idx="2588" formatCode="General">
                  <c:v>5120.45</c:v>
                </c:pt>
                <c:pt idx="2589" formatCode="General">
                  <c:v>5104.1000000000004</c:v>
                </c:pt>
                <c:pt idx="2590" formatCode="General">
                  <c:v>5088.71</c:v>
                </c:pt>
                <c:pt idx="2591" formatCode="General">
                  <c:v>5073.87</c:v>
                </c:pt>
                <c:pt idx="2592" formatCode="General">
                  <c:v>5057.42</c:v>
                </c:pt>
                <c:pt idx="2593" formatCode="General">
                  <c:v>5036.54</c:v>
                </c:pt>
                <c:pt idx="2594" formatCode="General">
                  <c:v>5027.8600000000015</c:v>
                </c:pt>
                <c:pt idx="2595" formatCode="General">
                  <c:v>5012.18</c:v>
                </c:pt>
                <c:pt idx="2596" formatCode="General">
                  <c:v>4999.0600000000004</c:v>
                </c:pt>
                <c:pt idx="2597" formatCode="General">
                  <c:v>4989.3</c:v>
                </c:pt>
                <c:pt idx="2598" formatCode="General">
                  <c:v>4979.05</c:v>
                </c:pt>
                <c:pt idx="2599" formatCode="General">
                  <c:v>4965.1200000000008</c:v>
                </c:pt>
                <c:pt idx="2600" formatCode="General">
                  <c:v>4952.1100000000015</c:v>
                </c:pt>
                <c:pt idx="2601" formatCode="General">
                  <c:v>4942.3200000000006</c:v>
                </c:pt>
                <c:pt idx="2602" formatCode="General">
                  <c:v>4920.8</c:v>
                </c:pt>
                <c:pt idx="2603" formatCode="General">
                  <c:v>4907.3600000000015</c:v>
                </c:pt>
                <c:pt idx="2604" formatCode="General">
                  <c:v>4893.87</c:v>
                </c:pt>
                <c:pt idx="2605" formatCode="General">
                  <c:v>4882.03</c:v>
                </c:pt>
                <c:pt idx="2606" formatCode="General">
                  <c:v>4868.05</c:v>
                </c:pt>
                <c:pt idx="2607" formatCode="General">
                  <c:v>4853.2</c:v>
                </c:pt>
                <c:pt idx="2608" formatCode="General">
                  <c:v>4841.54</c:v>
                </c:pt>
                <c:pt idx="2609" formatCode="General">
                  <c:v>4828.6500000000005</c:v>
                </c:pt>
                <c:pt idx="2610" formatCode="General">
                  <c:v>4815.6400000000003</c:v>
                </c:pt>
                <c:pt idx="2611" formatCode="General">
                  <c:v>4803.9000000000005</c:v>
                </c:pt>
                <c:pt idx="2612" formatCode="General">
                  <c:v>4792.83</c:v>
                </c:pt>
                <c:pt idx="2613" formatCode="General">
                  <c:v>4782.9699999999993</c:v>
                </c:pt>
                <c:pt idx="2614" formatCode="General">
                  <c:v>4769.1500000000005</c:v>
                </c:pt>
                <c:pt idx="2615" formatCode="General">
                  <c:v>4758.8</c:v>
                </c:pt>
                <c:pt idx="2616" formatCode="General">
                  <c:v>4749.37</c:v>
                </c:pt>
                <c:pt idx="2617" formatCode="General">
                  <c:v>4735.49</c:v>
                </c:pt>
                <c:pt idx="2618" formatCode="General">
                  <c:v>4724.8900000000003</c:v>
                </c:pt>
                <c:pt idx="2619" formatCode="General">
                  <c:v>4711.3900000000003</c:v>
                </c:pt>
                <c:pt idx="2620" formatCode="General">
                  <c:v>4698.92</c:v>
                </c:pt>
                <c:pt idx="2621" formatCode="General">
                  <c:v>4685.67</c:v>
                </c:pt>
                <c:pt idx="2622" formatCode="General">
                  <c:v>4672.9399999999996</c:v>
                </c:pt>
                <c:pt idx="2623" formatCode="General">
                  <c:v>4658.08</c:v>
                </c:pt>
                <c:pt idx="2624" formatCode="General">
                  <c:v>4644.37</c:v>
                </c:pt>
                <c:pt idx="2625" formatCode="General">
                  <c:v>4633.8</c:v>
                </c:pt>
                <c:pt idx="2626" formatCode="General">
                  <c:v>4622.78</c:v>
                </c:pt>
                <c:pt idx="2627" formatCode="General">
                  <c:v>4616.26</c:v>
                </c:pt>
                <c:pt idx="2628" formatCode="General">
                  <c:v>4605.8200000000006</c:v>
                </c:pt>
                <c:pt idx="2629" formatCode="General">
                  <c:v>4595.4699999999993</c:v>
                </c:pt>
                <c:pt idx="2630" formatCode="General">
                  <c:v>4585.2</c:v>
                </c:pt>
                <c:pt idx="2631" formatCode="General">
                  <c:v>4570.29</c:v>
                </c:pt>
                <c:pt idx="2632" formatCode="General">
                  <c:v>4560.6000000000004</c:v>
                </c:pt>
                <c:pt idx="2633" formatCode="General">
                  <c:v>4548.1600000000008</c:v>
                </c:pt>
                <c:pt idx="2634" formatCode="General">
                  <c:v>4537.1500000000005</c:v>
                </c:pt>
                <c:pt idx="2635" formatCode="General">
                  <c:v>4527.99</c:v>
                </c:pt>
                <c:pt idx="2636" formatCode="General">
                  <c:v>4517.3200000000006</c:v>
                </c:pt>
                <c:pt idx="2637" formatCode="General">
                  <c:v>4505.4000000000005</c:v>
                </c:pt>
                <c:pt idx="2638" formatCode="General">
                  <c:v>4494.72</c:v>
                </c:pt>
                <c:pt idx="2639" formatCode="General">
                  <c:v>4483.3600000000015</c:v>
                </c:pt>
                <c:pt idx="2640" formatCode="General">
                  <c:v>4469.87</c:v>
                </c:pt>
                <c:pt idx="2641" formatCode="General">
                  <c:v>4458.24</c:v>
                </c:pt>
                <c:pt idx="2642" formatCode="General">
                  <c:v>4447.22</c:v>
                </c:pt>
                <c:pt idx="2643" formatCode="General">
                  <c:v>4436.54</c:v>
                </c:pt>
                <c:pt idx="2644" formatCode="General">
                  <c:v>4429.57</c:v>
                </c:pt>
                <c:pt idx="2645" formatCode="General">
                  <c:v>4414.95</c:v>
                </c:pt>
                <c:pt idx="2646" formatCode="General">
                  <c:v>4401.18</c:v>
                </c:pt>
                <c:pt idx="2647" formatCode="General">
                  <c:v>4393.9399999999996</c:v>
                </c:pt>
                <c:pt idx="2648" formatCode="General">
                  <c:v>4384.4000000000005</c:v>
                </c:pt>
                <c:pt idx="2649" formatCode="General">
                  <c:v>4374.57</c:v>
                </c:pt>
                <c:pt idx="2650" formatCode="General">
                  <c:v>4360.63</c:v>
                </c:pt>
                <c:pt idx="2651" formatCode="General">
                  <c:v>4344.25</c:v>
                </c:pt>
                <c:pt idx="2652" formatCode="General">
                  <c:v>4337.26</c:v>
                </c:pt>
                <c:pt idx="2653" formatCode="General">
                  <c:v>4328.1900000000014</c:v>
                </c:pt>
                <c:pt idx="2654" formatCode="General">
                  <c:v>4319.84</c:v>
                </c:pt>
                <c:pt idx="2655" formatCode="General">
                  <c:v>4308.29</c:v>
                </c:pt>
                <c:pt idx="2656" formatCode="General">
                  <c:v>4298.2</c:v>
                </c:pt>
                <c:pt idx="2657" formatCode="General">
                  <c:v>4289.08</c:v>
                </c:pt>
                <c:pt idx="2658" formatCode="General">
                  <c:v>4276.3900000000003</c:v>
                </c:pt>
                <c:pt idx="2659" formatCode="General">
                  <c:v>4264.58</c:v>
                </c:pt>
                <c:pt idx="2660" formatCode="General">
                  <c:v>4254.8600000000015</c:v>
                </c:pt>
                <c:pt idx="2661" formatCode="General">
                  <c:v>4244.03</c:v>
                </c:pt>
                <c:pt idx="2662" formatCode="General">
                  <c:v>4234.72</c:v>
                </c:pt>
                <c:pt idx="2663" formatCode="General">
                  <c:v>4222.87</c:v>
                </c:pt>
                <c:pt idx="2664" formatCode="General">
                  <c:v>4211.5</c:v>
                </c:pt>
                <c:pt idx="2665" formatCode="General">
                  <c:v>4204.7</c:v>
                </c:pt>
                <c:pt idx="2666" formatCode="General">
                  <c:v>4193</c:v>
                </c:pt>
                <c:pt idx="2667" formatCode="General">
                  <c:v>4188.18</c:v>
                </c:pt>
                <c:pt idx="2668" formatCode="General">
                  <c:v>4177.3100000000004</c:v>
                </c:pt>
                <c:pt idx="2669" formatCode="General">
                  <c:v>4164.03</c:v>
                </c:pt>
                <c:pt idx="2670" formatCode="General">
                  <c:v>4153.03</c:v>
                </c:pt>
                <c:pt idx="2671" formatCode="General">
                  <c:v>4140.6900000000014</c:v>
                </c:pt>
                <c:pt idx="2672" formatCode="General">
                  <c:v>4129.7</c:v>
                </c:pt>
                <c:pt idx="2673" formatCode="General">
                  <c:v>4123.5200000000004</c:v>
                </c:pt>
                <c:pt idx="2674" formatCode="General">
                  <c:v>4114.75</c:v>
                </c:pt>
                <c:pt idx="2675" formatCode="General">
                  <c:v>4105.5600000000004</c:v>
                </c:pt>
                <c:pt idx="2676" formatCode="General">
                  <c:v>4096.59</c:v>
                </c:pt>
                <c:pt idx="2677" formatCode="General">
                  <c:v>4085.71</c:v>
                </c:pt>
                <c:pt idx="2678" formatCode="General">
                  <c:v>4077.64</c:v>
                </c:pt>
                <c:pt idx="2679" formatCode="General">
                  <c:v>4071.05</c:v>
                </c:pt>
                <c:pt idx="2680" formatCode="General">
                  <c:v>4063.51</c:v>
                </c:pt>
                <c:pt idx="2681" formatCode="General">
                  <c:v>4052.58</c:v>
                </c:pt>
                <c:pt idx="2682" formatCode="General">
                  <c:v>4041.74</c:v>
                </c:pt>
                <c:pt idx="2683" formatCode="General">
                  <c:v>4031.9100000000003</c:v>
                </c:pt>
                <c:pt idx="2684" formatCode="General">
                  <c:v>4018.4300000000003</c:v>
                </c:pt>
                <c:pt idx="2685" formatCode="General">
                  <c:v>4007.32</c:v>
                </c:pt>
                <c:pt idx="2686" formatCode="General">
                  <c:v>3998.07</c:v>
                </c:pt>
                <c:pt idx="2687" formatCode="General">
                  <c:v>3992.4700000000003</c:v>
                </c:pt>
                <c:pt idx="2688" formatCode="General">
                  <c:v>3983.13</c:v>
                </c:pt>
                <c:pt idx="2689" formatCode="General">
                  <c:v>3974.04</c:v>
                </c:pt>
                <c:pt idx="2690" formatCode="General">
                  <c:v>3965.8700000000003</c:v>
                </c:pt>
                <c:pt idx="2691" formatCode="General">
                  <c:v>3957.18</c:v>
                </c:pt>
                <c:pt idx="2692" formatCode="General">
                  <c:v>3945.9700000000003</c:v>
                </c:pt>
                <c:pt idx="2693" formatCode="General">
                  <c:v>3938.9500000000003</c:v>
                </c:pt>
                <c:pt idx="2694" formatCode="General">
                  <c:v>3932.23</c:v>
                </c:pt>
                <c:pt idx="2695" formatCode="General">
                  <c:v>3922.79</c:v>
                </c:pt>
                <c:pt idx="2696" formatCode="General">
                  <c:v>3914.01</c:v>
                </c:pt>
                <c:pt idx="2697" formatCode="General">
                  <c:v>3904.36</c:v>
                </c:pt>
                <c:pt idx="2698" formatCode="General">
                  <c:v>3894.13</c:v>
                </c:pt>
                <c:pt idx="2699" formatCode="General">
                  <c:v>3882.14</c:v>
                </c:pt>
                <c:pt idx="2700" formatCode="General">
                  <c:v>3872.08</c:v>
                </c:pt>
                <c:pt idx="2701" formatCode="General">
                  <c:v>3860.72</c:v>
                </c:pt>
                <c:pt idx="2702" formatCode="General">
                  <c:v>3850.09</c:v>
                </c:pt>
                <c:pt idx="2703" formatCode="General">
                  <c:v>3837.52</c:v>
                </c:pt>
                <c:pt idx="2704" formatCode="General">
                  <c:v>3829.13</c:v>
                </c:pt>
                <c:pt idx="2705" formatCode="General">
                  <c:v>3824.54</c:v>
                </c:pt>
                <c:pt idx="2706" formatCode="General">
                  <c:v>3817.71</c:v>
                </c:pt>
                <c:pt idx="2707" formatCode="General">
                  <c:v>3809.4900000000002</c:v>
                </c:pt>
                <c:pt idx="2708" formatCode="General">
                  <c:v>3803.2</c:v>
                </c:pt>
                <c:pt idx="2709" formatCode="General">
                  <c:v>3795.4</c:v>
                </c:pt>
                <c:pt idx="2710" formatCode="General">
                  <c:v>3789.94</c:v>
                </c:pt>
                <c:pt idx="2711" formatCode="General">
                  <c:v>3782.86</c:v>
                </c:pt>
                <c:pt idx="2712" formatCode="General">
                  <c:v>3776.29</c:v>
                </c:pt>
                <c:pt idx="2713" formatCode="General">
                  <c:v>3766.65</c:v>
                </c:pt>
                <c:pt idx="2714" formatCode="General">
                  <c:v>3760.09</c:v>
                </c:pt>
                <c:pt idx="2715" formatCode="General">
                  <c:v>3750.42</c:v>
                </c:pt>
                <c:pt idx="2716" formatCode="General">
                  <c:v>3741.82</c:v>
                </c:pt>
                <c:pt idx="2717" formatCode="General">
                  <c:v>3732.79</c:v>
                </c:pt>
                <c:pt idx="2718" formatCode="General">
                  <c:v>3720.8900000000003</c:v>
                </c:pt>
                <c:pt idx="2719" formatCode="General">
                  <c:v>3710.3300000000004</c:v>
                </c:pt>
                <c:pt idx="2720" formatCode="General">
                  <c:v>3700.07</c:v>
                </c:pt>
                <c:pt idx="2721" formatCode="General">
                  <c:v>3692.36</c:v>
                </c:pt>
                <c:pt idx="2722" formatCode="General">
                  <c:v>3681.51</c:v>
                </c:pt>
                <c:pt idx="2723" formatCode="General">
                  <c:v>3670.36</c:v>
                </c:pt>
                <c:pt idx="2724" formatCode="General">
                  <c:v>3653.94</c:v>
                </c:pt>
                <c:pt idx="2725" formatCode="General">
                  <c:v>3646.23</c:v>
                </c:pt>
                <c:pt idx="2726" formatCode="General">
                  <c:v>3638.75</c:v>
                </c:pt>
                <c:pt idx="2727" formatCode="General">
                  <c:v>3630.18</c:v>
                </c:pt>
                <c:pt idx="2728" formatCode="General">
                  <c:v>3618.67</c:v>
                </c:pt>
                <c:pt idx="2729" formatCode="General">
                  <c:v>3611.7799999999997</c:v>
                </c:pt>
                <c:pt idx="2730" formatCode="General">
                  <c:v>3600.7599999999998</c:v>
                </c:pt>
                <c:pt idx="2731" formatCode="General">
                  <c:v>3588.2</c:v>
                </c:pt>
                <c:pt idx="2732" formatCode="General">
                  <c:v>3580.56</c:v>
                </c:pt>
                <c:pt idx="2733" formatCode="General">
                  <c:v>3570.69</c:v>
                </c:pt>
                <c:pt idx="2734" formatCode="General">
                  <c:v>3561.3300000000004</c:v>
                </c:pt>
                <c:pt idx="2735" formatCode="General">
                  <c:v>3544.8500000000004</c:v>
                </c:pt>
                <c:pt idx="2736" formatCode="General">
                  <c:v>3532.55</c:v>
                </c:pt>
                <c:pt idx="2737" formatCode="General">
                  <c:v>3525.38</c:v>
                </c:pt>
                <c:pt idx="2738" formatCode="General">
                  <c:v>3516.5</c:v>
                </c:pt>
                <c:pt idx="2739" formatCode="General">
                  <c:v>3507.08</c:v>
                </c:pt>
                <c:pt idx="2740" formatCode="General">
                  <c:v>3501.07</c:v>
                </c:pt>
                <c:pt idx="2741" formatCode="General">
                  <c:v>3491.1</c:v>
                </c:pt>
                <c:pt idx="2742" formatCode="General">
                  <c:v>3481.71</c:v>
                </c:pt>
                <c:pt idx="2743" formatCode="General">
                  <c:v>3472.05</c:v>
                </c:pt>
                <c:pt idx="2744" formatCode="General">
                  <c:v>3462.7599999999998</c:v>
                </c:pt>
                <c:pt idx="2745" formatCode="General">
                  <c:v>3454.3300000000004</c:v>
                </c:pt>
                <c:pt idx="2746" formatCode="General">
                  <c:v>3444.8100000000004</c:v>
                </c:pt>
                <c:pt idx="2747" formatCode="General">
                  <c:v>3434.56</c:v>
                </c:pt>
                <c:pt idx="2748" formatCode="General">
                  <c:v>3427.61</c:v>
                </c:pt>
                <c:pt idx="2749" formatCode="General">
                  <c:v>3418.2799999999997</c:v>
                </c:pt>
                <c:pt idx="2750" formatCode="General">
                  <c:v>3412.51</c:v>
                </c:pt>
                <c:pt idx="2751" formatCode="General">
                  <c:v>3403.4900000000002</c:v>
                </c:pt>
                <c:pt idx="2752" formatCode="General">
                  <c:v>3393.11</c:v>
                </c:pt>
                <c:pt idx="2753" formatCode="General">
                  <c:v>3383.65</c:v>
                </c:pt>
                <c:pt idx="2754" formatCode="General">
                  <c:v>3374.8300000000004</c:v>
                </c:pt>
                <c:pt idx="2755" formatCode="General">
                  <c:v>3366.55</c:v>
                </c:pt>
                <c:pt idx="2756" formatCode="General">
                  <c:v>3359.9100000000003</c:v>
                </c:pt>
                <c:pt idx="2757" formatCode="General">
                  <c:v>3352.14</c:v>
                </c:pt>
                <c:pt idx="2758" formatCode="General">
                  <c:v>3342.79</c:v>
                </c:pt>
                <c:pt idx="2759" formatCode="General">
                  <c:v>3334.82</c:v>
                </c:pt>
                <c:pt idx="2760" formatCode="General">
                  <c:v>3326.05</c:v>
                </c:pt>
                <c:pt idx="2761" formatCode="General">
                  <c:v>3315.42</c:v>
                </c:pt>
                <c:pt idx="2762" formatCode="General">
                  <c:v>3306.2599999999998</c:v>
                </c:pt>
                <c:pt idx="2763" formatCode="General">
                  <c:v>3299.82</c:v>
                </c:pt>
                <c:pt idx="2764" formatCode="General">
                  <c:v>3288.63</c:v>
                </c:pt>
                <c:pt idx="2765" formatCode="General">
                  <c:v>3282.07</c:v>
                </c:pt>
                <c:pt idx="2766" formatCode="General">
                  <c:v>3274.3700000000003</c:v>
                </c:pt>
                <c:pt idx="2767" formatCode="General">
                  <c:v>3265.22</c:v>
                </c:pt>
                <c:pt idx="2768" formatCode="General">
                  <c:v>3258.2</c:v>
                </c:pt>
                <c:pt idx="2769" formatCode="General">
                  <c:v>3249.7</c:v>
                </c:pt>
                <c:pt idx="2770" formatCode="General">
                  <c:v>3241.98</c:v>
                </c:pt>
                <c:pt idx="2771" formatCode="General">
                  <c:v>3232.42</c:v>
                </c:pt>
                <c:pt idx="2772" formatCode="General">
                  <c:v>3223.21</c:v>
                </c:pt>
                <c:pt idx="2773" formatCode="General">
                  <c:v>3216.48</c:v>
                </c:pt>
                <c:pt idx="2774" formatCode="General">
                  <c:v>3209.9700000000003</c:v>
                </c:pt>
                <c:pt idx="2775" formatCode="General">
                  <c:v>3201.11</c:v>
                </c:pt>
                <c:pt idx="2776" formatCode="General">
                  <c:v>3194.9900000000002</c:v>
                </c:pt>
                <c:pt idx="2777" formatCode="General">
                  <c:v>3187.48</c:v>
                </c:pt>
                <c:pt idx="2778" formatCode="General">
                  <c:v>3178.53</c:v>
                </c:pt>
                <c:pt idx="2779" formatCode="General">
                  <c:v>3169.7799999999997</c:v>
                </c:pt>
                <c:pt idx="2780" formatCode="General">
                  <c:v>3162.14</c:v>
                </c:pt>
                <c:pt idx="2781" formatCode="General">
                  <c:v>3153.08</c:v>
                </c:pt>
                <c:pt idx="2782" formatCode="General">
                  <c:v>3145.3</c:v>
                </c:pt>
                <c:pt idx="2783" formatCode="General">
                  <c:v>3137.2</c:v>
                </c:pt>
                <c:pt idx="2784" formatCode="General">
                  <c:v>3130.24</c:v>
                </c:pt>
                <c:pt idx="2785" formatCode="General">
                  <c:v>3127.13</c:v>
                </c:pt>
                <c:pt idx="2786" formatCode="General">
                  <c:v>3119.4700000000003</c:v>
                </c:pt>
                <c:pt idx="2787" formatCode="General">
                  <c:v>3112.01</c:v>
                </c:pt>
                <c:pt idx="2788" formatCode="General">
                  <c:v>3104.8300000000004</c:v>
                </c:pt>
                <c:pt idx="2789" formatCode="General">
                  <c:v>3095.46</c:v>
                </c:pt>
                <c:pt idx="2790" formatCode="General">
                  <c:v>3088.3100000000004</c:v>
                </c:pt>
                <c:pt idx="2791" formatCode="General">
                  <c:v>3081.74</c:v>
                </c:pt>
                <c:pt idx="2792" formatCode="General">
                  <c:v>3074.25</c:v>
                </c:pt>
                <c:pt idx="2793" formatCode="General">
                  <c:v>3065.71</c:v>
                </c:pt>
                <c:pt idx="2794" formatCode="General">
                  <c:v>3056.01</c:v>
                </c:pt>
                <c:pt idx="2795" formatCode="General">
                  <c:v>3049.86</c:v>
                </c:pt>
                <c:pt idx="2796" formatCode="General">
                  <c:v>3042.58</c:v>
                </c:pt>
                <c:pt idx="2797" formatCode="General">
                  <c:v>3029.69</c:v>
                </c:pt>
                <c:pt idx="2798" formatCode="General">
                  <c:v>3015.6</c:v>
                </c:pt>
                <c:pt idx="2799" formatCode="General">
                  <c:v>3009.24</c:v>
                </c:pt>
                <c:pt idx="2800" formatCode="General">
                  <c:v>3000.38</c:v>
                </c:pt>
                <c:pt idx="2801" formatCode="General">
                  <c:v>2992.51</c:v>
                </c:pt>
                <c:pt idx="2802" formatCode="General">
                  <c:v>2983.6</c:v>
                </c:pt>
                <c:pt idx="2803" formatCode="General">
                  <c:v>2976.8900000000003</c:v>
                </c:pt>
                <c:pt idx="2804" formatCode="General">
                  <c:v>2969.54</c:v>
                </c:pt>
                <c:pt idx="2805" formatCode="General">
                  <c:v>2962.8900000000003</c:v>
                </c:pt>
                <c:pt idx="2806" formatCode="General">
                  <c:v>2955.7</c:v>
                </c:pt>
                <c:pt idx="2807" formatCode="General">
                  <c:v>2949.19</c:v>
                </c:pt>
                <c:pt idx="2808" formatCode="General">
                  <c:v>2941.59</c:v>
                </c:pt>
                <c:pt idx="2809" formatCode="General">
                  <c:v>2932.9100000000003</c:v>
                </c:pt>
                <c:pt idx="2810" formatCode="General">
                  <c:v>2926.3700000000003</c:v>
                </c:pt>
                <c:pt idx="2811" formatCode="General">
                  <c:v>2919.61</c:v>
                </c:pt>
                <c:pt idx="2812" formatCode="General">
                  <c:v>2910.77</c:v>
                </c:pt>
                <c:pt idx="2813" formatCode="General">
                  <c:v>2902.15</c:v>
                </c:pt>
                <c:pt idx="2814" formatCode="General">
                  <c:v>2894.38</c:v>
                </c:pt>
                <c:pt idx="2815" formatCode="General">
                  <c:v>2886.15</c:v>
                </c:pt>
                <c:pt idx="2816" formatCode="General">
                  <c:v>2879.65</c:v>
                </c:pt>
                <c:pt idx="2817" formatCode="General">
                  <c:v>2871.58</c:v>
                </c:pt>
                <c:pt idx="2818" formatCode="General">
                  <c:v>2863.2799999999997</c:v>
                </c:pt>
                <c:pt idx="2819" formatCode="General">
                  <c:v>2854.07</c:v>
                </c:pt>
                <c:pt idx="2820" formatCode="General">
                  <c:v>2847.58</c:v>
                </c:pt>
                <c:pt idx="2821" formatCode="General">
                  <c:v>2842.04</c:v>
                </c:pt>
                <c:pt idx="2822" formatCode="General">
                  <c:v>2835.58</c:v>
                </c:pt>
                <c:pt idx="2823" formatCode="General">
                  <c:v>2829.09</c:v>
                </c:pt>
                <c:pt idx="2824" formatCode="General">
                  <c:v>2822.24</c:v>
                </c:pt>
                <c:pt idx="2825" formatCode="General">
                  <c:v>2814.3500000000004</c:v>
                </c:pt>
                <c:pt idx="2826" formatCode="General">
                  <c:v>2808.86</c:v>
                </c:pt>
                <c:pt idx="2827" formatCode="General">
                  <c:v>2800.34</c:v>
                </c:pt>
                <c:pt idx="2828" formatCode="General">
                  <c:v>2791.57</c:v>
                </c:pt>
                <c:pt idx="2829" formatCode="General">
                  <c:v>2783.61</c:v>
                </c:pt>
                <c:pt idx="2830" formatCode="General">
                  <c:v>2776.61</c:v>
                </c:pt>
                <c:pt idx="2831" formatCode="General">
                  <c:v>2771.07</c:v>
                </c:pt>
                <c:pt idx="2832" formatCode="General">
                  <c:v>2765.27</c:v>
                </c:pt>
                <c:pt idx="2833" formatCode="General">
                  <c:v>2759.06</c:v>
                </c:pt>
                <c:pt idx="2834" formatCode="General">
                  <c:v>2753.21</c:v>
                </c:pt>
                <c:pt idx="2835" formatCode="General">
                  <c:v>2745.4</c:v>
                </c:pt>
                <c:pt idx="2836" formatCode="General">
                  <c:v>2737.71</c:v>
                </c:pt>
                <c:pt idx="2837" formatCode="General">
                  <c:v>2734.11</c:v>
                </c:pt>
                <c:pt idx="2838" formatCode="General">
                  <c:v>2728.86</c:v>
                </c:pt>
                <c:pt idx="2839" formatCode="General">
                  <c:v>2722.36</c:v>
                </c:pt>
                <c:pt idx="2840" formatCode="General">
                  <c:v>2714.21</c:v>
                </c:pt>
                <c:pt idx="2841" formatCode="General">
                  <c:v>2707.65</c:v>
                </c:pt>
                <c:pt idx="2842" formatCode="General">
                  <c:v>2700.9500000000003</c:v>
                </c:pt>
                <c:pt idx="2843" formatCode="General">
                  <c:v>2693.9900000000002</c:v>
                </c:pt>
                <c:pt idx="2844" formatCode="General">
                  <c:v>2687.59</c:v>
                </c:pt>
                <c:pt idx="2845" formatCode="General">
                  <c:v>2680.98</c:v>
                </c:pt>
                <c:pt idx="2846" formatCode="General">
                  <c:v>2674</c:v>
                </c:pt>
                <c:pt idx="2847" formatCode="General">
                  <c:v>2669.8</c:v>
                </c:pt>
                <c:pt idx="2848" formatCode="General">
                  <c:v>2661.8</c:v>
                </c:pt>
                <c:pt idx="2849" formatCode="General">
                  <c:v>2656.36</c:v>
                </c:pt>
                <c:pt idx="2850" formatCode="General">
                  <c:v>2649.9</c:v>
                </c:pt>
                <c:pt idx="2851" formatCode="General">
                  <c:v>2643.4100000000003</c:v>
                </c:pt>
                <c:pt idx="2852" formatCode="General">
                  <c:v>2637.12</c:v>
                </c:pt>
                <c:pt idx="2853" formatCode="General">
                  <c:v>2631.24</c:v>
                </c:pt>
                <c:pt idx="2854" formatCode="General">
                  <c:v>2621.4299999999998</c:v>
                </c:pt>
                <c:pt idx="2855" formatCode="General">
                  <c:v>2615.9699999999998</c:v>
                </c:pt>
                <c:pt idx="2856" formatCode="General">
                  <c:v>2610.16</c:v>
                </c:pt>
                <c:pt idx="2857" formatCode="General">
                  <c:v>2603.3100000000004</c:v>
                </c:pt>
                <c:pt idx="2858" formatCode="General">
                  <c:v>2598.08</c:v>
                </c:pt>
                <c:pt idx="2859" formatCode="General">
                  <c:v>2592.21</c:v>
                </c:pt>
                <c:pt idx="2860" formatCode="General">
                  <c:v>2585.8500000000004</c:v>
                </c:pt>
                <c:pt idx="2861" formatCode="General">
                  <c:v>2580.4100000000003</c:v>
                </c:pt>
                <c:pt idx="2862" formatCode="General">
                  <c:v>2574.3300000000004</c:v>
                </c:pt>
                <c:pt idx="2863" formatCode="General">
                  <c:v>2569.3300000000004</c:v>
                </c:pt>
                <c:pt idx="2864" formatCode="General">
                  <c:v>2564.04</c:v>
                </c:pt>
                <c:pt idx="2865" formatCode="General">
                  <c:v>2558.2199999999998</c:v>
                </c:pt>
                <c:pt idx="2866" formatCode="General">
                  <c:v>2551.71</c:v>
                </c:pt>
                <c:pt idx="2867" formatCode="General">
                  <c:v>2546.2599999999998</c:v>
                </c:pt>
                <c:pt idx="2868" formatCode="General">
                  <c:v>2540.25</c:v>
                </c:pt>
                <c:pt idx="2869" formatCode="General">
                  <c:v>2533.9699999999998</c:v>
                </c:pt>
                <c:pt idx="2870" formatCode="General">
                  <c:v>2527.1999999999998</c:v>
                </c:pt>
                <c:pt idx="2871" formatCode="General">
                  <c:v>2520.9899999999998</c:v>
                </c:pt>
                <c:pt idx="2872" formatCode="General">
                  <c:v>2512.44</c:v>
                </c:pt>
                <c:pt idx="2873" formatCode="General">
                  <c:v>2507.3700000000003</c:v>
                </c:pt>
                <c:pt idx="2874" formatCode="General">
                  <c:v>2499.2399999999998</c:v>
                </c:pt>
                <c:pt idx="2875" formatCode="General">
                  <c:v>2493.0700000000002</c:v>
                </c:pt>
                <c:pt idx="2876" formatCode="General">
                  <c:v>2488.52</c:v>
                </c:pt>
                <c:pt idx="2877" formatCode="General">
                  <c:v>2483.8500000000004</c:v>
                </c:pt>
                <c:pt idx="2878" formatCode="General">
                  <c:v>2477.34</c:v>
                </c:pt>
                <c:pt idx="2879" formatCode="General">
                  <c:v>2471.3300000000004</c:v>
                </c:pt>
                <c:pt idx="2880" formatCode="General">
                  <c:v>2466.94</c:v>
                </c:pt>
                <c:pt idx="2881" formatCode="General">
                  <c:v>2460.7199999999998</c:v>
                </c:pt>
                <c:pt idx="2882" formatCode="General">
                  <c:v>2455.58</c:v>
                </c:pt>
                <c:pt idx="2883" formatCode="General">
                  <c:v>2449.7399999999998</c:v>
                </c:pt>
                <c:pt idx="2884" formatCode="General">
                  <c:v>2443.4499999999998</c:v>
                </c:pt>
                <c:pt idx="2885" formatCode="General">
                  <c:v>2437.8100000000004</c:v>
                </c:pt>
                <c:pt idx="2886" formatCode="General">
                  <c:v>2430.02</c:v>
                </c:pt>
                <c:pt idx="2887" formatCode="General">
                  <c:v>2424.19</c:v>
                </c:pt>
                <c:pt idx="2888" formatCode="General">
                  <c:v>2417.9699999999998</c:v>
                </c:pt>
                <c:pt idx="2889" formatCode="General">
                  <c:v>2413.8900000000003</c:v>
                </c:pt>
                <c:pt idx="2890" formatCode="General">
                  <c:v>2406.67</c:v>
                </c:pt>
                <c:pt idx="2891" formatCode="General">
                  <c:v>2403.23</c:v>
                </c:pt>
                <c:pt idx="2892" formatCode="General">
                  <c:v>2397.5100000000002</c:v>
                </c:pt>
                <c:pt idx="2893" formatCode="General">
                  <c:v>2393.3900000000003</c:v>
                </c:pt>
                <c:pt idx="2894" formatCode="General">
                  <c:v>2389.1999999999998</c:v>
                </c:pt>
                <c:pt idx="2895" formatCode="General">
                  <c:v>2385.8100000000004</c:v>
                </c:pt>
                <c:pt idx="2896" formatCode="General">
                  <c:v>2379.38</c:v>
                </c:pt>
                <c:pt idx="2897" formatCode="General">
                  <c:v>2374.54</c:v>
                </c:pt>
                <c:pt idx="2898" formatCode="General">
                  <c:v>2369.19</c:v>
                </c:pt>
                <c:pt idx="2899" formatCode="General">
                  <c:v>2363.04</c:v>
                </c:pt>
                <c:pt idx="2900" formatCode="General">
                  <c:v>2358.4299999999998</c:v>
                </c:pt>
                <c:pt idx="2901" formatCode="General">
                  <c:v>2354.11</c:v>
                </c:pt>
                <c:pt idx="2902" formatCode="General">
                  <c:v>2348.69</c:v>
                </c:pt>
                <c:pt idx="2903" formatCode="General">
                  <c:v>2344.12</c:v>
                </c:pt>
                <c:pt idx="2904" formatCode="General">
                  <c:v>2337.98</c:v>
                </c:pt>
                <c:pt idx="2905" formatCode="General">
                  <c:v>2334.13</c:v>
                </c:pt>
                <c:pt idx="2906" formatCode="General">
                  <c:v>2327.17</c:v>
                </c:pt>
                <c:pt idx="2907" formatCode="General">
                  <c:v>2322.25</c:v>
                </c:pt>
                <c:pt idx="2908" formatCode="General">
                  <c:v>2315.29</c:v>
                </c:pt>
                <c:pt idx="2909" formatCode="General">
                  <c:v>2311.04</c:v>
                </c:pt>
                <c:pt idx="2910" formatCode="General">
                  <c:v>2304.9100000000003</c:v>
                </c:pt>
                <c:pt idx="2911" formatCode="General">
                  <c:v>2296.9499999999998</c:v>
                </c:pt>
                <c:pt idx="2912" formatCode="General">
                  <c:v>2291.1</c:v>
                </c:pt>
                <c:pt idx="2913" formatCode="General">
                  <c:v>2286.3700000000003</c:v>
                </c:pt>
                <c:pt idx="2914" formatCode="General">
                  <c:v>2282.84</c:v>
                </c:pt>
                <c:pt idx="2915" formatCode="General">
                  <c:v>2276.36</c:v>
                </c:pt>
                <c:pt idx="2916" formatCode="General">
                  <c:v>2272.4699999999998</c:v>
                </c:pt>
                <c:pt idx="2917" formatCode="General">
                  <c:v>2268.58</c:v>
                </c:pt>
                <c:pt idx="2918" formatCode="General">
                  <c:v>2261.9100000000003</c:v>
                </c:pt>
                <c:pt idx="2919" formatCode="General">
                  <c:v>2257.19</c:v>
                </c:pt>
                <c:pt idx="2920" formatCode="General">
                  <c:v>2253.48</c:v>
                </c:pt>
                <c:pt idx="2921" formatCode="General">
                  <c:v>2249.88</c:v>
                </c:pt>
                <c:pt idx="2922" formatCode="General">
                  <c:v>2245.27</c:v>
                </c:pt>
                <c:pt idx="2923" formatCode="General">
                  <c:v>2239.3700000000003</c:v>
                </c:pt>
                <c:pt idx="2924" formatCode="General">
                  <c:v>2232.59</c:v>
                </c:pt>
                <c:pt idx="2925" formatCode="General">
                  <c:v>2226.5</c:v>
                </c:pt>
                <c:pt idx="2926" formatCode="General">
                  <c:v>2219.8700000000003</c:v>
                </c:pt>
                <c:pt idx="2927" formatCode="General">
                  <c:v>2215.44</c:v>
                </c:pt>
                <c:pt idx="2928" formatCode="General">
                  <c:v>2208.5300000000002</c:v>
                </c:pt>
                <c:pt idx="2929" formatCode="General">
                  <c:v>2202.0300000000002</c:v>
                </c:pt>
                <c:pt idx="2930" formatCode="General">
                  <c:v>2191.8100000000004</c:v>
                </c:pt>
                <c:pt idx="2931" formatCode="General">
                  <c:v>2186.23</c:v>
                </c:pt>
                <c:pt idx="2932" formatCode="General">
                  <c:v>2181.38</c:v>
                </c:pt>
                <c:pt idx="2933" formatCode="General">
                  <c:v>2175.44</c:v>
                </c:pt>
                <c:pt idx="2934" formatCode="General">
                  <c:v>2167.64</c:v>
                </c:pt>
                <c:pt idx="2935" formatCode="General">
                  <c:v>2162.0300000000002</c:v>
                </c:pt>
                <c:pt idx="2936" formatCode="General">
                  <c:v>2157.11</c:v>
                </c:pt>
                <c:pt idx="2937" formatCode="General">
                  <c:v>2150.7799999999997</c:v>
                </c:pt>
                <c:pt idx="2938" formatCode="General">
                  <c:v>2145.5</c:v>
                </c:pt>
                <c:pt idx="2939" formatCode="General">
                  <c:v>2135.3900000000003</c:v>
                </c:pt>
                <c:pt idx="2940" formatCode="General">
                  <c:v>2130.96</c:v>
                </c:pt>
                <c:pt idx="2941" formatCode="General">
                  <c:v>2125.79</c:v>
                </c:pt>
                <c:pt idx="2942" formatCode="General">
                  <c:v>2119.56</c:v>
                </c:pt>
                <c:pt idx="2943" formatCode="General">
                  <c:v>2114.3200000000002</c:v>
                </c:pt>
                <c:pt idx="2944" formatCode="General">
                  <c:v>2110.13</c:v>
                </c:pt>
                <c:pt idx="2945" formatCode="General">
                  <c:v>2104.3900000000003</c:v>
                </c:pt>
                <c:pt idx="2946" formatCode="General">
                  <c:v>2099.5100000000002</c:v>
                </c:pt>
                <c:pt idx="2947" formatCode="General">
                  <c:v>2093.13</c:v>
                </c:pt>
                <c:pt idx="2948" formatCode="General">
                  <c:v>2089.29</c:v>
                </c:pt>
                <c:pt idx="2949" formatCode="General">
                  <c:v>2083.3700000000003</c:v>
                </c:pt>
                <c:pt idx="2950" formatCode="General">
                  <c:v>2077.73</c:v>
                </c:pt>
                <c:pt idx="2951" formatCode="General">
                  <c:v>2072.8000000000002</c:v>
                </c:pt>
                <c:pt idx="2952" formatCode="General">
                  <c:v>2068.09</c:v>
                </c:pt>
                <c:pt idx="2953" formatCode="General">
                  <c:v>2062.38</c:v>
                </c:pt>
                <c:pt idx="2954" formatCode="General">
                  <c:v>2057.8500000000004</c:v>
                </c:pt>
                <c:pt idx="2955" formatCode="General">
                  <c:v>2053.9499999999998</c:v>
                </c:pt>
                <c:pt idx="2956" formatCode="General">
                  <c:v>2047.12</c:v>
                </c:pt>
                <c:pt idx="2957" formatCode="General">
                  <c:v>2042.6799999999998</c:v>
                </c:pt>
                <c:pt idx="2958" formatCode="General">
                  <c:v>2036.94</c:v>
                </c:pt>
                <c:pt idx="2959" formatCode="General">
                  <c:v>2031.57</c:v>
                </c:pt>
                <c:pt idx="2960" formatCode="General">
                  <c:v>2026.47</c:v>
                </c:pt>
                <c:pt idx="2961" formatCode="General">
                  <c:v>2021.59</c:v>
                </c:pt>
                <c:pt idx="2962" formatCode="General">
                  <c:v>2015.61</c:v>
                </c:pt>
                <c:pt idx="2963" formatCode="General">
                  <c:v>2011.07</c:v>
                </c:pt>
                <c:pt idx="2964" formatCode="General">
                  <c:v>2004.85</c:v>
                </c:pt>
                <c:pt idx="2965" formatCode="General">
                  <c:v>1999.6599999999999</c:v>
                </c:pt>
                <c:pt idx="2966" formatCode="General">
                  <c:v>1995.09</c:v>
                </c:pt>
                <c:pt idx="2967" formatCode="General">
                  <c:v>1991.6599999999999</c:v>
                </c:pt>
                <c:pt idx="2968" formatCode="General">
                  <c:v>1986.6299999999999</c:v>
                </c:pt>
                <c:pt idx="2969" formatCode="General">
                  <c:v>1981.55</c:v>
                </c:pt>
                <c:pt idx="2970" formatCode="General">
                  <c:v>1975.8799999999999</c:v>
                </c:pt>
                <c:pt idx="2971" formatCode="General">
                  <c:v>1970.44</c:v>
                </c:pt>
                <c:pt idx="2972" formatCode="General">
                  <c:v>1967.6899999999998</c:v>
                </c:pt>
                <c:pt idx="2973" formatCode="General">
                  <c:v>1964.26</c:v>
                </c:pt>
                <c:pt idx="2974" formatCode="General">
                  <c:v>1959.6499999999999</c:v>
                </c:pt>
                <c:pt idx="2975" formatCode="General">
                  <c:v>1954.61</c:v>
                </c:pt>
                <c:pt idx="2976" formatCode="General">
                  <c:v>1948.31</c:v>
                </c:pt>
                <c:pt idx="2977" formatCode="General">
                  <c:v>1945.1</c:v>
                </c:pt>
                <c:pt idx="2978" formatCode="General">
                  <c:v>1941.3</c:v>
                </c:pt>
                <c:pt idx="2979" formatCode="General">
                  <c:v>1937.73</c:v>
                </c:pt>
                <c:pt idx="2980" formatCode="General">
                  <c:v>1933.7</c:v>
                </c:pt>
                <c:pt idx="2981" formatCode="General">
                  <c:v>1928.41</c:v>
                </c:pt>
                <c:pt idx="2982" formatCode="General">
                  <c:v>1924.6699999999998</c:v>
                </c:pt>
                <c:pt idx="2983" formatCode="General">
                  <c:v>1919.3899999999999</c:v>
                </c:pt>
                <c:pt idx="2984" formatCode="General">
                  <c:v>1915.3899999999999</c:v>
                </c:pt>
                <c:pt idx="2985" formatCode="General">
                  <c:v>1910.1499999999999</c:v>
                </c:pt>
                <c:pt idx="2986" formatCode="General">
                  <c:v>1905.37</c:v>
                </c:pt>
                <c:pt idx="2987" formatCode="General">
                  <c:v>1900.8799999999999</c:v>
                </c:pt>
                <c:pt idx="2988" formatCode="General">
                  <c:v>1895.03</c:v>
                </c:pt>
                <c:pt idx="2989" formatCode="General">
                  <c:v>1890.42</c:v>
                </c:pt>
                <c:pt idx="2990" formatCode="General">
                  <c:v>1885.46</c:v>
                </c:pt>
                <c:pt idx="2991" formatCode="General">
                  <c:v>1880.8899999999999</c:v>
                </c:pt>
                <c:pt idx="2992" formatCode="General">
                  <c:v>1878.7</c:v>
                </c:pt>
                <c:pt idx="2993" formatCode="General">
                  <c:v>1874.99</c:v>
                </c:pt>
                <c:pt idx="2994" formatCode="General">
                  <c:v>1869.6799999999998</c:v>
                </c:pt>
                <c:pt idx="2995" formatCode="General">
                  <c:v>1866.56</c:v>
                </c:pt>
                <c:pt idx="2996" formatCode="General">
                  <c:v>1862.6</c:v>
                </c:pt>
                <c:pt idx="2997" formatCode="General">
                  <c:v>1855.6899999999998</c:v>
                </c:pt>
                <c:pt idx="2998" formatCode="General">
                  <c:v>1846.1499999999999</c:v>
                </c:pt>
                <c:pt idx="2999" formatCode="General">
                  <c:v>1842.2</c:v>
                </c:pt>
                <c:pt idx="3000" formatCode="General">
                  <c:v>1837.56</c:v>
                </c:pt>
                <c:pt idx="3001" formatCode="General">
                  <c:v>1832.62</c:v>
                </c:pt>
                <c:pt idx="3002" formatCode="General">
                  <c:v>1828.47</c:v>
                </c:pt>
                <c:pt idx="3003" formatCode="General">
                  <c:v>1824.45</c:v>
                </c:pt>
                <c:pt idx="3004" formatCode="General">
                  <c:v>1820.1599999999999</c:v>
                </c:pt>
                <c:pt idx="3005" formatCode="General">
                  <c:v>1816.57</c:v>
                </c:pt>
                <c:pt idx="3006" formatCode="General">
                  <c:v>1812.87</c:v>
                </c:pt>
                <c:pt idx="3007" formatCode="General">
                  <c:v>1808.04</c:v>
                </c:pt>
                <c:pt idx="3008" formatCode="General">
                  <c:v>1804.6599999999999</c:v>
                </c:pt>
                <c:pt idx="3009" formatCode="General">
                  <c:v>1797.6</c:v>
                </c:pt>
                <c:pt idx="3010" formatCode="General">
                  <c:v>1794.33</c:v>
                </c:pt>
                <c:pt idx="3011" formatCode="General">
                  <c:v>1790.02</c:v>
                </c:pt>
                <c:pt idx="3012" formatCode="General">
                  <c:v>1785.27</c:v>
                </c:pt>
                <c:pt idx="3013" formatCode="General">
                  <c:v>1782.1899999999998</c:v>
                </c:pt>
                <c:pt idx="3014" formatCode="General">
                  <c:v>1778.81</c:v>
                </c:pt>
                <c:pt idx="3015" formatCode="General">
                  <c:v>1773.42</c:v>
                </c:pt>
                <c:pt idx="3016" formatCode="General">
                  <c:v>1770.42</c:v>
                </c:pt>
                <c:pt idx="3017" formatCode="General">
                  <c:v>1765.7</c:v>
                </c:pt>
                <c:pt idx="3018" formatCode="General">
                  <c:v>1761.56</c:v>
                </c:pt>
                <c:pt idx="3019" formatCode="General">
                  <c:v>1758.03</c:v>
                </c:pt>
                <c:pt idx="3020" formatCode="General">
                  <c:v>1754.01</c:v>
                </c:pt>
                <c:pt idx="3021" formatCode="General">
                  <c:v>1749.6499999999999</c:v>
                </c:pt>
                <c:pt idx="3022" formatCode="General">
                  <c:v>1746.97</c:v>
                </c:pt>
                <c:pt idx="3023" formatCode="General">
                  <c:v>1742.99</c:v>
                </c:pt>
                <c:pt idx="3024" formatCode="General">
                  <c:v>1739.41</c:v>
                </c:pt>
                <c:pt idx="3025" formatCode="General">
                  <c:v>1735.1799999999998</c:v>
                </c:pt>
                <c:pt idx="3026" formatCode="General">
                  <c:v>1730.8799999999999</c:v>
                </c:pt>
                <c:pt idx="3027" formatCode="General">
                  <c:v>1728.1599999999999</c:v>
                </c:pt>
                <c:pt idx="3028" formatCode="General">
                  <c:v>1724.3799999999999</c:v>
                </c:pt>
                <c:pt idx="3029" formatCode="General">
                  <c:v>1720.29</c:v>
                </c:pt>
                <c:pt idx="3030" formatCode="General">
                  <c:v>1717.77</c:v>
                </c:pt>
                <c:pt idx="3031" formatCode="General">
                  <c:v>1713.3</c:v>
                </c:pt>
                <c:pt idx="3032" formatCode="General">
                  <c:v>1708.5</c:v>
                </c:pt>
                <c:pt idx="3033" formatCode="General">
                  <c:v>1704.4</c:v>
                </c:pt>
                <c:pt idx="3034" formatCode="General">
                  <c:v>1699.84</c:v>
                </c:pt>
                <c:pt idx="3035" formatCode="General">
                  <c:v>1695.58</c:v>
                </c:pt>
                <c:pt idx="3036" formatCode="General">
                  <c:v>1693.26</c:v>
                </c:pt>
                <c:pt idx="3037" formatCode="General">
                  <c:v>1688.6699999999998</c:v>
                </c:pt>
                <c:pt idx="3038" formatCode="General">
                  <c:v>1685.1299999999999</c:v>
                </c:pt>
                <c:pt idx="3039" formatCode="General">
                  <c:v>1680.21</c:v>
                </c:pt>
                <c:pt idx="3040" formatCode="General">
                  <c:v>1676.3899999999999</c:v>
                </c:pt>
                <c:pt idx="3041" formatCode="General">
                  <c:v>1672.1399999999999</c:v>
                </c:pt>
                <c:pt idx="3042" formatCode="General">
                  <c:v>1669.6899999999998</c:v>
                </c:pt>
                <c:pt idx="3043" formatCode="General">
                  <c:v>1665.3899999999999</c:v>
                </c:pt>
                <c:pt idx="3044" formatCode="General">
                  <c:v>1660.8799999999999</c:v>
                </c:pt>
                <c:pt idx="3045" formatCode="General">
                  <c:v>1657.75</c:v>
                </c:pt>
                <c:pt idx="3046" formatCode="General">
                  <c:v>1653.1599999999999</c:v>
                </c:pt>
                <c:pt idx="3047" formatCode="General">
                  <c:v>1649.03</c:v>
                </c:pt>
                <c:pt idx="3048" formatCode="General">
                  <c:v>1646.25</c:v>
                </c:pt>
                <c:pt idx="3049" formatCode="General">
                  <c:v>1642.12</c:v>
                </c:pt>
                <c:pt idx="3050" formatCode="General">
                  <c:v>1638.24</c:v>
                </c:pt>
                <c:pt idx="3051" formatCode="General">
                  <c:v>1634.58</c:v>
                </c:pt>
                <c:pt idx="3052" formatCode="General">
                  <c:v>1630.6399999999999</c:v>
                </c:pt>
                <c:pt idx="3053" formatCode="General">
                  <c:v>1626.71</c:v>
                </c:pt>
                <c:pt idx="3054" formatCode="General">
                  <c:v>1622.51</c:v>
                </c:pt>
                <c:pt idx="3055" formatCode="General">
                  <c:v>1618.7</c:v>
                </c:pt>
                <c:pt idx="3056" formatCode="General">
                  <c:v>1614.79</c:v>
                </c:pt>
                <c:pt idx="3057" formatCode="General">
                  <c:v>1611.49</c:v>
                </c:pt>
                <c:pt idx="3058" formatCode="General">
                  <c:v>1607.4</c:v>
                </c:pt>
                <c:pt idx="3059" formatCode="General">
                  <c:v>1603.34</c:v>
                </c:pt>
                <c:pt idx="3060" formatCode="General">
                  <c:v>1598.91</c:v>
                </c:pt>
                <c:pt idx="3061" formatCode="General">
                  <c:v>1595.07</c:v>
                </c:pt>
                <c:pt idx="3062" formatCode="General">
                  <c:v>1591.58</c:v>
                </c:pt>
                <c:pt idx="3063" formatCode="General">
                  <c:v>1588.54</c:v>
                </c:pt>
                <c:pt idx="3064" formatCode="General">
                  <c:v>1586.37</c:v>
                </c:pt>
                <c:pt idx="3065" formatCode="General">
                  <c:v>1583.6799999999998</c:v>
                </c:pt>
                <c:pt idx="3066" formatCode="General">
                  <c:v>1580.09</c:v>
                </c:pt>
                <c:pt idx="3067" formatCode="General">
                  <c:v>1576.7</c:v>
                </c:pt>
                <c:pt idx="3068" formatCode="General">
                  <c:v>1573.59</c:v>
                </c:pt>
                <c:pt idx="3069" formatCode="General">
                  <c:v>1570.53</c:v>
                </c:pt>
                <c:pt idx="3070" formatCode="General">
                  <c:v>1567.1699999999998</c:v>
                </c:pt>
                <c:pt idx="3071" formatCode="General">
                  <c:v>1563.1899999999998</c:v>
                </c:pt>
                <c:pt idx="3072" formatCode="General">
                  <c:v>1558.96</c:v>
                </c:pt>
                <c:pt idx="3073" formatCode="General">
                  <c:v>1554.45</c:v>
                </c:pt>
                <c:pt idx="3074" formatCode="General">
                  <c:v>1550.92</c:v>
                </c:pt>
                <c:pt idx="3075" formatCode="General">
                  <c:v>1548.32</c:v>
                </c:pt>
                <c:pt idx="3076" formatCode="General">
                  <c:v>1543.6699999999998</c:v>
                </c:pt>
                <c:pt idx="3077" formatCode="General">
                  <c:v>1540.26</c:v>
                </c:pt>
                <c:pt idx="3078" formatCode="General">
                  <c:v>1536.6299999999999</c:v>
                </c:pt>
                <c:pt idx="3079" formatCode="General">
                  <c:v>1533.6899999999998</c:v>
                </c:pt>
                <c:pt idx="3080" formatCode="General">
                  <c:v>1528.85</c:v>
                </c:pt>
                <c:pt idx="3081" formatCode="General">
                  <c:v>1524.99</c:v>
                </c:pt>
                <c:pt idx="3082" formatCode="General">
                  <c:v>1521.45</c:v>
                </c:pt>
                <c:pt idx="3083" formatCode="General">
                  <c:v>1517.4</c:v>
                </c:pt>
                <c:pt idx="3084" formatCode="General">
                  <c:v>1514.26</c:v>
                </c:pt>
                <c:pt idx="3085" formatCode="General">
                  <c:v>1510.55</c:v>
                </c:pt>
                <c:pt idx="3086" formatCode="General">
                  <c:v>1506.92</c:v>
                </c:pt>
                <c:pt idx="3087" formatCode="General">
                  <c:v>1504.21</c:v>
                </c:pt>
                <c:pt idx="3088" formatCode="General">
                  <c:v>1500.8</c:v>
                </c:pt>
                <c:pt idx="3089" formatCode="General">
                  <c:v>1499.26</c:v>
                </c:pt>
                <c:pt idx="3090" formatCode="General">
                  <c:v>1495.92</c:v>
                </c:pt>
                <c:pt idx="3091" formatCode="General">
                  <c:v>1492.46</c:v>
                </c:pt>
                <c:pt idx="3092" formatCode="General">
                  <c:v>1489.12</c:v>
                </c:pt>
                <c:pt idx="3093" formatCode="General">
                  <c:v>1485.33</c:v>
                </c:pt>
                <c:pt idx="3094" formatCode="General">
                  <c:v>1481.43</c:v>
                </c:pt>
                <c:pt idx="3095" formatCode="General">
                  <c:v>1477.4</c:v>
                </c:pt>
                <c:pt idx="3096" formatCode="General">
                  <c:v>1473.77</c:v>
                </c:pt>
                <c:pt idx="3097" formatCode="General">
                  <c:v>1472.6599999999999</c:v>
                </c:pt>
                <c:pt idx="3098" formatCode="General">
                  <c:v>1469.75</c:v>
                </c:pt>
                <c:pt idx="3099" formatCode="General">
                  <c:v>1466.56</c:v>
                </c:pt>
                <c:pt idx="3100" formatCode="General">
                  <c:v>1463.1</c:v>
                </c:pt>
                <c:pt idx="3101" formatCode="General">
                  <c:v>1459.79</c:v>
                </c:pt>
                <c:pt idx="3102" formatCode="General">
                  <c:v>1456.3899999999999</c:v>
                </c:pt>
                <c:pt idx="3103" formatCode="General">
                  <c:v>1454.06</c:v>
                </c:pt>
                <c:pt idx="3104" formatCode="General">
                  <c:v>1451.95</c:v>
                </c:pt>
                <c:pt idx="3105" formatCode="General">
                  <c:v>1449.09</c:v>
                </c:pt>
                <c:pt idx="3106" formatCode="General">
                  <c:v>1445.7</c:v>
                </c:pt>
                <c:pt idx="3107" formatCode="General">
                  <c:v>1442.27</c:v>
                </c:pt>
                <c:pt idx="3108" formatCode="General">
                  <c:v>1438.57</c:v>
                </c:pt>
                <c:pt idx="3109" formatCode="General">
                  <c:v>1436.1799999999998</c:v>
                </c:pt>
                <c:pt idx="3110" formatCode="General">
                  <c:v>1432.62</c:v>
                </c:pt>
                <c:pt idx="3111" formatCode="General">
                  <c:v>1429.31</c:v>
                </c:pt>
                <c:pt idx="3112" formatCode="General">
                  <c:v>1426.87</c:v>
                </c:pt>
                <c:pt idx="3113" formatCode="General">
                  <c:v>1422.76</c:v>
                </c:pt>
                <c:pt idx="3114" formatCode="General">
                  <c:v>1419.41</c:v>
                </c:pt>
                <c:pt idx="3115" formatCode="General">
                  <c:v>1416.36</c:v>
                </c:pt>
                <c:pt idx="3116" formatCode="General">
                  <c:v>1414.22</c:v>
                </c:pt>
                <c:pt idx="3117" formatCode="General">
                  <c:v>1410.59</c:v>
                </c:pt>
                <c:pt idx="3118" formatCode="General">
                  <c:v>1406.54</c:v>
                </c:pt>
                <c:pt idx="3119" formatCode="General">
                  <c:v>1404.02</c:v>
                </c:pt>
                <c:pt idx="3120" formatCode="General">
                  <c:v>1401.04</c:v>
                </c:pt>
                <c:pt idx="3121" formatCode="General">
                  <c:v>1398.8799999999999</c:v>
                </c:pt>
                <c:pt idx="3122" formatCode="General">
                  <c:v>1396.32</c:v>
                </c:pt>
                <c:pt idx="3123" formatCode="General">
                  <c:v>1392.79</c:v>
                </c:pt>
                <c:pt idx="3124" formatCode="General">
                  <c:v>1389.95</c:v>
                </c:pt>
                <c:pt idx="3125" formatCode="General">
                  <c:v>1386.21</c:v>
                </c:pt>
                <c:pt idx="3126" formatCode="General">
                  <c:v>1382.31</c:v>
                </c:pt>
                <c:pt idx="3127" formatCode="General">
                  <c:v>1378.47</c:v>
                </c:pt>
                <c:pt idx="3128" formatCode="General">
                  <c:v>1376.53</c:v>
                </c:pt>
                <c:pt idx="3129" formatCode="General">
                  <c:v>1373.32</c:v>
                </c:pt>
                <c:pt idx="3130" formatCode="General">
                  <c:v>1370.96</c:v>
                </c:pt>
                <c:pt idx="3131" formatCode="General">
                  <c:v>1368.61</c:v>
                </c:pt>
                <c:pt idx="3132" formatCode="General">
                  <c:v>1366.6499999999999</c:v>
                </c:pt>
                <c:pt idx="3133" formatCode="General">
                  <c:v>1363.04</c:v>
                </c:pt>
                <c:pt idx="3134" formatCode="General">
                  <c:v>1360.1299999999999</c:v>
                </c:pt>
                <c:pt idx="3135" formatCode="General">
                  <c:v>1353.75</c:v>
                </c:pt>
                <c:pt idx="3136" formatCode="General">
                  <c:v>1351.6</c:v>
                </c:pt>
                <c:pt idx="3137" formatCode="General">
                  <c:v>1348.86</c:v>
                </c:pt>
                <c:pt idx="3138" formatCode="General">
                  <c:v>1346.29</c:v>
                </c:pt>
                <c:pt idx="3139" formatCode="General">
                  <c:v>1342.55</c:v>
                </c:pt>
                <c:pt idx="3140" formatCode="General">
                  <c:v>1339.48</c:v>
                </c:pt>
                <c:pt idx="3141" formatCode="General">
                  <c:v>1336.98</c:v>
                </c:pt>
                <c:pt idx="3142" formatCode="General">
                  <c:v>1333.72</c:v>
                </c:pt>
                <c:pt idx="3143" formatCode="General">
                  <c:v>1329.3</c:v>
                </c:pt>
                <c:pt idx="3144" formatCode="General">
                  <c:v>1326.1399999999999</c:v>
                </c:pt>
                <c:pt idx="3145" formatCode="General">
                  <c:v>1322.76</c:v>
                </c:pt>
                <c:pt idx="3146" formatCode="General">
                  <c:v>1319.37</c:v>
                </c:pt>
                <c:pt idx="3147" formatCode="General">
                  <c:v>1316.61</c:v>
                </c:pt>
                <c:pt idx="3148" formatCode="General">
                  <c:v>1312.59</c:v>
                </c:pt>
                <c:pt idx="3149" formatCode="General">
                  <c:v>1309.2</c:v>
                </c:pt>
                <c:pt idx="3150" formatCode="General">
                  <c:v>1305.56</c:v>
                </c:pt>
                <c:pt idx="3151" formatCode="General">
                  <c:v>1299.52</c:v>
                </c:pt>
                <c:pt idx="3152" formatCode="General">
                  <c:v>1296.44</c:v>
                </c:pt>
                <c:pt idx="3153" formatCode="General">
                  <c:v>1293.1199999999999</c:v>
                </c:pt>
                <c:pt idx="3154" formatCode="General">
                  <c:v>1289.5899999999999</c:v>
                </c:pt>
                <c:pt idx="3155" formatCode="General">
                  <c:v>1286.1299999999999</c:v>
                </c:pt>
                <c:pt idx="3156" formatCode="General">
                  <c:v>1283.6499999999999</c:v>
                </c:pt>
                <c:pt idx="3157" formatCode="General">
                  <c:v>1280.76</c:v>
                </c:pt>
                <c:pt idx="3158" formatCode="General">
                  <c:v>1278.1199999999999</c:v>
                </c:pt>
                <c:pt idx="3159" formatCode="General">
                  <c:v>1275.24</c:v>
                </c:pt>
                <c:pt idx="3160" formatCode="General">
                  <c:v>1271.47</c:v>
                </c:pt>
                <c:pt idx="3161" formatCode="General">
                  <c:v>1268.3799999999999</c:v>
                </c:pt>
                <c:pt idx="3162" formatCode="General">
                  <c:v>1265.01</c:v>
                </c:pt>
                <c:pt idx="3163" formatCode="General">
                  <c:v>1262.3399999999999</c:v>
                </c:pt>
                <c:pt idx="3164" formatCode="General">
                  <c:v>1259.74</c:v>
                </c:pt>
                <c:pt idx="3165" formatCode="General">
                  <c:v>1257.0999999999999</c:v>
                </c:pt>
                <c:pt idx="3166" formatCode="General">
                  <c:v>1254.9100000000001</c:v>
                </c:pt>
                <c:pt idx="3167" formatCode="General">
                  <c:v>1252.3599999999999</c:v>
                </c:pt>
                <c:pt idx="3168" formatCode="General">
                  <c:v>1249.2</c:v>
                </c:pt>
                <c:pt idx="3169" formatCode="General">
                  <c:v>1245.29</c:v>
                </c:pt>
                <c:pt idx="3170" formatCode="General">
                  <c:v>1242.25</c:v>
                </c:pt>
                <c:pt idx="3171" formatCode="General">
                  <c:v>1239.04</c:v>
                </c:pt>
                <c:pt idx="3172" formatCode="General">
                  <c:v>1235.29</c:v>
                </c:pt>
                <c:pt idx="3173" formatCode="General">
                  <c:v>1232.54</c:v>
                </c:pt>
                <c:pt idx="3174" formatCode="General">
                  <c:v>1229.94</c:v>
                </c:pt>
                <c:pt idx="3175" formatCode="General">
                  <c:v>1226.8599999999999</c:v>
                </c:pt>
                <c:pt idx="3176" formatCode="General">
                  <c:v>1223.8499999999999</c:v>
                </c:pt>
                <c:pt idx="3177" formatCode="General">
                  <c:v>1220.57</c:v>
                </c:pt>
                <c:pt idx="3178" formatCode="General">
                  <c:v>1218.82</c:v>
                </c:pt>
                <c:pt idx="3179" formatCode="General">
                  <c:v>1216.53</c:v>
                </c:pt>
                <c:pt idx="3180" formatCode="General">
                  <c:v>1214.22</c:v>
                </c:pt>
                <c:pt idx="3181" formatCode="General">
                  <c:v>1211.55</c:v>
                </c:pt>
                <c:pt idx="3182" formatCode="General">
                  <c:v>1208.9000000000001</c:v>
                </c:pt>
                <c:pt idx="3183" formatCode="General">
                  <c:v>1206.3399999999999</c:v>
                </c:pt>
                <c:pt idx="3184" formatCode="General">
                  <c:v>1202.3</c:v>
                </c:pt>
                <c:pt idx="3185" formatCode="General">
                  <c:v>1200.01</c:v>
                </c:pt>
                <c:pt idx="3186" formatCode="General">
                  <c:v>1196.8699999999999</c:v>
                </c:pt>
                <c:pt idx="3187" formatCode="General">
                  <c:v>1194.3899999999999</c:v>
                </c:pt>
                <c:pt idx="3188" formatCode="General">
                  <c:v>1191.24</c:v>
                </c:pt>
                <c:pt idx="3189" formatCode="General">
                  <c:v>1188.9100000000001</c:v>
                </c:pt>
                <c:pt idx="3190" formatCode="General">
                  <c:v>1185.8</c:v>
                </c:pt>
                <c:pt idx="3191" formatCode="General">
                  <c:v>1183.1299999999999</c:v>
                </c:pt>
                <c:pt idx="3192" formatCode="General">
                  <c:v>1180.77</c:v>
                </c:pt>
                <c:pt idx="3193" formatCode="General">
                  <c:v>1177.74</c:v>
                </c:pt>
                <c:pt idx="3194" formatCode="General">
                  <c:v>1175.3899999999999</c:v>
                </c:pt>
                <c:pt idx="3195" formatCode="General">
                  <c:v>1173.77</c:v>
                </c:pt>
                <c:pt idx="3196" formatCode="General">
                  <c:v>1170.51</c:v>
                </c:pt>
                <c:pt idx="3197" formatCode="General">
                  <c:v>1168.04</c:v>
                </c:pt>
                <c:pt idx="3198" formatCode="General">
                  <c:v>1165.6499999999999</c:v>
                </c:pt>
                <c:pt idx="3199" formatCode="General">
                  <c:v>1163.21</c:v>
                </c:pt>
                <c:pt idx="3200" formatCode="General">
                  <c:v>1160.29</c:v>
                </c:pt>
                <c:pt idx="3201" formatCode="General">
                  <c:v>1157.99</c:v>
                </c:pt>
                <c:pt idx="3202" formatCode="General">
                  <c:v>1151.72</c:v>
                </c:pt>
                <c:pt idx="3203" formatCode="General">
                  <c:v>1149.03</c:v>
                </c:pt>
                <c:pt idx="3204" formatCode="General">
                  <c:v>1145.97</c:v>
                </c:pt>
                <c:pt idx="3205" formatCode="General">
                  <c:v>1143.1099999999999</c:v>
                </c:pt>
                <c:pt idx="3206" formatCode="General">
                  <c:v>1140.8</c:v>
                </c:pt>
                <c:pt idx="3207" formatCode="General">
                  <c:v>1137.71</c:v>
                </c:pt>
                <c:pt idx="3208" formatCode="General">
                  <c:v>1134.73</c:v>
                </c:pt>
                <c:pt idx="3209" formatCode="General">
                  <c:v>1130.4000000000001</c:v>
                </c:pt>
                <c:pt idx="3210" formatCode="General">
                  <c:v>1127.76</c:v>
                </c:pt>
                <c:pt idx="3211" formatCode="General">
                  <c:v>1125.3499999999999</c:v>
                </c:pt>
                <c:pt idx="3212" formatCode="General">
                  <c:v>1122.71</c:v>
                </c:pt>
                <c:pt idx="3213" formatCode="General">
                  <c:v>1120.24</c:v>
                </c:pt>
                <c:pt idx="3214" formatCode="General">
                  <c:v>1118.52</c:v>
                </c:pt>
                <c:pt idx="3215" formatCode="General">
                  <c:v>1116.1599999999999</c:v>
                </c:pt>
                <c:pt idx="3216" formatCode="General">
                  <c:v>1112.9100000000001</c:v>
                </c:pt>
                <c:pt idx="3217" formatCode="General">
                  <c:v>1110.7</c:v>
                </c:pt>
                <c:pt idx="3218" formatCode="General">
                  <c:v>1108.57</c:v>
                </c:pt>
                <c:pt idx="3219" formatCode="General">
                  <c:v>1106.1199999999999</c:v>
                </c:pt>
                <c:pt idx="3220" formatCode="General">
                  <c:v>1103.6299999999999</c:v>
                </c:pt>
                <c:pt idx="3221" formatCode="General">
                  <c:v>1101.3899999999999</c:v>
                </c:pt>
                <c:pt idx="3222" formatCode="General">
                  <c:v>1098.45</c:v>
                </c:pt>
                <c:pt idx="3223" formatCode="General">
                  <c:v>1095.8499999999999</c:v>
                </c:pt>
                <c:pt idx="3224" formatCode="General">
                  <c:v>1093.3899999999999</c:v>
                </c:pt>
                <c:pt idx="3225" formatCode="General">
                  <c:v>1088.21</c:v>
                </c:pt>
                <c:pt idx="3226" formatCode="General">
                  <c:v>1085.77</c:v>
                </c:pt>
                <c:pt idx="3227" formatCode="General">
                  <c:v>1083.74</c:v>
                </c:pt>
                <c:pt idx="3228" formatCode="General">
                  <c:v>1081.1099999999999</c:v>
                </c:pt>
                <c:pt idx="3229" formatCode="General">
                  <c:v>1079.21</c:v>
                </c:pt>
                <c:pt idx="3230" formatCode="General">
                  <c:v>1077.82</c:v>
                </c:pt>
                <c:pt idx="3231" formatCode="General">
                  <c:v>1075.56</c:v>
                </c:pt>
                <c:pt idx="3232" formatCode="General">
                  <c:v>1073.55</c:v>
                </c:pt>
                <c:pt idx="3233" formatCode="General">
                  <c:v>1071.53</c:v>
                </c:pt>
                <c:pt idx="3234" formatCode="General">
                  <c:v>1070.47</c:v>
                </c:pt>
                <c:pt idx="3235" formatCode="General">
                  <c:v>1068.03</c:v>
                </c:pt>
                <c:pt idx="3236" formatCode="General">
                  <c:v>1065.47</c:v>
                </c:pt>
                <c:pt idx="3237" formatCode="General">
                  <c:v>1063.3699999999999</c:v>
                </c:pt>
                <c:pt idx="3238" formatCode="General">
                  <c:v>1060.3599999999999</c:v>
                </c:pt>
                <c:pt idx="3239" formatCode="General">
                  <c:v>1057.9100000000001</c:v>
                </c:pt>
                <c:pt idx="3240" formatCode="General">
                  <c:v>1054.8899999999999</c:v>
                </c:pt>
                <c:pt idx="3241" formatCode="General">
                  <c:v>1052.44</c:v>
                </c:pt>
                <c:pt idx="3242" formatCode="General">
                  <c:v>1050.45</c:v>
                </c:pt>
                <c:pt idx="3243" formatCode="General">
                  <c:v>1047.79</c:v>
                </c:pt>
                <c:pt idx="3244" formatCode="General">
                  <c:v>1045.4100000000001</c:v>
                </c:pt>
                <c:pt idx="3245" formatCode="General">
                  <c:v>1042.6499999999999</c:v>
                </c:pt>
                <c:pt idx="3246" formatCode="General">
                  <c:v>1040.3699999999999</c:v>
                </c:pt>
                <c:pt idx="3247" formatCode="General">
                  <c:v>1038.99</c:v>
                </c:pt>
                <c:pt idx="3248" formatCode="General">
                  <c:v>1037.47</c:v>
                </c:pt>
                <c:pt idx="3249" formatCode="General">
                  <c:v>1035.3</c:v>
                </c:pt>
                <c:pt idx="3250" formatCode="General">
                  <c:v>1033.32</c:v>
                </c:pt>
                <c:pt idx="3251" formatCode="General">
                  <c:v>1031.32</c:v>
                </c:pt>
                <c:pt idx="3252" formatCode="General">
                  <c:v>1028.78</c:v>
                </c:pt>
                <c:pt idx="3253" formatCode="General">
                  <c:v>1027.44</c:v>
                </c:pt>
                <c:pt idx="3254" formatCode="General">
                  <c:v>1024.54</c:v>
                </c:pt>
                <c:pt idx="3255" formatCode="General">
                  <c:v>1022.2900000000001</c:v>
                </c:pt>
                <c:pt idx="3256" formatCode="General">
                  <c:v>1020</c:v>
                </c:pt>
                <c:pt idx="3257" formatCode="General">
                  <c:v>1017.99</c:v>
                </c:pt>
                <c:pt idx="3258" formatCode="General">
                  <c:v>1015.2700000000001</c:v>
                </c:pt>
                <c:pt idx="3259" formatCode="General">
                  <c:v>1013.21</c:v>
                </c:pt>
                <c:pt idx="3260" formatCode="General">
                  <c:v>1011.2700000000001</c:v>
                </c:pt>
                <c:pt idx="3261" formatCode="General">
                  <c:v>1008.97</c:v>
                </c:pt>
                <c:pt idx="3262" formatCode="General">
                  <c:v>1006.74</c:v>
                </c:pt>
                <c:pt idx="3263" formatCode="General">
                  <c:v>1004.2700000000001</c:v>
                </c:pt>
                <c:pt idx="3264" formatCode="General">
                  <c:v>1002.26</c:v>
                </c:pt>
                <c:pt idx="3265" formatCode="General">
                  <c:v>1000.3499999999999</c:v>
                </c:pt>
                <c:pt idx="3266" formatCode="General">
                  <c:v>997.61699999999996</c:v>
                </c:pt>
                <c:pt idx="3267" formatCode="General">
                  <c:v>994.11400000000003</c:v>
                </c:pt>
                <c:pt idx="3268" formatCode="General">
                  <c:v>992.23500000000001</c:v>
                </c:pt>
                <c:pt idx="3269" formatCode="General">
                  <c:v>989.83900000000006</c:v>
                </c:pt>
                <c:pt idx="3270" formatCode="General">
                  <c:v>987.524</c:v>
                </c:pt>
                <c:pt idx="3271" formatCode="General">
                  <c:v>985.64699999999993</c:v>
                </c:pt>
                <c:pt idx="3272" formatCode="General">
                  <c:v>983.41899999999998</c:v>
                </c:pt>
                <c:pt idx="3273" formatCode="General">
                  <c:v>981.12199999999996</c:v>
                </c:pt>
                <c:pt idx="3274" formatCode="General">
                  <c:v>979.42499999999984</c:v>
                </c:pt>
                <c:pt idx="3275" formatCode="General">
                  <c:v>977.23400000000004</c:v>
                </c:pt>
                <c:pt idx="3276" formatCode="General">
                  <c:v>975.94899999999996</c:v>
                </c:pt>
                <c:pt idx="3277" formatCode="General">
                  <c:v>973.47799999999984</c:v>
                </c:pt>
                <c:pt idx="3278" formatCode="General">
                  <c:v>971.74400000000003</c:v>
                </c:pt>
                <c:pt idx="3279" formatCode="General">
                  <c:v>969.72900000000004</c:v>
                </c:pt>
                <c:pt idx="3280" formatCode="General">
                  <c:v>968.01300000000003</c:v>
                </c:pt>
                <c:pt idx="3281" formatCode="General">
                  <c:v>966.59699999999998</c:v>
                </c:pt>
                <c:pt idx="3282" formatCode="General">
                  <c:v>964.63699999999983</c:v>
                </c:pt>
                <c:pt idx="3283" formatCode="General">
                  <c:v>962.29300000000012</c:v>
                </c:pt>
                <c:pt idx="3284" formatCode="General">
                  <c:v>959.74599999999998</c:v>
                </c:pt>
                <c:pt idx="3285" formatCode="General">
                  <c:v>957.68000000000006</c:v>
                </c:pt>
                <c:pt idx="3286" formatCode="General">
                  <c:v>955.73599999999999</c:v>
                </c:pt>
                <c:pt idx="3287" formatCode="General">
                  <c:v>953.48599999999999</c:v>
                </c:pt>
                <c:pt idx="3288" formatCode="General">
                  <c:v>951.76400000000001</c:v>
                </c:pt>
                <c:pt idx="3289" formatCode="General">
                  <c:v>949.40300000000002</c:v>
                </c:pt>
                <c:pt idx="3290" formatCode="General">
                  <c:v>946.24099999999999</c:v>
                </c:pt>
                <c:pt idx="3291" formatCode="General">
                  <c:v>943.13400000000001</c:v>
                </c:pt>
                <c:pt idx="3292" formatCode="General">
                  <c:v>941.22699999999998</c:v>
                </c:pt>
                <c:pt idx="3293" formatCode="General">
                  <c:v>938.9559999999999</c:v>
                </c:pt>
                <c:pt idx="3294" formatCode="General">
                  <c:v>936.70600000000002</c:v>
                </c:pt>
                <c:pt idx="3295" formatCode="General">
                  <c:v>934.85399999999993</c:v>
                </c:pt>
                <c:pt idx="3296" formatCode="General">
                  <c:v>932.71400000000017</c:v>
                </c:pt>
                <c:pt idx="3297" formatCode="General">
                  <c:v>930.45399999999984</c:v>
                </c:pt>
                <c:pt idx="3298" formatCode="General">
                  <c:v>928.93</c:v>
                </c:pt>
                <c:pt idx="3299" formatCode="General">
                  <c:v>927.46199999999988</c:v>
                </c:pt>
                <c:pt idx="3300" formatCode="General">
                  <c:v>925.85599999999988</c:v>
                </c:pt>
                <c:pt idx="3301" formatCode="General">
                  <c:v>923.58399999999995</c:v>
                </c:pt>
                <c:pt idx="3302" formatCode="General">
                  <c:v>922.19</c:v>
                </c:pt>
                <c:pt idx="3303" formatCode="General">
                  <c:v>920.07</c:v>
                </c:pt>
                <c:pt idx="3304" formatCode="General">
                  <c:v>918.12199999999996</c:v>
                </c:pt>
                <c:pt idx="3305" formatCode="General">
                  <c:v>915.87699999999984</c:v>
                </c:pt>
                <c:pt idx="3306" formatCode="General">
                  <c:v>914.35899999999992</c:v>
                </c:pt>
                <c:pt idx="3307" formatCode="General">
                  <c:v>912.5619999999999</c:v>
                </c:pt>
                <c:pt idx="3308" formatCode="General">
                  <c:v>910.24199999999996</c:v>
                </c:pt>
                <c:pt idx="3309" formatCode="General">
                  <c:v>907.91099999999983</c:v>
                </c:pt>
                <c:pt idx="3310" formatCode="General">
                  <c:v>905.803</c:v>
                </c:pt>
                <c:pt idx="3311" formatCode="General">
                  <c:v>903.58699999999999</c:v>
                </c:pt>
                <c:pt idx="3312" formatCode="General">
                  <c:v>901.98800000000017</c:v>
                </c:pt>
                <c:pt idx="3313" formatCode="General">
                  <c:v>900.42899999999997</c:v>
                </c:pt>
                <c:pt idx="3314" formatCode="General">
                  <c:v>898.93099999999993</c:v>
                </c:pt>
                <c:pt idx="3315" formatCode="General">
                  <c:v>897.07299999999998</c:v>
                </c:pt>
                <c:pt idx="3316" formatCode="General">
                  <c:v>895.07100000000003</c:v>
                </c:pt>
                <c:pt idx="3317" formatCode="General">
                  <c:v>892.75400000000002</c:v>
                </c:pt>
                <c:pt idx="3318" formatCode="General">
                  <c:v>890.32299999999987</c:v>
                </c:pt>
                <c:pt idx="3319" formatCode="General">
                  <c:v>887.98500000000001</c:v>
                </c:pt>
                <c:pt idx="3320" formatCode="General">
                  <c:v>886.08600000000001</c:v>
                </c:pt>
                <c:pt idx="3321" formatCode="General">
                  <c:v>884.63099999999997</c:v>
                </c:pt>
                <c:pt idx="3322" formatCode="General">
                  <c:v>882.41300000000001</c:v>
                </c:pt>
                <c:pt idx="3323" formatCode="General">
                  <c:v>879.77599999999995</c:v>
                </c:pt>
                <c:pt idx="3324" formatCode="General">
                  <c:v>877.74699999999996</c:v>
                </c:pt>
                <c:pt idx="3325" formatCode="General">
                  <c:v>875.68600000000004</c:v>
                </c:pt>
                <c:pt idx="3326" formatCode="General">
                  <c:v>873.56099999999992</c:v>
                </c:pt>
                <c:pt idx="3327" formatCode="General">
                  <c:v>871.82199999999989</c:v>
                </c:pt>
                <c:pt idx="3328" formatCode="General">
                  <c:v>870.14599999999996</c:v>
                </c:pt>
                <c:pt idx="3329" formatCode="General">
                  <c:v>868.20699999999999</c:v>
                </c:pt>
                <c:pt idx="3330" formatCode="General">
                  <c:v>866.7700000000001</c:v>
                </c:pt>
                <c:pt idx="3331" formatCode="General">
                  <c:v>864.46599999999989</c:v>
                </c:pt>
                <c:pt idx="3332" formatCode="General">
                  <c:v>862.59799999999996</c:v>
                </c:pt>
                <c:pt idx="3333" formatCode="General">
                  <c:v>860.36199999999985</c:v>
                </c:pt>
                <c:pt idx="3334" formatCode="General">
                  <c:v>858.34799999999984</c:v>
                </c:pt>
                <c:pt idx="3335" formatCode="General">
                  <c:v>856.39800000000002</c:v>
                </c:pt>
                <c:pt idx="3336" formatCode="General">
                  <c:v>854.76599999999996</c:v>
                </c:pt>
                <c:pt idx="3337" formatCode="General">
                  <c:v>852.09900000000005</c:v>
                </c:pt>
                <c:pt idx="3338" formatCode="General">
                  <c:v>850.26400000000001</c:v>
                </c:pt>
                <c:pt idx="3339" formatCode="General">
                  <c:v>848.86799999999994</c:v>
                </c:pt>
                <c:pt idx="3340" formatCode="General">
                  <c:v>846.55</c:v>
                </c:pt>
                <c:pt idx="3341" formatCode="General">
                  <c:v>844.31099999999992</c:v>
                </c:pt>
                <c:pt idx="3342" formatCode="General">
                  <c:v>841.34799999999984</c:v>
                </c:pt>
                <c:pt idx="3343" formatCode="General">
                  <c:v>839.37099999999998</c:v>
                </c:pt>
                <c:pt idx="3344" formatCode="General">
                  <c:v>838.26099999999997</c:v>
                </c:pt>
                <c:pt idx="3345" formatCode="General">
                  <c:v>837.05799999999988</c:v>
                </c:pt>
                <c:pt idx="3346" formatCode="General">
                  <c:v>834.95999999999992</c:v>
                </c:pt>
                <c:pt idx="3347" formatCode="General">
                  <c:v>833.56599999999992</c:v>
                </c:pt>
                <c:pt idx="3348" formatCode="General">
                  <c:v>831.74300000000005</c:v>
                </c:pt>
                <c:pt idx="3349" formatCode="General">
                  <c:v>829.428</c:v>
                </c:pt>
                <c:pt idx="3350" formatCode="General">
                  <c:v>827.15199999999993</c:v>
                </c:pt>
                <c:pt idx="3351" formatCode="General">
                  <c:v>823.101</c:v>
                </c:pt>
                <c:pt idx="3352" formatCode="General">
                  <c:v>818.52699999999993</c:v>
                </c:pt>
                <c:pt idx="3353" formatCode="General">
                  <c:v>816.60799999999983</c:v>
                </c:pt>
                <c:pt idx="3354" formatCode="General">
                  <c:v>814.45199999999988</c:v>
                </c:pt>
                <c:pt idx="3355" formatCode="General">
                  <c:v>812.3599999999999</c:v>
                </c:pt>
                <c:pt idx="3356" formatCode="General">
                  <c:v>810.60199999999998</c:v>
                </c:pt>
                <c:pt idx="3357" formatCode="General">
                  <c:v>808.70899999999995</c:v>
                </c:pt>
                <c:pt idx="3358" formatCode="General">
                  <c:v>807.154</c:v>
                </c:pt>
                <c:pt idx="3359" formatCode="General">
                  <c:v>805.93099999999993</c:v>
                </c:pt>
                <c:pt idx="3360" formatCode="General">
                  <c:v>803.82999999999993</c:v>
                </c:pt>
                <c:pt idx="3361" formatCode="General">
                  <c:v>801.56899999999996</c:v>
                </c:pt>
                <c:pt idx="3362" formatCode="General">
                  <c:v>799.85099999999989</c:v>
                </c:pt>
                <c:pt idx="3363" formatCode="General">
                  <c:v>797.95399999999984</c:v>
                </c:pt>
                <c:pt idx="3364" formatCode="General">
                  <c:v>796.39699999999993</c:v>
                </c:pt>
                <c:pt idx="3365" formatCode="General">
                  <c:v>794.67100000000005</c:v>
                </c:pt>
                <c:pt idx="3366" formatCode="General">
                  <c:v>792.86799999999994</c:v>
                </c:pt>
                <c:pt idx="3367" formatCode="General">
                  <c:v>791.197</c:v>
                </c:pt>
                <c:pt idx="3368" formatCode="General">
                  <c:v>789.23800000000017</c:v>
                </c:pt>
                <c:pt idx="3369" formatCode="General">
                  <c:v>787.33299999999986</c:v>
                </c:pt>
                <c:pt idx="3370" formatCode="General">
                  <c:v>785.399</c:v>
                </c:pt>
                <c:pt idx="3371" formatCode="General">
                  <c:v>783.34299999999985</c:v>
                </c:pt>
                <c:pt idx="3372" formatCode="General">
                  <c:v>781.26900000000001</c:v>
                </c:pt>
                <c:pt idx="3373" formatCode="General">
                  <c:v>779.26400000000001</c:v>
                </c:pt>
                <c:pt idx="3374" formatCode="General">
                  <c:v>777.70399999999995</c:v>
                </c:pt>
                <c:pt idx="3375" formatCode="General">
                  <c:v>775.75800000000004</c:v>
                </c:pt>
                <c:pt idx="3376" formatCode="General">
                  <c:v>774.495</c:v>
                </c:pt>
                <c:pt idx="3377" formatCode="General">
                  <c:v>773.13900000000001</c:v>
                </c:pt>
                <c:pt idx="3378" formatCode="General">
                  <c:v>771.23599999999999</c:v>
                </c:pt>
                <c:pt idx="3379" formatCode="General">
                  <c:v>769.44299999999987</c:v>
                </c:pt>
                <c:pt idx="3380" formatCode="General">
                  <c:v>767.90499999999997</c:v>
                </c:pt>
                <c:pt idx="3381" formatCode="General">
                  <c:v>765.52300000000002</c:v>
                </c:pt>
                <c:pt idx="3382" formatCode="General">
                  <c:v>763.75</c:v>
                </c:pt>
                <c:pt idx="3383" formatCode="General">
                  <c:v>761.80599999999993</c:v>
                </c:pt>
                <c:pt idx="3384" formatCode="General">
                  <c:v>760.202</c:v>
                </c:pt>
                <c:pt idx="3385" formatCode="General">
                  <c:v>758.59900000000005</c:v>
                </c:pt>
                <c:pt idx="3386" formatCode="General">
                  <c:v>757.08199999999999</c:v>
                </c:pt>
                <c:pt idx="3387" formatCode="General">
                  <c:v>754.84699999999987</c:v>
                </c:pt>
                <c:pt idx="3388" formatCode="General">
                  <c:v>752.98</c:v>
                </c:pt>
                <c:pt idx="3389" formatCode="General">
                  <c:v>751.17800000000011</c:v>
                </c:pt>
                <c:pt idx="3390" formatCode="General">
                  <c:v>749.34599999999989</c:v>
                </c:pt>
                <c:pt idx="3391" formatCode="General">
                  <c:v>746.94999999999993</c:v>
                </c:pt>
                <c:pt idx="3392" formatCode="General">
                  <c:v>745.19900000000007</c:v>
                </c:pt>
                <c:pt idx="3393" formatCode="General">
                  <c:v>743.20899999999995</c:v>
                </c:pt>
                <c:pt idx="3394" formatCode="General">
                  <c:v>741.69600000000003</c:v>
                </c:pt>
                <c:pt idx="3395" formatCode="General">
                  <c:v>740.79100000000005</c:v>
                </c:pt>
                <c:pt idx="3396" formatCode="General">
                  <c:v>739.42899999999997</c:v>
                </c:pt>
                <c:pt idx="3397" formatCode="General">
                  <c:v>738.30499999999984</c:v>
                </c:pt>
                <c:pt idx="3398" formatCode="General">
                  <c:v>736.95199999999988</c:v>
                </c:pt>
                <c:pt idx="3399" formatCode="General">
                  <c:v>735.43499999999983</c:v>
                </c:pt>
                <c:pt idx="3400" formatCode="General">
                  <c:v>734.26099999999997</c:v>
                </c:pt>
                <c:pt idx="3401" formatCode="General">
                  <c:v>732.89300000000003</c:v>
                </c:pt>
                <c:pt idx="3402" formatCode="General">
                  <c:v>731.31299999999987</c:v>
                </c:pt>
                <c:pt idx="3403" formatCode="General">
                  <c:v>729.726</c:v>
                </c:pt>
                <c:pt idx="3404" formatCode="General">
                  <c:v>728.57</c:v>
                </c:pt>
                <c:pt idx="3405" formatCode="General">
                  <c:v>726.82799999999986</c:v>
                </c:pt>
                <c:pt idx="3406" formatCode="General">
                  <c:v>725.80899999999997</c:v>
                </c:pt>
                <c:pt idx="3407" formatCode="General">
                  <c:v>724.18600000000004</c:v>
                </c:pt>
                <c:pt idx="3408" formatCode="General">
                  <c:v>722.56</c:v>
                </c:pt>
                <c:pt idx="3409" formatCode="General">
                  <c:v>720.94899999999996</c:v>
                </c:pt>
                <c:pt idx="3410" formatCode="General">
                  <c:v>719.4559999999999</c:v>
                </c:pt>
                <c:pt idx="3411" formatCode="General">
                  <c:v>715.22500000000002</c:v>
                </c:pt>
                <c:pt idx="3412" formatCode="General">
                  <c:v>713.42099999999994</c:v>
                </c:pt>
                <c:pt idx="3413" formatCode="General">
                  <c:v>712.41899999999998</c:v>
                </c:pt>
                <c:pt idx="3414" formatCode="General">
                  <c:v>710.81999999999994</c:v>
                </c:pt>
                <c:pt idx="3415" formatCode="General">
                  <c:v>709.50199999999984</c:v>
                </c:pt>
                <c:pt idx="3416" formatCode="General">
                  <c:v>707.83199999999988</c:v>
                </c:pt>
                <c:pt idx="3417" formatCode="General">
                  <c:v>705.45999999999992</c:v>
                </c:pt>
                <c:pt idx="3418" formatCode="General">
                  <c:v>704.01300000000003</c:v>
                </c:pt>
                <c:pt idx="3419" formatCode="General">
                  <c:v>702.64599999999996</c:v>
                </c:pt>
                <c:pt idx="3420" formatCode="General">
                  <c:v>700.72799999999984</c:v>
                </c:pt>
                <c:pt idx="3421" formatCode="General">
                  <c:v>699.64800000000002</c:v>
                </c:pt>
                <c:pt idx="3422" formatCode="General">
                  <c:v>698.30899999999997</c:v>
                </c:pt>
                <c:pt idx="3423" formatCode="General">
                  <c:v>696.51099999999997</c:v>
                </c:pt>
                <c:pt idx="3424" formatCode="General">
                  <c:v>694.95099999999991</c:v>
                </c:pt>
                <c:pt idx="3425" formatCode="General">
                  <c:v>693.61300000000017</c:v>
                </c:pt>
                <c:pt idx="3426" formatCode="General">
                  <c:v>692.25900000000001</c:v>
                </c:pt>
                <c:pt idx="3427" formatCode="General">
                  <c:v>690.66399999999999</c:v>
                </c:pt>
                <c:pt idx="3428" formatCode="General">
                  <c:v>689.10599999999999</c:v>
                </c:pt>
                <c:pt idx="3429" formatCode="General">
                  <c:v>687.62300000000005</c:v>
                </c:pt>
                <c:pt idx="3430" formatCode="General">
                  <c:v>686.71400000000017</c:v>
                </c:pt>
                <c:pt idx="3431" formatCode="General">
                  <c:v>685.22799999999984</c:v>
                </c:pt>
                <c:pt idx="3432" formatCode="General">
                  <c:v>683.84599999999989</c:v>
                </c:pt>
                <c:pt idx="3433" formatCode="General">
                  <c:v>682.649</c:v>
                </c:pt>
                <c:pt idx="3434" formatCode="General">
                  <c:v>679.13400000000001</c:v>
                </c:pt>
                <c:pt idx="3435" formatCode="General">
                  <c:v>678.12599999999998</c:v>
                </c:pt>
                <c:pt idx="3436" formatCode="General">
                  <c:v>676.71400000000017</c:v>
                </c:pt>
                <c:pt idx="3437" formatCode="General">
                  <c:v>675.59100000000001</c:v>
                </c:pt>
                <c:pt idx="3438" formatCode="General">
                  <c:v>673.99</c:v>
                </c:pt>
                <c:pt idx="3439" formatCode="General">
                  <c:v>672.67700000000002</c:v>
                </c:pt>
                <c:pt idx="3440" formatCode="General">
                  <c:v>671.14</c:v>
                </c:pt>
                <c:pt idx="3441" formatCode="General">
                  <c:v>669.72400000000005</c:v>
                </c:pt>
                <c:pt idx="3442" formatCode="General">
                  <c:v>668.71100000000001</c:v>
                </c:pt>
                <c:pt idx="3443" formatCode="General">
                  <c:v>667.28700000000003</c:v>
                </c:pt>
                <c:pt idx="3444" formatCode="General">
                  <c:v>665.8119999999999</c:v>
                </c:pt>
                <c:pt idx="3445" formatCode="General">
                  <c:v>664.3119999999999</c:v>
                </c:pt>
                <c:pt idx="3446" formatCode="General">
                  <c:v>662.79200000000003</c:v>
                </c:pt>
                <c:pt idx="3447" formatCode="General">
                  <c:v>661.57600000000002</c:v>
                </c:pt>
                <c:pt idx="3448" formatCode="General">
                  <c:v>660.16499999999996</c:v>
                </c:pt>
                <c:pt idx="3449" formatCode="General">
                  <c:v>658.60900000000004</c:v>
                </c:pt>
                <c:pt idx="3450" formatCode="General">
                  <c:v>657.26</c:v>
                </c:pt>
                <c:pt idx="3451" formatCode="General">
                  <c:v>655.84799999999984</c:v>
                </c:pt>
                <c:pt idx="3452" formatCode="General">
                  <c:v>654.39800000000002</c:v>
                </c:pt>
                <c:pt idx="3453" formatCode="General">
                  <c:v>652.94599999999991</c:v>
                </c:pt>
                <c:pt idx="3454" formatCode="General">
                  <c:v>652.25099999999998</c:v>
                </c:pt>
                <c:pt idx="3455" formatCode="General">
                  <c:v>650.89699999999993</c:v>
                </c:pt>
                <c:pt idx="3456" formatCode="General">
                  <c:v>649.50400000000002</c:v>
                </c:pt>
                <c:pt idx="3457" formatCode="General">
                  <c:v>648.38400000000001</c:v>
                </c:pt>
                <c:pt idx="3458" formatCode="General">
                  <c:v>647.16899999999998</c:v>
                </c:pt>
                <c:pt idx="3459" formatCode="General">
                  <c:v>645.44999999999993</c:v>
                </c:pt>
                <c:pt idx="3460" formatCode="General">
                  <c:v>644.09900000000005</c:v>
                </c:pt>
                <c:pt idx="3461" formatCode="General">
                  <c:v>642.47799999999984</c:v>
                </c:pt>
                <c:pt idx="3462" formatCode="General">
                  <c:v>641.07299999999998</c:v>
                </c:pt>
                <c:pt idx="3463" formatCode="General">
                  <c:v>639.904</c:v>
                </c:pt>
                <c:pt idx="3464" formatCode="General">
                  <c:v>638.52300000000002</c:v>
                </c:pt>
                <c:pt idx="3465" formatCode="General">
                  <c:v>637.37099999999998</c:v>
                </c:pt>
                <c:pt idx="3466" formatCode="General">
                  <c:v>636.27800000000013</c:v>
                </c:pt>
                <c:pt idx="3467" formatCode="General">
                  <c:v>634.72500000000002</c:v>
                </c:pt>
                <c:pt idx="3468" formatCode="General">
                  <c:v>633.41899999999998</c:v>
                </c:pt>
                <c:pt idx="3469" formatCode="General">
                  <c:v>632.096</c:v>
                </c:pt>
                <c:pt idx="3470" formatCode="General">
                  <c:v>631.07400000000007</c:v>
                </c:pt>
                <c:pt idx="3471" formatCode="General">
                  <c:v>629.77100000000007</c:v>
                </c:pt>
                <c:pt idx="3472" formatCode="General">
                  <c:v>628.54899999999998</c:v>
                </c:pt>
                <c:pt idx="3473" formatCode="General">
                  <c:v>627.35599999999988</c:v>
                </c:pt>
                <c:pt idx="3474" formatCode="General">
                  <c:v>625.96799999999985</c:v>
                </c:pt>
                <c:pt idx="3475" formatCode="General">
                  <c:v>624.4</c:v>
                </c:pt>
                <c:pt idx="3476" formatCode="General">
                  <c:v>622.97199999999998</c:v>
                </c:pt>
                <c:pt idx="3477" formatCode="General">
                  <c:v>621.428</c:v>
                </c:pt>
                <c:pt idx="3478" formatCode="General">
                  <c:v>620.08100000000002</c:v>
                </c:pt>
                <c:pt idx="3479" formatCode="General">
                  <c:v>618.21500000000003</c:v>
                </c:pt>
                <c:pt idx="3480" formatCode="General">
                  <c:v>617.26099999999997</c:v>
                </c:pt>
                <c:pt idx="3481" formatCode="General">
                  <c:v>616.15199999999993</c:v>
                </c:pt>
                <c:pt idx="3482" formatCode="General">
                  <c:v>615.28500000000008</c:v>
                </c:pt>
                <c:pt idx="3483" formatCode="General">
                  <c:v>614.3549999999999</c:v>
                </c:pt>
                <c:pt idx="3484" formatCode="General">
                  <c:v>613.57299999999998</c:v>
                </c:pt>
                <c:pt idx="3485" formatCode="General">
                  <c:v>612.22500000000002</c:v>
                </c:pt>
                <c:pt idx="3486" formatCode="General">
                  <c:v>610.59</c:v>
                </c:pt>
                <c:pt idx="3487" formatCode="General">
                  <c:v>609.24599999999998</c:v>
                </c:pt>
                <c:pt idx="3488" formatCode="General">
                  <c:v>607.98599999999999</c:v>
                </c:pt>
                <c:pt idx="3489" formatCode="General">
                  <c:v>606.78099999999995</c:v>
                </c:pt>
                <c:pt idx="3490" formatCode="General">
                  <c:v>605.38900000000001</c:v>
                </c:pt>
                <c:pt idx="3491" formatCode="General">
                  <c:v>604.22</c:v>
                </c:pt>
                <c:pt idx="3492" formatCode="General">
                  <c:v>603.06399999999996</c:v>
                </c:pt>
                <c:pt idx="3493" formatCode="General">
                  <c:v>601.11500000000001</c:v>
                </c:pt>
                <c:pt idx="3494" formatCode="General">
                  <c:v>599.89</c:v>
                </c:pt>
                <c:pt idx="3495" formatCode="General">
                  <c:v>598.51499999999999</c:v>
                </c:pt>
                <c:pt idx="3496" formatCode="General">
                  <c:v>597.31099999999992</c:v>
                </c:pt>
                <c:pt idx="3497" formatCode="General">
                  <c:v>596.06099999999992</c:v>
                </c:pt>
                <c:pt idx="3498" formatCode="General">
                  <c:v>594.86199999999985</c:v>
                </c:pt>
                <c:pt idx="3499" formatCode="General">
                  <c:v>593.75300000000004</c:v>
                </c:pt>
                <c:pt idx="3500" formatCode="General">
                  <c:v>592.404</c:v>
                </c:pt>
                <c:pt idx="3501" formatCode="General">
                  <c:v>591.3599999999999</c:v>
                </c:pt>
                <c:pt idx="3502" formatCode="General">
                  <c:v>589.45999999999992</c:v>
                </c:pt>
                <c:pt idx="3503" formatCode="General">
                  <c:v>588.57500000000005</c:v>
                </c:pt>
                <c:pt idx="3504" formatCode="General">
                  <c:v>587.524</c:v>
                </c:pt>
                <c:pt idx="3505" formatCode="General">
                  <c:v>586.62800000000004</c:v>
                </c:pt>
                <c:pt idx="3506" formatCode="General">
                  <c:v>585.28500000000008</c:v>
                </c:pt>
                <c:pt idx="3507" formatCode="General">
                  <c:v>584.43399999999997</c:v>
                </c:pt>
                <c:pt idx="3508" formatCode="General">
                  <c:v>583.17300000000012</c:v>
                </c:pt>
                <c:pt idx="3509" formatCode="General">
                  <c:v>581.71</c:v>
                </c:pt>
                <c:pt idx="3510" formatCode="General">
                  <c:v>580.64400000000001</c:v>
                </c:pt>
                <c:pt idx="3511" formatCode="General">
                  <c:v>579.70699999999999</c:v>
                </c:pt>
                <c:pt idx="3512" formatCode="General">
                  <c:v>578.76300000000003</c:v>
                </c:pt>
                <c:pt idx="3513" formatCode="General">
                  <c:v>577.46799999999985</c:v>
                </c:pt>
                <c:pt idx="3514" formatCode="General">
                  <c:v>576.024</c:v>
                </c:pt>
                <c:pt idx="3515" formatCode="General">
                  <c:v>574.77200000000005</c:v>
                </c:pt>
                <c:pt idx="3516" formatCode="General">
                  <c:v>573.18200000000002</c:v>
                </c:pt>
                <c:pt idx="3517" formatCode="General">
                  <c:v>572.02800000000002</c:v>
                </c:pt>
                <c:pt idx="3518" formatCode="General">
                  <c:v>571.21400000000017</c:v>
                </c:pt>
                <c:pt idx="3519" formatCode="General">
                  <c:v>570.02699999999993</c:v>
                </c:pt>
                <c:pt idx="3520" formatCode="General">
                  <c:v>568.15699999999993</c:v>
                </c:pt>
                <c:pt idx="3521" formatCode="General">
                  <c:v>567.11800000000005</c:v>
                </c:pt>
                <c:pt idx="3522" formatCode="General">
                  <c:v>565.68600000000004</c:v>
                </c:pt>
                <c:pt idx="3523" formatCode="General">
                  <c:v>564.52499999999998</c:v>
                </c:pt>
                <c:pt idx="3524" formatCode="General">
                  <c:v>563.63800000000003</c:v>
                </c:pt>
                <c:pt idx="3525" formatCode="General">
                  <c:v>562.28599999999994</c:v>
                </c:pt>
                <c:pt idx="3526" formatCode="General">
                  <c:v>561.15300000000002</c:v>
                </c:pt>
                <c:pt idx="3527" formatCode="General">
                  <c:v>559.76099999999997</c:v>
                </c:pt>
                <c:pt idx="3528" formatCode="General">
                  <c:v>558.29600000000005</c:v>
                </c:pt>
                <c:pt idx="3529" formatCode="General">
                  <c:v>557.20000000000005</c:v>
                </c:pt>
                <c:pt idx="3530" formatCode="General">
                  <c:v>555.86799999999994</c:v>
                </c:pt>
                <c:pt idx="3531" formatCode="General">
                  <c:v>554.71100000000001</c:v>
                </c:pt>
                <c:pt idx="3532" formatCode="General">
                  <c:v>553.72299999999996</c:v>
                </c:pt>
                <c:pt idx="3533" formatCode="General">
                  <c:v>552.62699999999984</c:v>
                </c:pt>
                <c:pt idx="3534" formatCode="General">
                  <c:v>551.52099999999996</c:v>
                </c:pt>
                <c:pt idx="3535" formatCode="General">
                  <c:v>550.20699999999999</c:v>
                </c:pt>
                <c:pt idx="3536" formatCode="General">
                  <c:v>549.23</c:v>
                </c:pt>
                <c:pt idx="3537" formatCode="General">
                  <c:v>548.15099999999984</c:v>
                </c:pt>
                <c:pt idx="3538" formatCode="General">
                  <c:v>547.25599999999997</c:v>
                </c:pt>
                <c:pt idx="3539" formatCode="General">
                  <c:v>546.21500000000003</c:v>
                </c:pt>
                <c:pt idx="3540" formatCode="General">
                  <c:v>545.09400000000005</c:v>
                </c:pt>
                <c:pt idx="3541" formatCode="General">
                  <c:v>543.65800000000002</c:v>
                </c:pt>
                <c:pt idx="3542" formatCode="General">
                  <c:v>542.80099999999993</c:v>
                </c:pt>
                <c:pt idx="3543" formatCode="General">
                  <c:v>541.67700000000002</c:v>
                </c:pt>
                <c:pt idx="3544" formatCode="General">
                  <c:v>540.524</c:v>
                </c:pt>
                <c:pt idx="3545" formatCode="General">
                  <c:v>538.77400000000011</c:v>
                </c:pt>
                <c:pt idx="3546" formatCode="General">
                  <c:v>537.43399999999997</c:v>
                </c:pt>
                <c:pt idx="3547" formatCode="General">
                  <c:v>536.28800000000012</c:v>
                </c:pt>
                <c:pt idx="3548" formatCode="General">
                  <c:v>534.76800000000003</c:v>
                </c:pt>
                <c:pt idx="3549" formatCode="General">
                  <c:v>533.47400000000005</c:v>
                </c:pt>
                <c:pt idx="3550" formatCode="General">
                  <c:v>532.46799999999985</c:v>
                </c:pt>
                <c:pt idx="3551" formatCode="General">
                  <c:v>531.47</c:v>
                </c:pt>
                <c:pt idx="3552" formatCode="General">
                  <c:v>530.82899999999984</c:v>
                </c:pt>
                <c:pt idx="3553" formatCode="General">
                  <c:v>529.94699999999989</c:v>
                </c:pt>
                <c:pt idx="3554" formatCode="General">
                  <c:v>528.45299999999986</c:v>
                </c:pt>
                <c:pt idx="3555" formatCode="General">
                  <c:v>525.51099999999997</c:v>
                </c:pt>
                <c:pt idx="3556" formatCode="General">
                  <c:v>524.64800000000002</c:v>
                </c:pt>
                <c:pt idx="3557" formatCode="General">
                  <c:v>523.51099999999997</c:v>
                </c:pt>
                <c:pt idx="3558" formatCode="General">
                  <c:v>522.55599999999993</c:v>
                </c:pt>
                <c:pt idx="3559" formatCode="General">
                  <c:v>521.28800000000012</c:v>
                </c:pt>
                <c:pt idx="3560" formatCode="General">
                  <c:v>519.70299999999997</c:v>
                </c:pt>
                <c:pt idx="3561" formatCode="General">
                  <c:v>518.64300000000003</c:v>
                </c:pt>
                <c:pt idx="3562" formatCode="General">
                  <c:v>517.48500000000001</c:v>
                </c:pt>
                <c:pt idx="3563" formatCode="General">
                  <c:v>514.47799999999984</c:v>
                </c:pt>
                <c:pt idx="3564" formatCode="General">
                  <c:v>513.12800000000004</c:v>
                </c:pt>
                <c:pt idx="3565" formatCode="General">
                  <c:v>512.226</c:v>
                </c:pt>
                <c:pt idx="3566" formatCode="General">
                  <c:v>511.40799999999996</c:v>
                </c:pt>
                <c:pt idx="3567" formatCode="General">
                  <c:v>510.10399999999993</c:v>
                </c:pt>
                <c:pt idx="3568" formatCode="General">
                  <c:v>509.101</c:v>
                </c:pt>
                <c:pt idx="3569" formatCode="General">
                  <c:v>508.26900000000001</c:v>
                </c:pt>
                <c:pt idx="3570" formatCode="General">
                  <c:v>506.98799999999994</c:v>
                </c:pt>
                <c:pt idx="3571" formatCode="General">
                  <c:v>505.87900000000002</c:v>
                </c:pt>
                <c:pt idx="3572" formatCode="General">
                  <c:v>504.49899999999997</c:v>
                </c:pt>
                <c:pt idx="3573" formatCode="General">
                  <c:v>503.32299999999992</c:v>
                </c:pt>
                <c:pt idx="3574" formatCode="General">
                  <c:v>502.18099999999993</c:v>
                </c:pt>
                <c:pt idx="3575" formatCode="General">
                  <c:v>500.90999999999997</c:v>
                </c:pt>
                <c:pt idx="3576" formatCode="General">
                  <c:v>499.76599999999996</c:v>
                </c:pt>
                <c:pt idx="3577" formatCode="General">
                  <c:v>498.25799999999992</c:v>
                </c:pt>
                <c:pt idx="3578" formatCode="General">
                  <c:v>497.15499999999997</c:v>
                </c:pt>
                <c:pt idx="3579" formatCode="General">
                  <c:v>496.23799999999994</c:v>
                </c:pt>
                <c:pt idx="3580" formatCode="General">
                  <c:v>495.12900000000002</c:v>
                </c:pt>
                <c:pt idx="3581" formatCode="General">
                  <c:v>494.31700000000001</c:v>
                </c:pt>
                <c:pt idx="3582" formatCode="General">
                  <c:v>493.62900000000002</c:v>
                </c:pt>
                <c:pt idx="3583" formatCode="General">
                  <c:v>492.56799999999993</c:v>
                </c:pt>
                <c:pt idx="3584" formatCode="General">
                  <c:v>491.09199999999987</c:v>
                </c:pt>
                <c:pt idx="3585" formatCode="General">
                  <c:v>489.28099999999995</c:v>
                </c:pt>
                <c:pt idx="3586" formatCode="General">
                  <c:v>488.24099999999999</c:v>
                </c:pt>
                <c:pt idx="3587" formatCode="General">
                  <c:v>487.25400000000002</c:v>
                </c:pt>
                <c:pt idx="3588" formatCode="General">
                  <c:v>486.41199999999986</c:v>
                </c:pt>
                <c:pt idx="3589" formatCode="General">
                  <c:v>485.27099999999996</c:v>
                </c:pt>
                <c:pt idx="3590" formatCode="General">
                  <c:v>484.36099999999999</c:v>
                </c:pt>
                <c:pt idx="3591" formatCode="General">
                  <c:v>483.28</c:v>
                </c:pt>
                <c:pt idx="3592" formatCode="General">
                  <c:v>482.572</c:v>
                </c:pt>
                <c:pt idx="3593" formatCode="General">
                  <c:v>481.28899999999993</c:v>
                </c:pt>
                <c:pt idx="3594" formatCode="General">
                  <c:v>480.29599999999994</c:v>
                </c:pt>
                <c:pt idx="3595" formatCode="General">
                  <c:v>479.10899999999992</c:v>
                </c:pt>
                <c:pt idx="3596" formatCode="General">
                  <c:v>478.14800000000002</c:v>
                </c:pt>
                <c:pt idx="3597" formatCode="General">
                  <c:v>476.92499999999995</c:v>
                </c:pt>
                <c:pt idx="3598" formatCode="General">
                  <c:v>475.92999999999995</c:v>
                </c:pt>
                <c:pt idx="3599" formatCode="General">
                  <c:v>474.91799999999995</c:v>
                </c:pt>
                <c:pt idx="3600" formatCode="General">
                  <c:v>473.94299999999993</c:v>
                </c:pt>
                <c:pt idx="3601" formatCode="General">
                  <c:v>473.25200000000001</c:v>
                </c:pt>
                <c:pt idx="3602" formatCode="General">
                  <c:v>472.77699999999993</c:v>
                </c:pt>
                <c:pt idx="3603" formatCode="General">
                  <c:v>471.59399999999994</c:v>
                </c:pt>
                <c:pt idx="3604" formatCode="General">
                  <c:v>470.89</c:v>
                </c:pt>
                <c:pt idx="3605" formatCode="General">
                  <c:v>470.27299999999997</c:v>
                </c:pt>
                <c:pt idx="3606" formatCode="General">
                  <c:v>469.47299999999996</c:v>
                </c:pt>
                <c:pt idx="3607" formatCode="General">
                  <c:v>466.78699999999986</c:v>
                </c:pt>
                <c:pt idx="3608" formatCode="General">
                  <c:v>465.86599999999999</c:v>
                </c:pt>
                <c:pt idx="3609" formatCode="General">
                  <c:v>464.71199999999993</c:v>
                </c:pt>
                <c:pt idx="3610" formatCode="General">
                  <c:v>463.91899999999987</c:v>
                </c:pt>
                <c:pt idx="3611" formatCode="General">
                  <c:v>463.28</c:v>
                </c:pt>
                <c:pt idx="3612" formatCode="General">
                  <c:v>462.62299999999999</c:v>
                </c:pt>
                <c:pt idx="3613" formatCode="General">
                  <c:v>461.29899999999986</c:v>
                </c:pt>
                <c:pt idx="3614" formatCode="General">
                  <c:v>460.35700000000008</c:v>
                </c:pt>
                <c:pt idx="3615" formatCode="General">
                  <c:v>459.21699999999987</c:v>
                </c:pt>
                <c:pt idx="3616" formatCode="General">
                  <c:v>458.23299999999995</c:v>
                </c:pt>
                <c:pt idx="3617" formatCode="General">
                  <c:v>457.14900000000006</c:v>
                </c:pt>
                <c:pt idx="3618" formatCode="General">
                  <c:v>456.42499999999995</c:v>
                </c:pt>
                <c:pt idx="3619" formatCode="General">
                  <c:v>455.45800000000003</c:v>
                </c:pt>
                <c:pt idx="3620" formatCode="General">
                  <c:v>454.19299999999993</c:v>
                </c:pt>
                <c:pt idx="3621" formatCode="General">
                  <c:v>453.05</c:v>
                </c:pt>
                <c:pt idx="3622" formatCode="General">
                  <c:v>452.01299999999992</c:v>
                </c:pt>
                <c:pt idx="3623" formatCode="General">
                  <c:v>450.98899999999986</c:v>
                </c:pt>
                <c:pt idx="3624" formatCode="General">
                  <c:v>449.82900000000001</c:v>
                </c:pt>
                <c:pt idx="3625" formatCode="General">
                  <c:v>448.83099999999996</c:v>
                </c:pt>
                <c:pt idx="3626" formatCode="General">
                  <c:v>447.84800000000001</c:v>
                </c:pt>
                <c:pt idx="3627" formatCode="General">
                  <c:v>447.38</c:v>
                </c:pt>
                <c:pt idx="3628" formatCode="General">
                  <c:v>446.39699999999993</c:v>
                </c:pt>
                <c:pt idx="3629" formatCode="General">
                  <c:v>445.55200000000002</c:v>
                </c:pt>
                <c:pt idx="3630" formatCode="General">
                  <c:v>444.65499999999997</c:v>
                </c:pt>
                <c:pt idx="3631" formatCode="General">
                  <c:v>444.15499999999997</c:v>
                </c:pt>
                <c:pt idx="3632" formatCode="General">
                  <c:v>443.64800000000002</c:v>
                </c:pt>
                <c:pt idx="3633" formatCode="General">
                  <c:v>442.70099999999996</c:v>
                </c:pt>
                <c:pt idx="3634" formatCode="General">
                  <c:v>441.93699999999995</c:v>
                </c:pt>
                <c:pt idx="3635" formatCode="General">
                  <c:v>440.53199999999987</c:v>
                </c:pt>
                <c:pt idx="3636" formatCode="General">
                  <c:v>439.49400000000003</c:v>
                </c:pt>
                <c:pt idx="3637" formatCode="General">
                  <c:v>438.77</c:v>
                </c:pt>
                <c:pt idx="3638" formatCode="General">
                  <c:v>437.80200000000002</c:v>
                </c:pt>
                <c:pt idx="3639" formatCode="General">
                  <c:v>436.84199999999993</c:v>
                </c:pt>
                <c:pt idx="3640" formatCode="General">
                  <c:v>434.245</c:v>
                </c:pt>
                <c:pt idx="3641" formatCode="General">
                  <c:v>433.42799999999994</c:v>
                </c:pt>
                <c:pt idx="3642" formatCode="General">
                  <c:v>432.55900000000008</c:v>
                </c:pt>
                <c:pt idx="3643" formatCode="General">
                  <c:v>431.97399999999993</c:v>
                </c:pt>
                <c:pt idx="3644" formatCode="General">
                  <c:v>431.41799999999995</c:v>
                </c:pt>
                <c:pt idx="3645" formatCode="General">
                  <c:v>430.68200000000002</c:v>
                </c:pt>
                <c:pt idx="3646" formatCode="General">
                  <c:v>429.80500000000001</c:v>
                </c:pt>
                <c:pt idx="3647" formatCode="General">
                  <c:v>428.95299999999992</c:v>
                </c:pt>
                <c:pt idx="3648" formatCode="General">
                  <c:v>428.02799999999996</c:v>
                </c:pt>
                <c:pt idx="3649" formatCode="General">
                  <c:v>427.21999999999997</c:v>
                </c:pt>
                <c:pt idx="3650" formatCode="General">
                  <c:v>426.22799999999995</c:v>
                </c:pt>
                <c:pt idx="3651" formatCode="General">
                  <c:v>425.40099999999995</c:v>
                </c:pt>
                <c:pt idx="3652" formatCode="General">
                  <c:v>424.66800000000001</c:v>
                </c:pt>
                <c:pt idx="3653" formatCode="General">
                  <c:v>423.50900000000001</c:v>
                </c:pt>
                <c:pt idx="3654" formatCode="General">
                  <c:v>422.77199999999993</c:v>
                </c:pt>
                <c:pt idx="3655" formatCode="General">
                  <c:v>421.19299999999993</c:v>
                </c:pt>
                <c:pt idx="3656" formatCode="General">
                  <c:v>420.45400000000001</c:v>
                </c:pt>
                <c:pt idx="3657" formatCode="General">
                  <c:v>419.60199999999992</c:v>
                </c:pt>
                <c:pt idx="3658" formatCode="General">
                  <c:v>418.96899999999994</c:v>
                </c:pt>
                <c:pt idx="3659" formatCode="General">
                  <c:v>418.07499999999999</c:v>
                </c:pt>
                <c:pt idx="3660" formatCode="General">
                  <c:v>417.20599999999996</c:v>
                </c:pt>
                <c:pt idx="3661" formatCode="General">
                  <c:v>416.56700000000001</c:v>
                </c:pt>
                <c:pt idx="3662" formatCode="General">
                  <c:v>415.82900000000001</c:v>
                </c:pt>
                <c:pt idx="3663" formatCode="General">
                  <c:v>415.20499999999993</c:v>
                </c:pt>
                <c:pt idx="3664" formatCode="General">
                  <c:v>414.40999999999997</c:v>
                </c:pt>
                <c:pt idx="3665" formatCode="General">
                  <c:v>413.68099999999993</c:v>
                </c:pt>
                <c:pt idx="3666" formatCode="General">
                  <c:v>412.96099999999996</c:v>
                </c:pt>
                <c:pt idx="3667" formatCode="General">
                  <c:v>411.93499999999995</c:v>
                </c:pt>
                <c:pt idx="3668" formatCode="General">
                  <c:v>411.16699999999992</c:v>
                </c:pt>
                <c:pt idx="3669" formatCode="General">
                  <c:v>410.33</c:v>
                </c:pt>
                <c:pt idx="3670" formatCode="General">
                  <c:v>409.58300000000003</c:v>
                </c:pt>
                <c:pt idx="3671" formatCode="General">
                  <c:v>408.952</c:v>
                </c:pt>
                <c:pt idx="3672" formatCode="General">
                  <c:v>408.35399999999993</c:v>
                </c:pt>
                <c:pt idx="3673" formatCode="General">
                  <c:v>407.42099999999994</c:v>
                </c:pt>
                <c:pt idx="3674" formatCode="General">
                  <c:v>406.59500000000003</c:v>
                </c:pt>
                <c:pt idx="3675" formatCode="General">
                  <c:v>405.863</c:v>
                </c:pt>
                <c:pt idx="3676" formatCode="General">
                  <c:v>405.09899999999993</c:v>
                </c:pt>
                <c:pt idx="3677" formatCode="General">
                  <c:v>404.27699999999993</c:v>
                </c:pt>
                <c:pt idx="3678" formatCode="General">
                  <c:v>403.48599999999993</c:v>
                </c:pt>
                <c:pt idx="3679" formatCode="General">
                  <c:v>402.52599999999995</c:v>
                </c:pt>
                <c:pt idx="3680" formatCode="General">
                  <c:v>401.548</c:v>
                </c:pt>
                <c:pt idx="3681" formatCode="General">
                  <c:v>400.745</c:v>
                </c:pt>
                <c:pt idx="3682" formatCode="General">
                  <c:v>399.98699999999997</c:v>
                </c:pt>
                <c:pt idx="3683" formatCode="General">
                  <c:v>399.25599999999991</c:v>
                </c:pt>
                <c:pt idx="3684" formatCode="General">
                  <c:v>398.49400000000003</c:v>
                </c:pt>
                <c:pt idx="3685" formatCode="General">
                  <c:v>397.82499999999999</c:v>
                </c:pt>
                <c:pt idx="3686" formatCode="General">
                  <c:v>397.03199999999987</c:v>
                </c:pt>
                <c:pt idx="3687" formatCode="General">
                  <c:v>396.15199999999999</c:v>
                </c:pt>
                <c:pt idx="3688" formatCode="General">
                  <c:v>395.41499999999996</c:v>
                </c:pt>
                <c:pt idx="3689" formatCode="General">
                  <c:v>394.827</c:v>
                </c:pt>
                <c:pt idx="3690" formatCode="General">
                  <c:v>393.899</c:v>
                </c:pt>
                <c:pt idx="3691" formatCode="General">
                  <c:v>393.17399999999992</c:v>
                </c:pt>
                <c:pt idx="3692" formatCode="General">
                  <c:v>392.60199999999992</c:v>
                </c:pt>
                <c:pt idx="3693" formatCode="General">
                  <c:v>391.89699999999993</c:v>
                </c:pt>
                <c:pt idx="3694" formatCode="General">
                  <c:v>391.11599999999999</c:v>
                </c:pt>
                <c:pt idx="3695" formatCode="General">
                  <c:v>390.34699999999992</c:v>
                </c:pt>
                <c:pt idx="3696" formatCode="General">
                  <c:v>389.57400000000001</c:v>
                </c:pt>
                <c:pt idx="3697" formatCode="General">
                  <c:v>388.84100000000001</c:v>
                </c:pt>
                <c:pt idx="3698" formatCode="General">
                  <c:v>388.029</c:v>
                </c:pt>
                <c:pt idx="3699" formatCode="General">
                  <c:v>387.31099999999992</c:v>
                </c:pt>
                <c:pt idx="3700" formatCode="General">
                  <c:v>386.72599999999994</c:v>
                </c:pt>
                <c:pt idx="3701" formatCode="General">
                  <c:v>385.96599999999995</c:v>
                </c:pt>
                <c:pt idx="3702" formatCode="General">
                  <c:v>384.87299999999999</c:v>
                </c:pt>
                <c:pt idx="3703" formatCode="General">
                  <c:v>384.214</c:v>
                </c:pt>
                <c:pt idx="3704" formatCode="General">
                  <c:v>383.52799999999996</c:v>
                </c:pt>
                <c:pt idx="3705" formatCode="General">
                  <c:v>382.70099999999996</c:v>
                </c:pt>
                <c:pt idx="3706" formatCode="General">
                  <c:v>381.85599999999999</c:v>
                </c:pt>
                <c:pt idx="3707" formatCode="General">
                  <c:v>381.18599999999992</c:v>
                </c:pt>
                <c:pt idx="3708" formatCode="General">
                  <c:v>380.33599999999996</c:v>
                </c:pt>
                <c:pt idx="3709" formatCode="General">
                  <c:v>379.78899999999993</c:v>
                </c:pt>
                <c:pt idx="3710" formatCode="General">
                  <c:v>378.65400000000005</c:v>
                </c:pt>
                <c:pt idx="3711" formatCode="General">
                  <c:v>377.67</c:v>
                </c:pt>
                <c:pt idx="3712" formatCode="General">
                  <c:v>377.255</c:v>
                </c:pt>
                <c:pt idx="3713" formatCode="General">
                  <c:v>376.52199999999993</c:v>
                </c:pt>
                <c:pt idx="3714" formatCode="General">
                  <c:v>375.26900000000001</c:v>
                </c:pt>
                <c:pt idx="3715" formatCode="General">
                  <c:v>374.64299999999997</c:v>
                </c:pt>
                <c:pt idx="3716" formatCode="General">
                  <c:v>374.00200000000001</c:v>
                </c:pt>
                <c:pt idx="3717" formatCode="General">
                  <c:v>373.255</c:v>
                </c:pt>
                <c:pt idx="3718" formatCode="General">
                  <c:v>372.637</c:v>
                </c:pt>
                <c:pt idx="3719" formatCode="General">
                  <c:v>371.79700000000003</c:v>
                </c:pt>
                <c:pt idx="3720" formatCode="General">
                  <c:v>371.13799999999992</c:v>
                </c:pt>
                <c:pt idx="3721" formatCode="General">
                  <c:v>370.29499999999996</c:v>
                </c:pt>
                <c:pt idx="3722" formatCode="General">
                  <c:v>369.19499999999999</c:v>
                </c:pt>
                <c:pt idx="3723" formatCode="General">
                  <c:v>368.62099999999992</c:v>
                </c:pt>
                <c:pt idx="3724" formatCode="General">
                  <c:v>367.93400000000003</c:v>
                </c:pt>
                <c:pt idx="3725" formatCode="General">
                  <c:v>367.113</c:v>
                </c:pt>
                <c:pt idx="3726" formatCode="General">
                  <c:v>365.959</c:v>
                </c:pt>
                <c:pt idx="3727" formatCode="General">
                  <c:v>365.25200000000001</c:v>
                </c:pt>
                <c:pt idx="3728" formatCode="General">
                  <c:v>364.42200000000003</c:v>
                </c:pt>
                <c:pt idx="3729" formatCode="General">
                  <c:v>363.87599999999992</c:v>
                </c:pt>
                <c:pt idx="3730" formatCode="General">
                  <c:v>363.07299999999992</c:v>
                </c:pt>
                <c:pt idx="3731" formatCode="General">
                  <c:v>362.25700000000001</c:v>
                </c:pt>
                <c:pt idx="3732" formatCode="General">
                  <c:v>361.79700000000003</c:v>
                </c:pt>
                <c:pt idx="3733" formatCode="General">
                  <c:v>361.24200000000002</c:v>
                </c:pt>
                <c:pt idx="3734" formatCode="General">
                  <c:v>360.78199999999987</c:v>
                </c:pt>
                <c:pt idx="3735" formatCode="General">
                  <c:v>359.99599999999987</c:v>
                </c:pt>
                <c:pt idx="3736" formatCode="General">
                  <c:v>359.55700000000002</c:v>
                </c:pt>
                <c:pt idx="3737" formatCode="General">
                  <c:v>358.72499999999997</c:v>
                </c:pt>
                <c:pt idx="3738" formatCode="General">
                  <c:v>358.11099999999999</c:v>
                </c:pt>
                <c:pt idx="3739" formatCode="General">
                  <c:v>357.30900000000008</c:v>
                </c:pt>
                <c:pt idx="3740" formatCode="General">
                  <c:v>356.46299999999997</c:v>
                </c:pt>
                <c:pt idx="3741" formatCode="General">
                  <c:v>355.685</c:v>
                </c:pt>
                <c:pt idx="3742" formatCode="General">
                  <c:v>355.08</c:v>
                </c:pt>
                <c:pt idx="3743" formatCode="General">
                  <c:v>354.45800000000003</c:v>
                </c:pt>
                <c:pt idx="3744" formatCode="General">
                  <c:v>353.76799999999992</c:v>
                </c:pt>
                <c:pt idx="3745" formatCode="General">
                  <c:v>352.72999999999996</c:v>
                </c:pt>
                <c:pt idx="3746" formatCode="General">
                  <c:v>352.02099999999996</c:v>
                </c:pt>
                <c:pt idx="3747" formatCode="General">
                  <c:v>351.48099999999994</c:v>
                </c:pt>
                <c:pt idx="3748" formatCode="General">
                  <c:v>350.85700000000008</c:v>
                </c:pt>
                <c:pt idx="3749" formatCode="General">
                  <c:v>350.20699999999994</c:v>
                </c:pt>
                <c:pt idx="3750" formatCode="General">
                  <c:v>349.327</c:v>
                </c:pt>
                <c:pt idx="3751" formatCode="General">
                  <c:v>348.72399999999993</c:v>
                </c:pt>
                <c:pt idx="3752" formatCode="General">
                  <c:v>347.964</c:v>
                </c:pt>
                <c:pt idx="3753" formatCode="General">
                  <c:v>347.49799999999993</c:v>
                </c:pt>
                <c:pt idx="3754" formatCode="General">
                  <c:v>346.851</c:v>
                </c:pt>
                <c:pt idx="3755" formatCode="General">
                  <c:v>346.00599999999991</c:v>
                </c:pt>
                <c:pt idx="3756" formatCode="General">
                  <c:v>345.36599999999999</c:v>
                </c:pt>
                <c:pt idx="3757" formatCode="General">
                  <c:v>344.72199999999987</c:v>
                </c:pt>
                <c:pt idx="3758" formatCode="General">
                  <c:v>343.79499999999996</c:v>
                </c:pt>
                <c:pt idx="3759" formatCode="General">
                  <c:v>343.024</c:v>
                </c:pt>
                <c:pt idx="3760" formatCode="General">
                  <c:v>342.42200000000003</c:v>
                </c:pt>
                <c:pt idx="3761" formatCode="General">
                  <c:v>341.84199999999993</c:v>
                </c:pt>
                <c:pt idx="3762" formatCode="General">
                  <c:v>341.15400000000005</c:v>
                </c:pt>
                <c:pt idx="3763" formatCode="General">
                  <c:v>340.33799999999997</c:v>
                </c:pt>
                <c:pt idx="3764" formatCode="General">
                  <c:v>339.529</c:v>
                </c:pt>
                <c:pt idx="3765" formatCode="General">
                  <c:v>338.78099999999995</c:v>
                </c:pt>
                <c:pt idx="3766" formatCode="General">
                  <c:v>338.04199999999992</c:v>
                </c:pt>
                <c:pt idx="3767" formatCode="General">
                  <c:v>337.19799999999992</c:v>
                </c:pt>
                <c:pt idx="3768" formatCode="General">
                  <c:v>336.47799999999995</c:v>
                </c:pt>
                <c:pt idx="3769" formatCode="General">
                  <c:v>334.51499999999999</c:v>
                </c:pt>
                <c:pt idx="3770" formatCode="General">
                  <c:v>332.53699999999986</c:v>
                </c:pt>
                <c:pt idx="3771" formatCode="General">
                  <c:v>331.90999999999997</c:v>
                </c:pt>
                <c:pt idx="3772" formatCode="General">
                  <c:v>331.18700000000001</c:v>
                </c:pt>
                <c:pt idx="3773" formatCode="General">
                  <c:v>330.26099999999997</c:v>
                </c:pt>
                <c:pt idx="3774" formatCode="General">
                  <c:v>329.41199999999986</c:v>
                </c:pt>
                <c:pt idx="3775" formatCode="General">
                  <c:v>328.88499999999999</c:v>
                </c:pt>
                <c:pt idx="3776" formatCode="General">
                  <c:v>328.07299999999992</c:v>
                </c:pt>
                <c:pt idx="3777" formatCode="General">
                  <c:v>327.13099999999991</c:v>
                </c:pt>
                <c:pt idx="3778" formatCode="General">
                  <c:v>326.214</c:v>
                </c:pt>
                <c:pt idx="3779" formatCode="General">
                  <c:v>325.38299999999992</c:v>
                </c:pt>
                <c:pt idx="3780" formatCode="General">
                  <c:v>324.72099999999995</c:v>
                </c:pt>
                <c:pt idx="3781" formatCode="General">
                  <c:v>324.04700000000008</c:v>
                </c:pt>
                <c:pt idx="3782" formatCode="General">
                  <c:v>323.37400000000002</c:v>
                </c:pt>
                <c:pt idx="3783" formatCode="General">
                  <c:v>322.85899999999992</c:v>
                </c:pt>
                <c:pt idx="3784" formatCode="General">
                  <c:v>322.178</c:v>
                </c:pt>
                <c:pt idx="3785" formatCode="General">
                  <c:v>321.52</c:v>
                </c:pt>
                <c:pt idx="3786" formatCode="General">
                  <c:v>320.77099999999996</c:v>
                </c:pt>
                <c:pt idx="3787" formatCode="General">
                  <c:v>319.99400000000003</c:v>
                </c:pt>
                <c:pt idx="3788" formatCode="General">
                  <c:v>318.64800000000002</c:v>
                </c:pt>
                <c:pt idx="3789" formatCode="General">
                  <c:v>317.72099999999995</c:v>
                </c:pt>
                <c:pt idx="3790" formatCode="General">
                  <c:v>317.24599999999992</c:v>
                </c:pt>
                <c:pt idx="3791" formatCode="General">
                  <c:v>316.67700000000002</c:v>
                </c:pt>
                <c:pt idx="3792" formatCode="General">
                  <c:v>316.04700000000008</c:v>
                </c:pt>
                <c:pt idx="3793" formatCode="General">
                  <c:v>315.47199999999987</c:v>
                </c:pt>
                <c:pt idx="3794" formatCode="General">
                  <c:v>314.93699999999995</c:v>
                </c:pt>
                <c:pt idx="3795" formatCode="General">
                  <c:v>314.26799999999992</c:v>
                </c:pt>
                <c:pt idx="3796" formatCode="General">
                  <c:v>313.57100000000003</c:v>
                </c:pt>
                <c:pt idx="3797" formatCode="General">
                  <c:v>312.87799999999999</c:v>
                </c:pt>
                <c:pt idx="3798" formatCode="General">
                  <c:v>312.28099999999995</c:v>
                </c:pt>
                <c:pt idx="3799" formatCode="General">
                  <c:v>311.64600000000002</c:v>
                </c:pt>
                <c:pt idx="3800" formatCode="General">
                  <c:v>310.90599999999995</c:v>
                </c:pt>
                <c:pt idx="3801" formatCode="General">
                  <c:v>310.26499999999999</c:v>
                </c:pt>
                <c:pt idx="3802" formatCode="General">
                  <c:v>309.45099999999996</c:v>
                </c:pt>
                <c:pt idx="3803" formatCode="General">
                  <c:v>308.863</c:v>
                </c:pt>
                <c:pt idx="3804" formatCode="General">
                  <c:v>308.315</c:v>
                </c:pt>
                <c:pt idx="3805" formatCode="General">
                  <c:v>307.59299999999996</c:v>
                </c:pt>
                <c:pt idx="3806" formatCode="General">
                  <c:v>307.06099999999992</c:v>
                </c:pt>
                <c:pt idx="3807" formatCode="General">
                  <c:v>306.38400000000001</c:v>
                </c:pt>
                <c:pt idx="3808" formatCode="General">
                  <c:v>305.827</c:v>
                </c:pt>
                <c:pt idx="3809" formatCode="General">
                  <c:v>305.19600000000003</c:v>
                </c:pt>
                <c:pt idx="3810" formatCode="General">
                  <c:v>304.55500000000001</c:v>
                </c:pt>
                <c:pt idx="3811" formatCode="General">
                  <c:v>304.12900000000002</c:v>
                </c:pt>
                <c:pt idx="3812" formatCode="General">
                  <c:v>303.69099999999992</c:v>
                </c:pt>
                <c:pt idx="3813" formatCode="General">
                  <c:v>301.76299999999992</c:v>
                </c:pt>
                <c:pt idx="3814" formatCode="General">
                  <c:v>301.30500000000001</c:v>
                </c:pt>
                <c:pt idx="3815" formatCode="General">
                  <c:v>300.73200000000003</c:v>
                </c:pt>
                <c:pt idx="3816" formatCode="General">
                  <c:v>299.71599999999995</c:v>
                </c:pt>
                <c:pt idx="3817" formatCode="General">
                  <c:v>298.97899999999987</c:v>
                </c:pt>
                <c:pt idx="3818" formatCode="General">
                  <c:v>298.20400000000001</c:v>
                </c:pt>
                <c:pt idx="3819" formatCode="General">
                  <c:v>297.64699999999999</c:v>
                </c:pt>
                <c:pt idx="3820" formatCode="General">
                  <c:v>297.101</c:v>
                </c:pt>
                <c:pt idx="3821" formatCode="General">
                  <c:v>296.43499999999995</c:v>
                </c:pt>
                <c:pt idx="3822" formatCode="General">
                  <c:v>295.78599999999994</c:v>
                </c:pt>
                <c:pt idx="3823" formatCode="General">
                  <c:v>295.072</c:v>
                </c:pt>
                <c:pt idx="3824" formatCode="General">
                  <c:v>294.32299999999992</c:v>
                </c:pt>
                <c:pt idx="3825" formatCode="General">
                  <c:v>293.76099999999997</c:v>
                </c:pt>
                <c:pt idx="3826" formatCode="General">
                  <c:v>293.07100000000003</c:v>
                </c:pt>
                <c:pt idx="3827" formatCode="General">
                  <c:v>292.53599999999994</c:v>
                </c:pt>
                <c:pt idx="3828" formatCode="General">
                  <c:v>291.80700000000002</c:v>
                </c:pt>
                <c:pt idx="3829" formatCode="General">
                  <c:v>291.24900000000002</c:v>
                </c:pt>
                <c:pt idx="3830" formatCode="General">
                  <c:v>290.85399999999993</c:v>
                </c:pt>
                <c:pt idx="3831" formatCode="General">
                  <c:v>290.334</c:v>
                </c:pt>
                <c:pt idx="3832" formatCode="General">
                  <c:v>289.54500000000002</c:v>
                </c:pt>
                <c:pt idx="3833" formatCode="General">
                  <c:v>288.98099999999994</c:v>
                </c:pt>
                <c:pt idx="3834" formatCode="General">
                  <c:v>288.44600000000003</c:v>
                </c:pt>
                <c:pt idx="3835" formatCode="General">
                  <c:v>287.71099999999996</c:v>
                </c:pt>
                <c:pt idx="3836" formatCode="General">
                  <c:v>287.08499999999992</c:v>
                </c:pt>
                <c:pt idx="3837" formatCode="General">
                  <c:v>285.84899999999999</c:v>
                </c:pt>
                <c:pt idx="3838" formatCode="General">
                  <c:v>285.47699999999986</c:v>
                </c:pt>
                <c:pt idx="3839" formatCode="General">
                  <c:v>284.77199999999993</c:v>
                </c:pt>
                <c:pt idx="3840" formatCode="General">
                  <c:v>284.23099999999994</c:v>
                </c:pt>
                <c:pt idx="3841" formatCode="General">
                  <c:v>283.91899999999987</c:v>
                </c:pt>
                <c:pt idx="3842" formatCode="General">
                  <c:v>282.36799999999999</c:v>
                </c:pt>
                <c:pt idx="3843" formatCode="General">
                  <c:v>281.72999999999996</c:v>
                </c:pt>
                <c:pt idx="3844" formatCode="General">
                  <c:v>281.19</c:v>
                </c:pt>
                <c:pt idx="3845" formatCode="General">
                  <c:v>280.62200000000001</c:v>
                </c:pt>
                <c:pt idx="3846" formatCode="General">
                  <c:v>280.10000000000002</c:v>
                </c:pt>
                <c:pt idx="3847" formatCode="General">
                  <c:v>279.82499999999999</c:v>
                </c:pt>
                <c:pt idx="3848" formatCode="General">
                  <c:v>279.27799999999996</c:v>
                </c:pt>
                <c:pt idx="3849" formatCode="General">
                  <c:v>278.53500000000003</c:v>
                </c:pt>
                <c:pt idx="3850" formatCode="General">
                  <c:v>278.017</c:v>
                </c:pt>
                <c:pt idx="3851" formatCode="General">
                  <c:v>277.37900000000002</c:v>
                </c:pt>
                <c:pt idx="3852" formatCode="General">
                  <c:v>276.77299999999997</c:v>
                </c:pt>
                <c:pt idx="3853" formatCode="General">
                  <c:v>276.28399999999993</c:v>
                </c:pt>
                <c:pt idx="3854" formatCode="General">
                  <c:v>275.66500000000002</c:v>
                </c:pt>
                <c:pt idx="3855" formatCode="General">
                  <c:v>275.11900000000009</c:v>
                </c:pt>
                <c:pt idx="3856" formatCode="General">
                  <c:v>274.34899999999999</c:v>
                </c:pt>
                <c:pt idx="3857" formatCode="General">
                  <c:v>273.59399999999994</c:v>
                </c:pt>
                <c:pt idx="3858" formatCode="General">
                  <c:v>273.10300000000001</c:v>
                </c:pt>
                <c:pt idx="3859" formatCode="General">
                  <c:v>272.64800000000002</c:v>
                </c:pt>
                <c:pt idx="3860" formatCode="General">
                  <c:v>272.22999999999996</c:v>
                </c:pt>
                <c:pt idx="3861" formatCode="General">
                  <c:v>271.72899999999987</c:v>
                </c:pt>
                <c:pt idx="3862" formatCode="General">
                  <c:v>271.26099999999997</c:v>
                </c:pt>
                <c:pt idx="3863" formatCode="General">
                  <c:v>270.84800000000001</c:v>
                </c:pt>
                <c:pt idx="3864" formatCode="General">
                  <c:v>270.33699999999993</c:v>
                </c:pt>
                <c:pt idx="3865" formatCode="General">
                  <c:v>269.99799999999993</c:v>
                </c:pt>
                <c:pt idx="3866" formatCode="General">
                  <c:v>269.51400000000001</c:v>
                </c:pt>
                <c:pt idx="3867" formatCode="General">
                  <c:v>269.048</c:v>
                </c:pt>
                <c:pt idx="3868" formatCode="General">
                  <c:v>268.47000000000003</c:v>
                </c:pt>
                <c:pt idx="3869" formatCode="General">
                  <c:v>268.10599999999999</c:v>
                </c:pt>
                <c:pt idx="3870" formatCode="General">
                  <c:v>267.565</c:v>
                </c:pt>
                <c:pt idx="3871" formatCode="General">
                  <c:v>267.18900000000002</c:v>
                </c:pt>
                <c:pt idx="3872" formatCode="General">
                  <c:v>266.61200000000002</c:v>
                </c:pt>
                <c:pt idx="3873" formatCode="General">
                  <c:v>266.16800000000001</c:v>
                </c:pt>
                <c:pt idx="3874" formatCode="General">
                  <c:v>265.49799999999993</c:v>
                </c:pt>
                <c:pt idx="3875" formatCode="General">
                  <c:v>264.97699999999986</c:v>
                </c:pt>
                <c:pt idx="3876" formatCode="General">
                  <c:v>264.40499999999992</c:v>
                </c:pt>
                <c:pt idx="3877" formatCode="General">
                  <c:v>263.90699999999987</c:v>
                </c:pt>
                <c:pt idx="3878" formatCode="General">
                  <c:v>263.47499999999997</c:v>
                </c:pt>
                <c:pt idx="3879" formatCode="General">
                  <c:v>262.90099999999995</c:v>
                </c:pt>
                <c:pt idx="3880" formatCode="General">
                  <c:v>262.45400000000001</c:v>
                </c:pt>
                <c:pt idx="3881" formatCode="General">
                  <c:v>261.92599999999993</c:v>
                </c:pt>
                <c:pt idx="3882" formatCode="General">
                  <c:v>261.48299999999995</c:v>
                </c:pt>
                <c:pt idx="3883" formatCode="General">
                  <c:v>260.90299999999996</c:v>
                </c:pt>
                <c:pt idx="3884" formatCode="General">
                  <c:v>260.49499999999995</c:v>
                </c:pt>
                <c:pt idx="3885" formatCode="General">
                  <c:v>260.07</c:v>
                </c:pt>
                <c:pt idx="3886" formatCode="General">
                  <c:v>259.60700000000008</c:v>
                </c:pt>
                <c:pt idx="3887" formatCode="General">
                  <c:v>259.089</c:v>
                </c:pt>
                <c:pt idx="3888" formatCode="General">
                  <c:v>258.53299999999996</c:v>
                </c:pt>
                <c:pt idx="3889" formatCode="General">
                  <c:v>258.17399999999992</c:v>
                </c:pt>
                <c:pt idx="3890" formatCode="General">
                  <c:v>257.714</c:v>
                </c:pt>
                <c:pt idx="3891" formatCode="General">
                  <c:v>257.19</c:v>
                </c:pt>
                <c:pt idx="3892" formatCode="General">
                  <c:v>256.74799999999999</c:v>
                </c:pt>
                <c:pt idx="3893" formatCode="General">
                  <c:v>256.25799999999992</c:v>
                </c:pt>
                <c:pt idx="3894" formatCode="General">
                  <c:v>255.62200000000001</c:v>
                </c:pt>
                <c:pt idx="3895" formatCode="General">
                  <c:v>255.25</c:v>
                </c:pt>
                <c:pt idx="3896" formatCode="General">
                  <c:v>254.874</c:v>
                </c:pt>
                <c:pt idx="3897" formatCode="General">
                  <c:v>254.45100000000002</c:v>
                </c:pt>
                <c:pt idx="3898" formatCode="General">
                  <c:v>253.97800000000001</c:v>
                </c:pt>
                <c:pt idx="3899" formatCode="General">
                  <c:v>253.54299999999998</c:v>
                </c:pt>
                <c:pt idx="3900" formatCode="General">
                  <c:v>253.23699999999999</c:v>
                </c:pt>
                <c:pt idx="3901" formatCode="General">
                  <c:v>252.87800000000001</c:v>
                </c:pt>
                <c:pt idx="3902" formatCode="General">
                  <c:v>252.40200000000002</c:v>
                </c:pt>
                <c:pt idx="3903" formatCode="General">
                  <c:v>251.94299999999998</c:v>
                </c:pt>
                <c:pt idx="3904" formatCode="General">
                  <c:v>251.565</c:v>
                </c:pt>
                <c:pt idx="3905" formatCode="General">
                  <c:v>251.19499999999999</c:v>
                </c:pt>
                <c:pt idx="3906" formatCode="General">
                  <c:v>250.83100000000002</c:v>
                </c:pt>
                <c:pt idx="3907" formatCode="General">
                  <c:v>250.33600000000001</c:v>
                </c:pt>
                <c:pt idx="3908" formatCode="General">
                  <c:v>249.792</c:v>
                </c:pt>
                <c:pt idx="3909" formatCode="General">
                  <c:v>249.33100000000002</c:v>
                </c:pt>
                <c:pt idx="3910" formatCode="General">
                  <c:v>248.82300000000001</c:v>
                </c:pt>
                <c:pt idx="3911" formatCode="General">
                  <c:v>248.47899999999998</c:v>
                </c:pt>
                <c:pt idx="3912" formatCode="General">
                  <c:v>248.059</c:v>
                </c:pt>
                <c:pt idx="3913" formatCode="General">
                  <c:v>247.53800000000001</c:v>
                </c:pt>
                <c:pt idx="3914" formatCode="General">
                  <c:v>247.006</c:v>
                </c:pt>
                <c:pt idx="3915" formatCode="General">
                  <c:v>246.67299999999997</c:v>
                </c:pt>
                <c:pt idx="3916" formatCode="General">
                  <c:v>246.11799999999999</c:v>
                </c:pt>
                <c:pt idx="3917" formatCode="General">
                  <c:v>245.137</c:v>
                </c:pt>
                <c:pt idx="3918" formatCode="General">
                  <c:v>244.20499999999998</c:v>
                </c:pt>
                <c:pt idx="3919" formatCode="General">
                  <c:v>243.55100000000002</c:v>
                </c:pt>
                <c:pt idx="3920" formatCode="General">
                  <c:v>243.03200000000001</c:v>
                </c:pt>
                <c:pt idx="3921" formatCode="General">
                  <c:v>242.631</c:v>
                </c:pt>
                <c:pt idx="3922" formatCode="General">
                  <c:v>242.09399999999999</c:v>
                </c:pt>
                <c:pt idx="3923" formatCode="General">
                  <c:v>241.72800000000001</c:v>
                </c:pt>
                <c:pt idx="3924" formatCode="General">
                  <c:v>241.30800000000002</c:v>
                </c:pt>
                <c:pt idx="3925" formatCode="General">
                  <c:v>240.923</c:v>
                </c:pt>
                <c:pt idx="3926" formatCode="General">
                  <c:v>240.523</c:v>
                </c:pt>
                <c:pt idx="3927" formatCode="General">
                  <c:v>240.023</c:v>
                </c:pt>
                <c:pt idx="3928" formatCode="General">
                  <c:v>239.55700000000002</c:v>
                </c:pt>
                <c:pt idx="3929" formatCode="General">
                  <c:v>238.95100000000002</c:v>
                </c:pt>
                <c:pt idx="3930" formatCode="General">
                  <c:v>238.41200000000001</c:v>
                </c:pt>
                <c:pt idx="3931" formatCode="General">
                  <c:v>237.94399999999999</c:v>
                </c:pt>
                <c:pt idx="3932" formatCode="General">
                  <c:v>237.50700000000001</c:v>
                </c:pt>
                <c:pt idx="3933" formatCode="General">
                  <c:v>236.965</c:v>
                </c:pt>
                <c:pt idx="3934" formatCode="General">
                  <c:v>236.35900000000001</c:v>
                </c:pt>
                <c:pt idx="3935" formatCode="General">
                  <c:v>235.88100000000003</c:v>
                </c:pt>
                <c:pt idx="3936" formatCode="General">
                  <c:v>235.465</c:v>
                </c:pt>
                <c:pt idx="3937" formatCode="General">
                  <c:v>235.084</c:v>
                </c:pt>
                <c:pt idx="3938" formatCode="General">
                  <c:v>234.66899999999998</c:v>
                </c:pt>
                <c:pt idx="3939" formatCode="General">
                  <c:v>234.26</c:v>
                </c:pt>
                <c:pt idx="3940" formatCode="General">
                  <c:v>233.87800000000001</c:v>
                </c:pt>
                <c:pt idx="3941" formatCode="General">
                  <c:v>233.50700000000001</c:v>
                </c:pt>
                <c:pt idx="3942" formatCode="General">
                  <c:v>233.01399999999998</c:v>
                </c:pt>
                <c:pt idx="3943" formatCode="General">
                  <c:v>232.34900000000002</c:v>
                </c:pt>
                <c:pt idx="3944" formatCode="General">
                  <c:v>231.989</c:v>
                </c:pt>
                <c:pt idx="3945" formatCode="General">
                  <c:v>231.636</c:v>
                </c:pt>
                <c:pt idx="3946" formatCode="General">
                  <c:v>231.13399999999999</c:v>
                </c:pt>
                <c:pt idx="3947" formatCode="General">
                  <c:v>230.684</c:v>
                </c:pt>
                <c:pt idx="3948" formatCode="General">
                  <c:v>230.251</c:v>
                </c:pt>
                <c:pt idx="3949" formatCode="General">
                  <c:v>229.79</c:v>
                </c:pt>
                <c:pt idx="3950" formatCode="General">
                  <c:v>229.28300000000002</c:v>
                </c:pt>
                <c:pt idx="3951" formatCode="General">
                  <c:v>228.64399999999998</c:v>
                </c:pt>
                <c:pt idx="3952" formatCode="General">
                  <c:v>228.19800000000001</c:v>
                </c:pt>
                <c:pt idx="3953" formatCode="General">
                  <c:v>227.90300000000002</c:v>
                </c:pt>
                <c:pt idx="3954" formatCode="General">
                  <c:v>227.59900000000002</c:v>
                </c:pt>
                <c:pt idx="3955" formatCode="General">
                  <c:v>227.21099999999998</c:v>
                </c:pt>
                <c:pt idx="3956" formatCode="General">
                  <c:v>226.88900000000001</c:v>
                </c:pt>
                <c:pt idx="3957" formatCode="General">
                  <c:v>226.47</c:v>
                </c:pt>
                <c:pt idx="3958" formatCode="General">
                  <c:v>225.82300000000001</c:v>
                </c:pt>
                <c:pt idx="3959" formatCode="General">
                  <c:v>225.25300000000001</c:v>
                </c:pt>
                <c:pt idx="3960" formatCode="General">
                  <c:v>224.80200000000002</c:v>
                </c:pt>
                <c:pt idx="3961" formatCode="General">
                  <c:v>224.441</c:v>
                </c:pt>
                <c:pt idx="3962" formatCode="General">
                  <c:v>224.03200000000001</c:v>
                </c:pt>
                <c:pt idx="3963" formatCode="General">
                  <c:v>222.68300000000002</c:v>
                </c:pt>
                <c:pt idx="3964" formatCode="General">
                  <c:v>222.28100000000001</c:v>
                </c:pt>
                <c:pt idx="3965" formatCode="General">
                  <c:v>221.74799999999999</c:v>
                </c:pt>
                <c:pt idx="3966" formatCode="General">
                  <c:v>221.29899999999998</c:v>
                </c:pt>
                <c:pt idx="3967" formatCode="General">
                  <c:v>220.90700000000001</c:v>
                </c:pt>
                <c:pt idx="3968" formatCode="General">
                  <c:v>220.37700000000001</c:v>
                </c:pt>
                <c:pt idx="3969" formatCode="General">
                  <c:v>219.87200000000001</c:v>
                </c:pt>
                <c:pt idx="3970" formatCode="General">
                  <c:v>219.43600000000001</c:v>
                </c:pt>
                <c:pt idx="3971" formatCode="General">
                  <c:v>219.023</c:v>
                </c:pt>
                <c:pt idx="3972" formatCode="General">
                  <c:v>218.572</c:v>
                </c:pt>
                <c:pt idx="3973" formatCode="General">
                  <c:v>217.17499999999998</c:v>
                </c:pt>
                <c:pt idx="3974" formatCode="General">
                  <c:v>216.67099999999999</c:v>
                </c:pt>
                <c:pt idx="3975" formatCode="General">
                  <c:v>216.054</c:v>
                </c:pt>
                <c:pt idx="3976" formatCode="General">
                  <c:v>215.58</c:v>
                </c:pt>
                <c:pt idx="3977" formatCode="General">
                  <c:v>215.18100000000001</c:v>
                </c:pt>
                <c:pt idx="3978" formatCode="General">
                  <c:v>214.70099999999999</c:v>
                </c:pt>
                <c:pt idx="3979" formatCode="General">
                  <c:v>214.22299999999998</c:v>
                </c:pt>
                <c:pt idx="3980" formatCode="General">
                  <c:v>213.70899999999997</c:v>
                </c:pt>
                <c:pt idx="3981" formatCode="General">
                  <c:v>213.03700000000001</c:v>
                </c:pt>
                <c:pt idx="3982" formatCode="General">
                  <c:v>212.583</c:v>
                </c:pt>
                <c:pt idx="3983" formatCode="General">
                  <c:v>212.22499999999999</c:v>
                </c:pt>
                <c:pt idx="3984" formatCode="General">
                  <c:v>211.96100000000001</c:v>
                </c:pt>
                <c:pt idx="3985" formatCode="General">
                  <c:v>211.501</c:v>
                </c:pt>
                <c:pt idx="3986" formatCode="General">
                  <c:v>211.14599999999999</c:v>
                </c:pt>
                <c:pt idx="3987" formatCode="General">
                  <c:v>210.70299999999997</c:v>
                </c:pt>
                <c:pt idx="3988" formatCode="General">
                  <c:v>210.15600000000001</c:v>
                </c:pt>
                <c:pt idx="3989" formatCode="General">
                  <c:v>209.626</c:v>
                </c:pt>
                <c:pt idx="3990" formatCode="General">
                  <c:v>209.13899999999998</c:v>
                </c:pt>
                <c:pt idx="3991" formatCode="General">
                  <c:v>208.61599999999999</c:v>
                </c:pt>
                <c:pt idx="3992" formatCode="General">
                  <c:v>208.26399999999998</c:v>
                </c:pt>
                <c:pt idx="3993" formatCode="General">
                  <c:v>207.55100000000002</c:v>
                </c:pt>
                <c:pt idx="3994" formatCode="General">
                  <c:v>207.10499999999999</c:v>
                </c:pt>
                <c:pt idx="3995" formatCode="General">
                  <c:v>206.71299999999999</c:v>
                </c:pt>
                <c:pt idx="3996" formatCode="General">
                  <c:v>206.39500000000001</c:v>
                </c:pt>
                <c:pt idx="3997" formatCode="General">
                  <c:v>206.077</c:v>
                </c:pt>
                <c:pt idx="3998" formatCode="General">
                  <c:v>205.84300000000002</c:v>
                </c:pt>
                <c:pt idx="3999" formatCode="General">
                  <c:v>205.38100000000003</c:v>
                </c:pt>
                <c:pt idx="4000" formatCode="General">
                  <c:v>205.036</c:v>
                </c:pt>
                <c:pt idx="4001" formatCode="General">
                  <c:v>204.541</c:v>
                </c:pt>
                <c:pt idx="4002" formatCode="General">
                  <c:v>204.196</c:v>
                </c:pt>
                <c:pt idx="4003" formatCode="General">
                  <c:v>203.76399999999998</c:v>
                </c:pt>
                <c:pt idx="4004" formatCode="General">
                  <c:v>203.34399999999999</c:v>
                </c:pt>
                <c:pt idx="4005" formatCode="General">
                  <c:v>203.01499999999999</c:v>
                </c:pt>
                <c:pt idx="4006" formatCode="General">
                  <c:v>201.74099999999999</c:v>
                </c:pt>
                <c:pt idx="4007" formatCode="General">
                  <c:v>201.44200000000001</c:v>
                </c:pt>
                <c:pt idx="4008" formatCode="General">
                  <c:v>201.184</c:v>
                </c:pt>
                <c:pt idx="4009" formatCode="General">
                  <c:v>200.71299999999999</c:v>
                </c:pt>
                <c:pt idx="4010" formatCode="General">
                  <c:v>200.28800000000001</c:v>
                </c:pt>
                <c:pt idx="4011" formatCode="General">
                  <c:v>199.76999999999998</c:v>
                </c:pt>
                <c:pt idx="4012" formatCode="General">
                  <c:v>199.39000000000001</c:v>
                </c:pt>
                <c:pt idx="4013" formatCode="General">
                  <c:v>198.893</c:v>
                </c:pt>
                <c:pt idx="4014" formatCode="General">
                  <c:v>198.517</c:v>
                </c:pt>
                <c:pt idx="4015" formatCode="General">
                  <c:v>198.17499999999998</c:v>
                </c:pt>
                <c:pt idx="4016" formatCode="General">
                  <c:v>197.95500000000001</c:v>
                </c:pt>
                <c:pt idx="4017" formatCode="General">
                  <c:v>197.655</c:v>
                </c:pt>
                <c:pt idx="4018" formatCode="General">
                  <c:v>197.18800000000002</c:v>
                </c:pt>
                <c:pt idx="4019" formatCode="General">
                  <c:v>196.81800000000001</c:v>
                </c:pt>
                <c:pt idx="4020" formatCode="General">
                  <c:v>196.416</c:v>
                </c:pt>
                <c:pt idx="4021" formatCode="General">
                  <c:v>196.148</c:v>
                </c:pt>
                <c:pt idx="4022" formatCode="General">
                  <c:v>195.78100000000001</c:v>
                </c:pt>
                <c:pt idx="4023" formatCode="General">
                  <c:v>195.261</c:v>
                </c:pt>
                <c:pt idx="4024" formatCode="General">
                  <c:v>194.92700000000002</c:v>
                </c:pt>
                <c:pt idx="4025" formatCode="General">
                  <c:v>194.56800000000001</c:v>
                </c:pt>
                <c:pt idx="4026" formatCode="General">
                  <c:v>194.15900000000002</c:v>
                </c:pt>
                <c:pt idx="4027" formatCode="General">
                  <c:v>193.82600000000002</c:v>
                </c:pt>
                <c:pt idx="4028" formatCode="General">
                  <c:v>193.63</c:v>
                </c:pt>
                <c:pt idx="4029" formatCode="General">
                  <c:v>193.33</c:v>
                </c:pt>
                <c:pt idx="4030" formatCode="General">
                  <c:v>192.99100000000001</c:v>
                </c:pt>
                <c:pt idx="4031" formatCode="General">
                  <c:v>192.596</c:v>
                </c:pt>
                <c:pt idx="4032" formatCode="General">
                  <c:v>192.36</c:v>
                </c:pt>
                <c:pt idx="4033" formatCode="General">
                  <c:v>192.006</c:v>
                </c:pt>
                <c:pt idx="4034" formatCode="General">
                  <c:v>191.65300000000002</c:v>
                </c:pt>
                <c:pt idx="4035" formatCode="General">
                  <c:v>191.25900000000001</c:v>
                </c:pt>
                <c:pt idx="4036" formatCode="General">
                  <c:v>190.90800000000002</c:v>
                </c:pt>
                <c:pt idx="4037" formatCode="General">
                  <c:v>190.65300000000002</c:v>
                </c:pt>
                <c:pt idx="4038" formatCode="General">
                  <c:v>190.26</c:v>
                </c:pt>
                <c:pt idx="4039" formatCode="General">
                  <c:v>189.97</c:v>
                </c:pt>
                <c:pt idx="4040" formatCode="General">
                  <c:v>189.66800000000001</c:v>
                </c:pt>
                <c:pt idx="4041" formatCode="General">
                  <c:v>189.22299999999998</c:v>
                </c:pt>
                <c:pt idx="4042" formatCode="General">
                  <c:v>188.535</c:v>
                </c:pt>
                <c:pt idx="4043" formatCode="General">
                  <c:v>188.126</c:v>
                </c:pt>
                <c:pt idx="4044" formatCode="General">
                  <c:v>187.84200000000001</c:v>
                </c:pt>
                <c:pt idx="4045" formatCode="General">
                  <c:v>187.465</c:v>
                </c:pt>
                <c:pt idx="4046" formatCode="General">
                  <c:v>187.09399999999999</c:v>
                </c:pt>
                <c:pt idx="4047" formatCode="General">
                  <c:v>186.71699999999998</c:v>
                </c:pt>
                <c:pt idx="4048" formatCode="General">
                  <c:v>186.37300000000002</c:v>
                </c:pt>
                <c:pt idx="4049" formatCode="General">
                  <c:v>186.035</c:v>
                </c:pt>
                <c:pt idx="4050" formatCode="General">
                  <c:v>185.73</c:v>
                </c:pt>
                <c:pt idx="4051" formatCode="General">
                  <c:v>185.33800000000002</c:v>
                </c:pt>
                <c:pt idx="4052" formatCode="General">
                  <c:v>185.083</c:v>
                </c:pt>
                <c:pt idx="4053" formatCode="General">
                  <c:v>184.791</c:v>
                </c:pt>
                <c:pt idx="4054" formatCode="General">
                  <c:v>184.577</c:v>
                </c:pt>
                <c:pt idx="4055" formatCode="General">
                  <c:v>184.26899999999998</c:v>
                </c:pt>
                <c:pt idx="4056" formatCode="General">
                  <c:v>183.721</c:v>
                </c:pt>
                <c:pt idx="4057" formatCode="General">
                  <c:v>183.33700000000002</c:v>
                </c:pt>
                <c:pt idx="4058" formatCode="General">
                  <c:v>183.005</c:v>
                </c:pt>
                <c:pt idx="4059" formatCode="General">
                  <c:v>182.63</c:v>
                </c:pt>
                <c:pt idx="4060" formatCode="General">
                  <c:v>182.31800000000001</c:v>
                </c:pt>
                <c:pt idx="4061" formatCode="General">
                  <c:v>181.32800000000003</c:v>
                </c:pt>
                <c:pt idx="4062" formatCode="General">
                  <c:v>181.053</c:v>
                </c:pt>
                <c:pt idx="4063" formatCode="General">
                  <c:v>180.67</c:v>
                </c:pt>
                <c:pt idx="4064" formatCode="General">
                  <c:v>180.33500000000001</c:v>
                </c:pt>
                <c:pt idx="4065" formatCode="General">
                  <c:v>179.971</c:v>
                </c:pt>
                <c:pt idx="4066" formatCode="General">
                  <c:v>179.63899999999998</c:v>
                </c:pt>
                <c:pt idx="4067" formatCode="General">
                  <c:v>179.29</c:v>
                </c:pt>
                <c:pt idx="4068" formatCode="General">
                  <c:v>179.03700000000001</c:v>
                </c:pt>
                <c:pt idx="4069" formatCode="General">
                  <c:v>178.75</c:v>
                </c:pt>
                <c:pt idx="4070" formatCode="General">
                  <c:v>178.565</c:v>
                </c:pt>
                <c:pt idx="4071" formatCode="General">
                  <c:v>178.196</c:v>
                </c:pt>
                <c:pt idx="4072" formatCode="General">
                  <c:v>177.87700000000001</c:v>
                </c:pt>
                <c:pt idx="4073" formatCode="General">
                  <c:v>177.57299999999998</c:v>
                </c:pt>
                <c:pt idx="4074" formatCode="General">
                  <c:v>177.267</c:v>
                </c:pt>
                <c:pt idx="4075" formatCode="General">
                  <c:v>176.86</c:v>
                </c:pt>
                <c:pt idx="4076" formatCode="General">
                  <c:v>176.57</c:v>
                </c:pt>
                <c:pt idx="4077" formatCode="General">
                  <c:v>176.25300000000001</c:v>
                </c:pt>
                <c:pt idx="4078" formatCode="General">
                  <c:v>175.80500000000001</c:v>
                </c:pt>
                <c:pt idx="4079" formatCode="General">
                  <c:v>175.50200000000001</c:v>
                </c:pt>
                <c:pt idx="4080" formatCode="General">
                  <c:v>175.25900000000001</c:v>
                </c:pt>
                <c:pt idx="4081" formatCode="General">
                  <c:v>174.971</c:v>
                </c:pt>
                <c:pt idx="4082" formatCode="General">
                  <c:v>174.59700000000001</c:v>
                </c:pt>
                <c:pt idx="4083" formatCode="General">
                  <c:v>174.25700000000001</c:v>
                </c:pt>
                <c:pt idx="4084" formatCode="General">
                  <c:v>174.005</c:v>
                </c:pt>
                <c:pt idx="4085" formatCode="General">
                  <c:v>173.78200000000001</c:v>
                </c:pt>
                <c:pt idx="4086" formatCode="General">
                  <c:v>173.399</c:v>
                </c:pt>
                <c:pt idx="4087" formatCode="General">
                  <c:v>173.15</c:v>
                </c:pt>
                <c:pt idx="4088" formatCode="General">
                  <c:v>172.82100000000003</c:v>
                </c:pt>
                <c:pt idx="4089" formatCode="General">
                  <c:v>172.52500000000001</c:v>
                </c:pt>
                <c:pt idx="4090" formatCode="General">
                  <c:v>172.18900000000002</c:v>
                </c:pt>
                <c:pt idx="4091" formatCode="General">
                  <c:v>171.88700000000003</c:v>
                </c:pt>
                <c:pt idx="4092" formatCode="General">
                  <c:v>171.55</c:v>
                </c:pt>
                <c:pt idx="4093" formatCode="General">
                  <c:v>171.16</c:v>
                </c:pt>
                <c:pt idx="4094" formatCode="General">
                  <c:v>170.83600000000001</c:v>
                </c:pt>
                <c:pt idx="4095" formatCode="General">
                  <c:v>170.578</c:v>
                </c:pt>
                <c:pt idx="4096" formatCode="General">
                  <c:v>170.28900000000002</c:v>
                </c:pt>
                <c:pt idx="4097" formatCode="General">
                  <c:v>169.93100000000001</c:v>
                </c:pt>
                <c:pt idx="4098" formatCode="General">
                  <c:v>169.52500000000001</c:v>
                </c:pt>
                <c:pt idx="4099" formatCode="General">
                  <c:v>169.29899999999998</c:v>
                </c:pt>
                <c:pt idx="4100" formatCode="General">
                  <c:v>168.96200000000002</c:v>
                </c:pt>
                <c:pt idx="4101" formatCode="General">
                  <c:v>168.63899999999998</c:v>
                </c:pt>
                <c:pt idx="4102" formatCode="General">
                  <c:v>168.40600000000001</c:v>
                </c:pt>
                <c:pt idx="4103" formatCode="General">
                  <c:v>167.88500000000002</c:v>
                </c:pt>
                <c:pt idx="4104" formatCode="General">
                  <c:v>167.666</c:v>
                </c:pt>
                <c:pt idx="4105" formatCode="General">
                  <c:v>167.36</c:v>
                </c:pt>
                <c:pt idx="4106" formatCode="General">
                  <c:v>167.07</c:v>
                </c:pt>
                <c:pt idx="4107" formatCode="General">
                  <c:v>166.81200000000001</c:v>
                </c:pt>
                <c:pt idx="4108" formatCode="General">
                  <c:v>166.548</c:v>
                </c:pt>
                <c:pt idx="4109" formatCode="General">
                  <c:v>166.17</c:v>
                </c:pt>
                <c:pt idx="4110" formatCode="General">
                  <c:v>165.869</c:v>
                </c:pt>
                <c:pt idx="4111" formatCode="General">
                  <c:v>165.62100000000001</c:v>
                </c:pt>
                <c:pt idx="4112" formatCode="General">
                  <c:v>165.29399999999998</c:v>
                </c:pt>
                <c:pt idx="4113" formatCode="General">
                  <c:v>165.02500000000001</c:v>
                </c:pt>
                <c:pt idx="4114" formatCode="General">
                  <c:v>164.77299999999997</c:v>
                </c:pt>
                <c:pt idx="4115" formatCode="General">
                  <c:v>164.03700000000001</c:v>
                </c:pt>
                <c:pt idx="4116" formatCode="General">
                  <c:v>163.82600000000002</c:v>
                </c:pt>
                <c:pt idx="4117" formatCode="General">
                  <c:v>163.55000000000001</c:v>
                </c:pt>
                <c:pt idx="4118" formatCode="General">
                  <c:v>162.99200000000002</c:v>
                </c:pt>
                <c:pt idx="4119" formatCode="General">
                  <c:v>162.70599999999999</c:v>
                </c:pt>
                <c:pt idx="4120" formatCode="General">
                  <c:v>162.32500000000002</c:v>
                </c:pt>
                <c:pt idx="4121" formatCode="General">
                  <c:v>162.01299999999998</c:v>
                </c:pt>
                <c:pt idx="4122" formatCode="General">
                  <c:v>161.77899999999997</c:v>
                </c:pt>
                <c:pt idx="4123" formatCode="General">
                  <c:v>161.56700000000001</c:v>
                </c:pt>
                <c:pt idx="4124" formatCode="General">
                  <c:v>161.38300000000001</c:v>
                </c:pt>
                <c:pt idx="4125" formatCode="General">
                  <c:v>161.178</c:v>
                </c:pt>
                <c:pt idx="4126" formatCode="General">
                  <c:v>160.82800000000003</c:v>
                </c:pt>
                <c:pt idx="4127" formatCode="General">
                  <c:v>160.53900000000002</c:v>
                </c:pt>
                <c:pt idx="4128" formatCode="General">
                  <c:v>160.31300000000002</c:v>
                </c:pt>
                <c:pt idx="4129" formatCode="General">
                  <c:v>159.82700000000003</c:v>
                </c:pt>
                <c:pt idx="4130" formatCode="General">
                  <c:v>159.523</c:v>
                </c:pt>
                <c:pt idx="4131" formatCode="General">
                  <c:v>159.285</c:v>
                </c:pt>
                <c:pt idx="4132" formatCode="General">
                  <c:v>158.97399999999999</c:v>
                </c:pt>
                <c:pt idx="4133" formatCode="General">
                  <c:v>158.44899999999998</c:v>
                </c:pt>
                <c:pt idx="4134" formatCode="General">
                  <c:v>158.20499999999998</c:v>
                </c:pt>
                <c:pt idx="4135" formatCode="General">
                  <c:v>157.87100000000001</c:v>
                </c:pt>
                <c:pt idx="4136" formatCode="General">
                  <c:v>157.51899999999998</c:v>
                </c:pt>
                <c:pt idx="4137" formatCode="General">
                  <c:v>157.256</c:v>
                </c:pt>
                <c:pt idx="4138" formatCode="General">
                  <c:v>156.93600000000001</c:v>
                </c:pt>
                <c:pt idx="4139" formatCode="General">
                  <c:v>156.672</c:v>
                </c:pt>
                <c:pt idx="4140" formatCode="General">
                  <c:v>156.36600000000001</c:v>
                </c:pt>
                <c:pt idx="4141" formatCode="General">
                  <c:v>156.10899999999998</c:v>
                </c:pt>
                <c:pt idx="4142" formatCode="General">
                  <c:v>155.84200000000001</c:v>
                </c:pt>
                <c:pt idx="4143" formatCode="General">
                  <c:v>155.55100000000002</c:v>
                </c:pt>
                <c:pt idx="4144" formatCode="General">
                  <c:v>155.24499999999998</c:v>
                </c:pt>
                <c:pt idx="4145" formatCode="General">
                  <c:v>154.98400000000001</c:v>
                </c:pt>
                <c:pt idx="4146" formatCode="General">
                  <c:v>154.762</c:v>
                </c:pt>
                <c:pt idx="4147" formatCode="General">
                  <c:v>154.51399999999998</c:v>
                </c:pt>
                <c:pt idx="4148" formatCode="General">
                  <c:v>154.20299999999997</c:v>
                </c:pt>
                <c:pt idx="4149" formatCode="General">
                  <c:v>153.77599999999998</c:v>
                </c:pt>
                <c:pt idx="4150" formatCode="General">
                  <c:v>153.54399999999998</c:v>
                </c:pt>
                <c:pt idx="4151" formatCode="General">
                  <c:v>153.291</c:v>
                </c:pt>
                <c:pt idx="4152" formatCode="General">
                  <c:v>152.91899999999998</c:v>
                </c:pt>
                <c:pt idx="4153" formatCode="General">
                  <c:v>152.626</c:v>
                </c:pt>
                <c:pt idx="4154" formatCode="General">
                  <c:v>152.221</c:v>
                </c:pt>
                <c:pt idx="4155" formatCode="General">
                  <c:v>151.94</c:v>
                </c:pt>
                <c:pt idx="4156" formatCode="General">
                  <c:v>151.60999999999999</c:v>
                </c:pt>
                <c:pt idx="4157" formatCode="General">
                  <c:v>151.40300000000002</c:v>
                </c:pt>
                <c:pt idx="4158" formatCode="General">
                  <c:v>151.07599999999999</c:v>
                </c:pt>
                <c:pt idx="4159" formatCode="General">
                  <c:v>150.87800000000001</c:v>
                </c:pt>
                <c:pt idx="4160" formatCode="General">
                  <c:v>150.61399999999998</c:v>
                </c:pt>
                <c:pt idx="4161" formatCode="General">
                  <c:v>150.21699999999998</c:v>
                </c:pt>
                <c:pt idx="4162" formatCode="General">
                  <c:v>149.93200000000002</c:v>
                </c:pt>
                <c:pt idx="4163" formatCode="General">
                  <c:v>149.73099999999999</c:v>
                </c:pt>
                <c:pt idx="4164" formatCode="General">
                  <c:v>149.47399999999999</c:v>
                </c:pt>
                <c:pt idx="4165" formatCode="General">
                  <c:v>149.285</c:v>
                </c:pt>
                <c:pt idx="4166" formatCode="General">
                  <c:v>149.00200000000001</c:v>
                </c:pt>
                <c:pt idx="4167" formatCode="General">
                  <c:v>148.684</c:v>
                </c:pt>
                <c:pt idx="4168" formatCode="General">
                  <c:v>147.65900000000002</c:v>
                </c:pt>
                <c:pt idx="4169" formatCode="General">
                  <c:v>147.44299999999998</c:v>
                </c:pt>
                <c:pt idx="4170" formatCode="General">
                  <c:v>147.13200000000001</c:v>
                </c:pt>
                <c:pt idx="4171" formatCode="General">
                  <c:v>146.78</c:v>
                </c:pt>
                <c:pt idx="4172" formatCode="General">
                  <c:v>146.53700000000001</c:v>
                </c:pt>
                <c:pt idx="4173" formatCode="General">
                  <c:v>146.417</c:v>
                </c:pt>
                <c:pt idx="4174" formatCode="General">
                  <c:v>146.23599999999999</c:v>
                </c:pt>
                <c:pt idx="4175" formatCode="General">
                  <c:v>146.02600000000001</c:v>
                </c:pt>
                <c:pt idx="4176" formatCode="General">
                  <c:v>145.82000000000002</c:v>
                </c:pt>
                <c:pt idx="4177" formatCode="General">
                  <c:v>145.477</c:v>
                </c:pt>
                <c:pt idx="4178" formatCode="General">
                  <c:v>145.15900000000002</c:v>
                </c:pt>
                <c:pt idx="4179" formatCode="General">
                  <c:v>144.791</c:v>
                </c:pt>
                <c:pt idx="4180" formatCode="General">
                  <c:v>144.435</c:v>
                </c:pt>
                <c:pt idx="4181" formatCode="General">
                  <c:v>144.148</c:v>
                </c:pt>
                <c:pt idx="4182" formatCode="General">
                  <c:v>143.82700000000003</c:v>
                </c:pt>
                <c:pt idx="4183" formatCode="General">
                  <c:v>143.58200000000002</c:v>
                </c:pt>
                <c:pt idx="4184" formatCode="General">
                  <c:v>143.261</c:v>
                </c:pt>
                <c:pt idx="4185" formatCode="General">
                  <c:v>142.976</c:v>
                </c:pt>
                <c:pt idx="4186" formatCode="General">
                  <c:v>141.91999999999999</c:v>
                </c:pt>
                <c:pt idx="4187" formatCode="General">
                  <c:v>141.71299999999999</c:v>
                </c:pt>
                <c:pt idx="4188" formatCode="General">
                  <c:v>141.46300000000002</c:v>
                </c:pt>
                <c:pt idx="4189" formatCode="General">
                  <c:v>141.22800000000001</c:v>
                </c:pt>
                <c:pt idx="4190" formatCode="General">
                  <c:v>140.893</c:v>
                </c:pt>
                <c:pt idx="4191" formatCode="General">
                  <c:v>140.57399999999998</c:v>
                </c:pt>
                <c:pt idx="4192" formatCode="General">
                  <c:v>140.31200000000001</c:v>
                </c:pt>
                <c:pt idx="4193" formatCode="General">
                  <c:v>140.02500000000001</c:v>
                </c:pt>
                <c:pt idx="4194" formatCode="General">
                  <c:v>139.82200000000003</c:v>
                </c:pt>
                <c:pt idx="4195" formatCode="General">
                  <c:v>139.548</c:v>
                </c:pt>
                <c:pt idx="4196" formatCode="General">
                  <c:v>139.297</c:v>
                </c:pt>
                <c:pt idx="4197" formatCode="General">
                  <c:v>138.976</c:v>
                </c:pt>
                <c:pt idx="4198" formatCode="General">
                  <c:v>138.71399999999997</c:v>
                </c:pt>
                <c:pt idx="4199" formatCode="General">
                  <c:v>138.43100000000001</c:v>
                </c:pt>
                <c:pt idx="4200" formatCode="General">
                  <c:v>138.21299999999999</c:v>
                </c:pt>
                <c:pt idx="4201" formatCode="General">
                  <c:v>137.93200000000002</c:v>
                </c:pt>
                <c:pt idx="4202" formatCode="General">
                  <c:v>137.583</c:v>
                </c:pt>
                <c:pt idx="4203" formatCode="General">
                  <c:v>136.965</c:v>
                </c:pt>
                <c:pt idx="4204" formatCode="General">
                  <c:v>136.70999999999998</c:v>
                </c:pt>
                <c:pt idx="4205" formatCode="General">
                  <c:v>136.49300000000002</c:v>
                </c:pt>
                <c:pt idx="4206" formatCode="General">
                  <c:v>136.23499999999999</c:v>
                </c:pt>
                <c:pt idx="4207" formatCode="General">
                  <c:v>135.91200000000001</c:v>
                </c:pt>
                <c:pt idx="4208" formatCode="General">
                  <c:v>135.70599999999999</c:v>
                </c:pt>
                <c:pt idx="4209" formatCode="General">
                  <c:v>135.48600000000002</c:v>
                </c:pt>
                <c:pt idx="4210" formatCode="General">
                  <c:v>135.25900000000001</c:v>
                </c:pt>
                <c:pt idx="4211" formatCode="General">
                  <c:v>135.09200000000001</c:v>
                </c:pt>
                <c:pt idx="4212" formatCode="General">
                  <c:v>134.16899999999998</c:v>
                </c:pt>
                <c:pt idx="4213" formatCode="General">
                  <c:v>133.93900000000002</c:v>
                </c:pt>
                <c:pt idx="4214" formatCode="General">
                  <c:v>133.76299999999998</c:v>
                </c:pt>
                <c:pt idx="4215" formatCode="General">
                  <c:v>133.52200000000002</c:v>
                </c:pt>
                <c:pt idx="4216" formatCode="General">
                  <c:v>133.18300000000002</c:v>
                </c:pt>
                <c:pt idx="4217" formatCode="General">
                  <c:v>132.941</c:v>
                </c:pt>
                <c:pt idx="4218" formatCode="General">
                  <c:v>132.62700000000001</c:v>
                </c:pt>
                <c:pt idx="4219" formatCode="General">
                  <c:v>132.32900000000001</c:v>
                </c:pt>
                <c:pt idx="4220" formatCode="General">
                  <c:v>132.08600000000001</c:v>
                </c:pt>
                <c:pt idx="4221" formatCode="General">
                  <c:v>131.834</c:v>
                </c:pt>
                <c:pt idx="4222" formatCode="General">
                  <c:v>131.453</c:v>
                </c:pt>
                <c:pt idx="4223" formatCode="General">
                  <c:v>131.22899999999998</c:v>
                </c:pt>
                <c:pt idx="4224" formatCode="General">
                  <c:v>131.04499999999999</c:v>
                </c:pt>
                <c:pt idx="4225" formatCode="General">
                  <c:v>130.798</c:v>
                </c:pt>
                <c:pt idx="4226" formatCode="General">
                  <c:v>130.61699999999999</c:v>
                </c:pt>
                <c:pt idx="4227" formatCode="General">
                  <c:v>130.37300000000002</c:v>
                </c:pt>
                <c:pt idx="4228" formatCode="General">
                  <c:v>130.13999999999999</c:v>
                </c:pt>
                <c:pt idx="4229" formatCode="General">
                  <c:v>129.99</c:v>
                </c:pt>
                <c:pt idx="4230" formatCode="General">
                  <c:v>129.76399999999998</c:v>
                </c:pt>
                <c:pt idx="4231" formatCode="General">
                  <c:v>129.51899999999998</c:v>
                </c:pt>
                <c:pt idx="4232" formatCode="General">
                  <c:v>129.28700000000001</c:v>
                </c:pt>
                <c:pt idx="4233" formatCode="General">
                  <c:v>128.99700000000001</c:v>
                </c:pt>
                <c:pt idx="4234" formatCode="General">
                  <c:v>128.755</c:v>
                </c:pt>
                <c:pt idx="4235" formatCode="General">
                  <c:v>128.54</c:v>
                </c:pt>
                <c:pt idx="4236" formatCode="General">
                  <c:v>128.35000000000002</c:v>
                </c:pt>
                <c:pt idx="4237" formatCode="General">
                  <c:v>128.16499999999999</c:v>
                </c:pt>
                <c:pt idx="4238" formatCode="General">
                  <c:v>127.893</c:v>
                </c:pt>
                <c:pt idx="4239" formatCode="General">
                  <c:v>127.76300000000002</c:v>
                </c:pt>
                <c:pt idx="4240" formatCode="General">
                  <c:v>127.462</c:v>
                </c:pt>
                <c:pt idx="4241" formatCode="General">
                  <c:v>127.21899999999999</c:v>
                </c:pt>
                <c:pt idx="4242" formatCode="General">
                  <c:v>126.71100000000001</c:v>
                </c:pt>
                <c:pt idx="4243" formatCode="General">
                  <c:v>126.44200000000001</c:v>
                </c:pt>
                <c:pt idx="4244" formatCode="General">
                  <c:v>126.17700000000001</c:v>
                </c:pt>
                <c:pt idx="4245" formatCode="General">
                  <c:v>125.93700000000001</c:v>
                </c:pt>
                <c:pt idx="4246" formatCode="General">
                  <c:v>125.65900000000001</c:v>
                </c:pt>
                <c:pt idx="4247" formatCode="General">
                  <c:v>125.44700000000002</c:v>
                </c:pt>
                <c:pt idx="4248" formatCode="General">
                  <c:v>125.26600000000002</c:v>
                </c:pt>
                <c:pt idx="4249" formatCode="General">
                  <c:v>125.04600000000002</c:v>
                </c:pt>
                <c:pt idx="4250" formatCode="General">
                  <c:v>124.848</c:v>
                </c:pt>
                <c:pt idx="4251" formatCode="General">
                  <c:v>124.643</c:v>
                </c:pt>
                <c:pt idx="4252" formatCode="General">
                  <c:v>124.408</c:v>
                </c:pt>
                <c:pt idx="4253" formatCode="General">
                  <c:v>124.17299999999999</c:v>
                </c:pt>
                <c:pt idx="4254" formatCode="General">
                  <c:v>123.90700000000001</c:v>
                </c:pt>
                <c:pt idx="4255" formatCode="General">
                  <c:v>123.592</c:v>
                </c:pt>
                <c:pt idx="4256" formatCode="General">
                  <c:v>123.295</c:v>
                </c:pt>
                <c:pt idx="4257" formatCode="General">
                  <c:v>123.021</c:v>
                </c:pt>
                <c:pt idx="4258" formatCode="General">
                  <c:v>122.85299999999998</c:v>
                </c:pt>
                <c:pt idx="4259" formatCode="General">
                  <c:v>122.63</c:v>
                </c:pt>
                <c:pt idx="4260" formatCode="General">
                  <c:v>122.482</c:v>
                </c:pt>
                <c:pt idx="4261" formatCode="General">
                  <c:v>122.29</c:v>
                </c:pt>
                <c:pt idx="4262" formatCode="General">
                  <c:v>122.05</c:v>
                </c:pt>
                <c:pt idx="4263" formatCode="General">
                  <c:v>121.88</c:v>
                </c:pt>
                <c:pt idx="4264" formatCode="General">
                  <c:v>121.67499999999998</c:v>
                </c:pt>
                <c:pt idx="4265" formatCode="General">
                  <c:v>120.979</c:v>
                </c:pt>
                <c:pt idx="4266" formatCode="General">
                  <c:v>120.752</c:v>
                </c:pt>
                <c:pt idx="4267" formatCode="General">
                  <c:v>120.49100000000001</c:v>
                </c:pt>
                <c:pt idx="4268" formatCode="General">
                  <c:v>120.313</c:v>
                </c:pt>
                <c:pt idx="4269" formatCode="General">
                  <c:v>120.062</c:v>
                </c:pt>
                <c:pt idx="4270" formatCode="General">
                  <c:v>119.839</c:v>
                </c:pt>
                <c:pt idx="4271" formatCode="General">
                  <c:v>119.643</c:v>
                </c:pt>
                <c:pt idx="4272" formatCode="General">
                  <c:v>119.44300000000001</c:v>
                </c:pt>
                <c:pt idx="4273" formatCode="General">
                  <c:v>119.27</c:v>
                </c:pt>
                <c:pt idx="4274" formatCode="General">
                  <c:v>119.11799999999999</c:v>
                </c:pt>
                <c:pt idx="4275" formatCode="General">
                  <c:v>118.889</c:v>
                </c:pt>
                <c:pt idx="4276" formatCode="General">
                  <c:v>118.65600000000001</c:v>
                </c:pt>
                <c:pt idx="4277" formatCode="General">
                  <c:v>118.42700000000002</c:v>
                </c:pt>
                <c:pt idx="4278" formatCode="General">
                  <c:v>118.28700000000002</c:v>
                </c:pt>
                <c:pt idx="4279" formatCode="General">
                  <c:v>118.092</c:v>
                </c:pt>
                <c:pt idx="4280" formatCode="General">
                  <c:v>117.90100000000001</c:v>
                </c:pt>
                <c:pt idx="4281" formatCode="General">
                  <c:v>117.66800000000001</c:v>
                </c:pt>
                <c:pt idx="4282" formatCode="General">
                  <c:v>117.428</c:v>
                </c:pt>
                <c:pt idx="4283" formatCode="General">
                  <c:v>117.01700000000001</c:v>
                </c:pt>
                <c:pt idx="4284" formatCode="General">
                  <c:v>116.795</c:v>
                </c:pt>
                <c:pt idx="4285" formatCode="General">
                  <c:v>116.62499999999999</c:v>
                </c:pt>
                <c:pt idx="4286" formatCode="General">
                  <c:v>116.471</c:v>
                </c:pt>
                <c:pt idx="4287" formatCode="General">
                  <c:v>116.26900000000002</c:v>
                </c:pt>
                <c:pt idx="4288" formatCode="General">
                  <c:v>116.11499999999999</c:v>
                </c:pt>
                <c:pt idx="4289" formatCode="General">
                  <c:v>115.91300000000001</c:v>
                </c:pt>
                <c:pt idx="4290" formatCode="General">
                  <c:v>115.742</c:v>
                </c:pt>
                <c:pt idx="4291" formatCode="General">
                  <c:v>115.584</c:v>
                </c:pt>
                <c:pt idx="4292" formatCode="General">
                  <c:v>115.426</c:v>
                </c:pt>
                <c:pt idx="4293" formatCode="General">
                  <c:v>115.202</c:v>
                </c:pt>
                <c:pt idx="4294" formatCode="General">
                  <c:v>114.962</c:v>
                </c:pt>
                <c:pt idx="4295" formatCode="General">
                  <c:v>114.723</c:v>
                </c:pt>
                <c:pt idx="4296" formatCode="General">
                  <c:v>114.49900000000001</c:v>
                </c:pt>
                <c:pt idx="4297" formatCode="General">
                  <c:v>114.273</c:v>
                </c:pt>
                <c:pt idx="4298" formatCode="General">
                  <c:v>114.09399999999999</c:v>
                </c:pt>
                <c:pt idx="4299" formatCode="General">
                  <c:v>113.93600000000002</c:v>
                </c:pt>
                <c:pt idx="4300" formatCode="General">
                  <c:v>113.735</c:v>
                </c:pt>
                <c:pt idx="4301" formatCode="General">
                  <c:v>113.55</c:v>
                </c:pt>
                <c:pt idx="4302" formatCode="General">
                  <c:v>113.357</c:v>
                </c:pt>
                <c:pt idx="4303" formatCode="General">
                  <c:v>113.127</c:v>
                </c:pt>
                <c:pt idx="4304" formatCode="General">
                  <c:v>112.923</c:v>
                </c:pt>
                <c:pt idx="4305" formatCode="General">
                  <c:v>112.70399999999999</c:v>
                </c:pt>
                <c:pt idx="4306" formatCode="General">
                  <c:v>112.538</c:v>
                </c:pt>
                <c:pt idx="4307" formatCode="General">
                  <c:v>112.371</c:v>
                </c:pt>
                <c:pt idx="4308" formatCode="General">
                  <c:v>112.17100000000001</c:v>
                </c:pt>
                <c:pt idx="4309" formatCode="General">
                  <c:v>111.974</c:v>
                </c:pt>
                <c:pt idx="4310" formatCode="General">
                  <c:v>111.798</c:v>
                </c:pt>
                <c:pt idx="4311" formatCode="General">
                  <c:v>111.596</c:v>
                </c:pt>
                <c:pt idx="4312" formatCode="General">
                  <c:v>111.465</c:v>
                </c:pt>
                <c:pt idx="4313" formatCode="General">
                  <c:v>111.17299999999999</c:v>
                </c:pt>
                <c:pt idx="4314" formatCode="General">
                  <c:v>110.99400000000001</c:v>
                </c:pt>
                <c:pt idx="4315" formatCode="General">
                  <c:v>110.88800000000001</c:v>
                </c:pt>
                <c:pt idx="4316" formatCode="General">
                  <c:v>110.8</c:v>
                </c:pt>
                <c:pt idx="4317" formatCode="General">
                  <c:v>110.62899999999999</c:v>
                </c:pt>
                <c:pt idx="4318" formatCode="General">
                  <c:v>110.459</c:v>
                </c:pt>
                <c:pt idx="4319" formatCode="General">
                  <c:v>110.316</c:v>
                </c:pt>
                <c:pt idx="4320" formatCode="General">
                  <c:v>109.83499999999999</c:v>
                </c:pt>
                <c:pt idx="4321" formatCode="General">
                  <c:v>109.69199999999999</c:v>
                </c:pt>
                <c:pt idx="4322" formatCode="General">
                  <c:v>109.44800000000001</c:v>
                </c:pt>
                <c:pt idx="4323" formatCode="General">
                  <c:v>109.166</c:v>
                </c:pt>
                <c:pt idx="4324" formatCode="General">
                  <c:v>109.009</c:v>
                </c:pt>
                <c:pt idx="4325" formatCode="General">
                  <c:v>108.898</c:v>
                </c:pt>
                <c:pt idx="4326" formatCode="General">
                  <c:v>108.702</c:v>
                </c:pt>
                <c:pt idx="4327" formatCode="General">
                  <c:v>108.28100000000002</c:v>
                </c:pt>
                <c:pt idx="4328" formatCode="General">
                  <c:v>108.127</c:v>
                </c:pt>
                <c:pt idx="4329" formatCode="General">
                  <c:v>107.91400000000002</c:v>
                </c:pt>
                <c:pt idx="4330" formatCode="General">
                  <c:v>107.71299999999999</c:v>
                </c:pt>
                <c:pt idx="4331" formatCode="General">
                  <c:v>107.51900000000002</c:v>
                </c:pt>
                <c:pt idx="4332" formatCode="General">
                  <c:v>107.292</c:v>
                </c:pt>
                <c:pt idx="4333" formatCode="General">
                  <c:v>107.10799999999999</c:v>
                </c:pt>
                <c:pt idx="4334" formatCode="General">
                  <c:v>106.87599999999999</c:v>
                </c:pt>
                <c:pt idx="4335" formatCode="General">
                  <c:v>106.65900000000001</c:v>
                </c:pt>
                <c:pt idx="4336" formatCode="General">
                  <c:v>106.45699999999999</c:v>
                </c:pt>
                <c:pt idx="4337" formatCode="General">
                  <c:v>106.255</c:v>
                </c:pt>
                <c:pt idx="4338" formatCode="General">
                  <c:v>105.979</c:v>
                </c:pt>
                <c:pt idx="4339" formatCode="General">
                  <c:v>105.783</c:v>
                </c:pt>
                <c:pt idx="4340" formatCode="General">
                  <c:v>105.64700000000002</c:v>
                </c:pt>
                <c:pt idx="4341" formatCode="General">
                  <c:v>105.456</c:v>
                </c:pt>
                <c:pt idx="4342" formatCode="General">
                  <c:v>105.283</c:v>
                </c:pt>
                <c:pt idx="4343" formatCode="General">
                  <c:v>105.092</c:v>
                </c:pt>
                <c:pt idx="4344" formatCode="General">
                  <c:v>104.87299999999999</c:v>
                </c:pt>
                <c:pt idx="4345" formatCode="General">
                  <c:v>104.71299999999999</c:v>
                </c:pt>
                <c:pt idx="4346" formatCode="General">
                  <c:v>104.54600000000002</c:v>
                </c:pt>
                <c:pt idx="4347" formatCode="General">
                  <c:v>104.324</c:v>
                </c:pt>
                <c:pt idx="4348" formatCode="General">
                  <c:v>104.14700000000002</c:v>
                </c:pt>
                <c:pt idx="4349" formatCode="General">
                  <c:v>104.023</c:v>
                </c:pt>
                <c:pt idx="4350" formatCode="General">
                  <c:v>103.863</c:v>
                </c:pt>
                <c:pt idx="4351" formatCode="General">
                  <c:v>103.69799999999999</c:v>
                </c:pt>
                <c:pt idx="4352" formatCode="General">
                  <c:v>103.47799999999999</c:v>
                </c:pt>
                <c:pt idx="4353" formatCode="General">
                  <c:v>103.333</c:v>
                </c:pt>
                <c:pt idx="4354" formatCode="General">
                  <c:v>103.2</c:v>
                </c:pt>
                <c:pt idx="4355" formatCode="General">
                  <c:v>103.01600000000002</c:v>
                </c:pt>
                <c:pt idx="4356" formatCode="General">
                  <c:v>102.839</c:v>
                </c:pt>
                <c:pt idx="4357" formatCode="General">
                  <c:v>102.633</c:v>
                </c:pt>
                <c:pt idx="4358" formatCode="General">
                  <c:v>102.462</c:v>
                </c:pt>
                <c:pt idx="4359" formatCode="General">
                  <c:v>102.24400000000001</c:v>
                </c:pt>
                <c:pt idx="4360" formatCode="General">
                  <c:v>102.07599999999998</c:v>
                </c:pt>
                <c:pt idx="4361" formatCode="General">
                  <c:v>101.837</c:v>
                </c:pt>
                <c:pt idx="4362" formatCode="General">
                  <c:v>101.65900000000001</c:v>
                </c:pt>
                <c:pt idx="4363" formatCode="General">
                  <c:v>101.455</c:v>
                </c:pt>
                <c:pt idx="4364" formatCode="General">
                  <c:v>101.252</c:v>
                </c:pt>
                <c:pt idx="4365" formatCode="General">
                  <c:v>101.008</c:v>
                </c:pt>
                <c:pt idx="4366" formatCode="General">
                  <c:v>100.776</c:v>
                </c:pt>
                <c:pt idx="4367" formatCode="General">
                  <c:v>100.07</c:v>
                </c:pt>
                <c:pt idx="4368" formatCode="General">
                  <c:v>99.913300000000007</c:v>
                </c:pt>
                <c:pt idx="4369" formatCode="General">
                  <c:v>99.688299999999998</c:v>
                </c:pt>
                <c:pt idx="4370" formatCode="General">
                  <c:v>99.528999999999982</c:v>
                </c:pt>
                <c:pt idx="4371" formatCode="General">
                  <c:v>99.345399999999998</c:v>
                </c:pt>
                <c:pt idx="4372" formatCode="General">
                  <c:v>99.199799999999982</c:v>
                </c:pt>
                <c:pt idx="4373" formatCode="General">
                  <c:v>99.012500000000003</c:v>
                </c:pt>
                <c:pt idx="4374" formatCode="General">
                  <c:v>98.848000000000013</c:v>
                </c:pt>
                <c:pt idx="4375" formatCode="General">
                  <c:v>98.7363</c:v>
                </c:pt>
                <c:pt idx="4376" formatCode="General">
                  <c:v>98.583399999999983</c:v>
                </c:pt>
                <c:pt idx="4377" formatCode="General">
                  <c:v>98.334400000000002</c:v>
                </c:pt>
                <c:pt idx="4378" formatCode="General">
                  <c:v>98.233400000000003</c:v>
                </c:pt>
                <c:pt idx="4379" formatCode="General">
                  <c:v>98.002499999999998</c:v>
                </c:pt>
                <c:pt idx="4380" formatCode="General">
                  <c:v>97.830399999999983</c:v>
                </c:pt>
                <c:pt idx="4381" formatCode="General">
                  <c:v>97.627099999999999</c:v>
                </c:pt>
                <c:pt idx="4382" formatCode="General">
                  <c:v>97.445499999999996</c:v>
                </c:pt>
                <c:pt idx="4383" formatCode="General">
                  <c:v>97.266999999999996</c:v>
                </c:pt>
                <c:pt idx="4384" formatCode="General">
                  <c:v>96.606899999999982</c:v>
                </c:pt>
                <c:pt idx="4385" formatCode="General">
                  <c:v>96.362799999999979</c:v>
                </c:pt>
                <c:pt idx="4386" formatCode="General">
                  <c:v>96.249600000000015</c:v>
                </c:pt>
                <c:pt idx="4387" formatCode="General">
                  <c:v>96.070499999999981</c:v>
                </c:pt>
                <c:pt idx="4388" formatCode="General">
                  <c:v>95.798900000000003</c:v>
                </c:pt>
                <c:pt idx="4389" formatCode="General">
                  <c:v>95.612499999999983</c:v>
                </c:pt>
                <c:pt idx="4390" formatCode="General">
                  <c:v>95.440799999999996</c:v>
                </c:pt>
                <c:pt idx="4391" formatCode="General">
                  <c:v>95.276399999999981</c:v>
                </c:pt>
                <c:pt idx="4392" formatCode="General">
                  <c:v>95.041600000000017</c:v>
                </c:pt>
                <c:pt idx="4393" formatCode="General">
                  <c:v>94.895200000000003</c:v>
                </c:pt>
                <c:pt idx="4394" formatCode="General">
                  <c:v>94.720200000000006</c:v>
                </c:pt>
                <c:pt idx="4395" formatCode="General">
                  <c:v>94.501199999999997</c:v>
                </c:pt>
                <c:pt idx="4396" formatCode="General">
                  <c:v>94.296099999999996</c:v>
                </c:pt>
                <c:pt idx="4397" formatCode="General">
                  <c:v>94.141999999999996</c:v>
                </c:pt>
                <c:pt idx="4398" formatCode="General">
                  <c:v>93.941400000000016</c:v>
                </c:pt>
                <c:pt idx="4399" formatCode="General">
                  <c:v>93.809399999999982</c:v>
                </c:pt>
                <c:pt idx="4400" formatCode="General">
                  <c:v>93.611599999999996</c:v>
                </c:pt>
                <c:pt idx="4401" formatCode="General">
                  <c:v>93.441900000000018</c:v>
                </c:pt>
                <c:pt idx="4402" formatCode="General">
                  <c:v>93.271500000000003</c:v>
                </c:pt>
                <c:pt idx="4403" formatCode="General">
                  <c:v>93.088099999999983</c:v>
                </c:pt>
                <c:pt idx="4404" formatCode="General">
                  <c:v>92.918499999999995</c:v>
                </c:pt>
                <c:pt idx="4405" formatCode="General">
                  <c:v>92.732900000000001</c:v>
                </c:pt>
                <c:pt idx="4406" formatCode="General">
                  <c:v>92.371099999999998</c:v>
                </c:pt>
                <c:pt idx="4407" formatCode="General">
                  <c:v>92.22</c:v>
                </c:pt>
                <c:pt idx="4408" formatCode="General">
                  <c:v>92.0154</c:v>
                </c:pt>
                <c:pt idx="4409" formatCode="General">
                  <c:v>91.855699999999999</c:v>
                </c:pt>
                <c:pt idx="4410" formatCode="General">
                  <c:v>91.652799999999985</c:v>
                </c:pt>
                <c:pt idx="4411" formatCode="General">
                  <c:v>91.484200000000016</c:v>
                </c:pt>
                <c:pt idx="4412" formatCode="General">
                  <c:v>91.311300000000003</c:v>
                </c:pt>
                <c:pt idx="4413" formatCode="General">
                  <c:v>91.151600000000002</c:v>
                </c:pt>
                <c:pt idx="4414" formatCode="General">
                  <c:v>91.005200000000002</c:v>
                </c:pt>
                <c:pt idx="4415" formatCode="General">
                  <c:v>90.862099999999998</c:v>
                </c:pt>
                <c:pt idx="4416" formatCode="General">
                  <c:v>90.712000000000003</c:v>
                </c:pt>
                <c:pt idx="4417" formatCode="General">
                  <c:v>90.539599999999993</c:v>
                </c:pt>
                <c:pt idx="4418" formatCode="General">
                  <c:v>90.3964</c:v>
                </c:pt>
                <c:pt idx="4419" formatCode="General">
                  <c:v>89.746799999999993</c:v>
                </c:pt>
                <c:pt idx="4420" formatCode="General">
                  <c:v>89.460700000000003</c:v>
                </c:pt>
                <c:pt idx="4421" formatCode="General">
                  <c:v>89.320599999999999</c:v>
                </c:pt>
                <c:pt idx="4422" formatCode="General">
                  <c:v>89.131900000000002</c:v>
                </c:pt>
                <c:pt idx="4423" formatCode="General">
                  <c:v>88.985100000000003</c:v>
                </c:pt>
                <c:pt idx="4424" formatCode="General">
                  <c:v>88.859200000000001</c:v>
                </c:pt>
                <c:pt idx="4425" formatCode="General">
                  <c:v>88.7303</c:v>
                </c:pt>
                <c:pt idx="4426" formatCode="General">
                  <c:v>88.550399999999982</c:v>
                </c:pt>
                <c:pt idx="4427" formatCode="General">
                  <c:v>88.439300000000003</c:v>
                </c:pt>
                <c:pt idx="4428" formatCode="General">
                  <c:v>88.208399999999983</c:v>
                </c:pt>
                <c:pt idx="4429" formatCode="General">
                  <c:v>88.058499999999981</c:v>
                </c:pt>
                <c:pt idx="4430" formatCode="General">
                  <c:v>87.929100000000005</c:v>
                </c:pt>
                <c:pt idx="4431" formatCode="General">
                  <c:v>87.765100000000004</c:v>
                </c:pt>
                <c:pt idx="4432" formatCode="General">
                  <c:v>87.60939999999998</c:v>
                </c:pt>
                <c:pt idx="4433" formatCode="General">
                  <c:v>87.430700000000002</c:v>
                </c:pt>
                <c:pt idx="4434" formatCode="General">
                  <c:v>87.314200000000014</c:v>
                </c:pt>
                <c:pt idx="4435" formatCode="General">
                  <c:v>87.172899999999984</c:v>
                </c:pt>
                <c:pt idx="4436" formatCode="General">
                  <c:v>87.013900000000007</c:v>
                </c:pt>
                <c:pt idx="4437" formatCode="General">
                  <c:v>86.915700000000001</c:v>
                </c:pt>
                <c:pt idx="4438" formatCode="General">
                  <c:v>86.751099999999994</c:v>
                </c:pt>
                <c:pt idx="4439" formatCode="General">
                  <c:v>86.490200000000016</c:v>
                </c:pt>
                <c:pt idx="4440" formatCode="General">
                  <c:v>86.378499999999988</c:v>
                </c:pt>
                <c:pt idx="4441" formatCode="General">
                  <c:v>86.255299999999991</c:v>
                </c:pt>
                <c:pt idx="4442" formatCode="General">
                  <c:v>86.129599999999982</c:v>
                </c:pt>
                <c:pt idx="4443" formatCode="General">
                  <c:v>85.981800000000007</c:v>
                </c:pt>
                <c:pt idx="4444" formatCode="General">
                  <c:v>85.857200000000006</c:v>
                </c:pt>
                <c:pt idx="4445" formatCode="General">
                  <c:v>85.649900000000002</c:v>
                </c:pt>
                <c:pt idx="4446" formatCode="General">
                  <c:v>85.522699999999986</c:v>
                </c:pt>
                <c:pt idx="4447" formatCode="General">
                  <c:v>85.37169999999999</c:v>
                </c:pt>
                <c:pt idx="4448" formatCode="General">
                  <c:v>85.235699999999994</c:v>
                </c:pt>
                <c:pt idx="4449" formatCode="General">
                  <c:v>85.144800000000004</c:v>
                </c:pt>
                <c:pt idx="4450" formatCode="General">
                  <c:v>85.012900000000002</c:v>
                </c:pt>
                <c:pt idx="4451" formatCode="General">
                  <c:v>84.64579999999998</c:v>
                </c:pt>
                <c:pt idx="4452" formatCode="General">
                  <c:v>84.517399999999995</c:v>
                </c:pt>
                <c:pt idx="4453" formatCode="General">
                  <c:v>84.394200000000012</c:v>
                </c:pt>
                <c:pt idx="4454" formatCode="General">
                  <c:v>84.270899999999983</c:v>
                </c:pt>
                <c:pt idx="4455" formatCode="General">
                  <c:v>84.1661</c:v>
                </c:pt>
                <c:pt idx="4456" formatCode="General">
                  <c:v>83.962900000000005</c:v>
                </c:pt>
                <c:pt idx="4457" formatCode="General">
                  <c:v>83.852899999999991</c:v>
                </c:pt>
                <c:pt idx="4458" formatCode="General">
                  <c:v>83.712400000000002</c:v>
                </c:pt>
                <c:pt idx="4459" formatCode="General">
                  <c:v>83.583500000000001</c:v>
                </c:pt>
                <c:pt idx="4460" formatCode="General">
                  <c:v>83.460099999999997</c:v>
                </c:pt>
                <c:pt idx="4461" formatCode="General">
                  <c:v>83.368899999999982</c:v>
                </c:pt>
                <c:pt idx="4462" formatCode="General">
                  <c:v>83.222099999999998</c:v>
                </c:pt>
                <c:pt idx="4463" formatCode="General">
                  <c:v>83.044100000000014</c:v>
                </c:pt>
                <c:pt idx="4464" formatCode="General">
                  <c:v>82.906099999999995</c:v>
                </c:pt>
                <c:pt idx="4465" formatCode="General">
                  <c:v>82.740399999999994</c:v>
                </c:pt>
                <c:pt idx="4466" formatCode="General">
                  <c:v>82.614999999999995</c:v>
                </c:pt>
                <c:pt idx="4467" formatCode="General">
                  <c:v>82.113299999999995</c:v>
                </c:pt>
                <c:pt idx="4468" formatCode="General">
                  <c:v>82.028299999999987</c:v>
                </c:pt>
                <c:pt idx="4469" formatCode="General">
                  <c:v>81.896799999999999</c:v>
                </c:pt>
                <c:pt idx="4470" formatCode="General">
                  <c:v>81.758899999999983</c:v>
                </c:pt>
                <c:pt idx="4471" formatCode="General">
                  <c:v>81.571399999999983</c:v>
                </c:pt>
                <c:pt idx="4472" formatCode="General">
                  <c:v>81.443300000000008</c:v>
                </c:pt>
                <c:pt idx="4473" formatCode="General">
                  <c:v>81.322099999999992</c:v>
                </c:pt>
                <c:pt idx="4474" formatCode="General">
                  <c:v>81.195099999999982</c:v>
                </c:pt>
                <c:pt idx="4475" formatCode="General">
                  <c:v>81.054000000000002</c:v>
                </c:pt>
                <c:pt idx="4476" formatCode="General">
                  <c:v>80.88039999999998</c:v>
                </c:pt>
                <c:pt idx="4477" formatCode="General">
                  <c:v>80.735699999999994</c:v>
                </c:pt>
                <c:pt idx="4478" formatCode="General">
                  <c:v>80.565699999999993</c:v>
                </c:pt>
                <c:pt idx="4479" formatCode="General">
                  <c:v>80.397200000000012</c:v>
                </c:pt>
                <c:pt idx="4480" formatCode="General">
                  <c:v>80.244800000000012</c:v>
                </c:pt>
                <c:pt idx="4481" formatCode="General">
                  <c:v>80.111000000000004</c:v>
                </c:pt>
                <c:pt idx="4482" formatCode="General">
                  <c:v>79.962300000000013</c:v>
                </c:pt>
                <c:pt idx="4483" formatCode="General">
                  <c:v>79.835299999999989</c:v>
                </c:pt>
                <c:pt idx="4484" formatCode="General">
                  <c:v>79.717600000000019</c:v>
                </c:pt>
                <c:pt idx="4485" formatCode="General">
                  <c:v>79.500600000000006</c:v>
                </c:pt>
                <c:pt idx="4486" formatCode="General">
                  <c:v>79.400400000000005</c:v>
                </c:pt>
                <c:pt idx="4487" formatCode="General">
                  <c:v>79.249899999999997</c:v>
                </c:pt>
                <c:pt idx="4488" formatCode="General">
                  <c:v>79.136299999999991</c:v>
                </c:pt>
                <c:pt idx="4489" formatCode="General">
                  <c:v>78.993799999999993</c:v>
                </c:pt>
                <c:pt idx="4490" formatCode="General">
                  <c:v>78.85899999999998</c:v>
                </c:pt>
                <c:pt idx="4491" formatCode="General">
                  <c:v>78.786299999999997</c:v>
                </c:pt>
                <c:pt idx="4492" formatCode="General">
                  <c:v>78.641900000000007</c:v>
                </c:pt>
                <c:pt idx="4493" formatCode="General">
                  <c:v>78.509600000000006</c:v>
                </c:pt>
                <c:pt idx="4494" formatCode="General">
                  <c:v>78.343500000000006</c:v>
                </c:pt>
                <c:pt idx="4495" formatCode="General">
                  <c:v>78.19289999999998</c:v>
                </c:pt>
                <c:pt idx="4496" formatCode="General">
                  <c:v>78.041300000000007</c:v>
                </c:pt>
                <c:pt idx="4497" formatCode="General">
                  <c:v>77.948700000000002</c:v>
                </c:pt>
                <c:pt idx="4498" formatCode="General">
                  <c:v>77.86839999999998</c:v>
                </c:pt>
                <c:pt idx="4499" formatCode="General">
                  <c:v>77.742800000000003</c:v>
                </c:pt>
                <c:pt idx="4500" formatCode="General">
                  <c:v>77.581199999999995</c:v>
                </c:pt>
                <c:pt idx="4501" formatCode="General">
                  <c:v>77.443100000000015</c:v>
                </c:pt>
                <c:pt idx="4502" formatCode="General">
                  <c:v>77.282299999999992</c:v>
                </c:pt>
                <c:pt idx="4503" formatCode="General">
                  <c:v>77.142899999999983</c:v>
                </c:pt>
                <c:pt idx="4504" formatCode="General">
                  <c:v>77.019200000000012</c:v>
                </c:pt>
                <c:pt idx="4505" formatCode="General">
                  <c:v>76.85799999999999</c:v>
                </c:pt>
                <c:pt idx="4506" formatCode="General">
                  <c:v>76.699200000000005</c:v>
                </c:pt>
                <c:pt idx="4507" formatCode="General">
                  <c:v>76.551400000000001</c:v>
                </c:pt>
                <c:pt idx="4508" formatCode="General">
                  <c:v>76.4221</c:v>
                </c:pt>
                <c:pt idx="4509" formatCode="General">
                  <c:v>76.294600000000017</c:v>
                </c:pt>
                <c:pt idx="4510" formatCode="General">
                  <c:v>76.148699999999991</c:v>
                </c:pt>
                <c:pt idx="4511" formatCode="General">
                  <c:v>76.02879999999999</c:v>
                </c:pt>
                <c:pt idx="4512" formatCode="General">
                  <c:v>75.826299999999989</c:v>
                </c:pt>
                <c:pt idx="4513" formatCode="General">
                  <c:v>75.704800000000006</c:v>
                </c:pt>
                <c:pt idx="4514" formatCode="General">
                  <c:v>75.558599999999998</c:v>
                </c:pt>
                <c:pt idx="4515" formatCode="General">
                  <c:v>75.430000000000007</c:v>
                </c:pt>
                <c:pt idx="4516" formatCode="General">
                  <c:v>75.305199999999999</c:v>
                </c:pt>
                <c:pt idx="4517" formatCode="General">
                  <c:v>75.18559999999998</c:v>
                </c:pt>
                <c:pt idx="4518" formatCode="General">
                  <c:v>75.066000000000003</c:v>
                </c:pt>
                <c:pt idx="4519" formatCode="General">
                  <c:v>74.948200000000014</c:v>
                </c:pt>
                <c:pt idx="4520" formatCode="General">
                  <c:v>74.839299999999994</c:v>
                </c:pt>
                <c:pt idx="4521" formatCode="General">
                  <c:v>74.745099999999994</c:v>
                </c:pt>
                <c:pt idx="4522" formatCode="General">
                  <c:v>74.654499999999999</c:v>
                </c:pt>
                <c:pt idx="4523" formatCode="General">
                  <c:v>74.551999999999992</c:v>
                </c:pt>
                <c:pt idx="4524" formatCode="General">
                  <c:v>74.441600000000008</c:v>
                </c:pt>
                <c:pt idx="4525" formatCode="General">
                  <c:v>74.282499999999999</c:v>
                </c:pt>
                <c:pt idx="4526" formatCode="General">
                  <c:v>74.183799999999991</c:v>
                </c:pt>
                <c:pt idx="4527" formatCode="General">
                  <c:v>74.117599999999996</c:v>
                </c:pt>
                <c:pt idx="4528" formatCode="General">
                  <c:v>73.993600000000015</c:v>
                </c:pt>
                <c:pt idx="4529" formatCode="General">
                  <c:v>73.874600000000001</c:v>
                </c:pt>
                <c:pt idx="4530" formatCode="General">
                  <c:v>73.766400000000004</c:v>
                </c:pt>
                <c:pt idx="4531" formatCode="General">
                  <c:v>73.413799999999995</c:v>
                </c:pt>
                <c:pt idx="4532" formatCode="General">
                  <c:v>73.256100000000004</c:v>
                </c:pt>
                <c:pt idx="4533" formatCode="General">
                  <c:v>73.119600000000005</c:v>
                </c:pt>
                <c:pt idx="4534" formatCode="General">
                  <c:v>73.046300000000002</c:v>
                </c:pt>
                <c:pt idx="4535" formatCode="General">
                  <c:v>72.938300000000012</c:v>
                </c:pt>
                <c:pt idx="4536" formatCode="General">
                  <c:v>72.860900000000001</c:v>
                </c:pt>
                <c:pt idx="4537" formatCode="General">
                  <c:v>72.767500000000013</c:v>
                </c:pt>
                <c:pt idx="4538" formatCode="General">
                  <c:v>72.7</c:v>
                </c:pt>
                <c:pt idx="4539" formatCode="General">
                  <c:v>72.578699999999998</c:v>
                </c:pt>
                <c:pt idx="4540" formatCode="General">
                  <c:v>72.498900000000006</c:v>
                </c:pt>
                <c:pt idx="4541" formatCode="General">
                  <c:v>72.347800000000007</c:v>
                </c:pt>
                <c:pt idx="4542" formatCode="General">
                  <c:v>72.227700000000013</c:v>
                </c:pt>
                <c:pt idx="4543" formatCode="General">
                  <c:v>72.137200000000007</c:v>
                </c:pt>
                <c:pt idx="4544" formatCode="General">
                  <c:v>71.979900000000001</c:v>
                </c:pt>
                <c:pt idx="4545" formatCode="General">
                  <c:v>71.806699999999992</c:v>
                </c:pt>
                <c:pt idx="4546" formatCode="General">
                  <c:v>71.68089999999998</c:v>
                </c:pt>
                <c:pt idx="4547" formatCode="General">
                  <c:v>71.546600000000012</c:v>
                </c:pt>
                <c:pt idx="4548" formatCode="General">
                  <c:v>71.35599999999998</c:v>
                </c:pt>
                <c:pt idx="4549" formatCode="General">
                  <c:v>71.243499999999997</c:v>
                </c:pt>
                <c:pt idx="4550" formatCode="General">
                  <c:v>71.169600000000003</c:v>
                </c:pt>
                <c:pt idx="4551" formatCode="General">
                  <c:v>71.044600000000017</c:v>
                </c:pt>
                <c:pt idx="4552" formatCode="General">
                  <c:v>70.940799999999996</c:v>
                </c:pt>
                <c:pt idx="4553" formatCode="General">
                  <c:v>70.824200000000005</c:v>
                </c:pt>
                <c:pt idx="4554" formatCode="General">
                  <c:v>70.67789999999998</c:v>
                </c:pt>
                <c:pt idx="4555" formatCode="General">
                  <c:v>70.570399999999992</c:v>
                </c:pt>
                <c:pt idx="4556" formatCode="General">
                  <c:v>70.443000000000012</c:v>
                </c:pt>
                <c:pt idx="4557" formatCode="General">
                  <c:v>70.365600000000001</c:v>
                </c:pt>
                <c:pt idx="4558" formatCode="General">
                  <c:v>70.230800000000002</c:v>
                </c:pt>
                <c:pt idx="4559" formatCode="General">
                  <c:v>69.742999999999995</c:v>
                </c:pt>
                <c:pt idx="4560" formatCode="General">
                  <c:v>69.603999999999999</c:v>
                </c:pt>
                <c:pt idx="4561" formatCode="General">
                  <c:v>69.478799999999993</c:v>
                </c:pt>
                <c:pt idx="4562" formatCode="General">
                  <c:v>69.418600000000012</c:v>
                </c:pt>
                <c:pt idx="4563" formatCode="General">
                  <c:v>69.244400000000013</c:v>
                </c:pt>
                <c:pt idx="4564" formatCode="General">
                  <c:v>69.12309999999998</c:v>
                </c:pt>
                <c:pt idx="4565" formatCode="General">
                  <c:v>68.988</c:v>
                </c:pt>
                <c:pt idx="4566" formatCode="General">
                  <c:v>68.827600000000004</c:v>
                </c:pt>
                <c:pt idx="4567" formatCode="General">
                  <c:v>68.725099999999998</c:v>
                </c:pt>
                <c:pt idx="4568" formatCode="General">
                  <c:v>68.626499999999979</c:v>
                </c:pt>
                <c:pt idx="4569" formatCode="General">
                  <c:v>68.5595</c:v>
                </c:pt>
                <c:pt idx="4570" formatCode="General">
                  <c:v>68.471000000000004</c:v>
                </c:pt>
                <c:pt idx="4571" formatCode="General">
                  <c:v>68.372099999999989</c:v>
                </c:pt>
                <c:pt idx="4572" formatCode="General">
                  <c:v>68.195499999999981</c:v>
                </c:pt>
                <c:pt idx="4573" formatCode="General">
                  <c:v>68.083799999999982</c:v>
                </c:pt>
                <c:pt idx="4574" formatCode="General">
                  <c:v>67.935599999999994</c:v>
                </c:pt>
                <c:pt idx="4575" formatCode="General">
                  <c:v>67.813900000000004</c:v>
                </c:pt>
                <c:pt idx="4576" formatCode="General">
                  <c:v>67.694699999999997</c:v>
                </c:pt>
                <c:pt idx="4577" formatCode="General">
                  <c:v>67.615499999999983</c:v>
                </c:pt>
                <c:pt idx="4578" formatCode="General">
                  <c:v>67.528199999999998</c:v>
                </c:pt>
                <c:pt idx="4579" formatCode="General">
                  <c:v>67.402100000000004</c:v>
                </c:pt>
                <c:pt idx="4580" formatCode="General">
                  <c:v>67.324299999999994</c:v>
                </c:pt>
                <c:pt idx="4581" formatCode="General">
                  <c:v>67.173399999999987</c:v>
                </c:pt>
                <c:pt idx="4582" formatCode="General">
                  <c:v>67.014399999999995</c:v>
                </c:pt>
                <c:pt idx="4583" formatCode="General">
                  <c:v>66.904600000000016</c:v>
                </c:pt>
                <c:pt idx="4584" formatCode="General">
                  <c:v>66.7423</c:v>
                </c:pt>
                <c:pt idx="4585" formatCode="General">
                  <c:v>66.600899999999982</c:v>
                </c:pt>
                <c:pt idx="4586" formatCode="General">
                  <c:v>66.508600000000001</c:v>
                </c:pt>
                <c:pt idx="4587" formatCode="General">
                  <c:v>66.390600000000006</c:v>
                </c:pt>
                <c:pt idx="4588" formatCode="General">
                  <c:v>66.296200000000013</c:v>
                </c:pt>
                <c:pt idx="4589" formatCode="General">
                  <c:v>66.194000000000003</c:v>
                </c:pt>
                <c:pt idx="4590" formatCode="General">
                  <c:v>66.059899999999999</c:v>
                </c:pt>
                <c:pt idx="4591" formatCode="General">
                  <c:v>65.955699999999993</c:v>
                </c:pt>
                <c:pt idx="4592" formatCode="General">
                  <c:v>65.828399999999988</c:v>
                </c:pt>
                <c:pt idx="4593" formatCode="General">
                  <c:v>65.715900000000005</c:v>
                </c:pt>
                <c:pt idx="4594" formatCode="General">
                  <c:v>65.566500000000005</c:v>
                </c:pt>
                <c:pt idx="4595" formatCode="General">
                  <c:v>65.406999999999996</c:v>
                </c:pt>
                <c:pt idx="4596" formatCode="General">
                  <c:v>65.261300000000006</c:v>
                </c:pt>
                <c:pt idx="4597" formatCode="General">
                  <c:v>65.12769999999999</c:v>
                </c:pt>
                <c:pt idx="4598" formatCode="General">
                  <c:v>64.978799999999993</c:v>
                </c:pt>
                <c:pt idx="4599" formatCode="General">
                  <c:v>64.864400000000003</c:v>
                </c:pt>
                <c:pt idx="4600" formatCode="General">
                  <c:v>64.749700000000004</c:v>
                </c:pt>
                <c:pt idx="4601" formatCode="General">
                  <c:v>64.628299999999982</c:v>
                </c:pt>
                <c:pt idx="4602" formatCode="General">
                  <c:v>64.121899999999982</c:v>
                </c:pt>
                <c:pt idx="4603" formatCode="General">
                  <c:v>64.016800000000003</c:v>
                </c:pt>
                <c:pt idx="4604" formatCode="General">
                  <c:v>63.933600000000006</c:v>
                </c:pt>
                <c:pt idx="4605" formatCode="General">
                  <c:v>63.839800000000004</c:v>
                </c:pt>
                <c:pt idx="4606" formatCode="General">
                  <c:v>63.7196</c:v>
                </c:pt>
                <c:pt idx="4607" formatCode="General">
                  <c:v>63.624700000000004</c:v>
                </c:pt>
                <c:pt idx="4608" formatCode="General">
                  <c:v>63.5124</c:v>
                </c:pt>
                <c:pt idx="4609" formatCode="General">
                  <c:v>63.3932</c:v>
                </c:pt>
                <c:pt idx="4610" formatCode="General">
                  <c:v>63.263600000000011</c:v>
                </c:pt>
                <c:pt idx="4611" formatCode="General">
                  <c:v>63.158100000000005</c:v>
                </c:pt>
                <c:pt idx="4612" formatCode="General">
                  <c:v>63.013600000000004</c:v>
                </c:pt>
                <c:pt idx="4613" formatCode="General">
                  <c:v>62.908900000000003</c:v>
                </c:pt>
                <c:pt idx="4614" formatCode="General">
                  <c:v>62.808800000000005</c:v>
                </c:pt>
                <c:pt idx="4615" formatCode="General">
                  <c:v>62.720900000000007</c:v>
                </c:pt>
                <c:pt idx="4616" formatCode="General">
                  <c:v>62.662900000000008</c:v>
                </c:pt>
                <c:pt idx="4617" formatCode="General">
                  <c:v>62.534100000000002</c:v>
                </c:pt>
                <c:pt idx="4618" formatCode="General">
                  <c:v>62.039900000000003</c:v>
                </c:pt>
                <c:pt idx="4619" formatCode="General">
                  <c:v>61.781700000000001</c:v>
                </c:pt>
                <c:pt idx="4620" formatCode="General">
                  <c:v>61.659500000000001</c:v>
                </c:pt>
                <c:pt idx="4621" formatCode="General">
                  <c:v>61.561500000000002</c:v>
                </c:pt>
                <c:pt idx="4622" formatCode="General">
                  <c:v>61.449600000000004</c:v>
                </c:pt>
                <c:pt idx="4623" formatCode="General">
                  <c:v>61.314899999999994</c:v>
                </c:pt>
                <c:pt idx="4624" formatCode="General">
                  <c:v>61.208500000000008</c:v>
                </c:pt>
                <c:pt idx="4625" formatCode="General">
                  <c:v>61.116600000000005</c:v>
                </c:pt>
                <c:pt idx="4626" formatCode="General">
                  <c:v>61.028600000000012</c:v>
                </c:pt>
                <c:pt idx="4627" formatCode="General">
                  <c:v>60.904899999999998</c:v>
                </c:pt>
                <c:pt idx="4628" formatCode="General">
                  <c:v>60.784700000000001</c:v>
                </c:pt>
                <c:pt idx="4629" formatCode="General">
                  <c:v>60.697600000000001</c:v>
                </c:pt>
                <c:pt idx="4630" formatCode="General">
                  <c:v>60.529800000000002</c:v>
                </c:pt>
                <c:pt idx="4631" formatCode="General">
                  <c:v>60.448</c:v>
                </c:pt>
                <c:pt idx="4632" formatCode="General">
                  <c:v>60.328300000000006</c:v>
                </c:pt>
                <c:pt idx="4633" formatCode="General">
                  <c:v>60.219300000000004</c:v>
                </c:pt>
                <c:pt idx="4634" formatCode="General">
                  <c:v>60.126400000000011</c:v>
                </c:pt>
                <c:pt idx="4635" formatCode="General">
                  <c:v>60.009400000000007</c:v>
                </c:pt>
                <c:pt idx="4636" formatCode="General">
                  <c:v>59.877199999999995</c:v>
                </c:pt>
                <c:pt idx="4637" formatCode="General">
                  <c:v>59.812999999999995</c:v>
                </c:pt>
                <c:pt idx="4638" formatCode="General">
                  <c:v>59.774300000000004</c:v>
                </c:pt>
                <c:pt idx="4639" formatCode="General">
                  <c:v>59.658000000000001</c:v>
                </c:pt>
                <c:pt idx="4640" formatCode="General">
                  <c:v>59.553899999999999</c:v>
                </c:pt>
                <c:pt idx="4641" formatCode="General">
                  <c:v>59.451499999999996</c:v>
                </c:pt>
                <c:pt idx="4642" formatCode="General">
                  <c:v>59.313499999999998</c:v>
                </c:pt>
                <c:pt idx="4643" formatCode="General">
                  <c:v>59.236900000000006</c:v>
                </c:pt>
                <c:pt idx="4644" formatCode="General">
                  <c:v>59.126100000000008</c:v>
                </c:pt>
                <c:pt idx="4645" formatCode="General">
                  <c:v>59.050799999999995</c:v>
                </c:pt>
                <c:pt idx="4646" formatCode="General">
                  <c:v>58.963000000000001</c:v>
                </c:pt>
                <c:pt idx="4647" formatCode="General">
                  <c:v>58.888999999999996</c:v>
                </c:pt>
                <c:pt idx="4648" formatCode="General">
                  <c:v>58.808200000000006</c:v>
                </c:pt>
                <c:pt idx="4649" formatCode="General">
                  <c:v>58.700900000000004</c:v>
                </c:pt>
                <c:pt idx="4650" formatCode="General">
                  <c:v>58.6038</c:v>
                </c:pt>
                <c:pt idx="4651" formatCode="General">
                  <c:v>58.5563</c:v>
                </c:pt>
                <c:pt idx="4652" formatCode="General">
                  <c:v>58.485500000000002</c:v>
                </c:pt>
                <c:pt idx="4653" formatCode="General">
                  <c:v>58.3324</c:v>
                </c:pt>
                <c:pt idx="4654" formatCode="General">
                  <c:v>58.228300000000011</c:v>
                </c:pt>
                <c:pt idx="4655" formatCode="General">
                  <c:v>58.132600000000011</c:v>
                </c:pt>
                <c:pt idx="4656" formatCode="General">
                  <c:v>58.023700000000005</c:v>
                </c:pt>
                <c:pt idx="4657" formatCode="General">
                  <c:v>57.779400000000003</c:v>
                </c:pt>
                <c:pt idx="4658" formatCode="General">
                  <c:v>57.689700000000002</c:v>
                </c:pt>
                <c:pt idx="4659" formatCode="General">
                  <c:v>57.572800000000001</c:v>
                </c:pt>
                <c:pt idx="4660" formatCode="General">
                  <c:v>57.483399999999996</c:v>
                </c:pt>
                <c:pt idx="4661" formatCode="General">
                  <c:v>57.380899999999997</c:v>
                </c:pt>
                <c:pt idx="4662" formatCode="General">
                  <c:v>57.29290000000001</c:v>
                </c:pt>
                <c:pt idx="4663" formatCode="General">
                  <c:v>57.184000000000005</c:v>
                </c:pt>
                <c:pt idx="4664" formatCode="General">
                  <c:v>57.104100000000003</c:v>
                </c:pt>
                <c:pt idx="4665" formatCode="General">
                  <c:v>57.006800000000005</c:v>
                </c:pt>
                <c:pt idx="4666" formatCode="General">
                  <c:v>56.914999999999999</c:v>
                </c:pt>
                <c:pt idx="4667" formatCode="General">
                  <c:v>56.769900000000007</c:v>
                </c:pt>
                <c:pt idx="4668" formatCode="General">
                  <c:v>56.671700000000001</c:v>
                </c:pt>
                <c:pt idx="4669" formatCode="General">
                  <c:v>56.290300000000009</c:v>
                </c:pt>
                <c:pt idx="4670" formatCode="General">
                  <c:v>56.222100000000012</c:v>
                </c:pt>
                <c:pt idx="4671" formatCode="General">
                  <c:v>56.165400000000012</c:v>
                </c:pt>
                <c:pt idx="4672" formatCode="General">
                  <c:v>56.0809</c:v>
                </c:pt>
                <c:pt idx="4673" formatCode="General">
                  <c:v>55.958800000000004</c:v>
                </c:pt>
                <c:pt idx="4674" formatCode="General">
                  <c:v>55.856399999999994</c:v>
                </c:pt>
                <c:pt idx="4675" formatCode="General">
                  <c:v>55.778800000000011</c:v>
                </c:pt>
                <c:pt idx="4676" formatCode="General">
                  <c:v>55.702900000000007</c:v>
                </c:pt>
                <c:pt idx="4677" formatCode="General">
                  <c:v>55.649100000000004</c:v>
                </c:pt>
                <c:pt idx="4678" formatCode="General">
                  <c:v>55.590100000000007</c:v>
                </c:pt>
                <c:pt idx="4679" formatCode="General">
                  <c:v>55.5486</c:v>
                </c:pt>
                <c:pt idx="4680" formatCode="General">
                  <c:v>55.446000000000005</c:v>
                </c:pt>
                <c:pt idx="4681" formatCode="General">
                  <c:v>55.366300000000003</c:v>
                </c:pt>
                <c:pt idx="4682" formatCode="General">
                  <c:v>55.259400000000007</c:v>
                </c:pt>
                <c:pt idx="4683" formatCode="General">
                  <c:v>55.185700000000004</c:v>
                </c:pt>
                <c:pt idx="4684" formatCode="General">
                  <c:v>55.102500000000006</c:v>
                </c:pt>
                <c:pt idx="4685" formatCode="General">
                  <c:v>55.015900000000002</c:v>
                </c:pt>
                <c:pt idx="4686" formatCode="General">
                  <c:v>54.852499999999999</c:v>
                </c:pt>
                <c:pt idx="4687" formatCode="General">
                  <c:v>54.767500000000005</c:v>
                </c:pt>
                <c:pt idx="4688" formatCode="General">
                  <c:v>54.6843</c:v>
                </c:pt>
                <c:pt idx="4689" formatCode="General">
                  <c:v>54.606500000000004</c:v>
                </c:pt>
                <c:pt idx="4690" formatCode="General">
                  <c:v>54.526000000000003</c:v>
                </c:pt>
                <c:pt idx="4691" formatCode="General">
                  <c:v>54.439500000000002</c:v>
                </c:pt>
                <c:pt idx="4692" formatCode="General">
                  <c:v>54.342800000000004</c:v>
                </c:pt>
                <c:pt idx="4693" formatCode="General">
                  <c:v>54.289400000000001</c:v>
                </c:pt>
                <c:pt idx="4694" formatCode="General">
                  <c:v>54.174200000000006</c:v>
                </c:pt>
                <c:pt idx="4695" formatCode="General">
                  <c:v>54.095900000000007</c:v>
                </c:pt>
                <c:pt idx="4696" formatCode="General">
                  <c:v>53.995600000000003</c:v>
                </c:pt>
                <c:pt idx="4697" formatCode="General">
                  <c:v>53.929000000000002</c:v>
                </c:pt>
                <c:pt idx="4698" formatCode="General">
                  <c:v>53.856099999999998</c:v>
                </c:pt>
                <c:pt idx="4699" formatCode="General">
                  <c:v>53.772000000000006</c:v>
                </c:pt>
                <c:pt idx="4700" formatCode="General">
                  <c:v>53.706600000000002</c:v>
                </c:pt>
                <c:pt idx="4701" formatCode="General">
                  <c:v>53.641100000000002</c:v>
                </c:pt>
                <c:pt idx="4702" formatCode="General">
                  <c:v>53.572000000000003</c:v>
                </c:pt>
                <c:pt idx="4703" formatCode="General">
                  <c:v>53.485300000000002</c:v>
                </c:pt>
                <c:pt idx="4704" formatCode="General">
                  <c:v>53.379300000000001</c:v>
                </c:pt>
                <c:pt idx="4705" formatCode="General">
                  <c:v>53.274300000000004</c:v>
                </c:pt>
                <c:pt idx="4706" formatCode="General">
                  <c:v>53.192200000000007</c:v>
                </c:pt>
                <c:pt idx="4707" formatCode="General">
                  <c:v>53.119300000000003</c:v>
                </c:pt>
                <c:pt idx="4708" formatCode="General">
                  <c:v>53.063400000000001</c:v>
                </c:pt>
                <c:pt idx="4709" formatCode="General">
                  <c:v>52.998700000000007</c:v>
                </c:pt>
                <c:pt idx="4710" formatCode="General">
                  <c:v>52.919000000000004</c:v>
                </c:pt>
                <c:pt idx="4711" formatCode="General">
                  <c:v>52.845800000000004</c:v>
                </c:pt>
                <c:pt idx="4712" formatCode="General">
                  <c:v>52.765600000000013</c:v>
                </c:pt>
                <c:pt idx="4713" formatCode="General">
                  <c:v>52.690800000000003</c:v>
                </c:pt>
                <c:pt idx="4714" formatCode="General">
                  <c:v>52.61</c:v>
                </c:pt>
                <c:pt idx="4715" formatCode="General">
                  <c:v>52.537500000000001</c:v>
                </c:pt>
                <c:pt idx="4716" formatCode="General">
                  <c:v>52.464300000000001</c:v>
                </c:pt>
                <c:pt idx="4717" formatCode="General">
                  <c:v>52.389499999999998</c:v>
                </c:pt>
                <c:pt idx="4718" formatCode="General">
                  <c:v>52.295600000000007</c:v>
                </c:pt>
                <c:pt idx="4719" formatCode="General">
                  <c:v>52.237400000000001</c:v>
                </c:pt>
                <c:pt idx="4720" formatCode="General">
                  <c:v>52.157299999999999</c:v>
                </c:pt>
                <c:pt idx="4721" formatCode="General">
                  <c:v>52.018700000000003</c:v>
                </c:pt>
                <c:pt idx="4722" formatCode="General">
                  <c:v>51.946799999999996</c:v>
                </c:pt>
                <c:pt idx="4723" formatCode="General">
                  <c:v>51.873200000000004</c:v>
                </c:pt>
                <c:pt idx="4724" formatCode="General">
                  <c:v>51.816599999999994</c:v>
                </c:pt>
                <c:pt idx="4725" formatCode="General">
                  <c:v>51.745100000000008</c:v>
                </c:pt>
                <c:pt idx="4726" formatCode="General">
                  <c:v>51.669000000000011</c:v>
                </c:pt>
                <c:pt idx="4727" formatCode="General">
                  <c:v>51.582500000000003</c:v>
                </c:pt>
                <c:pt idx="4728" formatCode="General">
                  <c:v>51.539500000000004</c:v>
                </c:pt>
                <c:pt idx="4729" formatCode="General">
                  <c:v>51.4559</c:v>
                </c:pt>
                <c:pt idx="4730" formatCode="General">
                  <c:v>51.377499999999998</c:v>
                </c:pt>
                <c:pt idx="4731" formatCode="General">
                  <c:v>51.309200000000004</c:v>
                </c:pt>
                <c:pt idx="4732" formatCode="General">
                  <c:v>51.049800000000005</c:v>
                </c:pt>
                <c:pt idx="4733" formatCode="General">
                  <c:v>50.977499999999999</c:v>
                </c:pt>
                <c:pt idx="4734" formatCode="General">
                  <c:v>50.892300000000006</c:v>
                </c:pt>
                <c:pt idx="4735" formatCode="General">
                  <c:v>50.815200000000004</c:v>
                </c:pt>
                <c:pt idx="4736" formatCode="General">
                  <c:v>50.740100000000005</c:v>
                </c:pt>
                <c:pt idx="4737" formatCode="General">
                  <c:v>50.6648</c:v>
                </c:pt>
                <c:pt idx="4738" formatCode="General">
                  <c:v>50.599600000000002</c:v>
                </c:pt>
                <c:pt idx="4739" formatCode="General">
                  <c:v>50.530500000000011</c:v>
                </c:pt>
                <c:pt idx="4740" formatCode="General">
                  <c:v>50.464000000000006</c:v>
                </c:pt>
                <c:pt idx="4741" formatCode="General">
                  <c:v>50.353299999999997</c:v>
                </c:pt>
                <c:pt idx="4742" formatCode="General">
                  <c:v>50.117799999999995</c:v>
                </c:pt>
                <c:pt idx="4743" formatCode="General">
                  <c:v>50.027700000000003</c:v>
                </c:pt>
                <c:pt idx="4744" formatCode="General">
                  <c:v>49.951299999999996</c:v>
                </c:pt>
                <c:pt idx="4745" formatCode="General">
                  <c:v>49.864200000000004</c:v>
                </c:pt>
                <c:pt idx="4746" formatCode="General">
                  <c:v>49.819899999999997</c:v>
                </c:pt>
                <c:pt idx="4747" formatCode="General">
                  <c:v>49.768600000000013</c:v>
                </c:pt>
                <c:pt idx="4748" formatCode="General">
                  <c:v>49.715800000000002</c:v>
                </c:pt>
                <c:pt idx="4749" formatCode="General">
                  <c:v>49.595400000000012</c:v>
                </c:pt>
                <c:pt idx="4750" formatCode="General">
                  <c:v>49.537800000000004</c:v>
                </c:pt>
                <c:pt idx="4751" formatCode="General">
                  <c:v>49.463300000000004</c:v>
                </c:pt>
                <c:pt idx="4752" formatCode="General">
                  <c:v>49.400500000000001</c:v>
                </c:pt>
                <c:pt idx="4753" formatCode="General">
                  <c:v>49.322900000000004</c:v>
                </c:pt>
                <c:pt idx="4754" formatCode="General">
                  <c:v>49.256400000000006</c:v>
                </c:pt>
                <c:pt idx="4755" formatCode="General">
                  <c:v>49.19230000000001</c:v>
                </c:pt>
                <c:pt idx="4756" formatCode="General">
                  <c:v>49.057699999999997</c:v>
                </c:pt>
                <c:pt idx="4757" formatCode="General">
                  <c:v>48.977799999999995</c:v>
                </c:pt>
                <c:pt idx="4758" formatCode="General">
                  <c:v>48.9041</c:v>
                </c:pt>
                <c:pt idx="4759" formatCode="General">
                  <c:v>48.850499999999997</c:v>
                </c:pt>
                <c:pt idx="4760" formatCode="General">
                  <c:v>48.763500000000008</c:v>
                </c:pt>
                <c:pt idx="4761" formatCode="General">
                  <c:v>48.629300000000008</c:v>
                </c:pt>
                <c:pt idx="4762" formatCode="General">
                  <c:v>48.542100000000005</c:v>
                </c:pt>
                <c:pt idx="4763" formatCode="General">
                  <c:v>48.432900000000004</c:v>
                </c:pt>
                <c:pt idx="4764" formatCode="General">
                  <c:v>48.353299999999997</c:v>
                </c:pt>
                <c:pt idx="4765" formatCode="General">
                  <c:v>48.256600000000006</c:v>
                </c:pt>
                <c:pt idx="4766" formatCode="General">
                  <c:v>48.183400000000006</c:v>
                </c:pt>
                <c:pt idx="4767" formatCode="General">
                  <c:v>48.09</c:v>
                </c:pt>
                <c:pt idx="4768" formatCode="General">
                  <c:v>48.0152</c:v>
                </c:pt>
                <c:pt idx="4769" formatCode="General">
                  <c:v>47.928200000000011</c:v>
                </c:pt>
                <c:pt idx="4770" formatCode="General">
                  <c:v>47.595600000000012</c:v>
                </c:pt>
                <c:pt idx="4771" formatCode="General">
                  <c:v>47.522400000000012</c:v>
                </c:pt>
                <c:pt idx="4772" formatCode="General">
                  <c:v>47.4071</c:v>
                </c:pt>
                <c:pt idx="4773" formatCode="General">
                  <c:v>47.330800000000004</c:v>
                </c:pt>
                <c:pt idx="4774" formatCode="General">
                  <c:v>47.247100000000003</c:v>
                </c:pt>
                <c:pt idx="4775" formatCode="General">
                  <c:v>47.166900000000005</c:v>
                </c:pt>
                <c:pt idx="4776" formatCode="General">
                  <c:v>47.056000000000004</c:v>
                </c:pt>
                <c:pt idx="4777" formatCode="General">
                  <c:v>47.002300000000005</c:v>
                </c:pt>
                <c:pt idx="4778" formatCode="General">
                  <c:v>46.944599999999994</c:v>
                </c:pt>
                <c:pt idx="4779" formatCode="General">
                  <c:v>46.847999999999999</c:v>
                </c:pt>
                <c:pt idx="4780" formatCode="General">
                  <c:v>46.773700000000005</c:v>
                </c:pt>
                <c:pt idx="4781" formatCode="General">
                  <c:v>46.653000000000006</c:v>
                </c:pt>
                <c:pt idx="4782" formatCode="General">
                  <c:v>46.575800000000001</c:v>
                </c:pt>
                <c:pt idx="4783" formatCode="General">
                  <c:v>46.527700000000003</c:v>
                </c:pt>
                <c:pt idx="4784" formatCode="General">
                  <c:v>46.449999999999996</c:v>
                </c:pt>
                <c:pt idx="4785" formatCode="General">
                  <c:v>46.346699999999998</c:v>
                </c:pt>
                <c:pt idx="4786" formatCode="General">
                  <c:v>46.264200000000002</c:v>
                </c:pt>
                <c:pt idx="4787" formatCode="General">
                  <c:v>46.221400000000003</c:v>
                </c:pt>
                <c:pt idx="4788" formatCode="General">
                  <c:v>46.144000000000005</c:v>
                </c:pt>
                <c:pt idx="4789" formatCode="General">
                  <c:v>46.041199999999996</c:v>
                </c:pt>
                <c:pt idx="4790" formatCode="General">
                  <c:v>45.956599999999995</c:v>
                </c:pt>
                <c:pt idx="4791" formatCode="General">
                  <c:v>45.838800000000006</c:v>
                </c:pt>
                <c:pt idx="4792" formatCode="General">
                  <c:v>45.768800000000013</c:v>
                </c:pt>
                <c:pt idx="4793" formatCode="General">
                  <c:v>45.691400000000002</c:v>
                </c:pt>
                <c:pt idx="4794" formatCode="General">
                  <c:v>45.629600000000003</c:v>
                </c:pt>
                <c:pt idx="4795" formatCode="General">
                  <c:v>45.552200000000006</c:v>
                </c:pt>
                <c:pt idx="4796" formatCode="General">
                  <c:v>45.468000000000011</c:v>
                </c:pt>
                <c:pt idx="4797" formatCode="General">
                  <c:v>45.371199999999995</c:v>
                </c:pt>
                <c:pt idx="4798" formatCode="General">
                  <c:v>45.3249</c:v>
                </c:pt>
                <c:pt idx="4799" formatCode="General">
                  <c:v>45.257600000000004</c:v>
                </c:pt>
                <c:pt idx="4800" formatCode="General">
                  <c:v>45.184699999999999</c:v>
                </c:pt>
                <c:pt idx="4801" formatCode="General">
                  <c:v>45.068600000000011</c:v>
                </c:pt>
                <c:pt idx="4802" formatCode="General">
                  <c:v>44.981299999999997</c:v>
                </c:pt>
                <c:pt idx="4803" formatCode="General">
                  <c:v>44.907399999999996</c:v>
                </c:pt>
                <c:pt idx="4804" formatCode="General">
                  <c:v>44.811599999999999</c:v>
                </c:pt>
                <c:pt idx="4805" formatCode="General">
                  <c:v>44.743600000000001</c:v>
                </c:pt>
                <c:pt idx="4806" formatCode="General">
                  <c:v>44.632300000000008</c:v>
                </c:pt>
                <c:pt idx="4807" formatCode="General">
                  <c:v>44.538800000000002</c:v>
                </c:pt>
                <c:pt idx="4808" formatCode="General">
                  <c:v>44.203400000000002</c:v>
                </c:pt>
                <c:pt idx="4809" formatCode="General">
                  <c:v>44.110200000000006</c:v>
                </c:pt>
                <c:pt idx="4810" formatCode="General">
                  <c:v>44.002200000000002</c:v>
                </c:pt>
                <c:pt idx="4811" formatCode="General">
                  <c:v>43.939800000000005</c:v>
                </c:pt>
                <c:pt idx="4812" formatCode="General">
                  <c:v>43.873400000000004</c:v>
                </c:pt>
                <c:pt idx="4813" formatCode="General">
                  <c:v>43.801899999999996</c:v>
                </c:pt>
                <c:pt idx="4814" formatCode="General">
                  <c:v>43.740400000000001</c:v>
                </c:pt>
                <c:pt idx="4815" formatCode="General">
                  <c:v>43.665600000000012</c:v>
                </c:pt>
                <c:pt idx="4816" formatCode="General">
                  <c:v>43.600700000000003</c:v>
                </c:pt>
                <c:pt idx="4817" formatCode="General">
                  <c:v>43.521500000000003</c:v>
                </c:pt>
                <c:pt idx="4818" formatCode="General">
                  <c:v>43.446200000000005</c:v>
                </c:pt>
                <c:pt idx="4819" formatCode="General">
                  <c:v>43.380499999999998</c:v>
                </c:pt>
                <c:pt idx="4820" formatCode="General">
                  <c:v>43.321200000000005</c:v>
                </c:pt>
                <c:pt idx="4821" formatCode="General">
                  <c:v>43.265000000000008</c:v>
                </c:pt>
                <c:pt idx="4822" formatCode="General">
                  <c:v>43.206300000000006</c:v>
                </c:pt>
                <c:pt idx="4823" formatCode="General">
                  <c:v>43.117599999999996</c:v>
                </c:pt>
                <c:pt idx="4824" formatCode="General">
                  <c:v>43.073400000000007</c:v>
                </c:pt>
                <c:pt idx="4825" formatCode="General">
                  <c:v>42.649300000000004</c:v>
                </c:pt>
                <c:pt idx="4826" formatCode="General">
                  <c:v>42.564900000000002</c:v>
                </c:pt>
                <c:pt idx="4827" formatCode="General">
                  <c:v>42.500600000000006</c:v>
                </c:pt>
                <c:pt idx="4828" formatCode="General">
                  <c:v>42.439100000000003</c:v>
                </c:pt>
                <c:pt idx="4829" formatCode="General">
                  <c:v>42.363200000000006</c:v>
                </c:pt>
                <c:pt idx="4830" formatCode="General">
                  <c:v>42.302100000000003</c:v>
                </c:pt>
                <c:pt idx="4831" formatCode="General">
                  <c:v>42.226000000000013</c:v>
                </c:pt>
                <c:pt idx="4832" formatCode="General">
                  <c:v>42.141100000000002</c:v>
                </c:pt>
                <c:pt idx="4833" formatCode="General">
                  <c:v>42.080200000000005</c:v>
                </c:pt>
                <c:pt idx="4834" formatCode="General">
                  <c:v>41.986999999999995</c:v>
                </c:pt>
                <c:pt idx="4835" formatCode="General">
                  <c:v>41.903100000000002</c:v>
                </c:pt>
                <c:pt idx="4836" formatCode="General">
                  <c:v>41.8279</c:v>
                </c:pt>
                <c:pt idx="4837" formatCode="General">
                  <c:v>41.768900000000009</c:v>
                </c:pt>
                <c:pt idx="4838" formatCode="General">
                  <c:v>41.709200000000003</c:v>
                </c:pt>
                <c:pt idx="4839" formatCode="General">
                  <c:v>41.6464</c:v>
                </c:pt>
                <c:pt idx="4840" formatCode="General">
                  <c:v>41.569300000000005</c:v>
                </c:pt>
                <c:pt idx="4841" formatCode="General">
                  <c:v>41.450399999999995</c:v>
                </c:pt>
                <c:pt idx="4842" formatCode="General">
                  <c:v>41.385799999999996</c:v>
                </c:pt>
                <c:pt idx="4843" formatCode="General">
                  <c:v>41.314599999999999</c:v>
                </c:pt>
                <c:pt idx="4844" formatCode="General">
                  <c:v>41.252400000000002</c:v>
                </c:pt>
                <c:pt idx="4845" formatCode="General">
                  <c:v>41.1813</c:v>
                </c:pt>
                <c:pt idx="4846" formatCode="General">
                  <c:v>41.105700000000006</c:v>
                </c:pt>
                <c:pt idx="4847" formatCode="General">
                  <c:v>41.0167</c:v>
                </c:pt>
                <c:pt idx="4848" formatCode="General">
                  <c:v>40.930700000000002</c:v>
                </c:pt>
                <c:pt idx="4849" formatCode="General">
                  <c:v>40.871399999999994</c:v>
                </c:pt>
                <c:pt idx="4850" formatCode="General">
                  <c:v>40.813899999999997</c:v>
                </c:pt>
                <c:pt idx="4851" formatCode="General">
                  <c:v>40.785700000000006</c:v>
                </c:pt>
                <c:pt idx="4852" formatCode="General">
                  <c:v>40.700200000000002</c:v>
                </c:pt>
                <c:pt idx="4853" formatCode="General">
                  <c:v>40.626700000000007</c:v>
                </c:pt>
                <c:pt idx="4854" formatCode="General">
                  <c:v>40.578500000000005</c:v>
                </c:pt>
                <c:pt idx="4855" formatCode="General">
                  <c:v>40.521300000000004</c:v>
                </c:pt>
                <c:pt idx="4856" formatCode="General">
                  <c:v>40.453599999999994</c:v>
                </c:pt>
                <c:pt idx="4857" formatCode="General">
                  <c:v>40.363800000000005</c:v>
                </c:pt>
                <c:pt idx="4858" formatCode="General">
                  <c:v>40.287000000000006</c:v>
                </c:pt>
                <c:pt idx="4859" formatCode="General">
                  <c:v>40.218400000000003</c:v>
                </c:pt>
                <c:pt idx="4860" formatCode="General">
                  <c:v>40.169100000000007</c:v>
                </c:pt>
                <c:pt idx="4861" formatCode="General">
                  <c:v>40.1006</c:v>
                </c:pt>
                <c:pt idx="4862" formatCode="General">
                  <c:v>40.043600000000005</c:v>
                </c:pt>
                <c:pt idx="4863" formatCode="General">
                  <c:v>39.976100000000002</c:v>
                </c:pt>
                <c:pt idx="4864" formatCode="General">
                  <c:v>39.881399999999999</c:v>
                </c:pt>
                <c:pt idx="4865" formatCode="General">
                  <c:v>39.830800000000004</c:v>
                </c:pt>
                <c:pt idx="4866" formatCode="General">
                  <c:v>39.739500000000007</c:v>
                </c:pt>
                <c:pt idx="4867" formatCode="General">
                  <c:v>39.5884</c:v>
                </c:pt>
                <c:pt idx="4868" formatCode="General">
                  <c:v>39.5276</c:v>
                </c:pt>
                <c:pt idx="4869" formatCode="General">
                  <c:v>39.468200000000003</c:v>
                </c:pt>
                <c:pt idx="4870" formatCode="General">
                  <c:v>39.365400000000001</c:v>
                </c:pt>
                <c:pt idx="4871" formatCode="General">
                  <c:v>39.316599999999994</c:v>
                </c:pt>
                <c:pt idx="4872" formatCode="General">
                  <c:v>39.254899999999999</c:v>
                </c:pt>
                <c:pt idx="4873" formatCode="General">
                  <c:v>39.202600000000011</c:v>
                </c:pt>
                <c:pt idx="4874" formatCode="General">
                  <c:v>39.141000000000005</c:v>
                </c:pt>
                <c:pt idx="4875" formatCode="General">
                  <c:v>39.1038</c:v>
                </c:pt>
                <c:pt idx="4876" formatCode="General">
                  <c:v>39.054099999999998</c:v>
                </c:pt>
                <c:pt idx="4877" formatCode="General">
                  <c:v>39.005600000000001</c:v>
                </c:pt>
                <c:pt idx="4878" formatCode="General">
                  <c:v>38.958300000000001</c:v>
                </c:pt>
                <c:pt idx="4879" formatCode="General">
                  <c:v>38.691200000000002</c:v>
                </c:pt>
                <c:pt idx="4880" formatCode="General">
                  <c:v>38.596300000000006</c:v>
                </c:pt>
                <c:pt idx="4881" formatCode="General">
                  <c:v>38.549000000000007</c:v>
                </c:pt>
                <c:pt idx="4882" formatCode="General">
                  <c:v>38.497</c:v>
                </c:pt>
                <c:pt idx="4883" formatCode="General">
                  <c:v>38.434799999999996</c:v>
                </c:pt>
                <c:pt idx="4884" formatCode="General">
                  <c:v>38.3979</c:v>
                </c:pt>
                <c:pt idx="4885" formatCode="General">
                  <c:v>38.368200000000002</c:v>
                </c:pt>
                <c:pt idx="4886" formatCode="General">
                  <c:v>38.306999999999995</c:v>
                </c:pt>
                <c:pt idx="4887" formatCode="General">
                  <c:v>38.270600000000002</c:v>
                </c:pt>
                <c:pt idx="4888" formatCode="General">
                  <c:v>38.216800000000006</c:v>
                </c:pt>
                <c:pt idx="4889" formatCode="General">
                  <c:v>38.160800000000002</c:v>
                </c:pt>
                <c:pt idx="4890" formatCode="General">
                  <c:v>38.106400000000001</c:v>
                </c:pt>
                <c:pt idx="4891" formatCode="General">
                  <c:v>38.047699999999999</c:v>
                </c:pt>
                <c:pt idx="4892" formatCode="General">
                  <c:v>37.986799999999995</c:v>
                </c:pt>
                <c:pt idx="4893" formatCode="General">
                  <c:v>37.924900000000001</c:v>
                </c:pt>
                <c:pt idx="4894" formatCode="General">
                  <c:v>37.815799999999996</c:v>
                </c:pt>
                <c:pt idx="4895" formatCode="General">
                  <c:v>37.766600000000011</c:v>
                </c:pt>
                <c:pt idx="4896" formatCode="General">
                  <c:v>37.688400000000001</c:v>
                </c:pt>
                <c:pt idx="4897" formatCode="General">
                  <c:v>37.608500000000006</c:v>
                </c:pt>
                <c:pt idx="4898" formatCode="General">
                  <c:v>37.562900000000006</c:v>
                </c:pt>
                <c:pt idx="4899" formatCode="General">
                  <c:v>37.507000000000005</c:v>
                </c:pt>
                <c:pt idx="4900" formatCode="General">
                  <c:v>37.428200000000011</c:v>
                </c:pt>
                <c:pt idx="4901" formatCode="General">
                  <c:v>37.380899999999997</c:v>
                </c:pt>
                <c:pt idx="4902" formatCode="General">
                  <c:v>37.3245</c:v>
                </c:pt>
                <c:pt idx="4903" formatCode="General">
                  <c:v>37.281800000000004</c:v>
                </c:pt>
                <c:pt idx="4904" formatCode="General">
                  <c:v>37.224800000000002</c:v>
                </c:pt>
                <c:pt idx="4905" formatCode="General">
                  <c:v>37.186300000000003</c:v>
                </c:pt>
                <c:pt idx="4906" formatCode="General">
                  <c:v>37.1218</c:v>
                </c:pt>
                <c:pt idx="4907" formatCode="General">
                  <c:v>37.048200000000001</c:v>
                </c:pt>
                <c:pt idx="4908" formatCode="General">
                  <c:v>36.979500000000002</c:v>
                </c:pt>
                <c:pt idx="4909" formatCode="General">
                  <c:v>36.921400000000006</c:v>
                </c:pt>
                <c:pt idx="4910" formatCode="General">
                  <c:v>36.857099999999996</c:v>
                </c:pt>
                <c:pt idx="4911" formatCode="General">
                  <c:v>36.801299999999998</c:v>
                </c:pt>
                <c:pt idx="4912" formatCode="General">
                  <c:v>36.761900000000004</c:v>
                </c:pt>
                <c:pt idx="4913" formatCode="General">
                  <c:v>36.7042</c:v>
                </c:pt>
                <c:pt idx="4914" formatCode="General">
                  <c:v>36.654599999999995</c:v>
                </c:pt>
                <c:pt idx="4915" formatCode="General">
                  <c:v>36.607900000000001</c:v>
                </c:pt>
                <c:pt idx="4916" formatCode="General">
                  <c:v>36.569200000000002</c:v>
                </c:pt>
                <c:pt idx="4917" formatCode="General">
                  <c:v>36.502300000000005</c:v>
                </c:pt>
                <c:pt idx="4918" formatCode="General">
                  <c:v>36.458600000000004</c:v>
                </c:pt>
                <c:pt idx="4919" formatCode="General">
                  <c:v>36.369400000000006</c:v>
                </c:pt>
                <c:pt idx="4920" formatCode="General">
                  <c:v>36.333999999999996</c:v>
                </c:pt>
                <c:pt idx="4921" formatCode="General">
                  <c:v>36.291000000000011</c:v>
                </c:pt>
                <c:pt idx="4922" formatCode="General">
                  <c:v>36.249000000000002</c:v>
                </c:pt>
                <c:pt idx="4923" formatCode="General">
                  <c:v>36.203300000000006</c:v>
                </c:pt>
                <c:pt idx="4924" formatCode="General">
                  <c:v>36.155700000000003</c:v>
                </c:pt>
                <c:pt idx="4925" formatCode="General">
                  <c:v>36.133500000000005</c:v>
                </c:pt>
                <c:pt idx="4926" formatCode="General">
                  <c:v>36.068000000000005</c:v>
                </c:pt>
                <c:pt idx="4927" formatCode="General">
                  <c:v>35.997500000000002</c:v>
                </c:pt>
                <c:pt idx="4928" formatCode="General">
                  <c:v>35.931799999999996</c:v>
                </c:pt>
                <c:pt idx="4929" formatCode="General">
                  <c:v>35.894100000000002</c:v>
                </c:pt>
                <c:pt idx="4930" formatCode="General">
                  <c:v>35.8491</c:v>
                </c:pt>
                <c:pt idx="4931" formatCode="General">
                  <c:v>35.790000000000006</c:v>
                </c:pt>
                <c:pt idx="4932" formatCode="General">
                  <c:v>35.746100000000006</c:v>
                </c:pt>
                <c:pt idx="4933" formatCode="General">
                  <c:v>35.695200000000007</c:v>
                </c:pt>
                <c:pt idx="4934" formatCode="General">
                  <c:v>35.653400000000005</c:v>
                </c:pt>
                <c:pt idx="4935" formatCode="General">
                  <c:v>35.596000000000011</c:v>
                </c:pt>
                <c:pt idx="4936" formatCode="General">
                  <c:v>35.548700000000004</c:v>
                </c:pt>
                <c:pt idx="4937" formatCode="General">
                  <c:v>35.512900000000002</c:v>
                </c:pt>
                <c:pt idx="4938" formatCode="General">
                  <c:v>35.415300000000002</c:v>
                </c:pt>
                <c:pt idx="4939" formatCode="General">
                  <c:v>35.365400000000001</c:v>
                </c:pt>
                <c:pt idx="4940" formatCode="General">
                  <c:v>35.325100000000006</c:v>
                </c:pt>
                <c:pt idx="4941" formatCode="General">
                  <c:v>35.275100000000009</c:v>
                </c:pt>
                <c:pt idx="4942" formatCode="General">
                  <c:v>35.070800000000006</c:v>
                </c:pt>
                <c:pt idx="4943" formatCode="General">
                  <c:v>35.016200000000005</c:v>
                </c:pt>
                <c:pt idx="4944" formatCode="General">
                  <c:v>34.987099999999998</c:v>
                </c:pt>
                <c:pt idx="4945" formatCode="General">
                  <c:v>34.945900000000002</c:v>
                </c:pt>
                <c:pt idx="4946" formatCode="General">
                  <c:v>34.916999999999994</c:v>
                </c:pt>
                <c:pt idx="4947" formatCode="General">
                  <c:v>34.879899999999999</c:v>
                </c:pt>
                <c:pt idx="4948" formatCode="General">
                  <c:v>34.834699999999998</c:v>
                </c:pt>
                <c:pt idx="4949" formatCode="General">
                  <c:v>34.797000000000011</c:v>
                </c:pt>
                <c:pt idx="4950" formatCode="General">
                  <c:v>34.617599999999996</c:v>
                </c:pt>
                <c:pt idx="4951" formatCode="General">
                  <c:v>34.561300000000003</c:v>
                </c:pt>
                <c:pt idx="4952" formatCode="General">
                  <c:v>34.4968</c:v>
                </c:pt>
                <c:pt idx="4953" formatCode="General">
                  <c:v>34.443799999999996</c:v>
                </c:pt>
                <c:pt idx="4954" formatCode="General">
                  <c:v>34.399100000000004</c:v>
                </c:pt>
                <c:pt idx="4955" formatCode="General">
                  <c:v>34.340799999999994</c:v>
                </c:pt>
                <c:pt idx="4956" formatCode="General">
                  <c:v>34.269400000000012</c:v>
                </c:pt>
                <c:pt idx="4957" formatCode="General">
                  <c:v>34.229400000000012</c:v>
                </c:pt>
                <c:pt idx="4958" formatCode="General">
                  <c:v>34.139800000000001</c:v>
                </c:pt>
                <c:pt idx="4959" formatCode="General">
                  <c:v>34.070300000000003</c:v>
                </c:pt>
                <c:pt idx="4960" formatCode="General">
                  <c:v>34.033200000000001</c:v>
                </c:pt>
                <c:pt idx="4961" formatCode="General">
                  <c:v>33.988300000000002</c:v>
                </c:pt>
                <c:pt idx="4962" formatCode="General">
                  <c:v>33.9345</c:v>
                </c:pt>
                <c:pt idx="4963" formatCode="General">
                  <c:v>33.8459</c:v>
                </c:pt>
                <c:pt idx="4964" formatCode="General">
                  <c:v>33.600900000000003</c:v>
                </c:pt>
                <c:pt idx="4965" formatCode="General">
                  <c:v>33.528700000000008</c:v>
                </c:pt>
                <c:pt idx="4966" formatCode="General">
                  <c:v>33.472500000000004</c:v>
                </c:pt>
                <c:pt idx="4967" formatCode="General">
                  <c:v>33.370899999999999</c:v>
                </c:pt>
                <c:pt idx="4968" formatCode="General">
                  <c:v>33.324000000000005</c:v>
                </c:pt>
                <c:pt idx="4969" formatCode="General">
                  <c:v>33.285000000000004</c:v>
                </c:pt>
                <c:pt idx="4970" formatCode="General">
                  <c:v>33.228000000000009</c:v>
                </c:pt>
                <c:pt idx="4971" formatCode="General">
                  <c:v>33.178000000000004</c:v>
                </c:pt>
                <c:pt idx="4972" formatCode="General">
                  <c:v>33.129700000000007</c:v>
                </c:pt>
                <c:pt idx="4973" formatCode="General">
                  <c:v>33.024800000000006</c:v>
                </c:pt>
                <c:pt idx="4974" formatCode="General">
                  <c:v>32.994400000000006</c:v>
                </c:pt>
                <c:pt idx="4975" formatCode="General">
                  <c:v>32.914099999999998</c:v>
                </c:pt>
                <c:pt idx="4976" formatCode="General">
                  <c:v>32.867400000000004</c:v>
                </c:pt>
                <c:pt idx="4977" formatCode="General">
                  <c:v>32.8339</c:v>
                </c:pt>
                <c:pt idx="4978" formatCode="General">
                  <c:v>32.794300000000007</c:v>
                </c:pt>
                <c:pt idx="4979" formatCode="General">
                  <c:v>32.746700000000004</c:v>
                </c:pt>
                <c:pt idx="4980" formatCode="General">
                  <c:v>32.714200000000005</c:v>
                </c:pt>
                <c:pt idx="4981" formatCode="General">
                  <c:v>32.660100000000007</c:v>
                </c:pt>
                <c:pt idx="4982" formatCode="General">
                  <c:v>32.613900000000001</c:v>
                </c:pt>
                <c:pt idx="4983" formatCode="General">
                  <c:v>32.559699999999999</c:v>
                </c:pt>
                <c:pt idx="4984" formatCode="General">
                  <c:v>32.477499999999999</c:v>
                </c:pt>
                <c:pt idx="4985" formatCode="General">
                  <c:v>32.402200000000001</c:v>
                </c:pt>
                <c:pt idx="4986" formatCode="General">
                  <c:v>32.343000000000004</c:v>
                </c:pt>
                <c:pt idx="4987" formatCode="General">
                  <c:v>32.298600000000008</c:v>
                </c:pt>
                <c:pt idx="4988" formatCode="General">
                  <c:v>32.248500000000007</c:v>
                </c:pt>
                <c:pt idx="4989" formatCode="General">
                  <c:v>32.2014</c:v>
                </c:pt>
                <c:pt idx="4990" formatCode="General">
                  <c:v>32.129700000000007</c:v>
                </c:pt>
                <c:pt idx="4991" formatCode="General">
                  <c:v>32.083999999999996</c:v>
                </c:pt>
                <c:pt idx="4992" formatCode="General">
                  <c:v>32.038400000000003</c:v>
                </c:pt>
                <c:pt idx="4993" formatCode="General">
                  <c:v>31.987299999999998</c:v>
                </c:pt>
                <c:pt idx="4994" formatCode="General">
                  <c:v>31.944299999999991</c:v>
                </c:pt>
                <c:pt idx="4995" formatCode="General">
                  <c:v>31.886500000000002</c:v>
                </c:pt>
                <c:pt idx="4996" formatCode="General">
                  <c:v>31.8385</c:v>
                </c:pt>
                <c:pt idx="4997" formatCode="General">
                  <c:v>31.813400000000001</c:v>
                </c:pt>
                <c:pt idx="4998" formatCode="General">
                  <c:v>31.739100000000001</c:v>
                </c:pt>
                <c:pt idx="4999" formatCode="General">
                  <c:v>31.6846</c:v>
                </c:pt>
                <c:pt idx="5000" formatCode="General">
                  <c:v>31.648499999999995</c:v>
                </c:pt>
                <c:pt idx="5001" formatCode="General">
                  <c:v>31.584999999999997</c:v>
                </c:pt>
                <c:pt idx="5002" formatCode="General">
                  <c:v>31.5276</c:v>
                </c:pt>
                <c:pt idx="5003" formatCode="General">
                  <c:v>31.478599999999997</c:v>
                </c:pt>
                <c:pt idx="5004" formatCode="General">
                  <c:v>31.433</c:v>
                </c:pt>
                <c:pt idx="5005" formatCode="General">
                  <c:v>31.385499999999997</c:v>
                </c:pt>
                <c:pt idx="5006" formatCode="General">
                  <c:v>31.332599999999996</c:v>
                </c:pt>
                <c:pt idx="5007" formatCode="General">
                  <c:v>31.274100000000001</c:v>
                </c:pt>
                <c:pt idx="5008" formatCode="General">
                  <c:v>31.225899999999996</c:v>
                </c:pt>
                <c:pt idx="5009" formatCode="General">
                  <c:v>31.1694</c:v>
                </c:pt>
                <c:pt idx="5010" formatCode="General">
                  <c:v>31.094000000000001</c:v>
                </c:pt>
                <c:pt idx="5011" formatCode="General">
                  <c:v>31.037800000000004</c:v>
                </c:pt>
                <c:pt idx="5012" formatCode="General">
                  <c:v>30.971399999999996</c:v>
                </c:pt>
                <c:pt idx="5013" formatCode="General">
                  <c:v>30.927999999999997</c:v>
                </c:pt>
                <c:pt idx="5014" formatCode="General">
                  <c:v>30.860600000000002</c:v>
                </c:pt>
                <c:pt idx="5015" formatCode="General">
                  <c:v>30.804900000000004</c:v>
                </c:pt>
                <c:pt idx="5016" formatCode="General">
                  <c:v>30.747499999999995</c:v>
                </c:pt>
                <c:pt idx="5017" formatCode="General">
                  <c:v>30.680700000000002</c:v>
                </c:pt>
                <c:pt idx="5018" formatCode="General">
                  <c:v>30.636500000000005</c:v>
                </c:pt>
                <c:pt idx="5019" formatCode="General">
                  <c:v>30.406699999999997</c:v>
                </c:pt>
                <c:pt idx="5020" formatCode="General">
                  <c:v>30.341699999999996</c:v>
                </c:pt>
                <c:pt idx="5021" formatCode="General">
                  <c:v>30.306100000000001</c:v>
                </c:pt>
                <c:pt idx="5022" formatCode="General">
                  <c:v>30.257100000000001</c:v>
                </c:pt>
                <c:pt idx="5023" formatCode="General">
                  <c:v>30.192900000000005</c:v>
                </c:pt>
                <c:pt idx="5024" formatCode="General">
                  <c:v>30.139500000000005</c:v>
                </c:pt>
                <c:pt idx="5025" formatCode="General">
                  <c:v>30.089099999999991</c:v>
                </c:pt>
                <c:pt idx="5026" formatCode="General">
                  <c:v>30.041499999999996</c:v>
                </c:pt>
                <c:pt idx="5027" formatCode="General">
                  <c:v>29.998199999999997</c:v>
                </c:pt>
                <c:pt idx="5028" formatCode="General">
                  <c:v>29.939999999999998</c:v>
                </c:pt>
                <c:pt idx="5029" formatCode="General">
                  <c:v>29.893599999999996</c:v>
                </c:pt>
                <c:pt idx="5030" formatCode="General">
                  <c:v>29.768499999999996</c:v>
                </c:pt>
                <c:pt idx="5031" formatCode="General">
                  <c:v>29.715399999999995</c:v>
                </c:pt>
                <c:pt idx="5032" formatCode="General">
                  <c:v>29.674900000000004</c:v>
                </c:pt>
                <c:pt idx="5033" formatCode="General">
                  <c:v>29.641300000000001</c:v>
                </c:pt>
                <c:pt idx="5034" formatCode="General">
                  <c:v>29.4208</c:v>
                </c:pt>
                <c:pt idx="5035" formatCode="General">
                  <c:v>29.365299999999998</c:v>
                </c:pt>
                <c:pt idx="5036" formatCode="General">
                  <c:v>29.3065</c:v>
                </c:pt>
                <c:pt idx="5037" formatCode="General">
                  <c:v>29.261299999999995</c:v>
                </c:pt>
                <c:pt idx="5038" formatCode="General">
                  <c:v>29.215399999999995</c:v>
                </c:pt>
                <c:pt idx="5039" formatCode="General">
                  <c:v>29.1691</c:v>
                </c:pt>
                <c:pt idx="5040" formatCode="General">
                  <c:v>29.117699999999999</c:v>
                </c:pt>
                <c:pt idx="5041" formatCode="General">
                  <c:v>29.071899999999999</c:v>
                </c:pt>
                <c:pt idx="5042" formatCode="General">
                  <c:v>29.0243</c:v>
                </c:pt>
                <c:pt idx="5043" formatCode="General">
                  <c:v>28.984399999999997</c:v>
                </c:pt>
                <c:pt idx="5044" formatCode="General">
                  <c:v>28.942699999999991</c:v>
                </c:pt>
                <c:pt idx="5045" formatCode="General">
                  <c:v>28.914300000000001</c:v>
                </c:pt>
                <c:pt idx="5046" formatCode="General">
                  <c:v>28.839800000000004</c:v>
                </c:pt>
                <c:pt idx="5047" formatCode="General">
                  <c:v>28.814699999999995</c:v>
                </c:pt>
                <c:pt idx="5048" formatCode="General">
                  <c:v>28.796099999999996</c:v>
                </c:pt>
                <c:pt idx="5049" formatCode="General">
                  <c:v>28.754799999999996</c:v>
                </c:pt>
                <c:pt idx="5050" formatCode="General">
                  <c:v>28.7074</c:v>
                </c:pt>
                <c:pt idx="5051" formatCode="General">
                  <c:v>28.634699999999999</c:v>
                </c:pt>
                <c:pt idx="5052" formatCode="General">
                  <c:v>28.591100000000001</c:v>
                </c:pt>
                <c:pt idx="5053" formatCode="General">
                  <c:v>28.567799999999991</c:v>
                </c:pt>
                <c:pt idx="5054" formatCode="General">
                  <c:v>28.535499999999995</c:v>
                </c:pt>
                <c:pt idx="5055" formatCode="General">
                  <c:v>28.498399999999997</c:v>
                </c:pt>
                <c:pt idx="5056" formatCode="General">
                  <c:v>28.459499999999991</c:v>
                </c:pt>
                <c:pt idx="5057" formatCode="General">
                  <c:v>28.424299999999995</c:v>
                </c:pt>
                <c:pt idx="5058" formatCode="General">
                  <c:v>28.360600000000002</c:v>
                </c:pt>
                <c:pt idx="5059" formatCode="General">
                  <c:v>28.308199999999996</c:v>
                </c:pt>
                <c:pt idx="5060" formatCode="General">
                  <c:v>28.265899999999991</c:v>
                </c:pt>
                <c:pt idx="5061" formatCode="General">
                  <c:v>28.245199999999997</c:v>
                </c:pt>
                <c:pt idx="5062" formatCode="General">
                  <c:v>28.226099999999995</c:v>
                </c:pt>
                <c:pt idx="5063" formatCode="General">
                  <c:v>28.183800000000005</c:v>
                </c:pt>
                <c:pt idx="5064" formatCode="General">
                  <c:v>28.131799999999995</c:v>
                </c:pt>
                <c:pt idx="5065" formatCode="General">
                  <c:v>28.0776</c:v>
                </c:pt>
                <c:pt idx="5066" formatCode="General">
                  <c:v>28.053100000000001</c:v>
                </c:pt>
                <c:pt idx="5067" formatCode="General">
                  <c:v>28.0351</c:v>
                </c:pt>
                <c:pt idx="5068" formatCode="General">
                  <c:v>27.994700000000002</c:v>
                </c:pt>
                <c:pt idx="5069" formatCode="General">
                  <c:v>27.942399999999992</c:v>
                </c:pt>
                <c:pt idx="5070" formatCode="General">
                  <c:v>27.908499999999997</c:v>
                </c:pt>
                <c:pt idx="5071" formatCode="General">
                  <c:v>27.8306</c:v>
                </c:pt>
                <c:pt idx="5072" formatCode="General">
                  <c:v>27.769399999999997</c:v>
                </c:pt>
                <c:pt idx="5073" formatCode="General">
                  <c:v>27.653300000000005</c:v>
                </c:pt>
                <c:pt idx="5074" formatCode="General">
                  <c:v>27.588699999999992</c:v>
                </c:pt>
                <c:pt idx="5075" formatCode="General">
                  <c:v>27.533999999999999</c:v>
                </c:pt>
                <c:pt idx="5076" formatCode="General">
                  <c:v>27.488899999999997</c:v>
                </c:pt>
                <c:pt idx="5077" formatCode="General">
                  <c:v>27.456199999999995</c:v>
                </c:pt>
                <c:pt idx="5078" formatCode="General">
                  <c:v>27.417000000000005</c:v>
                </c:pt>
                <c:pt idx="5079" formatCode="General">
                  <c:v>27.380499999999998</c:v>
                </c:pt>
                <c:pt idx="5080" formatCode="General">
                  <c:v>27.3581</c:v>
                </c:pt>
                <c:pt idx="5081" formatCode="General">
                  <c:v>27.318899999999999</c:v>
                </c:pt>
                <c:pt idx="5082" formatCode="General">
                  <c:v>27.264900000000001</c:v>
                </c:pt>
                <c:pt idx="5083" formatCode="General">
                  <c:v>27.240200000000002</c:v>
                </c:pt>
                <c:pt idx="5084" formatCode="General">
                  <c:v>27.187999999999999</c:v>
                </c:pt>
                <c:pt idx="5085" formatCode="General">
                  <c:v>26.989499999999996</c:v>
                </c:pt>
                <c:pt idx="5086" formatCode="General">
                  <c:v>26.948099999999997</c:v>
                </c:pt>
                <c:pt idx="5087" formatCode="General">
                  <c:v>26.891800000000003</c:v>
                </c:pt>
                <c:pt idx="5088" formatCode="General">
                  <c:v>26.853200000000001</c:v>
                </c:pt>
                <c:pt idx="5089" formatCode="General">
                  <c:v>26.8201</c:v>
                </c:pt>
                <c:pt idx="5090" formatCode="General">
                  <c:v>26.778499999999998</c:v>
                </c:pt>
                <c:pt idx="5091" formatCode="General">
                  <c:v>26.745099999999997</c:v>
                </c:pt>
                <c:pt idx="5092" formatCode="General">
                  <c:v>26.675799999999995</c:v>
                </c:pt>
                <c:pt idx="5093" formatCode="General">
                  <c:v>26.637400000000003</c:v>
                </c:pt>
                <c:pt idx="5094" formatCode="General">
                  <c:v>26.601600000000001</c:v>
                </c:pt>
                <c:pt idx="5095" formatCode="General">
                  <c:v>26.5777</c:v>
                </c:pt>
                <c:pt idx="5096" formatCode="General">
                  <c:v>26.5322</c:v>
                </c:pt>
                <c:pt idx="5097" formatCode="General">
                  <c:v>26.495799999999992</c:v>
                </c:pt>
                <c:pt idx="5098" formatCode="General">
                  <c:v>26.4573</c:v>
                </c:pt>
                <c:pt idx="5099" formatCode="General">
                  <c:v>26.4239</c:v>
                </c:pt>
                <c:pt idx="5100" formatCode="General">
                  <c:v>26.353899999999999</c:v>
                </c:pt>
                <c:pt idx="5101" formatCode="General">
                  <c:v>26.332999999999995</c:v>
                </c:pt>
                <c:pt idx="5102" formatCode="General">
                  <c:v>26.292999999999996</c:v>
                </c:pt>
                <c:pt idx="5103" formatCode="General">
                  <c:v>26.251000000000001</c:v>
                </c:pt>
                <c:pt idx="5104" formatCode="General">
                  <c:v>26.200699999999998</c:v>
                </c:pt>
                <c:pt idx="5105" formatCode="General">
                  <c:v>26.156700000000001</c:v>
                </c:pt>
                <c:pt idx="5106" formatCode="General">
                  <c:v>26.101500000000001</c:v>
                </c:pt>
                <c:pt idx="5107" formatCode="General">
                  <c:v>26.0702</c:v>
                </c:pt>
                <c:pt idx="5108" formatCode="General">
                  <c:v>26.017800000000005</c:v>
                </c:pt>
                <c:pt idx="5109" formatCode="General">
                  <c:v>25.979599999999998</c:v>
                </c:pt>
                <c:pt idx="5110" formatCode="General">
                  <c:v>25.936800000000005</c:v>
                </c:pt>
                <c:pt idx="5111" formatCode="General">
                  <c:v>25.901199999999996</c:v>
                </c:pt>
                <c:pt idx="5112" formatCode="General">
                  <c:v>25.8582</c:v>
                </c:pt>
                <c:pt idx="5113" formatCode="General">
                  <c:v>25.809200000000001</c:v>
                </c:pt>
                <c:pt idx="5114" formatCode="General">
                  <c:v>25.7791</c:v>
                </c:pt>
                <c:pt idx="5115" formatCode="General">
                  <c:v>25.742999999999995</c:v>
                </c:pt>
                <c:pt idx="5116" formatCode="General">
                  <c:v>25.7103</c:v>
                </c:pt>
                <c:pt idx="5117" formatCode="General">
                  <c:v>25.666899999999995</c:v>
                </c:pt>
                <c:pt idx="5118" formatCode="General">
                  <c:v>25.619399999999999</c:v>
                </c:pt>
                <c:pt idx="5119" formatCode="General">
                  <c:v>25.584999999999997</c:v>
                </c:pt>
                <c:pt idx="5120" formatCode="General">
                  <c:v>25.552700000000002</c:v>
                </c:pt>
                <c:pt idx="5121" formatCode="General">
                  <c:v>25.5246</c:v>
                </c:pt>
                <c:pt idx="5122" formatCode="General">
                  <c:v>25.489299999999997</c:v>
                </c:pt>
                <c:pt idx="5123" formatCode="General">
                  <c:v>25.4512</c:v>
                </c:pt>
                <c:pt idx="5124" formatCode="General">
                  <c:v>25.424800000000001</c:v>
                </c:pt>
                <c:pt idx="5125" formatCode="General">
                  <c:v>25.398900000000001</c:v>
                </c:pt>
                <c:pt idx="5126" formatCode="General">
                  <c:v>25.3566</c:v>
                </c:pt>
                <c:pt idx="5127" formatCode="General">
                  <c:v>25.317200000000003</c:v>
                </c:pt>
                <c:pt idx="5128" formatCode="General">
                  <c:v>25.283599999999996</c:v>
                </c:pt>
                <c:pt idx="5129" formatCode="General">
                  <c:v>25.2393</c:v>
                </c:pt>
                <c:pt idx="5130" formatCode="General">
                  <c:v>25.209700000000002</c:v>
                </c:pt>
                <c:pt idx="5131" formatCode="General">
                  <c:v>25.186900000000001</c:v>
                </c:pt>
                <c:pt idx="5132" formatCode="General">
                  <c:v>25.1523</c:v>
                </c:pt>
                <c:pt idx="5133" formatCode="General">
                  <c:v>25.110299999999999</c:v>
                </c:pt>
                <c:pt idx="5134" formatCode="General">
                  <c:v>25.071000000000005</c:v>
                </c:pt>
                <c:pt idx="5135" formatCode="General">
                  <c:v>25.027899999999999</c:v>
                </c:pt>
                <c:pt idx="5136" formatCode="General">
                  <c:v>24.992199999999997</c:v>
                </c:pt>
                <c:pt idx="5137" formatCode="General">
                  <c:v>24.964999999999996</c:v>
                </c:pt>
                <c:pt idx="5138" formatCode="General">
                  <c:v>24.944099999999995</c:v>
                </c:pt>
                <c:pt idx="5139" formatCode="General">
                  <c:v>24.912599999999998</c:v>
                </c:pt>
                <c:pt idx="5140" formatCode="General">
                  <c:v>24.8766</c:v>
                </c:pt>
                <c:pt idx="5141" formatCode="General">
                  <c:v>24.85</c:v>
                </c:pt>
                <c:pt idx="5142" formatCode="General">
                  <c:v>24.8294</c:v>
                </c:pt>
                <c:pt idx="5143" formatCode="General">
                  <c:v>24.764600000000002</c:v>
                </c:pt>
                <c:pt idx="5144" formatCode="General">
                  <c:v>24.7242</c:v>
                </c:pt>
                <c:pt idx="5145" formatCode="General">
                  <c:v>24.695599999999995</c:v>
                </c:pt>
                <c:pt idx="5146" formatCode="General">
                  <c:v>24.6706</c:v>
                </c:pt>
                <c:pt idx="5147" formatCode="General">
                  <c:v>24.634799999999995</c:v>
                </c:pt>
                <c:pt idx="5148" formatCode="General">
                  <c:v>24.6007</c:v>
                </c:pt>
                <c:pt idx="5149" formatCode="General">
                  <c:v>24.561900000000001</c:v>
                </c:pt>
                <c:pt idx="5150" formatCode="General">
                  <c:v>24.533899999999999</c:v>
                </c:pt>
                <c:pt idx="5151" formatCode="General">
                  <c:v>24.502099999999995</c:v>
                </c:pt>
                <c:pt idx="5152" formatCode="General">
                  <c:v>24.3705</c:v>
                </c:pt>
                <c:pt idx="5153" formatCode="General">
                  <c:v>24.340499999999995</c:v>
                </c:pt>
                <c:pt idx="5154" formatCode="General">
                  <c:v>24.319800000000004</c:v>
                </c:pt>
                <c:pt idx="5155" formatCode="General">
                  <c:v>24.293099999999995</c:v>
                </c:pt>
                <c:pt idx="5156" formatCode="General">
                  <c:v>24.254000000000001</c:v>
                </c:pt>
                <c:pt idx="5157" formatCode="General">
                  <c:v>24.216100000000001</c:v>
                </c:pt>
                <c:pt idx="5158" formatCode="General">
                  <c:v>24.181699999999996</c:v>
                </c:pt>
                <c:pt idx="5159" formatCode="General">
                  <c:v>24.145299999999995</c:v>
                </c:pt>
                <c:pt idx="5160" formatCode="General">
                  <c:v>24.098699999999997</c:v>
                </c:pt>
                <c:pt idx="5161" formatCode="General">
                  <c:v>24.058800000000005</c:v>
                </c:pt>
                <c:pt idx="5162" formatCode="General">
                  <c:v>23.979299999999995</c:v>
                </c:pt>
                <c:pt idx="5163" formatCode="General">
                  <c:v>23.800799999999995</c:v>
                </c:pt>
                <c:pt idx="5164" formatCode="General">
                  <c:v>23.767600000000002</c:v>
                </c:pt>
                <c:pt idx="5165" formatCode="General">
                  <c:v>23.733899999999995</c:v>
                </c:pt>
                <c:pt idx="5166" formatCode="General">
                  <c:v>23.6677</c:v>
                </c:pt>
                <c:pt idx="5167" formatCode="General">
                  <c:v>23.6326</c:v>
                </c:pt>
                <c:pt idx="5168" formatCode="General">
                  <c:v>23.587199999999996</c:v>
                </c:pt>
                <c:pt idx="5169" formatCode="General">
                  <c:v>23.543900000000001</c:v>
                </c:pt>
                <c:pt idx="5170" formatCode="General">
                  <c:v>23.514900000000004</c:v>
                </c:pt>
                <c:pt idx="5171" formatCode="General">
                  <c:v>23.480699999999992</c:v>
                </c:pt>
                <c:pt idx="5172" formatCode="General">
                  <c:v>23.421999999999997</c:v>
                </c:pt>
                <c:pt idx="5173" formatCode="General">
                  <c:v>23.378699999999991</c:v>
                </c:pt>
                <c:pt idx="5174" formatCode="General">
                  <c:v>23.329899999999999</c:v>
                </c:pt>
                <c:pt idx="5175" formatCode="General">
                  <c:v>23.301400000000001</c:v>
                </c:pt>
                <c:pt idx="5176" formatCode="General">
                  <c:v>23.272599999999997</c:v>
                </c:pt>
                <c:pt idx="5177" formatCode="General">
                  <c:v>23.241</c:v>
                </c:pt>
                <c:pt idx="5178" formatCode="General">
                  <c:v>23.222499999999997</c:v>
                </c:pt>
                <c:pt idx="5179" formatCode="General">
                  <c:v>23.196300000000001</c:v>
                </c:pt>
                <c:pt idx="5180" formatCode="General">
                  <c:v>23.151599999999995</c:v>
                </c:pt>
                <c:pt idx="5181" formatCode="General">
                  <c:v>23.108499999999996</c:v>
                </c:pt>
                <c:pt idx="5182" formatCode="General">
                  <c:v>23.062199999999997</c:v>
                </c:pt>
                <c:pt idx="5183" formatCode="General">
                  <c:v>23.031099999999999</c:v>
                </c:pt>
                <c:pt idx="5184" formatCode="General">
                  <c:v>23.000599999999995</c:v>
                </c:pt>
                <c:pt idx="5185" formatCode="General">
                  <c:v>22.982799999999997</c:v>
                </c:pt>
                <c:pt idx="5186" formatCode="General">
                  <c:v>22.944099999999995</c:v>
                </c:pt>
                <c:pt idx="5187" formatCode="General">
                  <c:v>22.911000000000001</c:v>
                </c:pt>
                <c:pt idx="5188" formatCode="General">
                  <c:v>22.873100000000001</c:v>
                </c:pt>
                <c:pt idx="5189" formatCode="General">
                  <c:v>22.8476</c:v>
                </c:pt>
                <c:pt idx="5190" formatCode="General">
                  <c:v>22.82</c:v>
                </c:pt>
                <c:pt idx="5191" formatCode="General">
                  <c:v>22.7743</c:v>
                </c:pt>
                <c:pt idx="5192" formatCode="General">
                  <c:v>22.730899999999995</c:v>
                </c:pt>
                <c:pt idx="5193" formatCode="General">
                  <c:v>22.7014</c:v>
                </c:pt>
                <c:pt idx="5194" formatCode="General">
                  <c:v>22.673900000000003</c:v>
                </c:pt>
                <c:pt idx="5195" formatCode="General">
                  <c:v>22.646100000000001</c:v>
                </c:pt>
                <c:pt idx="5196" formatCode="General">
                  <c:v>22.590900000000001</c:v>
                </c:pt>
                <c:pt idx="5197" formatCode="General">
                  <c:v>22.5594</c:v>
                </c:pt>
                <c:pt idx="5198" formatCode="General">
                  <c:v>22.5336</c:v>
                </c:pt>
                <c:pt idx="5199" formatCode="General">
                  <c:v>22.492599999999992</c:v>
                </c:pt>
                <c:pt idx="5200" formatCode="General">
                  <c:v>22.456499999999991</c:v>
                </c:pt>
                <c:pt idx="5201" formatCode="General">
                  <c:v>22.408799999999992</c:v>
                </c:pt>
                <c:pt idx="5202" formatCode="General">
                  <c:v>22.368499999999997</c:v>
                </c:pt>
                <c:pt idx="5203" formatCode="General">
                  <c:v>22.337000000000003</c:v>
                </c:pt>
                <c:pt idx="5204" formatCode="General">
                  <c:v>22.302800000000001</c:v>
                </c:pt>
                <c:pt idx="5205" formatCode="General">
                  <c:v>22.276399999999995</c:v>
                </c:pt>
                <c:pt idx="5206" formatCode="General">
                  <c:v>22.251200000000001</c:v>
                </c:pt>
                <c:pt idx="5207" formatCode="General">
                  <c:v>22.212399999999995</c:v>
                </c:pt>
                <c:pt idx="5208" formatCode="General">
                  <c:v>22.182499999999997</c:v>
                </c:pt>
                <c:pt idx="5209" formatCode="General">
                  <c:v>22.152999999999999</c:v>
                </c:pt>
                <c:pt idx="5210" formatCode="General">
                  <c:v>22.115800000000004</c:v>
                </c:pt>
                <c:pt idx="5211" formatCode="General">
                  <c:v>22.069800000000001</c:v>
                </c:pt>
                <c:pt idx="5212" formatCode="General">
                  <c:v>22.0261</c:v>
                </c:pt>
                <c:pt idx="5213" formatCode="General">
                  <c:v>21.997999999999998</c:v>
                </c:pt>
                <c:pt idx="5214" formatCode="General">
                  <c:v>21.968299999999992</c:v>
                </c:pt>
                <c:pt idx="5215" formatCode="General">
                  <c:v>21.9316</c:v>
                </c:pt>
                <c:pt idx="5216" formatCode="General">
                  <c:v>21.885000000000002</c:v>
                </c:pt>
                <c:pt idx="5217" formatCode="General">
                  <c:v>21.845499999999998</c:v>
                </c:pt>
                <c:pt idx="5218" formatCode="General">
                  <c:v>21.808599999999991</c:v>
                </c:pt>
                <c:pt idx="5219" formatCode="General">
                  <c:v>21.767199999999995</c:v>
                </c:pt>
                <c:pt idx="5220" formatCode="General">
                  <c:v>21.717300000000005</c:v>
                </c:pt>
                <c:pt idx="5221" formatCode="General">
                  <c:v>21.6754</c:v>
                </c:pt>
                <c:pt idx="5222" formatCode="General">
                  <c:v>21.617699999999999</c:v>
                </c:pt>
                <c:pt idx="5223" formatCode="General">
                  <c:v>21.588699999999992</c:v>
                </c:pt>
                <c:pt idx="5224" formatCode="General">
                  <c:v>21.557900000000004</c:v>
                </c:pt>
                <c:pt idx="5225" formatCode="General">
                  <c:v>21.521100000000001</c:v>
                </c:pt>
                <c:pt idx="5226" formatCode="General">
                  <c:v>21.49</c:v>
                </c:pt>
                <c:pt idx="5227" formatCode="General">
                  <c:v>21.304600000000001</c:v>
                </c:pt>
                <c:pt idx="5228" formatCode="General">
                  <c:v>21.273399999999995</c:v>
                </c:pt>
                <c:pt idx="5229" formatCode="General">
                  <c:v>21.229099999999995</c:v>
                </c:pt>
                <c:pt idx="5230" formatCode="General">
                  <c:v>21.1982</c:v>
                </c:pt>
                <c:pt idx="5231" formatCode="General">
                  <c:v>21.1785</c:v>
                </c:pt>
                <c:pt idx="5232" formatCode="General">
                  <c:v>21.143699999999995</c:v>
                </c:pt>
                <c:pt idx="5233" formatCode="General">
                  <c:v>21.093900000000001</c:v>
                </c:pt>
                <c:pt idx="5234" formatCode="General">
                  <c:v>21.048599999999997</c:v>
                </c:pt>
                <c:pt idx="5235" formatCode="General">
                  <c:v>21.017800000000005</c:v>
                </c:pt>
                <c:pt idx="5236" formatCode="General">
                  <c:v>20.982299999999992</c:v>
                </c:pt>
                <c:pt idx="5237" formatCode="General">
                  <c:v>20.889299999999995</c:v>
                </c:pt>
                <c:pt idx="5238" formatCode="General">
                  <c:v>20.859400000000001</c:v>
                </c:pt>
                <c:pt idx="5239" formatCode="General">
                  <c:v>20.8247</c:v>
                </c:pt>
                <c:pt idx="5240" formatCode="General">
                  <c:v>20.795299999999997</c:v>
                </c:pt>
                <c:pt idx="5241" formatCode="General">
                  <c:v>20.760199999999998</c:v>
                </c:pt>
                <c:pt idx="5242" formatCode="General">
                  <c:v>20.721900000000005</c:v>
                </c:pt>
                <c:pt idx="5243" formatCode="General">
                  <c:v>20.6907</c:v>
                </c:pt>
                <c:pt idx="5244" formatCode="General">
                  <c:v>20.665199999999995</c:v>
                </c:pt>
                <c:pt idx="5245" formatCode="General">
                  <c:v>20.6326</c:v>
                </c:pt>
                <c:pt idx="5246" formatCode="General">
                  <c:v>20.599599999999995</c:v>
                </c:pt>
                <c:pt idx="5247" formatCode="General">
                  <c:v>20.562599999999996</c:v>
                </c:pt>
                <c:pt idx="5248" formatCode="General">
                  <c:v>20.407999999999998</c:v>
                </c:pt>
                <c:pt idx="5249" formatCode="General">
                  <c:v>20.379200000000001</c:v>
                </c:pt>
                <c:pt idx="5250" formatCode="General">
                  <c:v>20.356100000000001</c:v>
                </c:pt>
                <c:pt idx="5251" formatCode="General">
                  <c:v>20.326599999999996</c:v>
                </c:pt>
                <c:pt idx="5252" formatCode="General">
                  <c:v>20.287400000000002</c:v>
                </c:pt>
                <c:pt idx="5253" formatCode="General">
                  <c:v>20.257899999999999</c:v>
                </c:pt>
                <c:pt idx="5254" formatCode="General">
                  <c:v>20.225499999999997</c:v>
                </c:pt>
                <c:pt idx="5255" formatCode="General">
                  <c:v>20.183499999999995</c:v>
                </c:pt>
                <c:pt idx="5256" formatCode="General">
                  <c:v>20.1706</c:v>
                </c:pt>
                <c:pt idx="5257" formatCode="General">
                  <c:v>20.139900000000004</c:v>
                </c:pt>
                <c:pt idx="5258" formatCode="General">
                  <c:v>20.115900000000003</c:v>
                </c:pt>
                <c:pt idx="5259" formatCode="General">
                  <c:v>20.0992</c:v>
                </c:pt>
                <c:pt idx="5260" formatCode="General">
                  <c:v>20.072900000000001</c:v>
                </c:pt>
                <c:pt idx="5261" formatCode="General">
                  <c:v>20.041399999999996</c:v>
                </c:pt>
                <c:pt idx="5262" formatCode="General">
                  <c:v>20.008500000000002</c:v>
                </c:pt>
                <c:pt idx="5263" formatCode="General">
                  <c:v>19.980299999999996</c:v>
                </c:pt>
                <c:pt idx="5264" formatCode="General">
                  <c:v>19.944199999999995</c:v>
                </c:pt>
                <c:pt idx="5265" formatCode="General">
                  <c:v>19.902299999999997</c:v>
                </c:pt>
                <c:pt idx="5266" formatCode="General">
                  <c:v>19.874099999999999</c:v>
                </c:pt>
                <c:pt idx="5267" formatCode="General">
                  <c:v>19.851900000000004</c:v>
                </c:pt>
                <c:pt idx="5268" formatCode="General">
                  <c:v>19.831600000000005</c:v>
                </c:pt>
                <c:pt idx="5269" formatCode="General">
                  <c:v>19.817699999999999</c:v>
                </c:pt>
                <c:pt idx="5270" formatCode="General">
                  <c:v>19.7715</c:v>
                </c:pt>
                <c:pt idx="5271" formatCode="General">
                  <c:v>19.733899999999995</c:v>
                </c:pt>
                <c:pt idx="5272" formatCode="General">
                  <c:v>19.706699999999998</c:v>
                </c:pt>
                <c:pt idx="5273" formatCode="General">
                  <c:v>19.672899999999995</c:v>
                </c:pt>
                <c:pt idx="5274" formatCode="General">
                  <c:v>19.6492</c:v>
                </c:pt>
                <c:pt idx="5275" formatCode="General">
                  <c:v>19.611999999999998</c:v>
                </c:pt>
                <c:pt idx="5276" formatCode="General">
                  <c:v>19.596299999999996</c:v>
                </c:pt>
                <c:pt idx="5277" formatCode="General">
                  <c:v>19.571300000000001</c:v>
                </c:pt>
                <c:pt idx="5278" formatCode="General">
                  <c:v>19.553799999999995</c:v>
                </c:pt>
                <c:pt idx="5279" formatCode="General">
                  <c:v>19.481099999999998</c:v>
                </c:pt>
                <c:pt idx="5280" formatCode="General">
                  <c:v>19.4358</c:v>
                </c:pt>
                <c:pt idx="5281" formatCode="General">
                  <c:v>19.409699999999997</c:v>
                </c:pt>
                <c:pt idx="5282" formatCode="General">
                  <c:v>19.3809</c:v>
                </c:pt>
                <c:pt idx="5283" formatCode="General">
                  <c:v>19.361899999999999</c:v>
                </c:pt>
                <c:pt idx="5284" formatCode="General">
                  <c:v>19.337199999999999</c:v>
                </c:pt>
                <c:pt idx="5285" formatCode="General">
                  <c:v>19.2944</c:v>
                </c:pt>
                <c:pt idx="5286" formatCode="General">
                  <c:v>19.275200000000002</c:v>
                </c:pt>
                <c:pt idx="5287" formatCode="General">
                  <c:v>19.240499999999997</c:v>
                </c:pt>
                <c:pt idx="5288" formatCode="General">
                  <c:v>19.221999999999998</c:v>
                </c:pt>
                <c:pt idx="5289" formatCode="General">
                  <c:v>19.197199999999999</c:v>
                </c:pt>
                <c:pt idx="5290" formatCode="General">
                  <c:v>19.165099999999995</c:v>
                </c:pt>
                <c:pt idx="5291" formatCode="General">
                  <c:v>19.130400000000005</c:v>
                </c:pt>
                <c:pt idx="5292" formatCode="General">
                  <c:v>18.991999999999997</c:v>
                </c:pt>
                <c:pt idx="5293" formatCode="General">
                  <c:v>18.971499999999995</c:v>
                </c:pt>
                <c:pt idx="5294" formatCode="General">
                  <c:v>18.943599999999996</c:v>
                </c:pt>
                <c:pt idx="5295" formatCode="General">
                  <c:v>18.907699999999991</c:v>
                </c:pt>
                <c:pt idx="5296" formatCode="General">
                  <c:v>18.863900000000001</c:v>
                </c:pt>
                <c:pt idx="5297" formatCode="General">
                  <c:v>18.8416</c:v>
                </c:pt>
                <c:pt idx="5298" formatCode="General">
                  <c:v>18.814599999999999</c:v>
                </c:pt>
                <c:pt idx="5299" formatCode="General">
                  <c:v>18.787599999999998</c:v>
                </c:pt>
                <c:pt idx="5300" formatCode="General">
                  <c:v>18.7531</c:v>
                </c:pt>
                <c:pt idx="5301" formatCode="General">
                  <c:v>18.732900000000001</c:v>
                </c:pt>
                <c:pt idx="5302" formatCode="General">
                  <c:v>18.700299999999995</c:v>
                </c:pt>
                <c:pt idx="5303" formatCode="General">
                  <c:v>18.6706</c:v>
                </c:pt>
                <c:pt idx="5304" formatCode="General">
                  <c:v>18.642699999999998</c:v>
                </c:pt>
                <c:pt idx="5305" formatCode="General">
                  <c:v>18.619499999999999</c:v>
                </c:pt>
                <c:pt idx="5306" formatCode="General">
                  <c:v>18.603300000000001</c:v>
                </c:pt>
                <c:pt idx="5307" formatCode="General">
                  <c:v>18.5776</c:v>
                </c:pt>
                <c:pt idx="5308" formatCode="General">
                  <c:v>18.529499999999995</c:v>
                </c:pt>
                <c:pt idx="5309" formatCode="General">
                  <c:v>18.5046</c:v>
                </c:pt>
                <c:pt idx="5310" formatCode="General">
                  <c:v>18.476699999999997</c:v>
                </c:pt>
                <c:pt idx="5311" formatCode="General">
                  <c:v>18.449099999999998</c:v>
                </c:pt>
                <c:pt idx="5312" formatCode="General">
                  <c:v>18.424600000000002</c:v>
                </c:pt>
                <c:pt idx="5313" formatCode="General">
                  <c:v>18.401399999999995</c:v>
                </c:pt>
                <c:pt idx="5314" formatCode="General">
                  <c:v>18.369</c:v>
                </c:pt>
                <c:pt idx="5315" formatCode="General">
                  <c:v>18.330400000000001</c:v>
                </c:pt>
                <c:pt idx="5316" formatCode="General">
                  <c:v>18.296199999999995</c:v>
                </c:pt>
                <c:pt idx="5317" formatCode="General">
                  <c:v>18.269499999999997</c:v>
                </c:pt>
                <c:pt idx="5318" formatCode="General">
                  <c:v>18.247199999999996</c:v>
                </c:pt>
                <c:pt idx="5319" formatCode="General">
                  <c:v>18.216699999999996</c:v>
                </c:pt>
                <c:pt idx="5320" formatCode="General">
                  <c:v>18.191199999999995</c:v>
                </c:pt>
                <c:pt idx="5321" formatCode="General">
                  <c:v>18.170300000000001</c:v>
                </c:pt>
                <c:pt idx="5322" formatCode="General">
                  <c:v>18.143899999999999</c:v>
                </c:pt>
                <c:pt idx="5323" formatCode="General">
                  <c:v>18.1084</c:v>
                </c:pt>
                <c:pt idx="5324" formatCode="General">
                  <c:v>18.085899999999995</c:v>
                </c:pt>
                <c:pt idx="5325" formatCode="General">
                  <c:v>18.058800000000005</c:v>
                </c:pt>
                <c:pt idx="5326" formatCode="General">
                  <c:v>18.019900000000003</c:v>
                </c:pt>
                <c:pt idx="5327" formatCode="General">
                  <c:v>17.995199999999997</c:v>
                </c:pt>
                <c:pt idx="5328" formatCode="General">
                  <c:v>17.970800000000001</c:v>
                </c:pt>
                <c:pt idx="5329" formatCode="General">
                  <c:v>17.9358</c:v>
                </c:pt>
                <c:pt idx="5330" formatCode="General">
                  <c:v>17.908099999999997</c:v>
                </c:pt>
                <c:pt idx="5331" formatCode="General">
                  <c:v>17.871300000000005</c:v>
                </c:pt>
                <c:pt idx="5332" formatCode="General">
                  <c:v>17.834000000000003</c:v>
                </c:pt>
                <c:pt idx="5333" formatCode="General">
                  <c:v>17.801200000000001</c:v>
                </c:pt>
                <c:pt idx="5334" formatCode="General">
                  <c:v>17.781999999999996</c:v>
                </c:pt>
                <c:pt idx="5335" formatCode="General">
                  <c:v>17.765399999999996</c:v>
                </c:pt>
                <c:pt idx="5336" formatCode="General">
                  <c:v>17.739699999999996</c:v>
                </c:pt>
                <c:pt idx="5337" formatCode="General">
                  <c:v>17.721800000000005</c:v>
                </c:pt>
                <c:pt idx="5338" formatCode="General">
                  <c:v>17.696100000000001</c:v>
                </c:pt>
                <c:pt idx="5339" formatCode="General">
                  <c:v>17.666699999999995</c:v>
                </c:pt>
                <c:pt idx="5340" formatCode="General">
                  <c:v>17.635800000000003</c:v>
                </c:pt>
                <c:pt idx="5341" formatCode="General">
                  <c:v>17.616800000000005</c:v>
                </c:pt>
                <c:pt idx="5342" formatCode="General">
                  <c:v>17.597100000000001</c:v>
                </c:pt>
                <c:pt idx="5343" formatCode="General">
                  <c:v>17.5716</c:v>
                </c:pt>
                <c:pt idx="5344" formatCode="General">
                  <c:v>17.539400000000001</c:v>
                </c:pt>
                <c:pt idx="5345" formatCode="General">
                  <c:v>17.508199999999995</c:v>
                </c:pt>
                <c:pt idx="5346" formatCode="General">
                  <c:v>17.491199999999996</c:v>
                </c:pt>
                <c:pt idx="5347" formatCode="General">
                  <c:v>17.480699999999992</c:v>
                </c:pt>
                <c:pt idx="5348" formatCode="General">
                  <c:v>17.454000000000001</c:v>
                </c:pt>
                <c:pt idx="5349" formatCode="General">
                  <c:v>17.424800000000001</c:v>
                </c:pt>
                <c:pt idx="5350" formatCode="General">
                  <c:v>17.403300000000002</c:v>
                </c:pt>
                <c:pt idx="5351" formatCode="General">
                  <c:v>17.386199999999995</c:v>
                </c:pt>
                <c:pt idx="5352" formatCode="General">
                  <c:v>17.366700000000002</c:v>
                </c:pt>
                <c:pt idx="5353" formatCode="General">
                  <c:v>17.341899999999999</c:v>
                </c:pt>
                <c:pt idx="5354" formatCode="General">
                  <c:v>17.332100000000001</c:v>
                </c:pt>
                <c:pt idx="5355" formatCode="General">
                  <c:v>17.312899999999999</c:v>
                </c:pt>
                <c:pt idx="5356" formatCode="General">
                  <c:v>17.280899999999995</c:v>
                </c:pt>
                <c:pt idx="5357" formatCode="General">
                  <c:v>17.082499999999996</c:v>
                </c:pt>
                <c:pt idx="5358" formatCode="General">
                  <c:v>17.055800000000001</c:v>
                </c:pt>
                <c:pt idx="5359" formatCode="General">
                  <c:v>17.009599999999995</c:v>
                </c:pt>
                <c:pt idx="5360" formatCode="General">
                  <c:v>16.989199999999997</c:v>
                </c:pt>
                <c:pt idx="5361" formatCode="General">
                  <c:v>16.968899999999998</c:v>
                </c:pt>
                <c:pt idx="5362" formatCode="General">
                  <c:v>16.953699999999998</c:v>
                </c:pt>
                <c:pt idx="5363" formatCode="General">
                  <c:v>16.935199999999991</c:v>
                </c:pt>
                <c:pt idx="5364" formatCode="General">
                  <c:v>16.9114</c:v>
                </c:pt>
                <c:pt idx="5365" formatCode="General">
                  <c:v>16.895</c:v>
                </c:pt>
                <c:pt idx="5366" formatCode="General">
                  <c:v>16.867100000000001</c:v>
                </c:pt>
                <c:pt idx="5367" formatCode="General">
                  <c:v>16.845599999999997</c:v>
                </c:pt>
                <c:pt idx="5368" formatCode="General">
                  <c:v>16.802800000000001</c:v>
                </c:pt>
                <c:pt idx="5369" formatCode="General">
                  <c:v>16.775399999999998</c:v>
                </c:pt>
                <c:pt idx="5370" formatCode="General">
                  <c:v>16.744800000000001</c:v>
                </c:pt>
                <c:pt idx="5371" formatCode="General">
                  <c:v>16.723099999999995</c:v>
                </c:pt>
                <c:pt idx="5372" formatCode="General">
                  <c:v>16.614900000000002</c:v>
                </c:pt>
                <c:pt idx="5373" formatCode="General">
                  <c:v>16.573899999999995</c:v>
                </c:pt>
                <c:pt idx="5374" formatCode="General">
                  <c:v>16.550899999999999</c:v>
                </c:pt>
                <c:pt idx="5375" formatCode="General">
                  <c:v>16.5288</c:v>
                </c:pt>
                <c:pt idx="5376" formatCode="General">
                  <c:v>16.506900000000005</c:v>
                </c:pt>
                <c:pt idx="5377" formatCode="General">
                  <c:v>16.480599999999992</c:v>
                </c:pt>
                <c:pt idx="5378" formatCode="General">
                  <c:v>16.459499999999991</c:v>
                </c:pt>
                <c:pt idx="5379" formatCode="General">
                  <c:v>16.424800000000001</c:v>
                </c:pt>
                <c:pt idx="5380" formatCode="General">
                  <c:v>16.4069</c:v>
                </c:pt>
                <c:pt idx="5381" formatCode="General">
                  <c:v>16.386599999999998</c:v>
                </c:pt>
                <c:pt idx="5382" formatCode="General">
                  <c:v>16.3704</c:v>
                </c:pt>
                <c:pt idx="5383" formatCode="General">
                  <c:v>16.345199999999991</c:v>
                </c:pt>
                <c:pt idx="5384" formatCode="General">
                  <c:v>16.317699999999999</c:v>
                </c:pt>
                <c:pt idx="5385" formatCode="General">
                  <c:v>16.287199999999995</c:v>
                </c:pt>
                <c:pt idx="5386" formatCode="General">
                  <c:v>16.2577</c:v>
                </c:pt>
                <c:pt idx="5387" formatCode="General">
                  <c:v>16.222099999999998</c:v>
                </c:pt>
                <c:pt idx="5388" formatCode="General">
                  <c:v>16.1921</c:v>
                </c:pt>
                <c:pt idx="5389" formatCode="General">
                  <c:v>16.168099999999995</c:v>
                </c:pt>
                <c:pt idx="5390" formatCode="General">
                  <c:v>16.1434</c:v>
                </c:pt>
                <c:pt idx="5391" formatCode="General">
                  <c:v>16.126300000000001</c:v>
                </c:pt>
                <c:pt idx="5392" formatCode="General">
                  <c:v>16.100899999999999</c:v>
                </c:pt>
                <c:pt idx="5393" formatCode="General">
                  <c:v>16.080499999999997</c:v>
                </c:pt>
                <c:pt idx="5394" formatCode="General">
                  <c:v>16.060199999999991</c:v>
                </c:pt>
                <c:pt idx="5395" formatCode="General">
                  <c:v>16.034700000000001</c:v>
                </c:pt>
                <c:pt idx="5396" formatCode="General">
                  <c:v>16.012799999999995</c:v>
                </c:pt>
                <c:pt idx="5397" formatCode="General">
                  <c:v>15.9832</c:v>
                </c:pt>
                <c:pt idx="5398" formatCode="General">
                  <c:v>15.965700000000002</c:v>
                </c:pt>
                <c:pt idx="5399" formatCode="General">
                  <c:v>15.948799999999999</c:v>
                </c:pt>
                <c:pt idx="5400" formatCode="General">
                  <c:v>15.923300000000001</c:v>
                </c:pt>
                <c:pt idx="5401" formatCode="General">
                  <c:v>15.888300000000001</c:v>
                </c:pt>
                <c:pt idx="5402" formatCode="General">
                  <c:v>15.864000000000003</c:v>
                </c:pt>
                <c:pt idx="5403" formatCode="General">
                  <c:v>15.8344</c:v>
                </c:pt>
                <c:pt idx="5404" formatCode="General">
                  <c:v>15.810600000000003</c:v>
                </c:pt>
                <c:pt idx="5405" formatCode="General">
                  <c:v>15.785</c:v>
                </c:pt>
                <c:pt idx="5406" formatCode="General">
                  <c:v>15.7599</c:v>
                </c:pt>
                <c:pt idx="5407" formatCode="General">
                  <c:v>15.741099999999999</c:v>
                </c:pt>
                <c:pt idx="5408" formatCode="General">
                  <c:v>15.714199999999998</c:v>
                </c:pt>
                <c:pt idx="5409" formatCode="General">
                  <c:v>15.6815</c:v>
                </c:pt>
                <c:pt idx="5410" formatCode="General">
                  <c:v>15.656500000000003</c:v>
                </c:pt>
                <c:pt idx="5411" formatCode="General">
                  <c:v>15.637999999999998</c:v>
                </c:pt>
                <c:pt idx="5412" formatCode="General">
                  <c:v>15.610100000000001</c:v>
                </c:pt>
                <c:pt idx="5413" formatCode="General">
                  <c:v>15.5871</c:v>
                </c:pt>
                <c:pt idx="5414" formatCode="General">
                  <c:v>15.562000000000001</c:v>
                </c:pt>
                <c:pt idx="5415" formatCode="General">
                  <c:v>15.5328</c:v>
                </c:pt>
                <c:pt idx="5416" formatCode="General">
                  <c:v>15.505000000000003</c:v>
                </c:pt>
                <c:pt idx="5417" formatCode="General">
                  <c:v>15.4802</c:v>
                </c:pt>
                <c:pt idx="5418" formatCode="General">
                  <c:v>15.455100000000002</c:v>
                </c:pt>
                <c:pt idx="5419" formatCode="General">
                  <c:v>15.425700000000003</c:v>
                </c:pt>
                <c:pt idx="5420" formatCode="General">
                  <c:v>15.397600000000002</c:v>
                </c:pt>
                <c:pt idx="5421" formatCode="General">
                  <c:v>15.3748</c:v>
                </c:pt>
                <c:pt idx="5422" formatCode="General">
                  <c:v>15.342500000000003</c:v>
                </c:pt>
                <c:pt idx="5423" formatCode="General">
                  <c:v>15.3141</c:v>
                </c:pt>
                <c:pt idx="5424" formatCode="General">
                  <c:v>15.2905</c:v>
                </c:pt>
                <c:pt idx="5425" formatCode="General">
                  <c:v>15.267000000000001</c:v>
                </c:pt>
                <c:pt idx="5426" formatCode="General">
                  <c:v>15.236700000000001</c:v>
                </c:pt>
                <c:pt idx="5427" formatCode="General">
                  <c:v>15.2128</c:v>
                </c:pt>
                <c:pt idx="5428" formatCode="General">
                  <c:v>15.18</c:v>
                </c:pt>
                <c:pt idx="5429" formatCode="General">
                  <c:v>15.052000000000001</c:v>
                </c:pt>
                <c:pt idx="5430" formatCode="General">
                  <c:v>15.0322</c:v>
                </c:pt>
                <c:pt idx="5431" formatCode="General">
                  <c:v>15.016</c:v>
                </c:pt>
                <c:pt idx="5432" formatCode="General">
                  <c:v>14.998700000000001</c:v>
                </c:pt>
                <c:pt idx="5433" formatCode="General">
                  <c:v>14.971400000000001</c:v>
                </c:pt>
                <c:pt idx="5434" formatCode="General">
                  <c:v>14.951600000000003</c:v>
                </c:pt>
                <c:pt idx="5435" formatCode="General">
                  <c:v>14.9291</c:v>
                </c:pt>
                <c:pt idx="5436" formatCode="General">
                  <c:v>14.870400000000002</c:v>
                </c:pt>
                <c:pt idx="5437" formatCode="General">
                  <c:v>14.833300000000001</c:v>
                </c:pt>
                <c:pt idx="5438" formatCode="General">
                  <c:v>14.815600000000002</c:v>
                </c:pt>
                <c:pt idx="5439" formatCode="General">
                  <c:v>14.792900000000001</c:v>
                </c:pt>
                <c:pt idx="5440" formatCode="General">
                  <c:v>14.7661</c:v>
                </c:pt>
                <c:pt idx="5441" formatCode="General">
                  <c:v>14.743699999999999</c:v>
                </c:pt>
                <c:pt idx="5442" formatCode="General">
                  <c:v>14.719100000000001</c:v>
                </c:pt>
                <c:pt idx="5443" formatCode="General">
                  <c:v>14.696900000000001</c:v>
                </c:pt>
                <c:pt idx="5444" formatCode="General">
                  <c:v>14.678900000000001</c:v>
                </c:pt>
                <c:pt idx="5445" formatCode="General">
                  <c:v>14.657400000000003</c:v>
                </c:pt>
                <c:pt idx="5446" formatCode="General">
                  <c:v>14.540800000000001</c:v>
                </c:pt>
                <c:pt idx="5447" formatCode="General">
                  <c:v>14.5206</c:v>
                </c:pt>
                <c:pt idx="5448" formatCode="General">
                  <c:v>14.505700000000003</c:v>
                </c:pt>
                <c:pt idx="5449" formatCode="General">
                  <c:v>14.483400000000001</c:v>
                </c:pt>
                <c:pt idx="5450" formatCode="General">
                  <c:v>14.440300000000001</c:v>
                </c:pt>
                <c:pt idx="5451" formatCode="General">
                  <c:v>14.418700000000001</c:v>
                </c:pt>
                <c:pt idx="5452" formatCode="General">
                  <c:v>14.402900000000002</c:v>
                </c:pt>
                <c:pt idx="5453" formatCode="General">
                  <c:v>14.3886</c:v>
                </c:pt>
                <c:pt idx="5454" formatCode="General">
                  <c:v>14.367000000000003</c:v>
                </c:pt>
                <c:pt idx="5455" formatCode="General">
                  <c:v>14.347300000000001</c:v>
                </c:pt>
                <c:pt idx="5456" formatCode="General">
                  <c:v>14.326500000000003</c:v>
                </c:pt>
                <c:pt idx="5457" formatCode="General">
                  <c:v>14.308300000000001</c:v>
                </c:pt>
                <c:pt idx="5458" formatCode="General">
                  <c:v>14.2852</c:v>
                </c:pt>
                <c:pt idx="5459" formatCode="General">
                  <c:v>14.2735</c:v>
                </c:pt>
                <c:pt idx="5460" formatCode="General">
                  <c:v>14.2568</c:v>
                </c:pt>
                <c:pt idx="5461" formatCode="General">
                  <c:v>14.231699999999998</c:v>
                </c:pt>
                <c:pt idx="5462" formatCode="General">
                  <c:v>14.211799999999998</c:v>
                </c:pt>
                <c:pt idx="5463" formatCode="General">
                  <c:v>14.190300000000001</c:v>
                </c:pt>
                <c:pt idx="5464" formatCode="General">
                  <c:v>14.177300000000001</c:v>
                </c:pt>
                <c:pt idx="5465" formatCode="General">
                  <c:v>14.155100000000003</c:v>
                </c:pt>
                <c:pt idx="5466" formatCode="General">
                  <c:v>14.129800000000001</c:v>
                </c:pt>
                <c:pt idx="5467" formatCode="General">
                  <c:v>14.112</c:v>
                </c:pt>
                <c:pt idx="5468" formatCode="General">
                  <c:v>14.091100000000001</c:v>
                </c:pt>
                <c:pt idx="5469" formatCode="General">
                  <c:v>14.062700000000001</c:v>
                </c:pt>
                <c:pt idx="5470" formatCode="General">
                  <c:v>14.038500000000001</c:v>
                </c:pt>
                <c:pt idx="5471" formatCode="General">
                  <c:v>14.0252</c:v>
                </c:pt>
                <c:pt idx="5472" formatCode="General">
                  <c:v>14.0114</c:v>
                </c:pt>
                <c:pt idx="5473" formatCode="General">
                  <c:v>14.000500000000002</c:v>
                </c:pt>
                <c:pt idx="5474" formatCode="General">
                  <c:v>13.985100000000003</c:v>
                </c:pt>
                <c:pt idx="5475" formatCode="General">
                  <c:v>13.966000000000003</c:v>
                </c:pt>
                <c:pt idx="5476" formatCode="General">
                  <c:v>13.947100000000001</c:v>
                </c:pt>
                <c:pt idx="5477" formatCode="General">
                  <c:v>13.884500000000003</c:v>
                </c:pt>
                <c:pt idx="5478" formatCode="General">
                  <c:v>13.861400000000001</c:v>
                </c:pt>
                <c:pt idx="5479" formatCode="General">
                  <c:v>13.846400000000001</c:v>
                </c:pt>
                <c:pt idx="5480" formatCode="General">
                  <c:v>13.8309</c:v>
                </c:pt>
                <c:pt idx="5481" formatCode="General">
                  <c:v>13.793100000000001</c:v>
                </c:pt>
                <c:pt idx="5482" formatCode="General">
                  <c:v>13.776400000000002</c:v>
                </c:pt>
                <c:pt idx="5483" formatCode="General">
                  <c:v>13.7597</c:v>
                </c:pt>
                <c:pt idx="5484" formatCode="General">
                  <c:v>13.742900000000001</c:v>
                </c:pt>
                <c:pt idx="5485" formatCode="General">
                  <c:v>13.729999999999999</c:v>
                </c:pt>
                <c:pt idx="5486" formatCode="General">
                  <c:v>13.7014</c:v>
                </c:pt>
                <c:pt idx="5487" formatCode="General">
                  <c:v>13.6745</c:v>
                </c:pt>
                <c:pt idx="5488" formatCode="General">
                  <c:v>13.6549</c:v>
                </c:pt>
                <c:pt idx="5489" formatCode="General">
                  <c:v>13.636100000000001</c:v>
                </c:pt>
                <c:pt idx="5490" formatCode="General">
                  <c:v>13.617700000000001</c:v>
                </c:pt>
                <c:pt idx="5491" formatCode="General">
                  <c:v>13.599600000000002</c:v>
                </c:pt>
                <c:pt idx="5492" formatCode="General">
                  <c:v>13.591700000000001</c:v>
                </c:pt>
                <c:pt idx="5493" formatCode="General">
                  <c:v>13.552000000000001</c:v>
                </c:pt>
                <c:pt idx="5494" formatCode="General">
                  <c:v>13.5359</c:v>
                </c:pt>
                <c:pt idx="5495" formatCode="General">
                  <c:v>13.5198</c:v>
                </c:pt>
                <c:pt idx="5496" formatCode="General">
                  <c:v>13.411800000000001</c:v>
                </c:pt>
                <c:pt idx="5497" formatCode="General">
                  <c:v>13.402200000000002</c:v>
                </c:pt>
                <c:pt idx="5498" formatCode="General">
                  <c:v>13.378500000000003</c:v>
                </c:pt>
                <c:pt idx="5499" formatCode="General">
                  <c:v>13.358600000000003</c:v>
                </c:pt>
                <c:pt idx="5500" formatCode="General">
                  <c:v>13.341800000000001</c:v>
                </c:pt>
                <c:pt idx="5501" formatCode="General">
                  <c:v>13.3147</c:v>
                </c:pt>
                <c:pt idx="5502" formatCode="General">
                  <c:v>13.298699999999998</c:v>
                </c:pt>
                <c:pt idx="5503" formatCode="General">
                  <c:v>13.281000000000001</c:v>
                </c:pt>
                <c:pt idx="5504" formatCode="General">
                  <c:v>13.252400000000002</c:v>
                </c:pt>
                <c:pt idx="5505" formatCode="General">
                  <c:v>13.237699999999998</c:v>
                </c:pt>
                <c:pt idx="5506" formatCode="General">
                  <c:v>13.2195</c:v>
                </c:pt>
                <c:pt idx="5507" formatCode="General">
                  <c:v>13.1991</c:v>
                </c:pt>
                <c:pt idx="5508" formatCode="General">
                  <c:v>13.1876</c:v>
                </c:pt>
                <c:pt idx="5509" formatCode="General">
                  <c:v>13.170200000000001</c:v>
                </c:pt>
                <c:pt idx="5510" formatCode="General">
                  <c:v>13.153</c:v>
                </c:pt>
                <c:pt idx="5511" formatCode="General">
                  <c:v>13.133000000000001</c:v>
                </c:pt>
                <c:pt idx="5512" formatCode="General">
                  <c:v>13.116100000000001</c:v>
                </c:pt>
                <c:pt idx="5513" formatCode="General">
                  <c:v>13.0951</c:v>
                </c:pt>
                <c:pt idx="5514" formatCode="General">
                  <c:v>13.051500000000003</c:v>
                </c:pt>
                <c:pt idx="5515" formatCode="General">
                  <c:v>13.034700000000001</c:v>
                </c:pt>
                <c:pt idx="5516" formatCode="General">
                  <c:v>13.0174</c:v>
                </c:pt>
                <c:pt idx="5517" formatCode="General">
                  <c:v>12.999000000000002</c:v>
                </c:pt>
                <c:pt idx="5518" formatCode="General">
                  <c:v>12.980400000000001</c:v>
                </c:pt>
                <c:pt idx="5519" formatCode="General">
                  <c:v>12.9602</c:v>
                </c:pt>
                <c:pt idx="5520" formatCode="General">
                  <c:v>12.937200000000001</c:v>
                </c:pt>
                <c:pt idx="5521" formatCode="General">
                  <c:v>12.9245</c:v>
                </c:pt>
                <c:pt idx="5522" formatCode="General">
                  <c:v>12.9117</c:v>
                </c:pt>
                <c:pt idx="5523" formatCode="General">
                  <c:v>12.8963</c:v>
                </c:pt>
                <c:pt idx="5524" formatCode="General">
                  <c:v>12.873800000000003</c:v>
                </c:pt>
                <c:pt idx="5525" formatCode="General">
                  <c:v>12.845500000000003</c:v>
                </c:pt>
                <c:pt idx="5526" formatCode="General">
                  <c:v>12.832400000000002</c:v>
                </c:pt>
                <c:pt idx="5527" formatCode="General">
                  <c:v>12.815000000000001</c:v>
                </c:pt>
                <c:pt idx="5528" formatCode="General">
                  <c:v>12.796100000000001</c:v>
                </c:pt>
                <c:pt idx="5529" formatCode="General">
                  <c:v>12.7704</c:v>
                </c:pt>
                <c:pt idx="5530" formatCode="General">
                  <c:v>12.753400000000001</c:v>
                </c:pt>
                <c:pt idx="5531" formatCode="General">
                  <c:v>12.738299999999999</c:v>
                </c:pt>
                <c:pt idx="5532" formatCode="General">
                  <c:v>12.7255</c:v>
                </c:pt>
                <c:pt idx="5533" formatCode="General">
                  <c:v>12.7074</c:v>
                </c:pt>
                <c:pt idx="5534" formatCode="General">
                  <c:v>12.6875</c:v>
                </c:pt>
                <c:pt idx="5535" formatCode="General">
                  <c:v>12.673500000000002</c:v>
                </c:pt>
                <c:pt idx="5536" formatCode="General">
                  <c:v>12.655600000000002</c:v>
                </c:pt>
                <c:pt idx="5537" formatCode="General">
                  <c:v>12.645900000000001</c:v>
                </c:pt>
                <c:pt idx="5538" formatCode="General">
                  <c:v>12.631799999999998</c:v>
                </c:pt>
                <c:pt idx="5539" formatCode="General">
                  <c:v>12.6206</c:v>
                </c:pt>
                <c:pt idx="5540" formatCode="General">
                  <c:v>12.5974</c:v>
                </c:pt>
                <c:pt idx="5541" formatCode="General">
                  <c:v>12.564500000000002</c:v>
                </c:pt>
                <c:pt idx="5542" formatCode="General">
                  <c:v>12.5519</c:v>
                </c:pt>
                <c:pt idx="5543" formatCode="General">
                  <c:v>12.527700000000001</c:v>
                </c:pt>
                <c:pt idx="5544" formatCode="General">
                  <c:v>12.5075</c:v>
                </c:pt>
                <c:pt idx="5545" formatCode="General">
                  <c:v>12.493500000000003</c:v>
                </c:pt>
                <c:pt idx="5546" formatCode="General">
                  <c:v>12.479800000000003</c:v>
                </c:pt>
                <c:pt idx="5547" formatCode="General">
                  <c:v>12.467500000000003</c:v>
                </c:pt>
                <c:pt idx="5548" formatCode="General">
                  <c:v>12.450800000000003</c:v>
                </c:pt>
                <c:pt idx="5549" formatCode="General">
                  <c:v>12.435500000000003</c:v>
                </c:pt>
                <c:pt idx="5550" formatCode="General">
                  <c:v>12.4275</c:v>
                </c:pt>
                <c:pt idx="5551" formatCode="General">
                  <c:v>12.4072</c:v>
                </c:pt>
                <c:pt idx="5552" formatCode="General">
                  <c:v>12.392400000000002</c:v>
                </c:pt>
                <c:pt idx="5553" formatCode="General">
                  <c:v>12.382000000000001</c:v>
                </c:pt>
                <c:pt idx="5554" formatCode="General">
                  <c:v>12.362400000000003</c:v>
                </c:pt>
                <c:pt idx="5555" formatCode="General">
                  <c:v>12.3416</c:v>
                </c:pt>
                <c:pt idx="5556" formatCode="General">
                  <c:v>12.2636</c:v>
                </c:pt>
                <c:pt idx="5557" formatCode="General">
                  <c:v>12.247299999999999</c:v>
                </c:pt>
                <c:pt idx="5558" formatCode="General">
                  <c:v>12.233700000000001</c:v>
                </c:pt>
                <c:pt idx="5559" formatCode="General">
                  <c:v>12.2151</c:v>
                </c:pt>
                <c:pt idx="5560" formatCode="General">
                  <c:v>12.193300000000001</c:v>
                </c:pt>
                <c:pt idx="5561" formatCode="General">
                  <c:v>12.177200000000001</c:v>
                </c:pt>
                <c:pt idx="5562" formatCode="General">
                  <c:v>12.1617</c:v>
                </c:pt>
                <c:pt idx="5563" formatCode="General">
                  <c:v>12.139200000000001</c:v>
                </c:pt>
                <c:pt idx="5564" formatCode="General">
                  <c:v>12.118799999999998</c:v>
                </c:pt>
                <c:pt idx="5565" formatCode="General">
                  <c:v>12.1037</c:v>
                </c:pt>
                <c:pt idx="5566" formatCode="General">
                  <c:v>12.082500000000001</c:v>
                </c:pt>
                <c:pt idx="5567" formatCode="General">
                  <c:v>11.994900000000001</c:v>
                </c:pt>
                <c:pt idx="5568" formatCode="General">
                  <c:v>11.980400000000001</c:v>
                </c:pt>
                <c:pt idx="5569" formatCode="General">
                  <c:v>11.9603</c:v>
                </c:pt>
                <c:pt idx="5570" formatCode="General">
                  <c:v>11.928800000000001</c:v>
                </c:pt>
                <c:pt idx="5571" formatCode="General">
                  <c:v>11.900500000000003</c:v>
                </c:pt>
                <c:pt idx="5572" formatCode="General">
                  <c:v>11.884500000000003</c:v>
                </c:pt>
                <c:pt idx="5573" formatCode="General">
                  <c:v>11.850000000000001</c:v>
                </c:pt>
                <c:pt idx="5574" formatCode="General">
                  <c:v>11.8362</c:v>
                </c:pt>
                <c:pt idx="5575" formatCode="General">
                  <c:v>11.8193</c:v>
                </c:pt>
                <c:pt idx="5576" formatCode="General">
                  <c:v>11.7936</c:v>
                </c:pt>
                <c:pt idx="5577" formatCode="General">
                  <c:v>11.7797</c:v>
                </c:pt>
                <c:pt idx="5578" formatCode="General">
                  <c:v>11.7651</c:v>
                </c:pt>
                <c:pt idx="5579" formatCode="General">
                  <c:v>11.737899999999998</c:v>
                </c:pt>
                <c:pt idx="5580" formatCode="General">
                  <c:v>11.716299999999999</c:v>
                </c:pt>
                <c:pt idx="5581" formatCode="General">
                  <c:v>11.704199999999998</c:v>
                </c:pt>
                <c:pt idx="5582" formatCode="General">
                  <c:v>11.678800000000001</c:v>
                </c:pt>
                <c:pt idx="5583" formatCode="General">
                  <c:v>11.6599</c:v>
                </c:pt>
                <c:pt idx="5584" formatCode="General">
                  <c:v>11.645200000000001</c:v>
                </c:pt>
                <c:pt idx="5585" formatCode="General">
                  <c:v>11.6328</c:v>
                </c:pt>
                <c:pt idx="5586" formatCode="General">
                  <c:v>11.6076</c:v>
                </c:pt>
                <c:pt idx="5587" formatCode="General">
                  <c:v>11.5906</c:v>
                </c:pt>
                <c:pt idx="5588" formatCode="General">
                  <c:v>11.577300000000001</c:v>
                </c:pt>
                <c:pt idx="5589" formatCode="General">
                  <c:v>11.514100000000001</c:v>
                </c:pt>
                <c:pt idx="5590" formatCode="General">
                  <c:v>11.499400000000001</c:v>
                </c:pt>
                <c:pt idx="5591" formatCode="General">
                  <c:v>11.4809</c:v>
                </c:pt>
                <c:pt idx="5592" formatCode="General">
                  <c:v>11.452400000000004</c:v>
                </c:pt>
                <c:pt idx="5593" formatCode="General">
                  <c:v>11.4352</c:v>
                </c:pt>
                <c:pt idx="5594" formatCode="General">
                  <c:v>11.411200000000001</c:v>
                </c:pt>
                <c:pt idx="5595" formatCode="General">
                  <c:v>11.395700000000001</c:v>
                </c:pt>
                <c:pt idx="5596" formatCode="General">
                  <c:v>11.379500000000002</c:v>
                </c:pt>
                <c:pt idx="5597" formatCode="General">
                  <c:v>11.355200000000002</c:v>
                </c:pt>
                <c:pt idx="5598" formatCode="General">
                  <c:v>11.3348</c:v>
                </c:pt>
                <c:pt idx="5599" formatCode="General">
                  <c:v>11.3172</c:v>
                </c:pt>
                <c:pt idx="5600" formatCode="General">
                  <c:v>11.298199999999998</c:v>
                </c:pt>
                <c:pt idx="5601" formatCode="General">
                  <c:v>11.284199999999998</c:v>
                </c:pt>
                <c:pt idx="5602" formatCode="General">
                  <c:v>11.271899999999999</c:v>
                </c:pt>
                <c:pt idx="5603" formatCode="General">
                  <c:v>11.2668</c:v>
                </c:pt>
                <c:pt idx="5604" formatCode="General">
                  <c:v>11.255100000000002</c:v>
                </c:pt>
                <c:pt idx="5605" formatCode="General">
                  <c:v>11.239000000000001</c:v>
                </c:pt>
                <c:pt idx="5606" formatCode="General">
                  <c:v>11.214700000000001</c:v>
                </c:pt>
                <c:pt idx="5607" formatCode="General">
                  <c:v>11.2035</c:v>
                </c:pt>
                <c:pt idx="5608" formatCode="General">
                  <c:v>11.187100000000001</c:v>
                </c:pt>
                <c:pt idx="5609" formatCode="General">
                  <c:v>11.164100000000001</c:v>
                </c:pt>
                <c:pt idx="5610" formatCode="General">
                  <c:v>11.146800000000001</c:v>
                </c:pt>
                <c:pt idx="5611" formatCode="General">
                  <c:v>11.131199999999998</c:v>
                </c:pt>
                <c:pt idx="5612" formatCode="General">
                  <c:v>11.1121</c:v>
                </c:pt>
                <c:pt idx="5613" formatCode="General">
                  <c:v>11.094200000000001</c:v>
                </c:pt>
                <c:pt idx="5614" formatCode="General">
                  <c:v>11.0717</c:v>
                </c:pt>
                <c:pt idx="5615" formatCode="General">
                  <c:v>11.051400000000001</c:v>
                </c:pt>
                <c:pt idx="5616" formatCode="General">
                  <c:v>11.033300000000001</c:v>
                </c:pt>
                <c:pt idx="5617" formatCode="General">
                  <c:v>11.017100000000001</c:v>
                </c:pt>
                <c:pt idx="5618" formatCode="General">
                  <c:v>10.992900000000002</c:v>
                </c:pt>
                <c:pt idx="5619" formatCode="General">
                  <c:v>10.982400000000002</c:v>
                </c:pt>
                <c:pt idx="5620" formatCode="General">
                  <c:v>10.9618</c:v>
                </c:pt>
                <c:pt idx="5621" formatCode="General">
                  <c:v>10.942</c:v>
                </c:pt>
                <c:pt idx="5622" formatCode="General">
                  <c:v>10.927100000000001</c:v>
                </c:pt>
                <c:pt idx="5623" formatCode="General">
                  <c:v>10.909500000000001</c:v>
                </c:pt>
                <c:pt idx="5624" formatCode="General">
                  <c:v>10.892300000000002</c:v>
                </c:pt>
                <c:pt idx="5625" formatCode="General">
                  <c:v>10.870400000000002</c:v>
                </c:pt>
                <c:pt idx="5626" formatCode="General">
                  <c:v>10.852600000000004</c:v>
                </c:pt>
                <c:pt idx="5627" formatCode="General">
                  <c:v>10.8409</c:v>
                </c:pt>
                <c:pt idx="5628" formatCode="General">
                  <c:v>10.821200000000001</c:v>
                </c:pt>
                <c:pt idx="5629" formatCode="General">
                  <c:v>10.810400000000001</c:v>
                </c:pt>
                <c:pt idx="5630" formatCode="General">
                  <c:v>10.719200000000001</c:v>
                </c:pt>
                <c:pt idx="5631" formatCode="General">
                  <c:v>10.699</c:v>
                </c:pt>
                <c:pt idx="5632" formatCode="General">
                  <c:v>10.6601</c:v>
                </c:pt>
                <c:pt idx="5633" formatCode="General">
                  <c:v>10.646299999999998</c:v>
                </c:pt>
                <c:pt idx="5634" formatCode="General">
                  <c:v>10.6327</c:v>
                </c:pt>
                <c:pt idx="5635" formatCode="General">
                  <c:v>10.6121</c:v>
                </c:pt>
                <c:pt idx="5636" formatCode="General">
                  <c:v>10.602</c:v>
                </c:pt>
                <c:pt idx="5637" formatCode="General">
                  <c:v>10.5837</c:v>
                </c:pt>
                <c:pt idx="5638" formatCode="General">
                  <c:v>10.569100000000002</c:v>
                </c:pt>
                <c:pt idx="5639" formatCode="General">
                  <c:v>10.549900000000001</c:v>
                </c:pt>
                <c:pt idx="5640" formatCode="General">
                  <c:v>10.530200000000001</c:v>
                </c:pt>
                <c:pt idx="5641" formatCode="General">
                  <c:v>10.511100000000001</c:v>
                </c:pt>
                <c:pt idx="5642" formatCode="General">
                  <c:v>10.4274</c:v>
                </c:pt>
                <c:pt idx="5643" formatCode="General">
                  <c:v>10.411900000000001</c:v>
                </c:pt>
                <c:pt idx="5644" formatCode="General">
                  <c:v>10.390700000000002</c:v>
                </c:pt>
                <c:pt idx="5645" formatCode="General">
                  <c:v>10.376200000000003</c:v>
                </c:pt>
                <c:pt idx="5646" formatCode="General">
                  <c:v>10.348800000000001</c:v>
                </c:pt>
                <c:pt idx="5647" formatCode="General">
                  <c:v>10.335600000000003</c:v>
                </c:pt>
                <c:pt idx="5648" formatCode="General">
                  <c:v>10.3233</c:v>
                </c:pt>
                <c:pt idx="5649" formatCode="General">
                  <c:v>10.3063</c:v>
                </c:pt>
                <c:pt idx="5650" formatCode="General">
                  <c:v>10.2857</c:v>
                </c:pt>
                <c:pt idx="5651" formatCode="General">
                  <c:v>10.268000000000001</c:v>
                </c:pt>
                <c:pt idx="5652" formatCode="General">
                  <c:v>10.255100000000002</c:v>
                </c:pt>
                <c:pt idx="5653" formatCode="General">
                  <c:v>10.237399999999999</c:v>
                </c:pt>
                <c:pt idx="5654" formatCode="General">
                  <c:v>10.2234</c:v>
                </c:pt>
                <c:pt idx="5655" formatCode="General">
                  <c:v>10.214199999999998</c:v>
                </c:pt>
                <c:pt idx="5656" formatCode="General">
                  <c:v>10.192500000000003</c:v>
                </c:pt>
                <c:pt idx="5657" formatCode="General">
                  <c:v>10.174100000000001</c:v>
                </c:pt>
                <c:pt idx="5658" formatCode="General">
                  <c:v>10.1541</c:v>
                </c:pt>
                <c:pt idx="5659" formatCode="General">
                  <c:v>10.139700000000001</c:v>
                </c:pt>
                <c:pt idx="5660" formatCode="General">
                  <c:v>10.126300000000001</c:v>
                </c:pt>
                <c:pt idx="5661" formatCode="General">
                  <c:v>10.110100000000001</c:v>
                </c:pt>
                <c:pt idx="5662" formatCode="General">
                  <c:v>10.0966</c:v>
                </c:pt>
                <c:pt idx="5663" formatCode="General">
                  <c:v>10.0884</c:v>
                </c:pt>
                <c:pt idx="5664" formatCode="General">
                  <c:v>10.0718</c:v>
                </c:pt>
                <c:pt idx="5665" formatCode="General">
                  <c:v>10.0517</c:v>
                </c:pt>
                <c:pt idx="5666" formatCode="General">
                  <c:v>10.039900000000001</c:v>
                </c:pt>
                <c:pt idx="5667" formatCode="General">
                  <c:v>10.0191</c:v>
                </c:pt>
                <c:pt idx="5668" formatCode="General">
                  <c:v>10.0068</c:v>
                </c:pt>
                <c:pt idx="5669" formatCode="General">
                  <c:v>9.9920800000000014</c:v>
                </c:pt>
                <c:pt idx="5670" formatCode="General">
                  <c:v>9.956470000000003</c:v>
                </c:pt>
                <c:pt idx="5671" formatCode="General">
                  <c:v>9.9402099999999987</c:v>
                </c:pt>
                <c:pt idx="5672" formatCode="General">
                  <c:v>9.9270000000000014</c:v>
                </c:pt>
                <c:pt idx="5673" formatCode="General">
                  <c:v>9.9164500000000029</c:v>
                </c:pt>
                <c:pt idx="5674" formatCode="General">
                  <c:v>9.8963100000000015</c:v>
                </c:pt>
                <c:pt idx="5675" formatCode="General">
                  <c:v>9.8836100000000027</c:v>
                </c:pt>
                <c:pt idx="5676" formatCode="General">
                  <c:v>9.8739900000000027</c:v>
                </c:pt>
                <c:pt idx="5677" formatCode="General">
                  <c:v>9.8553700000000006</c:v>
                </c:pt>
                <c:pt idx="5678" formatCode="General">
                  <c:v>9.8423100000000012</c:v>
                </c:pt>
                <c:pt idx="5679" formatCode="General">
                  <c:v>9.8312199999999983</c:v>
                </c:pt>
                <c:pt idx="5680" formatCode="General">
                  <c:v>9.8182999999999989</c:v>
                </c:pt>
                <c:pt idx="5681" formatCode="General">
                  <c:v>9.8035600000000027</c:v>
                </c:pt>
                <c:pt idx="5682" formatCode="General">
                  <c:v>9.7954600000000003</c:v>
                </c:pt>
                <c:pt idx="5683" formatCode="General">
                  <c:v>9.7766000000000002</c:v>
                </c:pt>
                <c:pt idx="5684" formatCode="General">
                  <c:v>9.769169999999999</c:v>
                </c:pt>
                <c:pt idx="5685" formatCode="General">
                  <c:v>9.7462799999999987</c:v>
                </c:pt>
                <c:pt idx="5686" formatCode="General">
                  <c:v>9.7247999999999983</c:v>
                </c:pt>
                <c:pt idx="5687" formatCode="General">
                  <c:v>9.7103599999999997</c:v>
                </c:pt>
                <c:pt idx="5688" formatCode="General">
                  <c:v>9.7018399999999989</c:v>
                </c:pt>
                <c:pt idx="5689" formatCode="General">
                  <c:v>9.6780400000000011</c:v>
                </c:pt>
                <c:pt idx="5690" formatCode="General">
                  <c:v>9.6631600000000013</c:v>
                </c:pt>
                <c:pt idx="5691" formatCode="General">
                  <c:v>9.6507500000000004</c:v>
                </c:pt>
                <c:pt idx="5692" formatCode="General">
                  <c:v>9.6387199999999993</c:v>
                </c:pt>
                <c:pt idx="5693" formatCode="General">
                  <c:v>9.5567700000000002</c:v>
                </c:pt>
                <c:pt idx="5694" formatCode="General">
                  <c:v>9.5402199999999997</c:v>
                </c:pt>
                <c:pt idx="5695" formatCode="General">
                  <c:v>9.520859999999999</c:v>
                </c:pt>
                <c:pt idx="5696" formatCode="General">
                  <c:v>9.5102400000000014</c:v>
                </c:pt>
                <c:pt idx="5697" formatCode="General">
                  <c:v>9.4996000000000027</c:v>
                </c:pt>
                <c:pt idx="5698" formatCode="General">
                  <c:v>9.4864000000000015</c:v>
                </c:pt>
                <c:pt idx="5699" formatCode="General">
                  <c:v>9.46922</c:v>
                </c:pt>
                <c:pt idx="5700" formatCode="General">
                  <c:v>9.4568900000000031</c:v>
                </c:pt>
                <c:pt idx="5701" formatCode="General">
                  <c:v>9.4469199999999987</c:v>
                </c:pt>
                <c:pt idx="5702" formatCode="General">
                  <c:v>9.4354900000000033</c:v>
                </c:pt>
                <c:pt idx="5703" formatCode="General">
                  <c:v>9.4254500000000032</c:v>
                </c:pt>
                <c:pt idx="5704" formatCode="General">
                  <c:v>9.4084200000000013</c:v>
                </c:pt>
                <c:pt idx="5705" formatCode="General">
                  <c:v>9.3951100000000007</c:v>
                </c:pt>
                <c:pt idx="5706" formatCode="General">
                  <c:v>9.3816500000000005</c:v>
                </c:pt>
                <c:pt idx="5707" formatCode="General">
                  <c:v>9.3678900000000027</c:v>
                </c:pt>
                <c:pt idx="5708" formatCode="General">
                  <c:v>9.3576000000000032</c:v>
                </c:pt>
                <c:pt idx="5709" formatCode="General">
                  <c:v>9.32864</c:v>
                </c:pt>
                <c:pt idx="5710" formatCode="General">
                  <c:v>9.3092800000000011</c:v>
                </c:pt>
                <c:pt idx="5711" formatCode="General">
                  <c:v>9.2943099999999994</c:v>
                </c:pt>
                <c:pt idx="5712" formatCode="General">
                  <c:v>9.2781899999999986</c:v>
                </c:pt>
                <c:pt idx="5713" formatCode="General">
                  <c:v>9.26464</c:v>
                </c:pt>
                <c:pt idx="5714" formatCode="General">
                  <c:v>9.2599</c:v>
                </c:pt>
                <c:pt idx="5715" formatCode="General">
                  <c:v>9.2521500000000003</c:v>
                </c:pt>
                <c:pt idx="5716" formatCode="General">
                  <c:v>9.2445299999999992</c:v>
                </c:pt>
                <c:pt idx="5717" formatCode="General">
                  <c:v>9.2308299999999992</c:v>
                </c:pt>
                <c:pt idx="5718" formatCode="General">
                  <c:v>9.2131900000000009</c:v>
                </c:pt>
                <c:pt idx="5719" formatCode="General">
                  <c:v>9.2023500000000009</c:v>
                </c:pt>
                <c:pt idx="5720" formatCode="General">
                  <c:v>9.1861000000000015</c:v>
                </c:pt>
                <c:pt idx="5721" formatCode="General">
                  <c:v>9.1776300000000006</c:v>
                </c:pt>
                <c:pt idx="5722" formatCode="General">
                  <c:v>9.16479</c:v>
                </c:pt>
                <c:pt idx="5723" formatCode="General">
                  <c:v>9.1456800000000005</c:v>
                </c:pt>
                <c:pt idx="5724" formatCode="General">
                  <c:v>9.1299599999999987</c:v>
                </c:pt>
                <c:pt idx="5725" formatCode="General">
                  <c:v>9.1182499999999997</c:v>
                </c:pt>
                <c:pt idx="5726" formatCode="General">
                  <c:v>9.104379999999999</c:v>
                </c:pt>
                <c:pt idx="5727" formatCode="General">
                  <c:v>9.091759999999999</c:v>
                </c:pt>
                <c:pt idx="5728" formatCode="General">
                  <c:v>9.0671300000000006</c:v>
                </c:pt>
                <c:pt idx="5729" formatCode="General">
                  <c:v>9.051969999999999</c:v>
                </c:pt>
                <c:pt idx="5730" formatCode="General">
                  <c:v>9.0374600000000012</c:v>
                </c:pt>
                <c:pt idx="5731" formatCode="General">
                  <c:v>9.0243199999999995</c:v>
                </c:pt>
                <c:pt idx="5732" formatCode="General">
                  <c:v>9.0156300000000016</c:v>
                </c:pt>
                <c:pt idx="5733" formatCode="General">
                  <c:v>9.0034200000000002</c:v>
                </c:pt>
                <c:pt idx="5734" formatCode="General">
                  <c:v>8.98902</c:v>
                </c:pt>
                <c:pt idx="5735" formatCode="General">
                  <c:v>8.9764800000000022</c:v>
                </c:pt>
                <c:pt idx="5736" formatCode="General">
                  <c:v>8.9611800000000006</c:v>
                </c:pt>
                <c:pt idx="5737" formatCode="General">
                  <c:v>8.9485699999999984</c:v>
                </c:pt>
                <c:pt idx="5738" formatCode="General">
                  <c:v>8.9386900000000011</c:v>
                </c:pt>
                <c:pt idx="5739" formatCode="General">
                  <c:v>8.9285500000000013</c:v>
                </c:pt>
                <c:pt idx="5740" formatCode="General">
                  <c:v>8.9151800000000012</c:v>
                </c:pt>
                <c:pt idx="5741" formatCode="General">
                  <c:v>8.9029500000000006</c:v>
                </c:pt>
                <c:pt idx="5742" formatCode="General">
                  <c:v>8.8927400000000052</c:v>
                </c:pt>
                <c:pt idx="5743" formatCode="General">
                  <c:v>8.8860000000000028</c:v>
                </c:pt>
                <c:pt idx="5744" formatCode="General">
                  <c:v>8.8751000000000033</c:v>
                </c:pt>
                <c:pt idx="5745" formatCode="General">
                  <c:v>8.8633900000000008</c:v>
                </c:pt>
                <c:pt idx="5746" formatCode="General">
                  <c:v>8.8518500000000007</c:v>
                </c:pt>
                <c:pt idx="5747" formatCode="General">
                  <c:v>8.8448000000000011</c:v>
                </c:pt>
                <c:pt idx="5748" formatCode="General">
                  <c:v>8.7845900000000015</c:v>
                </c:pt>
                <c:pt idx="5749" formatCode="General">
                  <c:v>8.771749999999999</c:v>
                </c:pt>
                <c:pt idx="5750" formatCode="General">
                  <c:v>8.7656200000000002</c:v>
                </c:pt>
                <c:pt idx="5751" formatCode="General">
                  <c:v>8.7557100000000005</c:v>
                </c:pt>
                <c:pt idx="5752" formatCode="General">
                  <c:v>8.7412899999999993</c:v>
                </c:pt>
                <c:pt idx="5753" formatCode="General">
                  <c:v>8.7249599999999994</c:v>
                </c:pt>
                <c:pt idx="5754" formatCode="General">
                  <c:v>8.7130400000000012</c:v>
                </c:pt>
                <c:pt idx="5755" formatCode="General">
                  <c:v>8.7071999999999985</c:v>
                </c:pt>
                <c:pt idx="5756" formatCode="General">
                  <c:v>8.6966100000000015</c:v>
                </c:pt>
                <c:pt idx="5757" formatCode="General">
                  <c:v>8.6820400000000006</c:v>
                </c:pt>
                <c:pt idx="5758" formatCode="General">
                  <c:v>8.6146900000000013</c:v>
                </c:pt>
                <c:pt idx="5759" formatCode="General">
                  <c:v>8.6003799999999995</c:v>
                </c:pt>
                <c:pt idx="5760" formatCode="General">
                  <c:v>8.5730600000000035</c:v>
                </c:pt>
                <c:pt idx="5761" formatCode="General">
                  <c:v>8.5606500000000008</c:v>
                </c:pt>
                <c:pt idx="5762" formatCode="General">
                  <c:v>8.5437000000000012</c:v>
                </c:pt>
                <c:pt idx="5763" formatCode="General">
                  <c:v>8.5317499999999988</c:v>
                </c:pt>
                <c:pt idx="5764" formatCode="General">
                  <c:v>8.5180999999999987</c:v>
                </c:pt>
                <c:pt idx="5765" formatCode="General">
                  <c:v>8.4909400000000002</c:v>
                </c:pt>
                <c:pt idx="5766" formatCode="General">
                  <c:v>8.4757600000000028</c:v>
                </c:pt>
                <c:pt idx="5767" formatCode="General">
                  <c:v>8.4598600000000008</c:v>
                </c:pt>
                <c:pt idx="5768" formatCode="General">
                  <c:v>8.4515500000000028</c:v>
                </c:pt>
                <c:pt idx="5769" formatCode="General">
                  <c:v>8.4421900000000001</c:v>
                </c:pt>
                <c:pt idx="5770" formatCode="General">
                  <c:v>8.4309699999999985</c:v>
                </c:pt>
                <c:pt idx="5771" formatCode="General">
                  <c:v>8.4192500000000035</c:v>
                </c:pt>
                <c:pt idx="5772" formatCode="General">
                  <c:v>8.4110900000000015</c:v>
                </c:pt>
                <c:pt idx="5773" formatCode="General">
                  <c:v>8.3864300000000025</c:v>
                </c:pt>
                <c:pt idx="5774" formatCode="General">
                  <c:v>8.3749400000000005</c:v>
                </c:pt>
                <c:pt idx="5775" formatCode="General">
                  <c:v>8.3686300000000013</c:v>
                </c:pt>
                <c:pt idx="5776" formatCode="General">
                  <c:v>8.3533600000000003</c:v>
                </c:pt>
                <c:pt idx="5777" formatCode="General">
                  <c:v>8.3418500000000009</c:v>
                </c:pt>
                <c:pt idx="5778" formatCode="General">
                  <c:v>8.3295800000000018</c:v>
                </c:pt>
                <c:pt idx="5779" formatCode="General">
                  <c:v>8.3088800000000003</c:v>
                </c:pt>
                <c:pt idx="5780" formatCode="General">
                  <c:v>8.2957800000000006</c:v>
                </c:pt>
                <c:pt idx="5781" formatCode="General">
                  <c:v>8.281740000000001</c:v>
                </c:pt>
                <c:pt idx="5782" formatCode="General">
                  <c:v>8.26999</c:v>
                </c:pt>
                <c:pt idx="5783" formatCode="General">
                  <c:v>8.2611599999999985</c:v>
                </c:pt>
                <c:pt idx="5784" formatCode="General">
                  <c:v>8.2471499999999995</c:v>
                </c:pt>
                <c:pt idx="5785" formatCode="General">
                  <c:v>8.2379900000000017</c:v>
                </c:pt>
                <c:pt idx="5786" formatCode="General">
                  <c:v>8.2252299999999998</c:v>
                </c:pt>
                <c:pt idx="5787" formatCode="General">
                  <c:v>8.2141399999999987</c:v>
                </c:pt>
                <c:pt idx="5788" formatCode="General">
                  <c:v>8.2028000000000034</c:v>
                </c:pt>
                <c:pt idx="5789" formatCode="General">
                  <c:v>8.1554600000000033</c:v>
                </c:pt>
                <c:pt idx="5790" formatCode="General">
                  <c:v>8.1377599999999983</c:v>
                </c:pt>
                <c:pt idx="5791" formatCode="General">
                  <c:v>8.1210999999999984</c:v>
                </c:pt>
                <c:pt idx="5792" formatCode="General">
                  <c:v>8.1112899999999986</c:v>
                </c:pt>
                <c:pt idx="5793" formatCode="General">
                  <c:v>8.0934900000000027</c:v>
                </c:pt>
                <c:pt idx="5794" formatCode="General">
                  <c:v>8.07803</c:v>
                </c:pt>
                <c:pt idx="5795" formatCode="General">
                  <c:v>8.0692600000000034</c:v>
                </c:pt>
                <c:pt idx="5796" formatCode="General">
                  <c:v>8.062420000000003</c:v>
                </c:pt>
                <c:pt idx="5797" formatCode="General">
                  <c:v>8.0470599999999983</c:v>
                </c:pt>
                <c:pt idx="5798" formatCode="General">
                  <c:v>8.0357800000000008</c:v>
                </c:pt>
                <c:pt idx="5799" formatCode="General">
                  <c:v>8.0251000000000001</c:v>
                </c:pt>
                <c:pt idx="5800" formatCode="General">
                  <c:v>8.0121500000000001</c:v>
                </c:pt>
                <c:pt idx="5801" formatCode="General">
                  <c:v>8.0006200000000014</c:v>
                </c:pt>
                <c:pt idx="5802" formatCode="General">
                  <c:v>7.9914600000000009</c:v>
                </c:pt>
                <c:pt idx="5803" formatCode="General">
                  <c:v>7.9787000000000008</c:v>
                </c:pt>
                <c:pt idx="5804" formatCode="General">
                  <c:v>7.9622200000000003</c:v>
                </c:pt>
                <c:pt idx="5805" formatCode="General">
                  <c:v>7.9526700000000003</c:v>
                </c:pt>
                <c:pt idx="5806" formatCode="General">
                  <c:v>7.9415100000000001</c:v>
                </c:pt>
                <c:pt idx="5807" formatCode="General">
                  <c:v>7.9272</c:v>
                </c:pt>
                <c:pt idx="5808" formatCode="General">
                  <c:v>7.9161099999999998</c:v>
                </c:pt>
                <c:pt idx="5809" formatCode="General">
                  <c:v>7.9050099999999999</c:v>
                </c:pt>
                <c:pt idx="5810" formatCode="General">
                  <c:v>7.8927699999999996</c:v>
                </c:pt>
                <c:pt idx="5811" formatCode="General">
                  <c:v>7.8755699999999997</c:v>
                </c:pt>
                <c:pt idx="5812" formatCode="General">
                  <c:v>7.8648799999999985</c:v>
                </c:pt>
                <c:pt idx="5813" formatCode="General">
                  <c:v>7.8513000000000002</c:v>
                </c:pt>
                <c:pt idx="5814" formatCode="General">
                  <c:v>7.8338700000000001</c:v>
                </c:pt>
                <c:pt idx="5815" formatCode="General">
                  <c:v>7.819189999999999</c:v>
                </c:pt>
                <c:pt idx="5816" formatCode="General">
                  <c:v>7.804409999999999</c:v>
                </c:pt>
                <c:pt idx="5817" formatCode="General">
                  <c:v>7.7930000000000001</c:v>
                </c:pt>
                <c:pt idx="5818" formatCode="General">
                  <c:v>7.7777399999999997</c:v>
                </c:pt>
                <c:pt idx="5819" formatCode="General">
                  <c:v>7.7617700000000003</c:v>
                </c:pt>
                <c:pt idx="5820" formatCode="General">
                  <c:v>7.7510599999999998</c:v>
                </c:pt>
                <c:pt idx="5821" formatCode="General">
                  <c:v>7.7356500000000006</c:v>
                </c:pt>
                <c:pt idx="5822" formatCode="General">
                  <c:v>7.7252799999999997</c:v>
                </c:pt>
                <c:pt idx="5823" formatCode="General">
                  <c:v>7.7107000000000001</c:v>
                </c:pt>
                <c:pt idx="5824" formatCode="General">
                  <c:v>7.6743299999999994</c:v>
                </c:pt>
                <c:pt idx="5825" formatCode="General">
                  <c:v>7.6670299999999987</c:v>
                </c:pt>
                <c:pt idx="5826" formatCode="General">
                  <c:v>7.6562200000000002</c:v>
                </c:pt>
                <c:pt idx="5827" formatCode="General">
                  <c:v>7.6440399999999995</c:v>
                </c:pt>
                <c:pt idx="5828" formatCode="General">
                  <c:v>7.6389299999999993</c:v>
                </c:pt>
                <c:pt idx="5829" formatCode="General">
                  <c:v>7.6243299999999987</c:v>
                </c:pt>
                <c:pt idx="5830" formatCode="General">
                  <c:v>7.613999999999999</c:v>
                </c:pt>
                <c:pt idx="5831" formatCode="General">
                  <c:v>7.6066700000000003</c:v>
                </c:pt>
                <c:pt idx="5832" formatCode="General">
                  <c:v>7.598819999999999</c:v>
                </c:pt>
                <c:pt idx="5833" formatCode="General">
                  <c:v>7.5839600000000003</c:v>
                </c:pt>
                <c:pt idx="5834" formatCode="General">
                  <c:v>7.5684099999999992</c:v>
                </c:pt>
                <c:pt idx="5835" formatCode="General">
                  <c:v>7.5576799999999995</c:v>
                </c:pt>
                <c:pt idx="5836" formatCode="General">
                  <c:v>7.5441899999999995</c:v>
                </c:pt>
                <c:pt idx="5837" formatCode="General">
                  <c:v>7.5311199999999996</c:v>
                </c:pt>
                <c:pt idx="5838" formatCode="General">
                  <c:v>7.51919</c:v>
                </c:pt>
                <c:pt idx="5839" formatCode="General">
                  <c:v>7.5076099999999997</c:v>
                </c:pt>
                <c:pt idx="5840" formatCode="General">
                  <c:v>7.441320000000001</c:v>
                </c:pt>
                <c:pt idx="5841" formatCode="General">
                  <c:v>7.4287700000000001</c:v>
                </c:pt>
                <c:pt idx="5842" formatCode="General">
                  <c:v>7.4193500000000006</c:v>
                </c:pt>
                <c:pt idx="5843" formatCode="General">
                  <c:v>7.4118199999999996</c:v>
                </c:pt>
                <c:pt idx="5844" formatCode="General">
                  <c:v>7.4035399999999996</c:v>
                </c:pt>
                <c:pt idx="5845" formatCode="General">
                  <c:v>7.3881199999999989</c:v>
                </c:pt>
                <c:pt idx="5846" formatCode="General">
                  <c:v>7.3764000000000003</c:v>
                </c:pt>
                <c:pt idx="5847" formatCode="General">
                  <c:v>7.3574199999999994</c:v>
                </c:pt>
                <c:pt idx="5848" formatCode="General">
                  <c:v>7.34314</c:v>
                </c:pt>
                <c:pt idx="5849" formatCode="General">
                  <c:v>7.3288599999999988</c:v>
                </c:pt>
                <c:pt idx="5850" formatCode="General">
                  <c:v>7.3170799999999989</c:v>
                </c:pt>
                <c:pt idx="5851" formatCode="General">
                  <c:v>7.3054799999999993</c:v>
                </c:pt>
                <c:pt idx="5852" formatCode="General">
                  <c:v>7.29887</c:v>
                </c:pt>
                <c:pt idx="5853" formatCode="General">
                  <c:v>7.29237</c:v>
                </c:pt>
                <c:pt idx="5854" formatCode="General">
                  <c:v>7.2854999999999999</c:v>
                </c:pt>
                <c:pt idx="5855" formatCode="General">
                  <c:v>7.2774799999999997</c:v>
                </c:pt>
                <c:pt idx="5856" formatCode="General">
                  <c:v>7.2658499999999995</c:v>
                </c:pt>
                <c:pt idx="5857" formatCode="General">
                  <c:v>7.2599099999999996</c:v>
                </c:pt>
                <c:pt idx="5858" formatCode="General">
                  <c:v>7.2488799999999998</c:v>
                </c:pt>
                <c:pt idx="5859" formatCode="General">
                  <c:v>7.2365599999999999</c:v>
                </c:pt>
                <c:pt idx="5860" formatCode="General">
                  <c:v>7.2234499999999997</c:v>
                </c:pt>
                <c:pt idx="5861" formatCode="General">
                  <c:v>7.2118799999999998</c:v>
                </c:pt>
                <c:pt idx="5862" formatCode="General">
                  <c:v>7.2061999999999999</c:v>
                </c:pt>
                <c:pt idx="5863" formatCode="General">
                  <c:v>7.1978699999999991</c:v>
                </c:pt>
                <c:pt idx="5864" formatCode="General">
                  <c:v>7.1906999999999996</c:v>
                </c:pt>
                <c:pt idx="5865" formatCode="General">
                  <c:v>7.1794399999999996</c:v>
                </c:pt>
                <c:pt idx="5866" formatCode="General">
                  <c:v>7.1703400000000004</c:v>
                </c:pt>
                <c:pt idx="5867" formatCode="General">
                  <c:v>7.1617099999999994</c:v>
                </c:pt>
                <c:pt idx="5868" formatCode="General">
                  <c:v>7.1480199999999989</c:v>
                </c:pt>
                <c:pt idx="5869" formatCode="General">
                  <c:v>7.140979999999999</c:v>
                </c:pt>
                <c:pt idx="5870" formatCode="General">
                  <c:v>7.1296099999999996</c:v>
                </c:pt>
                <c:pt idx="5871" formatCode="General">
                  <c:v>7.1180299999999992</c:v>
                </c:pt>
                <c:pt idx="5872" formatCode="General">
                  <c:v>7.10914</c:v>
                </c:pt>
                <c:pt idx="5873" formatCode="General">
                  <c:v>7.0824999999999996</c:v>
                </c:pt>
                <c:pt idx="5874" formatCode="General">
                  <c:v>7.0710400000000009</c:v>
                </c:pt>
                <c:pt idx="5875" formatCode="General">
                  <c:v>7.063089999999999</c:v>
                </c:pt>
                <c:pt idx="5876" formatCode="General">
                  <c:v>7.0541599999999995</c:v>
                </c:pt>
                <c:pt idx="5877" formatCode="General">
                  <c:v>7.0440199999999988</c:v>
                </c:pt>
                <c:pt idx="5878" formatCode="General">
                  <c:v>7.0296799999999999</c:v>
                </c:pt>
                <c:pt idx="5879" formatCode="General">
                  <c:v>7.0184499999999996</c:v>
                </c:pt>
                <c:pt idx="5880" formatCode="General">
                  <c:v>7.0116800000000001</c:v>
                </c:pt>
                <c:pt idx="5881" formatCode="General">
                  <c:v>7.0024299999999995</c:v>
                </c:pt>
                <c:pt idx="5882" formatCode="General">
                  <c:v>6.9858099999999999</c:v>
                </c:pt>
                <c:pt idx="5883" formatCode="General">
                  <c:v>6.9784700000000006</c:v>
                </c:pt>
                <c:pt idx="5884" formatCode="General">
                  <c:v>6.9581200000000001</c:v>
                </c:pt>
                <c:pt idx="5885" formatCode="General">
                  <c:v>6.9482800000000005</c:v>
                </c:pt>
                <c:pt idx="5886" formatCode="General">
                  <c:v>6.9311100000000003</c:v>
                </c:pt>
                <c:pt idx="5887" formatCode="General">
                  <c:v>6.9201499999999996</c:v>
                </c:pt>
                <c:pt idx="5888" formatCode="General">
                  <c:v>6.9108000000000001</c:v>
                </c:pt>
                <c:pt idx="5889" formatCode="General">
                  <c:v>6.8980899999999989</c:v>
                </c:pt>
                <c:pt idx="5890" formatCode="General">
                  <c:v>6.8927199999999988</c:v>
                </c:pt>
                <c:pt idx="5891" formatCode="General">
                  <c:v>6.8835299999999995</c:v>
                </c:pt>
                <c:pt idx="5892" formatCode="General">
                  <c:v>6.87704</c:v>
                </c:pt>
                <c:pt idx="5893" formatCode="General">
                  <c:v>6.86972</c:v>
                </c:pt>
                <c:pt idx="5894" formatCode="General">
                  <c:v>6.8151399999999995</c:v>
                </c:pt>
                <c:pt idx="5895" formatCode="General">
                  <c:v>6.8066199999999997</c:v>
                </c:pt>
                <c:pt idx="5896" formatCode="General">
                  <c:v>6.7979299999999991</c:v>
                </c:pt>
                <c:pt idx="5897" formatCode="General">
                  <c:v>6.7923900000000001</c:v>
                </c:pt>
                <c:pt idx="5898" formatCode="General">
                  <c:v>6.7853399999999997</c:v>
                </c:pt>
                <c:pt idx="5899" formatCode="General">
                  <c:v>6.7758900000000004</c:v>
                </c:pt>
                <c:pt idx="5900" formatCode="General">
                  <c:v>6.7679199999999993</c:v>
                </c:pt>
                <c:pt idx="5901" formatCode="General">
                  <c:v>6.7577400000000001</c:v>
                </c:pt>
                <c:pt idx="5902" formatCode="General">
                  <c:v>6.7478799999999994</c:v>
                </c:pt>
                <c:pt idx="5903" formatCode="General">
                  <c:v>6.7410600000000009</c:v>
                </c:pt>
                <c:pt idx="5904" formatCode="General">
                  <c:v>6.7282900000000003</c:v>
                </c:pt>
                <c:pt idx="5905" formatCode="General">
                  <c:v>6.7191700000000001</c:v>
                </c:pt>
                <c:pt idx="5906" formatCode="General">
                  <c:v>6.7083300000000001</c:v>
                </c:pt>
                <c:pt idx="5907" formatCode="General">
                  <c:v>6.6962299999999999</c:v>
                </c:pt>
                <c:pt idx="5908" formatCode="General">
                  <c:v>6.6872199999999991</c:v>
                </c:pt>
                <c:pt idx="5909" formatCode="General">
                  <c:v>6.6696200000000001</c:v>
                </c:pt>
                <c:pt idx="5910" formatCode="General">
                  <c:v>6.6617299999999995</c:v>
                </c:pt>
                <c:pt idx="5911" formatCode="General">
                  <c:v>6.6492199999999997</c:v>
                </c:pt>
                <c:pt idx="5912" formatCode="General">
                  <c:v>6.6416500000000003</c:v>
                </c:pt>
                <c:pt idx="5913" formatCode="General">
                  <c:v>6.63096</c:v>
                </c:pt>
                <c:pt idx="5914" formatCode="General">
                  <c:v>6.6142299999999992</c:v>
                </c:pt>
                <c:pt idx="5915" formatCode="General">
                  <c:v>6.6076799999999993</c:v>
                </c:pt>
                <c:pt idx="5916" formatCode="General">
                  <c:v>6.5979699999999992</c:v>
                </c:pt>
                <c:pt idx="5917" formatCode="General">
                  <c:v>6.5861099999999997</c:v>
                </c:pt>
                <c:pt idx="5918" formatCode="General">
                  <c:v>6.5777900000000002</c:v>
                </c:pt>
                <c:pt idx="5919" formatCode="General">
                  <c:v>6.57057</c:v>
                </c:pt>
                <c:pt idx="5920" formatCode="General">
                  <c:v>6.5640499999999991</c:v>
                </c:pt>
                <c:pt idx="5921" formatCode="General">
                  <c:v>6.5527299999999995</c:v>
                </c:pt>
                <c:pt idx="5922" formatCode="General">
                  <c:v>6.5442600000000004</c:v>
                </c:pt>
                <c:pt idx="5923" formatCode="General">
                  <c:v>6.5370699999999999</c:v>
                </c:pt>
                <c:pt idx="5924" formatCode="General">
                  <c:v>6.5272899999999989</c:v>
                </c:pt>
                <c:pt idx="5925" formatCode="General">
                  <c:v>6.5186299999999999</c:v>
                </c:pt>
                <c:pt idx="5926" formatCode="General">
                  <c:v>6.5099</c:v>
                </c:pt>
                <c:pt idx="5927" formatCode="General">
                  <c:v>6.5058600000000002</c:v>
                </c:pt>
                <c:pt idx="5928" formatCode="General">
                  <c:v>6.49742</c:v>
                </c:pt>
                <c:pt idx="5929" formatCode="General">
                  <c:v>6.489370000000001</c:v>
                </c:pt>
                <c:pt idx="5930" formatCode="General">
                  <c:v>6.4765800000000002</c:v>
                </c:pt>
                <c:pt idx="5931" formatCode="General">
                  <c:v>6.4675699999999994</c:v>
                </c:pt>
                <c:pt idx="5932" formatCode="General">
                  <c:v>6.4561400000000004</c:v>
                </c:pt>
                <c:pt idx="5933" formatCode="General">
                  <c:v>6.449720000000001</c:v>
                </c:pt>
                <c:pt idx="5934" formatCode="General">
                  <c:v>6.4415000000000004</c:v>
                </c:pt>
                <c:pt idx="5935" formatCode="General">
                  <c:v>6.4352800000000006</c:v>
                </c:pt>
                <c:pt idx="5936" formatCode="General">
                  <c:v>6.4259099999999991</c:v>
                </c:pt>
                <c:pt idx="5937" formatCode="General">
                  <c:v>6.4191500000000001</c:v>
                </c:pt>
                <c:pt idx="5938" formatCode="General">
                  <c:v>6.4086800000000004</c:v>
                </c:pt>
                <c:pt idx="5939" formatCode="General">
                  <c:v>6.4007199999999997</c:v>
                </c:pt>
                <c:pt idx="5940" formatCode="General">
                  <c:v>6.3891400000000003</c:v>
                </c:pt>
                <c:pt idx="5941" formatCode="General">
                  <c:v>6.38056</c:v>
                </c:pt>
                <c:pt idx="5942" formatCode="General">
                  <c:v>6.3735499999999998</c:v>
                </c:pt>
                <c:pt idx="5943" formatCode="General">
                  <c:v>6.3661499999999993</c:v>
                </c:pt>
                <c:pt idx="5944" formatCode="General">
                  <c:v>6.3574399999999995</c:v>
                </c:pt>
                <c:pt idx="5945" formatCode="General">
                  <c:v>6.3492300000000004</c:v>
                </c:pt>
                <c:pt idx="5946" formatCode="General">
                  <c:v>6.3419699999999999</c:v>
                </c:pt>
                <c:pt idx="5947" formatCode="General">
                  <c:v>6.305089999999999</c:v>
                </c:pt>
                <c:pt idx="5948" formatCode="General">
                  <c:v>6.2980999999999998</c:v>
                </c:pt>
                <c:pt idx="5949" formatCode="General">
                  <c:v>6.2898000000000005</c:v>
                </c:pt>
                <c:pt idx="5950" formatCode="General">
                  <c:v>6.2814899999999998</c:v>
                </c:pt>
                <c:pt idx="5951" formatCode="General">
                  <c:v>6.2697599999999998</c:v>
                </c:pt>
                <c:pt idx="5952" formatCode="General">
                  <c:v>6.2639999999999993</c:v>
                </c:pt>
                <c:pt idx="5953" formatCode="General">
                  <c:v>6.2550600000000003</c:v>
                </c:pt>
                <c:pt idx="5954" formatCode="General">
                  <c:v>6.2441499999999994</c:v>
                </c:pt>
                <c:pt idx="5955" formatCode="General">
                  <c:v>6.2333500000000006</c:v>
                </c:pt>
                <c:pt idx="5956" formatCode="General">
                  <c:v>6.2264900000000001</c:v>
                </c:pt>
                <c:pt idx="5957" formatCode="General">
                  <c:v>6.2187299999999999</c:v>
                </c:pt>
                <c:pt idx="5958" formatCode="General">
                  <c:v>6.198129999999999</c:v>
                </c:pt>
                <c:pt idx="5959" formatCode="General">
                  <c:v>6.1877499999999994</c:v>
                </c:pt>
                <c:pt idx="5960" formatCode="General">
                  <c:v>6.177389999999999</c:v>
                </c:pt>
                <c:pt idx="5961" formatCode="General">
                  <c:v>6.1691699999999994</c:v>
                </c:pt>
                <c:pt idx="5962" formatCode="General">
                  <c:v>6.1596299999999999</c:v>
                </c:pt>
                <c:pt idx="5963" formatCode="General">
                  <c:v>6.1486799999999997</c:v>
                </c:pt>
                <c:pt idx="5964" formatCode="General">
                  <c:v>6.1307299999999998</c:v>
                </c:pt>
                <c:pt idx="5965" formatCode="General">
                  <c:v>6.123009999999999</c:v>
                </c:pt>
                <c:pt idx="5966" formatCode="General">
                  <c:v>6.0729499999999996</c:v>
                </c:pt>
                <c:pt idx="5967" formatCode="General">
                  <c:v>6.062549999999999</c:v>
                </c:pt>
                <c:pt idx="5968" formatCode="General">
                  <c:v>6.0527699999999998</c:v>
                </c:pt>
                <c:pt idx="5969" formatCode="General">
                  <c:v>6.044319999999999</c:v>
                </c:pt>
                <c:pt idx="5970" formatCode="General">
                  <c:v>6.0406700000000004</c:v>
                </c:pt>
                <c:pt idx="5971" formatCode="General">
                  <c:v>6.0309200000000001</c:v>
                </c:pt>
                <c:pt idx="5972" formatCode="General">
                  <c:v>6.02379</c:v>
                </c:pt>
                <c:pt idx="5973" formatCode="General">
                  <c:v>6.0163099999999998</c:v>
                </c:pt>
                <c:pt idx="5974" formatCode="General">
                  <c:v>6.0077400000000001</c:v>
                </c:pt>
                <c:pt idx="5975" formatCode="General">
                  <c:v>5.9869700000000003</c:v>
                </c:pt>
                <c:pt idx="5976" formatCode="General">
                  <c:v>5.9757899999999999</c:v>
                </c:pt>
                <c:pt idx="5977" formatCode="General">
                  <c:v>5.9682399999999998</c:v>
                </c:pt>
                <c:pt idx="5978" formatCode="General">
                  <c:v>5.95695</c:v>
                </c:pt>
                <c:pt idx="5979" formatCode="General">
                  <c:v>5.949720000000001</c:v>
                </c:pt>
                <c:pt idx="5980" formatCode="General">
                  <c:v>5.9404399999999997</c:v>
                </c:pt>
                <c:pt idx="5981" formatCode="General">
                  <c:v>5.9307300000000005</c:v>
                </c:pt>
                <c:pt idx="5982" formatCode="General">
                  <c:v>5.9220600000000001</c:v>
                </c:pt>
                <c:pt idx="5983" formatCode="General">
                  <c:v>5.9124999999999996</c:v>
                </c:pt>
                <c:pt idx="5984" formatCode="General">
                  <c:v>5.906200000000001</c:v>
                </c:pt>
                <c:pt idx="5985" formatCode="General">
                  <c:v>5.872139999999999</c:v>
                </c:pt>
                <c:pt idx="5986" formatCode="General">
                  <c:v>5.8621899999999991</c:v>
                </c:pt>
                <c:pt idx="5987" formatCode="General">
                  <c:v>5.8503400000000001</c:v>
                </c:pt>
                <c:pt idx="5988" formatCode="General">
                  <c:v>5.8400400000000001</c:v>
                </c:pt>
                <c:pt idx="5989" formatCode="General">
                  <c:v>5.8327400000000003</c:v>
                </c:pt>
                <c:pt idx="5990" formatCode="General">
                  <c:v>5.8258199999999993</c:v>
                </c:pt>
                <c:pt idx="5991" formatCode="General">
                  <c:v>5.8171299999999988</c:v>
                </c:pt>
                <c:pt idx="5992" formatCode="General">
                  <c:v>5.8110200000000001</c:v>
                </c:pt>
                <c:pt idx="5993" formatCode="General">
                  <c:v>5.8014000000000001</c:v>
                </c:pt>
                <c:pt idx="5994" formatCode="General">
                  <c:v>5.7920199999999991</c:v>
                </c:pt>
                <c:pt idx="5995" formatCode="General">
                  <c:v>5.784889999999999</c:v>
                </c:pt>
                <c:pt idx="5996" formatCode="General">
                  <c:v>5.7765700000000004</c:v>
                </c:pt>
                <c:pt idx="5997" formatCode="General">
                  <c:v>5.762999999999999</c:v>
                </c:pt>
                <c:pt idx="5998" formatCode="General">
                  <c:v>5.7489400000000002</c:v>
                </c:pt>
                <c:pt idx="5999" formatCode="General">
                  <c:v>5.7396000000000011</c:v>
                </c:pt>
                <c:pt idx="6000" formatCode="General">
                  <c:v>5.73299</c:v>
                </c:pt>
                <c:pt idx="6001" formatCode="General">
                  <c:v>5.7250099999999993</c:v>
                </c:pt>
                <c:pt idx="6002" formatCode="General">
                  <c:v>5.7182899999999997</c:v>
                </c:pt>
                <c:pt idx="6003" formatCode="General">
                  <c:v>5.707819999999999</c:v>
                </c:pt>
                <c:pt idx="6004" formatCode="General">
                  <c:v>5.699819999999999</c:v>
                </c:pt>
                <c:pt idx="6005" formatCode="General">
                  <c:v>5.6900999999999993</c:v>
                </c:pt>
                <c:pt idx="6006" formatCode="General">
                  <c:v>5.682879999999999</c:v>
                </c:pt>
                <c:pt idx="6007" formatCode="General">
                  <c:v>5.6748699999999994</c:v>
                </c:pt>
                <c:pt idx="6008" formatCode="General">
                  <c:v>5.6655599999999993</c:v>
                </c:pt>
                <c:pt idx="6009" formatCode="General">
                  <c:v>5.6589299999999989</c:v>
                </c:pt>
                <c:pt idx="6010" formatCode="General">
                  <c:v>5.6534499999999994</c:v>
                </c:pt>
                <c:pt idx="6011" formatCode="General">
                  <c:v>5.6452600000000004</c:v>
                </c:pt>
                <c:pt idx="6012" formatCode="General">
                  <c:v>5.6351199999999988</c:v>
                </c:pt>
                <c:pt idx="6013" formatCode="General">
                  <c:v>5.6273399999999993</c:v>
                </c:pt>
                <c:pt idx="6014" formatCode="General">
                  <c:v>5.6035199999999987</c:v>
                </c:pt>
                <c:pt idx="6015" formatCode="General">
                  <c:v>5.5975199999999994</c:v>
                </c:pt>
                <c:pt idx="6016" formatCode="General">
                  <c:v>5.5903600000000004</c:v>
                </c:pt>
                <c:pt idx="6017" formatCode="General">
                  <c:v>5.5838799999999997</c:v>
                </c:pt>
                <c:pt idx="6018" formatCode="General">
                  <c:v>5.5790199999999999</c:v>
                </c:pt>
                <c:pt idx="6019" formatCode="General">
                  <c:v>5.5730899999999997</c:v>
                </c:pt>
                <c:pt idx="6020" formatCode="General">
                  <c:v>5.5607699999999998</c:v>
                </c:pt>
                <c:pt idx="6021" formatCode="General">
                  <c:v>5.5520699999999996</c:v>
                </c:pt>
                <c:pt idx="6022" formatCode="General">
                  <c:v>5.5389999999999997</c:v>
                </c:pt>
                <c:pt idx="6023" formatCode="General">
                  <c:v>5.5306400000000009</c:v>
                </c:pt>
                <c:pt idx="6024" formatCode="General">
                  <c:v>5.5230699999999997</c:v>
                </c:pt>
                <c:pt idx="6025" formatCode="General">
                  <c:v>5.5172499999999998</c:v>
                </c:pt>
                <c:pt idx="6026" formatCode="General">
                  <c:v>5.5085600000000001</c:v>
                </c:pt>
                <c:pt idx="6027" formatCode="General">
                  <c:v>5.5015099999999997</c:v>
                </c:pt>
                <c:pt idx="6028" formatCode="General">
                  <c:v>5.4933800000000002</c:v>
                </c:pt>
                <c:pt idx="6029" formatCode="General">
                  <c:v>5.4796300000000011</c:v>
                </c:pt>
                <c:pt idx="6030" formatCode="General">
                  <c:v>5.47295</c:v>
                </c:pt>
                <c:pt idx="6031" formatCode="General">
                  <c:v>5.46699</c:v>
                </c:pt>
                <c:pt idx="6032" formatCode="General">
                  <c:v>5.46096</c:v>
                </c:pt>
                <c:pt idx="6033" formatCode="General">
                  <c:v>5.4033500000000005</c:v>
                </c:pt>
                <c:pt idx="6034" formatCode="General">
                  <c:v>5.3925899999999993</c:v>
                </c:pt>
                <c:pt idx="6035" formatCode="General">
                  <c:v>5.3871699999999993</c:v>
                </c:pt>
                <c:pt idx="6036" formatCode="General">
                  <c:v>5.3793100000000003</c:v>
                </c:pt>
                <c:pt idx="6037" formatCode="General">
                  <c:v>5.3311299999999999</c:v>
                </c:pt>
                <c:pt idx="6038" formatCode="General">
                  <c:v>5.3248399999999991</c:v>
                </c:pt>
                <c:pt idx="6039" formatCode="General">
                  <c:v>5.320949999999999</c:v>
                </c:pt>
                <c:pt idx="6040" formatCode="General">
                  <c:v>5.3132900000000003</c:v>
                </c:pt>
                <c:pt idx="6041" formatCode="General">
                  <c:v>5.3035099999999993</c:v>
                </c:pt>
                <c:pt idx="6042" formatCode="General">
                  <c:v>5.2950499999999998</c:v>
                </c:pt>
                <c:pt idx="6043" formatCode="General">
                  <c:v>5.2879699999999996</c:v>
                </c:pt>
                <c:pt idx="6044" formatCode="General">
                  <c:v>5.2743500000000001</c:v>
                </c:pt>
                <c:pt idx="6045" formatCode="General">
                  <c:v>5.2595599999999996</c:v>
                </c:pt>
                <c:pt idx="6046" formatCode="General">
                  <c:v>5.2545799999999989</c:v>
                </c:pt>
                <c:pt idx="6047" formatCode="General">
                  <c:v>5.2483399999999998</c:v>
                </c:pt>
                <c:pt idx="6048" formatCode="General">
                  <c:v>5.2431700000000001</c:v>
                </c:pt>
                <c:pt idx="6049" formatCode="General">
                  <c:v>5.2351299999999998</c:v>
                </c:pt>
                <c:pt idx="6050" formatCode="General">
                  <c:v>5.2296300000000002</c:v>
                </c:pt>
                <c:pt idx="6051" formatCode="General">
                  <c:v>5.2208299999999994</c:v>
                </c:pt>
                <c:pt idx="6052" formatCode="General">
                  <c:v>5.2129599999999989</c:v>
                </c:pt>
                <c:pt idx="6053" formatCode="General">
                  <c:v>5.2074699999999998</c:v>
                </c:pt>
                <c:pt idx="6054" formatCode="General">
                  <c:v>5.2004999999999999</c:v>
                </c:pt>
                <c:pt idx="6055" formatCode="General">
                  <c:v>5.192969999999999</c:v>
                </c:pt>
                <c:pt idx="6056" formatCode="General">
                  <c:v>5.1894499999999999</c:v>
                </c:pt>
                <c:pt idx="6057" formatCode="General">
                  <c:v>5.1821599999999988</c:v>
                </c:pt>
                <c:pt idx="6058" formatCode="General">
                  <c:v>5.1761299999999997</c:v>
                </c:pt>
                <c:pt idx="6059" formatCode="General">
                  <c:v>5.1729699999999994</c:v>
                </c:pt>
                <c:pt idx="6060" formatCode="General">
                  <c:v>5.1637399999999989</c:v>
                </c:pt>
                <c:pt idx="6061" formatCode="General">
                  <c:v>5.1569899999999995</c:v>
                </c:pt>
                <c:pt idx="6062" formatCode="General">
                  <c:v>5.1505699999999992</c:v>
                </c:pt>
                <c:pt idx="6063" formatCode="General">
                  <c:v>5.1421899999999994</c:v>
                </c:pt>
                <c:pt idx="6064" formatCode="General">
                  <c:v>5.1356900000000003</c:v>
                </c:pt>
                <c:pt idx="6065" formatCode="General">
                  <c:v>5.1291099999999989</c:v>
                </c:pt>
                <c:pt idx="6066" formatCode="General">
                  <c:v>5.1221499999999986</c:v>
                </c:pt>
                <c:pt idx="6067" formatCode="General">
                  <c:v>5.1163099999999995</c:v>
                </c:pt>
                <c:pt idx="6068" formatCode="General">
                  <c:v>5.1095099999999993</c:v>
                </c:pt>
                <c:pt idx="6069" formatCode="General">
                  <c:v>5.1019199999999989</c:v>
                </c:pt>
                <c:pt idx="6070" formatCode="General">
                  <c:v>5.092789999999999</c:v>
                </c:pt>
                <c:pt idx="6071" formatCode="General">
                  <c:v>5.0842599999999996</c:v>
                </c:pt>
                <c:pt idx="6072" formatCode="General">
                  <c:v>5.0774499999999998</c:v>
                </c:pt>
                <c:pt idx="6073" formatCode="General">
                  <c:v>5.0579399999999994</c:v>
                </c:pt>
                <c:pt idx="6074" formatCode="General">
                  <c:v>5.0519600000000002</c:v>
                </c:pt>
                <c:pt idx="6075" formatCode="General">
                  <c:v>5.0438000000000001</c:v>
                </c:pt>
                <c:pt idx="6076" formatCode="General">
                  <c:v>5.0369799999999998</c:v>
                </c:pt>
                <c:pt idx="6077" formatCode="General">
                  <c:v>5.0230199999999989</c:v>
                </c:pt>
                <c:pt idx="6078" formatCode="General">
                  <c:v>5.0140199999999995</c:v>
                </c:pt>
                <c:pt idx="6079" formatCode="General">
                  <c:v>5.0015200000000002</c:v>
                </c:pt>
                <c:pt idx="6080" formatCode="General">
                  <c:v>4.99742</c:v>
                </c:pt>
                <c:pt idx="6081" formatCode="General">
                  <c:v>4.9939200000000001</c:v>
                </c:pt>
                <c:pt idx="6082" formatCode="General">
                  <c:v>4.98888</c:v>
                </c:pt>
                <c:pt idx="6083" formatCode="General">
                  <c:v>4.9843200000000003</c:v>
                </c:pt>
                <c:pt idx="6084" formatCode="General">
                  <c:v>4.9771000000000001</c:v>
                </c:pt>
                <c:pt idx="6085" formatCode="General">
                  <c:v>4.967719999999999</c:v>
                </c:pt>
                <c:pt idx="6086" formatCode="General">
                  <c:v>4.9614200000000004</c:v>
                </c:pt>
                <c:pt idx="6087" formatCode="General">
                  <c:v>4.9556600000000008</c:v>
                </c:pt>
                <c:pt idx="6088" formatCode="General">
                  <c:v>4.9515399999999996</c:v>
                </c:pt>
                <c:pt idx="6089" formatCode="General">
                  <c:v>4.9426199999999998</c:v>
                </c:pt>
                <c:pt idx="6090" formatCode="General">
                  <c:v>4.93208</c:v>
                </c:pt>
                <c:pt idx="6091" formatCode="General">
                  <c:v>4.9275699999999993</c:v>
                </c:pt>
                <c:pt idx="6092" formatCode="General">
                  <c:v>4.9230900000000002</c:v>
                </c:pt>
                <c:pt idx="6093" formatCode="General">
                  <c:v>4.9142999999999999</c:v>
                </c:pt>
                <c:pt idx="6094" formatCode="General">
                  <c:v>4.9081400000000004</c:v>
                </c:pt>
                <c:pt idx="6095" formatCode="General">
                  <c:v>4.8711399999999996</c:v>
                </c:pt>
                <c:pt idx="6096" formatCode="General">
                  <c:v>4.8666600000000004</c:v>
                </c:pt>
                <c:pt idx="6097" formatCode="General">
                  <c:v>4.8615499999999994</c:v>
                </c:pt>
                <c:pt idx="6098" formatCode="General">
                  <c:v>4.85609</c:v>
                </c:pt>
                <c:pt idx="6099" formatCode="General">
                  <c:v>4.847459999999999</c:v>
                </c:pt>
                <c:pt idx="6100" formatCode="General">
                  <c:v>4.8398199999999996</c:v>
                </c:pt>
                <c:pt idx="6101" formatCode="General">
                  <c:v>4.8304499999999999</c:v>
                </c:pt>
                <c:pt idx="6102" formatCode="General">
                  <c:v>4.8239299999999989</c:v>
                </c:pt>
                <c:pt idx="6103" formatCode="General">
                  <c:v>4.8168299999999995</c:v>
                </c:pt>
                <c:pt idx="6104" formatCode="General">
                  <c:v>4.8096500000000004</c:v>
                </c:pt>
                <c:pt idx="6105" formatCode="General">
                  <c:v>4.8039199999999989</c:v>
                </c:pt>
                <c:pt idx="6106" formatCode="General">
                  <c:v>4.7980999999999998</c:v>
                </c:pt>
                <c:pt idx="6107" formatCode="General">
                  <c:v>4.79345</c:v>
                </c:pt>
                <c:pt idx="6108" formatCode="General">
                  <c:v>4.7828799999999996</c:v>
                </c:pt>
                <c:pt idx="6109" formatCode="General">
                  <c:v>4.7747099999999998</c:v>
                </c:pt>
                <c:pt idx="6110" formatCode="General">
                  <c:v>4.7684999999999995</c:v>
                </c:pt>
                <c:pt idx="6111" formatCode="General">
                  <c:v>4.7546799999999996</c:v>
                </c:pt>
                <c:pt idx="6112" formatCode="General">
                  <c:v>4.7487000000000004</c:v>
                </c:pt>
                <c:pt idx="6113" formatCode="General">
                  <c:v>4.7431000000000001</c:v>
                </c:pt>
                <c:pt idx="6114" formatCode="General">
                  <c:v>4.7376300000000002</c:v>
                </c:pt>
                <c:pt idx="6115" formatCode="General">
                  <c:v>4.7321900000000001</c:v>
                </c:pt>
                <c:pt idx="6116" formatCode="General">
                  <c:v>4.7245799999999987</c:v>
                </c:pt>
                <c:pt idx="6117" formatCode="General">
                  <c:v>4.7174199999999988</c:v>
                </c:pt>
                <c:pt idx="6118" formatCode="General">
                  <c:v>4.7124799999999993</c:v>
                </c:pt>
                <c:pt idx="6119" formatCode="General">
                  <c:v>4.7082400000000009</c:v>
                </c:pt>
                <c:pt idx="6120" formatCode="General">
                  <c:v>4.6997999999999998</c:v>
                </c:pt>
                <c:pt idx="6121" formatCode="General">
                  <c:v>4.6953099999999992</c:v>
                </c:pt>
                <c:pt idx="6122" formatCode="General">
                  <c:v>4.6908199999999995</c:v>
                </c:pt>
                <c:pt idx="6123" formatCode="General">
                  <c:v>4.6871599999999995</c:v>
                </c:pt>
                <c:pt idx="6124" formatCode="General">
                  <c:v>4.682529999999999</c:v>
                </c:pt>
                <c:pt idx="6125" formatCode="General">
                  <c:v>4.6769099999999995</c:v>
                </c:pt>
                <c:pt idx="6126" formatCode="General">
                  <c:v>4.6715600000000004</c:v>
                </c:pt>
                <c:pt idx="6127" formatCode="General">
                  <c:v>4.6663600000000001</c:v>
                </c:pt>
                <c:pt idx="6128" formatCode="General">
                  <c:v>4.6606299999999994</c:v>
                </c:pt>
                <c:pt idx="6129" formatCode="General">
                  <c:v>4.6545099999999984</c:v>
                </c:pt>
                <c:pt idx="6130" formatCode="General">
                  <c:v>4.6487400000000001</c:v>
                </c:pt>
                <c:pt idx="6131" formatCode="General">
                  <c:v>4.6429699999999992</c:v>
                </c:pt>
                <c:pt idx="6132" formatCode="General">
                  <c:v>4.6384600000000002</c:v>
                </c:pt>
                <c:pt idx="6133" formatCode="General">
                  <c:v>4.6319299999999997</c:v>
                </c:pt>
                <c:pt idx="6134" formatCode="General">
                  <c:v>4.6259399999999982</c:v>
                </c:pt>
                <c:pt idx="6135" formatCode="General">
                  <c:v>4.6209299999999986</c:v>
                </c:pt>
                <c:pt idx="6136" formatCode="General">
                  <c:v>4.6177099999999989</c:v>
                </c:pt>
                <c:pt idx="6137" formatCode="General">
                  <c:v>4.614469999999999</c:v>
                </c:pt>
                <c:pt idx="6138" formatCode="General">
                  <c:v>4.6059099999999988</c:v>
                </c:pt>
                <c:pt idx="6139" formatCode="General">
                  <c:v>4.59999</c:v>
                </c:pt>
                <c:pt idx="6140" formatCode="General">
                  <c:v>4.59117</c:v>
                </c:pt>
                <c:pt idx="6141" formatCode="General">
                  <c:v>4.5856500000000002</c:v>
                </c:pt>
                <c:pt idx="6142" formatCode="General">
                  <c:v>4.579600000000001</c:v>
                </c:pt>
                <c:pt idx="6143" formatCode="General">
                  <c:v>4.5703800000000001</c:v>
                </c:pt>
                <c:pt idx="6144" formatCode="General">
                  <c:v>4.5636999999999999</c:v>
                </c:pt>
                <c:pt idx="6145" formatCode="General">
                  <c:v>4.55776</c:v>
                </c:pt>
                <c:pt idx="6146" formatCode="General">
                  <c:v>4.5527799999999994</c:v>
                </c:pt>
                <c:pt idx="6147" formatCode="General">
                  <c:v>4.544999999999999</c:v>
                </c:pt>
                <c:pt idx="6148" formatCode="General">
                  <c:v>4.5402700000000005</c:v>
                </c:pt>
                <c:pt idx="6149" formatCode="General">
                  <c:v>4.5346399999999996</c:v>
                </c:pt>
                <c:pt idx="6150" formatCode="General">
                  <c:v>4.5306100000000002</c:v>
                </c:pt>
                <c:pt idx="6151" formatCode="General">
                  <c:v>4.52576</c:v>
                </c:pt>
                <c:pt idx="6152" formatCode="General">
                  <c:v>4.517339999999999</c:v>
                </c:pt>
                <c:pt idx="6153" formatCode="General">
                  <c:v>4.5101199999999988</c:v>
                </c:pt>
                <c:pt idx="6154" formatCode="General">
                  <c:v>4.5024299999999995</c:v>
                </c:pt>
                <c:pt idx="6155" formatCode="General">
                  <c:v>4.4961799999999998</c:v>
                </c:pt>
                <c:pt idx="6156" formatCode="General">
                  <c:v>4.4906700000000006</c:v>
                </c:pt>
                <c:pt idx="6157" formatCode="General">
                  <c:v>4.4603000000000002</c:v>
                </c:pt>
                <c:pt idx="6158" formatCode="General">
                  <c:v>4.4553399999999996</c:v>
                </c:pt>
                <c:pt idx="6159" formatCode="General">
                  <c:v>4.44773</c:v>
                </c:pt>
                <c:pt idx="6160" formatCode="General">
                  <c:v>4.4407500000000004</c:v>
                </c:pt>
                <c:pt idx="6161" formatCode="General">
                  <c:v>4.4333500000000008</c:v>
                </c:pt>
                <c:pt idx="6162" formatCode="General">
                  <c:v>4.4239299999999995</c:v>
                </c:pt>
                <c:pt idx="6163" formatCode="General">
                  <c:v>4.4193800000000003</c:v>
                </c:pt>
                <c:pt idx="6164" formatCode="General">
                  <c:v>4.4132500000000006</c:v>
                </c:pt>
                <c:pt idx="6165" formatCode="General">
                  <c:v>4.4061000000000003</c:v>
                </c:pt>
                <c:pt idx="6166" formatCode="General">
                  <c:v>4.3919699999999997</c:v>
                </c:pt>
                <c:pt idx="6167" formatCode="General">
                  <c:v>4.3598799999999995</c:v>
                </c:pt>
                <c:pt idx="6168" formatCode="General">
                  <c:v>4.3492100000000002</c:v>
                </c:pt>
                <c:pt idx="6169" formatCode="General">
                  <c:v>4.34056</c:v>
                </c:pt>
                <c:pt idx="6170" formatCode="General">
                  <c:v>4.3312100000000004</c:v>
                </c:pt>
                <c:pt idx="6171" formatCode="General">
                  <c:v>4.3258099999999988</c:v>
                </c:pt>
                <c:pt idx="6172" formatCode="General">
                  <c:v>4.3145499999999988</c:v>
                </c:pt>
                <c:pt idx="6173" formatCode="General">
                  <c:v>4.3090000000000002</c:v>
                </c:pt>
                <c:pt idx="6174" formatCode="General">
                  <c:v>4.3029499999999992</c:v>
                </c:pt>
                <c:pt idx="6175" formatCode="General">
                  <c:v>4.2974499999999995</c:v>
                </c:pt>
                <c:pt idx="6176" formatCode="General">
                  <c:v>4.2896800000000006</c:v>
                </c:pt>
                <c:pt idx="6177" formatCode="General">
                  <c:v>4.2858700000000001</c:v>
                </c:pt>
                <c:pt idx="6178" formatCode="General">
                  <c:v>4.2780500000000004</c:v>
                </c:pt>
                <c:pt idx="6179" formatCode="General">
                  <c:v>4.2723599999999999</c:v>
                </c:pt>
                <c:pt idx="6180" formatCode="General">
                  <c:v>4.2638600000000002</c:v>
                </c:pt>
                <c:pt idx="6181" formatCode="General">
                  <c:v>4.23454</c:v>
                </c:pt>
                <c:pt idx="6182" formatCode="General">
                  <c:v>4.2266000000000004</c:v>
                </c:pt>
                <c:pt idx="6183" formatCode="General">
                  <c:v>4.2223600000000001</c:v>
                </c:pt>
                <c:pt idx="6184" formatCode="General">
                  <c:v>4.2153700000000001</c:v>
                </c:pt>
                <c:pt idx="6185" formatCode="General">
                  <c:v>4.2085299999999997</c:v>
                </c:pt>
                <c:pt idx="6186" formatCode="General">
                  <c:v>4.2047400000000001</c:v>
                </c:pt>
                <c:pt idx="6187" formatCode="General">
                  <c:v>4.2019500000000001</c:v>
                </c:pt>
                <c:pt idx="6188" formatCode="General">
                  <c:v>4.1951299999999989</c:v>
                </c:pt>
                <c:pt idx="6189" formatCode="General">
                  <c:v>4.1876600000000002</c:v>
                </c:pt>
                <c:pt idx="6190" formatCode="General">
                  <c:v>4.1820499999999994</c:v>
                </c:pt>
                <c:pt idx="6191" formatCode="General">
                  <c:v>4.1772</c:v>
                </c:pt>
                <c:pt idx="6192" formatCode="General">
                  <c:v>4.16934</c:v>
                </c:pt>
                <c:pt idx="6193" formatCode="General">
                  <c:v>4.1591799999999992</c:v>
                </c:pt>
                <c:pt idx="6194" formatCode="General">
                  <c:v>4.1558599999999988</c:v>
                </c:pt>
                <c:pt idx="6195" formatCode="General">
                  <c:v>4.1496399999999998</c:v>
                </c:pt>
                <c:pt idx="6196" formatCode="General">
                  <c:v>4.1428399999999987</c:v>
                </c:pt>
                <c:pt idx="6197" formatCode="General">
                  <c:v>4.1352200000000003</c:v>
                </c:pt>
                <c:pt idx="6198" formatCode="General">
                  <c:v>4.1274599999999992</c:v>
                </c:pt>
                <c:pt idx="6199" formatCode="General">
                  <c:v>4.1215399999999995</c:v>
                </c:pt>
                <c:pt idx="6200" formatCode="General">
                  <c:v>4.1162900000000002</c:v>
                </c:pt>
                <c:pt idx="6201" formatCode="General">
                  <c:v>4.10839</c:v>
                </c:pt>
                <c:pt idx="6202" formatCode="General">
                  <c:v>4.1035099999999991</c:v>
                </c:pt>
                <c:pt idx="6203" formatCode="General">
                  <c:v>4.0990500000000001</c:v>
                </c:pt>
                <c:pt idx="6204" formatCode="General">
                  <c:v>4.0911099999999996</c:v>
                </c:pt>
                <c:pt idx="6205" formatCode="General">
                  <c:v>4.0858099999999995</c:v>
                </c:pt>
                <c:pt idx="6206" formatCode="General">
                  <c:v>4.0803900000000004</c:v>
                </c:pt>
                <c:pt idx="6207" formatCode="General">
                  <c:v>4.0759499999999997</c:v>
                </c:pt>
                <c:pt idx="6208" formatCode="General">
                  <c:v>4.0726199999999997</c:v>
                </c:pt>
                <c:pt idx="6209" formatCode="General">
                  <c:v>4.0663400000000003</c:v>
                </c:pt>
                <c:pt idx="6210" formatCode="General">
                  <c:v>4.0462300000000004</c:v>
                </c:pt>
                <c:pt idx="6211" formatCode="General">
                  <c:v>4.0415099999999997</c:v>
                </c:pt>
                <c:pt idx="6212" formatCode="General">
                  <c:v>4.0364300000000002</c:v>
                </c:pt>
                <c:pt idx="6213" formatCode="General">
                  <c:v>4.0288099999999991</c:v>
                </c:pt>
                <c:pt idx="6214" formatCode="General">
                  <c:v>4.0249899999999981</c:v>
                </c:pt>
                <c:pt idx="6215" formatCode="General">
                  <c:v>4.0190099999999997</c:v>
                </c:pt>
                <c:pt idx="6216" formatCode="General">
                  <c:v>4.0134799999999995</c:v>
                </c:pt>
                <c:pt idx="6217" formatCode="General">
                  <c:v>4.0074199999999989</c:v>
                </c:pt>
                <c:pt idx="6218" formatCode="General">
                  <c:v>4.0028899999999989</c:v>
                </c:pt>
                <c:pt idx="6219" formatCode="General">
                  <c:v>3.9973399999999999</c:v>
                </c:pt>
                <c:pt idx="6220" formatCode="General">
                  <c:v>3.9931199999999998</c:v>
                </c:pt>
                <c:pt idx="6221" formatCode="General">
                  <c:v>3.9873200000000004</c:v>
                </c:pt>
                <c:pt idx="6222" formatCode="General">
                  <c:v>3.9808599999999994</c:v>
                </c:pt>
                <c:pt idx="6223" formatCode="General">
                  <c:v>3.9738599999999997</c:v>
                </c:pt>
                <c:pt idx="6224" formatCode="General">
                  <c:v>3.9678900000000001</c:v>
                </c:pt>
                <c:pt idx="6225" formatCode="General">
                  <c:v>3.9631500000000002</c:v>
                </c:pt>
                <c:pt idx="6226" formatCode="General">
                  <c:v>3.9571100000000001</c:v>
                </c:pt>
                <c:pt idx="6227" formatCode="General">
                  <c:v>3.9510799999999997</c:v>
                </c:pt>
                <c:pt idx="6228" formatCode="General">
                  <c:v>3.9457900000000001</c:v>
                </c:pt>
                <c:pt idx="6229" formatCode="General">
                  <c:v>3.9396599999999991</c:v>
                </c:pt>
                <c:pt idx="6230" formatCode="General">
                  <c:v>3.9324099999999995</c:v>
                </c:pt>
                <c:pt idx="6231" formatCode="General">
                  <c:v>3.9279099999999998</c:v>
                </c:pt>
                <c:pt idx="6232" formatCode="General">
                  <c:v>3.9224099999999997</c:v>
                </c:pt>
                <c:pt idx="6233" formatCode="General">
                  <c:v>3.9166399999999992</c:v>
                </c:pt>
                <c:pt idx="6234" formatCode="General">
                  <c:v>3.8744899999999998</c:v>
                </c:pt>
                <c:pt idx="6235" formatCode="General">
                  <c:v>3.8653499999999994</c:v>
                </c:pt>
                <c:pt idx="6236" formatCode="General">
                  <c:v>3.859659999999999</c:v>
                </c:pt>
                <c:pt idx="6237" formatCode="General">
                  <c:v>3.8541499999999997</c:v>
                </c:pt>
                <c:pt idx="6238" formatCode="General">
                  <c:v>3.8468099999999996</c:v>
                </c:pt>
                <c:pt idx="6239" formatCode="General">
                  <c:v>3.84022</c:v>
                </c:pt>
                <c:pt idx="6240" formatCode="General">
                  <c:v>3.8357699999999997</c:v>
                </c:pt>
                <c:pt idx="6241" formatCode="General">
                  <c:v>3.8027599999999997</c:v>
                </c:pt>
                <c:pt idx="6242" formatCode="General">
                  <c:v>3.7991700000000002</c:v>
                </c:pt>
                <c:pt idx="6243" formatCode="General">
                  <c:v>3.7922699999999994</c:v>
                </c:pt>
                <c:pt idx="6244" formatCode="General">
                  <c:v>3.7858700000000001</c:v>
                </c:pt>
                <c:pt idx="6245" formatCode="General">
                  <c:v>3.7772299999999999</c:v>
                </c:pt>
                <c:pt idx="6246" formatCode="General">
                  <c:v>3.7710900000000001</c:v>
                </c:pt>
                <c:pt idx="6247" formatCode="General">
                  <c:v>3.7634000000000003</c:v>
                </c:pt>
                <c:pt idx="6248" formatCode="General">
                  <c:v>3.7532100000000002</c:v>
                </c:pt>
                <c:pt idx="6249" formatCode="General">
                  <c:v>3.7489400000000002</c:v>
                </c:pt>
                <c:pt idx="6250" formatCode="General">
                  <c:v>3.7451599999999998</c:v>
                </c:pt>
                <c:pt idx="6251" formatCode="General">
                  <c:v>3.7410100000000002</c:v>
                </c:pt>
                <c:pt idx="6252" formatCode="General">
                  <c:v>3.7339600000000002</c:v>
                </c:pt>
                <c:pt idx="6253" formatCode="General">
                  <c:v>3.7309299999999999</c:v>
                </c:pt>
                <c:pt idx="6254" formatCode="General">
                  <c:v>3.7262599999999995</c:v>
                </c:pt>
                <c:pt idx="6255" formatCode="General">
                  <c:v>3.7204299999999999</c:v>
                </c:pt>
                <c:pt idx="6256" formatCode="General">
                  <c:v>3.71692</c:v>
                </c:pt>
                <c:pt idx="6257" formatCode="General">
                  <c:v>3.7116199999999995</c:v>
                </c:pt>
                <c:pt idx="6258" formatCode="General">
                  <c:v>3.7048800000000002</c:v>
                </c:pt>
                <c:pt idx="6259" formatCode="General">
                  <c:v>3.7003499999999998</c:v>
                </c:pt>
                <c:pt idx="6260" formatCode="General">
                  <c:v>3.6972800000000001</c:v>
                </c:pt>
                <c:pt idx="6261" formatCode="General">
                  <c:v>3.6931900000000004</c:v>
                </c:pt>
                <c:pt idx="6262" formatCode="General">
                  <c:v>3.6881300000000006</c:v>
                </c:pt>
                <c:pt idx="6263" formatCode="General">
                  <c:v>3.68207</c:v>
                </c:pt>
                <c:pt idx="6264" formatCode="General">
                  <c:v>3.6772499999999995</c:v>
                </c:pt>
                <c:pt idx="6265" formatCode="General">
                  <c:v>3.6711299999999998</c:v>
                </c:pt>
                <c:pt idx="6266" formatCode="General">
                  <c:v>3.6651500000000001</c:v>
                </c:pt>
                <c:pt idx="6267" formatCode="General">
                  <c:v>3.6600999999999999</c:v>
                </c:pt>
                <c:pt idx="6268" formatCode="General">
                  <c:v>3.6551</c:v>
                </c:pt>
                <c:pt idx="6269" formatCode="General">
                  <c:v>3.64981</c:v>
                </c:pt>
                <c:pt idx="6270" formatCode="General">
                  <c:v>3.64324</c:v>
                </c:pt>
                <c:pt idx="6271" formatCode="General">
                  <c:v>3.6379199999999998</c:v>
                </c:pt>
                <c:pt idx="6272" formatCode="General">
                  <c:v>3.63191</c:v>
                </c:pt>
                <c:pt idx="6273" formatCode="General">
                  <c:v>3.6275400000000002</c:v>
                </c:pt>
                <c:pt idx="6274" formatCode="General">
                  <c:v>3.61253</c:v>
                </c:pt>
                <c:pt idx="6275" formatCode="General">
                  <c:v>3.6075800000000005</c:v>
                </c:pt>
                <c:pt idx="6276" formatCode="General">
                  <c:v>3.6033499999999998</c:v>
                </c:pt>
                <c:pt idx="6277" formatCode="General">
                  <c:v>3.5964799999999997</c:v>
                </c:pt>
                <c:pt idx="6278" formatCode="General">
                  <c:v>3.5936499999999993</c:v>
                </c:pt>
                <c:pt idx="6279" formatCode="General">
                  <c:v>3.5911900000000001</c:v>
                </c:pt>
                <c:pt idx="6280" formatCode="General">
                  <c:v>3.58236</c:v>
                </c:pt>
                <c:pt idx="6281" formatCode="General">
                  <c:v>3.5693299999999999</c:v>
                </c:pt>
                <c:pt idx="6282" formatCode="General">
                  <c:v>3.5637699999999999</c:v>
                </c:pt>
                <c:pt idx="6283" formatCode="General">
                  <c:v>3.56006</c:v>
                </c:pt>
                <c:pt idx="6284" formatCode="General">
                  <c:v>3.5574599999999994</c:v>
                </c:pt>
                <c:pt idx="6285" formatCode="General">
                  <c:v>3.5547300000000002</c:v>
                </c:pt>
                <c:pt idx="6286" formatCode="General">
                  <c:v>3.5504899999999995</c:v>
                </c:pt>
                <c:pt idx="6287" formatCode="General">
                  <c:v>3.54671</c:v>
                </c:pt>
                <c:pt idx="6288" formatCode="General">
                  <c:v>3.5427</c:v>
                </c:pt>
                <c:pt idx="6289" formatCode="General">
                  <c:v>3.5388199999999994</c:v>
                </c:pt>
                <c:pt idx="6290" formatCode="General">
                  <c:v>3.5364099999999996</c:v>
                </c:pt>
                <c:pt idx="6291" formatCode="General">
                  <c:v>3.51037</c:v>
                </c:pt>
                <c:pt idx="6292" formatCode="General">
                  <c:v>3.5081000000000002</c:v>
                </c:pt>
                <c:pt idx="6293" formatCode="General">
                  <c:v>3.5009999999999999</c:v>
                </c:pt>
                <c:pt idx="6294" formatCode="General">
                  <c:v>3.4965399999999995</c:v>
                </c:pt>
                <c:pt idx="6295" formatCode="General">
                  <c:v>3.4931999999999999</c:v>
                </c:pt>
                <c:pt idx="6296" formatCode="General">
                  <c:v>3.48902</c:v>
                </c:pt>
                <c:pt idx="6297" formatCode="General">
                  <c:v>3.48509</c:v>
                </c:pt>
                <c:pt idx="6298" formatCode="General">
                  <c:v>3.4801299999999999</c:v>
                </c:pt>
                <c:pt idx="6299" formatCode="General">
                  <c:v>3.4735100000000001</c:v>
                </c:pt>
                <c:pt idx="6300" formatCode="General">
                  <c:v>3.4692099999999995</c:v>
                </c:pt>
                <c:pt idx="6301" formatCode="General">
                  <c:v>3.4631699999999999</c:v>
                </c:pt>
                <c:pt idx="6302" formatCode="General">
                  <c:v>3.4554099999999996</c:v>
                </c:pt>
                <c:pt idx="6303" formatCode="General">
                  <c:v>3.4509300000000001</c:v>
                </c:pt>
                <c:pt idx="6304" formatCode="General">
                  <c:v>3.44652</c:v>
                </c:pt>
                <c:pt idx="6305" formatCode="General">
                  <c:v>3.44157</c:v>
                </c:pt>
                <c:pt idx="6306" formatCode="General">
                  <c:v>3.4365599999999996</c:v>
                </c:pt>
                <c:pt idx="6307" formatCode="General">
                  <c:v>3.4321099999999998</c:v>
                </c:pt>
                <c:pt idx="6308" formatCode="General">
                  <c:v>3.4264599999999996</c:v>
                </c:pt>
                <c:pt idx="6309" formatCode="General">
                  <c:v>3.4248699999999994</c:v>
                </c:pt>
                <c:pt idx="6310" formatCode="General">
                  <c:v>3.4165499999999995</c:v>
                </c:pt>
                <c:pt idx="6311" formatCode="General">
                  <c:v>3.4108299999999994</c:v>
                </c:pt>
                <c:pt idx="6312" formatCode="General">
                  <c:v>3.4057300000000001</c:v>
                </c:pt>
                <c:pt idx="6313" formatCode="General">
                  <c:v>3.4012799999999994</c:v>
                </c:pt>
                <c:pt idx="6314" formatCode="General">
                  <c:v>3.3974099999999994</c:v>
                </c:pt>
                <c:pt idx="6315" formatCode="General">
                  <c:v>3.3927199999999997</c:v>
                </c:pt>
                <c:pt idx="6316" formatCode="General">
                  <c:v>3.38754</c:v>
                </c:pt>
                <c:pt idx="6317" formatCode="General">
                  <c:v>3.38368</c:v>
                </c:pt>
                <c:pt idx="6318" formatCode="General">
                  <c:v>3.3810199999999995</c:v>
                </c:pt>
                <c:pt idx="6319" formatCode="General">
                  <c:v>3.3758499999999989</c:v>
                </c:pt>
                <c:pt idx="6320" formatCode="General">
                  <c:v>3.3717999999999995</c:v>
                </c:pt>
                <c:pt idx="6321" formatCode="General">
                  <c:v>3.3663599999999994</c:v>
                </c:pt>
                <c:pt idx="6322" formatCode="General">
                  <c:v>3.3599499999999995</c:v>
                </c:pt>
                <c:pt idx="6323" formatCode="General">
                  <c:v>3.355459999999999</c:v>
                </c:pt>
                <c:pt idx="6324" formatCode="General">
                  <c:v>3.3512099999999996</c:v>
                </c:pt>
                <c:pt idx="6325" formatCode="General">
                  <c:v>3.3485800000000001</c:v>
                </c:pt>
                <c:pt idx="6326" formatCode="General">
                  <c:v>3.3464299999999993</c:v>
                </c:pt>
                <c:pt idx="6327" formatCode="General">
                  <c:v>3.34158</c:v>
                </c:pt>
                <c:pt idx="6328" formatCode="General">
                  <c:v>3.3388799999999996</c:v>
                </c:pt>
                <c:pt idx="6329" formatCode="General">
                  <c:v>3.3353699999999997</c:v>
                </c:pt>
                <c:pt idx="6330" formatCode="General">
                  <c:v>3.3328699999999993</c:v>
                </c:pt>
                <c:pt idx="6331" formatCode="General">
                  <c:v>3.3307099999999994</c:v>
                </c:pt>
                <c:pt idx="6332" formatCode="General">
                  <c:v>3.3274399999999997</c:v>
                </c:pt>
                <c:pt idx="6333" formatCode="General">
                  <c:v>3.3242399999999996</c:v>
                </c:pt>
                <c:pt idx="6334" formatCode="General">
                  <c:v>3.3183599999999998</c:v>
                </c:pt>
                <c:pt idx="6335" formatCode="General">
                  <c:v>3.312149999999999</c:v>
                </c:pt>
                <c:pt idx="6336" formatCode="General">
                  <c:v>3.3059499999999997</c:v>
                </c:pt>
                <c:pt idx="6337" formatCode="General">
                  <c:v>3.30179</c:v>
                </c:pt>
                <c:pt idx="6338" formatCode="General">
                  <c:v>3.2962599999999997</c:v>
                </c:pt>
                <c:pt idx="6339" formatCode="General">
                  <c:v>3.2882199999999999</c:v>
                </c:pt>
                <c:pt idx="6340" formatCode="General">
                  <c:v>3.2846199999999999</c:v>
                </c:pt>
                <c:pt idx="6341" formatCode="General">
                  <c:v>3.28166</c:v>
                </c:pt>
                <c:pt idx="6342" formatCode="General">
                  <c:v>3.27678</c:v>
                </c:pt>
                <c:pt idx="6343" formatCode="General">
                  <c:v>3.2737599999999998</c:v>
                </c:pt>
                <c:pt idx="6344" formatCode="General">
                  <c:v>3.2688799999999998</c:v>
                </c:pt>
                <c:pt idx="6345" formatCode="General">
                  <c:v>3.2623700000000002</c:v>
                </c:pt>
                <c:pt idx="6346" formatCode="General">
                  <c:v>3.2588200000000001</c:v>
                </c:pt>
                <c:pt idx="6347" formatCode="General">
                  <c:v>3.2531500000000002</c:v>
                </c:pt>
                <c:pt idx="6348" formatCode="General">
                  <c:v>3.2491099999999999</c:v>
                </c:pt>
                <c:pt idx="6349" formatCode="General">
                  <c:v>3.2457300000000004</c:v>
                </c:pt>
                <c:pt idx="6350" formatCode="General">
                  <c:v>3.2395999999999998</c:v>
                </c:pt>
                <c:pt idx="6351" formatCode="General">
                  <c:v>3.2347800000000002</c:v>
                </c:pt>
                <c:pt idx="6352" formatCode="General">
                  <c:v>3.2301099999999998</c:v>
                </c:pt>
                <c:pt idx="6353" formatCode="General">
                  <c:v>3.2081700000000004</c:v>
                </c:pt>
                <c:pt idx="6354" formatCode="General">
                  <c:v>3.2049699999999999</c:v>
                </c:pt>
                <c:pt idx="6355" formatCode="General">
                  <c:v>3.2021899999999999</c:v>
                </c:pt>
                <c:pt idx="6356" formatCode="General">
                  <c:v>3.1962099999999998</c:v>
                </c:pt>
                <c:pt idx="6357" formatCode="General">
                  <c:v>3.1928999999999994</c:v>
                </c:pt>
                <c:pt idx="6358" formatCode="General">
                  <c:v>3.1883100000000004</c:v>
                </c:pt>
                <c:pt idx="6359" formatCode="General">
                  <c:v>3.1808399999999999</c:v>
                </c:pt>
                <c:pt idx="6360" formatCode="General">
                  <c:v>3.1753399999999998</c:v>
                </c:pt>
                <c:pt idx="6361" formatCode="General">
                  <c:v>3.1711900000000002</c:v>
                </c:pt>
                <c:pt idx="6362" formatCode="General">
                  <c:v>3.1674500000000001</c:v>
                </c:pt>
                <c:pt idx="6363" formatCode="General">
                  <c:v>3.15761</c:v>
                </c:pt>
                <c:pt idx="6364" formatCode="General">
                  <c:v>3.1537500000000001</c:v>
                </c:pt>
                <c:pt idx="6365" formatCode="General">
                  <c:v>3.1286</c:v>
                </c:pt>
                <c:pt idx="6366" formatCode="General">
                  <c:v>3.12168</c:v>
                </c:pt>
                <c:pt idx="6367" formatCode="General">
                  <c:v>3.1171600000000002</c:v>
                </c:pt>
                <c:pt idx="6368" formatCode="General">
                  <c:v>3.1117399999999997</c:v>
                </c:pt>
                <c:pt idx="6369" formatCode="General">
                  <c:v>3.1081400000000001</c:v>
                </c:pt>
                <c:pt idx="6370" formatCode="General">
                  <c:v>3.1045699999999998</c:v>
                </c:pt>
                <c:pt idx="6371" formatCode="General">
                  <c:v>3.0946399999999996</c:v>
                </c:pt>
                <c:pt idx="6372" formatCode="General">
                  <c:v>3.0904799999999994</c:v>
                </c:pt>
                <c:pt idx="6373" formatCode="General">
                  <c:v>3.0829</c:v>
                </c:pt>
                <c:pt idx="6374" formatCode="General">
                  <c:v>3.0780399999999997</c:v>
                </c:pt>
                <c:pt idx="6375" formatCode="General">
                  <c:v>3.07402</c:v>
                </c:pt>
                <c:pt idx="6376" formatCode="General">
                  <c:v>3.0701999999999998</c:v>
                </c:pt>
                <c:pt idx="6377" formatCode="General">
                  <c:v>3.0665200000000001</c:v>
                </c:pt>
                <c:pt idx="6378" formatCode="General">
                  <c:v>3.0611899999999999</c:v>
                </c:pt>
                <c:pt idx="6379" formatCode="General">
                  <c:v>3.0565599999999997</c:v>
                </c:pt>
                <c:pt idx="6380" formatCode="General">
                  <c:v>3.0531000000000001</c:v>
                </c:pt>
                <c:pt idx="6381" formatCode="General">
                  <c:v>3.0354699999999997</c:v>
                </c:pt>
                <c:pt idx="6382" formatCode="General">
                  <c:v>3.0310699999999997</c:v>
                </c:pt>
                <c:pt idx="6383" formatCode="General">
                  <c:v>3.02705</c:v>
                </c:pt>
                <c:pt idx="6384" formatCode="General">
                  <c:v>3.01749</c:v>
                </c:pt>
                <c:pt idx="6385" formatCode="General">
                  <c:v>3.0131700000000001</c:v>
                </c:pt>
                <c:pt idx="6386" formatCode="General">
                  <c:v>3.0104399999999996</c:v>
                </c:pt>
                <c:pt idx="6387" formatCode="General">
                  <c:v>3.0051800000000002</c:v>
                </c:pt>
                <c:pt idx="6388" formatCode="General">
                  <c:v>3.0026699999999997</c:v>
                </c:pt>
                <c:pt idx="6389" formatCode="General">
                  <c:v>2.99743</c:v>
                </c:pt>
                <c:pt idx="6390" formatCode="General">
                  <c:v>2.9934399999999997</c:v>
                </c:pt>
                <c:pt idx="6391" formatCode="General">
                  <c:v>2.9895900000000002</c:v>
                </c:pt>
                <c:pt idx="6392" formatCode="General">
                  <c:v>2.9868999999999994</c:v>
                </c:pt>
                <c:pt idx="6393" formatCode="General">
                  <c:v>2.9815399999999999</c:v>
                </c:pt>
                <c:pt idx="6394" formatCode="General">
                  <c:v>2.9771700000000001</c:v>
                </c:pt>
                <c:pt idx="6395" formatCode="General">
                  <c:v>2.9715399999999996</c:v>
                </c:pt>
                <c:pt idx="6396" formatCode="General">
                  <c:v>2.9668399999999995</c:v>
                </c:pt>
                <c:pt idx="6397" formatCode="General">
                  <c:v>2.9638100000000001</c:v>
                </c:pt>
                <c:pt idx="6398" formatCode="General">
                  <c:v>2.9592899999999998</c:v>
                </c:pt>
                <c:pt idx="6399" formatCode="General">
                  <c:v>2.9550999999999994</c:v>
                </c:pt>
                <c:pt idx="6400" formatCode="General">
                  <c:v>2.9506399999999995</c:v>
                </c:pt>
                <c:pt idx="6401" formatCode="General">
                  <c:v>2.9474999999999998</c:v>
                </c:pt>
                <c:pt idx="6402" formatCode="General">
                  <c:v>2.9460099999999994</c:v>
                </c:pt>
                <c:pt idx="6403" formatCode="General">
                  <c:v>2.94231</c:v>
                </c:pt>
                <c:pt idx="6404" formatCode="General">
                  <c:v>2.9369499999999991</c:v>
                </c:pt>
                <c:pt idx="6405" formatCode="General">
                  <c:v>2.93357</c:v>
                </c:pt>
                <c:pt idx="6406" formatCode="General">
                  <c:v>2.9270999999999998</c:v>
                </c:pt>
                <c:pt idx="6407" formatCode="General">
                  <c:v>2.9228299999999994</c:v>
                </c:pt>
                <c:pt idx="6408" formatCode="General">
                  <c:v>2.9191599999999998</c:v>
                </c:pt>
                <c:pt idx="6409" formatCode="General">
                  <c:v>2.9167699999999996</c:v>
                </c:pt>
                <c:pt idx="6410" formatCode="General">
                  <c:v>2.9136599999999997</c:v>
                </c:pt>
                <c:pt idx="6411" formatCode="General">
                  <c:v>2.91059</c:v>
                </c:pt>
                <c:pt idx="6412" formatCode="General">
                  <c:v>2.9065499999999997</c:v>
                </c:pt>
                <c:pt idx="6413" formatCode="General">
                  <c:v>2.9014599999999997</c:v>
                </c:pt>
                <c:pt idx="6414" formatCode="General">
                  <c:v>2.8963999999999994</c:v>
                </c:pt>
                <c:pt idx="6415" formatCode="General">
                  <c:v>2.8833899999999999</c:v>
                </c:pt>
                <c:pt idx="6416" formatCode="General">
                  <c:v>2.8803000000000001</c:v>
                </c:pt>
                <c:pt idx="6417" formatCode="General">
                  <c:v>2.8734399999999996</c:v>
                </c:pt>
                <c:pt idx="6418" formatCode="General">
                  <c:v>2.8689200000000001</c:v>
                </c:pt>
                <c:pt idx="6419" formatCode="General">
                  <c:v>2.8674200000000001</c:v>
                </c:pt>
                <c:pt idx="6420" formatCode="General">
                  <c:v>2.8632</c:v>
                </c:pt>
                <c:pt idx="6421" formatCode="General">
                  <c:v>2.8603399999999999</c:v>
                </c:pt>
                <c:pt idx="6422" formatCode="General">
                  <c:v>2.8566499999999992</c:v>
                </c:pt>
                <c:pt idx="6423" formatCode="General">
                  <c:v>2.8527899999999997</c:v>
                </c:pt>
                <c:pt idx="6424" formatCode="General">
                  <c:v>2.8505499999999997</c:v>
                </c:pt>
                <c:pt idx="6425" formatCode="General">
                  <c:v>2.8444599999999998</c:v>
                </c:pt>
                <c:pt idx="6426" formatCode="General">
                  <c:v>2.8397599999999996</c:v>
                </c:pt>
                <c:pt idx="6427" formatCode="General">
                  <c:v>2.836269999999999</c:v>
                </c:pt>
                <c:pt idx="6428" formatCode="General">
                  <c:v>2.8325799999999997</c:v>
                </c:pt>
                <c:pt idx="6429" formatCode="General">
                  <c:v>2.8292799999999994</c:v>
                </c:pt>
                <c:pt idx="6430" formatCode="General">
                  <c:v>2.8258199999999998</c:v>
                </c:pt>
                <c:pt idx="6431" formatCode="General">
                  <c:v>2.8197599999999996</c:v>
                </c:pt>
                <c:pt idx="6432" formatCode="General">
                  <c:v>2.79149</c:v>
                </c:pt>
                <c:pt idx="6433" formatCode="General">
                  <c:v>2.7865500000000001</c:v>
                </c:pt>
                <c:pt idx="6434" formatCode="General">
                  <c:v>2.7823000000000002</c:v>
                </c:pt>
                <c:pt idx="6435" formatCode="General">
                  <c:v>2.7785600000000001</c:v>
                </c:pt>
                <c:pt idx="6436" formatCode="General">
                  <c:v>2.77223</c:v>
                </c:pt>
                <c:pt idx="6437" formatCode="General">
                  <c:v>2.7675800000000006</c:v>
                </c:pt>
                <c:pt idx="6438" formatCode="General">
                  <c:v>2.76281</c:v>
                </c:pt>
                <c:pt idx="6439" formatCode="General">
                  <c:v>2.7554099999999995</c:v>
                </c:pt>
                <c:pt idx="6440" formatCode="General">
                  <c:v>2.7513299999999998</c:v>
                </c:pt>
                <c:pt idx="6441" formatCode="General">
                  <c:v>2.7476799999999999</c:v>
                </c:pt>
                <c:pt idx="6442" formatCode="General">
                  <c:v>2.7445800000000005</c:v>
                </c:pt>
                <c:pt idx="6443" formatCode="General">
                  <c:v>2.7396499999999997</c:v>
                </c:pt>
                <c:pt idx="6444" formatCode="General">
                  <c:v>2.7347600000000001</c:v>
                </c:pt>
                <c:pt idx="6445" formatCode="General">
                  <c:v>2.7316699999999994</c:v>
                </c:pt>
                <c:pt idx="6446" formatCode="General">
                  <c:v>2.7086899999999998</c:v>
                </c:pt>
                <c:pt idx="6447" formatCode="General">
                  <c:v>2.7055699999999998</c:v>
                </c:pt>
                <c:pt idx="6448" formatCode="General">
                  <c:v>2.7039700000000004</c:v>
                </c:pt>
                <c:pt idx="6449" formatCode="General">
                  <c:v>2.6956699999999993</c:v>
                </c:pt>
                <c:pt idx="6450" formatCode="General">
                  <c:v>2.6905899999999998</c:v>
                </c:pt>
                <c:pt idx="6451" formatCode="General">
                  <c:v>2.6869499999999995</c:v>
                </c:pt>
                <c:pt idx="6452" formatCode="General">
                  <c:v>2.6844000000000001</c:v>
                </c:pt>
                <c:pt idx="6453" formatCode="General">
                  <c:v>2.6801699999999999</c:v>
                </c:pt>
                <c:pt idx="6454" formatCode="General">
                  <c:v>2.6773899999999999</c:v>
                </c:pt>
                <c:pt idx="6455" formatCode="General">
                  <c:v>2.6721999999999997</c:v>
                </c:pt>
                <c:pt idx="6456" formatCode="General">
                  <c:v>2.6691099999999999</c:v>
                </c:pt>
                <c:pt idx="6457" formatCode="General">
                  <c:v>2.6658300000000001</c:v>
                </c:pt>
                <c:pt idx="6458" formatCode="General">
                  <c:v>2.6624399999999997</c:v>
                </c:pt>
                <c:pt idx="6459" formatCode="General">
                  <c:v>2.6576399999999998</c:v>
                </c:pt>
                <c:pt idx="6460" formatCode="General">
                  <c:v>2.6551800000000001</c:v>
                </c:pt>
                <c:pt idx="6461" formatCode="General">
                  <c:v>2.6528899999999997</c:v>
                </c:pt>
                <c:pt idx="6462" formatCode="General">
                  <c:v>2.6483500000000002</c:v>
                </c:pt>
                <c:pt idx="6463" formatCode="General">
                  <c:v>2.6449699999999998</c:v>
                </c:pt>
                <c:pt idx="6464" formatCode="General">
                  <c:v>2.6417299999999999</c:v>
                </c:pt>
                <c:pt idx="6465" formatCode="General">
                  <c:v>2.6382099999999995</c:v>
                </c:pt>
                <c:pt idx="6466" formatCode="General">
                  <c:v>2.6346399999999996</c:v>
                </c:pt>
                <c:pt idx="6467" formatCode="General">
                  <c:v>2.6310499999999997</c:v>
                </c:pt>
                <c:pt idx="6468" formatCode="General">
                  <c:v>2.6263000000000001</c:v>
                </c:pt>
                <c:pt idx="6469" formatCode="General">
                  <c:v>2.62174</c:v>
                </c:pt>
                <c:pt idx="6470" formatCode="General">
                  <c:v>2.6182599999999994</c:v>
                </c:pt>
                <c:pt idx="6471" formatCode="General">
                  <c:v>2.61463</c:v>
                </c:pt>
                <c:pt idx="6472" formatCode="General">
                  <c:v>2.6112599999999997</c:v>
                </c:pt>
                <c:pt idx="6473" formatCode="General">
                  <c:v>2.6067</c:v>
                </c:pt>
                <c:pt idx="6474" formatCode="General">
                  <c:v>2.6026599999999998</c:v>
                </c:pt>
                <c:pt idx="6475" formatCode="General">
                  <c:v>2.5926799999999997</c:v>
                </c:pt>
                <c:pt idx="6476" formatCode="General">
                  <c:v>2.5888599999999995</c:v>
                </c:pt>
                <c:pt idx="6477" formatCode="General">
                  <c:v>2.5862399999999997</c:v>
                </c:pt>
                <c:pt idx="6478" formatCode="General">
                  <c:v>2.58127</c:v>
                </c:pt>
                <c:pt idx="6479" formatCode="General">
                  <c:v>2.5753499999999994</c:v>
                </c:pt>
                <c:pt idx="6480" formatCode="General">
                  <c:v>2.56996</c:v>
                </c:pt>
                <c:pt idx="6481" formatCode="General">
                  <c:v>2.5682</c:v>
                </c:pt>
                <c:pt idx="6482" formatCode="General">
                  <c:v>2.5639599999999998</c:v>
                </c:pt>
                <c:pt idx="6483" formatCode="General">
                  <c:v>2.5609000000000002</c:v>
                </c:pt>
                <c:pt idx="6484" formatCode="General">
                  <c:v>2.5582199999999995</c:v>
                </c:pt>
                <c:pt idx="6485" formatCode="General">
                  <c:v>2.5550899999999994</c:v>
                </c:pt>
                <c:pt idx="6486" formatCode="General">
                  <c:v>2.55139</c:v>
                </c:pt>
                <c:pt idx="6487" formatCode="General">
                  <c:v>2.5460799999999995</c:v>
                </c:pt>
                <c:pt idx="6488" formatCode="General">
                  <c:v>2.5431100000000004</c:v>
                </c:pt>
                <c:pt idx="6489" formatCode="General">
                  <c:v>2.5417399999999999</c:v>
                </c:pt>
                <c:pt idx="6490" formatCode="General">
                  <c:v>2.5389399999999998</c:v>
                </c:pt>
                <c:pt idx="6491" formatCode="General">
                  <c:v>2.536859999999999</c:v>
                </c:pt>
                <c:pt idx="6492" formatCode="General">
                  <c:v>2.5330599999999994</c:v>
                </c:pt>
                <c:pt idx="6493" formatCode="General">
                  <c:v>2.5305499999999994</c:v>
                </c:pt>
                <c:pt idx="6494" formatCode="General">
                  <c:v>2.5277099999999999</c:v>
                </c:pt>
                <c:pt idx="6495" formatCode="General">
                  <c:v>2.5243099999999998</c:v>
                </c:pt>
                <c:pt idx="6496" formatCode="General">
                  <c:v>2.5049000000000001</c:v>
                </c:pt>
                <c:pt idx="6497" formatCode="General">
                  <c:v>2.4987200000000001</c:v>
                </c:pt>
                <c:pt idx="6498" formatCode="General">
                  <c:v>2.4964899999999997</c:v>
                </c:pt>
                <c:pt idx="6499" formatCode="General">
                  <c:v>2.4936499999999997</c:v>
                </c:pt>
                <c:pt idx="6500" formatCode="General">
                  <c:v>2.4900499999999997</c:v>
                </c:pt>
                <c:pt idx="6501" formatCode="General">
                  <c:v>2.4861200000000001</c:v>
                </c:pt>
                <c:pt idx="6502" formatCode="General">
                  <c:v>2.4820699999999998</c:v>
                </c:pt>
                <c:pt idx="6503" formatCode="General">
                  <c:v>2.4790499999999995</c:v>
                </c:pt>
                <c:pt idx="6504" formatCode="General">
                  <c:v>2.4742999999999995</c:v>
                </c:pt>
                <c:pt idx="6505" formatCode="General">
                  <c:v>2.4711599999999994</c:v>
                </c:pt>
                <c:pt idx="6506" formatCode="General">
                  <c:v>2.4666499999999996</c:v>
                </c:pt>
                <c:pt idx="6507" formatCode="General">
                  <c:v>2.4613900000000002</c:v>
                </c:pt>
                <c:pt idx="6508" formatCode="General">
                  <c:v>2.4589099999999995</c:v>
                </c:pt>
                <c:pt idx="6509" formatCode="General">
                  <c:v>2.4558299999999997</c:v>
                </c:pt>
                <c:pt idx="6510" formatCode="General">
                  <c:v>2.4510099999999997</c:v>
                </c:pt>
                <c:pt idx="6511" formatCode="General">
                  <c:v>2.44815</c:v>
                </c:pt>
                <c:pt idx="6512" formatCode="General">
                  <c:v>2.44537</c:v>
                </c:pt>
                <c:pt idx="6513" formatCode="General">
                  <c:v>2.4384599999999996</c:v>
                </c:pt>
                <c:pt idx="6514" formatCode="General">
                  <c:v>2.4354299999999998</c:v>
                </c:pt>
                <c:pt idx="6515" formatCode="General">
                  <c:v>2.43323</c:v>
                </c:pt>
                <c:pt idx="6516" formatCode="General">
                  <c:v>2.4293100000000001</c:v>
                </c:pt>
                <c:pt idx="6517" formatCode="General">
                  <c:v>2.42475</c:v>
                </c:pt>
                <c:pt idx="6518" formatCode="General">
                  <c:v>2.4212399999999996</c:v>
                </c:pt>
                <c:pt idx="6519" formatCode="General">
                  <c:v>2.4172499999999997</c:v>
                </c:pt>
                <c:pt idx="6520" formatCode="General">
                  <c:v>2.4143499999999998</c:v>
                </c:pt>
                <c:pt idx="6521" formatCode="General">
                  <c:v>2.4097499999999994</c:v>
                </c:pt>
                <c:pt idx="6522" formatCode="General">
                  <c:v>2.4072800000000001</c:v>
                </c:pt>
                <c:pt idx="6523" formatCode="General">
                  <c:v>2.4049100000000001</c:v>
                </c:pt>
                <c:pt idx="6524" formatCode="General">
                  <c:v>2.4021699999999995</c:v>
                </c:pt>
                <c:pt idx="6525" formatCode="General">
                  <c:v>2.3991199999999995</c:v>
                </c:pt>
                <c:pt idx="6526" formatCode="General">
                  <c:v>2.3965399999999994</c:v>
                </c:pt>
                <c:pt idx="6527" formatCode="General">
                  <c:v>2.3939699999999995</c:v>
                </c:pt>
                <c:pt idx="6528" formatCode="General">
                  <c:v>2.3908199999999997</c:v>
                </c:pt>
                <c:pt idx="6529" formatCode="General">
                  <c:v>2.3871000000000002</c:v>
                </c:pt>
                <c:pt idx="6530" formatCode="General">
                  <c:v>2.38435</c:v>
                </c:pt>
                <c:pt idx="6531" formatCode="General">
                  <c:v>2.3812699999999998</c:v>
                </c:pt>
                <c:pt idx="6532" formatCode="General">
                  <c:v>2.3790699999999996</c:v>
                </c:pt>
                <c:pt idx="6533" formatCode="General">
                  <c:v>2.376669999999999</c:v>
                </c:pt>
                <c:pt idx="6534" formatCode="General">
                  <c:v>2.3731</c:v>
                </c:pt>
                <c:pt idx="6535" formatCode="General">
                  <c:v>2.3711599999999997</c:v>
                </c:pt>
                <c:pt idx="6536" formatCode="General">
                  <c:v>2.3656599999999997</c:v>
                </c:pt>
                <c:pt idx="6537" formatCode="General">
                  <c:v>2.3638699999999995</c:v>
                </c:pt>
                <c:pt idx="6538" formatCode="General">
                  <c:v>2.3593499999999996</c:v>
                </c:pt>
                <c:pt idx="6539" formatCode="General">
                  <c:v>2.3563699999999996</c:v>
                </c:pt>
                <c:pt idx="6540" formatCode="General">
                  <c:v>2.3523899999999998</c:v>
                </c:pt>
                <c:pt idx="6541" formatCode="General">
                  <c:v>2.3485999999999998</c:v>
                </c:pt>
                <c:pt idx="6542" formatCode="General">
                  <c:v>2.3454499999999996</c:v>
                </c:pt>
                <c:pt idx="6543" formatCode="General">
                  <c:v>2.3441800000000002</c:v>
                </c:pt>
                <c:pt idx="6544" formatCode="General">
                  <c:v>2.3422199999999997</c:v>
                </c:pt>
                <c:pt idx="6545" formatCode="General">
                  <c:v>2.3383399999999996</c:v>
                </c:pt>
                <c:pt idx="6546" formatCode="General">
                  <c:v>2.3349299999999995</c:v>
                </c:pt>
                <c:pt idx="6547" formatCode="General">
                  <c:v>2.3309899999999995</c:v>
                </c:pt>
                <c:pt idx="6548" formatCode="General">
                  <c:v>2.3284899999999995</c:v>
                </c:pt>
                <c:pt idx="6549" formatCode="General">
                  <c:v>2.3231000000000002</c:v>
                </c:pt>
                <c:pt idx="6550" formatCode="General">
                  <c:v>2.3195399999999995</c:v>
                </c:pt>
                <c:pt idx="6551" formatCode="General">
                  <c:v>2.3049900000000001</c:v>
                </c:pt>
                <c:pt idx="6552" formatCode="General">
                  <c:v>2.3002599999999997</c:v>
                </c:pt>
                <c:pt idx="6553" formatCode="General">
                  <c:v>2.2977500000000002</c:v>
                </c:pt>
                <c:pt idx="6554" formatCode="General">
                  <c:v>2.2941099999999999</c:v>
                </c:pt>
                <c:pt idx="6555" formatCode="General">
                  <c:v>2.2907899999999999</c:v>
                </c:pt>
                <c:pt idx="6556" formatCode="General">
                  <c:v>2.2881499999999999</c:v>
                </c:pt>
                <c:pt idx="6557" formatCode="General">
                  <c:v>2.2845499999999999</c:v>
                </c:pt>
                <c:pt idx="6558" formatCode="General">
                  <c:v>2.2679100000000005</c:v>
                </c:pt>
                <c:pt idx="6559" formatCode="General">
                  <c:v>2.2636099999999999</c:v>
                </c:pt>
                <c:pt idx="6560" formatCode="General">
                  <c:v>2.2590499999999993</c:v>
                </c:pt>
                <c:pt idx="6561" formatCode="General">
                  <c:v>2.2531300000000005</c:v>
                </c:pt>
                <c:pt idx="6562" formatCode="General">
                  <c:v>2.2508399999999997</c:v>
                </c:pt>
                <c:pt idx="6563" formatCode="General">
                  <c:v>2.2458800000000001</c:v>
                </c:pt>
                <c:pt idx="6564" formatCode="General">
                  <c:v>2.2429600000000001</c:v>
                </c:pt>
                <c:pt idx="6565" formatCode="General">
                  <c:v>2.2409200000000005</c:v>
                </c:pt>
                <c:pt idx="6566" formatCode="General">
                  <c:v>2.2352699999999994</c:v>
                </c:pt>
                <c:pt idx="6567" formatCode="General">
                  <c:v>2.2293300000000005</c:v>
                </c:pt>
                <c:pt idx="6568" formatCode="General">
                  <c:v>2.2258599999999995</c:v>
                </c:pt>
                <c:pt idx="6569" formatCode="General">
                  <c:v>2.22384</c:v>
                </c:pt>
                <c:pt idx="6570" formatCode="General">
                  <c:v>2.21963</c:v>
                </c:pt>
                <c:pt idx="6571" formatCode="General">
                  <c:v>2.2155399999999998</c:v>
                </c:pt>
                <c:pt idx="6572" formatCode="General">
                  <c:v>2.2120799999999994</c:v>
                </c:pt>
                <c:pt idx="6573" formatCode="General">
                  <c:v>2.2094</c:v>
                </c:pt>
                <c:pt idx="6574" formatCode="General">
                  <c:v>2.20627</c:v>
                </c:pt>
                <c:pt idx="6575" formatCode="General">
                  <c:v>2.2031100000000006</c:v>
                </c:pt>
                <c:pt idx="6576" formatCode="General">
                  <c:v>2.2006000000000001</c:v>
                </c:pt>
                <c:pt idx="6577" formatCode="General">
                  <c:v>2.1977600000000002</c:v>
                </c:pt>
                <c:pt idx="6578" formatCode="General">
                  <c:v>2.1955800000000001</c:v>
                </c:pt>
                <c:pt idx="6579" formatCode="General">
                  <c:v>2.1827899999999998</c:v>
                </c:pt>
                <c:pt idx="6580" formatCode="General">
                  <c:v>2.1797599999999995</c:v>
                </c:pt>
                <c:pt idx="6581" formatCode="General">
                  <c:v>2.17814</c:v>
                </c:pt>
                <c:pt idx="6582" formatCode="General">
                  <c:v>2.1742599999999994</c:v>
                </c:pt>
                <c:pt idx="6583" formatCode="General">
                  <c:v>2.1716399999999996</c:v>
                </c:pt>
                <c:pt idx="6584" formatCode="General">
                  <c:v>2.1695300000000004</c:v>
                </c:pt>
                <c:pt idx="6585" formatCode="General">
                  <c:v>2.1629800000000001</c:v>
                </c:pt>
                <c:pt idx="6586" formatCode="General">
                  <c:v>2.1594499999999996</c:v>
                </c:pt>
                <c:pt idx="6587" formatCode="General">
                  <c:v>2.15679</c:v>
                </c:pt>
                <c:pt idx="6588" formatCode="General">
                  <c:v>2.1539899999999998</c:v>
                </c:pt>
                <c:pt idx="6589" formatCode="General">
                  <c:v>2.1509499999999995</c:v>
                </c:pt>
                <c:pt idx="6590" formatCode="General">
                  <c:v>2.1473499999999999</c:v>
                </c:pt>
                <c:pt idx="6591" formatCode="General">
                  <c:v>2.1449300000000004</c:v>
                </c:pt>
                <c:pt idx="6592" formatCode="General">
                  <c:v>2.1415199999999999</c:v>
                </c:pt>
                <c:pt idx="6593" formatCode="General">
                  <c:v>2.1365999999999996</c:v>
                </c:pt>
                <c:pt idx="6594" formatCode="General">
                  <c:v>2.1331199999999999</c:v>
                </c:pt>
                <c:pt idx="6595" formatCode="General">
                  <c:v>2.1312099999999994</c:v>
                </c:pt>
                <c:pt idx="6596" formatCode="General">
                  <c:v>2.1279100000000004</c:v>
                </c:pt>
                <c:pt idx="6597" formatCode="General">
                  <c:v>2.1259399999999999</c:v>
                </c:pt>
                <c:pt idx="6598" formatCode="General">
                  <c:v>2.1222699999999994</c:v>
                </c:pt>
                <c:pt idx="6599" formatCode="General">
                  <c:v>2.1201200000000004</c:v>
                </c:pt>
                <c:pt idx="6600" formatCode="General">
                  <c:v>2.1158299999999994</c:v>
                </c:pt>
                <c:pt idx="6601" formatCode="General">
                  <c:v>2.1131199999999999</c:v>
                </c:pt>
                <c:pt idx="6602" formatCode="General">
                  <c:v>2.1103000000000001</c:v>
                </c:pt>
                <c:pt idx="6603" formatCode="General">
                  <c:v>2.1063900000000002</c:v>
                </c:pt>
                <c:pt idx="6604" formatCode="General">
                  <c:v>2.1032999999999999</c:v>
                </c:pt>
                <c:pt idx="6605" formatCode="General">
                  <c:v>2.1007799999999999</c:v>
                </c:pt>
                <c:pt idx="6606" formatCode="General">
                  <c:v>2.0985800000000001</c:v>
                </c:pt>
                <c:pt idx="6607" formatCode="General">
                  <c:v>2.0957399999999997</c:v>
                </c:pt>
                <c:pt idx="6608" formatCode="General">
                  <c:v>2.0915900000000001</c:v>
                </c:pt>
                <c:pt idx="6609" formatCode="General">
                  <c:v>2.0867200000000001</c:v>
                </c:pt>
                <c:pt idx="6610" formatCode="General">
                  <c:v>2.0830600000000001</c:v>
                </c:pt>
                <c:pt idx="6611" formatCode="General">
                  <c:v>2.0746699999999993</c:v>
                </c:pt>
                <c:pt idx="6612" formatCode="General">
                  <c:v>2.0713499999999994</c:v>
                </c:pt>
                <c:pt idx="6613" formatCode="General">
                  <c:v>2.0688399999999998</c:v>
                </c:pt>
                <c:pt idx="6614" formatCode="General">
                  <c:v>2.0654699999999995</c:v>
                </c:pt>
                <c:pt idx="6615" formatCode="General">
                  <c:v>2.0627499999999994</c:v>
                </c:pt>
                <c:pt idx="6616" formatCode="General">
                  <c:v>2.0594899999999994</c:v>
                </c:pt>
                <c:pt idx="6617" formatCode="General">
                  <c:v>2.0581200000000002</c:v>
                </c:pt>
                <c:pt idx="6618" formatCode="General">
                  <c:v>2.0558899999999998</c:v>
                </c:pt>
                <c:pt idx="6619" formatCode="General">
                  <c:v>2.0516599999999996</c:v>
                </c:pt>
                <c:pt idx="6620" formatCode="General">
                  <c:v>2.0491999999999999</c:v>
                </c:pt>
                <c:pt idx="6621" formatCode="General">
                  <c:v>2.04677</c:v>
                </c:pt>
                <c:pt idx="6622" formatCode="General">
                  <c:v>2.04305</c:v>
                </c:pt>
                <c:pt idx="6623" formatCode="General">
                  <c:v>2.0222399999999996</c:v>
                </c:pt>
                <c:pt idx="6624" formatCode="General">
                  <c:v>2.0202100000000001</c:v>
                </c:pt>
                <c:pt idx="6625" formatCode="General">
                  <c:v>2.0170599999999994</c:v>
                </c:pt>
                <c:pt idx="6626" formatCode="General">
                  <c:v>2.0148899999999994</c:v>
                </c:pt>
                <c:pt idx="6627" formatCode="General">
                  <c:v>2.0089399999999999</c:v>
                </c:pt>
                <c:pt idx="6628" formatCode="General">
                  <c:v>2.0057499999999995</c:v>
                </c:pt>
                <c:pt idx="6629" formatCode="General">
                  <c:v>2.0036</c:v>
                </c:pt>
                <c:pt idx="6630" formatCode="General">
                  <c:v>1.9997400000000001</c:v>
                </c:pt>
                <c:pt idx="6631" formatCode="General">
                  <c:v>1.9965900000000001</c:v>
                </c:pt>
                <c:pt idx="6632" formatCode="General">
                  <c:v>1.9942200000000001</c:v>
                </c:pt>
                <c:pt idx="6633" formatCode="General">
                  <c:v>1.9902299999999999</c:v>
                </c:pt>
                <c:pt idx="6634" formatCode="General">
                  <c:v>1.98722</c:v>
                </c:pt>
                <c:pt idx="6635" formatCode="General">
                  <c:v>1.9825200000000001</c:v>
                </c:pt>
                <c:pt idx="6636" formatCode="General">
                  <c:v>1.9804500000000003</c:v>
                </c:pt>
                <c:pt idx="6637" formatCode="General">
                  <c:v>1.97702</c:v>
                </c:pt>
                <c:pt idx="6638" formatCode="General">
                  <c:v>1.9747100000000002</c:v>
                </c:pt>
                <c:pt idx="6639" formatCode="General">
                  <c:v>1.9723299999999999</c:v>
                </c:pt>
                <c:pt idx="6640" formatCode="General">
                  <c:v>1.9699899999999999</c:v>
                </c:pt>
                <c:pt idx="6641" formatCode="General">
                  <c:v>1.9658800000000001</c:v>
                </c:pt>
                <c:pt idx="6642" formatCode="General">
                  <c:v>1.9645699999999999</c:v>
                </c:pt>
                <c:pt idx="6643" formatCode="General">
                  <c:v>1.96116</c:v>
                </c:pt>
                <c:pt idx="6644" formatCode="General">
                  <c:v>1.9583900000000001</c:v>
                </c:pt>
                <c:pt idx="6645" formatCode="General">
                  <c:v>1.9543699999999999</c:v>
                </c:pt>
                <c:pt idx="6646" formatCode="General">
                  <c:v>1.9520600000000001</c:v>
                </c:pt>
                <c:pt idx="6647" formatCode="General">
                  <c:v>1.9499</c:v>
                </c:pt>
                <c:pt idx="6648" formatCode="General">
                  <c:v>1.9471700000000001</c:v>
                </c:pt>
                <c:pt idx="6649" formatCode="General">
                  <c:v>1.9447500000000002</c:v>
                </c:pt>
                <c:pt idx="6650" formatCode="General">
                  <c:v>1.9388700000000001</c:v>
                </c:pt>
                <c:pt idx="6651" formatCode="General">
                  <c:v>1.93574</c:v>
                </c:pt>
                <c:pt idx="6652" formatCode="General">
                  <c:v>1.9331199999999999</c:v>
                </c:pt>
                <c:pt idx="6653" formatCode="General">
                  <c:v>1.9155899999999999</c:v>
                </c:pt>
                <c:pt idx="6654" formatCode="General">
                  <c:v>1.91317</c:v>
                </c:pt>
                <c:pt idx="6655" formatCode="General">
                  <c:v>1.9106000000000001</c:v>
                </c:pt>
                <c:pt idx="6656" formatCode="General">
                  <c:v>1.9086500000000002</c:v>
                </c:pt>
                <c:pt idx="6657" formatCode="General">
                  <c:v>1.9065099999999999</c:v>
                </c:pt>
                <c:pt idx="6658" formatCode="General">
                  <c:v>1.90279</c:v>
                </c:pt>
                <c:pt idx="6659" formatCode="General">
                  <c:v>1.8994800000000001</c:v>
                </c:pt>
                <c:pt idx="6660" formatCode="General">
                  <c:v>1.89696</c:v>
                </c:pt>
                <c:pt idx="6661" formatCode="General">
                  <c:v>1.8942099999999999</c:v>
                </c:pt>
                <c:pt idx="6662" formatCode="General">
                  <c:v>1.8918899999999998</c:v>
                </c:pt>
                <c:pt idx="6663" formatCode="General">
                  <c:v>1.88788</c:v>
                </c:pt>
                <c:pt idx="6664" formatCode="General">
                  <c:v>1.88544</c:v>
                </c:pt>
                <c:pt idx="6665" formatCode="General">
                  <c:v>1.8831</c:v>
                </c:pt>
                <c:pt idx="6666" formatCode="General">
                  <c:v>1.8808800000000001</c:v>
                </c:pt>
                <c:pt idx="6667" formatCode="General">
                  <c:v>1.8787199999999999</c:v>
                </c:pt>
                <c:pt idx="6668" formatCode="General">
                  <c:v>1.8765799999999999</c:v>
                </c:pt>
                <c:pt idx="6669" formatCode="General">
                  <c:v>1.8742000000000001</c:v>
                </c:pt>
                <c:pt idx="6670" formatCode="General">
                  <c:v>1.8692199999999999</c:v>
                </c:pt>
                <c:pt idx="6671" formatCode="General">
                  <c:v>1.8613500000000001</c:v>
                </c:pt>
                <c:pt idx="6672" formatCode="General">
                  <c:v>1.8581000000000001</c:v>
                </c:pt>
                <c:pt idx="6673" formatCode="General">
                  <c:v>1.85581</c:v>
                </c:pt>
                <c:pt idx="6674" formatCode="General">
                  <c:v>1.8526199999999999</c:v>
                </c:pt>
                <c:pt idx="6675" formatCode="General">
                  <c:v>1.85</c:v>
                </c:pt>
                <c:pt idx="6676" formatCode="General">
                  <c:v>1.8478399999999997</c:v>
                </c:pt>
                <c:pt idx="6677" formatCode="General">
                  <c:v>1.8456699999999997</c:v>
                </c:pt>
                <c:pt idx="6678" formatCode="General">
                  <c:v>1.8431899999999999</c:v>
                </c:pt>
                <c:pt idx="6679" formatCode="General">
                  <c:v>1.8409800000000001</c:v>
                </c:pt>
                <c:pt idx="6680" formatCode="General">
                  <c:v>1.83714</c:v>
                </c:pt>
                <c:pt idx="6681" formatCode="General">
                  <c:v>1.8352299999999997</c:v>
                </c:pt>
                <c:pt idx="6682" formatCode="General">
                  <c:v>1.8334599999999999</c:v>
                </c:pt>
                <c:pt idx="6683" formatCode="General">
                  <c:v>1.8310199999999999</c:v>
                </c:pt>
                <c:pt idx="6684" formatCode="General">
                  <c:v>1.8290999999999997</c:v>
                </c:pt>
                <c:pt idx="6685" formatCode="General">
                  <c:v>1.8270599999999999</c:v>
                </c:pt>
                <c:pt idx="6686" formatCode="General">
                  <c:v>1.8256899999999998</c:v>
                </c:pt>
                <c:pt idx="6687" formatCode="General">
                  <c:v>1.8221799999999999</c:v>
                </c:pt>
                <c:pt idx="6688" formatCode="General">
                  <c:v>1.81877</c:v>
                </c:pt>
                <c:pt idx="6689" formatCode="General">
                  <c:v>1.81606</c:v>
                </c:pt>
                <c:pt idx="6690" formatCode="General">
                  <c:v>1.81335</c:v>
                </c:pt>
                <c:pt idx="6691" formatCode="General">
                  <c:v>1.8113599999999999</c:v>
                </c:pt>
                <c:pt idx="6692" formatCode="General">
                  <c:v>1.8089199999999999</c:v>
                </c:pt>
                <c:pt idx="6693" formatCode="General">
                  <c:v>1.8057399999999997</c:v>
                </c:pt>
                <c:pt idx="6694" formatCode="General">
                  <c:v>1.8038799999999997</c:v>
                </c:pt>
                <c:pt idx="6695" formatCode="General">
                  <c:v>1.8019399999999999</c:v>
                </c:pt>
                <c:pt idx="6696" formatCode="General">
                  <c:v>1.7992199999999998</c:v>
                </c:pt>
                <c:pt idx="6697" formatCode="General">
                  <c:v>1.79417</c:v>
                </c:pt>
                <c:pt idx="6698" formatCode="General">
                  <c:v>1.7796599999999998</c:v>
                </c:pt>
                <c:pt idx="6699" formatCode="General">
                  <c:v>1.7777899999999998</c:v>
                </c:pt>
                <c:pt idx="6700" formatCode="General">
                  <c:v>1.77658</c:v>
                </c:pt>
                <c:pt idx="6701" formatCode="General">
                  <c:v>1.7727299999999997</c:v>
                </c:pt>
                <c:pt idx="6702" formatCode="General">
                  <c:v>1.7704299999999997</c:v>
                </c:pt>
                <c:pt idx="6703" formatCode="General">
                  <c:v>1.7684299999999997</c:v>
                </c:pt>
                <c:pt idx="6704" formatCode="General">
                  <c:v>1.7655399999999999</c:v>
                </c:pt>
                <c:pt idx="6705" formatCode="General">
                  <c:v>1.7622599999999999</c:v>
                </c:pt>
                <c:pt idx="6706" formatCode="General">
                  <c:v>1.7607199999999998</c:v>
                </c:pt>
                <c:pt idx="6707" formatCode="General">
                  <c:v>1.7589399999999997</c:v>
                </c:pt>
                <c:pt idx="6708" formatCode="General">
                  <c:v>1.7569399999999997</c:v>
                </c:pt>
                <c:pt idx="6709" formatCode="General">
                  <c:v>1.7540800000000001</c:v>
                </c:pt>
                <c:pt idx="6710" formatCode="General">
                  <c:v>1.7508999999999997</c:v>
                </c:pt>
                <c:pt idx="6711" formatCode="General">
                  <c:v>1.7502899999999999</c:v>
                </c:pt>
                <c:pt idx="6712" formatCode="General">
                  <c:v>1.7479099999999999</c:v>
                </c:pt>
                <c:pt idx="6713" formatCode="General">
                  <c:v>1.7453199999999998</c:v>
                </c:pt>
                <c:pt idx="6714" formatCode="General">
                  <c:v>1.7410099999999997</c:v>
                </c:pt>
                <c:pt idx="6715" formatCode="General">
                  <c:v>1.7389299999999999</c:v>
                </c:pt>
                <c:pt idx="6716" formatCode="General">
                  <c:v>1.7368299999999999</c:v>
                </c:pt>
                <c:pt idx="6717" formatCode="General">
                  <c:v>1.7340899999999999</c:v>
                </c:pt>
                <c:pt idx="6718" formatCode="General">
                  <c:v>1.7318599999999997</c:v>
                </c:pt>
                <c:pt idx="6719" formatCode="General">
                  <c:v>1.7300500000000001</c:v>
                </c:pt>
                <c:pt idx="6720" formatCode="General">
                  <c:v>1.7278999999999998</c:v>
                </c:pt>
                <c:pt idx="6721" formatCode="General">
                  <c:v>1.7258299999999998</c:v>
                </c:pt>
                <c:pt idx="6722" formatCode="General">
                  <c:v>1.7237399999999998</c:v>
                </c:pt>
                <c:pt idx="6723" formatCode="General">
                  <c:v>1.7211899999999998</c:v>
                </c:pt>
                <c:pt idx="6724" formatCode="General">
                  <c:v>1.7196699999999998</c:v>
                </c:pt>
                <c:pt idx="6725" formatCode="General">
                  <c:v>1.71858</c:v>
                </c:pt>
                <c:pt idx="6726" formatCode="General">
                  <c:v>1.7158699999999998</c:v>
                </c:pt>
                <c:pt idx="6727" formatCode="General">
                  <c:v>1.71227</c:v>
                </c:pt>
                <c:pt idx="6728" formatCode="General">
                  <c:v>1.7099699999999998</c:v>
                </c:pt>
                <c:pt idx="6729" formatCode="General">
                  <c:v>1.7079199999999997</c:v>
                </c:pt>
                <c:pt idx="6730" formatCode="General">
                  <c:v>1.7047699999999997</c:v>
                </c:pt>
                <c:pt idx="6731" formatCode="General">
                  <c:v>1.7033099999999999</c:v>
                </c:pt>
                <c:pt idx="6732" formatCode="General">
                  <c:v>1.7019299999999995</c:v>
                </c:pt>
                <c:pt idx="6733" formatCode="General">
                  <c:v>1.7001599999999999</c:v>
                </c:pt>
                <c:pt idx="6734" formatCode="General">
                  <c:v>1.6986500000000002</c:v>
                </c:pt>
                <c:pt idx="6735" formatCode="General">
                  <c:v>1.6957100000000001</c:v>
                </c:pt>
                <c:pt idx="6736" formatCode="General">
                  <c:v>1.6941700000000002</c:v>
                </c:pt>
                <c:pt idx="6737" formatCode="General">
                  <c:v>1.69154</c:v>
                </c:pt>
                <c:pt idx="6738" formatCode="General">
                  <c:v>1.6868799999999999</c:v>
                </c:pt>
                <c:pt idx="6739" formatCode="General">
                  <c:v>1.68529</c:v>
                </c:pt>
                <c:pt idx="6740" formatCode="General">
                  <c:v>1.6817500000000001</c:v>
                </c:pt>
                <c:pt idx="6741" formatCode="General">
                  <c:v>1.6788400000000001</c:v>
                </c:pt>
                <c:pt idx="6742" formatCode="General">
                  <c:v>1.67632</c:v>
                </c:pt>
                <c:pt idx="6743" formatCode="General">
                  <c:v>1.6727000000000001</c:v>
                </c:pt>
                <c:pt idx="6744" formatCode="General">
                  <c:v>1.6700999999999999</c:v>
                </c:pt>
                <c:pt idx="6745" formatCode="General">
                  <c:v>1.6577899999999999</c:v>
                </c:pt>
                <c:pt idx="6746" formatCode="General">
                  <c:v>1.65374</c:v>
                </c:pt>
                <c:pt idx="6747" formatCode="General">
                  <c:v>1.65137</c:v>
                </c:pt>
                <c:pt idx="6748" formatCode="General">
                  <c:v>1.6491800000000001</c:v>
                </c:pt>
                <c:pt idx="6749" formatCode="General">
                  <c:v>1.64713</c:v>
                </c:pt>
                <c:pt idx="6750" formatCode="General">
                  <c:v>1.6458899999999999</c:v>
                </c:pt>
                <c:pt idx="6751" formatCode="General">
                  <c:v>1.6424000000000001</c:v>
                </c:pt>
                <c:pt idx="6752" formatCode="General">
                  <c:v>1.6398299999999997</c:v>
                </c:pt>
                <c:pt idx="6753" formatCode="General">
                  <c:v>1.6361699999999999</c:v>
                </c:pt>
                <c:pt idx="6754" formatCode="General">
                  <c:v>1.6341600000000001</c:v>
                </c:pt>
                <c:pt idx="6755" formatCode="General">
                  <c:v>1.6317999999999997</c:v>
                </c:pt>
                <c:pt idx="6756" formatCode="General">
                  <c:v>1.6301500000000002</c:v>
                </c:pt>
                <c:pt idx="6757" formatCode="General">
                  <c:v>1.6203500000000002</c:v>
                </c:pt>
                <c:pt idx="6758" formatCode="General">
                  <c:v>1.61873</c:v>
                </c:pt>
                <c:pt idx="6759" formatCode="General">
                  <c:v>1.6166</c:v>
                </c:pt>
                <c:pt idx="6760" formatCode="General">
                  <c:v>1.61446</c:v>
                </c:pt>
                <c:pt idx="6761" formatCode="General">
                  <c:v>1.6111899999999999</c:v>
                </c:pt>
                <c:pt idx="6762" formatCode="General">
                  <c:v>1.60937</c:v>
                </c:pt>
                <c:pt idx="6763" formatCode="General">
                  <c:v>1.6081399999999999</c:v>
                </c:pt>
                <c:pt idx="6764" formatCode="General">
                  <c:v>1.6061500000000002</c:v>
                </c:pt>
                <c:pt idx="6765" formatCode="General">
                  <c:v>1.60249</c:v>
                </c:pt>
                <c:pt idx="6766" formatCode="General">
                  <c:v>1.6004100000000001</c:v>
                </c:pt>
                <c:pt idx="6767" formatCode="General">
                  <c:v>1.59816</c:v>
                </c:pt>
                <c:pt idx="6768" formatCode="General">
                  <c:v>1.5928500000000001</c:v>
                </c:pt>
                <c:pt idx="6769" formatCode="General">
                  <c:v>1.5908199999999999</c:v>
                </c:pt>
                <c:pt idx="6770" formatCode="General">
                  <c:v>1.5893699999999997</c:v>
                </c:pt>
                <c:pt idx="6771" formatCode="General">
                  <c:v>1.5806800000000001</c:v>
                </c:pt>
                <c:pt idx="6772" formatCode="General">
                  <c:v>1.57698</c:v>
                </c:pt>
                <c:pt idx="6773" formatCode="General">
                  <c:v>1.57483</c:v>
                </c:pt>
                <c:pt idx="6774" formatCode="General">
                  <c:v>1.57212</c:v>
                </c:pt>
                <c:pt idx="6775" formatCode="General">
                  <c:v>1.5697899999999998</c:v>
                </c:pt>
                <c:pt idx="6776" formatCode="General">
                  <c:v>1.56809</c:v>
                </c:pt>
                <c:pt idx="6777" formatCode="General">
                  <c:v>1.5657299999999998</c:v>
                </c:pt>
                <c:pt idx="6778" formatCode="General">
                  <c:v>1.5643499999999999</c:v>
                </c:pt>
                <c:pt idx="6779" formatCode="General">
                  <c:v>1.56003</c:v>
                </c:pt>
                <c:pt idx="6780" formatCode="General">
                  <c:v>1.5585</c:v>
                </c:pt>
                <c:pt idx="6781" formatCode="General">
                  <c:v>1.5570199999999998</c:v>
                </c:pt>
                <c:pt idx="6782" formatCode="General">
                  <c:v>1.55518</c:v>
                </c:pt>
                <c:pt idx="6783" formatCode="General">
                  <c:v>1.5534599999999998</c:v>
                </c:pt>
                <c:pt idx="6784" formatCode="General">
                  <c:v>1.55118</c:v>
                </c:pt>
                <c:pt idx="6785" formatCode="General">
                  <c:v>1.54965</c:v>
                </c:pt>
                <c:pt idx="6786" formatCode="General">
                  <c:v>1.5478299999999998</c:v>
                </c:pt>
                <c:pt idx="6787" formatCode="General">
                  <c:v>1.5462499999999999</c:v>
                </c:pt>
                <c:pt idx="6788" formatCode="General">
                  <c:v>1.5441800000000001</c:v>
                </c:pt>
                <c:pt idx="6789" formatCode="General">
                  <c:v>1.5415399999999997</c:v>
                </c:pt>
                <c:pt idx="6790" formatCode="General">
                  <c:v>1.5385599999999999</c:v>
                </c:pt>
                <c:pt idx="6791" formatCode="General">
                  <c:v>1.5355999999999999</c:v>
                </c:pt>
                <c:pt idx="6792" formatCode="General">
                  <c:v>1.5338799999999997</c:v>
                </c:pt>
                <c:pt idx="6793" formatCode="General">
                  <c:v>1.5312599999999998</c:v>
                </c:pt>
                <c:pt idx="6794" formatCode="General">
                  <c:v>1.5293599999999998</c:v>
                </c:pt>
                <c:pt idx="6795" formatCode="General">
                  <c:v>1.5272899999999998</c:v>
                </c:pt>
                <c:pt idx="6796" formatCode="General">
                  <c:v>1.5244500000000001</c:v>
                </c:pt>
                <c:pt idx="6797" formatCode="General">
                  <c:v>1.5214699999999999</c:v>
                </c:pt>
                <c:pt idx="6798" formatCode="General">
                  <c:v>1.5192099999999997</c:v>
                </c:pt>
                <c:pt idx="6799" formatCode="General">
                  <c:v>1.51667</c:v>
                </c:pt>
                <c:pt idx="6800" formatCode="General">
                  <c:v>1.51267</c:v>
                </c:pt>
                <c:pt idx="6801" formatCode="General">
                  <c:v>1.5102500000000001</c:v>
                </c:pt>
                <c:pt idx="6802" formatCode="General">
                  <c:v>1.5082899999999999</c:v>
                </c:pt>
                <c:pt idx="6803" formatCode="General">
                  <c:v>1.5056299999999998</c:v>
                </c:pt>
                <c:pt idx="6804" formatCode="General">
                  <c:v>1.5040899999999999</c:v>
                </c:pt>
                <c:pt idx="6805" formatCode="General">
                  <c:v>1.5007199999999998</c:v>
                </c:pt>
                <c:pt idx="6806" formatCode="General">
                  <c:v>1.4984199999999999</c:v>
                </c:pt>
                <c:pt idx="6807" formatCode="General">
                  <c:v>1.4977599999999998</c:v>
                </c:pt>
                <c:pt idx="6808" formatCode="General">
                  <c:v>1.4954899999999998</c:v>
                </c:pt>
                <c:pt idx="6809" formatCode="General">
                  <c:v>1.4937099999999999</c:v>
                </c:pt>
                <c:pt idx="6810" formatCode="General">
                  <c:v>1.4919299999999998</c:v>
                </c:pt>
                <c:pt idx="6811" formatCode="General">
                  <c:v>1.4891599999999998</c:v>
                </c:pt>
                <c:pt idx="6812" formatCode="General">
                  <c:v>1.4877199999999997</c:v>
                </c:pt>
                <c:pt idx="6813" formatCode="General">
                  <c:v>1.4727399999999997</c:v>
                </c:pt>
                <c:pt idx="6814" formatCode="General">
                  <c:v>1.4710099999999997</c:v>
                </c:pt>
                <c:pt idx="6815" formatCode="General">
                  <c:v>1.4657799999999999</c:v>
                </c:pt>
                <c:pt idx="6816" formatCode="General">
                  <c:v>1.4634699999999998</c:v>
                </c:pt>
                <c:pt idx="6817" formatCode="General">
                  <c:v>1.4613399999999999</c:v>
                </c:pt>
                <c:pt idx="6818" formatCode="General">
                  <c:v>1.4582199999999998</c:v>
                </c:pt>
                <c:pt idx="6819" formatCode="General">
                  <c:v>1.4560899999999999</c:v>
                </c:pt>
                <c:pt idx="6820" formatCode="General">
                  <c:v>1.45448</c:v>
                </c:pt>
                <c:pt idx="6821" formatCode="General">
                  <c:v>1.4534199999999997</c:v>
                </c:pt>
                <c:pt idx="6822" formatCode="General">
                  <c:v>1.4512999999999998</c:v>
                </c:pt>
                <c:pt idx="6823" formatCode="General">
                  <c:v>1.4496999999999998</c:v>
                </c:pt>
                <c:pt idx="6824" formatCode="General">
                  <c:v>1.44658</c:v>
                </c:pt>
                <c:pt idx="6825" formatCode="General">
                  <c:v>1.4436399999999998</c:v>
                </c:pt>
                <c:pt idx="6826" formatCode="General">
                  <c:v>1.4418999999999997</c:v>
                </c:pt>
                <c:pt idx="6827" formatCode="General">
                  <c:v>1.4391699999999998</c:v>
                </c:pt>
                <c:pt idx="6828" formatCode="General">
                  <c:v>1.4372199999999997</c:v>
                </c:pt>
                <c:pt idx="6829" formatCode="General">
                  <c:v>1.4342899999999998</c:v>
                </c:pt>
                <c:pt idx="6830" formatCode="General">
                  <c:v>1.4316999999999998</c:v>
                </c:pt>
                <c:pt idx="6831" formatCode="General">
                  <c:v>1.4300999999999997</c:v>
                </c:pt>
                <c:pt idx="6832" formatCode="General">
                  <c:v>1.4284599999999998</c:v>
                </c:pt>
                <c:pt idx="6833" formatCode="General">
                  <c:v>1.4263599999999999</c:v>
                </c:pt>
                <c:pt idx="6834" formatCode="General">
                  <c:v>1.4241599999999999</c:v>
                </c:pt>
                <c:pt idx="6835" formatCode="General">
                  <c:v>1.42248</c:v>
                </c:pt>
                <c:pt idx="6836" formatCode="General">
                  <c:v>1.42008</c:v>
                </c:pt>
                <c:pt idx="6837" formatCode="General">
                  <c:v>1.4178999999999995</c:v>
                </c:pt>
                <c:pt idx="6838" formatCode="General">
                  <c:v>1.41614</c:v>
                </c:pt>
                <c:pt idx="6839" formatCode="General">
                  <c:v>1.4150799999999997</c:v>
                </c:pt>
                <c:pt idx="6840" formatCode="General">
                  <c:v>1.4134999999999998</c:v>
                </c:pt>
                <c:pt idx="6841" formatCode="General">
                  <c:v>1.4111599999999997</c:v>
                </c:pt>
                <c:pt idx="6842" formatCode="General">
                  <c:v>1.4085599999999998</c:v>
                </c:pt>
                <c:pt idx="6843" formatCode="General">
                  <c:v>1.4056099999999998</c:v>
                </c:pt>
                <c:pt idx="6844" formatCode="General">
                  <c:v>1.4036699999999998</c:v>
                </c:pt>
                <c:pt idx="6845" formatCode="General">
                  <c:v>1.4015899999999997</c:v>
                </c:pt>
                <c:pt idx="6846" formatCode="General">
                  <c:v>1.3990800000000001</c:v>
                </c:pt>
                <c:pt idx="6847" formatCode="General">
                  <c:v>1.3954500000000001</c:v>
                </c:pt>
                <c:pt idx="6848" formatCode="General">
                  <c:v>1.3933800000000001</c:v>
                </c:pt>
                <c:pt idx="6849" formatCode="General">
                  <c:v>1.3913599999999999</c:v>
                </c:pt>
                <c:pt idx="6850" formatCode="General">
                  <c:v>1.37785</c:v>
                </c:pt>
                <c:pt idx="6851" formatCode="General">
                  <c:v>1.37642</c:v>
                </c:pt>
                <c:pt idx="6852" formatCode="General">
                  <c:v>1.3748</c:v>
                </c:pt>
                <c:pt idx="6853" formatCode="General">
                  <c:v>1.3732800000000001</c:v>
                </c:pt>
                <c:pt idx="6854" formatCode="General">
                  <c:v>1.3718599999999999</c:v>
                </c:pt>
                <c:pt idx="6855" formatCode="General">
                  <c:v>1.37046</c:v>
                </c:pt>
                <c:pt idx="6856" formatCode="General">
                  <c:v>1.3664400000000001</c:v>
                </c:pt>
                <c:pt idx="6857" formatCode="General">
                  <c:v>1.36497</c:v>
                </c:pt>
                <c:pt idx="6858" formatCode="General">
                  <c:v>1.3627</c:v>
                </c:pt>
                <c:pt idx="6859" formatCode="General">
                  <c:v>1.3608</c:v>
                </c:pt>
                <c:pt idx="6860" formatCode="General">
                  <c:v>1.35981</c:v>
                </c:pt>
                <c:pt idx="6861" formatCode="General">
                  <c:v>1.35728</c:v>
                </c:pt>
                <c:pt idx="6862" formatCode="General">
                  <c:v>1.35595</c:v>
                </c:pt>
                <c:pt idx="6863" formatCode="General">
                  <c:v>1.3545700000000001</c:v>
                </c:pt>
                <c:pt idx="6864" formatCode="General">
                  <c:v>1.3526499999999999</c:v>
                </c:pt>
                <c:pt idx="6865" formatCode="General">
                  <c:v>1.3513299999999997</c:v>
                </c:pt>
                <c:pt idx="6866" formatCode="General">
                  <c:v>1.3498599999999998</c:v>
                </c:pt>
                <c:pt idx="6867" formatCode="General">
                  <c:v>1.3477299999999999</c:v>
                </c:pt>
                <c:pt idx="6868" formatCode="General">
                  <c:v>1.3460000000000001</c:v>
                </c:pt>
                <c:pt idx="6869" formatCode="General">
                  <c:v>1.34358</c:v>
                </c:pt>
                <c:pt idx="6870" formatCode="General">
                  <c:v>1.34188</c:v>
                </c:pt>
                <c:pt idx="6871" formatCode="General">
                  <c:v>1.3403499999999999</c:v>
                </c:pt>
                <c:pt idx="6872" formatCode="General">
                  <c:v>1.3352899999999999</c:v>
                </c:pt>
                <c:pt idx="6873" formatCode="General">
                  <c:v>1.3326</c:v>
                </c:pt>
                <c:pt idx="6874" formatCode="General">
                  <c:v>1.3310299999999997</c:v>
                </c:pt>
                <c:pt idx="6875" formatCode="General">
                  <c:v>1.32921</c:v>
                </c:pt>
                <c:pt idx="6876" formatCode="General">
                  <c:v>1.3271299999999997</c:v>
                </c:pt>
                <c:pt idx="6877" formatCode="General">
                  <c:v>1.32555</c:v>
                </c:pt>
                <c:pt idx="6878" formatCode="General">
                  <c:v>1.32403</c:v>
                </c:pt>
                <c:pt idx="6879" formatCode="General">
                  <c:v>1.3219699999999999</c:v>
                </c:pt>
                <c:pt idx="6880" formatCode="General">
                  <c:v>1.3202700000000001</c:v>
                </c:pt>
                <c:pt idx="6881" formatCode="General">
                  <c:v>1.31856</c:v>
                </c:pt>
                <c:pt idx="6882" formatCode="General">
                  <c:v>1.31698</c:v>
                </c:pt>
                <c:pt idx="6883" formatCode="General">
                  <c:v>1.3146</c:v>
                </c:pt>
                <c:pt idx="6884" formatCode="General">
                  <c:v>1.31264</c:v>
                </c:pt>
                <c:pt idx="6885" formatCode="General">
                  <c:v>1.31125</c:v>
                </c:pt>
                <c:pt idx="6886" formatCode="General">
                  <c:v>1.3095699999999997</c:v>
                </c:pt>
                <c:pt idx="6887" formatCode="General">
                  <c:v>1.3073999999999997</c:v>
                </c:pt>
                <c:pt idx="6888" formatCode="General">
                  <c:v>1.3056999999999999</c:v>
                </c:pt>
                <c:pt idx="6889" formatCode="General">
                  <c:v>1.3026199999999999</c:v>
                </c:pt>
                <c:pt idx="6890" formatCode="General">
                  <c:v>1.2997999999999998</c:v>
                </c:pt>
                <c:pt idx="6891" formatCode="General">
                  <c:v>1.2979399999999999</c:v>
                </c:pt>
                <c:pt idx="6892" formatCode="General">
                  <c:v>1.2957799999999997</c:v>
                </c:pt>
                <c:pt idx="6893" formatCode="General">
                  <c:v>1.29406</c:v>
                </c:pt>
                <c:pt idx="6894" formatCode="General">
                  <c:v>1.28328</c:v>
                </c:pt>
                <c:pt idx="6895" formatCode="General">
                  <c:v>1.28091</c:v>
                </c:pt>
                <c:pt idx="6896" formatCode="General">
                  <c:v>1.28026</c:v>
                </c:pt>
                <c:pt idx="6897" formatCode="General">
                  <c:v>1.2775599999999998</c:v>
                </c:pt>
                <c:pt idx="6898" formatCode="General">
                  <c:v>1.27525</c:v>
                </c:pt>
                <c:pt idx="6899" formatCode="General">
                  <c:v>1.2736999999999998</c:v>
                </c:pt>
                <c:pt idx="6900" formatCode="General">
                  <c:v>1.27203</c:v>
                </c:pt>
                <c:pt idx="6901" formatCode="General">
                  <c:v>1.26898</c:v>
                </c:pt>
                <c:pt idx="6902" formatCode="General">
                  <c:v>1.2672899999999998</c:v>
                </c:pt>
                <c:pt idx="6903" formatCode="General">
                  <c:v>1.2658499999999997</c:v>
                </c:pt>
                <c:pt idx="6904" formatCode="General">
                  <c:v>1.2635299999999998</c:v>
                </c:pt>
                <c:pt idx="6905" formatCode="General">
                  <c:v>1.26231</c:v>
                </c:pt>
                <c:pt idx="6906" formatCode="General">
                  <c:v>1.26065</c:v>
                </c:pt>
                <c:pt idx="6907" formatCode="General">
                  <c:v>1.25935</c:v>
                </c:pt>
                <c:pt idx="6908" formatCode="General">
                  <c:v>1.2554199999999998</c:v>
                </c:pt>
                <c:pt idx="6909" formatCode="General">
                  <c:v>1.2539299999999998</c:v>
                </c:pt>
                <c:pt idx="6910" formatCode="General">
                  <c:v>1.25274</c:v>
                </c:pt>
                <c:pt idx="6911" formatCode="General">
                  <c:v>1.2499099999999999</c:v>
                </c:pt>
                <c:pt idx="6912" formatCode="General">
                  <c:v>1.2484500000000001</c:v>
                </c:pt>
                <c:pt idx="6913" formatCode="General">
                  <c:v>1.2472999999999999</c:v>
                </c:pt>
                <c:pt idx="6914" formatCode="General">
                  <c:v>1.2451299999999998</c:v>
                </c:pt>
                <c:pt idx="6915" formatCode="General">
                  <c:v>1.2436699999999998</c:v>
                </c:pt>
                <c:pt idx="6916" formatCode="General">
                  <c:v>1.2423599999999999</c:v>
                </c:pt>
                <c:pt idx="6917" formatCode="General">
                  <c:v>1.2414699999999999</c:v>
                </c:pt>
                <c:pt idx="6918" formatCode="General">
                  <c:v>1.24</c:v>
                </c:pt>
                <c:pt idx="6919" formatCode="General">
                  <c:v>1.2378799999999999</c:v>
                </c:pt>
                <c:pt idx="6920" formatCode="General">
                  <c:v>1.2358399999999998</c:v>
                </c:pt>
                <c:pt idx="6921" formatCode="General">
                  <c:v>1.23428</c:v>
                </c:pt>
                <c:pt idx="6922" formatCode="General">
                  <c:v>1.2327399999999997</c:v>
                </c:pt>
                <c:pt idx="6923" formatCode="General">
                  <c:v>1.23088</c:v>
                </c:pt>
                <c:pt idx="6924" formatCode="General">
                  <c:v>1.2294599999999998</c:v>
                </c:pt>
                <c:pt idx="6925" formatCode="General">
                  <c:v>1.2280800000000001</c:v>
                </c:pt>
                <c:pt idx="6926" formatCode="General">
                  <c:v>1.2264699999999997</c:v>
                </c:pt>
                <c:pt idx="6927" formatCode="General">
                  <c:v>1.2256999999999998</c:v>
                </c:pt>
                <c:pt idx="6928" formatCode="General">
                  <c:v>1.2249599999999998</c:v>
                </c:pt>
                <c:pt idx="6929" formatCode="General">
                  <c:v>1.2239899999999997</c:v>
                </c:pt>
                <c:pt idx="6930" formatCode="General">
                  <c:v>1.22228</c:v>
                </c:pt>
                <c:pt idx="6931" formatCode="General">
                  <c:v>1.21915</c:v>
                </c:pt>
                <c:pt idx="6932" formatCode="General">
                  <c:v>1.2172299999999998</c:v>
                </c:pt>
                <c:pt idx="6933" formatCode="General">
                  <c:v>1.2151299999999998</c:v>
                </c:pt>
                <c:pt idx="6934" formatCode="General">
                  <c:v>1.21254</c:v>
                </c:pt>
                <c:pt idx="6935" formatCode="General">
                  <c:v>1.21051</c:v>
                </c:pt>
                <c:pt idx="6936" formatCode="General">
                  <c:v>1.2088199999999998</c:v>
                </c:pt>
                <c:pt idx="6937" formatCode="General">
                  <c:v>1.2067899999999998</c:v>
                </c:pt>
                <c:pt idx="6938" formatCode="General">
                  <c:v>1.2047099999999997</c:v>
                </c:pt>
                <c:pt idx="6939" formatCode="General">
                  <c:v>1.2028099999999997</c:v>
                </c:pt>
                <c:pt idx="6940" formatCode="General">
                  <c:v>1.2009699999999999</c:v>
                </c:pt>
                <c:pt idx="6941" formatCode="General">
                  <c:v>1.1990000000000001</c:v>
                </c:pt>
                <c:pt idx="6942" formatCode="General">
                  <c:v>1.19689</c:v>
                </c:pt>
                <c:pt idx="6943" formatCode="General">
                  <c:v>1.1879299999999997</c:v>
                </c:pt>
                <c:pt idx="6944" formatCode="General">
                  <c:v>1.18479</c:v>
                </c:pt>
                <c:pt idx="6945" formatCode="General">
                  <c:v>1.1829099999999999</c:v>
                </c:pt>
                <c:pt idx="6946" formatCode="General">
                  <c:v>1.18161</c:v>
                </c:pt>
                <c:pt idx="6947" formatCode="General">
                  <c:v>1.1802600000000001</c:v>
                </c:pt>
                <c:pt idx="6948" formatCode="General">
                  <c:v>1.1789099999999999</c:v>
                </c:pt>
                <c:pt idx="6949" formatCode="General">
                  <c:v>1.17117</c:v>
                </c:pt>
                <c:pt idx="6950" formatCode="General">
                  <c:v>1.1701400000000002</c:v>
                </c:pt>
                <c:pt idx="6951" formatCode="General">
                  <c:v>1.1688000000000001</c:v>
                </c:pt>
                <c:pt idx="6952" formatCode="General">
                  <c:v>1.16713</c:v>
                </c:pt>
                <c:pt idx="6953" formatCode="General">
                  <c:v>1.1641500000000002</c:v>
                </c:pt>
                <c:pt idx="6954" formatCode="General">
                  <c:v>1.1629</c:v>
                </c:pt>
                <c:pt idx="6955" formatCode="General">
                  <c:v>1.1606300000000001</c:v>
                </c:pt>
                <c:pt idx="6956" formatCode="General">
                  <c:v>1.1589700000000001</c:v>
                </c:pt>
                <c:pt idx="6957" formatCode="General">
                  <c:v>1.1578299999999997</c:v>
                </c:pt>
                <c:pt idx="6958" formatCode="General">
                  <c:v>1.1565000000000001</c:v>
                </c:pt>
                <c:pt idx="6959" formatCode="General">
                  <c:v>1.1522500000000002</c:v>
                </c:pt>
                <c:pt idx="6960" formatCode="General">
                  <c:v>1.15093</c:v>
                </c:pt>
                <c:pt idx="6961" formatCode="General">
                  <c:v>1.1441300000000001</c:v>
                </c:pt>
                <c:pt idx="6962" formatCode="General">
                  <c:v>1.1411800000000001</c:v>
                </c:pt>
                <c:pt idx="6963" formatCode="General">
                  <c:v>1.1390400000000001</c:v>
                </c:pt>
                <c:pt idx="6964" formatCode="General">
                  <c:v>1.13781</c:v>
                </c:pt>
                <c:pt idx="6965" formatCode="General">
                  <c:v>1.1359999999999997</c:v>
                </c:pt>
                <c:pt idx="6966" formatCode="General">
                  <c:v>1.1349499999999999</c:v>
                </c:pt>
                <c:pt idx="6967" formatCode="General">
                  <c:v>1.13364</c:v>
                </c:pt>
                <c:pt idx="6968" formatCode="General">
                  <c:v>1.1325000000000001</c:v>
                </c:pt>
                <c:pt idx="6969" formatCode="General">
                  <c:v>1.1306</c:v>
                </c:pt>
                <c:pt idx="6970" formatCode="General">
                  <c:v>1.12843</c:v>
                </c:pt>
                <c:pt idx="6971" formatCode="General">
                  <c:v>1.1268400000000001</c:v>
                </c:pt>
                <c:pt idx="6972" formatCode="General">
                  <c:v>1.1253199999999999</c:v>
                </c:pt>
                <c:pt idx="6973" formatCode="General">
                  <c:v>1.1240600000000001</c:v>
                </c:pt>
                <c:pt idx="6974" formatCode="General">
                  <c:v>1.1225099999999999</c:v>
                </c:pt>
                <c:pt idx="6975" formatCode="General">
                  <c:v>1.1207</c:v>
                </c:pt>
                <c:pt idx="6976" formatCode="General">
                  <c:v>1.1194299999999997</c:v>
                </c:pt>
                <c:pt idx="6977" formatCode="General">
                  <c:v>1.1160000000000001</c:v>
                </c:pt>
                <c:pt idx="6978" formatCode="General">
                  <c:v>1.1151599999999999</c:v>
                </c:pt>
                <c:pt idx="6979" formatCode="General">
                  <c:v>1.1138299999999999</c:v>
                </c:pt>
                <c:pt idx="6980" formatCode="General">
                  <c:v>1.1123799999999999</c:v>
                </c:pt>
                <c:pt idx="6981" formatCode="General">
                  <c:v>1.1112</c:v>
                </c:pt>
                <c:pt idx="6982" formatCode="General">
                  <c:v>1.10964</c:v>
                </c:pt>
                <c:pt idx="6983" formatCode="General">
                  <c:v>1.10809</c:v>
                </c:pt>
                <c:pt idx="6984" formatCode="General">
                  <c:v>1.10693</c:v>
                </c:pt>
                <c:pt idx="6985" formatCode="General">
                  <c:v>1.1041799999999999</c:v>
                </c:pt>
                <c:pt idx="6986" formatCode="General">
                  <c:v>1.1028899999999999</c:v>
                </c:pt>
                <c:pt idx="6987" formatCode="General">
                  <c:v>1.1009500000000001</c:v>
                </c:pt>
                <c:pt idx="6988" formatCode="General">
                  <c:v>1.09931</c:v>
                </c:pt>
                <c:pt idx="6989" formatCode="General">
                  <c:v>1.0976399999999997</c:v>
                </c:pt>
                <c:pt idx="6990" formatCode="General">
                  <c:v>1.0959399999999997</c:v>
                </c:pt>
                <c:pt idx="6991" formatCode="General">
                  <c:v>1.0942499999999999</c:v>
                </c:pt>
                <c:pt idx="6992" formatCode="General">
                  <c:v>1.0926899999999999</c:v>
                </c:pt>
                <c:pt idx="6993" formatCode="General">
                  <c:v>1.0911500000000001</c:v>
                </c:pt>
                <c:pt idx="6994" formatCode="General">
                  <c:v>1.0894699999999997</c:v>
                </c:pt>
                <c:pt idx="6995" formatCode="General">
                  <c:v>1.0875599999999999</c:v>
                </c:pt>
                <c:pt idx="6996" formatCode="General">
                  <c:v>1.085</c:v>
                </c:pt>
                <c:pt idx="6997" formatCode="General">
                  <c:v>1.0834999999999997</c:v>
                </c:pt>
                <c:pt idx="6998" formatCode="General">
                  <c:v>1.0817699999999997</c:v>
                </c:pt>
                <c:pt idx="6999" formatCode="General">
                  <c:v>1.0800799999999999</c:v>
                </c:pt>
                <c:pt idx="7000" formatCode="General">
                  <c:v>1.0790500000000001</c:v>
                </c:pt>
                <c:pt idx="7001" formatCode="General">
                  <c:v>1.0778999999999999</c:v>
                </c:pt>
                <c:pt idx="7002" formatCode="General">
                  <c:v>1.07633</c:v>
                </c:pt>
                <c:pt idx="7003" formatCode="General">
                  <c:v>1.07453</c:v>
                </c:pt>
                <c:pt idx="7004" formatCode="General">
                  <c:v>1.0729899999999999</c:v>
                </c:pt>
                <c:pt idx="7005" formatCode="General">
                  <c:v>1.0713699999999997</c:v>
                </c:pt>
                <c:pt idx="7006" formatCode="General">
                  <c:v>1.0601799999999999</c:v>
                </c:pt>
                <c:pt idx="7007" formatCode="General">
                  <c:v>1.0592899999999998</c:v>
                </c:pt>
                <c:pt idx="7008" formatCode="General">
                  <c:v>1.0545199999999999</c:v>
                </c:pt>
                <c:pt idx="7009" formatCode="General">
                  <c:v>1.0530899999999999</c:v>
                </c:pt>
                <c:pt idx="7010" formatCode="General">
                  <c:v>1.0523</c:v>
                </c:pt>
                <c:pt idx="7011" formatCode="General">
                  <c:v>1.05084</c:v>
                </c:pt>
                <c:pt idx="7012" formatCode="General">
                  <c:v>1.04925</c:v>
                </c:pt>
                <c:pt idx="7013" formatCode="General">
                  <c:v>1.0475399999999997</c:v>
                </c:pt>
                <c:pt idx="7014" formatCode="General">
                  <c:v>1.0458499999999997</c:v>
                </c:pt>
                <c:pt idx="7015" formatCode="General">
                  <c:v>1.0441400000000001</c:v>
                </c:pt>
                <c:pt idx="7016" formatCode="General">
                  <c:v>1.0432899999999998</c:v>
                </c:pt>
                <c:pt idx="7017" formatCode="General">
                  <c:v>1.0412299999999999</c:v>
                </c:pt>
                <c:pt idx="7018" formatCode="General">
                  <c:v>1.0395199999999998</c:v>
                </c:pt>
                <c:pt idx="7019" formatCode="General">
                  <c:v>1.03813</c:v>
                </c:pt>
                <c:pt idx="7020" formatCode="General">
                  <c:v>1.0360199999999999</c:v>
                </c:pt>
                <c:pt idx="7021" formatCode="General">
                  <c:v>1.0340400000000001</c:v>
                </c:pt>
                <c:pt idx="7022" formatCode="General">
                  <c:v>1.0330999999999997</c:v>
                </c:pt>
                <c:pt idx="7023" formatCode="General">
                  <c:v>1.03101</c:v>
                </c:pt>
                <c:pt idx="7024" formatCode="General">
                  <c:v>1.02816</c:v>
                </c:pt>
                <c:pt idx="7025" formatCode="General">
                  <c:v>1.0270299999999999</c:v>
                </c:pt>
                <c:pt idx="7026" formatCode="General">
                  <c:v>1.02633</c:v>
                </c:pt>
                <c:pt idx="7027" formatCode="General">
                  <c:v>1.02511</c:v>
                </c:pt>
                <c:pt idx="7028" formatCode="General">
                  <c:v>1.0231199999999998</c:v>
                </c:pt>
                <c:pt idx="7029" formatCode="General">
                  <c:v>1.02118</c:v>
                </c:pt>
                <c:pt idx="7030" formatCode="General">
                  <c:v>1.0197999999999998</c:v>
                </c:pt>
                <c:pt idx="7031" formatCode="General">
                  <c:v>1.01847</c:v>
                </c:pt>
                <c:pt idx="7032" formatCode="General">
                  <c:v>1.0175899999999998</c:v>
                </c:pt>
                <c:pt idx="7033" formatCode="General">
                  <c:v>1.01651</c:v>
                </c:pt>
                <c:pt idx="7034" formatCode="General">
                  <c:v>1.0148899999999998</c:v>
                </c:pt>
                <c:pt idx="7035" formatCode="General">
                  <c:v>1.0137399999999999</c:v>
                </c:pt>
                <c:pt idx="7036" formatCode="General">
                  <c:v>1.0124599999999999</c:v>
                </c:pt>
                <c:pt idx="7037" formatCode="General">
                  <c:v>1.0108699999999997</c:v>
                </c:pt>
                <c:pt idx="7038" formatCode="General">
                  <c:v>1.0092199999999998</c:v>
                </c:pt>
                <c:pt idx="7039" formatCode="General">
                  <c:v>1.0077899999999997</c:v>
                </c:pt>
                <c:pt idx="7040" formatCode="General">
                  <c:v>1.0051199999999998</c:v>
                </c:pt>
                <c:pt idx="7041" formatCode="General">
                  <c:v>1.0037199999999997</c:v>
                </c:pt>
                <c:pt idx="7042" formatCode="General">
                  <c:v>1.0018899999999997</c:v>
                </c:pt>
                <c:pt idx="7043" formatCode="General">
                  <c:v>1.00051</c:v>
                </c:pt>
                <c:pt idx="7044" formatCode="General">
                  <c:v>0.99920799999999987</c:v>
                </c:pt>
                <c:pt idx="7045" formatCode="General">
                  <c:v>0.99817800000000001</c:v>
                </c:pt>
                <c:pt idx="7046" formatCode="General">
                  <c:v>0.9962629999999999</c:v>
                </c:pt>
                <c:pt idx="7047" formatCode="General">
                  <c:v>0.98710199999999992</c:v>
                </c:pt>
                <c:pt idx="7048" formatCode="General">
                  <c:v>0.98610399999999987</c:v>
                </c:pt>
                <c:pt idx="7049" formatCode="General">
                  <c:v>0.98385699999999987</c:v>
                </c:pt>
                <c:pt idx="7050" formatCode="General">
                  <c:v>0.98246199999999972</c:v>
                </c:pt>
                <c:pt idx="7051" formatCode="General">
                  <c:v>0.98100999999999994</c:v>
                </c:pt>
                <c:pt idx="7052" formatCode="General">
                  <c:v>0.97807100000000013</c:v>
                </c:pt>
                <c:pt idx="7053" formatCode="General">
                  <c:v>0.97663000000000011</c:v>
                </c:pt>
                <c:pt idx="7054" formatCode="General">
                  <c:v>0.97527100000000011</c:v>
                </c:pt>
                <c:pt idx="7055" formatCode="General">
                  <c:v>0.97348900000000005</c:v>
                </c:pt>
                <c:pt idx="7056" formatCode="General">
                  <c:v>0.97201599999999999</c:v>
                </c:pt>
                <c:pt idx="7057" formatCode="General">
                  <c:v>0.97092900000000015</c:v>
                </c:pt>
                <c:pt idx="7058" formatCode="General">
                  <c:v>0.96958500000000003</c:v>
                </c:pt>
                <c:pt idx="7059" formatCode="General">
                  <c:v>0.96751599999999993</c:v>
                </c:pt>
                <c:pt idx="7060" formatCode="General">
                  <c:v>0.96617699999999984</c:v>
                </c:pt>
                <c:pt idx="7061" formatCode="General">
                  <c:v>0.96301700000000001</c:v>
                </c:pt>
                <c:pt idx="7062" formatCode="General">
                  <c:v>0.96186099999999997</c:v>
                </c:pt>
                <c:pt idx="7063" formatCode="General">
                  <c:v>0.96023800000000004</c:v>
                </c:pt>
                <c:pt idx="7064" formatCode="General">
                  <c:v>0.95898899999999998</c:v>
                </c:pt>
                <c:pt idx="7065" formatCode="General">
                  <c:v>0.95798300000000003</c:v>
                </c:pt>
                <c:pt idx="7066" formatCode="General">
                  <c:v>0.95656199999999991</c:v>
                </c:pt>
                <c:pt idx="7067" formatCode="General">
                  <c:v>0.95534200000000002</c:v>
                </c:pt>
                <c:pt idx="7068" formatCode="General">
                  <c:v>0.95334300000000005</c:v>
                </c:pt>
                <c:pt idx="7069" formatCode="General">
                  <c:v>0.95231900000000003</c:v>
                </c:pt>
                <c:pt idx="7070" formatCode="General">
                  <c:v>0.95169500000000007</c:v>
                </c:pt>
                <c:pt idx="7071" formatCode="General">
                  <c:v>0.95083099999999998</c:v>
                </c:pt>
                <c:pt idx="7072" formatCode="General">
                  <c:v>0.94884900000000016</c:v>
                </c:pt>
                <c:pt idx="7073" formatCode="General">
                  <c:v>0.94735400000000003</c:v>
                </c:pt>
                <c:pt idx="7074" formatCode="General">
                  <c:v>0.94615099999999996</c:v>
                </c:pt>
                <c:pt idx="7075" formatCode="General">
                  <c:v>0.94496500000000005</c:v>
                </c:pt>
                <c:pt idx="7076" formatCode="General">
                  <c:v>0.94430000000000003</c:v>
                </c:pt>
                <c:pt idx="7077" formatCode="General">
                  <c:v>0.94237700000000002</c:v>
                </c:pt>
                <c:pt idx="7078" formatCode="General">
                  <c:v>0.941106</c:v>
                </c:pt>
                <c:pt idx="7079" formatCode="General">
                  <c:v>0.93956399999999973</c:v>
                </c:pt>
                <c:pt idx="7080" formatCode="General">
                  <c:v>0.93808400000000003</c:v>
                </c:pt>
                <c:pt idx="7081" formatCode="General">
                  <c:v>0.936832</c:v>
                </c:pt>
                <c:pt idx="7082" formatCode="General">
                  <c:v>0.93549000000000004</c:v>
                </c:pt>
                <c:pt idx="7083" formatCode="General">
                  <c:v>0.93454199999999998</c:v>
                </c:pt>
                <c:pt idx="7084" formatCode="General">
                  <c:v>0.93364600000000009</c:v>
                </c:pt>
                <c:pt idx="7085" formatCode="General">
                  <c:v>0.92596000000000001</c:v>
                </c:pt>
                <c:pt idx="7086" formatCode="General">
                  <c:v>0.92503000000000002</c:v>
                </c:pt>
                <c:pt idx="7087" formatCode="General">
                  <c:v>0.92411399999999988</c:v>
                </c:pt>
                <c:pt idx="7088" formatCode="General">
                  <c:v>0.92206299999999985</c:v>
                </c:pt>
                <c:pt idx="7089" formatCode="General">
                  <c:v>0.92063600000000001</c:v>
                </c:pt>
                <c:pt idx="7090" formatCode="General">
                  <c:v>0.91861800000000005</c:v>
                </c:pt>
                <c:pt idx="7091" formatCode="General">
                  <c:v>0.91731499999999988</c:v>
                </c:pt>
                <c:pt idx="7092" formatCode="General">
                  <c:v>0.91645199999999993</c:v>
                </c:pt>
                <c:pt idx="7093" formatCode="General">
                  <c:v>0.915323</c:v>
                </c:pt>
                <c:pt idx="7094" formatCode="General">
                  <c:v>0.91433500000000001</c:v>
                </c:pt>
                <c:pt idx="7095" formatCode="General">
                  <c:v>0.91345399999999988</c:v>
                </c:pt>
                <c:pt idx="7096" formatCode="General">
                  <c:v>0.91105999999999998</c:v>
                </c:pt>
                <c:pt idx="7097" formatCode="General">
                  <c:v>0.90986400000000001</c:v>
                </c:pt>
                <c:pt idx="7098" formatCode="General">
                  <c:v>0.90922400000000003</c:v>
                </c:pt>
                <c:pt idx="7099" formatCode="General">
                  <c:v>0.90789299999999984</c:v>
                </c:pt>
                <c:pt idx="7100" formatCode="General">
                  <c:v>0.90648099999999987</c:v>
                </c:pt>
                <c:pt idx="7101" formatCode="General">
                  <c:v>0.90394200000000002</c:v>
                </c:pt>
                <c:pt idx="7102" formatCode="General">
                  <c:v>0.90273400000000004</c:v>
                </c:pt>
                <c:pt idx="7103" formatCode="General">
                  <c:v>0.90201399999999987</c:v>
                </c:pt>
                <c:pt idx="7104" formatCode="General">
                  <c:v>0.90093400000000001</c:v>
                </c:pt>
                <c:pt idx="7105" formatCode="General">
                  <c:v>0.90007999999999999</c:v>
                </c:pt>
                <c:pt idx="7106" formatCode="General">
                  <c:v>0.89798</c:v>
                </c:pt>
                <c:pt idx="7107" formatCode="General">
                  <c:v>0.89727400000000002</c:v>
                </c:pt>
                <c:pt idx="7108" formatCode="General">
                  <c:v>0.89661299999999988</c:v>
                </c:pt>
                <c:pt idx="7109" formatCode="General">
                  <c:v>0.89573400000000003</c:v>
                </c:pt>
                <c:pt idx="7110" formatCode="General">
                  <c:v>0.894594</c:v>
                </c:pt>
                <c:pt idx="7111" formatCode="General">
                  <c:v>0.89342699999999986</c:v>
                </c:pt>
                <c:pt idx="7112" formatCode="General">
                  <c:v>0.89251399999999992</c:v>
                </c:pt>
                <c:pt idx="7113" formatCode="General">
                  <c:v>0.89166000000000001</c:v>
                </c:pt>
                <c:pt idx="7114" formatCode="General">
                  <c:v>0.8904669999999999</c:v>
                </c:pt>
                <c:pt idx="7115" formatCode="General">
                  <c:v>0.88993100000000003</c:v>
                </c:pt>
                <c:pt idx="7116" formatCode="General">
                  <c:v>0.88898699999999986</c:v>
                </c:pt>
                <c:pt idx="7117" formatCode="General">
                  <c:v>0.88827</c:v>
                </c:pt>
                <c:pt idx="7118" formatCode="General">
                  <c:v>0.88651799999999992</c:v>
                </c:pt>
                <c:pt idx="7119" formatCode="General">
                  <c:v>0.88388699999999987</c:v>
                </c:pt>
                <c:pt idx="7120" formatCode="General">
                  <c:v>0.88231599999999988</c:v>
                </c:pt>
                <c:pt idx="7121" formatCode="General">
                  <c:v>0.88171699999999986</c:v>
                </c:pt>
                <c:pt idx="7122" formatCode="General">
                  <c:v>0.88051699999999977</c:v>
                </c:pt>
                <c:pt idx="7123" formatCode="General">
                  <c:v>0.87977000000000016</c:v>
                </c:pt>
                <c:pt idx="7124" formatCode="General">
                  <c:v>0.87798299999999996</c:v>
                </c:pt>
                <c:pt idx="7125" formatCode="General">
                  <c:v>0.87680200000000008</c:v>
                </c:pt>
                <c:pt idx="7126" formatCode="General">
                  <c:v>0.87523499999999999</c:v>
                </c:pt>
                <c:pt idx="7127" formatCode="General">
                  <c:v>0.87391500000000011</c:v>
                </c:pt>
                <c:pt idx="7128" formatCode="General">
                  <c:v>0.87295000000000011</c:v>
                </c:pt>
                <c:pt idx="7129" formatCode="General">
                  <c:v>0.87085000000000012</c:v>
                </c:pt>
                <c:pt idx="7130" formatCode="General">
                  <c:v>0.86434500000000014</c:v>
                </c:pt>
                <c:pt idx="7131" formatCode="General">
                  <c:v>0.86224800000000013</c:v>
                </c:pt>
                <c:pt idx="7132" formatCode="General">
                  <c:v>0.86089700000000013</c:v>
                </c:pt>
                <c:pt idx="7133" formatCode="General">
                  <c:v>0.85953000000000002</c:v>
                </c:pt>
                <c:pt idx="7134" formatCode="General">
                  <c:v>0.85766699999999996</c:v>
                </c:pt>
                <c:pt idx="7135" formatCode="General">
                  <c:v>0.85212600000000005</c:v>
                </c:pt>
                <c:pt idx="7136" formatCode="General">
                  <c:v>0.85085100000000013</c:v>
                </c:pt>
                <c:pt idx="7137" formatCode="General">
                  <c:v>0.84955099999999983</c:v>
                </c:pt>
                <c:pt idx="7138" formatCode="General">
                  <c:v>0.84742200000000001</c:v>
                </c:pt>
                <c:pt idx="7139" formatCode="General">
                  <c:v>0.8466490000000001</c:v>
                </c:pt>
                <c:pt idx="7140" formatCode="General">
                  <c:v>0.84537399999999996</c:v>
                </c:pt>
                <c:pt idx="7141" formatCode="General">
                  <c:v>0.84443100000000004</c:v>
                </c:pt>
                <c:pt idx="7142" formatCode="General">
                  <c:v>0.84326699999999988</c:v>
                </c:pt>
                <c:pt idx="7143" formatCode="General">
                  <c:v>0.84197000000000011</c:v>
                </c:pt>
                <c:pt idx="7144" formatCode="General">
                  <c:v>0.83815700000000004</c:v>
                </c:pt>
                <c:pt idx="7145" formatCode="General">
                  <c:v>0.83734100000000011</c:v>
                </c:pt>
                <c:pt idx="7146" formatCode="General">
                  <c:v>0.836364</c:v>
                </c:pt>
                <c:pt idx="7147" formatCode="General">
                  <c:v>0.83389000000000013</c:v>
                </c:pt>
                <c:pt idx="7148" formatCode="General">
                  <c:v>0.83297100000000013</c:v>
                </c:pt>
                <c:pt idx="7149" formatCode="General">
                  <c:v>0.83189600000000008</c:v>
                </c:pt>
                <c:pt idx="7150" formatCode="General">
                  <c:v>0.82723500000000005</c:v>
                </c:pt>
                <c:pt idx="7151" formatCode="General">
                  <c:v>0.825986</c:v>
                </c:pt>
                <c:pt idx="7152" formatCode="General">
                  <c:v>0.82490399999999997</c:v>
                </c:pt>
                <c:pt idx="7153" formatCode="General">
                  <c:v>0.82352199999999998</c:v>
                </c:pt>
                <c:pt idx="7154" formatCode="General">
                  <c:v>0.82231599999999994</c:v>
                </c:pt>
                <c:pt idx="7155" formatCode="General">
                  <c:v>0.82038999999999984</c:v>
                </c:pt>
                <c:pt idx="7156" formatCode="General">
                  <c:v>0.81935599999999997</c:v>
                </c:pt>
                <c:pt idx="7157" formatCode="General">
                  <c:v>0.81779400000000013</c:v>
                </c:pt>
                <c:pt idx="7158" formatCode="General">
                  <c:v>0.81687500000000013</c:v>
                </c:pt>
                <c:pt idx="7159" formatCode="General">
                  <c:v>0.81593000000000004</c:v>
                </c:pt>
                <c:pt idx="7160" formatCode="General">
                  <c:v>0.814496</c:v>
                </c:pt>
                <c:pt idx="7161" formatCode="General">
                  <c:v>0.81365500000000013</c:v>
                </c:pt>
                <c:pt idx="7162" formatCode="General">
                  <c:v>0.81277900000000014</c:v>
                </c:pt>
                <c:pt idx="7163" formatCode="General">
                  <c:v>0.81173499999999998</c:v>
                </c:pt>
                <c:pt idx="7164" formatCode="General">
                  <c:v>0.81109799999999999</c:v>
                </c:pt>
                <c:pt idx="7165" formatCode="General">
                  <c:v>0.80888099999999996</c:v>
                </c:pt>
                <c:pt idx="7166" formatCode="General">
                  <c:v>0.80744000000000005</c:v>
                </c:pt>
                <c:pt idx="7167" formatCode="General">
                  <c:v>0.80645800000000001</c:v>
                </c:pt>
                <c:pt idx="7168" formatCode="General">
                  <c:v>0.80571899999999996</c:v>
                </c:pt>
                <c:pt idx="7169" formatCode="General">
                  <c:v>0.80475500000000011</c:v>
                </c:pt>
                <c:pt idx="7170" formatCode="General">
                  <c:v>0.80336099999999988</c:v>
                </c:pt>
                <c:pt idx="7171" formatCode="General">
                  <c:v>0.80221799999999988</c:v>
                </c:pt>
                <c:pt idx="7172" formatCode="General">
                  <c:v>0.80133299999999985</c:v>
                </c:pt>
                <c:pt idx="7173" formatCode="General">
                  <c:v>0.79993300000000001</c:v>
                </c:pt>
                <c:pt idx="7174" formatCode="General">
                  <c:v>0.79903599999999997</c:v>
                </c:pt>
                <c:pt idx="7175" formatCode="General">
                  <c:v>0.79800499999999996</c:v>
                </c:pt>
                <c:pt idx="7176" formatCode="General">
                  <c:v>0.79667600000000005</c:v>
                </c:pt>
                <c:pt idx="7177" formatCode="General">
                  <c:v>0.79481199999999996</c:v>
                </c:pt>
                <c:pt idx="7178" formatCode="General">
                  <c:v>0.79343199999999992</c:v>
                </c:pt>
                <c:pt idx="7179" formatCode="General">
                  <c:v>0.79139499999999996</c:v>
                </c:pt>
                <c:pt idx="7180" formatCode="General">
                  <c:v>0.78984100000000013</c:v>
                </c:pt>
                <c:pt idx="7181" formatCode="General">
                  <c:v>0.78880499999999998</c:v>
                </c:pt>
                <c:pt idx="7182" formatCode="General">
                  <c:v>0.78778400000000004</c:v>
                </c:pt>
                <c:pt idx="7183" formatCode="General">
                  <c:v>0.78627000000000002</c:v>
                </c:pt>
                <c:pt idx="7184" formatCode="General">
                  <c:v>0.785219</c:v>
                </c:pt>
                <c:pt idx="7185" formatCode="General">
                  <c:v>0.78419799999999984</c:v>
                </c:pt>
                <c:pt idx="7186" formatCode="General">
                  <c:v>0.78284600000000004</c:v>
                </c:pt>
                <c:pt idx="7187" formatCode="General">
                  <c:v>0.78160499999999999</c:v>
                </c:pt>
                <c:pt idx="7188" formatCode="General">
                  <c:v>0.78032999999999997</c:v>
                </c:pt>
                <c:pt idx="7189" formatCode="General">
                  <c:v>0.77947200000000005</c:v>
                </c:pt>
                <c:pt idx="7190" formatCode="General">
                  <c:v>0.77828100000000011</c:v>
                </c:pt>
                <c:pt idx="7191" formatCode="General">
                  <c:v>0.77691699999999997</c:v>
                </c:pt>
                <c:pt idx="7192" formatCode="General">
                  <c:v>0.77617300000000011</c:v>
                </c:pt>
                <c:pt idx="7193" formatCode="General">
                  <c:v>0.77303299999999997</c:v>
                </c:pt>
                <c:pt idx="7194" formatCode="General">
                  <c:v>0.77207300000000012</c:v>
                </c:pt>
                <c:pt idx="7195" formatCode="General">
                  <c:v>0.77084800000000009</c:v>
                </c:pt>
                <c:pt idx="7196" formatCode="General">
                  <c:v>0.76995899999999995</c:v>
                </c:pt>
                <c:pt idx="7197" formatCode="General">
                  <c:v>0.76891000000000009</c:v>
                </c:pt>
                <c:pt idx="7198" formatCode="General">
                  <c:v>0.76788299999999998</c:v>
                </c:pt>
                <c:pt idx="7199" formatCode="General">
                  <c:v>0.76680200000000009</c:v>
                </c:pt>
                <c:pt idx="7200" formatCode="General">
                  <c:v>0.75871800000000011</c:v>
                </c:pt>
                <c:pt idx="7201" formatCode="General">
                  <c:v>0.75777000000000017</c:v>
                </c:pt>
                <c:pt idx="7202" formatCode="General">
                  <c:v>0.75650899999999999</c:v>
                </c:pt>
                <c:pt idx="7203" formatCode="General">
                  <c:v>0.75499200000000011</c:v>
                </c:pt>
                <c:pt idx="7204" formatCode="General">
                  <c:v>0.75294600000000012</c:v>
                </c:pt>
                <c:pt idx="7205" formatCode="General">
                  <c:v>0.75169200000000014</c:v>
                </c:pt>
                <c:pt idx="7206" formatCode="General">
                  <c:v>0.75075600000000009</c:v>
                </c:pt>
                <c:pt idx="7207" formatCode="General">
                  <c:v>0.74949200000000005</c:v>
                </c:pt>
                <c:pt idx="7208" formatCode="General">
                  <c:v>0.74869900000000023</c:v>
                </c:pt>
                <c:pt idx="7209" formatCode="General">
                  <c:v>0.74726000000000004</c:v>
                </c:pt>
                <c:pt idx="7210" formatCode="General">
                  <c:v>0.74632200000000004</c:v>
                </c:pt>
                <c:pt idx="7211" formatCode="General">
                  <c:v>0.74535399999999996</c:v>
                </c:pt>
                <c:pt idx="7212" formatCode="General">
                  <c:v>0.74459699999999984</c:v>
                </c:pt>
                <c:pt idx="7213" formatCode="General">
                  <c:v>0.74403100000000011</c:v>
                </c:pt>
                <c:pt idx="7214" formatCode="General">
                  <c:v>0.74275400000000014</c:v>
                </c:pt>
                <c:pt idx="7215" formatCode="General">
                  <c:v>0.74084300000000014</c:v>
                </c:pt>
                <c:pt idx="7216" formatCode="General">
                  <c:v>0.73979300000000014</c:v>
                </c:pt>
                <c:pt idx="7217" formatCode="General">
                  <c:v>0.73853100000000005</c:v>
                </c:pt>
                <c:pt idx="7218" formatCode="General">
                  <c:v>0.73775900000000016</c:v>
                </c:pt>
                <c:pt idx="7219" formatCode="General">
                  <c:v>0.73638599999999999</c:v>
                </c:pt>
                <c:pt idx="7220" formatCode="General">
                  <c:v>0.73523300000000003</c:v>
                </c:pt>
                <c:pt idx="7221" formatCode="General">
                  <c:v>0.73301400000000005</c:v>
                </c:pt>
                <c:pt idx="7222" formatCode="General">
                  <c:v>0.73243400000000003</c:v>
                </c:pt>
                <c:pt idx="7223" formatCode="General">
                  <c:v>0.73164200000000013</c:v>
                </c:pt>
                <c:pt idx="7224" formatCode="General">
                  <c:v>0.73118399999999983</c:v>
                </c:pt>
                <c:pt idx="7225" formatCode="General">
                  <c:v>0.72961000000000009</c:v>
                </c:pt>
                <c:pt idx="7226" formatCode="General">
                  <c:v>0.72886399999999996</c:v>
                </c:pt>
                <c:pt idx="7227" formatCode="General">
                  <c:v>0.72803499999999999</c:v>
                </c:pt>
                <c:pt idx="7228" formatCode="General">
                  <c:v>0.72764700000000015</c:v>
                </c:pt>
                <c:pt idx="7229" formatCode="General">
                  <c:v>0.72652700000000003</c:v>
                </c:pt>
                <c:pt idx="7230" formatCode="General">
                  <c:v>0.72567400000000015</c:v>
                </c:pt>
                <c:pt idx="7231" formatCode="General">
                  <c:v>0.72437900000000011</c:v>
                </c:pt>
                <c:pt idx="7232" formatCode="General">
                  <c:v>0.72354200000000002</c:v>
                </c:pt>
                <c:pt idx="7233" formatCode="General">
                  <c:v>0.72219000000000011</c:v>
                </c:pt>
                <c:pt idx="7234" formatCode="General">
                  <c:v>0.72116899999999984</c:v>
                </c:pt>
                <c:pt idx="7235" formatCode="General">
                  <c:v>0.72027099999999999</c:v>
                </c:pt>
                <c:pt idx="7236" formatCode="General">
                  <c:v>0.71915399999999996</c:v>
                </c:pt>
                <c:pt idx="7237" formatCode="General">
                  <c:v>0.71233800000000003</c:v>
                </c:pt>
                <c:pt idx="7238" formatCode="General">
                  <c:v>0.71133800000000003</c:v>
                </c:pt>
                <c:pt idx="7239" formatCode="General">
                  <c:v>0.71021199999999984</c:v>
                </c:pt>
                <c:pt idx="7240" formatCode="General">
                  <c:v>0.70945400000000003</c:v>
                </c:pt>
                <c:pt idx="7241" formatCode="General">
                  <c:v>0.70904699999999998</c:v>
                </c:pt>
                <c:pt idx="7242" formatCode="General">
                  <c:v>0.70841299999999985</c:v>
                </c:pt>
                <c:pt idx="7243" formatCode="General">
                  <c:v>0.70747899999999997</c:v>
                </c:pt>
                <c:pt idx="7244" formatCode="General">
                  <c:v>0.70656099999999988</c:v>
                </c:pt>
                <c:pt idx="7245" formatCode="General">
                  <c:v>0.70482299999999998</c:v>
                </c:pt>
                <c:pt idx="7246" formatCode="General">
                  <c:v>0.70210399999999984</c:v>
                </c:pt>
                <c:pt idx="7247" formatCode="General">
                  <c:v>0.70099100000000014</c:v>
                </c:pt>
                <c:pt idx="7248" formatCode="General">
                  <c:v>0.70010600000000001</c:v>
                </c:pt>
                <c:pt idx="7249" formatCode="General">
                  <c:v>0.69868300000000005</c:v>
                </c:pt>
                <c:pt idx="7250" formatCode="General">
                  <c:v>0.69768799999999997</c:v>
                </c:pt>
                <c:pt idx="7251" formatCode="General">
                  <c:v>0.69694500000000015</c:v>
                </c:pt>
                <c:pt idx="7252" formatCode="General">
                  <c:v>0.69599699999999998</c:v>
                </c:pt>
                <c:pt idx="7253" formatCode="General">
                  <c:v>0.69493300000000002</c:v>
                </c:pt>
                <c:pt idx="7254" formatCode="General">
                  <c:v>0.69438800000000001</c:v>
                </c:pt>
                <c:pt idx="7255" formatCode="General">
                  <c:v>0.69345900000000005</c:v>
                </c:pt>
                <c:pt idx="7256" formatCode="General">
                  <c:v>0.69270399999999999</c:v>
                </c:pt>
                <c:pt idx="7257" formatCode="General">
                  <c:v>0.69184500000000015</c:v>
                </c:pt>
                <c:pt idx="7258" formatCode="General">
                  <c:v>0.69115499999999996</c:v>
                </c:pt>
                <c:pt idx="7259" formatCode="General">
                  <c:v>0.69029700000000005</c:v>
                </c:pt>
                <c:pt idx="7260" formatCode="General">
                  <c:v>0.68989500000000015</c:v>
                </c:pt>
                <c:pt idx="7261" formatCode="General">
                  <c:v>0.68873600000000001</c:v>
                </c:pt>
                <c:pt idx="7262" formatCode="General">
                  <c:v>0.68783099999999997</c:v>
                </c:pt>
                <c:pt idx="7263" formatCode="General">
                  <c:v>0.68716699999999986</c:v>
                </c:pt>
                <c:pt idx="7264" formatCode="General">
                  <c:v>0.68606900000000004</c:v>
                </c:pt>
                <c:pt idx="7265" formatCode="General">
                  <c:v>0.68520000000000003</c:v>
                </c:pt>
                <c:pt idx="7266" formatCode="General">
                  <c:v>0.68401299999999987</c:v>
                </c:pt>
                <c:pt idx="7267" formatCode="General">
                  <c:v>0.68321100000000001</c:v>
                </c:pt>
                <c:pt idx="7268" formatCode="General">
                  <c:v>0.68237499999999984</c:v>
                </c:pt>
                <c:pt idx="7269" formatCode="General">
                  <c:v>0.68160799999999999</c:v>
                </c:pt>
                <c:pt idx="7270" formatCode="General">
                  <c:v>0.68023299999999987</c:v>
                </c:pt>
                <c:pt idx="7271" formatCode="General">
                  <c:v>0.67874400000000024</c:v>
                </c:pt>
                <c:pt idx="7272" formatCode="General">
                  <c:v>0.67795300000000014</c:v>
                </c:pt>
                <c:pt idx="7273" formatCode="General">
                  <c:v>0.67676600000000009</c:v>
                </c:pt>
                <c:pt idx="7274" formatCode="General">
                  <c:v>0.67562600000000006</c:v>
                </c:pt>
                <c:pt idx="7275" formatCode="General">
                  <c:v>0.67411100000000013</c:v>
                </c:pt>
                <c:pt idx="7276" formatCode="General">
                  <c:v>0.67317100000000007</c:v>
                </c:pt>
                <c:pt idx="7277" formatCode="General">
                  <c:v>0.67259700000000011</c:v>
                </c:pt>
                <c:pt idx="7278" formatCode="General">
                  <c:v>0.67209500000000022</c:v>
                </c:pt>
                <c:pt idx="7279" formatCode="General">
                  <c:v>0.67035500000000015</c:v>
                </c:pt>
                <c:pt idx="7280" formatCode="General">
                  <c:v>0.66938299999999984</c:v>
                </c:pt>
                <c:pt idx="7281" formatCode="General">
                  <c:v>0.66412400000000016</c:v>
                </c:pt>
                <c:pt idx="7282" formatCode="General">
                  <c:v>0.66338900000000012</c:v>
                </c:pt>
                <c:pt idx="7283" formatCode="General">
                  <c:v>0.66251099999999996</c:v>
                </c:pt>
                <c:pt idx="7284" formatCode="General">
                  <c:v>0.66175100000000009</c:v>
                </c:pt>
                <c:pt idx="7285" formatCode="General">
                  <c:v>0.66108299999999998</c:v>
                </c:pt>
                <c:pt idx="7286" formatCode="General">
                  <c:v>0.65999200000000013</c:v>
                </c:pt>
                <c:pt idx="7287" formatCode="General">
                  <c:v>0.65924900000000008</c:v>
                </c:pt>
                <c:pt idx="7288" formatCode="General">
                  <c:v>0.65839000000000014</c:v>
                </c:pt>
                <c:pt idx="7289" formatCode="General">
                  <c:v>0.65692600000000012</c:v>
                </c:pt>
                <c:pt idx="7290" formatCode="General">
                  <c:v>0.65623100000000012</c:v>
                </c:pt>
                <c:pt idx="7291" formatCode="General">
                  <c:v>0.65519600000000011</c:v>
                </c:pt>
                <c:pt idx="7292" formatCode="General">
                  <c:v>0.65414799999999995</c:v>
                </c:pt>
                <c:pt idx="7293" formatCode="General">
                  <c:v>0.65312200000000009</c:v>
                </c:pt>
                <c:pt idx="7294" formatCode="General">
                  <c:v>0.65214100000000008</c:v>
                </c:pt>
                <c:pt idx="7295" formatCode="General">
                  <c:v>0.65138300000000005</c:v>
                </c:pt>
                <c:pt idx="7296" formatCode="General">
                  <c:v>0.65055000000000007</c:v>
                </c:pt>
                <c:pt idx="7297" formatCode="General">
                  <c:v>0.64912300000000012</c:v>
                </c:pt>
                <c:pt idx="7298" formatCode="General">
                  <c:v>0.64839899999999995</c:v>
                </c:pt>
                <c:pt idx="7299" formatCode="General">
                  <c:v>0.64749400000000013</c:v>
                </c:pt>
                <c:pt idx="7300" formatCode="General">
                  <c:v>0.64690400000000015</c:v>
                </c:pt>
                <c:pt idx="7301" formatCode="General">
                  <c:v>0.64616200000000001</c:v>
                </c:pt>
                <c:pt idx="7302" formatCode="General">
                  <c:v>0.64579000000000009</c:v>
                </c:pt>
                <c:pt idx="7303" formatCode="General">
                  <c:v>0.64452200000000004</c:v>
                </c:pt>
                <c:pt idx="7304" formatCode="General">
                  <c:v>0.64397100000000007</c:v>
                </c:pt>
                <c:pt idx="7305" formatCode="General">
                  <c:v>0.64299500000000009</c:v>
                </c:pt>
                <c:pt idx="7306" formatCode="General">
                  <c:v>0.64178800000000014</c:v>
                </c:pt>
                <c:pt idx="7307" formatCode="General">
                  <c:v>0.64065500000000009</c:v>
                </c:pt>
                <c:pt idx="7308" formatCode="General">
                  <c:v>0.63935500000000012</c:v>
                </c:pt>
                <c:pt idx="7309" formatCode="General">
                  <c:v>0.63853099999999996</c:v>
                </c:pt>
                <c:pt idx="7310" formatCode="General">
                  <c:v>0.63762600000000014</c:v>
                </c:pt>
                <c:pt idx="7311" formatCode="General">
                  <c:v>0.63341800000000004</c:v>
                </c:pt>
                <c:pt idx="7312" formatCode="General">
                  <c:v>0.63199900000000009</c:v>
                </c:pt>
                <c:pt idx="7313" formatCode="General">
                  <c:v>0.63109100000000007</c:v>
                </c:pt>
                <c:pt idx="7314" formatCode="General">
                  <c:v>0.63010500000000014</c:v>
                </c:pt>
                <c:pt idx="7315" formatCode="General">
                  <c:v>0.62955499999999998</c:v>
                </c:pt>
                <c:pt idx="7316" formatCode="General">
                  <c:v>0.62848999999999999</c:v>
                </c:pt>
                <c:pt idx="7317" formatCode="General">
                  <c:v>0.62753800000000004</c:v>
                </c:pt>
                <c:pt idx="7318" formatCode="General">
                  <c:v>0.62676600000000005</c:v>
                </c:pt>
                <c:pt idx="7319" formatCode="General">
                  <c:v>0.62586600000000003</c:v>
                </c:pt>
                <c:pt idx="7320" formatCode="General">
                  <c:v>0.62485900000000016</c:v>
                </c:pt>
                <c:pt idx="7321" formatCode="General">
                  <c:v>0.62410600000000005</c:v>
                </c:pt>
                <c:pt idx="7322" formatCode="General">
                  <c:v>0.61931800000000004</c:v>
                </c:pt>
                <c:pt idx="7323" formatCode="General">
                  <c:v>0.61787700000000012</c:v>
                </c:pt>
                <c:pt idx="7324" formatCode="General">
                  <c:v>0.61692300000000011</c:v>
                </c:pt>
                <c:pt idx="7325" formatCode="General">
                  <c:v>0.61621199999999998</c:v>
                </c:pt>
                <c:pt idx="7326" formatCode="General">
                  <c:v>0.61509000000000014</c:v>
                </c:pt>
                <c:pt idx="7327" formatCode="General">
                  <c:v>0.61418700000000004</c:v>
                </c:pt>
                <c:pt idx="7328" formatCode="General">
                  <c:v>0.61307800000000012</c:v>
                </c:pt>
                <c:pt idx="7329" formatCode="General">
                  <c:v>0.61169300000000015</c:v>
                </c:pt>
                <c:pt idx="7330" formatCode="General">
                  <c:v>0.61031599999999997</c:v>
                </c:pt>
                <c:pt idx="7331" formatCode="General">
                  <c:v>0.60968199999999995</c:v>
                </c:pt>
                <c:pt idx="7332" formatCode="General">
                  <c:v>0.60903700000000005</c:v>
                </c:pt>
                <c:pt idx="7333" formatCode="General">
                  <c:v>0.60713499999999998</c:v>
                </c:pt>
                <c:pt idx="7334" formatCode="General">
                  <c:v>0.60628499999999996</c:v>
                </c:pt>
                <c:pt idx="7335" formatCode="General">
                  <c:v>0.60555099999999984</c:v>
                </c:pt>
                <c:pt idx="7336" formatCode="General">
                  <c:v>0.60444399999999998</c:v>
                </c:pt>
                <c:pt idx="7337" formatCode="General">
                  <c:v>0.60294200000000009</c:v>
                </c:pt>
                <c:pt idx="7338" formatCode="General">
                  <c:v>0.60197000000000012</c:v>
                </c:pt>
                <c:pt idx="7339" formatCode="General">
                  <c:v>0.60119199999999995</c:v>
                </c:pt>
                <c:pt idx="7340" formatCode="General">
                  <c:v>0.60053599999999996</c:v>
                </c:pt>
                <c:pt idx="7341" formatCode="General">
                  <c:v>0.59969099999999997</c:v>
                </c:pt>
                <c:pt idx="7342" formatCode="General">
                  <c:v>0.59899100000000005</c:v>
                </c:pt>
                <c:pt idx="7343" formatCode="General">
                  <c:v>0.59810599999999992</c:v>
                </c:pt>
                <c:pt idx="7344" formatCode="General">
                  <c:v>0.597248</c:v>
                </c:pt>
                <c:pt idx="7345" formatCode="General">
                  <c:v>0.59661799999999987</c:v>
                </c:pt>
                <c:pt idx="7346" formatCode="General">
                  <c:v>0.59577100000000005</c:v>
                </c:pt>
                <c:pt idx="7347" formatCode="General">
                  <c:v>0.59266099999999988</c:v>
                </c:pt>
                <c:pt idx="7348" formatCode="General">
                  <c:v>0.5914609999999999</c:v>
                </c:pt>
                <c:pt idx="7349" formatCode="General">
                  <c:v>0.59045299999999989</c:v>
                </c:pt>
                <c:pt idx="7350" formatCode="General">
                  <c:v>0.58945599999999987</c:v>
                </c:pt>
                <c:pt idx="7351" formatCode="General">
                  <c:v>0.58839999999999992</c:v>
                </c:pt>
                <c:pt idx="7352" formatCode="General">
                  <c:v>0.58749699999999994</c:v>
                </c:pt>
                <c:pt idx="7353" formatCode="General">
                  <c:v>0.586897</c:v>
                </c:pt>
                <c:pt idx="7354" formatCode="General">
                  <c:v>0.58620199999999989</c:v>
                </c:pt>
                <c:pt idx="7355" formatCode="General">
                  <c:v>0.58559399999999973</c:v>
                </c:pt>
                <c:pt idx="7356" formatCode="General">
                  <c:v>0.58409900000000003</c:v>
                </c:pt>
                <c:pt idx="7357" formatCode="General">
                  <c:v>0.58279599999999998</c:v>
                </c:pt>
                <c:pt idx="7358" formatCode="General">
                  <c:v>0.58222599999999991</c:v>
                </c:pt>
                <c:pt idx="7359" formatCode="General">
                  <c:v>0.58138199999999973</c:v>
                </c:pt>
                <c:pt idx="7360" formatCode="General">
                  <c:v>0.5801599999999999</c:v>
                </c:pt>
                <c:pt idx="7361" formatCode="General">
                  <c:v>0.57908099999999996</c:v>
                </c:pt>
                <c:pt idx="7362" formatCode="General">
                  <c:v>0.57811599999999996</c:v>
                </c:pt>
                <c:pt idx="7363" formatCode="General">
                  <c:v>0.57709999999999995</c:v>
                </c:pt>
                <c:pt idx="7364" formatCode="General">
                  <c:v>0.57663699999999996</c:v>
                </c:pt>
                <c:pt idx="7365" formatCode="General">
                  <c:v>0.57591599999999998</c:v>
                </c:pt>
                <c:pt idx="7366" formatCode="General">
                  <c:v>0.57522700000000004</c:v>
                </c:pt>
                <c:pt idx="7367" formatCode="General">
                  <c:v>0.574546</c:v>
                </c:pt>
                <c:pt idx="7368" formatCode="General">
                  <c:v>0.57355699999999987</c:v>
                </c:pt>
                <c:pt idx="7369" formatCode="General">
                  <c:v>0.57269900000000007</c:v>
                </c:pt>
                <c:pt idx="7370" formatCode="General">
                  <c:v>0.57230800000000004</c:v>
                </c:pt>
                <c:pt idx="7371" formatCode="General">
                  <c:v>0.56966499999999998</c:v>
                </c:pt>
                <c:pt idx="7372" formatCode="General">
                  <c:v>0.56875000000000009</c:v>
                </c:pt>
                <c:pt idx="7373" formatCode="General">
                  <c:v>0.568187</c:v>
                </c:pt>
                <c:pt idx="7374" formatCode="General">
                  <c:v>0.56722600000000001</c:v>
                </c:pt>
                <c:pt idx="7375" formatCode="General">
                  <c:v>0.56638199999999994</c:v>
                </c:pt>
                <c:pt idx="7376" formatCode="General">
                  <c:v>0.56554700000000002</c:v>
                </c:pt>
                <c:pt idx="7377" formatCode="General">
                  <c:v>0.56487500000000013</c:v>
                </c:pt>
                <c:pt idx="7378" formatCode="General">
                  <c:v>0.56389699999999998</c:v>
                </c:pt>
                <c:pt idx="7379" formatCode="General">
                  <c:v>0.56268799999999997</c:v>
                </c:pt>
                <c:pt idx="7380" formatCode="General">
                  <c:v>0.56145800000000001</c:v>
                </c:pt>
                <c:pt idx="7381" formatCode="General">
                  <c:v>0.56077800000000011</c:v>
                </c:pt>
                <c:pt idx="7382" formatCode="General">
                  <c:v>0.56003199999999997</c:v>
                </c:pt>
                <c:pt idx="7383" formatCode="General">
                  <c:v>0.55426699999999973</c:v>
                </c:pt>
                <c:pt idx="7384" formatCode="General">
                  <c:v>0.55318299999999987</c:v>
                </c:pt>
                <c:pt idx="7385" formatCode="General">
                  <c:v>0.552396</c:v>
                </c:pt>
                <c:pt idx="7386" formatCode="General">
                  <c:v>0.55209200000000003</c:v>
                </c:pt>
                <c:pt idx="7387" formatCode="General">
                  <c:v>0.55126900000000001</c:v>
                </c:pt>
                <c:pt idx="7388" formatCode="General">
                  <c:v>0.55068300000000003</c:v>
                </c:pt>
                <c:pt idx="7389" formatCode="General">
                  <c:v>0.55010599999999998</c:v>
                </c:pt>
                <c:pt idx="7390" formatCode="General">
                  <c:v>0.54918500000000003</c:v>
                </c:pt>
                <c:pt idx="7391" formatCode="General">
                  <c:v>0.54843399999999987</c:v>
                </c:pt>
                <c:pt idx="7392" formatCode="General">
                  <c:v>0.54786599999999996</c:v>
                </c:pt>
                <c:pt idx="7393" formatCode="General">
                  <c:v>0.54729300000000003</c:v>
                </c:pt>
                <c:pt idx="7394" formatCode="General">
                  <c:v>0.54655500000000001</c:v>
                </c:pt>
                <c:pt idx="7395" formatCode="General">
                  <c:v>0.54569000000000012</c:v>
                </c:pt>
                <c:pt idx="7396" formatCode="General">
                  <c:v>0.54520400000000002</c:v>
                </c:pt>
                <c:pt idx="7397" formatCode="General">
                  <c:v>0.54472399999999999</c:v>
                </c:pt>
                <c:pt idx="7398" formatCode="General">
                  <c:v>0.54386699999999988</c:v>
                </c:pt>
                <c:pt idx="7399" formatCode="General">
                  <c:v>0.54305599999999998</c:v>
                </c:pt>
                <c:pt idx="7400" formatCode="General">
                  <c:v>0.54208199999999984</c:v>
                </c:pt>
                <c:pt idx="7401" formatCode="General">
                  <c:v>0.54120699999999988</c:v>
                </c:pt>
                <c:pt idx="7402" formatCode="General">
                  <c:v>0.54047199999999984</c:v>
                </c:pt>
                <c:pt idx="7403" formatCode="General">
                  <c:v>0.53954899999999983</c:v>
                </c:pt>
                <c:pt idx="7404" formatCode="General">
                  <c:v>0.53798299999999988</c:v>
                </c:pt>
                <c:pt idx="7405" formatCode="General">
                  <c:v>0.53721099999999988</c:v>
                </c:pt>
                <c:pt idx="7406" formatCode="General">
                  <c:v>0.53640599999999994</c:v>
                </c:pt>
                <c:pt idx="7407" formatCode="General">
                  <c:v>0.53585799999999983</c:v>
                </c:pt>
                <c:pt idx="7408" formatCode="General">
                  <c:v>0.53515000000000001</c:v>
                </c:pt>
                <c:pt idx="7409" formatCode="General">
                  <c:v>0.53419700000000003</c:v>
                </c:pt>
                <c:pt idx="7410" formatCode="General">
                  <c:v>0.53346799999999994</c:v>
                </c:pt>
                <c:pt idx="7411" formatCode="General">
                  <c:v>0.53268700000000002</c:v>
                </c:pt>
                <c:pt idx="7412" formatCode="General">
                  <c:v>0.53147299999999986</c:v>
                </c:pt>
                <c:pt idx="7413" formatCode="General">
                  <c:v>0.53084799999999999</c:v>
                </c:pt>
                <c:pt idx="7414" formatCode="General">
                  <c:v>0.52965600000000002</c:v>
                </c:pt>
                <c:pt idx="7415" formatCode="General">
                  <c:v>0.52911900000000001</c:v>
                </c:pt>
                <c:pt idx="7416" formatCode="General">
                  <c:v>0.52856499999999973</c:v>
                </c:pt>
                <c:pt idx="7417" formatCode="General">
                  <c:v>0.52808100000000002</c:v>
                </c:pt>
                <c:pt idx="7418" formatCode="General">
                  <c:v>0.52728199999999992</c:v>
                </c:pt>
                <c:pt idx="7419" formatCode="General">
                  <c:v>0.526339</c:v>
                </c:pt>
                <c:pt idx="7420" formatCode="General">
                  <c:v>0.52573800000000004</c:v>
                </c:pt>
                <c:pt idx="7421" formatCode="General">
                  <c:v>0.52527500000000005</c:v>
                </c:pt>
                <c:pt idx="7422" formatCode="General">
                  <c:v>0.52426699999999993</c:v>
                </c:pt>
                <c:pt idx="7423" formatCode="General">
                  <c:v>0.52362900000000012</c:v>
                </c:pt>
                <c:pt idx="7424" formatCode="General">
                  <c:v>0.523003</c:v>
                </c:pt>
                <c:pt idx="7425" formatCode="General">
                  <c:v>0.52217599999999997</c:v>
                </c:pt>
                <c:pt idx="7426" formatCode="General">
                  <c:v>0.52160499999999999</c:v>
                </c:pt>
                <c:pt idx="7427" formatCode="General">
                  <c:v>0.52056799999999992</c:v>
                </c:pt>
                <c:pt idx="7428" formatCode="General">
                  <c:v>0.51953399999999994</c:v>
                </c:pt>
                <c:pt idx="7429" formatCode="General">
                  <c:v>0.51427199999999984</c:v>
                </c:pt>
                <c:pt idx="7430" formatCode="General">
                  <c:v>0.51324199999999998</c:v>
                </c:pt>
                <c:pt idx="7431" formatCode="General">
                  <c:v>0.51261000000000001</c:v>
                </c:pt>
                <c:pt idx="7432" formatCode="General">
                  <c:v>0.51173900000000005</c:v>
                </c:pt>
                <c:pt idx="7433" formatCode="General">
                  <c:v>0.51086100000000001</c:v>
                </c:pt>
                <c:pt idx="7434" formatCode="General">
                  <c:v>0.50992800000000005</c:v>
                </c:pt>
                <c:pt idx="7435" formatCode="General">
                  <c:v>0.50922599999999996</c:v>
                </c:pt>
                <c:pt idx="7436" formatCode="General">
                  <c:v>0.50856599999999985</c:v>
                </c:pt>
                <c:pt idx="7437" formatCode="General">
                  <c:v>0.50795500000000005</c:v>
                </c:pt>
                <c:pt idx="7438" formatCode="General">
                  <c:v>0.50712699999999988</c:v>
                </c:pt>
                <c:pt idx="7439" formatCode="General">
                  <c:v>0.50665300000000002</c:v>
                </c:pt>
                <c:pt idx="7440" formatCode="General">
                  <c:v>0.50404000000000004</c:v>
                </c:pt>
                <c:pt idx="7441" formatCode="General">
                  <c:v>0.50340099999999988</c:v>
                </c:pt>
                <c:pt idx="7442" formatCode="General">
                  <c:v>0.50304199999999999</c:v>
                </c:pt>
                <c:pt idx="7443" formatCode="General">
                  <c:v>0.50243499999999985</c:v>
                </c:pt>
                <c:pt idx="7444" formatCode="General">
                  <c:v>0.50153999999999987</c:v>
                </c:pt>
                <c:pt idx="7445" formatCode="General">
                  <c:v>0.50092599999999998</c:v>
                </c:pt>
                <c:pt idx="7446" formatCode="General">
                  <c:v>0.50029900000000005</c:v>
                </c:pt>
                <c:pt idx="7447" formatCode="General">
                  <c:v>0.49958500000000006</c:v>
                </c:pt>
                <c:pt idx="7448" formatCode="General">
                  <c:v>0.49890700000000016</c:v>
                </c:pt>
                <c:pt idx="7449" formatCode="General">
                  <c:v>0.49840700000000016</c:v>
                </c:pt>
                <c:pt idx="7450" formatCode="General">
                  <c:v>0.49768000000000007</c:v>
                </c:pt>
                <c:pt idx="7451" formatCode="General">
                  <c:v>0.4969380000000001</c:v>
                </c:pt>
                <c:pt idx="7452" formatCode="General">
                  <c:v>0.49636100000000005</c:v>
                </c:pt>
                <c:pt idx="7453" formatCode="General">
                  <c:v>0.49589500000000009</c:v>
                </c:pt>
                <c:pt idx="7454" formatCode="General">
                  <c:v>0.49518500000000015</c:v>
                </c:pt>
                <c:pt idx="7455" formatCode="General">
                  <c:v>0.49479100000000004</c:v>
                </c:pt>
                <c:pt idx="7456" formatCode="General">
                  <c:v>0.49435700000000016</c:v>
                </c:pt>
                <c:pt idx="7457" formatCode="General">
                  <c:v>0.49359900000000001</c:v>
                </c:pt>
                <c:pt idx="7458" formatCode="General">
                  <c:v>0.49309700000000001</c:v>
                </c:pt>
                <c:pt idx="7459" formatCode="General">
                  <c:v>0.49228300000000008</c:v>
                </c:pt>
                <c:pt idx="7460" formatCode="General">
                  <c:v>0.49154100000000001</c:v>
                </c:pt>
                <c:pt idx="7461" formatCode="General">
                  <c:v>0.49080700000000016</c:v>
                </c:pt>
                <c:pt idx="7462" formatCode="General">
                  <c:v>0.48991900000000016</c:v>
                </c:pt>
                <c:pt idx="7463" formatCode="General">
                  <c:v>0.4889400000000001</c:v>
                </c:pt>
                <c:pt idx="7464" formatCode="General">
                  <c:v>0.4878010000000001</c:v>
                </c:pt>
                <c:pt idx="7465" formatCode="General">
                  <c:v>0.487097</c:v>
                </c:pt>
                <c:pt idx="7466" formatCode="General">
                  <c:v>0.48551500000000009</c:v>
                </c:pt>
                <c:pt idx="7467" formatCode="General">
                  <c:v>0.48426200000000008</c:v>
                </c:pt>
                <c:pt idx="7468" formatCode="General">
                  <c:v>0.4838400000000001</c:v>
                </c:pt>
                <c:pt idx="7469" formatCode="General">
                  <c:v>0.48356500000000002</c:v>
                </c:pt>
                <c:pt idx="7470" formatCode="General">
                  <c:v>0.48279500000000003</c:v>
                </c:pt>
                <c:pt idx="7471" formatCode="General">
                  <c:v>0.47867700000000002</c:v>
                </c:pt>
                <c:pt idx="7472" formatCode="General">
                  <c:v>0.47803800000000002</c:v>
                </c:pt>
                <c:pt idx="7473" formatCode="General">
                  <c:v>0.47748500000000016</c:v>
                </c:pt>
                <c:pt idx="7474" formatCode="General">
                  <c:v>0.47707000000000011</c:v>
                </c:pt>
                <c:pt idx="7475" formatCode="General">
                  <c:v>0.47594200000000003</c:v>
                </c:pt>
                <c:pt idx="7476" formatCode="General">
                  <c:v>0.47505200000000003</c:v>
                </c:pt>
                <c:pt idx="7477" formatCode="General">
                  <c:v>0.4745120000000001</c:v>
                </c:pt>
                <c:pt idx="7478" formatCode="General">
                  <c:v>0.47403600000000001</c:v>
                </c:pt>
                <c:pt idx="7479" formatCode="General">
                  <c:v>0.473437</c:v>
                </c:pt>
                <c:pt idx="7480" formatCode="General">
                  <c:v>0.47280700000000009</c:v>
                </c:pt>
                <c:pt idx="7481" formatCode="General">
                  <c:v>0.472107</c:v>
                </c:pt>
                <c:pt idx="7482" formatCode="General">
                  <c:v>0.47129299999999996</c:v>
                </c:pt>
                <c:pt idx="7483" formatCode="General">
                  <c:v>0.47067000000000003</c:v>
                </c:pt>
                <c:pt idx="7484" formatCode="General">
                  <c:v>0.47036300000000009</c:v>
                </c:pt>
                <c:pt idx="7485" formatCode="General">
                  <c:v>0.4699020000000001</c:v>
                </c:pt>
                <c:pt idx="7486" formatCode="General">
                  <c:v>0.469254</c:v>
                </c:pt>
                <c:pt idx="7487" formatCode="General">
                  <c:v>0.46804000000000001</c:v>
                </c:pt>
                <c:pt idx="7488" formatCode="General">
                  <c:v>0.46755800000000003</c:v>
                </c:pt>
                <c:pt idx="7489" formatCode="General">
                  <c:v>0.466837</c:v>
                </c:pt>
                <c:pt idx="7490" formatCode="General">
                  <c:v>0.46628900000000001</c:v>
                </c:pt>
                <c:pt idx="7491" formatCode="General">
                  <c:v>0.46592700000000009</c:v>
                </c:pt>
                <c:pt idx="7492" formatCode="General">
                  <c:v>0.46514900000000003</c:v>
                </c:pt>
                <c:pt idx="7493" formatCode="General">
                  <c:v>0.4646630000000001</c:v>
                </c:pt>
                <c:pt idx="7494" formatCode="General">
                  <c:v>0.464115</c:v>
                </c:pt>
                <c:pt idx="7495" formatCode="General">
                  <c:v>0.46313499999999996</c:v>
                </c:pt>
                <c:pt idx="7496" formatCode="General">
                  <c:v>0.45898900000000009</c:v>
                </c:pt>
                <c:pt idx="7497" formatCode="General">
                  <c:v>0.45788900000000016</c:v>
                </c:pt>
                <c:pt idx="7498" formatCode="General">
                  <c:v>0.45693700000000004</c:v>
                </c:pt>
                <c:pt idx="7499" formatCode="General">
                  <c:v>0.45607700000000001</c:v>
                </c:pt>
                <c:pt idx="7500" formatCode="General">
                  <c:v>0.45575699999999997</c:v>
                </c:pt>
                <c:pt idx="7501" formatCode="General">
                  <c:v>0.45521800000000001</c:v>
                </c:pt>
                <c:pt idx="7502" formatCode="General">
                  <c:v>0.45417200000000002</c:v>
                </c:pt>
                <c:pt idx="7503" formatCode="General">
                  <c:v>0.45350000000000001</c:v>
                </c:pt>
                <c:pt idx="7504" formatCode="General">
                  <c:v>0.452455</c:v>
                </c:pt>
                <c:pt idx="7505" formatCode="General">
                  <c:v>0.4518370000000001</c:v>
                </c:pt>
                <c:pt idx="7506" formatCode="General">
                  <c:v>0.45100400000000002</c:v>
                </c:pt>
                <c:pt idx="7507" formatCode="General">
                  <c:v>0.4500030000000001</c:v>
                </c:pt>
                <c:pt idx="7508" formatCode="General">
                  <c:v>0.44915299999999997</c:v>
                </c:pt>
                <c:pt idx="7509" formatCode="General">
                  <c:v>0.44614800000000004</c:v>
                </c:pt>
                <c:pt idx="7510" formatCode="General">
                  <c:v>0.44527600000000001</c:v>
                </c:pt>
                <c:pt idx="7511" formatCode="General">
                  <c:v>0.44468600000000008</c:v>
                </c:pt>
                <c:pt idx="7512" formatCode="General">
                  <c:v>0.44374699999999995</c:v>
                </c:pt>
                <c:pt idx="7513" formatCode="General">
                  <c:v>0.44314299999999995</c:v>
                </c:pt>
                <c:pt idx="7514" formatCode="General">
                  <c:v>0.44237700000000002</c:v>
                </c:pt>
                <c:pt idx="7515" formatCode="General">
                  <c:v>0.44109800000000005</c:v>
                </c:pt>
                <c:pt idx="7516" formatCode="General">
                  <c:v>0.44014899999999996</c:v>
                </c:pt>
                <c:pt idx="7517" formatCode="General">
                  <c:v>0.43900400000000006</c:v>
                </c:pt>
                <c:pt idx="7518" formatCode="General">
                  <c:v>0.43839700000000009</c:v>
                </c:pt>
                <c:pt idx="7519" formatCode="General">
                  <c:v>0.43791200000000008</c:v>
                </c:pt>
                <c:pt idx="7520" formatCode="General">
                  <c:v>0.43735600000000008</c:v>
                </c:pt>
                <c:pt idx="7521" formatCode="General">
                  <c:v>0.43698700000000007</c:v>
                </c:pt>
                <c:pt idx="7522" formatCode="General">
                  <c:v>0.4362160000000001</c:v>
                </c:pt>
                <c:pt idx="7523" formatCode="General">
                  <c:v>0.43496000000000007</c:v>
                </c:pt>
                <c:pt idx="7524" formatCode="General">
                  <c:v>0.43464400000000003</c:v>
                </c:pt>
                <c:pt idx="7525" formatCode="General">
                  <c:v>0.43398300000000006</c:v>
                </c:pt>
                <c:pt idx="7526" formatCode="General">
                  <c:v>0.43320600000000004</c:v>
                </c:pt>
                <c:pt idx="7527" formatCode="General">
                  <c:v>0.4326560000000001</c:v>
                </c:pt>
                <c:pt idx="7528" formatCode="General">
                  <c:v>0.4322700000000001</c:v>
                </c:pt>
                <c:pt idx="7529" formatCode="General">
                  <c:v>0.4316640000000001</c:v>
                </c:pt>
                <c:pt idx="7530" formatCode="General">
                  <c:v>0.43101500000000009</c:v>
                </c:pt>
                <c:pt idx="7531" formatCode="General">
                  <c:v>0.43048500000000006</c:v>
                </c:pt>
                <c:pt idx="7532" formatCode="General">
                  <c:v>0.43008100000000016</c:v>
                </c:pt>
                <c:pt idx="7533" formatCode="General">
                  <c:v>0.42935000000000006</c:v>
                </c:pt>
                <c:pt idx="7534" formatCode="General">
                  <c:v>0.4289940000000001</c:v>
                </c:pt>
                <c:pt idx="7535" formatCode="General">
                  <c:v>0.42636600000000008</c:v>
                </c:pt>
                <c:pt idx="7536" formatCode="General">
                  <c:v>0.42524400000000001</c:v>
                </c:pt>
                <c:pt idx="7537" formatCode="General">
                  <c:v>0.42470000000000002</c:v>
                </c:pt>
                <c:pt idx="7538" formatCode="General">
                  <c:v>0.42393000000000008</c:v>
                </c:pt>
                <c:pt idx="7539" formatCode="General">
                  <c:v>0.42341900000000016</c:v>
                </c:pt>
                <c:pt idx="7540" formatCode="General">
                  <c:v>0.42306100000000002</c:v>
                </c:pt>
                <c:pt idx="7541" formatCode="General">
                  <c:v>0.42176200000000008</c:v>
                </c:pt>
                <c:pt idx="7542" formatCode="General">
                  <c:v>0.42119000000000001</c:v>
                </c:pt>
                <c:pt idx="7543" formatCode="General">
                  <c:v>0.42041800000000007</c:v>
                </c:pt>
                <c:pt idx="7544" formatCode="General">
                  <c:v>0.41966100000000001</c:v>
                </c:pt>
                <c:pt idx="7545" formatCode="General">
                  <c:v>0.41873099999999996</c:v>
                </c:pt>
                <c:pt idx="7546" formatCode="General">
                  <c:v>0.418161</c:v>
                </c:pt>
                <c:pt idx="7547" formatCode="General">
                  <c:v>0.41763300000000003</c:v>
                </c:pt>
                <c:pt idx="7548" formatCode="General">
                  <c:v>0.4169520000000001</c:v>
                </c:pt>
                <c:pt idx="7549" formatCode="General">
                  <c:v>0.416103</c:v>
                </c:pt>
                <c:pt idx="7550" formatCode="General">
                  <c:v>0.41568300000000002</c:v>
                </c:pt>
                <c:pt idx="7551" formatCode="General">
                  <c:v>0.41514800000000002</c:v>
                </c:pt>
                <c:pt idx="7552" formatCode="General">
                  <c:v>0.41442100000000009</c:v>
                </c:pt>
                <c:pt idx="7553" formatCode="General">
                  <c:v>0.413796</c:v>
                </c:pt>
                <c:pt idx="7554" formatCode="General">
                  <c:v>0.4133460000000001</c:v>
                </c:pt>
                <c:pt idx="7555" formatCode="General">
                  <c:v>0.41277200000000008</c:v>
                </c:pt>
                <c:pt idx="7556" formatCode="General">
                  <c:v>0.412159</c:v>
                </c:pt>
                <c:pt idx="7557" formatCode="General">
                  <c:v>0.41154800000000002</c:v>
                </c:pt>
                <c:pt idx="7558" formatCode="General">
                  <c:v>0.41078100000000001</c:v>
                </c:pt>
                <c:pt idx="7559" formatCode="General">
                  <c:v>0.41019100000000003</c:v>
                </c:pt>
                <c:pt idx="7560" formatCode="General">
                  <c:v>0.40955600000000003</c:v>
                </c:pt>
                <c:pt idx="7561" formatCode="General">
                  <c:v>0.40786800000000006</c:v>
                </c:pt>
                <c:pt idx="7562" formatCode="General">
                  <c:v>0.40709600000000001</c:v>
                </c:pt>
                <c:pt idx="7563" formatCode="General">
                  <c:v>0.40631800000000007</c:v>
                </c:pt>
                <c:pt idx="7564" formatCode="General">
                  <c:v>0.40551000000000004</c:v>
                </c:pt>
                <c:pt idx="7565" formatCode="General">
                  <c:v>0.4047090000000001</c:v>
                </c:pt>
                <c:pt idx="7566" formatCode="General">
                  <c:v>0.40430700000000008</c:v>
                </c:pt>
                <c:pt idx="7567" formatCode="General">
                  <c:v>0.40354200000000001</c:v>
                </c:pt>
                <c:pt idx="7568" formatCode="General">
                  <c:v>0.39930700000000008</c:v>
                </c:pt>
                <c:pt idx="7569" formatCode="General">
                  <c:v>0.3989350000000001</c:v>
                </c:pt>
                <c:pt idx="7570" formatCode="General">
                  <c:v>0.39866900000000005</c:v>
                </c:pt>
                <c:pt idx="7571" formatCode="General">
                  <c:v>0.39813900000000002</c:v>
                </c:pt>
                <c:pt idx="7572" formatCode="General">
                  <c:v>0.39773200000000003</c:v>
                </c:pt>
                <c:pt idx="7573" formatCode="General">
                  <c:v>0.39711200000000008</c:v>
                </c:pt>
                <c:pt idx="7574" formatCode="General">
                  <c:v>0.39656200000000014</c:v>
                </c:pt>
                <c:pt idx="7575" formatCode="General">
                  <c:v>0.3959660000000001</c:v>
                </c:pt>
                <c:pt idx="7576" formatCode="General">
                  <c:v>0.39550400000000008</c:v>
                </c:pt>
                <c:pt idx="7577" formatCode="General">
                  <c:v>0.39484100000000005</c:v>
                </c:pt>
                <c:pt idx="7578" formatCode="General">
                  <c:v>0.39428500000000005</c:v>
                </c:pt>
                <c:pt idx="7579" formatCode="General">
                  <c:v>0.39380100000000007</c:v>
                </c:pt>
                <c:pt idx="7580" formatCode="General">
                  <c:v>0.39354100000000009</c:v>
                </c:pt>
                <c:pt idx="7581" formatCode="General">
                  <c:v>0.39282600000000012</c:v>
                </c:pt>
                <c:pt idx="7582" formatCode="General">
                  <c:v>0.39227300000000009</c:v>
                </c:pt>
                <c:pt idx="7583" formatCode="General">
                  <c:v>0.39154700000000009</c:v>
                </c:pt>
                <c:pt idx="7584" formatCode="General">
                  <c:v>0.390741</c:v>
                </c:pt>
                <c:pt idx="7585" formatCode="General">
                  <c:v>0.39040800000000009</c:v>
                </c:pt>
                <c:pt idx="7586" formatCode="General">
                  <c:v>0.38969100000000001</c:v>
                </c:pt>
                <c:pt idx="7587" formatCode="General">
                  <c:v>0.389297</c:v>
                </c:pt>
                <c:pt idx="7588" formatCode="General">
                  <c:v>0.38855400000000007</c:v>
                </c:pt>
                <c:pt idx="7589" formatCode="General">
                  <c:v>0.38757700000000006</c:v>
                </c:pt>
                <c:pt idx="7590" formatCode="General">
                  <c:v>0.38660900000000009</c:v>
                </c:pt>
                <c:pt idx="7591" formatCode="General">
                  <c:v>0.38584000000000007</c:v>
                </c:pt>
                <c:pt idx="7592" formatCode="General">
                  <c:v>0.38525100000000001</c:v>
                </c:pt>
                <c:pt idx="7593" formatCode="General">
                  <c:v>0.38492600000000016</c:v>
                </c:pt>
                <c:pt idx="7594" formatCode="General">
                  <c:v>0.38452000000000008</c:v>
                </c:pt>
                <c:pt idx="7595" formatCode="General">
                  <c:v>0.38403500000000002</c:v>
                </c:pt>
                <c:pt idx="7596" formatCode="General">
                  <c:v>0.38290500000000005</c:v>
                </c:pt>
                <c:pt idx="7597" formatCode="General">
                  <c:v>0.38239000000000006</c:v>
                </c:pt>
                <c:pt idx="7598" formatCode="General">
                  <c:v>0.3817640000000001</c:v>
                </c:pt>
                <c:pt idx="7599" formatCode="General">
                  <c:v>0.38097100000000006</c:v>
                </c:pt>
                <c:pt idx="7600" formatCode="General">
                  <c:v>0.38042200000000009</c:v>
                </c:pt>
                <c:pt idx="7601" formatCode="General">
                  <c:v>0.38021300000000002</c:v>
                </c:pt>
                <c:pt idx="7602" formatCode="General">
                  <c:v>0.37977100000000008</c:v>
                </c:pt>
                <c:pt idx="7603" formatCode="General">
                  <c:v>0.37891000000000008</c:v>
                </c:pt>
                <c:pt idx="7604" formatCode="General">
                  <c:v>0.37840300000000016</c:v>
                </c:pt>
                <c:pt idx="7605" formatCode="General">
                  <c:v>0.37788100000000008</c:v>
                </c:pt>
                <c:pt idx="7606" formatCode="General">
                  <c:v>0.37748000000000009</c:v>
                </c:pt>
                <c:pt idx="7607" formatCode="General">
                  <c:v>0.3767620000000001</c:v>
                </c:pt>
                <c:pt idx="7608" formatCode="General">
                  <c:v>0.37639700000000009</c:v>
                </c:pt>
                <c:pt idx="7609" formatCode="General">
                  <c:v>0.37610300000000002</c:v>
                </c:pt>
                <c:pt idx="7610" formatCode="General">
                  <c:v>0.37508400000000008</c:v>
                </c:pt>
                <c:pt idx="7611" formatCode="General">
                  <c:v>0.37438500000000008</c:v>
                </c:pt>
                <c:pt idx="7612" formatCode="General">
                  <c:v>0.37364600000000003</c:v>
                </c:pt>
                <c:pt idx="7613" formatCode="General">
                  <c:v>0.37306600000000006</c:v>
                </c:pt>
                <c:pt idx="7614" formatCode="General">
                  <c:v>0.37247800000000009</c:v>
                </c:pt>
                <c:pt idx="7615" formatCode="General">
                  <c:v>0.37187700000000007</c:v>
                </c:pt>
                <c:pt idx="7616" formatCode="General">
                  <c:v>0.36832000000000009</c:v>
                </c:pt>
                <c:pt idx="7617" formatCode="General">
                  <c:v>0.36788100000000007</c:v>
                </c:pt>
                <c:pt idx="7618" formatCode="General">
                  <c:v>0.36742300000000006</c:v>
                </c:pt>
                <c:pt idx="7619" formatCode="General">
                  <c:v>0.36672300000000002</c:v>
                </c:pt>
                <c:pt idx="7620" formatCode="General">
                  <c:v>0.36498700000000006</c:v>
                </c:pt>
                <c:pt idx="7621" formatCode="General">
                  <c:v>0.36457400000000006</c:v>
                </c:pt>
                <c:pt idx="7622" formatCode="General">
                  <c:v>0.3641100000000001</c:v>
                </c:pt>
                <c:pt idx="7623" formatCode="General">
                  <c:v>0.36363600000000001</c:v>
                </c:pt>
                <c:pt idx="7624" formatCode="General">
                  <c:v>0.36337900000000006</c:v>
                </c:pt>
                <c:pt idx="7625" formatCode="General">
                  <c:v>0.36288700000000007</c:v>
                </c:pt>
                <c:pt idx="7626" formatCode="General">
                  <c:v>0.36247100000000015</c:v>
                </c:pt>
                <c:pt idx="7627" formatCode="General">
                  <c:v>0.36187000000000008</c:v>
                </c:pt>
                <c:pt idx="7628" formatCode="General">
                  <c:v>0.3614500000000001</c:v>
                </c:pt>
                <c:pt idx="7629" formatCode="General">
                  <c:v>0.36084000000000011</c:v>
                </c:pt>
                <c:pt idx="7630" formatCode="General">
                  <c:v>0.3601700000000001</c:v>
                </c:pt>
                <c:pt idx="7631" formatCode="General">
                  <c:v>0.35978500000000002</c:v>
                </c:pt>
                <c:pt idx="7632" formatCode="General">
                  <c:v>0.35940300000000008</c:v>
                </c:pt>
                <c:pt idx="7633" formatCode="General">
                  <c:v>0.358736</c:v>
                </c:pt>
                <c:pt idx="7634" formatCode="General">
                  <c:v>0.35821800000000004</c:v>
                </c:pt>
                <c:pt idx="7635" formatCode="General">
                  <c:v>0.35769400000000001</c:v>
                </c:pt>
                <c:pt idx="7636" formatCode="General">
                  <c:v>0.35724300000000003</c:v>
                </c:pt>
                <c:pt idx="7637" formatCode="General">
                  <c:v>0.35672100000000001</c:v>
                </c:pt>
                <c:pt idx="7638" formatCode="General">
                  <c:v>0.3558960000000001</c:v>
                </c:pt>
                <c:pt idx="7639" formatCode="General">
                  <c:v>0.35555200000000003</c:v>
                </c:pt>
                <c:pt idx="7640" formatCode="General">
                  <c:v>0.35506700000000002</c:v>
                </c:pt>
                <c:pt idx="7641" formatCode="General">
                  <c:v>0.3541180000000001</c:v>
                </c:pt>
                <c:pt idx="7642" formatCode="General">
                  <c:v>0.35357000000000005</c:v>
                </c:pt>
                <c:pt idx="7643" formatCode="General">
                  <c:v>0.353238</c:v>
                </c:pt>
                <c:pt idx="7644" formatCode="General">
                  <c:v>0.35239100000000001</c:v>
                </c:pt>
                <c:pt idx="7645" formatCode="General">
                  <c:v>0.35188000000000014</c:v>
                </c:pt>
                <c:pt idx="7646" formatCode="General">
                  <c:v>0.35136200000000006</c:v>
                </c:pt>
                <c:pt idx="7647" formatCode="General">
                  <c:v>0.3511260000000001</c:v>
                </c:pt>
                <c:pt idx="7648" formatCode="General">
                  <c:v>0.35032400000000008</c:v>
                </c:pt>
                <c:pt idx="7649" formatCode="General">
                  <c:v>0.34939300000000001</c:v>
                </c:pt>
                <c:pt idx="7650" formatCode="General">
                  <c:v>0.34902100000000008</c:v>
                </c:pt>
                <c:pt idx="7651" formatCode="General">
                  <c:v>0.34625500000000003</c:v>
                </c:pt>
                <c:pt idx="7652" formatCode="General">
                  <c:v>0.3458460000000001</c:v>
                </c:pt>
                <c:pt idx="7653" formatCode="General">
                  <c:v>0.34525500000000003</c:v>
                </c:pt>
                <c:pt idx="7654" formatCode="General">
                  <c:v>0.34464600000000001</c:v>
                </c:pt>
                <c:pt idx="7655" formatCode="General">
                  <c:v>0.34438300000000016</c:v>
                </c:pt>
                <c:pt idx="7656" formatCode="General">
                  <c:v>0.34395200000000004</c:v>
                </c:pt>
                <c:pt idx="7657" formatCode="General">
                  <c:v>0.34368300000000002</c:v>
                </c:pt>
                <c:pt idx="7658" formatCode="General">
                  <c:v>0.34316600000000008</c:v>
                </c:pt>
                <c:pt idx="7659" formatCode="General">
                  <c:v>0.34258500000000008</c:v>
                </c:pt>
                <c:pt idx="7660" formatCode="General">
                  <c:v>0.34225500000000003</c:v>
                </c:pt>
                <c:pt idx="7661" formatCode="General">
                  <c:v>0.34177400000000002</c:v>
                </c:pt>
                <c:pt idx="7662" formatCode="General">
                  <c:v>0.34091800000000005</c:v>
                </c:pt>
                <c:pt idx="7663" formatCode="General">
                  <c:v>0.340451</c:v>
                </c:pt>
                <c:pt idx="7664" formatCode="General">
                  <c:v>0.33994800000000008</c:v>
                </c:pt>
                <c:pt idx="7665" formatCode="General">
                  <c:v>0.33942000000000011</c:v>
                </c:pt>
                <c:pt idx="7666" formatCode="General">
                  <c:v>0.33811700000000006</c:v>
                </c:pt>
                <c:pt idx="7667" formatCode="General">
                  <c:v>0.33752700000000008</c:v>
                </c:pt>
                <c:pt idx="7668" formatCode="General">
                  <c:v>0.33715100000000009</c:v>
                </c:pt>
                <c:pt idx="7669" formatCode="General">
                  <c:v>0.33666400000000007</c:v>
                </c:pt>
                <c:pt idx="7670" formatCode="General">
                  <c:v>0.33630500000000008</c:v>
                </c:pt>
                <c:pt idx="7671" formatCode="General">
                  <c:v>0.33377500000000015</c:v>
                </c:pt>
                <c:pt idx="7672" formatCode="General">
                  <c:v>0.33352900000000008</c:v>
                </c:pt>
                <c:pt idx="7673" formatCode="General">
                  <c:v>0.33299800000000007</c:v>
                </c:pt>
                <c:pt idx="7674" formatCode="General">
                  <c:v>0.33224400000000004</c:v>
                </c:pt>
                <c:pt idx="7675" formatCode="General">
                  <c:v>0.33153300000000002</c:v>
                </c:pt>
                <c:pt idx="7676" formatCode="General">
                  <c:v>0.33118300000000006</c:v>
                </c:pt>
                <c:pt idx="7677" formatCode="General">
                  <c:v>0.33061200000000007</c:v>
                </c:pt>
                <c:pt idx="7678" formatCode="General">
                  <c:v>0.3303020000000001</c:v>
                </c:pt>
                <c:pt idx="7679" formatCode="General">
                  <c:v>0.32993500000000009</c:v>
                </c:pt>
                <c:pt idx="7680" formatCode="General">
                  <c:v>0.32949400000000006</c:v>
                </c:pt>
                <c:pt idx="7681" formatCode="General">
                  <c:v>0.32842900000000014</c:v>
                </c:pt>
                <c:pt idx="7682" formatCode="General">
                  <c:v>0.32789500000000016</c:v>
                </c:pt>
                <c:pt idx="7683" formatCode="General">
                  <c:v>0.32731300000000008</c:v>
                </c:pt>
                <c:pt idx="7684" formatCode="General">
                  <c:v>0.32694700000000015</c:v>
                </c:pt>
                <c:pt idx="7685" formatCode="General">
                  <c:v>0.32490000000000008</c:v>
                </c:pt>
                <c:pt idx="7686" formatCode="General">
                  <c:v>0.32439800000000008</c:v>
                </c:pt>
                <c:pt idx="7687" formatCode="General">
                  <c:v>0.32395500000000016</c:v>
                </c:pt>
                <c:pt idx="7688" formatCode="General">
                  <c:v>0.3232620000000001</c:v>
                </c:pt>
                <c:pt idx="7689" formatCode="General">
                  <c:v>0.32291900000000007</c:v>
                </c:pt>
                <c:pt idx="7690" formatCode="General">
                  <c:v>0.32203500000000002</c:v>
                </c:pt>
                <c:pt idx="7691" formatCode="General">
                  <c:v>0.32131300000000007</c:v>
                </c:pt>
                <c:pt idx="7692" formatCode="General">
                  <c:v>0.32085900000000006</c:v>
                </c:pt>
                <c:pt idx="7693" formatCode="General">
                  <c:v>0.32036900000000007</c:v>
                </c:pt>
                <c:pt idx="7694" formatCode="General">
                  <c:v>0.31943300000000002</c:v>
                </c:pt>
                <c:pt idx="7695" formatCode="General">
                  <c:v>0.31886000000000009</c:v>
                </c:pt>
                <c:pt idx="7696" formatCode="General">
                  <c:v>0.31837400000000016</c:v>
                </c:pt>
                <c:pt idx="7697" formatCode="General">
                  <c:v>0.31794800000000006</c:v>
                </c:pt>
                <c:pt idx="7698" formatCode="General">
                  <c:v>0.31736900000000007</c:v>
                </c:pt>
                <c:pt idx="7699" formatCode="General">
                  <c:v>0.31657500000000005</c:v>
                </c:pt>
                <c:pt idx="7700" formatCode="General">
                  <c:v>0.31606200000000007</c:v>
                </c:pt>
                <c:pt idx="7701" formatCode="General">
                  <c:v>0.31563100000000011</c:v>
                </c:pt>
                <c:pt idx="7702" formatCode="General">
                  <c:v>0.31532800000000011</c:v>
                </c:pt>
                <c:pt idx="7703" formatCode="General">
                  <c:v>0.31492700000000007</c:v>
                </c:pt>
                <c:pt idx="7704" formatCode="General">
                  <c:v>0.31412800000000007</c:v>
                </c:pt>
                <c:pt idx="7705" formatCode="General">
                  <c:v>0.31381300000000006</c:v>
                </c:pt>
                <c:pt idx="7706" formatCode="General">
                  <c:v>0.31201100000000009</c:v>
                </c:pt>
                <c:pt idx="7707" formatCode="General">
                  <c:v>0.31170900000000001</c:v>
                </c:pt>
                <c:pt idx="7708" formatCode="General">
                  <c:v>0.3112160000000001</c:v>
                </c:pt>
                <c:pt idx="7709" formatCode="General">
                  <c:v>0.31086000000000014</c:v>
                </c:pt>
                <c:pt idx="7710" formatCode="General">
                  <c:v>0.31053800000000004</c:v>
                </c:pt>
                <c:pt idx="7711" formatCode="General">
                  <c:v>0.31018800000000007</c:v>
                </c:pt>
                <c:pt idx="7712" formatCode="General">
                  <c:v>0.30975900000000001</c:v>
                </c:pt>
                <c:pt idx="7713" formatCode="General">
                  <c:v>0.30953700000000001</c:v>
                </c:pt>
                <c:pt idx="7714" formatCode="General">
                  <c:v>0.30909000000000009</c:v>
                </c:pt>
                <c:pt idx="7715" formatCode="General">
                  <c:v>0.30870000000000003</c:v>
                </c:pt>
                <c:pt idx="7716" formatCode="General">
                  <c:v>0.30838100000000007</c:v>
                </c:pt>
                <c:pt idx="7717" formatCode="General">
                  <c:v>0.30808800000000008</c:v>
                </c:pt>
                <c:pt idx="7718" formatCode="General">
                  <c:v>0.30734200000000006</c:v>
                </c:pt>
                <c:pt idx="7719" formatCode="General">
                  <c:v>0.30680700000000005</c:v>
                </c:pt>
                <c:pt idx="7720" formatCode="General">
                  <c:v>0.30639200000000005</c:v>
                </c:pt>
                <c:pt idx="7721" formatCode="General">
                  <c:v>0.30553600000000003</c:v>
                </c:pt>
                <c:pt idx="7722" formatCode="General">
                  <c:v>0.30507900000000016</c:v>
                </c:pt>
                <c:pt idx="7723" formatCode="General">
                  <c:v>0.30447900000000006</c:v>
                </c:pt>
                <c:pt idx="7724" formatCode="General">
                  <c:v>0.30383600000000011</c:v>
                </c:pt>
                <c:pt idx="7725" formatCode="General">
                  <c:v>0.30340000000000006</c:v>
                </c:pt>
                <c:pt idx="7726" formatCode="General">
                  <c:v>0.30296400000000007</c:v>
                </c:pt>
                <c:pt idx="7727" formatCode="General">
                  <c:v>0.30225000000000002</c:v>
                </c:pt>
                <c:pt idx="7728" formatCode="General">
                  <c:v>0.3019420000000001</c:v>
                </c:pt>
                <c:pt idx="7729" formatCode="General">
                  <c:v>0.30169000000000001</c:v>
                </c:pt>
                <c:pt idx="7730" formatCode="General">
                  <c:v>0.30118500000000009</c:v>
                </c:pt>
                <c:pt idx="7731" formatCode="General">
                  <c:v>0.30068800000000007</c:v>
                </c:pt>
                <c:pt idx="7732" formatCode="General">
                  <c:v>0.30035500000000009</c:v>
                </c:pt>
                <c:pt idx="7733" formatCode="General">
                  <c:v>0.29987800000000009</c:v>
                </c:pt>
                <c:pt idx="7734" formatCode="General">
                  <c:v>0.29948600000000009</c:v>
                </c:pt>
                <c:pt idx="7735" formatCode="General">
                  <c:v>0.29903000000000002</c:v>
                </c:pt>
                <c:pt idx="7736" formatCode="General">
                  <c:v>0.29863200000000001</c:v>
                </c:pt>
                <c:pt idx="7737" formatCode="General">
                  <c:v>0.2981720000000001</c:v>
                </c:pt>
                <c:pt idx="7738" formatCode="General">
                  <c:v>0.29792700000000005</c:v>
                </c:pt>
                <c:pt idx="7739" formatCode="General">
                  <c:v>0.2973590000000001</c:v>
                </c:pt>
                <c:pt idx="7740" formatCode="General">
                  <c:v>0.29596200000000006</c:v>
                </c:pt>
                <c:pt idx="7741" formatCode="General">
                  <c:v>0.29556700000000002</c:v>
                </c:pt>
                <c:pt idx="7742" formatCode="General">
                  <c:v>0.295209</c:v>
                </c:pt>
                <c:pt idx="7743" formatCode="General">
                  <c:v>0.2947510000000001</c:v>
                </c:pt>
                <c:pt idx="7744" formatCode="General">
                  <c:v>0.29177700000000001</c:v>
                </c:pt>
                <c:pt idx="7745" formatCode="General">
                  <c:v>0.2910870000000001</c:v>
                </c:pt>
                <c:pt idx="7746" formatCode="General">
                  <c:v>0.2907050000000001</c:v>
                </c:pt>
                <c:pt idx="7747" formatCode="General">
                  <c:v>0.29044900000000001</c:v>
                </c:pt>
                <c:pt idx="7748" formatCode="General">
                  <c:v>0.290049</c:v>
                </c:pt>
                <c:pt idx="7749" formatCode="General">
                  <c:v>0.2896530000000001</c:v>
                </c:pt>
                <c:pt idx="7750" formatCode="General">
                  <c:v>0.28918500000000008</c:v>
                </c:pt>
                <c:pt idx="7751" formatCode="General">
                  <c:v>0.28878900000000002</c:v>
                </c:pt>
                <c:pt idx="7752" formatCode="General">
                  <c:v>0.28838800000000009</c:v>
                </c:pt>
                <c:pt idx="7753" formatCode="General">
                  <c:v>0.28792200000000007</c:v>
                </c:pt>
                <c:pt idx="7754" formatCode="General">
                  <c:v>0.28747300000000009</c:v>
                </c:pt>
                <c:pt idx="7755" formatCode="General">
                  <c:v>0.2871260000000001</c:v>
                </c:pt>
                <c:pt idx="7756" formatCode="General">
                  <c:v>0.2868460000000001</c:v>
                </c:pt>
                <c:pt idx="7757" formatCode="General">
                  <c:v>0.28644500000000001</c:v>
                </c:pt>
                <c:pt idx="7758" formatCode="General">
                  <c:v>0.28599000000000002</c:v>
                </c:pt>
                <c:pt idx="7759" formatCode="General">
                  <c:v>0.28556200000000004</c:v>
                </c:pt>
                <c:pt idx="7760" formatCode="General">
                  <c:v>0.2851570000000001</c:v>
                </c:pt>
                <c:pt idx="7761" formatCode="General">
                  <c:v>0.2847070000000001</c:v>
                </c:pt>
                <c:pt idx="7762" formatCode="General">
                  <c:v>0.28429499999999996</c:v>
                </c:pt>
                <c:pt idx="7763" formatCode="General">
                  <c:v>0.28397400000000006</c:v>
                </c:pt>
                <c:pt idx="7764" formatCode="General">
                  <c:v>0.28353600000000001</c:v>
                </c:pt>
                <c:pt idx="7765" formatCode="General">
                  <c:v>0.28299400000000002</c:v>
                </c:pt>
                <c:pt idx="7766" formatCode="General">
                  <c:v>0.282503</c:v>
                </c:pt>
                <c:pt idx="7767" formatCode="General">
                  <c:v>0.282053</c:v>
                </c:pt>
                <c:pt idx="7768" formatCode="General">
                  <c:v>0.28120500000000004</c:v>
                </c:pt>
                <c:pt idx="7769" formatCode="General">
                  <c:v>0.2807670000000001</c:v>
                </c:pt>
                <c:pt idx="7770" formatCode="General">
                  <c:v>0.279947</c:v>
                </c:pt>
                <c:pt idx="7771" formatCode="General">
                  <c:v>0.27974400000000005</c:v>
                </c:pt>
                <c:pt idx="7772" formatCode="General">
                  <c:v>0.27935300000000002</c:v>
                </c:pt>
                <c:pt idx="7773" formatCode="General">
                  <c:v>0.27876300000000004</c:v>
                </c:pt>
                <c:pt idx="7774" formatCode="General">
                  <c:v>0.27845800000000004</c:v>
                </c:pt>
                <c:pt idx="7775" formatCode="General">
                  <c:v>0.27808700000000008</c:v>
                </c:pt>
                <c:pt idx="7776" formatCode="General">
                  <c:v>0.2778560000000001</c:v>
                </c:pt>
                <c:pt idx="7777" formatCode="General">
                  <c:v>0.2773210000000001</c:v>
                </c:pt>
                <c:pt idx="7778" formatCode="General">
                  <c:v>0.27696100000000001</c:v>
                </c:pt>
                <c:pt idx="7779" formatCode="General">
                  <c:v>0.27663099999999996</c:v>
                </c:pt>
                <c:pt idx="7780" formatCode="General">
                  <c:v>0.27620300000000003</c:v>
                </c:pt>
                <c:pt idx="7781" formatCode="General">
                  <c:v>0.27590200000000004</c:v>
                </c:pt>
                <c:pt idx="7782" formatCode="General">
                  <c:v>0.27559400000000001</c:v>
                </c:pt>
                <c:pt idx="7783" formatCode="General">
                  <c:v>0.2750530000000001</c:v>
                </c:pt>
                <c:pt idx="7784" formatCode="General">
                  <c:v>0.27474299999999996</c:v>
                </c:pt>
                <c:pt idx="7785" formatCode="General">
                  <c:v>0.27438700000000016</c:v>
                </c:pt>
                <c:pt idx="7786" formatCode="General">
                  <c:v>0.2736590000000001</c:v>
                </c:pt>
                <c:pt idx="7787" formatCode="General">
                  <c:v>0.2733580000000001</c:v>
                </c:pt>
                <c:pt idx="7788" formatCode="General">
                  <c:v>0.27267400000000008</c:v>
                </c:pt>
                <c:pt idx="7789" formatCode="General">
                  <c:v>0.272229</c:v>
                </c:pt>
                <c:pt idx="7790" formatCode="General">
                  <c:v>0.27182300000000009</c:v>
                </c:pt>
                <c:pt idx="7791" formatCode="General">
                  <c:v>0.27137300000000009</c:v>
                </c:pt>
                <c:pt idx="7792" formatCode="General">
                  <c:v>0.27107500000000001</c:v>
                </c:pt>
                <c:pt idx="7793" formatCode="General">
                  <c:v>0.27054900000000004</c:v>
                </c:pt>
                <c:pt idx="7794" formatCode="General">
                  <c:v>0.27008300000000002</c:v>
                </c:pt>
                <c:pt idx="7795" formatCode="General">
                  <c:v>0.2690590000000001</c:v>
                </c:pt>
                <c:pt idx="7796" formatCode="General">
                  <c:v>0.26855000000000001</c:v>
                </c:pt>
                <c:pt idx="7797" formatCode="General">
                  <c:v>0.26819800000000005</c:v>
                </c:pt>
                <c:pt idx="7798" formatCode="General">
                  <c:v>0.26777000000000001</c:v>
                </c:pt>
                <c:pt idx="7799" formatCode="General">
                  <c:v>0.26694400000000001</c:v>
                </c:pt>
                <c:pt idx="7800" formatCode="General">
                  <c:v>0.26655300000000004</c:v>
                </c:pt>
                <c:pt idx="7801" formatCode="General">
                  <c:v>0.264094</c:v>
                </c:pt>
                <c:pt idx="7802" formatCode="General">
                  <c:v>0.26373499999999994</c:v>
                </c:pt>
                <c:pt idx="7803" formatCode="General">
                  <c:v>0.26352900000000001</c:v>
                </c:pt>
                <c:pt idx="7804" formatCode="General">
                  <c:v>0.26321300000000003</c:v>
                </c:pt>
                <c:pt idx="7805" formatCode="General">
                  <c:v>0.26287300000000002</c:v>
                </c:pt>
                <c:pt idx="7806" formatCode="General">
                  <c:v>0.2625300000000001</c:v>
                </c:pt>
                <c:pt idx="7807" formatCode="General">
                  <c:v>0.26216500000000004</c:v>
                </c:pt>
                <c:pt idx="7808" formatCode="General">
                  <c:v>0.26174399999999998</c:v>
                </c:pt>
                <c:pt idx="7809" formatCode="General">
                  <c:v>0.26142300000000002</c:v>
                </c:pt>
                <c:pt idx="7810" formatCode="General">
                  <c:v>0.2608970000000001</c:v>
                </c:pt>
                <c:pt idx="7811" formatCode="General">
                  <c:v>0.26059400000000005</c:v>
                </c:pt>
                <c:pt idx="7812" formatCode="General">
                  <c:v>0.26040400000000002</c:v>
                </c:pt>
                <c:pt idx="7813" formatCode="General">
                  <c:v>0.25999800000000001</c:v>
                </c:pt>
                <c:pt idx="7814" formatCode="General">
                  <c:v>0.25960700000000003</c:v>
                </c:pt>
                <c:pt idx="7815" formatCode="General">
                  <c:v>0.25927</c:v>
                </c:pt>
                <c:pt idx="7816" formatCode="General">
                  <c:v>0.25895900000000011</c:v>
                </c:pt>
                <c:pt idx="7817" formatCode="General">
                  <c:v>0.258494</c:v>
                </c:pt>
                <c:pt idx="7818" formatCode="General">
                  <c:v>0.25808200000000003</c:v>
                </c:pt>
                <c:pt idx="7819" formatCode="General">
                  <c:v>0.257774</c:v>
                </c:pt>
                <c:pt idx="7820" formatCode="General">
                  <c:v>0.257218</c:v>
                </c:pt>
                <c:pt idx="7821" formatCode="General">
                  <c:v>0.25687300000000002</c:v>
                </c:pt>
                <c:pt idx="7822" formatCode="General">
                  <c:v>0.2564240000000001</c:v>
                </c:pt>
                <c:pt idx="7823" formatCode="General">
                  <c:v>0.25612400000000002</c:v>
                </c:pt>
                <c:pt idx="7824" formatCode="General">
                  <c:v>0.25550700000000004</c:v>
                </c:pt>
                <c:pt idx="7825" formatCode="General">
                  <c:v>0.25515600000000005</c:v>
                </c:pt>
                <c:pt idx="7826" formatCode="General">
                  <c:v>0.25492700000000001</c:v>
                </c:pt>
                <c:pt idx="7827" formatCode="General">
                  <c:v>0.25461300000000003</c:v>
                </c:pt>
                <c:pt idx="7828" formatCode="General">
                  <c:v>0.25417400000000001</c:v>
                </c:pt>
                <c:pt idx="7829" formatCode="General">
                  <c:v>0.25370299999999996</c:v>
                </c:pt>
                <c:pt idx="7830" formatCode="General">
                  <c:v>0.25320899999999996</c:v>
                </c:pt>
                <c:pt idx="7831" formatCode="General">
                  <c:v>0.25284800000000002</c:v>
                </c:pt>
                <c:pt idx="7832" formatCode="General">
                  <c:v>0.25246800000000008</c:v>
                </c:pt>
                <c:pt idx="7833" formatCode="General">
                  <c:v>0.25221299999999996</c:v>
                </c:pt>
                <c:pt idx="7834" formatCode="General">
                  <c:v>0.25162200000000001</c:v>
                </c:pt>
                <c:pt idx="7835" formatCode="General">
                  <c:v>0.25137700000000002</c:v>
                </c:pt>
                <c:pt idx="7836" formatCode="General">
                  <c:v>0.25115800000000005</c:v>
                </c:pt>
                <c:pt idx="7837" formatCode="General">
                  <c:v>0.25087700000000002</c:v>
                </c:pt>
                <c:pt idx="7838" formatCode="General">
                  <c:v>0.25022800000000001</c:v>
                </c:pt>
                <c:pt idx="7839" formatCode="General">
                  <c:v>0.24985099999999999</c:v>
                </c:pt>
                <c:pt idx="7840" formatCode="General">
                  <c:v>0.24952199999999999</c:v>
                </c:pt>
                <c:pt idx="7841" formatCode="General">
                  <c:v>0.24891400000000005</c:v>
                </c:pt>
                <c:pt idx="7842" formatCode="General">
                  <c:v>0.24864400000000003</c:v>
                </c:pt>
                <c:pt idx="7843" formatCode="General">
                  <c:v>0.24826000000000004</c:v>
                </c:pt>
                <c:pt idx="7844" formatCode="General">
                  <c:v>0.24804000000000004</c:v>
                </c:pt>
                <c:pt idx="7845" formatCode="General">
                  <c:v>0.24607100000000001</c:v>
                </c:pt>
                <c:pt idx="7846" formatCode="General">
                  <c:v>0.24402900000000002</c:v>
                </c:pt>
                <c:pt idx="7847" formatCode="General">
                  <c:v>0.24364800000000003</c:v>
                </c:pt>
                <c:pt idx="7848" formatCode="General">
                  <c:v>0.24305000000000002</c:v>
                </c:pt>
                <c:pt idx="7849" formatCode="General">
                  <c:v>0.24251800000000004</c:v>
                </c:pt>
                <c:pt idx="7850" formatCode="General">
                  <c:v>0.24215700000000001</c:v>
                </c:pt>
                <c:pt idx="7851" formatCode="General">
                  <c:v>0.24171000000000004</c:v>
                </c:pt>
                <c:pt idx="7852" formatCode="General">
                  <c:v>0.241372</c:v>
                </c:pt>
                <c:pt idx="7853" formatCode="General">
                  <c:v>0.24094100000000002</c:v>
                </c:pt>
                <c:pt idx="7854" formatCode="General">
                  <c:v>0.24047199999999999</c:v>
                </c:pt>
                <c:pt idx="7855" formatCode="General">
                  <c:v>0.24012700000000001</c:v>
                </c:pt>
                <c:pt idx="7856" formatCode="General">
                  <c:v>0.23965600000000001</c:v>
                </c:pt>
                <c:pt idx="7857" formatCode="General">
                  <c:v>0.23889099999999999</c:v>
                </c:pt>
                <c:pt idx="7858" formatCode="General">
                  <c:v>0.23861599999999999</c:v>
                </c:pt>
                <c:pt idx="7859" formatCode="General">
                  <c:v>0.23835100000000001</c:v>
                </c:pt>
                <c:pt idx="7860" formatCode="General">
                  <c:v>0.23786299999999999</c:v>
                </c:pt>
                <c:pt idx="7861" formatCode="General">
                  <c:v>0.23716100000000001</c:v>
                </c:pt>
                <c:pt idx="7862" formatCode="General">
                  <c:v>0.23689900000000003</c:v>
                </c:pt>
                <c:pt idx="7863" formatCode="General">
                  <c:v>0.23524200000000003</c:v>
                </c:pt>
                <c:pt idx="7864" formatCode="General">
                  <c:v>0.23498800000000003</c:v>
                </c:pt>
                <c:pt idx="7865" formatCode="General">
                  <c:v>0.23457800000000001</c:v>
                </c:pt>
                <c:pt idx="7866" formatCode="General">
                  <c:v>0.23425000000000001</c:v>
                </c:pt>
                <c:pt idx="7867" formatCode="General">
                  <c:v>0.23399300000000003</c:v>
                </c:pt>
                <c:pt idx="7868" formatCode="General">
                  <c:v>0.23356900000000003</c:v>
                </c:pt>
                <c:pt idx="7869" formatCode="General">
                  <c:v>0.23311299999999999</c:v>
                </c:pt>
                <c:pt idx="7870" formatCode="General">
                  <c:v>0.23259600000000002</c:v>
                </c:pt>
                <c:pt idx="7871" formatCode="General">
                  <c:v>0.23192699999999999</c:v>
                </c:pt>
                <c:pt idx="7872" formatCode="General">
                  <c:v>0.23175299999999999</c:v>
                </c:pt>
                <c:pt idx="7873" formatCode="General">
                  <c:v>0.23144300000000004</c:v>
                </c:pt>
                <c:pt idx="7874" formatCode="General">
                  <c:v>0.231073</c:v>
                </c:pt>
                <c:pt idx="7875" formatCode="General">
                  <c:v>0.23033500000000001</c:v>
                </c:pt>
                <c:pt idx="7876" formatCode="General">
                  <c:v>0.23004700000000003</c:v>
                </c:pt>
                <c:pt idx="7877" formatCode="General">
                  <c:v>0.22970800000000002</c:v>
                </c:pt>
                <c:pt idx="7878" formatCode="General">
                  <c:v>0.22935700000000001</c:v>
                </c:pt>
                <c:pt idx="7879" formatCode="General">
                  <c:v>0.22898499999999999</c:v>
                </c:pt>
                <c:pt idx="7880" formatCode="General">
                  <c:v>0.22842599999999999</c:v>
                </c:pt>
                <c:pt idx="7881" formatCode="General">
                  <c:v>0.22811100000000001</c:v>
                </c:pt>
                <c:pt idx="7882" formatCode="General">
                  <c:v>0.22761700000000001</c:v>
                </c:pt>
                <c:pt idx="7883" formatCode="General">
                  <c:v>0.22723399999999999</c:v>
                </c:pt>
                <c:pt idx="7884" formatCode="General">
                  <c:v>0.22691700000000004</c:v>
                </c:pt>
                <c:pt idx="7885" formatCode="General">
                  <c:v>0.22558400000000001</c:v>
                </c:pt>
                <c:pt idx="7886" formatCode="General">
                  <c:v>0.22524100000000002</c:v>
                </c:pt>
                <c:pt idx="7887" formatCode="General">
                  <c:v>0.22497600000000001</c:v>
                </c:pt>
                <c:pt idx="7888" formatCode="General">
                  <c:v>0.22455800000000001</c:v>
                </c:pt>
                <c:pt idx="7889" formatCode="General">
                  <c:v>0.22428100000000001</c:v>
                </c:pt>
                <c:pt idx="7890" formatCode="General">
                  <c:v>0.22399200000000002</c:v>
                </c:pt>
                <c:pt idx="7891" formatCode="General">
                  <c:v>0.223695</c:v>
                </c:pt>
                <c:pt idx="7892" formatCode="General">
                  <c:v>0.22336900000000001</c:v>
                </c:pt>
                <c:pt idx="7893" formatCode="General">
                  <c:v>0.22290199999999999</c:v>
                </c:pt>
                <c:pt idx="7894" formatCode="General">
                  <c:v>0.22244900000000004</c:v>
                </c:pt>
                <c:pt idx="7895" formatCode="General">
                  <c:v>0.22226399999999999</c:v>
                </c:pt>
                <c:pt idx="7896" formatCode="General">
                  <c:v>0.22186600000000001</c:v>
                </c:pt>
                <c:pt idx="7897" formatCode="General">
                  <c:v>0.22121199999999999</c:v>
                </c:pt>
                <c:pt idx="7898" formatCode="General">
                  <c:v>0.22098599999999999</c:v>
                </c:pt>
                <c:pt idx="7899" formatCode="General">
                  <c:v>0.22075600000000001</c:v>
                </c:pt>
                <c:pt idx="7900" formatCode="General">
                  <c:v>0.22048000000000001</c:v>
                </c:pt>
                <c:pt idx="7901" formatCode="General">
                  <c:v>0.21987699999999999</c:v>
                </c:pt>
                <c:pt idx="7902" formatCode="General">
                  <c:v>0.21955000000000002</c:v>
                </c:pt>
                <c:pt idx="7903" formatCode="General">
                  <c:v>0.21901700000000002</c:v>
                </c:pt>
                <c:pt idx="7904" formatCode="General">
                  <c:v>0.21851500000000001</c:v>
                </c:pt>
                <c:pt idx="7905" formatCode="General">
                  <c:v>0.21804000000000004</c:v>
                </c:pt>
                <c:pt idx="7906" formatCode="General">
                  <c:v>0.21783000000000002</c:v>
                </c:pt>
                <c:pt idx="7907" formatCode="General">
                  <c:v>0.21756000000000003</c:v>
                </c:pt>
                <c:pt idx="7908" formatCode="General">
                  <c:v>0.21715200000000001</c:v>
                </c:pt>
                <c:pt idx="7909" formatCode="General">
                  <c:v>0.21675800000000003</c:v>
                </c:pt>
                <c:pt idx="7910" formatCode="General">
                  <c:v>0.21452700000000002</c:v>
                </c:pt>
                <c:pt idx="7911" formatCode="General">
                  <c:v>0.21417700000000001</c:v>
                </c:pt>
                <c:pt idx="7912" formatCode="General">
                  <c:v>0.21387700000000001</c:v>
                </c:pt>
                <c:pt idx="7913" formatCode="General">
                  <c:v>0.21361700000000003</c:v>
                </c:pt>
                <c:pt idx="7914" formatCode="General">
                  <c:v>0.21320700000000004</c:v>
                </c:pt>
                <c:pt idx="7915" formatCode="General">
                  <c:v>0.21281400000000003</c:v>
                </c:pt>
                <c:pt idx="7916" formatCode="General">
                  <c:v>0.21190900000000001</c:v>
                </c:pt>
                <c:pt idx="7917" formatCode="General">
                  <c:v>0.211622</c:v>
                </c:pt>
                <c:pt idx="7918" formatCode="General">
                  <c:v>0.21139600000000003</c:v>
                </c:pt>
                <c:pt idx="7919" formatCode="General">
                  <c:v>0.21111199999999999</c:v>
                </c:pt>
                <c:pt idx="7920" formatCode="General">
                  <c:v>0.21063000000000001</c:v>
                </c:pt>
                <c:pt idx="7921" formatCode="General">
                  <c:v>0.21027999999999999</c:v>
                </c:pt>
                <c:pt idx="7922" formatCode="General">
                  <c:v>0.21003700000000003</c:v>
                </c:pt>
                <c:pt idx="7923" formatCode="General">
                  <c:v>0.20977000000000001</c:v>
                </c:pt>
                <c:pt idx="7924" formatCode="General">
                  <c:v>0.209374</c:v>
                </c:pt>
                <c:pt idx="7925" formatCode="General">
                  <c:v>0.209124</c:v>
                </c:pt>
                <c:pt idx="7926" formatCode="General">
                  <c:v>0.20891300000000002</c:v>
                </c:pt>
                <c:pt idx="7927" formatCode="General">
                  <c:v>0.20865300000000001</c:v>
                </c:pt>
                <c:pt idx="7928" formatCode="General">
                  <c:v>0.20837900000000001</c:v>
                </c:pt>
                <c:pt idx="7929" formatCode="General">
                  <c:v>0.20785400000000001</c:v>
                </c:pt>
                <c:pt idx="7930" formatCode="General">
                  <c:v>0.20758599999999999</c:v>
                </c:pt>
                <c:pt idx="7931" formatCode="General">
                  <c:v>0.207376</c:v>
                </c:pt>
                <c:pt idx="7932" formatCode="General">
                  <c:v>0.20710999999999999</c:v>
                </c:pt>
                <c:pt idx="7933" formatCode="General">
                  <c:v>0.20679700000000004</c:v>
                </c:pt>
                <c:pt idx="7934" formatCode="General">
                  <c:v>0.20657300000000001</c:v>
                </c:pt>
                <c:pt idx="7935" formatCode="General">
                  <c:v>0.20614099999999999</c:v>
                </c:pt>
                <c:pt idx="7936" formatCode="General">
                  <c:v>0.20588100000000001</c:v>
                </c:pt>
                <c:pt idx="7937" formatCode="General">
                  <c:v>0.20553199999999999</c:v>
                </c:pt>
                <c:pt idx="7938" formatCode="General">
                  <c:v>0.205179</c:v>
                </c:pt>
                <c:pt idx="7939" formatCode="General">
                  <c:v>0.20494300000000001</c:v>
                </c:pt>
                <c:pt idx="7940" formatCode="General">
                  <c:v>0.20460400000000001</c:v>
                </c:pt>
                <c:pt idx="7941" formatCode="General">
                  <c:v>0.20421500000000004</c:v>
                </c:pt>
                <c:pt idx="7942" formatCode="General">
                  <c:v>0.20403700000000002</c:v>
                </c:pt>
                <c:pt idx="7943" formatCode="General">
                  <c:v>0.20380100000000001</c:v>
                </c:pt>
                <c:pt idx="7944" formatCode="General">
                  <c:v>0.20334099999999999</c:v>
                </c:pt>
                <c:pt idx="7945" formatCode="General">
                  <c:v>0.20291300000000004</c:v>
                </c:pt>
                <c:pt idx="7946" formatCode="General">
                  <c:v>0.20265</c:v>
                </c:pt>
                <c:pt idx="7947" formatCode="General">
                  <c:v>0.20203499999999999</c:v>
                </c:pt>
                <c:pt idx="7948" formatCode="General">
                  <c:v>0.20169100000000001</c:v>
                </c:pt>
                <c:pt idx="7949" formatCode="General">
                  <c:v>0.20126600000000003</c:v>
                </c:pt>
                <c:pt idx="7950" formatCode="General">
                  <c:v>0.201071</c:v>
                </c:pt>
                <c:pt idx="7951" formatCode="General">
                  <c:v>0.20083500000000001</c:v>
                </c:pt>
                <c:pt idx="7952" formatCode="General">
                  <c:v>0.20043800000000003</c:v>
                </c:pt>
                <c:pt idx="7953" formatCode="General">
                  <c:v>0.20009800000000003</c:v>
                </c:pt>
                <c:pt idx="7954" formatCode="General">
                  <c:v>0.199601</c:v>
                </c:pt>
                <c:pt idx="7955" formatCode="General">
                  <c:v>0.19924600000000003</c:v>
                </c:pt>
                <c:pt idx="7956" formatCode="General">
                  <c:v>0.19897000000000001</c:v>
                </c:pt>
                <c:pt idx="7957" formatCode="General">
                  <c:v>0.19869899999999999</c:v>
                </c:pt>
                <c:pt idx="7958" formatCode="General">
                  <c:v>0.19831099999999999</c:v>
                </c:pt>
                <c:pt idx="7959" formatCode="General">
                  <c:v>0.19800699999999999</c:v>
                </c:pt>
                <c:pt idx="7960" formatCode="General">
                  <c:v>0.19779600000000003</c:v>
                </c:pt>
                <c:pt idx="7961" formatCode="General">
                  <c:v>0.19750100000000001</c:v>
                </c:pt>
                <c:pt idx="7962" formatCode="General">
                  <c:v>0.19706599999999999</c:v>
                </c:pt>
                <c:pt idx="7963" formatCode="General">
                  <c:v>0.196352</c:v>
                </c:pt>
                <c:pt idx="7964" formatCode="General">
                  <c:v>0.19609799999999999</c:v>
                </c:pt>
                <c:pt idx="7965" formatCode="General">
                  <c:v>0.195822</c:v>
                </c:pt>
                <c:pt idx="7966" formatCode="General">
                  <c:v>0.19547700000000001</c:v>
                </c:pt>
                <c:pt idx="7967" formatCode="General">
                  <c:v>0.19491300000000003</c:v>
                </c:pt>
                <c:pt idx="7968" formatCode="General">
                  <c:v>0.19475000000000001</c:v>
                </c:pt>
                <c:pt idx="7969" formatCode="General">
                  <c:v>0.19442599999999999</c:v>
                </c:pt>
                <c:pt idx="7970" formatCode="General">
                  <c:v>0.19397900000000001</c:v>
                </c:pt>
                <c:pt idx="7971" formatCode="General">
                  <c:v>0.19371500000000003</c:v>
                </c:pt>
                <c:pt idx="7972" formatCode="General">
                  <c:v>0.19184699999999999</c:v>
                </c:pt>
                <c:pt idx="7973" formatCode="General">
                  <c:v>0.19165599999999997</c:v>
                </c:pt>
                <c:pt idx="7974" formatCode="General">
                  <c:v>0.191223</c:v>
                </c:pt>
                <c:pt idx="7975" formatCode="General">
                  <c:v>0.190858</c:v>
                </c:pt>
                <c:pt idx="7976" formatCode="General">
                  <c:v>0.19062799999999996</c:v>
                </c:pt>
                <c:pt idx="7977" formatCode="General">
                  <c:v>0.190391</c:v>
                </c:pt>
                <c:pt idx="7978" formatCode="General">
                  <c:v>0.19012699999999996</c:v>
                </c:pt>
                <c:pt idx="7979" formatCode="General">
                  <c:v>0.18982900000000003</c:v>
                </c:pt>
                <c:pt idx="7980" formatCode="General">
                  <c:v>0.18957099999999999</c:v>
                </c:pt>
                <c:pt idx="7981" formatCode="General">
                  <c:v>0.18939500000000004</c:v>
                </c:pt>
                <c:pt idx="7982" formatCode="General">
                  <c:v>0.18897500000000003</c:v>
                </c:pt>
                <c:pt idx="7983" formatCode="General">
                  <c:v>0.18878700000000004</c:v>
                </c:pt>
                <c:pt idx="7984" formatCode="General">
                  <c:v>0.18842000000000003</c:v>
                </c:pt>
                <c:pt idx="7985" formatCode="General">
                  <c:v>0.18822700000000003</c:v>
                </c:pt>
                <c:pt idx="7986" formatCode="General">
                  <c:v>0.18803900000000004</c:v>
                </c:pt>
                <c:pt idx="7987" formatCode="General">
                  <c:v>0.18755500000000003</c:v>
                </c:pt>
                <c:pt idx="7988" formatCode="General">
                  <c:v>0.18740400000000002</c:v>
                </c:pt>
                <c:pt idx="7989" formatCode="General">
                  <c:v>0.18722200000000003</c:v>
                </c:pt>
                <c:pt idx="7990" formatCode="General">
                  <c:v>0.18701200000000004</c:v>
                </c:pt>
                <c:pt idx="7991" formatCode="General">
                  <c:v>0.18674900000000005</c:v>
                </c:pt>
                <c:pt idx="7992" formatCode="General">
                  <c:v>0.18616300000000002</c:v>
                </c:pt>
                <c:pt idx="7993" formatCode="General">
                  <c:v>0.18580300000000002</c:v>
                </c:pt>
                <c:pt idx="7994" formatCode="General">
                  <c:v>0.18541100000000002</c:v>
                </c:pt>
                <c:pt idx="7995" formatCode="General">
                  <c:v>0.18497000000000002</c:v>
                </c:pt>
                <c:pt idx="7996" formatCode="General">
                  <c:v>0.18479300000000004</c:v>
                </c:pt>
                <c:pt idx="7997" formatCode="General">
                  <c:v>0.18449000000000002</c:v>
                </c:pt>
                <c:pt idx="7998" formatCode="General">
                  <c:v>0.18426800000000002</c:v>
                </c:pt>
                <c:pt idx="7999" formatCode="General">
                  <c:v>0.18395400000000003</c:v>
                </c:pt>
                <c:pt idx="8000" formatCode="General">
                  <c:v>0.18360599999999999</c:v>
                </c:pt>
                <c:pt idx="8001" formatCode="General">
                  <c:v>0.18333500000000003</c:v>
                </c:pt>
                <c:pt idx="8002" formatCode="General">
                  <c:v>0.18313099999999999</c:v>
                </c:pt>
                <c:pt idx="8003" formatCode="General">
                  <c:v>0.18294000000000002</c:v>
                </c:pt>
                <c:pt idx="8004" formatCode="General">
                  <c:v>0.18264500000000003</c:v>
                </c:pt>
                <c:pt idx="8005" formatCode="General">
                  <c:v>0.18242900000000004</c:v>
                </c:pt>
                <c:pt idx="8006" formatCode="General">
                  <c:v>0.18211800000000003</c:v>
                </c:pt>
                <c:pt idx="8007" formatCode="General">
                  <c:v>0.18165400000000001</c:v>
                </c:pt>
                <c:pt idx="8008" formatCode="General">
                  <c:v>0.18141200000000002</c:v>
                </c:pt>
                <c:pt idx="8009" formatCode="General">
                  <c:v>0.18115400000000001</c:v>
                </c:pt>
                <c:pt idx="8010" formatCode="General">
                  <c:v>0.18092700000000003</c:v>
                </c:pt>
                <c:pt idx="8011" formatCode="General">
                  <c:v>0.180675</c:v>
                </c:pt>
                <c:pt idx="8012" formatCode="General">
                  <c:v>0.18018400000000001</c:v>
                </c:pt>
                <c:pt idx="8013" formatCode="General">
                  <c:v>0.18000200000000002</c:v>
                </c:pt>
                <c:pt idx="8014" formatCode="General">
                  <c:v>0.17985400000000001</c:v>
                </c:pt>
                <c:pt idx="8015" formatCode="General">
                  <c:v>0.17960599999999999</c:v>
                </c:pt>
                <c:pt idx="8016" formatCode="General">
                  <c:v>0.17937</c:v>
                </c:pt>
                <c:pt idx="8017" formatCode="General">
                  <c:v>0.17777699999999999</c:v>
                </c:pt>
                <c:pt idx="8018" formatCode="General">
                  <c:v>0.17751400000000003</c:v>
                </c:pt>
                <c:pt idx="8019" formatCode="General">
                  <c:v>0.17731200000000003</c:v>
                </c:pt>
                <c:pt idx="8020" formatCode="General">
                  <c:v>0.17694100000000001</c:v>
                </c:pt>
                <c:pt idx="8021" formatCode="General">
                  <c:v>0.17671500000000004</c:v>
                </c:pt>
                <c:pt idx="8022" formatCode="General">
                  <c:v>0.17547399999999999</c:v>
                </c:pt>
                <c:pt idx="8023" formatCode="General">
                  <c:v>0.17490900000000004</c:v>
                </c:pt>
                <c:pt idx="8024" formatCode="General">
                  <c:v>0.17458099999999999</c:v>
                </c:pt>
                <c:pt idx="8025" formatCode="General">
                  <c:v>0.17430899999999999</c:v>
                </c:pt>
                <c:pt idx="8026" formatCode="General">
                  <c:v>0.17402699999999999</c:v>
                </c:pt>
                <c:pt idx="8027" formatCode="General">
                  <c:v>0.17383100000000001</c:v>
                </c:pt>
                <c:pt idx="8028" formatCode="General">
                  <c:v>0.173121</c:v>
                </c:pt>
                <c:pt idx="8029" formatCode="General">
                  <c:v>0.17196500000000003</c:v>
                </c:pt>
                <c:pt idx="8030" formatCode="General">
                  <c:v>0.17157500000000001</c:v>
                </c:pt>
                <c:pt idx="8031" formatCode="General">
                  <c:v>0.17135700000000001</c:v>
                </c:pt>
                <c:pt idx="8032" formatCode="General">
                  <c:v>0.17105799999999999</c:v>
                </c:pt>
                <c:pt idx="8033" formatCode="General">
                  <c:v>0.17069200000000001</c:v>
                </c:pt>
                <c:pt idx="8034" formatCode="General">
                  <c:v>0.17030100000000001</c:v>
                </c:pt>
                <c:pt idx="8035" formatCode="General">
                  <c:v>0.170131</c:v>
                </c:pt>
                <c:pt idx="8036" formatCode="General">
                  <c:v>0.16991100000000003</c:v>
                </c:pt>
                <c:pt idx="8037" formatCode="General">
                  <c:v>0.169354</c:v>
                </c:pt>
                <c:pt idx="8038" formatCode="General">
                  <c:v>0.16909399999999999</c:v>
                </c:pt>
                <c:pt idx="8039" formatCode="General">
                  <c:v>0.16884099999999999</c:v>
                </c:pt>
                <c:pt idx="8040" formatCode="General">
                  <c:v>0.168603</c:v>
                </c:pt>
                <c:pt idx="8041" formatCode="General">
                  <c:v>0.16792599999999999</c:v>
                </c:pt>
                <c:pt idx="8042" formatCode="General">
                  <c:v>0.167684</c:v>
                </c:pt>
                <c:pt idx="8043" formatCode="General">
                  <c:v>0.16753899999999999</c:v>
                </c:pt>
                <c:pt idx="8044" formatCode="General">
                  <c:v>0.16736999999999999</c:v>
                </c:pt>
                <c:pt idx="8045" formatCode="General">
                  <c:v>0.16716400000000001</c:v>
                </c:pt>
                <c:pt idx="8046" formatCode="General">
                  <c:v>0.16675999999999999</c:v>
                </c:pt>
                <c:pt idx="8047" formatCode="General">
                  <c:v>0.16654600000000003</c:v>
                </c:pt>
                <c:pt idx="8048" formatCode="General">
                  <c:v>0.16628100000000001</c:v>
                </c:pt>
                <c:pt idx="8049" formatCode="General">
                  <c:v>0.16600300000000001</c:v>
                </c:pt>
                <c:pt idx="8050" formatCode="General">
                  <c:v>0.16567999999999997</c:v>
                </c:pt>
                <c:pt idx="8051" formatCode="General">
                  <c:v>0.16534399999999999</c:v>
                </c:pt>
                <c:pt idx="8052" formatCode="General">
                  <c:v>0.16508600000000001</c:v>
                </c:pt>
                <c:pt idx="8053" formatCode="General">
                  <c:v>0.164073</c:v>
                </c:pt>
                <c:pt idx="8054" formatCode="General">
                  <c:v>0.163859</c:v>
                </c:pt>
                <c:pt idx="8055" formatCode="General">
                  <c:v>0.16342599999999999</c:v>
                </c:pt>
                <c:pt idx="8056" formatCode="General">
                  <c:v>0.16311500000000001</c:v>
                </c:pt>
                <c:pt idx="8057" formatCode="General">
                  <c:v>0.16293199999999999</c:v>
                </c:pt>
                <c:pt idx="8058" formatCode="General">
                  <c:v>0.16262199999999996</c:v>
                </c:pt>
                <c:pt idx="8059" formatCode="General">
                  <c:v>0.16237699999999997</c:v>
                </c:pt>
                <c:pt idx="8060" formatCode="General">
                  <c:v>0.16213</c:v>
                </c:pt>
                <c:pt idx="8061" formatCode="General">
                  <c:v>0.16194600000000003</c:v>
                </c:pt>
                <c:pt idx="8062" formatCode="General">
                  <c:v>0.16175300000000001</c:v>
                </c:pt>
                <c:pt idx="8063" formatCode="General">
                  <c:v>0.16156300000000001</c:v>
                </c:pt>
                <c:pt idx="8064" formatCode="General">
                  <c:v>0.161381</c:v>
                </c:pt>
                <c:pt idx="8065" formatCode="General">
                  <c:v>0.16117099999999998</c:v>
                </c:pt>
                <c:pt idx="8066" formatCode="General">
                  <c:v>0.16093199999999999</c:v>
                </c:pt>
                <c:pt idx="8067" formatCode="General">
                  <c:v>0.16061600000000001</c:v>
                </c:pt>
                <c:pt idx="8068" formatCode="General">
                  <c:v>0.16029299999999999</c:v>
                </c:pt>
                <c:pt idx="8069" formatCode="General">
                  <c:v>0.15968599999999999</c:v>
                </c:pt>
                <c:pt idx="8070" formatCode="General">
                  <c:v>0.15951000000000004</c:v>
                </c:pt>
                <c:pt idx="8071" formatCode="General">
                  <c:v>0.15930400000000003</c:v>
                </c:pt>
                <c:pt idx="8072" formatCode="General">
                  <c:v>0.15908800000000003</c:v>
                </c:pt>
                <c:pt idx="8073" formatCode="General">
                  <c:v>0.15889000000000003</c:v>
                </c:pt>
                <c:pt idx="8074" formatCode="General">
                  <c:v>0.15853400000000004</c:v>
                </c:pt>
                <c:pt idx="8075" formatCode="General">
                  <c:v>0.15831200000000004</c:v>
                </c:pt>
                <c:pt idx="8076" formatCode="General">
                  <c:v>0.15664400000000003</c:v>
                </c:pt>
                <c:pt idx="8077" formatCode="General">
                  <c:v>0.15645000000000003</c:v>
                </c:pt>
                <c:pt idx="8078" formatCode="General">
                  <c:v>0.15630100000000002</c:v>
                </c:pt>
                <c:pt idx="8079" formatCode="General">
                  <c:v>0.15611700000000003</c:v>
                </c:pt>
                <c:pt idx="8080" formatCode="General">
                  <c:v>0.15592800000000004</c:v>
                </c:pt>
                <c:pt idx="8081" formatCode="General">
                  <c:v>0.15557299999999999</c:v>
                </c:pt>
                <c:pt idx="8082" formatCode="General">
                  <c:v>0.15533100000000002</c:v>
                </c:pt>
                <c:pt idx="8083" formatCode="General">
                  <c:v>0.15504300000000001</c:v>
                </c:pt>
                <c:pt idx="8084" formatCode="General">
                  <c:v>0.15473400000000004</c:v>
                </c:pt>
                <c:pt idx="8085" formatCode="General">
                  <c:v>0.15444500000000005</c:v>
                </c:pt>
                <c:pt idx="8086" formatCode="General">
                  <c:v>0.15419900000000003</c:v>
                </c:pt>
                <c:pt idx="8087" formatCode="General">
                  <c:v>0.15392900000000004</c:v>
                </c:pt>
                <c:pt idx="8088" formatCode="General">
                  <c:v>0.15356700000000004</c:v>
                </c:pt>
                <c:pt idx="8089" formatCode="General">
                  <c:v>0.15330000000000002</c:v>
                </c:pt>
                <c:pt idx="8090" formatCode="General">
                  <c:v>0.15311400000000003</c:v>
                </c:pt>
                <c:pt idx="8091" formatCode="General">
                  <c:v>0.15255199999999999</c:v>
                </c:pt>
                <c:pt idx="8092" formatCode="General">
                  <c:v>0.15234800000000004</c:v>
                </c:pt>
                <c:pt idx="8093" formatCode="General">
                  <c:v>0.15212400000000001</c:v>
                </c:pt>
                <c:pt idx="8094" formatCode="General">
                  <c:v>0.15186200000000002</c:v>
                </c:pt>
                <c:pt idx="8095" formatCode="General">
                  <c:v>0.15151800000000004</c:v>
                </c:pt>
                <c:pt idx="8096" formatCode="General">
                  <c:v>0.15124600000000002</c:v>
                </c:pt>
                <c:pt idx="8097" formatCode="General">
                  <c:v>0.15107100000000001</c:v>
                </c:pt>
                <c:pt idx="8098" formatCode="General">
                  <c:v>0.15077299999999999</c:v>
                </c:pt>
                <c:pt idx="8099" formatCode="General">
                  <c:v>0.15055800000000003</c:v>
                </c:pt>
                <c:pt idx="8100" formatCode="General">
                  <c:v>0.15040600000000004</c:v>
                </c:pt>
                <c:pt idx="8101" formatCode="General">
                  <c:v>0.150172</c:v>
                </c:pt>
                <c:pt idx="8102" formatCode="General">
                  <c:v>0.14988000000000001</c:v>
                </c:pt>
                <c:pt idx="8103" formatCode="General">
                  <c:v>0.14964000000000002</c:v>
                </c:pt>
                <c:pt idx="8104" formatCode="General">
                  <c:v>0.14931300000000003</c:v>
                </c:pt>
                <c:pt idx="8105" formatCode="General">
                  <c:v>0.14898000000000003</c:v>
                </c:pt>
                <c:pt idx="8106" formatCode="General">
                  <c:v>0.14852399999999999</c:v>
                </c:pt>
                <c:pt idx="8107" formatCode="General">
                  <c:v>0.14828500000000003</c:v>
                </c:pt>
                <c:pt idx="8108" formatCode="General">
                  <c:v>0.14813499999999999</c:v>
                </c:pt>
                <c:pt idx="8109" formatCode="General">
                  <c:v>0.14765900000000001</c:v>
                </c:pt>
                <c:pt idx="8110" formatCode="General">
                  <c:v>0.14743900000000001</c:v>
                </c:pt>
                <c:pt idx="8111" formatCode="General">
                  <c:v>0.14719199999999999</c:v>
                </c:pt>
                <c:pt idx="8112" formatCode="General">
                  <c:v>0.14699200000000004</c:v>
                </c:pt>
                <c:pt idx="8113" formatCode="General">
                  <c:v>0.14659200000000003</c:v>
                </c:pt>
                <c:pt idx="8114" formatCode="General">
                  <c:v>0.14635600000000001</c:v>
                </c:pt>
                <c:pt idx="8115" formatCode="General">
                  <c:v>0.14616199999999999</c:v>
                </c:pt>
                <c:pt idx="8116" formatCode="General">
                  <c:v>0.14594000000000001</c:v>
                </c:pt>
                <c:pt idx="8117" formatCode="General">
                  <c:v>0.14577599999999999</c:v>
                </c:pt>
                <c:pt idx="8118" formatCode="General">
                  <c:v>0.14556300000000003</c:v>
                </c:pt>
                <c:pt idx="8119" formatCode="General">
                  <c:v>0.14530499999999999</c:v>
                </c:pt>
                <c:pt idx="8120" formatCode="General">
                  <c:v>0.14507999999999999</c:v>
                </c:pt>
                <c:pt idx="8121" formatCode="General">
                  <c:v>0.144874</c:v>
                </c:pt>
                <c:pt idx="8122" formatCode="General">
                  <c:v>0.14468200000000001</c:v>
                </c:pt>
                <c:pt idx="8123" formatCode="General">
                  <c:v>0.14451300000000003</c:v>
                </c:pt>
                <c:pt idx="8124" formatCode="General">
                  <c:v>0.14420600000000003</c:v>
                </c:pt>
                <c:pt idx="8125" formatCode="General">
                  <c:v>0.14397900000000002</c:v>
                </c:pt>
                <c:pt idx="8126" formatCode="General">
                  <c:v>0.14383000000000001</c:v>
                </c:pt>
                <c:pt idx="8127" formatCode="General">
                  <c:v>0.14327500000000001</c:v>
                </c:pt>
                <c:pt idx="8128" formatCode="General">
                  <c:v>0.14302100000000001</c:v>
                </c:pt>
                <c:pt idx="8129" formatCode="General">
                  <c:v>0.14283999999999999</c:v>
                </c:pt>
                <c:pt idx="8130" formatCode="General">
                  <c:v>0.14259200000000002</c:v>
                </c:pt>
                <c:pt idx="8131" formatCode="General">
                  <c:v>0.142372</c:v>
                </c:pt>
                <c:pt idx="8132" formatCode="General">
                  <c:v>0.14202799999999999</c:v>
                </c:pt>
                <c:pt idx="8133" formatCode="General">
                  <c:v>0.14177699999999999</c:v>
                </c:pt>
                <c:pt idx="8134" formatCode="General">
                  <c:v>0.14158699999999999</c:v>
                </c:pt>
                <c:pt idx="8135" formatCode="General">
                  <c:v>0.14146200000000003</c:v>
                </c:pt>
                <c:pt idx="8136" formatCode="General">
                  <c:v>0.14106199999999999</c:v>
                </c:pt>
                <c:pt idx="8137" formatCode="General">
                  <c:v>0.14085</c:v>
                </c:pt>
                <c:pt idx="8138" formatCode="General">
                  <c:v>0.14035600000000001</c:v>
                </c:pt>
                <c:pt idx="8139" formatCode="General">
                  <c:v>0.14014299999999999</c:v>
                </c:pt>
                <c:pt idx="8140" formatCode="General">
                  <c:v>0.14001400000000003</c:v>
                </c:pt>
                <c:pt idx="8141" formatCode="General">
                  <c:v>0.13967599999999997</c:v>
                </c:pt>
                <c:pt idx="8142" formatCode="General">
                  <c:v>0.13945500000000002</c:v>
                </c:pt>
                <c:pt idx="8143" formatCode="General">
                  <c:v>0.13922899999999999</c:v>
                </c:pt>
                <c:pt idx="8144" formatCode="General">
                  <c:v>0.13903399999999999</c:v>
                </c:pt>
                <c:pt idx="8145" formatCode="General">
                  <c:v>0.13772799999999999</c:v>
                </c:pt>
                <c:pt idx="8146" formatCode="General">
                  <c:v>0.13755400000000001</c:v>
                </c:pt>
                <c:pt idx="8147" formatCode="General">
                  <c:v>0.13738700000000001</c:v>
                </c:pt>
                <c:pt idx="8148" formatCode="General">
                  <c:v>0.13719000000000001</c:v>
                </c:pt>
                <c:pt idx="8149" formatCode="General">
                  <c:v>0.13705000000000001</c:v>
                </c:pt>
                <c:pt idx="8150" formatCode="General">
                  <c:v>0.13691200000000003</c:v>
                </c:pt>
                <c:pt idx="8151" formatCode="General">
                  <c:v>0.13674900000000004</c:v>
                </c:pt>
                <c:pt idx="8152" formatCode="General">
                  <c:v>0.13655100000000001</c:v>
                </c:pt>
                <c:pt idx="8153" formatCode="General">
                  <c:v>0.13630600000000001</c:v>
                </c:pt>
                <c:pt idx="8154" formatCode="General">
                  <c:v>0.13603199999999999</c:v>
                </c:pt>
                <c:pt idx="8155" formatCode="General">
                  <c:v>0.1358</c:v>
                </c:pt>
                <c:pt idx="8156" formatCode="General">
                  <c:v>0.13556599999999999</c:v>
                </c:pt>
                <c:pt idx="8157" formatCode="General">
                  <c:v>0.13540700000000003</c:v>
                </c:pt>
                <c:pt idx="8158" formatCode="General">
                  <c:v>0.13522300000000001</c:v>
                </c:pt>
                <c:pt idx="8159" formatCode="General">
                  <c:v>0.13501900000000003</c:v>
                </c:pt>
                <c:pt idx="8160" formatCode="General">
                  <c:v>0.13496100000000003</c:v>
                </c:pt>
                <c:pt idx="8161" formatCode="General">
                  <c:v>0.13473299999999999</c:v>
                </c:pt>
                <c:pt idx="8162" formatCode="General">
                  <c:v>0.13462099999999996</c:v>
                </c:pt>
                <c:pt idx="8163" formatCode="General">
                  <c:v>0.13436100000000001</c:v>
                </c:pt>
                <c:pt idx="8164" formatCode="General">
                  <c:v>0.13422899999999999</c:v>
                </c:pt>
                <c:pt idx="8165" formatCode="General">
                  <c:v>0.13391600000000004</c:v>
                </c:pt>
                <c:pt idx="8166" formatCode="General">
                  <c:v>0.13365199999999997</c:v>
                </c:pt>
                <c:pt idx="8167" formatCode="General">
                  <c:v>0.133378</c:v>
                </c:pt>
                <c:pt idx="8168" formatCode="General">
                  <c:v>0.13318199999999997</c:v>
                </c:pt>
                <c:pt idx="8169" formatCode="General">
                  <c:v>0.13292999999999999</c:v>
                </c:pt>
                <c:pt idx="8170" formatCode="General">
                  <c:v>0.13275799999999999</c:v>
                </c:pt>
                <c:pt idx="8171" formatCode="General">
                  <c:v>0.13239899999999999</c:v>
                </c:pt>
                <c:pt idx="8172" formatCode="General">
                  <c:v>0.132131</c:v>
                </c:pt>
                <c:pt idx="8173" formatCode="General">
                  <c:v>0.13193800000000003</c:v>
                </c:pt>
                <c:pt idx="8174" formatCode="General">
                  <c:v>0.13175600000000001</c:v>
                </c:pt>
                <c:pt idx="8175" formatCode="General">
                  <c:v>0.13159199999999999</c:v>
                </c:pt>
                <c:pt idx="8176" formatCode="General">
                  <c:v>0.13134299999999999</c:v>
                </c:pt>
                <c:pt idx="8177" formatCode="General">
                  <c:v>0.13105700000000001</c:v>
                </c:pt>
                <c:pt idx="8178" formatCode="General">
                  <c:v>0.13091300000000003</c:v>
                </c:pt>
                <c:pt idx="8179" formatCode="General">
                  <c:v>0.13056100000000001</c:v>
                </c:pt>
                <c:pt idx="8180" formatCode="General">
                  <c:v>0.13034000000000001</c:v>
                </c:pt>
                <c:pt idx="8181" formatCode="General">
                  <c:v>0.130139</c:v>
                </c:pt>
                <c:pt idx="8182" formatCode="General">
                  <c:v>0.129856</c:v>
                </c:pt>
                <c:pt idx="8183" formatCode="General">
                  <c:v>0.12973000000000001</c:v>
                </c:pt>
                <c:pt idx="8184" formatCode="General">
                  <c:v>0.12868299999999996</c:v>
                </c:pt>
                <c:pt idx="8185" formatCode="General">
                  <c:v>0.12853800000000001</c:v>
                </c:pt>
                <c:pt idx="8186" formatCode="General">
                  <c:v>0.128363</c:v>
                </c:pt>
                <c:pt idx="8187" formatCode="General">
                  <c:v>0.128189</c:v>
                </c:pt>
                <c:pt idx="8188" formatCode="General">
                  <c:v>0.12790000000000001</c:v>
                </c:pt>
                <c:pt idx="8189" formatCode="General">
                  <c:v>0.12711500000000001</c:v>
                </c:pt>
                <c:pt idx="8190" formatCode="General">
                  <c:v>0.126889</c:v>
                </c:pt>
                <c:pt idx="8191" formatCode="General">
                  <c:v>0.12672700000000001</c:v>
                </c:pt>
                <c:pt idx="8192" formatCode="General">
                  <c:v>0.12657099999999996</c:v>
                </c:pt>
                <c:pt idx="8193" formatCode="General">
                  <c:v>0.126387</c:v>
                </c:pt>
                <c:pt idx="8194" formatCode="General">
                  <c:v>0.12624400000000002</c:v>
                </c:pt>
                <c:pt idx="8195" formatCode="General">
                  <c:v>0.12528900000000001</c:v>
                </c:pt>
                <c:pt idx="8196" formatCode="General">
                  <c:v>0.12497900000000002</c:v>
                </c:pt>
                <c:pt idx="8197" formatCode="General">
                  <c:v>0.12474399999999999</c:v>
                </c:pt>
                <c:pt idx="8198" formatCode="General">
                  <c:v>0.12446200000000002</c:v>
                </c:pt>
                <c:pt idx="8199" formatCode="General">
                  <c:v>0.12420900000000001</c:v>
                </c:pt>
                <c:pt idx="8200" formatCode="General">
                  <c:v>0.123657</c:v>
                </c:pt>
                <c:pt idx="8201" formatCode="General">
                  <c:v>0.12336900000000002</c:v>
                </c:pt>
                <c:pt idx="8202" formatCode="General">
                  <c:v>0.123187</c:v>
                </c:pt>
                <c:pt idx="8203" formatCode="General">
                  <c:v>0.12303000000000001</c:v>
                </c:pt>
                <c:pt idx="8204" formatCode="General">
                  <c:v>0.12281599999999998</c:v>
                </c:pt>
                <c:pt idx="8205" formatCode="General">
                  <c:v>0.12254900000000002</c:v>
                </c:pt>
                <c:pt idx="8206" formatCode="General">
                  <c:v>0.12233100000000001</c:v>
                </c:pt>
                <c:pt idx="8207" formatCode="General">
                  <c:v>0.12202000000000002</c:v>
                </c:pt>
                <c:pt idx="8208" formatCode="General">
                  <c:v>0.12186300000000001</c:v>
                </c:pt>
                <c:pt idx="8209" formatCode="General">
                  <c:v>0.12164600000000002</c:v>
                </c:pt>
                <c:pt idx="8210" formatCode="General">
                  <c:v>0.121487</c:v>
                </c:pt>
                <c:pt idx="8211" formatCode="General">
                  <c:v>0.12131</c:v>
                </c:pt>
                <c:pt idx="8212" formatCode="General">
                  <c:v>0.12117200000000002</c:v>
                </c:pt>
                <c:pt idx="8213" formatCode="General">
                  <c:v>0.120841</c:v>
                </c:pt>
                <c:pt idx="8214" formatCode="General">
                  <c:v>0.12067500000000002</c:v>
                </c:pt>
                <c:pt idx="8215" formatCode="General">
                  <c:v>0.120459</c:v>
                </c:pt>
                <c:pt idx="8216" formatCode="General">
                  <c:v>0.12027800000000001</c:v>
                </c:pt>
                <c:pt idx="8217" formatCode="General">
                  <c:v>0.12010899999999998</c:v>
                </c:pt>
                <c:pt idx="8218" formatCode="General">
                  <c:v>0.119418</c:v>
                </c:pt>
                <c:pt idx="8219" formatCode="General">
                  <c:v>0.11920900000000001</c:v>
                </c:pt>
                <c:pt idx="8220" formatCode="General">
                  <c:v>0.11901500000000001</c:v>
                </c:pt>
                <c:pt idx="8221" formatCode="General">
                  <c:v>0.11870300000000002</c:v>
                </c:pt>
                <c:pt idx="8222" formatCode="General">
                  <c:v>0.11844200000000002</c:v>
                </c:pt>
                <c:pt idx="8223" formatCode="General">
                  <c:v>0.11826299999999999</c:v>
                </c:pt>
                <c:pt idx="8224" formatCode="General">
                  <c:v>0.11813500000000002</c:v>
                </c:pt>
                <c:pt idx="8225" formatCode="General">
                  <c:v>0.11790200000000002</c:v>
                </c:pt>
                <c:pt idx="8226" formatCode="General">
                  <c:v>0.11768099999999998</c:v>
                </c:pt>
                <c:pt idx="8227" formatCode="General">
                  <c:v>0.11748699999999998</c:v>
                </c:pt>
                <c:pt idx="8228" formatCode="General">
                  <c:v>0.117369</c:v>
                </c:pt>
                <c:pt idx="8229" formatCode="General">
                  <c:v>0.11706800000000002</c:v>
                </c:pt>
                <c:pt idx="8230" formatCode="General">
                  <c:v>0.11688800000000001</c:v>
                </c:pt>
                <c:pt idx="8231" formatCode="General">
                  <c:v>0.116649</c:v>
                </c:pt>
                <c:pt idx="8232" formatCode="General">
                  <c:v>0.11660600000000002</c:v>
                </c:pt>
                <c:pt idx="8233" formatCode="General">
                  <c:v>0.11642500000000001</c:v>
                </c:pt>
                <c:pt idx="8234" formatCode="General">
                  <c:v>0.11627999999999998</c:v>
                </c:pt>
                <c:pt idx="8235" formatCode="General">
                  <c:v>0.11604200000000002</c:v>
                </c:pt>
                <c:pt idx="8236" formatCode="General">
                  <c:v>0.115942</c:v>
                </c:pt>
                <c:pt idx="8237" formatCode="General">
                  <c:v>0.11583300000000002</c:v>
                </c:pt>
                <c:pt idx="8238" formatCode="General">
                  <c:v>0.11465500000000002</c:v>
                </c:pt>
                <c:pt idx="8239" formatCode="General">
                  <c:v>0.11441999999999997</c:v>
                </c:pt>
                <c:pt idx="8240" formatCode="General">
                  <c:v>0.11413600000000002</c:v>
                </c:pt>
                <c:pt idx="8241" formatCode="General">
                  <c:v>0.11386400000000002</c:v>
                </c:pt>
                <c:pt idx="8242" formatCode="General">
                  <c:v>0.11372500000000003</c:v>
                </c:pt>
                <c:pt idx="8243" formatCode="General">
                  <c:v>0.113445</c:v>
                </c:pt>
                <c:pt idx="8244" formatCode="General">
                  <c:v>0.1133</c:v>
                </c:pt>
                <c:pt idx="8245" formatCode="General">
                  <c:v>0.113137</c:v>
                </c:pt>
                <c:pt idx="8246" formatCode="General">
                  <c:v>0.11292300000000001</c:v>
                </c:pt>
                <c:pt idx="8247" formatCode="General">
                  <c:v>0.11276899999999998</c:v>
                </c:pt>
                <c:pt idx="8248" formatCode="General">
                  <c:v>0.112581</c:v>
                </c:pt>
                <c:pt idx="8249" formatCode="General">
                  <c:v>0.112334</c:v>
                </c:pt>
                <c:pt idx="8250" formatCode="General">
                  <c:v>0.11216400000000001</c:v>
                </c:pt>
                <c:pt idx="8251" formatCode="General">
                  <c:v>0.11200400000000002</c:v>
                </c:pt>
                <c:pt idx="8252" formatCode="General">
                  <c:v>0.111856</c:v>
                </c:pt>
                <c:pt idx="8253" formatCode="General">
                  <c:v>0.11171300000000002</c:v>
                </c:pt>
                <c:pt idx="8254" formatCode="General">
                  <c:v>0.11151899999999997</c:v>
                </c:pt>
                <c:pt idx="8255" formatCode="General">
                  <c:v>0.11135699999999998</c:v>
                </c:pt>
                <c:pt idx="8256" formatCode="General">
                  <c:v>0.11110200000000002</c:v>
                </c:pt>
                <c:pt idx="8257" formatCode="General">
                  <c:v>0.110585</c:v>
                </c:pt>
                <c:pt idx="8258" formatCode="General">
                  <c:v>0.110399</c:v>
                </c:pt>
                <c:pt idx="8259" formatCode="General">
                  <c:v>0.110178</c:v>
                </c:pt>
                <c:pt idx="8260" formatCode="General">
                  <c:v>0.110016</c:v>
                </c:pt>
                <c:pt idx="8261" formatCode="General">
                  <c:v>0.10983100000000001</c:v>
                </c:pt>
                <c:pt idx="8262" formatCode="General">
                  <c:v>0.10964900000000001</c:v>
                </c:pt>
                <c:pt idx="8263" formatCode="General">
                  <c:v>0.10948300000000001</c:v>
                </c:pt>
                <c:pt idx="8264" formatCode="General">
                  <c:v>0.10936400000000002</c:v>
                </c:pt>
                <c:pt idx="8265" formatCode="General">
                  <c:v>0.10916600000000003</c:v>
                </c:pt>
                <c:pt idx="8266" formatCode="General">
                  <c:v>0.10898300000000001</c:v>
                </c:pt>
                <c:pt idx="8267" formatCode="General">
                  <c:v>0.108808</c:v>
                </c:pt>
                <c:pt idx="8268" formatCode="General">
                  <c:v>0.10858400000000001</c:v>
                </c:pt>
                <c:pt idx="8269" formatCode="General">
                  <c:v>0.10821400000000002</c:v>
                </c:pt>
                <c:pt idx="8270" formatCode="General">
                  <c:v>0.10803300000000002</c:v>
                </c:pt>
                <c:pt idx="8271" formatCode="General">
                  <c:v>0.10770200000000003</c:v>
                </c:pt>
                <c:pt idx="8272" formatCode="General">
                  <c:v>0.10761200000000001</c:v>
                </c:pt>
                <c:pt idx="8273" formatCode="General">
                  <c:v>0.10749300000000003</c:v>
                </c:pt>
                <c:pt idx="8274" formatCode="General">
                  <c:v>0.10739200000000002</c:v>
                </c:pt>
                <c:pt idx="8275" formatCode="General">
                  <c:v>0.10724800000000001</c:v>
                </c:pt>
                <c:pt idx="8276" formatCode="General">
                  <c:v>0.10715400000000001</c:v>
                </c:pt>
                <c:pt idx="8277" formatCode="General">
                  <c:v>0.10699000000000002</c:v>
                </c:pt>
                <c:pt idx="8278" formatCode="General">
                  <c:v>0.10686200000000001</c:v>
                </c:pt>
                <c:pt idx="8279" formatCode="General">
                  <c:v>0.10646799999999998</c:v>
                </c:pt>
                <c:pt idx="8280" formatCode="General">
                  <c:v>0.10631699999999998</c:v>
                </c:pt>
                <c:pt idx="8281" formatCode="General">
                  <c:v>0.10600999999999998</c:v>
                </c:pt>
                <c:pt idx="8282" formatCode="General">
                  <c:v>0.10577900000000001</c:v>
                </c:pt>
                <c:pt idx="8283" formatCode="General">
                  <c:v>0.10567799999999998</c:v>
                </c:pt>
                <c:pt idx="8284" formatCode="General">
                  <c:v>0.10549200000000002</c:v>
                </c:pt>
                <c:pt idx="8285" formatCode="General">
                  <c:v>0.10534300000000002</c:v>
                </c:pt>
                <c:pt idx="8286" formatCode="General">
                  <c:v>0.10528400000000002</c:v>
                </c:pt>
                <c:pt idx="8287" formatCode="General">
                  <c:v>0.10510200000000001</c:v>
                </c:pt>
                <c:pt idx="8288" formatCode="General">
                  <c:v>0.10490600000000001</c:v>
                </c:pt>
                <c:pt idx="8289" formatCode="General">
                  <c:v>0.10479500000000003</c:v>
                </c:pt>
                <c:pt idx="8290" formatCode="General">
                  <c:v>0.10463799999999998</c:v>
                </c:pt>
                <c:pt idx="8291" formatCode="General">
                  <c:v>0.104549</c:v>
                </c:pt>
                <c:pt idx="8292" formatCode="General">
                  <c:v>0.10410000000000001</c:v>
                </c:pt>
                <c:pt idx="8293" formatCode="General">
                  <c:v>0.10393100000000001</c:v>
                </c:pt>
                <c:pt idx="8294" formatCode="General">
                  <c:v>0.10372900000000002</c:v>
                </c:pt>
                <c:pt idx="8295" formatCode="General">
                  <c:v>0.10359500000000003</c:v>
                </c:pt>
                <c:pt idx="8296" formatCode="General">
                  <c:v>0.10335699999999999</c:v>
                </c:pt>
                <c:pt idx="8297" formatCode="General">
                  <c:v>0.10318400000000001</c:v>
                </c:pt>
                <c:pt idx="8298" formatCode="General">
                  <c:v>0.10306800000000002</c:v>
                </c:pt>
                <c:pt idx="8299" formatCode="General">
                  <c:v>0.102844</c:v>
                </c:pt>
                <c:pt idx="8300" formatCode="General">
                  <c:v>0.10269800000000001</c:v>
                </c:pt>
                <c:pt idx="8301" formatCode="General">
                  <c:v>0.10262400000000003</c:v>
                </c:pt>
                <c:pt idx="8302" formatCode="General">
                  <c:v>0.10246100000000001</c:v>
                </c:pt>
                <c:pt idx="8303" formatCode="General">
                  <c:v>0.10232200000000001</c:v>
                </c:pt>
                <c:pt idx="8304" formatCode="General">
                  <c:v>0.10219399999999999</c:v>
                </c:pt>
                <c:pt idx="8305" formatCode="General">
                  <c:v>0.10193600000000001</c:v>
                </c:pt>
                <c:pt idx="8306" formatCode="General">
                  <c:v>0.10182200000000001</c:v>
                </c:pt>
                <c:pt idx="8307" formatCode="General">
                  <c:v>0.10169300000000003</c:v>
                </c:pt>
                <c:pt idx="8308" formatCode="General">
                  <c:v>0.10153100000000001</c:v>
                </c:pt>
                <c:pt idx="8309" formatCode="General">
                  <c:v>0.10059800000000002</c:v>
                </c:pt>
                <c:pt idx="8310" formatCode="General">
                  <c:v>0.10044</c:v>
                </c:pt>
                <c:pt idx="8311" formatCode="General">
                  <c:v>0.100301</c:v>
                </c:pt>
                <c:pt idx="8312" formatCode="General">
                  <c:v>0.10018299999999998</c:v>
                </c:pt>
                <c:pt idx="8313" formatCode="General">
                  <c:v>9.9960700000000013E-2</c:v>
                </c:pt>
              </c:numCache>
            </c:numRef>
          </c:yVal>
        </c:ser>
        <c:ser>
          <c:idx val="2"/>
          <c:order val="1"/>
          <c:tx>
            <c:strRef>
              <c:f>Sheet1!$K$2</c:f>
              <c:strCache>
                <c:ptCount val="1"/>
                <c:pt idx="0">
                  <c:v>Pregel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Sheet1!$L$3:$L$15628</c:f>
              <c:numCache>
                <c:formatCode>General</c:formatCode>
                <c:ptCount val="15626"/>
                <c:pt idx="0">
                  <c:v>0.82588300000000003</c:v>
                </c:pt>
                <c:pt idx="1">
                  <c:v>1.5535299999999999</c:v>
                </c:pt>
                <c:pt idx="2">
                  <c:v>2.3477899999999998</c:v>
                </c:pt>
                <c:pt idx="3">
                  <c:v>3.1683500000000002</c:v>
                </c:pt>
                <c:pt idx="4">
                  <c:v>4.3838099999999995</c:v>
                </c:pt>
                <c:pt idx="5">
                  <c:v>5.1150499999999992</c:v>
                </c:pt>
                <c:pt idx="6">
                  <c:v>5.8323099999999997</c:v>
                </c:pt>
                <c:pt idx="7">
                  <c:v>6.6708400000000001</c:v>
                </c:pt>
                <c:pt idx="8">
                  <c:v>7.4744700000000002</c:v>
                </c:pt>
                <c:pt idx="9">
                  <c:v>8.2668000000000035</c:v>
                </c:pt>
                <c:pt idx="10">
                  <c:v>9.0024700000000006</c:v>
                </c:pt>
                <c:pt idx="11">
                  <c:v>9.8742100000000015</c:v>
                </c:pt>
                <c:pt idx="12">
                  <c:v>10.654200000000001</c:v>
                </c:pt>
                <c:pt idx="13">
                  <c:v>11.489400000000002</c:v>
                </c:pt>
                <c:pt idx="14">
                  <c:v>12.366600000000002</c:v>
                </c:pt>
                <c:pt idx="15">
                  <c:v>13.243399999999999</c:v>
                </c:pt>
                <c:pt idx="16">
                  <c:v>14.031299999999998</c:v>
                </c:pt>
                <c:pt idx="17">
                  <c:v>14.862900000000002</c:v>
                </c:pt>
                <c:pt idx="18">
                  <c:v>15.733000000000001</c:v>
                </c:pt>
                <c:pt idx="19">
                  <c:v>16.4849</c:v>
                </c:pt>
                <c:pt idx="20">
                  <c:v>17.318000000000001</c:v>
                </c:pt>
                <c:pt idx="21">
                  <c:v>18.173300000000001</c:v>
                </c:pt>
                <c:pt idx="22">
                  <c:v>18.970599999999997</c:v>
                </c:pt>
                <c:pt idx="23">
                  <c:v>19.907900000000001</c:v>
                </c:pt>
                <c:pt idx="24">
                  <c:v>20.658000000000001</c:v>
                </c:pt>
                <c:pt idx="25">
                  <c:v>21.486199999999997</c:v>
                </c:pt>
                <c:pt idx="26">
                  <c:v>22.191600000000001</c:v>
                </c:pt>
                <c:pt idx="27">
                  <c:v>22.949699999999996</c:v>
                </c:pt>
                <c:pt idx="28">
                  <c:v>23.689399999999996</c:v>
                </c:pt>
                <c:pt idx="29">
                  <c:v>24.497399999999995</c:v>
                </c:pt>
                <c:pt idx="30">
                  <c:v>25.212800000000001</c:v>
                </c:pt>
                <c:pt idx="31">
                  <c:v>25.9239</c:v>
                </c:pt>
                <c:pt idx="32">
                  <c:v>26.680199999999996</c:v>
                </c:pt>
                <c:pt idx="33">
                  <c:v>27.424999999999997</c:v>
                </c:pt>
                <c:pt idx="34">
                  <c:v>28.206800000000001</c:v>
                </c:pt>
                <c:pt idx="35">
                  <c:v>28.919</c:v>
                </c:pt>
                <c:pt idx="36">
                  <c:v>29.728699999999996</c:v>
                </c:pt>
                <c:pt idx="37">
                  <c:v>30.356300000000001</c:v>
                </c:pt>
                <c:pt idx="38">
                  <c:v>31.115100000000005</c:v>
                </c:pt>
                <c:pt idx="39">
                  <c:v>31.940599999999996</c:v>
                </c:pt>
                <c:pt idx="40">
                  <c:v>32.685700000000004</c:v>
                </c:pt>
                <c:pt idx="41">
                  <c:v>33.524000000000001</c:v>
                </c:pt>
                <c:pt idx="42">
                  <c:v>34.254899999999999</c:v>
                </c:pt>
                <c:pt idx="43">
                  <c:v>34.983200000000004</c:v>
                </c:pt>
                <c:pt idx="44">
                  <c:v>35.761400000000002</c:v>
                </c:pt>
                <c:pt idx="45">
                  <c:v>36.624000000000002</c:v>
                </c:pt>
                <c:pt idx="46">
                  <c:v>37.494100000000003</c:v>
                </c:pt>
                <c:pt idx="47">
                  <c:v>38.234400000000001</c:v>
                </c:pt>
                <c:pt idx="48">
                  <c:v>38.946600000000004</c:v>
                </c:pt>
                <c:pt idx="49">
                  <c:v>39.718600000000002</c:v>
                </c:pt>
                <c:pt idx="50">
                  <c:v>40.542700000000011</c:v>
                </c:pt>
                <c:pt idx="51">
                  <c:v>41.276600000000002</c:v>
                </c:pt>
                <c:pt idx="52">
                  <c:v>42.085300000000004</c:v>
                </c:pt>
                <c:pt idx="53">
                  <c:v>42.9</c:v>
                </c:pt>
                <c:pt idx="54">
                  <c:v>43.620300000000007</c:v>
                </c:pt>
                <c:pt idx="55">
                  <c:v>44.390500000000003</c:v>
                </c:pt>
                <c:pt idx="56">
                  <c:v>45.218600000000002</c:v>
                </c:pt>
                <c:pt idx="57">
                  <c:v>45.947399999999995</c:v>
                </c:pt>
                <c:pt idx="58">
                  <c:v>46.760500000000008</c:v>
                </c:pt>
                <c:pt idx="59">
                  <c:v>47.535400000000003</c:v>
                </c:pt>
                <c:pt idx="60">
                  <c:v>48.212900000000005</c:v>
                </c:pt>
                <c:pt idx="61">
                  <c:v>49.209900000000005</c:v>
                </c:pt>
                <c:pt idx="62">
                  <c:v>49.948300000000003</c:v>
                </c:pt>
                <c:pt idx="63">
                  <c:v>50.717300000000002</c:v>
                </c:pt>
                <c:pt idx="64">
                  <c:v>51.534800000000004</c:v>
                </c:pt>
                <c:pt idx="65">
                  <c:v>52.378700000000002</c:v>
                </c:pt>
                <c:pt idx="66">
                  <c:v>53.165900000000008</c:v>
                </c:pt>
                <c:pt idx="67">
                  <c:v>54.103400000000001</c:v>
                </c:pt>
                <c:pt idx="68">
                  <c:v>54.8352</c:v>
                </c:pt>
                <c:pt idx="69">
                  <c:v>55.625000000000007</c:v>
                </c:pt>
                <c:pt idx="70">
                  <c:v>56.488</c:v>
                </c:pt>
                <c:pt idx="71">
                  <c:v>57.252100000000006</c:v>
                </c:pt>
                <c:pt idx="72">
                  <c:v>58.026200000000003</c:v>
                </c:pt>
                <c:pt idx="73">
                  <c:v>58.773400000000002</c:v>
                </c:pt>
                <c:pt idx="74">
                  <c:v>59.569500000000005</c:v>
                </c:pt>
                <c:pt idx="75">
                  <c:v>60.341899999999995</c:v>
                </c:pt>
                <c:pt idx="76">
                  <c:v>61.204100000000004</c:v>
                </c:pt>
                <c:pt idx="77">
                  <c:v>61.956899999999997</c:v>
                </c:pt>
                <c:pt idx="78">
                  <c:v>62.656800000000004</c:v>
                </c:pt>
                <c:pt idx="79">
                  <c:v>63.4011</c:v>
                </c:pt>
                <c:pt idx="80">
                  <c:v>64.228499999999983</c:v>
                </c:pt>
                <c:pt idx="81">
                  <c:v>65.080200000000005</c:v>
                </c:pt>
                <c:pt idx="82">
                  <c:v>66.0244</c:v>
                </c:pt>
                <c:pt idx="83">
                  <c:v>66.884600000000006</c:v>
                </c:pt>
                <c:pt idx="84">
                  <c:v>67.760099999999994</c:v>
                </c:pt>
                <c:pt idx="85">
                  <c:v>68.428699999999992</c:v>
                </c:pt>
                <c:pt idx="86">
                  <c:v>69.283199999999994</c:v>
                </c:pt>
                <c:pt idx="87">
                  <c:v>70.13669999999999</c:v>
                </c:pt>
                <c:pt idx="88">
                  <c:v>70.8626</c:v>
                </c:pt>
                <c:pt idx="89">
                  <c:v>71.667199999999994</c:v>
                </c:pt>
                <c:pt idx="90">
                  <c:v>72.393799999999999</c:v>
                </c:pt>
                <c:pt idx="91">
                  <c:v>73.201499999999996</c:v>
                </c:pt>
                <c:pt idx="92">
                  <c:v>73.946399999999997</c:v>
                </c:pt>
                <c:pt idx="93">
                  <c:v>74.770899999999983</c:v>
                </c:pt>
                <c:pt idx="94">
                  <c:v>75.596700000000013</c:v>
                </c:pt>
                <c:pt idx="95">
                  <c:v>76.438100000000006</c:v>
                </c:pt>
                <c:pt idx="96">
                  <c:v>77.192099999999982</c:v>
                </c:pt>
                <c:pt idx="97">
                  <c:v>77.945099999999996</c:v>
                </c:pt>
                <c:pt idx="98">
                  <c:v>78.699399999999983</c:v>
                </c:pt>
                <c:pt idx="99">
                  <c:v>79.401600000000016</c:v>
                </c:pt>
                <c:pt idx="100">
                  <c:v>80.492500000000007</c:v>
                </c:pt>
                <c:pt idx="101">
                  <c:v>81.264200000000017</c:v>
                </c:pt>
                <c:pt idx="102">
                  <c:v>82.053699999999992</c:v>
                </c:pt>
                <c:pt idx="103">
                  <c:v>82.897099999999995</c:v>
                </c:pt>
                <c:pt idx="104">
                  <c:v>83.709700000000012</c:v>
                </c:pt>
                <c:pt idx="105">
                  <c:v>84.531000000000006</c:v>
                </c:pt>
                <c:pt idx="106">
                  <c:v>85.39279999999998</c:v>
                </c:pt>
                <c:pt idx="107">
                  <c:v>86.143500000000003</c:v>
                </c:pt>
                <c:pt idx="108">
                  <c:v>86.962000000000003</c:v>
                </c:pt>
                <c:pt idx="109">
                  <c:v>87.737600000000015</c:v>
                </c:pt>
                <c:pt idx="110">
                  <c:v>88.492500000000007</c:v>
                </c:pt>
                <c:pt idx="111">
                  <c:v>89.262600000000006</c:v>
                </c:pt>
                <c:pt idx="112">
                  <c:v>90.093900000000005</c:v>
                </c:pt>
                <c:pt idx="113">
                  <c:v>90.918800000000005</c:v>
                </c:pt>
                <c:pt idx="114">
                  <c:v>91.856099999999998</c:v>
                </c:pt>
                <c:pt idx="115">
                  <c:v>92.634799999999998</c:v>
                </c:pt>
                <c:pt idx="116">
                  <c:v>93.448099999999997</c:v>
                </c:pt>
                <c:pt idx="117">
                  <c:v>94.284000000000006</c:v>
                </c:pt>
                <c:pt idx="118">
                  <c:v>95.099800000000002</c:v>
                </c:pt>
                <c:pt idx="119">
                  <c:v>95.940799999999996</c:v>
                </c:pt>
                <c:pt idx="120">
                  <c:v>96.776600000000002</c:v>
                </c:pt>
                <c:pt idx="121">
                  <c:v>97.610600000000005</c:v>
                </c:pt>
                <c:pt idx="122">
                  <c:v>98.440000000000012</c:v>
                </c:pt>
                <c:pt idx="123">
                  <c:v>99.187999999999988</c:v>
                </c:pt>
                <c:pt idx="124">
                  <c:v>99.933099999999996</c:v>
                </c:pt>
                <c:pt idx="125">
                  <c:v>100.706</c:v>
                </c:pt>
                <c:pt idx="126">
                  <c:v>101.49600000000001</c:v>
                </c:pt>
                <c:pt idx="127">
                  <c:v>102.32899999999998</c:v>
                </c:pt>
                <c:pt idx="128">
                  <c:v>103.03100000000002</c:v>
                </c:pt>
                <c:pt idx="129">
                  <c:v>103.908</c:v>
                </c:pt>
                <c:pt idx="130">
                  <c:v>104.709</c:v>
                </c:pt>
                <c:pt idx="131">
                  <c:v>105.54300000000002</c:v>
                </c:pt>
                <c:pt idx="132">
                  <c:v>106.37299999999999</c:v>
                </c:pt>
                <c:pt idx="133">
                  <c:v>107.095</c:v>
                </c:pt>
                <c:pt idx="134">
                  <c:v>107.971</c:v>
                </c:pt>
                <c:pt idx="135">
                  <c:v>108.812</c:v>
                </c:pt>
                <c:pt idx="136">
                  <c:v>109.562</c:v>
                </c:pt>
                <c:pt idx="137">
                  <c:v>110.408</c:v>
                </c:pt>
                <c:pt idx="138">
                  <c:v>111.16200000000001</c:v>
                </c:pt>
                <c:pt idx="139">
                  <c:v>112.346</c:v>
                </c:pt>
                <c:pt idx="140">
                  <c:v>113.11</c:v>
                </c:pt>
                <c:pt idx="141">
                  <c:v>113.91500000000002</c:v>
                </c:pt>
                <c:pt idx="142">
                  <c:v>114.76100000000001</c:v>
                </c:pt>
                <c:pt idx="143">
                  <c:v>115.633</c:v>
                </c:pt>
                <c:pt idx="144">
                  <c:v>116.34</c:v>
                </c:pt>
                <c:pt idx="145">
                  <c:v>117.081</c:v>
                </c:pt>
                <c:pt idx="146">
                  <c:v>117.85499999999999</c:v>
                </c:pt>
                <c:pt idx="147">
                  <c:v>118.684</c:v>
                </c:pt>
                <c:pt idx="148">
                  <c:v>119.342</c:v>
                </c:pt>
                <c:pt idx="149">
                  <c:v>120.145</c:v>
                </c:pt>
                <c:pt idx="150">
                  <c:v>120.905</c:v>
                </c:pt>
                <c:pt idx="151">
                  <c:v>121.68199999999999</c:v>
                </c:pt>
                <c:pt idx="152">
                  <c:v>122.518</c:v>
                </c:pt>
                <c:pt idx="153">
                  <c:v>123.364</c:v>
                </c:pt>
                <c:pt idx="154">
                  <c:v>124.313</c:v>
                </c:pt>
                <c:pt idx="155">
                  <c:v>125.10199999999999</c:v>
                </c:pt>
                <c:pt idx="156">
                  <c:v>126.09</c:v>
                </c:pt>
                <c:pt idx="157">
                  <c:v>126.96299999999999</c:v>
                </c:pt>
                <c:pt idx="158">
                  <c:v>127.786</c:v>
                </c:pt>
                <c:pt idx="159">
                  <c:v>128.61899999999997</c:v>
                </c:pt>
                <c:pt idx="160">
                  <c:v>129.43200000000002</c:v>
                </c:pt>
                <c:pt idx="161">
                  <c:v>130.18300000000002</c:v>
                </c:pt>
                <c:pt idx="162">
                  <c:v>130.94999999999999</c:v>
                </c:pt>
                <c:pt idx="163">
                  <c:v>131.762</c:v>
                </c:pt>
                <c:pt idx="164">
                  <c:v>132.54899999999998</c:v>
                </c:pt>
                <c:pt idx="165">
                  <c:v>133.32300000000001</c:v>
                </c:pt>
                <c:pt idx="166">
                  <c:v>133.95200000000003</c:v>
                </c:pt>
                <c:pt idx="167">
                  <c:v>134.809</c:v>
                </c:pt>
                <c:pt idx="168">
                  <c:v>135.63299999999998</c:v>
                </c:pt>
                <c:pt idx="169">
                  <c:v>136.32400000000001</c:v>
                </c:pt>
                <c:pt idx="170">
                  <c:v>137.18700000000001</c:v>
                </c:pt>
                <c:pt idx="171">
                  <c:v>137.95700000000002</c:v>
                </c:pt>
                <c:pt idx="172">
                  <c:v>138.661</c:v>
                </c:pt>
                <c:pt idx="173">
                  <c:v>139.50200000000001</c:v>
                </c:pt>
                <c:pt idx="174">
                  <c:v>140.27899999999997</c:v>
                </c:pt>
                <c:pt idx="175">
                  <c:v>141.09399999999999</c:v>
                </c:pt>
                <c:pt idx="176">
                  <c:v>141.86800000000002</c:v>
                </c:pt>
                <c:pt idx="177">
                  <c:v>142.61799999999999</c:v>
                </c:pt>
                <c:pt idx="178">
                  <c:v>143.27799999999999</c:v>
                </c:pt>
                <c:pt idx="179">
                  <c:v>144.22899999999998</c:v>
                </c:pt>
                <c:pt idx="180">
                  <c:v>145.05100000000002</c:v>
                </c:pt>
                <c:pt idx="181">
                  <c:v>145.768</c:v>
                </c:pt>
                <c:pt idx="182">
                  <c:v>146.68900000000002</c:v>
                </c:pt>
                <c:pt idx="183">
                  <c:v>147.48800000000003</c:v>
                </c:pt>
                <c:pt idx="184">
                  <c:v>148.24199999999999</c:v>
                </c:pt>
                <c:pt idx="185">
                  <c:v>149.036</c:v>
                </c:pt>
                <c:pt idx="186">
                  <c:v>149.82500000000002</c:v>
                </c:pt>
                <c:pt idx="187">
                  <c:v>150.684</c:v>
                </c:pt>
                <c:pt idx="188">
                  <c:v>151.44</c:v>
                </c:pt>
                <c:pt idx="189">
                  <c:v>152.15600000000001</c:v>
                </c:pt>
                <c:pt idx="190">
                  <c:v>152.99</c:v>
                </c:pt>
                <c:pt idx="191">
                  <c:v>153.74399999999997</c:v>
                </c:pt>
                <c:pt idx="192">
                  <c:v>154.583</c:v>
                </c:pt>
                <c:pt idx="193">
                  <c:v>155.41</c:v>
                </c:pt>
                <c:pt idx="194">
                  <c:v>156.11599999999999</c:v>
                </c:pt>
                <c:pt idx="195">
                  <c:v>156.84399999999999</c:v>
                </c:pt>
                <c:pt idx="196">
                  <c:v>157.68800000000002</c:v>
                </c:pt>
                <c:pt idx="197">
                  <c:v>158.59700000000001</c:v>
                </c:pt>
                <c:pt idx="198">
                  <c:v>159.41899999999998</c:v>
                </c:pt>
                <c:pt idx="199">
                  <c:v>160.476</c:v>
                </c:pt>
                <c:pt idx="200">
                  <c:v>161.28100000000001</c:v>
                </c:pt>
                <c:pt idx="201">
                  <c:v>161.97800000000001</c:v>
                </c:pt>
                <c:pt idx="202">
                  <c:v>162.75900000000001</c:v>
                </c:pt>
                <c:pt idx="203">
                  <c:v>163.53399999999999</c:v>
                </c:pt>
                <c:pt idx="204">
                  <c:v>164.30800000000002</c:v>
                </c:pt>
                <c:pt idx="205">
                  <c:v>165.053</c:v>
                </c:pt>
                <c:pt idx="206">
                  <c:v>165.83800000000002</c:v>
                </c:pt>
                <c:pt idx="207">
                  <c:v>166.696</c:v>
                </c:pt>
                <c:pt idx="208">
                  <c:v>167.47499999999999</c:v>
                </c:pt>
                <c:pt idx="209">
                  <c:v>168.24399999999997</c:v>
                </c:pt>
                <c:pt idx="210">
                  <c:v>169.077</c:v>
                </c:pt>
                <c:pt idx="211">
                  <c:v>169.803</c:v>
                </c:pt>
                <c:pt idx="212">
                  <c:v>170.60999999999999</c:v>
                </c:pt>
                <c:pt idx="213">
                  <c:v>171.39800000000002</c:v>
                </c:pt>
                <c:pt idx="214">
                  <c:v>172.166</c:v>
                </c:pt>
                <c:pt idx="215">
                  <c:v>172.99800000000002</c:v>
                </c:pt>
                <c:pt idx="216">
                  <c:v>173.74099999999999</c:v>
                </c:pt>
                <c:pt idx="217">
                  <c:v>174.541</c:v>
                </c:pt>
                <c:pt idx="218">
                  <c:v>175.286</c:v>
                </c:pt>
                <c:pt idx="219">
                  <c:v>176.15900000000002</c:v>
                </c:pt>
                <c:pt idx="220">
                  <c:v>176.976</c:v>
                </c:pt>
                <c:pt idx="221">
                  <c:v>177.84800000000001</c:v>
                </c:pt>
                <c:pt idx="222">
                  <c:v>178.61799999999999</c:v>
                </c:pt>
                <c:pt idx="223">
                  <c:v>179.34100000000001</c:v>
                </c:pt>
                <c:pt idx="224">
                  <c:v>180.107</c:v>
                </c:pt>
                <c:pt idx="225">
                  <c:v>180.953</c:v>
                </c:pt>
                <c:pt idx="226">
                  <c:v>181.72499999999999</c:v>
                </c:pt>
                <c:pt idx="227">
                  <c:v>182.494</c:v>
                </c:pt>
                <c:pt idx="228">
                  <c:v>183.24699999999999</c:v>
                </c:pt>
                <c:pt idx="229">
                  <c:v>184.22200000000001</c:v>
                </c:pt>
                <c:pt idx="230">
                  <c:v>184.999</c:v>
                </c:pt>
                <c:pt idx="231">
                  <c:v>185.78</c:v>
                </c:pt>
                <c:pt idx="232">
                  <c:v>186.536</c:v>
                </c:pt>
                <c:pt idx="233">
                  <c:v>187.31300000000002</c:v>
                </c:pt>
                <c:pt idx="234">
                  <c:v>188.125</c:v>
                </c:pt>
                <c:pt idx="235">
                  <c:v>188.845</c:v>
                </c:pt>
                <c:pt idx="236">
                  <c:v>189.64699999999999</c:v>
                </c:pt>
                <c:pt idx="237">
                  <c:v>190.42200000000003</c:v>
                </c:pt>
                <c:pt idx="238">
                  <c:v>191.16899999999998</c:v>
                </c:pt>
                <c:pt idx="239">
                  <c:v>191.88300000000001</c:v>
                </c:pt>
                <c:pt idx="240">
                  <c:v>192.99</c:v>
                </c:pt>
                <c:pt idx="241">
                  <c:v>193.80800000000002</c:v>
                </c:pt>
                <c:pt idx="242">
                  <c:v>194.60599999999999</c:v>
                </c:pt>
                <c:pt idx="243">
                  <c:v>195.41800000000001</c:v>
                </c:pt>
                <c:pt idx="244">
                  <c:v>196.251</c:v>
                </c:pt>
                <c:pt idx="245">
                  <c:v>197.001</c:v>
                </c:pt>
                <c:pt idx="246">
                  <c:v>197.899</c:v>
                </c:pt>
                <c:pt idx="247">
                  <c:v>198.68</c:v>
                </c:pt>
                <c:pt idx="248">
                  <c:v>199.52100000000002</c:v>
                </c:pt>
                <c:pt idx="249">
                  <c:v>200.23899999999998</c:v>
                </c:pt>
                <c:pt idx="250">
                  <c:v>201.04599999999999</c:v>
                </c:pt>
                <c:pt idx="251">
                  <c:v>201.869</c:v>
                </c:pt>
                <c:pt idx="252">
                  <c:v>202.51499999999999</c:v>
                </c:pt>
                <c:pt idx="253">
                  <c:v>203.39200000000002</c:v>
                </c:pt>
                <c:pt idx="254">
                  <c:v>204.19399999999999</c:v>
                </c:pt>
                <c:pt idx="255">
                  <c:v>204.947</c:v>
                </c:pt>
                <c:pt idx="256">
                  <c:v>205.81200000000001</c:v>
                </c:pt>
                <c:pt idx="257">
                  <c:v>206.64499999999998</c:v>
                </c:pt>
                <c:pt idx="258">
                  <c:v>207.4</c:v>
                </c:pt>
                <c:pt idx="259">
                  <c:v>208.167</c:v>
                </c:pt>
                <c:pt idx="260">
                  <c:v>208.911</c:v>
                </c:pt>
                <c:pt idx="261">
                  <c:v>209.81399999999999</c:v>
                </c:pt>
                <c:pt idx="262">
                  <c:v>210.58</c:v>
                </c:pt>
                <c:pt idx="263">
                  <c:v>211.32200000000003</c:v>
                </c:pt>
                <c:pt idx="264">
                  <c:v>212.21599999999998</c:v>
                </c:pt>
                <c:pt idx="265">
                  <c:v>213.00399999999999</c:v>
                </c:pt>
                <c:pt idx="266">
                  <c:v>213.76999999999998</c:v>
                </c:pt>
                <c:pt idx="267">
                  <c:v>214.547</c:v>
                </c:pt>
                <c:pt idx="268">
                  <c:v>215.292</c:v>
                </c:pt>
                <c:pt idx="269">
                  <c:v>216.035</c:v>
                </c:pt>
                <c:pt idx="270">
                  <c:v>216.73599999999999</c:v>
                </c:pt>
                <c:pt idx="271">
                  <c:v>217.53200000000001</c:v>
                </c:pt>
                <c:pt idx="272">
                  <c:v>218.40700000000001</c:v>
                </c:pt>
                <c:pt idx="273">
                  <c:v>219.09300000000002</c:v>
                </c:pt>
                <c:pt idx="274">
                  <c:v>219.88800000000003</c:v>
                </c:pt>
                <c:pt idx="275">
                  <c:v>220.81100000000001</c:v>
                </c:pt>
                <c:pt idx="276">
                  <c:v>221.571</c:v>
                </c:pt>
                <c:pt idx="277">
                  <c:v>222.33800000000002</c:v>
                </c:pt>
                <c:pt idx="278">
                  <c:v>223.12900000000002</c:v>
                </c:pt>
                <c:pt idx="279">
                  <c:v>223.84700000000001</c:v>
                </c:pt>
                <c:pt idx="280">
                  <c:v>224.61199999999999</c:v>
                </c:pt>
                <c:pt idx="281">
                  <c:v>225.42400000000001</c:v>
                </c:pt>
                <c:pt idx="282">
                  <c:v>226.11499999999998</c:v>
                </c:pt>
                <c:pt idx="283">
                  <c:v>226.916</c:v>
                </c:pt>
                <c:pt idx="284">
                  <c:v>227.833</c:v>
                </c:pt>
                <c:pt idx="285">
                  <c:v>228.65900000000002</c:v>
                </c:pt>
                <c:pt idx="286">
                  <c:v>229.41200000000001</c:v>
                </c:pt>
                <c:pt idx="287">
                  <c:v>230.18800000000002</c:v>
                </c:pt>
                <c:pt idx="288">
                  <c:v>231.005</c:v>
                </c:pt>
                <c:pt idx="289">
                  <c:v>231.82200000000003</c:v>
                </c:pt>
                <c:pt idx="290">
                  <c:v>232.58200000000002</c:v>
                </c:pt>
                <c:pt idx="291">
                  <c:v>233.39000000000001</c:v>
                </c:pt>
                <c:pt idx="292">
                  <c:v>234.23599999999999</c:v>
                </c:pt>
                <c:pt idx="293">
                  <c:v>235.05700000000002</c:v>
                </c:pt>
                <c:pt idx="294">
                  <c:v>235.85100000000003</c:v>
                </c:pt>
                <c:pt idx="295">
                  <c:v>236.62700000000001</c:v>
                </c:pt>
                <c:pt idx="296">
                  <c:v>237.89700000000002</c:v>
                </c:pt>
                <c:pt idx="297">
                  <c:v>238.70899999999997</c:v>
                </c:pt>
                <c:pt idx="298">
                  <c:v>239.637</c:v>
                </c:pt>
                <c:pt idx="299">
                  <c:v>240.37200000000001</c:v>
                </c:pt>
                <c:pt idx="300">
                  <c:v>241.16800000000001</c:v>
                </c:pt>
                <c:pt idx="301">
                  <c:v>242.011</c:v>
                </c:pt>
                <c:pt idx="302">
                  <c:v>242.893</c:v>
                </c:pt>
                <c:pt idx="303">
                  <c:v>243.71699999999998</c:v>
                </c:pt>
                <c:pt idx="304">
                  <c:v>244.54399999999998</c:v>
                </c:pt>
                <c:pt idx="305">
                  <c:v>245.262</c:v>
                </c:pt>
                <c:pt idx="306">
                  <c:v>246.09</c:v>
                </c:pt>
                <c:pt idx="307">
                  <c:v>246.874</c:v>
                </c:pt>
                <c:pt idx="308">
                  <c:v>247.661</c:v>
                </c:pt>
                <c:pt idx="309">
                  <c:v>248.37900000000002</c:v>
                </c:pt>
                <c:pt idx="310">
                  <c:v>249.22499999999999</c:v>
                </c:pt>
                <c:pt idx="311">
                  <c:v>250.018</c:v>
                </c:pt>
                <c:pt idx="312">
                  <c:v>250.78100000000001</c:v>
                </c:pt>
                <c:pt idx="313">
                  <c:v>251.57</c:v>
                </c:pt>
                <c:pt idx="314">
                  <c:v>252.40100000000001</c:v>
                </c:pt>
                <c:pt idx="315">
                  <c:v>253.15700000000001</c:v>
                </c:pt>
                <c:pt idx="316">
                  <c:v>253.959</c:v>
                </c:pt>
                <c:pt idx="317">
                  <c:v>254.73</c:v>
                </c:pt>
                <c:pt idx="318">
                  <c:v>255.40200000000002</c:v>
                </c:pt>
                <c:pt idx="319">
                  <c:v>256.22299999999996</c:v>
                </c:pt>
                <c:pt idx="320">
                  <c:v>257.07799999999992</c:v>
                </c:pt>
                <c:pt idx="321">
                  <c:v>257.89400000000001</c:v>
                </c:pt>
                <c:pt idx="322">
                  <c:v>258.67700000000002</c:v>
                </c:pt>
                <c:pt idx="323">
                  <c:v>259.49199999999996</c:v>
                </c:pt>
                <c:pt idx="324">
                  <c:v>260.25099999999992</c:v>
                </c:pt>
                <c:pt idx="325">
                  <c:v>261.10599999999999</c:v>
                </c:pt>
                <c:pt idx="326">
                  <c:v>261.89599999999996</c:v>
                </c:pt>
                <c:pt idx="327">
                  <c:v>262.68400000000008</c:v>
                </c:pt>
                <c:pt idx="328">
                  <c:v>263.45499999999993</c:v>
                </c:pt>
                <c:pt idx="329">
                  <c:v>264.16500000000002</c:v>
                </c:pt>
                <c:pt idx="330">
                  <c:v>264.90899999999993</c:v>
                </c:pt>
                <c:pt idx="331">
                  <c:v>265.67</c:v>
                </c:pt>
                <c:pt idx="332">
                  <c:v>266.45699999999994</c:v>
                </c:pt>
                <c:pt idx="333">
                  <c:v>267.23799999999994</c:v>
                </c:pt>
                <c:pt idx="334">
                  <c:v>267.99400000000003</c:v>
                </c:pt>
                <c:pt idx="335">
                  <c:v>268.94</c:v>
                </c:pt>
                <c:pt idx="336">
                  <c:v>269.78399999999993</c:v>
                </c:pt>
                <c:pt idx="337">
                  <c:v>270.51799999999992</c:v>
                </c:pt>
                <c:pt idx="338">
                  <c:v>271.29599999999994</c:v>
                </c:pt>
                <c:pt idx="339">
                  <c:v>272.23699999999997</c:v>
                </c:pt>
                <c:pt idx="340">
                  <c:v>273.11500000000001</c:v>
                </c:pt>
                <c:pt idx="341">
                  <c:v>273.83499999999992</c:v>
                </c:pt>
                <c:pt idx="342">
                  <c:v>274.59899999999993</c:v>
                </c:pt>
                <c:pt idx="343">
                  <c:v>275.392</c:v>
                </c:pt>
                <c:pt idx="344">
                  <c:v>276.28199999999987</c:v>
                </c:pt>
                <c:pt idx="345">
                  <c:v>277.072</c:v>
                </c:pt>
                <c:pt idx="346">
                  <c:v>277.81799999999993</c:v>
                </c:pt>
                <c:pt idx="347">
                  <c:v>278.58599999999996</c:v>
                </c:pt>
                <c:pt idx="348">
                  <c:v>279.37799999999999</c:v>
                </c:pt>
                <c:pt idx="349">
                  <c:v>280.10000000000002</c:v>
                </c:pt>
                <c:pt idx="350">
                  <c:v>280.90599999999995</c:v>
                </c:pt>
                <c:pt idx="351">
                  <c:v>281.63</c:v>
                </c:pt>
                <c:pt idx="352">
                  <c:v>282.39699999999993</c:v>
                </c:pt>
                <c:pt idx="353">
                  <c:v>283.33499999999992</c:v>
                </c:pt>
                <c:pt idx="354">
                  <c:v>284.18299999999999</c:v>
                </c:pt>
                <c:pt idx="355">
                  <c:v>284.95800000000003</c:v>
                </c:pt>
                <c:pt idx="356">
                  <c:v>285.71499999999992</c:v>
                </c:pt>
                <c:pt idx="357">
                  <c:v>286.45800000000003</c:v>
                </c:pt>
                <c:pt idx="358">
                  <c:v>287.25700000000001</c:v>
                </c:pt>
                <c:pt idx="359">
                  <c:v>288.02199999999993</c:v>
                </c:pt>
                <c:pt idx="360">
                  <c:v>288.88900000000001</c:v>
                </c:pt>
                <c:pt idx="361">
                  <c:v>289.63</c:v>
                </c:pt>
                <c:pt idx="362">
                  <c:v>290.36</c:v>
                </c:pt>
                <c:pt idx="363">
                  <c:v>291.18599999999992</c:v>
                </c:pt>
                <c:pt idx="364">
                  <c:v>292.00299999999999</c:v>
                </c:pt>
                <c:pt idx="365">
                  <c:v>292.827</c:v>
                </c:pt>
                <c:pt idx="366">
                  <c:v>293.67200000000008</c:v>
                </c:pt>
                <c:pt idx="367">
                  <c:v>294.48799999999994</c:v>
                </c:pt>
                <c:pt idx="368">
                  <c:v>295.166</c:v>
                </c:pt>
                <c:pt idx="369">
                  <c:v>295.92099999999994</c:v>
                </c:pt>
                <c:pt idx="370">
                  <c:v>296.77</c:v>
                </c:pt>
                <c:pt idx="371">
                  <c:v>297.48899999999986</c:v>
                </c:pt>
                <c:pt idx="372">
                  <c:v>298.21299999999997</c:v>
                </c:pt>
                <c:pt idx="373">
                  <c:v>299.00200000000001</c:v>
                </c:pt>
                <c:pt idx="374">
                  <c:v>299.77199999999993</c:v>
                </c:pt>
                <c:pt idx="375">
                  <c:v>300.64600000000002</c:v>
                </c:pt>
                <c:pt idx="376">
                  <c:v>301.53500000000003</c:v>
                </c:pt>
                <c:pt idx="377">
                  <c:v>302.38</c:v>
                </c:pt>
                <c:pt idx="378">
                  <c:v>303.24299999999999</c:v>
                </c:pt>
                <c:pt idx="379">
                  <c:v>304.03399999999993</c:v>
                </c:pt>
                <c:pt idx="380">
                  <c:v>304.80099999999999</c:v>
                </c:pt>
                <c:pt idx="381">
                  <c:v>305.584</c:v>
                </c:pt>
                <c:pt idx="382">
                  <c:v>306.36399999999992</c:v>
                </c:pt>
                <c:pt idx="383">
                  <c:v>307.21099999999996</c:v>
                </c:pt>
                <c:pt idx="384">
                  <c:v>308.03399999999993</c:v>
                </c:pt>
                <c:pt idx="385">
                  <c:v>308.767</c:v>
                </c:pt>
                <c:pt idx="386">
                  <c:v>309.5</c:v>
                </c:pt>
                <c:pt idx="387">
                  <c:v>310.31599999999992</c:v>
                </c:pt>
                <c:pt idx="388">
                  <c:v>311.11700000000002</c:v>
                </c:pt>
                <c:pt idx="389">
                  <c:v>311.85399999999993</c:v>
                </c:pt>
                <c:pt idx="390">
                  <c:v>312.62799999999999</c:v>
                </c:pt>
                <c:pt idx="391">
                  <c:v>313.464</c:v>
                </c:pt>
                <c:pt idx="392">
                  <c:v>314.32</c:v>
                </c:pt>
                <c:pt idx="393">
                  <c:v>315.07400000000001</c:v>
                </c:pt>
                <c:pt idx="394">
                  <c:v>316.06</c:v>
                </c:pt>
                <c:pt idx="395">
                  <c:v>316.83199999999994</c:v>
                </c:pt>
                <c:pt idx="396">
                  <c:v>317.90499999999992</c:v>
                </c:pt>
                <c:pt idx="397">
                  <c:v>318.66899999999993</c:v>
                </c:pt>
                <c:pt idx="398">
                  <c:v>319.36399999999992</c:v>
                </c:pt>
                <c:pt idx="399">
                  <c:v>320.10000000000002</c:v>
                </c:pt>
                <c:pt idx="400">
                  <c:v>320.93899999999996</c:v>
                </c:pt>
                <c:pt idx="401">
                  <c:v>321.73299999999995</c:v>
                </c:pt>
                <c:pt idx="402">
                  <c:v>322.50599999999991</c:v>
                </c:pt>
                <c:pt idx="403">
                  <c:v>323.41799999999995</c:v>
                </c:pt>
                <c:pt idx="404">
                  <c:v>324.18599999999992</c:v>
                </c:pt>
                <c:pt idx="405">
                  <c:v>324.91899999999987</c:v>
                </c:pt>
                <c:pt idx="406">
                  <c:v>325.74700000000001</c:v>
                </c:pt>
                <c:pt idx="407">
                  <c:v>326.57</c:v>
                </c:pt>
                <c:pt idx="408">
                  <c:v>327.28199999999987</c:v>
                </c:pt>
                <c:pt idx="409">
                  <c:v>328.15300000000002</c:v>
                </c:pt>
                <c:pt idx="410">
                  <c:v>328.904</c:v>
                </c:pt>
                <c:pt idx="411">
                  <c:v>329.68299999999999</c:v>
                </c:pt>
                <c:pt idx="412">
                  <c:v>330.41799999999995</c:v>
                </c:pt>
                <c:pt idx="413">
                  <c:v>331.125</c:v>
                </c:pt>
                <c:pt idx="414">
                  <c:v>331.91399999999993</c:v>
                </c:pt>
                <c:pt idx="415">
                  <c:v>332.59799999999996</c:v>
                </c:pt>
                <c:pt idx="416">
                  <c:v>333.33300000000003</c:v>
                </c:pt>
                <c:pt idx="417">
                  <c:v>334.101</c:v>
                </c:pt>
                <c:pt idx="418">
                  <c:v>334.92899999999986</c:v>
                </c:pt>
                <c:pt idx="419">
                  <c:v>335.78</c:v>
                </c:pt>
                <c:pt idx="420">
                  <c:v>336.54599999999999</c:v>
                </c:pt>
                <c:pt idx="421">
                  <c:v>337.37099999999992</c:v>
                </c:pt>
                <c:pt idx="422">
                  <c:v>338.10399999999993</c:v>
                </c:pt>
                <c:pt idx="423">
                  <c:v>338.93299999999994</c:v>
                </c:pt>
                <c:pt idx="424">
                  <c:v>339.73499999999996</c:v>
                </c:pt>
                <c:pt idx="425">
                  <c:v>340.59</c:v>
                </c:pt>
                <c:pt idx="426">
                  <c:v>341.392</c:v>
                </c:pt>
                <c:pt idx="427">
                  <c:v>342.08499999999992</c:v>
                </c:pt>
                <c:pt idx="428">
                  <c:v>342.81099999999992</c:v>
                </c:pt>
                <c:pt idx="429">
                  <c:v>343.62599999999992</c:v>
                </c:pt>
                <c:pt idx="430">
                  <c:v>344.29499999999996</c:v>
                </c:pt>
                <c:pt idx="431">
                  <c:v>345.03</c:v>
                </c:pt>
                <c:pt idx="432">
                  <c:v>345.84899999999999</c:v>
                </c:pt>
                <c:pt idx="433">
                  <c:v>346.62400000000002</c:v>
                </c:pt>
                <c:pt idx="434">
                  <c:v>347.53099999999995</c:v>
                </c:pt>
                <c:pt idx="435">
                  <c:v>348.41099999999994</c:v>
                </c:pt>
                <c:pt idx="436">
                  <c:v>349.40899999999993</c:v>
                </c:pt>
                <c:pt idx="437">
                  <c:v>350.14699999999999</c:v>
                </c:pt>
                <c:pt idx="438">
                  <c:v>350.99299999999994</c:v>
                </c:pt>
                <c:pt idx="439">
                  <c:v>351.73200000000003</c:v>
                </c:pt>
                <c:pt idx="440">
                  <c:v>352.47999999999996</c:v>
                </c:pt>
                <c:pt idx="441">
                  <c:v>353.28399999999993</c:v>
                </c:pt>
                <c:pt idx="442">
                  <c:v>354.09699999999987</c:v>
                </c:pt>
                <c:pt idx="443">
                  <c:v>354.79599999999994</c:v>
                </c:pt>
                <c:pt idx="444">
                  <c:v>355.61</c:v>
                </c:pt>
                <c:pt idx="445">
                  <c:v>356.34800000000001</c:v>
                </c:pt>
                <c:pt idx="446">
                  <c:v>357.197</c:v>
                </c:pt>
                <c:pt idx="447">
                  <c:v>357.93599999999986</c:v>
                </c:pt>
                <c:pt idx="448">
                  <c:v>358.77199999999993</c:v>
                </c:pt>
                <c:pt idx="449">
                  <c:v>359.59699999999987</c:v>
                </c:pt>
                <c:pt idx="450">
                  <c:v>360.31799999999993</c:v>
                </c:pt>
                <c:pt idx="451">
                  <c:v>361.16699999999992</c:v>
                </c:pt>
                <c:pt idx="452">
                  <c:v>361.81</c:v>
                </c:pt>
                <c:pt idx="453">
                  <c:v>362.55399999999992</c:v>
                </c:pt>
                <c:pt idx="454">
                  <c:v>363.37200000000001</c:v>
                </c:pt>
                <c:pt idx="455">
                  <c:v>364.13200000000001</c:v>
                </c:pt>
                <c:pt idx="456">
                  <c:v>364.90299999999996</c:v>
                </c:pt>
                <c:pt idx="457">
                  <c:v>365.70099999999996</c:v>
                </c:pt>
                <c:pt idx="458">
                  <c:v>366.64299999999997</c:v>
                </c:pt>
                <c:pt idx="459">
                  <c:v>367.44799999999992</c:v>
                </c:pt>
                <c:pt idx="460">
                  <c:v>368.31799999999993</c:v>
                </c:pt>
                <c:pt idx="461">
                  <c:v>369.06900000000002</c:v>
                </c:pt>
                <c:pt idx="462">
                  <c:v>369.84500000000008</c:v>
                </c:pt>
                <c:pt idx="463">
                  <c:v>370.59299999999996</c:v>
                </c:pt>
                <c:pt idx="464">
                  <c:v>371.38</c:v>
                </c:pt>
                <c:pt idx="465">
                  <c:v>372.18700000000001</c:v>
                </c:pt>
                <c:pt idx="466">
                  <c:v>373.04300000000001</c:v>
                </c:pt>
                <c:pt idx="467">
                  <c:v>373.78500000000003</c:v>
                </c:pt>
                <c:pt idx="468">
                  <c:v>374.48699999999997</c:v>
                </c:pt>
                <c:pt idx="469">
                  <c:v>375.31099999999992</c:v>
                </c:pt>
                <c:pt idx="470">
                  <c:v>376.07900000000001</c:v>
                </c:pt>
                <c:pt idx="471">
                  <c:v>376.76900000000001</c:v>
                </c:pt>
                <c:pt idx="472">
                  <c:v>377.584</c:v>
                </c:pt>
                <c:pt idx="473">
                  <c:v>378.35199999999992</c:v>
                </c:pt>
                <c:pt idx="474">
                  <c:v>379.19900000000001</c:v>
                </c:pt>
                <c:pt idx="475">
                  <c:v>379.97599999999994</c:v>
                </c:pt>
                <c:pt idx="476">
                  <c:v>380.76299999999992</c:v>
                </c:pt>
                <c:pt idx="477">
                  <c:v>381.52599999999995</c:v>
                </c:pt>
                <c:pt idx="478">
                  <c:v>382.22999999999996</c:v>
                </c:pt>
                <c:pt idx="479">
                  <c:v>383.12900000000002</c:v>
                </c:pt>
                <c:pt idx="480">
                  <c:v>383.8</c:v>
                </c:pt>
                <c:pt idx="481">
                  <c:v>384.512</c:v>
                </c:pt>
                <c:pt idx="482">
                  <c:v>385.30900000000008</c:v>
                </c:pt>
                <c:pt idx="483">
                  <c:v>386.06799999999993</c:v>
                </c:pt>
                <c:pt idx="484">
                  <c:v>386.88299999999992</c:v>
                </c:pt>
                <c:pt idx="485">
                  <c:v>387.666</c:v>
                </c:pt>
                <c:pt idx="486">
                  <c:v>388.46999999999997</c:v>
                </c:pt>
                <c:pt idx="487">
                  <c:v>389.23799999999994</c:v>
                </c:pt>
                <c:pt idx="488">
                  <c:v>390.012</c:v>
                </c:pt>
                <c:pt idx="489">
                  <c:v>390.80700000000002</c:v>
                </c:pt>
                <c:pt idx="490">
                  <c:v>391.601</c:v>
                </c:pt>
                <c:pt idx="491">
                  <c:v>392.41599999999994</c:v>
                </c:pt>
                <c:pt idx="492">
                  <c:v>393.14699999999999</c:v>
                </c:pt>
                <c:pt idx="493">
                  <c:v>393.91199999999986</c:v>
                </c:pt>
                <c:pt idx="494">
                  <c:v>395.20099999999996</c:v>
                </c:pt>
                <c:pt idx="495">
                  <c:v>395.99099999999993</c:v>
                </c:pt>
                <c:pt idx="496">
                  <c:v>396.85700000000008</c:v>
                </c:pt>
                <c:pt idx="497">
                  <c:v>397.68900000000002</c:v>
                </c:pt>
                <c:pt idx="498">
                  <c:v>398.40599999999995</c:v>
                </c:pt>
                <c:pt idx="499">
                  <c:v>399.18099999999993</c:v>
                </c:pt>
                <c:pt idx="500">
                  <c:v>399.94900000000001</c:v>
                </c:pt>
                <c:pt idx="501">
                  <c:v>400.79799999999994</c:v>
                </c:pt>
                <c:pt idx="502">
                  <c:v>401.66500000000002</c:v>
                </c:pt>
                <c:pt idx="503">
                  <c:v>402.56700000000001</c:v>
                </c:pt>
                <c:pt idx="504">
                  <c:v>403.37599999999992</c:v>
                </c:pt>
                <c:pt idx="505">
                  <c:v>404.17599999999999</c:v>
                </c:pt>
                <c:pt idx="506">
                  <c:v>405.02499999999992</c:v>
                </c:pt>
                <c:pt idx="507">
                  <c:v>405.84199999999993</c:v>
                </c:pt>
                <c:pt idx="508">
                  <c:v>406.60500000000002</c:v>
                </c:pt>
                <c:pt idx="509">
                  <c:v>407.404</c:v>
                </c:pt>
                <c:pt idx="510">
                  <c:v>408.28399999999993</c:v>
                </c:pt>
                <c:pt idx="511">
                  <c:v>409.16699999999992</c:v>
                </c:pt>
                <c:pt idx="512">
                  <c:v>410.02099999999996</c:v>
                </c:pt>
                <c:pt idx="513">
                  <c:v>410.81</c:v>
                </c:pt>
                <c:pt idx="514">
                  <c:v>411.61500000000001</c:v>
                </c:pt>
                <c:pt idx="515">
                  <c:v>412.40199999999993</c:v>
                </c:pt>
                <c:pt idx="516">
                  <c:v>413.15400000000005</c:v>
                </c:pt>
                <c:pt idx="517">
                  <c:v>414.09799999999996</c:v>
                </c:pt>
                <c:pt idx="518">
                  <c:v>414.83699999999993</c:v>
                </c:pt>
                <c:pt idx="519">
                  <c:v>415.68700000000001</c:v>
                </c:pt>
                <c:pt idx="520">
                  <c:v>416.47399999999993</c:v>
                </c:pt>
                <c:pt idx="521">
                  <c:v>417.34300000000002</c:v>
                </c:pt>
                <c:pt idx="522">
                  <c:v>418.077</c:v>
                </c:pt>
                <c:pt idx="523">
                  <c:v>418.93400000000003</c:v>
                </c:pt>
                <c:pt idx="524">
                  <c:v>419.72999999999996</c:v>
                </c:pt>
                <c:pt idx="525">
                  <c:v>420.44799999999992</c:v>
                </c:pt>
                <c:pt idx="526">
                  <c:v>421.22599999999994</c:v>
                </c:pt>
                <c:pt idx="527">
                  <c:v>421.99699999999996</c:v>
                </c:pt>
                <c:pt idx="528">
                  <c:v>422.84199999999993</c:v>
                </c:pt>
                <c:pt idx="529">
                  <c:v>423.58799999999997</c:v>
                </c:pt>
                <c:pt idx="530">
                  <c:v>424.48399999999987</c:v>
                </c:pt>
                <c:pt idx="531">
                  <c:v>425.267</c:v>
                </c:pt>
                <c:pt idx="532">
                  <c:v>426.51900000000001</c:v>
                </c:pt>
                <c:pt idx="533">
                  <c:v>427.20800000000003</c:v>
                </c:pt>
                <c:pt idx="534">
                  <c:v>428.01099999999997</c:v>
                </c:pt>
                <c:pt idx="535">
                  <c:v>428.77499999999992</c:v>
                </c:pt>
                <c:pt idx="536">
                  <c:v>429.52499999999992</c:v>
                </c:pt>
                <c:pt idx="537">
                  <c:v>430.35500000000002</c:v>
                </c:pt>
                <c:pt idx="538">
                  <c:v>431.18299999999999</c:v>
                </c:pt>
                <c:pt idx="539">
                  <c:v>431.90799999999996</c:v>
                </c:pt>
                <c:pt idx="540">
                  <c:v>432.66</c:v>
                </c:pt>
                <c:pt idx="541">
                  <c:v>433.37299999999999</c:v>
                </c:pt>
                <c:pt idx="542">
                  <c:v>434.214</c:v>
                </c:pt>
                <c:pt idx="543">
                  <c:v>434.96499999999992</c:v>
                </c:pt>
                <c:pt idx="544">
                  <c:v>435.73699999999997</c:v>
                </c:pt>
                <c:pt idx="545">
                  <c:v>436.56400000000002</c:v>
                </c:pt>
                <c:pt idx="546">
                  <c:v>437.35700000000008</c:v>
                </c:pt>
                <c:pt idx="547">
                  <c:v>438.09599999999995</c:v>
                </c:pt>
                <c:pt idx="548">
                  <c:v>438.79099999999994</c:v>
                </c:pt>
                <c:pt idx="549">
                  <c:v>439.64699999999999</c:v>
                </c:pt>
                <c:pt idx="550">
                  <c:v>440.69900000000001</c:v>
                </c:pt>
                <c:pt idx="551">
                  <c:v>441.47099999999995</c:v>
                </c:pt>
                <c:pt idx="552">
                  <c:v>442.32900000000001</c:v>
                </c:pt>
                <c:pt idx="553">
                  <c:v>443.09099999999995</c:v>
                </c:pt>
                <c:pt idx="554">
                  <c:v>443.92200000000003</c:v>
                </c:pt>
                <c:pt idx="555">
                  <c:v>444.70099999999996</c:v>
                </c:pt>
                <c:pt idx="556">
                  <c:v>445.49400000000003</c:v>
                </c:pt>
                <c:pt idx="557">
                  <c:v>446.28</c:v>
                </c:pt>
                <c:pt idx="558">
                  <c:v>447.04599999999999</c:v>
                </c:pt>
                <c:pt idx="559">
                  <c:v>447.90999999999997</c:v>
                </c:pt>
                <c:pt idx="560">
                  <c:v>448.78</c:v>
                </c:pt>
                <c:pt idx="561">
                  <c:v>449.62099999999992</c:v>
                </c:pt>
                <c:pt idx="562">
                  <c:v>450.39599999999996</c:v>
                </c:pt>
                <c:pt idx="563">
                  <c:v>451.19099999999992</c:v>
                </c:pt>
                <c:pt idx="564">
                  <c:v>451.95800000000003</c:v>
                </c:pt>
                <c:pt idx="565">
                  <c:v>452.86599999999999</c:v>
                </c:pt>
                <c:pt idx="566">
                  <c:v>453.56599999999992</c:v>
                </c:pt>
                <c:pt idx="567">
                  <c:v>454.38499999999999</c:v>
                </c:pt>
                <c:pt idx="568">
                  <c:v>455.19900000000001</c:v>
                </c:pt>
                <c:pt idx="569">
                  <c:v>455.91499999999996</c:v>
                </c:pt>
                <c:pt idx="570">
                  <c:v>456.71099999999996</c:v>
                </c:pt>
                <c:pt idx="571">
                  <c:v>457.41299999999995</c:v>
                </c:pt>
                <c:pt idx="572">
                  <c:v>458.58699999999993</c:v>
                </c:pt>
                <c:pt idx="573">
                  <c:v>459.43199999999996</c:v>
                </c:pt>
                <c:pt idx="574">
                  <c:v>460.23499999999996</c:v>
                </c:pt>
                <c:pt idx="575">
                  <c:v>460.99599999999987</c:v>
                </c:pt>
                <c:pt idx="576">
                  <c:v>461.815</c:v>
                </c:pt>
                <c:pt idx="577">
                  <c:v>462.51</c:v>
                </c:pt>
                <c:pt idx="578">
                  <c:v>463.322</c:v>
                </c:pt>
                <c:pt idx="579">
                  <c:v>464.23200000000003</c:v>
                </c:pt>
                <c:pt idx="580">
                  <c:v>465.02299999999997</c:v>
                </c:pt>
                <c:pt idx="581">
                  <c:v>465.82299999999992</c:v>
                </c:pt>
                <c:pt idx="582">
                  <c:v>466.53799999999995</c:v>
                </c:pt>
                <c:pt idx="583">
                  <c:v>467.22399999999993</c:v>
                </c:pt>
                <c:pt idx="584">
                  <c:v>468.065</c:v>
                </c:pt>
                <c:pt idx="585">
                  <c:v>468.85</c:v>
                </c:pt>
                <c:pt idx="586">
                  <c:v>469.57799999999992</c:v>
                </c:pt>
                <c:pt idx="587">
                  <c:v>470.36200000000002</c:v>
                </c:pt>
                <c:pt idx="588">
                  <c:v>471.15100000000001</c:v>
                </c:pt>
                <c:pt idx="589">
                  <c:v>471.92699999999996</c:v>
                </c:pt>
                <c:pt idx="590">
                  <c:v>472.88</c:v>
                </c:pt>
                <c:pt idx="591">
                  <c:v>473.71599999999995</c:v>
                </c:pt>
                <c:pt idx="592">
                  <c:v>474.88299999999992</c:v>
                </c:pt>
                <c:pt idx="593">
                  <c:v>475.613</c:v>
                </c:pt>
                <c:pt idx="594">
                  <c:v>476.41799999999995</c:v>
                </c:pt>
                <c:pt idx="595">
                  <c:v>477.17700000000002</c:v>
                </c:pt>
                <c:pt idx="596">
                  <c:v>477.98399999999987</c:v>
                </c:pt>
                <c:pt idx="597">
                  <c:v>478.875</c:v>
                </c:pt>
                <c:pt idx="598">
                  <c:v>479.59199999999987</c:v>
                </c:pt>
                <c:pt idx="599">
                  <c:v>480.48099999999994</c:v>
                </c:pt>
                <c:pt idx="600">
                  <c:v>481.32900000000001</c:v>
                </c:pt>
                <c:pt idx="601">
                  <c:v>482.14299999999997</c:v>
                </c:pt>
                <c:pt idx="602">
                  <c:v>482.94600000000003</c:v>
                </c:pt>
                <c:pt idx="603">
                  <c:v>483.76</c:v>
                </c:pt>
                <c:pt idx="604">
                  <c:v>484.59299999999996</c:v>
                </c:pt>
                <c:pt idx="605">
                  <c:v>485.34500000000008</c:v>
                </c:pt>
                <c:pt idx="606">
                  <c:v>486.12099999999992</c:v>
                </c:pt>
                <c:pt idx="607">
                  <c:v>486.98599999999993</c:v>
                </c:pt>
                <c:pt idx="608">
                  <c:v>487.74</c:v>
                </c:pt>
                <c:pt idx="609">
                  <c:v>488.52799999999996</c:v>
                </c:pt>
                <c:pt idx="610">
                  <c:v>489.27099999999996</c:v>
                </c:pt>
                <c:pt idx="611">
                  <c:v>490.01499999999999</c:v>
                </c:pt>
                <c:pt idx="612">
                  <c:v>490.87700000000001</c:v>
                </c:pt>
                <c:pt idx="613">
                  <c:v>491.64299999999997</c:v>
                </c:pt>
                <c:pt idx="614">
                  <c:v>492.34699999999992</c:v>
                </c:pt>
                <c:pt idx="615">
                  <c:v>493.06200000000001</c:v>
                </c:pt>
                <c:pt idx="616">
                  <c:v>493.779</c:v>
                </c:pt>
                <c:pt idx="617">
                  <c:v>494.57400000000001</c:v>
                </c:pt>
                <c:pt idx="618">
                  <c:v>495.29299999999995</c:v>
                </c:pt>
                <c:pt idx="619">
                  <c:v>496.08599999999996</c:v>
                </c:pt>
                <c:pt idx="620">
                  <c:v>496.86799999999999</c:v>
                </c:pt>
                <c:pt idx="621">
                  <c:v>497.76</c:v>
                </c:pt>
                <c:pt idx="622">
                  <c:v>498.55399999999992</c:v>
                </c:pt>
                <c:pt idx="623">
                  <c:v>499.322</c:v>
                </c:pt>
                <c:pt idx="624">
                  <c:v>500.02</c:v>
                </c:pt>
                <c:pt idx="625">
                  <c:v>500.84100000000001</c:v>
                </c:pt>
                <c:pt idx="626">
                  <c:v>501.56400000000002</c:v>
                </c:pt>
                <c:pt idx="627">
                  <c:v>502.40699999999987</c:v>
                </c:pt>
                <c:pt idx="628">
                  <c:v>503.22199999999987</c:v>
                </c:pt>
                <c:pt idx="629">
                  <c:v>504.08</c:v>
                </c:pt>
                <c:pt idx="630">
                  <c:v>504.84199999999993</c:v>
                </c:pt>
                <c:pt idx="631">
                  <c:v>505.56900000000002</c:v>
                </c:pt>
                <c:pt idx="632">
                  <c:v>506.46299999999997</c:v>
                </c:pt>
                <c:pt idx="633">
                  <c:v>507.274</c:v>
                </c:pt>
                <c:pt idx="634">
                  <c:v>508.101</c:v>
                </c:pt>
                <c:pt idx="635">
                  <c:v>508.94299999999993</c:v>
                </c:pt>
                <c:pt idx="636">
                  <c:v>509.64000000000004</c:v>
                </c:pt>
                <c:pt idx="637">
                  <c:v>510.47999999999996</c:v>
                </c:pt>
                <c:pt idx="638">
                  <c:v>511.38</c:v>
                </c:pt>
                <c:pt idx="639">
                  <c:v>512.17200000000003</c:v>
                </c:pt>
                <c:pt idx="640">
                  <c:v>512.94599999999991</c:v>
                </c:pt>
                <c:pt idx="641">
                  <c:v>513.67499999999995</c:v>
                </c:pt>
                <c:pt idx="642">
                  <c:v>514.36300000000006</c:v>
                </c:pt>
                <c:pt idx="643">
                  <c:v>515.16300000000001</c:v>
                </c:pt>
                <c:pt idx="644">
                  <c:v>515.93399999999997</c:v>
                </c:pt>
                <c:pt idx="645">
                  <c:v>516.58000000000004</c:v>
                </c:pt>
                <c:pt idx="646">
                  <c:v>517.52199999999993</c:v>
                </c:pt>
                <c:pt idx="647">
                  <c:v>518.3599999999999</c:v>
                </c:pt>
                <c:pt idx="648">
                  <c:v>519.096</c:v>
                </c:pt>
                <c:pt idx="649">
                  <c:v>520.03499999999997</c:v>
                </c:pt>
                <c:pt idx="650">
                  <c:v>520.70799999999997</c:v>
                </c:pt>
                <c:pt idx="651">
                  <c:v>521.51300000000003</c:v>
                </c:pt>
                <c:pt idx="652">
                  <c:v>522.30499999999984</c:v>
                </c:pt>
                <c:pt idx="653">
                  <c:v>523.17100000000005</c:v>
                </c:pt>
                <c:pt idx="654">
                  <c:v>524.01499999999999</c:v>
                </c:pt>
                <c:pt idx="655">
                  <c:v>524.87800000000004</c:v>
                </c:pt>
                <c:pt idx="656">
                  <c:v>525.66199999999992</c:v>
                </c:pt>
                <c:pt idx="657">
                  <c:v>526.46799999999985</c:v>
                </c:pt>
                <c:pt idx="658">
                  <c:v>527.26400000000001</c:v>
                </c:pt>
                <c:pt idx="659">
                  <c:v>528.19200000000001</c:v>
                </c:pt>
                <c:pt idx="660">
                  <c:v>528.99199999999996</c:v>
                </c:pt>
                <c:pt idx="661">
                  <c:v>529.83199999999988</c:v>
                </c:pt>
                <c:pt idx="662">
                  <c:v>530.64800000000002</c:v>
                </c:pt>
                <c:pt idx="663">
                  <c:v>531.64199999999994</c:v>
                </c:pt>
                <c:pt idx="664">
                  <c:v>532.43399999999997</c:v>
                </c:pt>
                <c:pt idx="665">
                  <c:v>533.15899999999999</c:v>
                </c:pt>
                <c:pt idx="666">
                  <c:v>533.93799999999987</c:v>
                </c:pt>
                <c:pt idx="667">
                  <c:v>534.70299999999997</c:v>
                </c:pt>
                <c:pt idx="668">
                  <c:v>535.47500000000002</c:v>
                </c:pt>
                <c:pt idx="669">
                  <c:v>536.27100000000007</c:v>
                </c:pt>
                <c:pt idx="670">
                  <c:v>537.00199999999984</c:v>
                </c:pt>
                <c:pt idx="671">
                  <c:v>537.74099999999999</c:v>
                </c:pt>
                <c:pt idx="672">
                  <c:v>538.53699999999992</c:v>
                </c:pt>
                <c:pt idx="673">
                  <c:v>539.36099999999988</c:v>
                </c:pt>
                <c:pt idx="674">
                  <c:v>540.09</c:v>
                </c:pt>
                <c:pt idx="675">
                  <c:v>540.80899999999997</c:v>
                </c:pt>
                <c:pt idx="676">
                  <c:v>541.52699999999993</c:v>
                </c:pt>
                <c:pt idx="677">
                  <c:v>542.41699999999992</c:v>
                </c:pt>
                <c:pt idx="678">
                  <c:v>543.19900000000007</c:v>
                </c:pt>
                <c:pt idx="679">
                  <c:v>544.01300000000003</c:v>
                </c:pt>
                <c:pt idx="680">
                  <c:v>544.81399999999996</c:v>
                </c:pt>
                <c:pt idx="681">
                  <c:v>545.61099999999999</c:v>
                </c:pt>
                <c:pt idx="682">
                  <c:v>546.43299999999988</c:v>
                </c:pt>
                <c:pt idx="683">
                  <c:v>547.24</c:v>
                </c:pt>
                <c:pt idx="684">
                  <c:v>547.98699999999997</c:v>
                </c:pt>
                <c:pt idx="685">
                  <c:v>548.77700000000004</c:v>
                </c:pt>
                <c:pt idx="686">
                  <c:v>549.51800000000003</c:v>
                </c:pt>
                <c:pt idx="687">
                  <c:v>550.303</c:v>
                </c:pt>
                <c:pt idx="688">
                  <c:v>551.21199999999999</c:v>
                </c:pt>
                <c:pt idx="689">
                  <c:v>551.899</c:v>
                </c:pt>
                <c:pt idx="690">
                  <c:v>552.68900000000008</c:v>
                </c:pt>
                <c:pt idx="691">
                  <c:v>553.48699999999997</c:v>
                </c:pt>
                <c:pt idx="692">
                  <c:v>554.29800000000012</c:v>
                </c:pt>
                <c:pt idx="693">
                  <c:v>555.077</c:v>
                </c:pt>
                <c:pt idx="694">
                  <c:v>555.84799999999984</c:v>
                </c:pt>
                <c:pt idx="695">
                  <c:v>556.61400000000003</c:v>
                </c:pt>
                <c:pt idx="696">
                  <c:v>557.48099999999999</c:v>
                </c:pt>
                <c:pt idx="697">
                  <c:v>558.43899999999996</c:v>
                </c:pt>
                <c:pt idx="698">
                  <c:v>559.24400000000003</c:v>
                </c:pt>
                <c:pt idx="699">
                  <c:v>559.99900000000002</c:v>
                </c:pt>
                <c:pt idx="700">
                  <c:v>560.93499999999983</c:v>
                </c:pt>
                <c:pt idx="701">
                  <c:v>561.65300000000002</c:v>
                </c:pt>
                <c:pt idx="702">
                  <c:v>562.52199999999993</c:v>
                </c:pt>
                <c:pt idx="703">
                  <c:v>563.41800000000001</c:v>
                </c:pt>
                <c:pt idx="704">
                  <c:v>564.23599999999999</c:v>
                </c:pt>
                <c:pt idx="705">
                  <c:v>564.91599999999994</c:v>
                </c:pt>
                <c:pt idx="706">
                  <c:v>565.83499999999992</c:v>
                </c:pt>
                <c:pt idx="707">
                  <c:v>566.63099999999997</c:v>
                </c:pt>
                <c:pt idx="708">
                  <c:v>567.45499999999993</c:v>
                </c:pt>
                <c:pt idx="709">
                  <c:v>568.27500000000009</c:v>
                </c:pt>
                <c:pt idx="710">
                  <c:v>569.05799999999988</c:v>
                </c:pt>
                <c:pt idx="711">
                  <c:v>569.81599999999992</c:v>
                </c:pt>
                <c:pt idx="712">
                  <c:v>570.596</c:v>
                </c:pt>
                <c:pt idx="713">
                  <c:v>571.32599999999991</c:v>
                </c:pt>
                <c:pt idx="714">
                  <c:v>572.13099999999997</c:v>
                </c:pt>
                <c:pt idx="715">
                  <c:v>572.91999999999996</c:v>
                </c:pt>
                <c:pt idx="716">
                  <c:v>573.64800000000002</c:v>
                </c:pt>
                <c:pt idx="717">
                  <c:v>574.47699999999998</c:v>
                </c:pt>
                <c:pt idx="718">
                  <c:v>575.3119999999999</c:v>
                </c:pt>
                <c:pt idx="719">
                  <c:v>576.149</c:v>
                </c:pt>
                <c:pt idx="720">
                  <c:v>576.99699999999996</c:v>
                </c:pt>
                <c:pt idx="721">
                  <c:v>577.84499999999991</c:v>
                </c:pt>
                <c:pt idx="722">
                  <c:v>578.65099999999984</c:v>
                </c:pt>
                <c:pt idx="723">
                  <c:v>579.399</c:v>
                </c:pt>
                <c:pt idx="724">
                  <c:v>580.17499999999995</c:v>
                </c:pt>
                <c:pt idx="725">
                  <c:v>580.98800000000017</c:v>
                </c:pt>
                <c:pt idx="726">
                  <c:v>581.75400000000002</c:v>
                </c:pt>
                <c:pt idx="727">
                  <c:v>582.8359999999999</c:v>
                </c:pt>
                <c:pt idx="728">
                  <c:v>583.58900000000017</c:v>
                </c:pt>
                <c:pt idx="729">
                  <c:v>584.38699999999983</c:v>
                </c:pt>
                <c:pt idx="730">
                  <c:v>585.11400000000003</c:v>
                </c:pt>
                <c:pt idx="731">
                  <c:v>585.92899999999997</c:v>
                </c:pt>
                <c:pt idx="732">
                  <c:v>586.75800000000004</c:v>
                </c:pt>
                <c:pt idx="733">
                  <c:v>587.50699999999983</c:v>
                </c:pt>
                <c:pt idx="734">
                  <c:v>588.22699999999998</c:v>
                </c:pt>
                <c:pt idx="735">
                  <c:v>589.01499999999999</c:v>
                </c:pt>
                <c:pt idx="736">
                  <c:v>589.75099999999998</c:v>
                </c:pt>
                <c:pt idx="737">
                  <c:v>590.62699999999984</c:v>
                </c:pt>
                <c:pt idx="738">
                  <c:v>591.45999999999992</c:v>
                </c:pt>
                <c:pt idx="739">
                  <c:v>592.16499999999996</c:v>
                </c:pt>
                <c:pt idx="740">
                  <c:v>592.9369999999999</c:v>
                </c:pt>
                <c:pt idx="741">
                  <c:v>593.64499999999998</c:v>
                </c:pt>
                <c:pt idx="742">
                  <c:v>594.42499999999984</c:v>
                </c:pt>
                <c:pt idx="743">
                  <c:v>595.18900000000008</c:v>
                </c:pt>
                <c:pt idx="744">
                  <c:v>595.90499999999997</c:v>
                </c:pt>
                <c:pt idx="745">
                  <c:v>596.80399999999997</c:v>
                </c:pt>
                <c:pt idx="746">
                  <c:v>597.63499999999999</c:v>
                </c:pt>
                <c:pt idx="747">
                  <c:v>598.47500000000002</c:v>
                </c:pt>
                <c:pt idx="748">
                  <c:v>599.23199999999997</c:v>
                </c:pt>
                <c:pt idx="749">
                  <c:v>600.04999999999984</c:v>
                </c:pt>
                <c:pt idx="750">
                  <c:v>600.81999999999994</c:v>
                </c:pt>
                <c:pt idx="751">
                  <c:v>601.56599999999992</c:v>
                </c:pt>
                <c:pt idx="752">
                  <c:v>602.34299999999985</c:v>
                </c:pt>
                <c:pt idx="753">
                  <c:v>603.11900000000003</c:v>
                </c:pt>
                <c:pt idx="754">
                  <c:v>603.86199999999985</c:v>
                </c:pt>
                <c:pt idx="755">
                  <c:v>604.62400000000002</c:v>
                </c:pt>
                <c:pt idx="756">
                  <c:v>605.44099999999992</c:v>
                </c:pt>
                <c:pt idx="757">
                  <c:v>606.24099999999999</c:v>
                </c:pt>
                <c:pt idx="758">
                  <c:v>607.01300000000003</c:v>
                </c:pt>
                <c:pt idx="759">
                  <c:v>607.84799999999984</c:v>
                </c:pt>
                <c:pt idx="760">
                  <c:v>608.63499999999999</c:v>
                </c:pt>
                <c:pt idx="761">
                  <c:v>609.32299999999987</c:v>
                </c:pt>
                <c:pt idx="762">
                  <c:v>610.154</c:v>
                </c:pt>
                <c:pt idx="763">
                  <c:v>610.98900000000003</c:v>
                </c:pt>
                <c:pt idx="764">
                  <c:v>611.76199999999983</c:v>
                </c:pt>
                <c:pt idx="765">
                  <c:v>612.55999999999983</c:v>
                </c:pt>
                <c:pt idx="766">
                  <c:v>613.30799999999988</c:v>
                </c:pt>
                <c:pt idx="767">
                  <c:v>614.04499999999996</c:v>
                </c:pt>
                <c:pt idx="768">
                  <c:v>614.94399999999996</c:v>
                </c:pt>
                <c:pt idx="769">
                  <c:v>615.79000000000008</c:v>
                </c:pt>
                <c:pt idx="770">
                  <c:v>616.51599999999996</c:v>
                </c:pt>
                <c:pt idx="771">
                  <c:v>617.38400000000001</c:v>
                </c:pt>
                <c:pt idx="772">
                  <c:v>618.17900000000009</c:v>
                </c:pt>
                <c:pt idx="773">
                  <c:v>618.93899999999996</c:v>
                </c:pt>
                <c:pt idx="774">
                  <c:v>619.69900000000007</c:v>
                </c:pt>
                <c:pt idx="775">
                  <c:v>620.47900000000004</c:v>
                </c:pt>
                <c:pt idx="776">
                  <c:v>621.25400000000002</c:v>
                </c:pt>
                <c:pt idx="777">
                  <c:v>622.07500000000005</c:v>
                </c:pt>
                <c:pt idx="778">
                  <c:v>622.87800000000004</c:v>
                </c:pt>
                <c:pt idx="779">
                  <c:v>623.654</c:v>
                </c:pt>
                <c:pt idx="780">
                  <c:v>624.41300000000001</c:v>
                </c:pt>
                <c:pt idx="781">
                  <c:v>625.29999999999995</c:v>
                </c:pt>
                <c:pt idx="782">
                  <c:v>626.10699999999997</c:v>
                </c:pt>
                <c:pt idx="783">
                  <c:v>626.91999999999996</c:v>
                </c:pt>
                <c:pt idx="784">
                  <c:v>627.79200000000003</c:v>
                </c:pt>
                <c:pt idx="785">
                  <c:v>628.62</c:v>
                </c:pt>
                <c:pt idx="786">
                  <c:v>629.36300000000006</c:v>
                </c:pt>
                <c:pt idx="787">
                  <c:v>630.226</c:v>
                </c:pt>
                <c:pt idx="788">
                  <c:v>631.01099999999997</c:v>
                </c:pt>
                <c:pt idx="789">
                  <c:v>631.96599999999989</c:v>
                </c:pt>
                <c:pt idx="790">
                  <c:v>632.78400000000011</c:v>
                </c:pt>
                <c:pt idx="791">
                  <c:v>633.54699999999991</c:v>
                </c:pt>
                <c:pt idx="792">
                  <c:v>634.32999999999993</c:v>
                </c:pt>
                <c:pt idx="793">
                  <c:v>635.10299999999984</c:v>
                </c:pt>
                <c:pt idx="794">
                  <c:v>636.06399999999996</c:v>
                </c:pt>
                <c:pt idx="795">
                  <c:v>636.84399999999994</c:v>
                </c:pt>
                <c:pt idx="796">
                  <c:v>637.654</c:v>
                </c:pt>
                <c:pt idx="797">
                  <c:v>638.52499999999998</c:v>
                </c:pt>
                <c:pt idx="798">
                  <c:v>639.24400000000003</c:v>
                </c:pt>
                <c:pt idx="799">
                  <c:v>640.13900000000001</c:v>
                </c:pt>
                <c:pt idx="800">
                  <c:v>640.88199999999983</c:v>
                </c:pt>
                <c:pt idx="801">
                  <c:v>641.64300000000003</c:v>
                </c:pt>
                <c:pt idx="802">
                  <c:v>642.45399999999984</c:v>
                </c:pt>
                <c:pt idx="803">
                  <c:v>643.21</c:v>
                </c:pt>
                <c:pt idx="804">
                  <c:v>644.07100000000003</c:v>
                </c:pt>
                <c:pt idx="805">
                  <c:v>644.86399999999992</c:v>
                </c:pt>
                <c:pt idx="806">
                  <c:v>645.61099999999999</c:v>
                </c:pt>
                <c:pt idx="807">
                  <c:v>646.37300000000005</c:v>
                </c:pt>
                <c:pt idx="808">
                  <c:v>647.14599999999996</c:v>
                </c:pt>
                <c:pt idx="809">
                  <c:v>647.96499999999992</c:v>
                </c:pt>
                <c:pt idx="810">
                  <c:v>648.70000000000005</c:v>
                </c:pt>
                <c:pt idx="811">
                  <c:v>649.5</c:v>
                </c:pt>
                <c:pt idx="812">
                  <c:v>650.35399999999993</c:v>
                </c:pt>
                <c:pt idx="813">
                  <c:v>651.12</c:v>
                </c:pt>
                <c:pt idx="814">
                  <c:v>652.02800000000002</c:v>
                </c:pt>
                <c:pt idx="815">
                  <c:v>652.82999999999993</c:v>
                </c:pt>
                <c:pt idx="816">
                  <c:v>653.66899999999998</c:v>
                </c:pt>
                <c:pt idx="817">
                  <c:v>654.53099999999984</c:v>
                </c:pt>
                <c:pt idx="818">
                  <c:v>655.30499999999984</c:v>
                </c:pt>
                <c:pt idx="819">
                  <c:v>656.18499999999995</c:v>
                </c:pt>
                <c:pt idx="820">
                  <c:v>656.89199999999994</c:v>
                </c:pt>
                <c:pt idx="821">
                  <c:v>657.61699999999996</c:v>
                </c:pt>
                <c:pt idx="822">
                  <c:v>658.28099999999995</c:v>
                </c:pt>
                <c:pt idx="823">
                  <c:v>659.09500000000003</c:v>
                </c:pt>
                <c:pt idx="824">
                  <c:v>659.85199999999986</c:v>
                </c:pt>
                <c:pt idx="825">
                  <c:v>660.57</c:v>
                </c:pt>
                <c:pt idx="826">
                  <c:v>661.404</c:v>
                </c:pt>
                <c:pt idx="827">
                  <c:v>662.25300000000004</c:v>
                </c:pt>
                <c:pt idx="828">
                  <c:v>663.16800000000001</c:v>
                </c:pt>
                <c:pt idx="829">
                  <c:v>663.93299999999988</c:v>
                </c:pt>
                <c:pt idx="830">
                  <c:v>664.75800000000004</c:v>
                </c:pt>
                <c:pt idx="831">
                  <c:v>665.63499999999999</c:v>
                </c:pt>
                <c:pt idx="832">
                  <c:v>666.4</c:v>
                </c:pt>
                <c:pt idx="833">
                  <c:v>667.22400000000005</c:v>
                </c:pt>
                <c:pt idx="834">
                  <c:v>668.08600000000001</c:v>
                </c:pt>
                <c:pt idx="835">
                  <c:v>668.93599999999992</c:v>
                </c:pt>
                <c:pt idx="836">
                  <c:v>669.69900000000007</c:v>
                </c:pt>
                <c:pt idx="837">
                  <c:v>670.52300000000002</c:v>
                </c:pt>
                <c:pt idx="838">
                  <c:v>671.34199999999987</c:v>
                </c:pt>
                <c:pt idx="839">
                  <c:v>672.07299999999998</c:v>
                </c:pt>
                <c:pt idx="840">
                  <c:v>672.79100000000005</c:v>
                </c:pt>
                <c:pt idx="841">
                  <c:v>673.60199999999998</c:v>
                </c:pt>
                <c:pt idx="842">
                  <c:v>674.45099999999991</c:v>
                </c:pt>
                <c:pt idx="843">
                  <c:v>675.2940000000001</c:v>
                </c:pt>
                <c:pt idx="844">
                  <c:v>675.97900000000004</c:v>
                </c:pt>
                <c:pt idx="845">
                  <c:v>676.76499999999999</c:v>
                </c:pt>
                <c:pt idx="846">
                  <c:v>677.52099999999996</c:v>
                </c:pt>
                <c:pt idx="847">
                  <c:v>678.31699999999989</c:v>
                </c:pt>
                <c:pt idx="848">
                  <c:v>679.13599999999997</c:v>
                </c:pt>
                <c:pt idx="849">
                  <c:v>679.87099999999998</c:v>
                </c:pt>
                <c:pt idx="850">
                  <c:v>680.68000000000006</c:v>
                </c:pt>
                <c:pt idx="851">
                  <c:v>681.44699999999989</c:v>
                </c:pt>
                <c:pt idx="852">
                  <c:v>682.26599999999996</c:v>
                </c:pt>
                <c:pt idx="853">
                  <c:v>683.09400000000005</c:v>
                </c:pt>
                <c:pt idx="854">
                  <c:v>683.84099999999989</c:v>
                </c:pt>
                <c:pt idx="855">
                  <c:v>684.72</c:v>
                </c:pt>
                <c:pt idx="856">
                  <c:v>685.53800000000001</c:v>
                </c:pt>
                <c:pt idx="857">
                  <c:v>686.32599999999991</c:v>
                </c:pt>
                <c:pt idx="858">
                  <c:v>687.154</c:v>
                </c:pt>
                <c:pt idx="859">
                  <c:v>687.94199999999989</c:v>
                </c:pt>
                <c:pt idx="860">
                  <c:v>688.649</c:v>
                </c:pt>
                <c:pt idx="861">
                  <c:v>689.44699999999989</c:v>
                </c:pt>
                <c:pt idx="862">
                  <c:v>690.20799999999997</c:v>
                </c:pt>
                <c:pt idx="863">
                  <c:v>690.99300000000005</c:v>
                </c:pt>
                <c:pt idx="864">
                  <c:v>691.74</c:v>
                </c:pt>
                <c:pt idx="865">
                  <c:v>692.50199999999984</c:v>
                </c:pt>
                <c:pt idx="866">
                  <c:v>693.27599999999995</c:v>
                </c:pt>
                <c:pt idx="867">
                  <c:v>694.0569999999999</c:v>
                </c:pt>
                <c:pt idx="868">
                  <c:v>694.84299999999985</c:v>
                </c:pt>
                <c:pt idx="869">
                  <c:v>695.55</c:v>
                </c:pt>
                <c:pt idx="870">
                  <c:v>696.27599999999995</c:v>
                </c:pt>
                <c:pt idx="871">
                  <c:v>697.07100000000003</c:v>
                </c:pt>
                <c:pt idx="872">
                  <c:v>697.87300000000005</c:v>
                </c:pt>
                <c:pt idx="873">
                  <c:v>698.625</c:v>
                </c:pt>
                <c:pt idx="874">
                  <c:v>699.51099999999997</c:v>
                </c:pt>
                <c:pt idx="875">
                  <c:v>700.23500000000001</c:v>
                </c:pt>
                <c:pt idx="876">
                  <c:v>701.07799999999997</c:v>
                </c:pt>
                <c:pt idx="877">
                  <c:v>701.91699999999992</c:v>
                </c:pt>
                <c:pt idx="878">
                  <c:v>702.68900000000008</c:v>
                </c:pt>
                <c:pt idx="879">
                  <c:v>703.51400000000001</c:v>
                </c:pt>
                <c:pt idx="880">
                  <c:v>704.25900000000001</c:v>
                </c:pt>
                <c:pt idx="881">
                  <c:v>705.01400000000001</c:v>
                </c:pt>
                <c:pt idx="882">
                  <c:v>705.80199999999991</c:v>
                </c:pt>
                <c:pt idx="883">
                  <c:v>706.56</c:v>
                </c:pt>
                <c:pt idx="884">
                  <c:v>707.35199999999986</c:v>
                </c:pt>
                <c:pt idx="885">
                  <c:v>708.44899999999996</c:v>
                </c:pt>
                <c:pt idx="886">
                  <c:v>709.19400000000007</c:v>
                </c:pt>
                <c:pt idx="887">
                  <c:v>709.94499999999994</c:v>
                </c:pt>
                <c:pt idx="888">
                  <c:v>710.78700000000003</c:v>
                </c:pt>
                <c:pt idx="889">
                  <c:v>711.7</c:v>
                </c:pt>
                <c:pt idx="890">
                  <c:v>712.44799999999987</c:v>
                </c:pt>
                <c:pt idx="891">
                  <c:v>713.25599999999997</c:v>
                </c:pt>
                <c:pt idx="892">
                  <c:v>713.96299999999985</c:v>
                </c:pt>
                <c:pt idx="893">
                  <c:v>714.76800000000003</c:v>
                </c:pt>
                <c:pt idx="894">
                  <c:v>715.58799999999997</c:v>
                </c:pt>
                <c:pt idx="895">
                  <c:v>716.35199999999986</c:v>
                </c:pt>
                <c:pt idx="896">
                  <c:v>717.23699999999997</c:v>
                </c:pt>
                <c:pt idx="897">
                  <c:v>718.14499999999998</c:v>
                </c:pt>
                <c:pt idx="898">
                  <c:v>718.92699999999991</c:v>
                </c:pt>
                <c:pt idx="899">
                  <c:v>719.73500000000001</c:v>
                </c:pt>
                <c:pt idx="900">
                  <c:v>720.51800000000003</c:v>
                </c:pt>
                <c:pt idx="901">
                  <c:v>721.27500000000009</c:v>
                </c:pt>
                <c:pt idx="902">
                  <c:v>721.995</c:v>
                </c:pt>
                <c:pt idx="903">
                  <c:v>722.70299999999997</c:v>
                </c:pt>
                <c:pt idx="904">
                  <c:v>723.495</c:v>
                </c:pt>
                <c:pt idx="905">
                  <c:v>724.23500000000001</c:v>
                </c:pt>
                <c:pt idx="906">
                  <c:v>725.02300000000002</c:v>
                </c:pt>
                <c:pt idx="907">
                  <c:v>725.81299999999987</c:v>
                </c:pt>
                <c:pt idx="908">
                  <c:v>726.5569999999999</c:v>
                </c:pt>
                <c:pt idx="909">
                  <c:v>727.32799999999986</c:v>
                </c:pt>
                <c:pt idx="910">
                  <c:v>728.18100000000004</c:v>
                </c:pt>
                <c:pt idx="911">
                  <c:v>728.98199999999997</c:v>
                </c:pt>
                <c:pt idx="912">
                  <c:v>729.74300000000005</c:v>
                </c:pt>
                <c:pt idx="913">
                  <c:v>730.56599999999992</c:v>
                </c:pt>
                <c:pt idx="914">
                  <c:v>731.34899999999993</c:v>
                </c:pt>
                <c:pt idx="915">
                  <c:v>732.30399999999997</c:v>
                </c:pt>
                <c:pt idx="916">
                  <c:v>733.08600000000001</c:v>
                </c:pt>
                <c:pt idx="917">
                  <c:v>733.78300000000013</c:v>
                </c:pt>
                <c:pt idx="918">
                  <c:v>734.553</c:v>
                </c:pt>
                <c:pt idx="919">
                  <c:v>735.3549999999999</c:v>
                </c:pt>
                <c:pt idx="920">
                  <c:v>736.20100000000002</c:v>
                </c:pt>
                <c:pt idx="921">
                  <c:v>736.98699999999997</c:v>
                </c:pt>
                <c:pt idx="922">
                  <c:v>737.75099999999998</c:v>
                </c:pt>
                <c:pt idx="923">
                  <c:v>738.48199999999997</c:v>
                </c:pt>
                <c:pt idx="924">
                  <c:v>739.2</c:v>
                </c:pt>
                <c:pt idx="925">
                  <c:v>740.38900000000001</c:v>
                </c:pt>
                <c:pt idx="926">
                  <c:v>741.26900000000001</c:v>
                </c:pt>
                <c:pt idx="927">
                  <c:v>741.976</c:v>
                </c:pt>
                <c:pt idx="928">
                  <c:v>742.68499999999995</c:v>
                </c:pt>
                <c:pt idx="929">
                  <c:v>743.53699999999992</c:v>
                </c:pt>
                <c:pt idx="930">
                  <c:v>744.33999999999992</c:v>
                </c:pt>
                <c:pt idx="931">
                  <c:v>745.07100000000003</c:v>
                </c:pt>
                <c:pt idx="932">
                  <c:v>745.81699999999989</c:v>
                </c:pt>
                <c:pt idx="933">
                  <c:v>746.66399999999999</c:v>
                </c:pt>
                <c:pt idx="934">
                  <c:v>747.59400000000005</c:v>
                </c:pt>
                <c:pt idx="935">
                  <c:v>748.31499999999994</c:v>
                </c:pt>
                <c:pt idx="936">
                  <c:v>749.05499999999984</c:v>
                </c:pt>
                <c:pt idx="937">
                  <c:v>749.94599999999991</c:v>
                </c:pt>
                <c:pt idx="938">
                  <c:v>750.74599999999998</c:v>
                </c:pt>
                <c:pt idx="939">
                  <c:v>751.52699999999993</c:v>
                </c:pt>
                <c:pt idx="940">
                  <c:v>752.303</c:v>
                </c:pt>
                <c:pt idx="941">
                  <c:v>753.06499999999994</c:v>
                </c:pt>
                <c:pt idx="942">
                  <c:v>753.85599999999988</c:v>
                </c:pt>
                <c:pt idx="943">
                  <c:v>754.68499999999995</c:v>
                </c:pt>
                <c:pt idx="944">
                  <c:v>755.46199999999988</c:v>
                </c:pt>
                <c:pt idx="945">
                  <c:v>756.24</c:v>
                </c:pt>
                <c:pt idx="946">
                  <c:v>757.01499999999999</c:v>
                </c:pt>
                <c:pt idx="947">
                  <c:v>757.78300000000013</c:v>
                </c:pt>
                <c:pt idx="948">
                  <c:v>758.48699999999997</c:v>
                </c:pt>
                <c:pt idx="949">
                  <c:v>759.35099999999989</c:v>
                </c:pt>
                <c:pt idx="950">
                  <c:v>760.11</c:v>
                </c:pt>
                <c:pt idx="951">
                  <c:v>760.9369999999999</c:v>
                </c:pt>
                <c:pt idx="952">
                  <c:v>761.74199999999996</c:v>
                </c:pt>
                <c:pt idx="953">
                  <c:v>762.59900000000005</c:v>
                </c:pt>
                <c:pt idx="954">
                  <c:v>763.34999999999991</c:v>
                </c:pt>
                <c:pt idx="955">
                  <c:v>764.11199999999997</c:v>
                </c:pt>
                <c:pt idx="956">
                  <c:v>764.9559999999999</c:v>
                </c:pt>
                <c:pt idx="957">
                  <c:v>765.74</c:v>
                </c:pt>
                <c:pt idx="958">
                  <c:v>766.47299999999996</c:v>
                </c:pt>
                <c:pt idx="959">
                  <c:v>767.33199999999988</c:v>
                </c:pt>
                <c:pt idx="960">
                  <c:v>768.13199999999983</c:v>
                </c:pt>
                <c:pt idx="961">
                  <c:v>768.9</c:v>
                </c:pt>
                <c:pt idx="962">
                  <c:v>769.60400000000004</c:v>
                </c:pt>
                <c:pt idx="963">
                  <c:v>770.39499999999998</c:v>
                </c:pt>
                <c:pt idx="964">
                  <c:v>771.12199999999996</c:v>
                </c:pt>
                <c:pt idx="965">
                  <c:v>771.80799999999988</c:v>
                </c:pt>
                <c:pt idx="966">
                  <c:v>772.67000000000007</c:v>
                </c:pt>
                <c:pt idx="967">
                  <c:v>773.44199999999989</c:v>
                </c:pt>
                <c:pt idx="968">
                  <c:v>774.27800000000013</c:v>
                </c:pt>
                <c:pt idx="969">
                  <c:v>775.08900000000017</c:v>
                </c:pt>
                <c:pt idx="970">
                  <c:v>775.81699999999989</c:v>
                </c:pt>
                <c:pt idx="971">
                  <c:v>776.66099999999983</c:v>
                </c:pt>
                <c:pt idx="972">
                  <c:v>777.37599999999998</c:v>
                </c:pt>
                <c:pt idx="973">
                  <c:v>778.25199999999984</c:v>
                </c:pt>
                <c:pt idx="974">
                  <c:v>779.101</c:v>
                </c:pt>
                <c:pt idx="975">
                  <c:v>779.82799999999986</c:v>
                </c:pt>
                <c:pt idx="976">
                  <c:v>780.48</c:v>
                </c:pt>
                <c:pt idx="977">
                  <c:v>781.30799999999988</c:v>
                </c:pt>
                <c:pt idx="978">
                  <c:v>782.16</c:v>
                </c:pt>
                <c:pt idx="979">
                  <c:v>782.95099999999991</c:v>
                </c:pt>
                <c:pt idx="980">
                  <c:v>783.72299999999996</c:v>
                </c:pt>
                <c:pt idx="981">
                  <c:v>784.39400000000001</c:v>
                </c:pt>
                <c:pt idx="982">
                  <c:v>785.22799999999984</c:v>
                </c:pt>
                <c:pt idx="983">
                  <c:v>785.97900000000004</c:v>
                </c:pt>
                <c:pt idx="984">
                  <c:v>786.85099999999989</c:v>
                </c:pt>
                <c:pt idx="985">
                  <c:v>787.66599999999994</c:v>
                </c:pt>
                <c:pt idx="986">
                  <c:v>788.875</c:v>
                </c:pt>
                <c:pt idx="987">
                  <c:v>789.69299999999998</c:v>
                </c:pt>
                <c:pt idx="988">
                  <c:v>790.44099999999992</c:v>
                </c:pt>
                <c:pt idx="989">
                  <c:v>791.22900000000004</c:v>
                </c:pt>
                <c:pt idx="990">
                  <c:v>792.08699999999999</c:v>
                </c:pt>
                <c:pt idx="991">
                  <c:v>792.85099999999989</c:v>
                </c:pt>
                <c:pt idx="992">
                  <c:v>793.60900000000004</c:v>
                </c:pt>
                <c:pt idx="993">
                  <c:v>794.49300000000005</c:v>
                </c:pt>
                <c:pt idx="994">
                  <c:v>795.24099999999999</c:v>
                </c:pt>
                <c:pt idx="995">
                  <c:v>796.07799999999997</c:v>
                </c:pt>
                <c:pt idx="996">
                  <c:v>796.92</c:v>
                </c:pt>
                <c:pt idx="997">
                  <c:v>797.69400000000007</c:v>
                </c:pt>
                <c:pt idx="998">
                  <c:v>798.53800000000001</c:v>
                </c:pt>
                <c:pt idx="999">
                  <c:v>799.3359999999999</c:v>
                </c:pt>
                <c:pt idx="1000">
                  <c:v>800.07</c:v>
                </c:pt>
                <c:pt idx="1001">
                  <c:v>800.84399999999994</c:v>
                </c:pt>
                <c:pt idx="1002">
                  <c:v>801.66399999999999</c:v>
                </c:pt>
                <c:pt idx="1003">
                  <c:v>802.50099999999998</c:v>
                </c:pt>
                <c:pt idx="1004">
                  <c:v>803.28300000000013</c:v>
                </c:pt>
                <c:pt idx="1005">
                  <c:v>804.08500000000004</c:v>
                </c:pt>
                <c:pt idx="1006">
                  <c:v>804.88900000000001</c:v>
                </c:pt>
                <c:pt idx="1007">
                  <c:v>805.70699999999999</c:v>
                </c:pt>
                <c:pt idx="1008">
                  <c:v>806.55899999999997</c:v>
                </c:pt>
                <c:pt idx="1009">
                  <c:v>807.38900000000001</c:v>
                </c:pt>
                <c:pt idx="1010">
                  <c:v>808.13199999999983</c:v>
                </c:pt>
                <c:pt idx="1011">
                  <c:v>808.9319999999999</c:v>
                </c:pt>
                <c:pt idx="1012">
                  <c:v>809.70399999999995</c:v>
                </c:pt>
                <c:pt idx="1013">
                  <c:v>810.45199999999988</c:v>
                </c:pt>
                <c:pt idx="1014">
                  <c:v>811.17200000000003</c:v>
                </c:pt>
                <c:pt idx="1015">
                  <c:v>811.87</c:v>
                </c:pt>
                <c:pt idx="1016">
                  <c:v>812.61</c:v>
                </c:pt>
                <c:pt idx="1017">
                  <c:v>813.39300000000003</c:v>
                </c:pt>
                <c:pt idx="1018">
                  <c:v>814.197</c:v>
                </c:pt>
                <c:pt idx="1019">
                  <c:v>814.90499999999997</c:v>
                </c:pt>
                <c:pt idx="1020">
                  <c:v>815.74900000000002</c:v>
                </c:pt>
                <c:pt idx="1021">
                  <c:v>816.61</c:v>
                </c:pt>
                <c:pt idx="1022">
                  <c:v>817.3119999999999</c:v>
                </c:pt>
                <c:pt idx="1023">
                  <c:v>818.13699999999983</c:v>
                </c:pt>
                <c:pt idx="1024">
                  <c:v>818.91599999999994</c:v>
                </c:pt>
                <c:pt idx="1025">
                  <c:v>819.70799999999997</c:v>
                </c:pt>
                <c:pt idx="1026">
                  <c:v>820.41</c:v>
                </c:pt>
                <c:pt idx="1027">
                  <c:v>821.21199999999999</c:v>
                </c:pt>
                <c:pt idx="1028">
                  <c:v>821.976</c:v>
                </c:pt>
                <c:pt idx="1029">
                  <c:v>822.91699999999992</c:v>
                </c:pt>
                <c:pt idx="1030">
                  <c:v>823.77400000000011</c:v>
                </c:pt>
                <c:pt idx="1031">
                  <c:v>824.57500000000005</c:v>
                </c:pt>
                <c:pt idx="1032">
                  <c:v>825.3359999999999</c:v>
                </c:pt>
                <c:pt idx="1033">
                  <c:v>826.11300000000017</c:v>
                </c:pt>
                <c:pt idx="1034">
                  <c:v>826.8599999999999</c:v>
                </c:pt>
                <c:pt idx="1035">
                  <c:v>827.65699999999993</c:v>
                </c:pt>
                <c:pt idx="1036">
                  <c:v>828.42499999999984</c:v>
                </c:pt>
                <c:pt idx="1037">
                  <c:v>829.19799999999998</c:v>
                </c:pt>
                <c:pt idx="1038">
                  <c:v>829.97</c:v>
                </c:pt>
                <c:pt idx="1039">
                  <c:v>830.77400000000011</c:v>
                </c:pt>
                <c:pt idx="1040">
                  <c:v>831.6</c:v>
                </c:pt>
                <c:pt idx="1041">
                  <c:v>832.28099999999995</c:v>
                </c:pt>
                <c:pt idx="1042">
                  <c:v>833.096</c:v>
                </c:pt>
                <c:pt idx="1043">
                  <c:v>833.84299999999985</c:v>
                </c:pt>
                <c:pt idx="1044">
                  <c:v>834.69500000000005</c:v>
                </c:pt>
                <c:pt idx="1045">
                  <c:v>835.50400000000002</c:v>
                </c:pt>
                <c:pt idx="1046">
                  <c:v>836.30399999999997</c:v>
                </c:pt>
                <c:pt idx="1047">
                  <c:v>837.12699999999984</c:v>
                </c:pt>
                <c:pt idx="1048">
                  <c:v>837.93</c:v>
                </c:pt>
                <c:pt idx="1049">
                  <c:v>838.82899999999984</c:v>
                </c:pt>
                <c:pt idx="1050">
                  <c:v>839.57100000000003</c:v>
                </c:pt>
                <c:pt idx="1051">
                  <c:v>840.36199999999985</c:v>
                </c:pt>
                <c:pt idx="1052">
                  <c:v>841.18600000000004</c:v>
                </c:pt>
                <c:pt idx="1053">
                  <c:v>841.98099999999999</c:v>
                </c:pt>
                <c:pt idx="1054">
                  <c:v>842.72799999999984</c:v>
                </c:pt>
                <c:pt idx="1055">
                  <c:v>843.65199999999993</c:v>
                </c:pt>
                <c:pt idx="1056">
                  <c:v>844.45899999999983</c:v>
                </c:pt>
                <c:pt idx="1057">
                  <c:v>845.30599999999993</c:v>
                </c:pt>
                <c:pt idx="1058">
                  <c:v>846.04099999999994</c:v>
                </c:pt>
                <c:pt idx="1059">
                  <c:v>846.75599999999997</c:v>
                </c:pt>
                <c:pt idx="1060">
                  <c:v>847.45899999999983</c:v>
                </c:pt>
                <c:pt idx="1061">
                  <c:v>848.29900000000009</c:v>
                </c:pt>
                <c:pt idx="1062">
                  <c:v>849.12099999999998</c:v>
                </c:pt>
                <c:pt idx="1063">
                  <c:v>849.86699999999985</c:v>
                </c:pt>
                <c:pt idx="1064">
                  <c:v>850.65499999999997</c:v>
                </c:pt>
                <c:pt idx="1065">
                  <c:v>851.44899999999996</c:v>
                </c:pt>
                <c:pt idx="1066">
                  <c:v>852.38900000000001</c:v>
                </c:pt>
                <c:pt idx="1067">
                  <c:v>853.33499999999992</c:v>
                </c:pt>
                <c:pt idx="1068">
                  <c:v>854.11400000000003</c:v>
                </c:pt>
                <c:pt idx="1069">
                  <c:v>854.94699999999989</c:v>
                </c:pt>
                <c:pt idx="1070">
                  <c:v>855.68200000000002</c:v>
                </c:pt>
                <c:pt idx="1071">
                  <c:v>856.49099999999999</c:v>
                </c:pt>
                <c:pt idx="1072">
                  <c:v>857.31399999999996</c:v>
                </c:pt>
                <c:pt idx="1073">
                  <c:v>858.08699999999999</c:v>
                </c:pt>
                <c:pt idx="1074">
                  <c:v>858.85199999999986</c:v>
                </c:pt>
                <c:pt idx="1075">
                  <c:v>859.60699999999997</c:v>
                </c:pt>
                <c:pt idx="1076">
                  <c:v>860.40800000000002</c:v>
                </c:pt>
                <c:pt idx="1077">
                  <c:v>861.16</c:v>
                </c:pt>
                <c:pt idx="1078">
                  <c:v>861.93299999999988</c:v>
                </c:pt>
                <c:pt idx="1079">
                  <c:v>862.68700000000001</c:v>
                </c:pt>
                <c:pt idx="1080">
                  <c:v>863.41499999999996</c:v>
                </c:pt>
                <c:pt idx="1081">
                  <c:v>864.17000000000007</c:v>
                </c:pt>
                <c:pt idx="1082">
                  <c:v>865.18499999999995</c:v>
                </c:pt>
                <c:pt idx="1083">
                  <c:v>865.94799999999987</c:v>
                </c:pt>
                <c:pt idx="1084">
                  <c:v>866.74599999999998</c:v>
                </c:pt>
                <c:pt idx="1085">
                  <c:v>867.70500000000004</c:v>
                </c:pt>
                <c:pt idx="1086">
                  <c:v>868.51900000000001</c:v>
                </c:pt>
                <c:pt idx="1087">
                  <c:v>869.25900000000001</c:v>
                </c:pt>
                <c:pt idx="1088">
                  <c:v>870.16800000000001</c:v>
                </c:pt>
                <c:pt idx="1089">
                  <c:v>871.05499999999984</c:v>
                </c:pt>
                <c:pt idx="1090">
                  <c:v>871.95699999999988</c:v>
                </c:pt>
                <c:pt idx="1091">
                  <c:v>872.72299999999996</c:v>
                </c:pt>
                <c:pt idx="1092">
                  <c:v>873.44999999999993</c:v>
                </c:pt>
                <c:pt idx="1093">
                  <c:v>874.29500000000007</c:v>
                </c:pt>
                <c:pt idx="1094">
                  <c:v>874.98500000000001</c:v>
                </c:pt>
                <c:pt idx="1095">
                  <c:v>875.7</c:v>
                </c:pt>
                <c:pt idx="1096">
                  <c:v>876.38099999999997</c:v>
                </c:pt>
                <c:pt idx="1097">
                  <c:v>877.14199999999994</c:v>
                </c:pt>
                <c:pt idx="1098">
                  <c:v>877.94399999999996</c:v>
                </c:pt>
                <c:pt idx="1099">
                  <c:v>878.75800000000004</c:v>
                </c:pt>
                <c:pt idx="1100">
                  <c:v>879.56099999999992</c:v>
                </c:pt>
                <c:pt idx="1101">
                  <c:v>880.32399999999996</c:v>
                </c:pt>
                <c:pt idx="1102">
                  <c:v>881.06099999999992</c:v>
                </c:pt>
                <c:pt idx="1103">
                  <c:v>881.85899999999992</c:v>
                </c:pt>
                <c:pt idx="1104">
                  <c:v>882.60199999999998</c:v>
                </c:pt>
                <c:pt idx="1105">
                  <c:v>883.41099999999983</c:v>
                </c:pt>
                <c:pt idx="1106">
                  <c:v>884.33399999999983</c:v>
                </c:pt>
                <c:pt idx="1107">
                  <c:v>885.13300000000004</c:v>
                </c:pt>
                <c:pt idx="1108">
                  <c:v>886</c:v>
                </c:pt>
                <c:pt idx="1109">
                  <c:v>886.79000000000008</c:v>
                </c:pt>
                <c:pt idx="1110">
                  <c:v>887.59799999999996</c:v>
                </c:pt>
                <c:pt idx="1111">
                  <c:v>888.428</c:v>
                </c:pt>
                <c:pt idx="1112">
                  <c:v>889.26</c:v>
                </c:pt>
                <c:pt idx="1113">
                  <c:v>890.06499999999994</c:v>
                </c:pt>
                <c:pt idx="1114">
                  <c:v>890.82499999999993</c:v>
                </c:pt>
                <c:pt idx="1115">
                  <c:v>891.62</c:v>
                </c:pt>
                <c:pt idx="1116">
                  <c:v>892.32999999999993</c:v>
                </c:pt>
                <c:pt idx="1117">
                  <c:v>892.976</c:v>
                </c:pt>
                <c:pt idx="1118">
                  <c:v>893.71299999999997</c:v>
                </c:pt>
                <c:pt idx="1119">
                  <c:v>894.55099999999993</c:v>
                </c:pt>
                <c:pt idx="1120">
                  <c:v>895.37199999999996</c:v>
                </c:pt>
                <c:pt idx="1121">
                  <c:v>896.06699999999989</c:v>
                </c:pt>
                <c:pt idx="1122">
                  <c:v>896.995</c:v>
                </c:pt>
                <c:pt idx="1123">
                  <c:v>897.81399999999996</c:v>
                </c:pt>
                <c:pt idx="1124">
                  <c:v>898.57299999999998</c:v>
                </c:pt>
                <c:pt idx="1125">
                  <c:v>899.41599999999994</c:v>
                </c:pt>
                <c:pt idx="1126">
                  <c:v>900.3</c:v>
                </c:pt>
                <c:pt idx="1127">
                  <c:v>901.15300000000002</c:v>
                </c:pt>
                <c:pt idx="1128">
                  <c:v>901.89699999999993</c:v>
                </c:pt>
                <c:pt idx="1129">
                  <c:v>902.67499999999995</c:v>
                </c:pt>
                <c:pt idx="1130">
                  <c:v>903.48800000000017</c:v>
                </c:pt>
                <c:pt idx="1131">
                  <c:v>904.35799999999972</c:v>
                </c:pt>
                <c:pt idx="1132">
                  <c:v>905.09699999999998</c:v>
                </c:pt>
                <c:pt idx="1133">
                  <c:v>905.97799999999984</c:v>
                </c:pt>
                <c:pt idx="1134">
                  <c:v>906.73699999999997</c:v>
                </c:pt>
                <c:pt idx="1135">
                  <c:v>907.51400000000001</c:v>
                </c:pt>
                <c:pt idx="1136">
                  <c:v>908.32599999999991</c:v>
                </c:pt>
                <c:pt idx="1137">
                  <c:v>909.03699999999992</c:v>
                </c:pt>
                <c:pt idx="1138">
                  <c:v>909.82199999999989</c:v>
                </c:pt>
                <c:pt idx="1139">
                  <c:v>910.60400000000004</c:v>
                </c:pt>
                <c:pt idx="1140">
                  <c:v>911.51</c:v>
                </c:pt>
                <c:pt idx="1141">
                  <c:v>912.33399999999983</c:v>
                </c:pt>
                <c:pt idx="1142">
                  <c:v>913.19299999999998</c:v>
                </c:pt>
                <c:pt idx="1143">
                  <c:v>913.96199999999988</c:v>
                </c:pt>
                <c:pt idx="1144">
                  <c:v>914.71699999999998</c:v>
                </c:pt>
                <c:pt idx="1145">
                  <c:v>915.42499999999984</c:v>
                </c:pt>
                <c:pt idx="1146">
                  <c:v>916.25800000000004</c:v>
                </c:pt>
                <c:pt idx="1147">
                  <c:v>917.06899999999996</c:v>
                </c:pt>
                <c:pt idx="1148">
                  <c:v>917.88499999999999</c:v>
                </c:pt>
                <c:pt idx="1149">
                  <c:v>918.79800000000012</c:v>
                </c:pt>
                <c:pt idx="1150">
                  <c:v>919.60900000000004</c:v>
                </c:pt>
                <c:pt idx="1151">
                  <c:v>920.33999999999992</c:v>
                </c:pt>
                <c:pt idx="1152">
                  <c:v>921.17100000000005</c:v>
                </c:pt>
                <c:pt idx="1153">
                  <c:v>921.94599999999991</c:v>
                </c:pt>
                <c:pt idx="1154">
                  <c:v>922.78200000000004</c:v>
                </c:pt>
                <c:pt idx="1155">
                  <c:v>923.61300000000017</c:v>
                </c:pt>
                <c:pt idx="1156">
                  <c:v>924.46699999999987</c:v>
                </c:pt>
                <c:pt idx="1157">
                  <c:v>925.28000000000009</c:v>
                </c:pt>
                <c:pt idx="1158">
                  <c:v>926.11699999999996</c:v>
                </c:pt>
                <c:pt idx="1159">
                  <c:v>926.95299999999986</c:v>
                </c:pt>
                <c:pt idx="1160">
                  <c:v>927.68000000000006</c:v>
                </c:pt>
                <c:pt idx="1161">
                  <c:v>928.58100000000002</c:v>
                </c:pt>
                <c:pt idx="1162">
                  <c:v>929.39800000000002</c:v>
                </c:pt>
                <c:pt idx="1163">
                  <c:v>930.11599999999999</c:v>
                </c:pt>
                <c:pt idx="1164">
                  <c:v>930.80799999999988</c:v>
                </c:pt>
                <c:pt idx="1165">
                  <c:v>931.66699999999992</c:v>
                </c:pt>
                <c:pt idx="1166">
                  <c:v>932.41300000000001</c:v>
                </c:pt>
                <c:pt idx="1167">
                  <c:v>933.22900000000004</c:v>
                </c:pt>
                <c:pt idx="1168">
                  <c:v>933.87400000000002</c:v>
                </c:pt>
                <c:pt idx="1169">
                  <c:v>934.68000000000006</c:v>
                </c:pt>
                <c:pt idx="1170">
                  <c:v>935.36799999999994</c:v>
                </c:pt>
                <c:pt idx="1171">
                  <c:v>936.16199999999992</c:v>
                </c:pt>
                <c:pt idx="1172">
                  <c:v>936.89800000000002</c:v>
                </c:pt>
                <c:pt idx="1173">
                  <c:v>937.70600000000002</c:v>
                </c:pt>
                <c:pt idx="1174">
                  <c:v>938.47199999999998</c:v>
                </c:pt>
                <c:pt idx="1175">
                  <c:v>939.25800000000004</c:v>
                </c:pt>
                <c:pt idx="1176">
                  <c:v>940.16199999999992</c:v>
                </c:pt>
                <c:pt idx="1177">
                  <c:v>941.01199999999983</c:v>
                </c:pt>
                <c:pt idx="1178">
                  <c:v>941.84899999999993</c:v>
                </c:pt>
                <c:pt idx="1179">
                  <c:v>942.47799999999984</c:v>
                </c:pt>
                <c:pt idx="1180">
                  <c:v>943.40699999999993</c:v>
                </c:pt>
                <c:pt idx="1181">
                  <c:v>944.16300000000001</c:v>
                </c:pt>
                <c:pt idx="1182">
                  <c:v>945.26099999999997</c:v>
                </c:pt>
                <c:pt idx="1183">
                  <c:v>946.096</c:v>
                </c:pt>
                <c:pt idx="1184">
                  <c:v>946.84599999999989</c:v>
                </c:pt>
                <c:pt idx="1185">
                  <c:v>947.62900000000002</c:v>
                </c:pt>
                <c:pt idx="1186">
                  <c:v>948.55</c:v>
                </c:pt>
                <c:pt idx="1187">
                  <c:v>949.2700000000001</c:v>
                </c:pt>
                <c:pt idx="1188">
                  <c:v>949.94799999999987</c:v>
                </c:pt>
                <c:pt idx="1189">
                  <c:v>950.9319999999999</c:v>
                </c:pt>
                <c:pt idx="1190">
                  <c:v>951.67300000000012</c:v>
                </c:pt>
                <c:pt idx="1191">
                  <c:v>952.60900000000004</c:v>
                </c:pt>
                <c:pt idx="1192">
                  <c:v>953.36300000000006</c:v>
                </c:pt>
                <c:pt idx="1193">
                  <c:v>954.13800000000003</c:v>
                </c:pt>
                <c:pt idx="1194">
                  <c:v>954.89800000000002</c:v>
                </c:pt>
                <c:pt idx="1195">
                  <c:v>955.71400000000017</c:v>
                </c:pt>
                <c:pt idx="1196">
                  <c:v>956.43399999999997</c:v>
                </c:pt>
                <c:pt idx="1197">
                  <c:v>957.21</c:v>
                </c:pt>
                <c:pt idx="1198">
                  <c:v>957.95199999999988</c:v>
                </c:pt>
                <c:pt idx="1199">
                  <c:v>958.70799999999997</c:v>
                </c:pt>
                <c:pt idx="1200">
                  <c:v>959.48500000000001</c:v>
                </c:pt>
                <c:pt idx="1201">
                  <c:v>960.32599999999991</c:v>
                </c:pt>
                <c:pt idx="1202">
                  <c:v>961.06599999999992</c:v>
                </c:pt>
                <c:pt idx="1203">
                  <c:v>961.82499999999993</c:v>
                </c:pt>
                <c:pt idx="1204">
                  <c:v>962.66199999999992</c:v>
                </c:pt>
                <c:pt idx="1205">
                  <c:v>963.57500000000005</c:v>
                </c:pt>
                <c:pt idx="1206">
                  <c:v>964.2940000000001</c:v>
                </c:pt>
                <c:pt idx="1207">
                  <c:v>965.024</c:v>
                </c:pt>
                <c:pt idx="1208">
                  <c:v>965.74900000000002</c:v>
                </c:pt>
                <c:pt idx="1209">
                  <c:v>966.62800000000004</c:v>
                </c:pt>
                <c:pt idx="1210">
                  <c:v>967.46699999999987</c:v>
                </c:pt>
                <c:pt idx="1211">
                  <c:v>968.09400000000005</c:v>
                </c:pt>
                <c:pt idx="1212">
                  <c:v>968.8</c:v>
                </c:pt>
                <c:pt idx="1213">
                  <c:v>969.53399999999999</c:v>
                </c:pt>
                <c:pt idx="1214">
                  <c:v>970.31699999999989</c:v>
                </c:pt>
                <c:pt idx="1215">
                  <c:v>971.05099999999993</c:v>
                </c:pt>
                <c:pt idx="1216">
                  <c:v>971.91399999999999</c:v>
                </c:pt>
                <c:pt idx="1217">
                  <c:v>972.59799999999996</c:v>
                </c:pt>
                <c:pt idx="1218">
                  <c:v>973.39400000000001</c:v>
                </c:pt>
                <c:pt idx="1219">
                  <c:v>974.28700000000003</c:v>
                </c:pt>
                <c:pt idx="1220">
                  <c:v>975.21</c:v>
                </c:pt>
                <c:pt idx="1221">
                  <c:v>976.02800000000002</c:v>
                </c:pt>
                <c:pt idx="1222">
                  <c:v>976.74599999999998</c:v>
                </c:pt>
                <c:pt idx="1223">
                  <c:v>977.83900000000006</c:v>
                </c:pt>
                <c:pt idx="1224">
                  <c:v>978.69900000000007</c:v>
                </c:pt>
                <c:pt idx="1225">
                  <c:v>979.56599999999992</c:v>
                </c:pt>
                <c:pt idx="1226">
                  <c:v>980.38199999999983</c:v>
                </c:pt>
                <c:pt idx="1227">
                  <c:v>981.27300000000014</c:v>
                </c:pt>
                <c:pt idx="1228">
                  <c:v>982.11900000000003</c:v>
                </c:pt>
                <c:pt idx="1229">
                  <c:v>982.92399999999998</c:v>
                </c:pt>
                <c:pt idx="1230">
                  <c:v>983.68600000000004</c:v>
                </c:pt>
                <c:pt idx="1231">
                  <c:v>984.54699999999991</c:v>
                </c:pt>
                <c:pt idx="1232">
                  <c:v>985.35899999999992</c:v>
                </c:pt>
                <c:pt idx="1233">
                  <c:v>986.12</c:v>
                </c:pt>
                <c:pt idx="1234">
                  <c:v>986.91</c:v>
                </c:pt>
                <c:pt idx="1235">
                  <c:v>987.67900000000009</c:v>
                </c:pt>
                <c:pt idx="1236">
                  <c:v>988.48500000000001</c:v>
                </c:pt>
                <c:pt idx="1237">
                  <c:v>989.26099999999997</c:v>
                </c:pt>
                <c:pt idx="1238">
                  <c:v>990.09199999999998</c:v>
                </c:pt>
                <c:pt idx="1239">
                  <c:v>990.86300000000006</c:v>
                </c:pt>
                <c:pt idx="1240">
                  <c:v>991.72199999999998</c:v>
                </c:pt>
                <c:pt idx="1241">
                  <c:v>992.55099999999993</c:v>
                </c:pt>
                <c:pt idx="1242">
                  <c:v>993.39099999999996</c:v>
                </c:pt>
                <c:pt idx="1243">
                  <c:v>994.15</c:v>
                </c:pt>
                <c:pt idx="1244">
                  <c:v>994.904</c:v>
                </c:pt>
                <c:pt idx="1245">
                  <c:v>995.74199999999996</c:v>
                </c:pt>
                <c:pt idx="1246">
                  <c:v>996.48099999999999</c:v>
                </c:pt>
                <c:pt idx="1247">
                  <c:v>997.32599999999991</c:v>
                </c:pt>
                <c:pt idx="1248">
                  <c:v>998.08900000000017</c:v>
                </c:pt>
                <c:pt idx="1249">
                  <c:v>998.96899999999994</c:v>
                </c:pt>
                <c:pt idx="1250">
                  <c:v>999.77700000000004</c:v>
                </c:pt>
                <c:pt idx="1251">
                  <c:v>1000.61</c:v>
                </c:pt>
                <c:pt idx="1252">
                  <c:v>1001.4</c:v>
                </c:pt>
                <c:pt idx="1253">
                  <c:v>1002.1</c:v>
                </c:pt>
                <c:pt idx="1254">
                  <c:v>1002.99</c:v>
                </c:pt>
                <c:pt idx="1255">
                  <c:v>1003.74</c:v>
                </c:pt>
                <c:pt idx="1256">
                  <c:v>1004.62</c:v>
                </c:pt>
                <c:pt idx="1257">
                  <c:v>1005.49</c:v>
                </c:pt>
                <c:pt idx="1258">
                  <c:v>1006.3599999999999</c:v>
                </c:pt>
                <c:pt idx="1259">
                  <c:v>1007.19</c:v>
                </c:pt>
                <c:pt idx="1260">
                  <c:v>1007.98</c:v>
                </c:pt>
                <c:pt idx="1261">
                  <c:v>1008.73</c:v>
                </c:pt>
                <c:pt idx="1262">
                  <c:v>1009.42</c:v>
                </c:pt>
                <c:pt idx="1263">
                  <c:v>1010.31</c:v>
                </c:pt>
                <c:pt idx="1264">
                  <c:v>1011.19</c:v>
                </c:pt>
                <c:pt idx="1265">
                  <c:v>1011.93</c:v>
                </c:pt>
                <c:pt idx="1266">
                  <c:v>1012.8299999999999</c:v>
                </c:pt>
                <c:pt idx="1267">
                  <c:v>1013.61</c:v>
                </c:pt>
                <c:pt idx="1268">
                  <c:v>1014.49</c:v>
                </c:pt>
                <c:pt idx="1269">
                  <c:v>1015.25</c:v>
                </c:pt>
                <c:pt idx="1270">
                  <c:v>1015.98</c:v>
                </c:pt>
                <c:pt idx="1271">
                  <c:v>1016.7900000000001</c:v>
                </c:pt>
                <c:pt idx="1272">
                  <c:v>1017.63</c:v>
                </c:pt>
                <c:pt idx="1273">
                  <c:v>1018.3499999999999</c:v>
                </c:pt>
                <c:pt idx="1274">
                  <c:v>1019.11</c:v>
                </c:pt>
                <c:pt idx="1275">
                  <c:v>1019.93</c:v>
                </c:pt>
                <c:pt idx="1276">
                  <c:v>1020.8299999999999</c:v>
                </c:pt>
                <c:pt idx="1277">
                  <c:v>1021.6800000000001</c:v>
                </c:pt>
                <c:pt idx="1278">
                  <c:v>1022.47</c:v>
                </c:pt>
                <c:pt idx="1279">
                  <c:v>1023.1800000000001</c:v>
                </c:pt>
                <c:pt idx="1280">
                  <c:v>1024.1699999999998</c:v>
                </c:pt>
                <c:pt idx="1281">
                  <c:v>1024.93</c:v>
                </c:pt>
                <c:pt idx="1282">
                  <c:v>1025.6699999999998</c:v>
                </c:pt>
                <c:pt idx="1283">
                  <c:v>1026.47</c:v>
                </c:pt>
                <c:pt idx="1284">
                  <c:v>1027.23</c:v>
                </c:pt>
                <c:pt idx="1285">
                  <c:v>1028.0899999999999</c:v>
                </c:pt>
                <c:pt idx="1286">
                  <c:v>1029</c:v>
                </c:pt>
                <c:pt idx="1287">
                  <c:v>1029.82</c:v>
                </c:pt>
                <c:pt idx="1288">
                  <c:v>1030.6299999999999</c:v>
                </c:pt>
                <c:pt idx="1289">
                  <c:v>1031.3699999999999</c:v>
                </c:pt>
                <c:pt idx="1290">
                  <c:v>1032.1599999999999</c:v>
                </c:pt>
                <c:pt idx="1291">
                  <c:v>1032.9000000000001</c:v>
                </c:pt>
                <c:pt idx="1292">
                  <c:v>1033.77</c:v>
                </c:pt>
                <c:pt idx="1293">
                  <c:v>1034.55</c:v>
                </c:pt>
                <c:pt idx="1294">
                  <c:v>1035.44</c:v>
                </c:pt>
                <c:pt idx="1295">
                  <c:v>1036.1199999999999</c:v>
                </c:pt>
                <c:pt idx="1296">
                  <c:v>1037.04</c:v>
                </c:pt>
                <c:pt idx="1297">
                  <c:v>1037.81</c:v>
                </c:pt>
                <c:pt idx="1298">
                  <c:v>1038.57</c:v>
                </c:pt>
                <c:pt idx="1299">
                  <c:v>1039.3699999999999</c:v>
                </c:pt>
                <c:pt idx="1300">
                  <c:v>1040.25</c:v>
                </c:pt>
                <c:pt idx="1301">
                  <c:v>1040.94</c:v>
                </c:pt>
                <c:pt idx="1302">
                  <c:v>1041.79</c:v>
                </c:pt>
                <c:pt idx="1303">
                  <c:v>1042.5</c:v>
                </c:pt>
                <c:pt idx="1304">
                  <c:v>1043.31</c:v>
                </c:pt>
                <c:pt idx="1305">
                  <c:v>1044.0899999999999</c:v>
                </c:pt>
                <c:pt idx="1306">
                  <c:v>1045.02</c:v>
                </c:pt>
                <c:pt idx="1307">
                  <c:v>1045.79</c:v>
                </c:pt>
                <c:pt idx="1308">
                  <c:v>1046.5999999999999</c:v>
                </c:pt>
                <c:pt idx="1309">
                  <c:v>1047.43</c:v>
                </c:pt>
                <c:pt idx="1310">
                  <c:v>1048.25</c:v>
                </c:pt>
                <c:pt idx="1311">
                  <c:v>1049.08</c:v>
                </c:pt>
                <c:pt idx="1312">
                  <c:v>1049.8799999999999</c:v>
                </c:pt>
                <c:pt idx="1313">
                  <c:v>1050.6499999999999</c:v>
                </c:pt>
                <c:pt idx="1314">
                  <c:v>1051.4000000000001</c:v>
                </c:pt>
                <c:pt idx="1315">
                  <c:v>1052.1799999999998</c:v>
                </c:pt>
                <c:pt idx="1316">
                  <c:v>1053</c:v>
                </c:pt>
                <c:pt idx="1317">
                  <c:v>1054.02</c:v>
                </c:pt>
                <c:pt idx="1318">
                  <c:v>1054.79</c:v>
                </c:pt>
                <c:pt idx="1319">
                  <c:v>1055.46</c:v>
                </c:pt>
                <c:pt idx="1320">
                  <c:v>1056.25</c:v>
                </c:pt>
                <c:pt idx="1321">
                  <c:v>1056.95</c:v>
                </c:pt>
                <c:pt idx="1322">
                  <c:v>1057.71</c:v>
                </c:pt>
                <c:pt idx="1323">
                  <c:v>1058.46</c:v>
                </c:pt>
                <c:pt idx="1324">
                  <c:v>1059.1799999999998</c:v>
                </c:pt>
                <c:pt idx="1325">
                  <c:v>1059.96</c:v>
                </c:pt>
                <c:pt idx="1326">
                  <c:v>1060.77</c:v>
                </c:pt>
                <c:pt idx="1327">
                  <c:v>1061.5899999999999</c:v>
                </c:pt>
                <c:pt idx="1328">
                  <c:v>1062.42</c:v>
                </c:pt>
                <c:pt idx="1329">
                  <c:v>1063.24</c:v>
                </c:pt>
                <c:pt idx="1330">
                  <c:v>1064.06</c:v>
                </c:pt>
                <c:pt idx="1331">
                  <c:v>1064.8399999999999</c:v>
                </c:pt>
                <c:pt idx="1332">
                  <c:v>1065.6399999999999</c:v>
                </c:pt>
                <c:pt idx="1333">
                  <c:v>1066.3799999999999</c:v>
                </c:pt>
                <c:pt idx="1334">
                  <c:v>1067.1299999999999</c:v>
                </c:pt>
                <c:pt idx="1335">
                  <c:v>1067.9100000000001</c:v>
                </c:pt>
                <c:pt idx="1336">
                  <c:v>1068.6799999999998</c:v>
                </c:pt>
                <c:pt idx="1337">
                  <c:v>1069.4100000000001</c:v>
                </c:pt>
                <c:pt idx="1338">
                  <c:v>1070.24</c:v>
                </c:pt>
                <c:pt idx="1339">
                  <c:v>1071.02</c:v>
                </c:pt>
                <c:pt idx="1340">
                  <c:v>1071.71</c:v>
                </c:pt>
                <c:pt idx="1341">
                  <c:v>1072.53</c:v>
                </c:pt>
                <c:pt idx="1342">
                  <c:v>1073.28</c:v>
                </c:pt>
                <c:pt idx="1343">
                  <c:v>1074.07</c:v>
                </c:pt>
                <c:pt idx="1344">
                  <c:v>1074.8899999999999</c:v>
                </c:pt>
                <c:pt idx="1345">
                  <c:v>1075.6199999999999</c:v>
                </c:pt>
                <c:pt idx="1346">
                  <c:v>1076.3899999999999</c:v>
                </c:pt>
                <c:pt idx="1347">
                  <c:v>1077.1299999999999</c:v>
                </c:pt>
                <c:pt idx="1348">
                  <c:v>1077.9000000000001</c:v>
                </c:pt>
                <c:pt idx="1349">
                  <c:v>1078.6099999999999</c:v>
                </c:pt>
                <c:pt idx="1350">
                  <c:v>1079.54</c:v>
                </c:pt>
                <c:pt idx="1351">
                  <c:v>1080.29</c:v>
                </c:pt>
                <c:pt idx="1352">
                  <c:v>1080.95</c:v>
                </c:pt>
                <c:pt idx="1353">
                  <c:v>1081.79</c:v>
                </c:pt>
                <c:pt idx="1354">
                  <c:v>1082.53</c:v>
                </c:pt>
                <c:pt idx="1355">
                  <c:v>1083.4000000000001</c:v>
                </c:pt>
                <c:pt idx="1356">
                  <c:v>1084.25</c:v>
                </c:pt>
                <c:pt idx="1357">
                  <c:v>1085.04</c:v>
                </c:pt>
                <c:pt idx="1358">
                  <c:v>1085.9000000000001</c:v>
                </c:pt>
                <c:pt idx="1359">
                  <c:v>1086.71</c:v>
                </c:pt>
                <c:pt idx="1360">
                  <c:v>1087.56</c:v>
                </c:pt>
                <c:pt idx="1361">
                  <c:v>1088.49</c:v>
                </c:pt>
                <c:pt idx="1362">
                  <c:v>1089.26</c:v>
                </c:pt>
                <c:pt idx="1363">
                  <c:v>1090.08</c:v>
                </c:pt>
                <c:pt idx="1364">
                  <c:v>1090.82</c:v>
                </c:pt>
                <c:pt idx="1365">
                  <c:v>1091.53</c:v>
                </c:pt>
                <c:pt idx="1366">
                  <c:v>1092.42</c:v>
                </c:pt>
                <c:pt idx="1367">
                  <c:v>1093.1699999999998</c:v>
                </c:pt>
                <c:pt idx="1368">
                  <c:v>1093.93</c:v>
                </c:pt>
                <c:pt idx="1369">
                  <c:v>1094.6599999999999</c:v>
                </c:pt>
                <c:pt idx="1370">
                  <c:v>1095.3699999999999</c:v>
                </c:pt>
                <c:pt idx="1371">
                  <c:v>1096.1299999999999</c:v>
                </c:pt>
                <c:pt idx="1372">
                  <c:v>1097.04</c:v>
                </c:pt>
                <c:pt idx="1373">
                  <c:v>1097.8399999999999</c:v>
                </c:pt>
                <c:pt idx="1374">
                  <c:v>1098.58</c:v>
                </c:pt>
                <c:pt idx="1375">
                  <c:v>1099.3599999999999</c:v>
                </c:pt>
                <c:pt idx="1376">
                  <c:v>1100.25</c:v>
                </c:pt>
                <c:pt idx="1377">
                  <c:v>1101.21</c:v>
                </c:pt>
                <c:pt idx="1378">
                  <c:v>1101.94</c:v>
                </c:pt>
                <c:pt idx="1379">
                  <c:v>1102.98</c:v>
                </c:pt>
                <c:pt idx="1380">
                  <c:v>1103.8499999999999</c:v>
                </c:pt>
                <c:pt idx="1381">
                  <c:v>1104.5999999999999</c:v>
                </c:pt>
                <c:pt idx="1382">
                  <c:v>1105.4100000000001</c:v>
                </c:pt>
                <c:pt idx="1383">
                  <c:v>1106.1799999999998</c:v>
                </c:pt>
                <c:pt idx="1384">
                  <c:v>1106.8799999999999</c:v>
                </c:pt>
                <c:pt idx="1385">
                  <c:v>1107.7</c:v>
                </c:pt>
                <c:pt idx="1386">
                  <c:v>1108.6099999999999</c:v>
                </c:pt>
                <c:pt idx="1387">
                  <c:v>1109.3</c:v>
                </c:pt>
                <c:pt idx="1388">
                  <c:v>1110.07</c:v>
                </c:pt>
                <c:pt idx="1389">
                  <c:v>1110.8899999999999</c:v>
                </c:pt>
                <c:pt idx="1390">
                  <c:v>1111.58</c:v>
                </c:pt>
                <c:pt idx="1391">
                  <c:v>1112.3899999999999</c:v>
                </c:pt>
                <c:pt idx="1392">
                  <c:v>1113.29</c:v>
                </c:pt>
                <c:pt idx="1393">
                  <c:v>1114.05</c:v>
                </c:pt>
                <c:pt idx="1394">
                  <c:v>1114.8499999999999</c:v>
                </c:pt>
                <c:pt idx="1395">
                  <c:v>1115.6499999999999</c:v>
                </c:pt>
                <c:pt idx="1396">
                  <c:v>1116.44</c:v>
                </c:pt>
                <c:pt idx="1397">
                  <c:v>1117.32</c:v>
                </c:pt>
                <c:pt idx="1398">
                  <c:v>1117.97</c:v>
                </c:pt>
                <c:pt idx="1399">
                  <c:v>1118.72</c:v>
                </c:pt>
                <c:pt idx="1400">
                  <c:v>1119.6899999999998</c:v>
                </c:pt>
                <c:pt idx="1401">
                  <c:v>1120.48</c:v>
                </c:pt>
                <c:pt idx="1402">
                  <c:v>1121.1499999999999</c:v>
                </c:pt>
                <c:pt idx="1403">
                  <c:v>1122.03</c:v>
                </c:pt>
                <c:pt idx="1404">
                  <c:v>1122.8899999999999</c:v>
                </c:pt>
                <c:pt idx="1405">
                  <c:v>1123.6899999999998</c:v>
                </c:pt>
                <c:pt idx="1406">
                  <c:v>1124.43</c:v>
                </c:pt>
                <c:pt idx="1407">
                  <c:v>1125.22</c:v>
                </c:pt>
                <c:pt idx="1408">
                  <c:v>1126.02</c:v>
                </c:pt>
                <c:pt idx="1409">
                  <c:v>1126.79</c:v>
                </c:pt>
                <c:pt idx="1410">
                  <c:v>1127.6399999999999</c:v>
                </c:pt>
                <c:pt idx="1411">
                  <c:v>1128.3899999999999</c:v>
                </c:pt>
                <c:pt idx="1412">
                  <c:v>1129.1199999999999</c:v>
                </c:pt>
                <c:pt idx="1413">
                  <c:v>1129.8599999999999</c:v>
                </c:pt>
                <c:pt idx="1414">
                  <c:v>1130.6499999999999</c:v>
                </c:pt>
                <c:pt idx="1415">
                  <c:v>1131.45</c:v>
                </c:pt>
                <c:pt idx="1416">
                  <c:v>1132.26</c:v>
                </c:pt>
                <c:pt idx="1417">
                  <c:v>1133.07</c:v>
                </c:pt>
                <c:pt idx="1418">
                  <c:v>1133.94</c:v>
                </c:pt>
                <c:pt idx="1419">
                  <c:v>1134.58</c:v>
                </c:pt>
                <c:pt idx="1420">
                  <c:v>1135.45</c:v>
                </c:pt>
                <c:pt idx="1421">
                  <c:v>1136.25</c:v>
                </c:pt>
                <c:pt idx="1422">
                  <c:v>1136.99</c:v>
                </c:pt>
                <c:pt idx="1423">
                  <c:v>1137.83</c:v>
                </c:pt>
                <c:pt idx="1424">
                  <c:v>1138.73</c:v>
                </c:pt>
                <c:pt idx="1425">
                  <c:v>1139.45</c:v>
                </c:pt>
                <c:pt idx="1426">
                  <c:v>1140.26</c:v>
                </c:pt>
                <c:pt idx="1427">
                  <c:v>1141.01</c:v>
                </c:pt>
                <c:pt idx="1428">
                  <c:v>1141.82</c:v>
                </c:pt>
                <c:pt idx="1429">
                  <c:v>1142.6199999999999</c:v>
                </c:pt>
                <c:pt idx="1430">
                  <c:v>1143.3699999999999</c:v>
                </c:pt>
                <c:pt idx="1431">
                  <c:v>1144.1099999999999</c:v>
                </c:pt>
                <c:pt idx="1432">
                  <c:v>1144.94</c:v>
                </c:pt>
                <c:pt idx="1433">
                  <c:v>1145.81</c:v>
                </c:pt>
                <c:pt idx="1434">
                  <c:v>1146.6399999999999</c:v>
                </c:pt>
                <c:pt idx="1435">
                  <c:v>1147.3799999999999</c:v>
                </c:pt>
                <c:pt idx="1436">
                  <c:v>1148.1699999999998</c:v>
                </c:pt>
                <c:pt idx="1437">
                  <c:v>1148.98</c:v>
                </c:pt>
                <c:pt idx="1438">
                  <c:v>1149.83</c:v>
                </c:pt>
                <c:pt idx="1439">
                  <c:v>1150.6499999999999</c:v>
                </c:pt>
                <c:pt idx="1440">
                  <c:v>1151.46</c:v>
                </c:pt>
                <c:pt idx="1441">
                  <c:v>1152.4000000000001</c:v>
                </c:pt>
                <c:pt idx="1442">
                  <c:v>1153.1599999999999</c:v>
                </c:pt>
                <c:pt idx="1443">
                  <c:v>1153.99</c:v>
                </c:pt>
                <c:pt idx="1444">
                  <c:v>1154.77</c:v>
                </c:pt>
                <c:pt idx="1445">
                  <c:v>1155.57</c:v>
                </c:pt>
                <c:pt idx="1446">
                  <c:v>1156.3699999999999</c:v>
                </c:pt>
                <c:pt idx="1447">
                  <c:v>1157.1599999999999</c:v>
                </c:pt>
                <c:pt idx="1448">
                  <c:v>1157.96</c:v>
                </c:pt>
                <c:pt idx="1449">
                  <c:v>1158.73</c:v>
                </c:pt>
                <c:pt idx="1450">
                  <c:v>1159.5</c:v>
                </c:pt>
                <c:pt idx="1451">
                  <c:v>1160.3499999999999</c:v>
                </c:pt>
                <c:pt idx="1452">
                  <c:v>1161.08</c:v>
                </c:pt>
                <c:pt idx="1453">
                  <c:v>1161.8</c:v>
                </c:pt>
                <c:pt idx="1454">
                  <c:v>1162.54</c:v>
                </c:pt>
                <c:pt idx="1455">
                  <c:v>1163.3799999999999</c:v>
                </c:pt>
                <c:pt idx="1456">
                  <c:v>1164.1499999999999</c:v>
                </c:pt>
                <c:pt idx="1457">
                  <c:v>1164.97</c:v>
                </c:pt>
                <c:pt idx="1458">
                  <c:v>1165.73</c:v>
                </c:pt>
                <c:pt idx="1459">
                  <c:v>1166.47</c:v>
                </c:pt>
                <c:pt idx="1460">
                  <c:v>1167.1499999999999</c:v>
                </c:pt>
                <c:pt idx="1461">
                  <c:v>1167.92</c:v>
                </c:pt>
                <c:pt idx="1462">
                  <c:v>1168.71</c:v>
                </c:pt>
                <c:pt idx="1463">
                  <c:v>1169.52</c:v>
                </c:pt>
                <c:pt idx="1464">
                  <c:v>1170.33</c:v>
                </c:pt>
                <c:pt idx="1465">
                  <c:v>1171.1699999999998</c:v>
                </c:pt>
                <c:pt idx="1466">
                  <c:v>1171.93</c:v>
                </c:pt>
                <c:pt idx="1467">
                  <c:v>1172.6799999999998</c:v>
                </c:pt>
                <c:pt idx="1468">
                  <c:v>1173.52</c:v>
                </c:pt>
                <c:pt idx="1469">
                  <c:v>1174.3</c:v>
                </c:pt>
                <c:pt idx="1470">
                  <c:v>1175.22</c:v>
                </c:pt>
                <c:pt idx="1471">
                  <c:v>1176.05</c:v>
                </c:pt>
                <c:pt idx="1472">
                  <c:v>1176.83</c:v>
                </c:pt>
                <c:pt idx="1473">
                  <c:v>1177.6099999999999</c:v>
                </c:pt>
                <c:pt idx="1474">
                  <c:v>1178.3</c:v>
                </c:pt>
                <c:pt idx="1475">
                  <c:v>1179.44</c:v>
                </c:pt>
                <c:pt idx="1476">
                  <c:v>1180.1799999999998</c:v>
                </c:pt>
                <c:pt idx="1477">
                  <c:v>1181.02</c:v>
                </c:pt>
                <c:pt idx="1478">
                  <c:v>1181.8699999999999</c:v>
                </c:pt>
                <c:pt idx="1479">
                  <c:v>1182.6199999999999</c:v>
                </c:pt>
                <c:pt idx="1480">
                  <c:v>1183.43</c:v>
                </c:pt>
                <c:pt idx="1481">
                  <c:v>1184.28</c:v>
                </c:pt>
                <c:pt idx="1482">
                  <c:v>1185.26</c:v>
                </c:pt>
                <c:pt idx="1483">
                  <c:v>1186.02</c:v>
                </c:pt>
                <c:pt idx="1484">
                  <c:v>1186.8599999999999</c:v>
                </c:pt>
                <c:pt idx="1485">
                  <c:v>1187.57</c:v>
                </c:pt>
                <c:pt idx="1486">
                  <c:v>1188.3399999999999</c:v>
                </c:pt>
                <c:pt idx="1487">
                  <c:v>1189.1899999999998</c:v>
                </c:pt>
                <c:pt idx="1488">
                  <c:v>1189.93</c:v>
                </c:pt>
                <c:pt idx="1489">
                  <c:v>1190.6599999999999</c:v>
                </c:pt>
                <c:pt idx="1490">
                  <c:v>1191.43</c:v>
                </c:pt>
                <c:pt idx="1491">
                  <c:v>1192.31</c:v>
                </c:pt>
                <c:pt idx="1492">
                  <c:v>1193.05</c:v>
                </c:pt>
                <c:pt idx="1493">
                  <c:v>1193.6799999999998</c:v>
                </c:pt>
                <c:pt idx="1494">
                  <c:v>1194.58</c:v>
                </c:pt>
                <c:pt idx="1495">
                  <c:v>1195.3499999999999</c:v>
                </c:pt>
                <c:pt idx="1496">
                  <c:v>1196.07</c:v>
                </c:pt>
                <c:pt idx="1497">
                  <c:v>1196.83</c:v>
                </c:pt>
                <c:pt idx="1498">
                  <c:v>1197.5999999999999</c:v>
                </c:pt>
                <c:pt idx="1499">
                  <c:v>1198.31</c:v>
                </c:pt>
                <c:pt idx="1500">
                  <c:v>1199.07</c:v>
                </c:pt>
                <c:pt idx="1501">
                  <c:v>1199.8499999999999</c:v>
                </c:pt>
                <c:pt idx="1502">
                  <c:v>1200.5999999999999</c:v>
                </c:pt>
                <c:pt idx="1503">
                  <c:v>1201.3699999999999</c:v>
                </c:pt>
                <c:pt idx="1504">
                  <c:v>1202.1199999999999</c:v>
                </c:pt>
                <c:pt idx="1505">
                  <c:v>1202.93</c:v>
                </c:pt>
                <c:pt idx="1506">
                  <c:v>1203.72</c:v>
                </c:pt>
                <c:pt idx="1507">
                  <c:v>1204.57</c:v>
                </c:pt>
                <c:pt idx="1508">
                  <c:v>1205.4100000000001</c:v>
                </c:pt>
                <c:pt idx="1509">
                  <c:v>1206.2</c:v>
                </c:pt>
                <c:pt idx="1510">
                  <c:v>1206.96</c:v>
                </c:pt>
                <c:pt idx="1511">
                  <c:v>1207.6899999999998</c:v>
                </c:pt>
                <c:pt idx="1512">
                  <c:v>1208.54</c:v>
                </c:pt>
                <c:pt idx="1513">
                  <c:v>1209.28</c:v>
                </c:pt>
                <c:pt idx="1514">
                  <c:v>1210.1299999999999</c:v>
                </c:pt>
                <c:pt idx="1515">
                  <c:v>1210.8599999999999</c:v>
                </c:pt>
                <c:pt idx="1516">
                  <c:v>1212.27</c:v>
                </c:pt>
                <c:pt idx="1517">
                  <c:v>1213.01</c:v>
                </c:pt>
                <c:pt idx="1518">
                  <c:v>1213.78</c:v>
                </c:pt>
                <c:pt idx="1519">
                  <c:v>1214.6299999999999</c:v>
                </c:pt>
                <c:pt idx="1520">
                  <c:v>1215.4100000000001</c:v>
                </c:pt>
                <c:pt idx="1521">
                  <c:v>1216.1399999999999</c:v>
                </c:pt>
                <c:pt idx="1522">
                  <c:v>1216.98</c:v>
                </c:pt>
                <c:pt idx="1523">
                  <c:v>1217.73</c:v>
                </c:pt>
                <c:pt idx="1524">
                  <c:v>1218.53</c:v>
                </c:pt>
                <c:pt idx="1525">
                  <c:v>1219.3499999999999</c:v>
                </c:pt>
                <c:pt idx="1526">
                  <c:v>1220.0899999999999</c:v>
                </c:pt>
                <c:pt idx="1527">
                  <c:v>1220.94</c:v>
                </c:pt>
                <c:pt idx="1528">
                  <c:v>1221.71</c:v>
                </c:pt>
                <c:pt idx="1529">
                  <c:v>1222.4100000000001</c:v>
                </c:pt>
                <c:pt idx="1530">
                  <c:v>1223.1499999999999</c:v>
                </c:pt>
                <c:pt idx="1531">
                  <c:v>1223.92</c:v>
                </c:pt>
                <c:pt idx="1532">
                  <c:v>1224.72</c:v>
                </c:pt>
                <c:pt idx="1533">
                  <c:v>1225.6499999999999</c:v>
                </c:pt>
                <c:pt idx="1534">
                  <c:v>1226.45</c:v>
                </c:pt>
                <c:pt idx="1535">
                  <c:v>1227.22</c:v>
                </c:pt>
                <c:pt idx="1536">
                  <c:v>1228.1499999999999</c:v>
                </c:pt>
                <c:pt idx="1537">
                  <c:v>1229.05</c:v>
                </c:pt>
                <c:pt idx="1538">
                  <c:v>1229.82</c:v>
                </c:pt>
                <c:pt idx="1539">
                  <c:v>1230.5999999999999</c:v>
                </c:pt>
                <c:pt idx="1540">
                  <c:v>1231.3899999999999</c:v>
                </c:pt>
                <c:pt idx="1541">
                  <c:v>1232.1299999999999</c:v>
                </c:pt>
                <c:pt idx="1542">
                  <c:v>1233</c:v>
                </c:pt>
                <c:pt idx="1543">
                  <c:v>1233.83</c:v>
                </c:pt>
                <c:pt idx="1544">
                  <c:v>1234.57</c:v>
                </c:pt>
                <c:pt idx="1545">
                  <c:v>1235.32</c:v>
                </c:pt>
                <c:pt idx="1546">
                  <c:v>1236.2</c:v>
                </c:pt>
                <c:pt idx="1547">
                  <c:v>1236.8899999999999</c:v>
                </c:pt>
                <c:pt idx="1548">
                  <c:v>1237.6299999999999</c:v>
                </c:pt>
                <c:pt idx="1549">
                  <c:v>1238.52</c:v>
                </c:pt>
                <c:pt idx="1550">
                  <c:v>1239.32</c:v>
                </c:pt>
                <c:pt idx="1551">
                  <c:v>1240.2</c:v>
                </c:pt>
                <c:pt idx="1552">
                  <c:v>1240.94</c:v>
                </c:pt>
                <c:pt idx="1553">
                  <c:v>1241.71</c:v>
                </c:pt>
                <c:pt idx="1554">
                  <c:v>1242.53</c:v>
                </c:pt>
                <c:pt idx="1555">
                  <c:v>1243.74</c:v>
                </c:pt>
                <c:pt idx="1556">
                  <c:v>1244.5999999999999</c:v>
                </c:pt>
                <c:pt idx="1557">
                  <c:v>1245.6299999999999</c:v>
                </c:pt>
                <c:pt idx="1558">
                  <c:v>1246.42</c:v>
                </c:pt>
                <c:pt idx="1559">
                  <c:v>1247.22</c:v>
                </c:pt>
                <c:pt idx="1560">
                  <c:v>1247.94</c:v>
                </c:pt>
                <c:pt idx="1561">
                  <c:v>1248.73</c:v>
                </c:pt>
                <c:pt idx="1562">
                  <c:v>1249.44</c:v>
                </c:pt>
                <c:pt idx="1563">
                  <c:v>1250.21</c:v>
                </c:pt>
                <c:pt idx="1564">
                  <c:v>1250.95</c:v>
                </c:pt>
                <c:pt idx="1565">
                  <c:v>1251.77</c:v>
                </c:pt>
                <c:pt idx="1566">
                  <c:v>1252.6799999999998</c:v>
                </c:pt>
                <c:pt idx="1567">
                  <c:v>1253.52</c:v>
                </c:pt>
                <c:pt idx="1568">
                  <c:v>1254.3499999999999</c:v>
                </c:pt>
                <c:pt idx="1569">
                  <c:v>1255.0999999999999</c:v>
                </c:pt>
                <c:pt idx="1570">
                  <c:v>1255.98</c:v>
                </c:pt>
                <c:pt idx="1571">
                  <c:v>1256.76</c:v>
                </c:pt>
                <c:pt idx="1572">
                  <c:v>1257.53</c:v>
                </c:pt>
                <c:pt idx="1573">
                  <c:v>1258.3599999999999</c:v>
                </c:pt>
                <c:pt idx="1574">
                  <c:v>1259.0999999999999</c:v>
                </c:pt>
                <c:pt idx="1575">
                  <c:v>1260.22</c:v>
                </c:pt>
                <c:pt idx="1576">
                  <c:v>1261.02</c:v>
                </c:pt>
                <c:pt idx="1577">
                  <c:v>1261.8599999999999</c:v>
                </c:pt>
                <c:pt idx="1578">
                  <c:v>1262.6099999999999</c:v>
                </c:pt>
                <c:pt idx="1579">
                  <c:v>1263.4000000000001</c:v>
                </c:pt>
                <c:pt idx="1580">
                  <c:v>1264.23</c:v>
                </c:pt>
                <c:pt idx="1581">
                  <c:v>1265.08</c:v>
                </c:pt>
                <c:pt idx="1582">
                  <c:v>1265.94</c:v>
                </c:pt>
                <c:pt idx="1583">
                  <c:v>1266.72</c:v>
                </c:pt>
                <c:pt idx="1584">
                  <c:v>1267.51</c:v>
                </c:pt>
                <c:pt idx="1585">
                  <c:v>1268.3599999999999</c:v>
                </c:pt>
                <c:pt idx="1586">
                  <c:v>1269.1699999999998</c:v>
                </c:pt>
                <c:pt idx="1587">
                  <c:v>1269.98</c:v>
                </c:pt>
                <c:pt idx="1588">
                  <c:v>1270.82</c:v>
                </c:pt>
                <c:pt idx="1589">
                  <c:v>1271.6699999999998</c:v>
                </c:pt>
                <c:pt idx="1590">
                  <c:v>1272.49</c:v>
                </c:pt>
                <c:pt idx="1591">
                  <c:v>1273.25</c:v>
                </c:pt>
                <c:pt idx="1592">
                  <c:v>1274.04</c:v>
                </c:pt>
                <c:pt idx="1593">
                  <c:v>1274.8499999999999</c:v>
                </c:pt>
                <c:pt idx="1594">
                  <c:v>1275.58</c:v>
                </c:pt>
                <c:pt idx="1595">
                  <c:v>1276.48</c:v>
                </c:pt>
                <c:pt idx="1596">
                  <c:v>1277.21</c:v>
                </c:pt>
                <c:pt idx="1597">
                  <c:v>1277.96</c:v>
                </c:pt>
                <c:pt idx="1598">
                  <c:v>1278.73</c:v>
                </c:pt>
                <c:pt idx="1599">
                  <c:v>1279.47</c:v>
                </c:pt>
                <c:pt idx="1600">
                  <c:v>1280.3399999999999</c:v>
                </c:pt>
                <c:pt idx="1601">
                  <c:v>1281.1299999999999</c:v>
                </c:pt>
                <c:pt idx="1602">
                  <c:v>1281.92</c:v>
                </c:pt>
                <c:pt idx="1603">
                  <c:v>1282.6799999999998</c:v>
                </c:pt>
                <c:pt idx="1604">
                  <c:v>1283.51</c:v>
                </c:pt>
                <c:pt idx="1605">
                  <c:v>1284.32</c:v>
                </c:pt>
                <c:pt idx="1606">
                  <c:v>1285.06</c:v>
                </c:pt>
                <c:pt idx="1607">
                  <c:v>1285.82</c:v>
                </c:pt>
                <c:pt idx="1608">
                  <c:v>1286.6399999999999</c:v>
                </c:pt>
                <c:pt idx="1609">
                  <c:v>1287.3</c:v>
                </c:pt>
                <c:pt idx="1610">
                  <c:v>1288.08</c:v>
                </c:pt>
                <c:pt idx="1611">
                  <c:v>1288.81</c:v>
                </c:pt>
                <c:pt idx="1612">
                  <c:v>1289.6099999999999</c:v>
                </c:pt>
                <c:pt idx="1613">
                  <c:v>1290.42</c:v>
                </c:pt>
                <c:pt idx="1614">
                  <c:v>1291.22</c:v>
                </c:pt>
                <c:pt idx="1615">
                  <c:v>1292.29</c:v>
                </c:pt>
                <c:pt idx="1616">
                  <c:v>1293.05</c:v>
                </c:pt>
                <c:pt idx="1617">
                  <c:v>1293.8399999999999</c:v>
                </c:pt>
                <c:pt idx="1618">
                  <c:v>1294.6799999999998</c:v>
                </c:pt>
                <c:pt idx="1619">
                  <c:v>1295.43</c:v>
                </c:pt>
                <c:pt idx="1620">
                  <c:v>1296.25</c:v>
                </c:pt>
                <c:pt idx="1621">
                  <c:v>1297.03</c:v>
                </c:pt>
                <c:pt idx="1622">
                  <c:v>1297.79</c:v>
                </c:pt>
                <c:pt idx="1623">
                  <c:v>1298.57</c:v>
                </c:pt>
                <c:pt idx="1624">
                  <c:v>1299.3799999999999</c:v>
                </c:pt>
                <c:pt idx="1625">
                  <c:v>1300.24</c:v>
                </c:pt>
                <c:pt idx="1626">
                  <c:v>1300.99</c:v>
                </c:pt>
                <c:pt idx="1627">
                  <c:v>1301.79</c:v>
                </c:pt>
                <c:pt idx="1628">
                  <c:v>1302.58</c:v>
                </c:pt>
                <c:pt idx="1629">
                  <c:v>1303.4000000000001</c:v>
                </c:pt>
                <c:pt idx="1630">
                  <c:v>1304.1599999999999</c:v>
                </c:pt>
                <c:pt idx="1631">
                  <c:v>1305.03</c:v>
                </c:pt>
                <c:pt idx="1632">
                  <c:v>1305.8</c:v>
                </c:pt>
                <c:pt idx="1633">
                  <c:v>1306.55</c:v>
                </c:pt>
                <c:pt idx="1634">
                  <c:v>1307.32</c:v>
                </c:pt>
                <c:pt idx="1635">
                  <c:v>1308.07</c:v>
                </c:pt>
                <c:pt idx="1636">
                  <c:v>1308.8799999999999</c:v>
                </c:pt>
                <c:pt idx="1637">
                  <c:v>1309.6499999999999</c:v>
                </c:pt>
                <c:pt idx="1638">
                  <c:v>1310.54</c:v>
                </c:pt>
                <c:pt idx="1639">
                  <c:v>1311.28</c:v>
                </c:pt>
                <c:pt idx="1640">
                  <c:v>1312.03</c:v>
                </c:pt>
                <c:pt idx="1641">
                  <c:v>1312.85</c:v>
                </c:pt>
                <c:pt idx="1642">
                  <c:v>1313.62</c:v>
                </c:pt>
                <c:pt idx="1643">
                  <c:v>1314.3899999999999</c:v>
                </c:pt>
                <c:pt idx="1644">
                  <c:v>1315.1899999999998</c:v>
                </c:pt>
                <c:pt idx="1645">
                  <c:v>1315.97</c:v>
                </c:pt>
                <c:pt idx="1646">
                  <c:v>1316.72</c:v>
                </c:pt>
                <c:pt idx="1647">
                  <c:v>1317.5</c:v>
                </c:pt>
                <c:pt idx="1648">
                  <c:v>1318.3</c:v>
                </c:pt>
                <c:pt idx="1649">
                  <c:v>1319.1</c:v>
                </c:pt>
                <c:pt idx="1650">
                  <c:v>1319.85</c:v>
                </c:pt>
                <c:pt idx="1651">
                  <c:v>1320.62</c:v>
                </c:pt>
                <c:pt idx="1652">
                  <c:v>1321.41</c:v>
                </c:pt>
                <c:pt idx="1653">
                  <c:v>1322.3</c:v>
                </c:pt>
                <c:pt idx="1654">
                  <c:v>1323.1</c:v>
                </c:pt>
                <c:pt idx="1655">
                  <c:v>1323.9</c:v>
                </c:pt>
                <c:pt idx="1656">
                  <c:v>1324.6399999999999</c:v>
                </c:pt>
                <c:pt idx="1657">
                  <c:v>1325.3799999999999</c:v>
                </c:pt>
                <c:pt idx="1658">
                  <c:v>1326.05</c:v>
                </c:pt>
                <c:pt idx="1659">
                  <c:v>1326.87</c:v>
                </c:pt>
                <c:pt idx="1660">
                  <c:v>1327.76</c:v>
                </c:pt>
                <c:pt idx="1661">
                  <c:v>1328.59</c:v>
                </c:pt>
                <c:pt idx="1662">
                  <c:v>1329.36</c:v>
                </c:pt>
                <c:pt idx="1663">
                  <c:v>1330.1899999999998</c:v>
                </c:pt>
                <c:pt idx="1664">
                  <c:v>1330.96</c:v>
                </c:pt>
                <c:pt idx="1665">
                  <c:v>1331.72</c:v>
                </c:pt>
                <c:pt idx="1666">
                  <c:v>1332.5</c:v>
                </c:pt>
                <c:pt idx="1667">
                  <c:v>1333.35</c:v>
                </c:pt>
                <c:pt idx="1668">
                  <c:v>1334.08</c:v>
                </c:pt>
                <c:pt idx="1669">
                  <c:v>1334.9</c:v>
                </c:pt>
                <c:pt idx="1670">
                  <c:v>1335.6</c:v>
                </c:pt>
                <c:pt idx="1671">
                  <c:v>1336.3799999999999</c:v>
                </c:pt>
                <c:pt idx="1672">
                  <c:v>1337.29</c:v>
                </c:pt>
                <c:pt idx="1673">
                  <c:v>1338.09</c:v>
                </c:pt>
                <c:pt idx="1674">
                  <c:v>1338.76</c:v>
                </c:pt>
                <c:pt idx="1675">
                  <c:v>1339.6399999999999</c:v>
                </c:pt>
                <c:pt idx="1676">
                  <c:v>1340.47</c:v>
                </c:pt>
                <c:pt idx="1677">
                  <c:v>1341.31</c:v>
                </c:pt>
                <c:pt idx="1678">
                  <c:v>1342.1899999999998</c:v>
                </c:pt>
                <c:pt idx="1679">
                  <c:v>1342.87</c:v>
                </c:pt>
                <c:pt idx="1680">
                  <c:v>1343.6399999999999</c:v>
                </c:pt>
                <c:pt idx="1681">
                  <c:v>1344.48</c:v>
                </c:pt>
                <c:pt idx="1682">
                  <c:v>1345.35</c:v>
                </c:pt>
                <c:pt idx="1683">
                  <c:v>1346.1</c:v>
                </c:pt>
                <c:pt idx="1684">
                  <c:v>1346.8799999999999</c:v>
                </c:pt>
                <c:pt idx="1685">
                  <c:v>1347.6499999999999</c:v>
                </c:pt>
                <c:pt idx="1686">
                  <c:v>1348.62</c:v>
                </c:pt>
                <c:pt idx="1687">
                  <c:v>1349.56</c:v>
                </c:pt>
                <c:pt idx="1688">
                  <c:v>1350.3899999999999</c:v>
                </c:pt>
                <c:pt idx="1689">
                  <c:v>1351.03</c:v>
                </c:pt>
                <c:pt idx="1690">
                  <c:v>1351.82</c:v>
                </c:pt>
                <c:pt idx="1691">
                  <c:v>1352.58</c:v>
                </c:pt>
                <c:pt idx="1692">
                  <c:v>1353.4</c:v>
                </c:pt>
                <c:pt idx="1693">
                  <c:v>1354.1599999999999</c:v>
                </c:pt>
                <c:pt idx="1694">
                  <c:v>1355.08</c:v>
                </c:pt>
                <c:pt idx="1695">
                  <c:v>1355.85</c:v>
                </c:pt>
                <c:pt idx="1696">
                  <c:v>1356.57</c:v>
                </c:pt>
                <c:pt idx="1697">
                  <c:v>1357.23</c:v>
                </c:pt>
                <c:pt idx="1698">
                  <c:v>1358.09</c:v>
                </c:pt>
                <c:pt idx="1699">
                  <c:v>1358.94</c:v>
                </c:pt>
                <c:pt idx="1700">
                  <c:v>1359.82</c:v>
                </c:pt>
                <c:pt idx="1701">
                  <c:v>1360.59</c:v>
                </c:pt>
                <c:pt idx="1702">
                  <c:v>1361.31</c:v>
                </c:pt>
                <c:pt idx="1703">
                  <c:v>1362.1399999999999</c:v>
                </c:pt>
                <c:pt idx="1704">
                  <c:v>1362.93</c:v>
                </c:pt>
                <c:pt idx="1705">
                  <c:v>1363.6799999999998</c:v>
                </c:pt>
                <c:pt idx="1706">
                  <c:v>1364.41</c:v>
                </c:pt>
                <c:pt idx="1707">
                  <c:v>1365.31</c:v>
                </c:pt>
                <c:pt idx="1708">
                  <c:v>1366.03</c:v>
                </c:pt>
                <c:pt idx="1709">
                  <c:v>1366.77</c:v>
                </c:pt>
                <c:pt idx="1710">
                  <c:v>1367.57</c:v>
                </c:pt>
                <c:pt idx="1711">
                  <c:v>1368.34</c:v>
                </c:pt>
                <c:pt idx="1712">
                  <c:v>1369.56</c:v>
                </c:pt>
                <c:pt idx="1713">
                  <c:v>1370.4</c:v>
                </c:pt>
                <c:pt idx="1714">
                  <c:v>1371.07</c:v>
                </c:pt>
                <c:pt idx="1715">
                  <c:v>1372.02</c:v>
                </c:pt>
                <c:pt idx="1716">
                  <c:v>1372.78</c:v>
                </c:pt>
                <c:pt idx="1717">
                  <c:v>1373.47</c:v>
                </c:pt>
                <c:pt idx="1718">
                  <c:v>1374.22</c:v>
                </c:pt>
                <c:pt idx="1719">
                  <c:v>1375.03</c:v>
                </c:pt>
                <c:pt idx="1720">
                  <c:v>1375.85</c:v>
                </c:pt>
                <c:pt idx="1721">
                  <c:v>1376.6599999999999</c:v>
                </c:pt>
                <c:pt idx="1722">
                  <c:v>1377.51</c:v>
                </c:pt>
                <c:pt idx="1723">
                  <c:v>1378.22</c:v>
                </c:pt>
                <c:pt idx="1724">
                  <c:v>1378.99</c:v>
                </c:pt>
                <c:pt idx="1725">
                  <c:v>1379.8</c:v>
                </c:pt>
                <c:pt idx="1726">
                  <c:v>1380.6299999999999</c:v>
                </c:pt>
                <c:pt idx="1727">
                  <c:v>1381.35</c:v>
                </c:pt>
                <c:pt idx="1728">
                  <c:v>1382.1</c:v>
                </c:pt>
                <c:pt idx="1729">
                  <c:v>1383.02</c:v>
                </c:pt>
                <c:pt idx="1730">
                  <c:v>1383.85</c:v>
                </c:pt>
                <c:pt idx="1731">
                  <c:v>1384.6299999999999</c:v>
                </c:pt>
                <c:pt idx="1732">
                  <c:v>1385.42</c:v>
                </c:pt>
                <c:pt idx="1733">
                  <c:v>1386.1799999999998</c:v>
                </c:pt>
                <c:pt idx="1734">
                  <c:v>1386.91</c:v>
                </c:pt>
                <c:pt idx="1735">
                  <c:v>1387.73</c:v>
                </c:pt>
                <c:pt idx="1736">
                  <c:v>1388.56</c:v>
                </c:pt>
                <c:pt idx="1737">
                  <c:v>1389.33</c:v>
                </c:pt>
                <c:pt idx="1738">
                  <c:v>1390.11</c:v>
                </c:pt>
                <c:pt idx="1739">
                  <c:v>1390.93</c:v>
                </c:pt>
                <c:pt idx="1740">
                  <c:v>1391.73</c:v>
                </c:pt>
                <c:pt idx="1741">
                  <c:v>1392.6899999999998</c:v>
                </c:pt>
                <c:pt idx="1742">
                  <c:v>1393.52</c:v>
                </c:pt>
                <c:pt idx="1743">
                  <c:v>1394.34</c:v>
                </c:pt>
                <c:pt idx="1744">
                  <c:v>1395.09</c:v>
                </c:pt>
                <c:pt idx="1745">
                  <c:v>1395.87</c:v>
                </c:pt>
                <c:pt idx="1746">
                  <c:v>1396.6399999999999</c:v>
                </c:pt>
                <c:pt idx="1747">
                  <c:v>1397.48</c:v>
                </c:pt>
                <c:pt idx="1748">
                  <c:v>1398.2</c:v>
                </c:pt>
                <c:pt idx="1749">
                  <c:v>1399.1</c:v>
                </c:pt>
                <c:pt idx="1750">
                  <c:v>1399.96</c:v>
                </c:pt>
                <c:pt idx="1751">
                  <c:v>1400.75</c:v>
                </c:pt>
                <c:pt idx="1752">
                  <c:v>1401.6299999999999</c:v>
                </c:pt>
                <c:pt idx="1753">
                  <c:v>1402.6399999999999</c:v>
                </c:pt>
                <c:pt idx="1754">
                  <c:v>1403.33</c:v>
                </c:pt>
                <c:pt idx="1755">
                  <c:v>1404.1499999999999</c:v>
                </c:pt>
                <c:pt idx="1756">
                  <c:v>1404.85</c:v>
                </c:pt>
                <c:pt idx="1757">
                  <c:v>1405.77</c:v>
                </c:pt>
                <c:pt idx="1758">
                  <c:v>1406.7</c:v>
                </c:pt>
                <c:pt idx="1759">
                  <c:v>1407.42</c:v>
                </c:pt>
                <c:pt idx="1760">
                  <c:v>1408.27</c:v>
                </c:pt>
                <c:pt idx="1761">
                  <c:v>1408.99</c:v>
                </c:pt>
                <c:pt idx="1762">
                  <c:v>1409.75</c:v>
                </c:pt>
                <c:pt idx="1763">
                  <c:v>1410.54</c:v>
                </c:pt>
                <c:pt idx="1764">
                  <c:v>1411.29</c:v>
                </c:pt>
                <c:pt idx="1765">
                  <c:v>1411.99</c:v>
                </c:pt>
                <c:pt idx="1766">
                  <c:v>1412.76</c:v>
                </c:pt>
                <c:pt idx="1767">
                  <c:v>1413.6899999999998</c:v>
                </c:pt>
                <c:pt idx="1768">
                  <c:v>1414.48</c:v>
                </c:pt>
                <c:pt idx="1769">
                  <c:v>1415.28</c:v>
                </c:pt>
                <c:pt idx="1770">
                  <c:v>1416.07</c:v>
                </c:pt>
                <c:pt idx="1771">
                  <c:v>1416.77</c:v>
                </c:pt>
                <c:pt idx="1772">
                  <c:v>1417.85</c:v>
                </c:pt>
                <c:pt idx="1773">
                  <c:v>1418.6399999999999</c:v>
                </c:pt>
                <c:pt idx="1774">
                  <c:v>1419.36</c:v>
                </c:pt>
                <c:pt idx="1775">
                  <c:v>1420.1</c:v>
                </c:pt>
                <c:pt idx="1776">
                  <c:v>1420.86</c:v>
                </c:pt>
                <c:pt idx="1777">
                  <c:v>1421.6399999999999</c:v>
                </c:pt>
                <c:pt idx="1778">
                  <c:v>1422.51</c:v>
                </c:pt>
                <c:pt idx="1779">
                  <c:v>1423.28</c:v>
                </c:pt>
                <c:pt idx="1780">
                  <c:v>1424.1299999999999</c:v>
                </c:pt>
                <c:pt idx="1781">
                  <c:v>1424.98</c:v>
                </c:pt>
                <c:pt idx="1782">
                  <c:v>1425.75</c:v>
                </c:pt>
                <c:pt idx="1783">
                  <c:v>1426.6</c:v>
                </c:pt>
                <c:pt idx="1784">
                  <c:v>1427.3899999999999</c:v>
                </c:pt>
                <c:pt idx="1785">
                  <c:v>1428.2</c:v>
                </c:pt>
                <c:pt idx="1786">
                  <c:v>1429.01</c:v>
                </c:pt>
                <c:pt idx="1787">
                  <c:v>1429.77</c:v>
                </c:pt>
                <c:pt idx="1788">
                  <c:v>1430.54</c:v>
                </c:pt>
                <c:pt idx="1789">
                  <c:v>1431.3899999999999</c:v>
                </c:pt>
                <c:pt idx="1790">
                  <c:v>1432.11</c:v>
                </c:pt>
                <c:pt idx="1791">
                  <c:v>1432.91</c:v>
                </c:pt>
                <c:pt idx="1792">
                  <c:v>1433.6799999999998</c:v>
                </c:pt>
                <c:pt idx="1793">
                  <c:v>1434.48</c:v>
                </c:pt>
                <c:pt idx="1794">
                  <c:v>1435.27</c:v>
                </c:pt>
                <c:pt idx="1795">
                  <c:v>1436.01</c:v>
                </c:pt>
                <c:pt idx="1796">
                  <c:v>1436.73</c:v>
                </c:pt>
                <c:pt idx="1797">
                  <c:v>1437.55</c:v>
                </c:pt>
                <c:pt idx="1798">
                  <c:v>1438.3899999999999</c:v>
                </c:pt>
                <c:pt idx="1799">
                  <c:v>1439.1799999999998</c:v>
                </c:pt>
                <c:pt idx="1800">
                  <c:v>1439.99</c:v>
                </c:pt>
                <c:pt idx="1801">
                  <c:v>1440.75</c:v>
                </c:pt>
                <c:pt idx="1802">
                  <c:v>1441.44</c:v>
                </c:pt>
                <c:pt idx="1803">
                  <c:v>1442.23</c:v>
                </c:pt>
                <c:pt idx="1804">
                  <c:v>1442.96</c:v>
                </c:pt>
                <c:pt idx="1805">
                  <c:v>1443.6799999999998</c:v>
                </c:pt>
                <c:pt idx="1806">
                  <c:v>1444.46</c:v>
                </c:pt>
                <c:pt idx="1807">
                  <c:v>1445.1</c:v>
                </c:pt>
                <c:pt idx="1808">
                  <c:v>1445.99</c:v>
                </c:pt>
                <c:pt idx="1809">
                  <c:v>1446.78</c:v>
                </c:pt>
                <c:pt idx="1810">
                  <c:v>1447.53</c:v>
                </c:pt>
                <c:pt idx="1811">
                  <c:v>1448.26</c:v>
                </c:pt>
                <c:pt idx="1812">
                  <c:v>1449.12</c:v>
                </c:pt>
                <c:pt idx="1813">
                  <c:v>1449.94</c:v>
                </c:pt>
                <c:pt idx="1814">
                  <c:v>1450.72</c:v>
                </c:pt>
                <c:pt idx="1815">
                  <c:v>1451.48</c:v>
                </c:pt>
                <c:pt idx="1816">
                  <c:v>1452.22</c:v>
                </c:pt>
                <c:pt idx="1817">
                  <c:v>1453</c:v>
                </c:pt>
                <c:pt idx="1818">
                  <c:v>1453.78</c:v>
                </c:pt>
                <c:pt idx="1819">
                  <c:v>1454.6299999999999</c:v>
                </c:pt>
                <c:pt idx="1820">
                  <c:v>1455.41</c:v>
                </c:pt>
                <c:pt idx="1821">
                  <c:v>1456.21</c:v>
                </c:pt>
                <c:pt idx="1822">
                  <c:v>1456.95</c:v>
                </c:pt>
                <c:pt idx="1823">
                  <c:v>1457.72</c:v>
                </c:pt>
                <c:pt idx="1824">
                  <c:v>1458.45</c:v>
                </c:pt>
                <c:pt idx="1825">
                  <c:v>1459.27</c:v>
                </c:pt>
                <c:pt idx="1826">
                  <c:v>1460.04</c:v>
                </c:pt>
                <c:pt idx="1827">
                  <c:v>1460.84</c:v>
                </c:pt>
                <c:pt idx="1828">
                  <c:v>1461.49</c:v>
                </c:pt>
                <c:pt idx="1829">
                  <c:v>1462.3</c:v>
                </c:pt>
                <c:pt idx="1830">
                  <c:v>1463.1</c:v>
                </c:pt>
                <c:pt idx="1831">
                  <c:v>1463.91</c:v>
                </c:pt>
                <c:pt idx="1832">
                  <c:v>1464.75</c:v>
                </c:pt>
                <c:pt idx="1833">
                  <c:v>1465.49</c:v>
                </c:pt>
                <c:pt idx="1834">
                  <c:v>1466.32</c:v>
                </c:pt>
                <c:pt idx="1835">
                  <c:v>1467.1</c:v>
                </c:pt>
                <c:pt idx="1836">
                  <c:v>1467.91</c:v>
                </c:pt>
                <c:pt idx="1837">
                  <c:v>1468.6699999999998</c:v>
                </c:pt>
                <c:pt idx="1838">
                  <c:v>1469.44</c:v>
                </c:pt>
                <c:pt idx="1839">
                  <c:v>1470.1899999999998</c:v>
                </c:pt>
                <c:pt idx="1840">
                  <c:v>1471.04</c:v>
                </c:pt>
                <c:pt idx="1841">
                  <c:v>1471.9</c:v>
                </c:pt>
                <c:pt idx="1842">
                  <c:v>1472.7</c:v>
                </c:pt>
                <c:pt idx="1843">
                  <c:v>1473.41</c:v>
                </c:pt>
                <c:pt idx="1844">
                  <c:v>1474.04</c:v>
                </c:pt>
                <c:pt idx="1845">
                  <c:v>1474.99</c:v>
                </c:pt>
                <c:pt idx="1846">
                  <c:v>1475.76</c:v>
                </c:pt>
                <c:pt idx="1847">
                  <c:v>1476.52</c:v>
                </c:pt>
                <c:pt idx="1848">
                  <c:v>1477.45</c:v>
                </c:pt>
                <c:pt idx="1849">
                  <c:v>1478.2</c:v>
                </c:pt>
                <c:pt idx="1850">
                  <c:v>1478.96</c:v>
                </c:pt>
                <c:pt idx="1851">
                  <c:v>1479.78</c:v>
                </c:pt>
                <c:pt idx="1852">
                  <c:v>1480.61</c:v>
                </c:pt>
                <c:pt idx="1853">
                  <c:v>1481.45</c:v>
                </c:pt>
                <c:pt idx="1854">
                  <c:v>1482.23</c:v>
                </c:pt>
                <c:pt idx="1855">
                  <c:v>1483.02</c:v>
                </c:pt>
                <c:pt idx="1856">
                  <c:v>1483.87</c:v>
                </c:pt>
                <c:pt idx="1857">
                  <c:v>1484.6399999999999</c:v>
                </c:pt>
                <c:pt idx="1858">
                  <c:v>1485.5</c:v>
                </c:pt>
                <c:pt idx="1859">
                  <c:v>1486.32</c:v>
                </c:pt>
                <c:pt idx="1860">
                  <c:v>1487.1299999999999</c:v>
                </c:pt>
                <c:pt idx="1861">
                  <c:v>1487.96</c:v>
                </c:pt>
                <c:pt idx="1862">
                  <c:v>1488.8</c:v>
                </c:pt>
                <c:pt idx="1863">
                  <c:v>1489.56</c:v>
                </c:pt>
                <c:pt idx="1864">
                  <c:v>1490.36</c:v>
                </c:pt>
                <c:pt idx="1865">
                  <c:v>1491.1699999999998</c:v>
                </c:pt>
                <c:pt idx="1866">
                  <c:v>1491.9</c:v>
                </c:pt>
                <c:pt idx="1867">
                  <c:v>1492.6399999999999</c:v>
                </c:pt>
                <c:pt idx="1868">
                  <c:v>1493.46</c:v>
                </c:pt>
                <c:pt idx="1869">
                  <c:v>1494.6399999999999</c:v>
                </c:pt>
                <c:pt idx="1870">
                  <c:v>1495.53</c:v>
                </c:pt>
                <c:pt idx="1871">
                  <c:v>1496.12</c:v>
                </c:pt>
                <c:pt idx="1872">
                  <c:v>1497.07</c:v>
                </c:pt>
                <c:pt idx="1873">
                  <c:v>1497.86</c:v>
                </c:pt>
                <c:pt idx="1874">
                  <c:v>1498.78</c:v>
                </c:pt>
                <c:pt idx="1875">
                  <c:v>1499.61</c:v>
                </c:pt>
                <c:pt idx="1876">
                  <c:v>1500.46</c:v>
                </c:pt>
                <c:pt idx="1877">
                  <c:v>1501.25</c:v>
                </c:pt>
                <c:pt idx="1878">
                  <c:v>1502.1399999999999</c:v>
                </c:pt>
                <c:pt idx="1879">
                  <c:v>1502.95</c:v>
                </c:pt>
                <c:pt idx="1880">
                  <c:v>1503.77</c:v>
                </c:pt>
                <c:pt idx="1881">
                  <c:v>1504.56</c:v>
                </c:pt>
                <c:pt idx="1882">
                  <c:v>1505.32</c:v>
                </c:pt>
                <c:pt idx="1883">
                  <c:v>1506.07</c:v>
                </c:pt>
                <c:pt idx="1884">
                  <c:v>1506.82</c:v>
                </c:pt>
                <c:pt idx="1885">
                  <c:v>1507.55</c:v>
                </c:pt>
                <c:pt idx="1886">
                  <c:v>1508.3899999999999</c:v>
                </c:pt>
                <c:pt idx="1887">
                  <c:v>1509.23</c:v>
                </c:pt>
                <c:pt idx="1888">
                  <c:v>1510.08</c:v>
                </c:pt>
                <c:pt idx="1889">
                  <c:v>1510.87</c:v>
                </c:pt>
                <c:pt idx="1890">
                  <c:v>1511.6799999999998</c:v>
                </c:pt>
                <c:pt idx="1891">
                  <c:v>1512.3899999999999</c:v>
                </c:pt>
                <c:pt idx="1892">
                  <c:v>1513.22</c:v>
                </c:pt>
                <c:pt idx="1893">
                  <c:v>1514.01</c:v>
                </c:pt>
                <c:pt idx="1894">
                  <c:v>1514.81</c:v>
                </c:pt>
                <c:pt idx="1895">
                  <c:v>1515.6499999999999</c:v>
                </c:pt>
                <c:pt idx="1896">
                  <c:v>1516.43</c:v>
                </c:pt>
                <c:pt idx="1897">
                  <c:v>1517.25</c:v>
                </c:pt>
                <c:pt idx="1898">
                  <c:v>1518</c:v>
                </c:pt>
                <c:pt idx="1899">
                  <c:v>1518.6899999999998</c:v>
                </c:pt>
                <c:pt idx="1900">
                  <c:v>1519.6799999999998</c:v>
                </c:pt>
                <c:pt idx="1901">
                  <c:v>1520.45</c:v>
                </c:pt>
                <c:pt idx="1902">
                  <c:v>1521.1899999999998</c:v>
                </c:pt>
                <c:pt idx="1903">
                  <c:v>1521.91</c:v>
                </c:pt>
                <c:pt idx="1904">
                  <c:v>1522.6399999999999</c:v>
                </c:pt>
                <c:pt idx="1905">
                  <c:v>1523.44</c:v>
                </c:pt>
                <c:pt idx="1906">
                  <c:v>1524.1699999999998</c:v>
                </c:pt>
                <c:pt idx="1907">
                  <c:v>1524.98</c:v>
                </c:pt>
                <c:pt idx="1908">
                  <c:v>1526.05</c:v>
                </c:pt>
                <c:pt idx="1909">
                  <c:v>1526.99</c:v>
                </c:pt>
                <c:pt idx="1910">
                  <c:v>1527.71</c:v>
                </c:pt>
                <c:pt idx="1911">
                  <c:v>1528.49</c:v>
                </c:pt>
                <c:pt idx="1912">
                  <c:v>1529.29</c:v>
                </c:pt>
                <c:pt idx="1913">
                  <c:v>1530.02</c:v>
                </c:pt>
                <c:pt idx="1914">
                  <c:v>1530.79</c:v>
                </c:pt>
                <c:pt idx="1915">
                  <c:v>1531.59</c:v>
                </c:pt>
                <c:pt idx="1916">
                  <c:v>1532.36</c:v>
                </c:pt>
                <c:pt idx="1917">
                  <c:v>1533.1599999999999</c:v>
                </c:pt>
                <c:pt idx="1918">
                  <c:v>1534.04</c:v>
                </c:pt>
                <c:pt idx="1919">
                  <c:v>1534.87</c:v>
                </c:pt>
                <c:pt idx="1920">
                  <c:v>1535.62</c:v>
                </c:pt>
                <c:pt idx="1921">
                  <c:v>1536.42</c:v>
                </c:pt>
                <c:pt idx="1922">
                  <c:v>1537.21</c:v>
                </c:pt>
                <c:pt idx="1923">
                  <c:v>1537.99</c:v>
                </c:pt>
                <c:pt idx="1924">
                  <c:v>1538.77</c:v>
                </c:pt>
                <c:pt idx="1925">
                  <c:v>1539.6699999999998</c:v>
                </c:pt>
                <c:pt idx="1926">
                  <c:v>1540.3799999999999</c:v>
                </c:pt>
                <c:pt idx="1927">
                  <c:v>1541.1799999999998</c:v>
                </c:pt>
                <c:pt idx="1928">
                  <c:v>1541.93</c:v>
                </c:pt>
                <c:pt idx="1929">
                  <c:v>1542.6599999999999</c:v>
                </c:pt>
                <c:pt idx="1930">
                  <c:v>1543.44</c:v>
                </c:pt>
                <c:pt idx="1931">
                  <c:v>1544.24</c:v>
                </c:pt>
                <c:pt idx="1932">
                  <c:v>1545.1499999999999</c:v>
                </c:pt>
                <c:pt idx="1933">
                  <c:v>1545.91</c:v>
                </c:pt>
                <c:pt idx="1934">
                  <c:v>1546.6399999999999</c:v>
                </c:pt>
                <c:pt idx="1935">
                  <c:v>1547.35</c:v>
                </c:pt>
                <c:pt idx="1936">
                  <c:v>1548.1299999999999</c:v>
                </c:pt>
                <c:pt idx="1937">
                  <c:v>1548.92</c:v>
                </c:pt>
                <c:pt idx="1938">
                  <c:v>1549.7</c:v>
                </c:pt>
                <c:pt idx="1939">
                  <c:v>1550.5</c:v>
                </c:pt>
                <c:pt idx="1940">
                  <c:v>1551.28</c:v>
                </c:pt>
                <c:pt idx="1941">
                  <c:v>1551.98</c:v>
                </c:pt>
                <c:pt idx="1942">
                  <c:v>1552.76</c:v>
                </c:pt>
                <c:pt idx="1943">
                  <c:v>1553.57</c:v>
                </c:pt>
                <c:pt idx="1944">
                  <c:v>1554.44</c:v>
                </c:pt>
                <c:pt idx="1945">
                  <c:v>1555.26</c:v>
                </c:pt>
                <c:pt idx="1946">
                  <c:v>1555.94</c:v>
                </c:pt>
                <c:pt idx="1947">
                  <c:v>1556.79</c:v>
                </c:pt>
                <c:pt idx="1948">
                  <c:v>1557.6299999999999</c:v>
                </c:pt>
                <c:pt idx="1949">
                  <c:v>1558.5</c:v>
                </c:pt>
                <c:pt idx="1950">
                  <c:v>1559.1299999999999</c:v>
                </c:pt>
                <c:pt idx="1951">
                  <c:v>1559.91</c:v>
                </c:pt>
                <c:pt idx="1952">
                  <c:v>1560.81</c:v>
                </c:pt>
                <c:pt idx="1953">
                  <c:v>1561.6899999999998</c:v>
                </c:pt>
                <c:pt idx="1954">
                  <c:v>1562.45</c:v>
                </c:pt>
                <c:pt idx="1955">
                  <c:v>1563.1699999999998</c:v>
                </c:pt>
                <c:pt idx="1956">
                  <c:v>1563.99</c:v>
                </c:pt>
                <c:pt idx="1957">
                  <c:v>1564.74</c:v>
                </c:pt>
                <c:pt idx="1958">
                  <c:v>1565.5</c:v>
                </c:pt>
                <c:pt idx="1959">
                  <c:v>1566.1699999999998</c:v>
                </c:pt>
                <c:pt idx="1960">
                  <c:v>1567</c:v>
                </c:pt>
                <c:pt idx="1961">
                  <c:v>1567.82</c:v>
                </c:pt>
                <c:pt idx="1962">
                  <c:v>1568.54</c:v>
                </c:pt>
                <c:pt idx="1963">
                  <c:v>1569.25</c:v>
                </c:pt>
                <c:pt idx="1964">
                  <c:v>1570.1299999999999</c:v>
                </c:pt>
                <c:pt idx="1965">
                  <c:v>1570.95</c:v>
                </c:pt>
                <c:pt idx="1966">
                  <c:v>1571.6399999999999</c:v>
                </c:pt>
                <c:pt idx="1967">
                  <c:v>1572.46</c:v>
                </c:pt>
                <c:pt idx="1968">
                  <c:v>1573.32</c:v>
                </c:pt>
                <c:pt idx="1969">
                  <c:v>1574.11</c:v>
                </c:pt>
                <c:pt idx="1970">
                  <c:v>1575.1</c:v>
                </c:pt>
                <c:pt idx="1971">
                  <c:v>1575.93</c:v>
                </c:pt>
                <c:pt idx="1972">
                  <c:v>1576.72</c:v>
                </c:pt>
                <c:pt idx="1973">
                  <c:v>1577.4</c:v>
                </c:pt>
                <c:pt idx="1974">
                  <c:v>1578.31</c:v>
                </c:pt>
                <c:pt idx="1975">
                  <c:v>1579.08</c:v>
                </c:pt>
                <c:pt idx="1976">
                  <c:v>1579.86</c:v>
                </c:pt>
                <c:pt idx="1977">
                  <c:v>1580.6399999999999</c:v>
                </c:pt>
                <c:pt idx="1978">
                  <c:v>1581.44</c:v>
                </c:pt>
                <c:pt idx="1979">
                  <c:v>1582.1799999999998</c:v>
                </c:pt>
                <c:pt idx="1980">
                  <c:v>1582.91</c:v>
                </c:pt>
                <c:pt idx="1981">
                  <c:v>1583.6799999999998</c:v>
                </c:pt>
                <c:pt idx="1982">
                  <c:v>1584.46</c:v>
                </c:pt>
                <c:pt idx="1983">
                  <c:v>1585.33</c:v>
                </c:pt>
                <c:pt idx="1984">
                  <c:v>1586.2</c:v>
                </c:pt>
                <c:pt idx="1985">
                  <c:v>1587</c:v>
                </c:pt>
                <c:pt idx="1986">
                  <c:v>1587.82</c:v>
                </c:pt>
                <c:pt idx="1987">
                  <c:v>1588.6899999999998</c:v>
                </c:pt>
                <c:pt idx="1988">
                  <c:v>1589.47</c:v>
                </c:pt>
                <c:pt idx="1989">
                  <c:v>1590.27</c:v>
                </c:pt>
                <c:pt idx="1990">
                  <c:v>1591.25</c:v>
                </c:pt>
                <c:pt idx="1991">
                  <c:v>1591.99</c:v>
                </c:pt>
                <c:pt idx="1992">
                  <c:v>1592.78</c:v>
                </c:pt>
                <c:pt idx="1993">
                  <c:v>1593.52</c:v>
                </c:pt>
                <c:pt idx="1994">
                  <c:v>1594.3</c:v>
                </c:pt>
                <c:pt idx="1995">
                  <c:v>1595.21</c:v>
                </c:pt>
                <c:pt idx="1996">
                  <c:v>1595.92</c:v>
                </c:pt>
                <c:pt idx="1997">
                  <c:v>1596.77</c:v>
                </c:pt>
                <c:pt idx="1998">
                  <c:v>1597.54</c:v>
                </c:pt>
                <c:pt idx="1999">
                  <c:v>1598.42</c:v>
                </c:pt>
                <c:pt idx="2000">
                  <c:v>1599.25</c:v>
                </c:pt>
                <c:pt idx="2001">
                  <c:v>1600</c:v>
                </c:pt>
                <c:pt idx="2002">
                  <c:v>1600.79</c:v>
                </c:pt>
                <c:pt idx="2003">
                  <c:v>1601.6299999999999</c:v>
                </c:pt>
                <c:pt idx="2004">
                  <c:v>1602.55</c:v>
                </c:pt>
                <c:pt idx="2005">
                  <c:v>1603.3799999999999</c:v>
                </c:pt>
                <c:pt idx="2006">
                  <c:v>1604.1799999999998</c:v>
                </c:pt>
                <c:pt idx="2007">
                  <c:v>1604.94</c:v>
                </c:pt>
                <c:pt idx="2008">
                  <c:v>1605.76</c:v>
                </c:pt>
                <c:pt idx="2009">
                  <c:v>1606.57</c:v>
                </c:pt>
                <c:pt idx="2010">
                  <c:v>1607.45</c:v>
                </c:pt>
                <c:pt idx="2011">
                  <c:v>1608.2</c:v>
                </c:pt>
                <c:pt idx="2012">
                  <c:v>1609</c:v>
                </c:pt>
                <c:pt idx="2013">
                  <c:v>1609.8</c:v>
                </c:pt>
                <c:pt idx="2014">
                  <c:v>1610.6</c:v>
                </c:pt>
                <c:pt idx="2015">
                  <c:v>1611.3799999999999</c:v>
                </c:pt>
                <c:pt idx="2016">
                  <c:v>1612.21</c:v>
                </c:pt>
                <c:pt idx="2017">
                  <c:v>1612.95</c:v>
                </c:pt>
                <c:pt idx="2018">
                  <c:v>1613.7</c:v>
                </c:pt>
                <c:pt idx="2019">
                  <c:v>1614.48</c:v>
                </c:pt>
                <c:pt idx="2020">
                  <c:v>1615.1799999999998</c:v>
                </c:pt>
                <c:pt idx="2021">
                  <c:v>1615.96</c:v>
                </c:pt>
                <c:pt idx="2022">
                  <c:v>1616.78</c:v>
                </c:pt>
                <c:pt idx="2023">
                  <c:v>1617.46</c:v>
                </c:pt>
                <c:pt idx="2024">
                  <c:v>1618.29</c:v>
                </c:pt>
                <c:pt idx="2025">
                  <c:v>1619</c:v>
                </c:pt>
                <c:pt idx="2026">
                  <c:v>1619.83</c:v>
                </c:pt>
                <c:pt idx="2027">
                  <c:v>1620.74</c:v>
                </c:pt>
                <c:pt idx="2028">
                  <c:v>1621.6299999999999</c:v>
                </c:pt>
                <c:pt idx="2029">
                  <c:v>1622.35</c:v>
                </c:pt>
                <c:pt idx="2030">
                  <c:v>1623.11</c:v>
                </c:pt>
                <c:pt idx="2031">
                  <c:v>1623.91</c:v>
                </c:pt>
                <c:pt idx="2032">
                  <c:v>1624.82</c:v>
                </c:pt>
                <c:pt idx="2033">
                  <c:v>1625.6899999999998</c:v>
                </c:pt>
                <c:pt idx="2034">
                  <c:v>1626.41</c:v>
                </c:pt>
                <c:pt idx="2035">
                  <c:v>1627.29</c:v>
                </c:pt>
                <c:pt idx="2036">
                  <c:v>1628.09</c:v>
                </c:pt>
                <c:pt idx="2037">
                  <c:v>1628.9</c:v>
                </c:pt>
                <c:pt idx="2038">
                  <c:v>1629.77</c:v>
                </c:pt>
                <c:pt idx="2039">
                  <c:v>1630.55</c:v>
                </c:pt>
                <c:pt idx="2040">
                  <c:v>1631.33</c:v>
                </c:pt>
                <c:pt idx="2041">
                  <c:v>1632.1799999999998</c:v>
                </c:pt>
                <c:pt idx="2042">
                  <c:v>1633.08</c:v>
                </c:pt>
                <c:pt idx="2043">
                  <c:v>1633.83</c:v>
                </c:pt>
                <c:pt idx="2044">
                  <c:v>1634.6699999999998</c:v>
                </c:pt>
                <c:pt idx="2045">
                  <c:v>1635.49</c:v>
                </c:pt>
                <c:pt idx="2046">
                  <c:v>1636.4</c:v>
                </c:pt>
                <c:pt idx="2047">
                  <c:v>1637.26</c:v>
                </c:pt>
                <c:pt idx="2048">
                  <c:v>1638</c:v>
                </c:pt>
                <c:pt idx="2049">
                  <c:v>1638.73</c:v>
                </c:pt>
                <c:pt idx="2050">
                  <c:v>1639.58</c:v>
                </c:pt>
                <c:pt idx="2051">
                  <c:v>1640.37</c:v>
                </c:pt>
                <c:pt idx="2052">
                  <c:v>1641.1499999999999</c:v>
                </c:pt>
                <c:pt idx="2053">
                  <c:v>1641.96</c:v>
                </c:pt>
                <c:pt idx="2054">
                  <c:v>1642.79</c:v>
                </c:pt>
                <c:pt idx="2055">
                  <c:v>1643.61</c:v>
                </c:pt>
                <c:pt idx="2056">
                  <c:v>1644.8</c:v>
                </c:pt>
                <c:pt idx="2057">
                  <c:v>1645.49</c:v>
                </c:pt>
                <c:pt idx="2058">
                  <c:v>1646.3899999999999</c:v>
                </c:pt>
                <c:pt idx="2059">
                  <c:v>1647.1599999999999</c:v>
                </c:pt>
                <c:pt idx="2060">
                  <c:v>1647.94</c:v>
                </c:pt>
                <c:pt idx="2061">
                  <c:v>1648.75</c:v>
                </c:pt>
                <c:pt idx="2062">
                  <c:v>1649.53</c:v>
                </c:pt>
                <c:pt idx="2063">
                  <c:v>1650.35</c:v>
                </c:pt>
                <c:pt idx="2064">
                  <c:v>1651.23</c:v>
                </c:pt>
                <c:pt idx="2065">
                  <c:v>1652.1399999999999</c:v>
                </c:pt>
                <c:pt idx="2066">
                  <c:v>1652.75</c:v>
                </c:pt>
                <c:pt idx="2067">
                  <c:v>1653.57</c:v>
                </c:pt>
                <c:pt idx="2068">
                  <c:v>1654.31</c:v>
                </c:pt>
                <c:pt idx="2069">
                  <c:v>1655.1</c:v>
                </c:pt>
                <c:pt idx="2070">
                  <c:v>1655.92</c:v>
                </c:pt>
                <c:pt idx="2071">
                  <c:v>1656.72</c:v>
                </c:pt>
                <c:pt idx="2072">
                  <c:v>1657.52</c:v>
                </c:pt>
                <c:pt idx="2073">
                  <c:v>1658.27</c:v>
                </c:pt>
                <c:pt idx="2074">
                  <c:v>1659.1</c:v>
                </c:pt>
                <c:pt idx="2075">
                  <c:v>1659.93</c:v>
                </c:pt>
                <c:pt idx="2076">
                  <c:v>1660.75</c:v>
                </c:pt>
                <c:pt idx="2077">
                  <c:v>1661.5</c:v>
                </c:pt>
                <c:pt idx="2078">
                  <c:v>1662.1299999999999</c:v>
                </c:pt>
                <c:pt idx="2079">
                  <c:v>1662.83</c:v>
                </c:pt>
                <c:pt idx="2080">
                  <c:v>1663.77</c:v>
                </c:pt>
                <c:pt idx="2081">
                  <c:v>1664.58</c:v>
                </c:pt>
                <c:pt idx="2082">
                  <c:v>1665.41</c:v>
                </c:pt>
                <c:pt idx="2083">
                  <c:v>1666.1899999999998</c:v>
                </c:pt>
                <c:pt idx="2084">
                  <c:v>1666.94</c:v>
                </c:pt>
                <c:pt idx="2085">
                  <c:v>1667.71</c:v>
                </c:pt>
                <c:pt idx="2086">
                  <c:v>1668.51</c:v>
                </c:pt>
                <c:pt idx="2087">
                  <c:v>1669.29</c:v>
                </c:pt>
                <c:pt idx="2088">
                  <c:v>1670.22</c:v>
                </c:pt>
                <c:pt idx="2089">
                  <c:v>1670.97</c:v>
                </c:pt>
                <c:pt idx="2090">
                  <c:v>1671.83</c:v>
                </c:pt>
                <c:pt idx="2091">
                  <c:v>1672.61</c:v>
                </c:pt>
                <c:pt idx="2092">
                  <c:v>1673.46</c:v>
                </c:pt>
                <c:pt idx="2093">
                  <c:v>1674.24</c:v>
                </c:pt>
                <c:pt idx="2094">
                  <c:v>1675.12</c:v>
                </c:pt>
                <c:pt idx="2095">
                  <c:v>1675.98</c:v>
                </c:pt>
                <c:pt idx="2096">
                  <c:v>1676.76</c:v>
                </c:pt>
                <c:pt idx="2097">
                  <c:v>1677.53</c:v>
                </c:pt>
                <c:pt idx="2098">
                  <c:v>1678.32</c:v>
                </c:pt>
                <c:pt idx="2099">
                  <c:v>1679.12</c:v>
                </c:pt>
                <c:pt idx="2100">
                  <c:v>1679.97</c:v>
                </c:pt>
                <c:pt idx="2101">
                  <c:v>1680.82</c:v>
                </c:pt>
                <c:pt idx="2102">
                  <c:v>1681.5</c:v>
                </c:pt>
                <c:pt idx="2103">
                  <c:v>1682.61</c:v>
                </c:pt>
                <c:pt idx="2104">
                  <c:v>1683.34</c:v>
                </c:pt>
                <c:pt idx="2105">
                  <c:v>1684.1699999999998</c:v>
                </c:pt>
                <c:pt idx="2106">
                  <c:v>1684.94</c:v>
                </c:pt>
                <c:pt idx="2107">
                  <c:v>1685.84</c:v>
                </c:pt>
                <c:pt idx="2108">
                  <c:v>1686.59</c:v>
                </c:pt>
                <c:pt idx="2109">
                  <c:v>1687.35</c:v>
                </c:pt>
                <c:pt idx="2110">
                  <c:v>1688.1899999999998</c:v>
                </c:pt>
                <c:pt idx="2111">
                  <c:v>1688.99</c:v>
                </c:pt>
                <c:pt idx="2112">
                  <c:v>1689.83</c:v>
                </c:pt>
                <c:pt idx="2113">
                  <c:v>1690.6499999999999</c:v>
                </c:pt>
                <c:pt idx="2114">
                  <c:v>1691.46</c:v>
                </c:pt>
                <c:pt idx="2115">
                  <c:v>1692.33</c:v>
                </c:pt>
                <c:pt idx="2116">
                  <c:v>1693.2</c:v>
                </c:pt>
                <c:pt idx="2117">
                  <c:v>1694.03</c:v>
                </c:pt>
                <c:pt idx="2118">
                  <c:v>1694.82</c:v>
                </c:pt>
                <c:pt idx="2119">
                  <c:v>1695.61</c:v>
                </c:pt>
                <c:pt idx="2120">
                  <c:v>1696.51</c:v>
                </c:pt>
                <c:pt idx="2121">
                  <c:v>1697.3</c:v>
                </c:pt>
                <c:pt idx="2122">
                  <c:v>1698.04</c:v>
                </c:pt>
                <c:pt idx="2123">
                  <c:v>1698.83</c:v>
                </c:pt>
                <c:pt idx="2124">
                  <c:v>1699.61</c:v>
                </c:pt>
                <c:pt idx="2125">
                  <c:v>1700.47</c:v>
                </c:pt>
                <c:pt idx="2126">
                  <c:v>1701.33</c:v>
                </c:pt>
                <c:pt idx="2127">
                  <c:v>1702.1299999999999</c:v>
                </c:pt>
                <c:pt idx="2128">
                  <c:v>1702.8899999999999</c:v>
                </c:pt>
                <c:pt idx="2129">
                  <c:v>1703.6599999999999</c:v>
                </c:pt>
                <c:pt idx="2130">
                  <c:v>1704.3799999999999</c:v>
                </c:pt>
                <c:pt idx="2131">
                  <c:v>1705.23</c:v>
                </c:pt>
                <c:pt idx="2132">
                  <c:v>1705.98</c:v>
                </c:pt>
                <c:pt idx="2133">
                  <c:v>1706.77</c:v>
                </c:pt>
                <c:pt idx="2134">
                  <c:v>1707.71</c:v>
                </c:pt>
                <c:pt idx="2135">
                  <c:v>1708.49</c:v>
                </c:pt>
                <c:pt idx="2136">
                  <c:v>1709.37</c:v>
                </c:pt>
                <c:pt idx="2137">
                  <c:v>1710.1599999999999</c:v>
                </c:pt>
                <c:pt idx="2138">
                  <c:v>1710.98</c:v>
                </c:pt>
                <c:pt idx="2139">
                  <c:v>1711.82</c:v>
                </c:pt>
                <c:pt idx="2140">
                  <c:v>1712.53</c:v>
                </c:pt>
                <c:pt idx="2141">
                  <c:v>1713.4</c:v>
                </c:pt>
                <c:pt idx="2142">
                  <c:v>1714.1499999999999</c:v>
                </c:pt>
                <c:pt idx="2143">
                  <c:v>1715.06</c:v>
                </c:pt>
                <c:pt idx="2144">
                  <c:v>1715.9</c:v>
                </c:pt>
                <c:pt idx="2145">
                  <c:v>1716.7</c:v>
                </c:pt>
                <c:pt idx="2146">
                  <c:v>1717.5</c:v>
                </c:pt>
                <c:pt idx="2147">
                  <c:v>1718.3</c:v>
                </c:pt>
                <c:pt idx="2148">
                  <c:v>1718.99</c:v>
                </c:pt>
                <c:pt idx="2149">
                  <c:v>1719.7</c:v>
                </c:pt>
                <c:pt idx="2150">
                  <c:v>1720.44</c:v>
                </c:pt>
                <c:pt idx="2151">
                  <c:v>1721.26</c:v>
                </c:pt>
                <c:pt idx="2152">
                  <c:v>1722.04</c:v>
                </c:pt>
                <c:pt idx="2153">
                  <c:v>1722.79</c:v>
                </c:pt>
                <c:pt idx="2154">
                  <c:v>1723.6599999999999</c:v>
                </c:pt>
                <c:pt idx="2155">
                  <c:v>1724.6599999999999</c:v>
                </c:pt>
                <c:pt idx="2156">
                  <c:v>1725.37</c:v>
                </c:pt>
                <c:pt idx="2157">
                  <c:v>1726.1599999999999</c:v>
                </c:pt>
                <c:pt idx="2158">
                  <c:v>1726.92</c:v>
                </c:pt>
                <c:pt idx="2159">
                  <c:v>1727.74</c:v>
                </c:pt>
                <c:pt idx="2160">
                  <c:v>1728.5</c:v>
                </c:pt>
                <c:pt idx="2161">
                  <c:v>1729.44</c:v>
                </c:pt>
                <c:pt idx="2162">
                  <c:v>1730.1699999999998</c:v>
                </c:pt>
                <c:pt idx="2163">
                  <c:v>1730.81</c:v>
                </c:pt>
                <c:pt idx="2164">
                  <c:v>1732.03</c:v>
                </c:pt>
                <c:pt idx="2165">
                  <c:v>1732.8</c:v>
                </c:pt>
                <c:pt idx="2166">
                  <c:v>1733.53</c:v>
                </c:pt>
                <c:pt idx="2167">
                  <c:v>1734.31</c:v>
                </c:pt>
                <c:pt idx="2168">
                  <c:v>1735.03</c:v>
                </c:pt>
                <c:pt idx="2169">
                  <c:v>1735.76</c:v>
                </c:pt>
                <c:pt idx="2170">
                  <c:v>1736.48</c:v>
                </c:pt>
                <c:pt idx="2171">
                  <c:v>1737.1799999999998</c:v>
                </c:pt>
                <c:pt idx="2172">
                  <c:v>1738</c:v>
                </c:pt>
                <c:pt idx="2173">
                  <c:v>1738.83</c:v>
                </c:pt>
                <c:pt idx="2174">
                  <c:v>1739.6299999999999</c:v>
                </c:pt>
                <c:pt idx="2175">
                  <c:v>1740.3899999999999</c:v>
                </c:pt>
                <c:pt idx="2176">
                  <c:v>1741.25</c:v>
                </c:pt>
                <c:pt idx="2177">
                  <c:v>1741.97</c:v>
                </c:pt>
                <c:pt idx="2178">
                  <c:v>1742.73</c:v>
                </c:pt>
                <c:pt idx="2179">
                  <c:v>1743.57</c:v>
                </c:pt>
                <c:pt idx="2180">
                  <c:v>1744.43</c:v>
                </c:pt>
                <c:pt idx="2181">
                  <c:v>1745.1799999999998</c:v>
                </c:pt>
                <c:pt idx="2182">
                  <c:v>1745.96</c:v>
                </c:pt>
                <c:pt idx="2183">
                  <c:v>1746.9</c:v>
                </c:pt>
                <c:pt idx="2184">
                  <c:v>1747.8</c:v>
                </c:pt>
                <c:pt idx="2185">
                  <c:v>1748.55</c:v>
                </c:pt>
                <c:pt idx="2186">
                  <c:v>1749.35</c:v>
                </c:pt>
                <c:pt idx="2187">
                  <c:v>1750.1</c:v>
                </c:pt>
                <c:pt idx="2188">
                  <c:v>1750.83</c:v>
                </c:pt>
                <c:pt idx="2189">
                  <c:v>1751.56</c:v>
                </c:pt>
                <c:pt idx="2190">
                  <c:v>1752.29</c:v>
                </c:pt>
                <c:pt idx="2191">
                  <c:v>1753.1399999999999</c:v>
                </c:pt>
                <c:pt idx="2192">
                  <c:v>1753.83</c:v>
                </c:pt>
                <c:pt idx="2193">
                  <c:v>1754.53</c:v>
                </c:pt>
                <c:pt idx="2194">
                  <c:v>1755.29</c:v>
                </c:pt>
                <c:pt idx="2195">
                  <c:v>1756.08</c:v>
                </c:pt>
                <c:pt idx="2196">
                  <c:v>1756.91</c:v>
                </c:pt>
                <c:pt idx="2197">
                  <c:v>1757.6599999999999</c:v>
                </c:pt>
                <c:pt idx="2198">
                  <c:v>1758.51</c:v>
                </c:pt>
                <c:pt idx="2199">
                  <c:v>1759.24</c:v>
                </c:pt>
                <c:pt idx="2200">
                  <c:v>1760</c:v>
                </c:pt>
                <c:pt idx="2201">
                  <c:v>1760.76</c:v>
                </c:pt>
                <c:pt idx="2202">
                  <c:v>1761.51</c:v>
                </c:pt>
                <c:pt idx="2203">
                  <c:v>1762.29</c:v>
                </c:pt>
                <c:pt idx="2204">
                  <c:v>1763.26</c:v>
                </c:pt>
                <c:pt idx="2205">
                  <c:v>1764.25</c:v>
                </c:pt>
                <c:pt idx="2206">
                  <c:v>1765.1599999999999</c:v>
                </c:pt>
                <c:pt idx="2207">
                  <c:v>1765.94</c:v>
                </c:pt>
                <c:pt idx="2208">
                  <c:v>1766.76</c:v>
                </c:pt>
                <c:pt idx="2209">
                  <c:v>1767.49</c:v>
                </c:pt>
                <c:pt idx="2210">
                  <c:v>1768.26</c:v>
                </c:pt>
                <c:pt idx="2211">
                  <c:v>1769.09</c:v>
                </c:pt>
                <c:pt idx="2212">
                  <c:v>1769.83</c:v>
                </c:pt>
                <c:pt idx="2213">
                  <c:v>1770.71</c:v>
                </c:pt>
                <c:pt idx="2214">
                  <c:v>1771.56</c:v>
                </c:pt>
                <c:pt idx="2215">
                  <c:v>1772.44</c:v>
                </c:pt>
                <c:pt idx="2216">
                  <c:v>1773.1299999999999</c:v>
                </c:pt>
                <c:pt idx="2217">
                  <c:v>1774.01</c:v>
                </c:pt>
                <c:pt idx="2218">
                  <c:v>1774.77</c:v>
                </c:pt>
                <c:pt idx="2219">
                  <c:v>1775.47</c:v>
                </c:pt>
                <c:pt idx="2220">
                  <c:v>1776.26</c:v>
                </c:pt>
                <c:pt idx="2221">
                  <c:v>1777.04</c:v>
                </c:pt>
                <c:pt idx="2222">
                  <c:v>1777.82</c:v>
                </c:pt>
                <c:pt idx="2223">
                  <c:v>1778.6</c:v>
                </c:pt>
                <c:pt idx="2224">
                  <c:v>1779.3</c:v>
                </c:pt>
                <c:pt idx="2225">
                  <c:v>1780.2</c:v>
                </c:pt>
                <c:pt idx="2226">
                  <c:v>1781.01</c:v>
                </c:pt>
                <c:pt idx="2227">
                  <c:v>1781.75</c:v>
                </c:pt>
                <c:pt idx="2228">
                  <c:v>1782.5</c:v>
                </c:pt>
                <c:pt idx="2229">
                  <c:v>1783.35</c:v>
                </c:pt>
                <c:pt idx="2230">
                  <c:v>1784.2</c:v>
                </c:pt>
                <c:pt idx="2231">
                  <c:v>1785.03</c:v>
                </c:pt>
                <c:pt idx="2232">
                  <c:v>1785.79</c:v>
                </c:pt>
                <c:pt idx="2233">
                  <c:v>1786.61</c:v>
                </c:pt>
                <c:pt idx="2234">
                  <c:v>1787.34</c:v>
                </c:pt>
                <c:pt idx="2235">
                  <c:v>1788.06</c:v>
                </c:pt>
                <c:pt idx="2236">
                  <c:v>1788.98</c:v>
                </c:pt>
                <c:pt idx="2237">
                  <c:v>1789.81</c:v>
                </c:pt>
                <c:pt idx="2238">
                  <c:v>1790.45</c:v>
                </c:pt>
                <c:pt idx="2239">
                  <c:v>1791.21</c:v>
                </c:pt>
                <c:pt idx="2240">
                  <c:v>1791.98</c:v>
                </c:pt>
                <c:pt idx="2241">
                  <c:v>1792.79</c:v>
                </c:pt>
                <c:pt idx="2242">
                  <c:v>1793.53</c:v>
                </c:pt>
                <c:pt idx="2243">
                  <c:v>1794.31</c:v>
                </c:pt>
                <c:pt idx="2244">
                  <c:v>1795.08</c:v>
                </c:pt>
                <c:pt idx="2245">
                  <c:v>1795.8799999999999</c:v>
                </c:pt>
                <c:pt idx="2246">
                  <c:v>1796.62</c:v>
                </c:pt>
                <c:pt idx="2247">
                  <c:v>1797.45</c:v>
                </c:pt>
                <c:pt idx="2248">
                  <c:v>1798.23</c:v>
                </c:pt>
                <c:pt idx="2249">
                  <c:v>1799.1699999999998</c:v>
                </c:pt>
                <c:pt idx="2250">
                  <c:v>1800</c:v>
                </c:pt>
                <c:pt idx="2251">
                  <c:v>1800.74</c:v>
                </c:pt>
                <c:pt idx="2252">
                  <c:v>1801.57</c:v>
                </c:pt>
                <c:pt idx="2253">
                  <c:v>1802.35</c:v>
                </c:pt>
                <c:pt idx="2254">
                  <c:v>1803.1399999999999</c:v>
                </c:pt>
                <c:pt idx="2255">
                  <c:v>1803.8799999999999</c:v>
                </c:pt>
                <c:pt idx="2256">
                  <c:v>1804.6299999999999</c:v>
                </c:pt>
                <c:pt idx="2257">
                  <c:v>1805.3799999999999</c:v>
                </c:pt>
                <c:pt idx="2258">
                  <c:v>1806.22</c:v>
                </c:pt>
                <c:pt idx="2259">
                  <c:v>1806.93</c:v>
                </c:pt>
                <c:pt idx="2260">
                  <c:v>1808.04</c:v>
                </c:pt>
                <c:pt idx="2261">
                  <c:v>1808.8</c:v>
                </c:pt>
                <c:pt idx="2262">
                  <c:v>1809.6399999999999</c:v>
                </c:pt>
                <c:pt idx="2263">
                  <c:v>1810.41</c:v>
                </c:pt>
                <c:pt idx="2264">
                  <c:v>1811.27</c:v>
                </c:pt>
                <c:pt idx="2265">
                  <c:v>1812.01</c:v>
                </c:pt>
                <c:pt idx="2266">
                  <c:v>1812.83</c:v>
                </c:pt>
                <c:pt idx="2267">
                  <c:v>1813.58</c:v>
                </c:pt>
                <c:pt idx="2268">
                  <c:v>1814.42</c:v>
                </c:pt>
                <c:pt idx="2269">
                  <c:v>1815.22</c:v>
                </c:pt>
                <c:pt idx="2270">
                  <c:v>1816.1</c:v>
                </c:pt>
                <c:pt idx="2271">
                  <c:v>1816.81</c:v>
                </c:pt>
                <c:pt idx="2272">
                  <c:v>1817.58</c:v>
                </c:pt>
                <c:pt idx="2273">
                  <c:v>1818.26</c:v>
                </c:pt>
                <c:pt idx="2274">
                  <c:v>1818.95</c:v>
                </c:pt>
                <c:pt idx="2275">
                  <c:v>1819.7</c:v>
                </c:pt>
                <c:pt idx="2276">
                  <c:v>1820.5</c:v>
                </c:pt>
                <c:pt idx="2277">
                  <c:v>1821.25</c:v>
                </c:pt>
                <c:pt idx="2278">
                  <c:v>1822.04</c:v>
                </c:pt>
                <c:pt idx="2279">
                  <c:v>1822.83</c:v>
                </c:pt>
                <c:pt idx="2280">
                  <c:v>1823.6899999999998</c:v>
                </c:pt>
                <c:pt idx="2281">
                  <c:v>1824.47</c:v>
                </c:pt>
                <c:pt idx="2282">
                  <c:v>1825.3899999999999</c:v>
                </c:pt>
                <c:pt idx="2283">
                  <c:v>1826.34</c:v>
                </c:pt>
                <c:pt idx="2284">
                  <c:v>1827.07</c:v>
                </c:pt>
                <c:pt idx="2285">
                  <c:v>1827.82</c:v>
                </c:pt>
                <c:pt idx="2286">
                  <c:v>1828.58</c:v>
                </c:pt>
                <c:pt idx="2287">
                  <c:v>1829.48</c:v>
                </c:pt>
                <c:pt idx="2288">
                  <c:v>1830.3</c:v>
                </c:pt>
                <c:pt idx="2289">
                  <c:v>1831.08</c:v>
                </c:pt>
                <c:pt idx="2290">
                  <c:v>1831.96</c:v>
                </c:pt>
                <c:pt idx="2291">
                  <c:v>1832.6599999999999</c:v>
                </c:pt>
                <c:pt idx="2292">
                  <c:v>1833.42</c:v>
                </c:pt>
                <c:pt idx="2293">
                  <c:v>1834.21</c:v>
                </c:pt>
                <c:pt idx="2294">
                  <c:v>1834.95</c:v>
                </c:pt>
                <c:pt idx="2295">
                  <c:v>1835.75</c:v>
                </c:pt>
                <c:pt idx="2296">
                  <c:v>1836.6</c:v>
                </c:pt>
                <c:pt idx="2297">
                  <c:v>1837.4</c:v>
                </c:pt>
                <c:pt idx="2298">
                  <c:v>1838.21</c:v>
                </c:pt>
                <c:pt idx="2299">
                  <c:v>1838.91</c:v>
                </c:pt>
                <c:pt idx="2300">
                  <c:v>1839.62</c:v>
                </c:pt>
                <c:pt idx="2301">
                  <c:v>1840.6899999999998</c:v>
                </c:pt>
                <c:pt idx="2302">
                  <c:v>1841.5</c:v>
                </c:pt>
                <c:pt idx="2303">
                  <c:v>1842.24</c:v>
                </c:pt>
                <c:pt idx="2304">
                  <c:v>1843.08</c:v>
                </c:pt>
                <c:pt idx="2305">
                  <c:v>1843.78</c:v>
                </c:pt>
                <c:pt idx="2306">
                  <c:v>1844.54</c:v>
                </c:pt>
                <c:pt idx="2307">
                  <c:v>1845.33</c:v>
                </c:pt>
                <c:pt idx="2308">
                  <c:v>1846.1599999999999</c:v>
                </c:pt>
                <c:pt idx="2309">
                  <c:v>1847.01</c:v>
                </c:pt>
                <c:pt idx="2310">
                  <c:v>1847.76</c:v>
                </c:pt>
                <c:pt idx="2311">
                  <c:v>1848.54</c:v>
                </c:pt>
                <c:pt idx="2312">
                  <c:v>1849.3</c:v>
                </c:pt>
                <c:pt idx="2313">
                  <c:v>1850.1299999999999</c:v>
                </c:pt>
                <c:pt idx="2314">
                  <c:v>1850.94</c:v>
                </c:pt>
                <c:pt idx="2315">
                  <c:v>1851.6599999999999</c:v>
                </c:pt>
                <c:pt idx="2316">
                  <c:v>1852.41</c:v>
                </c:pt>
                <c:pt idx="2317">
                  <c:v>1853.11</c:v>
                </c:pt>
                <c:pt idx="2318">
                  <c:v>1853.91</c:v>
                </c:pt>
                <c:pt idx="2319">
                  <c:v>1854.96</c:v>
                </c:pt>
                <c:pt idx="2320">
                  <c:v>1855.71</c:v>
                </c:pt>
                <c:pt idx="2321">
                  <c:v>1856.47</c:v>
                </c:pt>
                <c:pt idx="2322">
                  <c:v>1857.3</c:v>
                </c:pt>
                <c:pt idx="2323">
                  <c:v>1858.11</c:v>
                </c:pt>
                <c:pt idx="2324">
                  <c:v>1858.9</c:v>
                </c:pt>
                <c:pt idx="2325">
                  <c:v>1859.72</c:v>
                </c:pt>
                <c:pt idx="2326">
                  <c:v>1860.42</c:v>
                </c:pt>
                <c:pt idx="2327">
                  <c:v>1861.1899999999998</c:v>
                </c:pt>
                <c:pt idx="2328">
                  <c:v>1861.98</c:v>
                </c:pt>
                <c:pt idx="2329">
                  <c:v>1862.78</c:v>
                </c:pt>
                <c:pt idx="2330">
                  <c:v>1863.57</c:v>
                </c:pt>
                <c:pt idx="2331">
                  <c:v>1864.3899999999999</c:v>
                </c:pt>
                <c:pt idx="2332">
                  <c:v>1865.1599999999999</c:v>
                </c:pt>
                <c:pt idx="2333">
                  <c:v>1865.99</c:v>
                </c:pt>
                <c:pt idx="2334">
                  <c:v>1866.71</c:v>
                </c:pt>
                <c:pt idx="2335">
                  <c:v>1867.53</c:v>
                </c:pt>
                <c:pt idx="2336">
                  <c:v>1868.33</c:v>
                </c:pt>
                <c:pt idx="2337">
                  <c:v>1869.09</c:v>
                </c:pt>
                <c:pt idx="2338">
                  <c:v>1869.82</c:v>
                </c:pt>
                <c:pt idx="2339">
                  <c:v>1870.6</c:v>
                </c:pt>
                <c:pt idx="2340">
                  <c:v>1871.3799999999999</c:v>
                </c:pt>
                <c:pt idx="2341">
                  <c:v>1872.21</c:v>
                </c:pt>
                <c:pt idx="2342">
                  <c:v>1872.8899999999999</c:v>
                </c:pt>
                <c:pt idx="2343">
                  <c:v>1873.7</c:v>
                </c:pt>
                <c:pt idx="2344">
                  <c:v>1874.43</c:v>
                </c:pt>
                <c:pt idx="2345">
                  <c:v>1875.32</c:v>
                </c:pt>
                <c:pt idx="2346">
                  <c:v>1876.1299999999999</c:v>
                </c:pt>
                <c:pt idx="2347">
                  <c:v>1876.86</c:v>
                </c:pt>
                <c:pt idx="2348">
                  <c:v>1877.62</c:v>
                </c:pt>
                <c:pt idx="2349">
                  <c:v>1878.44</c:v>
                </c:pt>
                <c:pt idx="2350">
                  <c:v>1879.22</c:v>
                </c:pt>
                <c:pt idx="2351">
                  <c:v>1879.98</c:v>
                </c:pt>
                <c:pt idx="2352">
                  <c:v>1880.82</c:v>
                </c:pt>
                <c:pt idx="2353">
                  <c:v>1881.6</c:v>
                </c:pt>
                <c:pt idx="2354">
                  <c:v>1882.44</c:v>
                </c:pt>
                <c:pt idx="2355">
                  <c:v>1883.22</c:v>
                </c:pt>
                <c:pt idx="2356">
                  <c:v>1884.02</c:v>
                </c:pt>
                <c:pt idx="2357">
                  <c:v>1884.8</c:v>
                </c:pt>
                <c:pt idx="2358">
                  <c:v>1885.61</c:v>
                </c:pt>
                <c:pt idx="2359">
                  <c:v>1886.37</c:v>
                </c:pt>
                <c:pt idx="2360">
                  <c:v>1887.22</c:v>
                </c:pt>
                <c:pt idx="2361">
                  <c:v>1888.03</c:v>
                </c:pt>
                <c:pt idx="2362">
                  <c:v>1889.22</c:v>
                </c:pt>
                <c:pt idx="2363">
                  <c:v>1890.06</c:v>
                </c:pt>
                <c:pt idx="2364">
                  <c:v>1890.87</c:v>
                </c:pt>
                <c:pt idx="2365">
                  <c:v>1891.61</c:v>
                </c:pt>
                <c:pt idx="2366">
                  <c:v>1892.57</c:v>
                </c:pt>
                <c:pt idx="2367">
                  <c:v>1893.27</c:v>
                </c:pt>
                <c:pt idx="2368">
                  <c:v>1894.01</c:v>
                </c:pt>
                <c:pt idx="2369">
                  <c:v>1894.76</c:v>
                </c:pt>
                <c:pt idx="2370">
                  <c:v>1895.59</c:v>
                </c:pt>
                <c:pt idx="2371">
                  <c:v>1896.51</c:v>
                </c:pt>
                <c:pt idx="2372">
                  <c:v>1897.27</c:v>
                </c:pt>
                <c:pt idx="2373">
                  <c:v>1898.1299999999999</c:v>
                </c:pt>
                <c:pt idx="2374">
                  <c:v>1898.91</c:v>
                </c:pt>
                <c:pt idx="2375">
                  <c:v>1899.71</c:v>
                </c:pt>
                <c:pt idx="2376">
                  <c:v>1900.46</c:v>
                </c:pt>
                <c:pt idx="2377">
                  <c:v>1901.26</c:v>
                </c:pt>
                <c:pt idx="2378">
                  <c:v>1902</c:v>
                </c:pt>
                <c:pt idx="2379">
                  <c:v>1902.76</c:v>
                </c:pt>
                <c:pt idx="2380">
                  <c:v>1903.62</c:v>
                </c:pt>
                <c:pt idx="2381">
                  <c:v>1904.4</c:v>
                </c:pt>
                <c:pt idx="2382">
                  <c:v>1905.3</c:v>
                </c:pt>
                <c:pt idx="2383">
                  <c:v>1906.09</c:v>
                </c:pt>
                <c:pt idx="2384">
                  <c:v>1906.87</c:v>
                </c:pt>
                <c:pt idx="2385">
                  <c:v>1907.73</c:v>
                </c:pt>
                <c:pt idx="2386">
                  <c:v>1908.61</c:v>
                </c:pt>
                <c:pt idx="2387">
                  <c:v>1909.3899999999999</c:v>
                </c:pt>
                <c:pt idx="2388">
                  <c:v>1910.09</c:v>
                </c:pt>
                <c:pt idx="2389">
                  <c:v>1910.86</c:v>
                </c:pt>
                <c:pt idx="2390">
                  <c:v>1911.6799999999998</c:v>
                </c:pt>
                <c:pt idx="2391">
                  <c:v>1912.41</c:v>
                </c:pt>
                <c:pt idx="2392">
                  <c:v>1913.1299999999999</c:v>
                </c:pt>
                <c:pt idx="2393">
                  <c:v>1913.84</c:v>
                </c:pt>
                <c:pt idx="2394">
                  <c:v>1914.6</c:v>
                </c:pt>
                <c:pt idx="2395">
                  <c:v>1915.34</c:v>
                </c:pt>
                <c:pt idx="2396">
                  <c:v>1916.11</c:v>
                </c:pt>
                <c:pt idx="2397">
                  <c:v>1916.8899999999999</c:v>
                </c:pt>
                <c:pt idx="2398">
                  <c:v>1917.6</c:v>
                </c:pt>
                <c:pt idx="2399">
                  <c:v>1918.55</c:v>
                </c:pt>
                <c:pt idx="2400">
                  <c:v>1919.3</c:v>
                </c:pt>
                <c:pt idx="2401">
                  <c:v>1920.08</c:v>
                </c:pt>
                <c:pt idx="2402">
                  <c:v>1920.93</c:v>
                </c:pt>
                <c:pt idx="2403">
                  <c:v>1921.6799999999998</c:v>
                </c:pt>
                <c:pt idx="2404">
                  <c:v>1922.51</c:v>
                </c:pt>
                <c:pt idx="2405">
                  <c:v>1923.26</c:v>
                </c:pt>
                <c:pt idx="2406">
                  <c:v>1924.08</c:v>
                </c:pt>
                <c:pt idx="2407">
                  <c:v>1924.92</c:v>
                </c:pt>
                <c:pt idx="2408">
                  <c:v>1925.75</c:v>
                </c:pt>
                <c:pt idx="2409">
                  <c:v>1926.58</c:v>
                </c:pt>
                <c:pt idx="2410">
                  <c:v>1927.34</c:v>
                </c:pt>
                <c:pt idx="2411">
                  <c:v>1928.1599999999999</c:v>
                </c:pt>
                <c:pt idx="2412">
                  <c:v>1928.93</c:v>
                </c:pt>
                <c:pt idx="2413">
                  <c:v>1929.7</c:v>
                </c:pt>
                <c:pt idx="2414">
                  <c:v>1930.42</c:v>
                </c:pt>
                <c:pt idx="2415">
                  <c:v>1931.28</c:v>
                </c:pt>
                <c:pt idx="2416">
                  <c:v>1932.11</c:v>
                </c:pt>
                <c:pt idx="2417">
                  <c:v>1932.8799999999999</c:v>
                </c:pt>
                <c:pt idx="2418">
                  <c:v>1933.6799999999998</c:v>
                </c:pt>
                <c:pt idx="2419">
                  <c:v>1934.47</c:v>
                </c:pt>
                <c:pt idx="2420">
                  <c:v>1935.33</c:v>
                </c:pt>
                <c:pt idx="2421">
                  <c:v>1936.1</c:v>
                </c:pt>
                <c:pt idx="2422">
                  <c:v>1936.98</c:v>
                </c:pt>
                <c:pt idx="2423">
                  <c:v>1937.76</c:v>
                </c:pt>
                <c:pt idx="2424">
                  <c:v>1938.57</c:v>
                </c:pt>
                <c:pt idx="2425">
                  <c:v>1939.59</c:v>
                </c:pt>
                <c:pt idx="2426">
                  <c:v>1940.34</c:v>
                </c:pt>
                <c:pt idx="2427">
                  <c:v>1941.34</c:v>
                </c:pt>
                <c:pt idx="2428">
                  <c:v>1942.3</c:v>
                </c:pt>
                <c:pt idx="2429">
                  <c:v>1943.08</c:v>
                </c:pt>
                <c:pt idx="2430">
                  <c:v>1943.87</c:v>
                </c:pt>
                <c:pt idx="2431">
                  <c:v>1944.6599999999999</c:v>
                </c:pt>
                <c:pt idx="2432">
                  <c:v>1945.37</c:v>
                </c:pt>
                <c:pt idx="2433">
                  <c:v>1946.27</c:v>
                </c:pt>
                <c:pt idx="2434">
                  <c:v>1947.03</c:v>
                </c:pt>
                <c:pt idx="2435">
                  <c:v>1947.73</c:v>
                </c:pt>
                <c:pt idx="2436">
                  <c:v>1948.46</c:v>
                </c:pt>
                <c:pt idx="2437">
                  <c:v>1949.3799999999999</c:v>
                </c:pt>
                <c:pt idx="2438">
                  <c:v>1950.34</c:v>
                </c:pt>
                <c:pt idx="2439">
                  <c:v>1951.12</c:v>
                </c:pt>
                <c:pt idx="2440">
                  <c:v>1951.87</c:v>
                </c:pt>
                <c:pt idx="2441">
                  <c:v>1952.6499999999999</c:v>
                </c:pt>
                <c:pt idx="2442">
                  <c:v>1953.42</c:v>
                </c:pt>
                <c:pt idx="2443">
                  <c:v>1954.1899999999998</c:v>
                </c:pt>
                <c:pt idx="2444">
                  <c:v>1955.05</c:v>
                </c:pt>
                <c:pt idx="2445">
                  <c:v>1955.84</c:v>
                </c:pt>
                <c:pt idx="2446">
                  <c:v>1956.72</c:v>
                </c:pt>
                <c:pt idx="2447">
                  <c:v>1957.6</c:v>
                </c:pt>
                <c:pt idx="2448">
                  <c:v>1958.35</c:v>
                </c:pt>
                <c:pt idx="2449">
                  <c:v>1959.1499999999999</c:v>
                </c:pt>
                <c:pt idx="2450">
                  <c:v>1959.8899999999999</c:v>
                </c:pt>
                <c:pt idx="2451">
                  <c:v>1960.6399999999999</c:v>
                </c:pt>
                <c:pt idx="2452">
                  <c:v>1961.46</c:v>
                </c:pt>
                <c:pt idx="2453">
                  <c:v>1962.23</c:v>
                </c:pt>
                <c:pt idx="2454">
                  <c:v>1963.07</c:v>
                </c:pt>
                <c:pt idx="2455">
                  <c:v>1963.8899999999999</c:v>
                </c:pt>
                <c:pt idx="2456">
                  <c:v>1964.85</c:v>
                </c:pt>
                <c:pt idx="2457">
                  <c:v>1965.61</c:v>
                </c:pt>
                <c:pt idx="2458">
                  <c:v>1966.47</c:v>
                </c:pt>
                <c:pt idx="2459">
                  <c:v>1967.42</c:v>
                </c:pt>
                <c:pt idx="2460">
                  <c:v>1968.21</c:v>
                </c:pt>
                <c:pt idx="2461">
                  <c:v>1969.1299999999999</c:v>
                </c:pt>
                <c:pt idx="2462">
                  <c:v>1969.91</c:v>
                </c:pt>
                <c:pt idx="2463">
                  <c:v>1970.77</c:v>
                </c:pt>
                <c:pt idx="2464">
                  <c:v>1971.52</c:v>
                </c:pt>
                <c:pt idx="2465">
                  <c:v>1972.34</c:v>
                </c:pt>
                <c:pt idx="2466">
                  <c:v>1973.1899999999998</c:v>
                </c:pt>
                <c:pt idx="2467">
                  <c:v>1974.03</c:v>
                </c:pt>
                <c:pt idx="2468">
                  <c:v>1974.81</c:v>
                </c:pt>
                <c:pt idx="2469">
                  <c:v>1975.6</c:v>
                </c:pt>
                <c:pt idx="2470">
                  <c:v>1976.36</c:v>
                </c:pt>
                <c:pt idx="2471">
                  <c:v>1977.3</c:v>
                </c:pt>
                <c:pt idx="2472">
                  <c:v>1978.03</c:v>
                </c:pt>
                <c:pt idx="2473">
                  <c:v>1978.87</c:v>
                </c:pt>
                <c:pt idx="2474">
                  <c:v>1979.62</c:v>
                </c:pt>
                <c:pt idx="2475">
                  <c:v>1980.41</c:v>
                </c:pt>
                <c:pt idx="2476">
                  <c:v>1981.12</c:v>
                </c:pt>
                <c:pt idx="2477">
                  <c:v>1981.8799999999999</c:v>
                </c:pt>
                <c:pt idx="2478">
                  <c:v>1982.7</c:v>
                </c:pt>
                <c:pt idx="2479">
                  <c:v>1983.44</c:v>
                </c:pt>
                <c:pt idx="2480">
                  <c:v>1984.3799999999999</c:v>
                </c:pt>
                <c:pt idx="2481">
                  <c:v>1985.1899999999998</c:v>
                </c:pt>
                <c:pt idx="2482">
                  <c:v>1986</c:v>
                </c:pt>
                <c:pt idx="2483">
                  <c:v>1986.84</c:v>
                </c:pt>
                <c:pt idx="2484">
                  <c:v>1987.6599999999999</c:v>
                </c:pt>
                <c:pt idx="2485">
                  <c:v>1988.5</c:v>
                </c:pt>
                <c:pt idx="2486">
                  <c:v>1989.37</c:v>
                </c:pt>
                <c:pt idx="2487">
                  <c:v>1990.24</c:v>
                </c:pt>
                <c:pt idx="2488">
                  <c:v>1991.07</c:v>
                </c:pt>
                <c:pt idx="2489">
                  <c:v>1991.87</c:v>
                </c:pt>
                <c:pt idx="2490">
                  <c:v>1992.71</c:v>
                </c:pt>
                <c:pt idx="2491">
                  <c:v>1993.37</c:v>
                </c:pt>
                <c:pt idx="2492">
                  <c:v>1994.1799999999998</c:v>
                </c:pt>
                <c:pt idx="2493">
                  <c:v>1994.9</c:v>
                </c:pt>
                <c:pt idx="2494">
                  <c:v>1995.57</c:v>
                </c:pt>
                <c:pt idx="2495">
                  <c:v>1996.8</c:v>
                </c:pt>
                <c:pt idx="2496">
                  <c:v>1997.53</c:v>
                </c:pt>
                <c:pt idx="2497">
                  <c:v>1998.24</c:v>
                </c:pt>
                <c:pt idx="2498">
                  <c:v>1999.08</c:v>
                </c:pt>
                <c:pt idx="2499">
                  <c:v>1999.86</c:v>
                </c:pt>
                <c:pt idx="2500">
                  <c:v>2000.6499999999999</c:v>
                </c:pt>
                <c:pt idx="2501">
                  <c:v>2001.49</c:v>
                </c:pt>
                <c:pt idx="2502">
                  <c:v>2002.28</c:v>
                </c:pt>
                <c:pt idx="2503">
                  <c:v>2003.01</c:v>
                </c:pt>
                <c:pt idx="2504">
                  <c:v>2003.92</c:v>
                </c:pt>
                <c:pt idx="2505">
                  <c:v>2004.7</c:v>
                </c:pt>
                <c:pt idx="2506">
                  <c:v>2005.45</c:v>
                </c:pt>
                <c:pt idx="2507">
                  <c:v>2006.21</c:v>
                </c:pt>
                <c:pt idx="2508">
                  <c:v>2006.95</c:v>
                </c:pt>
                <c:pt idx="2509">
                  <c:v>2007.74</c:v>
                </c:pt>
                <c:pt idx="2510">
                  <c:v>2008.48</c:v>
                </c:pt>
                <c:pt idx="2511">
                  <c:v>2009.29</c:v>
                </c:pt>
                <c:pt idx="2512">
                  <c:v>2010.1</c:v>
                </c:pt>
                <c:pt idx="2513">
                  <c:v>2010.8899999999999</c:v>
                </c:pt>
                <c:pt idx="2514">
                  <c:v>2011.6399999999999</c:v>
                </c:pt>
                <c:pt idx="2515">
                  <c:v>2012.41</c:v>
                </c:pt>
                <c:pt idx="2516">
                  <c:v>2013.23</c:v>
                </c:pt>
                <c:pt idx="2517">
                  <c:v>2013.97</c:v>
                </c:pt>
                <c:pt idx="2518">
                  <c:v>2014.7</c:v>
                </c:pt>
                <c:pt idx="2519">
                  <c:v>2015.5</c:v>
                </c:pt>
                <c:pt idx="2520">
                  <c:v>2016.33</c:v>
                </c:pt>
                <c:pt idx="2521">
                  <c:v>2017.1499999999999</c:v>
                </c:pt>
                <c:pt idx="2522">
                  <c:v>2018.04</c:v>
                </c:pt>
                <c:pt idx="2523">
                  <c:v>2018.97</c:v>
                </c:pt>
                <c:pt idx="2524">
                  <c:v>2019.6899999999998</c:v>
                </c:pt>
                <c:pt idx="2525">
                  <c:v>2020.45</c:v>
                </c:pt>
                <c:pt idx="2526">
                  <c:v>2021.41</c:v>
                </c:pt>
                <c:pt idx="2527">
                  <c:v>2022.1899999999998</c:v>
                </c:pt>
                <c:pt idx="2528">
                  <c:v>2022.99</c:v>
                </c:pt>
                <c:pt idx="2529">
                  <c:v>2023.92</c:v>
                </c:pt>
                <c:pt idx="2530">
                  <c:v>2024.6799999999998</c:v>
                </c:pt>
                <c:pt idx="2531">
                  <c:v>2025.45</c:v>
                </c:pt>
                <c:pt idx="2532">
                  <c:v>2026.21</c:v>
                </c:pt>
                <c:pt idx="2533">
                  <c:v>2027.03</c:v>
                </c:pt>
                <c:pt idx="2534">
                  <c:v>2027.8899999999999</c:v>
                </c:pt>
                <c:pt idx="2535">
                  <c:v>2028.79</c:v>
                </c:pt>
                <c:pt idx="2536">
                  <c:v>2029.61</c:v>
                </c:pt>
                <c:pt idx="2537">
                  <c:v>2030.6</c:v>
                </c:pt>
                <c:pt idx="2538">
                  <c:v>2031.42</c:v>
                </c:pt>
                <c:pt idx="2539">
                  <c:v>2032.1899999999998</c:v>
                </c:pt>
                <c:pt idx="2540">
                  <c:v>2033</c:v>
                </c:pt>
                <c:pt idx="2541">
                  <c:v>2033.82</c:v>
                </c:pt>
                <c:pt idx="2542">
                  <c:v>2034.61</c:v>
                </c:pt>
                <c:pt idx="2543">
                  <c:v>2035.3799999999999</c:v>
                </c:pt>
                <c:pt idx="2544">
                  <c:v>2036.1599999999999</c:v>
                </c:pt>
                <c:pt idx="2545">
                  <c:v>2037.08</c:v>
                </c:pt>
                <c:pt idx="2546">
                  <c:v>2037.82</c:v>
                </c:pt>
                <c:pt idx="2547">
                  <c:v>2038.6</c:v>
                </c:pt>
                <c:pt idx="2548">
                  <c:v>2039.3</c:v>
                </c:pt>
                <c:pt idx="2549">
                  <c:v>2040.1599999999999</c:v>
                </c:pt>
                <c:pt idx="2550">
                  <c:v>2040.97</c:v>
                </c:pt>
                <c:pt idx="2551">
                  <c:v>2041.8799999999999</c:v>
                </c:pt>
                <c:pt idx="2552">
                  <c:v>2042.6699999999998</c:v>
                </c:pt>
                <c:pt idx="2553">
                  <c:v>2043.51</c:v>
                </c:pt>
                <c:pt idx="2554">
                  <c:v>2044.25</c:v>
                </c:pt>
                <c:pt idx="2555">
                  <c:v>2045.35</c:v>
                </c:pt>
                <c:pt idx="2556">
                  <c:v>2046.1799999999998</c:v>
                </c:pt>
                <c:pt idx="2557">
                  <c:v>2046.93</c:v>
                </c:pt>
                <c:pt idx="2558">
                  <c:v>2047.6799999999998</c:v>
                </c:pt>
                <c:pt idx="2559">
                  <c:v>2048.4299999999998</c:v>
                </c:pt>
                <c:pt idx="2560">
                  <c:v>2049.13</c:v>
                </c:pt>
                <c:pt idx="2561">
                  <c:v>2049.98</c:v>
                </c:pt>
                <c:pt idx="2562">
                  <c:v>2050.8700000000003</c:v>
                </c:pt>
                <c:pt idx="2563">
                  <c:v>2051.64</c:v>
                </c:pt>
                <c:pt idx="2564">
                  <c:v>2052.4100000000003</c:v>
                </c:pt>
                <c:pt idx="2565">
                  <c:v>2053.1999999999998</c:v>
                </c:pt>
                <c:pt idx="2566">
                  <c:v>2053.9899999999998</c:v>
                </c:pt>
                <c:pt idx="2567">
                  <c:v>2054.7599999999998</c:v>
                </c:pt>
                <c:pt idx="2568">
                  <c:v>2055.75</c:v>
                </c:pt>
                <c:pt idx="2569">
                  <c:v>2056.54</c:v>
                </c:pt>
                <c:pt idx="2570">
                  <c:v>2057.3000000000002</c:v>
                </c:pt>
                <c:pt idx="2571">
                  <c:v>2058.1</c:v>
                </c:pt>
                <c:pt idx="2572">
                  <c:v>2058.86</c:v>
                </c:pt>
                <c:pt idx="2573">
                  <c:v>2059.7399999999998</c:v>
                </c:pt>
                <c:pt idx="2574">
                  <c:v>2060.5300000000002</c:v>
                </c:pt>
                <c:pt idx="2575">
                  <c:v>2061.42</c:v>
                </c:pt>
                <c:pt idx="2576">
                  <c:v>2062.2199999999998</c:v>
                </c:pt>
                <c:pt idx="2577">
                  <c:v>2062.9499999999998</c:v>
                </c:pt>
                <c:pt idx="2578">
                  <c:v>2063.92</c:v>
                </c:pt>
                <c:pt idx="2579">
                  <c:v>2064.67</c:v>
                </c:pt>
                <c:pt idx="2580">
                  <c:v>2065.42</c:v>
                </c:pt>
                <c:pt idx="2581">
                  <c:v>2066.2599999999998</c:v>
                </c:pt>
                <c:pt idx="2582">
                  <c:v>2067.12</c:v>
                </c:pt>
                <c:pt idx="2583">
                  <c:v>2067.9299999999998</c:v>
                </c:pt>
                <c:pt idx="2584">
                  <c:v>2068.6999999999998</c:v>
                </c:pt>
                <c:pt idx="2585">
                  <c:v>2069.4899999999998</c:v>
                </c:pt>
                <c:pt idx="2586">
                  <c:v>2070.3000000000002</c:v>
                </c:pt>
                <c:pt idx="2587">
                  <c:v>2071.09</c:v>
                </c:pt>
                <c:pt idx="2588">
                  <c:v>2071.8300000000004</c:v>
                </c:pt>
                <c:pt idx="2589">
                  <c:v>2072.62</c:v>
                </c:pt>
                <c:pt idx="2590">
                  <c:v>2073.34</c:v>
                </c:pt>
                <c:pt idx="2591">
                  <c:v>2074.04</c:v>
                </c:pt>
                <c:pt idx="2592">
                  <c:v>2074.88</c:v>
                </c:pt>
                <c:pt idx="2593">
                  <c:v>2075.64</c:v>
                </c:pt>
                <c:pt idx="2594">
                  <c:v>2076.54</c:v>
                </c:pt>
                <c:pt idx="2595">
                  <c:v>2077.3200000000002</c:v>
                </c:pt>
                <c:pt idx="2596">
                  <c:v>2078.13</c:v>
                </c:pt>
                <c:pt idx="2597">
                  <c:v>2078.9299999999998</c:v>
                </c:pt>
                <c:pt idx="2598">
                  <c:v>2079.7199999999998</c:v>
                </c:pt>
                <c:pt idx="2599">
                  <c:v>2080.52</c:v>
                </c:pt>
                <c:pt idx="2600">
                  <c:v>2081.25</c:v>
                </c:pt>
                <c:pt idx="2601">
                  <c:v>2082.08</c:v>
                </c:pt>
                <c:pt idx="2602">
                  <c:v>2082.8900000000003</c:v>
                </c:pt>
                <c:pt idx="2603">
                  <c:v>2083.6999999999998</c:v>
                </c:pt>
                <c:pt idx="2604">
                  <c:v>2084.44</c:v>
                </c:pt>
                <c:pt idx="2605">
                  <c:v>2085.2599999999998</c:v>
                </c:pt>
                <c:pt idx="2606">
                  <c:v>2086.0100000000002</c:v>
                </c:pt>
                <c:pt idx="2607">
                  <c:v>2086.75</c:v>
                </c:pt>
                <c:pt idx="2608">
                  <c:v>2087.5100000000002</c:v>
                </c:pt>
                <c:pt idx="2609">
                  <c:v>2088.38</c:v>
                </c:pt>
                <c:pt idx="2610">
                  <c:v>2089.17</c:v>
                </c:pt>
                <c:pt idx="2611">
                  <c:v>2090.02</c:v>
                </c:pt>
                <c:pt idx="2612">
                  <c:v>2090.8700000000003</c:v>
                </c:pt>
                <c:pt idx="2613">
                  <c:v>2091.73</c:v>
                </c:pt>
                <c:pt idx="2614">
                  <c:v>2092.5</c:v>
                </c:pt>
                <c:pt idx="2615">
                  <c:v>2093.3500000000004</c:v>
                </c:pt>
                <c:pt idx="2616">
                  <c:v>2094.1799999999998</c:v>
                </c:pt>
                <c:pt idx="2617">
                  <c:v>2095.13</c:v>
                </c:pt>
                <c:pt idx="2618">
                  <c:v>2095.9100000000003</c:v>
                </c:pt>
                <c:pt idx="2619">
                  <c:v>2096.67</c:v>
                </c:pt>
                <c:pt idx="2620">
                  <c:v>2097.4699999999998</c:v>
                </c:pt>
                <c:pt idx="2621">
                  <c:v>2098.2799999999997</c:v>
                </c:pt>
                <c:pt idx="2622">
                  <c:v>2099.04</c:v>
                </c:pt>
                <c:pt idx="2623">
                  <c:v>2099.8300000000004</c:v>
                </c:pt>
                <c:pt idx="2624">
                  <c:v>2100.59</c:v>
                </c:pt>
                <c:pt idx="2625">
                  <c:v>2101.44</c:v>
                </c:pt>
                <c:pt idx="2626">
                  <c:v>2102.23</c:v>
                </c:pt>
                <c:pt idx="2627">
                  <c:v>2103</c:v>
                </c:pt>
                <c:pt idx="2628">
                  <c:v>2103.8000000000002</c:v>
                </c:pt>
                <c:pt idx="2629">
                  <c:v>2104.59</c:v>
                </c:pt>
                <c:pt idx="2630">
                  <c:v>2105.38</c:v>
                </c:pt>
                <c:pt idx="2631">
                  <c:v>2106.15</c:v>
                </c:pt>
                <c:pt idx="2632">
                  <c:v>2106.86</c:v>
                </c:pt>
                <c:pt idx="2633">
                  <c:v>2107.61</c:v>
                </c:pt>
                <c:pt idx="2634">
                  <c:v>2108.3500000000004</c:v>
                </c:pt>
                <c:pt idx="2635">
                  <c:v>2109.13</c:v>
                </c:pt>
                <c:pt idx="2636">
                  <c:v>2109.92</c:v>
                </c:pt>
                <c:pt idx="2637">
                  <c:v>2110.8500000000004</c:v>
                </c:pt>
                <c:pt idx="2638">
                  <c:v>2111.6999999999998</c:v>
                </c:pt>
                <c:pt idx="2639">
                  <c:v>2112.56</c:v>
                </c:pt>
                <c:pt idx="2640">
                  <c:v>2113.3200000000002</c:v>
                </c:pt>
                <c:pt idx="2641">
                  <c:v>2114.0700000000002</c:v>
                </c:pt>
                <c:pt idx="2642">
                  <c:v>2114.9499999999998</c:v>
                </c:pt>
                <c:pt idx="2643">
                  <c:v>2115.7599999999998</c:v>
                </c:pt>
                <c:pt idx="2644">
                  <c:v>2116.52</c:v>
                </c:pt>
                <c:pt idx="2645">
                  <c:v>2117.3500000000004</c:v>
                </c:pt>
                <c:pt idx="2646">
                  <c:v>2118.16</c:v>
                </c:pt>
                <c:pt idx="2647">
                  <c:v>2118.9899999999998</c:v>
                </c:pt>
                <c:pt idx="2648">
                  <c:v>2120.0100000000002</c:v>
                </c:pt>
                <c:pt idx="2649">
                  <c:v>2120.9499999999998</c:v>
                </c:pt>
                <c:pt idx="2650">
                  <c:v>2121.6</c:v>
                </c:pt>
                <c:pt idx="2651">
                  <c:v>2122.3900000000003</c:v>
                </c:pt>
                <c:pt idx="2652">
                  <c:v>2123.2199999999998</c:v>
                </c:pt>
                <c:pt idx="2653">
                  <c:v>2123.96</c:v>
                </c:pt>
                <c:pt idx="2654">
                  <c:v>2124.77</c:v>
                </c:pt>
                <c:pt idx="2655">
                  <c:v>2125.4699999999998</c:v>
                </c:pt>
                <c:pt idx="2656">
                  <c:v>2126.36</c:v>
                </c:pt>
                <c:pt idx="2657">
                  <c:v>2127.23</c:v>
                </c:pt>
                <c:pt idx="2658">
                  <c:v>2128</c:v>
                </c:pt>
                <c:pt idx="2659">
                  <c:v>2128.7799999999997</c:v>
                </c:pt>
                <c:pt idx="2660">
                  <c:v>2129.5700000000002</c:v>
                </c:pt>
                <c:pt idx="2661">
                  <c:v>2130.36</c:v>
                </c:pt>
                <c:pt idx="2662">
                  <c:v>2131.0700000000002</c:v>
                </c:pt>
                <c:pt idx="2663">
                  <c:v>2131.8100000000004</c:v>
                </c:pt>
                <c:pt idx="2664">
                  <c:v>2132.69</c:v>
                </c:pt>
                <c:pt idx="2665">
                  <c:v>2133.44</c:v>
                </c:pt>
                <c:pt idx="2666">
                  <c:v>2134.2799999999997</c:v>
                </c:pt>
                <c:pt idx="2667">
                  <c:v>2135.0300000000002</c:v>
                </c:pt>
                <c:pt idx="2668">
                  <c:v>2135.8200000000002</c:v>
                </c:pt>
                <c:pt idx="2669">
                  <c:v>2136.61</c:v>
                </c:pt>
                <c:pt idx="2670">
                  <c:v>2137.3700000000003</c:v>
                </c:pt>
                <c:pt idx="2671">
                  <c:v>2138.11</c:v>
                </c:pt>
                <c:pt idx="2672">
                  <c:v>2138.84</c:v>
                </c:pt>
                <c:pt idx="2673">
                  <c:v>2139.6</c:v>
                </c:pt>
                <c:pt idx="2674">
                  <c:v>2140.36</c:v>
                </c:pt>
                <c:pt idx="2675">
                  <c:v>2141.23</c:v>
                </c:pt>
                <c:pt idx="2676">
                  <c:v>2142.12</c:v>
                </c:pt>
                <c:pt idx="2677">
                  <c:v>2142.9</c:v>
                </c:pt>
                <c:pt idx="2678">
                  <c:v>2143.67</c:v>
                </c:pt>
                <c:pt idx="2679">
                  <c:v>2144.44</c:v>
                </c:pt>
                <c:pt idx="2680">
                  <c:v>2145.19</c:v>
                </c:pt>
                <c:pt idx="2681">
                  <c:v>2145.94</c:v>
                </c:pt>
                <c:pt idx="2682">
                  <c:v>2146.71</c:v>
                </c:pt>
                <c:pt idx="2683">
                  <c:v>2147.44</c:v>
                </c:pt>
                <c:pt idx="2684">
                  <c:v>2148.16</c:v>
                </c:pt>
                <c:pt idx="2685">
                  <c:v>2148.94</c:v>
                </c:pt>
                <c:pt idx="2686">
                  <c:v>2149.65</c:v>
                </c:pt>
                <c:pt idx="2687">
                  <c:v>2150.44</c:v>
                </c:pt>
                <c:pt idx="2688">
                  <c:v>2151.2599999999998</c:v>
                </c:pt>
                <c:pt idx="2689">
                  <c:v>2152.3300000000004</c:v>
                </c:pt>
                <c:pt idx="2690">
                  <c:v>2153.09</c:v>
                </c:pt>
                <c:pt idx="2691">
                  <c:v>2153.8700000000003</c:v>
                </c:pt>
                <c:pt idx="2692">
                  <c:v>2154.66</c:v>
                </c:pt>
                <c:pt idx="2693">
                  <c:v>2155.4899999999998</c:v>
                </c:pt>
                <c:pt idx="2694">
                  <c:v>2156.2799999999997</c:v>
                </c:pt>
                <c:pt idx="2695">
                  <c:v>2157.11</c:v>
                </c:pt>
                <c:pt idx="2696">
                  <c:v>2158.0500000000002</c:v>
                </c:pt>
                <c:pt idx="2697">
                  <c:v>2158.8500000000004</c:v>
                </c:pt>
                <c:pt idx="2698">
                  <c:v>2159.69</c:v>
                </c:pt>
                <c:pt idx="2699">
                  <c:v>2160.46</c:v>
                </c:pt>
                <c:pt idx="2700">
                  <c:v>2161.25</c:v>
                </c:pt>
                <c:pt idx="2701">
                  <c:v>2162.19</c:v>
                </c:pt>
                <c:pt idx="2702">
                  <c:v>2162.92</c:v>
                </c:pt>
                <c:pt idx="2703">
                  <c:v>2163.66</c:v>
                </c:pt>
                <c:pt idx="2704">
                  <c:v>2164.3900000000003</c:v>
                </c:pt>
                <c:pt idx="2705">
                  <c:v>2165.11</c:v>
                </c:pt>
                <c:pt idx="2706">
                  <c:v>2165.88</c:v>
                </c:pt>
                <c:pt idx="2707">
                  <c:v>2166.9499999999998</c:v>
                </c:pt>
                <c:pt idx="2708">
                  <c:v>2167.77</c:v>
                </c:pt>
                <c:pt idx="2709">
                  <c:v>2168.52</c:v>
                </c:pt>
                <c:pt idx="2710">
                  <c:v>2169.3700000000003</c:v>
                </c:pt>
                <c:pt idx="2711">
                  <c:v>2170.1</c:v>
                </c:pt>
                <c:pt idx="2712">
                  <c:v>2170.8200000000002</c:v>
                </c:pt>
                <c:pt idx="2713">
                  <c:v>2171.73</c:v>
                </c:pt>
                <c:pt idx="2714">
                  <c:v>2172.56</c:v>
                </c:pt>
                <c:pt idx="2715">
                  <c:v>2173.29</c:v>
                </c:pt>
                <c:pt idx="2716">
                  <c:v>2173.9899999999998</c:v>
                </c:pt>
                <c:pt idx="2717">
                  <c:v>2174.8300000000004</c:v>
                </c:pt>
                <c:pt idx="2718">
                  <c:v>2175.5500000000002</c:v>
                </c:pt>
                <c:pt idx="2719">
                  <c:v>2176.3500000000004</c:v>
                </c:pt>
                <c:pt idx="2720">
                  <c:v>2177.2799999999997</c:v>
                </c:pt>
                <c:pt idx="2721">
                  <c:v>2178.0700000000002</c:v>
                </c:pt>
                <c:pt idx="2722">
                  <c:v>2178.7599999999998</c:v>
                </c:pt>
                <c:pt idx="2723">
                  <c:v>2179.58</c:v>
                </c:pt>
                <c:pt idx="2724">
                  <c:v>2180.4299999999998</c:v>
                </c:pt>
                <c:pt idx="2725">
                  <c:v>2181.2399999999998</c:v>
                </c:pt>
                <c:pt idx="2726">
                  <c:v>2182.02</c:v>
                </c:pt>
                <c:pt idx="2727">
                  <c:v>2182.7199999999998</c:v>
                </c:pt>
                <c:pt idx="2728">
                  <c:v>2183.3900000000003</c:v>
                </c:pt>
                <c:pt idx="2729">
                  <c:v>2184.1999999999998</c:v>
                </c:pt>
                <c:pt idx="2730">
                  <c:v>2185.04</c:v>
                </c:pt>
                <c:pt idx="2731">
                  <c:v>2185.88</c:v>
                </c:pt>
                <c:pt idx="2732">
                  <c:v>2186.63</c:v>
                </c:pt>
                <c:pt idx="2733">
                  <c:v>2187.3900000000003</c:v>
                </c:pt>
                <c:pt idx="2734">
                  <c:v>2188.17</c:v>
                </c:pt>
                <c:pt idx="2735">
                  <c:v>2189.0300000000002</c:v>
                </c:pt>
                <c:pt idx="2736">
                  <c:v>2189.77</c:v>
                </c:pt>
                <c:pt idx="2737">
                  <c:v>2190.66</c:v>
                </c:pt>
                <c:pt idx="2738">
                  <c:v>2191.4</c:v>
                </c:pt>
                <c:pt idx="2739">
                  <c:v>2192.14</c:v>
                </c:pt>
                <c:pt idx="2740">
                  <c:v>2192.8200000000002</c:v>
                </c:pt>
                <c:pt idx="2741">
                  <c:v>2193.59</c:v>
                </c:pt>
                <c:pt idx="2742">
                  <c:v>2194.44</c:v>
                </c:pt>
                <c:pt idx="2743">
                  <c:v>2195.2199999999998</c:v>
                </c:pt>
                <c:pt idx="2744">
                  <c:v>2196.1</c:v>
                </c:pt>
                <c:pt idx="2745">
                  <c:v>2196.8300000000004</c:v>
                </c:pt>
                <c:pt idx="2746">
                  <c:v>2197.62</c:v>
                </c:pt>
                <c:pt idx="2747">
                  <c:v>2198.3900000000003</c:v>
                </c:pt>
                <c:pt idx="2748">
                  <c:v>2199.23</c:v>
                </c:pt>
                <c:pt idx="2749">
                  <c:v>2200.08</c:v>
                </c:pt>
                <c:pt idx="2750">
                  <c:v>2201.1799999999998</c:v>
                </c:pt>
                <c:pt idx="2751">
                  <c:v>2201.9100000000003</c:v>
                </c:pt>
                <c:pt idx="2752">
                  <c:v>2202.6999999999998</c:v>
                </c:pt>
                <c:pt idx="2753">
                  <c:v>2203.5100000000002</c:v>
                </c:pt>
                <c:pt idx="2754">
                  <c:v>2204.2799999999997</c:v>
                </c:pt>
                <c:pt idx="2755">
                  <c:v>2205.12</c:v>
                </c:pt>
                <c:pt idx="2756">
                  <c:v>2206.0300000000002</c:v>
                </c:pt>
                <c:pt idx="2757">
                  <c:v>2206.8100000000004</c:v>
                </c:pt>
                <c:pt idx="2758">
                  <c:v>2207.61</c:v>
                </c:pt>
                <c:pt idx="2759">
                  <c:v>2208.4</c:v>
                </c:pt>
                <c:pt idx="2760">
                  <c:v>2209.2199999999998</c:v>
                </c:pt>
                <c:pt idx="2761">
                  <c:v>2210.0100000000002</c:v>
                </c:pt>
                <c:pt idx="2762">
                  <c:v>2210.71</c:v>
                </c:pt>
                <c:pt idx="2763">
                  <c:v>2211.5</c:v>
                </c:pt>
                <c:pt idx="2764">
                  <c:v>2212.23</c:v>
                </c:pt>
                <c:pt idx="2765">
                  <c:v>2213</c:v>
                </c:pt>
                <c:pt idx="2766">
                  <c:v>2213.8000000000002</c:v>
                </c:pt>
                <c:pt idx="2767">
                  <c:v>2214.56</c:v>
                </c:pt>
                <c:pt idx="2768">
                  <c:v>2215.3500000000004</c:v>
                </c:pt>
                <c:pt idx="2769">
                  <c:v>2216.0700000000002</c:v>
                </c:pt>
                <c:pt idx="2770">
                  <c:v>2216.7799999999997</c:v>
                </c:pt>
                <c:pt idx="2771">
                  <c:v>2217.61</c:v>
                </c:pt>
                <c:pt idx="2772">
                  <c:v>2218.3700000000003</c:v>
                </c:pt>
                <c:pt idx="2773">
                  <c:v>2219.0500000000002</c:v>
                </c:pt>
                <c:pt idx="2774">
                  <c:v>2219.8700000000003</c:v>
                </c:pt>
                <c:pt idx="2775">
                  <c:v>2220.73</c:v>
                </c:pt>
                <c:pt idx="2776">
                  <c:v>2221.5700000000002</c:v>
                </c:pt>
                <c:pt idx="2777">
                  <c:v>2222.27</c:v>
                </c:pt>
                <c:pt idx="2778">
                  <c:v>2223.0700000000002</c:v>
                </c:pt>
                <c:pt idx="2779">
                  <c:v>2223.9299999999998</c:v>
                </c:pt>
                <c:pt idx="2780">
                  <c:v>2224.61</c:v>
                </c:pt>
                <c:pt idx="2781">
                  <c:v>2225.46</c:v>
                </c:pt>
                <c:pt idx="2782">
                  <c:v>2226.19</c:v>
                </c:pt>
                <c:pt idx="2783">
                  <c:v>2226.88</c:v>
                </c:pt>
                <c:pt idx="2784">
                  <c:v>2227.63</c:v>
                </c:pt>
                <c:pt idx="2785">
                  <c:v>2228.46</c:v>
                </c:pt>
                <c:pt idx="2786">
                  <c:v>2229.19</c:v>
                </c:pt>
                <c:pt idx="2787">
                  <c:v>2229.9100000000003</c:v>
                </c:pt>
                <c:pt idx="2788">
                  <c:v>2230.66</c:v>
                </c:pt>
                <c:pt idx="2789">
                  <c:v>2231.4</c:v>
                </c:pt>
                <c:pt idx="2790">
                  <c:v>2232.2599999999998</c:v>
                </c:pt>
                <c:pt idx="2791">
                  <c:v>2233.13</c:v>
                </c:pt>
                <c:pt idx="2792">
                  <c:v>2233.96</c:v>
                </c:pt>
                <c:pt idx="2793">
                  <c:v>2234.8200000000002</c:v>
                </c:pt>
                <c:pt idx="2794">
                  <c:v>2235.65</c:v>
                </c:pt>
                <c:pt idx="2795">
                  <c:v>2236.4100000000003</c:v>
                </c:pt>
                <c:pt idx="2796">
                  <c:v>2237.27</c:v>
                </c:pt>
                <c:pt idx="2797">
                  <c:v>2238.09</c:v>
                </c:pt>
                <c:pt idx="2798">
                  <c:v>2238.8100000000004</c:v>
                </c:pt>
                <c:pt idx="2799">
                  <c:v>2239.58</c:v>
                </c:pt>
                <c:pt idx="2800">
                  <c:v>2240.46</c:v>
                </c:pt>
                <c:pt idx="2801">
                  <c:v>2241.25</c:v>
                </c:pt>
                <c:pt idx="2802">
                  <c:v>2241.9699999999998</c:v>
                </c:pt>
                <c:pt idx="2803">
                  <c:v>2242.7799999999997</c:v>
                </c:pt>
                <c:pt idx="2804">
                  <c:v>2243.5</c:v>
                </c:pt>
                <c:pt idx="2805">
                  <c:v>2244.3100000000004</c:v>
                </c:pt>
                <c:pt idx="2806">
                  <c:v>2245.1999999999998</c:v>
                </c:pt>
                <c:pt idx="2807">
                  <c:v>2245.92</c:v>
                </c:pt>
                <c:pt idx="2808">
                  <c:v>2246.7599999999998</c:v>
                </c:pt>
                <c:pt idx="2809">
                  <c:v>2247.64</c:v>
                </c:pt>
                <c:pt idx="2810">
                  <c:v>2248.48</c:v>
                </c:pt>
                <c:pt idx="2811">
                  <c:v>2249.23</c:v>
                </c:pt>
                <c:pt idx="2812">
                  <c:v>2250.04</c:v>
                </c:pt>
                <c:pt idx="2813">
                  <c:v>2250.9</c:v>
                </c:pt>
                <c:pt idx="2814">
                  <c:v>2251.6999999999998</c:v>
                </c:pt>
                <c:pt idx="2815">
                  <c:v>2252.48</c:v>
                </c:pt>
                <c:pt idx="2816">
                  <c:v>2253.29</c:v>
                </c:pt>
                <c:pt idx="2817">
                  <c:v>2254.0500000000002</c:v>
                </c:pt>
                <c:pt idx="2818">
                  <c:v>2254.86</c:v>
                </c:pt>
                <c:pt idx="2819">
                  <c:v>2255.65</c:v>
                </c:pt>
                <c:pt idx="2820">
                  <c:v>2256.4499999999998</c:v>
                </c:pt>
                <c:pt idx="2821">
                  <c:v>2257.23</c:v>
                </c:pt>
                <c:pt idx="2822">
                  <c:v>2258.02</c:v>
                </c:pt>
                <c:pt idx="2823">
                  <c:v>2258.8300000000004</c:v>
                </c:pt>
                <c:pt idx="2824">
                  <c:v>2259.5700000000002</c:v>
                </c:pt>
                <c:pt idx="2825">
                  <c:v>2260.38</c:v>
                </c:pt>
                <c:pt idx="2826">
                  <c:v>2261.23</c:v>
                </c:pt>
                <c:pt idx="2827">
                  <c:v>2262.04</c:v>
                </c:pt>
                <c:pt idx="2828">
                  <c:v>2262.9</c:v>
                </c:pt>
                <c:pt idx="2829">
                  <c:v>2263.75</c:v>
                </c:pt>
                <c:pt idx="2830">
                  <c:v>2264.42</c:v>
                </c:pt>
                <c:pt idx="2831">
                  <c:v>2265.1999999999998</c:v>
                </c:pt>
                <c:pt idx="2832">
                  <c:v>2265.9699999999998</c:v>
                </c:pt>
                <c:pt idx="2833">
                  <c:v>2266.65</c:v>
                </c:pt>
                <c:pt idx="2834">
                  <c:v>2267.5300000000002</c:v>
                </c:pt>
                <c:pt idx="2835">
                  <c:v>2268.4</c:v>
                </c:pt>
                <c:pt idx="2836">
                  <c:v>2269.21</c:v>
                </c:pt>
                <c:pt idx="2837">
                  <c:v>2269.9299999999998</c:v>
                </c:pt>
                <c:pt idx="2838">
                  <c:v>2270.7199999999998</c:v>
                </c:pt>
                <c:pt idx="2839">
                  <c:v>2271.5700000000002</c:v>
                </c:pt>
                <c:pt idx="2840">
                  <c:v>2272.3900000000003</c:v>
                </c:pt>
                <c:pt idx="2841">
                  <c:v>2273.16</c:v>
                </c:pt>
                <c:pt idx="2842">
                  <c:v>2273.9699999999998</c:v>
                </c:pt>
                <c:pt idx="2843">
                  <c:v>2274.75</c:v>
                </c:pt>
                <c:pt idx="2844">
                  <c:v>2275.59</c:v>
                </c:pt>
                <c:pt idx="2845">
                  <c:v>2276.34</c:v>
                </c:pt>
                <c:pt idx="2846">
                  <c:v>2277.4100000000003</c:v>
                </c:pt>
                <c:pt idx="2847">
                  <c:v>2278.19</c:v>
                </c:pt>
                <c:pt idx="2848">
                  <c:v>2279.0100000000002</c:v>
                </c:pt>
                <c:pt idx="2849">
                  <c:v>2279.71</c:v>
                </c:pt>
                <c:pt idx="2850">
                  <c:v>2280.54</c:v>
                </c:pt>
                <c:pt idx="2851">
                  <c:v>2281.27</c:v>
                </c:pt>
                <c:pt idx="2852">
                  <c:v>2282.09</c:v>
                </c:pt>
                <c:pt idx="2853">
                  <c:v>2282.8700000000003</c:v>
                </c:pt>
                <c:pt idx="2854">
                  <c:v>2283.4499999999998</c:v>
                </c:pt>
                <c:pt idx="2855">
                  <c:v>2284.23</c:v>
                </c:pt>
                <c:pt idx="2856">
                  <c:v>2285.0100000000002</c:v>
                </c:pt>
                <c:pt idx="2857">
                  <c:v>2285.79</c:v>
                </c:pt>
                <c:pt idx="2858">
                  <c:v>2286.58</c:v>
                </c:pt>
                <c:pt idx="2859">
                  <c:v>2287.4100000000003</c:v>
                </c:pt>
                <c:pt idx="2860">
                  <c:v>2288.27</c:v>
                </c:pt>
                <c:pt idx="2861">
                  <c:v>2288.98</c:v>
                </c:pt>
                <c:pt idx="2862">
                  <c:v>2289.67</c:v>
                </c:pt>
                <c:pt idx="2863">
                  <c:v>2290.5300000000002</c:v>
                </c:pt>
                <c:pt idx="2864">
                  <c:v>2291.38</c:v>
                </c:pt>
                <c:pt idx="2865">
                  <c:v>2292.12</c:v>
                </c:pt>
                <c:pt idx="2866">
                  <c:v>2292.94</c:v>
                </c:pt>
                <c:pt idx="2867">
                  <c:v>2293.64</c:v>
                </c:pt>
                <c:pt idx="2868">
                  <c:v>2294.4899999999998</c:v>
                </c:pt>
                <c:pt idx="2869">
                  <c:v>2295.2599999999998</c:v>
                </c:pt>
                <c:pt idx="2870">
                  <c:v>2295.9699999999998</c:v>
                </c:pt>
                <c:pt idx="2871">
                  <c:v>2296.77</c:v>
                </c:pt>
                <c:pt idx="2872">
                  <c:v>2297.5700000000002</c:v>
                </c:pt>
                <c:pt idx="2873">
                  <c:v>2298.34</c:v>
                </c:pt>
                <c:pt idx="2874">
                  <c:v>2299.19</c:v>
                </c:pt>
                <c:pt idx="2875">
                  <c:v>2299.98</c:v>
                </c:pt>
                <c:pt idx="2876">
                  <c:v>2300.7799999999997</c:v>
                </c:pt>
                <c:pt idx="2877">
                  <c:v>2301.58</c:v>
                </c:pt>
                <c:pt idx="2878">
                  <c:v>2302.3500000000004</c:v>
                </c:pt>
                <c:pt idx="2879">
                  <c:v>2303.09</c:v>
                </c:pt>
                <c:pt idx="2880">
                  <c:v>2303.8900000000003</c:v>
                </c:pt>
                <c:pt idx="2881">
                  <c:v>2304.67</c:v>
                </c:pt>
                <c:pt idx="2882">
                  <c:v>2305.4499999999998</c:v>
                </c:pt>
                <c:pt idx="2883">
                  <c:v>2306.25</c:v>
                </c:pt>
                <c:pt idx="2884">
                  <c:v>2307.11</c:v>
                </c:pt>
                <c:pt idx="2885">
                  <c:v>2307.9699999999998</c:v>
                </c:pt>
                <c:pt idx="2886">
                  <c:v>2308.73</c:v>
                </c:pt>
                <c:pt idx="2887">
                  <c:v>2309.64</c:v>
                </c:pt>
                <c:pt idx="2888">
                  <c:v>2310.66</c:v>
                </c:pt>
                <c:pt idx="2889">
                  <c:v>2311.3300000000004</c:v>
                </c:pt>
                <c:pt idx="2890">
                  <c:v>2311.9499999999998</c:v>
                </c:pt>
                <c:pt idx="2891">
                  <c:v>2312.8500000000004</c:v>
                </c:pt>
                <c:pt idx="2892">
                  <c:v>2313.6</c:v>
                </c:pt>
                <c:pt idx="2893">
                  <c:v>2314.38</c:v>
                </c:pt>
                <c:pt idx="2894">
                  <c:v>2315.23</c:v>
                </c:pt>
                <c:pt idx="2895">
                  <c:v>2316.04</c:v>
                </c:pt>
                <c:pt idx="2896">
                  <c:v>2316.8900000000003</c:v>
                </c:pt>
                <c:pt idx="2897">
                  <c:v>2317.73</c:v>
                </c:pt>
                <c:pt idx="2898">
                  <c:v>2318.48</c:v>
                </c:pt>
                <c:pt idx="2899">
                  <c:v>2319.3000000000002</c:v>
                </c:pt>
                <c:pt idx="2900">
                  <c:v>2320.14</c:v>
                </c:pt>
                <c:pt idx="2901">
                  <c:v>2320.8700000000003</c:v>
                </c:pt>
                <c:pt idx="2902">
                  <c:v>2321.6</c:v>
                </c:pt>
                <c:pt idx="2903">
                  <c:v>2322.3900000000003</c:v>
                </c:pt>
                <c:pt idx="2904">
                  <c:v>2323.4100000000003</c:v>
                </c:pt>
                <c:pt idx="2905">
                  <c:v>2324.1799999999998</c:v>
                </c:pt>
                <c:pt idx="2906">
                  <c:v>2324.9899999999998</c:v>
                </c:pt>
                <c:pt idx="2907">
                  <c:v>2325.8500000000004</c:v>
                </c:pt>
                <c:pt idx="2908">
                  <c:v>2326.67</c:v>
                </c:pt>
                <c:pt idx="2909">
                  <c:v>2327.5</c:v>
                </c:pt>
                <c:pt idx="2910">
                  <c:v>2328.3200000000002</c:v>
                </c:pt>
                <c:pt idx="2911">
                  <c:v>2329.08</c:v>
                </c:pt>
                <c:pt idx="2912">
                  <c:v>2329.8000000000002</c:v>
                </c:pt>
                <c:pt idx="2913">
                  <c:v>2330.54</c:v>
                </c:pt>
                <c:pt idx="2914">
                  <c:v>2331.4100000000003</c:v>
                </c:pt>
                <c:pt idx="2915">
                  <c:v>2332.2799999999997</c:v>
                </c:pt>
                <c:pt idx="2916">
                  <c:v>2333.13</c:v>
                </c:pt>
                <c:pt idx="2917">
                  <c:v>2333.8700000000003</c:v>
                </c:pt>
                <c:pt idx="2918">
                  <c:v>2334.69</c:v>
                </c:pt>
                <c:pt idx="2919">
                  <c:v>2335.42</c:v>
                </c:pt>
                <c:pt idx="2920">
                  <c:v>2336.19</c:v>
                </c:pt>
                <c:pt idx="2921">
                  <c:v>2337.0300000000002</c:v>
                </c:pt>
                <c:pt idx="2922">
                  <c:v>2337.8300000000004</c:v>
                </c:pt>
                <c:pt idx="2923">
                  <c:v>2338.61</c:v>
                </c:pt>
                <c:pt idx="2924">
                  <c:v>2339.5300000000002</c:v>
                </c:pt>
                <c:pt idx="2925">
                  <c:v>2340.4100000000003</c:v>
                </c:pt>
                <c:pt idx="2926">
                  <c:v>2341.29</c:v>
                </c:pt>
                <c:pt idx="2927">
                  <c:v>2342.0300000000002</c:v>
                </c:pt>
                <c:pt idx="2928">
                  <c:v>2342.94</c:v>
                </c:pt>
                <c:pt idx="2929">
                  <c:v>2343.8700000000003</c:v>
                </c:pt>
                <c:pt idx="2930">
                  <c:v>2344.7199999999998</c:v>
                </c:pt>
                <c:pt idx="2931">
                  <c:v>2345.54</c:v>
                </c:pt>
                <c:pt idx="2932">
                  <c:v>2346.3200000000002</c:v>
                </c:pt>
                <c:pt idx="2933">
                  <c:v>2347.04</c:v>
                </c:pt>
                <c:pt idx="2934">
                  <c:v>2347.9</c:v>
                </c:pt>
                <c:pt idx="2935">
                  <c:v>2348.79</c:v>
                </c:pt>
                <c:pt idx="2936">
                  <c:v>2349.56</c:v>
                </c:pt>
                <c:pt idx="2937">
                  <c:v>2350.34</c:v>
                </c:pt>
                <c:pt idx="2938">
                  <c:v>2351.14</c:v>
                </c:pt>
                <c:pt idx="2939">
                  <c:v>2352.02</c:v>
                </c:pt>
                <c:pt idx="2940">
                  <c:v>2352.7399999999998</c:v>
                </c:pt>
                <c:pt idx="2941">
                  <c:v>2353.52</c:v>
                </c:pt>
                <c:pt idx="2942">
                  <c:v>2354.36</c:v>
                </c:pt>
                <c:pt idx="2943">
                  <c:v>2355.04</c:v>
                </c:pt>
                <c:pt idx="2944">
                  <c:v>2355.96</c:v>
                </c:pt>
                <c:pt idx="2945">
                  <c:v>2356.8200000000002</c:v>
                </c:pt>
                <c:pt idx="2946">
                  <c:v>2357.9699999999998</c:v>
                </c:pt>
                <c:pt idx="2947">
                  <c:v>2358.88</c:v>
                </c:pt>
                <c:pt idx="2948">
                  <c:v>2359.7399999999998</c:v>
                </c:pt>
                <c:pt idx="2949">
                  <c:v>2360.4699999999998</c:v>
                </c:pt>
                <c:pt idx="2950">
                  <c:v>2361.25</c:v>
                </c:pt>
                <c:pt idx="2951">
                  <c:v>2362.0500000000002</c:v>
                </c:pt>
                <c:pt idx="2952">
                  <c:v>2362.79</c:v>
                </c:pt>
                <c:pt idx="2953">
                  <c:v>2363.6799999999998</c:v>
                </c:pt>
                <c:pt idx="2954">
                  <c:v>2364.4100000000003</c:v>
                </c:pt>
                <c:pt idx="2955">
                  <c:v>2365.27</c:v>
                </c:pt>
                <c:pt idx="2956">
                  <c:v>2366.04</c:v>
                </c:pt>
                <c:pt idx="2957">
                  <c:v>2366.8500000000004</c:v>
                </c:pt>
                <c:pt idx="2958">
                  <c:v>2367.69</c:v>
                </c:pt>
                <c:pt idx="2959">
                  <c:v>2368.46</c:v>
                </c:pt>
                <c:pt idx="2960">
                  <c:v>2369.1799999999998</c:v>
                </c:pt>
                <c:pt idx="2961">
                  <c:v>2370.0700000000002</c:v>
                </c:pt>
                <c:pt idx="2962">
                  <c:v>2370.7799999999997</c:v>
                </c:pt>
                <c:pt idx="2963">
                  <c:v>2371.5300000000002</c:v>
                </c:pt>
                <c:pt idx="2964">
                  <c:v>2372.27</c:v>
                </c:pt>
                <c:pt idx="2965">
                  <c:v>2372.94</c:v>
                </c:pt>
                <c:pt idx="2966">
                  <c:v>2373.6799999999998</c:v>
                </c:pt>
                <c:pt idx="2967">
                  <c:v>2374.5</c:v>
                </c:pt>
                <c:pt idx="2968">
                  <c:v>2375.3200000000002</c:v>
                </c:pt>
                <c:pt idx="2969">
                  <c:v>2376.08</c:v>
                </c:pt>
                <c:pt idx="2970">
                  <c:v>2376.8900000000003</c:v>
                </c:pt>
                <c:pt idx="2971">
                  <c:v>2377.6799999999998</c:v>
                </c:pt>
                <c:pt idx="2972">
                  <c:v>2378.54</c:v>
                </c:pt>
                <c:pt idx="2973">
                  <c:v>2379.4100000000003</c:v>
                </c:pt>
                <c:pt idx="2974">
                  <c:v>2380.17</c:v>
                </c:pt>
                <c:pt idx="2975">
                  <c:v>2380.8900000000003</c:v>
                </c:pt>
                <c:pt idx="2976">
                  <c:v>2381.5700000000002</c:v>
                </c:pt>
                <c:pt idx="2977">
                  <c:v>2382.27</c:v>
                </c:pt>
                <c:pt idx="2978">
                  <c:v>2383.1</c:v>
                </c:pt>
                <c:pt idx="2979">
                  <c:v>2383.84</c:v>
                </c:pt>
                <c:pt idx="2980">
                  <c:v>2384.62</c:v>
                </c:pt>
                <c:pt idx="2981">
                  <c:v>2385.5100000000002</c:v>
                </c:pt>
                <c:pt idx="2982">
                  <c:v>2386.3900000000003</c:v>
                </c:pt>
                <c:pt idx="2983">
                  <c:v>2387.09</c:v>
                </c:pt>
                <c:pt idx="2984">
                  <c:v>2387.9100000000003</c:v>
                </c:pt>
                <c:pt idx="2985">
                  <c:v>2388.71</c:v>
                </c:pt>
                <c:pt idx="2986">
                  <c:v>2389.5300000000002</c:v>
                </c:pt>
                <c:pt idx="2987">
                  <c:v>2390.63</c:v>
                </c:pt>
                <c:pt idx="2988">
                  <c:v>2391.5100000000002</c:v>
                </c:pt>
                <c:pt idx="2989">
                  <c:v>2392.3300000000004</c:v>
                </c:pt>
                <c:pt idx="2990">
                  <c:v>2393.12</c:v>
                </c:pt>
                <c:pt idx="2991">
                  <c:v>2393.88</c:v>
                </c:pt>
                <c:pt idx="2992">
                  <c:v>2394.6999999999998</c:v>
                </c:pt>
                <c:pt idx="2993">
                  <c:v>2395.4699999999998</c:v>
                </c:pt>
                <c:pt idx="2994">
                  <c:v>2396.25</c:v>
                </c:pt>
                <c:pt idx="2995">
                  <c:v>2397.0100000000002</c:v>
                </c:pt>
                <c:pt idx="2996">
                  <c:v>2397.7399999999998</c:v>
                </c:pt>
                <c:pt idx="2997">
                  <c:v>2398.52</c:v>
                </c:pt>
                <c:pt idx="2998">
                  <c:v>2399.3000000000002</c:v>
                </c:pt>
                <c:pt idx="2999">
                  <c:v>2400.17</c:v>
                </c:pt>
                <c:pt idx="3000">
                  <c:v>2401.12</c:v>
                </c:pt>
                <c:pt idx="3001">
                  <c:v>2401.88</c:v>
                </c:pt>
                <c:pt idx="3002">
                  <c:v>2402.65</c:v>
                </c:pt>
                <c:pt idx="3003">
                  <c:v>2403.4699999999998</c:v>
                </c:pt>
                <c:pt idx="3004">
                  <c:v>2404.27</c:v>
                </c:pt>
                <c:pt idx="3005">
                  <c:v>2405.06</c:v>
                </c:pt>
                <c:pt idx="3006">
                  <c:v>2405.77</c:v>
                </c:pt>
                <c:pt idx="3007">
                  <c:v>2406.5100000000002</c:v>
                </c:pt>
                <c:pt idx="3008">
                  <c:v>2407.29</c:v>
                </c:pt>
                <c:pt idx="3009">
                  <c:v>2408.16</c:v>
                </c:pt>
                <c:pt idx="3010">
                  <c:v>2408.9100000000003</c:v>
                </c:pt>
                <c:pt idx="3011">
                  <c:v>2409.5500000000002</c:v>
                </c:pt>
                <c:pt idx="3012">
                  <c:v>2410.36</c:v>
                </c:pt>
                <c:pt idx="3013">
                  <c:v>2411.16</c:v>
                </c:pt>
                <c:pt idx="3014">
                  <c:v>2411.9699999999998</c:v>
                </c:pt>
                <c:pt idx="3015">
                  <c:v>2412.64</c:v>
                </c:pt>
                <c:pt idx="3016">
                  <c:v>2413.4</c:v>
                </c:pt>
                <c:pt idx="3017">
                  <c:v>2414.15</c:v>
                </c:pt>
                <c:pt idx="3018">
                  <c:v>2414.8900000000003</c:v>
                </c:pt>
                <c:pt idx="3019">
                  <c:v>2415.75</c:v>
                </c:pt>
                <c:pt idx="3020">
                  <c:v>2416.5100000000002</c:v>
                </c:pt>
                <c:pt idx="3021">
                  <c:v>2417.2399999999998</c:v>
                </c:pt>
                <c:pt idx="3022">
                  <c:v>2417.98</c:v>
                </c:pt>
                <c:pt idx="3023">
                  <c:v>2418.9100000000003</c:v>
                </c:pt>
                <c:pt idx="3024">
                  <c:v>2419.65</c:v>
                </c:pt>
                <c:pt idx="3025">
                  <c:v>2420.4</c:v>
                </c:pt>
                <c:pt idx="3026">
                  <c:v>2421.15</c:v>
                </c:pt>
                <c:pt idx="3027">
                  <c:v>2421.9100000000003</c:v>
                </c:pt>
                <c:pt idx="3028">
                  <c:v>2422.69</c:v>
                </c:pt>
                <c:pt idx="3029">
                  <c:v>2423.5100000000002</c:v>
                </c:pt>
                <c:pt idx="3030">
                  <c:v>2424.3700000000003</c:v>
                </c:pt>
                <c:pt idx="3031">
                  <c:v>2425.12</c:v>
                </c:pt>
                <c:pt idx="3032">
                  <c:v>2425.98</c:v>
                </c:pt>
                <c:pt idx="3033">
                  <c:v>2426.79</c:v>
                </c:pt>
                <c:pt idx="3034">
                  <c:v>2427.58</c:v>
                </c:pt>
                <c:pt idx="3035">
                  <c:v>2428.3700000000003</c:v>
                </c:pt>
                <c:pt idx="3036">
                  <c:v>2429.19</c:v>
                </c:pt>
                <c:pt idx="3037">
                  <c:v>2430</c:v>
                </c:pt>
                <c:pt idx="3038">
                  <c:v>2430.7599999999998</c:v>
                </c:pt>
                <c:pt idx="3039">
                  <c:v>2431.5700000000002</c:v>
                </c:pt>
                <c:pt idx="3040">
                  <c:v>2432.3900000000003</c:v>
                </c:pt>
                <c:pt idx="3041">
                  <c:v>2433.15</c:v>
                </c:pt>
                <c:pt idx="3042">
                  <c:v>2433.96</c:v>
                </c:pt>
                <c:pt idx="3043">
                  <c:v>2434.79</c:v>
                </c:pt>
                <c:pt idx="3044">
                  <c:v>2435.56</c:v>
                </c:pt>
                <c:pt idx="3045">
                  <c:v>2436.42</c:v>
                </c:pt>
                <c:pt idx="3046">
                  <c:v>2437.3300000000004</c:v>
                </c:pt>
                <c:pt idx="3047">
                  <c:v>2438.09</c:v>
                </c:pt>
                <c:pt idx="3048">
                  <c:v>2438.88</c:v>
                </c:pt>
                <c:pt idx="3049">
                  <c:v>2439.65</c:v>
                </c:pt>
                <c:pt idx="3050">
                  <c:v>2440.4699999999998</c:v>
                </c:pt>
                <c:pt idx="3051">
                  <c:v>2441.27</c:v>
                </c:pt>
                <c:pt idx="3052">
                  <c:v>2442.0500000000002</c:v>
                </c:pt>
                <c:pt idx="3053">
                  <c:v>2442.92</c:v>
                </c:pt>
                <c:pt idx="3054">
                  <c:v>2443.69</c:v>
                </c:pt>
                <c:pt idx="3055">
                  <c:v>2444.4899999999998</c:v>
                </c:pt>
                <c:pt idx="3056">
                  <c:v>2445.3300000000004</c:v>
                </c:pt>
                <c:pt idx="3057">
                  <c:v>2446.1799999999998</c:v>
                </c:pt>
                <c:pt idx="3058">
                  <c:v>2447.08</c:v>
                </c:pt>
                <c:pt idx="3059">
                  <c:v>2447.9</c:v>
                </c:pt>
                <c:pt idx="3060">
                  <c:v>2448.63</c:v>
                </c:pt>
                <c:pt idx="3061">
                  <c:v>2449.48</c:v>
                </c:pt>
                <c:pt idx="3062">
                  <c:v>2450.27</c:v>
                </c:pt>
                <c:pt idx="3063">
                  <c:v>2451.0700000000002</c:v>
                </c:pt>
                <c:pt idx="3064">
                  <c:v>2451.84</c:v>
                </c:pt>
                <c:pt idx="3065">
                  <c:v>2452.67</c:v>
                </c:pt>
                <c:pt idx="3066">
                  <c:v>2453.4699999999998</c:v>
                </c:pt>
                <c:pt idx="3067">
                  <c:v>2454.2199999999998</c:v>
                </c:pt>
                <c:pt idx="3068">
                  <c:v>2454.98</c:v>
                </c:pt>
                <c:pt idx="3069">
                  <c:v>2455.8300000000004</c:v>
                </c:pt>
                <c:pt idx="3070">
                  <c:v>2456.5700000000002</c:v>
                </c:pt>
                <c:pt idx="3071">
                  <c:v>2457.4</c:v>
                </c:pt>
                <c:pt idx="3072">
                  <c:v>2458.27</c:v>
                </c:pt>
                <c:pt idx="3073">
                  <c:v>2458.9899999999998</c:v>
                </c:pt>
                <c:pt idx="3074">
                  <c:v>2459.8000000000002</c:v>
                </c:pt>
                <c:pt idx="3075">
                  <c:v>2460.61</c:v>
                </c:pt>
                <c:pt idx="3076">
                  <c:v>2461.36</c:v>
                </c:pt>
                <c:pt idx="3077">
                  <c:v>2462.1</c:v>
                </c:pt>
                <c:pt idx="3078">
                  <c:v>2462.9</c:v>
                </c:pt>
                <c:pt idx="3079">
                  <c:v>2463.7399999999998</c:v>
                </c:pt>
                <c:pt idx="3080">
                  <c:v>2464.4899999999998</c:v>
                </c:pt>
                <c:pt idx="3081">
                  <c:v>2465.25</c:v>
                </c:pt>
                <c:pt idx="3082">
                  <c:v>2465.9899999999998</c:v>
                </c:pt>
                <c:pt idx="3083">
                  <c:v>2466.98</c:v>
                </c:pt>
                <c:pt idx="3084">
                  <c:v>2467.96</c:v>
                </c:pt>
                <c:pt idx="3085">
                  <c:v>2468.7399999999998</c:v>
                </c:pt>
                <c:pt idx="3086">
                  <c:v>2469.4699999999998</c:v>
                </c:pt>
                <c:pt idx="3087">
                  <c:v>2470.3300000000004</c:v>
                </c:pt>
                <c:pt idx="3088">
                  <c:v>2471.0700000000002</c:v>
                </c:pt>
                <c:pt idx="3089">
                  <c:v>2471.86</c:v>
                </c:pt>
                <c:pt idx="3090">
                  <c:v>2472.7199999999998</c:v>
                </c:pt>
                <c:pt idx="3091">
                  <c:v>2473.5300000000002</c:v>
                </c:pt>
                <c:pt idx="3092">
                  <c:v>2474.29</c:v>
                </c:pt>
                <c:pt idx="3093">
                  <c:v>2475.08</c:v>
                </c:pt>
                <c:pt idx="3094">
                  <c:v>2475.8000000000002</c:v>
                </c:pt>
                <c:pt idx="3095">
                  <c:v>2476.6</c:v>
                </c:pt>
                <c:pt idx="3096">
                  <c:v>2477.4299999999998</c:v>
                </c:pt>
                <c:pt idx="3097">
                  <c:v>2478.13</c:v>
                </c:pt>
                <c:pt idx="3098">
                  <c:v>2478.8900000000003</c:v>
                </c:pt>
                <c:pt idx="3099">
                  <c:v>2479.59</c:v>
                </c:pt>
                <c:pt idx="3100">
                  <c:v>2480.42</c:v>
                </c:pt>
                <c:pt idx="3101">
                  <c:v>2481.3500000000004</c:v>
                </c:pt>
                <c:pt idx="3102">
                  <c:v>2482.09</c:v>
                </c:pt>
                <c:pt idx="3103">
                  <c:v>2482.9100000000003</c:v>
                </c:pt>
                <c:pt idx="3104">
                  <c:v>2483.67</c:v>
                </c:pt>
                <c:pt idx="3105">
                  <c:v>2484.44</c:v>
                </c:pt>
                <c:pt idx="3106">
                  <c:v>2485.1999999999998</c:v>
                </c:pt>
                <c:pt idx="3107">
                  <c:v>2485.96</c:v>
                </c:pt>
                <c:pt idx="3108">
                  <c:v>2486.8100000000004</c:v>
                </c:pt>
                <c:pt idx="3109">
                  <c:v>2487.7199999999998</c:v>
                </c:pt>
                <c:pt idx="3110">
                  <c:v>2488.4699999999998</c:v>
                </c:pt>
                <c:pt idx="3111">
                  <c:v>2489.38</c:v>
                </c:pt>
                <c:pt idx="3112">
                  <c:v>2490.1999999999998</c:v>
                </c:pt>
                <c:pt idx="3113">
                  <c:v>2490.98</c:v>
                </c:pt>
                <c:pt idx="3114">
                  <c:v>2491.86</c:v>
                </c:pt>
                <c:pt idx="3115">
                  <c:v>2492.48</c:v>
                </c:pt>
                <c:pt idx="3116">
                  <c:v>2493.21</c:v>
                </c:pt>
                <c:pt idx="3117">
                  <c:v>2494.08</c:v>
                </c:pt>
                <c:pt idx="3118">
                  <c:v>2494.8700000000003</c:v>
                </c:pt>
                <c:pt idx="3119">
                  <c:v>2495.71</c:v>
                </c:pt>
                <c:pt idx="3120">
                  <c:v>2496.4499999999998</c:v>
                </c:pt>
                <c:pt idx="3121">
                  <c:v>2497.1799999999998</c:v>
                </c:pt>
                <c:pt idx="3122">
                  <c:v>2497.92</c:v>
                </c:pt>
                <c:pt idx="3123">
                  <c:v>2498.75</c:v>
                </c:pt>
                <c:pt idx="3124">
                  <c:v>2499.5300000000002</c:v>
                </c:pt>
                <c:pt idx="3125">
                  <c:v>2500.3300000000004</c:v>
                </c:pt>
                <c:pt idx="3126">
                  <c:v>2501.3200000000002</c:v>
                </c:pt>
                <c:pt idx="3127">
                  <c:v>2502.15</c:v>
                </c:pt>
                <c:pt idx="3128">
                  <c:v>2502.98</c:v>
                </c:pt>
                <c:pt idx="3129">
                  <c:v>2503.8100000000004</c:v>
                </c:pt>
                <c:pt idx="3130">
                  <c:v>2504.5700000000002</c:v>
                </c:pt>
                <c:pt idx="3131">
                  <c:v>2505.34</c:v>
                </c:pt>
                <c:pt idx="3132">
                  <c:v>2506.14</c:v>
                </c:pt>
                <c:pt idx="3133">
                  <c:v>2506.9499999999998</c:v>
                </c:pt>
                <c:pt idx="3134">
                  <c:v>2507.8000000000002</c:v>
                </c:pt>
                <c:pt idx="3135">
                  <c:v>2508.63</c:v>
                </c:pt>
                <c:pt idx="3136">
                  <c:v>2509.42</c:v>
                </c:pt>
                <c:pt idx="3137">
                  <c:v>2510.12</c:v>
                </c:pt>
                <c:pt idx="3138">
                  <c:v>2510.9499999999998</c:v>
                </c:pt>
                <c:pt idx="3139">
                  <c:v>2511.79</c:v>
                </c:pt>
                <c:pt idx="3140">
                  <c:v>2512.56</c:v>
                </c:pt>
                <c:pt idx="3141">
                  <c:v>2513.3900000000003</c:v>
                </c:pt>
                <c:pt idx="3142">
                  <c:v>2514.14</c:v>
                </c:pt>
                <c:pt idx="3143">
                  <c:v>2515.42</c:v>
                </c:pt>
                <c:pt idx="3144">
                  <c:v>2516.2599999999998</c:v>
                </c:pt>
                <c:pt idx="3145">
                  <c:v>2517.08</c:v>
                </c:pt>
                <c:pt idx="3146">
                  <c:v>2517.9100000000003</c:v>
                </c:pt>
                <c:pt idx="3147">
                  <c:v>2518.63</c:v>
                </c:pt>
                <c:pt idx="3148">
                  <c:v>2519.48</c:v>
                </c:pt>
                <c:pt idx="3149">
                  <c:v>2520.23</c:v>
                </c:pt>
                <c:pt idx="3150">
                  <c:v>2521.02</c:v>
                </c:pt>
                <c:pt idx="3151">
                  <c:v>2521.9</c:v>
                </c:pt>
                <c:pt idx="3152">
                  <c:v>2522.8300000000004</c:v>
                </c:pt>
                <c:pt idx="3153">
                  <c:v>2523.58</c:v>
                </c:pt>
                <c:pt idx="3154">
                  <c:v>2524.4</c:v>
                </c:pt>
                <c:pt idx="3155">
                  <c:v>2525.23</c:v>
                </c:pt>
                <c:pt idx="3156">
                  <c:v>2526.0100000000002</c:v>
                </c:pt>
                <c:pt idx="3157">
                  <c:v>2526.9</c:v>
                </c:pt>
                <c:pt idx="3158">
                  <c:v>2527.63</c:v>
                </c:pt>
                <c:pt idx="3159">
                  <c:v>2528.4100000000003</c:v>
                </c:pt>
                <c:pt idx="3160">
                  <c:v>2529.23</c:v>
                </c:pt>
                <c:pt idx="3161">
                  <c:v>2529.9499999999998</c:v>
                </c:pt>
                <c:pt idx="3162">
                  <c:v>2530.7199999999998</c:v>
                </c:pt>
                <c:pt idx="3163">
                  <c:v>2531.4299999999998</c:v>
                </c:pt>
                <c:pt idx="3164">
                  <c:v>2532.19</c:v>
                </c:pt>
                <c:pt idx="3165">
                  <c:v>2533.0700000000002</c:v>
                </c:pt>
                <c:pt idx="3166">
                  <c:v>2533.8700000000003</c:v>
                </c:pt>
                <c:pt idx="3167">
                  <c:v>2534.63</c:v>
                </c:pt>
                <c:pt idx="3168">
                  <c:v>2535.54</c:v>
                </c:pt>
                <c:pt idx="3169">
                  <c:v>2536.3500000000004</c:v>
                </c:pt>
                <c:pt idx="3170">
                  <c:v>2537.25</c:v>
                </c:pt>
                <c:pt idx="3171">
                  <c:v>2537.96</c:v>
                </c:pt>
                <c:pt idx="3172">
                  <c:v>2538.69</c:v>
                </c:pt>
                <c:pt idx="3173">
                  <c:v>2539.56</c:v>
                </c:pt>
                <c:pt idx="3174">
                  <c:v>2540.23</c:v>
                </c:pt>
                <c:pt idx="3175">
                  <c:v>2541.04</c:v>
                </c:pt>
                <c:pt idx="3176">
                  <c:v>2541.8500000000004</c:v>
                </c:pt>
                <c:pt idx="3177">
                  <c:v>2542.59</c:v>
                </c:pt>
                <c:pt idx="3178">
                  <c:v>2543.48</c:v>
                </c:pt>
                <c:pt idx="3179">
                  <c:v>2544.2399999999998</c:v>
                </c:pt>
                <c:pt idx="3180">
                  <c:v>2545.0500000000002</c:v>
                </c:pt>
                <c:pt idx="3181">
                  <c:v>2545.8300000000004</c:v>
                </c:pt>
                <c:pt idx="3182">
                  <c:v>2546.5</c:v>
                </c:pt>
                <c:pt idx="3183">
                  <c:v>2547.52</c:v>
                </c:pt>
                <c:pt idx="3184">
                  <c:v>2548.3200000000002</c:v>
                </c:pt>
                <c:pt idx="3185">
                  <c:v>2549.0700000000002</c:v>
                </c:pt>
                <c:pt idx="3186">
                  <c:v>2549.88</c:v>
                </c:pt>
                <c:pt idx="3187">
                  <c:v>2550.6</c:v>
                </c:pt>
                <c:pt idx="3188">
                  <c:v>2551.38</c:v>
                </c:pt>
                <c:pt idx="3189">
                  <c:v>2552.21</c:v>
                </c:pt>
                <c:pt idx="3190">
                  <c:v>2553.0100000000002</c:v>
                </c:pt>
                <c:pt idx="3191">
                  <c:v>2553.7599999999998</c:v>
                </c:pt>
                <c:pt idx="3192">
                  <c:v>2554.5300000000002</c:v>
                </c:pt>
                <c:pt idx="3193">
                  <c:v>2555.2599999999998</c:v>
                </c:pt>
                <c:pt idx="3194">
                  <c:v>2555.9499999999998</c:v>
                </c:pt>
                <c:pt idx="3195">
                  <c:v>2556.6999999999998</c:v>
                </c:pt>
                <c:pt idx="3196">
                  <c:v>2557.4</c:v>
                </c:pt>
                <c:pt idx="3197">
                  <c:v>2558.25</c:v>
                </c:pt>
                <c:pt idx="3198">
                  <c:v>2559.06</c:v>
                </c:pt>
                <c:pt idx="3199">
                  <c:v>2559.79</c:v>
                </c:pt>
                <c:pt idx="3200">
                  <c:v>2560.67</c:v>
                </c:pt>
                <c:pt idx="3201">
                  <c:v>2561.4699999999998</c:v>
                </c:pt>
                <c:pt idx="3202">
                  <c:v>2562.3000000000002</c:v>
                </c:pt>
                <c:pt idx="3203">
                  <c:v>2563.12</c:v>
                </c:pt>
                <c:pt idx="3204">
                  <c:v>2563.9100000000003</c:v>
                </c:pt>
                <c:pt idx="3205">
                  <c:v>2564.71</c:v>
                </c:pt>
                <c:pt idx="3206">
                  <c:v>2565.44</c:v>
                </c:pt>
                <c:pt idx="3207">
                  <c:v>2566.1999999999998</c:v>
                </c:pt>
                <c:pt idx="3208">
                  <c:v>2566.9100000000003</c:v>
                </c:pt>
                <c:pt idx="3209">
                  <c:v>2567.6799999999998</c:v>
                </c:pt>
                <c:pt idx="3210">
                  <c:v>2568.46</c:v>
                </c:pt>
                <c:pt idx="3211">
                  <c:v>2569.3000000000002</c:v>
                </c:pt>
                <c:pt idx="3212">
                  <c:v>2570.14</c:v>
                </c:pt>
                <c:pt idx="3213">
                  <c:v>2570.9299999999998</c:v>
                </c:pt>
                <c:pt idx="3214">
                  <c:v>2571.67</c:v>
                </c:pt>
                <c:pt idx="3215">
                  <c:v>2572.4</c:v>
                </c:pt>
                <c:pt idx="3216">
                  <c:v>2573.19</c:v>
                </c:pt>
                <c:pt idx="3217">
                  <c:v>2574.0100000000002</c:v>
                </c:pt>
                <c:pt idx="3218">
                  <c:v>2574.8000000000002</c:v>
                </c:pt>
                <c:pt idx="3219">
                  <c:v>2575.7199999999998</c:v>
                </c:pt>
                <c:pt idx="3220">
                  <c:v>2576.5500000000002</c:v>
                </c:pt>
                <c:pt idx="3221">
                  <c:v>2577.3100000000004</c:v>
                </c:pt>
                <c:pt idx="3222">
                  <c:v>2578.0700000000002</c:v>
                </c:pt>
                <c:pt idx="3223">
                  <c:v>2578.8000000000002</c:v>
                </c:pt>
                <c:pt idx="3224">
                  <c:v>2579.59</c:v>
                </c:pt>
                <c:pt idx="3225">
                  <c:v>2580.27</c:v>
                </c:pt>
                <c:pt idx="3226">
                  <c:v>2581.0700000000002</c:v>
                </c:pt>
                <c:pt idx="3227">
                  <c:v>2581.8700000000003</c:v>
                </c:pt>
                <c:pt idx="3228">
                  <c:v>2582.67</c:v>
                </c:pt>
                <c:pt idx="3229">
                  <c:v>2583.58</c:v>
                </c:pt>
                <c:pt idx="3230">
                  <c:v>2584.3300000000004</c:v>
                </c:pt>
                <c:pt idx="3231">
                  <c:v>2585.1799999999998</c:v>
                </c:pt>
                <c:pt idx="3232">
                  <c:v>2585.9499999999998</c:v>
                </c:pt>
                <c:pt idx="3233">
                  <c:v>2586.7799999999997</c:v>
                </c:pt>
                <c:pt idx="3234">
                  <c:v>2587.5500000000002</c:v>
                </c:pt>
                <c:pt idx="3235">
                  <c:v>2588.3200000000002</c:v>
                </c:pt>
                <c:pt idx="3236">
                  <c:v>2589.1</c:v>
                </c:pt>
                <c:pt idx="3237">
                  <c:v>2589.8200000000002</c:v>
                </c:pt>
                <c:pt idx="3238">
                  <c:v>2590.67</c:v>
                </c:pt>
                <c:pt idx="3239">
                  <c:v>2591.36</c:v>
                </c:pt>
                <c:pt idx="3240">
                  <c:v>2592.29</c:v>
                </c:pt>
                <c:pt idx="3241">
                  <c:v>2593.0300000000002</c:v>
                </c:pt>
                <c:pt idx="3242">
                  <c:v>2593.8900000000003</c:v>
                </c:pt>
                <c:pt idx="3243">
                  <c:v>2594.6</c:v>
                </c:pt>
                <c:pt idx="3244">
                  <c:v>2595.3900000000003</c:v>
                </c:pt>
                <c:pt idx="3245">
                  <c:v>2596.14</c:v>
                </c:pt>
                <c:pt idx="3246">
                  <c:v>2596.9499999999998</c:v>
                </c:pt>
                <c:pt idx="3247">
                  <c:v>2597.8000000000002</c:v>
                </c:pt>
                <c:pt idx="3248">
                  <c:v>2598.5300000000002</c:v>
                </c:pt>
                <c:pt idx="3249">
                  <c:v>2599.3200000000002</c:v>
                </c:pt>
                <c:pt idx="3250">
                  <c:v>2600.08</c:v>
                </c:pt>
                <c:pt idx="3251">
                  <c:v>2601.0300000000002</c:v>
                </c:pt>
                <c:pt idx="3252">
                  <c:v>2601.8500000000004</c:v>
                </c:pt>
                <c:pt idx="3253">
                  <c:v>2602.56</c:v>
                </c:pt>
                <c:pt idx="3254">
                  <c:v>2603.29</c:v>
                </c:pt>
                <c:pt idx="3255">
                  <c:v>2604.02</c:v>
                </c:pt>
                <c:pt idx="3256">
                  <c:v>2604.92</c:v>
                </c:pt>
                <c:pt idx="3257">
                  <c:v>2605.69</c:v>
                </c:pt>
                <c:pt idx="3258">
                  <c:v>2606.3700000000003</c:v>
                </c:pt>
                <c:pt idx="3259">
                  <c:v>2607.3200000000002</c:v>
                </c:pt>
                <c:pt idx="3260">
                  <c:v>2608.16</c:v>
                </c:pt>
                <c:pt idx="3261">
                  <c:v>2608.94</c:v>
                </c:pt>
                <c:pt idx="3262">
                  <c:v>2609.73</c:v>
                </c:pt>
                <c:pt idx="3263">
                  <c:v>2610.5300000000002</c:v>
                </c:pt>
                <c:pt idx="3264">
                  <c:v>2611.5</c:v>
                </c:pt>
                <c:pt idx="3265">
                  <c:v>2612.2599999999998</c:v>
                </c:pt>
                <c:pt idx="3266">
                  <c:v>2613.04</c:v>
                </c:pt>
                <c:pt idx="3267">
                  <c:v>2613.92</c:v>
                </c:pt>
                <c:pt idx="3268">
                  <c:v>2614.6799999999998</c:v>
                </c:pt>
                <c:pt idx="3269">
                  <c:v>2615.48</c:v>
                </c:pt>
                <c:pt idx="3270">
                  <c:v>2616.25</c:v>
                </c:pt>
                <c:pt idx="3271">
                  <c:v>2617</c:v>
                </c:pt>
                <c:pt idx="3272">
                  <c:v>2617.8100000000004</c:v>
                </c:pt>
                <c:pt idx="3273">
                  <c:v>2618.59</c:v>
                </c:pt>
                <c:pt idx="3274">
                  <c:v>2619.3500000000004</c:v>
                </c:pt>
                <c:pt idx="3275">
                  <c:v>2620.13</c:v>
                </c:pt>
                <c:pt idx="3276">
                  <c:v>2620.96</c:v>
                </c:pt>
                <c:pt idx="3277">
                  <c:v>2621.73</c:v>
                </c:pt>
                <c:pt idx="3278">
                  <c:v>2622.4900000000002</c:v>
                </c:pt>
                <c:pt idx="3279">
                  <c:v>2623.27</c:v>
                </c:pt>
                <c:pt idx="3280">
                  <c:v>2624.03</c:v>
                </c:pt>
                <c:pt idx="3281">
                  <c:v>2625.3300000000004</c:v>
                </c:pt>
                <c:pt idx="3282">
                  <c:v>2626.17</c:v>
                </c:pt>
                <c:pt idx="3283">
                  <c:v>2626.96</c:v>
                </c:pt>
                <c:pt idx="3284">
                  <c:v>2627.8500000000004</c:v>
                </c:pt>
                <c:pt idx="3285">
                  <c:v>2628.65</c:v>
                </c:pt>
                <c:pt idx="3286">
                  <c:v>2629.38</c:v>
                </c:pt>
                <c:pt idx="3287">
                  <c:v>2630.2</c:v>
                </c:pt>
                <c:pt idx="3288">
                  <c:v>2631.1</c:v>
                </c:pt>
                <c:pt idx="3289">
                  <c:v>2631.9100000000003</c:v>
                </c:pt>
                <c:pt idx="3290">
                  <c:v>2632.68</c:v>
                </c:pt>
                <c:pt idx="3291">
                  <c:v>2633.4700000000003</c:v>
                </c:pt>
                <c:pt idx="3292">
                  <c:v>2634.2</c:v>
                </c:pt>
                <c:pt idx="3293">
                  <c:v>2635.04</c:v>
                </c:pt>
                <c:pt idx="3294">
                  <c:v>2635.8</c:v>
                </c:pt>
                <c:pt idx="3295">
                  <c:v>2636.55</c:v>
                </c:pt>
                <c:pt idx="3296">
                  <c:v>2637.3900000000003</c:v>
                </c:pt>
                <c:pt idx="3297">
                  <c:v>2638.2</c:v>
                </c:pt>
                <c:pt idx="3298">
                  <c:v>2639.04</c:v>
                </c:pt>
                <c:pt idx="3299">
                  <c:v>2639.9</c:v>
                </c:pt>
                <c:pt idx="3300">
                  <c:v>2640.71</c:v>
                </c:pt>
                <c:pt idx="3301">
                  <c:v>2641.57</c:v>
                </c:pt>
                <c:pt idx="3302">
                  <c:v>2642.4100000000003</c:v>
                </c:pt>
                <c:pt idx="3303">
                  <c:v>2643.18</c:v>
                </c:pt>
                <c:pt idx="3304">
                  <c:v>2643.94</c:v>
                </c:pt>
                <c:pt idx="3305">
                  <c:v>2644.65</c:v>
                </c:pt>
                <c:pt idx="3306">
                  <c:v>2645.4100000000003</c:v>
                </c:pt>
                <c:pt idx="3307">
                  <c:v>2646.15</c:v>
                </c:pt>
                <c:pt idx="3308">
                  <c:v>2647.13</c:v>
                </c:pt>
                <c:pt idx="3309">
                  <c:v>2647.84</c:v>
                </c:pt>
                <c:pt idx="3310">
                  <c:v>2648.64</c:v>
                </c:pt>
                <c:pt idx="3311">
                  <c:v>2649.29</c:v>
                </c:pt>
                <c:pt idx="3312">
                  <c:v>2650.07</c:v>
                </c:pt>
                <c:pt idx="3313">
                  <c:v>2650.86</c:v>
                </c:pt>
                <c:pt idx="3314">
                  <c:v>2651.57</c:v>
                </c:pt>
                <c:pt idx="3315">
                  <c:v>2652.4100000000003</c:v>
                </c:pt>
                <c:pt idx="3316">
                  <c:v>2653.2</c:v>
                </c:pt>
                <c:pt idx="3317">
                  <c:v>2654.03</c:v>
                </c:pt>
                <c:pt idx="3318">
                  <c:v>2654.86</c:v>
                </c:pt>
                <c:pt idx="3319">
                  <c:v>2655.57</c:v>
                </c:pt>
                <c:pt idx="3320">
                  <c:v>2656.53</c:v>
                </c:pt>
                <c:pt idx="3321">
                  <c:v>2657.27</c:v>
                </c:pt>
                <c:pt idx="3322">
                  <c:v>2658.03</c:v>
                </c:pt>
                <c:pt idx="3323">
                  <c:v>2658.82</c:v>
                </c:pt>
                <c:pt idx="3324">
                  <c:v>2659.59</c:v>
                </c:pt>
                <c:pt idx="3325">
                  <c:v>2660.3500000000004</c:v>
                </c:pt>
                <c:pt idx="3326">
                  <c:v>2661.11</c:v>
                </c:pt>
                <c:pt idx="3327">
                  <c:v>2661.92</c:v>
                </c:pt>
                <c:pt idx="3328">
                  <c:v>2662.8</c:v>
                </c:pt>
                <c:pt idx="3329">
                  <c:v>2663.56</c:v>
                </c:pt>
                <c:pt idx="3330">
                  <c:v>2664.38</c:v>
                </c:pt>
                <c:pt idx="3331">
                  <c:v>2665.2599999999998</c:v>
                </c:pt>
                <c:pt idx="3332">
                  <c:v>2666.06</c:v>
                </c:pt>
                <c:pt idx="3333">
                  <c:v>2666.8900000000003</c:v>
                </c:pt>
                <c:pt idx="3334">
                  <c:v>2667.71</c:v>
                </c:pt>
                <c:pt idx="3335">
                  <c:v>2668.48</c:v>
                </c:pt>
                <c:pt idx="3336">
                  <c:v>2669.3300000000004</c:v>
                </c:pt>
                <c:pt idx="3337">
                  <c:v>2670.09</c:v>
                </c:pt>
                <c:pt idx="3338">
                  <c:v>2670.98</c:v>
                </c:pt>
                <c:pt idx="3339">
                  <c:v>2671.7799999999997</c:v>
                </c:pt>
                <c:pt idx="3340">
                  <c:v>2672.72</c:v>
                </c:pt>
                <c:pt idx="3341">
                  <c:v>2673.4300000000003</c:v>
                </c:pt>
                <c:pt idx="3342">
                  <c:v>2674.24</c:v>
                </c:pt>
                <c:pt idx="3343">
                  <c:v>2675.1</c:v>
                </c:pt>
                <c:pt idx="3344">
                  <c:v>2675.84</c:v>
                </c:pt>
                <c:pt idx="3345">
                  <c:v>2676.72</c:v>
                </c:pt>
                <c:pt idx="3346">
                  <c:v>2677.3500000000004</c:v>
                </c:pt>
                <c:pt idx="3347">
                  <c:v>2678.29</c:v>
                </c:pt>
                <c:pt idx="3348">
                  <c:v>2679.07</c:v>
                </c:pt>
                <c:pt idx="3349">
                  <c:v>2679.86</c:v>
                </c:pt>
                <c:pt idx="3350">
                  <c:v>2680.7599999999998</c:v>
                </c:pt>
                <c:pt idx="3351">
                  <c:v>2681.65</c:v>
                </c:pt>
                <c:pt idx="3352">
                  <c:v>2682.4</c:v>
                </c:pt>
                <c:pt idx="3353">
                  <c:v>2683.2599999999998</c:v>
                </c:pt>
                <c:pt idx="3354">
                  <c:v>2684</c:v>
                </c:pt>
                <c:pt idx="3355">
                  <c:v>2684.8300000000004</c:v>
                </c:pt>
                <c:pt idx="3356">
                  <c:v>2685.65</c:v>
                </c:pt>
                <c:pt idx="3357">
                  <c:v>2686.46</c:v>
                </c:pt>
                <c:pt idx="3358">
                  <c:v>2687.11</c:v>
                </c:pt>
                <c:pt idx="3359">
                  <c:v>2687.94</c:v>
                </c:pt>
                <c:pt idx="3360">
                  <c:v>2688.8300000000004</c:v>
                </c:pt>
                <c:pt idx="3361">
                  <c:v>2689.53</c:v>
                </c:pt>
                <c:pt idx="3362">
                  <c:v>2690.2799999999997</c:v>
                </c:pt>
                <c:pt idx="3363">
                  <c:v>2691.13</c:v>
                </c:pt>
                <c:pt idx="3364">
                  <c:v>2691.9500000000003</c:v>
                </c:pt>
                <c:pt idx="3365">
                  <c:v>2692.73</c:v>
                </c:pt>
                <c:pt idx="3366">
                  <c:v>2693.69</c:v>
                </c:pt>
                <c:pt idx="3367">
                  <c:v>2694.3900000000003</c:v>
                </c:pt>
                <c:pt idx="3368">
                  <c:v>2695.18</c:v>
                </c:pt>
                <c:pt idx="3369">
                  <c:v>2695.94</c:v>
                </c:pt>
                <c:pt idx="3370">
                  <c:v>2696.82</c:v>
                </c:pt>
                <c:pt idx="3371">
                  <c:v>2697.62</c:v>
                </c:pt>
                <c:pt idx="3372">
                  <c:v>2698.3500000000004</c:v>
                </c:pt>
                <c:pt idx="3373">
                  <c:v>2699.14</c:v>
                </c:pt>
                <c:pt idx="3374">
                  <c:v>2699.8500000000004</c:v>
                </c:pt>
                <c:pt idx="3375">
                  <c:v>2700.68</c:v>
                </c:pt>
                <c:pt idx="3376">
                  <c:v>2701.42</c:v>
                </c:pt>
                <c:pt idx="3377">
                  <c:v>2702.21</c:v>
                </c:pt>
                <c:pt idx="3378">
                  <c:v>2702.96</c:v>
                </c:pt>
                <c:pt idx="3379">
                  <c:v>2703.7</c:v>
                </c:pt>
                <c:pt idx="3380">
                  <c:v>2704.3700000000003</c:v>
                </c:pt>
                <c:pt idx="3381">
                  <c:v>2705.21</c:v>
                </c:pt>
                <c:pt idx="3382">
                  <c:v>2706</c:v>
                </c:pt>
                <c:pt idx="3383">
                  <c:v>2706.82</c:v>
                </c:pt>
                <c:pt idx="3384">
                  <c:v>2707.69</c:v>
                </c:pt>
                <c:pt idx="3385">
                  <c:v>2708.5</c:v>
                </c:pt>
                <c:pt idx="3386">
                  <c:v>2709.25</c:v>
                </c:pt>
                <c:pt idx="3387">
                  <c:v>2710.03</c:v>
                </c:pt>
                <c:pt idx="3388">
                  <c:v>2710.79</c:v>
                </c:pt>
                <c:pt idx="3389">
                  <c:v>2711.59</c:v>
                </c:pt>
                <c:pt idx="3390">
                  <c:v>2712.46</c:v>
                </c:pt>
                <c:pt idx="3391">
                  <c:v>2713.3300000000004</c:v>
                </c:pt>
                <c:pt idx="3392">
                  <c:v>2714.13</c:v>
                </c:pt>
                <c:pt idx="3393">
                  <c:v>2714.9100000000003</c:v>
                </c:pt>
                <c:pt idx="3394">
                  <c:v>2715.7599999999998</c:v>
                </c:pt>
                <c:pt idx="3395">
                  <c:v>2716.46</c:v>
                </c:pt>
                <c:pt idx="3396">
                  <c:v>2717.3500000000004</c:v>
                </c:pt>
                <c:pt idx="3397">
                  <c:v>2718.1</c:v>
                </c:pt>
                <c:pt idx="3398">
                  <c:v>2718.8700000000003</c:v>
                </c:pt>
                <c:pt idx="3399">
                  <c:v>2719.66</c:v>
                </c:pt>
                <c:pt idx="3400">
                  <c:v>2720.4</c:v>
                </c:pt>
                <c:pt idx="3401">
                  <c:v>2721.23</c:v>
                </c:pt>
                <c:pt idx="3402">
                  <c:v>2722.06</c:v>
                </c:pt>
                <c:pt idx="3403">
                  <c:v>2722.9</c:v>
                </c:pt>
                <c:pt idx="3404">
                  <c:v>2723.72</c:v>
                </c:pt>
                <c:pt idx="3405">
                  <c:v>2724.46</c:v>
                </c:pt>
                <c:pt idx="3406">
                  <c:v>2725.3300000000004</c:v>
                </c:pt>
                <c:pt idx="3407">
                  <c:v>2726.11</c:v>
                </c:pt>
                <c:pt idx="3408">
                  <c:v>2726.8700000000003</c:v>
                </c:pt>
                <c:pt idx="3409">
                  <c:v>2727.72</c:v>
                </c:pt>
                <c:pt idx="3410">
                  <c:v>2728.56</c:v>
                </c:pt>
                <c:pt idx="3411">
                  <c:v>2729.32</c:v>
                </c:pt>
                <c:pt idx="3412">
                  <c:v>2730.16</c:v>
                </c:pt>
                <c:pt idx="3413">
                  <c:v>2730.8700000000003</c:v>
                </c:pt>
                <c:pt idx="3414">
                  <c:v>2731.61</c:v>
                </c:pt>
                <c:pt idx="3415">
                  <c:v>2732.44</c:v>
                </c:pt>
                <c:pt idx="3416">
                  <c:v>2733.14</c:v>
                </c:pt>
                <c:pt idx="3417">
                  <c:v>2733.9500000000003</c:v>
                </c:pt>
                <c:pt idx="3418">
                  <c:v>2734.67</c:v>
                </c:pt>
                <c:pt idx="3419">
                  <c:v>2735.4900000000002</c:v>
                </c:pt>
                <c:pt idx="3420">
                  <c:v>2736.3700000000003</c:v>
                </c:pt>
                <c:pt idx="3421">
                  <c:v>2737.13</c:v>
                </c:pt>
                <c:pt idx="3422">
                  <c:v>2737.9</c:v>
                </c:pt>
                <c:pt idx="3423">
                  <c:v>2738.75</c:v>
                </c:pt>
                <c:pt idx="3424">
                  <c:v>2739.53</c:v>
                </c:pt>
                <c:pt idx="3425">
                  <c:v>2740.3</c:v>
                </c:pt>
                <c:pt idx="3426">
                  <c:v>2741.29</c:v>
                </c:pt>
                <c:pt idx="3427">
                  <c:v>2742.2</c:v>
                </c:pt>
                <c:pt idx="3428">
                  <c:v>2743.02</c:v>
                </c:pt>
                <c:pt idx="3429">
                  <c:v>2743.86</c:v>
                </c:pt>
                <c:pt idx="3430">
                  <c:v>2744.62</c:v>
                </c:pt>
                <c:pt idx="3431">
                  <c:v>2745.3700000000003</c:v>
                </c:pt>
                <c:pt idx="3432">
                  <c:v>2746.18</c:v>
                </c:pt>
                <c:pt idx="3433">
                  <c:v>2747</c:v>
                </c:pt>
                <c:pt idx="3434">
                  <c:v>2747.69</c:v>
                </c:pt>
                <c:pt idx="3435">
                  <c:v>2748.8500000000004</c:v>
                </c:pt>
                <c:pt idx="3436">
                  <c:v>2749.65</c:v>
                </c:pt>
                <c:pt idx="3437">
                  <c:v>2750.42</c:v>
                </c:pt>
                <c:pt idx="3438">
                  <c:v>2751.09</c:v>
                </c:pt>
                <c:pt idx="3439">
                  <c:v>2751.9100000000003</c:v>
                </c:pt>
                <c:pt idx="3440">
                  <c:v>2752.66</c:v>
                </c:pt>
                <c:pt idx="3441">
                  <c:v>2753.5</c:v>
                </c:pt>
                <c:pt idx="3442">
                  <c:v>2754.29</c:v>
                </c:pt>
                <c:pt idx="3443">
                  <c:v>2755.3100000000004</c:v>
                </c:pt>
                <c:pt idx="3444">
                  <c:v>2756.17</c:v>
                </c:pt>
                <c:pt idx="3445">
                  <c:v>2756.9700000000003</c:v>
                </c:pt>
                <c:pt idx="3446">
                  <c:v>2757.8</c:v>
                </c:pt>
                <c:pt idx="3447">
                  <c:v>2758.57</c:v>
                </c:pt>
                <c:pt idx="3448">
                  <c:v>2759.32</c:v>
                </c:pt>
                <c:pt idx="3449">
                  <c:v>2759.9500000000003</c:v>
                </c:pt>
                <c:pt idx="3450">
                  <c:v>2760.82</c:v>
                </c:pt>
                <c:pt idx="3451">
                  <c:v>2761.72</c:v>
                </c:pt>
                <c:pt idx="3452">
                  <c:v>2762.46</c:v>
                </c:pt>
                <c:pt idx="3453">
                  <c:v>2763.13</c:v>
                </c:pt>
                <c:pt idx="3454">
                  <c:v>2763.8700000000003</c:v>
                </c:pt>
                <c:pt idx="3455">
                  <c:v>2764.67</c:v>
                </c:pt>
                <c:pt idx="3456">
                  <c:v>2765.5</c:v>
                </c:pt>
                <c:pt idx="3457">
                  <c:v>2766.27</c:v>
                </c:pt>
                <c:pt idx="3458">
                  <c:v>2767.06</c:v>
                </c:pt>
                <c:pt idx="3459">
                  <c:v>2767.86</c:v>
                </c:pt>
                <c:pt idx="3460">
                  <c:v>2768.71</c:v>
                </c:pt>
                <c:pt idx="3461">
                  <c:v>2769.5</c:v>
                </c:pt>
                <c:pt idx="3462">
                  <c:v>2770.22</c:v>
                </c:pt>
                <c:pt idx="3463">
                  <c:v>2771</c:v>
                </c:pt>
                <c:pt idx="3464">
                  <c:v>2771.79</c:v>
                </c:pt>
                <c:pt idx="3465">
                  <c:v>2772.59</c:v>
                </c:pt>
                <c:pt idx="3466">
                  <c:v>2773.42</c:v>
                </c:pt>
                <c:pt idx="3467">
                  <c:v>2774.08</c:v>
                </c:pt>
                <c:pt idx="3468">
                  <c:v>2774.8900000000003</c:v>
                </c:pt>
                <c:pt idx="3469">
                  <c:v>2775.65</c:v>
                </c:pt>
                <c:pt idx="3470">
                  <c:v>2776.42</c:v>
                </c:pt>
                <c:pt idx="3471">
                  <c:v>2777.19</c:v>
                </c:pt>
                <c:pt idx="3472">
                  <c:v>2777.94</c:v>
                </c:pt>
                <c:pt idx="3473">
                  <c:v>2778.71</c:v>
                </c:pt>
                <c:pt idx="3474">
                  <c:v>2779.52</c:v>
                </c:pt>
                <c:pt idx="3475">
                  <c:v>2780.25</c:v>
                </c:pt>
                <c:pt idx="3476">
                  <c:v>2780.9100000000003</c:v>
                </c:pt>
                <c:pt idx="3477">
                  <c:v>2781.9500000000003</c:v>
                </c:pt>
                <c:pt idx="3478">
                  <c:v>2782.77</c:v>
                </c:pt>
                <c:pt idx="3479">
                  <c:v>2783.56</c:v>
                </c:pt>
                <c:pt idx="3480">
                  <c:v>2784.32</c:v>
                </c:pt>
                <c:pt idx="3481">
                  <c:v>2785.11</c:v>
                </c:pt>
                <c:pt idx="3482">
                  <c:v>2785.9</c:v>
                </c:pt>
                <c:pt idx="3483">
                  <c:v>2786.75</c:v>
                </c:pt>
                <c:pt idx="3484">
                  <c:v>2787.58</c:v>
                </c:pt>
                <c:pt idx="3485">
                  <c:v>2788.4100000000003</c:v>
                </c:pt>
                <c:pt idx="3486">
                  <c:v>2789.16</c:v>
                </c:pt>
                <c:pt idx="3487">
                  <c:v>2790.08</c:v>
                </c:pt>
                <c:pt idx="3488">
                  <c:v>2790.9</c:v>
                </c:pt>
                <c:pt idx="3489">
                  <c:v>2791.84</c:v>
                </c:pt>
                <c:pt idx="3490">
                  <c:v>2792.61</c:v>
                </c:pt>
                <c:pt idx="3491">
                  <c:v>2793.46</c:v>
                </c:pt>
                <c:pt idx="3492">
                  <c:v>2794.21</c:v>
                </c:pt>
                <c:pt idx="3493">
                  <c:v>2794.9500000000003</c:v>
                </c:pt>
                <c:pt idx="3494">
                  <c:v>2795.8</c:v>
                </c:pt>
                <c:pt idx="3495">
                  <c:v>2796.65</c:v>
                </c:pt>
                <c:pt idx="3496">
                  <c:v>2797.38</c:v>
                </c:pt>
                <c:pt idx="3497">
                  <c:v>2798.19</c:v>
                </c:pt>
                <c:pt idx="3498">
                  <c:v>2799.09</c:v>
                </c:pt>
                <c:pt idx="3499">
                  <c:v>2799.9100000000003</c:v>
                </c:pt>
                <c:pt idx="3500">
                  <c:v>2800.69</c:v>
                </c:pt>
                <c:pt idx="3501">
                  <c:v>2801.4500000000003</c:v>
                </c:pt>
                <c:pt idx="3502">
                  <c:v>2802.22</c:v>
                </c:pt>
                <c:pt idx="3503">
                  <c:v>2803.03</c:v>
                </c:pt>
                <c:pt idx="3504">
                  <c:v>2803.8100000000004</c:v>
                </c:pt>
                <c:pt idx="3505">
                  <c:v>2804.64</c:v>
                </c:pt>
                <c:pt idx="3506">
                  <c:v>2805.42</c:v>
                </c:pt>
                <c:pt idx="3507">
                  <c:v>2806.16</c:v>
                </c:pt>
                <c:pt idx="3508">
                  <c:v>2806.9300000000003</c:v>
                </c:pt>
                <c:pt idx="3509">
                  <c:v>2807.8100000000004</c:v>
                </c:pt>
                <c:pt idx="3510">
                  <c:v>2808.6</c:v>
                </c:pt>
                <c:pt idx="3511">
                  <c:v>2809.4</c:v>
                </c:pt>
                <c:pt idx="3512">
                  <c:v>2810.18</c:v>
                </c:pt>
                <c:pt idx="3513">
                  <c:v>2810.9900000000002</c:v>
                </c:pt>
                <c:pt idx="3514">
                  <c:v>2811.68</c:v>
                </c:pt>
                <c:pt idx="3515">
                  <c:v>2812.57</c:v>
                </c:pt>
                <c:pt idx="3516">
                  <c:v>2813.3300000000004</c:v>
                </c:pt>
                <c:pt idx="3517">
                  <c:v>2814.15</c:v>
                </c:pt>
                <c:pt idx="3518">
                  <c:v>2815.04</c:v>
                </c:pt>
                <c:pt idx="3519">
                  <c:v>2815.7799999999997</c:v>
                </c:pt>
                <c:pt idx="3520">
                  <c:v>2816.61</c:v>
                </c:pt>
                <c:pt idx="3521">
                  <c:v>2817.3700000000003</c:v>
                </c:pt>
                <c:pt idx="3522">
                  <c:v>2818.11</c:v>
                </c:pt>
                <c:pt idx="3523">
                  <c:v>2818.9500000000003</c:v>
                </c:pt>
                <c:pt idx="3524">
                  <c:v>2819.74</c:v>
                </c:pt>
                <c:pt idx="3525">
                  <c:v>2820.55</c:v>
                </c:pt>
                <c:pt idx="3526">
                  <c:v>2821.23</c:v>
                </c:pt>
                <c:pt idx="3527">
                  <c:v>2822.2599999999998</c:v>
                </c:pt>
                <c:pt idx="3528">
                  <c:v>2822.9700000000003</c:v>
                </c:pt>
                <c:pt idx="3529">
                  <c:v>2823.7599999999998</c:v>
                </c:pt>
                <c:pt idx="3530">
                  <c:v>2824.59</c:v>
                </c:pt>
                <c:pt idx="3531">
                  <c:v>2825.4700000000003</c:v>
                </c:pt>
                <c:pt idx="3532">
                  <c:v>2826.19</c:v>
                </c:pt>
                <c:pt idx="3533">
                  <c:v>2826.9700000000003</c:v>
                </c:pt>
                <c:pt idx="3534">
                  <c:v>2827.8300000000004</c:v>
                </c:pt>
                <c:pt idx="3535">
                  <c:v>2828.64</c:v>
                </c:pt>
                <c:pt idx="3536">
                  <c:v>2829.62</c:v>
                </c:pt>
                <c:pt idx="3537">
                  <c:v>2830.3900000000003</c:v>
                </c:pt>
                <c:pt idx="3538">
                  <c:v>2831.09</c:v>
                </c:pt>
                <c:pt idx="3539">
                  <c:v>2831.9300000000003</c:v>
                </c:pt>
                <c:pt idx="3540">
                  <c:v>2832.68</c:v>
                </c:pt>
                <c:pt idx="3541">
                  <c:v>2833.4300000000003</c:v>
                </c:pt>
                <c:pt idx="3542">
                  <c:v>2834.25</c:v>
                </c:pt>
                <c:pt idx="3543">
                  <c:v>2835.06</c:v>
                </c:pt>
                <c:pt idx="3544">
                  <c:v>2835.8</c:v>
                </c:pt>
                <c:pt idx="3545">
                  <c:v>2836.54</c:v>
                </c:pt>
                <c:pt idx="3546">
                  <c:v>2837.27</c:v>
                </c:pt>
                <c:pt idx="3547">
                  <c:v>2837.9700000000003</c:v>
                </c:pt>
                <c:pt idx="3548">
                  <c:v>2838.8</c:v>
                </c:pt>
                <c:pt idx="3549">
                  <c:v>2839.69</c:v>
                </c:pt>
                <c:pt idx="3550">
                  <c:v>2840.3900000000003</c:v>
                </c:pt>
                <c:pt idx="3551">
                  <c:v>2841.2</c:v>
                </c:pt>
                <c:pt idx="3552">
                  <c:v>2841.96</c:v>
                </c:pt>
                <c:pt idx="3553">
                  <c:v>2842.69</c:v>
                </c:pt>
                <c:pt idx="3554">
                  <c:v>2843.5</c:v>
                </c:pt>
                <c:pt idx="3555">
                  <c:v>2844.19</c:v>
                </c:pt>
                <c:pt idx="3556">
                  <c:v>2844.98</c:v>
                </c:pt>
                <c:pt idx="3557">
                  <c:v>2845.9300000000003</c:v>
                </c:pt>
                <c:pt idx="3558">
                  <c:v>2846.75</c:v>
                </c:pt>
                <c:pt idx="3559">
                  <c:v>2847.4900000000002</c:v>
                </c:pt>
                <c:pt idx="3560">
                  <c:v>2848.3100000000004</c:v>
                </c:pt>
                <c:pt idx="3561">
                  <c:v>2849.07</c:v>
                </c:pt>
                <c:pt idx="3562">
                  <c:v>2849.84</c:v>
                </c:pt>
                <c:pt idx="3563">
                  <c:v>2850.62</c:v>
                </c:pt>
                <c:pt idx="3564">
                  <c:v>2851.4900000000002</c:v>
                </c:pt>
                <c:pt idx="3565">
                  <c:v>2852.2599999999998</c:v>
                </c:pt>
                <c:pt idx="3566">
                  <c:v>2853.01</c:v>
                </c:pt>
                <c:pt idx="3567">
                  <c:v>2853.8</c:v>
                </c:pt>
                <c:pt idx="3568">
                  <c:v>2854.54</c:v>
                </c:pt>
                <c:pt idx="3569">
                  <c:v>2855.38</c:v>
                </c:pt>
                <c:pt idx="3570">
                  <c:v>2856.16</c:v>
                </c:pt>
                <c:pt idx="3571">
                  <c:v>2856.88</c:v>
                </c:pt>
                <c:pt idx="3572">
                  <c:v>2857.63</c:v>
                </c:pt>
                <c:pt idx="3573">
                  <c:v>2858.42</c:v>
                </c:pt>
                <c:pt idx="3574">
                  <c:v>2859.16</c:v>
                </c:pt>
                <c:pt idx="3575">
                  <c:v>2860.01</c:v>
                </c:pt>
                <c:pt idx="3576">
                  <c:v>2860.9</c:v>
                </c:pt>
                <c:pt idx="3577">
                  <c:v>2861.94</c:v>
                </c:pt>
                <c:pt idx="3578">
                  <c:v>2862.75</c:v>
                </c:pt>
                <c:pt idx="3579">
                  <c:v>2863.6</c:v>
                </c:pt>
                <c:pt idx="3580">
                  <c:v>2864.46</c:v>
                </c:pt>
                <c:pt idx="3581">
                  <c:v>2865.21</c:v>
                </c:pt>
                <c:pt idx="3582">
                  <c:v>2865.9500000000003</c:v>
                </c:pt>
                <c:pt idx="3583">
                  <c:v>2866.79</c:v>
                </c:pt>
                <c:pt idx="3584">
                  <c:v>2867.54</c:v>
                </c:pt>
                <c:pt idx="3585">
                  <c:v>2868.32</c:v>
                </c:pt>
                <c:pt idx="3586">
                  <c:v>2869.17</c:v>
                </c:pt>
                <c:pt idx="3587">
                  <c:v>2869.9100000000003</c:v>
                </c:pt>
                <c:pt idx="3588">
                  <c:v>2870.68</c:v>
                </c:pt>
                <c:pt idx="3589">
                  <c:v>2871.64</c:v>
                </c:pt>
                <c:pt idx="3590">
                  <c:v>2872.38</c:v>
                </c:pt>
                <c:pt idx="3591">
                  <c:v>2873.18</c:v>
                </c:pt>
                <c:pt idx="3592">
                  <c:v>2873.92</c:v>
                </c:pt>
                <c:pt idx="3593">
                  <c:v>2874.86</c:v>
                </c:pt>
                <c:pt idx="3594">
                  <c:v>2875.59</c:v>
                </c:pt>
                <c:pt idx="3595">
                  <c:v>2876.4300000000003</c:v>
                </c:pt>
                <c:pt idx="3596">
                  <c:v>2877.22</c:v>
                </c:pt>
                <c:pt idx="3597">
                  <c:v>2877.9900000000002</c:v>
                </c:pt>
                <c:pt idx="3598">
                  <c:v>2878.8900000000003</c:v>
                </c:pt>
                <c:pt idx="3599">
                  <c:v>2879.65</c:v>
                </c:pt>
                <c:pt idx="3600">
                  <c:v>2880.44</c:v>
                </c:pt>
                <c:pt idx="3601">
                  <c:v>2881.3</c:v>
                </c:pt>
                <c:pt idx="3602">
                  <c:v>2882.17</c:v>
                </c:pt>
                <c:pt idx="3603">
                  <c:v>2882.96</c:v>
                </c:pt>
                <c:pt idx="3604">
                  <c:v>2883.77</c:v>
                </c:pt>
                <c:pt idx="3605">
                  <c:v>2884.58</c:v>
                </c:pt>
                <c:pt idx="3606">
                  <c:v>2885.3300000000004</c:v>
                </c:pt>
                <c:pt idx="3607">
                  <c:v>2886.13</c:v>
                </c:pt>
                <c:pt idx="3608">
                  <c:v>2886.92</c:v>
                </c:pt>
                <c:pt idx="3609">
                  <c:v>2887.73</c:v>
                </c:pt>
                <c:pt idx="3610">
                  <c:v>2888.55</c:v>
                </c:pt>
                <c:pt idx="3611">
                  <c:v>2889.3500000000004</c:v>
                </c:pt>
                <c:pt idx="3612">
                  <c:v>2890.17</c:v>
                </c:pt>
                <c:pt idx="3613">
                  <c:v>2891</c:v>
                </c:pt>
                <c:pt idx="3614">
                  <c:v>2891.8</c:v>
                </c:pt>
                <c:pt idx="3615">
                  <c:v>2892.58</c:v>
                </c:pt>
                <c:pt idx="3616">
                  <c:v>2893.3100000000004</c:v>
                </c:pt>
                <c:pt idx="3617">
                  <c:v>2893.98</c:v>
                </c:pt>
                <c:pt idx="3618">
                  <c:v>2894.74</c:v>
                </c:pt>
                <c:pt idx="3619">
                  <c:v>2895.46</c:v>
                </c:pt>
                <c:pt idx="3620">
                  <c:v>2896.23</c:v>
                </c:pt>
                <c:pt idx="3621">
                  <c:v>2896.9900000000002</c:v>
                </c:pt>
                <c:pt idx="3622">
                  <c:v>2897.8100000000004</c:v>
                </c:pt>
                <c:pt idx="3623">
                  <c:v>2898.63</c:v>
                </c:pt>
                <c:pt idx="3624">
                  <c:v>2899.55</c:v>
                </c:pt>
                <c:pt idx="3625">
                  <c:v>2900.36</c:v>
                </c:pt>
                <c:pt idx="3626">
                  <c:v>2901.12</c:v>
                </c:pt>
                <c:pt idx="3627">
                  <c:v>2901.8300000000004</c:v>
                </c:pt>
                <c:pt idx="3628">
                  <c:v>2902.69</c:v>
                </c:pt>
                <c:pt idx="3629">
                  <c:v>2903.4300000000003</c:v>
                </c:pt>
                <c:pt idx="3630">
                  <c:v>2904.18</c:v>
                </c:pt>
                <c:pt idx="3631">
                  <c:v>2904.9100000000003</c:v>
                </c:pt>
                <c:pt idx="3632">
                  <c:v>2905.9900000000002</c:v>
                </c:pt>
                <c:pt idx="3633">
                  <c:v>2906.7</c:v>
                </c:pt>
                <c:pt idx="3634">
                  <c:v>2907.57</c:v>
                </c:pt>
                <c:pt idx="3635">
                  <c:v>2908.23</c:v>
                </c:pt>
                <c:pt idx="3636">
                  <c:v>2908.98</c:v>
                </c:pt>
                <c:pt idx="3637">
                  <c:v>2909.8</c:v>
                </c:pt>
                <c:pt idx="3638">
                  <c:v>2910.66</c:v>
                </c:pt>
                <c:pt idx="3639">
                  <c:v>2911.38</c:v>
                </c:pt>
                <c:pt idx="3640">
                  <c:v>2912.11</c:v>
                </c:pt>
                <c:pt idx="3641">
                  <c:v>2913.04</c:v>
                </c:pt>
                <c:pt idx="3642">
                  <c:v>2913.79</c:v>
                </c:pt>
                <c:pt idx="3643">
                  <c:v>2914.62</c:v>
                </c:pt>
                <c:pt idx="3644">
                  <c:v>2915.4300000000003</c:v>
                </c:pt>
                <c:pt idx="3645">
                  <c:v>2916.21</c:v>
                </c:pt>
                <c:pt idx="3646">
                  <c:v>2917</c:v>
                </c:pt>
                <c:pt idx="3647">
                  <c:v>2917.79</c:v>
                </c:pt>
                <c:pt idx="3648">
                  <c:v>2918.48</c:v>
                </c:pt>
                <c:pt idx="3649">
                  <c:v>2919.4300000000003</c:v>
                </c:pt>
                <c:pt idx="3650">
                  <c:v>2920.2599999999998</c:v>
                </c:pt>
                <c:pt idx="3651">
                  <c:v>2921.04</c:v>
                </c:pt>
                <c:pt idx="3652">
                  <c:v>2921.84</c:v>
                </c:pt>
                <c:pt idx="3653">
                  <c:v>2922.6</c:v>
                </c:pt>
                <c:pt idx="3654">
                  <c:v>2923.3300000000004</c:v>
                </c:pt>
                <c:pt idx="3655">
                  <c:v>2924.08</c:v>
                </c:pt>
                <c:pt idx="3656">
                  <c:v>2924.8700000000003</c:v>
                </c:pt>
                <c:pt idx="3657">
                  <c:v>2925.66</c:v>
                </c:pt>
                <c:pt idx="3658">
                  <c:v>2926.4100000000003</c:v>
                </c:pt>
                <c:pt idx="3659">
                  <c:v>2927.14</c:v>
                </c:pt>
                <c:pt idx="3660">
                  <c:v>2927.94</c:v>
                </c:pt>
                <c:pt idx="3661">
                  <c:v>2928.64</c:v>
                </c:pt>
                <c:pt idx="3662">
                  <c:v>2929.4500000000003</c:v>
                </c:pt>
                <c:pt idx="3663">
                  <c:v>2930.19</c:v>
                </c:pt>
                <c:pt idx="3664">
                  <c:v>2930.98</c:v>
                </c:pt>
                <c:pt idx="3665">
                  <c:v>2931.7599999999998</c:v>
                </c:pt>
                <c:pt idx="3666">
                  <c:v>2932.4900000000002</c:v>
                </c:pt>
                <c:pt idx="3667">
                  <c:v>2933.2799999999997</c:v>
                </c:pt>
                <c:pt idx="3668">
                  <c:v>2933.9900000000002</c:v>
                </c:pt>
                <c:pt idx="3669">
                  <c:v>2934.86</c:v>
                </c:pt>
                <c:pt idx="3670">
                  <c:v>2935.64</c:v>
                </c:pt>
                <c:pt idx="3671">
                  <c:v>2936.5</c:v>
                </c:pt>
                <c:pt idx="3672">
                  <c:v>2937.3300000000004</c:v>
                </c:pt>
                <c:pt idx="3673">
                  <c:v>2938.04</c:v>
                </c:pt>
                <c:pt idx="3674">
                  <c:v>2939.27</c:v>
                </c:pt>
                <c:pt idx="3675">
                  <c:v>2940.19</c:v>
                </c:pt>
                <c:pt idx="3676">
                  <c:v>2940.98</c:v>
                </c:pt>
                <c:pt idx="3677">
                  <c:v>2941.8500000000004</c:v>
                </c:pt>
                <c:pt idx="3678">
                  <c:v>2942.55</c:v>
                </c:pt>
                <c:pt idx="3679">
                  <c:v>2943.34</c:v>
                </c:pt>
                <c:pt idx="3680">
                  <c:v>2944.12</c:v>
                </c:pt>
                <c:pt idx="3681">
                  <c:v>2944.96</c:v>
                </c:pt>
                <c:pt idx="3682">
                  <c:v>2945.69</c:v>
                </c:pt>
                <c:pt idx="3683">
                  <c:v>2946.5</c:v>
                </c:pt>
                <c:pt idx="3684">
                  <c:v>2947.36</c:v>
                </c:pt>
                <c:pt idx="3685">
                  <c:v>2948.27</c:v>
                </c:pt>
                <c:pt idx="3686">
                  <c:v>2949.05</c:v>
                </c:pt>
                <c:pt idx="3687">
                  <c:v>2949.8100000000004</c:v>
                </c:pt>
                <c:pt idx="3688">
                  <c:v>2950.63</c:v>
                </c:pt>
                <c:pt idx="3689">
                  <c:v>2951.61</c:v>
                </c:pt>
                <c:pt idx="3690">
                  <c:v>2952.52</c:v>
                </c:pt>
                <c:pt idx="3691">
                  <c:v>2953.36</c:v>
                </c:pt>
                <c:pt idx="3692">
                  <c:v>2954.18</c:v>
                </c:pt>
                <c:pt idx="3693">
                  <c:v>2955</c:v>
                </c:pt>
                <c:pt idx="3694">
                  <c:v>2955.7599999999998</c:v>
                </c:pt>
                <c:pt idx="3695">
                  <c:v>2956.4700000000003</c:v>
                </c:pt>
                <c:pt idx="3696">
                  <c:v>2957.3100000000004</c:v>
                </c:pt>
                <c:pt idx="3697">
                  <c:v>2958.06</c:v>
                </c:pt>
                <c:pt idx="3698">
                  <c:v>2958.8900000000003</c:v>
                </c:pt>
                <c:pt idx="3699">
                  <c:v>2959.71</c:v>
                </c:pt>
                <c:pt idx="3700">
                  <c:v>2960.63</c:v>
                </c:pt>
                <c:pt idx="3701">
                  <c:v>2961.4</c:v>
                </c:pt>
                <c:pt idx="3702">
                  <c:v>2962.29</c:v>
                </c:pt>
                <c:pt idx="3703">
                  <c:v>2963.07</c:v>
                </c:pt>
                <c:pt idx="3704">
                  <c:v>2963.79</c:v>
                </c:pt>
                <c:pt idx="3705">
                  <c:v>2964.4700000000003</c:v>
                </c:pt>
                <c:pt idx="3706">
                  <c:v>2965.2599999999998</c:v>
                </c:pt>
                <c:pt idx="3707">
                  <c:v>2966</c:v>
                </c:pt>
                <c:pt idx="3708">
                  <c:v>2966.79</c:v>
                </c:pt>
                <c:pt idx="3709">
                  <c:v>2967.56</c:v>
                </c:pt>
                <c:pt idx="3710">
                  <c:v>2968.34</c:v>
                </c:pt>
                <c:pt idx="3711">
                  <c:v>2969.2</c:v>
                </c:pt>
                <c:pt idx="3712">
                  <c:v>2970.1</c:v>
                </c:pt>
                <c:pt idx="3713">
                  <c:v>2970.8500000000004</c:v>
                </c:pt>
                <c:pt idx="3714">
                  <c:v>2971.6</c:v>
                </c:pt>
                <c:pt idx="3715">
                  <c:v>2972.3500000000004</c:v>
                </c:pt>
                <c:pt idx="3716">
                  <c:v>2973.15</c:v>
                </c:pt>
                <c:pt idx="3717">
                  <c:v>2973.9100000000003</c:v>
                </c:pt>
                <c:pt idx="3718">
                  <c:v>2974.72</c:v>
                </c:pt>
                <c:pt idx="3719">
                  <c:v>2975.4500000000003</c:v>
                </c:pt>
                <c:pt idx="3720">
                  <c:v>2976.2599999999998</c:v>
                </c:pt>
                <c:pt idx="3721">
                  <c:v>2976.9900000000002</c:v>
                </c:pt>
                <c:pt idx="3722">
                  <c:v>2977.8</c:v>
                </c:pt>
                <c:pt idx="3723">
                  <c:v>2978.4500000000003</c:v>
                </c:pt>
                <c:pt idx="3724">
                  <c:v>2979.25</c:v>
                </c:pt>
                <c:pt idx="3725">
                  <c:v>2980.05</c:v>
                </c:pt>
                <c:pt idx="3726">
                  <c:v>2980.8900000000003</c:v>
                </c:pt>
                <c:pt idx="3727">
                  <c:v>2981.69</c:v>
                </c:pt>
                <c:pt idx="3728">
                  <c:v>2982.4900000000002</c:v>
                </c:pt>
                <c:pt idx="3729">
                  <c:v>2983.2599999999998</c:v>
                </c:pt>
                <c:pt idx="3730">
                  <c:v>2983.98</c:v>
                </c:pt>
                <c:pt idx="3731">
                  <c:v>2984.84</c:v>
                </c:pt>
                <c:pt idx="3732">
                  <c:v>2985.59</c:v>
                </c:pt>
                <c:pt idx="3733">
                  <c:v>2986.77</c:v>
                </c:pt>
                <c:pt idx="3734">
                  <c:v>2987.58</c:v>
                </c:pt>
                <c:pt idx="3735">
                  <c:v>2988.3700000000003</c:v>
                </c:pt>
                <c:pt idx="3736">
                  <c:v>2989.1</c:v>
                </c:pt>
                <c:pt idx="3737">
                  <c:v>2989.8100000000004</c:v>
                </c:pt>
                <c:pt idx="3738">
                  <c:v>2990.69</c:v>
                </c:pt>
                <c:pt idx="3739">
                  <c:v>2991.4500000000003</c:v>
                </c:pt>
                <c:pt idx="3740">
                  <c:v>2992.3100000000004</c:v>
                </c:pt>
                <c:pt idx="3741">
                  <c:v>2993</c:v>
                </c:pt>
                <c:pt idx="3742">
                  <c:v>2993.8300000000004</c:v>
                </c:pt>
                <c:pt idx="3743">
                  <c:v>2994.62</c:v>
                </c:pt>
                <c:pt idx="3744">
                  <c:v>2995.3700000000003</c:v>
                </c:pt>
                <c:pt idx="3745">
                  <c:v>2996.23</c:v>
                </c:pt>
                <c:pt idx="3746">
                  <c:v>2997.05</c:v>
                </c:pt>
                <c:pt idx="3747">
                  <c:v>2997.8300000000004</c:v>
                </c:pt>
                <c:pt idx="3748">
                  <c:v>2998.61</c:v>
                </c:pt>
                <c:pt idx="3749">
                  <c:v>2999.4500000000003</c:v>
                </c:pt>
                <c:pt idx="3750">
                  <c:v>3000.15</c:v>
                </c:pt>
                <c:pt idx="3751">
                  <c:v>3000.9</c:v>
                </c:pt>
                <c:pt idx="3752">
                  <c:v>3001.75</c:v>
                </c:pt>
                <c:pt idx="3753">
                  <c:v>3002.5</c:v>
                </c:pt>
                <c:pt idx="3754">
                  <c:v>3003.3</c:v>
                </c:pt>
                <c:pt idx="3755">
                  <c:v>3004.15</c:v>
                </c:pt>
                <c:pt idx="3756">
                  <c:v>3004.9700000000003</c:v>
                </c:pt>
                <c:pt idx="3757">
                  <c:v>3005.71</c:v>
                </c:pt>
                <c:pt idx="3758">
                  <c:v>3006.53</c:v>
                </c:pt>
                <c:pt idx="3759">
                  <c:v>3007.24</c:v>
                </c:pt>
                <c:pt idx="3760">
                  <c:v>3008</c:v>
                </c:pt>
                <c:pt idx="3761">
                  <c:v>3008.79</c:v>
                </c:pt>
                <c:pt idx="3762">
                  <c:v>3009.53</c:v>
                </c:pt>
                <c:pt idx="3763">
                  <c:v>3010.3500000000004</c:v>
                </c:pt>
                <c:pt idx="3764">
                  <c:v>3011.15</c:v>
                </c:pt>
                <c:pt idx="3765">
                  <c:v>3011.96</c:v>
                </c:pt>
                <c:pt idx="3766">
                  <c:v>3012.68</c:v>
                </c:pt>
                <c:pt idx="3767">
                  <c:v>3013.53</c:v>
                </c:pt>
                <c:pt idx="3768">
                  <c:v>3014.3700000000003</c:v>
                </c:pt>
                <c:pt idx="3769">
                  <c:v>3015.3700000000003</c:v>
                </c:pt>
                <c:pt idx="3770">
                  <c:v>3016.16</c:v>
                </c:pt>
                <c:pt idx="3771">
                  <c:v>3016.88</c:v>
                </c:pt>
                <c:pt idx="3772">
                  <c:v>3017.67</c:v>
                </c:pt>
                <c:pt idx="3773">
                  <c:v>3018.7599999999998</c:v>
                </c:pt>
                <c:pt idx="3774">
                  <c:v>3019.54</c:v>
                </c:pt>
                <c:pt idx="3775">
                  <c:v>3020.3300000000004</c:v>
                </c:pt>
                <c:pt idx="3776">
                  <c:v>3021.1</c:v>
                </c:pt>
                <c:pt idx="3777">
                  <c:v>3021.98</c:v>
                </c:pt>
                <c:pt idx="3778">
                  <c:v>3022.9100000000003</c:v>
                </c:pt>
                <c:pt idx="3779">
                  <c:v>3023.69</c:v>
                </c:pt>
                <c:pt idx="3780">
                  <c:v>3024.52</c:v>
                </c:pt>
                <c:pt idx="3781">
                  <c:v>3025.25</c:v>
                </c:pt>
                <c:pt idx="3782">
                  <c:v>3026.02</c:v>
                </c:pt>
                <c:pt idx="3783">
                  <c:v>3026.8</c:v>
                </c:pt>
                <c:pt idx="3784">
                  <c:v>3027.56</c:v>
                </c:pt>
                <c:pt idx="3785">
                  <c:v>3028.34</c:v>
                </c:pt>
                <c:pt idx="3786">
                  <c:v>3029.13</c:v>
                </c:pt>
                <c:pt idx="3787">
                  <c:v>3029.9500000000003</c:v>
                </c:pt>
                <c:pt idx="3788">
                  <c:v>3030.71</c:v>
                </c:pt>
                <c:pt idx="3789">
                  <c:v>3031.48</c:v>
                </c:pt>
                <c:pt idx="3790">
                  <c:v>3032.23</c:v>
                </c:pt>
                <c:pt idx="3791">
                  <c:v>3033.07</c:v>
                </c:pt>
                <c:pt idx="3792">
                  <c:v>3034.03</c:v>
                </c:pt>
                <c:pt idx="3793">
                  <c:v>3034.74</c:v>
                </c:pt>
                <c:pt idx="3794">
                  <c:v>3035.56</c:v>
                </c:pt>
                <c:pt idx="3795">
                  <c:v>3036.2799999999997</c:v>
                </c:pt>
                <c:pt idx="3796">
                  <c:v>3037.1</c:v>
                </c:pt>
                <c:pt idx="3797">
                  <c:v>3037.8700000000003</c:v>
                </c:pt>
                <c:pt idx="3798">
                  <c:v>3038.7599999999998</c:v>
                </c:pt>
                <c:pt idx="3799">
                  <c:v>3039.59</c:v>
                </c:pt>
                <c:pt idx="3800">
                  <c:v>3040.4100000000003</c:v>
                </c:pt>
                <c:pt idx="3801">
                  <c:v>3041.24</c:v>
                </c:pt>
                <c:pt idx="3802">
                  <c:v>3042.02</c:v>
                </c:pt>
                <c:pt idx="3803">
                  <c:v>3042.8100000000004</c:v>
                </c:pt>
                <c:pt idx="3804">
                  <c:v>3043.62</c:v>
                </c:pt>
                <c:pt idx="3805">
                  <c:v>3044.51</c:v>
                </c:pt>
                <c:pt idx="3806">
                  <c:v>3045.3300000000004</c:v>
                </c:pt>
                <c:pt idx="3807">
                  <c:v>3046.24</c:v>
                </c:pt>
                <c:pt idx="3808">
                  <c:v>3047.03</c:v>
                </c:pt>
                <c:pt idx="3809">
                  <c:v>3047.79</c:v>
                </c:pt>
                <c:pt idx="3810">
                  <c:v>3048.62</c:v>
                </c:pt>
                <c:pt idx="3811">
                  <c:v>3049.3100000000004</c:v>
                </c:pt>
                <c:pt idx="3812">
                  <c:v>3050.14</c:v>
                </c:pt>
                <c:pt idx="3813">
                  <c:v>3050.7599999999998</c:v>
                </c:pt>
                <c:pt idx="3814">
                  <c:v>3051.55</c:v>
                </c:pt>
                <c:pt idx="3815">
                  <c:v>3052.4700000000003</c:v>
                </c:pt>
                <c:pt idx="3816">
                  <c:v>3053.19</c:v>
                </c:pt>
                <c:pt idx="3817">
                  <c:v>3054.02</c:v>
                </c:pt>
                <c:pt idx="3818">
                  <c:v>3054.75</c:v>
                </c:pt>
                <c:pt idx="3819">
                  <c:v>3055.75</c:v>
                </c:pt>
                <c:pt idx="3820">
                  <c:v>3056.57</c:v>
                </c:pt>
                <c:pt idx="3821">
                  <c:v>3057.4</c:v>
                </c:pt>
                <c:pt idx="3822">
                  <c:v>3058.18</c:v>
                </c:pt>
                <c:pt idx="3823">
                  <c:v>3058.9900000000002</c:v>
                </c:pt>
                <c:pt idx="3824">
                  <c:v>3059.7799999999997</c:v>
                </c:pt>
                <c:pt idx="3825">
                  <c:v>3060.51</c:v>
                </c:pt>
                <c:pt idx="3826">
                  <c:v>3061.27</c:v>
                </c:pt>
                <c:pt idx="3827">
                  <c:v>3062.13</c:v>
                </c:pt>
                <c:pt idx="3828">
                  <c:v>3063.4500000000003</c:v>
                </c:pt>
                <c:pt idx="3829">
                  <c:v>3064.2599999999998</c:v>
                </c:pt>
                <c:pt idx="3830">
                  <c:v>3065.02</c:v>
                </c:pt>
                <c:pt idx="3831">
                  <c:v>3065.8300000000004</c:v>
                </c:pt>
                <c:pt idx="3832">
                  <c:v>3066.62</c:v>
                </c:pt>
                <c:pt idx="3833">
                  <c:v>3067.3900000000003</c:v>
                </c:pt>
                <c:pt idx="3834">
                  <c:v>3068.19</c:v>
                </c:pt>
                <c:pt idx="3835">
                  <c:v>3069.01</c:v>
                </c:pt>
                <c:pt idx="3836">
                  <c:v>3069.8</c:v>
                </c:pt>
                <c:pt idx="3837">
                  <c:v>3070.53</c:v>
                </c:pt>
                <c:pt idx="3838">
                  <c:v>3071.27</c:v>
                </c:pt>
                <c:pt idx="3839">
                  <c:v>3072.22</c:v>
                </c:pt>
                <c:pt idx="3840">
                  <c:v>3072.9700000000003</c:v>
                </c:pt>
                <c:pt idx="3841">
                  <c:v>3073.64</c:v>
                </c:pt>
                <c:pt idx="3842">
                  <c:v>3074.36</c:v>
                </c:pt>
                <c:pt idx="3843">
                  <c:v>3075.23</c:v>
                </c:pt>
                <c:pt idx="3844">
                  <c:v>3076.04</c:v>
                </c:pt>
                <c:pt idx="3845">
                  <c:v>3076.7</c:v>
                </c:pt>
                <c:pt idx="3846">
                  <c:v>3077.4900000000002</c:v>
                </c:pt>
                <c:pt idx="3847">
                  <c:v>3078.3700000000003</c:v>
                </c:pt>
                <c:pt idx="3848">
                  <c:v>3079.18</c:v>
                </c:pt>
                <c:pt idx="3849">
                  <c:v>3079.9500000000003</c:v>
                </c:pt>
                <c:pt idx="3850">
                  <c:v>3080.72</c:v>
                </c:pt>
                <c:pt idx="3851">
                  <c:v>3081.42</c:v>
                </c:pt>
                <c:pt idx="3852">
                  <c:v>3082.18</c:v>
                </c:pt>
                <c:pt idx="3853">
                  <c:v>3082.94</c:v>
                </c:pt>
                <c:pt idx="3854">
                  <c:v>3083.8100000000004</c:v>
                </c:pt>
                <c:pt idx="3855">
                  <c:v>3084.63</c:v>
                </c:pt>
                <c:pt idx="3856">
                  <c:v>3085.36</c:v>
                </c:pt>
                <c:pt idx="3857">
                  <c:v>3086.14</c:v>
                </c:pt>
                <c:pt idx="3858">
                  <c:v>3086.8300000000004</c:v>
                </c:pt>
                <c:pt idx="3859">
                  <c:v>3087.65</c:v>
                </c:pt>
                <c:pt idx="3860">
                  <c:v>3088.48</c:v>
                </c:pt>
                <c:pt idx="3861">
                  <c:v>3089.24</c:v>
                </c:pt>
                <c:pt idx="3862">
                  <c:v>3090.01</c:v>
                </c:pt>
                <c:pt idx="3863">
                  <c:v>3090.73</c:v>
                </c:pt>
                <c:pt idx="3864">
                  <c:v>3091.55</c:v>
                </c:pt>
                <c:pt idx="3865">
                  <c:v>3092.2799999999997</c:v>
                </c:pt>
                <c:pt idx="3866">
                  <c:v>3093.03</c:v>
                </c:pt>
                <c:pt idx="3867">
                  <c:v>3093.82</c:v>
                </c:pt>
                <c:pt idx="3868">
                  <c:v>3094.8700000000003</c:v>
                </c:pt>
                <c:pt idx="3869">
                  <c:v>3095.65</c:v>
                </c:pt>
                <c:pt idx="3870">
                  <c:v>3096.4</c:v>
                </c:pt>
                <c:pt idx="3871">
                  <c:v>3097.21</c:v>
                </c:pt>
                <c:pt idx="3872">
                  <c:v>3097.9900000000002</c:v>
                </c:pt>
                <c:pt idx="3873">
                  <c:v>3098.7799999999997</c:v>
                </c:pt>
                <c:pt idx="3874">
                  <c:v>3099.5</c:v>
                </c:pt>
                <c:pt idx="3875">
                  <c:v>3100.25</c:v>
                </c:pt>
                <c:pt idx="3876">
                  <c:v>3101</c:v>
                </c:pt>
                <c:pt idx="3877">
                  <c:v>3101.73</c:v>
                </c:pt>
                <c:pt idx="3878">
                  <c:v>3102.58</c:v>
                </c:pt>
                <c:pt idx="3879">
                  <c:v>3103.44</c:v>
                </c:pt>
                <c:pt idx="3880">
                  <c:v>3104.1</c:v>
                </c:pt>
                <c:pt idx="3881">
                  <c:v>3104.8700000000003</c:v>
                </c:pt>
                <c:pt idx="3882">
                  <c:v>3105.6</c:v>
                </c:pt>
                <c:pt idx="3883">
                  <c:v>3106.32</c:v>
                </c:pt>
                <c:pt idx="3884">
                  <c:v>3107.12</c:v>
                </c:pt>
                <c:pt idx="3885">
                  <c:v>3107.9100000000003</c:v>
                </c:pt>
                <c:pt idx="3886">
                  <c:v>3108.8700000000003</c:v>
                </c:pt>
                <c:pt idx="3887">
                  <c:v>3109.62</c:v>
                </c:pt>
                <c:pt idx="3888">
                  <c:v>3110.4700000000003</c:v>
                </c:pt>
                <c:pt idx="3889">
                  <c:v>3111.24</c:v>
                </c:pt>
                <c:pt idx="3890">
                  <c:v>3112.04</c:v>
                </c:pt>
                <c:pt idx="3891">
                  <c:v>3112.86</c:v>
                </c:pt>
                <c:pt idx="3892">
                  <c:v>3113.65</c:v>
                </c:pt>
                <c:pt idx="3893">
                  <c:v>3114.57</c:v>
                </c:pt>
                <c:pt idx="3894">
                  <c:v>3115.3500000000004</c:v>
                </c:pt>
                <c:pt idx="3895">
                  <c:v>3116.11</c:v>
                </c:pt>
                <c:pt idx="3896">
                  <c:v>3116.88</c:v>
                </c:pt>
                <c:pt idx="3897">
                  <c:v>3117.79</c:v>
                </c:pt>
                <c:pt idx="3898">
                  <c:v>3118.64</c:v>
                </c:pt>
                <c:pt idx="3899">
                  <c:v>3119.56</c:v>
                </c:pt>
                <c:pt idx="3900">
                  <c:v>3120.3300000000004</c:v>
                </c:pt>
                <c:pt idx="3901">
                  <c:v>3121.1</c:v>
                </c:pt>
                <c:pt idx="3902">
                  <c:v>3121.9</c:v>
                </c:pt>
                <c:pt idx="3903">
                  <c:v>3122.71</c:v>
                </c:pt>
                <c:pt idx="3904">
                  <c:v>3123.4900000000002</c:v>
                </c:pt>
                <c:pt idx="3905">
                  <c:v>3124.3100000000004</c:v>
                </c:pt>
                <c:pt idx="3906">
                  <c:v>3125.07</c:v>
                </c:pt>
                <c:pt idx="3907">
                  <c:v>3125.7</c:v>
                </c:pt>
                <c:pt idx="3908">
                  <c:v>3126.86</c:v>
                </c:pt>
                <c:pt idx="3909">
                  <c:v>3127.63</c:v>
                </c:pt>
                <c:pt idx="3910">
                  <c:v>3128.4900000000002</c:v>
                </c:pt>
                <c:pt idx="3911">
                  <c:v>3129.2599999999998</c:v>
                </c:pt>
                <c:pt idx="3912">
                  <c:v>3130.1</c:v>
                </c:pt>
                <c:pt idx="3913">
                  <c:v>3130.88</c:v>
                </c:pt>
                <c:pt idx="3914">
                  <c:v>3131.61</c:v>
                </c:pt>
                <c:pt idx="3915">
                  <c:v>3132.5</c:v>
                </c:pt>
                <c:pt idx="3916">
                  <c:v>3133.36</c:v>
                </c:pt>
                <c:pt idx="3917">
                  <c:v>3134.19</c:v>
                </c:pt>
                <c:pt idx="3918">
                  <c:v>3135.02</c:v>
                </c:pt>
                <c:pt idx="3919">
                  <c:v>3135.7599999999998</c:v>
                </c:pt>
                <c:pt idx="3920">
                  <c:v>3136.58</c:v>
                </c:pt>
                <c:pt idx="3921">
                  <c:v>3137.3</c:v>
                </c:pt>
                <c:pt idx="3922">
                  <c:v>3138.09</c:v>
                </c:pt>
                <c:pt idx="3923">
                  <c:v>3138.8900000000003</c:v>
                </c:pt>
                <c:pt idx="3924">
                  <c:v>3139.64</c:v>
                </c:pt>
                <c:pt idx="3925">
                  <c:v>3140.3500000000004</c:v>
                </c:pt>
                <c:pt idx="3926">
                  <c:v>3141.13</c:v>
                </c:pt>
                <c:pt idx="3927">
                  <c:v>3141.94</c:v>
                </c:pt>
                <c:pt idx="3928">
                  <c:v>3143.04</c:v>
                </c:pt>
                <c:pt idx="3929">
                  <c:v>3143.8500000000004</c:v>
                </c:pt>
                <c:pt idx="3930">
                  <c:v>3144.64</c:v>
                </c:pt>
                <c:pt idx="3931">
                  <c:v>3145.46</c:v>
                </c:pt>
                <c:pt idx="3932">
                  <c:v>3146.3100000000004</c:v>
                </c:pt>
                <c:pt idx="3933">
                  <c:v>3147.04</c:v>
                </c:pt>
                <c:pt idx="3934">
                  <c:v>3147.8900000000003</c:v>
                </c:pt>
                <c:pt idx="3935">
                  <c:v>3148.59</c:v>
                </c:pt>
                <c:pt idx="3936">
                  <c:v>3149.3500000000004</c:v>
                </c:pt>
                <c:pt idx="3937">
                  <c:v>3150.22</c:v>
                </c:pt>
                <c:pt idx="3938">
                  <c:v>3150.9300000000003</c:v>
                </c:pt>
                <c:pt idx="3939">
                  <c:v>3151.75</c:v>
                </c:pt>
                <c:pt idx="3940">
                  <c:v>3152.4900000000002</c:v>
                </c:pt>
                <c:pt idx="3941">
                  <c:v>3153.32</c:v>
                </c:pt>
                <c:pt idx="3942">
                  <c:v>3153.98</c:v>
                </c:pt>
                <c:pt idx="3943">
                  <c:v>3154.86</c:v>
                </c:pt>
                <c:pt idx="3944">
                  <c:v>3155.65</c:v>
                </c:pt>
                <c:pt idx="3945">
                  <c:v>3156.4500000000003</c:v>
                </c:pt>
                <c:pt idx="3946">
                  <c:v>3157.3100000000004</c:v>
                </c:pt>
                <c:pt idx="3947">
                  <c:v>3158.11</c:v>
                </c:pt>
                <c:pt idx="3948">
                  <c:v>3158.8900000000003</c:v>
                </c:pt>
                <c:pt idx="3949">
                  <c:v>3159.66</c:v>
                </c:pt>
                <c:pt idx="3950">
                  <c:v>3160.54</c:v>
                </c:pt>
                <c:pt idx="3951">
                  <c:v>3161.34</c:v>
                </c:pt>
                <c:pt idx="3952">
                  <c:v>3162.17</c:v>
                </c:pt>
                <c:pt idx="3953">
                  <c:v>3162.88</c:v>
                </c:pt>
                <c:pt idx="3954">
                  <c:v>3163.69</c:v>
                </c:pt>
                <c:pt idx="3955">
                  <c:v>3164.38</c:v>
                </c:pt>
                <c:pt idx="3956">
                  <c:v>3165.24</c:v>
                </c:pt>
                <c:pt idx="3957">
                  <c:v>3165.9500000000003</c:v>
                </c:pt>
                <c:pt idx="3958">
                  <c:v>3166.77</c:v>
                </c:pt>
                <c:pt idx="3959">
                  <c:v>3167.46</c:v>
                </c:pt>
                <c:pt idx="3960">
                  <c:v>3168.3</c:v>
                </c:pt>
                <c:pt idx="3961">
                  <c:v>3169.09</c:v>
                </c:pt>
                <c:pt idx="3962">
                  <c:v>3169.84</c:v>
                </c:pt>
                <c:pt idx="3963">
                  <c:v>3170.66</c:v>
                </c:pt>
                <c:pt idx="3964">
                  <c:v>3171.52</c:v>
                </c:pt>
                <c:pt idx="3965">
                  <c:v>3172.4100000000003</c:v>
                </c:pt>
                <c:pt idx="3966">
                  <c:v>3173.15</c:v>
                </c:pt>
                <c:pt idx="3967">
                  <c:v>3173.98</c:v>
                </c:pt>
                <c:pt idx="3968">
                  <c:v>3174.73</c:v>
                </c:pt>
                <c:pt idx="3969">
                  <c:v>3175.7799999999997</c:v>
                </c:pt>
                <c:pt idx="3970">
                  <c:v>3176.64</c:v>
                </c:pt>
                <c:pt idx="3971">
                  <c:v>3177.4300000000003</c:v>
                </c:pt>
                <c:pt idx="3972">
                  <c:v>3178.2</c:v>
                </c:pt>
                <c:pt idx="3973">
                  <c:v>3178.96</c:v>
                </c:pt>
                <c:pt idx="3974">
                  <c:v>3179.79</c:v>
                </c:pt>
                <c:pt idx="3975">
                  <c:v>3180.57</c:v>
                </c:pt>
                <c:pt idx="3976">
                  <c:v>3181.38</c:v>
                </c:pt>
                <c:pt idx="3977">
                  <c:v>3182.13</c:v>
                </c:pt>
                <c:pt idx="3978">
                  <c:v>3182.8500000000004</c:v>
                </c:pt>
                <c:pt idx="3979">
                  <c:v>3183.55</c:v>
                </c:pt>
                <c:pt idx="3980">
                  <c:v>3184.3900000000003</c:v>
                </c:pt>
                <c:pt idx="3981">
                  <c:v>3185.2599999999998</c:v>
                </c:pt>
                <c:pt idx="3982">
                  <c:v>3186.01</c:v>
                </c:pt>
                <c:pt idx="3983">
                  <c:v>3186.84</c:v>
                </c:pt>
                <c:pt idx="3984">
                  <c:v>3187.6</c:v>
                </c:pt>
                <c:pt idx="3985">
                  <c:v>3188.4700000000003</c:v>
                </c:pt>
                <c:pt idx="3986">
                  <c:v>3189.2799999999997</c:v>
                </c:pt>
                <c:pt idx="3987">
                  <c:v>3190.02</c:v>
                </c:pt>
                <c:pt idx="3988">
                  <c:v>3190.8300000000004</c:v>
                </c:pt>
                <c:pt idx="3989">
                  <c:v>3191.65</c:v>
                </c:pt>
                <c:pt idx="3990">
                  <c:v>3192.58</c:v>
                </c:pt>
                <c:pt idx="3991">
                  <c:v>3193.34</c:v>
                </c:pt>
                <c:pt idx="3992">
                  <c:v>3194.09</c:v>
                </c:pt>
                <c:pt idx="3993">
                  <c:v>3194.79</c:v>
                </c:pt>
                <c:pt idx="3994">
                  <c:v>3195.57</c:v>
                </c:pt>
                <c:pt idx="3995">
                  <c:v>3196.3700000000003</c:v>
                </c:pt>
                <c:pt idx="3996">
                  <c:v>3197.21</c:v>
                </c:pt>
                <c:pt idx="3997">
                  <c:v>3198.02</c:v>
                </c:pt>
                <c:pt idx="3998">
                  <c:v>3198.8100000000004</c:v>
                </c:pt>
                <c:pt idx="3999">
                  <c:v>3199.5</c:v>
                </c:pt>
                <c:pt idx="4000">
                  <c:v>3200.3100000000004</c:v>
                </c:pt>
                <c:pt idx="4001">
                  <c:v>3201.11</c:v>
                </c:pt>
                <c:pt idx="4002">
                  <c:v>3201.9300000000003</c:v>
                </c:pt>
                <c:pt idx="4003">
                  <c:v>3202.61</c:v>
                </c:pt>
                <c:pt idx="4004">
                  <c:v>3203.4</c:v>
                </c:pt>
                <c:pt idx="4005">
                  <c:v>3204.29</c:v>
                </c:pt>
                <c:pt idx="4006">
                  <c:v>3205.01</c:v>
                </c:pt>
                <c:pt idx="4007">
                  <c:v>3205.74</c:v>
                </c:pt>
                <c:pt idx="4008">
                  <c:v>3206.56</c:v>
                </c:pt>
                <c:pt idx="4009">
                  <c:v>3207.5</c:v>
                </c:pt>
                <c:pt idx="4010">
                  <c:v>3208.38</c:v>
                </c:pt>
                <c:pt idx="4011">
                  <c:v>3209.19</c:v>
                </c:pt>
                <c:pt idx="4012">
                  <c:v>3209.9900000000002</c:v>
                </c:pt>
                <c:pt idx="4013">
                  <c:v>3210.84</c:v>
                </c:pt>
                <c:pt idx="4014">
                  <c:v>3211.72</c:v>
                </c:pt>
                <c:pt idx="4015">
                  <c:v>3212.56</c:v>
                </c:pt>
                <c:pt idx="4016">
                  <c:v>3213.3500000000004</c:v>
                </c:pt>
                <c:pt idx="4017">
                  <c:v>3214.18</c:v>
                </c:pt>
                <c:pt idx="4018">
                  <c:v>3215.07</c:v>
                </c:pt>
                <c:pt idx="4019">
                  <c:v>3215.84</c:v>
                </c:pt>
                <c:pt idx="4020">
                  <c:v>3216.71</c:v>
                </c:pt>
                <c:pt idx="4021">
                  <c:v>3217.46</c:v>
                </c:pt>
                <c:pt idx="4022">
                  <c:v>3218.3</c:v>
                </c:pt>
                <c:pt idx="4023">
                  <c:v>3219.05</c:v>
                </c:pt>
                <c:pt idx="4024">
                  <c:v>3220.01</c:v>
                </c:pt>
                <c:pt idx="4025">
                  <c:v>3220.7799999999997</c:v>
                </c:pt>
                <c:pt idx="4026">
                  <c:v>3221.66</c:v>
                </c:pt>
                <c:pt idx="4027">
                  <c:v>3222.52</c:v>
                </c:pt>
                <c:pt idx="4028">
                  <c:v>3223.27</c:v>
                </c:pt>
                <c:pt idx="4029">
                  <c:v>3224.05</c:v>
                </c:pt>
                <c:pt idx="4030">
                  <c:v>3224.86</c:v>
                </c:pt>
                <c:pt idx="4031">
                  <c:v>3225.63</c:v>
                </c:pt>
                <c:pt idx="4032">
                  <c:v>3226.42</c:v>
                </c:pt>
                <c:pt idx="4033">
                  <c:v>3227.3300000000004</c:v>
                </c:pt>
                <c:pt idx="4034">
                  <c:v>3228.08</c:v>
                </c:pt>
                <c:pt idx="4035">
                  <c:v>3228.8500000000004</c:v>
                </c:pt>
                <c:pt idx="4036">
                  <c:v>3229.75</c:v>
                </c:pt>
                <c:pt idx="4037">
                  <c:v>3230.51</c:v>
                </c:pt>
                <c:pt idx="4038">
                  <c:v>3231.2599999999998</c:v>
                </c:pt>
                <c:pt idx="4039">
                  <c:v>3232</c:v>
                </c:pt>
                <c:pt idx="4040">
                  <c:v>3232.9</c:v>
                </c:pt>
                <c:pt idx="4041">
                  <c:v>3233.63</c:v>
                </c:pt>
                <c:pt idx="4042">
                  <c:v>3234.36</c:v>
                </c:pt>
                <c:pt idx="4043">
                  <c:v>3235.2</c:v>
                </c:pt>
                <c:pt idx="4044">
                  <c:v>3236.03</c:v>
                </c:pt>
                <c:pt idx="4045">
                  <c:v>3236.86</c:v>
                </c:pt>
                <c:pt idx="4046">
                  <c:v>3237.61</c:v>
                </c:pt>
                <c:pt idx="4047">
                  <c:v>3238.3700000000003</c:v>
                </c:pt>
                <c:pt idx="4048">
                  <c:v>3239.11</c:v>
                </c:pt>
                <c:pt idx="4049">
                  <c:v>3239.8500000000004</c:v>
                </c:pt>
                <c:pt idx="4050">
                  <c:v>3240.66</c:v>
                </c:pt>
                <c:pt idx="4051">
                  <c:v>3241.38</c:v>
                </c:pt>
                <c:pt idx="4052">
                  <c:v>3242.25</c:v>
                </c:pt>
                <c:pt idx="4053">
                  <c:v>3242.9900000000002</c:v>
                </c:pt>
                <c:pt idx="4054">
                  <c:v>3243.82</c:v>
                </c:pt>
                <c:pt idx="4055">
                  <c:v>3244.52</c:v>
                </c:pt>
                <c:pt idx="4056">
                  <c:v>3245.4300000000003</c:v>
                </c:pt>
                <c:pt idx="4057">
                  <c:v>3246.16</c:v>
                </c:pt>
                <c:pt idx="4058">
                  <c:v>3246.98</c:v>
                </c:pt>
                <c:pt idx="4059">
                  <c:v>3247.67</c:v>
                </c:pt>
                <c:pt idx="4060">
                  <c:v>3248.3700000000003</c:v>
                </c:pt>
                <c:pt idx="4061">
                  <c:v>3249.08</c:v>
                </c:pt>
                <c:pt idx="4062">
                  <c:v>3249.8</c:v>
                </c:pt>
                <c:pt idx="4063">
                  <c:v>3250.55</c:v>
                </c:pt>
                <c:pt idx="4064">
                  <c:v>3251.3700000000003</c:v>
                </c:pt>
                <c:pt idx="4065">
                  <c:v>3252.4100000000003</c:v>
                </c:pt>
                <c:pt idx="4066">
                  <c:v>3253.1</c:v>
                </c:pt>
                <c:pt idx="4067">
                  <c:v>3254.13</c:v>
                </c:pt>
                <c:pt idx="4068">
                  <c:v>3254.9100000000003</c:v>
                </c:pt>
                <c:pt idx="4069">
                  <c:v>3255.8</c:v>
                </c:pt>
                <c:pt idx="4070">
                  <c:v>3256.6</c:v>
                </c:pt>
                <c:pt idx="4071">
                  <c:v>3257.4100000000003</c:v>
                </c:pt>
                <c:pt idx="4072">
                  <c:v>3258.19</c:v>
                </c:pt>
                <c:pt idx="4073">
                  <c:v>3259.04</c:v>
                </c:pt>
                <c:pt idx="4074">
                  <c:v>3259.73</c:v>
                </c:pt>
                <c:pt idx="4075">
                  <c:v>3260.57</c:v>
                </c:pt>
                <c:pt idx="4076">
                  <c:v>3261.38</c:v>
                </c:pt>
                <c:pt idx="4077">
                  <c:v>3262.1</c:v>
                </c:pt>
                <c:pt idx="4078">
                  <c:v>3262.8300000000004</c:v>
                </c:pt>
                <c:pt idx="4079">
                  <c:v>3263.67</c:v>
                </c:pt>
                <c:pt idx="4080">
                  <c:v>3264.46</c:v>
                </c:pt>
                <c:pt idx="4081">
                  <c:v>3265.27</c:v>
                </c:pt>
                <c:pt idx="4082">
                  <c:v>3266.05</c:v>
                </c:pt>
                <c:pt idx="4083">
                  <c:v>3267</c:v>
                </c:pt>
                <c:pt idx="4084">
                  <c:v>3267.79</c:v>
                </c:pt>
                <c:pt idx="4085">
                  <c:v>3268.59</c:v>
                </c:pt>
                <c:pt idx="4086">
                  <c:v>3269.36</c:v>
                </c:pt>
                <c:pt idx="4087">
                  <c:v>3270.19</c:v>
                </c:pt>
                <c:pt idx="4088">
                  <c:v>3271.02</c:v>
                </c:pt>
                <c:pt idx="4089">
                  <c:v>3271.82</c:v>
                </c:pt>
                <c:pt idx="4090">
                  <c:v>3272.58</c:v>
                </c:pt>
                <c:pt idx="4091">
                  <c:v>3273.34</c:v>
                </c:pt>
                <c:pt idx="4092">
                  <c:v>3274.09</c:v>
                </c:pt>
                <c:pt idx="4093">
                  <c:v>3274.8100000000004</c:v>
                </c:pt>
                <c:pt idx="4094">
                  <c:v>3275.7</c:v>
                </c:pt>
                <c:pt idx="4095">
                  <c:v>3276.55</c:v>
                </c:pt>
                <c:pt idx="4096">
                  <c:v>3277.3100000000004</c:v>
                </c:pt>
                <c:pt idx="4097">
                  <c:v>3278.16</c:v>
                </c:pt>
                <c:pt idx="4098">
                  <c:v>3278.94</c:v>
                </c:pt>
                <c:pt idx="4099">
                  <c:v>3279.62</c:v>
                </c:pt>
                <c:pt idx="4100">
                  <c:v>3280.48</c:v>
                </c:pt>
                <c:pt idx="4101">
                  <c:v>3281.19</c:v>
                </c:pt>
                <c:pt idx="4102">
                  <c:v>3282.04</c:v>
                </c:pt>
                <c:pt idx="4103">
                  <c:v>3282.7799999999997</c:v>
                </c:pt>
                <c:pt idx="4104">
                  <c:v>3283.56</c:v>
                </c:pt>
                <c:pt idx="4105">
                  <c:v>3284.3500000000004</c:v>
                </c:pt>
                <c:pt idx="4106">
                  <c:v>3285.16</c:v>
                </c:pt>
                <c:pt idx="4107">
                  <c:v>3285.79</c:v>
                </c:pt>
                <c:pt idx="4108">
                  <c:v>3286.59</c:v>
                </c:pt>
                <c:pt idx="4109">
                  <c:v>3287.3700000000003</c:v>
                </c:pt>
                <c:pt idx="4110">
                  <c:v>3288.16</c:v>
                </c:pt>
                <c:pt idx="4111">
                  <c:v>3288.98</c:v>
                </c:pt>
                <c:pt idx="4112">
                  <c:v>3289.7599999999998</c:v>
                </c:pt>
                <c:pt idx="4113">
                  <c:v>3290.54</c:v>
                </c:pt>
                <c:pt idx="4114">
                  <c:v>3291.3900000000003</c:v>
                </c:pt>
                <c:pt idx="4115">
                  <c:v>3292.2</c:v>
                </c:pt>
                <c:pt idx="4116">
                  <c:v>3293.14</c:v>
                </c:pt>
                <c:pt idx="4117">
                  <c:v>3293.9</c:v>
                </c:pt>
                <c:pt idx="4118">
                  <c:v>3294.88</c:v>
                </c:pt>
                <c:pt idx="4119">
                  <c:v>3295.66</c:v>
                </c:pt>
                <c:pt idx="4120">
                  <c:v>3296.48</c:v>
                </c:pt>
                <c:pt idx="4121">
                  <c:v>3297.3900000000003</c:v>
                </c:pt>
                <c:pt idx="4122">
                  <c:v>3298.16</c:v>
                </c:pt>
                <c:pt idx="4123">
                  <c:v>3298.8700000000003</c:v>
                </c:pt>
                <c:pt idx="4124">
                  <c:v>3299.66</c:v>
                </c:pt>
                <c:pt idx="4125">
                  <c:v>3300.44</c:v>
                </c:pt>
                <c:pt idx="4126">
                  <c:v>3301.65</c:v>
                </c:pt>
                <c:pt idx="4127">
                  <c:v>3302.48</c:v>
                </c:pt>
                <c:pt idx="4128">
                  <c:v>3303.25</c:v>
                </c:pt>
                <c:pt idx="4129">
                  <c:v>3304.02</c:v>
                </c:pt>
                <c:pt idx="4130">
                  <c:v>3304.8300000000004</c:v>
                </c:pt>
                <c:pt idx="4131">
                  <c:v>3305.59</c:v>
                </c:pt>
                <c:pt idx="4132">
                  <c:v>3306.4300000000003</c:v>
                </c:pt>
                <c:pt idx="4133">
                  <c:v>3307.15</c:v>
                </c:pt>
                <c:pt idx="4134">
                  <c:v>3307.98</c:v>
                </c:pt>
                <c:pt idx="4135">
                  <c:v>3308.84</c:v>
                </c:pt>
                <c:pt idx="4136">
                  <c:v>3309.53</c:v>
                </c:pt>
                <c:pt idx="4137">
                  <c:v>3310.3700000000003</c:v>
                </c:pt>
                <c:pt idx="4138">
                  <c:v>3311.12</c:v>
                </c:pt>
                <c:pt idx="4139">
                  <c:v>3311.92</c:v>
                </c:pt>
                <c:pt idx="4140">
                  <c:v>3312.72</c:v>
                </c:pt>
                <c:pt idx="4141">
                  <c:v>3313.61</c:v>
                </c:pt>
                <c:pt idx="4142">
                  <c:v>3314.44</c:v>
                </c:pt>
                <c:pt idx="4143">
                  <c:v>3315.2599999999998</c:v>
                </c:pt>
                <c:pt idx="4144">
                  <c:v>3315.94</c:v>
                </c:pt>
                <c:pt idx="4145">
                  <c:v>3316.8</c:v>
                </c:pt>
                <c:pt idx="4146">
                  <c:v>3317.62</c:v>
                </c:pt>
                <c:pt idx="4147">
                  <c:v>3318.44</c:v>
                </c:pt>
                <c:pt idx="4148">
                  <c:v>3319.14</c:v>
                </c:pt>
                <c:pt idx="4149">
                  <c:v>3319.92</c:v>
                </c:pt>
                <c:pt idx="4150">
                  <c:v>3320.75</c:v>
                </c:pt>
                <c:pt idx="4151">
                  <c:v>3321.54</c:v>
                </c:pt>
                <c:pt idx="4152">
                  <c:v>3322.38</c:v>
                </c:pt>
                <c:pt idx="4153">
                  <c:v>3323.13</c:v>
                </c:pt>
                <c:pt idx="4154">
                  <c:v>3323.8900000000003</c:v>
                </c:pt>
                <c:pt idx="4155">
                  <c:v>3324.6</c:v>
                </c:pt>
                <c:pt idx="4156">
                  <c:v>3325.51</c:v>
                </c:pt>
                <c:pt idx="4157">
                  <c:v>3326.24</c:v>
                </c:pt>
                <c:pt idx="4158">
                  <c:v>3327.12</c:v>
                </c:pt>
                <c:pt idx="4159">
                  <c:v>3327.8500000000004</c:v>
                </c:pt>
                <c:pt idx="4160">
                  <c:v>3328.6</c:v>
                </c:pt>
                <c:pt idx="4161">
                  <c:v>3329.51</c:v>
                </c:pt>
                <c:pt idx="4162">
                  <c:v>3330.22</c:v>
                </c:pt>
                <c:pt idx="4163">
                  <c:v>3330.94</c:v>
                </c:pt>
                <c:pt idx="4164">
                  <c:v>3331.82</c:v>
                </c:pt>
                <c:pt idx="4165">
                  <c:v>3332.5</c:v>
                </c:pt>
                <c:pt idx="4166">
                  <c:v>3333.53</c:v>
                </c:pt>
                <c:pt idx="4167">
                  <c:v>3334.3</c:v>
                </c:pt>
                <c:pt idx="4168">
                  <c:v>3335.1</c:v>
                </c:pt>
                <c:pt idx="4169">
                  <c:v>3335.8500000000004</c:v>
                </c:pt>
                <c:pt idx="4170">
                  <c:v>3336.66</c:v>
                </c:pt>
                <c:pt idx="4171">
                  <c:v>3337.44</c:v>
                </c:pt>
                <c:pt idx="4172">
                  <c:v>3338.24</c:v>
                </c:pt>
                <c:pt idx="4173">
                  <c:v>3339.03</c:v>
                </c:pt>
                <c:pt idx="4174">
                  <c:v>3339.74</c:v>
                </c:pt>
                <c:pt idx="4175">
                  <c:v>3340.57</c:v>
                </c:pt>
                <c:pt idx="4176">
                  <c:v>3341.32</c:v>
                </c:pt>
                <c:pt idx="4177">
                  <c:v>3342.13</c:v>
                </c:pt>
                <c:pt idx="4178">
                  <c:v>3342.94</c:v>
                </c:pt>
                <c:pt idx="4179">
                  <c:v>3343.68</c:v>
                </c:pt>
                <c:pt idx="4180">
                  <c:v>3344.4900000000002</c:v>
                </c:pt>
                <c:pt idx="4181">
                  <c:v>3345.21</c:v>
                </c:pt>
                <c:pt idx="4182">
                  <c:v>3346.01</c:v>
                </c:pt>
                <c:pt idx="4183">
                  <c:v>3346.86</c:v>
                </c:pt>
                <c:pt idx="4184">
                  <c:v>3347.66</c:v>
                </c:pt>
                <c:pt idx="4185">
                  <c:v>3348.53</c:v>
                </c:pt>
                <c:pt idx="4186">
                  <c:v>3349.2599999999998</c:v>
                </c:pt>
                <c:pt idx="4187">
                  <c:v>3350.02</c:v>
                </c:pt>
                <c:pt idx="4188">
                  <c:v>3350.98</c:v>
                </c:pt>
                <c:pt idx="4189">
                  <c:v>3351.77</c:v>
                </c:pt>
                <c:pt idx="4190">
                  <c:v>3352.51</c:v>
                </c:pt>
                <c:pt idx="4191">
                  <c:v>3353.2799999999997</c:v>
                </c:pt>
                <c:pt idx="4192">
                  <c:v>3354.07</c:v>
                </c:pt>
                <c:pt idx="4193">
                  <c:v>3354.8100000000004</c:v>
                </c:pt>
                <c:pt idx="4194">
                  <c:v>3355.62</c:v>
                </c:pt>
                <c:pt idx="4195">
                  <c:v>3356.4</c:v>
                </c:pt>
                <c:pt idx="4196">
                  <c:v>3357.16</c:v>
                </c:pt>
                <c:pt idx="4197">
                  <c:v>3357.8500000000004</c:v>
                </c:pt>
                <c:pt idx="4198">
                  <c:v>3358.62</c:v>
                </c:pt>
                <c:pt idx="4199">
                  <c:v>3359.42</c:v>
                </c:pt>
                <c:pt idx="4200">
                  <c:v>3360.17</c:v>
                </c:pt>
                <c:pt idx="4201">
                  <c:v>3360.9700000000003</c:v>
                </c:pt>
                <c:pt idx="4202">
                  <c:v>3361.74</c:v>
                </c:pt>
                <c:pt idx="4203">
                  <c:v>3362.61</c:v>
                </c:pt>
                <c:pt idx="4204">
                  <c:v>3363.42</c:v>
                </c:pt>
                <c:pt idx="4205">
                  <c:v>3364.15</c:v>
                </c:pt>
                <c:pt idx="4206">
                  <c:v>3364.96</c:v>
                </c:pt>
                <c:pt idx="4207">
                  <c:v>3365.69</c:v>
                </c:pt>
                <c:pt idx="4208">
                  <c:v>3366.4100000000003</c:v>
                </c:pt>
                <c:pt idx="4209">
                  <c:v>3367.16</c:v>
                </c:pt>
                <c:pt idx="4210">
                  <c:v>3367.86</c:v>
                </c:pt>
                <c:pt idx="4211">
                  <c:v>3368.65</c:v>
                </c:pt>
                <c:pt idx="4212">
                  <c:v>3369.4500000000003</c:v>
                </c:pt>
                <c:pt idx="4213">
                  <c:v>3370.3100000000004</c:v>
                </c:pt>
                <c:pt idx="4214">
                  <c:v>3371.02</c:v>
                </c:pt>
                <c:pt idx="4215">
                  <c:v>3371.8700000000003</c:v>
                </c:pt>
                <c:pt idx="4216">
                  <c:v>3372.62</c:v>
                </c:pt>
                <c:pt idx="4217">
                  <c:v>3373.38</c:v>
                </c:pt>
                <c:pt idx="4218">
                  <c:v>3374.2</c:v>
                </c:pt>
                <c:pt idx="4219">
                  <c:v>3375.01</c:v>
                </c:pt>
                <c:pt idx="4220">
                  <c:v>3375.8500000000004</c:v>
                </c:pt>
                <c:pt idx="4221">
                  <c:v>3376.65</c:v>
                </c:pt>
                <c:pt idx="4222">
                  <c:v>3377.7</c:v>
                </c:pt>
                <c:pt idx="4223">
                  <c:v>3378.55</c:v>
                </c:pt>
                <c:pt idx="4224">
                  <c:v>3379.3300000000004</c:v>
                </c:pt>
                <c:pt idx="4225">
                  <c:v>3380.18</c:v>
                </c:pt>
                <c:pt idx="4226">
                  <c:v>3380.9900000000002</c:v>
                </c:pt>
                <c:pt idx="4227">
                  <c:v>3381.75</c:v>
                </c:pt>
                <c:pt idx="4228">
                  <c:v>3382.5</c:v>
                </c:pt>
                <c:pt idx="4229">
                  <c:v>3383.2599999999998</c:v>
                </c:pt>
                <c:pt idx="4230">
                  <c:v>3384.1</c:v>
                </c:pt>
                <c:pt idx="4231">
                  <c:v>3384.86</c:v>
                </c:pt>
                <c:pt idx="4232">
                  <c:v>3385.6</c:v>
                </c:pt>
                <c:pt idx="4233">
                  <c:v>3386.3900000000003</c:v>
                </c:pt>
                <c:pt idx="4234">
                  <c:v>3387.3</c:v>
                </c:pt>
                <c:pt idx="4235">
                  <c:v>3388.13</c:v>
                </c:pt>
                <c:pt idx="4236">
                  <c:v>3388.8500000000004</c:v>
                </c:pt>
                <c:pt idx="4237">
                  <c:v>3389.59</c:v>
                </c:pt>
                <c:pt idx="4238">
                  <c:v>3390.48</c:v>
                </c:pt>
                <c:pt idx="4239">
                  <c:v>3391.27</c:v>
                </c:pt>
                <c:pt idx="4240">
                  <c:v>3392.01</c:v>
                </c:pt>
                <c:pt idx="4241">
                  <c:v>3392.9100000000003</c:v>
                </c:pt>
                <c:pt idx="4242">
                  <c:v>3393.74</c:v>
                </c:pt>
                <c:pt idx="4243">
                  <c:v>3394.6</c:v>
                </c:pt>
                <c:pt idx="4244">
                  <c:v>3395.48</c:v>
                </c:pt>
                <c:pt idx="4245">
                  <c:v>3396.29</c:v>
                </c:pt>
                <c:pt idx="4246">
                  <c:v>3397.13</c:v>
                </c:pt>
                <c:pt idx="4247">
                  <c:v>3397.8900000000003</c:v>
                </c:pt>
                <c:pt idx="4248">
                  <c:v>3398.62</c:v>
                </c:pt>
                <c:pt idx="4249">
                  <c:v>3399.46</c:v>
                </c:pt>
                <c:pt idx="4250">
                  <c:v>3400.34</c:v>
                </c:pt>
                <c:pt idx="4251">
                  <c:v>3401.1</c:v>
                </c:pt>
                <c:pt idx="4252">
                  <c:v>3401.92</c:v>
                </c:pt>
                <c:pt idx="4253">
                  <c:v>3402.69</c:v>
                </c:pt>
                <c:pt idx="4254">
                  <c:v>3403.4500000000003</c:v>
                </c:pt>
                <c:pt idx="4255">
                  <c:v>3404.18</c:v>
                </c:pt>
                <c:pt idx="4256">
                  <c:v>3404.94</c:v>
                </c:pt>
                <c:pt idx="4257">
                  <c:v>3405.79</c:v>
                </c:pt>
                <c:pt idx="4258">
                  <c:v>3406.54</c:v>
                </c:pt>
                <c:pt idx="4259">
                  <c:v>3407.34</c:v>
                </c:pt>
                <c:pt idx="4260">
                  <c:v>3408.14</c:v>
                </c:pt>
                <c:pt idx="4261">
                  <c:v>3408.88</c:v>
                </c:pt>
                <c:pt idx="4262">
                  <c:v>3410.14</c:v>
                </c:pt>
                <c:pt idx="4263">
                  <c:v>3410.9100000000003</c:v>
                </c:pt>
                <c:pt idx="4264">
                  <c:v>3411.82</c:v>
                </c:pt>
                <c:pt idx="4265">
                  <c:v>3412.67</c:v>
                </c:pt>
                <c:pt idx="4266">
                  <c:v>3413.36</c:v>
                </c:pt>
                <c:pt idx="4267">
                  <c:v>3414.11</c:v>
                </c:pt>
                <c:pt idx="4268">
                  <c:v>3414.8900000000003</c:v>
                </c:pt>
                <c:pt idx="4269">
                  <c:v>3415.69</c:v>
                </c:pt>
                <c:pt idx="4270">
                  <c:v>3416.3700000000003</c:v>
                </c:pt>
                <c:pt idx="4271">
                  <c:v>3417.21</c:v>
                </c:pt>
                <c:pt idx="4272">
                  <c:v>3418.03</c:v>
                </c:pt>
                <c:pt idx="4273">
                  <c:v>3418.77</c:v>
                </c:pt>
                <c:pt idx="4274">
                  <c:v>3419.52</c:v>
                </c:pt>
                <c:pt idx="4275">
                  <c:v>3420.2599999999998</c:v>
                </c:pt>
                <c:pt idx="4276">
                  <c:v>3421.05</c:v>
                </c:pt>
                <c:pt idx="4277">
                  <c:v>3421.7799999999997</c:v>
                </c:pt>
                <c:pt idx="4278">
                  <c:v>3422.66</c:v>
                </c:pt>
                <c:pt idx="4279">
                  <c:v>3423.7</c:v>
                </c:pt>
                <c:pt idx="4280">
                  <c:v>3424.5</c:v>
                </c:pt>
                <c:pt idx="4281">
                  <c:v>3425.3100000000004</c:v>
                </c:pt>
                <c:pt idx="4282">
                  <c:v>3426.11</c:v>
                </c:pt>
                <c:pt idx="4283">
                  <c:v>3426.8900000000003</c:v>
                </c:pt>
                <c:pt idx="4284">
                  <c:v>3427.67</c:v>
                </c:pt>
                <c:pt idx="4285">
                  <c:v>3428.5</c:v>
                </c:pt>
                <c:pt idx="4286">
                  <c:v>3429.32</c:v>
                </c:pt>
                <c:pt idx="4287">
                  <c:v>3430.15</c:v>
                </c:pt>
                <c:pt idx="4288">
                  <c:v>3430.8500000000004</c:v>
                </c:pt>
                <c:pt idx="4289">
                  <c:v>3431.61</c:v>
                </c:pt>
                <c:pt idx="4290">
                  <c:v>3432.3300000000004</c:v>
                </c:pt>
                <c:pt idx="4291">
                  <c:v>3433.18</c:v>
                </c:pt>
                <c:pt idx="4292">
                  <c:v>3433.94</c:v>
                </c:pt>
                <c:pt idx="4293">
                  <c:v>3434.7</c:v>
                </c:pt>
                <c:pt idx="4294">
                  <c:v>3435.44</c:v>
                </c:pt>
                <c:pt idx="4295">
                  <c:v>3436.13</c:v>
                </c:pt>
                <c:pt idx="4296">
                  <c:v>3437.01</c:v>
                </c:pt>
                <c:pt idx="4297">
                  <c:v>3437.7799999999997</c:v>
                </c:pt>
                <c:pt idx="4298">
                  <c:v>3438.63</c:v>
                </c:pt>
                <c:pt idx="4299">
                  <c:v>3439.36</c:v>
                </c:pt>
                <c:pt idx="4300">
                  <c:v>3440.06</c:v>
                </c:pt>
                <c:pt idx="4301">
                  <c:v>3440.86</c:v>
                </c:pt>
                <c:pt idx="4302">
                  <c:v>3441.82</c:v>
                </c:pt>
                <c:pt idx="4303">
                  <c:v>3442.55</c:v>
                </c:pt>
                <c:pt idx="4304">
                  <c:v>3443.29</c:v>
                </c:pt>
                <c:pt idx="4305">
                  <c:v>3444.12</c:v>
                </c:pt>
                <c:pt idx="4306">
                  <c:v>3444.96</c:v>
                </c:pt>
                <c:pt idx="4307">
                  <c:v>3445.72</c:v>
                </c:pt>
                <c:pt idx="4308">
                  <c:v>3446.57</c:v>
                </c:pt>
                <c:pt idx="4309">
                  <c:v>3447.3500000000004</c:v>
                </c:pt>
                <c:pt idx="4310">
                  <c:v>3448.11</c:v>
                </c:pt>
                <c:pt idx="4311">
                  <c:v>3448.8900000000003</c:v>
                </c:pt>
                <c:pt idx="4312">
                  <c:v>3449.65</c:v>
                </c:pt>
                <c:pt idx="4313">
                  <c:v>3450.3700000000003</c:v>
                </c:pt>
                <c:pt idx="4314">
                  <c:v>3451.05</c:v>
                </c:pt>
                <c:pt idx="4315">
                  <c:v>3451.8500000000004</c:v>
                </c:pt>
                <c:pt idx="4316">
                  <c:v>3452.57</c:v>
                </c:pt>
                <c:pt idx="4317">
                  <c:v>3453.38</c:v>
                </c:pt>
                <c:pt idx="4318">
                  <c:v>3454.16</c:v>
                </c:pt>
                <c:pt idx="4319">
                  <c:v>3455.05</c:v>
                </c:pt>
                <c:pt idx="4320">
                  <c:v>3455.8</c:v>
                </c:pt>
                <c:pt idx="4321">
                  <c:v>3456.75</c:v>
                </c:pt>
                <c:pt idx="4322">
                  <c:v>3457.53</c:v>
                </c:pt>
                <c:pt idx="4323">
                  <c:v>3458.67</c:v>
                </c:pt>
                <c:pt idx="4324">
                  <c:v>3459.55</c:v>
                </c:pt>
                <c:pt idx="4325">
                  <c:v>3460.36</c:v>
                </c:pt>
                <c:pt idx="4326">
                  <c:v>3461.15</c:v>
                </c:pt>
                <c:pt idx="4327">
                  <c:v>3461.94</c:v>
                </c:pt>
                <c:pt idx="4328">
                  <c:v>3462.75</c:v>
                </c:pt>
                <c:pt idx="4329">
                  <c:v>3463.71</c:v>
                </c:pt>
                <c:pt idx="4330">
                  <c:v>3464.58</c:v>
                </c:pt>
                <c:pt idx="4331">
                  <c:v>3465.38</c:v>
                </c:pt>
                <c:pt idx="4332">
                  <c:v>3466.23</c:v>
                </c:pt>
                <c:pt idx="4333">
                  <c:v>3467.01</c:v>
                </c:pt>
                <c:pt idx="4334">
                  <c:v>3467.8500000000004</c:v>
                </c:pt>
                <c:pt idx="4335">
                  <c:v>3468.61</c:v>
                </c:pt>
                <c:pt idx="4336">
                  <c:v>3469.3500000000004</c:v>
                </c:pt>
                <c:pt idx="4337">
                  <c:v>3470.18</c:v>
                </c:pt>
                <c:pt idx="4338">
                  <c:v>3470.9500000000003</c:v>
                </c:pt>
                <c:pt idx="4339">
                  <c:v>3471.66</c:v>
                </c:pt>
                <c:pt idx="4340">
                  <c:v>3472.46</c:v>
                </c:pt>
                <c:pt idx="4341">
                  <c:v>3473.17</c:v>
                </c:pt>
                <c:pt idx="4342">
                  <c:v>3473.84</c:v>
                </c:pt>
                <c:pt idx="4343">
                  <c:v>3474.57</c:v>
                </c:pt>
                <c:pt idx="4344">
                  <c:v>3475.2799999999997</c:v>
                </c:pt>
                <c:pt idx="4345">
                  <c:v>3475.9700000000003</c:v>
                </c:pt>
                <c:pt idx="4346">
                  <c:v>3476.79</c:v>
                </c:pt>
                <c:pt idx="4347">
                  <c:v>3477.55</c:v>
                </c:pt>
                <c:pt idx="4348">
                  <c:v>3478.32</c:v>
                </c:pt>
                <c:pt idx="4349">
                  <c:v>3479.05</c:v>
                </c:pt>
                <c:pt idx="4350">
                  <c:v>3479.84</c:v>
                </c:pt>
                <c:pt idx="4351">
                  <c:v>3480.67</c:v>
                </c:pt>
                <c:pt idx="4352">
                  <c:v>3481.4300000000003</c:v>
                </c:pt>
                <c:pt idx="4353">
                  <c:v>3482.25</c:v>
                </c:pt>
                <c:pt idx="4354">
                  <c:v>3483.07</c:v>
                </c:pt>
                <c:pt idx="4355">
                  <c:v>3483.8100000000004</c:v>
                </c:pt>
                <c:pt idx="4356">
                  <c:v>3484.84</c:v>
                </c:pt>
                <c:pt idx="4357">
                  <c:v>3485.56</c:v>
                </c:pt>
                <c:pt idx="4358">
                  <c:v>3486.38</c:v>
                </c:pt>
                <c:pt idx="4359">
                  <c:v>3487.17</c:v>
                </c:pt>
                <c:pt idx="4360">
                  <c:v>3487.8700000000003</c:v>
                </c:pt>
                <c:pt idx="4361">
                  <c:v>3488.65</c:v>
                </c:pt>
                <c:pt idx="4362">
                  <c:v>3489.46</c:v>
                </c:pt>
                <c:pt idx="4363">
                  <c:v>3490.4500000000003</c:v>
                </c:pt>
                <c:pt idx="4364">
                  <c:v>3491.29</c:v>
                </c:pt>
                <c:pt idx="4365">
                  <c:v>3492.12</c:v>
                </c:pt>
                <c:pt idx="4366">
                  <c:v>3492.86</c:v>
                </c:pt>
                <c:pt idx="4367">
                  <c:v>3493.64</c:v>
                </c:pt>
                <c:pt idx="4368">
                  <c:v>3494.4900000000002</c:v>
                </c:pt>
                <c:pt idx="4369">
                  <c:v>3495.24</c:v>
                </c:pt>
                <c:pt idx="4370">
                  <c:v>3496.16</c:v>
                </c:pt>
                <c:pt idx="4371">
                  <c:v>3496.96</c:v>
                </c:pt>
                <c:pt idx="4372">
                  <c:v>3497.73</c:v>
                </c:pt>
                <c:pt idx="4373">
                  <c:v>3498.59</c:v>
                </c:pt>
                <c:pt idx="4374">
                  <c:v>3499.3700000000003</c:v>
                </c:pt>
                <c:pt idx="4375">
                  <c:v>3500.06</c:v>
                </c:pt>
                <c:pt idx="4376">
                  <c:v>3500.9700000000003</c:v>
                </c:pt>
                <c:pt idx="4377">
                  <c:v>3501.7</c:v>
                </c:pt>
                <c:pt idx="4378">
                  <c:v>3502.42</c:v>
                </c:pt>
                <c:pt idx="4379">
                  <c:v>3503.25</c:v>
                </c:pt>
                <c:pt idx="4380">
                  <c:v>3504.02</c:v>
                </c:pt>
                <c:pt idx="4381">
                  <c:v>3504.8700000000003</c:v>
                </c:pt>
                <c:pt idx="4382">
                  <c:v>3505.65</c:v>
                </c:pt>
                <c:pt idx="4383">
                  <c:v>3506.48</c:v>
                </c:pt>
                <c:pt idx="4384">
                  <c:v>3507.36</c:v>
                </c:pt>
                <c:pt idx="4385">
                  <c:v>3508.15</c:v>
                </c:pt>
                <c:pt idx="4386">
                  <c:v>3509.01</c:v>
                </c:pt>
                <c:pt idx="4387">
                  <c:v>3509.82</c:v>
                </c:pt>
                <c:pt idx="4388">
                  <c:v>3510.66</c:v>
                </c:pt>
                <c:pt idx="4389">
                  <c:v>3511.4900000000002</c:v>
                </c:pt>
                <c:pt idx="4390">
                  <c:v>3512.4100000000003</c:v>
                </c:pt>
                <c:pt idx="4391">
                  <c:v>3513.15</c:v>
                </c:pt>
                <c:pt idx="4392">
                  <c:v>3513.9100000000003</c:v>
                </c:pt>
                <c:pt idx="4393">
                  <c:v>3514.8</c:v>
                </c:pt>
                <c:pt idx="4394">
                  <c:v>3515.63</c:v>
                </c:pt>
                <c:pt idx="4395">
                  <c:v>3516.3</c:v>
                </c:pt>
                <c:pt idx="4396">
                  <c:v>3517.11</c:v>
                </c:pt>
                <c:pt idx="4397">
                  <c:v>3517.88</c:v>
                </c:pt>
                <c:pt idx="4398">
                  <c:v>3518.62</c:v>
                </c:pt>
                <c:pt idx="4399">
                  <c:v>3519.42</c:v>
                </c:pt>
                <c:pt idx="4400">
                  <c:v>3520.23</c:v>
                </c:pt>
                <c:pt idx="4401">
                  <c:v>3520.96</c:v>
                </c:pt>
                <c:pt idx="4402">
                  <c:v>3521.68</c:v>
                </c:pt>
                <c:pt idx="4403">
                  <c:v>3522.53</c:v>
                </c:pt>
                <c:pt idx="4404">
                  <c:v>3523.24</c:v>
                </c:pt>
                <c:pt idx="4405">
                  <c:v>3524.03</c:v>
                </c:pt>
                <c:pt idx="4406">
                  <c:v>3524.84</c:v>
                </c:pt>
                <c:pt idx="4407">
                  <c:v>3525.7599999999998</c:v>
                </c:pt>
                <c:pt idx="4408">
                  <c:v>3526.54</c:v>
                </c:pt>
                <c:pt idx="4409">
                  <c:v>3527.2599999999998</c:v>
                </c:pt>
                <c:pt idx="4410">
                  <c:v>3528.25</c:v>
                </c:pt>
                <c:pt idx="4411">
                  <c:v>3528.9900000000002</c:v>
                </c:pt>
                <c:pt idx="4412">
                  <c:v>3529.67</c:v>
                </c:pt>
                <c:pt idx="4413">
                  <c:v>3530.52</c:v>
                </c:pt>
                <c:pt idx="4414">
                  <c:v>3531.36</c:v>
                </c:pt>
                <c:pt idx="4415">
                  <c:v>3532.14</c:v>
                </c:pt>
                <c:pt idx="4416">
                  <c:v>3532.8700000000003</c:v>
                </c:pt>
                <c:pt idx="4417">
                  <c:v>3533.63</c:v>
                </c:pt>
                <c:pt idx="4418">
                  <c:v>3534.8100000000004</c:v>
                </c:pt>
                <c:pt idx="4419">
                  <c:v>3535.6</c:v>
                </c:pt>
                <c:pt idx="4420">
                  <c:v>3536.29</c:v>
                </c:pt>
                <c:pt idx="4421">
                  <c:v>3537.1</c:v>
                </c:pt>
                <c:pt idx="4422">
                  <c:v>3537.86</c:v>
                </c:pt>
                <c:pt idx="4423">
                  <c:v>3538.7</c:v>
                </c:pt>
                <c:pt idx="4424">
                  <c:v>3539.4500000000003</c:v>
                </c:pt>
                <c:pt idx="4425">
                  <c:v>3540.23</c:v>
                </c:pt>
                <c:pt idx="4426">
                  <c:v>3541.1</c:v>
                </c:pt>
                <c:pt idx="4427">
                  <c:v>3541.94</c:v>
                </c:pt>
                <c:pt idx="4428">
                  <c:v>3542.7</c:v>
                </c:pt>
                <c:pt idx="4429">
                  <c:v>3543.53</c:v>
                </c:pt>
                <c:pt idx="4430">
                  <c:v>3544.34</c:v>
                </c:pt>
                <c:pt idx="4431">
                  <c:v>3545.11</c:v>
                </c:pt>
                <c:pt idx="4432">
                  <c:v>3545.96</c:v>
                </c:pt>
                <c:pt idx="4433">
                  <c:v>3546.9100000000003</c:v>
                </c:pt>
                <c:pt idx="4434">
                  <c:v>3547.64</c:v>
                </c:pt>
                <c:pt idx="4435">
                  <c:v>3548.4300000000003</c:v>
                </c:pt>
                <c:pt idx="4436">
                  <c:v>3549.21</c:v>
                </c:pt>
                <c:pt idx="4437">
                  <c:v>3550</c:v>
                </c:pt>
                <c:pt idx="4438">
                  <c:v>3550.79</c:v>
                </c:pt>
                <c:pt idx="4439">
                  <c:v>3551.58</c:v>
                </c:pt>
                <c:pt idx="4440">
                  <c:v>3552.3100000000004</c:v>
                </c:pt>
                <c:pt idx="4441">
                  <c:v>3553.13</c:v>
                </c:pt>
                <c:pt idx="4442">
                  <c:v>3554.01</c:v>
                </c:pt>
                <c:pt idx="4443">
                  <c:v>3554.8300000000004</c:v>
                </c:pt>
                <c:pt idx="4444">
                  <c:v>3555.6</c:v>
                </c:pt>
                <c:pt idx="4445">
                  <c:v>3556.3300000000004</c:v>
                </c:pt>
                <c:pt idx="4446">
                  <c:v>3557.13</c:v>
                </c:pt>
                <c:pt idx="4447">
                  <c:v>3557.84</c:v>
                </c:pt>
                <c:pt idx="4448">
                  <c:v>3558.86</c:v>
                </c:pt>
                <c:pt idx="4449">
                  <c:v>3559.71</c:v>
                </c:pt>
                <c:pt idx="4450">
                  <c:v>3560.44</c:v>
                </c:pt>
                <c:pt idx="4451">
                  <c:v>3561.15</c:v>
                </c:pt>
                <c:pt idx="4452">
                  <c:v>3561.92</c:v>
                </c:pt>
                <c:pt idx="4453">
                  <c:v>3562.7</c:v>
                </c:pt>
                <c:pt idx="4454">
                  <c:v>3563.48</c:v>
                </c:pt>
                <c:pt idx="4455">
                  <c:v>3564.3</c:v>
                </c:pt>
                <c:pt idx="4456">
                  <c:v>3565.03</c:v>
                </c:pt>
                <c:pt idx="4457">
                  <c:v>3565.79</c:v>
                </c:pt>
                <c:pt idx="4458">
                  <c:v>3566.7799999999997</c:v>
                </c:pt>
                <c:pt idx="4459">
                  <c:v>3567.7599999999998</c:v>
                </c:pt>
                <c:pt idx="4460">
                  <c:v>3568.5</c:v>
                </c:pt>
                <c:pt idx="4461">
                  <c:v>3569.32</c:v>
                </c:pt>
                <c:pt idx="4462">
                  <c:v>3570.2</c:v>
                </c:pt>
                <c:pt idx="4463">
                  <c:v>3570.94</c:v>
                </c:pt>
                <c:pt idx="4464">
                  <c:v>3571.68</c:v>
                </c:pt>
                <c:pt idx="4465">
                  <c:v>3572.52</c:v>
                </c:pt>
                <c:pt idx="4466">
                  <c:v>3573.3500000000004</c:v>
                </c:pt>
                <c:pt idx="4467">
                  <c:v>3574.19</c:v>
                </c:pt>
                <c:pt idx="4468">
                  <c:v>3574.9300000000003</c:v>
                </c:pt>
                <c:pt idx="4469">
                  <c:v>3575.69</c:v>
                </c:pt>
                <c:pt idx="4470">
                  <c:v>3576.52</c:v>
                </c:pt>
                <c:pt idx="4471">
                  <c:v>3577.3</c:v>
                </c:pt>
                <c:pt idx="4472">
                  <c:v>3578.07</c:v>
                </c:pt>
                <c:pt idx="4473">
                  <c:v>3578.8500000000004</c:v>
                </c:pt>
                <c:pt idx="4474">
                  <c:v>3579.59</c:v>
                </c:pt>
                <c:pt idx="4475">
                  <c:v>3580.29</c:v>
                </c:pt>
                <c:pt idx="4476">
                  <c:v>3581.14</c:v>
                </c:pt>
                <c:pt idx="4477">
                  <c:v>3581.8900000000003</c:v>
                </c:pt>
                <c:pt idx="4478">
                  <c:v>3582.65</c:v>
                </c:pt>
                <c:pt idx="4479">
                  <c:v>3583.4</c:v>
                </c:pt>
                <c:pt idx="4480">
                  <c:v>3584.22</c:v>
                </c:pt>
                <c:pt idx="4481">
                  <c:v>3584.9700000000003</c:v>
                </c:pt>
                <c:pt idx="4482">
                  <c:v>3585.84</c:v>
                </c:pt>
                <c:pt idx="4483">
                  <c:v>3586.7799999999997</c:v>
                </c:pt>
                <c:pt idx="4484">
                  <c:v>3587.52</c:v>
                </c:pt>
                <c:pt idx="4485">
                  <c:v>3588.4</c:v>
                </c:pt>
                <c:pt idx="4486">
                  <c:v>3589.17</c:v>
                </c:pt>
                <c:pt idx="4487">
                  <c:v>3589.86</c:v>
                </c:pt>
                <c:pt idx="4488">
                  <c:v>3590.7599999999998</c:v>
                </c:pt>
                <c:pt idx="4489">
                  <c:v>3591.6</c:v>
                </c:pt>
                <c:pt idx="4490">
                  <c:v>3592.3500000000004</c:v>
                </c:pt>
                <c:pt idx="4491">
                  <c:v>3593.06</c:v>
                </c:pt>
                <c:pt idx="4492">
                  <c:v>3593.9700000000003</c:v>
                </c:pt>
                <c:pt idx="4493">
                  <c:v>3594.71</c:v>
                </c:pt>
                <c:pt idx="4494">
                  <c:v>3595.53</c:v>
                </c:pt>
                <c:pt idx="4495">
                  <c:v>3596.3500000000004</c:v>
                </c:pt>
                <c:pt idx="4496">
                  <c:v>3597.15</c:v>
                </c:pt>
                <c:pt idx="4497">
                  <c:v>3597.8900000000003</c:v>
                </c:pt>
                <c:pt idx="4498">
                  <c:v>3598.75</c:v>
                </c:pt>
                <c:pt idx="4499">
                  <c:v>3599.52</c:v>
                </c:pt>
                <c:pt idx="4500">
                  <c:v>3600.27</c:v>
                </c:pt>
                <c:pt idx="4501">
                  <c:v>3601.07</c:v>
                </c:pt>
                <c:pt idx="4502">
                  <c:v>3601.7799999999997</c:v>
                </c:pt>
                <c:pt idx="4503">
                  <c:v>3602.54</c:v>
                </c:pt>
                <c:pt idx="4504">
                  <c:v>3603.3100000000004</c:v>
                </c:pt>
                <c:pt idx="4505">
                  <c:v>3604.05</c:v>
                </c:pt>
                <c:pt idx="4506">
                  <c:v>3604.74</c:v>
                </c:pt>
                <c:pt idx="4507">
                  <c:v>3605.6</c:v>
                </c:pt>
                <c:pt idx="4508">
                  <c:v>3606.4500000000003</c:v>
                </c:pt>
                <c:pt idx="4509">
                  <c:v>3607.14</c:v>
                </c:pt>
                <c:pt idx="4510">
                  <c:v>3607.96</c:v>
                </c:pt>
                <c:pt idx="4511">
                  <c:v>3608.7799999999997</c:v>
                </c:pt>
                <c:pt idx="4512">
                  <c:v>3609.64</c:v>
                </c:pt>
                <c:pt idx="4513">
                  <c:v>3610.56</c:v>
                </c:pt>
                <c:pt idx="4514">
                  <c:v>3611.29</c:v>
                </c:pt>
                <c:pt idx="4515">
                  <c:v>3612.14</c:v>
                </c:pt>
                <c:pt idx="4516">
                  <c:v>3612.8900000000003</c:v>
                </c:pt>
                <c:pt idx="4517">
                  <c:v>3613.7</c:v>
                </c:pt>
                <c:pt idx="4518">
                  <c:v>3614.4</c:v>
                </c:pt>
                <c:pt idx="4519">
                  <c:v>3615.53</c:v>
                </c:pt>
                <c:pt idx="4520">
                  <c:v>3616.2799999999997</c:v>
                </c:pt>
                <c:pt idx="4521">
                  <c:v>3617.03</c:v>
                </c:pt>
                <c:pt idx="4522">
                  <c:v>3617.8100000000004</c:v>
                </c:pt>
                <c:pt idx="4523">
                  <c:v>3618.61</c:v>
                </c:pt>
                <c:pt idx="4524">
                  <c:v>3619.3700000000003</c:v>
                </c:pt>
                <c:pt idx="4525">
                  <c:v>3620.11</c:v>
                </c:pt>
                <c:pt idx="4526">
                  <c:v>3621.01</c:v>
                </c:pt>
                <c:pt idx="4527">
                  <c:v>3621.8500000000004</c:v>
                </c:pt>
                <c:pt idx="4528">
                  <c:v>3622.7</c:v>
                </c:pt>
                <c:pt idx="4529">
                  <c:v>3623.36</c:v>
                </c:pt>
                <c:pt idx="4530">
                  <c:v>3624.1</c:v>
                </c:pt>
                <c:pt idx="4531">
                  <c:v>3624.9</c:v>
                </c:pt>
                <c:pt idx="4532">
                  <c:v>3625.71</c:v>
                </c:pt>
                <c:pt idx="4533">
                  <c:v>3626.4300000000003</c:v>
                </c:pt>
                <c:pt idx="4534">
                  <c:v>3627.3100000000004</c:v>
                </c:pt>
                <c:pt idx="4535">
                  <c:v>3628.06</c:v>
                </c:pt>
                <c:pt idx="4536">
                  <c:v>3628.79</c:v>
                </c:pt>
                <c:pt idx="4537">
                  <c:v>3629.63</c:v>
                </c:pt>
                <c:pt idx="4538">
                  <c:v>3630.42</c:v>
                </c:pt>
                <c:pt idx="4539">
                  <c:v>3631.18</c:v>
                </c:pt>
                <c:pt idx="4540">
                  <c:v>3631.96</c:v>
                </c:pt>
                <c:pt idx="4541">
                  <c:v>3632.73</c:v>
                </c:pt>
                <c:pt idx="4542">
                  <c:v>3633.58</c:v>
                </c:pt>
                <c:pt idx="4543">
                  <c:v>3634.34</c:v>
                </c:pt>
                <c:pt idx="4544">
                  <c:v>3635.12</c:v>
                </c:pt>
                <c:pt idx="4545">
                  <c:v>3635.8100000000004</c:v>
                </c:pt>
                <c:pt idx="4546">
                  <c:v>3636.55</c:v>
                </c:pt>
                <c:pt idx="4547">
                  <c:v>3637.3</c:v>
                </c:pt>
                <c:pt idx="4548">
                  <c:v>3638.01</c:v>
                </c:pt>
                <c:pt idx="4549">
                  <c:v>3638.7799999999997</c:v>
                </c:pt>
                <c:pt idx="4550">
                  <c:v>3639.3900000000003</c:v>
                </c:pt>
                <c:pt idx="4551">
                  <c:v>3640.16</c:v>
                </c:pt>
                <c:pt idx="4552">
                  <c:v>3640.9900000000002</c:v>
                </c:pt>
                <c:pt idx="4553">
                  <c:v>3641.74</c:v>
                </c:pt>
                <c:pt idx="4554">
                  <c:v>3642.53</c:v>
                </c:pt>
                <c:pt idx="4555">
                  <c:v>3643.23</c:v>
                </c:pt>
                <c:pt idx="4556">
                  <c:v>3644.05</c:v>
                </c:pt>
                <c:pt idx="4557">
                  <c:v>3644.9500000000003</c:v>
                </c:pt>
                <c:pt idx="4558">
                  <c:v>3645.71</c:v>
                </c:pt>
                <c:pt idx="4559">
                  <c:v>3646.48</c:v>
                </c:pt>
                <c:pt idx="4560">
                  <c:v>3647.57</c:v>
                </c:pt>
                <c:pt idx="4561">
                  <c:v>3648.3700000000003</c:v>
                </c:pt>
                <c:pt idx="4562">
                  <c:v>3649.13</c:v>
                </c:pt>
                <c:pt idx="4563">
                  <c:v>3649.8900000000003</c:v>
                </c:pt>
                <c:pt idx="4564">
                  <c:v>3650.64</c:v>
                </c:pt>
                <c:pt idx="4565">
                  <c:v>3651.4300000000003</c:v>
                </c:pt>
                <c:pt idx="4566">
                  <c:v>3652.17</c:v>
                </c:pt>
                <c:pt idx="4567">
                  <c:v>3652.9700000000003</c:v>
                </c:pt>
                <c:pt idx="4568">
                  <c:v>3653.73</c:v>
                </c:pt>
                <c:pt idx="4569">
                  <c:v>3654.5</c:v>
                </c:pt>
                <c:pt idx="4570">
                  <c:v>3655.25</c:v>
                </c:pt>
                <c:pt idx="4571">
                  <c:v>3656</c:v>
                </c:pt>
                <c:pt idx="4572">
                  <c:v>3656.75</c:v>
                </c:pt>
                <c:pt idx="4573">
                  <c:v>3657.48</c:v>
                </c:pt>
                <c:pt idx="4574">
                  <c:v>3658.4900000000002</c:v>
                </c:pt>
                <c:pt idx="4575">
                  <c:v>3659.21</c:v>
                </c:pt>
                <c:pt idx="4576">
                  <c:v>3659.86</c:v>
                </c:pt>
                <c:pt idx="4577">
                  <c:v>3660.69</c:v>
                </c:pt>
                <c:pt idx="4578">
                  <c:v>3661.4500000000003</c:v>
                </c:pt>
                <c:pt idx="4579">
                  <c:v>3662.3</c:v>
                </c:pt>
                <c:pt idx="4580">
                  <c:v>3663.07</c:v>
                </c:pt>
                <c:pt idx="4581">
                  <c:v>3663.92</c:v>
                </c:pt>
                <c:pt idx="4582">
                  <c:v>3664.8</c:v>
                </c:pt>
                <c:pt idx="4583">
                  <c:v>3665.52</c:v>
                </c:pt>
                <c:pt idx="4584">
                  <c:v>3666.3300000000004</c:v>
                </c:pt>
                <c:pt idx="4585">
                  <c:v>3667.05</c:v>
                </c:pt>
                <c:pt idx="4586">
                  <c:v>3667.9300000000003</c:v>
                </c:pt>
                <c:pt idx="4587">
                  <c:v>3668.74</c:v>
                </c:pt>
                <c:pt idx="4588">
                  <c:v>3669.42</c:v>
                </c:pt>
                <c:pt idx="4589">
                  <c:v>3670.23</c:v>
                </c:pt>
                <c:pt idx="4590">
                  <c:v>3671.12</c:v>
                </c:pt>
                <c:pt idx="4591">
                  <c:v>3671.88</c:v>
                </c:pt>
                <c:pt idx="4592">
                  <c:v>3672.66</c:v>
                </c:pt>
                <c:pt idx="4593">
                  <c:v>3673.3700000000003</c:v>
                </c:pt>
                <c:pt idx="4594">
                  <c:v>3674.19</c:v>
                </c:pt>
                <c:pt idx="4595">
                  <c:v>3674.92</c:v>
                </c:pt>
                <c:pt idx="4596">
                  <c:v>3675.75</c:v>
                </c:pt>
                <c:pt idx="4597">
                  <c:v>3676.56</c:v>
                </c:pt>
                <c:pt idx="4598">
                  <c:v>3677.3100000000004</c:v>
                </c:pt>
                <c:pt idx="4599">
                  <c:v>3678.07</c:v>
                </c:pt>
                <c:pt idx="4600">
                  <c:v>3678.8300000000004</c:v>
                </c:pt>
                <c:pt idx="4601">
                  <c:v>3679.64</c:v>
                </c:pt>
                <c:pt idx="4602">
                  <c:v>3680.44</c:v>
                </c:pt>
                <c:pt idx="4603">
                  <c:v>3681.2</c:v>
                </c:pt>
                <c:pt idx="4604">
                  <c:v>3681.9900000000002</c:v>
                </c:pt>
                <c:pt idx="4605">
                  <c:v>3682.7</c:v>
                </c:pt>
                <c:pt idx="4606">
                  <c:v>3683.62</c:v>
                </c:pt>
                <c:pt idx="4607">
                  <c:v>3684.42</c:v>
                </c:pt>
                <c:pt idx="4608">
                  <c:v>3685.3100000000004</c:v>
                </c:pt>
                <c:pt idx="4609">
                  <c:v>3686.12</c:v>
                </c:pt>
                <c:pt idx="4610">
                  <c:v>3686.92</c:v>
                </c:pt>
                <c:pt idx="4611">
                  <c:v>3687.64</c:v>
                </c:pt>
                <c:pt idx="4612">
                  <c:v>3688.3900000000003</c:v>
                </c:pt>
                <c:pt idx="4613">
                  <c:v>3689.2799999999997</c:v>
                </c:pt>
                <c:pt idx="4614">
                  <c:v>3690.08</c:v>
                </c:pt>
                <c:pt idx="4615">
                  <c:v>3690.88</c:v>
                </c:pt>
                <c:pt idx="4616">
                  <c:v>3691.71</c:v>
                </c:pt>
                <c:pt idx="4617">
                  <c:v>3692.8500000000004</c:v>
                </c:pt>
                <c:pt idx="4618">
                  <c:v>3693.73</c:v>
                </c:pt>
                <c:pt idx="4619">
                  <c:v>3694.4300000000003</c:v>
                </c:pt>
                <c:pt idx="4620">
                  <c:v>3695.3</c:v>
                </c:pt>
                <c:pt idx="4621">
                  <c:v>3696.08</c:v>
                </c:pt>
                <c:pt idx="4622">
                  <c:v>3696.9</c:v>
                </c:pt>
                <c:pt idx="4623">
                  <c:v>3697.73</c:v>
                </c:pt>
                <c:pt idx="4624">
                  <c:v>3698.55</c:v>
                </c:pt>
                <c:pt idx="4625">
                  <c:v>3699.3500000000004</c:v>
                </c:pt>
                <c:pt idx="4626">
                  <c:v>3700.17</c:v>
                </c:pt>
                <c:pt idx="4627">
                  <c:v>3700.9500000000003</c:v>
                </c:pt>
                <c:pt idx="4628">
                  <c:v>3701.74</c:v>
                </c:pt>
                <c:pt idx="4629">
                  <c:v>3702.51</c:v>
                </c:pt>
                <c:pt idx="4630">
                  <c:v>3703.25</c:v>
                </c:pt>
                <c:pt idx="4631">
                  <c:v>3704.06</c:v>
                </c:pt>
                <c:pt idx="4632">
                  <c:v>3704.9900000000002</c:v>
                </c:pt>
                <c:pt idx="4633">
                  <c:v>3705.7799999999997</c:v>
                </c:pt>
                <c:pt idx="4634">
                  <c:v>3706.56</c:v>
                </c:pt>
                <c:pt idx="4635">
                  <c:v>3707.4300000000003</c:v>
                </c:pt>
                <c:pt idx="4636">
                  <c:v>3708.2599999999998</c:v>
                </c:pt>
                <c:pt idx="4637">
                  <c:v>3709.04</c:v>
                </c:pt>
                <c:pt idx="4638">
                  <c:v>3709.84</c:v>
                </c:pt>
                <c:pt idx="4639">
                  <c:v>3710.65</c:v>
                </c:pt>
                <c:pt idx="4640">
                  <c:v>3711.42</c:v>
                </c:pt>
                <c:pt idx="4641">
                  <c:v>3712.25</c:v>
                </c:pt>
                <c:pt idx="4642">
                  <c:v>3713.08</c:v>
                </c:pt>
                <c:pt idx="4643">
                  <c:v>3713.8100000000004</c:v>
                </c:pt>
                <c:pt idx="4644">
                  <c:v>3714.6</c:v>
                </c:pt>
                <c:pt idx="4645">
                  <c:v>3715.4500000000003</c:v>
                </c:pt>
                <c:pt idx="4646">
                  <c:v>3716.11</c:v>
                </c:pt>
                <c:pt idx="4647">
                  <c:v>3716.92</c:v>
                </c:pt>
                <c:pt idx="4648">
                  <c:v>3717.69</c:v>
                </c:pt>
                <c:pt idx="4649">
                  <c:v>3718.52</c:v>
                </c:pt>
                <c:pt idx="4650">
                  <c:v>3719.3300000000004</c:v>
                </c:pt>
                <c:pt idx="4651">
                  <c:v>3720.13</c:v>
                </c:pt>
                <c:pt idx="4652">
                  <c:v>3720.88</c:v>
                </c:pt>
                <c:pt idx="4653">
                  <c:v>3721.7599999999998</c:v>
                </c:pt>
                <c:pt idx="4654">
                  <c:v>3722.5</c:v>
                </c:pt>
                <c:pt idx="4655">
                  <c:v>3723.27</c:v>
                </c:pt>
                <c:pt idx="4656">
                  <c:v>3724.4</c:v>
                </c:pt>
                <c:pt idx="4657">
                  <c:v>3725.27</c:v>
                </c:pt>
                <c:pt idx="4658">
                  <c:v>3726.1</c:v>
                </c:pt>
                <c:pt idx="4659">
                  <c:v>3726.9900000000002</c:v>
                </c:pt>
                <c:pt idx="4660">
                  <c:v>3727.7599999999998</c:v>
                </c:pt>
                <c:pt idx="4661">
                  <c:v>3728.58</c:v>
                </c:pt>
                <c:pt idx="4662">
                  <c:v>3729.36</c:v>
                </c:pt>
                <c:pt idx="4663">
                  <c:v>3730.13</c:v>
                </c:pt>
                <c:pt idx="4664">
                  <c:v>3730.86</c:v>
                </c:pt>
                <c:pt idx="4665">
                  <c:v>3731.77</c:v>
                </c:pt>
                <c:pt idx="4666">
                  <c:v>3732.61</c:v>
                </c:pt>
                <c:pt idx="4667">
                  <c:v>3733.3500000000004</c:v>
                </c:pt>
                <c:pt idx="4668">
                  <c:v>3734.22</c:v>
                </c:pt>
                <c:pt idx="4669">
                  <c:v>3735.02</c:v>
                </c:pt>
                <c:pt idx="4670">
                  <c:v>3735.8500000000004</c:v>
                </c:pt>
                <c:pt idx="4671">
                  <c:v>3736.63</c:v>
                </c:pt>
                <c:pt idx="4672">
                  <c:v>3737.46</c:v>
                </c:pt>
                <c:pt idx="4673">
                  <c:v>3738.13</c:v>
                </c:pt>
                <c:pt idx="4674">
                  <c:v>3738.92</c:v>
                </c:pt>
                <c:pt idx="4675">
                  <c:v>3739.68</c:v>
                </c:pt>
                <c:pt idx="4676">
                  <c:v>3740.4700000000003</c:v>
                </c:pt>
                <c:pt idx="4677">
                  <c:v>3741.3500000000004</c:v>
                </c:pt>
                <c:pt idx="4678">
                  <c:v>3742.24</c:v>
                </c:pt>
                <c:pt idx="4679">
                  <c:v>3743.11</c:v>
                </c:pt>
                <c:pt idx="4680">
                  <c:v>3744.07</c:v>
                </c:pt>
                <c:pt idx="4681">
                  <c:v>3744.8300000000004</c:v>
                </c:pt>
                <c:pt idx="4682">
                  <c:v>3745.55</c:v>
                </c:pt>
                <c:pt idx="4683">
                  <c:v>3746.32</c:v>
                </c:pt>
                <c:pt idx="4684">
                  <c:v>3747.12</c:v>
                </c:pt>
                <c:pt idx="4685">
                  <c:v>3747.9500000000003</c:v>
                </c:pt>
                <c:pt idx="4686">
                  <c:v>3748.74</c:v>
                </c:pt>
                <c:pt idx="4687">
                  <c:v>3749.58</c:v>
                </c:pt>
                <c:pt idx="4688">
                  <c:v>3750.29</c:v>
                </c:pt>
                <c:pt idx="4689">
                  <c:v>3751.1</c:v>
                </c:pt>
                <c:pt idx="4690">
                  <c:v>3751.9</c:v>
                </c:pt>
                <c:pt idx="4691">
                  <c:v>3752.65</c:v>
                </c:pt>
                <c:pt idx="4692">
                  <c:v>3753.4300000000003</c:v>
                </c:pt>
                <c:pt idx="4693">
                  <c:v>3754.19</c:v>
                </c:pt>
                <c:pt idx="4694">
                  <c:v>3755.03</c:v>
                </c:pt>
                <c:pt idx="4695">
                  <c:v>3755.8900000000003</c:v>
                </c:pt>
                <c:pt idx="4696">
                  <c:v>3756.73</c:v>
                </c:pt>
                <c:pt idx="4697">
                  <c:v>3757.53</c:v>
                </c:pt>
                <c:pt idx="4698">
                  <c:v>3758.3700000000003</c:v>
                </c:pt>
                <c:pt idx="4699">
                  <c:v>3759.23</c:v>
                </c:pt>
                <c:pt idx="4700">
                  <c:v>3760.06</c:v>
                </c:pt>
                <c:pt idx="4701">
                  <c:v>3760.88</c:v>
                </c:pt>
                <c:pt idx="4702">
                  <c:v>3761.64</c:v>
                </c:pt>
                <c:pt idx="4703">
                  <c:v>3762.4300000000003</c:v>
                </c:pt>
                <c:pt idx="4704">
                  <c:v>3763.24</c:v>
                </c:pt>
                <c:pt idx="4705">
                  <c:v>3764.08</c:v>
                </c:pt>
                <c:pt idx="4706">
                  <c:v>3764.8700000000003</c:v>
                </c:pt>
                <c:pt idx="4707">
                  <c:v>3765.62</c:v>
                </c:pt>
                <c:pt idx="4708">
                  <c:v>3766.4500000000003</c:v>
                </c:pt>
                <c:pt idx="4709">
                  <c:v>3767.21</c:v>
                </c:pt>
                <c:pt idx="4710">
                  <c:v>3768.02</c:v>
                </c:pt>
                <c:pt idx="4711">
                  <c:v>3768.84</c:v>
                </c:pt>
                <c:pt idx="4712">
                  <c:v>3769.61</c:v>
                </c:pt>
                <c:pt idx="4713">
                  <c:v>3770.3100000000004</c:v>
                </c:pt>
                <c:pt idx="4714">
                  <c:v>3771.15</c:v>
                </c:pt>
                <c:pt idx="4715">
                  <c:v>3771.9</c:v>
                </c:pt>
                <c:pt idx="4716">
                  <c:v>3772.9900000000002</c:v>
                </c:pt>
                <c:pt idx="4717">
                  <c:v>3773.7799999999997</c:v>
                </c:pt>
                <c:pt idx="4718">
                  <c:v>3774.4500000000003</c:v>
                </c:pt>
                <c:pt idx="4719">
                  <c:v>3775.15</c:v>
                </c:pt>
                <c:pt idx="4720">
                  <c:v>3776.03</c:v>
                </c:pt>
                <c:pt idx="4721">
                  <c:v>3776.8</c:v>
                </c:pt>
                <c:pt idx="4722">
                  <c:v>3777.4700000000003</c:v>
                </c:pt>
                <c:pt idx="4723">
                  <c:v>3778.15</c:v>
                </c:pt>
                <c:pt idx="4724">
                  <c:v>3779.15</c:v>
                </c:pt>
                <c:pt idx="4725">
                  <c:v>3779.98</c:v>
                </c:pt>
                <c:pt idx="4726">
                  <c:v>3780.71</c:v>
                </c:pt>
                <c:pt idx="4727">
                  <c:v>3781.67</c:v>
                </c:pt>
                <c:pt idx="4728">
                  <c:v>3782.42</c:v>
                </c:pt>
                <c:pt idx="4729">
                  <c:v>3783.16</c:v>
                </c:pt>
                <c:pt idx="4730">
                  <c:v>3783.9100000000003</c:v>
                </c:pt>
                <c:pt idx="4731">
                  <c:v>3784.71</c:v>
                </c:pt>
                <c:pt idx="4732">
                  <c:v>3785.44</c:v>
                </c:pt>
                <c:pt idx="4733">
                  <c:v>3786.2</c:v>
                </c:pt>
                <c:pt idx="4734">
                  <c:v>3787.05</c:v>
                </c:pt>
                <c:pt idx="4735">
                  <c:v>3787.8300000000004</c:v>
                </c:pt>
                <c:pt idx="4736">
                  <c:v>3788.62</c:v>
                </c:pt>
                <c:pt idx="4737">
                  <c:v>3789.34</c:v>
                </c:pt>
                <c:pt idx="4738">
                  <c:v>3790.19</c:v>
                </c:pt>
                <c:pt idx="4739">
                  <c:v>3790.98</c:v>
                </c:pt>
                <c:pt idx="4740">
                  <c:v>3791.72</c:v>
                </c:pt>
                <c:pt idx="4741">
                  <c:v>3792.5</c:v>
                </c:pt>
                <c:pt idx="4742">
                  <c:v>3793.32</c:v>
                </c:pt>
                <c:pt idx="4743">
                  <c:v>3794.14</c:v>
                </c:pt>
                <c:pt idx="4744">
                  <c:v>3794.96</c:v>
                </c:pt>
                <c:pt idx="4745">
                  <c:v>3795.72</c:v>
                </c:pt>
                <c:pt idx="4746">
                  <c:v>3796.42</c:v>
                </c:pt>
                <c:pt idx="4747">
                  <c:v>3797.2</c:v>
                </c:pt>
                <c:pt idx="4748">
                  <c:v>3797.9500000000003</c:v>
                </c:pt>
                <c:pt idx="4749">
                  <c:v>3798.79</c:v>
                </c:pt>
                <c:pt idx="4750">
                  <c:v>3799.59</c:v>
                </c:pt>
                <c:pt idx="4751">
                  <c:v>3800.51</c:v>
                </c:pt>
                <c:pt idx="4752">
                  <c:v>3801.2799999999997</c:v>
                </c:pt>
                <c:pt idx="4753">
                  <c:v>3802.05</c:v>
                </c:pt>
                <c:pt idx="4754">
                  <c:v>3802.7799999999997</c:v>
                </c:pt>
                <c:pt idx="4755">
                  <c:v>3803.5</c:v>
                </c:pt>
                <c:pt idx="4756">
                  <c:v>3804.23</c:v>
                </c:pt>
                <c:pt idx="4757">
                  <c:v>3805.11</c:v>
                </c:pt>
                <c:pt idx="4758">
                  <c:v>3805.88</c:v>
                </c:pt>
                <c:pt idx="4759">
                  <c:v>3806.64</c:v>
                </c:pt>
                <c:pt idx="4760">
                  <c:v>3807.51</c:v>
                </c:pt>
                <c:pt idx="4761">
                  <c:v>3808.3300000000004</c:v>
                </c:pt>
                <c:pt idx="4762">
                  <c:v>3809.08</c:v>
                </c:pt>
                <c:pt idx="4763">
                  <c:v>3809.94</c:v>
                </c:pt>
                <c:pt idx="4764">
                  <c:v>3810.79</c:v>
                </c:pt>
                <c:pt idx="4765">
                  <c:v>3811.67</c:v>
                </c:pt>
                <c:pt idx="4766">
                  <c:v>3812.48</c:v>
                </c:pt>
                <c:pt idx="4767">
                  <c:v>3813.3100000000004</c:v>
                </c:pt>
                <c:pt idx="4768">
                  <c:v>3814.1</c:v>
                </c:pt>
                <c:pt idx="4769">
                  <c:v>3814.98</c:v>
                </c:pt>
                <c:pt idx="4770">
                  <c:v>3815.7</c:v>
                </c:pt>
                <c:pt idx="4771">
                  <c:v>3816.4100000000003</c:v>
                </c:pt>
                <c:pt idx="4772">
                  <c:v>3817.34</c:v>
                </c:pt>
                <c:pt idx="4773">
                  <c:v>3818.19</c:v>
                </c:pt>
                <c:pt idx="4774">
                  <c:v>3818.9300000000003</c:v>
                </c:pt>
                <c:pt idx="4775">
                  <c:v>3819.77</c:v>
                </c:pt>
                <c:pt idx="4776">
                  <c:v>3820.6</c:v>
                </c:pt>
                <c:pt idx="4777">
                  <c:v>3821.4100000000003</c:v>
                </c:pt>
                <c:pt idx="4778">
                  <c:v>3822.25</c:v>
                </c:pt>
                <c:pt idx="4779">
                  <c:v>3823.14</c:v>
                </c:pt>
                <c:pt idx="4780">
                  <c:v>3823.9700000000003</c:v>
                </c:pt>
                <c:pt idx="4781">
                  <c:v>3824.8</c:v>
                </c:pt>
                <c:pt idx="4782">
                  <c:v>3825.59</c:v>
                </c:pt>
                <c:pt idx="4783">
                  <c:v>3826.2799999999997</c:v>
                </c:pt>
                <c:pt idx="4784">
                  <c:v>3827.16</c:v>
                </c:pt>
                <c:pt idx="4785">
                  <c:v>3827.92</c:v>
                </c:pt>
                <c:pt idx="4786">
                  <c:v>3828.61</c:v>
                </c:pt>
                <c:pt idx="4787">
                  <c:v>3829.3700000000003</c:v>
                </c:pt>
                <c:pt idx="4788">
                  <c:v>3830.29</c:v>
                </c:pt>
                <c:pt idx="4789">
                  <c:v>3831.01</c:v>
                </c:pt>
                <c:pt idx="4790">
                  <c:v>3831.68</c:v>
                </c:pt>
                <c:pt idx="4791">
                  <c:v>3832.48</c:v>
                </c:pt>
                <c:pt idx="4792">
                  <c:v>3833.2</c:v>
                </c:pt>
                <c:pt idx="4793">
                  <c:v>3833.92</c:v>
                </c:pt>
                <c:pt idx="4794">
                  <c:v>3834.71</c:v>
                </c:pt>
                <c:pt idx="4795">
                  <c:v>3835.53</c:v>
                </c:pt>
                <c:pt idx="4796">
                  <c:v>3836.3900000000003</c:v>
                </c:pt>
                <c:pt idx="4797">
                  <c:v>3837.1</c:v>
                </c:pt>
                <c:pt idx="4798">
                  <c:v>3837.8700000000003</c:v>
                </c:pt>
                <c:pt idx="4799">
                  <c:v>3838.7599999999998</c:v>
                </c:pt>
                <c:pt idx="4800">
                  <c:v>3839.5</c:v>
                </c:pt>
                <c:pt idx="4801">
                  <c:v>3840.42</c:v>
                </c:pt>
                <c:pt idx="4802">
                  <c:v>3841.22</c:v>
                </c:pt>
                <c:pt idx="4803">
                  <c:v>3842</c:v>
                </c:pt>
                <c:pt idx="4804">
                  <c:v>3842.8700000000003</c:v>
                </c:pt>
                <c:pt idx="4805">
                  <c:v>3843.66</c:v>
                </c:pt>
                <c:pt idx="4806">
                  <c:v>3844.4100000000003</c:v>
                </c:pt>
                <c:pt idx="4807">
                  <c:v>3845.18</c:v>
                </c:pt>
                <c:pt idx="4808">
                  <c:v>3845.96</c:v>
                </c:pt>
                <c:pt idx="4809">
                  <c:v>3846.77</c:v>
                </c:pt>
                <c:pt idx="4810">
                  <c:v>3847.52</c:v>
                </c:pt>
                <c:pt idx="4811">
                  <c:v>3848.34</c:v>
                </c:pt>
                <c:pt idx="4812">
                  <c:v>3849.3500000000004</c:v>
                </c:pt>
                <c:pt idx="4813">
                  <c:v>3850.11</c:v>
                </c:pt>
                <c:pt idx="4814">
                  <c:v>3850.82</c:v>
                </c:pt>
                <c:pt idx="4815">
                  <c:v>3851.58</c:v>
                </c:pt>
                <c:pt idx="4816">
                  <c:v>3852.29</c:v>
                </c:pt>
                <c:pt idx="4817">
                  <c:v>3853.08</c:v>
                </c:pt>
                <c:pt idx="4818">
                  <c:v>3853.8300000000004</c:v>
                </c:pt>
                <c:pt idx="4819">
                  <c:v>3854.64</c:v>
                </c:pt>
                <c:pt idx="4820">
                  <c:v>3855.44</c:v>
                </c:pt>
                <c:pt idx="4821">
                  <c:v>3856.24</c:v>
                </c:pt>
                <c:pt idx="4822">
                  <c:v>3857.1</c:v>
                </c:pt>
                <c:pt idx="4823">
                  <c:v>3857.96</c:v>
                </c:pt>
                <c:pt idx="4824">
                  <c:v>3858.7599999999998</c:v>
                </c:pt>
                <c:pt idx="4825">
                  <c:v>3859.7599999999998</c:v>
                </c:pt>
                <c:pt idx="4826">
                  <c:v>3860.53</c:v>
                </c:pt>
                <c:pt idx="4827">
                  <c:v>3861.36</c:v>
                </c:pt>
                <c:pt idx="4828">
                  <c:v>3862.25</c:v>
                </c:pt>
                <c:pt idx="4829">
                  <c:v>3862.96</c:v>
                </c:pt>
                <c:pt idx="4830">
                  <c:v>3863.84</c:v>
                </c:pt>
                <c:pt idx="4831">
                  <c:v>3864.65</c:v>
                </c:pt>
                <c:pt idx="4832">
                  <c:v>3865.5</c:v>
                </c:pt>
                <c:pt idx="4833">
                  <c:v>3866.27</c:v>
                </c:pt>
                <c:pt idx="4834">
                  <c:v>3867.08</c:v>
                </c:pt>
                <c:pt idx="4835">
                  <c:v>3867.8300000000004</c:v>
                </c:pt>
                <c:pt idx="4836">
                  <c:v>3868.65</c:v>
                </c:pt>
                <c:pt idx="4837">
                  <c:v>3869.52</c:v>
                </c:pt>
                <c:pt idx="4838">
                  <c:v>3870.32</c:v>
                </c:pt>
                <c:pt idx="4839">
                  <c:v>3871.13</c:v>
                </c:pt>
                <c:pt idx="4840">
                  <c:v>3872.03</c:v>
                </c:pt>
                <c:pt idx="4841">
                  <c:v>3872.9300000000003</c:v>
                </c:pt>
                <c:pt idx="4842">
                  <c:v>3873.7599999999998</c:v>
                </c:pt>
                <c:pt idx="4843">
                  <c:v>3874.4700000000003</c:v>
                </c:pt>
                <c:pt idx="4844">
                  <c:v>3875.16</c:v>
                </c:pt>
                <c:pt idx="4845">
                  <c:v>3875.94</c:v>
                </c:pt>
                <c:pt idx="4846">
                  <c:v>3876.73</c:v>
                </c:pt>
                <c:pt idx="4847">
                  <c:v>3877.4700000000003</c:v>
                </c:pt>
                <c:pt idx="4848">
                  <c:v>3878.13</c:v>
                </c:pt>
                <c:pt idx="4849">
                  <c:v>3878.8500000000004</c:v>
                </c:pt>
                <c:pt idx="4850">
                  <c:v>3879.61</c:v>
                </c:pt>
                <c:pt idx="4851">
                  <c:v>3880.36</c:v>
                </c:pt>
                <c:pt idx="4852">
                  <c:v>3881.54</c:v>
                </c:pt>
                <c:pt idx="4853">
                  <c:v>3882.4</c:v>
                </c:pt>
                <c:pt idx="4854">
                  <c:v>3883.06</c:v>
                </c:pt>
                <c:pt idx="4855">
                  <c:v>3883.84</c:v>
                </c:pt>
                <c:pt idx="4856">
                  <c:v>3884.64</c:v>
                </c:pt>
                <c:pt idx="4857">
                  <c:v>3885.38</c:v>
                </c:pt>
                <c:pt idx="4858">
                  <c:v>3886.11</c:v>
                </c:pt>
                <c:pt idx="4859">
                  <c:v>3886.88</c:v>
                </c:pt>
                <c:pt idx="4860">
                  <c:v>3887.64</c:v>
                </c:pt>
                <c:pt idx="4861">
                  <c:v>3888.4100000000003</c:v>
                </c:pt>
                <c:pt idx="4862">
                  <c:v>3889.2599999999998</c:v>
                </c:pt>
                <c:pt idx="4863">
                  <c:v>3890.09</c:v>
                </c:pt>
                <c:pt idx="4864">
                  <c:v>3890.88</c:v>
                </c:pt>
                <c:pt idx="4865">
                  <c:v>3891.68</c:v>
                </c:pt>
                <c:pt idx="4866">
                  <c:v>3892.5</c:v>
                </c:pt>
                <c:pt idx="4867">
                  <c:v>3893.22</c:v>
                </c:pt>
                <c:pt idx="4868">
                  <c:v>3893.96</c:v>
                </c:pt>
                <c:pt idx="4869">
                  <c:v>3894.74</c:v>
                </c:pt>
                <c:pt idx="4870">
                  <c:v>3895.59</c:v>
                </c:pt>
                <c:pt idx="4871">
                  <c:v>3896.34</c:v>
                </c:pt>
                <c:pt idx="4872">
                  <c:v>3897.17</c:v>
                </c:pt>
                <c:pt idx="4873">
                  <c:v>3897.9900000000002</c:v>
                </c:pt>
                <c:pt idx="4874">
                  <c:v>3898.7</c:v>
                </c:pt>
                <c:pt idx="4875">
                  <c:v>3899.46</c:v>
                </c:pt>
                <c:pt idx="4876">
                  <c:v>3900.3700000000003</c:v>
                </c:pt>
                <c:pt idx="4877">
                  <c:v>3901.17</c:v>
                </c:pt>
                <c:pt idx="4878">
                  <c:v>3901.94</c:v>
                </c:pt>
                <c:pt idx="4879">
                  <c:v>3902.79</c:v>
                </c:pt>
                <c:pt idx="4880">
                  <c:v>3903.68</c:v>
                </c:pt>
                <c:pt idx="4881">
                  <c:v>3904.57</c:v>
                </c:pt>
                <c:pt idx="4882">
                  <c:v>3905.36</c:v>
                </c:pt>
                <c:pt idx="4883">
                  <c:v>3906.13</c:v>
                </c:pt>
                <c:pt idx="4884">
                  <c:v>3907.08</c:v>
                </c:pt>
                <c:pt idx="4885">
                  <c:v>3907.9</c:v>
                </c:pt>
                <c:pt idx="4886">
                  <c:v>3908.8300000000004</c:v>
                </c:pt>
                <c:pt idx="4887">
                  <c:v>3909.55</c:v>
                </c:pt>
                <c:pt idx="4888">
                  <c:v>3910.32</c:v>
                </c:pt>
                <c:pt idx="4889">
                  <c:v>3911.12</c:v>
                </c:pt>
                <c:pt idx="4890">
                  <c:v>3911.8700000000003</c:v>
                </c:pt>
                <c:pt idx="4891">
                  <c:v>3912.9700000000003</c:v>
                </c:pt>
                <c:pt idx="4892">
                  <c:v>3913.77</c:v>
                </c:pt>
                <c:pt idx="4893">
                  <c:v>3914.46</c:v>
                </c:pt>
                <c:pt idx="4894">
                  <c:v>3915.25</c:v>
                </c:pt>
                <c:pt idx="4895">
                  <c:v>3916.01</c:v>
                </c:pt>
                <c:pt idx="4896">
                  <c:v>3916.82</c:v>
                </c:pt>
                <c:pt idx="4897">
                  <c:v>3917.59</c:v>
                </c:pt>
                <c:pt idx="4898">
                  <c:v>3918.3500000000004</c:v>
                </c:pt>
                <c:pt idx="4899">
                  <c:v>3919.19</c:v>
                </c:pt>
                <c:pt idx="4900">
                  <c:v>3919.92</c:v>
                </c:pt>
                <c:pt idx="4901">
                  <c:v>3920.64</c:v>
                </c:pt>
                <c:pt idx="4902">
                  <c:v>3921.48</c:v>
                </c:pt>
                <c:pt idx="4903">
                  <c:v>3922.22</c:v>
                </c:pt>
                <c:pt idx="4904">
                  <c:v>3923.08</c:v>
                </c:pt>
                <c:pt idx="4905">
                  <c:v>3923.8300000000004</c:v>
                </c:pt>
                <c:pt idx="4906">
                  <c:v>3924.63</c:v>
                </c:pt>
                <c:pt idx="4907">
                  <c:v>3925.38</c:v>
                </c:pt>
                <c:pt idx="4908">
                  <c:v>3926.17</c:v>
                </c:pt>
                <c:pt idx="4909">
                  <c:v>3926.9900000000002</c:v>
                </c:pt>
                <c:pt idx="4910">
                  <c:v>3927.9300000000003</c:v>
                </c:pt>
                <c:pt idx="4911">
                  <c:v>3928.69</c:v>
                </c:pt>
                <c:pt idx="4912">
                  <c:v>3929.64</c:v>
                </c:pt>
                <c:pt idx="4913">
                  <c:v>3930.48</c:v>
                </c:pt>
                <c:pt idx="4914">
                  <c:v>3931.29</c:v>
                </c:pt>
                <c:pt idx="4915">
                  <c:v>3932.03</c:v>
                </c:pt>
                <c:pt idx="4916">
                  <c:v>3932.77</c:v>
                </c:pt>
                <c:pt idx="4917">
                  <c:v>3933.4900000000002</c:v>
                </c:pt>
                <c:pt idx="4918">
                  <c:v>3934.25</c:v>
                </c:pt>
                <c:pt idx="4919">
                  <c:v>3935</c:v>
                </c:pt>
                <c:pt idx="4920">
                  <c:v>3935.72</c:v>
                </c:pt>
                <c:pt idx="4921">
                  <c:v>3936.52</c:v>
                </c:pt>
                <c:pt idx="4922">
                  <c:v>3937.2799999999997</c:v>
                </c:pt>
                <c:pt idx="4923">
                  <c:v>3938.04</c:v>
                </c:pt>
                <c:pt idx="4924">
                  <c:v>3938.8900000000003</c:v>
                </c:pt>
                <c:pt idx="4925">
                  <c:v>3939.61</c:v>
                </c:pt>
                <c:pt idx="4926">
                  <c:v>3940.4300000000003</c:v>
                </c:pt>
                <c:pt idx="4927">
                  <c:v>3941.25</c:v>
                </c:pt>
                <c:pt idx="4928">
                  <c:v>3942.01</c:v>
                </c:pt>
                <c:pt idx="4929">
                  <c:v>3942.79</c:v>
                </c:pt>
                <c:pt idx="4930">
                  <c:v>3943.58</c:v>
                </c:pt>
                <c:pt idx="4931">
                  <c:v>3944.42</c:v>
                </c:pt>
                <c:pt idx="4932">
                  <c:v>3945.24</c:v>
                </c:pt>
                <c:pt idx="4933">
                  <c:v>3946.07</c:v>
                </c:pt>
                <c:pt idx="4934">
                  <c:v>3946.84</c:v>
                </c:pt>
                <c:pt idx="4935">
                  <c:v>3947.58</c:v>
                </c:pt>
                <c:pt idx="4936">
                  <c:v>3948.4500000000003</c:v>
                </c:pt>
                <c:pt idx="4937">
                  <c:v>3949.2</c:v>
                </c:pt>
                <c:pt idx="4938">
                  <c:v>3950.01</c:v>
                </c:pt>
                <c:pt idx="4939">
                  <c:v>3950.8500000000004</c:v>
                </c:pt>
                <c:pt idx="4940">
                  <c:v>3951.62</c:v>
                </c:pt>
                <c:pt idx="4941">
                  <c:v>3952.4300000000003</c:v>
                </c:pt>
                <c:pt idx="4942">
                  <c:v>3953.15</c:v>
                </c:pt>
                <c:pt idx="4943">
                  <c:v>3953.8900000000003</c:v>
                </c:pt>
                <c:pt idx="4944">
                  <c:v>3954.75</c:v>
                </c:pt>
                <c:pt idx="4945">
                  <c:v>3955.53</c:v>
                </c:pt>
                <c:pt idx="4946">
                  <c:v>3956.4</c:v>
                </c:pt>
                <c:pt idx="4947">
                  <c:v>3957.18</c:v>
                </c:pt>
                <c:pt idx="4948">
                  <c:v>3958.02</c:v>
                </c:pt>
                <c:pt idx="4949">
                  <c:v>3958.9500000000003</c:v>
                </c:pt>
                <c:pt idx="4950">
                  <c:v>3959.75</c:v>
                </c:pt>
                <c:pt idx="4951">
                  <c:v>3960.56</c:v>
                </c:pt>
                <c:pt idx="4952">
                  <c:v>3961.59</c:v>
                </c:pt>
                <c:pt idx="4953">
                  <c:v>3962.3900000000003</c:v>
                </c:pt>
                <c:pt idx="4954">
                  <c:v>3963.11</c:v>
                </c:pt>
                <c:pt idx="4955">
                  <c:v>3963.94</c:v>
                </c:pt>
                <c:pt idx="4956">
                  <c:v>3964.68</c:v>
                </c:pt>
                <c:pt idx="4957">
                  <c:v>3965.4</c:v>
                </c:pt>
                <c:pt idx="4958">
                  <c:v>3966.27</c:v>
                </c:pt>
                <c:pt idx="4959">
                  <c:v>3967.16</c:v>
                </c:pt>
                <c:pt idx="4960">
                  <c:v>3967.88</c:v>
                </c:pt>
                <c:pt idx="4961">
                  <c:v>3968.7599999999998</c:v>
                </c:pt>
                <c:pt idx="4962">
                  <c:v>3969.46</c:v>
                </c:pt>
                <c:pt idx="4963">
                  <c:v>3970.23</c:v>
                </c:pt>
                <c:pt idx="4964">
                  <c:v>3971</c:v>
                </c:pt>
                <c:pt idx="4965">
                  <c:v>3971.67</c:v>
                </c:pt>
                <c:pt idx="4966">
                  <c:v>3972.64</c:v>
                </c:pt>
                <c:pt idx="4967">
                  <c:v>3973.4</c:v>
                </c:pt>
                <c:pt idx="4968">
                  <c:v>3974.17</c:v>
                </c:pt>
                <c:pt idx="4969">
                  <c:v>3974.9100000000003</c:v>
                </c:pt>
                <c:pt idx="4970">
                  <c:v>3975.71</c:v>
                </c:pt>
                <c:pt idx="4971">
                  <c:v>3976.51</c:v>
                </c:pt>
                <c:pt idx="4972">
                  <c:v>3977.29</c:v>
                </c:pt>
                <c:pt idx="4973">
                  <c:v>3978.05</c:v>
                </c:pt>
                <c:pt idx="4974">
                  <c:v>3978.88</c:v>
                </c:pt>
                <c:pt idx="4975">
                  <c:v>3979.67</c:v>
                </c:pt>
                <c:pt idx="4976">
                  <c:v>3980.4700000000003</c:v>
                </c:pt>
                <c:pt idx="4977">
                  <c:v>3981.3300000000004</c:v>
                </c:pt>
                <c:pt idx="4978">
                  <c:v>3982.04</c:v>
                </c:pt>
                <c:pt idx="4979">
                  <c:v>3982.9500000000003</c:v>
                </c:pt>
                <c:pt idx="4980">
                  <c:v>3983.8100000000004</c:v>
                </c:pt>
                <c:pt idx="4981">
                  <c:v>3984.73</c:v>
                </c:pt>
                <c:pt idx="4982">
                  <c:v>3985.53</c:v>
                </c:pt>
                <c:pt idx="4983">
                  <c:v>3986.4100000000003</c:v>
                </c:pt>
                <c:pt idx="4984">
                  <c:v>3987.24</c:v>
                </c:pt>
                <c:pt idx="4985">
                  <c:v>3988.01</c:v>
                </c:pt>
                <c:pt idx="4986">
                  <c:v>3988.88</c:v>
                </c:pt>
                <c:pt idx="4987">
                  <c:v>3989.64</c:v>
                </c:pt>
                <c:pt idx="4988">
                  <c:v>3990.51</c:v>
                </c:pt>
                <c:pt idx="4989">
                  <c:v>3991.27</c:v>
                </c:pt>
                <c:pt idx="4990">
                  <c:v>3992.11</c:v>
                </c:pt>
                <c:pt idx="4991">
                  <c:v>3992.8</c:v>
                </c:pt>
                <c:pt idx="4992">
                  <c:v>3993.59</c:v>
                </c:pt>
                <c:pt idx="4993">
                  <c:v>3994.36</c:v>
                </c:pt>
                <c:pt idx="4994">
                  <c:v>3995.19</c:v>
                </c:pt>
                <c:pt idx="4995">
                  <c:v>3995.9700000000003</c:v>
                </c:pt>
                <c:pt idx="4996">
                  <c:v>3996.75</c:v>
                </c:pt>
                <c:pt idx="4997">
                  <c:v>3997.58</c:v>
                </c:pt>
                <c:pt idx="4998">
                  <c:v>3998.42</c:v>
                </c:pt>
                <c:pt idx="4999">
                  <c:v>3999.2</c:v>
                </c:pt>
                <c:pt idx="5000">
                  <c:v>3999.98</c:v>
                </c:pt>
                <c:pt idx="5001">
                  <c:v>4000.77</c:v>
                </c:pt>
                <c:pt idx="5002">
                  <c:v>4001.58</c:v>
                </c:pt>
                <c:pt idx="5003">
                  <c:v>4002.3700000000003</c:v>
                </c:pt>
                <c:pt idx="5004">
                  <c:v>4003.1</c:v>
                </c:pt>
                <c:pt idx="5005">
                  <c:v>4003.9</c:v>
                </c:pt>
                <c:pt idx="5006">
                  <c:v>4004.54</c:v>
                </c:pt>
                <c:pt idx="5007">
                  <c:v>4005.8</c:v>
                </c:pt>
                <c:pt idx="5008">
                  <c:v>4006.68</c:v>
                </c:pt>
                <c:pt idx="5009">
                  <c:v>4007.42</c:v>
                </c:pt>
                <c:pt idx="5010">
                  <c:v>4008.4</c:v>
                </c:pt>
                <c:pt idx="5011">
                  <c:v>4009.29</c:v>
                </c:pt>
                <c:pt idx="5012">
                  <c:v>4010.16</c:v>
                </c:pt>
                <c:pt idx="5013">
                  <c:v>4010.9500000000003</c:v>
                </c:pt>
                <c:pt idx="5014">
                  <c:v>4011.69</c:v>
                </c:pt>
                <c:pt idx="5015">
                  <c:v>4012.51</c:v>
                </c:pt>
                <c:pt idx="5016">
                  <c:v>4013.32</c:v>
                </c:pt>
                <c:pt idx="5017">
                  <c:v>4014.09</c:v>
                </c:pt>
                <c:pt idx="5018">
                  <c:v>4014.86</c:v>
                </c:pt>
                <c:pt idx="5019">
                  <c:v>4015.58</c:v>
                </c:pt>
                <c:pt idx="5020">
                  <c:v>4016.34</c:v>
                </c:pt>
                <c:pt idx="5021">
                  <c:v>4017.12</c:v>
                </c:pt>
                <c:pt idx="5022">
                  <c:v>4017.92</c:v>
                </c:pt>
                <c:pt idx="5023">
                  <c:v>4018.75</c:v>
                </c:pt>
                <c:pt idx="5024">
                  <c:v>4019.61</c:v>
                </c:pt>
                <c:pt idx="5025">
                  <c:v>4020.44</c:v>
                </c:pt>
                <c:pt idx="5026">
                  <c:v>4021.3</c:v>
                </c:pt>
                <c:pt idx="5027">
                  <c:v>4022.14</c:v>
                </c:pt>
                <c:pt idx="5028">
                  <c:v>4022.96</c:v>
                </c:pt>
                <c:pt idx="5029">
                  <c:v>4023.65</c:v>
                </c:pt>
                <c:pt idx="5030">
                  <c:v>4024.4100000000003</c:v>
                </c:pt>
                <c:pt idx="5031">
                  <c:v>4025.17</c:v>
                </c:pt>
                <c:pt idx="5032">
                  <c:v>4025.9700000000003</c:v>
                </c:pt>
                <c:pt idx="5033">
                  <c:v>4026.71</c:v>
                </c:pt>
                <c:pt idx="5034">
                  <c:v>4027.4500000000003</c:v>
                </c:pt>
                <c:pt idx="5035">
                  <c:v>4028.29</c:v>
                </c:pt>
                <c:pt idx="5036">
                  <c:v>4029.07</c:v>
                </c:pt>
                <c:pt idx="5037">
                  <c:v>4029.9100000000003</c:v>
                </c:pt>
                <c:pt idx="5038">
                  <c:v>4030.75</c:v>
                </c:pt>
                <c:pt idx="5039">
                  <c:v>4031.57</c:v>
                </c:pt>
                <c:pt idx="5040">
                  <c:v>4032.29</c:v>
                </c:pt>
                <c:pt idx="5041">
                  <c:v>4033.1</c:v>
                </c:pt>
                <c:pt idx="5042">
                  <c:v>4033.9300000000003</c:v>
                </c:pt>
                <c:pt idx="5043">
                  <c:v>4034.75</c:v>
                </c:pt>
                <c:pt idx="5044">
                  <c:v>4035.54</c:v>
                </c:pt>
                <c:pt idx="5045">
                  <c:v>4036.3300000000004</c:v>
                </c:pt>
                <c:pt idx="5046">
                  <c:v>4037.52</c:v>
                </c:pt>
                <c:pt idx="5047">
                  <c:v>4038.32</c:v>
                </c:pt>
                <c:pt idx="5048">
                  <c:v>4039.12</c:v>
                </c:pt>
                <c:pt idx="5049">
                  <c:v>4039.8</c:v>
                </c:pt>
                <c:pt idx="5050">
                  <c:v>4040.6</c:v>
                </c:pt>
                <c:pt idx="5051">
                  <c:v>4041.4</c:v>
                </c:pt>
                <c:pt idx="5052">
                  <c:v>4042.24</c:v>
                </c:pt>
                <c:pt idx="5053">
                  <c:v>4043.04</c:v>
                </c:pt>
                <c:pt idx="5054">
                  <c:v>4043.8100000000004</c:v>
                </c:pt>
                <c:pt idx="5055">
                  <c:v>4044.9700000000003</c:v>
                </c:pt>
                <c:pt idx="5056">
                  <c:v>4045.86</c:v>
                </c:pt>
                <c:pt idx="5057">
                  <c:v>4046.73</c:v>
                </c:pt>
                <c:pt idx="5058">
                  <c:v>4047.65</c:v>
                </c:pt>
                <c:pt idx="5059">
                  <c:v>4048.3700000000003</c:v>
                </c:pt>
                <c:pt idx="5060">
                  <c:v>4049.11</c:v>
                </c:pt>
                <c:pt idx="5061">
                  <c:v>4049.8500000000004</c:v>
                </c:pt>
                <c:pt idx="5062">
                  <c:v>4050.66</c:v>
                </c:pt>
                <c:pt idx="5063">
                  <c:v>4051.4300000000003</c:v>
                </c:pt>
                <c:pt idx="5064">
                  <c:v>4052.4</c:v>
                </c:pt>
                <c:pt idx="5065">
                  <c:v>4053.3</c:v>
                </c:pt>
                <c:pt idx="5066">
                  <c:v>4054.02</c:v>
                </c:pt>
                <c:pt idx="5067">
                  <c:v>4054.8100000000004</c:v>
                </c:pt>
                <c:pt idx="5068">
                  <c:v>4055.59</c:v>
                </c:pt>
                <c:pt idx="5069">
                  <c:v>4056.3500000000004</c:v>
                </c:pt>
                <c:pt idx="5070">
                  <c:v>4057.17</c:v>
                </c:pt>
                <c:pt idx="5071">
                  <c:v>4057.94</c:v>
                </c:pt>
                <c:pt idx="5072">
                  <c:v>4058.67</c:v>
                </c:pt>
                <c:pt idx="5073">
                  <c:v>4059.44</c:v>
                </c:pt>
                <c:pt idx="5074">
                  <c:v>4060.2799999999997</c:v>
                </c:pt>
                <c:pt idx="5075">
                  <c:v>4061.09</c:v>
                </c:pt>
                <c:pt idx="5076">
                  <c:v>4061.92</c:v>
                </c:pt>
                <c:pt idx="5077">
                  <c:v>4062.7799999999997</c:v>
                </c:pt>
                <c:pt idx="5078">
                  <c:v>4063.4500000000003</c:v>
                </c:pt>
                <c:pt idx="5079">
                  <c:v>4064.21</c:v>
                </c:pt>
                <c:pt idx="5080">
                  <c:v>4064.98</c:v>
                </c:pt>
                <c:pt idx="5081">
                  <c:v>4065.74</c:v>
                </c:pt>
                <c:pt idx="5082">
                  <c:v>4066.52</c:v>
                </c:pt>
                <c:pt idx="5083">
                  <c:v>4067.3100000000004</c:v>
                </c:pt>
                <c:pt idx="5084">
                  <c:v>4068.06</c:v>
                </c:pt>
                <c:pt idx="5085">
                  <c:v>4068.72</c:v>
                </c:pt>
                <c:pt idx="5086">
                  <c:v>4069.56</c:v>
                </c:pt>
                <c:pt idx="5087">
                  <c:v>4070.4500000000003</c:v>
                </c:pt>
                <c:pt idx="5088">
                  <c:v>4071.3</c:v>
                </c:pt>
                <c:pt idx="5089">
                  <c:v>4072.22</c:v>
                </c:pt>
                <c:pt idx="5090">
                  <c:v>4072.9900000000002</c:v>
                </c:pt>
                <c:pt idx="5091">
                  <c:v>4073.74</c:v>
                </c:pt>
                <c:pt idx="5092">
                  <c:v>4074.53</c:v>
                </c:pt>
                <c:pt idx="5093">
                  <c:v>4075.3100000000004</c:v>
                </c:pt>
                <c:pt idx="5094">
                  <c:v>4076.14</c:v>
                </c:pt>
                <c:pt idx="5095">
                  <c:v>4076.92</c:v>
                </c:pt>
                <c:pt idx="5096">
                  <c:v>4077.74</c:v>
                </c:pt>
                <c:pt idx="5097">
                  <c:v>4078.44</c:v>
                </c:pt>
                <c:pt idx="5098">
                  <c:v>4079.2</c:v>
                </c:pt>
                <c:pt idx="5099">
                  <c:v>4080.11</c:v>
                </c:pt>
                <c:pt idx="5100">
                  <c:v>4080.8500000000004</c:v>
                </c:pt>
                <c:pt idx="5101">
                  <c:v>4081.67</c:v>
                </c:pt>
                <c:pt idx="5102">
                  <c:v>4082.5</c:v>
                </c:pt>
                <c:pt idx="5103">
                  <c:v>4083.2599999999998</c:v>
                </c:pt>
                <c:pt idx="5104">
                  <c:v>4084.02</c:v>
                </c:pt>
                <c:pt idx="5105">
                  <c:v>4084.82</c:v>
                </c:pt>
                <c:pt idx="5106">
                  <c:v>4085.58</c:v>
                </c:pt>
                <c:pt idx="5107">
                  <c:v>4086.86</c:v>
                </c:pt>
                <c:pt idx="5108">
                  <c:v>4087.74</c:v>
                </c:pt>
                <c:pt idx="5109">
                  <c:v>4088.5</c:v>
                </c:pt>
                <c:pt idx="5110">
                  <c:v>4089.29</c:v>
                </c:pt>
                <c:pt idx="5111">
                  <c:v>4090.24</c:v>
                </c:pt>
                <c:pt idx="5112">
                  <c:v>4091</c:v>
                </c:pt>
                <c:pt idx="5113">
                  <c:v>4091.8100000000004</c:v>
                </c:pt>
                <c:pt idx="5114">
                  <c:v>4092.7799999999997</c:v>
                </c:pt>
                <c:pt idx="5115">
                  <c:v>4093.59</c:v>
                </c:pt>
                <c:pt idx="5116">
                  <c:v>4094.3500000000004</c:v>
                </c:pt>
                <c:pt idx="5117">
                  <c:v>4095.34</c:v>
                </c:pt>
                <c:pt idx="5118">
                  <c:v>4096.26</c:v>
                </c:pt>
                <c:pt idx="5119">
                  <c:v>4096.9699999999993</c:v>
                </c:pt>
                <c:pt idx="5120">
                  <c:v>4097.8</c:v>
                </c:pt>
                <c:pt idx="5121">
                  <c:v>4098.59</c:v>
                </c:pt>
                <c:pt idx="5122">
                  <c:v>4099.42</c:v>
                </c:pt>
                <c:pt idx="5123">
                  <c:v>4100.2</c:v>
                </c:pt>
                <c:pt idx="5124">
                  <c:v>4100.96</c:v>
                </c:pt>
                <c:pt idx="5125">
                  <c:v>4101.72</c:v>
                </c:pt>
                <c:pt idx="5126">
                  <c:v>4102.57</c:v>
                </c:pt>
                <c:pt idx="5127">
                  <c:v>4103.3</c:v>
                </c:pt>
                <c:pt idx="5128">
                  <c:v>4104.05</c:v>
                </c:pt>
                <c:pt idx="5129">
                  <c:v>4104.87</c:v>
                </c:pt>
                <c:pt idx="5130">
                  <c:v>4105.6100000000015</c:v>
                </c:pt>
                <c:pt idx="5131">
                  <c:v>4106.42</c:v>
                </c:pt>
                <c:pt idx="5132">
                  <c:v>4107.1600000000008</c:v>
                </c:pt>
                <c:pt idx="5133">
                  <c:v>4107.9699999999993</c:v>
                </c:pt>
                <c:pt idx="5134">
                  <c:v>4108.71</c:v>
                </c:pt>
                <c:pt idx="5135">
                  <c:v>4109.6400000000003</c:v>
                </c:pt>
                <c:pt idx="5136">
                  <c:v>4110.3600000000015</c:v>
                </c:pt>
                <c:pt idx="5137">
                  <c:v>4111.1000000000004</c:v>
                </c:pt>
                <c:pt idx="5138">
                  <c:v>4111.96</c:v>
                </c:pt>
                <c:pt idx="5139">
                  <c:v>4112.78</c:v>
                </c:pt>
                <c:pt idx="5140">
                  <c:v>4113.4699999999993</c:v>
                </c:pt>
                <c:pt idx="5141">
                  <c:v>4114.3500000000004</c:v>
                </c:pt>
                <c:pt idx="5142">
                  <c:v>4115.17</c:v>
                </c:pt>
                <c:pt idx="5143">
                  <c:v>4115.92</c:v>
                </c:pt>
                <c:pt idx="5144">
                  <c:v>4116.76</c:v>
                </c:pt>
                <c:pt idx="5145">
                  <c:v>4117.4299999999994</c:v>
                </c:pt>
                <c:pt idx="5146">
                  <c:v>4118.34</c:v>
                </c:pt>
                <c:pt idx="5147">
                  <c:v>4119.18</c:v>
                </c:pt>
                <c:pt idx="5148">
                  <c:v>4120.01</c:v>
                </c:pt>
                <c:pt idx="5149">
                  <c:v>4120.84</c:v>
                </c:pt>
                <c:pt idx="5150">
                  <c:v>4121.58</c:v>
                </c:pt>
                <c:pt idx="5151">
                  <c:v>4122.38</c:v>
                </c:pt>
                <c:pt idx="5152">
                  <c:v>4123.13</c:v>
                </c:pt>
                <c:pt idx="5153">
                  <c:v>4123.8900000000003</c:v>
                </c:pt>
                <c:pt idx="5154">
                  <c:v>4124.6500000000005</c:v>
                </c:pt>
                <c:pt idx="5155">
                  <c:v>4125.51</c:v>
                </c:pt>
                <c:pt idx="5156">
                  <c:v>4126.28</c:v>
                </c:pt>
                <c:pt idx="5157">
                  <c:v>4127.1500000000005</c:v>
                </c:pt>
                <c:pt idx="5158">
                  <c:v>4127.9399999999996</c:v>
                </c:pt>
                <c:pt idx="5159">
                  <c:v>4128.67</c:v>
                </c:pt>
                <c:pt idx="5160">
                  <c:v>4129.4699999999993</c:v>
                </c:pt>
                <c:pt idx="5161">
                  <c:v>4130.1900000000014</c:v>
                </c:pt>
                <c:pt idx="5162">
                  <c:v>4131.1000000000004</c:v>
                </c:pt>
                <c:pt idx="5163">
                  <c:v>4131.9000000000005</c:v>
                </c:pt>
                <c:pt idx="5164">
                  <c:v>4132.68</c:v>
                </c:pt>
                <c:pt idx="5165">
                  <c:v>4133.4800000000005</c:v>
                </c:pt>
                <c:pt idx="5166">
                  <c:v>4134.3200000000006</c:v>
                </c:pt>
                <c:pt idx="5167">
                  <c:v>4135.13</c:v>
                </c:pt>
                <c:pt idx="5168">
                  <c:v>4135.8900000000003</c:v>
                </c:pt>
                <c:pt idx="5169">
                  <c:v>4136.6600000000008</c:v>
                </c:pt>
                <c:pt idx="5170">
                  <c:v>4137.3600000000015</c:v>
                </c:pt>
                <c:pt idx="5171">
                  <c:v>4138.21</c:v>
                </c:pt>
                <c:pt idx="5172">
                  <c:v>4138.9699999999993</c:v>
                </c:pt>
                <c:pt idx="5173">
                  <c:v>4139.75</c:v>
                </c:pt>
                <c:pt idx="5174">
                  <c:v>4140.49</c:v>
                </c:pt>
                <c:pt idx="5175">
                  <c:v>4141.29</c:v>
                </c:pt>
                <c:pt idx="5176">
                  <c:v>4142.05</c:v>
                </c:pt>
                <c:pt idx="5177">
                  <c:v>4142.8600000000015</c:v>
                </c:pt>
                <c:pt idx="5178">
                  <c:v>4143.63</c:v>
                </c:pt>
                <c:pt idx="5179">
                  <c:v>4144.42</c:v>
                </c:pt>
                <c:pt idx="5180">
                  <c:v>4145.22</c:v>
                </c:pt>
                <c:pt idx="5181">
                  <c:v>4146.04</c:v>
                </c:pt>
                <c:pt idx="5182">
                  <c:v>4146.8100000000004</c:v>
                </c:pt>
                <c:pt idx="5183">
                  <c:v>4147.6200000000008</c:v>
                </c:pt>
                <c:pt idx="5184">
                  <c:v>4148.41</c:v>
                </c:pt>
                <c:pt idx="5185">
                  <c:v>4149.24</c:v>
                </c:pt>
                <c:pt idx="5186">
                  <c:v>4149.9699999999993</c:v>
                </c:pt>
                <c:pt idx="5187">
                  <c:v>4150.72</c:v>
                </c:pt>
                <c:pt idx="5188">
                  <c:v>4151.4800000000005</c:v>
                </c:pt>
                <c:pt idx="5189">
                  <c:v>4152.33</c:v>
                </c:pt>
                <c:pt idx="5190">
                  <c:v>4153.07</c:v>
                </c:pt>
                <c:pt idx="5191">
                  <c:v>4153.92</c:v>
                </c:pt>
                <c:pt idx="5192">
                  <c:v>4154.87</c:v>
                </c:pt>
                <c:pt idx="5193">
                  <c:v>4155.74</c:v>
                </c:pt>
                <c:pt idx="5194">
                  <c:v>4156.54</c:v>
                </c:pt>
                <c:pt idx="5195">
                  <c:v>4157.34</c:v>
                </c:pt>
                <c:pt idx="5196">
                  <c:v>4158.1400000000003</c:v>
                </c:pt>
                <c:pt idx="5197">
                  <c:v>4158.88</c:v>
                </c:pt>
                <c:pt idx="5198">
                  <c:v>4159.7300000000005</c:v>
                </c:pt>
                <c:pt idx="5199">
                  <c:v>4160.5</c:v>
                </c:pt>
                <c:pt idx="5200">
                  <c:v>4161.2300000000005</c:v>
                </c:pt>
                <c:pt idx="5201">
                  <c:v>4161.96</c:v>
                </c:pt>
                <c:pt idx="5202">
                  <c:v>4163.13</c:v>
                </c:pt>
                <c:pt idx="5203">
                  <c:v>4164</c:v>
                </c:pt>
                <c:pt idx="5204">
                  <c:v>4164.59</c:v>
                </c:pt>
                <c:pt idx="5205">
                  <c:v>4165.5200000000004</c:v>
                </c:pt>
                <c:pt idx="5206">
                  <c:v>4166.34</c:v>
                </c:pt>
                <c:pt idx="5207">
                  <c:v>4167.1000000000004</c:v>
                </c:pt>
                <c:pt idx="5208">
                  <c:v>4167.95</c:v>
                </c:pt>
                <c:pt idx="5209">
                  <c:v>4168.68</c:v>
                </c:pt>
                <c:pt idx="5210">
                  <c:v>4169.42</c:v>
                </c:pt>
                <c:pt idx="5211">
                  <c:v>4170.34</c:v>
                </c:pt>
                <c:pt idx="5212">
                  <c:v>4171.07</c:v>
                </c:pt>
                <c:pt idx="5213">
                  <c:v>4171.91</c:v>
                </c:pt>
                <c:pt idx="5214">
                  <c:v>4172.6200000000008</c:v>
                </c:pt>
                <c:pt idx="5215">
                  <c:v>4173.3600000000015</c:v>
                </c:pt>
                <c:pt idx="5216">
                  <c:v>4174.2</c:v>
                </c:pt>
                <c:pt idx="5217">
                  <c:v>4174.9299999999994</c:v>
                </c:pt>
                <c:pt idx="5218">
                  <c:v>4175.75</c:v>
                </c:pt>
                <c:pt idx="5219">
                  <c:v>4176.45</c:v>
                </c:pt>
                <c:pt idx="5220">
                  <c:v>4177.17</c:v>
                </c:pt>
                <c:pt idx="5221">
                  <c:v>4177.9399999999996</c:v>
                </c:pt>
                <c:pt idx="5222">
                  <c:v>4178.79</c:v>
                </c:pt>
                <c:pt idx="5223">
                  <c:v>4179.5600000000004</c:v>
                </c:pt>
                <c:pt idx="5224">
                  <c:v>4180.3100000000004</c:v>
                </c:pt>
                <c:pt idx="5225">
                  <c:v>4181.1500000000005</c:v>
                </c:pt>
                <c:pt idx="5226">
                  <c:v>4181.8500000000004</c:v>
                </c:pt>
                <c:pt idx="5227">
                  <c:v>4182.76</c:v>
                </c:pt>
                <c:pt idx="5228">
                  <c:v>4183.4699999999993</c:v>
                </c:pt>
                <c:pt idx="5229">
                  <c:v>4184.3200000000006</c:v>
                </c:pt>
                <c:pt idx="5230">
                  <c:v>4185.07</c:v>
                </c:pt>
                <c:pt idx="5231">
                  <c:v>4185.8100000000004</c:v>
                </c:pt>
                <c:pt idx="5232">
                  <c:v>4186.55</c:v>
                </c:pt>
                <c:pt idx="5233">
                  <c:v>4187.4399999999996</c:v>
                </c:pt>
                <c:pt idx="5234">
                  <c:v>4188.18</c:v>
                </c:pt>
                <c:pt idx="5235">
                  <c:v>4189.03</c:v>
                </c:pt>
                <c:pt idx="5236">
                  <c:v>4189.83</c:v>
                </c:pt>
                <c:pt idx="5237">
                  <c:v>4190.59</c:v>
                </c:pt>
                <c:pt idx="5238">
                  <c:v>4191.38</c:v>
                </c:pt>
                <c:pt idx="5239">
                  <c:v>4192.1100000000015</c:v>
                </c:pt>
                <c:pt idx="5240">
                  <c:v>4192.91</c:v>
                </c:pt>
                <c:pt idx="5241">
                  <c:v>4193.7699999999995</c:v>
                </c:pt>
                <c:pt idx="5242">
                  <c:v>4194.9800000000005</c:v>
                </c:pt>
                <c:pt idx="5243">
                  <c:v>4195.7300000000005</c:v>
                </c:pt>
                <c:pt idx="5244">
                  <c:v>4196.4299999999994</c:v>
                </c:pt>
                <c:pt idx="5245">
                  <c:v>4197.24</c:v>
                </c:pt>
                <c:pt idx="5246">
                  <c:v>4198.03</c:v>
                </c:pt>
                <c:pt idx="5247">
                  <c:v>4198.78</c:v>
                </c:pt>
                <c:pt idx="5248">
                  <c:v>4199.57</c:v>
                </c:pt>
                <c:pt idx="5249">
                  <c:v>4200.4699999999993</c:v>
                </c:pt>
                <c:pt idx="5250">
                  <c:v>4201.21</c:v>
                </c:pt>
                <c:pt idx="5251">
                  <c:v>4201.95</c:v>
                </c:pt>
                <c:pt idx="5252">
                  <c:v>4202.84</c:v>
                </c:pt>
                <c:pt idx="5253">
                  <c:v>4203.6100000000015</c:v>
                </c:pt>
                <c:pt idx="5254">
                  <c:v>4204.34</c:v>
                </c:pt>
                <c:pt idx="5255">
                  <c:v>4205.04</c:v>
                </c:pt>
                <c:pt idx="5256">
                  <c:v>4205.83</c:v>
                </c:pt>
                <c:pt idx="5257">
                  <c:v>4206.54</c:v>
                </c:pt>
                <c:pt idx="5258">
                  <c:v>4207.26</c:v>
                </c:pt>
                <c:pt idx="5259">
                  <c:v>4207.9699999999993</c:v>
                </c:pt>
                <c:pt idx="5260">
                  <c:v>4208.9399999999996</c:v>
                </c:pt>
                <c:pt idx="5261">
                  <c:v>4209.6500000000005</c:v>
                </c:pt>
                <c:pt idx="5262">
                  <c:v>4210.3600000000015</c:v>
                </c:pt>
                <c:pt idx="5263">
                  <c:v>4211.1500000000005</c:v>
                </c:pt>
                <c:pt idx="5264">
                  <c:v>4211.9399999999996</c:v>
                </c:pt>
                <c:pt idx="5265">
                  <c:v>4212.8200000000006</c:v>
                </c:pt>
                <c:pt idx="5266">
                  <c:v>4213.6400000000003</c:v>
                </c:pt>
                <c:pt idx="5267">
                  <c:v>4214.4399999999996</c:v>
                </c:pt>
                <c:pt idx="5268">
                  <c:v>4215.24</c:v>
                </c:pt>
                <c:pt idx="5269">
                  <c:v>4216.03</c:v>
                </c:pt>
                <c:pt idx="5270">
                  <c:v>4216.74</c:v>
                </c:pt>
                <c:pt idx="5271">
                  <c:v>4217.6100000000015</c:v>
                </c:pt>
                <c:pt idx="5272">
                  <c:v>4218.5</c:v>
                </c:pt>
                <c:pt idx="5273">
                  <c:v>4219.29</c:v>
                </c:pt>
                <c:pt idx="5274">
                  <c:v>4220.07</c:v>
                </c:pt>
                <c:pt idx="5275">
                  <c:v>4220.9699999999993</c:v>
                </c:pt>
                <c:pt idx="5276">
                  <c:v>4221.68</c:v>
                </c:pt>
                <c:pt idx="5277">
                  <c:v>4222.41</c:v>
                </c:pt>
                <c:pt idx="5278">
                  <c:v>4223.24</c:v>
                </c:pt>
                <c:pt idx="5279">
                  <c:v>4224.05</c:v>
                </c:pt>
                <c:pt idx="5280">
                  <c:v>4224.92</c:v>
                </c:pt>
                <c:pt idx="5281">
                  <c:v>4225.6500000000005</c:v>
                </c:pt>
                <c:pt idx="5282">
                  <c:v>4226.45</c:v>
                </c:pt>
                <c:pt idx="5283">
                  <c:v>4227.08</c:v>
                </c:pt>
                <c:pt idx="5284">
                  <c:v>4227.96</c:v>
                </c:pt>
                <c:pt idx="5285">
                  <c:v>4228.6400000000003</c:v>
                </c:pt>
                <c:pt idx="5286">
                  <c:v>4229.34</c:v>
                </c:pt>
                <c:pt idx="5287">
                  <c:v>4230.1900000000014</c:v>
                </c:pt>
                <c:pt idx="5288">
                  <c:v>4231.04</c:v>
                </c:pt>
                <c:pt idx="5289">
                  <c:v>4231.8200000000006</c:v>
                </c:pt>
                <c:pt idx="5290">
                  <c:v>4232.53</c:v>
                </c:pt>
                <c:pt idx="5291">
                  <c:v>4233.28</c:v>
                </c:pt>
                <c:pt idx="5292">
                  <c:v>4234.22</c:v>
                </c:pt>
                <c:pt idx="5293">
                  <c:v>4234.9699999999993</c:v>
                </c:pt>
                <c:pt idx="5294">
                  <c:v>4235.76</c:v>
                </c:pt>
                <c:pt idx="5295">
                  <c:v>4236.46</c:v>
                </c:pt>
                <c:pt idx="5296">
                  <c:v>4237.25</c:v>
                </c:pt>
                <c:pt idx="5297">
                  <c:v>4238</c:v>
                </c:pt>
                <c:pt idx="5298">
                  <c:v>4238.7699999999995</c:v>
                </c:pt>
                <c:pt idx="5299">
                  <c:v>4239.5</c:v>
                </c:pt>
                <c:pt idx="5300">
                  <c:v>4240.3500000000004</c:v>
                </c:pt>
                <c:pt idx="5301">
                  <c:v>4241.1500000000005</c:v>
                </c:pt>
                <c:pt idx="5302">
                  <c:v>4241.9299999999994</c:v>
                </c:pt>
                <c:pt idx="5303">
                  <c:v>4242.6900000000014</c:v>
                </c:pt>
                <c:pt idx="5304">
                  <c:v>4243.55</c:v>
                </c:pt>
                <c:pt idx="5305">
                  <c:v>4244.3600000000015</c:v>
                </c:pt>
                <c:pt idx="5306">
                  <c:v>4245.4800000000005</c:v>
                </c:pt>
                <c:pt idx="5307">
                  <c:v>4246.33</c:v>
                </c:pt>
                <c:pt idx="5308">
                  <c:v>4247.1100000000015</c:v>
                </c:pt>
                <c:pt idx="5309">
                  <c:v>4247.8100000000004</c:v>
                </c:pt>
                <c:pt idx="5310">
                  <c:v>4248.59</c:v>
                </c:pt>
                <c:pt idx="5311">
                  <c:v>4249.33</c:v>
                </c:pt>
                <c:pt idx="5312">
                  <c:v>4250.17</c:v>
                </c:pt>
                <c:pt idx="5313">
                  <c:v>4250.8900000000003</c:v>
                </c:pt>
                <c:pt idx="5314">
                  <c:v>4251.71</c:v>
                </c:pt>
                <c:pt idx="5315">
                  <c:v>4252.4399999999996</c:v>
                </c:pt>
                <c:pt idx="5316">
                  <c:v>4253.29</c:v>
                </c:pt>
                <c:pt idx="5317">
                  <c:v>4254.13</c:v>
                </c:pt>
                <c:pt idx="5318">
                  <c:v>4254.9000000000005</c:v>
                </c:pt>
                <c:pt idx="5319">
                  <c:v>4255.7</c:v>
                </c:pt>
                <c:pt idx="5320">
                  <c:v>4256.5200000000004</c:v>
                </c:pt>
                <c:pt idx="5321">
                  <c:v>4257.2699999999995</c:v>
                </c:pt>
                <c:pt idx="5322">
                  <c:v>4258</c:v>
                </c:pt>
                <c:pt idx="5323">
                  <c:v>4258.8</c:v>
                </c:pt>
                <c:pt idx="5324">
                  <c:v>4259.6000000000004</c:v>
                </c:pt>
                <c:pt idx="5325">
                  <c:v>4260.45</c:v>
                </c:pt>
                <c:pt idx="5326">
                  <c:v>4261.3</c:v>
                </c:pt>
                <c:pt idx="5327">
                  <c:v>4262.1500000000005</c:v>
                </c:pt>
                <c:pt idx="5328">
                  <c:v>4262.91</c:v>
                </c:pt>
                <c:pt idx="5329">
                  <c:v>4263.6400000000003</c:v>
                </c:pt>
                <c:pt idx="5330">
                  <c:v>4264.41</c:v>
                </c:pt>
                <c:pt idx="5331">
                  <c:v>4265.24</c:v>
                </c:pt>
                <c:pt idx="5332">
                  <c:v>4265.9699999999993</c:v>
                </c:pt>
                <c:pt idx="5333">
                  <c:v>4266.78</c:v>
                </c:pt>
                <c:pt idx="5334">
                  <c:v>4267.54</c:v>
                </c:pt>
                <c:pt idx="5335">
                  <c:v>4268.3200000000006</c:v>
                </c:pt>
                <c:pt idx="5336">
                  <c:v>4269.0200000000004</c:v>
                </c:pt>
                <c:pt idx="5337">
                  <c:v>4269.75</c:v>
                </c:pt>
                <c:pt idx="5338">
                  <c:v>4270.6100000000015</c:v>
                </c:pt>
                <c:pt idx="5339">
                  <c:v>4271.42</c:v>
                </c:pt>
                <c:pt idx="5340">
                  <c:v>4272.21</c:v>
                </c:pt>
                <c:pt idx="5341">
                  <c:v>4272.99</c:v>
                </c:pt>
                <c:pt idx="5342">
                  <c:v>4273.84</c:v>
                </c:pt>
                <c:pt idx="5343">
                  <c:v>4274.6200000000008</c:v>
                </c:pt>
                <c:pt idx="5344">
                  <c:v>4275.34</c:v>
                </c:pt>
                <c:pt idx="5345">
                  <c:v>4276.1600000000008</c:v>
                </c:pt>
                <c:pt idx="5346">
                  <c:v>4276.9299999999994</c:v>
                </c:pt>
                <c:pt idx="5347">
                  <c:v>4277.6400000000003</c:v>
                </c:pt>
                <c:pt idx="5348">
                  <c:v>4278.49</c:v>
                </c:pt>
                <c:pt idx="5349">
                  <c:v>4279.24</c:v>
                </c:pt>
                <c:pt idx="5350">
                  <c:v>4280.1600000000008</c:v>
                </c:pt>
                <c:pt idx="5351">
                  <c:v>4280.8900000000003</c:v>
                </c:pt>
                <c:pt idx="5352">
                  <c:v>4281.75</c:v>
                </c:pt>
                <c:pt idx="5353">
                  <c:v>4282.55</c:v>
                </c:pt>
                <c:pt idx="5354">
                  <c:v>4283.3</c:v>
                </c:pt>
                <c:pt idx="5355">
                  <c:v>4284.1100000000015</c:v>
                </c:pt>
                <c:pt idx="5356">
                  <c:v>4284.9000000000005</c:v>
                </c:pt>
                <c:pt idx="5357">
                  <c:v>4285.6500000000005</c:v>
                </c:pt>
                <c:pt idx="5358">
                  <c:v>4286.4800000000005</c:v>
                </c:pt>
                <c:pt idx="5359">
                  <c:v>4287.18</c:v>
                </c:pt>
                <c:pt idx="5360">
                  <c:v>4288.0600000000004</c:v>
                </c:pt>
                <c:pt idx="5361">
                  <c:v>4288.8900000000003</c:v>
                </c:pt>
                <c:pt idx="5362">
                  <c:v>4289.6100000000015</c:v>
                </c:pt>
                <c:pt idx="5363">
                  <c:v>4290.5600000000004</c:v>
                </c:pt>
                <c:pt idx="5364">
                  <c:v>4291.3</c:v>
                </c:pt>
                <c:pt idx="5365">
                  <c:v>4292.17</c:v>
                </c:pt>
                <c:pt idx="5366">
                  <c:v>4292.99</c:v>
                </c:pt>
                <c:pt idx="5367">
                  <c:v>4293.88</c:v>
                </c:pt>
                <c:pt idx="5368">
                  <c:v>4294.63</c:v>
                </c:pt>
                <c:pt idx="5369">
                  <c:v>4295.4299999999994</c:v>
                </c:pt>
                <c:pt idx="5370">
                  <c:v>4296.1400000000003</c:v>
                </c:pt>
                <c:pt idx="5371">
                  <c:v>4297.01</c:v>
                </c:pt>
                <c:pt idx="5372">
                  <c:v>4297.7699999999995</c:v>
                </c:pt>
                <c:pt idx="5373">
                  <c:v>4298.58</c:v>
                </c:pt>
                <c:pt idx="5374">
                  <c:v>4299.41</c:v>
                </c:pt>
                <c:pt idx="5375">
                  <c:v>4300.2</c:v>
                </c:pt>
                <c:pt idx="5376">
                  <c:v>4300.9000000000005</c:v>
                </c:pt>
                <c:pt idx="5377">
                  <c:v>4301.74</c:v>
                </c:pt>
                <c:pt idx="5378">
                  <c:v>4302.4699999999993</c:v>
                </c:pt>
                <c:pt idx="5379">
                  <c:v>4303.18</c:v>
                </c:pt>
                <c:pt idx="5380">
                  <c:v>4303.91</c:v>
                </c:pt>
                <c:pt idx="5381">
                  <c:v>4304.72</c:v>
                </c:pt>
                <c:pt idx="5382">
                  <c:v>4305.53</c:v>
                </c:pt>
                <c:pt idx="5383">
                  <c:v>4306.3100000000004</c:v>
                </c:pt>
                <c:pt idx="5384">
                  <c:v>4306.9699999999993</c:v>
                </c:pt>
                <c:pt idx="5385">
                  <c:v>4307.8</c:v>
                </c:pt>
                <c:pt idx="5386">
                  <c:v>4308.4699999999993</c:v>
                </c:pt>
                <c:pt idx="5387">
                  <c:v>4309.22</c:v>
                </c:pt>
                <c:pt idx="5388">
                  <c:v>4310.01</c:v>
                </c:pt>
                <c:pt idx="5389">
                  <c:v>4310.74</c:v>
                </c:pt>
                <c:pt idx="5390">
                  <c:v>4311.5600000000004</c:v>
                </c:pt>
                <c:pt idx="5391">
                  <c:v>4312.41</c:v>
                </c:pt>
                <c:pt idx="5392">
                  <c:v>4313.2300000000005</c:v>
                </c:pt>
                <c:pt idx="5393">
                  <c:v>4314</c:v>
                </c:pt>
                <c:pt idx="5394">
                  <c:v>4314.79</c:v>
                </c:pt>
                <c:pt idx="5395">
                  <c:v>4315.58</c:v>
                </c:pt>
                <c:pt idx="5396">
                  <c:v>4316.4299999999994</c:v>
                </c:pt>
                <c:pt idx="5397">
                  <c:v>4317.2</c:v>
                </c:pt>
                <c:pt idx="5398">
                  <c:v>4317.96</c:v>
                </c:pt>
                <c:pt idx="5399">
                  <c:v>4318.71</c:v>
                </c:pt>
                <c:pt idx="5400">
                  <c:v>4319.4399999999996</c:v>
                </c:pt>
                <c:pt idx="5401">
                  <c:v>4320.24</c:v>
                </c:pt>
                <c:pt idx="5402">
                  <c:v>4321.1000000000004</c:v>
                </c:pt>
                <c:pt idx="5403">
                  <c:v>4322.1900000000014</c:v>
                </c:pt>
                <c:pt idx="5404">
                  <c:v>4322.9299999999994</c:v>
                </c:pt>
                <c:pt idx="5405">
                  <c:v>4323.6400000000003</c:v>
                </c:pt>
                <c:pt idx="5406">
                  <c:v>4324.57</c:v>
                </c:pt>
                <c:pt idx="5407">
                  <c:v>4325.37</c:v>
                </c:pt>
                <c:pt idx="5408">
                  <c:v>4326.24</c:v>
                </c:pt>
                <c:pt idx="5409">
                  <c:v>4327.03</c:v>
                </c:pt>
                <c:pt idx="5410">
                  <c:v>4327.7699999999995</c:v>
                </c:pt>
                <c:pt idx="5411">
                  <c:v>4328.5</c:v>
                </c:pt>
                <c:pt idx="5412">
                  <c:v>4329.29</c:v>
                </c:pt>
                <c:pt idx="5413">
                  <c:v>4330.1600000000008</c:v>
                </c:pt>
                <c:pt idx="5414">
                  <c:v>4330.9699999999993</c:v>
                </c:pt>
                <c:pt idx="5415">
                  <c:v>4331.8200000000006</c:v>
                </c:pt>
                <c:pt idx="5416">
                  <c:v>4332.57</c:v>
                </c:pt>
                <c:pt idx="5417">
                  <c:v>4333.3500000000004</c:v>
                </c:pt>
                <c:pt idx="5418">
                  <c:v>4333.99</c:v>
                </c:pt>
                <c:pt idx="5419">
                  <c:v>4334.91</c:v>
                </c:pt>
                <c:pt idx="5420">
                  <c:v>4335.75</c:v>
                </c:pt>
                <c:pt idx="5421">
                  <c:v>4336.42</c:v>
                </c:pt>
                <c:pt idx="5422">
                  <c:v>4337.28</c:v>
                </c:pt>
                <c:pt idx="5423">
                  <c:v>4338.0600000000004</c:v>
                </c:pt>
                <c:pt idx="5424">
                  <c:v>4338.9699999999993</c:v>
                </c:pt>
                <c:pt idx="5425">
                  <c:v>4339.76</c:v>
                </c:pt>
                <c:pt idx="5426">
                  <c:v>4340.5</c:v>
                </c:pt>
                <c:pt idx="5427">
                  <c:v>4341.3600000000015</c:v>
                </c:pt>
                <c:pt idx="5428">
                  <c:v>4342.1500000000005</c:v>
                </c:pt>
                <c:pt idx="5429">
                  <c:v>4342.9399999999996</c:v>
                </c:pt>
                <c:pt idx="5430">
                  <c:v>4343.72</c:v>
                </c:pt>
                <c:pt idx="5431">
                  <c:v>4344.45</c:v>
                </c:pt>
                <c:pt idx="5432">
                  <c:v>4345.21</c:v>
                </c:pt>
                <c:pt idx="5433">
                  <c:v>4345.9800000000005</c:v>
                </c:pt>
                <c:pt idx="5434">
                  <c:v>4346.8200000000006</c:v>
                </c:pt>
                <c:pt idx="5435">
                  <c:v>4347.57</c:v>
                </c:pt>
                <c:pt idx="5436">
                  <c:v>4348.3</c:v>
                </c:pt>
                <c:pt idx="5437">
                  <c:v>4349</c:v>
                </c:pt>
                <c:pt idx="5438">
                  <c:v>4349.72</c:v>
                </c:pt>
                <c:pt idx="5439">
                  <c:v>4350.5200000000004</c:v>
                </c:pt>
                <c:pt idx="5440">
                  <c:v>4351.3100000000004</c:v>
                </c:pt>
                <c:pt idx="5441">
                  <c:v>4352.1100000000015</c:v>
                </c:pt>
                <c:pt idx="5442">
                  <c:v>4352.8500000000004</c:v>
                </c:pt>
                <c:pt idx="5443">
                  <c:v>4353.6500000000005</c:v>
                </c:pt>
                <c:pt idx="5444">
                  <c:v>4354.3200000000006</c:v>
                </c:pt>
                <c:pt idx="5445">
                  <c:v>4355.46</c:v>
                </c:pt>
                <c:pt idx="5446">
                  <c:v>4356.3100000000004</c:v>
                </c:pt>
                <c:pt idx="5447">
                  <c:v>4357.01</c:v>
                </c:pt>
                <c:pt idx="5448">
                  <c:v>4357.72</c:v>
                </c:pt>
                <c:pt idx="5449">
                  <c:v>4358.57</c:v>
                </c:pt>
                <c:pt idx="5450">
                  <c:v>4359.3</c:v>
                </c:pt>
                <c:pt idx="5451">
                  <c:v>4360</c:v>
                </c:pt>
                <c:pt idx="5452">
                  <c:v>4360.88</c:v>
                </c:pt>
                <c:pt idx="5453">
                  <c:v>4361.7300000000005</c:v>
                </c:pt>
                <c:pt idx="5454">
                  <c:v>4362.6500000000005</c:v>
                </c:pt>
                <c:pt idx="5455">
                  <c:v>4363.4699999999993</c:v>
                </c:pt>
                <c:pt idx="5456">
                  <c:v>4364.26</c:v>
                </c:pt>
                <c:pt idx="5457">
                  <c:v>4365.03</c:v>
                </c:pt>
                <c:pt idx="5458">
                  <c:v>4365.8100000000004</c:v>
                </c:pt>
                <c:pt idx="5459">
                  <c:v>4366.6400000000003</c:v>
                </c:pt>
                <c:pt idx="5460">
                  <c:v>4367.45</c:v>
                </c:pt>
                <c:pt idx="5461">
                  <c:v>4368.26</c:v>
                </c:pt>
                <c:pt idx="5462">
                  <c:v>4369.09</c:v>
                </c:pt>
                <c:pt idx="5463">
                  <c:v>4369.91</c:v>
                </c:pt>
                <c:pt idx="5464">
                  <c:v>4370.72</c:v>
                </c:pt>
                <c:pt idx="5465">
                  <c:v>4371.51</c:v>
                </c:pt>
                <c:pt idx="5466">
                  <c:v>4372.3</c:v>
                </c:pt>
                <c:pt idx="5467">
                  <c:v>4373.13</c:v>
                </c:pt>
                <c:pt idx="5468">
                  <c:v>4373.87</c:v>
                </c:pt>
                <c:pt idx="5469">
                  <c:v>4374.8100000000004</c:v>
                </c:pt>
                <c:pt idx="5470">
                  <c:v>4375.54</c:v>
                </c:pt>
                <c:pt idx="5471">
                  <c:v>4376.22</c:v>
                </c:pt>
                <c:pt idx="5472">
                  <c:v>4376.9699999999993</c:v>
                </c:pt>
                <c:pt idx="5473">
                  <c:v>4377.8900000000003</c:v>
                </c:pt>
                <c:pt idx="5474">
                  <c:v>4378.6400000000003</c:v>
                </c:pt>
                <c:pt idx="5475">
                  <c:v>4379.42</c:v>
                </c:pt>
                <c:pt idx="5476">
                  <c:v>4380.22</c:v>
                </c:pt>
                <c:pt idx="5477">
                  <c:v>4380.9800000000005</c:v>
                </c:pt>
                <c:pt idx="5478">
                  <c:v>4381.79</c:v>
                </c:pt>
                <c:pt idx="5479">
                  <c:v>4382.53</c:v>
                </c:pt>
                <c:pt idx="5480">
                  <c:v>4383.3600000000015</c:v>
                </c:pt>
                <c:pt idx="5481">
                  <c:v>4384.1100000000015</c:v>
                </c:pt>
                <c:pt idx="5482">
                  <c:v>4384.8500000000004</c:v>
                </c:pt>
                <c:pt idx="5483">
                  <c:v>4385.6200000000008</c:v>
                </c:pt>
                <c:pt idx="5484">
                  <c:v>4386.4299999999994</c:v>
                </c:pt>
                <c:pt idx="5485">
                  <c:v>4387.22</c:v>
                </c:pt>
                <c:pt idx="5486">
                  <c:v>4388.1900000000014</c:v>
                </c:pt>
                <c:pt idx="5487">
                  <c:v>4389</c:v>
                </c:pt>
                <c:pt idx="5488">
                  <c:v>4389.75</c:v>
                </c:pt>
                <c:pt idx="5489">
                  <c:v>4390.53</c:v>
                </c:pt>
                <c:pt idx="5490">
                  <c:v>4391.26</c:v>
                </c:pt>
                <c:pt idx="5491">
                  <c:v>4392.0200000000004</c:v>
                </c:pt>
                <c:pt idx="5492">
                  <c:v>4392.95</c:v>
                </c:pt>
                <c:pt idx="5493">
                  <c:v>4393.7300000000005</c:v>
                </c:pt>
                <c:pt idx="5494">
                  <c:v>4394.59</c:v>
                </c:pt>
                <c:pt idx="5495">
                  <c:v>4395.34</c:v>
                </c:pt>
                <c:pt idx="5496">
                  <c:v>4396.09</c:v>
                </c:pt>
                <c:pt idx="5497">
                  <c:v>4396.87</c:v>
                </c:pt>
                <c:pt idx="5498">
                  <c:v>4397.55</c:v>
                </c:pt>
                <c:pt idx="5499">
                  <c:v>4398.33</c:v>
                </c:pt>
                <c:pt idx="5500">
                  <c:v>4399.1400000000003</c:v>
                </c:pt>
                <c:pt idx="5501">
                  <c:v>4399.8900000000003</c:v>
                </c:pt>
                <c:pt idx="5502">
                  <c:v>4400.63</c:v>
                </c:pt>
                <c:pt idx="5503">
                  <c:v>4401.38</c:v>
                </c:pt>
                <c:pt idx="5504">
                  <c:v>4402.2300000000005</c:v>
                </c:pt>
                <c:pt idx="5505">
                  <c:v>4402.99</c:v>
                </c:pt>
                <c:pt idx="5506">
                  <c:v>4404.1000000000004</c:v>
                </c:pt>
                <c:pt idx="5507">
                  <c:v>4404.8500000000004</c:v>
                </c:pt>
                <c:pt idx="5508">
                  <c:v>4405.6100000000015</c:v>
                </c:pt>
                <c:pt idx="5509">
                  <c:v>4406.3900000000003</c:v>
                </c:pt>
                <c:pt idx="5510">
                  <c:v>4407.2300000000005</c:v>
                </c:pt>
                <c:pt idx="5511">
                  <c:v>4408.13</c:v>
                </c:pt>
                <c:pt idx="5512">
                  <c:v>4408.96</c:v>
                </c:pt>
                <c:pt idx="5513">
                  <c:v>4409.79</c:v>
                </c:pt>
                <c:pt idx="5514">
                  <c:v>4410.59</c:v>
                </c:pt>
                <c:pt idx="5515">
                  <c:v>4411.4800000000005</c:v>
                </c:pt>
                <c:pt idx="5516">
                  <c:v>4412.26</c:v>
                </c:pt>
                <c:pt idx="5517">
                  <c:v>4413.03</c:v>
                </c:pt>
                <c:pt idx="5518">
                  <c:v>4413.79</c:v>
                </c:pt>
                <c:pt idx="5519">
                  <c:v>4414.5200000000004</c:v>
                </c:pt>
                <c:pt idx="5520">
                  <c:v>4415.3200000000006</c:v>
                </c:pt>
                <c:pt idx="5521">
                  <c:v>4416.1600000000008</c:v>
                </c:pt>
                <c:pt idx="5522">
                  <c:v>4416.9299999999994</c:v>
                </c:pt>
                <c:pt idx="5523">
                  <c:v>4417.83</c:v>
                </c:pt>
                <c:pt idx="5524">
                  <c:v>4418.6900000000014</c:v>
                </c:pt>
                <c:pt idx="5525">
                  <c:v>4419.54</c:v>
                </c:pt>
                <c:pt idx="5526">
                  <c:v>4420.38</c:v>
                </c:pt>
                <c:pt idx="5527">
                  <c:v>4421.08</c:v>
                </c:pt>
                <c:pt idx="5528">
                  <c:v>4421.92</c:v>
                </c:pt>
                <c:pt idx="5529">
                  <c:v>4422.68</c:v>
                </c:pt>
                <c:pt idx="5530">
                  <c:v>4423.53</c:v>
                </c:pt>
                <c:pt idx="5531">
                  <c:v>4424.3100000000004</c:v>
                </c:pt>
                <c:pt idx="5532">
                  <c:v>4425.09</c:v>
                </c:pt>
                <c:pt idx="5533">
                  <c:v>4425.9699999999993</c:v>
                </c:pt>
                <c:pt idx="5534">
                  <c:v>4426.74</c:v>
                </c:pt>
                <c:pt idx="5535">
                  <c:v>4427.58</c:v>
                </c:pt>
                <c:pt idx="5536">
                  <c:v>4428.33</c:v>
                </c:pt>
                <c:pt idx="5537">
                  <c:v>4429.1200000000008</c:v>
                </c:pt>
                <c:pt idx="5538">
                  <c:v>4430.05</c:v>
                </c:pt>
                <c:pt idx="5539">
                  <c:v>4430.8500000000004</c:v>
                </c:pt>
                <c:pt idx="5540">
                  <c:v>4431.6000000000004</c:v>
                </c:pt>
                <c:pt idx="5541">
                  <c:v>4432.46</c:v>
                </c:pt>
                <c:pt idx="5542">
                  <c:v>4433.25</c:v>
                </c:pt>
                <c:pt idx="5543">
                  <c:v>4434.01</c:v>
                </c:pt>
                <c:pt idx="5544">
                  <c:v>4434.7699999999995</c:v>
                </c:pt>
                <c:pt idx="5545">
                  <c:v>4435.59</c:v>
                </c:pt>
                <c:pt idx="5546">
                  <c:v>4436.49</c:v>
                </c:pt>
                <c:pt idx="5547">
                  <c:v>4437.26</c:v>
                </c:pt>
                <c:pt idx="5548">
                  <c:v>4437.9299999999994</c:v>
                </c:pt>
                <c:pt idx="5549">
                  <c:v>4438.6900000000014</c:v>
                </c:pt>
                <c:pt idx="5550">
                  <c:v>4439.49</c:v>
                </c:pt>
                <c:pt idx="5551">
                  <c:v>4440.22</c:v>
                </c:pt>
                <c:pt idx="5552">
                  <c:v>4441.01</c:v>
                </c:pt>
                <c:pt idx="5553">
                  <c:v>4441.8100000000004</c:v>
                </c:pt>
                <c:pt idx="5554">
                  <c:v>4442.6000000000004</c:v>
                </c:pt>
                <c:pt idx="5555">
                  <c:v>4443.37</c:v>
                </c:pt>
                <c:pt idx="5556">
                  <c:v>4444.1100000000015</c:v>
                </c:pt>
                <c:pt idx="5557">
                  <c:v>4445.0200000000004</c:v>
                </c:pt>
                <c:pt idx="5558">
                  <c:v>4445.8100000000004</c:v>
                </c:pt>
                <c:pt idx="5559">
                  <c:v>4446.55</c:v>
                </c:pt>
                <c:pt idx="5560">
                  <c:v>4447.2</c:v>
                </c:pt>
                <c:pt idx="5561">
                  <c:v>4447.95</c:v>
                </c:pt>
                <c:pt idx="5562">
                  <c:v>4448.76</c:v>
                </c:pt>
                <c:pt idx="5563">
                  <c:v>4449.55</c:v>
                </c:pt>
                <c:pt idx="5564">
                  <c:v>4450.3600000000015</c:v>
                </c:pt>
                <c:pt idx="5565">
                  <c:v>4451.1200000000008</c:v>
                </c:pt>
                <c:pt idx="5566">
                  <c:v>4451.9000000000005</c:v>
                </c:pt>
                <c:pt idx="5567">
                  <c:v>4452.6500000000005</c:v>
                </c:pt>
                <c:pt idx="5568">
                  <c:v>4453.3100000000004</c:v>
                </c:pt>
                <c:pt idx="5569">
                  <c:v>4454.0600000000004</c:v>
                </c:pt>
                <c:pt idx="5570">
                  <c:v>4454.8100000000004</c:v>
                </c:pt>
                <c:pt idx="5571">
                  <c:v>4455.6500000000005</c:v>
                </c:pt>
                <c:pt idx="5572">
                  <c:v>4456.3600000000015</c:v>
                </c:pt>
                <c:pt idx="5573">
                  <c:v>4457.09</c:v>
                </c:pt>
                <c:pt idx="5574">
                  <c:v>4457.88</c:v>
                </c:pt>
                <c:pt idx="5575">
                  <c:v>4458.6500000000005</c:v>
                </c:pt>
                <c:pt idx="5576">
                  <c:v>4459.49</c:v>
                </c:pt>
                <c:pt idx="5577">
                  <c:v>4460.25</c:v>
                </c:pt>
                <c:pt idx="5578">
                  <c:v>4461.07</c:v>
                </c:pt>
                <c:pt idx="5579">
                  <c:v>4461.91</c:v>
                </c:pt>
                <c:pt idx="5580">
                  <c:v>4462.68</c:v>
                </c:pt>
                <c:pt idx="5581">
                  <c:v>4463.3600000000015</c:v>
                </c:pt>
                <c:pt idx="5582">
                  <c:v>4464.2300000000005</c:v>
                </c:pt>
                <c:pt idx="5583">
                  <c:v>4465</c:v>
                </c:pt>
                <c:pt idx="5584">
                  <c:v>4465.8500000000004</c:v>
                </c:pt>
                <c:pt idx="5585">
                  <c:v>4466.6400000000003</c:v>
                </c:pt>
                <c:pt idx="5586">
                  <c:v>4467.34</c:v>
                </c:pt>
                <c:pt idx="5587">
                  <c:v>4468.0600000000004</c:v>
                </c:pt>
                <c:pt idx="5588">
                  <c:v>4468.9299999999994</c:v>
                </c:pt>
                <c:pt idx="5589">
                  <c:v>4469.8900000000003</c:v>
                </c:pt>
                <c:pt idx="5590">
                  <c:v>4470.71</c:v>
                </c:pt>
                <c:pt idx="5591">
                  <c:v>4471.4299999999994</c:v>
                </c:pt>
                <c:pt idx="5592">
                  <c:v>4472.2</c:v>
                </c:pt>
                <c:pt idx="5593">
                  <c:v>4472.99</c:v>
                </c:pt>
                <c:pt idx="5594">
                  <c:v>4473.8600000000015</c:v>
                </c:pt>
                <c:pt idx="5595">
                  <c:v>4474.68</c:v>
                </c:pt>
                <c:pt idx="5596">
                  <c:v>4475.49</c:v>
                </c:pt>
                <c:pt idx="5597">
                  <c:v>4476.21</c:v>
                </c:pt>
                <c:pt idx="5598">
                  <c:v>4477.04</c:v>
                </c:pt>
                <c:pt idx="5599">
                  <c:v>4477.8900000000003</c:v>
                </c:pt>
                <c:pt idx="5600">
                  <c:v>4478.71</c:v>
                </c:pt>
                <c:pt idx="5601">
                  <c:v>4479.4399999999996</c:v>
                </c:pt>
                <c:pt idx="5602">
                  <c:v>4480.57</c:v>
                </c:pt>
                <c:pt idx="5603">
                  <c:v>4481.3900000000003</c:v>
                </c:pt>
                <c:pt idx="5604">
                  <c:v>4482.1600000000008</c:v>
                </c:pt>
                <c:pt idx="5605">
                  <c:v>4482.92</c:v>
                </c:pt>
                <c:pt idx="5606">
                  <c:v>4483.7300000000005</c:v>
                </c:pt>
                <c:pt idx="5607">
                  <c:v>4484.51</c:v>
                </c:pt>
                <c:pt idx="5608">
                  <c:v>4485.29</c:v>
                </c:pt>
                <c:pt idx="5609">
                  <c:v>4486.03</c:v>
                </c:pt>
                <c:pt idx="5610">
                  <c:v>4486.8600000000015</c:v>
                </c:pt>
                <c:pt idx="5611">
                  <c:v>4487.6400000000003</c:v>
                </c:pt>
                <c:pt idx="5612">
                  <c:v>4488.38</c:v>
                </c:pt>
                <c:pt idx="5613">
                  <c:v>4489.22</c:v>
                </c:pt>
                <c:pt idx="5614">
                  <c:v>4489.99</c:v>
                </c:pt>
                <c:pt idx="5615">
                  <c:v>4490.8500000000004</c:v>
                </c:pt>
                <c:pt idx="5616">
                  <c:v>4491.7699999999995</c:v>
                </c:pt>
                <c:pt idx="5617">
                  <c:v>4492.53</c:v>
                </c:pt>
                <c:pt idx="5618">
                  <c:v>4493.34</c:v>
                </c:pt>
                <c:pt idx="5619">
                  <c:v>4494.17</c:v>
                </c:pt>
                <c:pt idx="5620">
                  <c:v>4494.99</c:v>
                </c:pt>
                <c:pt idx="5621">
                  <c:v>4495.75</c:v>
                </c:pt>
                <c:pt idx="5622">
                  <c:v>4496.57</c:v>
                </c:pt>
                <c:pt idx="5623">
                  <c:v>4497.37</c:v>
                </c:pt>
                <c:pt idx="5624">
                  <c:v>4498.1100000000015</c:v>
                </c:pt>
                <c:pt idx="5625">
                  <c:v>4498.8500000000004</c:v>
                </c:pt>
                <c:pt idx="5626">
                  <c:v>4499.6500000000005</c:v>
                </c:pt>
                <c:pt idx="5627">
                  <c:v>4500.4699999999993</c:v>
                </c:pt>
                <c:pt idx="5628">
                  <c:v>4501.18</c:v>
                </c:pt>
                <c:pt idx="5629">
                  <c:v>4501.99</c:v>
                </c:pt>
                <c:pt idx="5630">
                  <c:v>4502.9299999999994</c:v>
                </c:pt>
                <c:pt idx="5631">
                  <c:v>4503.6900000000014</c:v>
                </c:pt>
                <c:pt idx="5632">
                  <c:v>4504.7</c:v>
                </c:pt>
                <c:pt idx="5633">
                  <c:v>4505.5</c:v>
                </c:pt>
                <c:pt idx="5634">
                  <c:v>4506.2699999999995</c:v>
                </c:pt>
                <c:pt idx="5635">
                  <c:v>4507.04</c:v>
                </c:pt>
                <c:pt idx="5636">
                  <c:v>4507.8600000000015</c:v>
                </c:pt>
                <c:pt idx="5637">
                  <c:v>4508.7</c:v>
                </c:pt>
                <c:pt idx="5638">
                  <c:v>4509.4299999999994</c:v>
                </c:pt>
                <c:pt idx="5639">
                  <c:v>4510.3200000000006</c:v>
                </c:pt>
                <c:pt idx="5640">
                  <c:v>4511.1500000000005</c:v>
                </c:pt>
                <c:pt idx="5641">
                  <c:v>4511.9000000000005</c:v>
                </c:pt>
                <c:pt idx="5642">
                  <c:v>4512.92</c:v>
                </c:pt>
                <c:pt idx="5643">
                  <c:v>4513.75</c:v>
                </c:pt>
                <c:pt idx="5644">
                  <c:v>4514.51</c:v>
                </c:pt>
                <c:pt idx="5645">
                  <c:v>4515.4000000000005</c:v>
                </c:pt>
                <c:pt idx="5646">
                  <c:v>4516.17</c:v>
                </c:pt>
                <c:pt idx="5647">
                  <c:v>4516.99</c:v>
                </c:pt>
                <c:pt idx="5648">
                  <c:v>4517.8100000000004</c:v>
                </c:pt>
                <c:pt idx="5649">
                  <c:v>4518.6400000000003</c:v>
                </c:pt>
                <c:pt idx="5650">
                  <c:v>4519.3500000000004</c:v>
                </c:pt>
                <c:pt idx="5651">
                  <c:v>4520.08</c:v>
                </c:pt>
                <c:pt idx="5652">
                  <c:v>4520.8900000000003</c:v>
                </c:pt>
                <c:pt idx="5653">
                  <c:v>4521.68</c:v>
                </c:pt>
                <c:pt idx="5654">
                  <c:v>4522.4699999999993</c:v>
                </c:pt>
                <c:pt idx="5655">
                  <c:v>4523.3200000000006</c:v>
                </c:pt>
                <c:pt idx="5656">
                  <c:v>4524.1500000000005</c:v>
                </c:pt>
                <c:pt idx="5657">
                  <c:v>4524.8200000000006</c:v>
                </c:pt>
                <c:pt idx="5658">
                  <c:v>4525.58</c:v>
                </c:pt>
                <c:pt idx="5659">
                  <c:v>4526.3900000000003</c:v>
                </c:pt>
                <c:pt idx="5660">
                  <c:v>4527.1400000000003</c:v>
                </c:pt>
                <c:pt idx="5661">
                  <c:v>4527.8600000000015</c:v>
                </c:pt>
                <c:pt idx="5662">
                  <c:v>4528.6000000000004</c:v>
                </c:pt>
                <c:pt idx="5663">
                  <c:v>4529.33</c:v>
                </c:pt>
                <c:pt idx="5664">
                  <c:v>4530.1200000000008</c:v>
                </c:pt>
                <c:pt idx="5665">
                  <c:v>4530.87</c:v>
                </c:pt>
                <c:pt idx="5666">
                  <c:v>4531.7300000000005</c:v>
                </c:pt>
                <c:pt idx="5667">
                  <c:v>4532.63</c:v>
                </c:pt>
                <c:pt idx="5668">
                  <c:v>4533.54</c:v>
                </c:pt>
                <c:pt idx="5669">
                  <c:v>4534.22</c:v>
                </c:pt>
                <c:pt idx="5670">
                  <c:v>4535.0600000000004</c:v>
                </c:pt>
                <c:pt idx="5671">
                  <c:v>4535.8</c:v>
                </c:pt>
                <c:pt idx="5672">
                  <c:v>4536.6200000000008</c:v>
                </c:pt>
                <c:pt idx="5673">
                  <c:v>4537.3900000000003</c:v>
                </c:pt>
                <c:pt idx="5674">
                  <c:v>4538.1900000000014</c:v>
                </c:pt>
                <c:pt idx="5675">
                  <c:v>4538.9000000000005</c:v>
                </c:pt>
                <c:pt idx="5676">
                  <c:v>4539.67</c:v>
                </c:pt>
                <c:pt idx="5677">
                  <c:v>4540.4699999999993</c:v>
                </c:pt>
                <c:pt idx="5678">
                  <c:v>4541.33</c:v>
                </c:pt>
                <c:pt idx="5679">
                  <c:v>4542.07</c:v>
                </c:pt>
                <c:pt idx="5680">
                  <c:v>4542.8200000000006</c:v>
                </c:pt>
                <c:pt idx="5681">
                  <c:v>4543.51</c:v>
                </c:pt>
                <c:pt idx="5682">
                  <c:v>4544.4299999999994</c:v>
                </c:pt>
                <c:pt idx="5683">
                  <c:v>4545.2300000000005</c:v>
                </c:pt>
                <c:pt idx="5684">
                  <c:v>4545.95</c:v>
                </c:pt>
                <c:pt idx="5685">
                  <c:v>4546.6100000000015</c:v>
                </c:pt>
                <c:pt idx="5686">
                  <c:v>4547.37</c:v>
                </c:pt>
                <c:pt idx="5687">
                  <c:v>4548.1400000000003</c:v>
                </c:pt>
                <c:pt idx="5688">
                  <c:v>4549.03</c:v>
                </c:pt>
                <c:pt idx="5689">
                  <c:v>4549.7</c:v>
                </c:pt>
                <c:pt idx="5690">
                  <c:v>4550.6400000000003</c:v>
                </c:pt>
                <c:pt idx="5691">
                  <c:v>4551.4299999999994</c:v>
                </c:pt>
                <c:pt idx="5692">
                  <c:v>4552.3200000000006</c:v>
                </c:pt>
                <c:pt idx="5693">
                  <c:v>4553.04</c:v>
                </c:pt>
                <c:pt idx="5694">
                  <c:v>4553.84</c:v>
                </c:pt>
                <c:pt idx="5695">
                  <c:v>4554.6900000000014</c:v>
                </c:pt>
                <c:pt idx="5696">
                  <c:v>4555.5</c:v>
                </c:pt>
                <c:pt idx="5697">
                  <c:v>4556.22</c:v>
                </c:pt>
                <c:pt idx="5698">
                  <c:v>4557.08</c:v>
                </c:pt>
                <c:pt idx="5699">
                  <c:v>4557.8600000000015</c:v>
                </c:pt>
                <c:pt idx="5700">
                  <c:v>4558.6100000000015</c:v>
                </c:pt>
                <c:pt idx="5701">
                  <c:v>4559.42</c:v>
                </c:pt>
                <c:pt idx="5702">
                  <c:v>4560.67</c:v>
                </c:pt>
                <c:pt idx="5703">
                  <c:v>4561.4399999999996</c:v>
                </c:pt>
                <c:pt idx="5704">
                  <c:v>4562.22</c:v>
                </c:pt>
                <c:pt idx="5705">
                  <c:v>4563</c:v>
                </c:pt>
                <c:pt idx="5706">
                  <c:v>4563.8</c:v>
                </c:pt>
                <c:pt idx="5707">
                  <c:v>4564.6000000000004</c:v>
                </c:pt>
                <c:pt idx="5708">
                  <c:v>4565.33</c:v>
                </c:pt>
                <c:pt idx="5709">
                  <c:v>4566.07</c:v>
                </c:pt>
                <c:pt idx="5710">
                  <c:v>4566.87</c:v>
                </c:pt>
                <c:pt idx="5711">
                  <c:v>4567.67</c:v>
                </c:pt>
                <c:pt idx="5712">
                  <c:v>4568.3900000000003</c:v>
                </c:pt>
                <c:pt idx="5713">
                  <c:v>4569.13</c:v>
                </c:pt>
                <c:pt idx="5714">
                  <c:v>4569.9800000000005</c:v>
                </c:pt>
                <c:pt idx="5715">
                  <c:v>4570.78</c:v>
                </c:pt>
                <c:pt idx="5716">
                  <c:v>4571.59</c:v>
                </c:pt>
                <c:pt idx="5717">
                  <c:v>4572.41</c:v>
                </c:pt>
                <c:pt idx="5718">
                  <c:v>4573.2</c:v>
                </c:pt>
                <c:pt idx="5719">
                  <c:v>4574.0200000000004</c:v>
                </c:pt>
                <c:pt idx="5720">
                  <c:v>4574.76</c:v>
                </c:pt>
                <c:pt idx="5721">
                  <c:v>4575.49</c:v>
                </c:pt>
                <c:pt idx="5722">
                  <c:v>4576.3100000000004</c:v>
                </c:pt>
                <c:pt idx="5723">
                  <c:v>4577.1600000000008</c:v>
                </c:pt>
                <c:pt idx="5724">
                  <c:v>4577.8900000000003</c:v>
                </c:pt>
                <c:pt idx="5725">
                  <c:v>4578.68</c:v>
                </c:pt>
                <c:pt idx="5726">
                  <c:v>4579.4699999999993</c:v>
                </c:pt>
                <c:pt idx="5727">
                  <c:v>4580.24</c:v>
                </c:pt>
                <c:pt idx="5728">
                  <c:v>4581.0200000000004</c:v>
                </c:pt>
                <c:pt idx="5729">
                  <c:v>4581.78</c:v>
                </c:pt>
                <c:pt idx="5730">
                  <c:v>4582.6100000000015</c:v>
                </c:pt>
                <c:pt idx="5731">
                  <c:v>4583.51</c:v>
                </c:pt>
                <c:pt idx="5732">
                  <c:v>4584.28</c:v>
                </c:pt>
                <c:pt idx="5733">
                  <c:v>4585</c:v>
                </c:pt>
                <c:pt idx="5734">
                  <c:v>4585.7</c:v>
                </c:pt>
                <c:pt idx="5735">
                  <c:v>4586.4800000000005</c:v>
                </c:pt>
                <c:pt idx="5736">
                  <c:v>4587.1500000000005</c:v>
                </c:pt>
                <c:pt idx="5737">
                  <c:v>4587.9000000000005</c:v>
                </c:pt>
                <c:pt idx="5738">
                  <c:v>4588.72</c:v>
                </c:pt>
                <c:pt idx="5739">
                  <c:v>4589.54</c:v>
                </c:pt>
                <c:pt idx="5740">
                  <c:v>4590.37</c:v>
                </c:pt>
                <c:pt idx="5741">
                  <c:v>4591.13</c:v>
                </c:pt>
                <c:pt idx="5742">
                  <c:v>4591.9299999999994</c:v>
                </c:pt>
                <c:pt idx="5743">
                  <c:v>4592.79</c:v>
                </c:pt>
                <c:pt idx="5744">
                  <c:v>4593.6500000000005</c:v>
                </c:pt>
                <c:pt idx="5745">
                  <c:v>4594.4000000000005</c:v>
                </c:pt>
                <c:pt idx="5746">
                  <c:v>4595.24</c:v>
                </c:pt>
                <c:pt idx="5747">
                  <c:v>4596.01</c:v>
                </c:pt>
                <c:pt idx="5748">
                  <c:v>4596.8</c:v>
                </c:pt>
                <c:pt idx="5749">
                  <c:v>4597.6100000000015</c:v>
                </c:pt>
                <c:pt idx="5750">
                  <c:v>4598.38</c:v>
                </c:pt>
                <c:pt idx="5751">
                  <c:v>4599.2</c:v>
                </c:pt>
                <c:pt idx="5752">
                  <c:v>4599.87</c:v>
                </c:pt>
                <c:pt idx="5753">
                  <c:v>4600.7</c:v>
                </c:pt>
                <c:pt idx="5754">
                  <c:v>4601.4299999999994</c:v>
                </c:pt>
                <c:pt idx="5755">
                  <c:v>4602.2</c:v>
                </c:pt>
                <c:pt idx="5756">
                  <c:v>4602.9299999999994</c:v>
                </c:pt>
                <c:pt idx="5757">
                  <c:v>4603.71</c:v>
                </c:pt>
                <c:pt idx="5758">
                  <c:v>4604.4800000000005</c:v>
                </c:pt>
                <c:pt idx="5759">
                  <c:v>4605.2</c:v>
                </c:pt>
                <c:pt idx="5760">
                  <c:v>4606.04</c:v>
                </c:pt>
                <c:pt idx="5761">
                  <c:v>4606.8900000000003</c:v>
                </c:pt>
                <c:pt idx="5762">
                  <c:v>4607.68</c:v>
                </c:pt>
                <c:pt idx="5763">
                  <c:v>4608.4699999999993</c:v>
                </c:pt>
                <c:pt idx="5764">
                  <c:v>4609.2</c:v>
                </c:pt>
                <c:pt idx="5765">
                  <c:v>4610.0600000000004</c:v>
                </c:pt>
                <c:pt idx="5766">
                  <c:v>4610.95</c:v>
                </c:pt>
                <c:pt idx="5767">
                  <c:v>4611.7699999999995</c:v>
                </c:pt>
                <c:pt idx="5768">
                  <c:v>4612.4800000000005</c:v>
                </c:pt>
                <c:pt idx="5769">
                  <c:v>4613.4000000000005</c:v>
                </c:pt>
                <c:pt idx="5770">
                  <c:v>4614.17</c:v>
                </c:pt>
                <c:pt idx="5771">
                  <c:v>4614.9299999999994</c:v>
                </c:pt>
                <c:pt idx="5772">
                  <c:v>4615.8200000000006</c:v>
                </c:pt>
                <c:pt idx="5773">
                  <c:v>4616.6200000000008</c:v>
                </c:pt>
                <c:pt idx="5774">
                  <c:v>4617.3600000000015</c:v>
                </c:pt>
                <c:pt idx="5775">
                  <c:v>4618.1000000000004</c:v>
                </c:pt>
                <c:pt idx="5776">
                  <c:v>4618.9399999999996</c:v>
                </c:pt>
                <c:pt idx="5777">
                  <c:v>4619.6100000000015</c:v>
                </c:pt>
                <c:pt idx="5778">
                  <c:v>4620.28</c:v>
                </c:pt>
                <c:pt idx="5779">
                  <c:v>4621.1500000000005</c:v>
                </c:pt>
                <c:pt idx="5780">
                  <c:v>4622.01</c:v>
                </c:pt>
                <c:pt idx="5781">
                  <c:v>4622.7300000000005</c:v>
                </c:pt>
                <c:pt idx="5782">
                  <c:v>4623.5</c:v>
                </c:pt>
                <c:pt idx="5783">
                  <c:v>4624.22</c:v>
                </c:pt>
                <c:pt idx="5784">
                  <c:v>4625.1000000000004</c:v>
                </c:pt>
                <c:pt idx="5785">
                  <c:v>4625.9399999999996</c:v>
                </c:pt>
                <c:pt idx="5786">
                  <c:v>4626.76</c:v>
                </c:pt>
                <c:pt idx="5787">
                  <c:v>4627.57</c:v>
                </c:pt>
                <c:pt idx="5788">
                  <c:v>4628.28</c:v>
                </c:pt>
                <c:pt idx="5789">
                  <c:v>4629.05</c:v>
                </c:pt>
                <c:pt idx="5790">
                  <c:v>4629.8200000000006</c:v>
                </c:pt>
                <c:pt idx="5791">
                  <c:v>4630.67</c:v>
                </c:pt>
                <c:pt idx="5792">
                  <c:v>4631.4699999999993</c:v>
                </c:pt>
                <c:pt idx="5793">
                  <c:v>4632.26</c:v>
                </c:pt>
                <c:pt idx="5794">
                  <c:v>4633.1000000000004</c:v>
                </c:pt>
                <c:pt idx="5795">
                  <c:v>4633.8500000000004</c:v>
                </c:pt>
                <c:pt idx="5796">
                  <c:v>4634.6200000000008</c:v>
                </c:pt>
                <c:pt idx="5797">
                  <c:v>4635.41</c:v>
                </c:pt>
                <c:pt idx="5798">
                  <c:v>4636.1000000000004</c:v>
                </c:pt>
                <c:pt idx="5799">
                  <c:v>4637.04</c:v>
                </c:pt>
                <c:pt idx="5800">
                  <c:v>4638.1500000000005</c:v>
                </c:pt>
                <c:pt idx="5801">
                  <c:v>4639.1200000000008</c:v>
                </c:pt>
                <c:pt idx="5802">
                  <c:v>4639.96</c:v>
                </c:pt>
                <c:pt idx="5803">
                  <c:v>4640.68</c:v>
                </c:pt>
                <c:pt idx="5804">
                  <c:v>4641.4800000000005</c:v>
                </c:pt>
                <c:pt idx="5805">
                  <c:v>4642.28</c:v>
                </c:pt>
                <c:pt idx="5806">
                  <c:v>4643.09</c:v>
                </c:pt>
                <c:pt idx="5807">
                  <c:v>4643.99</c:v>
                </c:pt>
                <c:pt idx="5808">
                  <c:v>4644.9699999999993</c:v>
                </c:pt>
                <c:pt idx="5809">
                  <c:v>4645.7699999999995</c:v>
                </c:pt>
                <c:pt idx="5810">
                  <c:v>4646.63</c:v>
                </c:pt>
                <c:pt idx="5811">
                  <c:v>4647.4000000000005</c:v>
                </c:pt>
                <c:pt idx="5812">
                  <c:v>4648.1500000000005</c:v>
                </c:pt>
                <c:pt idx="5813">
                  <c:v>4648.92</c:v>
                </c:pt>
                <c:pt idx="5814">
                  <c:v>4649.6600000000008</c:v>
                </c:pt>
                <c:pt idx="5815">
                  <c:v>4650.45</c:v>
                </c:pt>
                <c:pt idx="5816">
                  <c:v>4651.33</c:v>
                </c:pt>
                <c:pt idx="5817">
                  <c:v>4652.1500000000005</c:v>
                </c:pt>
                <c:pt idx="5818">
                  <c:v>4652.87</c:v>
                </c:pt>
                <c:pt idx="5819">
                  <c:v>4653.59</c:v>
                </c:pt>
                <c:pt idx="5820">
                  <c:v>4654.3900000000003</c:v>
                </c:pt>
                <c:pt idx="5821">
                  <c:v>4655.1000000000004</c:v>
                </c:pt>
                <c:pt idx="5822">
                  <c:v>4655.9000000000005</c:v>
                </c:pt>
                <c:pt idx="5823">
                  <c:v>4656.68</c:v>
                </c:pt>
                <c:pt idx="5824">
                  <c:v>4657.53</c:v>
                </c:pt>
                <c:pt idx="5825">
                  <c:v>4658.33</c:v>
                </c:pt>
                <c:pt idx="5826">
                  <c:v>4659.21</c:v>
                </c:pt>
                <c:pt idx="5827">
                  <c:v>4659.9699999999993</c:v>
                </c:pt>
                <c:pt idx="5828">
                  <c:v>4660.75</c:v>
                </c:pt>
                <c:pt idx="5829">
                  <c:v>4661.49</c:v>
                </c:pt>
                <c:pt idx="5830">
                  <c:v>4662.28</c:v>
                </c:pt>
                <c:pt idx="5831">
                  <c:v>4663.1000000000004</c:v>
                </c:pt>
                <c:pt idx="5832">
                  <c:v>4663.8900000000003</c:v>
                </c:pt>
                <c:pt idx="5833">
                  <c:v>4664.6600000000008</c:v>
                </c:pt>
                <c:pt idx="5834">
                  <c:v>4665.3900000000003</c:v>
                </c:pt>
                <c:pt idx="5835">
                  <c:v>4666.24</c:v>
                </c:pt>
                <c:pt idx="5836">
                  <c:v>4667.09</c:v>
                </c:pt>
                <c:pt idx="5837">
                  <c:v>4667.84</c:v>
                </c:pt>
                <c:pt idx="5838">
                  <c:v>4668.68</c:v>
                </c:pt>
                <c:pt idx="5839">
                  <c:v>4669.84</c:v>
                </c:pt>
                <c:pt idx="5840">
                  <c:v>4670.6000000000004</c:v>
                </c:pt>
                <c:pt idx="5841">
                  <c:v>4671.53</c:v>
                </c:pt>
                <c:pt idx="5842">
                  <c:v>4672.46</c:v>
                </c:pt>
                <c:pt idx="5843">
                  <c:v>4673.26</c:v>
                </c:pt>
                <c:pt idx="5844">
                  <c:v>4673.92</c:v>
                </c:pt>
                <c:pt idx="5845">
                  <c:v>4674.78</c:v>
                </c:pt>
                <c:pt idx="5846">
                  <c:v>4675.6000000000004</c:v>
                </c:pt>
                <c:pt idx="5847">
                  <c:v>4676.26</c:v>
                </c:pt>
                <c:pt idx="5848">
                  <c:v>4677.13</c:v>
                </c:pt>
                <c:pt idx="5849">
                  <c:v>4677.91</c:v>
                </c:pt>
                <c:pt idx="5850">
                  <c:v>4678.6400000000003</c:v>
                </c:pt>
                <c:pt idx="5851">
                  <c:v>4679.41</c:v>
                </c:pt>
                <c:pt idx="5852">
                  <c:v>4680.13</c:v>
                </c:pt>
                <c:pt idx="5853">
                  <c:v>4680.92</c:v>
                </c:pt>
                <c:pt idx="5854">
                  <c:v>4681.67</c:v>
                </c:pt>
                <c:pt idx="5855">
                  <c:v>4682.53</c:v>
                </c:pt>
                <c:pt idx="5856">
                  <c:v>4683.3100000000004</c:v>
                </c:pt>
                <c:pt idx="5857">
                  <c:v>4684.1200000000008</c:v>
                </c:pt>
                <c:pt idx="5858">
                  <c:v>4684.87</c:v>
                </c:pt>
                <c:pt idx="5859">
                  <c:v>4685.67</c:v>
                </c:pt>
                <c:pt idx="5860">
                  <c:v>4686.51</c:v>
                </c:pt>
                <c:pt idx="5861">
                  <c:v>4687.33</c:v>
                </c:pt>
                <c:pt idx="5862">
                  <c:v>4688.08</c:v>
                </c:pt>
                <c:pt idx="5863">
                  <c:v>4688.9699999999993</c:v>
                </c:pt>
                <c:pt idx="5864">
                  <c:v>4689.74</c:v>
                </c:pt>
                <c:pt idx="5865">
                  <c:v>4690.45</c:v>
                </c:pt>
                <c:pt idx="5866">
                  <c:v>4691.2699999999995</c:v>
                </c:pt>
                <c:pt idx="5867">
                  <c:v>4692.2</c:v>
                </c:pt>
                <c:pt idx="5868">
                  <c:v>4693.04</c:v>
                </c:pt>
                <c:pt idx="5869">
                  <c:v>4693.95</c:v>
                </c:pt>
                <c:pt idx="5870">
                  <c:v>4694.75</c:v>
                </c:pt>
                <c:pt idx="5871">
                  <c:v>4695.46</c:v>
                </c:pt>
                <c:pt idx="5872">
                  <c:v>4696.3</c:v>
                </c:pt>
                <c:pt idx="5873">
                  <c:v>4697.1200000000008</c:v>
                </c:pt>
                <c:pt idx="5874">
                  <c:v>4697.8600000000015</c:v>
                </c:pt>
                <c:pt idx="5875">
                  <c:v>4698.6900000000014</c:v>
                </c:pt>
                <c:pt idx="5876">
                  <c:v>4699.5</c:v>
                </c:pt>
                <c:pt idx="5877">
                  <c:v>4700.2</c:v>
                </c:pt>
                <c:pt idx="5878">
                  <c:v>4700.9800000000005</c:v>
                </c:pt>
                <c:pt idx="5879">
                  <c:v>4701.6900000000014</c:v>
                </c:pt>
                <c:pt idx="5880">
                  <c:v>4702.3900000000003</c:v>
                </c:pt>
                <c:pt idx="5881">
                  <c:v>4703.08</c:v>
                </c:pt>
                <c:pt idx="5882">
                  <c:v>4703.8200000000006</c:v>
                </c:pt>
                <c:pt idx="5883">
                  <c:v>4704.6000000000004</c:v>
                </c:pt>
                <c:pt idx="5884">
                  <c:v>4705.4299999999994</c:v>
                </c:pt>
                <c:pt idx="5885">
                  <c:v>4706.2300000000005</c:v>
                </c:pt>
                <c:pt idx="5886">
                  <c:v>4706.99</c:v>
                </c:pt>
                <c:pt idx="5887">
                  <c:v>4707.7699999999995</c:v>
                </c:pt>
                <c:pt idx="5888">
                  <c:v>4708.53</c:v>
                </c:pt>
                <c:pt idx="5889">
                  <c:v>4709.3600000000015</c:v>
                </c:pt>
                <c:pt idx="5890">
                  <c:v>4710.1500000000005</c:v>
                </c:pt>
                <c:pt idx="5891">
                  <c:v>4711.07</c:v>
                </c:pt>
                <c:pt idx="5892">
                  <c:v>4711.9399999999996</c:v>
                </c:pt>
                <c:pt idx="5893">
                  <c:v>4712.67</c:v>
                </c:pt>
                <c:pt idx="5894">
                  <c:v>4713.4800000000005</c:v>
                </c:pt>
                <c:pt idx="5895">
                  <c:v>4714.3200000000006</c:v>
                </c:pt>
                <c:pt idx="5896">
                  <c:v>4715.0600000000004</c:v>
                </c:pt>
                <c:pt idx="5897">
                  <c:v>4715.7699999999995</c:v>
                </c:pt>
                <c:pt idx="5898">
                  <c:v>4716.55</c:v>
                </c:pt>
                <c:pt idx="5899">
                  <c:v>4717.3100000000004</c:v>
                </c:pt>
                <c:pt idx="5900">
                  <c:v>4718.4000000000005</c:v>
                </c:pt>
                <c:pt idx="5901">
                  <c:v>4719.09</c:v>
                </c:pt>
                <c:pt idx="5902">
                  <c:v>4719.87</c:v>
                </c:pt>
                <c:pt idx="5903">
                  <c:v>4720.67</c:v>
                </c:pt>
                <c:pt idx="5904">
                  <c:v>4721.4699999999993</c:v>
                </c:pt>
                <c:pt idx="5905">
                  <c:v>4722.3</c:v>
                </c:pt>
                <c:pt idx="5906">
                  <c:v>4723.0200000000004</c:v>
                </c:pt>
                <c:pt idx="5907">
                  <c:v>4723.8200000000006</c:v>
                </c:pt>
                <c:pt idx="5908">
                  <c:v>4724.53</c:v>
                </c:pt>
                <c:pt idx="5909">
                  <c:v>4725.3200000000006</c:v>
                </c:pt>
                <c:pt idx="5910">
                  <c:v>4726.04</c:v>
                </c:pt>
                <c:pt idx="5911">
                  <c:v>4726.87</c:v>
                </c:pt>
                <c:pt idx="5912">
                  <c:v>4727.6100000000015</c:v>
                </c:pt>
                <c:pt idx="5913">
                  <c:v>4728.4000000000005</c:v>
                </c:pt>
                <c:pt idx="5914">
                  <c:v>4729.17</c:v>
                </c:pt>
                <c:pt idx="5915">
                  <c:v>4729.9800000000005</c:v>
                </c:pt>
                <c:pt idx="5916">
                  <c:v>4730.8100000000004</c:v>
                </c:pt>
                <c:pt idx="5917">
                  <c:v>4731.63</c:v>
                </c:pt>
                <c:pt idx="5918">
                  <c:v>4732.38</c:v>
                </c:pt>
                <c:pt idx="5919">
                  <c:v>4733.46</c:v>
                </c:pt>
                <c:pt idx="5920">
                  <c:v>4734.2300000000005</c:v>
                </c:pt>
                <c:pt idx="5921">
                  <c:v>4734.95</c:v>
                </c:pt>
                <c:pt idx="5922">
                  <c:v>4735.63</c:v>
                </c:pt>
                <c:pt idx="5923">
                  <c:v>4736.4299999999994</c:v>
                </c:pt>
                <c:pt idx="5924">
                  <c:v>4737.2300000000005</c:v>
                </c:pt>
                <c:pt idx="5925">
                  <c:v>4738.03</c:v>
                </c:pt>
                <c:pt idx="5926">
                  <c:v>4738.8200000000006</c:v>
                </c:pt>
                <c:pt idx="5927">
                  <c:v>4739.6400000000003</c:v>
                </c:pt>
                <c:pt idx="5928">
                  <c:v>4740.4000000000005</c:v>
                </c:pt>
                <c:pt idx="5929">
                  <c:v>4741.2699999999995</c:v>
                </c:pt>
                <c:pt idx="5930">
                  <c:v>4742.07</c:v>
                </c:pt>
                <c:pt idx="5931">
                  <c:v>4742.8200000000006</c:v>
                </c:pt>
                <c:pt idx="5932">
                  <c:v>4743.6200000000008</c:v>
                </c:pt>
                <c:pt idx="5933">
                  <c:v>4744.5</c:v>
                </c:pt>
                <c:pt idx="5934">
                  <c:v>4745.34</c:v>
                </c:pt>
                <c:pt idx="5935">
                  <c:v>4746.1900000000014</c:v>
                </c:pt>
                <c:pt idx="5936">
                  <c:v>4747.03</c:v>
                </c:pt>
                <c:pt idx="5937">
                  <c:v>4747.74</c:v>
                </c:pt>
                <c:pt idx="5938">
                  <c:v>4748.6500000000005</c:v>
                </c:pt>
                <c:pt idx="5939">
                  <c:v>4749.55</c:v>
                </c:pt>
                <c:pt idx="5940">
                  <c:v>4750.3</c:v>
                </c:pt>
                <c:pt idx="5941">
                  <c:v>4751.09</c:v>
                </c:pt>
                <c:pt idx="5942">
                  <c:v>4751.8900000000003</c:v>
                </c:pt>
                <c:pt idx="5943">
                  <c:v>4752.6500000000005</c:v>
                </c:pt>
                <c:pt idx="5944">
                  <c:v>4753.4800000000005</c:v>
                </c:pt>
                <c:pt idx="5945">
                  <c:v>4754.3100000000004</c:v>
                </c:pt>
                <c:pt idx="5946">
                  <c:v>4755.13</c:v>
                </c:pt>
                <c:pt idx="5947">
                  <c:v>4755.92</c:v>
                </c:pt>
                <c:pt idx="5948">
                  <c:v>4756.68</c:v>
                </c:pt>
                <c:pt idx="5949">
                  <c:v>4757.45</c:v>
                </c:pt>
                <c:pt idx="5950">
                  <c:v>4758.2699999999995</c:v>
                </c:pt>
                <c:pt idx="5951">
                  <c:v>4759.04</c:v>
                </c:pt>
                <c:pt idx="5952">
                  <c:v>4759.75</c:v>
                </c:pt>
                <c:pt idx="5953">
                  <c:v>4760.57</c:v>
                </c:pt>
                <c:pt idx="5954">
                  <c:v>4761.34</c:v>
                </c:pt>
                <c:pt idx="5955">
                  <c:v>4762.08</c:v>
                </c:pt>
                <c:pt idx="5956">
                  <c:v>4762.8600000000015</c:v>
                </c:pt>
                <c:pt idx="5957">
                  <c:v>4763.68</c:v>
                </c:pt>
                <c:pt idx="5958">
                  <c:v>4764.59</c:v>
                </c:pt>
                <c:pt idx="5959">
                  <c:v>4765.4299999999994</c:v>
                </c:pt>
                <c:pt idx="5960">
                  <c:v>4766.18</c:v>
                </c:pt>
                <c:pt idx="5961">
                  <c:v>4766.9699999999993</c:v>
                </c:pt>
                <c:pt idx="5962">
                  <c:v>4767.6600000000008</c:v>
                </c:pt>
                <c:pt idx="5963">
                  <c:v>4768.3900000000003</c:v>
                </c:pt>
                <c:pt idx="5964">
                  <c:v>4769.1100000000015</c:v>
                </c:pt>
                <c:pt idx="5965">
                  <c:v>4769.8100000000004</c:v>
                </c:pt>
                <c:pt idx="5966">
                  <c:v>4770.6000000000004</c:v>
                </c:pt>
                <c:pt idx="5967">
                  <c:v>4771.4699999999993</c:v>
                </c:pt>
                <c:pt idx="5968">
                  <c:v>4772.37</c:v>
                </c:pt>
                <c:pt idx="5969">
                  <c:v>4773.1600000000008</c:v>
                </c:pt>
                <c:pt idx="5970">
                  <c:v>4773.92</c:v>
                </c:pt>
                <c:pt idx="5971">
                  <c:v>4774.6200000000008</c:v>
                </c:pt>
                <c:pt idx="5972">
                  <c:v>4775.49</c:v>
                </c:pt>
                <c:pt idx="5973">
                  <c:v>4776.2300000000005</c:v>
                </c:pt>
                <c:pt idx="5974">
                  <c:v>4776.9299999999994</c:v>
                </c:pt>
                <c:pt idx="5975">
                  <c:v>4777.68</c:v>
                </c:pt>
                <c:pt idx="5976">
                  <c:v>4778.57</c:v>
                </c:pt>
                <c:pt idx="5977">
                  <c:v>4779.3900000000003</c:v>
                </c:pt>
                <c:pt idx="5978">
                  <c:v>4780.2</c:v>
                </c:pt>
                <c:pt idx="5979">
                  <c:v>4780.9399999999996</c:v>
                </c:pt>
                <c:pt idx="5980">
                  <c:v>4781.7300000000005</c:v>
                </c:pt>
                <c:pt idx="5981">
                  <c:v>4782.42</c:v>
                </c:pt>
                <c:pt idx="5982">
                  <c:v>4783.38</c:v>
                </c:pt>
                <c:pt idx="5983">
                  <c:v>4784.21</c:v>
                </c:pt>
                <c:pt idx="5984">
                  <c:v>4784.96</c:v>
                </c:pt>
                <c:pt idx="5985">
                  <c:v>4785.8500000000004</c:v>
                </c:pt>
                <c:pt idx="5986">
                  <c:v>4786.6000000000004</c:v>
                </c:pt>
                <c:pt idx="5987">
                  <c:v>4787.3600000000015</c:v>
                </c:pt>
                <c:pt idx="5988">
                  <c:v>4788.18</c:v>
                </c:pt>
                <c:pt idx="5989">
                  <c:v>4789.07</c:v>
                </c:pt>
                <c:pt idx="5990">
                  <c:v>4789.83</c:v>
                </c:pt>
                <c:pt idx="5991">
                  <c:v>4790.6100000000015</c:v>
                </c:pt>
                <c:pt idx="5992">
                  <c:v>4791.4399999999996</c:v>
                </c:pt>
                <c:pt idx="5993">
                  <c:v>4792.25</c:v>
                </c:pt>
                <c:pt idx="5994">
                  <c:v>4793.13</c:v>
                </c:pt>
                <c:pt idx="5995">
                  <c:v>4793.87</c:v>
                </c:pt>
                <c:pt idx="5996">
                  <c:v>4794.95</c:v>
                </c:pt>
                <c:pt idx="5997">
                  <c:v>4795.83</c:v>
                </c:pt>
                <c:pt idx="5998">
                  <c:v>4796.5600000000004</c:v>
                </c:pt>
                <c:pt idx="5999">
                  <c:v>4797.3900000000003</c:v>
                </c:pt>
                <c:pt idx="6000">
                  <c:v>4798.07</c:v>
                </c:pt>
                <c:pt idx="6001">
                  <c:v>4798.88</c:v>
                </c:pt>
                <c:pt idx="6002">
                  <c:v>4799.67</c:v>
                </c:pt>
                <c:pt idx="6003">
                  <c:v>4800.38</c:v>
                </c:pt>
                <c:pt idx="6004">
                  <c:v>4801.2</c:v>
                </c:pt>
                <c:pt idx="6005">
                  <c:v>4802.05</c:v>
                </c:pt>
                <c:pt idx="6006">
                  <c:v>4803.05</c:v>
                </c:pt>
                <c:pt idx="6007">
                  <c:v>4803.8600000000015</c:v>
                </c:pt>
                <c:pt idx="6008">
                  <c:v>4804.63</c:v>
                </c:pt>
                <c:pt idx="6009">
                  <c:v>4805.4000000000005</c:v>
                </c:pt>
                <c:pt idx="6010">
                  <c:v>4806.24</c:v>
                </c:pt>
                <c:pt idx="6011">
                  <c:v>4807.05</c:v>
                </c:pt>
                <c:pt idx="6012">
                  <c:v>4807.8600000000015</c:v>
                </c:pt>
                <c:pt idx="6013">
                  <c:v>4808.6500000000005</c:v>
                </c:pt>
                <c:pt idx="6014">
                  <c:v>4809.51</c:v>
                </c:pt>
                <c:pt idx="6015">
                  <c:v>4810.3900000000003</c:v>
                </c:pt>
                <c:pt idx="6016">
                  <c:v>4811.1000000000004</c:v>
                </c:pt>
                <c:pt idx="6017">
                  <c:v>4811.9000000000005</c:v>
                </c:pt>
                <c:pt idx="6018">
                  <c:v>4812.6400000000003</c:v>
                </c:pt>
                <c:pt idx="6019">
                  <c:v>4813.33</c:v>
                </c:pt>
                <c:pt idx="6020">
                  <c:v>4814.17</c:v>
                </c:pt>
                <c:pt idx="6021">
                  <c:v>4814.9800000000005</c:v>
                </c:pt>
                <c:pt idx="6022">
                  <c:v>4815.74</c:v>
                </c:pt>
                <c:pt idx="6023">
                  <c:v>4816.57</c:v>
                </c:pt>
                <c:pt idx="6024">
                  <c:v>4817.37</c:v>
                </c:pt>
                <c:pt idx="6025">
                  <c:v>4818.09</c:v>
                </c:pt>
                <c:pt idx="6026">
                  <c:v>4819.1100000000015</c:v>
                </c:pt>
                <c:pt idx="6027">
                  <c:v>4820.01</c:v>
                </c:pt>
                <c:pt idx="6028">
                  <c:v>4820.8600000000015</c:v>
                </c:pt>
                <c:pt idx="6029">
                  <c:v>4821.67</c:v>
                </c:pt>
                <c:pt idx="6030">
                  <c:v>4822.46</c:v>
                </c:pt>
                <c:pt idx="6031">
                  <c:v>4823.2300000000005</c:v>
                </c:pt>
                <c:pt idx="6032">
                  <c:v>4824.1000000000004</c:v>
                </c:pt>
                <c:pt idx="6033">
                  <c:v>4824.84</c:v>
                </c:pt>
                <c:pt idx="6034">
                  <c:v>4825.57</c:v>
                </c:pt>
                <c:pt idx="6035">
                  <c:v>4826.6900000000014</c:v>
                </c:pt>
                <c:pt idx="6036">
                  <c:v>4827.4800000000005</c:v>
                </c:pt>
                <c:pt idx="6037">
                  <c:v>4828.29</c:v>
                </c:pt>
                <c:pt idx="6038">
                  <c:v>4828.9800000000005</c:v>
                </c:pt>
                <c:pt idx="6039">
                  <c:v>4829.78</c:v>
                </c:pt>
                <c:pt idx="6040">
                  <c:v>4830.6200000000008</c:v>
                </c:pt>
                <c:pt idx="6041">
                  <c:v>4831.37</c:v>
                </c:pt>
                <c:pt idx="6042">
                  <c:v>4832.1500000000005</c:v>
                </c:pt>
                <c:pt idx="6043">
                  <c:v>4833</c:v>
                </c:pt>
                <c:pt idx="6044">
                  <c:v>4833.72</c:v>
                </c:pt>
                <c:pt idx="6045">
                  <c:v>4834.57</c:v>
                </c:pt>
                <c:pt idx="6046">
                  <c:v>4835.42</c:v>
                </c:pt>
                <c:pt idx="6047">
                  <c:v>4836.1400000000003</c:v>
                </c:pt>
                <c:pt idx="6048">
                  <c:v>4836.9699999999993</c:v>
                </c:pt>
                <c:pt idx="6049">
                  <c:v>4837.72</c:v>
                </c:pt>
                <c:pt idx="6050">
                  <c:v>4838.51</c:v>
                </c:pt>
                <c:pt idx="6051">
                  <c:v>4839.3500000000004</c:v>
                </c:pt>
                <c:pt idx="6052">
                  <c:v>4840.09</c:v>
                </c:pt>
                <c:pt idx="6053">
                  <c:v>4841.1500000000005</c:v>
                </c:pt>
                <c:pt idx="6054">
                  <c:v>4841.91</c:v>
                </c:pt>
                <c:pt idx="6055">
                  <c:v>4842.68</c:v>
                </c:pt>
                <c:pt idx="6056">
                  <c:v>4843.4800000000005</c:v>
                </c:pt>
                <c:pt idx="6057">
                  <c:v>4844.24</c:v>
                </c:pt>
                <c:pt idx="6058">
                  <c:v>4844.9699999999993</c:v>
                </c:pt>
                <c:pt idx="6059">
                  <c:v>4845.76</c:v>
                </c:pt>
                <c:pt idx="6060">
                  <c:v>4846.6200000000008</c:v>
                </c:pt>
                <c:pt idx="6061">
                  <c:v>4847.34</c:v>
                </c:pt>
                <c:pt idx="6062">
                  <c:v>4848.1400000000003</c:v>
                </c:pt>
                <c:pt idx="6063">
                  <c:v>4848.9800000000005</c:v>
                </c:pt>
                <c:pt idx="6064">
                  <c:v>4849.7300000000005</c:v>
                </c:pt>
                <c:pt idx="6065">
                  <c:v>4850.54</c:v>
                </c:pt>
                <c:pt idx="6066">
                  <c:v>4851.42</c:v>
                </c:pt>
                <c:pt idx="6067">
                  <c:v>4852.2300000000005</c:v>
                </c:pt>
                <c:pt idx="6068">
                  <c:v>4852.9000000000005</c:v>
                </c:pt>
                <c:pt idx="6069">
                  <c:v>4853.74</c:v>
                </c:pt>
                <c:pt idx="6070">
                  <c:v>4854.49</c:v>
                </c:pt>
                <c:pt idx="6071">
                  <c:v>4855.24</c:v>
                </c:pt>
                <c:pt idx="6072">
                  <c:v>4856.03</c:v>
                </c:pt>
                <c:pt idx="6073">
                  <c:v>4856.8100000000004</c:v>
                </c:pt>
                <c:pt idx="6074">
                  <c:v>4857.5600000000004</c:v>
                </c:pt>
                <c:pt idx="6075">
                  <c:v>4858.34</c:v>
                </c:pt>
                <c:pt idx="6076">
                  <c:v>4859.17</c:v>
                </c:pt>
                <c:pt idx="6077">
                  <c:v>4859.96</c:v>
                </c:pt>
                <c:pt idx="6078">
                  <c:v>4860.8500000000004</c:v>
                </c:pt>
                <c:pt idx="6079">
                  <c:v>4861.54</c:v>
                </c:pt>
                <c:pt idx="6080">
                  <c:v>4862.38</c:v>
                </c:pt>
                <c:pt idx="6081">
                  <c:v>4863.13</c:v>
                </c:pt>
                <c:pt idx="6082">
                  <c:v>4863.8900000000003</c:v>
                </c:pt>
                <c:pt idx="6083">
                  <c:v>4864.6200000000008</c:v>
                </c:pt>
                <c:pt idx="6084">
                  <c:v>4865.51</c:v>
                </c:pt>
                <c:pt idx="6085">
                  <c:v>4866.29</c:v>
                </c:pt>
                <c:pt idx="6086">
                  <c:v>4867.04</c:v>
                </c:pt>
                <c:pt idx="6087">
                  <c:v>4867.75</c:v>
                </c:pt>
                <c:pt idx="6088">
                  <c:v>4868.6500000000005</c:v>
                </c:pt>
                <c:pt idx="6089">
                  <c:v>4869.38</c:v>
                </c:pt>
                <c:pt idx="6090">
                  <c:v>4870.1100000000015</c:v>
                </c:pt>
                <c:pt idx="6091">
                  <c:v>4870.9299999999994</c:v>
                </c:pt>
                <c:pt idx="6092">
                  <c:v>4871.71</c:v>
                </c:pt>
                <c:pt idx="6093">
                  <c:v>4872.54</c:v>
                </c:pt>
                <c:pt idx="6094">
                  <c:v>4873.37</c:v>
                </c:pt>
                <c:pt idx="6095">
                  <c:v>4874.0600000000004</c:v>
                </c:pt>
                <c:pt idx="6096">
                  <c:v>4874.7699999999995</c:v>
                </c:pt>
                <c:pt idx="6097">
                  <c:v>4876.03</c:v>
                </c:pt>
                <c:pt idx="6098">
                  <c:v>4876.84</c:v>
                </c:pt>
                <c:pt idx="6099">
                  <c:v>4877.58</c:v>
                </c:pt>
                <c:pt idx="6100">
                  <c:v>4878.3</c:v>
                </c:pt>
                <c:pt idx="6101">
                  <c:v>4879.1100000000015</c:v>
                </c:pt>
                <c:pt idx="6102">
                  <c:v>4879.9299999999994</c:v>
                </c:pt>
                <c:pt idx="6103">
                  <c:v>4880.7</c:v>
                </c:pt>
                <c:pt idx="6104">
                  <c:v>4881.3600000000015</c:v>
                </c:pt>
                <c:pt idx="6105">
                  <c:v>4882.1200000000008</c:v>
                </c:pt>
                <c:pt idx="6106">
                  <c:v>4883.05</c:v>
                </c:pt>
                <c:pt idx="6107">
                  <c:v>4883.76</c:v>
                </c:pt>
                <c:pt idx="6108">
                  <c:v>4884.53</c:v>
                </c:pt>
                <c:pt idx="6109">
                  <c:v>4885.42</c:v>
                </c:pt>
                <c:pt idx="6110">
                  <c:v>4886.24</c:v>
                </c:pt>
                <c:pt idx="6111">
                  <c:v>4887.07</c:v>
                </c:pt>
                <c:pt idx="6112">
                  <c:v>4887.8500000000004</c:v>
                </c:pt>
                <c:pt idx="6113">
                  <c:v>4888.5600000000004</c:v>
                </c:pt>
                <c:pt idx="6114">
                  <c:v>4889.3600000000015</c:v>
                </c:pt>
                <c:pt idx="6115">
                  <c:v>4890.1500000000005</c:v>
                </c:pt>
                <c:pt idx="6116">
                  <c:v>4890.8900000000003</c:v>
                </c:pt>
                <c:pt idx="6117">
                  <c:v>4891.6600000000008</c:v>
                </c:pt>
                <c:pt idx="6118">
                  <c:v>4892.42</c:v>
                </c:pt>
                <c:pt idx="6119">
                  <c:v>4893.25</c:v>
                </c:pt>
                <c:pt idx="6120">
                  <c:v>4894.09</c:v>
                </c:pt>
                <c:pt idx="6121">
                  <c:v>4894.95</c:v>
                </c:pt>
                <c:pt idx="6122">
                  <c:v>4895.78</c:v>
                </c:pt>
                <c:pt idx="6123">
                  <c:v>4896.4399999999996</c:v>
                </c:pt>
                <c:pt idx="6124">
                  <c:v>4897.2699999999995</c:v>
                </c:pt>
                <c:pt idx="6125">
                  <c:v>4898.03</c:v>
                </c:pt>
                <c:pt idx="6126">
                  <c:v>4898.7300000000005</c:v>
                </c:pt>
                <c:pt idx="6127">
                  <c:v>4899.6000000000004</c:v>
                </c:pt>
                <c:pt idx="6128">
                  <c:v>4900.3200000000006</c:v>
                </c:pt>
                <c:pt idx="6129">
                  <c:v>4901.07</c:v>
                </c:pt>
                <c:pt idx="6130">
                  <c:v>4901.8100000000004</c:v>
                </c:pt>
                <c:pt idx="6131">
                  <c:v>4902.6200000000008</c:v>
                </c:pt>
                <c:pt idx="6132">
                  <c:v>4903.3500000000004</c:v>
                </c:pt>
                <c:pt idx="6133">
                  <c:v>4904.04</c:v>
                </c:pt>
                <c:pt idx="6134">
                  <c:v>4904.8200000000006</c:v>
                </c:pt>
                <c:pt idx="6135">
                  <c:v>4905.6100000000015</c:v>
                </c:pt>
                <c:pt idx="6136">
                  <c:v>4906.3200000000006</c:v>
                </c:pt>
                <c:pt idx="6137">
                  <c:v>4907</c:v>
                </c:pt>
                <c:pt idx="6138">
                  <c:v>4908.0200000000004</c:v>
                </c:pt>
                <c:pt idx="6139">
                  <c:v>4908.84</c:v>
                </c:pt>
                <c:pt idx="6140">
                  <c:v>4909.71</c:v>
                </c:pt>
                <c:pt idx="6141">
                  <c:v>4910.49</c:v>
                </c:pt>
                <c:pt idx="6142">
                  <c:v>4911.34</c:v>
                </c:pt>
                <c:pt idx="6143">
                  <c:v>4912.1200000000008</c:v>
                </c:pt>
                <c:pt idx="6144">
                  <c:v>4912.8600000000015</c:v>
                </c:pt>
                <c:pt idx="6145">
                  <c:v>4913.7</c:v>
                </c:pt>
                <c:pt idx="6146">
                  <c:v>4914.4800000000005</c:v>
                </c:pt>
                <c:pt idx="6147">
                  <c:v>4915.37</c:v>
                </c:pt>
                <c:pt idx="6148">
                  <c:v>4916.1600000000008</c:v>
                </c:pt>
                <c:pt idx="6149">
                  <c:v>4917.01</c:v>
                </c:pt>
                <c:pt idx="6150">
                  <c:v>4917.74</c:v>
                </c:pt>
                <c:pt idx="6151">
                  <c:v>4918.6900000000014</c:v>
                </c:pt>
                <c:pt idx="6152">
                  <c:v>4919.37</c:v>
                </c:pt>
                <c:pt idx="6153">
                  <c:v>4920.17</c:v>
                </c:pt>
                <c:pt idx="6154">
                  <c:v>4921.0200000000004</c:v>
                </c:pt>
                <c:pt idx="6155">
                  <c:v>4921.8600000000015</c:v>
                </c:pt>
                <c:pt idx="6156">
                  <c:v>4922.6200000000008</c:v>
                </c:pt>
                <c:pt idx="6157">
                  <c:v>4923.49</c:v>
                </c:pt>
                <c:pt idx="6158">
                  <c:v>4924.29</c:v>
                </c:pt>
                <c:pt idx="6159">
                  <c:v>4925.1100000000015</c:v>
                </c:pt>
                <c:pt idx="6160">
                  <c:v>4925.8600000000015</c:v>
                </c:pt>
                <c:pt idx="6161">
                  <c:v>4926.57</c:v>
                </c:pt>
                <c:pt idx="6162">
                  <c:v>4927.38</c:v>
                </c:pt>
                <c:pt idx="6163">
                  <c:v>4928.1600000000008</c:v>
                </c:pt>
                <c:pt idx="6164">
                  <c:v>4928.9299999999994</c:v>
                </c:pt>
                <c:pt idx="6165">
                  <c:v>4929.72</c:v>
                </c:pt>
                <c:pt idx="6166">
                  <c:v>4930.4699999999993</c:v>
                </c:pt>
                <c:pt idx="6167">
                  <c:v>4931.24</c:v>
                </c:pt>
                <c:pt idx="6168">
                  <c:v>4932.04</c:v>
                </c:pt>
                <c:pt idx="6169">
                  <c:v>4932.8100000000004</c:v>
                </c:pt>
                <c:pt idx="6170">
                  <c:v>4933.58</c:v>
                </c:pt>
                <c:pt idx="6171">
                  <c:v>4934.41</c:v>
                </c:pt>
                <c:pt idx="6172">
                  <c:v>4935.24</c:v>
                </c:pt>
                <c:pt idx="6173">
                  <c:v>4936.07</c:v>
                </c:pt>
                <c:pt idx="6174">
                  <c:v>4936.88</c:v>
                </c:pt>
                <c:pt idx="6175">
                  <c:v>4937.63</c:v>
                </c:pt>
                <c:pt idx="6176">
                  <c:v>4938.3200000000006</c:v>
                </c:pt>
                <c:pt idx="6177">
                  <c:v>4939.1600000000008</c:v>
                </c:pt>
                <c:pt idx="6178">
                  <c:v>4939.8900000000003</c:v>
                </c:pt>
                <c:pt idx="6179">
                  <c:v>4940.6200000000008</c:v>
                </c:pt>
                <c:pt idx="6180">
                  <c:v>4941.4299999999994</c:v>
                </c:pt>
                <c:pt idx="6181">
                  <c:v>4942.13</c:v>
                </c:pt>
                <c:pt idx="6182">
                  <c:v>4942.9800000000005</c:v>
                </c:pt>
                <c:pt idx="6183">
                  <c:v>4943.71</c:v>
                </c:pt>
                <c:pt idx="6184">
                  <c:v>4944.54</c:v>
                </c:pt>
                <c:pt idx="6185">
                  <c:v>4945.37</c:v>
                </c:pt>
                <c:pt idx="6186">
                  <c:v>4946.18</c:v>
                </c:pt>
                <c:pt idx="6187">
                  <c:v>4946.99</c:v>
                </c:pt>
                <c:pt idx="6188">
                  <c:v>4947.78</c:v>
                </c:pt>
                <c:pt idx="6189">
                  <c:v>4948.6100000000015</c:v>
                </c:pt>
                <c:pt idx="6190">
                  <c:v>4949.3900000000003</c:v>
                </c:pt>
                <c:pt idx="6191">
                  <c:v>4950.25</c:v>
                </c:pt>
                <c:pt idx="6192">
                  <c:v>4951.4800000000005</c:v>
                </c:pt>
                <c:pt idx="6193">
                  <c:v>4952.2699999999995</c:v>
                </c:pt>
                <c:pt idx="6194">
                  <c:v>4953.09</c:v>
                </c:pt>
                <c:pt idx="6195">
                  <c:v>4953.67</c:v>
                </c:pt>
                <c:pt idx="6196">
                  <c:v>4954.55</c:v>
                </c:pt>
                <c:pt idx="6197">
                  <c:v>4955.37</c:v>
                </c:pt>
                <c:pt idx="6198">
                  <c:v>4956.1400000000003</c:v>
                </c:pt>
                <c:pt idx="6199">
                  <c:v>4957.0200000000004</c:v>
                </c:pt>
                <c:pt idx="6200">
                  <c:v>4957.72</c:v>
                </c:pt>
                <c:pt idx="6201">
                  <c:v>4958.5200000000004</c:v>
                </c:pt>
                <c:pt idx="6202">
                  <c:v>4959.4299999999994</c:v>
                </c:pt>
                <c:pt idx="6203">
                  <c:v>4960.1900000000014</c:v>
                </c:pt>
                <c:pt idx="6204">
                  <c:v>4961</c:v>
                </c:pt>
                <c:pt idx="6205">
                  <c:v>4961.75</c:v>
                </c:pt>
                <c:pt idx="6206">
                  <c:v>4962.4699999999993</c:v>
                </c:pt>
                <c:pt idx="6207">
                  <c:v>4963.08</c:v>
                </c:pt>
                <c:pt idx="6208">
                  <c:v>4963.88</c:v>
                </c:pt>
                <c:pt idx="6209">
                  <c:v>4964.75</c:v>
                </c:pt>
                <c:pt idx="6210">
                  <c:v>4965.53</c:v>
                </c:pt>
                <c:pt idx="6211">
                  <c:v>4966.24</c:v>
                </c:pt>
                <c:pt idx="6212">
                  <c:v>4967.0600000000004</c:v>
                </c:pt>
                <c:pt idx="6213">
                  <c:v>4967.84</c:v>
                </c:pt>
                <c:pt idx="6214">
                  <c:v>4968.6200000000008</c:v>
                </c:pt>
                <c:pt idx="6215">
                  <c:v>4969.4000000000005</c:v>
                </c:pt>
                <c:pt idx="6216">
                  <c:v>4970.13</c:v>
                </c:pt>
                <c:pt idx="6217">
                  <c:v>4970.96</c:v>
                </c:pt>
                <c:pt idx="6218">
                  <c:v>4971.79</c:v>
                </c:pt>
                <c:pt idx="6219">
                  <c:v>4972.5600000000004</c:v>
                </c:pt>
                <c:pt idx="6220">
                  <c:v>4973.33</c:v>
                </c:pt>
                <c:pt idx="6221">
                  <c:v>4974.13</c:v>
                </c:pt>
                <c:pt idx="6222">
                  <c:v>4974.9399999999996</c:v>
                </c:pt>
                <c:pt idx="6223">
                  <c:v>4975.72</c:v>
                </c:pt>
                <c:pt idx="6224">
                  <c:v>4976.58</c:v>
                </c:pt>
                <c:pt idx="6225">
                  <c:v>4977.34</c:v>
                </c:pt>
                <c:pt idx="6226">
                  <c:v>4978.18</c:v>
                </c:pt>
                <c:pt idx="6227">
                  <c:v>4979</c:v>
                </c:pt>
                <c:pt idx="6228">
                  <c:v>4979.84</c:v>
                </c:pt>
                <c:pt idx="6229">
                  <c:v>4980.7300000000005</c:v>
                </c:pt>
                <c:pt idx="6230">
                  <c:v>4981.6200000000008</c:v>
                </c:pt>
                <c:pt idx="6231">
                  <c:v>4982.3900000000003</c:v>
                </c:pt>
                <c:pt idx="6232">
                  <c:v>4983.1100000000015</c:v>
                </c:pt>
                <c:pt idx="6233">
                  <c:v>4983.84</c:v>
                </c:pt>
                <c:pt idx="6234">
                  <c:v>4984.9699999999993</c:v>
                </c:pt>
                <c:pt idx="6235">
                  <c:v>4985.76</c:v>
                </c:pt>
                <c:pt idx="6236">
                  <c:v>4986.57</c:v>
                </c:pt>
                <c:pt idx="6237">
                  <c:v>4987.4299999999994</c:v>
                </c:pt>
                <c:pt idx="6238">
                  <c:v>4988.3200000000006</c:v>
                </c:pt>
                <c:pt idx="6239">
                  <c:v>4989.03</c:v>
                </c:pt>
                <c:pt idx="6240">
                  <c:v>4989.79</c:v>
                </c:pt>
                <c:pt idx="6241">
                  <c:v>4990.72</c:v>
                </c:pt>
                <c:pt idx="6242">
                  <c:v>4991.54</c:v>
                </c:pt>
                <c:pt idx="6243">
                  <c:v>4992.33</c:v>
                </c:pt>
                <c:pt idx="6244">
                  <c:v>4993.1000000000004</c:v>
                </c:pt>
                <c:pt idx="6245">
                  <c:v>4993.88</c:v>
                </c:pt>
                <c:pt idx="6246">
                  <c:v>4994.57</c:v>
                </c:pt>
                <c:pt idx="6247">
                  <c:v>4995.29</c:v>
                </c:pt>
                <c:pt idx="6248">
                  <c:v>4996.07</c:v>
                </c:pt>
                <c:pt idx="6249">
                  <c:v>4996.72</c:v>
                </c:pt>
                <c:pt idx="6250">
                  <c:v>4997.53</c:v>
                </c:pt>
                <c:pt idx="6251">
                  <c:v>4998.37</c:v>
                </c:pt>
                <c:pt idx="6252">
                  <c:v>4999.09</c:v>
                </c:pt>
                <c:pt idx="6253">
                  <c:v>4999.88</c:v>
                </c:pt>
                <c:pt idx="6254">
                  <c:v>5000.6200000000008</c:v>
                </c:pt>
                <c:pt idx="6255">
                  <c:v>5001.4299999999994</c:v>
                </c:pt>
                <c:pt idx="6256">
                  <c:v>5002.26</c:v>
                </c:pt>
                <c:pt idx="6257">
                  <c:v>5003.0200000000004</c:v>
                </c:pt>
                <c:pt idx="6258">
                  <c:v>5003.84</c:v>
                </c:pt>
                <c:pt idx="6259">
                  <c:v>5004.6100000000015</c:v>
                </c:pt>
                <c:pt idx="6260">
                  <c:v>5005.41</c:v>
                </c:pt>
                <c:pt idx="6261">
                  <c:v>5006.17</c:v>
                </c:pt>
                <c:pt idx="6262">
                  <c:v>5007</c:v>
                </c:pt>
                <c:pt idx="6263">
                  <c:v>5007.88</c:v>
                </c:pt>
                <c:pt idx="6264">
                  <c:v>5008.59</c:v>
                </c:pt>
                <c:pt idx="6265">
                  <c:v>5009.38</c:v>
                </c:pt>
                <c:pt idx="6266">
                  <c:v>5010.07</c:v>
                </c:pt>
                <c:pt idx="6267">
                  <c:v>5010.8500000000004</c:v>
                </c:pt>
                <c:pt idx="6268">
                  <c:v>5011.71</c:v>
                </c:pt>
                <c:pt idx="6269">
                  <c:v>5012.4699999999993</c:v>
                </c:pt>
                <c:pt idx="6270">
                  <c:v>5013.28</c:v>
                </c:pt>
                <c:pt idx="6271">
                  <c:v>5014.1100000000015</c:v>
                </c:pt>
                <c:pt idx="6272">
                  <c:v>5014.9000000000005</c:v>
                </c:pt>
                <c:pt idx="6273">
                  <c:v>5015.6100000000015</c:v>
                </c:pt>
                <c:pt idx="6274">
                  <c:v>5016.5</c:v>
                </c:pt>
                <c:pt idx="6275">
                  <c:v>5017.21</c:v>
                </c:pt>
                <c:pt idx="6276">
                  <c:v>5017.8600000000015</c:v>
                </c:pt>
                <c:pt idx="6277">
                  <c:v>5018.6100000000015</c:v>
                </c:pt>
                <c:pt idx="6278">
                  <c:v>5019.41</c:v>
                </c:pt>
                <c:pt idx="6279">
                  <c:v>5020.1900000000014</c:v>
                </c:pt>
                <c:pt idx="6280">
                  <c:v>5020.9699999999993</c:v>
                </c:pt>
                <c:pt idx="6281">
                  <c:v>5021.7</c:v>
                </c:pt>
                <c:pt idx="6282">
                  <c:v>5022.53</c:v>
                </c:pt>
                <c:pt idx="6283">
                  <c:v>5023.24</c:v>
                </c:pt>
                <c:pt idx="6284">
                  <c:v>5024.0200000000004</c:v>
                </c:pt>
                <c:pt idx="6285">
                  <c:v>5024.76</c:v>
                </c:pt>
                <c:pt idx="6286">
                  <c:v>5025.67</c:v>
                </c:pt>
                <c:pt idx="6287">
                  <c:v>5026.49</c:v>
                </c:pt>
                <c:pt idx="6288">
                  <c:v>5027.26</c:v>
                </c:pt>
                <c:pt idx="6289">
                  <c:v>5028.04</c:v>
                </c:pt>
                <c:pt idx="6290">
                  <c:v>5028.9399999999996</c:v>
                </c:pt>
                <c:pt idx="6291">
                  <c:v>5029.76</c:v>
                </c:pt>
                <c:pt idx="6292">
                  <c:v>5030.63</c:v>
                </c:pt>
                <c:pt idx="6293">
                  <c:v>5031.4399999999996</c:v>
                </c:pt>
                <c:pt idx="6294">
                  <c:v>5032.4299999999994</c:v>
                </c:pt>
                <c:pt idx="6295">
                  <c:v>5033.29</c:v>
                </c:pt>
                <c:pt idx="6296">
                  <c:v>5034.08</c:v>
                </c:pt>
                <c:pt idx="6297">
                  <c:v>5034.88</c:v>
                </c:pt>
                <c:pt idx="6298">
                  <c:v>5035.68</c:v>
                </c:pt>
                <c:pt idx="6299">
                  <c:v>5036.49</c:v>
                </c:pt>
                <c:pt idx="6300">
                  <c:v>5037.24</c:v>
                </c:pt>
                <c:pt idx="6301">
                  <c:v>5037.99</c:v>
                </c:pt>
                <c:pt idx="6302">
                  <c:v>5038.75</c:v>
                </c:pt>
                <c:pt idx="6303">
                  <c:v>5039.57</c:v>
                </c:pt>
                <c:pt idx="6304">
                  <c:v>5040.37</c:v>
                </c:pt>
                <c:pt idx="6305">
                  <c:v>5041.1600000000008</c:v>
                </c:pt>
                <c:pt idx="6306">
                  <c:v>5041.92</c:v>
                </c:pt>
                <c:pt idx="6307">
                  <c:v>5042.78</c:v>
                </c:pt>
                <c:pt idx="6308">
                  <c:v>5043.6000000000004</c:v>
                </c:pt>
                <c:pt idx="6309">
                  <c:v>5044.4000000000005</c:v>
                </c:pt>
                <c:pt idx="6310">
                  <c:v>5045.3200000000006</c:v>
                </c:pt>
                <c:pt idx="6311">
                  <c:v>5046.04</c:v>
                </c:pt>
                <c:pt idx="6312">
                  <c:v>5046.8600000000015</c:v>
                </c:pt>
                <c:pt idx="6313">
                  <c:v>5047.71</c:v>
                </c:pt>
                <c:pt idx="6314">
                  <c:v>5048.4299999999994</c:v>
                </c:pt>
                <c:pt idx="6315">
                  <c:v>5049.1200000000008</c:v>
                </c:pt>
                <c:pt idx="6316">
                  <c:v>5049.99</c:v>
                </c:pt>
                <c:pt idx="6317">
                  <c:v>5050.7300000000005</c:v>
                </c:pt>
                <c:pt idx="6318">
                  <c:v>5051.4699999999993</c:v>
                </c:pt>
                <c:pt idx="6319">
                  <c:v>5052.25</c:v>
                </c:pt>
                <c:pt idx="6320">
                  <c:v>5052.9699999999993</c:v>
                </c:pt>
                <c:pt idx="6321">
                  <c:v>5053.8</c:v>
                </c:pt>
                <c:pt idx="6322">
                  <c:v>5054.63</c:v>
                </c:pt>
                <c:pt idx="6323">
                  <c:v>5055.38</c:v>
                </c:pt>
                <c:pt idx="6324">
                  <c:v>5056.21</c:v>
                </c:pt>
                <c:pt idx="6325">
                  <c:v>5056.9800000000005</c:v>
                </c:pt>
                <c:pt idx="6326">
                  <c:v>5057.8200000000006</c:v>
                </c:pt>
                <c:pt idx="6327">
                  <c:v>5058.55</c:v>
                </c:pt>
                <c:pt idx="6328">
                  <c:v>5059.38</c:v>
                </c:pt>
                <c:pt idx="6329">
                  <c:v>5060.1200000000008</c:v>
                </c:pt>
                <c:pt idx="6330">
                  <c:v>5060.87</c:v>
                </c:pt>
                <c:pt idx="6331">
                  <c:v>5061.68</c:v>
                </c:pt>
                <c:pt idx="6332">
                  <c:v>5062.4299999999994</c:v>
                </c:pt>
                <c:pt idx="6333">
                  <c:v>5063.2300000000005</c:v>
                </c:pt>
                <c:pt idx="6334">
                  <c:v>5064.22</c:v>
                </c:pt>
                <c:pt idx="6335">
                  <c:v>5065.04</c:v>
                </c:pt>
                <c:pt idx="6336">
                  <c:v>5065.95</c:v>
                </c:pt>
                <c:pt idx="6337">
                  <c:v>5066.74</c:v>
                </c:pt>
                <c:pt idx="6338">
                  <c:v>5067.57</c:v>
                </c:pt>
                <c:pt idx="6339">
                  <c:v>5068.4399999999996</c:v>
                </c:pt>
                <c:pt idx="6340">
                  <c:v>5069.25</c:v>
                </c:pt>
                <c:pt idx="6341">
                  <c:v>5069.9800000000005</c:v>
                </c:pt>
                <c:pt idx="6342">
                  <c:v>5070.79</c:v>
                </c:pt>
                <c:pt idx="6343">
                  <c:v>5071.55</c:v>
                </c:pt>
                <c:pt idx="6344">
                  <c:v>5072.29</c:v>
                </c:pt>
                <c:pt idx="6345">
                  <c:v>5073</c:v>
                </c:pt>
                <c:pt idx="6346">
                  <c:v>5073.8600000000015</c:v>
                </c:pt>
                <c:pt idx="6347">
                  <c:v>5074.6500000000005</c:v>
                </c:pt>
                <c:pt idx="6348">
                  <c:v>5075.53</c:v>
                </c:pt>
                <c:pt idx="6349">
                  <c:v>5076.29</c:v>
                </c:pt>
                <c:pt idx="6350">
                  <c:v>5077.1100000000015</c:v>
                </c:pt>
                <c:pt idx="6351">
                  <c:v>5077.99</c:v>
                </c:pt>
                <c:pt idx="6352">
                  <c:v>5078.8200000000006</c:v>
                </c:pt>
                <c:pt idx="6353">
                  <c:v>5079.59</c:v>
                </c:pt>
                <c:pt idx="6354">
                  <c:v>5080.46</c:v>
                </c:pt>
                <c:pt idx="6355">
                  <c:v>5081.3100000000004</c:v>
                </c:pt>
                <c:pt idx="6356">
                  <c:v>5082.1000000000004</c:v>
                </c:pt>
                <c:pt idx="6357">
                  <c:v>5082.8600000000015</c:v>
                </c:pt>
                <c:pt idx="6358">
                  <c:v>5083.6400000000003</c:v>
                </c:pt>
                <c:pt idx="6359">
                  <c:v>5084.5200000000004</c:v>
                </c:pt>
                <c:pt idx="6360">
                  <c:v>5085.26</c:v>
                </c:pt>
                <c:pt idx="6361">
                  <c:v>5086.08</c:v>
                </c:pt>
                <c:pt idx="6362">
                  <c:v>5086.9299999999994</c:v>
                </c:pt>
                <c:pt idx="6363">
                  <c:v>5087.75</c:v>
                </c:pt>
                <c:pt idx="6364">
                  <c:v>5088.46</c:v>
                </c:pt>
                <c:pt idx="6365">
                  <c:v>5089.2699999999995</c:v>
                </c:pt>
                <c:pt idx="6366">
                  <c:v>5090.1000000000004</c:v>
                </c:pt>
                <c:pt idx="6367">
                  <c:v>5090.8200000000006</c:v>
                </c:pt>
                <c:pt idx="6368">
                  <c:v>5091.6200000000008</c:v>
                </c:pt>
                <c:pt idx="6369">
                  <c:v>5092.3600000000015</c:v>
                </c:pt>
                <c:pt idx="6370">
                  <c:v>5093.17</c:v>
                </c:pt>
                <c:pt idx="6371">
                  <c:v>5093.9699999999993</c:v>
                </c:pt>
                <c:pt idx="6372">
                  <c:v>5094.6600000000008</c:v>
                </c:pt>
                <c:pt idx="6373">
                  <c:v>5095.4699999999993</c:v>
                </c:pt>
                <c:pt idx="6374">
                  <c:v>5096.38</c:v>
                </c:pt>
                <c:pt idx="6375">
                  <c:v>5097.08</c:v>
                </c:pt>
                <c:pt idx="6376">
                  <c:v>5097.87</c:v>
                </c:pt>
                <c:pt idx="6377">
                  <c:v>5098.6400000000003</c:v>
                </c:pt>
                <c:pt idx="6378">
                  <c:v>5099.4299999999994</c:v>
                </c:pt>
                <c:pt idx="6379">
                  <c:v>5100.18</c:v>
                </c:pt>
                <c:pt idx="6380">
                  <c:v>5100.99</c:v>
                </c:pt>
                <c:pt idx="6381">
                  <c:v>5101.8100000000004</c:v>
                </c:pt>
                <c:pt idx="6382">
                  <c:v>5102.79</c:v>
                </c:pt>
                <c:pt idx="6383">
                  <c:v>5103.6000000000004</c:v>
                </c:pt>
                <c:pt idx="6384">
                  <c:v>5104.42</c:v>
                </c:pt>
                <c:pt idx="6385">
                  <c:v>5105.3</c:v>
                </c:pt>
                <c:pt idx="6386">
                  <c:v>5106.04</c:v>
                </c:pt>
                <c:pt idx="6387">
                  <c:v>5106.8100000000004</c:v>
                </c:pt>
                <c:pt idx="6388">
                  <c:v>5107.6600000000008</c:v>
                </c:pt>
                <c:pt idx="6389">
                  <c:v>5108.9299999999994</c:v>
                </c:pt>
                <c:pt idx="6390">
                  <c:v>5109.75</c:v>
                </c:pt>
                <c:pt idx="6391">
                  <c:v>5110.37</c:v>
                </c:pt>
                <c:pt idx="6392">
                  <c:v>5111.1600000000008</c:v>
                </c:pt>
                <c:pt idx="6393">
                  <c:v>5111.9399999999996</c:v>
                </c:pt>
                <c:pt idx="6394">
                  <c:v>5112.7300000000005</c:v>
                </c:pt>
                <c:pt idx="6395">
                  <c:v>5113.6000000000004</c:v>
                </c:pt>
                <c:pt idx="6396">
                  <c:v>5114.4699999999993</c:v>
                </c:pt>
                <c:pt idx="6397">
                  <c:v>5115.29</c:v>
                </c:pt>
                <c:pt idx="6398">
                  <c:v>5116.04</c:v>
                </c:pt>
                <c:pt idx="6399">
                  <c:v>5116.84</c:v>
                </c:pt>
                <c:pt idx="6400">
                  <c:v>5117.74</c:v>
                </c:pt>
                <c:pt idx="6401">
                  <c:v>5118.54</c:v>
                </c:pt>
                <c:pt idx="6402">
                  <c:v>5119.28</c:v>
                </c:pt>
                <c:pt idx="6403">
                  <c:v>5120.2</c:v>
                </c:pt>
                <c:pt idx="6404">
                  <c:v>5121.09</c:v>
                </c:pt>
                <c:pt idx="6405">
                  <c:v>5121.91</c:v>
                </c:pt>
                <c:pt idx="6406">
                  <c:v>5122.6900000000014</c:v>
                </c:pt>
                <c:pt idx="6407">
                  <c:v>5123.41</c:v>
                </c:pt>
                <c:pt idx="6408">
                  <c:v>5124.2300000000005</c:v>
                </c:pt>
                <c:pt idx="6409">
                  <c:v>5125.0600000000004</c:v>
                </c:pt>
                <c:pt idx="6410">
                  <c:v>5125.79</c:v>
                </c:pt>
                <c:pt idx="6411">
                  <c:v>5126.6100000000015</c:v>
                </c:pt>
                <c:pt idx="6412">
                  <c:v>5127.5200000000004</c:v>
                </c:pt>
                <c:pt idx="6413">
                  <c:v>5128.2300000000005</c:v>
                </c:pt>
                <c:pt idx="6414">
                  <c:v>5129.01</c:v>
                </c:pt>
                <c:pt idx="6415">
                  <c:v>5129.74</c:v>
                </c:pt>
                <c:pt idx="6416">
                  <c:v>5130.67</c:v>
                </c:pt>
                <c:pt idx="6417">
                  <c:v>5131.45</c:v>
                </c:pt>
                <c:pt idx="6418">
                  <c:v>5132.13</c:v>
                </c:pt>
                <c:pt idx="6419">
                  <c:v>5132.87</c:v>
                </c:pt>
                <c:pt idx="6420">
                  <c:v>5133.6600000000008</c:v>
                </c:pt>
                <c:pt idx="6421">
                  <c:v>5134.4699999999993</c:v>
                </c:pt>
                <c:pt idx="6422">
                  <c:v>5135.17</c:v>
                </c:pt>
                <c:pt idx="6423">
                  <c:v>5135.9000000000005</c:v>
                </c:pt>
                <c:pt idx="6424">
                  <c:v>5136.55</c:v>
                </c:pt>
                <c:pt idx="6425">
                  <c:v>5137.4000000000005</c:v>
                </c:pt>
                <c:pt idx="6426">
                  <c:v>5138.22</c:v>
                </c:pt>
                <c:pt idx="6427">
                  <c:v>5138.92</c:v>
                </c:pt>
                <c:pt idx="6428">
                  <c:v>5139.75</c:v>
                </c:pt>
                <c:pt idx="6429">
                  <c:v>5140.96</c:v>
                </c:pt>
                <c:pt idx="6430">
                  <c:v>5141.75</c:v>
                </c:pt>
                <c:pt idx="6431">
                  <c:v>5142.4699999999993</c:v>
                </c:pt>
                <c:pt idx="6432">
                  <c:v>5143.29</c:v>
                </c:pt>
                <c:pt idx="6433">
                  <c:v>5144.04</c:v>
                </c:pt>
                <c:pt idx="6434">
                  <c:v>5144.79</c:v>
                </c:pt>
                <c:pt idx="6435">
                  <c:v>5145.4800000000005</c:v>
                </c:pt>
                <c:pt idx="6436">
                  <c:v>5146.2</c:v>
                </c:pt>
                <c:pt idx="6437">
                  <c:v>5146.99</c:v>
                </c:pt>
                <c:pt idx="6438">
                  <c:v>5147.7699999999995</c:v>
                </c:pt>
                <c:pt idx="6439">
                  <c:v>5148.58</c:v>
                </c:pt>
                <c:pt idx="6440">
                  <c:v>5149.3600000000015</c:v>
                </c:pt>
                <c:pt idx="6441">
                  <c:v>5150.09</c:v>
                </c:pt>
                <c:pt idx="6442">
                  <c:v>5150.83</c:v>
                </c:pt>
                <c:pt idx="6443">
                  <c:v>5151.63</c:v>
                </c:pt>
                <c:pt idx="6444">
                  <c:v>5152.46</c:v>
                </c:pt>
                <c:pt idx="6445">
                  <c:v>5153.22</c:v>
                </c:pt>
                <c:pt idx="6446">
                  <c:v>5154.04</c:v>
                </c:pt>
                <c:pt idx="6447">
                  <c:v>5154.9299999999994</c:v>
                </c:pt>
                <c:pt idx="6448">
                  <c:v>5155.8900000000003</c:v>
                </c:pt>
                <c:pt idx="6449">
                  <c:v>5156.6100000000015</c:v>
                </c:pt>
                <c:pt idx="6450">
                  <c:v>5157.45</c:v>
                </c:pt>
                <c:pt idx="6451">
                  <c:v>5158.28</c:v>
                </c:pt>
                <c:pt idx="6452">
                  <c:v>5159.0600000000004</c:v>
                </c:pt>
                <c:pt idx="6453">
                  <c:v>5159.8</c:v>
                </c:pt>
                <c:pt idx="6454">
                  <c:v>5160.58</c:v>
                </c:pt>
                <c:pt idx="6455">
                  <c:v>5161.3500000000004</c:v>
                </c:pt>
                <c:pt idx="6456">
                  <c:v>5162.0200000000004</c:v>
                </c:pt>
                <c:pt idx="6457">
                  <c:v>5162.78</c:v>
                </c:pt>
                <c:pt idx="6458">
                  <c:v>5163.67</c:v>
                </c:pt>
                <c:pt idx="6459">
                  <c:v>5164.4299999999994</c:v>
                </c:pt>
                <c:pt idx="6460">
                  <c:v>5165.18</c:v>
                </c:pt>
                <c:pt idx="6461">
                  <c:v>5166.1500000000005</c:v>
                </c:pt>
                <c:pt idx="6462">
                  <c:v>5166.84</c:v>
                </c:pt>
                <c:pt idx="6463">
                  <c:v>5167.6000000000004</c:v>
                </c:pt>
                <c:pt idx="6464">
                  <c:v>5168.33</c:v>
                </c:pt>
                <c:pt idx="6465">
                  <c:v>5169.05</c:v>
                </c:pt>
                <c:pt idx="6466">
                  <c:v>5169.9299999999994</c:v>
                </c:pt>
                <c:pt idx="6467">
                  <c:v>5170.79</c:v>
                </c:pt>
                <c:pt idx="6468">
                  <c:v>5171.51</c:v>
                </c:pt>
                <c:pt idx="6469">
                  <c:v>5172.3</c:v>
                </c:pt>
                <c:pt idx="6470">
                  <c:v>5173.2699999999995</c:v>
                </c:pt>
                <c:pt idx="6471">
                  <c:v>5174.05</c:v>
                </c:pt>
                <c:pt idx="6472">
                  <c:v>5174.71</c:v>
                </c:pt>
                <c:pt idx="6473">
                  <c:v>5175.4000000000005</c:v>
                </c:pt>
                <c:pt idx="6474">
                  <c:v>5176.25</c:v>
                </c:pt>
                <c:pt idx="6475">
                  <c:v>5177.0200000000004</c:v>
                </c:pt>
                <c:pt idx="6476">
                  <c:v>5177.88</c:v>
                </c:pt>
                <c:pt idx="6477">
                  <c:v>5178.6900000000014</c:v>
                </c:pt>
                <c:pt idx="6478">
                  <c:v>5179.53</c:v>
                </c:pt>
                <c:pt idx="6479">
                  <c:v>5180.3600000000015</c:v>
                </c:pt>
                <c:pt idx="6480">
                  <c:v>5181.09</c:v>
                </c:pt>
                <c:pt idx="6481">
                  <c:v>5181.87</c:v>
                </c:pt>
                <c:pt idx="6482">
                  <c:v>5182.6600000000008</c:v>
                </c:pt>
                <c:pt idx="6483">
                  <c:v>5183.4299999999994</c:v>
                </c:pt>
                <c:pt idx="6484">
                  <c:v>5184.28</c:v>
                </c:pt>
                <c:pt idx="6485">
                  <c:v>5185.05</c:v>
                </c:pt>
                <c:pt idx="6486">
                  <c:v>5185.83</c:v>
                </c:pt>
                <c:pt idx="6487">
                  <c:v>5186.6100000000015</c:v>
                </c:pt>
                <c:pt idx="6488">
                  <c:v>5187.4699999999993</c:v>
                </c:pt>
                <c:pt idx="6489">
                  <c:v>5188.25</c:v>
                </c:pt>
                <c:pt idx="6490">
                  <c:v>5189.2699999999995</c:v>
                </c:pt>
                <c:pt idx="6491">
                  <c:v>5190.1100000000015</c:v>
                </c:pt>
                <c:pt idx="6492">
                  <c:v>5190.8900000000003</c:v>
                </c:pt>
                <c:pt idx="6493">
                  <c:v>5191.6900000000014</c:v>
                </c:pt>
                <c:pt idx="6494">
                  <c:v>5192.4800000000005</c:v>
                </c:pt>
                <c:pt idx="6495">
                  <c:v>5193.3</c:v>
                </c:pt>
                <c:pt idx="6496">
                  <c:v>5194.0600000000004</c:v>
                </c:pt>
                <c:pt idx="6497">
                  <c:v>5194.8900000000003</c:v>
                </c:pt>
                <c:pt idx="6498">
                  <c:v>5195.68</c:v>
                </c:pt>
                <c:pt idx="6499">
                  <c:v>5196.46</c:v>
                </c:pt>
                <c:pt idx="6500">
                  <c:v>5197.22</c:v>
                </c:pt>
                <c:pt idx="6501">
                  <c:v>5198.07</c:v>
                </c:pt>
                <c:pt idx="6502">
                  <c:v>5198.83</c:v>
                </c:pt>
                <c:pt idx="6503">
                  <c:v>5199.6500000000005</c:v>
                </c:pt>
                <c:pt idx="6504">
                  <c:v>5200.58</c:v>
                </c:pt>
                <c:pt idx="6505">
                  <c:v>5201.3900000000003</c:v>
                </c:pt>
                <c:pt idx="6506">
                  <c:v>5202.24</c:v>
                </c:pt>
                <c:pt idx="6507">
                  <c:v>5203.1200000000008</c:v>
                </c:pt>
                <c:pt idx="6508">
                  <c:v>5203.96</c:v>
                </c:pt>
                <c:pt idx="6509">
                  <c:v>5204.71</c:v>
                </c:pt>
                <c:pt idx="6510">
                  <c:v>5205.49</c:v>
                </c:pt>
                <c:pt idx="6511">
                  <c:v>5206.22</c:v>
                </c:pt>
                <c:pt idx="6512">
                  <c:v>5207.04</c:v>
                </c:pt>
                <c:pt idx="6513">
                  <c:v>5207.8</c:v>
                </c:pt>
                <c:pt idx="6514">
                  <c:v>5208.59</c:v>
                </c:pt>
                <c:pt idx="6515">
                  <c:v>5209.3200000000006</c:v>
                </c:pt>
                <c:pt idx="6516">
                  <c:v>5210.05</c:v>
                </c:pt>
                <c:pt idx="6517">
                  <c:v>5210.76</c:v>
                </c:pt>
                <c:pt idx="6518">
                  <c:v>5211.54</c:v>
                </c:pt>
                <c:pt idx="6519">
                  <c:v>5212.3200000000006</c:v>
                </c:pt>
                <c:pt idx="6520">
                  <c:v>5213.08</c:v>
                </c:pt>
                <c:pt idx="6521">
                  <c:v>5213.92</c:v>
                </c:pt>
                <c:pt idx="6522">
                  <c:v>5214.6500000000005</c:v>
                </c:pt>
                <c:pt idx="6523">
                  <c:v>5215.4000000000005</c:v>
                </c:pt>
                <c:pt idx="6524">
                  <c:v>5216.2300000000005</c:v>
                </c:pt>
                <c:pt idx="6525">
                  <c:v>5217.1500000000005</c:v>
                </c:pt>
                <c:pt idx="6526">
                  <c:v>5217.99</c:v>
                </c:pt>
                <c:pt idx="6527">
                  <c:v>5218.79</c:v>
                </c:pt>
                <c:pt idx="6528">
                  <c:v>5219.5600000000004</c:v>
                </c:pt>
                <c:pt idx="6529">
                  <c:v>5220.4000000000005</c:v>
                </c:pt>
                <c:pt idx="6530">
                  <c:v>5221.45</c:v>
                </c:pt>
                <c:pt idx="6531">
                  <c:v>5222.28</c:v>
                </c:pt>
                <c:pt idx="6532">
                  <c:v>5223.1100000000015</c:v>
                </c:pt>
                <c:pt idx="6533">
                  <c:v>5223.8900000000003</c:v>
                </c:pt>
                <c:pt idx="6534">
                  <c:v>5224.6100000000015</c:v>
                </c:pt>
                <c:pt idx="6535">
                  <c:v>5225.37</c:v>
                </c:pt>
                <c:pt idx="6536">
                  <c:v>5226.17</c:v>
                </c:pt>
                <c:pt idx="6537">
                  <c:v>5226.96</c:v>
                </c:pt>
                <c:pt idx="6538">
                  <c:v>5227.7</c:v>
                </c:pt>
                <c:pt idx="6539">
                  <c:v>5228.54</c:v>
                </c:pt>
                <c:pt idx="6540">
                  <c:v>5229.3200000000006</c:v>
                </c:pt>
                <c:pt idx="6541">
                  <c:v>5230.09</c:v>
                </c:pt>
                <c:pt idx="6542">
                  <c:v>5230.78</c:v>
                </c:pt>
                <c:pt idx="6543">
                  <c:v>5231.59</c:v>
                </c:pt>
                <c:pt idx="6544">
                  <c:v>5232.33</c:v>
                </c:pt>
                <c:pt idx="6545">
                  <c:v>5233.22</c:v>
                </c:pt>
                <c:pt idx="6546">
                  <c:v>5233.9800000000005</c:v>
                </c:pt>
                <c:pt idx="6547">
                  <c:v>5234.84</c:v>
                </c:pt>
                <c:pt idx="6548">
                  <c:v>5235.6900000000014</c:v>
                </c:pt>
                <c:pt idx="6549">
                  <c:v>5236.5600000000004</c:v>
                </c:pt>
                <c:pt idx="6550">
                  <c:v>5237.3900000000003</c:v>
                </c:pt>
                <c:pt idx="6551">
                  <c:v>5238.18</c:v>
                </c:pt>
                <c:pt idx="6552">
                  <c:v>5238.96</c:v>
                </c:pt>
                <c:pt idx="6553">
                  <c:v>5239.74</c:v>
                </c:pt>
                <c:pt idx="6554">
                  <c:v>5240.59</c:v>
                </c:pt>
                <c:pt idx="6555">
                  <c:v>5241.3600000000015</c:v>
                </c:pt>
                <c:pt idx="6556">
                  <c:v>5242.09</c:v>
                </c:pt>
                <c:pt idx="6557">
                  <c:v>5242.8</c:v>
                </c:pt>
                <c:pt idx="6558">
                  <c:v>5243.59</c:v>
                </c:pt>
                <c:pt idx="6559">
                  <c:v>5244.38</c:v>
                </c:pt>
                <c:pt idx="6560">
                  <c:v>5245.26</c:v>
                </c:pt>
                <c:pt idx="6561">
                  <c:v>5246.03</c:v>
                </c:pt>
                <c:pt idx="6562">
                  <c:v>5247.05</c:v>
                </c:pt>
                <c:pt idx="6563">
                  <c:v>5247.85</c:v>
                </c:pt>
                <c:pt idx="6564">
                  <c:v>5248.73</c:v>
                </c:pt>
                <c:pt idx="6565">
                  <c:v>5249.54</c:v>
                </c:pt>
                <c:pt idx="6566">
                  <c:v>5250.42</c:v>
                </c:pt>
                <c:pt idx="6567">
                  <c:v>5251.21</c:v>
                </c:pt>
                <c:pt idx="6568">
                  <c:v>5252.08</c:v>
                </c:pt>
                <c:pt idx="6569">
                  <c:v>5252.79</c:v>
                </c:pt>
                <c:pt idx="6570">
                  <c:v>5253.64</c:v>
                </c:pt>
                <c:pt idx="6571">
                  <c:v>5254.34</c:v>
                </c:pt>
                <c:pt idx="6572">
                  <c:v>5255.08</c:v>
                </c:pt>
                <c:pt idx="6573">
                  <c:v>5255.85</c:v>
                </c:pt>
                <c:pt idx="6574">
                  <c:v>5256.64</c:v>
                </c:pt>
                <c:pt idx="6575">
                  <c:v>5257.3600000000006</c:v>
                </c:pt>
                <c:pt idx="6576">
                  <c:v>5258.14</c:v>
                </c:pt>
                <c:pt idx="6577">
                  <c:v>5258.9299999999994</c:v>
                </c:pt>
                <c:pt idx="6578">
                  <c:v>5259.72</c:v>
                </c:pt>
                <c:pt idx="6579">
                  <c:v>5260.55</c:v>
                </c:pt>
                <c:pt idx="6580">
                  <c:v>5261.42</c:v>
                </c:pt>
                <c:pt idx="6581">
                  <c:v>5262.2699999999995</c:v>
                </c:pt>
                <c:pt idx="6582">
                  <c:v>5263.06</c:v>
                </c:pt>
                <c:pt idx="6583">
                  <c:v>5263.76</c:v>
                </c:pt>
                <c:pt idx="6584">
                  <c:v>5264.55</c:v>
                </c:pt>
                <c:pt idx="6585">
                  <c:v>5265.28</c:v>
                </c:pt>
                <c:pt idx="6586">
                  <c:v>5266.3</c:v>
                </c:pt>
                <c:pt idx="6587">
                  <c:v>5267.1100000000006</c:v>
                </c:pt>
                <c:pt idx="6588">
                  <c:v>5267.87</c:v>
                </c:pt>
                <c:pt idx="6589">
                  <c:v>5268.7699999999995</c:v>
                </c:pt>
                <c:pt idx="6590">
                  <c:v>5269.55</c:v>
                </c:pt>
                <c:pt idx="6591">
                  <c:v>5270.33</c:v>
                </c:pt>
                <c:pt idx="6592">
                  <c:v>5271.2699999999995</c:v>
                </c:pt>
                <c:pt idx="6593">
                  <c:v>5272.02</c:v>
                </c:pt>
                <c:pt idx="6594">
                  <c:v>5272.85</c:v>
                </c:pt>
                <c:pt idx="6595">
                  <c:v>5273.6100000000006</c:v>
                </c:pt>
                <c:pt idx="6596">
                  <c:v>5274.41</c:v>
                </c:pt>
                <c:pt idx="6597">
                  <c:v>5275.18</c:v>
                </c:pt>
                <c:pt idx="6598">
                  <c:v>5275.99</c:v>
                </c:pt>
                <c:pt idx="6599">
                  <c:v>5276.76</c:v>
                </c:pt>
                <c:pt idx="6600">
                  <c:v>5277.46</c:v>
                </c:pt>
                <c:pt idx="6601">
                  <c:v>5278.1600000000008</c:v>
                </c:pt>
                <c:pt idx="6602">
                  <c:v>5279.04</c:v>
                </c:pt>
                <c:pt idx="6603">
                  <c:v>5279.75</c:v>
                </c:pt>
                <c:pt idx="6604">
                  <c:v>5280.6</c:v>
                </c:pt>
                <c:pt idx="6605">
                  <c:v>5281.46</c:v>
                </c:pt>
                <c:pt idx="6606">
                  <c:v>5282.23</c:v>
                </c:pt>
                <c:pt idx="6607">
                  <c:v>5283.01</c:v>
                </c:pt>
                <c:pt idx="6608">
                  <c:v>5283.84</c:v>
                </c:pt>
                <c:pt idx="6609">
                  <c:v>5284.72</c:v>
                </c:pt>
                <c:pt idx="6610">
                  <c:v>5285.51</c:v>
                </c:pt>
                <c:pt idx="6611">
                  <c:v>5286.25</c:v>
                </c:pt>
                <c:pt idx="6612">
                  <c:v>5286.9699999999993</c:v>
                </c:pt>
                <c:pt idx="6613">
                  <c:v>5287.83</c:v>
                </c:pt>
                <c:pt idx="6614">
                  <c:v>5288.6500000000005</c:v>
                </c:pt>
                <c:pt idx="6615">
                  <c:v>5289.44</c:v>
                </c:pt>
                <c:pt idx="6616">
                  <c:v>5290.09</c:v>
                </c:pt>
                <c:pt idx="6617">
                  <c:v>5290.92</c:v>
                </c:pt>
                <c:pt idx="6618">
                  <c:v>5291.75</c:v>
                </c:pt>
                <c:pt idx="6619">
                  <c:v>5292.58</c:v>
                </c:pt>
                <c:pt idx="6620">
                  <c:v>5293.37</c:v>
                </c:pt>
                <c:pt idx="6621">
                  <c:v>5294.06</c:v>
                </c:pt>
                <c:pt idx="6622">
                  <c:v>5294.84</c:v>
                </c:pt>
                <c:pt idx="6623">
                  <c:v>5295.67</c:v>
                </c:pt>
                <c:pt idx="6624">
                  <c:v>5296.48</c:v>
                </c:pt>
                <c:pt idx="6625">
                  <c:v>5297.1900000000005</c:v>
                </c:pt>
                <c:pt idx="6626">
                  <c:v>5298.1900000000005</c:v>
                </c:pt>
                <c:pt idx="6627">
                  <c:v>5299.2</c:v>
                </c:pt>
                <c:pt idx="6628">
                  <c:v>5300</c:v>
                </c:pt>
                <c:pt idx="6629">
                  <c:v>5300.79</c:v>
                </c:pt>
                <c:pt idx="6630">
                  <c:v>5301.63</c:v>
                </c:pt>
                <c:pt idx="6631">
                  <c:v>5302.4299999999994</c:v>
                </c:pt>
                <c:pt idx="6632">
                  <c:v>5303.1900000000005</c:v>
                </c:pt>
                <c:pt idx="6633">
                  <c:v>5304.05</c:v>
                </c:pt>
                <c:pt idx="6634">
                  <c:v>5304.75</c:v>
                </c:pt>
                <c:pt idx="6635">
                  <c:v>5305.6500000000005</c:v>
                </c:pt>
                <c:pt idx="6636">
                  <c:v>5306.4699999999993</c:v>
                </c:pt>
                <c:pt idx="6637">
                  <c:v>5307.41</c:v>
                </c:pt>
                <c:pt idx="6638">
                  <c:v>5308.1500000000005</c:v>
                </c:pt>
                <c:pt idx="6639">
                  <c:v>5308.98</c:v>
                </c:pt>
                <c:pt idx="6640">
                  <c:v>5309.76</c:v>
                </c:pt>
                <c:pt idx="6641">
                  <c:v>5310.57</c:v>
                </c:pt>
                <c:pt idx="6642">
                  <c:v>5311.44</c:v>
                </c:pt>
                <c:pt idx="6643">
                  <c:v>5312.23</c:v>
                </c:pt>
                <c:pt idx="6644">
                  <c:v>5312.96</c:v>
                </c:pt>
                <c:pt idx="6645">
                  <c:v>5313.6900000000005</c:v>
                </c:pt>
                <c:pt idx="6646">
                  <c:v>5314.52</c:v>
                </c:pt>
                <c:pt idx="6647">
                  <c:v>5315.41</c:v>
                </c:pt>
                <c:pt idx="6648">
                  <c:v>5316.26</c:v>
                </c:pt>
                <c:pt idx="6649">
                  <c:v>5317.03</c:v>
                </c:pt>
                <c:pt idx="6650">
                  <c:v>5317.8</c:v>
                </c:pt>
                <c:pt idx="6651">
                  <c:v>5318.5</c:v>
                </c:pt>
                <c:pt idx="6652">
                  <c:v>5319.24</c:v>
                </c:pt>
                <c:pt idx="6653">
                  <c:v>5320.07</c:v>
                </c:pt>
                <c:pt idx="6654">
                  <c:v>5320.81</c:v>
                </c:pt>
                <c:pt idx="6655">
                  <c:v>5321.55</c:v>
                </c:pt>
                <c:pt idx="6656">
                  <c:v>5322.34</c:v>
                </c:pt>
                <c:pt idx="6657">
                  <c:v>5323.13</c:v>
                </c:pt>
                <c:pt idx="6658">
                  <c:v>5323.9</c:v>
                </c:pt>
                <c:pt idx="6659">
                  <c:v>5324.71</c:v>
                </c:pt>
                <c:pt idx="6660">
                  <c:v>5325.48</c:v>
                </c:pt>
                <c:pt idx="6661">
                  <c:v>5326.28</c:v>
                </c:pt>
                <c:pt idx="6662">
                  <c:v>5327.05</c:v>
                </c:pt>
                <c:pt idx="6663">
                  <c:v>5327.7699999999995</c:v>
                </c:pt>
                <c:pt idx="6664">
                  <c:v>5328.53</c:v>
                </c:pt>
                <c:pt idx="6665">
                  <c:v>5329.34</c:v>
                </c:pt>
                <c:pt idx="6666">
                  <c:v>5330.1100000000006</c:v>
                </c:pt>
                <c:pt idx="6667">
                  <c:v>5330.98</c:v>
                </c:pt>
                <c:pt idx="6668">
                  <c:v>5331.81</c:v>
                </c:pt>
                <c:pt idx="6669">
                  <c:v>5332.57</c:v>
                </c:pt>
                <c:pt idx="6670">
                  <c:v>5333.35</c:v>
                </c:pt>
                <c:pt idx="6671">
                  <c:v>5334.09</c:v>
                </c:pt>
                <c:pt idx="6672">
                  <c:v>5334.92</c:v>
                </c:pt>
                <c:pt idx="6673">
                  <c:v>5335.8</c:v>
                </c:pt>
                <c:pt idx="6674">
                  <c:v>5336.6</c:v>
                </c:pt>
                <c:pt idx="6675">
                  <c:v>5337.46</c:v>
                </c:pt>
                <c:pt idx="6676">
                  <c:v>5338.18</c:v>
                </c:pt>
                <c:pt idx="6677">
                  <c:v>5338.98</c:v>
                </c:pt>
                <c:pt idx="6678">
                  <c:v>5339.88</c:v>
                </c:pt>
                <c:pt idx="6679">
                  <c:v>5340.63</c:v>
                </c:pt>
                <c:pt idx="6680">
                  <c:v>5341.54</c:v>
                </c:pt>
                <c:pt idx="6681">
                  <c:v>5342.2699999999995</c:v>
                </c:pt>
                <c:pt idx="6682">
                  <c:v>5343.08</c:v>
                </c:pt>
                <c:pt idx="6683">
                  <c:v>5343.8</c:v>
                </c:pt>
                <c:pt idx="6684">
                  <c:v>5344.6</c:v>
                </c:pt>
                <c:pt idx="6685">
                  <c:v>5345.42</c:v>
                </c:pt>
                <c:pt idx="6686">
                  <c:v>5346.13</c:v>
                </c:pt>
                <c:pt idx="6687">
                  <c:v>5347.21</c:v>
                </c:pt>
                <c:pt idx="6688">
                  <c:v>5347.98</c:v>
                </c:pt>
                <c:pt idx="6689">
                  <c:v>5348.73</c:v>
                </c:pt>
                <c:pt idx="6690">
                  <c:v>5349.4699999999993</c:v>
                </c:pt>
                <c:pt idx="6691">
                  <c:v>5350.26</c:v>
                </c:pt>
                <c:pt idx="6692">
                  <c:v>5351.02</c:v>
                </c:pt>
                <c:pt idx="6693">
                  <c:v>5351.89</c:v>
                </c:pt>
                <c:pt idx="6694">
                  <c:v>5352.74</c:v>
                </c:pt>
                <c:pt idx="6695">
                  <c:v>5353.54</c:v>
                </c:pt>
                <c:pt idx="6696">
                  <c:v>5354.37</c:v>
                </c:pt>
                <c:pt idx="6697">
                  <c:v>5355.08</c:v>
                </c:pt>
                <c:pt idx="6698">
                  <c:v>5355.88</c:v>
                </c:pt>
                <c:pt idx="6699">
                  <c:v>5356.73</c:v>
                </c:pt>
                <c:pt idx="6700">
                  <c:v>5357.5</c:v>
                </c:pt>
                <c:pt idx="6701">
                  <c:v>5358.28</c:v>
                </c:pt>
                <c:pt idx="6702">
                  <c:v>5359.06</c:v>
                </c:pt>
                <c:pt idx="6703">
                  <c:v>5359.83</c:v>
                </c:pt>
                <c:pt idx="6704">
                  <c:v>5360.67</c:v>
                </c:pt>
                <c:pt idx="6705">
                  <c:v>5361.42</c:v>
                </c:pt>
                <c:pt idx="6706">
                  <c:v>5362.14</c:v>
                </c:pt>
                <c:pt idx="6707">
                  <c:v>5363.04</c:v>
                </c:pt>
                <c:pt idx="6708">
                  <c:v>5363.9</c:v>
                </c:pt>
                <c:pt idx="6709">
                  <c:v>5364.6500000000005</c:v>
                </c:pt>
                <c:pt idx="6710">
                  <c:v>5365.45</c:v>
                </c:pt>
                <c:pt idx="6711">
                  <c:v>5366.3</c:v>
                </c:pt>
                <c:pt idx="6712">
                  <c:v>5367.06</c:v>
                </c:pt>
                <c:pt idx="6713">
                  <c:v>5367.9</c:v>
                </c:pt>
                <c:pt idx="6714">
                  <c:v>5368.6100000000006</c:v>
                </c:pt>
                <c:pt idx="6715">
                  <c:v>5369.37</c:v>
                </c:pt>
                <c:pt idx="6716">
                  <c:v>5370.17</c:v>
                </c:pt>
                <c:pt idx="6717">
                  <c:v>5370.99</c:v>
                </c:pt>
                <c:pt idx="6718">
                  <c:v>5371.83</c:v>
                </c:pt>
                <c:pt idx="6719">
                  <c:v>5372.6200000000008</c:v>
                </c:pt>
                <c:pt idx="6720">
                  <c:v>5373.42</c:v>
                </c:pt>
                <c:pt idx="6721">
                  <c:v>5374.28</c:v>
                </c:pt>
                <c:pt idx="6722">
                  <c:v>5375.01</c:v>
                </c:pt>
                <c:pt idx="6723">
                  <c:v>5375.8200000000006</c:v>
                </c:pt>
                <c:pt idx="6724">
                  <c:v>5376.53</c:v>
                </c:pt>
                <c:pt idx="6725">
                  <c:v>5377.39</c:v>
                </c:pt>
                <c:pt idx="6726">
                  <c:v>5378.21</c:v>
                </c:pt>
                <c:pt idx="6727">
                  <c:v>5379.14</c:v>
                </c:pt>
                <c:pt idx="6728">
                  <c:v>5379.94</c:v>
                </c:pt>
                <c:pt idx="6729">
                  <c:v>5380.72</c:v>
                </c:pt>
                <c:pt idx="6730">
                  <c:v>5381.55</c:v>
                </c:pt>
                <c:pt idx="6731">
                  <c:v>5382.28</c:v>
                </c:pt>
                <c:pt idx="6732">
                  <c:v>5383.06</c:v>
                </c:pt>
                <c:pt idx="6733">
                  <c:v>5383.7699999999995</c:v>
                </c:pt>
                <c:pt idx="6734">
                  <c:v>5384.6200000000008</c:v>
                </c:pt>
                <c:pt idx="6735">
                  <c:v>5385.38</c:v>
                </c:pt>
                <c:pt idx="6736">
                  <c:v>5386.2</c:v>
                </c:pt>
                <c:pt idx="6737">
                  <c:v>5386.9299999999994</c:v>
                </c:pt>
                <c:pt idx="6738">
                  <c:v>5387.67</c:v>
                </c:pt>
                <c:pt idx="6739">
                  <c:v>5388.4299999999994</c:v>
                </c:pt>
                <c:pt idx="6740">
                  <c:v>5389.2</c:v>
                </c:pt>
                <c:pt idx="6741">
                  <c:v>5389.94</c:v>
                </c:pt>
                <c:pt idx="6742">
                  <c:v>5390.75</c:v>
                </c:pt>
                <c:pt idx="6743">
                  <c:v>5391.46</c:v>
                </c:pt>
                <c:pt idx="6744">
                  <c:v>5392.17</c:v>
                </c:pt>
                <c:pt idx="6745">
                  <c:v>5392.96</c:v>
                </c:pt>
                <c:pt idx="6746">
                  <c:v>5393.71</c:v>
                </c:pt>
                <c:pt idx="6747">
                  <c:v>5394.56</c:v>
                </c:pt>
                <c:pt idx="6748">
                  <c:v>5395.31</c:v>
                </c:pt>
                <c:pt idx="6749">
                  <c:v>5396.06</c:v>
                </c:pt>
                <c:pt idx="6750">
                  <c:v>5396.87</c:v>
                </c:pt>
                <c:pt idx="6751">
                  <c:v>5397.6</c:v>
                </c:pt>
                <c:pt idx="6752">
                  <c:v>5398.37</c:v>
                </c:pt>
                <c:pt idx="6753">
                  <c:v>5399.1600000000008</c:v>
                </c:pt>
                <c:pt idx="6754">
                  <c:v>5400.03</c:v>
                </c:pt>
                <c:pt idx="6755">
                  <c:v>5400.76</c:v>
                </c:pt>
                <c:pt idx="6756">
                  <c:v>5401.6100000000006</c:v>
                </c:pt>
                <c:pt idx="6757">
                  <c:v>5402.35</c:v>
                </c:pt>
                <c:pt idx="6758">
                  <c:v>5403.1</c:v>
                </c:pt>
                <c:pt idx="6759">
                  <c:v>5403.76</c:v>
                </c:pt>
                <c:pt idx="6760">
                  <c:v>5404.63</c:v>
                </c:pt>
                <c:pt idx="6761">
                  <c:v>5405.37</c:v>
                </c:pt>
                <c:pt idx="6762">
                  <c:v>5406.1100000000006</c:v>
                </c:pt>
                <c:pt idx="6763">
                  <c:v>5407.04</c:v>
                </c:pt>
                <c:pt idx="6764">
                  <c:v>5407.8200000000006</c:v>
                </c:pt>
                <c:pt idx="6765">
                  <c:v>5408.59</c:v>
                </c:pt>
                <c:pt idx="6766">
                  <c:v>5409.48</c:v>
                </c:pt>
                <c:pt idx="6767">
                  <c:v>5410.22</c:v>
                </c:pt>
                <c:pt idx="6768">
                  <c:v>5411.17</c:v>
                </c:pt>
                <c:pt idx="6769">
                  <c:v>5411.9699999999993</c:v>
                </c:pt>
                <c:pt idx="6770">
                  <c:v>5412.68</c:v>
                </c:pt>
                <c:pt idx="6771">
                  <c:v>5413.4699999999993</c:v>
                </c:pt>
                <c:pt idx="6772">
                  <c:v>5414.38</c:v>
                </c:pt>
                <c:pt idx="6773">
                  <c:v>5415.09</c:v>
                </c:pt>
                <c:pt idx="6774">
                  <c:v>5415.95</c:v>
                </c:pt>
                <c:pt idx="6775">
                  <c:v>5416.83</c:v>
                </c:pt>
                <c:pt idx="6776">
                  <c:v>5417.6</c:v>
                </c:pt>
                <c:pt idx="6777">
                  <c:v>5418.4</c:v>
                </c:pt>
                <c:pt idx="6778">
                  <c:v>5419.22</c:v>
                </c:pt>
                <c:pt idx="6779">
                  <c:v>5420.1</c:v>
                </c:pt>
                <c:pt idx="6780">
                  <c:v>5420.83</c:v>
                </c:pt>
                <c:pt idx="6781">
                  <c:v>5421.7699999999995</c:v>
                </c:pt>
                <c:pt idx="6782">
                  <c:v>5422.55</c:v>
                </c:pt>
                <c:pt idx="6783">
                  <c:v>5423.6200000000008</c:v>
                </c:pt>
                <c:pt idx="6784">
                  <c:v>5424.35</c:v>
                </c:pt>
                <c:pt idx="6785">
                  <c:v>5425.14</c:v>
                </c:pt>
                <c:pt idx="6786">
                  <c:v>5425.96</c:v>
                </c:pt>
                <c:pt idx="6787">
                  <c:v>5426.7</c:v>
                </c:pt>
                <c:pt idx="6788">
                  <c:v>5427.59</c:v>
                </c:pt>
                <c:pt idx="6789">
                  <c:v>5428.38</c:v>
                </c:pt>
                <c:pt idx="6790">
                  <c:v>5429.18</c:v>
                </c:pt>
                <c:pt idx="6791">
                  <c:v>5429.94</c:v>
                </c:pt>
                <c:pt idx="6792">
                  <c:v>5430.8200000000006</c:v>
                </c:pt>
                <c:pt idx="6793">
                  <c:v>5431.6100000000006</c:v>
                </c:pt>
                <c:pt idx="6794">
                  <c:v>5432.41</c:v>
                </c:pt>
                <c:pt idx="6795">
                  <c:v>5433.22</c:v>
                </c:pt>
                <c:pt idx="6796">
                  <c:v>5434.03</c:v>
                </c:pt>
                <c:pt idx="6797">
                  <c:v>5434.9299999999994</c:v>
                </c:pt>
                <c:pt idx="6798">
                  <c:v>5435.67</c:v>
                </c:pt>
                <c:pt idx="6799">
                  <c:v>5436.4699999999993</c:v>
                </c:pt>
                <c:pt idx="6800">
                  <c:v>5437.25</c:v>
                </c:pt>
                <c:pt idx="6801">
                  <c:v>5437.95</c:v>
                </c:pt>
                <c:pt idx="6802">
                  <c:v>5438.74</c:v>
                </c:pt>
                <c:pt idx="6803">
                  <c:v>5439.57</c:v>
                </c:pt>
                <c:pt idx="6804">
                  <c:v>5440.34</c:v>
                </c:pt>
                <c:pt idx="6805">
                  <c:v>5441.06</c:v>
                </c:pt>
                <c:pt idx="6806">
                  <c:v>5441.88</c:v>
                </c:pt>
                <c:pt idx="6807">
                  <c:v>5442.6600000000008</c:v>
                </c:pt>
                <c:pt idx="6808">
                  <c:v>5443.48</c:v>
                </c:pt>
                <c:pt idx="6809">
                  <c:v>5444.33</c:v>
                </c:pt>
                <c:pt idx="6810">
                  <c:v>5445.2</c:v>
                </c:pt>
                <c:pt idx="6811">
                  <c:v>5446.05</c:v>
                </c:pt>
                <c:pt idx="6812">
                  <c:v>5446.73</c:v>
                </c:pt>
                <c:pt idx="6813">
                  <c:v>5447.56</c:v>
                </c:pt>
                <c:pt idx="6814">
                  <c:v>5448.29</c:v>
                </c:pt>
                <c:pt idx="6815">
                  <c:v>5449.09</c:v>
                </c:pt>
                <c:pt idx="6816">
                  <c:v>5449.87</c:v>
                </c:pt>
                <c:pt idx="6817">
                  <c:v>5450.56</c:v>
                </c:pt>
                <c:pt idx="6818">
                  <c:v>5451.35</c:v>
                </c:pt>
                <c:pt idx="6819">
                  <c:v>5452.1600000000008</c:v>
                </c:pt>
                <c:pt idx="6820">
                  <c:v>5452.9699999999993</c:v>
                </c:pt>
                <c:pt idx="6821">
                  <c:v>5453.71</c:v>
                </c:pt>
                <c:pt idx="6822">
                  <c:v>5454.44</c:v>
                </c:pt>
                <c:pt idx="6823">
                  <c:v>5455.6100000000006</c:v>
                </c:pt>
                <c:pt idx="6824">
                  <c:v>5456.4</c:v>
                </c:pt>
                <c:pt idx="6825">
                  <c:v>5457.1900000000005</c:v>
                </c:pt>
                <c:pt idx="6826">
                  <c:v>5457.92</c:v>
                </c:pt>
                <c:pt idx="6827">
                  <c:v>5458.64</c:v>
                </c:pt>
                <c:pt idx="6828">
                  <c:v>5459.41</c:v>
                </c:pt>
                <c:pt idx="6829">
                  <c:v>5460.2</c:v>
                </c:pt>
                <c:pt idx="6830">
                  <c:v>5461.02</c:v>
                </c:pt>
                <c:pt idx="6831">
                  <c:v>5461.84</c:v>
                </c:pt>
                <c:pt idx="6832">
                  <c:v>5462.73</c:v>
                </c:pt>
                <c:pt idx="6833">
                  <c:v>5463.55</c:v>
                </c:pt>
                <c:pt idx="6834">
                  <c:v>5464.29</c:v>
                </c:pt>
                <c:pt idx="6835">
                  <c:v>5465.08</c:v>
                </c:pt>
                <c:pt idx="6836">
                  <c:v>5465.8200000000006</c:v>
                </c:pt>
                <c:pt idx="6837">
                  <c:v>5466.57</c:v>
                </c:pt>
                <c:pt idx="6838">
                  <c:v>5467.37</c:v>
                </c:pt>
                <c:pt idx="6839">
                  <c:v>5468.1200000000008</c:v>
                </c:pt>
                <c:pt idx="6840">
                  <c:v>5468.88</c:v>
                </c:pt>
                <c:pt idx="6841">
                  <c:v>5469.85</c:v>
                </c:pt>
                <c:pt idx="6842">
                  <c:v>5470.67</c:v>
                </c:pt>
                <c:pt idx="6843">
                  <c:v>5471.42</c:v>
                </c:pt>
                <c:pt idx="6844">
                  <c:v>5472.24</c:v>
                </c:pt>
                <c:pt idx="6845">
                  <c:v>5472.9699999999993</c:v>
                </c:pt>
                <c:pt idx="6846">
                  <c:v>5473.75</c:v>
                </c:pt>
                <c:pt idx="6847">
                  <c:v>5474.58</c:v>
                </c:pt>
                <c:pt idx="6848">
                  <c:v>5475.4699999999993</c:v>
                </c:pt>
                <c:pt idx="6849">
                  <c:v>5476.28</c:v>
                </c:pt>
                <c:pt idx="6850">
                  <c:v>5477.1100000000006</c:v>
                </c:pt>
                <c:pt idx="6851">
                  <c:v>5478.01</c:v>
                </c:pt>
                <c:pt idx="6852">
                  <c:v>5478.73</c:v>
                </c:pt>
                <c:pt idx="6853">
                  <c:v>5479.5</c:v>
                </c:pt>
                <c:pt idx="6854">
                  <c:v>5480.23</c:v>
                </c:pt>
                <c:pt idx="6855">
                  <c:v>5481</c:v>
                </c:pt>
                <c:pt idx="6856">
                  <c:v>5481.81</c:v>
                </c:pt>
                <c:pt idx="6857">
                  <c:v>5482.63</c:v>
                </c:pt>
                <c:pt idx="6858">
                  <c:v>5483.4</c:v>
                </c:pt>
                <c:pt idx="6859">
                  <c:v>5484.09</c:v>
                </c:pt>
                <c:pt idx="6860">
                  <c:v>5484.8600000000006</c:v>
                </c:pt>
                <c:pt idx="6861">
                  <c:v>5485.6200000000008</c:v>
                </c:pt>
                <c:pt idx="6862">
                  <c:v>5486.39</c:v>
                </c:pt>
                <c:pt idx="6863">
                  <c:v>5487.09</c:v>
                </c:pt>
                <c:pt idx="6864">
                  <c:v>5488.07</c:v>
                </c:pt>
                <c:pt idx="6865">
                  <c:v>5488.99</c:v>
                </c:pt>
                <c:pt idx="6866">
                  <c:v>5489.96</c:v>
                </c:pt>
                <c:pt idx="6867">
                  <c:v>5490.74</c:v>
                </c:pt>
                <c:pt idx="6868">
                  <c:v>5491.5</c:v>
                </c:pt>
                <c:pt idx="6869">
                  <c:v>5492.2699999999995</c:v>
                </c:pt>
                <c:pt idx="6870">
                  <c:v>5493.03</c:v>
                </c:pt>
                <c:pt idx="6871">
                  <c:v>5493.8</c:v>
                </c:pt>
                <c:pt idx="6872">
                  <c:v>5494.63</c:v>
                </c:pt>
                <c:pt idx="6873">
                  <c:v>5495.4299999999994</c:v>
                </c:pt>
                <c:pt idx="6874">
                  <c:v>5496.06</c:v>
                </c:pt>
                <c:pt idx="6875">
                  <c:v>5496.75</c:v>
                </c:pt>
                <c:pt idx="6876">
                  <c:v>5497.71</c:v>
                </c:pt>
                <c:pt idx="6877">
                  <c:v>5498.51</c:v>
                </c:pt>
                <c:pt idx="6878">
                  <c:v>5499.33</c:v>
                </c:pt>
                <c:pt idx="6879">
                  <c:v>5500.1200000000008</c:v>
                </c:pt>
                <c:pt idx="6880">
                  <c:v>5500.91</c:v>
                </c:pt>
                <c:pt idx="6881">
                  <c:v>5501.67</c:v>
                </c:pt>
                <c:pt idx="6882">
                  <c:v>5502.56</c:v>
                </c:pt>
                <c:pt idx="6883">
                  <c:v>5503.31</c:v>
                </c:pt>
                <c:pt idx="6884">
                  <c:v>5504.4299999999994</c:v>
                </c:pt>
                <c:pt idx="6885">
                  <c:v>5505.17</c:v>
                </c:pt>
                <c:pt idx="6886">
                  <c:v>5506.03</c:v>
                </c:pt>
                <c:pt idx="6887">
                  <c:v>5506.76</c:v>
                </c:pt>
                <c:pt idx="6888">
                  <c:v>5507.41</c:v>
                </c:pt>
                <c:pt idx="6889">
                  <c:v>5508.22</c:v>
                </c:pt>
                <c:pt idx="6890">
                  <c:v>5508.94</c:v>
                </c:pt>
                <c:pt idx="6891">
                  <c:v>5509.85</c:v>
                </c:pt>
                <c:pt idx="6892">
                  <c:v>5510.73</c:v>
                </c:pt>
                <c:pt idx="6893">
                  <c:v>5511.6200000000008</c:v>
                </c:pt>
                <c:pt idx="6894">
                  <c:v>5512.34</c:v>
                </c:pt>
                <c:pt idx="6895">
                  <c:v>5513.17</c:v>
                </c:pt>
                <c:pt idx="6896">
                  <c:v>5513.96</c:v>
                </c:pt>
                <c:pt idx="6897">
                  <c:v>5514.72</c:v>
                </c:pt>
                <c:pt idx="6898">
                  <c:v>5515.55</c:v>
                </c:pt>
                <c:pt idx="6899">
                  <c:v>5516.3600000000006</c:v>
                </c:pt>
                <c:pt idx="6900">
                  <c:v>5517.13</c:v>
                </c:pt>
                <c:pt idx="6901">
                  <c:v>5517.7699999999995</c:v>
                </c:pt>
                <c:pt idx="6902">
                  <c:v>5518.67</c:v>
                </c:pt>
                <c:pt idx="6903">
                  <c:v>5519.39</c:v>
                </c:pt>
                <c:pt idx="6904">
                  <c:v>5520.17</c:v>
                </c:pt>
                <c:pt idx="6905">
                  <c:v>5520.89</c:v>
                </c:pt>
                <c:pt idx="6906">
                  <c:v>5521.73</c:v>
                </c:pt>
                <c:pt idx="6907">
                  <c:v>5522.54</c:v>
                </c:pt>
                <c:pt idx="6908">
                  <c:v>5523.25</c:v>
                </c:pt>
                <c:pt idx="6909">
                  <c:v>5524.05</c:v>
                </c:pt>
                <c:pt idx="6910">
                  <c:v>5524.87</c:v>
                </c:pt>
                <c:pt idx="6911">
                  <c:v>5525.59</c:v>
                </c:pt>
                <c:pt idx="6912">
                  <c:v>5526.3600000000006</c:v>
                </c:pt>
                <c:pt idx="6913">
                  <c:v>5527.18</c:v>
                </c:pt>
                <c:pt idx="6914">
                  <c:v>5528.07</c:v>
                </c:pt>
                <c:pt idx="6915">
                  <c:v>5528.84</c:v>
                </c:pt>
                <c:pt idx="6916">
                  <c:v>5529.63</c:v>
                </c:pt>
                <c:pt idx="6917">
                  <c:v>5530.38</c:v>
                </c:pt>
                <c:pt idx="6918">
                  <c:v>5531.1900000000005</c:v>
                </c:pt>
                <c:pt idx="6919">
                  <c:v>5532</c:v>
                </c:pt>
                <c:pt idx="6920">
                  <c:v>5532.8</c:v>
                </c:pt>
                <c:pt idx="6921">
                  <c:v>5533.64</c:v>
                </c:pt>
                <c:pt idx="6922">
                  <c:v>5534.41</c:v>
                </c:pt>
                <c:pt idx="6923">
                  <c:v>5535.2699999999995</c:v>
                </c:pt>
                <c:pt idx="6924">
                  <c:v>5535.99</c:v>
                </c:pt>
                <c:pt idx="6925">
                  <c:v>5536.95</c:v>
                </c:pt>
                <c:pt idx="6926">
                  <c:v>5537.7699999999995</c:v>
                </c:pt>
                <c:pt idx="6927">
                  <c:v>5538.54</c:v>
                </c:pt>
                <c:pt idx="6928">
                  <c:v>5539.3200000000006</c:v>
                </c:pt>
                <c:pt idx="6929">
                  <c:v>5540.05</c:v>
                </c:pt>
                <c:pt idx="6930">
                  <c:v>5540.9</c:v>
                </c:pt>
                <c:pt idx="6931">
                  <c:v>5541.64</c:v>
                </c:pt>
                <c:pt idx="6932">
                  <c:v>5542.3600000000006</c:v>
                </c:pt>
                <c:pt idx="6933">
                  <c:v>5543.09</c:v>
                </c:pt>
                <c:pt idx="6934">
                  <c:v>5543.92</c:v>
                </c:pt>
                <c:pt idx="6935">
                  <c:v>5544.73</c:v>
                </c:pt>
                <c:pt idx="6936">
                  <c:v>5545.5</c:v>
                </c:pt>
                <c:pt idx="6937">
                  <c:v>5546.31</c:v>
                </c:pt>
                <c:pt idx="6938">
                  <c:v>5547</c:v>
                </c:pt>
                <c:pt idx="6939">
                  <c:v>5547.87</c:v>
                </c:pt>
                <c:pt idx="6940">
                  <c:v>5548.6100000000006</c:v>
                </c:pt>
                <c:pt idx="6941">
                  <c:v>5549.49</c:v>
                </c:pt>
                <c:pt idx="6942">
                  <c:v>5550.31</c:v>
                </c:pt>
                <c:pt idx="6943">
                  <c:v>5551.06</c:v>
                </c:pt>
                <c:pt idx="6944">
                  <c:v>5551.87</c:v>
                </c:pt>
                <c:pt idx="6945">
                  <c:v>5552.72</c:v>
                </c:pt>
                <c:pt idx="6946">
                  <c:v>5553.48</c:v>
                </c:pt>
                <c:pt idx="6947">
                  <c:v>5554.33</c:v>
                </c:pt>
                <c:pt idx="6948">
                  <c:v>5555.1500000000005</c:v>
                </c:pt>
                <c:pt idx="6949">
                  <c:v>5556.02</c:v>
                </c:pt>
                <c:pt idx="6950">
                  <c:v>5556.8200000000006</c:v>
                </c:pt>
                <c:pt idx="6951">
                  <c:v>5557.57</c:v>
                </c:pt>
                <c:pt idx="6952">
                  <c:v>5558.38</c:v>
                </c:pt>
                <c:pt idx="6953">
                  <c:v>5559.2</c:v>
                </c:pt>
                <c:pt idx="6954">
                  <c:v>5560.02</c:v>
                </c:pt>
                <c:pt idx="6955">
                  <c:v>5560.75</c:v>
                </c:pt>
                <c:pt idx="6956">
                  <c:v>5561.45</c:v>
                </c:pt>
                <c:pt idx="6957">
                  <c:v>5562.3200000000006</c:v>
                </c:pt>
                <c:pt idx="6958">
                  <c:v>5563.1200000000008</c:v>
                </c:pt>
                <c:pt idx="6959">
                  <c:v>5563.87</c:v>
                </c:pt>
                <c:pt idx="6960">
                  <c:v>5564.72</c:v>
                </c:pt>
                <c:pt idx="6961">
                  <c:v>5565.53</c:v>
                </c:pt>
                <c:pt idx="6962">
                  <c:v>5566.37</c:v>
                </c:pt>
                <c:pt idx="6963">
                  <c:v>5567.1100000000006</c:v>
                </c:pt>
                <c:pt idx="6964">
                  <c:v>5567.94</c:v>
                </c:pt>
                <c:pt idx="6965">
                  <c:v>5568.88</c:v>
                </c:pt>
                <c:pt idx="6966">
                  <c:v>5569.6100000000006</c:v>
                </c:pt>
                <c:pt idx="6967">
                  <c:v>5570.38</c:v>
                </c:pt>
                <c:pt idx="6968">
                  <c:v>5571.22</c:v>
                </c:pt>
                <c:pt idx="6969">
                  <c:v>5572.09</c:v>
                </c:pt>
                <c:pt idx="6970">
                  <c:v>5572.95</c:v>
                </c:pt>
                <c:pt idx="6971">
                  <c:v>5573.74</c:v>
                </c:pt>
                <c:pt idx="6972">
                  <c:v>5574.4699999999993</c:v>
                </c:pt>
                <c:pt idx="6973">
                  <c:v>5575.38</c:v>
                </c:pt>
                <c:pt idx="6974">
                  <c:v>5576.09</c:v>
                </c:pt>
                <c:pt idx="6975">
                  <c:v>5576.89</c:v>
                </c:pt>
                <c:pt idx="6976">
                  <c:v>5577.6600000000008</c:v>
                </c:pt>
                <c:pt idx="6977">
                  <c:v>5578.46</c:v>
                </c:pt>
                <c:pt idx="6978">
                  <c:v>5579.23</c:v>
                </c:pt>
                <c:pt idx="6979">
                  <c:v>5580.02</c:v>
                </c:pt>
                <c:pt idx="6980">
                  <c:v>5581.25</c:v>
                </c:pt>
                <c:pt idx="6981">
                  <c:v>5582.08</c:v>
                </c:pt>
                <c:pt idx="6982">
                  <c:v>5582.91</c:v>
                </c:pt>
                <c:pt idx="6983">
                  <c:v>5583.79</c:v>
                </c:pt>
                <c:pt idx="6984">
                  <c:v>5584.6100000000006</c:v>
                </c:pt>
                <c:pt idx="6985">
                  <c:v>5585.38</c:v>
                </c:pt>
                <c:pt idx="6986">
                  <c:v>5586.1500000000005</c:v>
                </c:pt>
                <c:pt idx="6987">
                  <c:v>5586.94</c:v>
                </c:pt>
                <c:pt idx="6988">
                  <c:v>5587.6900000000005</c:v>
                </c:pt>
                <c:pt idx="6989">
                  <c:v>5588.51</c:v>
                </c:pt>
                <c:pt idx="6990">
                  <c:v>5589.34</c:v>
                </c:pt>
                <c:pt idx="6991">
                  <c:v>5590.22</c:v>
                </c:pt>
                <c:pt idx="6992">
                  <c:v>5590.9699999999993</c:v>
                </c:pt>
                <c:pt idx="6993">
                  <c:v>5591.75</c:v>
                </c:pt>
                <c:pt idx="6994">
                  <c:v>5592.51</c:v>
                </c:pt>
                <c:pt idx="6995">
                  <c:v>5593.55</c:v>
                </c:pt>
                <c:pt idx="6996">
                  <c:v>5594.38</c:v>
                </c:pt>
                <c:pt idx="6997">
                  <c:v>5595.1500000000005</c:v>
                </c:pt>
                <c:pt idx="6998">
                  <c:v>5596.1200000000008</c:v>
                </c:pt>
                <c:pt idx="6999">
                  <c:v>5596.89</c:v>
                </c:pt>
                <c:pt idx="7000">
                  <c:v>5597.7</c:v>
                </c:pt>
                <c:pt idx="7001">
                  <c:v>5598.53</c:v>
                </c:pt>
                <c:pt idx="7002">
                  <c:v>5599.35</c:v>
                </c:pt>
                <c:pt idx="7003">
                  <c:v>5600.26</c:v>
                </c:pt>
                <c:pt idx="7004">
                  <c:v>5601.08</c:v>
                </c:pt>
                <c:pt idx="7005">
                  <c:v>5602</c:v>
                </c:pt>
                <c:pt idx="7006">
                  <c:v>5602.87</c:v>
                </c:pt>
                <c:pt idx="7007">
                  <c:v>5603.64</c:v>
                </c:pt>
                <c:pt idx="7008">
                  <c:v>5604.44</c:v>
                </c:pt>
                <c:pt idx="7009">
                  <c:v>5605.33</c:v>
                </c:pt>
                <c:pt idx="7010">
                  <c:v>5606.08</c:v>
                </c:pt>
                <c:pt idx="7011">
                  <c:v>5606.8600000000006</c:v>
                </c:pt>
                <c:pt idx="7012">
                  <c:v>5607.7</c:v>
                </c:pt>
                <c:pt idx="7013">
                  <c:v>5608.42</c:v>
                </c:pt>
                <c:pt idx="7014">
                  <c:v>5609.25</c:v>
                </c:pt>
                <c:pt idx="7015">
                  <c:v>5610.08</c:v>
                </c:pt>
                <c:pt idx="7016">
                  <c:v>5610.8200000000006</c:v>
                </c:pt>
                <c:pt idx="7017">
                  <c:v>5611.57</c:v>
                </c:pt>
                <c:pt idx="7018">
                  <c:v>5612.28</c:v>
                </c:pt>
                <c:pt idx="7019">
                  <c:v>5613.5</c:v>
                </c:pt>
                <c:pt idx="7020">
                  <c:v>5614.1500000000005</c:v>
                </c:pt>
                <c:pt idx="7021">
                  <c:v>5615.02</c:v>
                </c:pt>
                <c:pt idx="7022">
                  <c:v>5615.84</c:v>
                </c:pt>
                <c:pt idx="7023">
                  <c:v>5616.8200000000006</c:v>
                </c:pt>
                <c:pt idx="7024">
                  <c:v>5617.52</c:v>
                </c:pt>
                <c:pt idx="7025">
                  <c:v>5618.23</c:v>
                </c:pt>
                <c:pt idx="7026">
                  <c:v>5618.96</c:v>
                </c:pt>
                <c:pt idx="7027">
                  <c:v>5619.91</c:v>
                </c:pt>
                <c:pt idx="7028">
                  <c:v>5620.63</c:v>
                </c:pt>
                <c:pt idx="7029">
                  <c:v>5621.45</c:v>
                </c:pt>
                <c:pt idx="7030">
                  <c:v>5622.29</c:v>
                </c:pt>
                <c:pt idx="7031">
                  <c:v>5623.07</c:v>
                </c:pt>
                <c:pt idx="7032">
                  <c:v>5623.92</c:v>
                </c:pt>
                <c:pt idx="7033">
                  <c:v>5624.67</c:v>
                </c:pt>
                <c:pt idx="7034">
                  <c:v>5625.39</c:v>
                </c:pt>
                <c:pt idx="7035">
                  <c:v>5626.1100000000006</c:v>
                </c:pt>
                <c:pt idx="7036">
                  <c:v>5627.04</c:v>
                </c:pt>
                <c:pt idx="7037">
                  <c:v>5627.8600000000006</c:v>
                </c:pt>
                <c:pt idx="7038">
                  <c:v>5628.6600000000008</c:v>
                </c:pt>
                <c:pt idx="7039">
                  <c:v>5629.42</c:v>
                </c:pt>
                <c:pt idx="7040">
                  <c:v>5630.21</c:v>
                </c:pt>
                <c:pt idx="7041">
                  <c:v>5630.9</c:v>
                </c:pt>
                <c:pt idx="7042">
                  <c:v>5631.67</c:v>
                </c:pt>
                <c:pt idx="7043">
                  <c:v>5632.54</c:v>
                </c:pt>
                <c:pt idx="7044">
                  <c:v>5633.39</c:v>
                </c:pt>
                <c:pt idx="7045">
                  <c:v>5634.08</c:v>
                </c:pt>
                <c:pt idx="7046">
                  <c:v>5634.87</c:v>
                </c:pt>
                <c:pt idx="7047">
                  <c:v>5635.6200000000008</c:v>
                </c:pt>
                <c:pt idx="7048">
                  <c:v>5636.39</c:v>
                </c:pt>
                <c:pt idx="7049">
                  <c:v>5637.17</c:v>
                </c:pt>
                <c:pt idx="7050">
                  <c:v>5637.8600000000006</c:v>
                </c:pt>
                <c:pt idx="7051">
                  <c:v>5638.58</c:v>
                </c:pt>
                <c:pt idx="7052">
                  <c:v>5639.49</c:v>
                </c:pt>
                <c:pt idx="7053">
                  <c:v>5640.3200000000006</c:v>
                </c:pt>
                <c:pt idx="7054">
                  <c:v>5641.08</c:v>
                </c:pt>
                <c:pt idx="7055">
                  <c:v>5641.8600000000006</c:v>
                </c:pt>
                <c:pt idx="7056">
                  <c:v>5642.72</c:v>
                </c:pt>
                <c:pt idx="7057">
                  <c:v>5643.44</c:v>
                </c:pt>
                <c:pt idx="7058">
                  <c:v>5644.14</c:v>
                </c:pt>
                <c:pt idx="7059">
                  <c:v>5644.95</c:v>
                </c:pt>
                <c:pt idx="7060">
                  <c:v>5645.74</c:v>
                </c:pt>
                <c:pt idx="7061">
                  <c:v>5646.56</c:v>
                </c:pt>
                <c:pt idx="7062">
                  <c:v>5647.51</c:v>
                </c:pt>
                <c:pt idx="7063">
                  <c:v>5648.31</c:v>
                </c:pt>
                <c:pt idx="7064">
                  <c:v>5649.1900000000005</c:v>
                </c:pt>
                <c:pt idx="7065">
                  <c:v>5649.98</c:v>
                </c:pt>
                <c:pt idx="7066">
                  <c:v>5650.7</c:v>
                </c:pt>
                <c:pt idx="7067">
                  <c:v>5651.58</c:v>
                </c:pt>
                <c:pt idx="7068">
                  <c:v>5652.42</c:v>
                </c:pt>
                <c:pt idx="7069">
                  <c:v>5653.18</c:v>
                </c:pt>
                <c:pt idx="7070">
                  <c:v>5654.01</c:v>
                </c:pt>
                <c:pt idx="7071">
                  <c:v>5654.74</c:v>
                </c:pt>
                <c:pt idx="7072">
                  <c:v>5655.52</c:v>
                </c:pt>
                <c:pt idx="7073">
                  <c:v>5656.1900000000005</c:v>
                </c:pt>
                <c:pt idx="7074">
                  <c:v>5657</c:v>
                </c:pt>
                <c:pt idx="7075">
                  <c:v>5657.85</c:v>
                </c:pt>
                <c:pt idx="7076">
                  <c:v>5658.6</c:v>
                </c:pt>
                <c:pt idx="7077">
                  <c:v>5659.42</c:v>
                </c:pt>
                <c:pt idx="7078">
                  <c:v>5660.22</c:v>
                </c:pt>
                <c:pt idx="7079">
                  <c:v>5661.01</c:v>
                </c:pt>
                <c:pt idx="7080">
                  <c:v>5661.99</c:v>
                </c:pt>
                <c:pt idx="7081">
                  <c:v>5662.71</c:v>
                </c:pt>
                <c:pt idx="7082">
                  <c:v>5663.4699999999993</c:v>
                </c:pt>
                <c:pt idx="7083">
                  <c:v>5664.17</c:v>
                </c:pt>
                <c:pt idx="7084">
                  <c:v>5665.03</c:v>
                </c:pt>
                <c:pt idx="7085">
                  <c:v>5665.73</c:v>
                </c:pt>
                <c:pt idx="7086">
                  <c:v>5666.51</c:v>
                </c:pt>
                <c:pt idx="7087">
                  <c:v>5667.22</c:v>
                </c:pt>
                <c:pt idx="7088">
                  <c:v>5668.17</c:v>
                </c:pt>
                <c:pt idx="7089">
                  <c:v>5669.03</c:v>
                </c:pt>
                <c:pt idx="7090">
                  <c:v>5669.88</c:v>
                </c:pt>
                <c:pt idx="7091">
                  <c:v>5671.02</c:v>
                </c:pt>
                <c:pt idx="7092">
                  <c:v>5671.79</c:v>
                </c:pt>
                <c:pt idx="7093">
                  <c:v>5672.53</c:v>
                </c:pt>
                <c:pt idx="7094">
                  <c:v>5673.25</c:v>
                </c:pt>
                <c:pt idx="7095">
                  <c:v>5674.02</c:v>
                </c:pt>
                <c:pt idx="7096">
                  <c:v>5674.81</c:v>
                </c:pt>
                <c:pt idx="7097">
                  <c:v>5675.59</c:v>
                </c:pt>
                <c:pt idx="7098">
                  <c:v>5676.41</c:v>
                </c:pt>
                <c:pt idx="7099">
                  <c:v>5677.21</c:v>
                </c:pt>
                <c:pt idx="7100">
                  <c:v>5678.01</c:v>
                </c:pt>
                <c:pt idx="7101">
                  <c:v>5678.7699999999995</c:v>
                </c:pt>
                <c:pt idx="7102">
                  <c:v>5679.55</c:v>
                </c:pt>
                <c:pt idx="7103">
                  <c:v>5680.37</c:v>
                </c:pt>
                <c:pt idx="7104">
                  <c:v>5681.09</c:v>
                </c:pt>
                <c:pt idx="7105">
                  <c:v>5681.88</c:v>
                </c:pt>
                <c:pt idx="7106">
                  <c:v>5682.73</c:v>
                </c:pt>
                <c:pt idx="7107">
                  <c:v>5683.46</c:v>
                </c:pt>
                <c:pt idx="7108">
                  <c:v>5684.29</c:v>
                </c:pt>
                <c:pt idx="7109">
                  <c:v>5685.04</c:v>
                </c:pt>
                <c:pt idx="7110">
                  <c:v>5685.74</c:v>
                </c:pt>
                <c:pt idx="7111">
                  <c:v>5686.49</c:v>
                </c:pt>
                <c:pt idx="7112">
                  <c:v>5687.28</c:v>
                </c:pt>
                <c:pt idx="7113">
                  <c:v>5688.1500000000005</c:v>
                </c:pt>
                <c:pt idx="7114">
                  <c:v>5688.88</c:v>
                </c:pt>
                <c:pt idx="7115">
                  <c:v>5689.64</c:v>
                </c:pt>
                <c:pt idx="7116">
                  <c:v>5690.48</c:v>
                </c:pt>
                <c:pt idx="7117">
                  <c:v>5691.29</c:v>
                </c:pt>
                <c:pt idx="7118">
                  <c:v>5692.18</c:v>
                </c:pt>
                <c:pt idx="7119">
                  <c:v>5692.9299999999994</c:v>
                </c:pt>
                <c:pt idx="7120">
                  <c:v>5693.91</c:v>
                </c:pt>
                <c:pt idx="7121">
                  <c:v>5694.68</c:v>
                </c:pt>
                <c:pt idx="7122">
                  <c:v>5695.49</c:v>
                </c:pt>
                <c:pt idx="7123">
                  <c:v>5696.3600000000006</c:v>
                </c:pt>
                <c:pt idx="7124">
                  <c:v>5697.14</c:v>
                </c:pt>
                <c:pt idx="7125">
                  <c:v>5698.02</c:v>
                </c:pt>
                <c:pt idx="7126">
                  <c:v>5698.78</c:v>
                </c:pt>
                <c:pt idx="7127">
                  <c:v>5699.57</c:v>
                </c:pt>
                <c:pt idx="7128">
                  <c:v>5700.31</c:v>
                </c:pt>
                <c:pt idx="7129">
                  <c:v>5701.1100000000006</c:v>
                </c:pt>
                <c:pt idx="7130">
                  <c:v>5701.91</c:v>
                </c:pt>
                <c:pt idx="7131">
                  <c:v>5702.76</c:v>
                </c:pt>
                <c:pt idx="7132">
                  <c:v>5703.54</c:v>
                </c:pt>
                <c:pt idx="7133">
                  <c:v>5704.34</c:v>
                </c:pt>
                <c:pt idx="7134">
                  <c:v>5705.07</c:v>
                </c:pt>
                <c:pt idx="7135">
                  <c:v>5705.84</c:v>
                </c:pt>
                <c:pt idx="7136">
                  <c:v>5706.6100000000006</c:v>
                </c:pt>
                <c:pt idx="7137">
                  <c:v>5707.51</c:v>
                </c:pt>
                <c:pt idx="7138">
                  <c:v>5708.29</c:v>
                </c:pt>
                <c:pt idx="7139">
                  <c:v>5709</c:v>
                </c:pt>
                <c:pt idx="7140">
                  <c:v>5709.84</c:v>
                </c:pt>
                <c:pt idx="7141">
                  <c:v>5710.6500000000005</c:v>
                </c:pt>
                <c:pt idx="7142">
                  <c:v>5711.49</c:v>
                </c:pt>
                <c:pt idx="7143">
                  <c:v>5712.23</c:v>
                </c:pt>
                <c:pt idx="7144">
                  <c:v>5712.96</c:v>
                </c:pt>
                <c:pt idx="7145">
                  <c:v>5713.81</c:v>
                </c:pt>
                <c:pt idx="7146">
                  <c:v>5714.6200000000008</c:v>
                </c:pt>
                <c:pt idx="7147">
                  <c:v>5715.46</c:v>
                </c:pt>
                <c:pt idx="7148">
                  <c:v>5716.3600000000006</c:v>
                </c:pt>
                <c:pt idx="7149">
                  <c:v>5717.1900000000005</c:v>
                </c:pt>
                <c:pt idx="7150">
                  <c:v>5717.92</c:v>
                </c:pt>
                <c:pt idx="7151">
                  <c:v>5718.71</c:v>
                </c:pt>
                <c:pt idx="7152">
                  <c:v>5719.45</c:v>
                </c:pt>
                <c:pt idx="7153">
                  <c:v>5720.2</c:v>
                </c:pt>
                <c:pt idx="7154">
                  <c:v>5721.05</c:v>
                </c:pt>
                <c:pt idx="7155">
                  <c:v>5722.02</c:v>
                </c:pt>
                <c:pt idx="7156">
                  <c:v>5722.71</c:v>
                </c:pt>
                <c:pt idx="7157">
                  <c:v>5723.59</c:v>
                </c:pt>
                <c:pt idx="7158">
                  <c:v>5724.3200000000006</c:v>
                </c:pt>
                <c:pt idx="7159">
                  <c:v>5725.08</c:v>
                </c:pt>
                <c:pt idx="7160">
                  <c:v>5725.81</c:v>
                </c:pt>
                <c:pt idx="7161">
                  <c:v>5726.6500000000005</c:v>
                </c:pt>
                <c:pt idx="7162">
                  <c:v>5727.31</c:v>
                </c:pt>
                <c:pt idx="7163">
                  <c:v>5728.07</c:v>
                </c:pt>
                <c:pt idx="7164">
                  <c:v>5728.83</c:v>
                </c:pt>
                <c:pt idx="7165">
                  <c:v>5729.6100000000006</c:v>
                </c:pt>
                <c:pt idx="7166">
                  <c:v>5730.45</c:v>
                </c:pt>
                <c:pt idx="7167">
                  <c:v>5731.22</c:v>
                </c:pt>
                <c:pt idx="7168">
                  <c:v>5731.99</c:v>
                </c:pt>
                <c:pt idx="7169">
                  <c:v>5732.87</c:v>
                </c:pt>
                <c:pt idx="7170">
                  <c:v>5733.63</c:v>
                </c:pt>
                <c:pt idx="7171">
                  <c:v>5734.34</c:v>
                </c:pt>
                <c:pt idx="7172">
                  <c:v>5735.13</c:v>
                </c:pt>
                <c:pt idx="7173">
                  <c:v>5735.89</c:v>
                </c:pt>
                <c:pt idx="7174">
                  <c:v>5736.7</c:v>
                </c:pt>
                <c:pt idx="7175">
                  <c:v>5737.45</c:v>
                </c:pt>
                <c:pt idx="7176">
                  <c:v>5738.41</c:v>
                </c:pt>
                <c:pt idx="7177">
                  <c:v>5739.1600000000008</c:v>
                </c:pt>
                <c:pt idx="7178">
                  <c:v>5740</c:v>
                </c:pt>
                <c:pt idx="7179">
                  <c:v>5740.84</c:v>
                </c:pt>
                <c:pt idx="7180">
                  <c:v>5741.63</c:v>
                </c:pt>
                <c:pt idx="7181">
                  <c:v>5742.3600000000006</c:v>
                </c:pt>
                <c:pt idx="7182">
                  <c:v>5743.22</c:v>
                </c:pt>
                <c:pt idx="7183">
                  <c:v>5744.01</c:v>
                </c:pt>
                <c:pt idx="7184">
                  <c:v>5744.85</c:v>
                </c:pt>
                <c:pt idx="7185">
                  <c:v>5745.68</c:v>
                </c:pt>
                <c:pt idx="7186">
                  <c:v>5746.49</c:v>
                </c:pt>
                <c:pt idx="7187">
                  <c:v>5747.24</c:v>
                </c:pt>
                <c:pt idx="7188">
                  <c:v>5748.08</c:v>
                </c:pt>
                <c:pt idx="7189">
                  <c:v>5748.85</c:v>
                </c:pt>
                <c:pt idx="7190">
                  <c:v>5749.57</c:v>
                </c:pt>
                <c:pt idx="7191">
                  <c:v>5750.26</c:v>
                </c:pt>
                <c:pt idx="7192">
                  <c:v>5751.13</c:v>
                </c:pt>
                <c:pt idx="7193">
                  <c:v>5751.88</c:v>
                </c:pt>
                <c:pt idx="7194">
                  <c:v>5752.6200000000008</c:v>
                </c:pt>
                <c:pt idx="7195">
                  <c:v>5753.4299999999994</c:v>
                </c:pt>
                <c:pt idx="7196">
                  <c:v>5754.1600000000008</c:v>
                </c:pt>
                <c:pt idx="7197">
                  <c:v>5755.01</c:v>
                </c:pt>
                <c:pt idx="7198">
                  <c:v>5755.74</c:v>
                </c:pt>
                <c:pt idx="7199">
                  <c:v>5756.6100000000006</c:v>
                </c:pt>
                <c:pt idx="7200">
                  <c:v>5757.37</c:v>
                </c:pt>
                <c:pt idx="7201">
                  <c:v>5758.14</c:v>
                </c:pt>
                <c:pt idx="7202">
                  <c:v>5758.87</c:v>
                </c:pt>
                <c:pt idx="7203">
                  <c:v>5759.58</c:v>
                </c:pt>
                <c:pt idx="7204">
                  <c:v>5760.41</c:v>
                </c:pt>
                <c:pt idx="7205">
                  <c:v>5761.26</c:v>
                </c:pt>
                <c:pt idx="7206">
                  <c:v>5761.98</c:v>
                </c:pt>
                <c:pt idx="7207">
                  <c:v>5762.87</c:v>
                </c:pt>
                <c:pt idx="7208">
                  <c:v>5763.6900000000005</c:v>
                </c:pt>
                <c:pt idx="7209">
                  <c:v>5764.42</c:v>
                </c:pt>
                <c:pt idx="7210">
                  <c:v>5765.24</c:v>
                </c:pt>
                <c:pt idx="7211">
                  <c:v>5766.05</c:v>
                </c:pt>
                <c:pt idx="7212">
                  <c:v>5766.87</c:v>
                </c:pt>
                <c:pt idx="7213">
                  <c:v>5767.58</c:v>
                </c:pt>
                <c:pt idx="7214">
                  <c:v>5768.34</c:v>
                </c:pt>
                <c:pt idx="7215">
                  <c:v>5769.1500000000005</c:v>
                </c:pt>
                <c:pt idx="7216">
                  <c:v>5769.9</c:v>
                </c:pt>
                <c:pt idx="7217">
                  <c:v>5771.24</c:v>
                </c:pt>
                <c:pt idx="7218">
                  <c:v>5772.07</c:v>
                </c:pt>
                <c:pt idx="7219">
                  <c:v>5772.9</c:v>
                </c:pt>
                <c:pt idx="7220">
                  <c:v>5773.79</c:v>
                </c:pt>
                <c:pt idx="7221">
                  <c:v>5774.6500000000005</c:v>
                </c:pt>
                <c:pt idx="7222">
                  <c:v>5775.3600000000006</c:v>
                </c:pt>
                <c:pt idx="7223">
                  <c:v>5776.17</c:v>
                </c:pt>
                <c:pt idx="7224">
                  <c:v>5776.96</c:v>
                </c:pt>
                <c:pt idx="7225">
                  <c:v>5777.94</c:v>
                </c:pt>
                <c:pt idx="7226">
                  <c:v>5778.75</c:v>
                </c:pt>
                <c:pt idx="7227">
                  <c:v>5779.6100000000006</c:v>
                </c:pt>
                <c:pt idx="7228">
                  <c:v>5780.52</c:v>
                </c:pt>
                <c:pt idx="7229">
                  <c:v>5781.2699999999995</c:v>
                </c:pt>
                <c:pt idx="7230">
                  <c:v>5781.98</c:v>
                </c:pt>
                <c:pt idx="7231">
                  <c:v>5782.74</c:v>
                </c:pt>
                <c:pt idx="7232">
                  <c:v>5783.52</c:v>
                </c:pt>
                <c:pt idx="7233">
                  <c:v>5784.49</c:v>
                </c:pt>
                <c:pt idx="7234">
                  <c:v>5785.1900000000005</c:v>
                </c:pt>
                <c:pt idx="7235">
                  <c:v>5786.09</c:v>
                </c:pt>
                <c:pt idx="7236">
                  <c:v>5786.85</c:v>
                </c:pt>
                <c:pt idx="7237">
                  <c:v>5787.64</c:v>
                </c:pt>
                <c:pt idx="7238">
                  <c:v>5788.35</c:v>
                </c:pt>
                <c:pt idx="7239">
                  <c:v>5789.1100000000006</c:v>
                </c:pt>
                <c:pt idx="7240">
                  <c:v>5789.92</c:v>
                </c:pt>
                <c:pt idx="7241">
                  <c:v>5790.74</c:v>
                </c:pt>
                <c:pt idx="7242">
                  <c:v>5791.53</c:v>
                </c:pt>
                <c:pt idx="7243">
                  <c:v>5792.45</c:v>
                </c:pt>
                <c:pt idx="7244">
                  <c:v>5793.31</c:v>
                </c:pt>
                <c:pt idx="7245">
                  <c:v>5794.1100000000006</c:v>
                </c:pt>
                <c:pt idx="7246">
                  <c:v>5794.92</c:v>
                </c:pt>
                <c:pt idx="7247">
                  <c:v>5795.8200000000006</c:v>
                </c:pt>
                <c:pt idx="7248">
                  <c:v>5796.58</c:v>
                </c:pt>
                <c:pt idx="7249">
                  <c:v>5797.33</c:v>
                </c:pt>
                <c:pt idx="7250">
                  <c:v>5798.09</c:v>
                </c:pt>
                <c:pt idx="7251">
                  <c:v>5798.9</c:v>
                </c:pt>
                <c:pt idx="7252">
                  <c:v>5799.74</c:v>
                </c:pt>
                <c:pt idx="7253">
                  <c:v>5800.49</c:v>
                </c:pt>
                <c:pt idx="7254">
                  <c:v>5801.3</c:v>
                </c:pt>
                <c:pt idx="7255">
                  <c:v>5801.95</c:v>
                </c:pt>
                <c:pt idx="7256">
                  <c:v>5802.95</c:v>
                </c:pt>
                <c:pt idx="7257">
                  <c:v>5803.6900000000005</c:v>
                </c:pt>
                <c:pt idx="7258">
                  <c:v>5804.42</c:v>
                </c:pt>
                <c:pt idx="7259">
                  <c:v>5805.1</c:v>
                </c:pt>
                <c:pt idx="7260">
                  <c:v>5805.96</c:v>
                </c:pt>
                <c:pt idx="7261">
                  <c:v>5806.71</c:v>
                </c:pt>
                <c:pt idx="7262">
                  <c:v>5807.6100000000006</c:v>
                </c:pt>
                <c:pt idx="7263">
                  <c:v>5808.33</c:v>
                </c:pt>
                <c:pt idx="7264">
                  <c:v>5809.2</c:v>
                </c:pt>
                <c:pt idx="7265">
                  <c:v>5809.89</c:v>
                </c:pt>
                <c:pt idx="7266">
                  <c:v>5810.75</c:v>
                </c:pt>
                <c:pt idx="7267">
                  <c:v>5811.42</c:v>
                </c:pt>
                <c:pt idx="7268">
                  <c:v>5812.14</c:v>
                </c:pt>
                <c:pt idx="7269">
                  <c:v>5813.02</c:v>
                </c:pt>
                <c:pt idx="7270">
                  <c:v>5813.79</c:v>
                </c:pt>
                <c:pt idx="7271">
                  <c:v>5814.59</c:v>
                </c:pt>
                <c:pt idx="7272">
                  <c:v>5815.39</c:v>
                </c:pt>
                <c:pt idx="7273">
                  <c:v>5816.1600000000008</c:v>
                </c:pt>
                <c:pt idx="7274">
                  <c:v>5816.98</c:v>
                </c:pt>
                <c:pt idx="7275">
                  <c:v>5817.75</c:v>
                </c:pt>
                <c:pt idx="7276">
                  <c:v>5818.6200000000008</c:v>
                </c:pt>
                <c:pt idx="7277">
                  <c:v>5819.58</c:v>
                </c:pt>
                <c:pt idx="7278">
                  <c:v>5820.31</c:v>
                </c:pt>
                <c:pt idx="7279">
                  <c:v>5821.1600000000008</c:v>
                </c:pt>
                <c:pt idx="7280">
                  <c:v>5821.95</c:v>
                </c:pt>
                <c:pt idx="7281">
                  <c:v>5822.72</c:v>
                </c:pt>
                <c:pt idx="7282">
                  <c:v>5823.53</c:v>
                </c:pt>
                <c:pt idx="7283">
                  <c:v>5824.3200000000006</c:v>
                </c:pt>
                <c:pt idx="7284">
                  <c:v>5825.07</c:v>
                </c:pt>
                <c:pt idx="7285">
                  <c:v>5825.84</c:v>
                </c:pt>
                <c:pt idx="7286">
                  <c:v>5826.6100000000006</c:v>
                </c:pt>
                <c:pt idx="7287">
                  <c:v>5827.35</c:v>
                </c:pt>
                <c:pt idx="7288">
                  <c:v>5828.1500000000005</c:v>
                </c:pt>
                <c:pt idx="7289">
                  <c:v>5828.89</c:v>
                </c:pt>
                <c:pt idx="7290">
                  <c:v>5829.6600000000008</c:v>
                </c:pt>
                <c:pt idx="7291">
                  <c:v>5830.37</c:v>
                </c:pt>
                <c:pt idx="7292">
                  <c:v>5831.28</c:v>
                </c:pt>
                <c:pt idx="7293">
                  <c:v>5832.05</c:v>
                </c:pt>
                <c:pt idx="7294">
                  <c:v>5832.79</c:v>
                </c:pt>
                <c:pt idx="7295">
                  <c:v>5833.6100000000006</c:v>
                </c:pt>
                <c:pt idx="7296">
                  <c:v>5834.41</c:v>
                </c:pt>
                <c:pt idx="7297">
                  <c:v>5835.21</c:v>
                </c:pt>
                <c:pt idx="7298">
                  <c:v>5835.9699999999993</c:v>
                </c:pt>
                <c:pt idx="7299">
                  <c:v>5836.72</c:v>
                </c:pt>
                <c:pt idx="7300">
                  <c:v>5837.48</c:v>
                </c:pt>
                <c:pt idx="7301">
                  <c:v>5838.3200000000006</c:v>
                </c:pt>
                <c:pt idx="7302">
                  <c:v>5839.09</c:v>
                </c:pt>
                <c:pt idx="7303">
                  <c:v>5839.89</c:v>
                </c:pt>
                <c:pt idx="7304">
                  <c:v>5840.6100000000006</c:v>
                </c:pt>
                <c:pt idx="7305">
                  <c:v>5841.3600000000006</c:v>
                </c:pt>
                <c:pt idx="7306">
                  <c:v>5842.1200000000008</c:v>
                </c:pt>
                <c:pt idx="7307">
                  <c:v>5842.94</c:v>
                </c:pt>
                <c:pt idx="7308">
                  <c:v>5843.75</c:v>
                </c:pt>
                <c:pt idx="7309">
                  <c:v>5844.48</c:v>
                </c:pt>
                <c:pt idx="7310">
                  <c:v>5845.22</c:v>
                </c:pt>
                <c:pt idx="7311">
                  <c:v>5845.98</c:v>
                </c:pt>
                <c:pt idx="7312">
                  <c:v>5846.6500000000005</c:v>
                </c:pt>
                <c:pt idx="7313">
                  <c:v>5847.53</c:v>
                </c:pt>
                <c:pt idx="7314">
                  <c:v>5848.34</c:v>
                </c:pt>
                <c:pt idx="7315">
                  <c:v>5849.21</c:v>
                </c:pt>
                <c:pt idx="7316">
                  <c:v>5849.92</c:v>
                </c:pt>
                <c:pt idx="7317">
                  <c:v>5850.7</c:v>
                </c:pt>
                <c:pt idx="7318">
                  <c:v>5851.52</c:v>
                </c:pt>
                <c:pt idx="7319">
                  <c:v>5852.3600000000006</c:v>
                </c:pt>
                <c:pt idx="7320">
                  <c:v>5853.1100000000006</c:v>
                </c:pt>
                <c:pt idx="7321">
                  <c:v>5853.92</c:v>
                </c:pt>
                <c:pt idx="7322">
                  <c:v>5854.91</c:v>
                </c:pt>
                <c:pt idx="7323">
                  <c:v>5855.6600000000008</c:v>
                </c:pt>
                <c:pt idx="7324">
                  <c:v>5856.4299999999994</c:v>
                </c:pt>
                <c:pt idx="7325">
                  <c:v>5857.25</c:v>
                </c:pt>
                <c:pt idx="7326">
                  <c:v>5858.03</c:v>
                </c:pt>
                <c:pt idx="7327">
                  <c:v>5858.73</c:v>
                </c:pt>
                <c:pt idx="7328">
                  <c:v>5859.54</c:v>
                </c:pt>
                <c:pt idx="7329">
                  <c:v>5860.3</c:v>
                </c:pt>
                <c:pt idx="7330">
                  <c:v>5860.99</c:v>
                </c:pt>
                <c:pt idx="7331">
                  <c:v>5861.84</c:v>
                </c:pt>
                <c:pt idx="7332">
                  <c:v>5862.59</c:v>
                </c:pt>
                <c:pt idx="7333">
                  <c:v>5863.44</c:v>
                </c:pt>
                <c:pt idx="7334">
                  <c:v>5864.1600000000008</c:v>
                </c:pt>
                <c:pt idx="7335">
                  <c:v>5865</c:v>
                </c:pt>
                <c:pt idx="7336">
                  <c:v>5865.71</c:v>
                </c:pt>
                <c:pt idx="7337">
                  <c:v>5866.4699999999993</c:v>
                </c:pt>
                <c:pt idx="7338">
                  <c:v>5867.25</c:v>
                </c:pt>
                <c:pt idx="7339">
                  <c:v>5868.06</c:v>
                </c:pt>
                <c:pt idx="7340">
                  <c:v>5868.85</c:v>
                </c:pt>
                <c:pt idx="7341">
                  <c:v>5869.68</c:v>
                </c:pt>
                <c:pt idx="7342">
                  <c:v>5870.51</c:v>
                </c:pt>
                <c:pt idx="7343">
                  <c:v>5871.24</c:v>
                </c:pt>
                <c:pt idx="7344">
                  <c:v>5872.08</c:v>
                </c:pt>
                <c:pt idx="7345">
                  <c:v>5872.84</c:v>
                </c:pt>
                <c:pt idx="7346">
                  <c:v>5873.7</c:v>
                </c:pt>
                <c:pt idx="7347">
                  <c:v>5874.4699999999993</c:v>
                </c:pt>
                <c:pt idx="7348">
                  <c:v>5875.25</c:v>
                </c:pt>
                <c:pt idx="7349">
                  <c:v>5876.1500000000005</c:v>
                </c:pt>
                <c:pt idx="7350">
                  <c:v>5876.91</c:v>
                </c:pt>
                <c:pt idx="7351">
                  <c:v>5877.7</c:v>
                </c:pt>
                <c:pt idx="7352">
                  <c:v>5878.57</c:v>
                </c:pt>
                <c:pt idx="7353">
                  <c:v>5879.41</c:v>
                </c:pt>
                <c:pt idx="7354">
                  <c:v>5880.2</c:v>
                </c:pt>
                <c:pt idx="7355">
                  <c:v>5881.06</c:v>
                </c:pt>
                <c:pt idx="7356">
                  <c:v>5881.74</c:v>
                </c:pt>
                <c:pt idx="7357">
                  <c:v>5882.49</c:v>
                </c:pt>
                <c:pt idx="7358">
                  <c:v>5883.2699999999995</c:v>
                </c:pt>
                <c:pt idx="7359">
                  <c:v>5884.1600000000008</c:v>
                </c:pt>
                <c:pt idx="7360">
                  <c:v>5884.9299999999994</c:v>
                </c:pt>
                <c:pt idx="7361">
                  <c:v>5885.73</c:v>
                </c:pt>
                <c:pt idx="7362">
                  <c:v>5886.6500000000005</c:v>
                </c:pt>
                <c:pt idx="7363">
                  <c:v>5887.4299999999994</c:v>
                </c:pt>
                <c:pt idx="7364">
                  <c:v>5888.2</c:v>
                </c:pt>
                <c:pt idx="7365">
                  <c:v>5889</c:v>
                </c:pt>
                <c:pt idx="7366">
                  <c:v>5889.8200000000006</c:v>
                </c:pt>
                <c:pt idx="7367">
                  <c:v>5890.64</c:v>
                </c:pt>
                <c:pt idx="7368">
                  <c:v>5891.35</c:v>
                </c:pt>
                <c:pt idx="7369">
                  <c:v>5892.18</c:v>
                </c:pt>
                <c:pt idx="7370">
                  <c:v>5893</c:v>
                </c:pt>
                <c:pt idx="7371">
                  <c:v>5893.68</c:v>
                </c:pt>
                <c:pt idx="7372">
                  <c:v>5894.4299999999994</c:v>
                </c:pt>
                <c:pt idx="7373">
                  <c:v>5895.42</c:v>
                </c:pt>
                <c:pt idx="7374">
                  <c:v>5896.3200000000006</c:v>
                </c:pt>
                <c:pt idx="7375">
                  <c:v>5897.17</c:v>
                </c:pt>
                <c:pt idx="7376">
                  <c:v>5897.85</c:v>
                </c:pt>
                <c:pt idx="7377">
                  <c:v>5898.67</c:v>
                </c:pt>
                <c:pt idx="7378">
                  <c:v>5899.51</c:v>
                </c:pt>
                <c:pt idx="7379">
                  <c:v>5900.31</c:v>
                </c:pt>
                <c:pt idx="7380">
                  <c:v>5901.14</c:v>
                </c:pt>
                <c:pt idx="7381">
                  <c:v>5901.96</c:v>
                </c:pt>
                <c:pt idx="7382">
                  <c:v>5902.7</c:v>
                </c:pt>
                <c:pt idx="7383">
                  <c:v>5903.53</c:v>
                </c:pt>
                <c:pt idx="7384">
                  <c:v>5904.29</c:v>
                </c:pt>
                <c:pt idx="7385">
                  <c:v>5905.03</c:v>
                </c:pt>
                <c:pt idx="7386">
                  <c:v>5905.76</c:v>
                </c:pt>
                <c:pt idx="7387">
                  <c:v>5906.51</c:v>
                </c:pt>
                <c:pt idx="7388">
                  <c:v>5907.31</c:v>
                </c:pt>
                <c:pt idx="7389">
                  <c:v>5908.1600000000008</c:v>
                </c:pt>
                <c:pt idx="7390">
                  <c:v>5908.88</c:v>
                </c:pt>
                <c:pt idx="7391">
                  <c:v>5909.8600000000006</c:v>
                </c:pt>
                <c:pt idx="7392">
                  <c:v>5910.6100000000006</c:v>
                </c:pt>
                <c:pt idx="7393">
                  <c:v>5911.39</c:v>
                </c:pt>
                <c:pt idx="7394">
                  <c:v>5912.25</c:v>
                </c:pt>
                <c:pt idx="7395">
                  <c:v>5913.14</c:v>
                </c:pt>
                <c:pt idx="7396">
                  <c:v>5913.87</c:v>
                </c:pt>
                <c:pt idx="7397">
                  <c:v>5914.6600000000008</c:v>
                </c:pt>
                <c:pt idx="7398">
                  <c:v>5915.5</c:v>
                </c:pt>
                <c:pt idx="7399">
                  <c:v>5916.29</c:v>
                </c:pt>
                <c:pt idx="7400">
                  <c:v>5917</c:v>
                </c:pt>
                <c:pt idx="7401">
                  <c:v>5917.78</c:v>
                </c:pt>
                <c:pt idx="7402">
                  <c:v>5918.53</c:v>
                </c:pt>
                <c:pt idx="7403">
                  <c:v>5919.2699999999995</c:v>
                </c:pt>
                <c:pt idx="7404">
                  <c:v>5920.1200000000008</c:v>
                </c:pt>
                <c:pt idx="7405">
                  <c:v>5920.95</c:v>
                </c:pt>
                <c:pt idx="7406">
                  <c:v>5921.6500000000005</c:v>
                </c:pt>
                <c:pt idx="7407">
                  <c:v>5922.5</c:v>
                </c:pt>
                <c:pt idx="7408">
                  <c:v>5923.28</c:v>
                </c:pt>
                <c:pt idx="7409">
                  <c:v>5924.1</c:v>
                </c:pt>
                <c:pt idx="7410">
                  <c:v>5924.89</c:v>
                </c:pt>
                <c:pt idx="7411">
                  <c:v>5925.6600000000008</c:v>
                </c:pt>
                <c:pt idx="7412">
                  <c:v>5927.04</c:v>
                </c:pt>
                <c:pt idx="7413">
                  <c:v>5928.04</c:v>
                </c:pt>
                <c:pt idx="7414">
                  <c:v>5928.9</c:v>
                </c:pt>
                <c:pt idx="7415">
                  <c:v>5929.73</c:v>
                </c:pt>
                <c:pt idx="7416">
                  <c:v>5930.56</c:v>
                </c:pt>
                <c:pt idx="7417">
                  <c:v>5931.29</c:v>
                </c:pt>
                <c:pt idx="7418">
                  <c:v>5932</c:v>
                </c:pt>
                <c:pt idx="7419">
                  <c:v>5932.8200000000006</c:v>
                </c:pt>
                <c:pt idx="7420">
                  <c:v>5933.55</c:v>
                </c:pt>
                <c:pt idx="7421">
                  <c:v>5934.34</c:v>
                </c:pt>
                <c:pt idx="7422">
                  <c:v>5935.1600000000008</c:v>
                </c:pt>
                <c:pt idx="7423">
                  <c:v>5935.9</c:v>
                </c:pt>
                <c:pt idx="7424">
                  <c:v>5936.6200000000008</c:v>
                </c:pt>
                <c:pt idx="7425">
                  <c:v>5937.45</c:v>
                </c:pt>
                <c:pt idx="7426">
                  <c:v>5938.24</c:v>
                </c:pt>
                <c:pt idx="7427">
                  <c:v>5939.01</c:v>
                </c:pt>
                <c:pt idx="7428">
                  <c:v>5939.81</c:v>
                </c:pt>
                <c:pt idx="7429">
                  <c:v>5940.55</c:v>
                </c:pt>
                <c:pt idx="7430">
                  <c:v>5941.4699999999993</c:v>
                </c:pt>
                <c:pt idx="7431">
                  <c:v>5942.1900000000005</c:v>
                </c:pt>
                <c:pt idx="7432">
                  <c:v>5943.02</c:v>
                </c:pt>
                <c:pt idx="7433">
                  <c:v>5943.83</c:v>
                </c:pt>
                <c:pt idx="7434">
                  <c:v>5944.54</c:v>
                </c:pt>
                <c:pt idx="7435">
                  <c:v>5945.3600000000006</c:v>
                </c:pt>
                <c:pt idx="7436">
                  <c:v>5946.1500000000005</c:v>
                </c:pt>
                <c:pt idx="7437">
                  <c:v>5946.9699999999993</c:v>
                </c:pt>
                <c:pt idx="7438">
                  <c:v>5947.74</c:v>
                </c:pt>
                <c:pt idx="7439">
                  <c:v>5948.46</c:v>
                </c:pt>
                <c:pt idx="7440">
                  <c:v>5949.13</c:v>
                </c:pt>
                <c:pt idx="7441">
                  <c:v>5950.01</c:v>
                </c:pt>
                <c:pt idx="7442">
                  <c:v>5950.76</c:v>
                </c:pt>
                <c:pt idx="7443">
                  <c:v>5951.58</c:v>
                </c:pt>
                <c:pt idx="7444">
                  <c:v>5952.37</c:v>
                </c:pt>
                <c:pt idx="7445">
                  <c:v>5953.13</c:v>
                </c:pt>
                <c:pt idx="7446">
                  <c:v>5954.06</c:v>
                </c:pt>
                <c:pt idx="7447">
                  <c:v>5954.85</c:v>
                </c:pt>
                <c:pt idx="7448">
                  <c:v>5955.78</c:v>
                </c:pt>
                <c:pt idx="7449">
                  <c:v>5956.56</c:v>
                </c:pt>
                <c:pt idx="7450">
                  <c:v>5957.37</c:v>
                </c:pt>
                <c:pt idx="7451">
                  <c:v>5958.13</c:v>
                </c:pt>
                <c:pt idx="7452">
                  <c:v>5959.1</c:v>
                </c:pt>
                <c:pt idx="7453">
                  <c:v>5959.74</c:v>
                </c:pt>
                <c:pt idx="7454">
                  <c:v>5960.55</c:v>
                </c:pt>
                <c:pt idx="7455">
                  <c:v>5961.3</c:v>
                </c:pt>
                <c:pt idx="7456">
                  <c:v>5962.07</c:v>
                </c:pt>
                <c:pt idx="7457">
                  <c:v>5962.83</c:v>
                </c:pt>
                <c:pt idx="7458">
                  <c:v>5963.7</c:v>
                </c:pt>
                <c:pt idx="7459">
                  <c:v>5964.46</c:v>
                </c:pt>
                <c:pt idx="7460">
                  <c:v>5965.37</c:v>
                </c:pt>
                <c:pt idx="7461">
                  <c:v>5966.17</c:v>
                </c:pt>
                <c:pt idx="7462">
                  <c:v>5966.99</c:v>
                </c:pt>
                <c:pt idx="7463">
                  <c:v>5967.74</c:v>
                </c:pt>
                <c:pt idx="7464">
                  <c:v>5968.59</c:v>
                </c:pt>
                <c:pt idx="7465">
                  <c:v>5969.4</c:v>
                </c:pt>
                <c:pt idx="7466">
                  <c:v>5970.21</c:v>
                </c:pt>
                <c:pt idx="7467">
                  <c:v>5971.1100000000006</c:v>
                </c:pt>
                <c:pt idx="7468">
                  <c:v>5971.87</c:v>
                </c:pt>
                <c:pt idx="7469">
                  <c:v>5972.7</c:v>
                </c:pt>
                <c:pt idx="7470">
                  <c:v>5973.6200000000008</c:v>
                </c:pt>
                <c:pt idx="7471">
                  <c:v>5974.34</c:v>
                </c:pt>
                <c:pt idx="7472">
                  <c:v>5975.53</c:v>
                </c:pt>
                <c:pt idx="7473">
                  <c:v>5976.3</c:v>
                </c:pt>
                <c:pt idx="7474">
                  <c:v>5977.06</c:v>
                </c:pt>
                <c:pt idx="7475">
                  <c:v>5977.8200000000006</c:v>
                </c:pt>
                <c:pt idx="7476">
                  <c:v>5978.6100000000006</c:v>
                </c:pt>
                <c:pt idx="7477">
                  <c:v>5979.3600000000006</c:v>
                </c:pt>
                <c:pt idx="7478">
                  <c:v>5980.31</c:v>
                </c:pt>
                <c:pt idx="7479">
                  <c:v>5981.1600000000008</c:v>
                </c:pt>
                <c:pt idx="7480">
                  <c:v>5981.95</c:v>
                </c:pt>
                <c:pt idx="7481">
                  <c:v>5982.78</c:v>
                </c:pt>
                <c:pt idx="7482">
                  <c:v>5983.48</c:v>
                </c:pt>
                <c:pt idx="7483">
                  <c:v>5984.2699999999995</c:v>
                </c:pt>
                <c:pt idx="7484">
                  <c:v>5985.14</c:v>
                </c:pt>
                <c:pt idx="7485">
                  <c:v>5985.89</c:v>
                </c:pt>
                <c:pt idx="7486">
                  <c:v>5986.64</c:v>
                </c:pt>
                <c:pt idx="7487">
                  <c:v>5987.48</c:v>
                </c:pt>
                <c:pt idx="7488">
                  <c:v>5988.31</c:v>
                </c:pt>
                <c:pt idx="7489">
                  <c:v>5989.07</c:v>
                </c:pt>
                <c:pt idx="7490">
                  <c:v>5989.8200000000006</c:v>
                </c:pt>
                <c:pt idx="7491">
                  <c:v>5990.6200000000008</c:v>
                </c:pt>
                <c:pt idx="7492">
                  <c:v>5991.37</c:v>
                </c:pt>
                <c:pt idx="7493">
                  <c:v>5992.13</c:v>
                </c:pt>
                <c:pt idx="7494">
                  <c:v>5992.9699999999993</c:v>
                </c:pt>
                <c:pt idx="7495">
                  <c:v>5993.79</c:v>
                </c:pt>
                <c:pt idx="7496">
                  <c:v>5994.59</c:v>
                </c:pt>
                <c:pt idx="7497">
                  <c:v>5995.3600000000006</c:v>
                </c:pt>
                <c:pt idx="7498">
                  <c:v>5996.07</c:v>
                </c:pt>
                <c:pt idx="7499">
                  <c:v>5996.88</c:v>
                </c:pt>
                <c:pt idx="7500">
                  <c:v>5997.6</c:v>
                </c:pt>
                <c:pt idx="7501">
                  <c:v>5998.29</c:v>
                </c:pt>
                <c:pt idx="7502">
                  <c:v>5999.06</c:v>
                </c:pt>
                <c:pt idx="7503">
                  <c:v>5999.85</c:v>
                </c:pt>
                <c:pt idx="7504">
                  <c:v>6000.6500000000005</c:v>
                </c:pt>
                <c:pt idx="7505">
                  <c:v>6001.45</c:v>
                </c:pt>
                <c:pt idx="7506">
                  <c:v>6002.22</c:v>
                </c:pt>
                <c:pt idx="7507">
                  <c:v>6002.89</c:v>
                </c:pt>
                <c:pt idx="7508">
                  <c:v>6003.71</c:v>
                </c:pt>
                <c:pt idx="7509">
                  <c:v>6004.52</c:v>
                </c:pt>
                <c:pt idx="7510">
                  <c:v>6005.2</c:v>
                </c:pt>
                <c:pt idx="7511">
                  <c:v>6006.05</c:v>
                </c:pt>
                <c:pt idx="7512">
                  <c:v>6006.7699999999995</c:v>
                </c:pt>
                <c:pt idx="7513">
                  <c:v>6007.78</c:v>
                </c:pt>
                <c:pt idx="7514">
                  <c:v>6008.59</c:v>
                </c:pt>
                <c:pt idx="7515">
                  <c:v>6009.5</c:v>
                </c:pt>
                <c:pt idx="7516">
                  <c:v>6010.26</c:v>
                </c:pt>
                <c:pt idx="7517">
                  <c:v>6011.04</c:v>
                </c:pt>
                <c:pt idx="7518">
                  <c:v>6011.8200000000006</c:v>
                </c:pt>
                <c:pt idx="7519">
                  <c:v>6012.53</c:v>
                </c:pt>
                <c:pt idx="7520">
                  <c:v>6013.3</c:v>
                </c:pt>
                <c:pt idx="7521">
                  <c:v>6014.03</c:v>
                </c:pt>
                <c:pt idx="7522">
                  <c:v>6014.81</c:v>
                </c:pt>
                <c:pt idx="7523">
                  <c:v>6015.48</c:v>
                </c:pt>
                <c:pt idx="7524">
                  <c:v>6016.21</c:v>
                </c:pt>
                <c:pt idx="7525">
                  <c:v>6016.98</c:v>
                </c:pt>
                <c:pt idx="7526">
                  <c:v>6017.8600000000006</c:v>
                </c:pt>
                <c:pt idx="7527">
                  <c:v>6018.6600000000008</c:v>
                </c:pt>
                <c:pt idx="7528">
                  <c:v>6019.4</c:v>
                </c:pt>
                <c:pt idx="7529">
                  <c:v>6020.25</c:v>
                </c:pt>
                <c:pt idx="7530">
                  <c:v>6021.07</c:v>
                </c:pt>
                <c:pt idx="7531">
                  <c:v>6021.98</c:v>
                </c:pt>
                <c:pt idx="7532">
                  <c:v>6022.8600000000006</c:v>
                </c:pt>
                <c:pt idx="7533">
                  <c:v>6023.73</c:v>
                </c:pt>
                <c:pt idx="7534">
                  <c:v>6024.5</c:v>
                </c:pt>
                <c:pt idx="7535">
                  <c:v>6025.45</c:v>
                </c:pt>
                <c:pt idx="7536">
                  <c:v>6026.2</c:v>
                </c:pt>
                <c:pt idx="7537">
                  <c:v>6026.83</c:v>
                </c:pt>
                <c:pt idx="7538">
                  <c:v>6027.67</c:v>
                </c:pt>
                <c:pt idx="7539">
                  <c:v>6028.4</c:v>
                </c:pt>
                <c:pt idx="7540">
                  <c:v>6029.14</c:v>
                </c:pt>
                <c:pt idx="7541">
                  <c:v>6029.9299999999994</c:v>
                </c:pt>
                <c:pt idx="7542">
                  <c:v>6030.8200000000006</c:v>
                </c:pt>
                <c:pt idx="7543">
                  <c:v>6031.6500000000005</c:v>
                </c:pt>
                <c:pt idx="7544">
                  <c:v>6032.42</c:v>
                </c:pt>
                <c:pt idx="7545">
                  <c:v>6033.34</c:v>
                </c:pt>
                <c:pt idx="7546">
                  <c:v>6034.08</c:v>
                </c:pt>
                <c:pt idx="7547">
                  <c:v>6034.81</c:v>
                </c:pt>
                <c:pt idx="7548">
                  <c:v>6035.6200000000008</c:v>
                </c:pt>
                <c:pt idx="7549">
                  <c:v>6036.4</c:v>
                </c:pt>
                <c:pt idx="7550">
                  <c:v>6037.1900000000005</c:v>
                </c:pt>
                <c:pt idx="7551">
                  <c:v>6037.92</c:v>
                </c:pt>
                <c:pt idx="7552">
                  <c:v>6038.75</c:v>
                </c:pt>
                <c:pt idx="7553">
                  <c:v>6039.6100000000006</c:v>
                </c:pt>
                <c:pt idx="7554">
                  <c:v>6040.4</c:v>
                </c:pt>
                <c:pt idx="7555">
                  <c:v>6041.09</c:v>
                </c:pt>
                <c:pt idx="7556">
                  <c:v>6041.88</c:v>
                </c:pt>
                <c:pt idx="7557">
                  <c:v>6042.6900000000005</c:v>
                </c:pt>
                <c:pt idx="7558">
                  <c:v>6043.52</c:v>
                </c:pt>
                <c:pt idx="7559">
                  <c:v>6044.3200000000006</c:v>
                </c:pt>
                <c:pt idx="7560">
                  <c:v>6045.05</c:v>
                </c:pt>
                <c:pt idx="7561">
                  <c:v>6045.9</c:v>
                </c:pt>
                <c:pt idx="7562">
                  <c:v>6046.6900000000005</c:v>
                </c:pt>
                <c:pt idx="7563">
                  <c:v>6047.46</c:v>
                </c:pt>
                <c:pt idx="7564">
                  <c:v>6048.17</c:v>
                </c:pt>
                <c:pt idx="7565">
                  <c:v>6048.9299999999994</c:v>
                </c:pt>
                <c:pt idx="7566">
                  <c:v>6049.6</c:v>
                </c:pt>
                <c:pt idx="7567">
                  <c:v>6050.39</c:v>
                </c:pt>
                <c:pt idx="7568">
                  <c:v>6051.07</c:v>
                </c:pt>
                <c:pt idx="7569">
                  <c:v>6052.13</c:v>
                </c:pt>
                <c:pt idx="7570">
                  <c:v>6052.94</c:v>
                </c:pt>
                <c:pt idx="7571">
                  <c:v>6053.71</c:v>
                </c:pt>
                <c:pt idx="7572">
                  <c:v>6054.6100000000006</c:v>
                </c:pt>
                <c:pt idx="7573">
                  <c:v>6055.38</c:v>
                </c:pt>
                <c:pt idx="7574">
                  <c:v>6056.1900000000005</c:v>
                </c:pt>
                <c:pt idx="7575">
                  <c:v>6057.07</c:v>
                </c:pt>
                <c:pt idx="7576">
                  <c:v>6057.81</c:v>
                </c:pt>
                <c:pt idx="7577">
                  <c:v>6058.52</c:v>
                </c:pt>
                <c:pt idx="7578">
                  <c:v>6059.3600000000006</c:v>
                </c:pt>
                <c:pt idx="7579">
                  <c:v>6060.1100000000006</c:v>
                </c:pt>
                <c:pt idx="7580">
                  <c:v>6060.88</c:v>
                </c:pt>
                <c:pt idx="7581">
                  <c:v>6061.67</c:v>
                </c:pt>
                <c:pt idx="7582">
                  <c:v>6062.49</c:v>
                </c:pt>
                <c:pt idx="7583">
                  <c:v>6063.34</c:v>
                </c:pt>
                <c:pt idx="7584">
                  <c:v>6064.1600000000008</c:v>
                </c:pt>
                <c:pt idx="7585">
                  <c:v>6064.91</c:v>
                </c:pt>
                <c:pt idx="7586">
                  <c:v>6065.8</c:v>
                </c:pt>
                <c:pt idx="7587">
                  <c:v>6066.6200000000008</c:v>
                </c:pt>
                <c:pt idx="7588">
                  <c:v>6067.46</c:v>
                </c:pt>
                <c:pt idx="7589">
                  <c:v>6068.28</c:v>
                </c:pt>
                <c:pt idx="7590">
                  <c:v>6069.04</c:v>
                </c:pt>
                <c:pt idx="7591">
                  <c:v>6069.8</c:v>
                </c:pt>
                <c:pt idx="7592">
                  <c:v>6070.6100000000006</c:v>
                </c:pt>
                <c:pt idx="7593">
                  <c:v>6071.39</c:v>
                </c:pt>
                <c:pt idx="7594">
                  <c:v>6072.31</c:v>
                </c:pt>
                <c:pt idx="7595">
                  <c:v>6073.1600000000008</c:v>
                </c:pt>
                <c:pt idx="7596">
                  <c:v>6074.06</c:v>
                </c:pt>
                <c:pt idx="7597">
                  <c:v>6074.84</c:v>
                </c:pt>
                <c:pt idx="7598">
                  <c:v>6075.75</c:v>
                </c:pt>
                <c:pt idx="7599">
                  <c:v>6076.6500000000005</c:v>
                </c:pt>
                <c:pt idx="7600">
                  <c:v>6077.41</c:v>
                </c:pt>
                <c:pt idx="7601">
                  <c:v>6078.1600000000008</c:v>
                </c:pt>
                <c:pt idx="7602">
                  <c:v>6078.99</c:v>
                </c:pt>
                <c:pt idx="7603">
                  <c:v>6079.79</c:v>
                </c:pt>
                <c:pt idx="7604">
                  <c:v>6080.53</c:v>
                </c:pt>
                <c:pt idx="7605">
                  <c:v>6081.29</c:v>
                </c:pt>
                <c:pt idx="7606">
                  <c:v>6082.04</c:v>
                </c:pt>
                <c:pt idx="7607">
                  <c:v>6082.73</c:v>
                </c:pt>
                <c:pt idx="7608">
                  <c:v>6083.6</c:v>
                </c:pt>
                <c:pt idx="7609">
                  <c:v>6084.51</c:v>
                </c:pt>
                <c:pt idx="7610">
                  <c:v>6085.31</c:v>
                </c:pt>
                <c:pt idx="7611">
                  <c:v>6086.13</c:v>
                </c:pt>
                <c:pt idx="7612">
                  <c:v>6086.9299999999994</c:v>
                </c:pt>
                <c:pt idx="7613">
                  <c:v>6087.71</c:v>
                </c:pt>
                <c:pt idx="7614">
                  <c:v>6088.52</c:v>
                </c:pt>
                <c:pt idx="7615">
                  <c:v>6089.28</c:v>
                </c:pt>
                <c:pt idx="7616">
                  <c:v>6090.01</c:v>
                </c:pt>
                <c:pt idx="7617">
                  <c:v>6090.75</c:v>
                </c:pt>
                <c:pt idx="7618">
                  <c:v>6091.51</c:v>
                </c:pt>
                <c:pt idx="7619">
                  <c:v>6092.3</c:v>
                </c:pt>
                <c:pt idx="7620">
                  <c:v>6092.9699999999993</c:v>
                </c:pt>
                <c:pt idx="7621">
                  <c:v>6093.79</c:v>
                </c:pt>
                <c:pt idx="7622">
                  <c:v>6094.53</c:v>
                </c:pt>
                <c:pt idx="7623">
                  <c:v>6095.2699999999995</c:v>
                </c:pt>
                <c:pt idx="7624">
                  <c:v>6096.09</c:v>
                </c:pt>
                <c:pt idx="7625">
                  <c:v>6096.91</c:v>
                </c:pt>
                <c:pt idx="7626">
                  <c:v>6097.76</c:v>
                </c:pt>
                <c:pt idx="7627">
                  <c:v>6098.58</c:v>
                </c:pt>
                <c:pt idx="7628">
                  <c:v>6099.37</c:v>
                </c:pt>
                <c:pt idx="7629">
                  <c:v>6100.13</c:v>
                </c:pt>
                <c:pt idx="7630">
                  <c:v>6100.89</c:v>
                </c:pt>
                <c:pt idx="7631">
                  <c:v>6101.74</c:v>
                </c:pt>
                <c:pt idx="7632">
                  <c:v>6102.54</c:v>
                </c:pt>
                <c:pt idx="7633">
                  <c:v>6103.29</c:v>
                </c:pt>
                <c:pt idx="7634">
                  <c:v>6104.05</c:v>
                </c:pt>
                <c:pt idx="7635">
                  <c:v>6104.76</c:v>
                </c:pt>
                <c:pt idx="7636">
                  <c:v>6105.58</c:v>
                </c:pt>
                <c:pt idx="7637">
                  <c:v>6106.49</c:v>
                </c:pt>
                <c:pt idx="7638">
                  <c:v>6107.22</c:v>
                </c:pt>
                <c:pt idx="7639">
                  <c:v>6107.9299999999994</c:v>
                </c:pt>
                <c:pt idx="7640">
                  <c:v>6108.78</c:v>
                </c:pt>
                <c:pt idx="7641">
                  <c:v>6109.57</c:v>
                </c:pt>
                <c:pt idx="7642">
                  <c:v>6110.31</c:v>
                </c:pt>
                <c:pt idx="7643">
                  <c:v>6111.07</c:v>
                </c:pt>
                <c:pt idx="7644">
                  <c:v>6111.87</c:v>
                </c:pt>
                <c:pt idx="7645">
                  <c:v>6112.6500000000005</c:v>
                </c:pt>
                <c:pt idx="7646">
                  <c:v>6113.5</c:v>
                </c:pt>
                <c:pt idx="7647">
                  <c:v>6114.31</c:v>
                </c:pt>
                <c:pt idx="7648">
                  <c:v>6114.9299999999994</c:v>
                </c:pt>
                <c:pt idx="7649">
                  <c:v>6115.9699999999993</c:v>
                </c:pt>
                <c:pt idx="7650">
                  <c:v>6116.72</c:v>
                </c:pt>
                <c:pt idx="7651">
                  <c:v>6117.35</c:v>
                </c:pt>
                <c:pt idx="7652">
                  <c:v>6118.09</c:v>
                </c:pt>
                <c:pt idx="7653">
                  <c:v>6118.99</c:v>
                </c:pt>
                <c:pt idx="7654">
                  <c:v>6119.8</c:v>
                </c:pt>
                <c:pt idx="7655">
                  <c:v>6120.6500000000005</c:v>
                </c:pt>
                <c:pt idx="7656">
                  <c:v>6121.51</c:v>
                </c:pt>
                <c:pt idx="7657">
                  <c:v>6122.3</c:v>
                </c:pt>
                <c:pt idx="7658">
                  <c:v>6123.08</c:v>
                </c:pt>
                <c:pt idx="7659">
                  <c:v>6123.89</c:v>
                </c:pt>
                <c:pt idx="7660">
                  <c:v>6124.7699999999995</c:v>
                </c:pt>
                <c:pt idx="7661">
                  <c:v>6125.5</c:v>
                </c:pt>
                <c:pt idx="7662">
                  <c:v>6126.26</c:v>
                </c:pt>
                <c:pt idx="7663">
                  <c:v>6126.99</c:v>
                </c:pt>
                <c:pt idx="7664">
                  <c:v>6127.9</c:v>
                </c:pt>
                <c:pt idx="7665">
                  <c:v>6128.75</c:v>
                </c:pt>
                <c:pt idx="7666">
                  <c:v>6129.52</c:v>
                </c:pt>
                <c:pt idx="7667">
                  <c:v>6130.21</c:v>
                </c:pt>
                <c:pt idx="7668">
                  <c:v>6131.02</c:v>
                </c:pt>
                <c:pt idx="7669">
                  <c:v>6131.91</c:v>
                </c:pt>
                <c:pt idx="7670">
                  <c:v>6132.9</c:v>
                </c:pt>
                <c:pt idx="7671">
                  <c:v>6133.6500000000005</c:v>
                </c:pt>
                <c:pt idx="7672">
                  <c:v>6134.44</c:v>
                </c:pt>
                <c:pt idx="7673">
                  <c:v>6135.25</c:v>
                </c:pt>
                <c:pt idx="7674">
                  <c:v>6136.06</c:v>
                </c:pt>
                <c:pt idx="7675">
                  <c:v>6136.79</c:v>
                </c:pt>
                <c:pt idx="7676">
                  <c:v>6137.51</c:v>
                </c:pt>
                <c:pt idx="7677">
                  <c:v>6138.3</c:v>
                </c:pt>
                <c:pt idx="7678">
                  <c:v>6139.05</c:v>
                </c:pt>
                <c:pt idx="7679">
                  <c:v>6139.83</c:v>
                </c:pt>
                <c:pt idx="7680">
                  <c:v>6140.6</c:v>
                </c:pt>
                <c:pt idx="7681">
                  <c:v>6141.33</c:v>
                </c:pt>
                <c:pt idx="7682">
                  <c:v>6142.09</c:v>
                </c:pt>
                <c:pt idx="7683">
                  <c:v>6142.9299999999994</c:v>
                </c:pt>
                <c:pt idx="7684">
                  <c:v>6143.73</c:v>
                </c:pt>
                <c:pt idx="7685">
                  <c:v>6144.6500000000005</c:v>
                </c:pt>
                <c:pt idx="7686">
                  <c:v>6145.45</c:v>
                </c:pt>
                <c:pt idx="7687">
                  <c:v>6146.41</c:v>
                </c:pt>
                <c:pt idx="7688">
                  <c:v>6147.24</c:v>
                </c:pt>
                <c:pt idx="7689">
                  <c:v>6147.95</c:v>
                </c:pt>
                <c:pt idx="7690">
                  <c:v>6148.81</c:v>
                </c:pt>
                <c:pt idx="7691">
                  <c:v>6149.55</c:v>
                </c:pt>
                <c:pt idx="7692">
                  <c:v>6150.34</c:v>
                </c:pt>
                <c:pt idx="7693">
                  <c:v>6151.02</c:v>
                </c:pt>
                <c:pt idx="7694">
                  <c:v>6151.76</c:v>
                </c:pt>
                <c:pt idx="7695">
                  <c:v>6152.48</c:v>
                </c:pt>
                <c:pt idx="7696">
                  <c:v>6153.24</c:v>
                </c:pt>
                <c:pt idx="7697">
                  <c:v>6154.02</c:v>
                </c:pt>
                <c:pt idx="7698">
                  <c:v>6154.6600000000008</c:v>
                </c:pt>
                <c:pt idx="7699">
                  <c:v>6155.4699999999993</c:v>
                </c:pt>
                <c:pt idx="7700">
                  <c:v>6156.31</c:v>
                </c:pt>
                <c:pt idx="7701">
                  <c:v>6157.17</c:v>
                </c:pt>
                <c:pt idx="7702">
                  <c:v>6157.89</c:v>
                </c:pt>
                <c:pt idx="7703">
                  <c:v>6158.6</c:v>
                </c:pt>
                <c:pt idx="7704">
                  <c:v>6159.39</c:v>
                </c:pt>
                <c:pt idx="7705">
                  <c:v>6160.22</c:v>
                </c:pt>
                <c:pt idx="7706">
                  <c:v>6161.1100000000006</c:v>
                </c:pt>
                <c:pt idx="7707">
                  <c:v>6161.92</c:v>
                </c:pt>
                <c:pt idx="7708">
                  <c:v>6162.74</c:v>
                </c:pt>
                <c:pt idx="7709">
                  <c:v>6163.57</c:v>
                </c:pt>
                <c:pt idx="7710">
                  <c:v>6164.55</c:v>
                </c:pt>
                <c:pt idx="7711">
                  <c:v>6165.35</c:v>
                </c:pt>
                <c:pt idx="7712">
                  <c:v>6166.2</c:v>
                </c:pt>
                <c:pt idx="7713">
                  <c:v>6167.08</c:v>
                </c:pt>
                <c:pt idx="7714">
                  <c:v>6167.88</c:v>
                </c:pt>
                <c:pt idx="7715">
                  <c:v>6168.6900000000005</c:v>
                </c:pt>
                <c:pt idx="7716">
                  <c:v>6169.46</c:v>
                </c:pt>
                <c:pt idx="7717">
                  <c:v>6170.23</c:v>
                </c:pt>
                <c:pt idx="7718">
                  <c:v>6171.04</c:v>
                </c:pt>
                <c:pt idx="7719">
                  <c:v>6171.79</c:v>
                </c:pt>
                <c:pt idx="7720">
                  <c:v>6172.64</c:v>
                </c:pt>
                <c:pt idx="7721">
                  <c:v>6173.49</c:v>
                </c:pt>
                <c:pt idx="7722">
                  <c:v>6174.22</c:v>
                </c:pt>
                <c:pt idx="7723">
                  <c:v>6175.1</c:v>
                </c:pt>
                <c:pt idx="7724">
                  <c:v>6175.84</c:v>
                </c:pt>
                <c:pt idx="7725">
                  <c:v>6176.64</c:v>
                </c:pt>
                <c:pt idx="7726">
                  <c:v>6177.5</c:v>
                </c:pt>
                <c:pt idx="7727">
                  <c:v>6178.29</c:v>
                </c:pt>
                <c:pt idx="7728">
                  <c:v>6179.06</c:v>
                </c:pt>
                <c:pt idx="7729">
                  <c:v>6179.74</c:v>
                </c:pt>
                <c:pt idx="7730">
                  <c:v>6180.54</c:v>
                </c:pt>
                <c:pt idx="7731">
                  <c:v>6181.31</c:v>
                </c:pt>
                <c:pt idx="7732">
                  <c:v>6182.21</c:v>
                </c:pt>
                <c:pt idx="7733">
                  <c:v>6183.01</c:v>
                </c:pt>
                <c:pt idx="7734">
                  <c:v>6183.73</c:v>
                </c:pt>
                <c:pt idx="7735">
                  <c:v>6184.4699999999993</c:v>
                </c:pt>
                <c:pt idx="7736">
                  <c:v>6185.22</c:v>
                </c:pt>
                <c:pt idx="7737">
                  <c:v>6186.01</c:v>
                </c:pt>
                <c:pt idx="7738">
                  <c:v>6186.8</c:v>
                </c:pt>
                <c:pt idx="7739">
                  <c:v>6187.6200000000008</c:v>
                </c:pt>
                <c:pt idx="7740">
                  <c:v>6188.4</c:v>
                </c:pt>
                <c:pt idx="7741">
                  <c:v>6189.1</c:v>
                </c:pt>
                <c:pt idx="7742">
                  <c:v>6189.98</c:v>
                </c:pt>
                <c:pt idx="7743">
                  <c:v>6190.74</c:v>
                </c:pt>
                <c:pt idx="7744">
                  <c:v>6191.42</c:v>
                </c:pt>
                <c:pt idx="7745">
                  <c:v>6192.24</c:v>
                </c:pt>
                <c:pt idx="7746">
                  <c:v>6193</c:v>
                </c:pt>
                <c:pt idx="7747">
                  <c:v>6193.76</c:v>
                </c:pt>
                <c:pt idx="7748">
                  <c:v>6194.54</c:v>
                </c:pt>
                <c:pt idx="7749">
                  <c:v>6195.3</c:v>
                </c:pt>
                <c:pt idx="7750">
                  <c:v>6196.17</c:v>
                </c:pt>
                <c:pt idx="7751">
                  <c:v>6196.95</c:v>
                </c:pt>
                <c:pt idx="7752">
                  <c:v>6197.76</c:v>
                </c:pt>
                <c:pt idx="7753">
                  <c:v>6198.52</c:v>
                </c:pt>
                <c:pt idx="7754">
                  <c:v>6199.3200000000006</c:v>
                </c:pt>
                <c:pt idx="7755">
                  <c:v>6200.1900000000005</c:v>
                </c:pt>
                <c:pt idx="7756">
                  <c:v>6200.95</c:v>
                </c:pt>
                <c:pt idx="7757">
                  <c:v>6201.79</c:v>
                </c:pt>
                <c:pt idx="7758">
                  <c:v>6202.52</c:v>
                </c:pt>
                <c:pt idx="7759">
                  <c:v>6203.46</c:v>
                </c:pt>
                <c:pt idx="7760">
                  <c:v>6204.1900000000005</c:v>
                </c:pt>
                <c:pt idx="7761">
                  <c:v>6205.02</c:v>
                </c:pt>
                <c:pt idx="7762">
                  <c:v>6205.8200000000006</c:v>
                </c:pt>
                <c:pt idx="7763">
                  <c:v>6206.58</c:v>
                </c:pt>
                <c:pt idx="7764">
                  <c:v>6207.37</c:v>
                </c:pt>
                <c:pt idx="7765">
                  <c:v>6208.1900000000005</c:v>
                </c:pt>
                <c:pt idx="7766">
                  <c:v>6209.17</c:v>
                </c:pt>
                <c:pt idx="7767">
                  <c:v>6209.91</c:v>
                </c:pt>
                <c:pt idx="7768">
                  <c:v>6210.8</c:v>
                </c:pt>
                <c:pt idx="7769">
                  <c:v>6211.6</c:v>
                </c:pt>
                <c:pt idx="7770">
                  <c:v>6212.3600000000006</c:v>
                </c:pt>
                <c:pt idx="7771">
                  <c:v>6213.2</c:v>
                </c:pt>
                <c:pt idx="7772">
                  <c:v>6214</c:v>
                </c:pt>
                <c:pt idx="7773">
                  <c:v>6214.71</c:v>
                </c:pt>
                <c:pt idx="7774">
                  <c:v>6215.63</c:v>
                </c:pt>
                <c:pt idx="7775">
                  <c:v>6216.39</c:v>
                </c:pt>
                <c:pt idx="7776">
                  <c:v>6217.14</c:v>
                </c:pt>
                <c:pt idx="7777">
                  <c:v>6218.01</c:v>
                </c:pt>
                <c:pt idx="7778">
                  <c:v>6218.75</c:v>
                </c:pt>
                <c:pt idx="7779">
                  <c:v>6219.55</c:v>
                </c:pt>
                <c:pt idx="7780">
                  <c:v>6220.37</c:v>
                </c:pt>
                <c:pt idx="7781">
                  <c:v>6221.18</c:v>
                </c:pt>
                <c:pt idx="7782">
                  <c:v>6222.08</c:v>
                </c:pt>
                <c:pt idx="7783">
                  <c:v>6222.9</c:v>
                </c:pt>
                <c:pt idx="7784">
                  <c:v>6223.74</c:v>
                </c:pt>
                <c:pt idx="7785">
                  <c:v>6224.58</c:v>
                </c:pt>
                <c:pt idx="7786">
                  <c:v>6225.42</c:v>
                </c:pt>
                <c:pt idx="7787">
                  <c:v>6226.1900000000005</c:v>
                </c:pt>
                <c:pt idx="7788">
                  <c:v>6226.99</c:v>
                </c:pt>
                <c:pt idx="7789">
                  <c:v>6227.73</c:v>
                </c:pt>
                <c:pt idx="7790">
                  <c:v>6228.4699999999993</c:v>
                </c:pt>
                <c:pt idx="7791">
                  <c:v>6229.25</c:v>
                </c:pt>
                <c:pt idx="7792">
                  <c:v>6230.1100000000006</c:v>
                </c:pt>
                <c:pt idx="7793">
                  <c:v>6230.87</c:v>
                </c:pt>
                <c:pt idx="7794">
                  <c:v>6231.67</c:v>
                </c:pt>
                <c:pt idx="7795">
                  <c:v>6232.45</c:v>
                </c:pt>
                <c:pt idx="7796">
                  <c:v>6233.21</c:v>
                </c:pt>
                <c:pt idx="7797">
                  <c:v>6234.04</c:v>
                </c:pt>
                <c:pt idx="7798">
                  <c:v>6234.8</c:v>
                </c:pt>
                <c:pt idx="7799">
                  <c:v>6235.56</c:v>
                </c:pt>
                <c:pt idx="7800">
                  <c:v>6236.35</c:v>
                </c:pt>
                <c:pt idx="7801">
                  <c:v>6237.18</c:v>
                </c:pt>
                <c:pt idx="7802">
                  <c:v>6237.9</c:v>
                </c:pt>
                <c:pt idx="7803">
                  <c:v>6238.6500000000005</c:v>
                </c:pt>
                <c:pt idx="7804">
                  <c:v>6239.41</c:v>
                </c:pt>
                <c:pt idx="7805">
                  <c:v>6240.22</c:v>
                </c:pt>
                <c:pt idx="7806">
                  <c:v>6241.5</c:v>
                </c:pt>
                <c:pt idx="7807">
                  <c:v>6242.35</c:v>
                </c:pt>
                <c:pt idx="7808">
                  <c:v>6243.1200000000008</c:v>
                </c:pt>
                <c:pt idx="7809">
                  <c:v>6244.09</c:v>
                </c:pt>
                <c:pt idx="7810">
                  <c:v>6244.8600000000006</c:v>
                </c:pt>
                <c:pt idx="7811">
                  <c:v>6245.6</c:v>
                </c:pt>
                <c:pt idx="7812">
                  <c:v>6246.35</c:v>
                </c:pt>
                <c:pt idx="7813">
                  <c:v>6247.17</c:v>
                </c:pt>
                <c:pt idx="7814">
                  <c:v>6247.84</c:v>
                </c:pt>
                <c:pt idx="7815">
                  <c:v>6248.76</c:v>
                </c:pt>
                <c:pt idx="7816">
                  <c:v>6249.54</c:v>
                </c:pt>
                <c:pt idx="7817">
                  <c:v>6250.26</c:v>
                </c:pt>
                <c:pt idx="7818">
                  <c:v>6251.1</c:v>
                </c:pt>
                <c:pt idx="7819">
                  <c:v>6251.91</c:v>
                </c:pt>
                <c:pt idx="7820">
                  <c:v>6252.72</c:v>
                </c:pt>
                <c:pt idx="7821">
                  <c:v>6253.49</c:v>
                </c:pt>
                <c:pt idx="7822">
                  <c:v>6254.4299999999994</c:v>
                </c:pt>
                <c:pt idx="7823">
                  <c:v>6255.26</c:v>
                </c:pt>
                <c:pt idx="7824">
                  <c:v>6256.08</c:v>
                </c:pt>
                <c:pt idx="7825">
                  <c:v>6256.94</c:v>
                </c:pt>
                <c:pt idx="7826">
                  <c:v>6257.6900000000005</c:v>
                </c:pt>
                <c:pt idx="7827">
                  <c:v>6258.5</c:v>
                </c:pt>
                <c:pt idx="7828">
                  <c:v>6259.39</c:v>
                </c:pt>
                <c:pt idx="7829">
                  <c:v>6260.13</c:v>
                </c:pt>
                <c:pt idx="7830">
                  <c:v>6260.9299999999994</c:v>
                </c:pt>
                <c:pt idx="7831">
                  <c:v>6261.74</c:v>
                </c:pt>
                <c:pt idx="7832">
                  <c:v>6262.5</c:v>
                </c:pt>
                <c:pt idx="7833">
                  <c:v>6263.28</c:v>
                </c:pt>
                <c:pt idx="7834">
                  <c:v>6264.13</c:v>
                </c:pt>
                <c:pt idx="7835">
                  <c:v>6265</c:v>
                </c:pt>
                <c:pt idx="7836">
                  <c:v>6265.81</c:v>
                </c:pt>
                <c:pt idx="7837">
                  <c:v>6266.67</c:v>
                </c:pt>
                <c:pt idx="7838">
                  <c:v>6267.45</c:v>
                </c:pt>
                <c:pt idx="7839">
                  <c:v>6268.28</c:v>
                </c:pt>
                <c:pt idx="7840">
                  <c:v>6269.03</c:v>
                </c:pt>
                <c:pt idx="7841">
                  <c:v>6269.83</c:v>
                </c:pt>
                <c:pt idx="7842">
                  <c:v>6270.57</c:v>
                </c:pt>
                <c:pt idx="7843">
                  <c:v>6271.3600000000006</c:v>
                </c:pt>
                <c:pt idx="7844">
                  <c:v>6272.1200000000008</c:v>
                </c:pt>
                <c:pt idx="7845">
                  <c:v>6272.88</c:v>
                </c:pt>
                <c:pt idx="7846">
                  <c:v>6273.73</c:v>
                </c:pt>
                <c:pt idx="7847">
                  <c:v>6274.56</c:v>
                </c:pt>
                <c:pt idx="7848">
                  <c:v>6275.4699999999993</c:v>
                </c:pt>
                <c:pt idx="7849">
                  <c:v>6276.3200000000006</c:v>
                </c:pt>
                <c:pt idx="7850">
                  <c:v>6277.09</c:v>
                </c:pt>
                <c:pt idx="7851">
                  <c:v>6277.88</c:v>
                </c:pt>
                <c:pt idx="7852">
                  <c:v>6278.71</c:v>
                </c:pt>
                <c:pt idx="7853">
                  <c:v>6279.5</c:v>
                </c:pt>
                <c:pt idx="7854">
                  <c:v>6280.2699999999995</c:v>
                </c:pt>
                <c:pt idx="7855">
                  <c:v>6281.1200000000008</c:v>
                </c:pt>
                <c:pt idx="7856">
                  <c:v>6281.98</c:v>
                </c:pt>
                <c:pt idx="7857">
                  <c:v>6282.83</c:v>
                </c:pt>
                <c:pt idx="7858">
                  <c:v>6283.6200000000008</c:v>
                </c:pt>
                <c:pt idx="7859">
                  <c:v>6284.3600000000006</c:v>
                </c:pt>
                <c:pt idx="7860">
                  <c:v>6285.18</c:v>
                </c:pt>
                <c:pt idx="7861">
                  <c:v>6285.98</c:v>
                </c:pt>
                <c:pt idx="7862">
                  <c:v>6286.75</c:v>
                </c:pt>
                <c:pt idx="7863">
                  <c:v>6287.5</c:v>
                </c:pt>
                <c:pt idx="7864">
                  <c:v>6288.24</c:v>
                </c:pt>
                <c:pt idx="7865">
                  <c:v>6289.07</c:v>
                </c:pt>
                <c:pt idx="7866">
                  <c:v>6290.18</c:v>
                </c:pt>
                <c:pt idx="7867">
                  <c:v>6290.9699999999993</c:v>
                </c:pt>
                <c:pt idx="7868">
                  <c:v>6291.68</c:v>
                </c:pt>
                <c:pt idx="7869">
                  <c:v>6292.46</c:v>
                </c:pt>
                <c:pt idx="7870">
                  <c:v>6293.24</c:v>
                </c:pt>
                <c:pt idx="7871">
                  <c:v>6294.05</c:v>
                </c:pt>
                <c:pt idx="7872">
                  <c:v>6294.92</c:v>
                </c:pt>
                <c:pt idx="7873">
                  <c:v>6295.7</c:v>
                </c:pt>
                <c:pt idx="7874">
                  <c:v>6296.45</c:v>
                </c:pt>
                <c:pt idx="7875">
                  <c:v>6297.21</c:v>
                </c:pt>
                <c:pt idx="7876">
                  <c:v>6297.98</c:v>
                </c:pt>
                <c:pt idx="7877">
                  <c:v>6298.8200000000006</c:v>
                </c:pt>
                <c:pt idx="7878">
                  <c:v>6299.67</c:v>
                </c:pt>
                <c:pt idx="7879">
                  <c:v>6300.39</c:v>
                </c:pt>
                <c:pt idx="7880">
                  <c:v>6301.24</c:v>
                </c:pt>
                <c:pt idx="7881">
                  <c:v>6302.07</c:v>
                </c:pt>
                <c:pt idx="7882">
                  <c:v>6302.8600000000006</c:v>
                </c:pt>
                <c:pt idx="7883">
                  <c:v>6303.71</c:v>
                </c:pt>
                <c:pt idx="7884">
                  <c:v>6304.5</c:v>
                </c:pt>
                <c:pt idx="7885">
                  <c:v>6305.29</c:v>
                </c:pt>
                <c:pt idx="7886">
                  <c:v>6306.08</c:v>
                </c:pt>
                <c:pt idx="7887">
                  <c:v>6306.92</c:v>
                </c:pt>
                <c:pt idx="7888">
                  <c:v>6307.63</c:v>
                </c:pt>
                <c:pt idx="7889">
                  <c:v>6308.41</c:v>
                </c:pt>
                <c:pt idx="7890">
                  <c:v>6309.1900000000005</c:v>
                </c:pt>
                <c:pt idx="7891">
                  <c:v>6310.01</c:v>
                </c:pt>
                <c:pt idx="7892">
                  <c:v>6310.78</c:v>
                </c:pt>
                <c:pt idx="7893">
                  <c:v>6311.5</c:v>
                </c:pt>
                <c:pt idx="7894">
                  <c:v>6312.29</c:v>
                </c:pt>
                <c:pt idx="7895">
                  <c:v>6313.09</c:v>
                </c:pt>
                <c:pt idx="7896">
                  <c:v>6313.81</c:v>
                </c:pt>
                <c:pt idx="7897">
                  <c:v>6314.52</c:v>
                </c:pt>
                <c:pt idx="7898">
                  <c:v>6315.26</c:v>
                </c:pt>
                <c:pt idx="7899">
                  <c:v>6316.08</c:v>
                </c:pt>
                <c:pt idx="7900">
                  <c:v>6316.9</c:v>
                </c:pt>
                <c:pt idx="7901">
                  <c:v>6317.71</c:v>
                </c:pt>
                <c:pt idx="7902">
                  <c:v>6318.51</c:v>
                </c:pt>
                <c:pt idx="7903">
                  <c:v>6319.48</c:v>
                </c:pt>
                <c:pt idx="7904">
                  <c:v>6320.23</c:v>
                </c:pt>
                <c:pt idx="7905">
                  <c:v>6321.04</c:v>
                </c:pt>
                <c:pt idx="7906">
                  <c:v>6321.96</c:v>
                </c:pt>
                <c:pt idx="7907">
                  <c:v>6322.7699999999995</c:v>
                </c:pt>
                <c:pt idx="7908">
                  <c:v>6323.6100000000006</c:v>
                </c:pt>
                <c:pt idx="7909">
                  <c:v>6324.4699999999993</c:v>
                </c:pt>
                <c:pt idx="7910">
                  <c:v>6325.17</c:v>
                </c:pt>
                <c:pt idx="7911">
                  <c:v>6325.9699999999993</c:v>
                </c:pt>
                <c:pt idx="7912">
                  <c:v>6326.79</c:v>
                </c:pt>
                <c:pt idx="7913">
                  <c:v>6327.57</c:v>
                </c:pt>
                <c:pt idx="7914">
                  <c:v>6328.33</c:v>
                </c:pt>
                <c:pt idx="7915">
                  <c:v>6329.08</c:v>
                </c:pt>
                <c:pt idx="7916">
                  <c:v>6329.79</c:v>
                </c:pt>
                <c:pt idx="7917">
                  <c:v>6330.57</c:v>
                </c:pt>
                <c:pt idx="7918">
                  <c:v>6331.3600000000006</c:v>
                </c:pt>
                <c:pt idx="7919">
                  <c:v>6332.08</c:v>
                </c:pt>
                <c:pt idx="7920">
                  <c:v>6332.9299999999994</c:v>
                </c:pt>
                <c:pt idx="7921">
                  <c:v>6333.68</c:v>
                </c:pt>
                <c:pt idx="7922">
                  <c:v>6334.51</c:v>
                </c:pt>
                <c:pt idx="7923">
                  <c:v>6335.2699999999995</c:v>
                </c:pt>
                <c:pt idx="7924">
                  <c:v>6336.1200000000008</c:v>
                </c:pt>
                <c:pt idx="7925">
                  <c:v>6336.87</c:v>
                </c:pt>
                <c:pt idx="7926">
                  <c:v>6337.59</c:v>
                </c:pt>
                <c:pt idx="7927">
                  <c:v>6338.38</c:v>
                </c:pt>
                <c:pt idx="7928">
                  <c:v>6339.18</c:v>
                </c:pt>
                <c:pt idx="7929">
                  <c:v>6339.98</c:v>
                </c:pt>
                <c:pt idx="7930">
                  <c:v>6340.78</c:v>
                </c:pt>
                <c:pt idx="7931">
                  <c:v>6341.48</c:v>
                </c:pt>
                <c:pt idx="7932">
                  <c:v>6342.3</c:v>
                </c:pt>
                <c:pt idx="7933">
                  <c:v>6343.08</c:v>
                </c:pt>
                <c:pt idx="7934">
                  <c:v>6343.9</c:v>
                </c:pt>
                <c:pt idx="7935">
                  <c:v>6344.79</c:v>
                </c:pt>
                <c:pt idx="7936">
                  <c:v>6345.63</c:v>
                </c:pt>
                <c:pt idx="7937">
                  <c:v>6346.42</c:v>
                </c:pt>
                <c:pt idx="7938">
                  <c:v>6347.14</c:v>
                </c:pt>
                <c:pt idx="7939">
                  <c:v>6347.94</c:v>
                </c:pt>
                <c:pt idx="7940">
                  <c:v>6348.6900000000005</c:v>
                </c:pt>
                <c:pt idx="7941">
                  <c:v>6349.4299999999994</c:v>
                </c:pt>
                <c:pt idx="7942">
                  <c:v>6350.24</c:v>
                </c:pt>
                <c:pt idx="7943">
                  <c:v>6351.1600000000008</c:v>
                </c:pt>
                <c:pt idx="7944">
                  <c:v>6351.91</c:v>
                </c:pt>
                <c:pt idx="7945">
                  <c:v>6352.6500000000005</c:v>
                </c:pt>
                <c:pt idx="7946">
                  <c:v>6353.42</c:v>
                </c:pt>
                <c:pt idx="7947">
                  <c:v>6354.45</c:v>
                </c:pt>
                <c:pt idx="7948">
                  <c:v>6355.34</c:v>
                </c:pt>
                <c:pt idx="7949">
                  <c:v>6356.13</c:v>
                </c:pt>
                <c:pt idx="7950">
                  <c:v>6356.9699999999993</c:v>
                </c:pt>
                <c:pt idx="7951">
                  <c:v>6357.72</c:v>
                </c:pt>
                <c:pt idx="7952">
                  <c:v>6358.5</c:v>
                </c:pt>
                <c:pt idx="7953">
                  <c:v>6359.37</c:v>
                </c:pt>
                <c:pt idx="7954">
                  <c:v>6360.2699999999995</c:v>
                </c:pt>
                <c:pt idx="7955">
                  <c:v>6361.06</c:v>
                </c:pt>
                <c:pt idx="7956">
                  <c:v>6361.9</c:v>
                </c:pt>
                <c:pt idx="7957">
                  <c:v>6362.73</c:v>
                </c:pt>
                <c:pt idx="7958">
                  <c:v>6363.5</c:v>
                </c:pt>
                <c:pt idx="7959">
                  <c:v>6364.31</c:v>
                </c:pt>
                <c:pt idx="7960">
                  <c:v>6365.17</c:v>
                </c:pt>
                <c:pt idx="7961">
                  <c:v>6366.37</c:v>
                </c:pt>
                <c:pt idx="7962">
                  <c:v>6367.23</c:v>
                </c:pt>
                <c:pt idx="7963">
                  <c:v>6368.08</c:v>
                </c:pt>
                <c:pt idx="7964">
                  <c:v>6368.91</c:v>
                </c:pt>
                <c:pt idx="7965">
                  <c:v>6369.6900000000005</c:v>
                </c:pt>
                <c:pt idx="7966">
                  <c:v>6370.53</c:v>
                </c:pt>
                <c:pt idx="7967">
                  <c:v>6371.2699999999995</c:v>
                </c:pt>
                <c:pt idx="7968">
                  <c:v>6372.1500000000005</c:v>
                </c:pt>
                <c:pt idx="7969">
                  <c:v>6373.02</c:v>
                </c:pt>
                <c:pt idx="7970">
                  <c:v>6373.91</c:v>
                </c:pt>
                <c:pt idx="7971">
                  <c:v>6374.72</c:v>
                </c:pt>
                <c:pt idx="7972">
                  <c:v>6375.55</c:v>
                </c:pt>
                <c:pt idx="7973">
                  <c:v>6376.31</c:v>
                </c:pt>
                <c:pt idx="7974">
                  <c:v>6377.07</c:v>
                </c:pt>
                <c:pt idx="7975">
                  <c:v>6377.8600000000006</c:v>
                </c:pt>
                <c:pt idx="7976">
                  <c:v>6378.56</c:v>
                </c:pt>
                <c:pt idx="7977">
                  <c:v>6379.3600000000006</c:v>
                </c:pt>
                <c:pt idx="7978">
                  <c:v>6380.14</c:v>
                </c:pt>
                <c:pt idx="7979">
                  <c:v>6380.81</c:v>
                </c:pt>
                <c:pt idx="7980">
                  <c:v>6381.71</c:v>
                </c:pt>
                <c:pt idx="7981">
                  <c:v>6382.49</c:v>
                </c:pt>
                <c:pt idx="7982">
                  <c:v>6383.29</c:v>
                </c:pt>
                <c:pt idx="7983">
                  <c:v>6383.98</c:v>
                </c:pt>
                <c:pt idx="7984">
                  <c:v>6384.7699999999995</c:v>
                </c:pt>
                <c:pt idx="7985">
                  <c:v>6385.56</c:v>
                </c:pt>
                <c:pt idx="7986">
                  <c:v>6386.4299999999994</c:v>
                </c:pt>
                <c:pt idx="7987">
                  <c:v>6387.23</c:v>
                </c:pt>
                <c:pt idx="7988">
                  <c:v>6388.08</c:v>
                </c:pt>
                <c:pt idx="7989">
                  <c:v>6388.9</c:v>
                </c:pt>
                <c:pt idx="7990">
                  <c:v>6389.72</c:v>
                </c:pt>
                <c:pt idx="7991">
                  <c:v>6390.57</c:v>
                </c:pt>
                <c:pt idx="7992">
                  <c:v>6391.37</c:v>
                </c:pt>
                <c:pt idx="7993">
                  <c:v>6392.23</c:v>
                </c:pt>
                <c:pt idx="7994">
                  <c:v>6393</c:v>
                </c:pt>
                <c:pt idx="7995">
                  <c:v>6393.79</c:v>
                </c:pt>
                <c:pt idx="7996">
                  <c:v>6394.59</c:v>
                </c:pt>
                <c:pt idx="7997">
                  <c:v>6395.3</c:v>
                </c:pt>
                <c:pt idx="7998">
                  <c:v>6396.13</c:v>
                </c:pt>
                <c:pt idx="7999">
                  <c:v>6396.91</c:v>
                </c:pt>
                <c:pt idx="8000">
                  <c:v>6397.6500000000005</c:v>
                </c:pt>
                <c:pt idx="8001">
                  <c:v>6398.94</c:v>
                </c:pt>
                <c:pt idx="8002">
                  <c:v>6399.6500000000005</c:v>
                </c:pt>
                <c:pt idx="8003">
                  <c:v>6400.5</c:v>
                </c:pt>
                <c:pt idx="8004">
                  <c:v>6401.17</c:v>
                </c:pt>
                <c:pt idx="8005">
                  <c:v>6402.04</c:v>
                </c:pt>
                <c:pt idx="8006">
                  <c:v>6402.76</c:v>
                </c:pt>
                <c:pt idx="8007">
                  <c:v>6403.54</c:v>
                </c:pt>
                <c:pt idx="8008">
                  <c:v>6404.37</c:v>
                </c:pt>
                <c:pt idx="8009">
                  <c:v>6405.22</c:v>
                </c:pt>
                <c:pt idx="8010">
                  <c:v>6406.01</c:v>
                </c:pt>
                <c:pt idx="8011">
                  <c:v>6406.85</c:v>
                </c:pt>
                <c:pt idx="8012">
                  <c:v>6407.68</c:v>
                </c:pt>
                <c:pt idx="8013">
                  <c:v>6408.52</c:v>
                </c:pt>
                <c:pt idx="8014">
                  <c:v>6409.28</c:v>
                </c:pt>
                <c:pt idx="8015">
                  <c:v>6410.07</c:v>
                </c:pt>
                <c:pt idx="8016">
                  <c:v>6410.8600000000006</c:v>
                </c:pt>
                <c:pt idx="8017">
                  <c:v>6411.7</c:v>
                </c:pt>
                <c:pt idx="8018">
                  <c:v>6412.42</c:v>
                </c:pt>
                <c:pt idx="8019">
                  <c:v>6413.23</c:v>
                </c:pt>
                <c:pt idx="8020">
                  <c:v>6414.03</c:v>
                </c:pt>
                <c:pt idx="8021">
                  <c:v>6414.83</c:v>
                </c:pt>
                <c:pt idx="8022">
                  <c:v>6415.63</c:v>
                </c:pt>
                <c:pt idx="8023">
                  <c:v>6416.38</c:v>
                </c:pt>
                <c:pt idx="8024">
                  <c:v>6417.1200000000008</c:v>
                </c:pt>
                <c:pt idx="8025">
                  <c:v>6417.84</c:v>
                </c:pt>
                <c:pt idx="8026">
                  <c:v>6418.6100000000006</c:v>
                </c:pt>
                <c:pt idx="8027">
                  <c:v>6419.4</c:v>
                </c:pt>
                <c:pt idx="8028">
                  <c:v>6420.26</c:v>
                </c:pt>
                <c:pt idx="8029">
                  <c:v>6421.08</c:v>
                </c:pt>
                <c:pt idx="8030">
                  <c:v>6421.85</c:v>
                </c:pt>
                <c:pt idx="8031">
                  <c:v>6422.71</c:v>
                </c:pt>
                <c:pt idx="8032">
                  <c:v>6423.52</c:v>
                </c:pt>
                <c:pt idx="8033">
                  <c:v>6424.38</c:v>
                </c:pt>
                <c:pt idx="8034">
                  <c:v>6425.05</c:v>
                </c:pt>
                <c:pt idx="8035">
                  <c:v>6425.89</c:v>
                </c:pt>
                <c:pt idx="8036">
                  <c:v>6426.7699999999995</c:v>
                </c:pt>
                <c:pt idx="8037">
                  <c:v>6427.51</c:v>
                </c:pt>
                <c:pt idx="8038">
                  <c:v>6428.3</c:v>
                </c:pt>
                <c:pt idx="8039">
                  <c:v>6429.08</c:v>
                </c:pt>
                <c:pt idx="8040">
                  <c:v>6429.84</c:v>
                </c:pt>
                <c:pt idx="8041">
                  <c:v>6430.79</c:v>
                </c:pt>
                <c:pt idx="8042">
                  <c:v>6431.68</c:v>
                </c:pt>
                <c:pt idx="8043">
                  <c:v>6432.56</c:v>
                </c:pt>
                <c:pt idx="8044">
                  <c:v>6433.31</c:v>
                </c:pt>
                <c:pt idx="8045">
                  <c:v>6434.1</c:v>
                </c:pt>
                <c:pt idx="8046">
                  <c:v>6434.8600000000006</c:v>
                </c:pt>
                <c:pt idx="8047">
                  <c:v>6435.88</c:v>
                </c:pt>
                <c:pt idx="8048">
                  <c:v>6436.6100000000006</c:v>
                </c:pt>
                <c:pt idx="8049">
                  <c:v>6437.33</c:v>
                </c:pt>
                <c:pt idx="8050">
                  <c:v>6438.1</c:v>
                </c:pt>
                <c:pt idx="8051">
                  <c:v>6438.88</c:v>
                </c:pt>
                <c:pt idx="8052">
                  <c:v>6439.74</c:v>
                </c:pt>
                <c:pt idx="8053">
                  <c:v>6440.55</c:v>
                </c:pt>
                <c:pt idx="8054">
                  <c:v>6441.39</c:v>
                </c:pt>
                <c:pt idx="8055">
                  <c:v>6442.1200000000008</c:v>
                </c:pt>
                <c:pt idx="8056">
                  <c:v>6442.87</c:v>
                </c:pt>
                <c:pt idx="8057">
                  <c:v>6443.68</c:v>
                </c:pt>
                <c:pt idx="8058">
                  <c:v>6444.4299999999994</c:v>
                </c:pt>
                <c:pt idx="8059">
                  <c:v>6445.39</c:v>
                </c:pt>
                <c:pt idx="8060">
                  <c:v>6446.17</c:v>
                </c:pt>
                <c:pt idx="8061">
                  <c:v>6447.29</c:v>
                </c:pt>
                <c:pt idx="8062">
                  <c:v>6448.21</c:v>
                </c:pt>
                <c:pt idx="8063">
                  <c:v>6448.9299999999994</c:v>
                </c:pt>
                <c:pt idx="8064">
                  <c:v>6449.73</c:v>
                </c:pt>
                <c:pt idx="8065">
                  <c:v>6450.52</c:v>
                </c:pt>
                <c:pt idx="8066">
                  <c:v>6451.35</c:v>
                </c:pt>
                <c:pt idx="8067">
                  <c:v>6452.14</c:v>
                </c:pt>
                <c:pt idx="8068">
                  <c:v>6452.94</c:v>
                </c:pt>
                <c:pt idx="8069">
                  <c:v>6453.75</c:v>
                </c:pt>
                <c:pt idx="8070">
                  <c:v>6454.4699999999993</c:v>
                </c:pt>
                <c:pt idx="8071">
                  <c:v>6455.17</c:v>
                </c:pt>
                <c:pt idx="8072">
                  <c:v>6455.98</c:v>
                </c:pt>
                <c:pt idx="8073">
                  <c:v>6456.78</c:v>
                </c:pt>
                <c:pt idx="8074">
                  <c:v>6457.52</c:v>
                </c:pt>
                <c:pt idx="8075">
                  <c:v>6458.4</c:v>
                </c:pt>
                <c:pt idx="8076">
                  <c:v>6459.1600000000008</c:v>
                </c:pt>
                <c:pt idx="8077">
                  <c:v>6459.88</c:v>
                </c:pt>
                <c:pt idx="8078">
                  <c:v>6460.6100000000006</c:v>
                </c:pt>
                <c:pt idx="8079">
                  <c:v>6461.48</c:v>
                </c:pt>
                <c:pt idx="8080">
                  <c:v>6462.38</c:v>
                </c:pt>
                <c:pt idx="8081">
                  <c:v>6463.1900000000005</c:v>
                </c:pt>
                <c:pt idx="8082">
                  <c:v>6463.9</c:v>
                </c:pt>
                <c:pt idx="8083">
                  <c:v>6464.7</c:v>
                </c:pt>
                <c:pt idx="8084">
                  <c:v>6465.39</c:v>
                </c:pt>
                <c:pt idx="8085">
                  <c:v>6466.1900000000005</c:v>
                </c:pt>
                <c:pt idx="8086">
                  <c:v>6467.03</c:v>
                </c:pt>
                <c:pt idx="8087">
                  <c:v>6467.78</c:v>
                </c:pt>
                <c:pt idx="8088">
                  <c:v>6468.54</c:v>
                </c:pt>
                <c:pt idx="8089">
                  <c:v>6469.21</c:v>
                </c:pt>
                <c:pt idx="8090">
                  <c:v>6470</c:v>
                </c:pt>
                <c:pt idx="8091">
                  <c:v>6470.79</c:v>
                </c:pt>
                <c:pt idx="8092">
                  <c:v>6471.63</c:v>
                </c:pt>
                <c:pt idx="8093">
                  <c:v>6472.37</c:v>
                </c:pt>
                <c:pt idx="8094">
                  <c:v>6473.18</c:v>
                </c:pt>
                <c:pt idx="8095">
                  <c:v>6473.9699999999993</c:v>
                </c:pt>
                <c:pt idx="8096">
                  <c:v>6474.78</c:v>
                </c:pt>
                <c:pt idx="8097">
                  <c:v>6475.57</c:v>
                </c:pt>
                <c:pt idx="8098">
                  <c:v>6476.3</c:v>
                </c:pt>
                <c:pt idx="8099">
                  <c:v>6477.07</c:v>
                </c:pt>
                <c:pt idx="8100">
                  <c:v>6477.8200000000006</c:v>
                </c:pt>
                <c:pt idx="8101">
                  <c:v>6478.53</c:v>
                </c:pt>
                <c:pt idx="8102">
                  <c:v>6479.5</c:v>
                </c:pt>
                <c:pt idx="8103">
                  <c:v>6480.28</c:v>
                </c:pt>
                <c:pt idx="8104">
                  <c:v>6481.09</c:v>
                </c:pt>
                <c:pt idx="8105">
                  <c:v>6481.9299999999994</c:v>
                </c:pt>
                <c:pt idx="8106">
                  <c:v>6482.6600000000008</c:v>
                </c:pt>
                <c:pt idx="8107">
                  <c:v>6483.4699999999993</c:v>
                </c:pt>
                <c:pt idx="8108">
                  <c:v>6484.25</c:v>
                </c:pt>
                <c:pt idx="8109">
                  <c:v>6484.99</c:v>
                </c:pt>
                <c:pt idx="8110">
                  <c:v>6485.71</c:v>
                </c:pt>
                <c:pt idx="8111">
                  <c:v>6486.49</c:v>
                </c:pt>
                <c:pt idx="8112">
                  <c:v>6487.35</c:v>
                </c:pt>
                <c:pt idx="8113">
                  <c:v>6488.1100000000006</c:v>
                </c:pt>
                <c:pt idx="8114">
                  <c:v>6488.9299999999994</c:v>
                </c:pt>
                <c:pt idx="8115">
                  <c:v>6489.64</c:v>
                </c:pt>
                <c:pt idx="8116">
                  <c:v>6490.53</c:v>
                </c:pt>
                <c:pt idx="8117">
                  <c:v>6491.3200000000006</c:v>
                </c:pt>
                <c:pt idx="8118">
                  <c:v>6492.04</c:v>
                </c:pt>
                <c:pt idx="8119">
                  <c:v>6492.9699999999993</c:v>
                </c:pt>
                <c:pt idx="8120">
                  <c:v>6493.78</c:v>
                </c:pt>
                <c:pt idx="8121">
                  <c:v>6494.58</c:v>
                </c:pt>
                <c:pt idx="8122">
                  <c:v>6495.35</c:v>
                </c:pt>
                <c:pt idx="8123">
                  <c:v>6496.1100000000006</c:v>
                </c:pt>
                <c:pt idx="8124">
                  <c:v>6496.9</c:v>
                </c:pt>
                <c:pt idx="8125">
                  <c:v>6497.6</c:v>
                </c:pt>
                <c:pt idx="8126">
                  <c:v>6498.33</c:v>
                </c:pt>
                <c:pt idx="8127">
                  <c:v>6499.08</c:v>
                </c:pt>
                <c:pt idx="8128">
                  <c:v>6499.85</c:v>
                </c:pt>
                <c:pt idx="8129">
                  <c:v>6500.6500000000005</c:v>
                </c:pt>
                <c:pt idx="8130">
                  <c:v>6501.59</c:v>
                </c:pt>
                <c:pt idx="8131">
                  <c:v>6502.4299999999994</c:v>
                </c:pt>
                <c:pt idx="8132">
                  <c:v>6503.31</c:v>
                </c:pt>
                <c:pt idx="8133">
                  <c:v>6504.1200000000008</c:v>
                </c:pt>
                <c:pt idx="8134">
                  <c:v>6504.9699999999993</c:v>
                </c:pt>
                <c:pt idx="8135">
                  <c:v>6505.78</c:v>
                </c:pt>
                <c:pt idx="8136">
                  <c:v>6506.4299999999994</c:v>
                </c:pt>
                <c:pt idx="8137">
                  <c:v>6507.31</c:v>
                </c:pt>
                <c:pt idx="8138">
                  <c:v>6508.18</c:v>
                </c:pt>
                <c:pt idx="8139">
                  <c:v>6508.9699999999993</c:v>
                </c:pt>
                <c:pt idx="8140">
                  <c:v>6509.7</c:v>
                </c:pt>
                <c:pt idx="8141">
                  <c:v>6510.51</c:v>
                </c:pt>
                <c:pt idx="8142">
                  <c:v>6511.34</c:v>
                </c:pt>
                <c:pt idx="8143">
                  <c:v>6512.08</c:v>
                </c:pt>
                <c:pt idx="8144">
                  <c:v>6512.92</c:v>
                </c:pt>
                <c:pt idx="8145">
                  <c:v>6513.6900000000005</c:v>
                </c:pt>
                <c:pt idx="8146">
                  <c:v>6514.38</c:v>
                </c:pt>
                <c:pt idx="8147">
                  <c:v>6515.38</c:v>
                </c:pt>
                <c:pt idx="8148">
                  <c:v>6516.22</c:v>
                </c:pt>
                <c:pt idx="8149">
                  <c:v>6516.94</c:v>
                </c:pt>
                <c:pt idx="8150">
                  <c:v>6517.75</c:v>
                </c:pt>
                <c:pt idx="8151">
                  <c:v>6518.46</c:v>
                </c:pt>
                <c:pt idx="8152">
                  <c:v>6519.31</c:v>
                </c:pt>
                <c:pt idx="8153">
                  <c:v>6520.08</c:v>
                </c:pt>
                <c:pt idx="8154">
                  <c:v>6520.84</c:v>
                </c:pt>
                <c:pt idx="8155">
                  <c:v>6521.56</c:v>
                </c:pt>
                <c:pt idx="8156">
                  <c:v>6522.51</c:v>
                </c:pt>
                <c:pt idx="8157">
                  <c:v>6523.29</c:v>
                </c:pt>
                <c:pt idx="8158">
                  <c:v>6524.3</c:v>
                </c:pt>
                <c:pt idx="8159">
                  <c:v>6525.09</c:v>
                </c:pt>
                <c:pt idx="8160">
                  <c:v>6525.85</c:v>
                </c:pt>
                <c:pt idx="8161">
                  <c:v>6526.7699999999995</c:v>
                </c:pt>
                <c:pt idx="8162">
                  <c:v>6527.6100000000006</c:v>
                </c:pt>
                <c:pt idx="8163">
                  <c:v>6528.45</c:v>
                </c:pt>
                <c:pt idx="8164">
                  <c:v>6529.2699999999995</c:v>
                </c:pt>
                <c:pt idx="8165">
                  <c:v>6530.05</c:v>
                </c:pt>
                <c:pt idx="8166">
                  <c:v>6530.8</c:v>
                </c:pt>
                <c:pt idx="8167">
                  <c:v>6531.71</c:v>
                </c:pt>
                <c:pt idx="8168">
                  <c:v>6532.5</c:v>
                </c:pt>
                <c:pt idx="8169">
                  <c:v>6533.28</c:v>
                </c:pt>
                <c:pt idx="8170">
                  <c:v>6534.05</c:v>
                </c:pt>
                <c:pt idx="8171">
                  <c:v>6534.88</c:v>
                </c:pt>
                <c:pt idx="8172">
                  <c:v>6535.6200000000008</c:v>
                </c:pt>
                <c:pt idx="8173">
                  <c:v>6536.45</c:v>
                </c:pt>
                <c:pt idx="8174">
                  <c:v>6537.25</c:v>
                </c:pt>
                <c:pt idx="8175">
                  <c:v>6538.03</c:v>
                </c:pt>
                <c:pt idx="8176">
                  <c:v>6538.88</c:v>
                </c:pt>
                <c:pt idx="8177">
                  <c:v>6539.68</c:v>
                </c:pt>
                <c:pt idx="8178">
                  <c:v>6540.46</c:v>
                </c:pt>
                <c:pt idx="8179">
                  <c:v>6541.21</c:v>
                </c:pt>
                <c:pt idx="8180">
                  <c:v>6541.88</c:v>
                </c:pt>
                <c:pt idx="8181">
                  <c:v>6542.54</c:v>
                </c:pt>
                <c:pt idx="8182">
                  <c:v>6543.38</c:v>
                </c:pt>
                <c:pt idx="8183">
                  <c:v>6544.21</c:v>
                </c:pt>
                <c:pt idx="8184">
                  <c:v>6545.03</c:v>
                </c:pt>
                <c:pt idx="8185">
                  <c:v>6545.88</c:v>
                </c:pt>
                <c:pt idx="8186">
                  <c:v>6546.6600000000008</c:v>
                </c:pt>
                <c:pt idx="8187">
                  <c:v>6547.42</c:v>
                </c:pt>
                <c:pt idx="8188">
                  <c:v>6548.1600000000008</c:v>
                </c:pt>
                <c:pt idx="8189">
                  <c:v>6548.92</c:v>
                </c:pt>
                <c:pt idx="8190">
                  <c:v>6549.74</c:v>
                </c:pt>
                <c:pt idx="8191">
                  <c:v>6550.45</c:v>
                </c:pt>
                <c:pt idx="8192">
                  <c:v>6551.1200000000008</c:v>
                </c:pt>
                <c:pt idx="8193">
                  <c:v>6551.9299999999994</c:v>
                </c:pt>
                <c:pt idx="8194">
                  <c:v>6552.74</c:v>
                </c:pt>
                <c:pt idx="8195">
                  <c:v>6553.49</c:v>
                </c:pt>
                <c:pt idx="8196">
                  <c:v>6554.26</c:v>
                </c:pt>
                <c:pt idx="8197">
                  <c:v>6555.01</c:v>
                </c:pt>
                <c:pt idx="8198">
                  <c:v>6555.74</c:v>
                </c:pt>
                <c:pt idx="8199">
                  <c:v>6557.06</c:v>
                </c:pt>
                <c:pt idx="8200">
                  <c:v>6557.9299999999994</c:v>
                </c:pt>
                <c:pt idx="8201">
                  <c:v>6558.75</c:v>
                </c:pt>
                <c:pt idx="8202">
                  <c:v>6559.6900000000005</c:v>
                </c:pt>
                <c:pt idx="8203">
                  <c:v>6560.42</c:v>
                </c:pt>
                <c:pt idx="8204">
                  <c:v>6561.14</c:v>
                </c:pt>
                <c:pt idx="8205">
                  <c:v>6561.91</c:v>
                </c:pt>
                <c:pt idx="8206">
                  <c:v>6562.67</c:v>
                </c:pt>
                <c:pt idx="8207">
                  <c:v>6563.49</c:v>
                </c:pt>
                <c:pt idx="8208">
                  <c:v>6564.26</c:v>
                </c:pt>
                <c:pt idx="8209">
                  <c:v>6564.98</c:v>
                </c:pt>
                <c:pt idx="8210">
                  <c:v>6565.8200000000006</c:v>
                </c:pt>
                <c:pt idx="8211">
                  <c:v>6566.6200000000008</c:v>
                </c:pt>
                <c:pt idx="8212">
                  <c:v>6567.35</c:v>
                </c:pt>
                <c:pt idx="8213">
                  <c:v>6568.07</c:v>
                </c:pt>
                <c:pt idx="8214">
                  <c:v>6568.89</c:v>
                </c:pt>
                <c:pt idx="8215">
                  <c:v>6569.6</c:v>
                </c:pt>
                <c:pt idx="8216">
                  <c:v>6570.4299999999994</c:v>
                </c:pt>
                <c:pt idx="8217">
                  <c:v>6571.44</c:v>
                </c:pt>
                <c:pt idx="8218">
                  <c:v>6572.23</c:v>
                </c:pt>
                <c:pt idx="8219">
                  <c:v>6573.09</c:v>
                </c:pt>
                <c:pt idx="8220">
                  <c:v>6573.88</c:v>
                </c:pt>
                <c:pt idx="8221">
                  <c:v>6574.7</c:v>
                </c:pt>
                <c:pt idx="8222">
                  <c:v>6575.58</c:v>
                </c:pt>
                <c:pt idx="8223">
                  <c:v>6576.44</c:v>
                </c:pt>
                <c:pt idx="8224">
                  <c:v>6577.3200000000006</c:v>
                </c:pt>
                <c:pt idx="8225">
                  <c:v>6578.07</c:v>
                </c:pt>
                <c:pt idx="8226">
                  <c:v>6578.9299999999994</c:v>
                </c:pt>
                <c:pt idx="8227">
                  <c:v>6579.67</c:v>
                </c:pt>
                <c:pt idx="8228">
                  <c:v>6580.49</c:v>
                </c:pt>
                <c:pt idx="8229">
                  <c:v>6581.3</c:v>
                </c:pt>
                <c:pt idx="8230">
                  <c:v>6582.05</c:v>
                </c:pt>
                <c:pt idx="8231">
                  <c:v>6582.81</c:v>
                </c:pt>
                <c:pt idx="8232">
                  <c:v>6583.67</c:v>
                </c:pt>
                <c:pt idx="8233">
                  <c:v>6584.4299999999994</c:v>
                </c:pt>
                <c:pt idx="8234">
                  <c:v>6585.21</c:v>
                </c:pt>
                <c:pt idx="8235">
                  <c:v>6586.02</c:v>
                </c:pt>
                <c:pt idx="8236">
                  <c:v>6586.74</c:v>
                </c:pt>
                <c:pt idx="8237">
                  <c:v>6587.5</c:v>
                </c:pt>
                <c:pt idx="8238">
                  <c:v>6588.3600000000006</c:v>
                </c:pt>
                <c:pt idx="8239">
                  <c:v>6589.18</c:v>
                </c:pt>
                <c:pt idx="8240">
                  <c:v>6589.84</c:v>
                </c:pt>
                <c:pt idx="8241">
                  <c:v>6590.52</c:v>
                </c:pt>
                <c:pt idx="8242">
                  <c:v>6591.29</c:v>
                </c:pt>
                <c:pt idx="8243">
                  <c:v>6592.07</c:v>
                </c:pt>
                <c:pt idx="8244">
                  <c:v>6592.88</c:v>
                </c:pt>
                <c:pt idx="8245">
                  <c:v>6593.6</c:v>
                </c:pt>
                <c:pt idx="8246">
                  <c:v>6594.45</c:v>
                </c:pt>
                <c:pt idx="8247">
                  <c:v>6595.2</c:v>
                </c:pt>
                <c:pt idx="8248">
                  <c:v>6596.02</c:v>
                </c:pt>
                <c:pt idx="8249">
                  <c:v>6596.78</c:v>
                </c:pt>
                <c:pt idx="8250">
                  <c:v>6597.44</c:v>
                </c:pt>
                <c:pt idx="8251">
                  <c:v>6598.37</c:v>
                </c:pt>
                <c:pt idx="8252">
                  <c:v>6599.1200000000008</c:v>
                </c:pt>
                <c:pt idx="8253">
                  <c:v>6599.84</c:v>
                </c:pt>
                <c:pt idx="8254">
                  <c:v>6600.6500000000005</c:v>
                </c:pt>
                <c:pt idx="8255">
                  <c:v>6601.46</c:v>
                </c:pt>
                <c:pt idx="8256">
                  <c:v>6602.2</c:v>
                </c:pt>
                <c:pt idx="8257">
                  <c:v>6603.1200000000008</c:v>
                </c:pt>
                <c:pt idx="8258">
                  <c:v>6603.8600000000006</c:v>
                </c:pt>
                <c:pt idx="8259">
                  <c:v>6604.87</c:v>
                </c:pt>
                <c:pt idx="8260">
                  <c:v>6605.67</c:v>
                </c:pt>
                <c:pt idx="8261">
                  <c:v>6606.44</c:v>
                </c:pt>
                <c:pt idx="8262">
                  <c:v>6607.18</c:v>
                </c:pt>
                <c:pt idx="8263">
                  <c:v>6607.92</c:v>
                </c:pt>
                <c:pt idx="8264">
                  <c:v>6608.72</c:v>
                </c:pt>
                <c:pt idx="8265">
                  <c:v>6609.46</c:v>
                </c:pt>
                <c:pt idx="8266">
                  <c:v>6610.3200000000006</c:v>
                </c:pt>
                <c:pt idx="8267">
                  <c:v>6611.05</c:v>
                </c:pt>
                <c:pt idx="8268">
                  <c:v>6611.84</c:v>
                </c:pt>
                <c:pt idx="8269">
                  <c:v>6612.64</c:v>
                </c:pt>
                <c:pt idx="8270">
                  <c:v>6613.38</c:v>
                </c:pt>
                <c:pt idx="8271">
                  <c:v>6614.17</c:v>
                </c:pt>
                <c:pt idx="8272">
                  <c:v>6615.01</c:v>
                </c:pt>
                <c:pt idx="8273">
                  <c:v>6615.8</c:v>
                </c:pt>
                <c:pt idx="8274">
                  <c:v>6616.53</c:v>
                </c:pt>
                <c:pt idx="8275">
                  <c:v>6617.2699999999995</c:v>
                </c:pt>
                <c:pt idx="8276">
                  <c:v>6618.03</c:v>
                </c:pt>
                <c:pt idx="8277">
                  <c:v>6618.8600000000006</c:v>
                </c:pt>
                <c:pt idx="8278">
                  <c:v>6619.68</c:v>
                </c:pt>
                <c:pt idx="8279">
                  <c:v>6620.53</c:v>
                </c:pt>
                <c:pt idx="8280">
                  <c:v>6621.31</c:v>
                </c:pt>
                <c:pt idx="8281">
                  <c:v>6622.07</c:v>
                </c:pt>
                <c:pt idx="8282">
                  <c:v>6622.84</c:v>
                </c:pt>
                <c:pt idx="8283">
                  <c:v>6623.6600000000008</c:v>
                </c:pt>
                <c:pt idx="8284">
                  <c:v>6624.38</c:v>
                </c:pt>
                <c:pt idx="8285">
                  <c:v>6625.1500000000005</c:v>
                </c:pt>
                <c:pt idx="8286">
                  <c:v>6625.89</c:v>
                </c:pt>
                <c:pt idx="8287">
                  <c:v>6626.6</c:v>
                </c:pt>
                <c:pt idx="8288">
                  <c:v>6627.38</c:v>
                </c:pt>
                <c:pt idx="8289">
                  <c:v>6628.1200000000008</c:v>
                </c:pt>
                <c:pt idx="8290">
                  <c:v>6628.98</c:v>
                </c:pt>
                <c:pt idx="8291">
                  <c:v>6629.84</c:v>
                </c:pt>
                <c:pt idx="8292">
                  <c:v>6630.53</c:v>
                </c:pt>
                <c:pt idx="8293">
                  <c:v>6631.3</c:v>
                </c:pt>
                <c:pt idx="8294">
                  <c:v>6632.05</c:v>
                </c:pt>
                <c:pt idx="8295">
                  <c:v>6632.99</c:v>
                </c:pt>
                <c:pt idx="8296">
                  <c:v>6633.76</c:v>
                </c:pt>
                <c:pt idx="8297">
                  <c:v>6634.5</c:v>
                </c:pt>
                <c:pt idx="8298">
                  <c:v>6635.23</c:v>
                </c:pt>
                <c:pt idx="8299">
                  <c:v>6636.04</c:v>
                </c:pt>
                <c:pt idx="8300">
                  <c:v>6636.85</c:v>
                </c:pt>
                <c:pt idx="8301">
                  <c:v>6637.75</c:v>
                </c:pt>
                <c:pt idx="8302">
                  <c:v>6638.55</c:v>
                </c:pt>
                <c:pt idx="8303">
                  <c:v>6639.3200000000006</c:v>
                </c:pt>
                <c:pt idx="8304">
                  <c:v>6640.04</c:v>
                </c:pt>
                <c:pt idx="8305">
                  <c:v>6640.7699999999995</c:v>
                </c:pt>
                <c:pt idx="8306">
                  <c:v>6641.54</c:v>
                </c:pt>
                <c:pt idx="8307">
                  <c:v>6642.38</c:v>
                </c:pt>
                <c:pt idx="8308">
                  <c:v>6643.1100000000006</c:v>
                </c:pt>
                <c:pt idx="8309">
                  <c:v>6643.9699999999993</c:v>
                </c:pt>
                <c:pt idx="8310">
                  <c:v>6644.79</c:v>
                </c:pt>
                <c:pt idx="8311">
                  <c:v>6645.52</c:v>
                </c:pt>
                <c:pt idx="8312">
                  <c:v>6646.31</c:v>
                </c:pt>
                <c:pt idx="8313">
                  <c:v>6647.07</c:v>
                </c:pt>
                <c:pt idx="8314">
                  <c:v>6647.91</c:v>
                </c:pt>
                <c:pt idx="8315">
                  <c:v>6648.76</c:v>
                </c:pt>
                <c:pt idx="8316">
                  <c:v>6649.45</c:v>
                </c:pt>
                <c:pt idx="8317">
                  <c:v>6650.29</c:v>
                </c:pt>
                <c:pt idx="8318">
                  <c:v>6651.1100000000006</c:v>
                </c:pt>
                <c:pt idx="8319">
                  <c:v>6651.92</c:v>
                </c:pt>
                <c:pt idx="8320">
                  <c:v>6652.68</c:v>
                </c:pt>
                <c:pt idx="8321">
                  <c:v>6653.4699999999993</c:v>
                </c:pt>
                <c:pt idx="8322">
                  <c:v>6654.3200000000006</c:v>
                </c:pt>
                <c:pt idx="8323">
                  <c:v>6655.1200000000008</c:v>
                </c:pt>
                <c:pt idx="8324">
                  <c:v>6655.94</c:v>
                </c:pt>
                <c:pt idx="8325">
                  <c:v>6656.67</c:v>
                </c:pt>
                <c:pt idx="8326">
                  <c:v>6657.45</c:v>
                </c:pt>
                <c:pt idx="8327">
                  <c:v>6658.21</c:v>
                </c:pt>
                <c:pt idx="8328">
                  <c:v>6659.02</c:v>
                </c:pt>
                <c:pt idx="8329">
                  <c:v>6659.8200000000006</c:v>
                </c:pt>
                <c:pt idx="8330">
                  <c:v>6660.59</c:v>
                </c:pt>
                <c:pt idx="8331">
                  <c:v>6661.3</c:v>
                </c:pt>
                <c:pt idx="8332">
                  <c:v>6661.9699999999993</c:v>
                </c:pt>
                <c:pt idx="8333">
                  <c:v>6662.68</c:v>
                </c:pt>
                <c:pt idx="8334">
                  <c:v>6663.56</c:v>
                </c:pt>
                <c:pt idx="8335">
                  <c:v>6664.25</c:v>
                </c:pt>
                <c:pt idx="8336">
                  <c:v>6665.22</c:v>
                </c:pt>
                <c:pt idx="8337">
                  <c:v>6666.17</c:v>
                </c:pt>
                <c:pt idx="8338">
                  <c:v>6666.92</c:v>
                </c:pt>
                <c:pt idx="8339">
                  <c:v>6667.81</c:v>
                </c:pt>
                <c:pt idx="8340">
                  <c:v>6668.56</c:v>
                </c:pt>
                <c:pt idx="8341">
                  <c:v>6669.28</c:v>
                </c:pt>
                <c:pt idx="8342">
                  <c:v>6670.03</c:v>
                </c:pt>
                <c:pt idx="8343">
                  <c:v>6670.76</c:v>
                </c:pt>
                <c:pt idx="8344">
                  <c:v>6671.58</c:v>
                </c:pt>
                <c:pt idx="8345">
                  <c:v>6672.3600000000006</c:v>
                </c:pt>
                <c:pt idx="8346">
                  <c:v>6673.1600000000008</c:v>
                </c:pt>
                <c:pt idx="8347">
                  <c:v>6673.92</c:v>
                </c:pt>
                <c:pt idx="8348">
                  <c:v>6674.74</c:v>
                </c:pt>
                <c:pt idx="8349">
                  <c:v>6675.57</c:v>
                </c:pt>
                <c:pt idx="8350">
                  <c:v>6676.39</c:v>
                </c:pt>
                <c:pt idx="8351">
                  <c:v>6677.17</c:v>
                </c:pt>
                <c:pt idx="8352">
                  <c:v>6678.05</c:v>
                </c:pt>
                <c:pt idx="8353">
                  <c:v>6678.79</c:v>
                </c:pt>
                <c:pt idx="8354">
                  <c:v>6679.67</c:v>
                </c:pt>
                <c:pt idx="8355">
                  <c:v>6680.4299999999994</c:v>
                </c:pt>
                <c:pt idx="8356">
                  <c:v>6681.57</c:v>
                </c:pt>
                <c:pt idx="8357">
                  <c:v>6682.41</c:v>
                </c:pt>
                <c:pt idx="8358">
                  <c:v>6683.21</c:v>
                </c:pt>
                <c:pt idx="8359">
                  <c:v>6683.79</c:v>
                </c:pt>
                <c:pt idx="8360">
                  <c:v>6684.6200000000008</c:v>
                </c:pt>
                <c:pt idx="8361">
                  <c:v>6685.4299999999994</c:v>
                </c:pt>
                <c:pt idx="8362">
                  <c:v>6686.2699999999995</c:v>
                </c:pt>
                <c:pt idx="8363">
                  <c:v>6687.06</c:v>
                </c:pt>
                <c:pt idx="8364">
                  <c:v>6687.8</c:v>
                </c:pt>
                <c:pt idx="8365">
                  <c:v>6688.6900000000005</c:v>
                </c:pt>
                <c:pt idx="8366">
                  <c:v>6689.58</c:v>
                </c:pt>
                <c:pt idx="8367">
                  <c:v>6690.39</c:v>
                </c:pt>
                <c:pt idx="8368">
                  <c:v>6691.18</c:v>
                </c:pt>
                <c:pt idx="8369">
                  <c:v>6691.95</c:v>
                </c:pt>
                <c:pt idx="8370">
                  <c:v>6692.6600000000008</c:v>
                </c:pt>
                <c:pt idx="8371">
                  <c:v>6693.44</c:v>
                </c:pt>
                <c:pt idx="8372">
                  <c:v>6694.3200000000006</c:v>
                </c:pt>
                <c:pt idx="8373">
                  <c:v>6695.1500000000005</c:v>
                </c:pt>
                <c:pt idx="8374">
                  <c:v>6695.88</c:v>
                </c:pt>
                <c:pt idx="8375">
                  <c:v>6696.6500000000005</c:v>
                </c:pt>
                <c:pt idx="8376">
                  <c:v>6697.42</c:v>
                </c:pt>
                <c:pt idx="8377">
                  <c:v>6698.24</c:v>
                </c:pt>
                <c:pt idx="8378">
                  <c:v>6699.01</c:v>
                </c:pt>
                <c:pt idx="8379">
                  <c:v>6699.75</c:v>
                </c:pt>
                <c:pt idx="8380">
                  <c:v>6700.4699999999993</c:v>
                </c:pt>
                <c:pt idx="8381">
                  <c:v>6701.2699999999995</c:v>
                </c:pt>
                <c:pt idx="8382">
                  <c:v>6702.17</c:v>
                </c:pt>
                <c:pt idx="8383">
                  <c:v>6702.99</c:v>
                </c:pt>
                <c:pt idx="8384">
                  <c:v>6703.76</c:v>
                </c:pt>
                <c:pt idx="8385">
                  <c:v>6704.64</c:v>
                </c:pt>
                <c:pt idx="8386">
                  <c:v>6705.41</c:v>
                </c:pt>
                <c:pt idx="8387">
                  <c:v>6706.2699999999995</c:v>
                </c:pt>
                <c:pt idx="8388">
                  <c:v>6707.04</c:v>
                </c:pt>
                <c:pt idx="8389">
                  <c:v>6707.81</c:v>
                </c:pt>
                <c:pt idx="8390">
                  <c:v>6708.56</c:v>
                </c:pt>
                <c:pt idx="8391">
                  <c:v>6709.3200000000006</c:v>
                </c:pt>
                <c:pt idx="8392">
                  <c:v>6710.1100000000006</c:v>
                </c:pt>
                <c:pt idx="8393">
                  <c:v>6710.9</c:v>
                </c:pt>
                <c:pt idx="8394">
                  <c:v>6711.71</c:v>
                </c:pt>
                <c:pt idx="8395">
                  <c:v>6712.45</c:v>
                </c:pt>
                <c:pt idx="8396">
                  <c:v>6713.26</c:v>
                </c:pt>
                <c:pt idx="8397">
                  <c:v>6714.33</c:v>
                </c:pt>
                <c:pt idx="8398">
                  <c:v>6715.21</c:v>
                </c:pt>
                <c:pt idx="8399">
                  <c:v>6715.9299999999994</c:v>
                </c:pt>
                <c:pt idx="8400">
                  <c:v>6716.7</c:v>
                </c:pt>
                <c:pt idx="8401">
                  <c:v>6717.57</c:v>
                </c:pt>
                <c:pt idx="8402">
                  <c:v>6718.3200000000006</c:v>
                </c:pt>
                <c:pt idx="8403">
                  <c:v>6719.18</c:v>
                </c:pt>
                <c:pt idx="8404">
                  <c:v>6720.07</c:v>
                </c:pt>
                <c:pt idx="8405">
                  <c:v>6720.76</c:v>
                </c:pt>
                <c:pt idx="8406">
                  <c:v>6721.57</c:v>
                </c:pt>
                <c:pt idx="8407">
                  <c:v>6722.45</c:v>
                </c:pt>
                <c:pt idx="8408">
                  <c:v>6723.25</c:v>
                </c:pt>
                <c:pt idx="8409">
                  <c:v>6724.07</c:v>
                </c:pt>
                <c:pt idx="8410">
                  <c:v>6724.85</c:v>
                </c:pt>
                <c:pt idx="8411">
                  <c:v>6725.6200000000008</c:v>
                </c:pt>
                <c:pt idx="8412">
                  <c:v>6726.39</c:v>
                </c:pt>
                <c:pt idx="8413">
                  <c:v>6727.23</c:v>
                </c:pt>
                <c:pt idx="8414">
                  <c:v>6728.03</c:v>
                </c:pt>
                <c:pt idx="8415">
                  <c:v>6728.95</c:v>
                </c:pt>
                <c:pt idx="8416">
                  <c:v>6729.6600000000008</c:v>
                </c:pt>
                <c:pt idx="8417">
                  <c:v>6730.44</c:v>
                </c:pt>
                <c:pt idx="8418">
                  <c:v>6731.24</c:v>
                </c:pt>
                <c:pt idx="8419">
                  <c:v>6732.08</c:v>
                </c:pt>
                <c:pt idx="8420">
                  <c:v>6732.89</c:v>
                </c:pt>
                <c:pt idx="8421">
                  <c:v>6733.79</c:v>
                </c:pt>
                <c:pt idx="8422">
                  <c:v>6734.51</c:v>
                </c:pt>
                <c:pt idx="8423">
                  <c:v>6735.22</c:v>
                </c:pt>
                <c:pt idx="8424">
                  <c:v>6736</c:v>
                </c:pt>
                <c:pt idx="8425">
                  <c:v>6736.6900000000005</c:v>
                </c:pt>
                <c:pt idx="8426">
                  <c:v>6737.4299999999994</c:v>
                </c:pt>
                <c:pt idx="8427">
                  <c:v>6738.17</c:v>
                </c:pt>
                <c:pt idx="8428">
                  <c:v>6739.04</c:v>
                </c:pt>
                <c:pt idx="8429">
                  <c:v>6739.88</c:v>
                </c:pt>
                <c:pt idx="8430">
                  <c:v>6740.6500000000005</c:v>
                </c:pt>
                <c:pt idx="8431">
                  <c:v>6741.4299999999994</c:v>
                </c:pt>
                <c:pt idx="8432">
                  <c:v>6742.28</c:v>
                </c:pt>
                <c:pt idx="8433">
                  <c:v>6743.08</c:v>
                </c:pt>
                <c:pt idx="8434">
                  <c:v>6743.87</c:v>
                </c:pt>
                <c:pt idx="8435">
                  <c:v>6744.6600000000008</c:v>
                </c:pt>
                <c:pt idx="8436">
                  <c:v>6745.4699999999993</c:v>
                </c:pt>
                <c:pt idx="8437">
                  <c:v>6746.29</c:v>
                </c:pt>
                <c:pt idx="8438">
                  <c:v>6747.08</c:v>
                </c:pt>
                <c:pt idx="8439">
                  <c:v>6748.01</c:v>
                </c:pt>
                <c:pt idx="8440">
                  <c:v>6748.7699999999995</c:v>
                </c:pt>
                <c:pt idx="8441">
                  <c:v>6749.6600000000008</c:v>
                </c:pt>
                <c:pt idx="8442">
                  <c:v>6750.54</c:v>
                </c:pt>
                <c:pt idx="8443">
                  <c:v>6751.23</c:v>
                </c:pt>
                <c:pt idx="8444">
                  <c:v>6752.07</c:v>
                </c:pt>
                <c:pt idx="8445">
                  <c:v>6752.85</c:v>
                </c:pt>
                <c:pt idx="8446">
                  <c:v>6753.6</c:v>
                </c:pt>
                <c:pt idx="8447">
                  <c:v>6754.33</c:v>
                </c:pt>
                <c:pt idx="8448">
                  <c:v>6755.1900000000005</c:v>
                </c:pt>
                <c:pt idx="8449">
                  <c:v>6755.94</c:v>
                </c:pt>
                <c:pt idx="8450">
                  <c:v>6756.72</c:v>
                </c:pt>
                <c:pt idx="8451">
                  <c:v>6757.59</c:v>
                </c:pt>
                <c:pt idx="8452">
                  <c:v>6758.34</c:v>
                </c:pt>
                <c:pt idx="8453">
                  <c:v>6759.1</c:v>
                </c:pt>
                <c:pt idx="8454">
                  <c:v>6759.79</c:v>
                </c:pt>
                <c:pt idx="8455">
                  <c:v>6760.6</c:v>
                </c:pt>
                <c:pt idx="8456">
                  <c:v>6761.3</c:v>
                </c:pt>
                <c:pt idx="8457">
                  <c:v>6762.06</c:v>
                </c:pt>
                <c:pt idx="8458">
                  <c:v>6763.1600000000008</c:v>
                </c:pt>
                <c:pt idx="8459">
                  <c:v>6764</c:v>
                </c:pt>
                <c:pt idx="8460">
                  <c:v>6764.76</c:v>
                </c:pt>
                <c:pt idx="8461">
                  <c:v>6765.57</c:v>
                </c:pt>
                <c:pt idx="8462">
                  <c:v>6766.28</c:v>
                </c:pt>
                <c:pt idx="8463">
                  <c:v>6767.05</c:v>
                </c:pt>
                <c:pt idx="8464">
                  <c:v>6767.79</c:v>
                </c:pt>
                <c:pt idx="8465">
                  <c:v>6768.6100000000006</c:v>
                </c:pt>
                <c:pt idx="8466">
                  <c:v>6769.34</c:v>
                </c:pt>
                <c:pt idx="8467">
                  <c:v>6770.25</c:v>
                </c:pt>
                <c:pt idx="8468">
                  <c:v>6771.07</c:v>
                </c:pt>
                <c:pt idx="8469">
                  <c:v>6771.79</c:v>
                </c:pt>
                <c:pt idx="8470">
                  <c:v>6772.6500000000005</c:v>
                </c:pt>
                <c:pt idx="8471">
                  <c:v>6773.4299999999994</c:v>
                </c:pt>
                <c:pt idx="8472">
                  <c:v>6774.2</c:v>
                </c:pt>
                <c:pt idx="8473">
                  <c:v>6775.01</c:v>
                </c:pt>
                <c:pt idx="8474">
                  <c:v>6775.76</c:v>
                </c:pt>
                <c:pt idx="8475">
                  <c:v>6776.58</c:v>
                </c:pt>
                <c:pt idx="8476">
                  <c:v>6777.48</c:v>
                </c:pt>
                <c:pt idx="8477">
                  <c:v>6778.1600000000008</c:v>
                </c:pt>
                <c:pt idx="8478">
                  <c:v>6778.96</c:v>
                </c:pt>
                <c:pt idx="8479">
                  <c:v>6779.78</c:v>
                </c:pt>
                <c:pt idx="8480">
                  <c:v>6780.56</c:v>
                </c:pt>
                <c:pt idx="8481">
                  <c:v>6781.35</c:v>
                </c:pt>
                <c:pt idx="8482">
                  <c:v>6782.08</c:v>
                </c:pt>
                <c:pt idx="8483">
                  <c:v>6782.8600000000006</c:v>
                </c:pt>
                <c:pt idx="8484">
                  <c:v>6783.6600000000008</c:v>
                </c:pt>
                <c:pt idx="8485">
                  <c:v>6784.42</c:v>
                </c:pt>
                <c:pt idx="8486">
                  <c:v>6785.17</c:v>
                </c:pt>
                <c:pt idx="8487">
                  <c:v>6785.9699999999993</c:v>
                </c:pt>
                <c:pt idx="8488">
                  <c:v>6786.73</c:v>
                </c:pt>
                <c:pt idx="8489">
                  <c:v>6787.58</c:v>
                </c:pt>
                <c:pt idx="8490">
                  <c:v>6788.33</c:v>
                </c:pt>
                <c:pt idx="8491">
                  <c:v>6789.23</c:v>
                </c:pt>
                <c:pt idx="8492">
                  <c:v>6789.98</c:v>
                </c:pt>
                <c:pt idx="8493">
                  <c:v>6790.8600000000006</c:v>
                </c:pt>
                <c:pt idx="8494">
                  <c:v>6791.68</c:v>
                </c:pt>
                <c:pt idx="8495">
                  <c:v>6792.44</c:v>
                </c:pt>
                <c:pt idx="8496">
                  <c:v>6793.1900000000005</c:v>
                </c:pt>
                <c:pt idx="8497">
                  <c:v>6793.94</c:v>
                </c:pt>
                <c:pt idx="8498">
                  <c:v>6795.06</c:v>
                </c:pt>
                <c:pt idx="8499">
                  <c:v>6795.84</c:v>
                </c:pt>
                <c:pt idx="8500">
                  <c:v>6796.6100000000006</c:v>
                </c:pt>
                <c:pt idx="8501">
                  <c:v>6797.4299999999994</c:v>
                </c:pt>
                <c:pt idx="8502">
                  <c:v>6798.13</c:v>
                </c:pt>
                <c:pt idx="8503">
                  <c:v>6798.9699999999993</c:v>
                </c:pt>
                <c:pt idx="8504">
                  <c:v>6799.8</c:v>
                </c:pt>
                <c:pt idx="8505">
                  <c:v>6800.51</c:v>
                </c:pt>
                <c:pt idx="8506">
                  <c:v>6801.2</c:v>
                </c:pt>
                <c:pt idx="8507">
                  <c:v>6801.96</c:v>
                </c:pt>
                <c:pt idx="8508">
                  <c:v>6802.79</c:v>
                </c:pt>
                <c:pt idx="8509">
                  <c:v>6803.54</c:v>
                </c:pt>
                <c:pt idx="8510">
                  <c:v>6804.33</c:v>
                </c:pt>
                <c:pt idx="8511">
                  <c:v>6805.06</c:v>
                </c:pt>
                <c:pt idx="8512">
                  <c:v>6805.98</c:v>
                </c:pt>
                <c:pt idx="8513">
                  <c:v>6806.7699999999995</c:v>
                </c:pt>
                <c:pt idx="8514">
                  <c:v>6807.6</c:v>
                </c:pt>
                <c:pt idx="8515">
                  <c:v>6808.29</c:v>
                </c:pt>
                <c:pt idx="8516">
                  <c:v>6809.1500000000005</c:v>
                </c:pt>
                <c:pt idx="8517">
                  <c:v>6810</c:v>
                </c:pt>
                <c:pt idx="8518">
                  <c:v>6810.74</c:v>
                </c:pt>
                <c:pt idx="8519">
                  <c:v>6811.4699999999993</c:v>
                </c:pt>
                <c:pt idx="8520">
                  <c:v>6812.29</c:v>
                </c:pt>
                <c:pt idx="8521">
                  <c:v>6813.06</c:v>
                </c:pt>
                <c:pt idx="8522">
                  <c:v>6813.83</c:v>
                </c:pt>
                <c:pt idx="8523">
                  <c:v>6814.57</c:v>
                </c:pt>
                <c:pt idx="8524">
                  <c:v>6815.38</c:v>
                </c:pt>
                <c:pt idx="8525">
                  <c:v>6816.23</c:v>
                </c:pt>
                <c:pt idx="8526">
                  <c:v>6817.06</c:v>
                </c:pt>
                <c:pt idx="8527">
                  <c:v>6817.88</c:v>
                </c:pt>
                <c:pt idx="8528">
                  <c:v>6818.64</c:v>
                </c:pt>
                <c:pt idx="8529">
                  <c:v>6819.38</c:v>
                </c:pt>
                <c:pt idx="8530">
                  <c:v>6820.21</c:v>
                </c:pt>
                <c:pt idx="8531">
                  <c:v>6821.07</c:v>
                </c:pt>
                <c:pt idx="8532">
                  <c:v>6821.79</c:v>
                </c:pt>
                <c:pt idx="8533">
                  <c:v>6822.64</c:v>
                </c:pt>
                <c:pt idx="8534">
                  <c:v>6823.42</c:v>
                </c:pt>
                <c:pt idx="8535">
                  <c:v>6824.1900000000005</c:v>
                </c:pt>
                <c:pt idx="8536">
                  <c:v>6825.02</c:v>
                </c:pt>
                <c:pt idx="8537">
                  <c:v>6825.84</c:v>
                </c:pt>
                <c:pt idx="8538">
                  <c:v>6826.72</c:v>
                </c:pt>
                <c:pt idx="8539">
                  <c:v>6827.54</c:v>
                </c:pt>
                <c:pt idx="8540">
                  <c:v>6828.37</c:v>
                </c:pt>
                <c:pt idx="8541">
                  <c:v>6829.2699999999995</c:v>
                </c:pt>
                <c:pt idx="8542">
                  <c:v>6830.17</c:v>
                </c:pt>
                <c:pt idx="8543">
                  <c:v>6830.94</c:v>
                </c:pt>
                <c:pt idx="8544">
                  <c:v>6831.79</c:v>
                </c:pt>
                <c:pt idx="8545">
                  <c:v>6832.56</c:v>
                </c:pt>
                <c:pt idx="8546">
                  <c:v>6833.3600000000006</c:v>
                </c:pt>
                <c:pt idx="8547">
                  <c:v>6834.22</c:v>
                </c:pt>
                <c:pt idx="8548">
                  <c:v>6834.9699999999993</c:v>
                </c:pt>
                <c:pt idx="8549">
                  <c:v>6835.7699999999995</c:v>
                </c:pt>
                <c:pt idx="8550">
                  <c:v>6836.59</c:v>
                </c:pt>
                <c:pt idx="8551">
                  <c:v>6837.29</c:v>
                </c:pt>
                <c:pt idx="8552">
                  <c:v>6838.1600000000008</c:v>
                </c:pt>
                <c:pt idx="8553">
                  <c:v>6839.37</c:v>
                </c:pt>
                <c:pt idx="8554">
                  <c:v>6840.1100000000006</c:v>
                </c:pt>
                <c:pt idx="8555">
                  <c:v>6840.92</c:v>
                </c:pt>
                <c:pt idx="8556">
                  <c:v>6841.6500000000005</c:v>
                </c:pt>
                <c:pt idx="8557">
                  <c:v>6842.67</c:v>
                </c:pt>
                <c:pt idx="8558">
                  <c:v>6843.49</c:v>
                </c:pt>
                <c:pt idx="8559">
                  <c:v>6844.28</c:v>
                </c:pt>
                <c:pt idx="8560">
                  <c:v>6845.07</c:v>
                </c:pt>
                <c:pt idx="8561">
                  <c:v>6845.91</c:v>
                </c:pt>
                <c:pt idx="8562">
                  <c:v>6846.73</c:v>
                </c:pt>
                <c:pt idx="8563">
                  <c:v>6847.53</c:v>
                </c:pt>
                <c:pt idx="8564">
                  <c:v>6848.23</c:v>
                </c:pt>
                <c:pt idx="8565">
                  <c:v>6849</c:v>
                </c:pt>
                <c:pt idx="8566">
                  <c:v>6849.78</c:v>
                </c:pt>
                <c:pt idx="8567">
                  <c:v>6850.6100000000006</c:v>
                </c:pt>
                <c:pt idx="8568">
                  <c:v>6851.37</c:v>
                </c:pt>
                <c:pt idx="8569">
                  <c:v>6852.07</c:v>
                </c:pt>
                <c:pt idx="8570">
                  <c:v>6852.95</c:v>
                </c:pt>
                <c:pt idx="8571">
                  <c:v>6853.7699999999995</c:v>
                </c:pt>
                <c:pt idx="8572">
                  <c:v>6854.6200000000008</c:v>
                </c:pt>
                <c:pt idx="8573">
                  <c:v>6855.57</c:v>
                </c:pt>
                <c:pt idx="8574">
                  <c:v>6856.42</c:v>
                </c:pt>
                <c:pt idx="8575">
                  <c:v>6857.1600000000008</c:v>
                </c:pt>
                <c:pt idx="8576">
                  <c:v>6858.01</c:v>
                </c:pt>
                <c:pt idx="8577">
                  <c:v>6858.76</c:v>
                </c:pt>
                <c:pt idx="8578">
                  <c:v>6859.51</c:v>
                </c:pt>
                <c:pt idx="8579">
                  <c:v>6860.33</c:v>
                </c:pt>
                <c:pt idx="8580">
                  <c:v>6861.14</c:v>
                </c:pt>
                <c:pt idx="8581">
                  <c:v>6862.04</c:v>
                </c:pt>
                <c:pt idx="8582">
                  <c:v>6862.78</c:v>
                </c:pt>
                <c:pt idx="8583">
                  <c:v>6863.49</c:v>
                </c:pt>
                <c:pt idx="8584">
                  <c:v>6864.25</c:v>
                </c:pt>
                <c:pt idx="8585">
                  <c:v>6865.1</c:v>
                </c:pt>
                <c:pt idx="8586">
                  <c:v>6865.88</c:v>
                </c:pt>
                <c:pt idx="8587">
                  <c:v>6866.6600000000008</c:v>
                </c:pt>
                <c:pt idx="8588">
                  <c:v>6867.4</c:v>
                </c:pt>
                <c:pt idx="8589">
                  <c:v>6868.21</c:v>
                </c:pt>
                <c:pt idx="8590">
                  <c:v>6869.01</c:v>
                </c:pt>
                <c:pt idx="8591">
                  <c:v>6869.72</c:v>
                </c:pt>
                <c:pt idx="8592">
                  <c:v>6870.5</c:v>
                </c:pt>
                <c:pt idx="8593">
                  <c:v>6871.6600000000008</c:v>
                </c:pt>
                <c:pt idx="8594">
                  <c:v>6872.4299999999994</c:v>
                </c:pt>
                <c:pt idx="8595">
                  <c:v>6873.24</c:v>
                </c:pt>
                <c:pt idx="8596">
                  <c:v>6874.07</c:v>
                </c:pt>
                <c:pt idx="8597">
                  <c:v>6874.89</c:v>
                </c:pt>
                <c:pt idx="8598">
                  <c:v>6875.57</c:v>
                </c:pt>
                <c:pt idx="8599">
                  <c:v>6876.29</c:v>
                </c:pt>
                <c:pt idx="8600">
                  <c:v>6877.05</c:v>
                </c:pt>
                <c:pt idx="8601">
                  <c:v>6877.87</c:v>
                </c:pt>
                <c:pt idx="8602">
                  <c:v>6878.54</c:v>
                </c:pt>
                <c:pt idx="8603">
                  <c:v>6879.35</c:v>
                </c:pt>
                <c:pt idx="8604">
                  <c:v>6880.18</c:v>
                </c:pt>
                <c:pt idx="8605">
                  <c:v>6880.94</c:v>
                </c:pt>
                <c:pt idx="8606">
                  <c:v>6881.76</c:v>
                </c:pt>
                <c:pt idx="8607">
                  <c:v>6882.55</c:v>
                </c:pt>
                <c:pt idx="8608">
                  <c:v>6883.29</c:v>
                </c:pt>
                <c:pt idx="8609">
                  <c:v>6884.1200000000008</c:v>
                </c:pt>
                <c:pt idx="8610">
                  <c:v>6884.88</c:v>
                </c:pt>
                <c:pt idx="8611">
                  <c:v>6885.57</c:v>
                </c:pt>
                <c:pt idx="8612">
                  <c:v>6886.42</c:v>
                </c:pt>
                <c:pt idx="8613">
                  <c:v>6887.1900000000005</c:v>
                </c:pt>
                <c:pt idx="8614">
                  <c:v>6888.04</c:v>
                </c:pt>
                <c:pt idx="8615">
                  <c:v>6888.78</c:v>
                </c:pt>
                <c:pt idx="8616">
                  <c:v>6889.54</c:v>
                </c:pt>
                <c:pt idx="8617">
                  <c:v>6890.33</c:v>
                </c:pt>
                <c:pt idx="8618">
                  <c:v>6891.1900000000005</c:v>
                </c:pt>
                <c:pt idx="8619">
                  <c:v>6892.05</c:v>
                </c:pt>
                <c:pt idx="8620">
                  <c:v>6892.73</c:v>
                </c:pt>
                <c:pt idx="8621">
                  <c:v>6893.68</c:v>
                </c:pt>
                <c:pt idx="8622">
                  <c:v>6894.49</c:v>
                </c:pt>
                <c:pt idx="8623">
                  <c:v>6895.28</c:v>
                </c:pt>
                <c:pt idx="8624">
                  <c:v>6896.07</c:v>
                </c:pt>
                <c:pt idx="8625">
                  <c:v>6896.9699999999993</c:v>
                </c:pt>
                <c:pt idx="8626">
                  <c:v>6897.63</c:v>
                </c:pt>
                <c:pt idx="8627">
                  <c:v>6898.48</c:v>
                </c:pt>
                <c:pt idx="8628">
                  <c:v>6899.29</c:v>
                </c:pt>
                <c:pt idx="8629">
                  <c:v>6900.06</c:v>
                </c:pt>
                <c:pt idx="8630">
                  <c:v>6900.92</c:v>
                </c:pt>
                <c:pt idx="8631">
                  <c:v>6901.8</c:v>
                </c:pt>
                <c:pt idx="8632">
                  <c:v>6902.6900000000005</c:v>
                </c:pt>
                <c:pt idx="8633">
                  <c:v>6903.53</c:v>
                </c:pt>
                <c:pt idx="8634">
                  <c:v>6904.3600000000006</c:v>
                </c:pt>
                <c:pt idx="8635">
                  <c:v>6905.31</c:v>
                </c:pt>
                <c:pt idx="8636">
                  <c:v>6906.2</c:v>
                </c:pt>
                <c:pt idx="8637">
                  <c:v>6907.03</c:v>
                </c:pt>
                <c:pt idx="8638">
                  <c:v>6907.89</c:v>
                </c:pt>
                <c:pt idx="8639">
                  <c:v>6908.85</c:v>
                </c:pt>
                <c:pt idx="8640">
                  <c:v>6909.6</c:v>
                </c:pt>
                <c:pt idx="8641">
                  <c:v>6910.3600000000006</c:v>
                </c:pt>
                <c:pt idx="8642">
                  <c:v>6911.2</c:v>
                </c:pt>
                <c:pt idx="8643">
                  <c:v>6912.05</c:v>
                </c:pt>
                <c:pt idx="8644">
                  <c:v>6912.76</c:v>
                </c:pt>
                <c:pt idx="8645">
                  <c:v>6913.57</c:v>
                </c:pt>
                <c:pt idx="8646">
                  <c:v>6914.39</c:v>
                </c:pt>
                <c:pt idx="8647">
                  <c:v>6915.17</c:v>
                </c:pt>
                <c:pt idx="8648">
                  <c:v>6916.01</c:v>
                </c:pt>
                <c:pt idx="8649">
                  <c:v>6916.81</c:v>
                </c:pt>
                <c:pt idx="8650">
                  <c:v>6917.57</c:v>
                </c:pt>
                <c:pt idx="8651">
                  <c:v>6918.44</c:v>
                </c:pt>
                <c:pt idx="8652">
                  <c:v>6919.23</c:v>
                </c:pt>
                <c:pt idx="8653">
                  <c:v>6920.44</c:v>
                </c:pt>
                <c:pt idx="8654">
                  <c:v>6921.31</c:v>
                </c:pt>
                <c:pt idx="8655">
                  <c:v>6922.03</c:v>
                </c:pt>
                <c:pt idx="8656">
                  <c:v>6922.79</c:v>
                </c:pt>
                <c:pt idx="8657">
                  <c:v>6923.49</c:v>
                </c:pt>
                <c:pt idx="8658">
                  <c:v>6924.29</c:v>
                </c:pt>
                <c:pt idx="8659">
                  <c:v>6925.1200000000008</c:v>
                </c:pt>
                <c:pt idx="8660">
                  <c:v>6925.89</c:v>
                </c:pt>
                <c:pt idx="8661">
                  <c:v>6926.74</c:v>
                </c:pt>
                <c:pt idx="8662">
                  <c:v>6927.6100000000006</c:v>
                </c:pt>
                <c:pt idx="8663">
                  <c:v>6928.5</c:v>
                </c:pt>
                <c:pt idx="8664">
                  <c:v>6929.3600000000006</c:v>
                </c:pt>
                <c:pt idx="8665">
                  <c:v>6930.1900000000005</c:v>
                </c:pt>
                <c:pt idx="8666">
                  <c:v>6930.9</c:v>
                </c:pt>
                <c:pt idx="8667">
                  <c:v>6931.6</c:v>
                </c:pt>
                <c:pt idx="8668">
                  <c:v>6932.45</c:v>
                </c:pt>
                <c:pt idx="8669">
                  <c:v>6933.18</c:v>
                </c:pt>
                <c:pt idx="8670">
                  <c:v>6933.95</c:v>
                </c:pt>
                <c:pt idx="8671">
                  <c:v>6934.6600000000008</c:v>
                </c:pt>
                <c:pt idx="8672">
                  <c:v>6935.54</c:v>
                </c:pt>
                <c:pt idx="8673">
                  <c:v>6936.25</c:v>
                </c:pt>
                <c:pt idx="8674">
                  <c:v>6937</c:v>
                </c:pt>
                <c:pt idx="8675">
                  <c:v>6937.7</c:v>
                </c:pt>
                <c:pt idx="8676">
                  <c:v>6938.51</c:v>
                </c:pt>
                <c:pt idx="8677">
                  <c:v>6939.38</c:v>
                </c:pt>
                <c:pt idx="8678">
                  <c:v>6940.1900000000005</c:v>
                </c:pt>
                <c:pt idx="8679">
                  <c:v>6941.01</c:v>
                </c:pt>
                <c:pt idx="8680">
                  <c:v>6941.8</c:v>
                </c:pt>
                <c:pt idx="8681">
                  <c:v>6942.59</c:v>
                </c:pt>
                <c:pt idx="8682">
                  <c:v>6943.35</c:v>
                </c:pt>
                <c:pt idx="8683">
                  <c:v>6944.07</c:v>
                </c:pt>
                <c:pt idx="8684">
                  <c:v>6944.8200000000006</c:v>
                </c:pt>
                <c:pt idx="8685">
                  <c:v>6945.53</c:v>
                </c:pt>
                <c:pt idx="8686">
                  <c:v>6946.18</c:v>
                </c:pt>
                <c:pt idx="8687">
                  <c:v>6947</c:v>
                </c:pt>
                <c:pt idx="8688">
                  <c:v>6947.72</c:v>
                </c:pt>
                <c:pt idx="8689">
                  <c:v>6948.63</c:v>
                </c:pt>
                <c:pt idx="8690">
                  <c:v>6949.53</c:v>
                </c:pt>
                <c:pt idx="8691">
                  <c:v>6950.29</c:v>
                </c:pt>
                <c:pt idx="8692">
                  <c:v>6951.09</c:v>
                </c:pt>
                <c:pt idx="8693">
                  <c:v>6952.03</c:v>
                </c:pt>
                <c:pt idx="8694">
                  <c:v>6952.8</c:v>
                </c:pt>
                <c:pt idx="8695">
                  <c:v>6953.56</c:v>
                </c:pt>
                <c:pt idx="8696">
                  <c:v>6954.35</c:v>
                </c:pt>
                <c:pt idx="8697">
                  <c:v>6955.1500000000005</c:v>
                </c:pt>
                <c:pt idx="8698">
                  <c:v>6955.95</c:v>
                </c:pt>
                <c:pt idx="8699">
                  <c:v>6956.8</c:v>
                </c:pt>
                <c:pt idx="8700">
                  <c:v>6957.52</c:v>
                </c:pt>
                <c:pt idx="8701">
                  <c:v>6958.39</c:v>
                </c:pt>
                <c:pt idx="8702">
                  <c:v>6959.18</c:v>
                </c:pt>
                <c:pt idx="8703">
                  <c:v>6959.94</c:v>
                </c:pt>
                <c:pt idx="8704">
                  <c:v>6960.74</c:v>
                </c:pt>
                <c:pt idx="8705">
                  <c:v>6961.53</c:v>
                </c:pt>
                <c:pt idx="8706">
                  <c:v>6962.26</c:v>
                </c:pt>
                <c:pt idx="8707">
                  <c:v>6963.09</c:v>
                </c:pt>
                <c:pt idx="8708">
                  <c:v>6963.99</c:v>
                </c:pt>
                <c:pt idx="8709">
                  <c:v>6964.95</c:v>
                </c:pt>
                <c:pt idx="8710">
                  <c:v>6965.73</c:v>
                </c:pt>
                <c:pt idx="8711">
                  <c:v>6966.46</c:v>
                </c:pt>
                <c:pt idx="8712">
                  <c:v>6967.29</c:v>
                </c:pt>
                <c:pt idx="8713">
                  <c:v>6968.06</c:v>
                </c:pt>
                <c:pt idx="8714">
                  <c:v>6968.85</c:v>
                </c:pt>
                <c:pt idx="8715">
                  <c:v>6969.71</c:v>
                </c:pt>
                <c:pt idx="8716">
                  <c:v>6970.53</c:v>
                </c:pt>
                <c:pt idx="8717">
                  <c:v>6971.3</c:v>
                </c:pt>
                <c:pt idx="8718">
                  <c:v>6972.1900000000005</c:v>
                </c:pt>
                <c:pt idx="8719">
                  <c:v>6972.98</c:v>
                </c:pt>
                <c:pt idx="8720">
                  <c:v>6973.8</c:v>
                </c:pt>
                <c:pt idx="8721">
                  <c:v>6974.63</c:v>
                </c:pt>
                <c:pt idx="8722">
                  <c:v>6975.49</c:v>
                </c:pt>
                <c:pt idx="8723">
                  <c:v>6976.21</c:v>
                </c:pt>
                <c:pt idx="8724">
                  <c:v>6977.1</c:v>
                </c:pt>
                <c:pt idx="8725">
                  <c:v>6977.95</c:v>
                </c:pt>
                <c:pt idx="8726">
                  <c:v>6978.6600000000008</c:v>
                </c:pt>
                <c:pt idx="8727">
                  <c:v>6979.48</c:v>
                </c:pt>
                <c:pt idx="8728">
                  <c:v>6980.3</c:v>
                </c:pt>
                <c:pt idx="8729">
                  <c:v>6981.05</c:v>
                </c:pt>
                <c:pt idx="8730">
                  <c:v>6981.8600000000006</c:v>
                </c:pt>
                <c:pt idx="8731">
                  <c:v>6982.6200000000008</c:v>
                </c:pt>
                <c:pt idx="8732">
                  <c:v>6983.37</c:v>
                </c:pt>
                <c:pt idx="8733">
                  <c:v>6984.1600000000008</c:v>
                </c:pt>
                <c:pt idx="8734">
                  <c:v>6984.94</c:v>
                </c:pt>
                <c:pt idx="8735">
                  <c:v>6985.6900000000005</c:v>
                </c:pt>
                <c:pt idx="8736">
                  <c:v>6986.46</c:v>
                </c:pt>
                <c:pt idx="8737">
                  <c:v>6987.26</c:v>
                </c:pt>
                <c:pt idx="8738">
                  <c:v>6988.1500000000005</c:v>
                </c:pt>
                <c:pt idx="8739">
                  <c:v>6988.89</c:v>
                </c:pt>
                <c:pt idx="8740">
                  <c:v>6989.63</c:v>
                </c:pt>
                <c:pt idx="8741">
                  <c:v>6990.4</c:v>
                </c:pt>
                <c:pt idx="8742">
                  <c:v>6991.2</c:v>
                </c:pt>
                <c:pt idx="8743">
                  <c:v>6991.9699999999993</c:v>
                </c:pt>
                <c:pt idx="8744">
                  <c:v>6992.8</c:v>
                </c:pt>
                <c:pt idx="8745">
                  <c:v>6993.53</c:v>
                </c:pt>
                <c:pt idx="8746">
                  <c:v>6994.3200000000006</c:v>
                </c:pt>
                <c:pt idx="8747">
                  <c:v>6995.08</c:v>
                </c:pt>
                <c:pt idx="8748">
                  <c:v>6996.18</c:v>
                </c:pt>
                <c:pt idx="8749">
                  <c:v>6997.02</c:v>
                </c:pt>
                <c:pt idx="8750">
                  <c:v>6997.73</c:v>
                </c:pt>
                <c:pt idx="8751">
                  <c:v>6998.4</c:v>
                </c:pt>
                <c:pt idx="8752">
                  <c:v>6999.2</c:v>
                </c:pt>
                <c:pt idx="8753">
                  <c:v>6999.94</c:v>
                </c:pt>
                <c:pt idx="8754">
                  <c:v>7000.75</c:v>
                </c:pt>
                <c:pt idx="8755">
                  <c:v>7001.64</c:v>
                </c:pt>
                <c:pt idx="8756">
                  <c:v>7002.46</c:v>
                </c:pt>
                <c:pt idx="8757">
                  <c:v>7003.2699999999995</c:v>
                </c:pt>
                <c:pt idx="8758">
                  <c:v>7004.1600000000008</c:v>
                </c:pt>
                <c:pt idx="8759">
                  <c:v>7004.9299999999994</c:v>
                </c:pt>
                <c:pt idx="8760">
                  <c:v>7005.75</c:v>
                </c:pt>
                <c:pt idx="8761">
                  <c:v>7006.46</c:v>
                </c:pt>
                <c:pt idx="8762">
                  <c:v>7007.23</c:v>
                </c:pt>
                <c:pt idx="8763">
                  <c:v>7008</c:v>
                </c:pt>
                <c:pt idx="8764">
                  <c:v>7008.9</c:v>
                </c:pt>
                <c:pt idx="8765">
                  <c:v>7009.6900000000005</c:v>
                </c:pt>
                <c:pt idx="8766">
                  <c:v>7010.45</c:v>
                </c:pt>
                <c:pt idx="8767">
                  <c:v>7011.24</c:v>
                </c:pt>
                <c:pt idx="8768">
                  <c:v>7012</c:v>
                </c:pt>
                <c:pt idx="8769">
                  <c:v>7012.78</c:v>
                </c:pt>
                <c:pt idx="8770">
                  <c:v>7013.48</c:v>
                </c:pt>
                <c:pt idx="8771">
                  <c:v>7014.1600000000008</c:v>
                </c:pt>
                <c:pt idx="8772">
                  <c:v>7014.96</c:v>
                </c:pt>
                <c:pt idx="8773">
                  <c:v>7015.8</c:v>
                </c:pt>
                <c:pt idx="8774">
                  <c:v>7016.6900000000005</c:v>
                </c:pt>
                <c:pt idx="8775">
                  <c:v>7017.45</c:v>
                </c:pt>
                <c:pt idx="8776">
                  <c:v>7018.28</c:v>
                </c:pt>
                <c:pt idx="8777">
                  <c:v>7019.09</c:v>
                </c:pt>
                <c:pt idx="8778">
                  <c:v>7019.81</c:v>
                </c:pt>
                <c:pt idx="8779">
                  <c:v>7020.55</c:v>
                </c:pt>
                <c:pt idx="8780">
                  <c:v>7021.3600000000006</c:v>
                </c:pt>
                <c:pt idx="8781">
                  <c:v>7022.1200000000008</c:v>
                </c:pt>
                <c:pt idx="8782">
                  <c:v>7022.9</c:v>
                </c:pt>
                <c:pt idx="8783">
                  <c:v>7023.6200000000008</c:v>
                </c:pt>
                <c:pt idx="8784">
                  <c:v>7024.48</c:v>
                </c:pt>
                <c:pt idx="8785">
                  <c:v>7025.26</c:v>
                </c:pt>
                <c:pt idx="8786">
                  <c:v>7025.96</c:v>
                </c:pt>
                <c:pt idx="8787">
                  <c:v>7026.6600000000008</c:v>
                </c:pt>
                <c:pt idx="8788">
                  <c:v>7027.53</c:v>
                </c:pt>
                <c:pt idx="8789">
                  <c:v>7028.3</c:v>
                </c:pt>
                <c:pt idx="8790">
                  <c:v>7029.6500000000005</c:v>
                </c:pt>
                <c:pt idx="8791">
                  <c:v>7030.4299999999994</c:v>
                </c:pt>
                <c:pt idx="8792">
                  <c:v>7031.26</c:v>
                </c:pt>
                <c:pt idx="8793">
                  <c:v>7032.13</c:v>
                </c:pt>
                <c:pt idx="8794">
                  <c:v>7032.96</c:v>
                </c:pt>
                <c:pt idx="8795">
                  <c:v>7033.67</c:v>
                </c:pt>
                <c:pt idx="8796">
                  <c:v>7034.34</c:v>
                </c:pt>
                <c:pt idx="8797">
                  <c:v>7035.05</c:v>
                </c:pt>
                <c:pt idx="8798">
                  <c:v>7035.8200000000006</c:v>
                </c:pt>
                <c:pt idx="8799">
                  <c:v>7036.6500000000005</c:v>
                </c:pt>
                <c:pt idx="8800">
                  <c:v>7037.42</c:v>
                </c:pt>
                <c:pt idx="8801">
                  <c:v>7038.25</c:v>
                </c:pt>
                <c:pt idx="8802">
                  <c:v>7039.03</c:v>
                </c:pt>
                <c:pt idx="8803">
                  <c:v>7039.81</c:v>
                </c:pt>
                <c:pt idx="8804">
                  <c:v>7040.7</c:v>
                </c:pt>
                <c:pt idx="8805">
                  <c:v>7041.4299999999994</c:v>
                </c:pt>
                <c:pt idx="8806">
                  <c:v>7042.1900000000005</c:v>
                </c:pt>
                <c:pt idx="8807">
                  <c:v>7043.06</c:v>
                </c:pt>
                <c:pt idx="8808">
                  <c:v>7043.72</c:v>
                </c:pt>
                <c:pt idx="8809">
                  <c:v>7044.45</c:v>
                </c:pt>
                <c:pt idx="8810">
                  <c:v>7045.55</c:v>
                </c:pt>
                <c:pt idx="8811">
                  <c:v>7046.35</c:v>
                </c:pt>
                <c:pt idx="8812">
                  <c:v>7047.17</c:v>
                </c:pt>
                <c:pt idx="8813">
                  <c:v>7047.88</c:v>
                </c:pt>
                <c:pt idx="8814">
                  <c:v>7048.6500000000005</c:v>
                </c:pt>
                <c:pt idx="8815">
                  <c:v>7049.42</c:v>
                </c:pt>
                <c:pt idx="8816">
                  <c:v>7050.1500000000005</c:v>
                </c:pt>
                <c:pt idx="8817">
                  <c:v>7050.99</c:v>
                </c:pt>
                <c:pt idx="8818">
                  <c:v>7051.78</c:v>
                </c:pt>
                <c:pt idx="8819">
                  <c:v>7052.54</c:v>
                </c:pt>
                <c:pt idx="8820">
                  <c:v>7053.38</c:v>
                </c:pt>
                <c:pt idx="8821">
                  <c:v>7054.26</c:v>
                </c:pt>
                <c:pt idx="8822">
                  <c:v>7055</c:v>
                </c:pt>
                <c:pt idx="8823">
                  <c:v>7055.7699999999995</c:v>
                </c:pt>
                <c:pt idx="8824">
                  <c:v>7056.59</c:v>
                </c:pt>
                <c:pt idx="8825">
                  <c:v>7057.34</c:v>
                </c:pt>
                <c:pt idx="8826">
                  <c:v>7058.09</c:v>
                </c:pt>
                <c:pt idx="8827">
                  <c:v>7058.88</c:v>
                </c:pt>
                <c:pt idx="8828">
                  <c:v>7059.67</c:v>
                </c:pt>
                <c:pt idx="8829">
                  <c:v>7060.48</c:v>
                </c:pt>
                <c:pt idx="8830">
                  <c:v>7061.44</c:v>
                </c:pt>
                <c:pt idx="8831">
                  <c:v>7062.34</c:v>
                </c:pt>
                <c:pt idx="8832">
                  <c:v>7063</c:v>
                </c:pt>
                <c:pt idx="8833">
                  <c:v>7063.63</c:v>
                </c:pt>
                <c:pt idx="8834">
                  <c:v>7064.39</c:v>
                </c:pt>
                <c:pt idx="8835">
                  <c:v>7065.13</c:v>
                </c:pt>
                <c:pt idx="8836">
                  <c:v>7065.92</c:v>
                </c:pt>
                <c:pt idx="8837">
                  <c:v>7066.63</c:v>
                </c:pt>
                <c:pt idx="8838">
                  <c:v>7067.53</c:v>
                </c:pt>
                <c:pt idx="8839">
                  <c:v>7068.25</c:v>
                </c:pt>
                <c:pt idx="8840">
                  <c:v>7068.99</c:v>
                </c:pt>
                <c:pt idx="8841">
                  <c:v>7069.8600000000006</c:v>
                </c:pt>
                <c:pt idx="8842">
                  <c:v>7070.6500000000005</c:v>
                </c:pt>
                <c:pt idx="8843">
                  <c:v>7071.42</c:v>
                </c:pt>
                <c:pt idx="8844">
                  <c:v>7072.23</c:v>
                </c:pt>
                <c:pt idx="8845">
                  <c:v>7072.99</c:v>
                </c:pt>
                <c:pt idx="8846">
                  <c:v>7073.73</c:v>
                </c:pt>
                <c:pt idx="8847">
                  <c:v>7074.54</c:v>
                </c:pt>
                <c:pt idx="8848">
                  <c:v>7075.38</c:v>
                </c:pt>
                <c:pt idx="8849">
                  <c:v>7076.2699999999995</c:v>
                </c:pt>
                <c:pt idx="8850">
                  <c:v>7077.06</c:v>
                </c:pt>
                <c:pt idx="8851">
                  <c:v>7078.13</c:v>
                </c:pt>
                <c:pt idx="8852">
                  <c:v>7079.1</c:v>
                </c:pt>
                <c:pt idx="8853">
                  <c:v>7079.9</c:v>
                </c:pt>
                <c:pt idx="8854">
                  <c:v>7080.6600000000008</c:v>
                </c:pt>
                <c:pt idx="8855">
                  <c:v>7081.42</c:v>
                </c:pt>
                <c:pt idx="8856">
                  <c:v>7082.23</c:v>
                </c:pt>
                <c:pt idx="8857">
                  <c:v>7082.95</c:v>
                </c:pt>
                <c:pt idx="8858">
                  <c:v>7083.81</c:v>
                </c:pt>
                <c:pt idx="8859">
                  <c:v>7084.6</c:v>
                </c:pt>
                <c:pt idx="8860">
                  <c:v>7085.51</c:v>
                </c:pt>
                <c:pt idx="8861">
                  <c:v>7086.25</c:v>
                </c:pt>
                <c:pt idx="8862">
                  <c:v>7086.91</c:v>
                </c:pt>
                <c:pt idx="8863">
                  <c:v>7087.67</c:v>
                </c:pt>
                <c:pt idx="8864">
                  <c:v>7088.42</c:v>
                </c:pt>
                <c:pt idx="8865">
                  <c:v>7089.2</c:v>
                </c:pt>
                <c:pt idx="8866">
                  <c:v>7090.14</c:v>
                </c:pt>
                <c:pt idx="8867">
                  <c:v>7090.9299999999994</c:v>
                </c:pt>
                <c:pt idx="8868">
                  <c:v>7091.6600000000008</c:v>
                </c:pt>
                <c:pt idx="8869">
                  <c:v>7092.48</c:v>
                </c:pt>
                <c:pt idx="8870">
                  <c:v>7093.23</c:v>
                </c:pt>
                <c:pt idx="8871">
                  <c:v>7093.92</c:v>
                </c:pt>
                <c:pt idx="8872">
                  <c:v>7094.74</c:v>
                </c:pt>
                <c:pt idx="8873">
                  <c:v>7095.58</c:v>
                </c:pt>
                <c:pt idx="8874">
                  <c:v>7096.28</c:v>
                </c:pt>
                <c:pt idx="8875">
                  <c:v>7097.1100000000006</c:v>
                </c:pt>
                <c:pt idx="8876">
                  <c:v>7097.92</c:v>
                </c:pt>
                <c:pt idx="8877">
                  <c:v>7098.7</c:v>
                </c:pt>
                <c:pt idx="8878">
                  <c:v>7099.41</c:v>
                </c:pt>
                <c:pt idx="8879">
                  <c:v>7100.3200000000006</c:v>
                </c:pt>
                <c:pt idx="8880">
                  <c:v>7101.18</c:v>
                </c:pt>
                <c:pt idx="8881">
                  <c:v>7102.06</c:v>
                </c:pt>
                <c:pt idx="8882">
                  <c:v>7102.84</c:v>
                </c:pt>
                <c:pt idx="8883">
                  <c:v>7103.55</c:v>
                </c:pt>
                <c:pt idx="8884">
                  <c:v>7104.41</c:v>
                </c:pt>
                <c:pt idx="8885">
                  <c:v>7105.21</c:v>
                </c:pt>
                <c:pt idx="8886">
                  <c:v>7105.98</c:v>
                </c:pt>
                <c:pt idx="8887">
                  <c:v>7106.89</c:v>
                </c:pt>
                <c:pt idx="8888">
                  <c:v>7107.74</c:v>
                </c:pt>
                <c:pt idx="8889">
                  <c:v>7108.55</c:v>
                </c:pt>
                <c:pt idx="8890">
                  <c:v>7109.34</c:v>
                </c:pt>
                <c:pt idx="8891">
                  <c:v>7110.25</c:v>
                </c:pt>
                <c:pt idx="8892">
                  <c:v>7111.17</c:v>
                </c:pt>
                <c:pt idx="8893">
                  <c:v>7112.05</c:v>
                </c:pt>
                <c:pt idx="8894">
                  <c:v>7112.87</c:v>
                </c:pt>
                <c:pt idx="8895">
                  <c:v>7113.6500000000005</c:v>
                </c:pt>
                <c:pt idx="8896">
                  <c:v>7114.44</c:v>
                </c:pt>
                <c:pt idx="8897">
                  <c:v>7115.18</c:v>
                </c:pt>
                <c:pt idx="8898">
                  <c:v>7115.9699999999993</c:v>
                </c:pt>
                <c:pt idx="8899">
                  <c:v>7116.84</c:v>
                </c:pt>
                <c:pt idx="8900">
                  <c:v>7117.67</c:v>
                </c:pt>
                <c:pt idx="8901">
                  <c:v>7118.4699999999993</c:v>
                </c:pt>
                <c:pt idx="8902">
                  <c:v>7119.35</c:v>
                </c:pt>
                <c:pt idx="8903">
                  <c:v>7120.23</c:v>
                </c:pt>
                <c:pt idx="8904">
                  <c:v>7121.09</c:v>
                </c:pt>
                <c:pt idx="8905">
                  <c:v>7121.9</c:v>
                </c:pt>
                <c:pt idx="8906">
                  <c:v>7122.6600000000008</c:v>
                </c:pt>
                <c:pt idx="8907">
                  <c:v>7123.51</c:v>
                </c:pt>
                <c:pt idx="8908">
                  <c:v>7124.31</c:v>
                </c:pt>
                <c:pt idx="8909">
                  <c:v>7125.1200000000008</c:v>
                </c:pt>
                <c:pt idx="8910">
                  <c:v>7125.9</c:v>
                </c:pt>
                <c:pt idx="8911">
                  <c:v>7126.73</c:v>
                </c:pt>
                <c:pt idx="8912">
                  <c:v>7127.54</c:v>
                </c:pt>
                <c:pt idx="8913">
                  <c:v>7128.29</c:v>
                </c:pt>
                <c:pt idx="8914">
                  <c:v>7129</c:v>
                </c:pt>
                <c:pt idx="8915">
                  <c:v>7129.85</c:v>
                </c:pt>
                <c:pt idx="8916">
                  <c:v>7130.7699999999995</c:v>
                </c:pt>
                <c:pt idx="8917">
                  <c:v>7131.57</c:v>
                </c:pt>
                <c:pt idx="8918">
                  <c:v>7132.38</c:v>
                </c:pt>
                <c:pt idx="8919">
                  <c:v>7133.1900000000005</c:v>
                </c:pt>
                <c:pt idx="8920">
                  <c:v>7133.95</c:v>
                </c:pt>
                <c:pt idx="8921">
                  <c:v>7134.68</c:v>
                </c:pt>
                <c:pt idx="8922">
                  <c:v>7135.48</c:v>
                </c:pt>
                <c:pt idx="8923">
                  <c:v>7136.33</c:v>
                </c:pt>
                <c:pt idx="8924">
                  <c:v>7136.94</c:v>
                </c:pt>
                <c:pt idx="8925">
                  <c:v>7137.7</c:v>
                </c:pt>
                <c:pt idx="8926">
                  <c:v>7138.45</c:v>
                </c:pt>
                <c:pt idx="8927">
                  <c:v>7139.21</c:v>
                </c:pt>
                <c:pt idx="8928">
                  <c:v>7140.1</c:v>
                </c:pt>
                <c:pt idx="8929">
                  <c:v>7140.96</c:v>
                </c:pt>
                <c:pt idx="8930">
                  <c:v>7141.72</c:v>
                </c:pt>
                <c:pt idx="8931">
                  <c:v>7142.41</c:v>
                </c:pt>
                <c:pt idx="8932">
                  <c:v>7143.24</c:v>
                </c:pt>
                <c:pt idx="8933">
                  <c:v>7143.98</c:v>
                </c:pt>
                <c:pt idx="8934">
                  <c:v>7144.81</c:v>
                </c:pt>
                <c:pt idx="8935">
                  <c:v>7145.6100000000006</c:v>
                </c:pt>
                <c:pt idx="8936">
                  <c:v>7146.41</c:v>
                </c:pt>
                <c:pt idx="8937">
                  <c:v>7147.2699999999995</c:v>
                </c:pt>
                <c:pt idx="8938">
                  <c:v>7148.05</c:v>
                </c:pt>
                <c:pt idx="8939">
                  <c:v>7148.9299999999994</c:v>
                </c:pt>
                <c:pt idx="8940">
                  <c:v>7149.6600000000008</c:v>
                </c:pt>
                <c:pt idx="8941">
                  <c:v>7150.45</c:v>
                </c:pt>
                <c:pt idx="8942">
                  <c:v>7151.21</c:v>
                </c:pt>
                <c:pt idx="8943">
                  <c:v>7151.92</c:v>
                </c:pt>
                <c:pt idx="8944">
                  <c:v>7152.81</c:v>
                </c:pt>
                <c:pt idx="8945">
                  <c:v>7153.6200000000008</c:v>
                </c:pt>
                <c:pt idx="8946">
                  <c:v>7154.6100000000006</c:v>
                </c:pt>
                <c:pt idx="8947">
                  <c:v>7155.42</c:v>
                </c:pt>
                <c:pt idx="8948">
                  <c:v>7156.13</c:v>
                </c:pt>
                <c:pt idx="8949">
                  <c:v>7157.13</c:v>
                </c:pt>
                <c:pt idx="8950">
                  <c:v>7157.92</c:v>
                </c:pt>
                <c:pt idx="8951">
                  <c:v>7158.7</c:v>
                </c:pt>
                <c:pt idx="8952">
                  <c:v>7159.4699999999993</c:v>
                </c:pt>
                <c:pt idx="8953">
                  <c:v>7160.21</c:v>
                </c:pt>
                <c:pt idx="8954">
                  <c:v>7161.06</c:v>
                </c:pt>
                <c:pt idx="8955">
                  <c:v>7161.8600000000006</c:v>
                </c:pt>
                <c:pt idx="8956">
                  <c:v>7162.68</c:v>
                </c:pt>
                <c:pt idx="8957">
                  <c:v>7163.4699999999993</c:v>
                </c:pt>
                <c:pt idx="8958">
                  <c:v>7164.2699999999995</c:v>
                </c:pt>
                <c:pt idx="8959">
                  <c:v>7165.03</c:v>
                </c:pt>
                <c:pt idx="8960">
                  <c:v>7165.87</c:v>
                </c:pt>
                <c:pt idx="8961">
                  <c:v>7166.7699999999995</c:v>
                </c:pt>
                <c:pt idx="8962">
                  <c:v>7167.57</c:v>
                </c:pt>
                <c:pt idx="8963">
                  <c:v>7168.38</c:v>
                </c:pt>
                <c:pt idx="8964">
                  <c:v>7169.18</c:v>
                </c:pt>
                <c:pt idx="8965">
                  <c:v>7170.04</c:v>
                </c:pt>
                <c:pt idx="8966">
                  <c:v>7170.88</c:v>
                </c:pt>
                <c:pt idx="8967">
                  <c:v>7171.68</c:v>
                </c:pt>
                <c:pt idx="8968">
                  <c:v>7172.5</c:v>
                </c:pt>
                <c:pt idx="8969">
                  <c:v>7173.3200000000006</c:v>
                </c:pt>
                <c:pt idx="8970">
                  <c:v>7174.08</c:v>
                </c:pt>
                <c:pt idx="8971">
                  <c:v>7174.9299999999994</c:v>
                </c:pt>
                <c:pt idx="8972">
                  <c:v>7175.73</c:v>
                </c:pt>
                <c:pt idx="8973">
                  <c:v>7176.48</c:v>
                </c:pt>
                <c:pt idx="8974">
                  <c:v>7177.22</c:v>
                </c:pt>
                <c:pt idx="8975">
                  <c:v>7178</c:v>
                </c:pt>
                <c:pt idx="8976">
                  <c:v>7178.78</c:v>
                </c:pt>
                <c:pt idx="8977">
                  <c:v>7179.6100000000006</c:v>
                </c:pt>
                <c:pt idx="8978">
                  <c:v>7180.45</c:v>
                </c:pt>
                <c:pt idx="8979">
                  <c:v>7181.33</c:v>
                </c:pt>
                <c:pt idx="8980">
                  <c:v>7182.13</c:v>
                </c:pt>
                <c:pt idx="8981">
                  <c:v>7182.96</c:v>
                </c:pt>
                <c:pt idx="8982">
                  <c:v>7183.72</c:v>
                </c:pt>
                <c:pt idx="8983">
                  <c:v>7184.49</c:v>
                </c:pt>
                <c:pt idx="8984">
                  <c:v>7185.2699999999995</c:v>
                </c:pt>
                <c:pt idx="8985">
                  <c:v>7186.1600000000008</c:v>
                </c:pt>
                <c:pt idx="8986">
                  <c:v>7187.13</c:v>
                </c:pt>
                <c:pt idx="8987">
                  <c:v>7187.81</c:v>
                </c:pt>
                <c:pt idx="8988">
                  <c:v>7188.6100000000006</c:v>
                </c:pt>
                <c:pt idx="8989">
                  <c:v>7189.37</c:v>
                </c:pt>
                <c:pt idx="8990">
                  <c:v>7190.14</c:v>
                </c:pt>
                <c:pt idx="8991">
                  <c:v>7190.9699999999993</c:v>
                </c:pt>
                <c:pt idx="8992">
                  <c:v>7191.75</c:v>
                </c:pt>
                <c:pt idx="8993">
                  <c:v>7192.54</c:v>
                </c:pt>
                <c:pt idx="8994">
                  <c:v>7193.34</c:v>
                </c:pt>
                <c:pt idx="8995">
                  <c:v>7194.05</c:v>
                </c:pt>
                <c:pt idx="8996">
                  <c:v>7194.79</c:v>
                </c:pt>
                <c:pt idx="8997">
                  <c:v>7195.49</c:v>
                </c:pt>
                <c:pt idx="8998">
                  <c:v>7196.3</c:v>
                </c:pt>
                <c:pt idx="8999">
                  <c:v>7197.03</c:v>
                </c:pt>
                <c:pt idx="9000">
                  <c:v>7197.72</c:v>
                </c:pt>
                <c:pt idx="9001">
                  <c:v>7198.45</c:v>
                </c:pt>
                <c:pt idx="9002">
                  <c:v>7199.17</c:v>
                </c:pt>
                <c:pt idx="9003">
                  <c:v>7199.9299999999994</c:v>
                </c:pt>
                <c:pt idx="9004">
                  <c:v>7200.88</c:v>
                </c:pt>
                <c:pt idx="9005">
                  <c:v>7201.74</c:v>
                </c:pt>
                <c:pt idx="9006">
                  <c:v>7202.51</c:v>
                </c:pt>
                <c:pt idx="9007">
                  <c:v>7203.24</c:v>
                </c:pt>
                <c:pt idx="9008">
                  <c:v>7204.02</c:v>
                </c:pt>
                <c:pt idx="9009">
                  <c:v>7204.7699999999995</c:v>
                </c:pt>
                <c:pt idx="9010">
                  <c:v>7205.63</c:v>
                </c:pt>
                <c:pt idx="9011">
                  <c:v>7206.4299999999994</c:v>
                </c:pt>
                <c:pt idx="9012">
                  <c:v>7207.2</c:v>
                </c:pt>
                <c:pt idx="9013">
                  <c:v>7207.98</c:v>
                </c:pt>
                <c:pt idx="9014">
                  <c:v>7208.76</c:v>
                </c:pt>
                <c:pt idx="9015">
                  <c:v>7209.55</c:v>
                </c:pt>
                <c:pt idx="9016">
                  <c:v>7210.3</c:v>
                </c:pt>
                <c:pt idx="9017">
                  <c:v>7211.13</c:v>
                </c:pt>
                <c:pt idx="9018">
                  <c:v>7211.9</c:v>
                </c:pt>
                <c:pt idx="9019">
                  <c:v>7212.6600000000008</c:v>
                </c:pt>
                <c:pt idx="9020">
                  <c:v>7213.3</c:v>
                </c:pt>
                <c:pt idx="9021">
                  <c:v>7214.1</c:v>
                </c:pt>
                <c:pt idx="9022">
                  <c:v>7214.9299999999994</c:v>
                </c:pt>
                <c:pt idx="9023">
                  <c:v>7215.7699999999995</c:v>
                </c:pt>
                <c:pt idx="9024">
                  <c:v>7216.52</c:v>
                </c:pt>
                <c:pt idx="9025">
                  <c:v>7217.34</c:v>
                </c:pt>
                <c:pt idx="9026">
                  <c:v>7218.24</c:v>
                </c:pt>
                <c:pt idx="9027">
                  <c:v>7219.01</c:v>
                </c:pt>
                <c:pt idx="9028">
                  <c:v>7219.78</c:v>
                </c:pt>
                <c:pt idx="9029">
                  <c:v>7220.6900000000005</c:v>
                </c:pt>
                <c:pt idx="9030">
                  <c:v>7221.41</c:v>
                </c:pt>
                <c:pt idx="9031">
                  <c:v>7222.1900000000005</c:v>
                </c:pt>
                <c:pt idx="9032">
                  <c:v>7222.98</c:v>
                </c:pt>
                <c:pt idx="9033">
                  <c:v>7223.7</c:v>
                </c:pt>
                <c:pt idx="9034">
                  <c:v>7224.48</c:v>
                </c:pt>
                <c:pt idx="9035">
                  <c:v>7225.25</c:v>
                </c:pt>
                <c:pt idx="9036">
                  <c:v>7226.08</c:v>
                </c:pt>
                <c:pt idx="9037">
                  <c:v>7226.8</c:v>
                </c:pt>
                <c:pt idx="9038">
                  <c:v>7227.45</c:v>
                </c:pt>
                <c:pt idx="9039">
                  <c:v>7228.22</c:v>
                </c:pt>
                <c:pt idx="9040">
                  <c:v>7228.96</c:v>
                </c:pt>
                <c:pt idx="9041">
                  <c:v>7229.8600000000006</c:v>
                </c:pt>
                <c:pt idx="9042">
                  <c:v>7230.64</c:v>
                </c:pt>
                <c:pt idx="9043">
                  <c:v>7231.4699999999993</c:v>
                </c:pt>
                <c:pt idx="9044">
                  <c:v>7232.24</c:v>
                </c:pt>
                <c:pt idx="9045">
                  <c:v>7233.02</c:v>
                </c:pt>
                <c:pt idx="9046">
                  <c:v>7233.78</c:v>
                </c:pt>
                <c:pt idx="9047">
                  <c:v>7234.44</c:v>
                </c:pt>
                <c:pt idx="9048">
                  <c:v>7235.38</c:v>
                </c:pt>
                <c:pt idx="9049">
                  <c:v>7236.3</c:v>
                </c:pt>
                <c:pt idx="9050">
                  <c:v>7237.1200000000008</c:v>
                </c:pt>
                <c:pt idx="9051">
                  <c:v>7237.89</c:v>
                </c:pt>
                <c:pt idx="9052">
                  <c:v>7238.68</c:v>
                </c:pt>
                <c:pt idx="9053">
                  <c:v>7239.46</c:v>
                </c:pt>
                <c:pt idx="9054">
                  <c:v>7240.33</c:v>
                </c:pt>
                <c:pt idx="9055">
                  <c:v>7241.24</c:v>
                </c:pt>
                <c:pt idx="9056">
                  <c:v>7242.05</c:v>
                </c:pt>
                <c:pt idx="9057">
                  <c:v>7242.78</c:v>
                </c:pt>
                <c:pt idx="9058">
                  <c:v>7243.53</c:v>
                </c:pt>
                <c:pt idx="9059">
                  <c:v>7244.3</c:v>
                </c:pt>
                <c:pt idx="9060">
                  <c:v>7245.1</c:v>
                </c:pt>
                <c:pt idx="9061">
                  <c:v>7245.76</c:v>
                </c:pt>
                <c:pt idx="9062">
                  <c:v>7246.48</c:v>
                </c:pt>
                <c:pt idx="9063">
                  <c:v>7247.26</c:v>
                </c:pt>
                <c:pt idx="9064">
                  <c:v>7247.99</c:v>
                </c:pt>
                <c:pt idx="9065">
                  <c:v>7248.76</c:v>
                </c:pt>
                <c:pt idx="9066">
                  <c:v>7249.52</c:v>
                </c:pt>
                <c:pt idx="9067">
                  <c:v>7250.38</c:v>
                </c:pt>
                <c:pt idx="9068">
                  <c:v>7251.08</c:v>
                </c:pt>
                <c:pt idx="9069">
                  <c:v>7251.84</c:v>
                </c:pt>
                <c:pt idx="9070">
                  <c:v>7252.6600000000008</c:v>
                </c:pt>
                <c:pt idx="9071">
                  <c:v>7253.49</c:v>
                </c:pt>
                <c:pt idx="9072">
                  <c:v>7254.26</c:v>
                </c:pt>
                <c:pt idx="9073">
                  <c:v>7255.06</c:v>
                </c:pt>
                <c:pt idx="9074">
                  <c:v>7255.79</c:v>
                </c:pt>
                <c:pt idx="9075">
                  <c:v>7256.6600000000008</c:v>
                </c:pt>
                <c:pt idx="9076">
                  <c:v>7257.49</c:v>
                </c:pt>
                <c:pt idx="9077">
                  <c:v>7258.23</c:v>
                </c:pt>
                <c:pt idx="9078">
                  <c:v>7258.99</c:v>
                </c:pt>
                <c:pt idx="9079">
                  <c:v>7259.79</c:v>
                </c:pt>
                <c:pt idx="9080">
                  <c:v>7260.5</c:v>
                </c:pt>
                <c:pt idx="9081">
                  <c:v>7261.17</c:v>
                </c:pt>
                <c:pt idx="9082">
                  <c:v>7261.9</c:v>
                </c:pt>
                <c:pt idx="9083">
                  <c:v>7262.63</c:v>
                </c:pt>
                <c:pt idx="9084">
                  <c:v>7263.51</c:v>
                </c:pt>
                <c:pt idx="9085">
                  <c:v>7264.3</c:v>
                </c:pt>
                <c:pt idx="9086">
                  <c:v>7265.1200000000008</c:v>
                </c:pt>
                <c:pt idx="9087">
                  <c:v>7265.9699999999993</c:v>
                </c:pt>
                <c:pt idx="9088">
                  <c:v>7266.74</c:v>
                </c:pt>
                <c:pt idx="9089">
                  <c:v>7267.56</c:v>
                </c:pt>
                <c:pt idx="9090">
                  <c:v>7268.38</c:v>
                </c:pt>
                <c:pt idx="9091">
                  <c:v>7269.1200000000008</c:v>
                </c:pt>
                <c:pt idx="9092">
                  <c:v>7269.91</c:v>
                </c:pt>
                <c:pt idx="9093">
                  <c:v>7270.7</c:v>
                </c:pt>
                <c:pt idx="9094">
                  <c:v>7271.51</c:v>
                </c:pt>
                <c:pt idx="9095">
                  <c:v>7272.3</c:v>
                </c:pt>
                <c:pt idx="9096">
                  <c:v>7273.06</c:v>
                </c:pt>
                <c:pt idx="9097">
                  <c:v>7273.83</c:v>
                </c:pt>
                <c:pt idx="9098">
                  <c:v>7274.71</c:v>
                </c:pt>
                <c:pt idx="9099">
                  <c:v>7275.4299999999994</c:v>
                </c:pt>
                <c:pt idx="9100">
                  <c:v>7276.18</c:v>
                </c:pt>
                <c:pt idx="9101">
                  <c:v>7276.88</c:v>
                </c:pt>
                <c:pt idx="9102">
                  <c:v>7277.72</c:v>
                </c:pt>
                <c:pt idx="9103">
                  <c:v>7278.49</c:v>
                </c:pt>
                <c:pt idx="9104">
                  <c:v>7279.33</c:v>
                </c:pt>
                <c:pt idx="9105">
                  <c:v>7280.14</c:v>
                </c:pt>
                <c:pt idx="9106">
                  <c:v>7280.91</c:v>
                </c:pt>
                <c:pt idx="9107">
                  <c:v>7281.71</c:v>
                </c:pt>
                <c:pt idx="9108">
                  <c:v>7282.48</c:v>
                </c:pt>
                <c:pt idx="9109">
                  <c:v>7283.1900000000005</c:v>
                </c:pt>
                <c:pt idx="9110">
                  <c:v>7284.07</c:v>
                </c:pt>
                <c:pt idx="9111">
                  <c:v>7284.88</c:v>
                </c:pt>
                <c:pt idx="9112">
                  <c:v>7285.72</c:v>
                </c:pt>
                <c:pt idx="9113">
                  <c:v>7286.4299999999994</c:v>
                </c:pt>
                <c:pt idx="9114">
                  <c:v>7287.2699999999995</c:v>
                </c:pt>
                <c:pt idx="9115">
                  <c:v>7288.01</c:v>
                </c:pt>
                <c:pt idx="9116">
                  <c:v>7288.75</c:v>
                </c:pt>
                <c:pt idx="9117">
                  <c:v>7289.45</c:v>
                </c:pt>
                <c:pt idx="9118">
                  <c:v>7290.29</c:v>
                </c:pt>
                <c:pt idx="9119">
                  <c:v>7291.06</c:v>
                </c:pt>
                <c:pt idx="9120">
                  <c:v>7291.81</c:v>
                </c:pt>
                <c:pt idx="9121">
                  <c:v>7292.6100000000006</c:v>
                </c:pt>
                <c:pt idx="9122">
                  <c:v>7293.3600000000006</c:v>
                </c:pt>
                <c:pt idx="9123">
                  <c:v>7294.1</c:v>
                </c:pt>
                <c:pt idx="9124">
                  <c:v>7295.05</c:v>
                </c:pt>
                <c:pt idx="9125">
                  <c:v>7295.87</c:v>
                </c:pt>
                <c:pt idx="9126">
                  <c:v>7296.6500000000005</c:v>
                </c:pt>
                <c:pt idx="9127">
                  <c:v>7297.35</c:v>
                </c:pt>
                <c:pt idx="9128">
                  <c:v>7298.18</c:v>
                </c:pt>
                <c:pt idx="9129">
                  <c:v>7298.9299999999994</c:v>
                </c:pt>
                <c:pt idx="9130">
                  <c:v>7299.79</c:v>
                </c:pt>
                <c:pt idx="9131">
                  <c:v>7300.49</c:v>
                </c:pt>
                <c:pt idx="9132">
                  <c:v>7301.23</c:v>
                </c:pt>
                <c:pt idx="9133">
                  <c:v>7302.1100000000006</c:v>
                </c:pt>
                <c:pt idx="9134">
                  <c:v>7302.9699999999993</c:v>
                </c:pt>
                <c:pt idx="9135">
                  <c:v>7303.79</c:v>
                </c:pt>
                <c:pt idx="9136">
                  <c:v>7304.6100000000006</c:v>
                </c:pt>
                <c:pt idx="9137">
                  <c:v>7305.4</c:v>
                </c:pt>
                <c:pt idx="9138">
                  <c:v>7306.21</c:v>
                </c:pt>
                <c:pt idx="9139">
                  <c:v>7307</c:v>
                </c:pt>
                <c:pt idx="9140">
                  <c:v>7307.72</c:v>
                </c:pt>
                <c:pt idx="9141">
                  <c:v>7308.49</c:v>
                </c:pt>
                <c:pt idx="9142">
                  <c:v>7309.28</c:v>
                </c:pt>
                <c:pt idx="9143">
                  <c:v>7310.02</c:v>
                </c:pt>
                <c:pt idx="9144">
                  <c:v>7310.73</c:v>
                </c:pt>
                <c:pt idx="9145">
                  <c:v>7311.6100000000006</c:v>
                </c:pt>
                <c:pt idx="9146">
                  <c:v>7312.38</c:v>
                </c:pt>
                <c:pt idx="9147">
                  <c:v>7313.18</c:v>
                </c:pt>
                <c:pt idx="9148">
                  <c:v>7314.13</c:v>
                </c:pt>
                <c:pt idx="9149">
                  <c:v>7314.9299999999994</c:v>
                </c:pt>
                <c:pt idx="9150">
                  <c:v>7315.7699999999995</c:v>
                </c:pt>
                <c:pt idx="9151">
                  <c:v>7316.57</c:v>
                </c:pt>
                <c:pt idx="9152">
                  <c:v>7317.4299999999994</c:v>
                </c:pt>
                <c:pt idx="9153">
                  <c:v>7318.21</c:v>
                </c:pt>
                <c:pt idx="9154">
                  <c:v>7319.02</c:v>
                </c:pt>
                <c:pt idx="9155">
                  <c:v>7319.84</c:v>
                </c:pt>
                <c:pt idx="9156">
                  <c:v>7320.63</c:v>
                </c:pt>
                <c:pt idx="9157">
                  <c:v>7321.42</c:v>
                </c:pt>
                <c:pt idx="9158">
                  <c:v>7322.1900000000005</c:v>
                </c:pt>
                <c:pt idx="9159">
                  <c:v>7322.84</c:v>
                </c:pt>
                <c:pt idx="9160">
                  <c:v>7323.56</c:v>
                </c:pt>
                <c:pt idx="9161">
                  <c:v>7324.48</c:v>
                </c:pt>
                <c:pt idx="9162">
                  <c:v>7325.3</c:v>
                </c:pt>
                <c:pt idx="9163">
                  <c:v>7325.98</c:v>
                </c:pt>
                <c:pt idx="9164">
                  <c:v>7326.8600000000006</c:v>
                </c:pt>
                <c:pt idx="9165">
                  <c:v>7327.75</c:v>
                </c:pt>
                <c:pt idx="9166">
                  <c:v>7328.56</c:v>
                </c:pt>
                <c:pt idx="9167">
                  <c:v>7329.35</c:v>
                </c:pt>
                <c:pt idx="9168">
                  <c:v>7330.1100000000006</c:v>
                </c:pt>
                <c:pt idx="9169">
                  <c:v>7331.02</c:v>
                </c:pt>
                <c:pt idx="9170">
                  <c:v>7331.88</c:v>
                </c:pt>
                <c:pt idx="9171">
                  <c:v>7332.71</c:v>
                </c:pt>
                <c:pt idx="9172">
                  <c:v>7333.52</c:v>
                </c:pt>
                <c:pt idx="9173">
                  <c:v>7334.3200000000006</c:v>
                </c:pt>
                <c:pt idx="9174">
                  <c:v>7335.08</c:v>
                </c:pt>
                <c:pt idx="9175">
                  <c:v>7335.89</c:v>
                </c:pt>
                <c:pt idx="9176">
                  <c:v>7336.6</c:v>
                </c:pt>
                <c:pt idx="9177">
                  <c:v>7337.48</c:v>
                </c:pt>
                <c:pt idx="9178">
                  <c:v>7338.22</c:v>
                </c:pt>
                <c:pt idx="9179">
                  <c:v>7338.9699999999993</c:v>
                </c:pt>
                <c:pt idx="9180">
                  <c:v>7339.74</c:v>
                </c:pt>
                <c:pt idx="9181">
                  <c:v>7340.44</c:v>
                </c:pt>
                <c:pt idx="9182">
                  <c:v>7341.18</c:v>
                </c:pt>
                <c:pt idx="9183">
                  <c:v>7342.03</c:v>
                </c:pt>
                <c:pt idx="9184">
                  <c:v>7342.7699999999995</c:v>
                </c:pt>
                <c:pt idx="9185">
                  <c:v>7343.51</c:v>
                </c:pt>
                <c:pt idx="9186">
                  <c:v>7344.76</c:v>
                </c:pt>
                <c:pt idx="9187">
                  <c:v>7345.59</c:v>
                </c:pt>
                <c:pt idx="9188">
                  <c:v>7346.37</c:v>
                </c:pt>
                <c:pt idx="9189">
                  <c:v>7347.17</c:v>
                </c:pt>
                <c:pt idx="9190">
                  <c:v>7347.99</c:v>
                </c:pt>
                <c:pt idx="9191">
                  <c:v>7348.76</c:v>
                </c:pt>
                <c:pt idx="9192">
                  <c:v>7349.58</c:v>
                </c:pt>
                <c:pt idx="9193">
                  <c:v>7350.42</c:v>
                </c:pt>
                <c:pt idx="9194">
                  <c:v>7351.09</c:v>
                </c:pt>
                <c:pt idx="9195">
                  <c:v>7351.91</c:v>
                </c:pt>
                <c:pt idx="9196">
                  <c:v>7352.73</c:v>
                </c:pt>
                <c:pt idx="9197">
                  <c:v>7353.5</c:v>
                </c:pt>
                <c:pt idx="9198">
                  <c:v>7354.3200000000006</c:v>
                </c:pt>
                <c:pt idx="9199">
                  <c:v>7355.1100000000006</c:v>
                </c:pt>
                <c:pt idx="9200">
                  <c:v>7355.94</c:v>
                </c:pt>
                <c:pt idx="9201">
                  <c:v>7356.78</c:v>
                </c:pt>
                <c:pt idx="9202">
                  <c:v>7357.49</c:v>
                </c:pt>
                <c:pt idx="9203">
                  <c:v>7358.3600000000006</c:v>
                </c:pt>
                <c:pt idx="9204">
                  <c:v>7359.08</c:v>
                </c:pt>
                <c:pt idx="9205">
                  <c:v>7359.81</c:v>
                </c:pt>
                <c:pt idx="9206">
                  <c:v>7360.54</c:v>
                </c:pt>
                <c:pt idx="9207">
                  <c:v>7361.26</c:v>
                </c:pt>
                <c:pt idx="9208">
                  <c:v>7362.04</c:v>
                </c:pt>
                <c:pt idx="9209">
                  <c:v>7362.91</c:v>
                </c:pt>
                <c:pt idx="9210">
                  <c:v>7363.6500000000005</c:v>
                </c:pt>
                <c:pt idx="9211">
                  <c:v>7364.48</c:v>
                </c:pt>
                <c:pt idx="9212">
                  <c:v>7365.2699999999995</c:v>
                </c:pt>
                <c:pt idx="9213">
                  <c:v>7366.06</c:v>
                </c:pt>
                <c:pt idx="9214">
                  <c:v>7366.75</c:v>
                </c:pt>
                <c:pt idx="9215">
                  <c:v>7367.57</c:v>
                </c:pt>
                <c:pt idx="9216">
                  <c:v>7368.54</c:v>
                </c:pt>
                <c:pt idx="9217">
                  <c:v>7369.29</c:v>
                </c:pt>
                <c:pt idx="9218">
                  <c:v>7370.07</c:v>
                </c:pt>
                <c:pt idx="9219">
                  <c:v>7370.8</c:v>
                </c:pt>
                <c:pt idx="9220">
                  <c:v>7371.54</c:v>
                </c:pt>
                <c:pt idx="9221">
                  <c:v>7372.33</c:v>
                </c:pt>
                <c:pt idx="9222">
                  <c:v>7373.1900000000005</c:v>
                </c:pt>
                <c:pt idx="9223">
                  <c:v>7373.98</c:v>
                </c:pt>
                <c:pt idx="9224">
                  <c:v>7374.71</c:v>
                </c:pt>
                <c:pt idx="9225">
                  <c:v>7375.53</c:v>
                </c:pt>
                <c:pt idx="9226">
                  <c:v>7376.26</c:v>
                </c:pt>
                <c:pt idx="9227">
                  <c:v>7377.01</c:v>
                </c:pt>
                <c:pt idx="9228">
                  <c:v>7377.88</c:v>
                </c:pt>
                <c:pt idx="9229">
                  <c:v>7378.78</c:v>
                </c:pt>
                <c:pt idx="9230">
                  <c:v>7379.57</c:v>
                </c:pt>
                <c:pt idx="9231">
                  <c:v>7380.41</c:v>
                </c:pt>
                <c:pt idx="9232">
                  <c:v>7381.2</c:v>
                </c:pt>
                <c:pt idx="9233">
                  <c:v>7381.99</c:v>
                </c:pt>
                <c:pt idx="9234">
                  <c:v>7382.84</c:v>
                </c:pt>
                <c:pt idx="9235">
                  <c:v>7383.63</c:v>
                </c:pt>
                <c:pt idx="9236">
                  <c:v>7384.51</c:v>
                </c:pt>
                <c:pt idx="9237">
                  <c:v>7385.29</c:v>
                </c:pt>
                <c:pt idx="9238">
                  <c:v>7386.06</c:v>
                </c:pt>
                <c:pt idx="9239">
                  <c:v>7386.7699999999995</c:v>
                </c:pt>
                <c:pt idx="9240">
                  <c:v>7387.53</c:v>
                </c:pt>
                <c:pt idx="9241">
                  <c:v>7388.28</c:v>
                </c:pt>
                <c:pt idx="9242">
                  <c:v>7389.04</c:v>
                </c:pt>
                <c:pt idx="9243">
                  <c:v>7389.87</c:v>
                </c:pt>
                <c:pt idx="9244">
                  <c:v>7390.64</c:v>
                </c:pt>
                <c:pt idx="9245">
                  <c:v>7391.49</c:v>
                </c:pt>
                <c:pt idx="9246">
                  <c:v>7392.33</c:v>
                </c:pt>
                <c:pt idx="9247">
                  <c:v>7393.38</c:v>
                </c:pt>
                <c:pt idx="9248">
                  <c:v>7394.1500000000005</c:v>
                </c:pt>
                <c:pt idx="9249">
                  <c:v>7394.92</c:v>
                </c:pt>
                <c:pt idx="9250">
                  <c:v>7395.71</c:v>
                </c:pt>
                <c:pt idx="9251">
                  <c:v>7396.41</c:v>
                </c:pt>
                <c:pt idx="9252">
                  <c:v>7397.25</c:v>
                </c:pt>
                <c:pt idx="9253">
                  <c:v>7397.99</c:v>
                </c:pt>
                <c:pt idx="9254">
                  <c:v>7398.94</c:v>
                </c:pt>
                <c:pt idx="9255">
                  <c:v>7399.73</c:v>
                </c:pt>
                <c:pt idx="9256">
                  <c:v>7400.53</c:v>
                </c:pt>
                <c:pt idx="9257">
                  <c:v>7401.34</c:v>
                </c:pt>
                <c:pt idx="9258">
                  <c:v>7402.13</c:v>
                </c:pt>
                <c:pt idx="9259">
                  <c:v>7402.9699999999993</c:v>
                </c:pt>
                <c:pt idx="9260">
                  <c:v>7403.7</c:v>
                </c:pt>
                <c:pt idx="9261">
                  <c:v>7404.42</c:v>
                </c:pt>
                <c:pt idx="9262">
                  <c:v>7405.22</c:v>
                </c:pt>
                <c:pt idx="9263">
                  <c:v>7405.92</c:v>
                </c:pt>
                <c:pt idx="9264">
                  <c:v>7406.76</c:v>
                </c:pt>
                <c:pt idx="9265">
                  <c:v>7407.49</c:v>
                </c:pt>
                <c:pt idx="9266">
                  <c:v>7408.31</c:v>
                </c:pt>
                <c:pt idx="9267">
                  <c:v>7409.07</c:v>
                </c:pt>
                <c:pt idx="9268">
                  <c:v>7409.8200000000006</c:v>
                </c:pt>
                <c:pt idx="9269">
                  <c:v>7410.49</c:v>
                </c:pt>
                <c:pt idx="9270">
                  <c:v>7411.29</c:v>
                </c:pt>
                <c:pt idx="9271">
                  <c:v>7412.08</c:v>
                </c:pt>
                <c:pt idx="9272">
                  <c:v>7412.88</c:v>
                </c:pt>
                <c:pt idx="9273">
                  <c:v>7413.6900000000005</c:v>
                </c:pt>
                <c:pt idx="9274">
                  <c:v>7414.42</c:v>
                </c:pt>
                <c:pt idx="9275">
                  <c:v>7415.21</c:v>
                </c:pt>
                <c:pt idx="9276">
                  <c:v>7416.01</c:v>
                </c:pt>
                <c:pt idx="9277">
                  <c:v>7416.79</c:v>
                </c:pt>
                <c:pt idx="9278">
                  <c:v>7417.44</c:v>
                </c:pt>
                <c:pt idx="9279">
                  <c:v>7418.3600000000006</c:v>
                </c:pt>
                <c:pt idx="9280">
                  <c:v>7419.1100000000006</c:v>
                </c:pt>
                <c:pt idx="9281">
                  <c:v>7419.83</c:v>
                </c:pt>
                <c:pt idx="9282">
                  <c:v>7420.59</c:v>
                </c:pt>
                <c:pt idx="9283">
                  <c:v>7421.49</c:v>
                </c:pt>
                <c:pt idx="9284">
                  <c:v>7422.26</c:v>
                </c:pt>
                <c:pt idx="9285">
                  <c:v>7423.1</c:v>
                </c:pt>
                <c:pt idx="9286">
                  <c:v>7423.83</c:v>
                </c:pt>
                <c:pt idx="9287">
                  <c:v>7424.6100000000006</c:v>
                </c:pt>
                <c:pt idx="9288">
                  <c:v>7425.42</c:v>
                </c:pt>
                <c:pt idx="9289">
                  <c:v>7426.2</c:v>
                </c:pt>
                <c:pt idx="9290">
                  <c:v>7427.1</c:v>
                </c:pt>
                <c:pt idx="9291">
                  <c:v>7427.94</c:v>
                </c:pt>
                <c:pt idx="9292">
                  <c:v>7428.72</c:v>
                </c:pt>
                <c:pt idx="9293">
                  <c:v>7429.51</c:v>
                </c:pt>
                <c:pt idx="9294">
                  <c:v>7430.22</c:v>
                </c:pt>
                <c:pt idx="9295">
                  <c:v>7430.99</c:v>
                </c:pt>
                <c:pt idx="9296">
                  <c:v>7431.72</c:v>
                </c:pt>
                <c:pt idx="9297">
                  <c:v>7432.51</c:v>
                </c:pt>
                <c:pt idx="9298">
                  <c:v>7433.33</c:v>
                </c:pt>
                <c:pt idx="9299">
                  <c:v>7434.1100000000006</c:v>
                </c:pt>
                <c:pt idx="9300">
                  <c:v>7434.84</c:v>
                </c:pt>
                <c:pt idx="9301">
                  <c:v>7435.6500000000005</c:v>
                </c:pt>
                <c:pt idx="9302">
                  <c:v>7436.46</c:v>
                </c:pt>
                <c:pt idx="9303">
                  <c:v>7437.2699999999995</c:v>
                </c:pt>
                <c:pt idx="9304">
                  <c:v>7438.02</c:v>
                </c:pt>
                <c:pt idx="9305">
                  <c:v>7438.85</c:v>
                </c:pt>
                <c:pt idx="9306">
                  <c:v>7439.6600000000008</c:v>
                </c:pt>
                <c:pt idx="9307">
                  <c:v>7440.4299999999994</c:v>
                </c:pt>
                <c:pt idx="9308">
                  <c:v>7441.1900000000005</c:v>
                </c:pt>
                <c:pt idx="9309">
                  <c:v>7442.01</c:v>
                </c:pt>
                <c:pt idx="9310">
                  <c:v>7442.73</c:v>
                </c:pt>
                <c:pt idx="9311">
                  <c:v>7443.48</c:v>
                </c:pt>
                <c:pt idx="9312">
                  <c:v>7444.26</c:v>
                </c:pt>
                <c:pt idx="9313">
                  <c:v>7445.08</c:v>
                </c:pt>
                <c:pt idx="9314">
                  <c:v>7445.83</c:v>
                </c:pt>
                <c:pt idx="9315">
                  <c:v>7446.52</c:v>
                </c:pt>
                <c:pt idx="9316">
                  <c:v>7447.37</c:v>
                </c:pt>
                <c:pt idx="9317">
                  <c:v>7448.25</c:v>
                </c:pt>
                <c:pt idx="9318">
                  <c:v>7449.04</c:v>
                </c:pt>
                <c:pt idx="9319">
                  <c:v>7449.72</c:v>
                </c:pt>
                <c:pt idx="9320">
                  <c:v>7450.5</c:v>
                </c:pt>
                <c:pt idx="9321">
                  <c:v>7451.34</c:v>
                </c:pt>
                <c:pt idx="9322">
                  <c:v>7452.1600000000008</c:v>
                </c:pt>
                <c:pt idx="9323">
                  <c:v>7453.02</c:v>
                </c:pt>
                <c:pt idx="9324">
                  <c:v>7453.87</c:v>
                </c:pt>
                <c:pt idx="9325">
                  <c:v>7454.6500000000005</c:v>
                </c:pt>
                <c:pt idx="9326">
                  <c:v>7455.44</c:v>
                </c:pt>
                <c:pt idx="9327">
                  <c:v>7456.24</c:v>
                </c:pt>
                <c:pt idx="9328">
                  <c:v>7456.92</c:v>
                </c:pt>
                <c:pt idx="9329">
                  <c:v>7457.6600000000008</c:v>
                </c:pt>
                <c:pt idx="9330">
                  <c:v>7458.52</c:v>
                </c:pt>
                <c:pt idx="9331">
                  <c:v>7459.3</c:v>
                </c:pt>
                <c:pt idx="9332">
                  <c:v>7460.1</c:v>
                </c:pt>
                <c:pt idx="9333">
                  <c:v>7460.83</c:v>
                </c:pt>
                <c:pt idx="9334">
                  <c:v>7461.6500000000005</c:v>
                </c:pt>
                <c:pt idx="9335">
                  <c:v>7462.57</c:v>
                </c:pt>
                <c:pt idx="9336">
                  <c:v>7463.35</c:v>
                </c:pt>
                <c:pt idx="9337">
                  <c:v>7464.1</c:v>
                </c:pt>
                <c:pt idx="9338">
                  <c:v>7464.85</c:v>
                </c:pt>
                <c:pt idx="9339">
                  <c:v>7465.72</c:v>
                </c:pt>
                <c:pt idx="9340">
                  <c:v>7466.59</c:v>
                </c:pt>
                <c:pt idx="9341">
                  <c:v>7467.38</c:v>
                </c:pt>
                <c:pt idx="9342">
                  <c:v>7468.07</c:v>
                </c:pt>
                <c:pt idx="9343">
                  <c:v>7468.81</c:v>
                </c:pt>
                <c:pt idx="9344">
                  <c:v>7469.81</c:v>
                </c:pt>
                <c:pt idx="9345">
                  <c:v>7470.6100000000006</c:v>
                </c:pt>
                <c:pt idx="9346">
                  <c:v>7471.41</c:v>
                </c:pt>
                <c:pt idx="9347">
                  <c:v>7472.3</c:v>
                </c:pt>
                <c:pt idx="9348">
                  <c:v>7473.14</c:v>
                </c:pt>
                <c:pt idx="9349">
                  <c:v>7473.92</c:v>
                </c:pt>
                <c:pt idx="9350">
                  <c:v>7474.6600000000008</c:v>
                </c:pt>
                <c:pt idx="9351">
                  <c:v>7475.4</c:v>
                </c:pt>
                <c:pt idx="9352">
                  <c:v>7476.2</c:v>
                </c:pt>
                <c:pt idx="9353">
                  <c:v>7477.04</c:v>
                </c:pt>
                <c:pt idx="9354">
                  <c:v>7477.78</c:v>
                </c:pt>
                <c:pt idx="9355">
                  <c:v>7478.55</c:v>
                </c:pt>
                <c:pt idx="9356">
                  <c:v>7479.34</c:v>
                </c:pt>
                <c:pt idx="9357">
                  <c:v>7480.08</c:v>
                </c:pt>
                <c:pt idx="9358">
                  <c:v>7480.94</c:v>
                </c:pt>
                <c:pt idx="9359">
                  <c:v>7481.68</c:v>
                </c:pt>
                <c:pt idx="9360">
                  <c:v>7482.49</c:v>
                </c:pt>
                <c:pt idx="9361">
                  <c:v>7483.25</c:v>
                </c:pt>
                <c:pt idx="9362">
                  <c:v>7484.07</c:v>
                </c:pt>
                <c:pt idx="9363">
                  <c:v>7484.81</c:v>
                </c:pt>
                <c:pt idx="9364">
                  <c:v>7485.56</c:v>
                </c:pt>
                <c:pt idx="9365">
                  <c:v>7486.3600000000006</c:v>
                </c:pt>
                <c:pt idx="9366">
                  <c:v>7487.1600000000008</c:v>
                </c:pt>
                <c:pt idx="9367">
                  <c:v>7487.92</c:v>
                </c:pt>
                <c:pt idx="9368">
                  <c:v>7488.71</c:v>
                </c:pt>
                <c:pt idx="9369">
                  <c:v>7489.51</c:v>
                </c:pt>
                <c:pt idx="9370">
                  <c:v>7490.24</c:v>
                </c:pt>
                <c:pt idx="9371">
                  <c:v>7491.1600000000008</c:v>
                </c:pt>
                <c:pt idx="9372">
                  <c:v>7492.01</c:v>
                </c:pt>
                <c:pt idx="9373">
                  <c:v>7492.84</c:v>
                </c:pt>
                <c:pt idx="9374">
                  <c:v>7493.71</c:v>
                </c:pt>
                <c:pt idx="9375">
                  <c:v>7494.57</c:v>
                </c:pt>
                <c:pt idx="9376">
                  <c:v>7495.33</c:v>
                </c:pt>
                <c:pt idx="9377">
                  <c:v>7496.08</c:v>
                </c:pt>
                <c:pt idx="9378">
                  <c:v>7496.81</c:v>
                </c:pt>
                <c:pt idx="9379">
                  <c:v>7497.57</c:v>
                </c:pt>
                <c:pt idx="9380">
                  <c:v>7498.49</c:v>
                </c:pt>
                <c:pt idx="9381">
                  <c:v>7499.22</c:v>
                </c:pt>
                <c:pt idx="9382">
                  <c:v>7500.02</c:v>
                </c:pt>
                <c:pt idx="9383">
                  <c:v>7500.72</c:v>
                </c:pt>
                <c:pt idx="9384">
                  <c:v>7501.44</c:v>
                </c:pt>
                <c:pt idx="9385">
                  <c:v>7502.46</c:v>
                </c:pt>
                <c:pt idx="9386">
                  <c:v>7503.2</c:v>
                </c:pt>
                <c:pt idx="9387">
                  <c:v>7503.9699999999993</c:v>
                </c:pt>
                <c:pt idx="9388">
                  <c:v>7504.81</c:v>
                </c:pt>
                <c:pt idx="9389">
                  <c:v>7505.58</c:v>
                </c:pt>
                <c:pt idx="9390">
                  <c:v>7506.37</c:v>
                </c:pt>
                <c:pt idx="9391">
                  <c:v>7507.1</c:v>
                </c:pt>
                <c:pt idx="9392">
                  <c:v>7507.9699999999993</c:v>
                </c:pt>
                <c:pt idx="9393">
                  <c:v>7508.71</c:v>
                </c:pt>
                <c:pt idx="9394">
                  <c:v>7509.46</c:v>
                </c:pt>
                <c:pt idx="9395">
                  <c:v>7510.29</c:v>
                </c:pt>
                <c:pt idx="9396">
                  <c:v>7511.03</c:v>
                </c:pt>
                <c:pt idx="9397">
                  <c:v>7511.7699999999995</c:v>
                </c:pt>
                <c:pt idx="9398">
                  <c:v>7512.6100000000006</c:v>
                </c:pt>
                <c:pt idx="9399">
                  <c:v>7513.35</c:v>
                </c:pt>
                <c:pt idx="9400">
                  <c:v>7514.14</c:v>
                </c:pt>
                <c:pt idx="9401">
                  <c:v>7514.8600000000006</c:v>
                </c:pt>
                <c:pt idx="9402">
                  <c:v>7515.59</c:v>
                </c:pt>
                <c:pt idx="9403">
                  <c:v>7516.48</c:v>
                </c:pt>
                <c:pt idx="9404">
                  <c:v>7517.31</c:v>
                </c:pt>
                <c:pt idx="9405">
                  <c:v>7518.09</c:v>
                </c:pt>
                <c:pt idx="9406">
                  <c:v>7518.81</c:v>
                </c:pt>
                <c:pt idx="9407">
                  <c:v>7519.6</c:v>
                </c:pt>
                <c:pt idx="9408">
                  <c:v>7520.4299999999994</c:v>
                </c:pt>
                <c:pt idx="9409">
                  <c:v>7521.23</c:v>
                </c:pt>
                <c:pt idx="9410">
                  <c:v>7522.02</c:v>
                </c:pt>
                <c:pt idx="9411">
                  <c:v>7522.85</c:v>
                </c:pt>
                <c:pt idx="9412">
                  <c:v>7523.53</c:v>
                </c:pt>
                <c:pt idx="9413">
                  <c:v>7524.3200000000006</c:v>
                </c:pt>
                <c:pt idx="9414">
                  <c:v>7525.17</c:v>
                </c:pt>
                <c:pt idx="9415">
                  <c:v>7526</c:v>
                </c:pt>
                <c:pt idx="9416">
                  <c:v>7526.74</c:v>
                </c:pt>
                <c:pt idx="9417">
                  <c:v>7527.6</c:v>
                </c:pt>
                <c:pt idx="9418">
                  <c:v>7528.4699999999993</c:v>
                </c:pt>
                <c:pt idx="9419">
                  <c:v>7529.24</c:v>
                </c:pt>
                <c:pt idx="9420">
                  <c:v>7530</c:v>
                </c:pt>
                <c:pt idx="9421">
                  <c:v>7530.76</c:v>
                </c:pt>
                <c:pt idx="9422">
                  <c:v>7531.51</c:v>
                </c:pt>
                <c:pt idx="9423">
                  <c:v>7532.28</c:v>
                </c:pt>
                <c:pt idx="9424">
                  <c:v>7533.07</c:v>
                </c:pt>
                <c:pt idx="9425">
                  <c:v>7533.84</c:v>
                </c:pt>
                <c:pt idx="9426">
                  <c:v>7534.8600000000006</c:v>
                </c:pt>
                <c:pt idx="9427">
                  <c:v>7535.6900000000005</c:v>
                </c:pt>
                <c:pt idx="9428">
                  <c:v>7536.53</c:v>
                </c:pt>
                <c:pt idx="9429">
                  <c:v>7537.3600000000006</c:v>
                </c:pt>
                <c:pt idx="9430">
                  <c:v>7538.23</c:v>
                </c:pt>
                <c:pt idx="9431">
                  <c:v>7539.03</c:v>
                </c:pt>
                <c:pt idx="9432">
                  <c:v>7539.8</c:v>
                </c:pt>
                <c:pt idx="9433">
                  <c:v>7540.6</c:v>
                </c:pt>
                <c:pt idx="9434">
                  <c:v>7541.3600000000006</c:v>
                </c:pt>
                <c:pt idx="9435">
                  <c:v>7542.09</c:v>
                </c:pt>
                <c:pt idx="9436">
                  <c:v>7542.84</c:v>
                </c:pt>
                <c:pt idx="9437">
                  <c:v>7543.56</c:v>
                </c:pt>
                <c:pt idx="9438">
                  <c:v>7544.38</c:v>
                </c:pt>
                <c:pt idx="9439">
                  <c:v>7545.25</c:v>
                </c:pt>
                <c:pt idx="9440">
                  <c:v>7546.09</c:v>
                </c:pt>
                <c:pt idx="9441">
                  <c:v>7546.92</c:v>
                </c:pt>
                <c:pt idx="9442">
                  <c:v>7547.6600000000008</c:v>
                </c:pt>
                <c:pt idx="9443">
                  <c:v>7548.3</c:v>
                </c:pt>
                <c:pt idx="9444">
                  <c:v>7549.17</c:v>
                </c:pt>
                <c:pt idx="9445">
                  <c:v>7550.08</c:v>
                </c:pt>
                <c:pt idx="9446">
                  <c:v>7551.1200000000008</c:v>
                </c:pt>
                <c:pt idx="9447">
                  <c:v>7551.94</c:v>
                </c:pt>
                <c:pt idx="9448">
                  <c:v>7552.74</c:v>
                </c:pt>
                <c:pt idx="9449">
                  <c:v>7553.51</c:v>
                </c:pt>
                <c:pt idx="9450">
                  <c:v>7554.31</c:v>
                </c:pt>
                <c:pt idx="9451">
                  <c:v>7555.08</c:v>
                </c:pt>
                <c:pt idx="9452">
                  <c:v>7555.88</c:v>
                </c:pt>
                <c:pt idx="9453">
                  <c:v>7556.7</c:v>
                </c:pt>
                <c:pt idx="9454">
                  <c:v>7557.49</c:v>
                </c:pt>
                <c:pt idx="9455">
                  <c:v>7558.24</c:v>
                </c:pt>
                <c:pt idx="9456">
                  <c:v>7558.9699999999993</c:v>
                </c:pt>
                <c:pt idx="9457">
                  <c:v>7559.7699999999995</c:v>
                </c:pt>
                <c:pt idx="9458">
                  <c:v>7560.54</c:v>
                </c:pt>
                <c:pt idx="9459">
                  <c:v>7561.3200000000006</c:v>
                </c:pt>
                <c:pt idx="9460">
                  <c:v>7562.1600000000008</c:v>
                </c:pt>
                <c:pt idx="9461">
                  <c:v>7562.8600000000006</c:v>
                </c:pt>
                <c:pt idx="9462">
                  <c:v>7563.6100000000006</c:v>
                </c:pt>
                <c:pt idx="9463">
                  <c:v>7564.35</c:v>
                </c:pt>
                <c:pt idx="9464">
                  <c:v>7565.1100000000006</c:v>
                </c:pt>
                <c:pt idx="9465">
                  <c:v>7565.91</c:v>
                </c:pt>
                <c:pt idx="9466">
                  <c:v>7566.73</c:v>
                </c:pt>
                <c:pt idx="9467">
                  <c:v>7567.53</c:v>
                </c:pt>
                <c:pt idx="9468">
                  <c:v>7568.35</c:v>
                </c:pt>
                <c:pt idx="9469">
                  <c:v>7569.1100000000006</c:v>
                </c:pt>
                <c:pt idx="9470">
                  <c:v>7569.91</c:v>
                </c:pt>
                <c:pt idx="9471">
                  <c:v>7570.68</c:v>
                </c:pt>
                <c:pt idx="9472">
                  <c:v>7571.42</c:v>
                </c:pt>
                <c:pt idx="9473">
                  <c:v>7572.29</c:v>
                </c:pt>
                <c:pt idx="9474">
                  <c:v>7573.1500000000005</c:v>
                </c:pt>
                <c:pt idx="9475">
                  <c:v>7573.8600000000006</c:v>
                </c:pt>
                <c:pt idx="9476">
                  <c:v>7574.71</c:v>
                </c:pt>
                <c:pt idx="9477">
                  <c:v>7575.48</c:v>
                </c:pt>
                <c:pt idx="9478">
                  <c:v>7576.2699999999995</c:v>
                </c:pt>
                <c:pt idx="9479">
                  <c:v>7577.05</c:v>
                </c:pt>
                <c:pt idx="9480">
                  <c:v>7577.81</c:v>
                </c:pt>
                <c:pt idx="9481">
                  <c:v>7578.55</c:v>
                </c:pt>
                <c:pt idx="9482">
                  <c:v>7579.45</c:v>
                </c:pt>
                <c:pt idx="9483">
                  <c:v>7580.17</c:v>
                </c:pt>
                <c:pt idx="9484">
                  <c:v>7581.1200000000008</c:v>
                </c:pt>
                <c:pt idx="9485">
                  <c:v>7581.9699999999993</c:v>
                </c:pt>
                <c:pt idx="9486">
                  <c:v>7582.7699999999995</c:v>
                </c:pt>
                <c:pt idx="9487">
                  <c:v>7583.71</c:v>
                </c:pt>
                <c:pt idx="9488">
                  <c:v>7584.57</c:v>
                </c:pt>
                <c:pt idx="9489">
                  <c:v>7585.35</c:v>
                </c:pt>
                <c:pt idx="9490">
                  <c:v>7586.1100000000006</c:v>
                </c:pt>
                <c:pt idx="9491">
                  <c:v>7586.9299999999994</c:v>
                </c:pt>
                <c:pt idx="9492">
                  <c:v>7587.7699999999995</c:v>
                </c:pt>
                <c:pt idx="9493">
                  <c:v>7588.6100000000006</c:v>
                </c:pt>
                <c:pt idx="9494">
                  <c:v>7589.4</c:v>
                </c:pt>
                <c:pt idx="9495">
                  <c:v>7590.1500000000005</c:v>
                </c:pt>
                <c:pt idx="9496">
                  <c:v>7590.85</c:v>
                </c:pt>
                <c:pt idx="9497">
                  <c:v>7591.63</c:v>
                </c:pt>
                <c:pt idx="9498">
                  <c:v>7592.3600000000006</c:v>
                </c:pt>
                <c:pt idx="9499">
                  <c:v>7593.04</c:v>
                </c:pt>
                <c:pt idx="9500">
                  <c:v>7594.07</c:v>
                </c:pt>
                <c:pt idx="9501">
                  <c:v>7594.8600000000006</c:v>
                </c:pt>
                <c:pt idx="9502">
                  <c:v>7595.76</c:v>
                </c:pt>
                <c:pt idx="9503">
                  <c:v>7596.57</c:v>
                </c:pt>
                <c:pt idx="9504">
                  <c:v>7597.39</c:v>
                </c:pt>
                <c:pt idx="9505">
                  <c:v>7598.14</c:v>
                </c:pt>
                <c:pt idx="9506">
                  <c:v>7598.91</c:v>
                </c:pt>
                <c:pt idx="9507">
                  <c:v>7599.71</c:v>
                </c:pt>
                <c:pt idx="9508">
                  <c:v>7600.46</c:v>
                </c:pt>
                <c:pt idx="9509">
                  <c:v>7601.22</c:v>
                </c:pt>
                <c:pt idx="9510">
                  <c:v>7601.9699999999993</c:v>
                </c:pt>
                <c:pt idx="9511">
                  <c:v>7602.81</c:v>
                </c:pt>
                <c:pt idx="9512">
                  <c:v>7603.58</c:v>
                </c:pt>
                <c:pt idx="9513">
                  <c:v>7604.41</c:v>
                </c:pt>
                <c:pt idx="9514">
                  <c:v>7605.26</c:v>
                </c:pt>
                <c:pt idx="9515">
                  <c:v>7605.98</c:v>
                </c:pt>
                <c:pt idx="9516">
                  <c:v>7606.7699999999995</c:v>
                </c:pt>
                <c:pt idx="9517">
                  <c:v>7607.52</c:v>
                </c:pt>
                <c:pt idx="9518">
                  <c:v>7608.31</c:v>
                </c:pt>
                <c:pt idx="9519">
                  <c:v>7609.21</c:v>
                </c:pt>
                <c:pt idx="9520">
                  <c:v>7609.94</c:v>
                </c:pt>
                <c:pt idx="9521">
                  <c:v>7610.83</c:v>
                </c:pt>
                <c:pt idx="9522">
                  <c:v>7611.59</c:v>
                </c:pt>
                <c:pt idx="9523">
                  <c:v>7612.45</c:v>
                </c:pt>
                <c:pt idx="9524">
                  <c:v>7613.23</c:v>
                </c:pt>
                <c:pt idx="9525">
                  <c:v>7614</c:v>
                </c:pt>
                <c:pt idx="9526">
                  <c:v>7614.94</c:v>
                </c:pt>
                <c:pt idx="9527">
                  <c:v>7615.8600000000006</c:v>
                </c:pt>
                <c:pt idx="9528">
                  <c:v>7616.57</c:v>
                </c:pt>
                <c:pt idx="9529">
                  <c:v>7617.39</c:v>
                </c:pt>
                <c:pt idx="9530">
                  <c:v>7618.2</c:v>
                </c:pt>
                <c:pt idx="9531">
                  <c:v>7619.01</c:v>
                </c:pt>
                <c:pt idx="9532">
                  <c:v>7619.81</c:v>
                </c:pt>
                <c:pt idx="9533">
                  <c:v>7620.58</c:v>
                </c:pt>
                <c:pt idx="9534">
                  <c:v>7621.38</c:v>
                </c:pt>
                <c:pt idx="9535">
                  <c:v>7622.23</c:v>
                </c:pt>
                <c:pt idx="9536">
                  <c:v>7623.01</c:v>
                </c:pt>
                <c:pt idx="9537">
                  <c:v>7623.8600000000006</c:v>
                </c:pt>
                <c:pt idx="9538">
                  <c:v>7624.58</c:v>
                </c:pt>
                <c:pt idx="9539">
                  <c:v>7625.38</c:v>
                </c:pt>
                <c:pt idx="9540">
                  <c:v>7626.1600000000008</c:v>
                </c:pt>
                <c:pt idx="9541">
                  <c:v>7627.23</c:v>
                </c:pt>
                <c:pt idx="9542">
                  <c:v>7628.1</c:v>
                </c:pt>
                <c:pt idx="9543">
                  <c:v>7628.87</c:v>
                </c:pt>
                <c:pt idx="9544">
                  <c:v>7629.78</c:v>
                </c:pt>
                <c:pt idx="9545">
                  <c:v>7630.56</c:v>
                </c:pt>
                <c:pt idx="9546">
                  <c:v>7631.39</c:v>
                </c:pt>
                <c:pt idx="9547">
                  <c:v>7632.29</c:v>
                </c:pt>
                <c:pt idx="9548">
                  <c:v>7633.06</c:v>
                </c:pt>
                <c:pt idx="9549">
                  <c:v>7633.78</c:v>
                </c:pt>
                <c:pt idx="9550">
                  <c:v>7634.59</c:v>
                </c:pt>
                <c:pt idx="9551">
                  <c:v>7635.4299999999994</c:v>
                </c:pt>
                <c:pt idx="9552">
                  <c:v>7636.26</c:v>
                </c:pt>
                <c:pt idx="9553">
                  <c:v>7637.1100000000006</c:v>
                </c:pt>
                <c:pt idx="9554">
                  <c:v>7637.9299999999994</c:v>
                </c:pt>
                <c:pt idx="9555">
                  <c:v>7638.84</c:v>
                </c:pt>
                <c:pt idx="9556">
                  <c:v>7639.6500000000005</c:v>
                </c:pt>
                <c:pt idx="9557">
                  <c:v>7640.37</c:v>
                </c:pt>
                <c:pt idx="9558">
                  <c:v>7641.08</c:v>
                </c:pt>
                <c:pt idx="9559">
                  <c:v>7642.1100000000006</c:v>
                </c:pt>
                <c:pt idx="9560">
                  <c:v>7642.89</c:v>
                </c:pt>
                <c:pt idx="9561">
                  <c:v>7643.72</c:v>
                </c:pt>
                <c:pt idx="9562">
                  <c:v>7644.5</c:v>
                </c:pt>
                <c:pt idx="9563">
                  <c:v>7645.38</c:v>
                </c:pt>
                <c:pt idx="9564">
                  <c:v>7646.01</c:v>
                </c:pt>
                <c:pt idx="9565">
                  <c:v>7646.78</c:v>
                </c:pt>
                <c:pt idx="9566">
                  <c:v>7647.6</c:v>
                </c:pt>
                <c:pt idx="9567">
                  <c:v>7648.39</c:v>
                </c:pt>
                <c:pt idx="9568">
                  <c:v>7649.25</c:v>
                </c:pt>
                <c:pt idx="9569">
                  <c:v>7650.03</c:v>
                </c:pt>
                <c:pt idx="9570">
                  <c:v>7650.8</c:v>
                </c:pt>
                <c:pt idx="9571">
                  <c:v>7651.6600000000008</c:v>
                </c:pt>
                <c:pt idx="9572">
                  <c:v>7652.39</c:v>
                </c:pt>
                <c:pt idx="9573">
                  <c:v>7653.14</c:v>
                </c:pt>
                <c:pt idx="9574">
                  <c:v>7653.89</c:v>
                </c:pt>
                <c:pt idx="9575">
                  <c:v>7654.67</c:v>
                </c:pt>
                <c:pt idx="9576">
                  <c:v>7655.45</c:v>
                </c:pt>
                <c:pt idx="9577">
                  <c:v>7656.3600000000006</c:v>
                </c:pt>
                <c:pt idx="9578">
                  <c:v>7657.1600000000008</c:v>
                </c:pt>
                <c:pt idx="9579">
                  <c:v>7657.95</c:v>
                </c:pt>
                <c:pt idx="9580">
                  <c:v>7658.73</c:v>
                </c:pt>
                <c:pt idx="9581">
                  <c:v>7659.75</c:v>
                </c:pt>
                <c:pt idx="9582">
                  <c:v>7660.56</c:v>
                </c:pt>
                <c:pt idx="9583">
                  <c:v>7661.37</c:v>
                </c:pt>
                <c:pt idx="9584">
                  <c:v>7662.18</c:v>
                </c:pt>
                <c:pt idx="9585">
                  <c:v>7663.1</c:v>
                </c:pt>
                <c:pt idx="9586">
                  <c:v>7663.9</c:v>
                </c:pt>
                <c:pt idx="9587">
                  <c:v>7664.67</c:v>
                </c:pt>
                <c:pt idx="9588">
                  <c:v>7665.52</c:v>
                </c:pt>
                <c:pt idx="9589">
                  <c:v>7666.29</c:v>
                </c:pt>
                <c:pt idx="9590">
                  <c:v>7667.09</c:v>
                </c:pt>
                <c:pt idx="9591">
                  <c:v>7667.87</c:v>
                </c:pt>
                <c:pt idx="9592">
                  <c:v>7668.6100000000006</c:v>
                </c:pt>
                <c:pt idx="9593">
                  <c:v>7669.39</c:v>
                </c:pt>
                <c:pt idx="9594">
                  <c:v>7670.1900000000005</c:v>
                </c:pt>
                <c:pt idx="9595">
                  <c:v>7670.94</c:v>
                </c:pt>
                <c:pt idx="9596">
                  <c:v>7671.78</c:v>
                </c:pt>
                <c:pt idx="9597">
                  <c:v>7672.53</c:v>
                </c:pt>
                <c:pt idx="9598">
                  <c:v>7673.4</c:v>
                </c:pt>
                <c:pt idx="9599">
                  <c:v>7674.1600000000008</c:v>
                </c:pt>
                <c:pt idx="9600">
                  <c:v>7675</c:v>
                </c:pt>
                <c:pt idx="9601">
                  <c:v>7675.79</c:v>
                </c:pt>
                <c:pt idx="9602">
                  <c:v>7676.51</c:v>
                </c:pt>
                <c:pt idx="9603">
                  <c:v>7677.2</c:v>
                </c:pt>
                <c:pt idx="9604">
                  <c:v>7677.98</c:v>
                </c:pt>
                <c:pt idx="9605">
                  <c:v>7678.7699999999995</c:v>
                </c:pt>
                <c:pt idx="9606">
                  <c:v>7679.6600000000008</c:v>
                </c:pt>
                <c:pt idx="9607">
                  <c:v>7680.4699999999993</c:v>
                </c:pt>
                <c:pt idx="9608">
                  <c:v>7681.29</c:v>
                </c:pt>
                <c:pt idx="9609">
                  <c:v>7682.2</c:v>
                </c:pt>
                <c:pt idx="9610">
                  <c:v>7683.02</c:v>
                </c:pt>
                <c:pt idx="9611">
                  <c:v>7683.78</c:v>
                </c:pt>
                <c:pt idx="9612">
                  <c:v>7684.54</c:v>
                </c:pt>
                <c:pt idx="9613">
                  <c:v>7685.42</c:v>
                </c:pt>
                <c:pt idx="9614">
                  <c:v>7686.33</c:v>
                </c:pt>
                <c:pt idx="9615">
                  <c:v>7687.07</c:v>
                </c:pt>
                <c:pt idx="9616">
                  <c:v>7687.89</c:v>
                </c:pt>
                <c:pt idx="9617">
                  <c:v>7688.6900000000005</c:v>
                </c:pt>
                <c:pt idx="9618">
                  <c:v>7689.45</c:v>
                </c:pt>
                <c:pt idx="9619">
                  <c:v>7690.33</c:v>
                </c:pt>
                <c:pt idx="9620">
                  <c:v>7691.1100000000006</c:v>
                </c:pt>
                <c:pt idx="9621">
                  <c:v>7692.04</c:v>
                </c:pt>
                <c:pt idx="9622">
                  <c:v>7692.84</c:v>
                </c:pt>
                <c:pt idx="9623">
                  <c:v>7693.74</c:v>
                </c:pt>
                <c:pt idx="9624">
                  <c:v>7694.54</c:v>
                </c:pt>
                <c:pt idx="9625">
                  <c:v>7695.4299999999994</c:v>
                </c:pt>
                <c:pt idx="9626">
                  <c:v>7696.22</c:v>
                </c:pt>
                <c:pt idx="9627">
                  <c:v>7697.02</c:v>
                </c:pt>
                <c:pt idx="9628">
                  <c:v>7697.7</c:v>
                </c:pt>
                <c:pt idx="9629">
                  <c:v>7698.48</c:v>
                </c:pt>
                <c:pt idx="9630">
                  <c:v>7699.31</c:v>
                </c:pt>
                <c:pt idx="9631">
                  <c:v>7700.07</c:v>
                </c:pt>
                <c:pt idx="9632">
                  <c:v>7700.8200000000006</c:v>
                </c:pt>
                <c:pt idx="9633">
                  <c:v>7701.74</c:v>
                </c:pt>
                <c:pt idx="9634">
                  <c:v>7702.52</c:v>
                </c:pt>
                <c:pt idx="9635">
                  <c:v>7703.26</c:v>
                </c:pt>
                <c:pt idx="9636">
                  <c:v>7704.06</c:v>
                </c:pt>
                <c:pt idx="9637">
                  <c:v>7704.88</c:v>
                </c:pt>
                <c:pt idx="9638">
                  <c:v>7705.6600000000008</c:v>
                </c:pt>
                <c:pt idx="9639">
                  <c:v>7706.4699999999993</c:v>
                </c:pt>
                <c:pt idx="9640">
                  <c:v>7707.29</c:v>
                </c:pt>
                <c:pt idx="9641">
                  <c:v>7707.99</c:v>
                </c:pt>
                <c:pt idx="9642">
                  <c:v>7709.1500000000005</c:v>
                </c:pt>
                <c:pt idx="9643">
                  <c:v>7709.9699999999993</c:v>
                </c:pt>
                <c:pt idx="9644">
                  <c:v>7710.71</c:v>
                </c:pt>
                <c:pt idx="9645">
                  <c:v>7711.55</c:v>
                </c:pt>
                <c:pt idx="9646">
                  <c:v>7712.29</c:v>
                </c:pt>
                <c:pt idx="9647">
                  <c:v>7713.03</c:v>
                </c:pt>
                <c:pt idx="9648">
                  <c:v>7713.8200000000006</c:v>
                </c:pt>
                <c:pt idx="9649">
                  <c:v>7714.53</c:v>
                </c:pt>
                <c:pt idx="9650">
                  <c:v>7715.31</c:v>
                </c:pt>
                <c:pt idx="9651">
                  <c:v>7716.1</c:v>
                </c:pt>
                <c:pt idx="9652">
                  <c:v>7716.83</c:v>
                </c:pt>
                <c:pt idx="9653">
                  <c:v>7717.6</c:v>
                </c:pt>
                <c:pt idx="9654">
                  <c:v>7718.46</c:v>
                </c:pt>
                <c:pt idx="9655">
                  <c:v>7719.2699999999995</c:v>
                </c:pt>
                <c:pt idx="9656">
                  <c:v>7720.1200000000008</c:v>
                </c:pt>
                <c:pt idx="9657">
                  <c:v>7721.06</c:v>
                </c:pt>
                <c:pt idx="9658">
                  <c:v>7721.87</c:v>
                </c:pt>
                <c:pt idx="9659">
                  <c:v>7722.76</c:v>
                </c:pt>
                <c:pt idx="9660">
                  <c:v>7723.52</c:v>
                </c:pt>
                <c:pt idx="9661">
                  <c:v>7724.29</c:v>
                </c:pt>
                <c:pt idx="9662">
                  <c:v>7725.2</c:v>
                </c:pt>
                <c:pt idx="9663">
                  <c:v>7725.8200000000006</c:v>
                </c:pt>
                <c:pt idx="9664">
                  <c:v>7726.7</c:v>
                </c:pt>
                <c:pt idx="9665">
                  <c:v>7727.4699999999993</c:v>
                </c:pt>
                <c:pt idx="9666">
                  <c:v>7728.26</c:v>
                </c:pt>
                <c:pt idx="9667">
                  <c:v>7729.08</c:v>
                </c:pt>
                <c:pt idx="9668">
                  <c:v>7729.95</c:v>
                </c:pt>
                <c:pt idx="9669">
                  <c:v>7730.75</c:v>
                </c:pt>
                <c:pt idx="9670">
                  <c:v>7731.52</c:v>
                </c:pt>
                <c:pt idx="9671">
                  <c:v>7732.28</c:v>
                </c:pt>
                <c:pt idx="9672">
                  <c:v>7733.04</c:v>
                </c:pt>
                <c:pt idx="9673">
                  <c:v>7733.89</c:v>
                </c:pt>
                <c:pt idx="9674">
                  <c:v>7734.67</c:v>
                </c:pt>
                <c:pt idx="9675">
                  <c:v>7735.4299999999994</c:v>
                </c:pt>
                <c:pt idx="9676">
                  <c:v>7736.25</c:v>
                </c:pt>
                <c:pt idx="9677">
                  <c:v>7737.04</c:v>
                </c:pt>
                <c:pt idx="9678">
                  <c:v>7737.9</c:v>
                </c:pt>
                <c:pt idx="9679">
                  <c:v>7738.72</c:v>
                </c:pt>
                <c:pt idx="9680">
                  <c:v>7739.48</c:v>
                </c:pt>
                <c:pt idx="9681">
                  <c:v>7740.23</c:v>
                </c:pt>
                <c:pt idx="9682">
                  <c:v>7741.04</c:v>
                </c:pt>
                <c:pt idx="9683">
                  <c:v>7741.83</c:v>
                </c:pt>
                <c:pt idx="9684">
                  <c:v>7742.6200000000008</c:v>
                </c:pt>
                <c:pt idx="9685">
                  <c:v>7743.38</c:v>
                </c:pt>
                <c:pt idx="9686">
                  <c:v>7744.13</c:v>
                </c:pt>
                <c:pt idx="9687">
                  <c:v>7744.87</c:v>
                </c:pt>
                <c:pt idx="9688">
                  <c:v>7745.71</c:v>
                </c:pt>
                <c:pt idx="9689">
                  <c:v>7746.46</c:v>
                </c:pt>
                <c:pt idx="9690">
                  <c:v>7747.44</c:v>
                </c:pt>
                <c:pt idx="9691">
                  <c:v>7748.31</c:v>
                </c:pt>
                <c:pt idx="9692">
                  <c:v>7749.1</c:v>
                </c:pt>
                <c:pt idx="9693">
                  <c:v>7749.89</c:v>
                </c:pt>
                <c:pt idx="9694">
                  <c:v>7750.73</c:v>
                </c:pt>
                <c:pt idx="9695">
                  <c:v>7751.58</c:v>
                </c:pt>
                <c:pt idx="9696">
                  <c:v>7752.3600000000006</c:v>
                </c:pt>
                <c:pt idx="9697">
                  <c:v>7753.33</c:v>
                </c:pt>
                <c:pt idx="9698">
                  <c:v>7754.1100000000006</c:v>
                </c:pt>
                <c:pt idx="9699">
                  <c:v>7754.91</c:v>
                </c:pt>
                <c:pt idx="9700">
                  <c:v>7755.68</c:v>
                </c:pt>
                <c:pt idx="9701">
                  <c:v>7756.4299999999994</c:v>
                </c:pt>
                <c:pt idx="9702">
                  <c:v>7757.26</c:v>
                </c:pt>
                <c:pt idx="9703">
                  <c:v>7758.04</c:v>
                </c:pt>
                <c:pt idx="9704">
                  <c:v>7758.87</c:v>
                </c:pt>
                <c:pt idx="9705">
                  <c:v>7759.6600000000008</c:v>
                </c:pt>
                <c:pt idx="9706">
                  <c:v>7760.37</c:v>
                </c:pt>
                <c:pt idx="9707">
                  <c:v>7761.18</c:v>
                </c:pt>
                <c:pt idx="9708">
                  <c:v>7761.98</c:v>
                </c:pt>
                <c:pt idx="9709">
                  <c:v>7762.75</c:v>
                </c:pt>
                <c:pt idx="9710">
                  <c:v>7763.56</c:v>
                </c:pt>
                <c:pt idx="9711">
                  <c:v>7764.3200000000006</c:v>
                </c:pt>
                <c:pt idx="9712">
                  <c:v>7765.07</c:v>
                </c:pt>
                <c:pt idx="9713">
                  <c:v>7765.84</c:v>
                </c:pt>
                <c:pt idx="9714">
                  <c:v>7766.6100000000006</c:v>
                </c:pt>
                <c:pt idx="9715">
                  <c:v>7767.38</c:v>
                </c:pt>
                <c:pt idx="9716">
                  <c:v>7768.1200000000008</c:v>
                </c:pt>
                <c:pt idx="9717">
                  <c:v>7768.9</c:v>
                </c:pt>
                <c:pt idx="9718">
                  <c:v>7769.68</c:v>
                </c:pt>
                <c:pt idx="9719">
                  <c:v>7770.4299999999994</c:v>
                </c:pt>
                <c:pt idx="9720">
                  <c:v>7771.22</c:v>
                </c:pt>
                <c:pt idx="9721">
                  <c:v>7772.05</c:v>
                </c:pt>
                <c:pt idx="9722">
                  <c:v>7772.6600000000008</c:v>
                </c:pt>
                <c:pt idx="9723">
                  <c:v>7773.58</c:v>
                </c:pt>
                <c:pt idx="9724">
                  <c:v>7774.42</c:v>
                </c:pt>
                <c:pt idx="9725">
                  <c:v>7775.14</c:v>
                </c:pt>
                <c:pt idx="9726">
                  <c:v>7775.92</c:v>
                </c:pt>
                <c:pt idx="9727">
                  <c:v>7776.6500000000005</c:v>
                </c:pt>
                <c:pt idx="9728">
                  <c:v>7777.57</c:v>
                </c:pt>
                <c:pt idx="9729">
                  <c:v>7778.38</c:v>
                </c:pt>
                <c:pt idx="9730">
                  <c:v>7779.1600000000008</c:v>
                </c:pt>
                <c:pt idx="9731">
                  <c:v>7779.98</c:v>
                </c:pt>
                <c:pt idx="9732">
                  <c:v>7780.7699999999995</c:v>
                </c:pt>
                <c:pt idx="9733">
                  <c:v>7781.53</c:v>
                </c:pt>
                <c:pt idx="9734">
                  <c:v>7782.3200000000006</c:v>
                </c:pt>
                <c:pt idx="9735">
                  <c:v>7783.1200000000008</c:v>
                </c:pt>
                <c:pt idx="9736">
                  <c:v>7783.9299999999994</c:v>
                </c:pt>
                <c:pt idx="9737">
                  <c:v>7784.6900000000005</c:v>
                </c:pt>
                <c:pt idx="9738">
                  <c:v>7785.71</c:v>
                </c:pt>
                <c:pt idx="9739">
                  <c:v>7786.41</c:v>
                </c:pt>
                <c:pt idx="9740">
                  <c:v>7787.23</c:v>
                </c:pt>
                <c:pt idx="9741">
                  <c:v>7788.03</c:v>
                </c:pt>
                <c:pt idx="9742">
                  <c:v>7788.8200000000006</c:v>
                </c:pt>
                <c:pt idx="9743">
                  <c:v>7789.6200000000008</c:v>
                </c:pt>
                <c:pt idx="9744">
                  <c:v>7790.3600000000006</c:v>
                </c:pt>
                <c:pt idx="9745">
                  <c:v>7791.1100000000006</c:v>
                </c:pt>
                <c:pt idx="9746">
                  <c:v>7792.07</c:v>
                </c:pt>
                <c:pt idx="9747">
                  <c:v>7792.8600000000006</c:v>
                </c:pt>
                <c:pt idx="9748">
                  <c:v>7793.6600000000008</c:v>
                </c:pt>
                <c:pt idx="9749">
                  <c:v>7794.48</c:v>
                </c:pt>
                <c:pt idx="9750">
                  <c:v>7795.29</c:v>
                </c:pt>
                <c:pt idx="9751">
                  <c:v>7796.05</c:v>
                </c:pt>
                <c:pt idx="9752">
                  <c:v>7796.76</c:v>
                </c:pt>
                <c:pt idx="9753">
                  <c:v>7797.45</c:v>
                </c:pt>
                <c:pt idx="9754">
                  <c:v>7798.3600000000006</c:v>
                </c:pt>
                <c:pt idx="9755">
                  <c:v>7799.1600000000008</c:v>
                </c:pt>
                <c:pt idx="9756">
                  <c:v>7799.8200000000006</c:v>
                </c:pt>
                <c:pt idx="9757">
                  <c:v>7800.6900000000005</c:v>
                </c:pt>
                <c:pt idx="9758">
                  <c:v>7801.45</c:v>
                </c:pt>
                <c:pt idx="9759">
                  <c:v>7802.3</c:v>
                </c:pt>
                <c:pt idx="9760">
                  <c:v>7802.9699999999993</c:v>
                </c:pt>
                <c:pt idx="9761">
                  <c:v>7803.74</c:v>
                </c:pt>
                <c:pt idx="9762">
                  <c:v>7804.56</c:v>
                </c:pt>
                <c:pt idx="9763">
                  <c:v>7805.3</c:v>
                </c:pt>
                <c:pt idx="9764">
                  <c:v>7806</c:v>
                </c:pt>
                <c:pt idx="9765">
                  <c:v>7806.87</c:v>
                </c:pt>
                <c:pt idx="9766">
                  <c:v>7807.71</c:v>
                </c:pt>
                <c:pt idx="9767">
                  <c:v>7808.59</c:v>
                </c:pt>
                <c:pt idx="9768">
                  <c:v>7809.39</c:v>
                </c:pt>
                <c:pt idx="9769">
                  <c:v>7810.13</c:v>
                </c:pt>
                <c:pt idx="9770">
                  <c:v>7810.92</c:v>
                </c:pt>
                <c:pt idx="9771">
                  <c:v>7811.71</c:v>
                </c:pt>
                <c:pt idx="9772">
                  <c:v>7812.48</c:v>
                </c:pt>
                <c:pt idx="9773">
                  <c:v>7813.29</c:v>
                </c:pt>
                <c:pt idx="9774">
                  <c:v>7814.13</c:v>
                </c:pt>
                <c:pt idx="9775">
                  <c:v>7814.87</c:v>
                </c:pt>
                <c:pt idx="9776">
                  <c:v>7815.58</c:v>
                </c:pt>
                <c:pt idx="9777">
                  <c:v>7816.33</c:v>
                </c:pt>
                <c:pt idx="9778">
                  <c:v>7817.1</c:v>
                </c:pt>
                <c:pt idx="9779">
                  <c:v>7818.2</c:v>
                </c:pt>
                <c:pt idx="9780">
                  <c:v>7818.96</c:v>
                </c:pt>
                <c:pt idx="9781">
                  <c:v>7819.6500000000005</c:v>
                </c:pt>
                <c:pt idx="9782">
                  <c:v>7820.4</c:v>
                </c:pt>
                <c:pt idx="9783">
                  <c:v>7821.2</c:v>
                </c:pt>
                <c:pt idx="9784">
                  <c:v>7821.94</c:v>
                </c:pt>
                <c:pt idx="9785">
                  <c:v>7822.74</c:v>
                </c:pt>
                <c:pt idx="9786">
                  <c:v>7823.44</c:v>
                </c:pt>
                <c:pt idx="9787">
                  <c:v>7824.28</c:v>
                </c:pt>
                <c:pt idx="9788">
                  <c:v>7825.02</c:v>
                </c:pt>
                <c:pt idx="9789">
                  <c:v>7825.79</c:v>
                </c:pt>
                <c:pt idx="9790">
                  <c:v>7826.64</c:v>
                </c:pt>
                <c:pt idx="9791">
                  <c:v>7827.3</c:v>
                </c:pt>
                <c:pt idx="9792">
                  <c:v>7828.1200000000008</c:v>
                </c:pt>
                <c:pt idx="9793">
                  <c:v>7828.87</c:v>
                </c:pt>
                <c:pt idx="9794">
                  <c:v>7829.6</c:v>
                </c:pt>
                <c:pt idx="9795">
                  <c:v>7830.37</c:v>
                </c:pt>
                <c:pt idx="9796">
                  <c:v>7831.21</c:v>
                </c:pt>
                <c:pt idx="9797">
                  <c:v>7831.9299999999994</c:v>
                </c:pt>
                <c:pt idx="9798">
                  <c:v>7832.79</c:v>
                </c:pt>
                <c:pt idx="9799">
                  <c:v>7833.6100000000006</c:v>
                </c:pt>
                <c:pt idx="9800">
                  <c:v>7834.35</c:v>
                </c:pt>
                <c:pt idx="9801">
                  <c:v>7835.18</c:v>
                </c:pt>
                <c:pt idx="9802">
                  <c:v>7835.9299999999994</c:v>
                </c:pt>
                <c:pt idx="9803">
                  <c:v>7836.78</c:v>
                </c:pt>
                <c:pt idx="9804">
                  <c:v>7837.59</c:v>
                </c:pt>
                <c:pt idx="9805">
                  <c:v>7838.49</c:v>
                </c:pt>
                <c:pt idx="9806">
                  <c:v>7839.1900000000005</c:v>
                </c:pt>
                <c:pt idx="9807">
                  <c:v>7839.94</c:v>
                </c:pt>
                <c:pt idx="9808">
                  <c:v>7840.89</c:v>
                </c:pt>
                <c:pt idx="9809">
                  <c:v>7841.6200000000008</c:v>
                </c:pt>
                <c:pt idx="9810">
                  <c:v>7842.37</c:v>
                </c:pt>
                <c:pt idx="9811">
                  <c:v>7843.2</c:v>
                </c:pt>
                <c:pt idx="9812">
                  <c:v>7843.89</c:v>
                </c:pt>
                <c:pt idx="9813">
                  <c:v>7844.56</c:v>
                </c:pt>
                <c:pt idx="9814">
                  <c:v>7845.42</c:v>
                </c:pt>
                <c:pt idx="9815">
                  <c:v>7846.1600000000008</c:v>
                </c:pt>
                <c:pt idx="9816">
                  <c:v>7846.96</c:v>
                </c:pt>
                <c:pt idx="9817">
                  <c:v>7847.79</c:v>
                </c:pt>
                <c:pt idx="9818">
                  <c:v>7848.4699999999993</c:v>
                </c:pt>
                <c:pt idx="9819">
                  <c:v>7849.2</c:v>
                </c:pt>
                <c:pt idx="9820">
                  <c:v>7850.1500000000005</c:v>
                </c:pt>
                <c:pt idx="9821">
                  <c:v>7851</c:v>
                </c:pt>
                <c:pt idx="9822">
                  <c:v>7851.75</c:v>
                </c:pt>
                <c:pt idx="9823">
                  <c:v>7852.75</c:v>
                </c:pt>
                <c:pt idx="9824">
                  <c:v>7853.58</c:v>
                </c:pt>
                <c:pt idx="9825">
                  <c:v>7854.3200000000006</c:v>
                </c:pt>
                <c:pt idx="9826">
                  <c:v>7855.05</c:v>
                </c:pt>
                <c:pt idx="9827">
                  <c:v>7855.92</c:v>
                </c:pt>
                <c:pt idx="9828">
                  <c:v>7856.74</c:v>
                </c:pt>
                <c:pt idx="9829">
                  <c:v>7857.4699999999993</c:v>
                </c:pt>
                <c:pt idx="9830">
                  <c:v>7858.26</c:v>
                </c:pt>
                <c:pt idx="9831">
                  <c:v>7858.96</c:v>
                </c:pt>
                <c:pt idx="9832">
                  <c:v>7859.81</c:v>
                </c:pt>
                <c:pt idx="9833">
                  <c:v>7860.57</c:v>
                </c:pt>
                <c:pt idx="9834">
                  <c:v>7861.26</c:v>
                </c:pt>
                <c:pt idx="9835">
                  <c:v>7862.13</c:v>
                </c:pt>
                <c:pt idx="9836">
                  <c:v>7862.87</c:v>
                </c:pt>
                <c:pt idx="9837">
                  <c:v>7863.6100000000006</c:v>
                </c:pt>
                <c:pt idx="9838">
                  <c:v>7864.44</c:v>
                </c:pt>
                <c:pt idx="9839">
                  <c:v>7865.25</c:v>
                </c:pt>
                <c:pt idx="9840">
                  <c:v>7866.1</c:v>
                </c:pt>
                <c:pt idx="9841">
                  <c:v>7867.24</c:v>
                </c:pt>
                <c:pt idx="9842">
                  <c:v>7867.98</c:v>
                </c:pt>
                <c:pt idx="9843">
                  <c:v>7868.8</c:v>
                </c:pt>
                <c:pt idx="9844">
                  <c:v>7869.54</c:v>
                </c:pt>
                <c:pt idx="9845">
                  <c:v>7870.31</c:v>
                </c:pt>
                <c:pt idx="9846">
                  <c:v>7871.08</c:v>
                </c:pt>
                <c:pt idx="9847">
                  <c:v>7871.78</c:v>
                </c:pt>
                <c:pt idx="9848">
                  <c:v>7872.6600000000008</c:v>
                </c:pt>
                <c:pt idx="9849">
                  <c:v>7873.46</c:v>
                </c:pt>
                <c:pt idx="9850">
                  <c:v>7874.2699999999995</c:v>
                </c:pt>
                <c:pt idx="9851">
                  <c:v>7875.1500000000005</c:v>
                </c:pt>
                <c:pt idx="9852">
                  <c:v>7875.9299999999994</c:v>
                </c:pt>
                <c:pt idx="9853">
                  <c:v>7876.8</c:v>
                </c:pt>
                <c:pt idx="9854">
                  <c:v>7877.54</c:v>
                </c:pt>
                <c:pt idx="9855">
                  <c:v>7878.3200000000006</c:v>
                </c:pt>
                <c:pt idx="9856">
                  <c:v>7879.2699999999995</c:v>
                </c:pt>
                <c:pt idx="9857">
                  <c:v>7880.04</c:v>
                </c:pt>
                <c:pt idx="9858">
                  <c:v>7880.85</c:v>
                </c:pt>
                <c:pt idx="9859">
                  <c:v>7881.68</c:v>
                </c:pt>
                <c:pt idx="9860">
                  <c:v>7882.38</c:v>
                </c:pt>
                <c:pt idx="9861">
                  <c:v>7883.14</c:v>
                </c:pt>
                <c:pt idx="9862">
                  <c:v>7883.91</c:v>
                </c:pt>
                <c:pt idx="9863">
                  <c:v>7884.58</c:v>
                </c:pt>
                <c:pt idx="9864">
                  <c:v>7885.35</c:v>
                </c:pt>
                <c:pt idx="9865">
                  <c:v>7886.1600000000008</c:v>
                </c:pt>
                <c:pt idx="9866">
                  <c:v>7886.89</c:v>
                </c:pt>
                <c:pt idx="9867">
                  <c:v>7887.76</c:v>
                </c:pt>
                <c:pt idx="9868">
                  <c:v>7888.5</c:v>
                </c:pt>
                <c:pt idx="9869">
                  <c:v>7889.33</c:v>
                </c:pt>
                <c:pt idx="9870">
                  <c:v>7890.24</c:v>
                </c:pt>
                <c:pt idx="9871">
                  <c:v>7891.1500000000005</c:v>
                </c:pt>
                <c:pt idx="9872">
                  <c:v>7891.8600000000006</c:v>
                </c:pt>
                <c:pt idx="9873">
                  <c:v>7892.52</c:v>
                </c:pt>
                <c:pt idx="9874">
                  <c:v>7893.34</c:v>
                </c:pt>
                <c:pt idx="9875">
                  <c:v>7894.1500000000005</c:v>
                </c:pt>
                <c:pt idx="9876">
                  <c:v>7894.94</c:v>
                </c:pt>
                <c:pt idx="9877">
                  <c:v>7895.75</c:v>
                </c:pt>
                <c:pt idx="9878">
                  <c:v>7896.63</c:v>
                </c:pt>
                <c:pt idx="9879">
                  <c:v>7897.49</c:v>
                </c:pt>
                <c:pt idx="9880">
                  <c:v>7898.26</c:v>
                </c:pt>
                <c:pt idx="9881">
                  <c:v>7899.08</c:v>
                </c:pt>
                <c:pt idx="9882">
                  <c:v>7899.89</c:v>
                </c:pt>
                <c:pt idx="9883">
                  <c:v>7900.6500000000005</c:v>
                </c:pt>
                <c:pt idx="9884">
                  <c:v>7901.4</c:v>
                </c:pt>
                <c:pt idx="9885">
                  <c:v>7902.18</c:v>
                </c:pt>
                <c:pt idx="9886">
                  <c:v>7902.8600000000006</c:v>
                </c:pt>
                <c:pt idx="9887">
                  <c:v>7903.6600000000008</c:v>
                </c:pt>
                <c:pt idx="9888">
                  <c:v>7904.46</c:v>
                </c:pt>
                <c:pt idx="9889">
                  <c:v>7905.18</c:v>
                </c:pt>
                <c:pt idx="9890">
                  <c:v>7905.9299999999994</c:v>
                </c:pt>
                <c:pt idx="9891">
                  <c:v>7906.6600000000008</c:v>
                </c:pt>
                <c:pt idx="9892">
                  <c:v>7907.41</c:v>
                </c:pt>
                <c:pt idx="9893">
                  <c:v>7908.14</c:v>
                </c:pt>
                <c:pt idx="9894">
                  <c:v>7908.85</c:v>
                </c:pt>
                <c:pt idx="9895">
                  <c:v>7909.72</c:v>
                </c:pt>
                <c:pt idx="9896">
                  <c:v>7910.44</c:v>
                </c:pt>
                <c:pt idx="9897">
                  <c:v>7911.23</c:v>
                </c:pt>
                <c:pt idx="9898">
                  <c:v>7912.01</c:v>
                </c:pt>
                <c:pt idx="9899">
                  <c:v>7912.78</c:v>
                </c:pt>
                <c:pt idx="9900">
                  <c:v>7913.57</c:v>
                </c:pt>
                <c:pt idx="9901">
                  <c:v>7914.42</c:v>
                </c:pt>
                <c:pt idx="9902">
                  <c:v>7915.1600000000008</c:v>
                </c:pt>
                <c:pt idx="9903">
                  <c:v>7915.9</c:v>
                </c:pt>
                <c:pt idx="9904">
                  <c:v>7916.88</c:v>
                </c:pt>
                <c:pt idx="9905">
                  <c:v>7917.6</c:v>
                </c:pt>
                <c:pt idx="9906">
                  <c:v>7918.4299999999994</c:v>
                </c:pt>
                <c:pt idx="9907">
                  <c:v>7919.23</c:v>
                </c:pt>
                <c:pt idx="9908">
                  <c:v>7919.96</c:v>
                </c:pt>
                <c:pt idx="9909">
                  <c:v>7920.72</c:v>
                </c:pt>
                <c:pt idx="9910">
                  <c:v>7921.58</c:v>
                </c:pt>
                <c:pt idx="9911">
                  <c:v>7922.3</c:v>
                </c:pt>
                <c:pt idx="9912">
                  <c:v>7922.9699999999993</c:v>
                </c:pt>
                <c:pt idx="9913">
                  <c:v>7923.76</c:v>
                </c:pt>
                <c:pt idx="9914">
                  <c:v>7924.6500000000005</c:v>
                </c:pt>
                <c:pt idx="9915">
                  <c:v>7925.48</c:v>
                </c:pt>
                <c:pt idx="9916">
                  <c:v>7926.37</c:v>
                </c:pt>
                <c:pt idx="9917">
                  <c:v>7927.2699999999995</c:v>
                </c:pt>
                <c:pt idx="9918">
                  <c:v>7928.1200000000008</c:v>
                </c:pt>
                <c:pt idx="9919">
                  <c:v>7928.9</c:v>
                </c:pt>
                <c:pt idx="9920">
                  <c:v>7929.58</c:v>
                </c:pt>
                <c:pt idx="9921">
                  <c:v>7930.38</c:v>
                </c:pt>
                <c:pt idx="9922">
                  <c:v>7931.18</c:v>
                </c:pt>
                <c:pt idx="9923">
                  <c:v>7931.92</c:v>
                </c:pt>
                <c:pt idx="9924">
                  <c:v>7932.67</c:v>
                </c:pt>
                <c:pt idx="9925">
                  <c:v>7933.4699999999993</c:v>
                </c:pt>
                <c:pt idx="9926">
                  <c:v>7934.18</c:v>
                </c:pt>
                <c:pt idx="9927">
                  <c:v>7935.02</c:v>
                </c:pt>
                <c:pt idx="9928">
                  <c:v>7935.87</c:v>
                </c:pt>
                <c:pt idx="9929">
                  <c:v>7936.6600000000008</c:v>
                </c:pt>
                <c:pt idx="9930">
                  <c:v>7937.48</c:v>
                </c:pt>
                <c:pt idx="9931">
                  <c:v>7938.38</c:v>
                </c:pt>
                <c:pt idx="9932">
                  <c:v>7939.1200000000008</c:v>
                </c:pt>
                <c:pt idx="9933">
                  <c:v>7939.9</c:v>
                </c:pt>
                <c:pt idx="9934">
                  <c:v>7940.75</c:v>
                </c:pt>
                <c:pt idx="9935">
                  <c:v>7941.49</c:v>
                </c:pt>
                <c:pt idx="9936">
                  <c:v>7942.56</c:v>
                </c:pt>
                <c:pt idx="9937">
                  <c:v>7943.3</c:v>
                </c:pt>
                <c:pt idx="9938">
                  <c:v>7944.21</c:v>
                </c:pt>
                <c:pt idx="9939">
                  <c:v>7945.1</c:v>
                </c:pt>
                <c:pt idx="9940">
                  <c:v>7945.8600000000006</c:v>
                </c:pt>
                <c:pt idx="9941">
                  <c:v>7946.6</c:v>
                </c:pt>
                <c:pt idx="9942">
                  <c:v>7947.3600000000006</c:v>
                </c:pt>
                <c:pt idx="9943">
                  <c:v>7948.17</c:v>
                </c:pt>
                <c:pt idx="9944">
                  <c:v>7948.99</c:v>
                </c:pt>
                <c:pt idx="9945">
                  <c:v>7949.85</c:v>
                </c:pt>
                <c:pt idx="9946">
                  <c:v>7950.6500000000005</c:v>
                </c:pt>
                <c:pt idx="9947">
                  <c:v>7951.41</c:v>
                </c:pt>
                <c:pt idx="9948">
                  <c:v>7952.2699999999995</c:v>
                </c:pt>
                <c:pt idx="9949">
                  <c:v>7953.1</c:v>
                </c:pt>
                <c:pt idx="9950">
                  <c:v>7953.9299999999994</c:v>
                </c:pt>
                <c:pt idx="9951">
                  <c:v>7954.6600000000008</c:v>
                </c:pt>
                <c:pt idx="9952">
                  <c:v>7955.55</c:v>
                </c:pt>
                <c:pt idx="9953">
                  <c:v>7956.31</c:v>
                </c:pt>
                <c:pt idx="9954">
                  <c:v>7957.1600000000008</c:v>
                </c:pt>
                <c:pt idx="9955">
                  <c:v>7958.06</c:v>
                </c:pt>
                <c:pt idx="9956">
                  <c:v>7958.8200000000006</c:v>
                </c:pt>
                <c:pt idx="9957">
                  <c:v>7959.64</c:v>
                </c:pt>
                <c:pt idx="9958">
                  <c:v>7960.39</c:v>
                </c:pt>
                <c:pt idx="9959">
                  <c:v>7961.06</c:v>
                </c:pt>
                <c:pt idx="9960">
                  <c:v>7961.91</c:v>
                </c:pt>
                <c:pt idx="9961">
                  <c:v>7962.71</c:v>
                </c:pt>
                <c:pt idx="9962">
                  <c:v>7963.45</c:v>
                </c:pt>
                <c:pt idx="9963">
                  <c:v>7964.29</c:v>
                </c:pt>
                <c:pt idx="9964">
                  <c:v>7965.1200000000008</c:v>
                </c:pt>
                <c:pt idx="9965">
                  <c:v>7965.9</c:v>
                </c:pt>
                <c:pt idx="9966">
                  <c:v>7966.8200000000006</c:v>
                </c:pt>
                <c:pt idx="9967">
                  <c:v>7967.57</c:v>
                </c:pt>
                <c:pt idx="9968">
                  <c:v>7968.3600000000006</c:v>
                </c:pt>
                <c:pt idx="9969">
                  <c:v>7969.1500000000005</c:v>
                </c:pt>
                <c:pt idx="9970">
                  <c:v>7970.02</c:v>
                </c:pt>
                <c:pt idx="9971">
                  <c:v>7970.87</c:v>
                </c:pt>
                <c:pt idx="9972">
                  <c:v>7971.6200000000008</c:v>
                </c:pt>
                <c:pt idx="9973">
                  <c:v>7972.4</c:v>
                </c:pt>
                <c:pt idx="9974">
                  <c:v>7973.14</c:v>
                </c:pt>
                <c:pt idx="9975">
                  <c:v>7973.87</c:v>
                </c:pt>
                <c:pt idx="9976">
                  <c:v>7975.04</c:v>
                </c:pt>
                <c:pt idx="9977">
                  <c:v>7975.79</c:v>
                </c:pt>
                <c:pt idx="9978">
                  <c:v>7976.53</c:v>
                </c:pt>
                <c:pt idx="9979">
                  <c:v>7977.1600000000008</c:v>
                </c:pt>
                <c:pt idx="9980">
                  <c:v>7977.91</c:v>
                </c:pt>
                <c:pt idx="9981">
                  <c:v>7978.6500000000005</c:v>
                </c:pt>
                <c:pt idx="9982">
                  <c:v>7979.4</c:v>
                </c:pt>
                <c:pt idx="9983">
                  <c:v>7980.21</c:v>
                </c:pt>
                <c:pt idx="9984">
                  <c:v>7981.06</c:v>
                </c:pt>
                <c:pt idx="9985">
                  <c:v>7981.74</c:v>
                </c:pt>
                <c:pt idx="9986">
                  <c:v>7982.41</c:v>
                </c:pt>
                <c:pt idx="9987">
                  <c:v>7983.14</c:v>
                </c:pt>
                <c:pt idx="9988">
                  <c:v>7983.99</c:v>
                </c:pt>
                <c:pt idx="9989">
                  <c:v>7984.73</c:v>
                </c:pt>
                <c:pt idx="9990">
                  <c:v>7985.6100000000006</c:v>
                </c:pt>
                <c:pt idx="9991">
                  <c:v>7986.31</c:v>
                </c:pt>
                <c:pt idx="9992">
                  <c:v>7987.09</c:v>
                </c:pt>
                <c:pt idx="9993">
                  <c:v>7987.98</c:v>
                </c:pt>
                <c:pt idx="9994">
                  <c:v>7988.81</c:v>
                </c:pt>
                <c:pt idx="9995">
                  <c:v>7989.57</c:v>
                </c:pt>
                <c:pt idx="9996">
                  <c:v>7990.35</c:v>
                </c:pt>
                <c:pt idx="9997">
                  <c:v>7991.14</c:v>
                </c:pt>
                <c:pt idx="9998">
                  <c:v>7991.9</c:v>
                </c:pt>
                <c:pt idx="9999">
                  <c:v>7992.71</c:v>
                </c:pt>
                <c:pt idx="10000">
                  <c:v>7993.55</c:v>
                </c:pt>
                <c:pt idx="10001">
                  <c:v>7994.4</c:v>
                </c:pt>
                <c:pt idx="10002">
                  <c:v>7995.22</c:v>
                </c:pt>
                <c:pt idx="10003">
                  <c:v>7995.9299999999994</c:v>
                </c:pt>
                <c:pt idx="10004">
                  <c:v>7996.6900000000005</c:v>
                </c:pt>
                <c:pt idx="10005">
                  <c:v>7997.56</c:v>
                </c:pt>
                <c:pt idx="10006">
                  <c:v>7998.2699999999995</c:v>
                </c:pt>
                <c:pt idx="10007">
                  <c:v>7999.1</c:v>
                </c:pt>
                <c:pt idx="10008">
                  <c:v>7999.94</c:v>
                </c:pt>
                <c:pt idx="10009">
                  <c:v>8000.72</c:v>
                </c:pt>
                <c:pt idx="10010">
                  <c:v>8001.33</c:v>
                </c:pt>
                <c:pt idx="10011">
                  <c:v>8002.18</c:v>
                </c:pt>
                <c:pt idx="10012">
                  <c:v>8002.98</c:v>
                </c:pt>
                <c:pt idx="10013">
                  <c:v>8003.79</c:v>
                </c:pt>
                <c:pt idx="10014">
                  <c:v>8004.59</c:v>
                </c:pt>
                <c:pt idx="10015">
                  <c:v>8005.33</c:v>
                </c:pt>
                <c:pt idx="10016">
                  <c:v>8005.98</c:v>
                </c:pt>
                <c:pt idx="10017">
                  <c:v>8006.8200000000006</c:v>
                </c:pt>
                <c:pt idx="10018">
                  <c:v>8007.63</c:v>
                </c:pt>
                <c:pt idx="10019">
                  <c:v>8008.4</c:v>
                </c:pt>
                <c:pt idx="10020">
                  <c:v>8009.31</c:v>
                </c:pt>
                <c:pt idx="10021">
                  <c:v>8010.1200000000008</c:v>
                </c:pt>
                <c:pt idx="10022">
                  <c:v>8010.87</c:v>
                </c:pt>
                <c:pt idx="10023">
                  <c:v>8011.67</c:v>
                </c:pt>
                <c:pt idx="10024">
                  <c:v>8012.35</c:v>
                </c:pt>
                <c:pt idx="10025">
                  <c:v>8013.14</c:v>
                </c:pt>
                <c:pt idx="10026">
                  <c:v>8013.89</c:v>
                </c:pt>
                <c:pt idx="10027">
                  <c:v>8014.6500000000005</c:v>
                </c:pt>
                <c:pt idx="10028">
                  <c:v>8015.34</c:v>
                </c:pt>
                <c:pt idx="10029">
                  <c:v>8016.13</c:v>
                </c:pt>
                <c:pt idx="10030">
                  <c:v>8016.89</c:v>
                </c:pt>
                <c:pt idx="10031">
                  <c:v>8017.7</c:v>
                </c:pt>
                <c:pt idx="10032">
                  <c:v>8018.48</c:v>
                </c:pt>
                <c:pt idx="10033">
                  <c:v>8019.31</c:v>
                </c:pt>
                <c:pt idx="10034">
                  <c:v>8020.07</c:v>
                </c:pt>
                <c:pt idx="10035">
                  <c:v>8020.83</c:v>
                </c:pt>
                <c:pt idx="10036">
                  <c:v>8021.78</c:v>
                </c:pt>
                <c:pt idx="10037">
                  <c:v>8022.5</c:v>
                </c:pt>
                <c:pt idx="10038">
                  <c:v>8023.55</c:v>
                </c:pt>
                <c:pt idx="10039">
                  <c:v>8024.35</c:v>
                </c:pt>
                <c:pt idx="10040">
                  <c:v>8025.1200000000008</c:v>
                </c:pt>
                <c:pt idx="10041">
                  <c:v>8025.92</c:v>
                </c:pt>
                <c:pt idx="10042">
                  <c:v>8026.7</c:v>
                </c:pt>
                <c:pt idx="10043">
                  <c:v>8027.57</c:v>
                </c:pt>
                <c:pt idx="10044">
                  <c:v>8028.49</c:v>
                </c:pt>
                <c:pt idx="10045">
                  <c:v>8029.34</c:v>
                </c:pt>
                <c:pt idx="10046">
                  <c:v>8030.1200000000008</c:v>
                </c:pt>
                <c:pt idx="10047">
                  <c:v>8030.9299999999994</c:v>
                </c:pt>
                <c:pt idx="10048">
                  <c:v>8031.79</c:v>
                </c:pt>
                <c:pt idx="10049">
                  <c:v>8032.54</c:v>
                </c:pt>
                <c:pt idx="10050">
                  <c:v>8033.3600000000006</c:v>
                </c:pt>
                <c:pt idx="10051">
                  <c:v>8034.1</c:v>
                </c:pt>
                <c:pt idx="10052">
                  <c:v>8034.9299999999994</c:v>
                </c:pt>
                <c:pt idx="10053">
                  <c:v>8035.6600000000008</c:v>
                </c:pt>
                <c:pt idx="10054">
                  <c:v>8036.41</c:v>
                </c:pt>
                <c:pt idx="10055">
                  <c:v>8037.31</c:v>
                </c:pt>
                <c:pt idx="10056">
                  <c:v>8038.3</c:v>
                </c:pt>
                <c:pt idx="10057">
                  <c:v>8039.07</c:v>
                </c:pt>
                <c:pt idx="10058">
                  <c:v>8039.83</c:v>
                </c:pt>
                <c:pt idx="10059">
                  <c:v>8040.64</c:v>
                </c:pt>
                <c:pt idx="10060">
                  <c:v>8041.41</c:v>
                </c:pt>
                <c:pt idx="10061">
                  <c:v>8042.21</c:v>
                </c:pt>
                <c:pt idx="10062">
                  <c:v>8042.9</c:v>
                </c:pt>
                <c:pt idx="10063">
                  <c:v>8043.6</c:v>
                </c:pt>
                <c:pt idx="10064">
                  <c:v>8044.41</c:v>
                </c:pt>
                <c:pt idx="10065">
                  <c:v>8045.14</c:v>
                </c:pt>
                <c:pt idx="10066">
                  <c:v>8045.88</c:v>
                </c:pt>
                <c:pt idx="10067">
                  <c:v>8046.6500000000005</c:v>
                </c:pt>
                <c:pt idx="10068">
                  <c:v>8047.45</c:v>
                </c:pt>
                <c:pt idx="10069">
                  <c:v>8048.1900000000005</c:v>
                </c:pt>
                <c:pt idx="10070">
                  <c:v>8048.96</c:v>
                </c:pt>
                <c:pt idx="10071">
                  <c:v>8049.76</c:v>
                </c:pt>
                <c:pt idx="10072">
                  <c:v>8050.41</c:v>
                </c:pt>
                <c:pt idx="10073">
                  <c:v>8051.24</c:v>
                </c:pt>
                <c:pt idx="10074">
                  <c:v>8051.96</c:v>
                </c:pt>
                <c:pt idx="10075">
                  <c:v>8052.81</c:v>
                </c:pt>
                <c:pt idx="10076">
                  <c:v>8053.49</c:v>
                </c:pt>
                <c:pt idx="10077">
                  <c:v>8054.23</c:v>
                </c:pt>
                <c:pt idx="10078">
                  <c:v>8055.1500000000005</c:v>
                </c:pt>
                <c:pt idx="10079">
                  <c:v>8055.9299999999994</c:v>
                </c:pt>
                <c:pt idx="10080">
                  <c:v>8056.72</c:v>
                </c:pt>
                <c:pt idx="10081">
                  <c:v>8057.4</c:v>
                </c:pt>
                <c:pt idx="10082">
                  <c:v>8058.1500000000005</c:v>
                </c:pt>
                <c:pt idx="10083">
                  <c:v>8058.85</c:v>
                </c:pt>
                <c:pt idx="10084">
                  <c:v>8059.72</c:v>
                </c:pt>
                <c:pt idx="10085">
                  <c:v>8060.46</c:v>
                </c:pt>
                <c:pt idx="10086">
                  <c:v>8061.28</c:v>
                </c:pt>
                <c:pt idx="10087">
                  <c:v>8062.05</c:v>
                </c:pt>
                <c:pt idx="10088">
                  <c:v>8062.81</c:v>
                </c:pt>
                <c:pt idx="10089">
                  <c:v>8063.57</c:v>
                </c:pt>
                <c:pt idx="10090">
                  <c:v>8064.3</c:v>
                </c:pt>
                <c:pt idx="10091">
                  <c:v>8065.1</c:v>
                </c:pt>
                <c:pt idx="10092">
                  <c:v>8065.83</c:v>
                </c:pt>
                <c:pt idx="10093">
                  <c:v>8066.74</c:v>
                </c:pt>
                <c:pt idx="10094">
                  <c:v>8067.45</c:v>
                </c:pt>
                <c:pt idx="10095">
                  <c:v>8068.22</c:v>
                </c:pt>
                <c:pt idx="10096">
                  <c:v>8069.01</c:v>
                </c:pt>
                <c:pt idx="10097">
                  <c:v>8069.79</c:v>
                </c:pt>
                <c:pt idx="10098">
                  <c:v>8070.53</c:v>
                </c:pt>
                <c:pt idx="10099">
                  <c:v>8071.34</c:v>
                </c:pt>
                <c:pt idx="10100">
                  <c:v>8072.07</c:v>
                </c:pt>
                <c:pt idx="10101">
                  <c:v>8072.9</c:v>
                </c:pt>
                <c:pt idx="10102">
                  <c:v>8073.71</c:v>
                </c:pt>
                <c:pt idx="10103">
                  <c:v>8074.44</c:v>
                </c:pt>
                <c:pt idx="10104">
                  <c:v>8075.14</c:v>
                </c:pt>
                <c:pt idx="10105">
                  <c:v>8076.08</c:v>
                </c:pt>
                <c:pt idx="10106">
                  <c:v>8076.95</c:v>
                </c:pt>
                <c:pt idx="10107">
                  <c:v>8077.6900000000005</c:v>
                </c:pt>
                <c:pt idx="10108">
                  <c:v>8078.51</c:v>
                </c:pt>
                <c:pt idx="10109">
                  <c:v>8079.3200000000006</c:v>
                </c:pt>
                <c:pt idx="10110">
                  <c:v>8080.07</c:v>
                </c:pt>
                <c:pt idx="10111">
                  <c:v>8080.88</c:v>
                </c:pt>
                <c:pt idx="10112">
                  <c:v>8081.6600000000008</c:v>
                </c:pt>
                <c:pt idx="10113">
                  <c:v>8082.39</c:v>
                </c:pt>
                <c:pt idx="10114">
                  <c:v>8083.29</c:v>
                </c:pt>
                <c:pt idx="10115">
                  <c:v>8084.14</c:v>
                </c:pt>
                <c:pt idx="10116">
                  <c:v>8084.92</c:v>
                </c:pt>
                <c:pt idx="10117">
                  <c:v>8085.68</c:v>
                </c:pt>
                <c:pt idx="10118">
                  <c:v>8086.44</c:v>
                </c:pt>
                <c:pt idx="10119">
                  <c:v>8087.21</c:v>
                </c:pt>
                <c:pt idx="10120">
                  <c:v>8088.06</c:v>
                </c:pt>
                <c:pt idx="10121">
                  <c:v>8088.9299999999994</c:v>
                </c:pt>
                <c:pt idx="10122">
                  <c:v>8089.7</c:v>
                </c:pt>
                <c:pt idx="10123">
                  <c:v>8090.45</c:v>
                </c:pt>
                <c:pt idx="10124">
                  <c:v>8091.2</c:v>
                </c:pt>
                <c:pt idx="10125">
                  <c:v>8092.07</c:v>
                </c:pt>
                <c:pt idx="10126">
                  <c:v>8092.92</c:v>
                </c:pt>
                <c:pt idx="10127">
                  <c:v>8093.7699999999995</c:v>
                </c:pt>
                <c:pt idx="10128">
                  <c:v>8094.57</c:v>
                </c:pt>
                <c:pt idx="10129">
                  <c:v>8095.3200000000006</c:v>
                </c:pt>
                <c:pt idx="10130">
                  <c:v>8096.13</c:v>
                </c:pt>
                <c:pt idx="10131">
                  <c:v>8096.96</c:v>
                </c:pt>
                <c:pt idx="10132">
                  <c:v>8097.83</c:v>
                </c:pt>
                <c:pt idx="10133">
                  <c:v>8098.57</c:v>
                </c:pt>
                <c:pt idx="10134">
                  <c:v>8099.41</c:v>
                </c:pt>
                <c:pt idx="10135">
                  <c:v>8100.6100000000006</c:v>
                </c:pt>
                <c:pt idx="10136">
                  <c:v>8101.52</c:v>
                </c:pt>
                <c:pt idx="10137">
                  <c:v>8102.48</c:v>
                </c:pt>
                <c:pt idx="10138">
                  <c:v>8103.2</c:v>
                </c:pt>
                <c:pt idx="10139">
                  <c:v>8103.99</c:v>
                </c:pt>
                <c:pt idx="10140">
                  <c:v>8104.74</c:v>
                </c:pt>
                <c:pt idx="10141">
                  <c:v>8105.52</c:v>
                </c:pt>
                <c:pt idx="10142">
                  <c:v>8106.37</c:v>
                </c:pt>
                <c:pt idx="10143">
                  <c:v>8107.06</c:v>
                </c:pt>
                <c:pt idx="10144">
                  <c:v>8107.94</c:v>
                </c:pt>
                <c:pt idx="10145">
                  <c:v>8108.75</c:v>
                </c:pt>
                <c:pt idx="10146">
                  <c:v>8109.58</c:v>
                </c:pt>
                <c:pt idx="10147">
                  <c:v>8110.37</c:v>
                </c:pt>
                <c:pt idx="10148">
                  <c:v>8111.06</c:v>
                </c:pt>
                <c:pt idx="10149">
                  <c:v>8111.8200000000006</c:v>
                </c:pt>
                <c:pt idx="10150">
                  <c:v>8112.7</c:v>
                </c:pt>
                <c:pt idx="10151">
                  <c:v>8113.4299999999994</c:v>
                </c:pt>
                <c:pt idx="10152">
                  <c:v>8114.18</c:v>
                </c:pt>
                <c:pt idx="10153">
                  <c:v>8114.96</c:v>
                </c:pt>
                <c:pt idx="10154">
                  <c:v>8115.75</c:v>
                </c:pt>
                <c:pt idx="10155">
                  <c:v>8116.58</c:v>
                </c:pt>
                <c:pt idx="10156">
                  <c:v>8117.38</c:v>
                </c:pt>
                <c:pt idx="10157">
                  <c:v>8118.06</c:v>
                </c:pt>
                <c:pt idx="10158">
                  <c:v>8118.8</c:v>
                </c:pt>
                <c:pt idx="10159">
                  <c:v>8119.63</c:v>
                </c:pt>
                <c:pt idx="10160">
                  <c:v>8120.53</c:v>
                </c:pt>
                <c:pt idx="10161">
                  <c:v>8121.37</c:v>
                </c:pt>
                <c:pt idx="10162">
                  <c:v>8122.17</c:v>
                </c:pt>
                <c:pt idx="10163">
                  <c:v>8122.9699999999993</c:v>
                </c:pt>
                <c:pt idx="10164">
                  <c:v>8123.6900000000005</c:v>
                </c:pt>
                <c:pt idx="10165">
                  <c:v>8124.57</c:v>
                </c:pt>
                <c:pt idx="10166">
                  <c:v>8125.4</c:v>
                </c:pt>
                <c:pt idx="10167">
                  <c:v>8126.14</c:v>
                </c:pt>
                <c:pt idx="10168">
                  <c:v>8126.88</c:v>
                </c:pt>
                <c:pt idx="10169">
                  <c:v>8127.73</c:v>
                </c:pt>
                <c:pt idx="10170">
                  <c:v>8128.49</c:v>
                </c:pt>
                <c:pt idx="10171">
                  <c:v>8129.33</c:v>
                </c:pt>
                <c:pt idx="10172">
                  <c:v>8130.07</c:v>
                </c:pt>
                <c:pt idx="10173">
                  <c:v>8130.91</c:v>
                </c:pt>
                <c:pt idx="10174">
                  <c:v>8132.17</c:v>
                </c:pt>
                <c:pt idx="10175">
                  <c:v>8132.98</c:v>
                </c:pt>
                <c:pt idx="10176">
                  <c:v>8133.7699999999995</c:v>
                </c:pt>
                <c:pt idx="10177">
                  <c:v>8134.53</c:v>
                </c:pt>
                <c:pt idx="10178">
                  <c:v>8135.38</c:v>
                </c:pt>
                <c:pt idx="10179">
                  <c:v>8136.07</c:v>
                </c:pt>
                <c:pt idx="10180">
                  <c:v>8136.9299999999994</c:v>
                </c:pt>
                <c:pt idx="10181">
                  <c:v>8137.6200000000008</c:v>
                </c:pt>
                <c:pt idx="10182">
                  <c:v>8138.39</c:v>
                </c:pt>
                <c:pt idx="10183">
                  <c:v>8139.28</c:v>
                </c:pt>
                <c:pt idx="10184">
                  <c:v>8140.06</c:v>
                </c:pt>
                <c:pt idx="10185">
                  <c:v>8140.83</c:v>
                </c:pt>
                <c:pt idx="10186">
                  <c:v>8141.57</c:v>
                </c:pt>
                <c:pt idx="10187">
                  <c:v>8142.4299999999994</c:v>
                </c:pt>
                <c:pt idx="10188">
                  <c:v>8143.26</c:v>
                </c:pt>
                <c:pt idx="10189">
                  <c:v>8144</c:v>
                </c:pt>
                <c:pt idx="10190">
                  <c:v>8144.81</c:v>
                </c:pt>
                <c:pt idx="10191">
                  <c:v>8145.51</c:v>
                </c:pt>
                <c:pt idx="10192">
                  <c:v>8146.55</c:v>
                </c:pt>
                <c:pt idx="10193">
                  <c:v>8147.33</c:v>
                </c:pt>
                <c:pt idx="10194">
                  <c:v>8148.09</c:v>
                </c:pt>
                <c:pt idx="10195">
                  <c:v>8148.88</c:v>
                </c:pt>
                <c:pt idx="10196">
                  <c:v>8149.79</c:v>
                </c:pt>
                <c:pt idx="10197">
                  <c:v>8150.53</c:v>
                </c:pt>
                <c:pt idx="10198">
                  <c:v>8151.31</c:v>
                </c:pt>
                <c:pt idx="10199">
                  <c:v>8152.1500000000005</c:v>
                </c:pt>
                <c:pt idx="10200">
                  <c:v>8153.02</c:v>
                </c:pt>
                <c:pt idx="10201">
                  <c:v>8153.7</c:v>
                </c:pt>
                <c:pt idx="10202">
                  <c:v>8154.55</c:v>
                </c:pt>
                <c:pt idx="10203">
                  <c:v>8155.35</c:v>
                </c:pt>
                <c:pt idx="10204">
                  <c:v>8156.1500000000005</c:v>
                </c:pt>
                <c:pt idx="10205">
                  <c:v>8156.91</c:v>
                </c:pt>
                <c:pt idx="10206">
                  <c:v>8157.8</c:v>
                </c:pt>
                <c:pt idx="10207">
                  <c:v>8158.51</c:v>
                </c:pt>
                <c:pt idx="10208">
                  <c:v>8159.21</c:v>
                </c:pt>
                <c:pt idx="10209">
                  <c:v>8159.98</c:v>
                </c:pt>
                <c:pt idx="10210">
                  <c:v>8160.83</c:v>
                </c:pt>
                <c:pt idx="10211">
                  <c:v>8161.64</c:v>
                </c:pt>
                <c:pt idx="10212">
                  <c:v>8162.4</c:v>
                </c:pt>
                <c:pt idx="10213">
                  <c:v>8163.17</c:v>
                </c:pt>
                <c:pt idx="10214">
                  <c:v>8163.9</c:v>
                </c:pt>
                <c:pt idx="10215">
                  <c:v>8164.79</c:v>
                </c:pt>
                <c:pt idx="10216">
                  <c:v>8165.55</c:v>
                </c:pt>
                <c:pt idx="10217">
                  <c:v>8166.28</c:v>
                </c:pt>
                <c:pt idx="10218">
                  <c:v>8167.03</c:v>
                </c:pt>
                <c:pt idx="10219">
                  <c:v>8167.81</c:v>
                </c:pt>
                <c:pt idx="10220">
                  <c:v>8168.63</c:v>
                </c:pt>
                <c:pt idx="10221">
                  <c:v>8169.37</c:v>
                </c:pt>
                <c:pt idx="10222">
                  <c:v>8170.1500000000005</c:v>
                </c:pt>
                <c:pt idx="10223">
                  <c:v>8171.02</c:v>
                </c:pt>
                <c:pt idx="10224">
                  <c:v>8171.8200000000006</c:v>
                </c:pt>
                <c:pt idx="10225">
                  <c:v>8172.58</c:v>
                </c:pt>
                <c:pt idx="10226">
                  <c:v>8173.25</c:v>
                </c:pt>
                <c:pt idx="10227">
                  <c:v>8174.04</c:v>
                </c:pt>
                <c:pt idx="10228">
                  <c:v>8174.89</c:v>
                </c:pt>
                <c:pt idx="10229">
                  <c:v>8175.75</c:v>
                </c:pt>
                <c:pt idx="10230">
                  <c:v>8176.68</c:v>
                </c:pt>
                <c:pt idx="10231">
                  <c:v>8177.56</c:v>
                </c:pt>
                <c:pt idx="10232">
                  <c:v>8178.31</c:v>
                </c:pt>
                <c:pt idx="10233">
                  <c:v>8179.03</c:v>
                </c:pt>
                <c:pt idx="10234">
                  <c:v>8179.95</c:v>
                </c:pt>
                <c:pt idx="10235">
                  <c:v>8180.68</c:v>
                </c:pt>
                <c:pt idx="10236">
                  <c:v>8181.8600000000006</c:v>
                </c:pt>
                <c:pt idx="10237">
                  <c:v>8182.6600000000008</c:v>
                </c:pt>
                <c:pt idx="10238">
                  <c:v>8183.4299999999994</c:v>
                </c:pt>
                <c:pt idx="10239">
                  <c:v>8184.21</c:v>
                </c:pt>
                <c:pt idx="10240">
                  <c:v>8185</c:v>
                </c:pt>
                <c:pt idx="10241">
                  <c:v>8185.75</c:v>
                </c:pt>
                <c:pt idx="10242">
                  <c:v>8186.6</c:v>
                </c:pt>
                <c:pt idx="10243">
                  <c:v>8187.31</c:v>
                </c:pt>
                <c:pt idx="10244">
                  <c:v>8188.04</c:v>
                </c:pt>
                <c:pt idx="10245">
                  <c:v>8188.85</c:v>
                </c:pt>
                <c:pt idx="10246">
                  <c:v>8189.6</c:v>
                </c:pt>
                <c:pt idx="10247">
                  <c:v>8190.4</c:v>
                </c:pt>
                <c:pt idx="10248">
                  <c:v>8191.21</c:v>
                </c:pt>
                <c:pt idx="10249">
                  <c:v>8191.96</c:v>
                </c:pt>
                <c:pt idx="10250">
                  <c:v>8192.82</c:v>
                </c:pt>
                <c:pt idx="10251">
                  <c:v>8193.67</c:v>
                </c:pt>
                <c:pt idx="10252">
                  <c:v>8194.4599999999955</c:v>
                </c:pt>
                <c:pt idx="10253">
                  <c:v>8195.33</c:v>
                </c:pt>
                <c:pt idx="10254">
                  <c:v>8196.16</c:v>
                </c:pt>
                <c:pt idx="10255">
                  <c:v>8196.8799999999956</c:v>
                </c:pt>
                <c:pt idx="10256">
                  <c:v>8197.7400000000016</c:v>
                </c:pt>
                <c:pt idx="10257">
                  <c:v>8198.5300000000007</c:v>
                </c:pt>
                <c:pt idx="10258">
                  <c:v>8199.18</c:v>
                </c:pt>
                <c:pt idx="10259">
                  <c:v>8200.11</c:v>
                </c:pt>
                <c:pt idx="10260">
                  <c:v>8200.94</c:v>
                </c:pt>
                <c:pt idx="10261">
                  <c:v>8201.65</c:v>
                </c:pt>
                <c:pt idx="10262">
                  <c:v>8202.59</c:v>
                </c:pt>
                <c:pt idx="10263">
                  <c:v>8203.41</c:v>
                </c:pt>
                <c:pt idx="10264">
                  <c:v>8204.2999999999975</c:v>
                </c:pt>
                <c:pt idx="10265">
                  <c:v>8205.02</c:v>
                </c:pt>
                <c:pt idx="10266">
                  <c:v>8205.83</c:v>
                </c:pt>
                <c:pt idx="10267">
                  <c:v>8206.57</c:v>
                </c:pt>
                <c:pt idx="10268">
                  <c:v>8207.3499999999985</c:v>
                </c:pt>
                <c:pt idx="10269">
                  <c:v>8208.1299999999974</c:v>
                </c:pt>
                <c:pt idx="10270">
                  <c:v>8209.1299999999974</c:v>
                </c:pt>
                <c:pt idx="10271">
                  <c:v>8209.9</c:v>
                </c:pt>
                <c:pt idx="10272">
                  <c:v>8210.68</c:v>
                </c:pt>
                <c:pt idx="10273">
                  <c:v>8211.4599999999955</c:v>
                </c:pt>
                <c:pt idx="10274">
                  <c:v>8212.2199999999975</c:v>
                </c:pt>
                <c:pt idx="10275">
                  <c:v>8213.2000000000007</c:v>
                </c:pt>
                <c:pt idx="10276">
                  <c:v>8213.98</c:v>
                </c:pt>
                <c:pt idx="10277">
                  <c:v>8214.76</c:v>
                </c:pt>
                <c:pt idx="10278">
                  <c:v>8215.57</c:v>
                </c:pt>
                <c:pt idx="10279">
                  <c:v>8216.27</c:v>
                </c:pt>
                <c:pt idx="10280">
                  <c:v>8217.09</c:v>
                </c:pt>
                <c:pt idx="10281">
                  <c:v>8217.81</c:v>
                </c:pt>
                <c:pt idx="10282">
                  <c:v>8218.57</c:v>
                </c:pt>
                <c:pt idx="10283">
                  <c:v>8219.33</c:v>
                </c:pt>
                <c:pt idx="10284">
                  <c:v>8220.11</c:v>
                </c:pt>
                <c:pt idx="10285">
                  <c:v>8220.91</c:v>
                </c:pt>
                <c:pt idx="10286">
                  <c:v>8221.61</c:v>
                </c:pt>
                <c:pt idx="10287">
                  <c:v>8222.4599999999955</c:v>
                </c:pt>
                <c:pt idx="10288">
                  <c:v>8223.2000000000007</c:v>
                </c:pt>
                <c:pt idx="10289">
                  <c:v>8224.1299999999974</c:v>
                </c:pt>
                <c:pt idx="10290">
                  <c:v>8224.8799999999956</c:v>
                </c:pt>
                <c:pt idx="10291">
                  <c:v>8225.6400000000012</c:v>
                </c:pt>
                <c:pt idx="10292">
                  <c:v>8226.5300000000007</c:v>
                </c:pt>
                <c:pt idx="10293">
                  <c:v>8227.34</c:v>
                </c:pt>
                <c:pt idx="10294">
                  <c:v>8228.17</c:v>
                </c:pt>
                <c:pt idx="10295">
                  <c:v>8229.01</c:v>
                </c:pt>
                <c:pt idx="10296">
                  <c:v>8229.7800000000007</c:v>
                </c:pt>
                <c:pt idx="10297">
                  <c:v>8230.6</c:v>
                </c:pt>
                <c:pt idx="10298">
                  <c:v>8231.5400000000009</c:v>
                </c:pt>
                <c:pt idx="10299">
                  <c:v>8232.3599999999988</c:v>
                </c:pt>
                <c:pt idx="10300">
                  <c:v>8233.07</c:v>
                </c:pt>
                <c:pt idx="10301">
                  <c:v>8233.91</c:v>
                </c:pt>
                <c:pt idx="10302">
                  <c:v>8234.65</c:v>
                </c:pt>
                <c:pt idx="10303">
                  <c:v>8235.42</c:v>
                </c:pt>
                <c:pt idx="10304">
                  <c:v>8236.2199999999975</c:v>
                </c:pt>
                <c:pt idx="10305">
                  <c:v>8236.9</c:v>
                </c:pt>
                <c:pt idx="10306">
                  <c:v>8237.69</c:v>
                </c:pt>
                <c:pt idx="10307">
                  <c:v>8238.51</c:v>
                </c:pt>
                <c:pt idx="10308">
                  <c:v>8239.31</c:v>
                </c:pt>
                <c:pt idx="10309">
                  <c:v>8239.99</c:v>
                </c:pt>
                <c:pt idx="10310">
                  <c:v>8240.7999999999975</c:v>
                </c:pt>
                <c:pt idx="10311">
                  <c:v>8241.6200000000008</c:v>
                </c:pt>
                <c:pt idx="10312">
                  <c:v>8242.369999999999</c:v>
                </c:pt>
                <c:pt idx="10313">
                  <c:v>8243.08</c:v>
                </c:pt>
                <c:pt idx="10314">
                  <c:v>8243.7900000000009</c:v>
                </c:pt>
                <c:pt idx="10315">
                  <c:v>8244.6</c:v>
                </c:pt>
                <c:pt idx="10316">
                  <c:v>8245.51</c:v>
                </c:pt>
                <c:pt idx="10317">
                  <c:v>8246.48</c:v>
                </c:pt>
                <c:pt idx="10318">
                  <c:v>8247.2199999999975</c:v>
                </c:pt>
                <c:pt idx="10319">
                  <c:v>8248.01</c:v>
                </c:pt>
                <c:pt idx="10320">
                  <c:v>8248.82</c:v>
                </c:pt>
                <c:pt idx="10321">
                  <c:v>8249.65</c:v>
                </c:pt>
                <c:pt idx="10322">
                  <c:v>8250.39</c:v>
                </c:pt>
                <c:pt idx="10323">
                  <c:v>8251.2800000000007</c:v>
                </c:pt>
                <c:pt idx="10324">
                  <c:v>8252.0300000000007</c:v>
                </c:pt>
                <c:pt idx="10325">
                  <c:v>8252.84</c:v>
                </c:pt>
                <c:pt idx="10326">
                  <c:v>8253.52</c:v>
                </c:pt>
                <c:pt idx="10327">
                  <c:v>8254.34</c:v>
                </c:pt>
                <c:pt idx="10328">
                  <c:v>8255.16</c:v>
                </c:pt>
                <c:pt idx="10329">
                  <c:v>8255.9499999999989</c:v>
                </c:pt>
                <c:pt idx="10330">
                  <c:v>8256.61</c:v>
                </c:pt>
                <c:pt idx="10331">
                  <c:v>8257.4599999999955</c:v>
                </c:pt>
                <c:pt idx="10332">
                  <c:v>8258.32</c:v>
                </c:pt>
                <c:pt idx="10333">
                  <c:v>8259.1400000000012</c:v>
                </c:pt>
                <c:pt idx="10334">
                  <c:v>8259.8499999999985</c:v>
                </c:pt>
                <c:pt idx="10335">
                  <c:v>8260.8599999999988</c:v>
                </c:pt>
                <c:pt idx="10336">
                  <c:v>8261.6400000000012</c:v>
                </c:pt>
                <c:pt idx="10337">
                  <c:v>8262.52</c:v>
                </c:pt>
                <c:pt idx="10338">
                  <c:v>8263.31</c:v>
                </c:pt>
                <c:pt idx="10339">
                  <c:v>8264.1200000000008</c:v>
                </c:pt>
                <c:pt idx="10340">
                  <c:v>8264.93</c:v>
                </c:pt>
                <c:pt idx="10341">
                  <c:v>8265.7999999999975</c:v>
                </c:pt>
                <c:pt idx="10342">
                  <c:v>8266.58</c:v>
                </c:pt>
                <c:pt idx="10343">
                  <c:v>8267.3499999999985</c:v>
                </c:pt>
                <c:pt idx="10344">
                  <c:v>8268.08</c:v>
                </c:pt>
                <c:pt idx="10345">
                  <c:v>8268.8499999999985</c:v>
                </c:pt>
                <c:pt idx="10346">
                  <c:v>8269.68</c:v>
                </c:pt>
                <c:pt idx="10347">
                  <c:v>8270.48</c:v>
                </c:pt>
                <c:pt idx="10348">
                  <c:v>8271.2400000000016</c:v>
                </c:pt>
                <c:pt idx="10349">
                  <c:v>8271.9699999999957</c:v>
                </c:pt>
                <c:pt idx="10350">
                  <c:v>8272.8799999999956</c:v>
                </c:pt>
                <c:pt idx="10351">
                  <c:v>8273.6400000000012</c:v>
                </c:pt>
                <c:pt idx="10352">
                  <c:v>8274.48</c:v>
                </c:pt>
                <c:pt idx="10353">
                  <c:v>8275.32</c:v>
                </c:pt>
                <c:pt idx="10354">
                  <c:v>8276.0400000000009</c:v>
                </c:pt>
                <c:pt idx="10355">
                  <c:v>8276.7400000000016</c:v>
                </c:pt>
                <c:pt idx="10356">
                  <c:v>8277.57</c:v>
                </c:pt>
                <c:pt idx="10357">
                  <c:v>8278.2999999999975</c:v>
                </c:pt>
                <c:pt idx="10358">
                  <c:v>8279.18</c:v>
                </c:pt>
                <c:pt idx="10359">
                  <c:v>8280.01</c:v>
                </c:pt>
                <c:pt idx="10360">
                  <c:v>8280.83</c:v>
                </c:pt>
                <c:pt idx="10361">
                  <c:v>8281.65</c:v>
                </c:pt>
                <c:pt idx="10362">
                  <c:v>8282.4</c:v>
                </c:pt>
                <c:pt idx="10363">
                  <c:v>8283.19</c:v>
                </c:pt>
                <c:pt idx="10364">
                  <c:v>8283.9699999999957</c:v>
                </c:pt>
                <c:pt idx="10365">
                  <c:v>8284.65</c:v>
                </c:pt>
                <c:pt idx="10366">
                  <c:v>8285.44</c:v>
                </c:pt>
                <c:pt idx="10367">
                  <c:v>8286.16</c:v>
                </c:pt>
                <c:pt idx="10368">
                  <c:v>8286.99</c:v>
                </c:pt>
                <c:pt idx="10369">
                  <c:v>8287.83</c:v>
                </c:pt>
                <c:pt idx="10370">
                  <c:v>8288.61</c:v>
                </c:pt>
                <c:pt idx="10371">
                  <c:v>8289.3799999999956</c:v>
                </c:pt>
                <c:pt idx="10372">
                  <c:v>8290.75</c:v>
                </c:pt>
                <c:pt idx="10373">
                  <c:v>8291.61</c:v>
                </c:pt>
                <c:pt idx="10374">
                  <c:v>8292.3499999999985</c:v>
                </c:pt>
                <c:pt idx="10375">
                  <c:v>8293.1400000000012</c:v>
                </c:pt>
                <c:pt idx="10376">
                  <c:v>8293.9</c:v>
                </c:pt>
                <c:pt idx="10377">
                  <c:v>8294.7099999999973</c:v>
                </c:pt>
                <c:pt idx="10378">
                  <c:v>8295.5300000000007</c:v>
                </c:pt>
                <c:pt idx="10379">
                  <c:v>8296.34</c:v>
                </c:pt>
                <c:pt idx="10380">
                  <c:v>8297.09</c:v>
                </c:pt>
                <c:pt idx="10381">
                  <c:v>8297.92</c:v>
                </c:pt>
                <c:pt idx="10382">
                  <c:v>8298.81</c:v>
                </c:pt>
                <c:pt idx="10383">
                  <c:v>8299.6</c:v>
                </c:pt>
                <c:pt idx="10384">
                  <c:v>8300.4</c:v>
                </c:pt>
                <c:pt idx="10385">
                  <c:v>8301.19</c:v>
                </c:pt>
                <c:pt idx="10386">
                  <c:v>8301.9499999999989</c:v>
                </c:pt>
                <c:pt idx="10387">
                  <c:v>8302.7400000000016</c:v>
                </c:pt>
                <c:pt idx="10388">
                  <c:v>8303.48</c:v>
                </c:pt>
                <c:pt idx="10389">
                  <c:v>8304.4499999999989</c:v>
                </c:pt>
                <c:pt idx="10390">
                  <c:v>8305.32</c:v>
                </c:pt>
                <c:pt idx="10391">
                  <c:v>8306.11</c:v>
                </c:pt>
                <c:pt idx="10392">
                  <c:v>8306.83</c:v>
                </c:pt>
                <c:pt idx="10393">
                  <c:v>8307.6400000000012</c:v>
                </c:pt>
                <c:pt idx="10394">
                  <c:v>8308.369999999999</c:v>
                </c:pt>
                <c:pt idx="10395">
                  <c:v>8309.15</c:v>
                </c:pt>
                <c:pt idx="10396">
                  <c:v>8310.01</c:v>
                </c:pt>
                <c:pt idx="10397">
                  <c:v>8310.84</c:v>
                </c:pt>
                <c:pt idx="10398">
                  <c:v>8311.61</c:v>
                </c:pt>
                <c:pt idx="10399">
                  <c:v>8312.5</c:v>
                </c:pt>
                <c:pt idx="10400">
                  <c:v>8313.2400000000016</c:v>
                </c:pt>
                <c:pt idx="10401">
                  <c:v>8313.99</c:v>
                </c:pt>
                <c:pt idx="10402">
                  <c:v>8314.82</c:v>
                </c:pt>
                <c:pt idx="10403">
                  <c:v>8315.6</c:v>
                </c:pt>
                <c:pt idx="10404">
                  <c:v>8316.33</c:v>
                </c:pt>
                <c:pt idx="10405">
                  <c:v>8317.1299999999974</c:v>
                </c:pt>
                <c:pt idx="10406">
                  <c:v>8317.9499999999989</c:v>
                </c:pt>
                <c:pt idx="10407">
                  <c:v>8318.7099999999973</c:v>
                </c:pt>
                <c:pt idx="10408">
                  <c:v>8319.43</c:v>
                </c:pt>
                <c:pt idx="10409">
                  <c:v>8320.2999999999975</c:v>
                </c:pt>
                <c:pt idx="10410">
                  <c:v>8321.0300000000007</c:v>
                </c:pt>
                <c:pt idx="10411">
                  <c:v>8321.869999999999</c:v>
                </c:pt>
                <c:pt idx="10412">
                  <c:v>8322.69</c:v>
                </c:pt>
                <c:pt idx="10413">
                  <c:v>8323.4499999999989</c:v>
                </c:pt>
                <c:pt idx="10414">
                  <c:v>8324.3799999999956</c:v>
                </c:pt>
                <c:pt idx="10415">
                  <c:v>8325.1299999999974</c:v>
                </c:pt>
                <c:pt idx="10416">
                  <c:v>8325.8799999999956</c:v>
                </c:pt>
                <c:pt idx="10417">
                  <c:v>8326.67</c:v>
                </c:pt>
                <c:pt idx="10418">
                  <c:v>8327.49</c:v>
                </c:pt>
                <c:pt idx="10419">
                  <c:v>8328.33</c:v>
                </c:pt>
                <c:pt idx="10420">
                  <c:v>8329.18</c:v>
                </c:pt>
                <c:pt idx="10421">
                  <c:v>8330</c:v>
                </c:pt>
                <c:pt idx="10422">
                  <c:v>8330.83</c:v>
                </c:pt>
                <c:pt idx="10423">
                  <c:v>8331.66</c:v>
                </c:pt>
                <c:pt idx="10424">
                  <c:v>8332.56</c:v>
                </c:pt>
                <c:pt idx="10425">
                  <c:v>8333.27</c:v>
                </c:pt>
                <c:pt idx="10426">
                  <c:v>8334.0499999999975</c:v>
                </c:pt>
                <c:pt idx="10427">
                  <c:v>8334.89</c:v>
                </c:pt>
                <c:pt idx="10428">
                  <c:v>8335.6400000000012</c:v>
                </c:pt>
                <c:pt idx="10429">
                  <c:v>8336.39</c:v>
                </c:pt>
                <c:pt idx="10430">
                  <c:v>8337.2199999999975</c:v>
                </c:pt>
                <c:pt idx="10431">
                  <c:v>8338.08</c:v>
                </c:pt>
                <c:pt idx="10432">
                  <c:v>8339.1</c:v>
                </c:pt>
                <c:pt idx="10433">
                  <c:v>8339.8799999999956</c:v>
                </c:pt>
                <c:pt idx="10434">
                  <c:v>8340.65</c:v>
                </c:pt>
                <c:pt idx="10435">
                  <c:v>8341.4</c:v>
                </c:pt>
                <c:pt idx="10436">
                  <c:v>8342.17</c:v>
                </c:pt>
                <c:pt idx="10437">
                  <c:v>8342.94</c:v>
                </c:pt>
                <c:pt idx="10438">
                  <c:v>8343.77</c:v>
                </c:pt>
                <c:pt idx="10439">
                  <c:v>8344.58</c:v>
                </c:pt>
                <c:pt idx="10440">
                  <c:v>8345.3499999999985</c:v>
                </c:pt>
                <c:pt idx="10441">
                  <c:v>8346.1299999999974</c:v>
                </c:pt>
                <c:pt idx="10442">
                  <c:v>8346.89</c:v>
                </c:pt>
                <c:pt idx="10443">
                  <c:v>8347.7199999999975</c:v>
                </c:pt>
                <c:pt idx="10444">
                  <c:v>8348.5</c:v>
                </c:pt>
                <c:pt idx="10445">
                  <c:v>8349.2400000000016</c:v>
                </c:pt>
                <c:pt idx="10446">
                  <c:v>8350.1400000000012</c:v>
                </c:pt>
                <c:pt idx="10447">
                  <c:v>8350.92</c:v>
                </c:pt>
                <c:pt idx="10448">
                  <c:v>8351.7199999999975</c:v>
                </c:pt>
                <c:pt idx="10449">
                  <c:v>8352.5400000000009</c:v>
                </c:pt>
                <c:pt idx="10450">
                  <c:v>8353.42</c:v>
                </c:pt>
                <c:pt idx="10451">
                  <c:v>8354.25</c:v>
                </c:pt>
                <c:pt idx="10452">
                  <c:v>8355.07</c:v>
                </c:pt>
                <c:pt idx="10453">
                  <c:v>8355.8599999999988</c:v>
                </c:pt>
                <c:pt idx="10454">
                  <c:v>8356.6200000000008</c:v>
                </c:pt>
                <c:pt idx="10455">
                  <c:v>8357.4499999999989</c:v>
                </c:pt>
                <c:pt idx="10456">
                  <c:v>8358.2999999999975</c:v>
                </c:pt>
                <c:pt idx="10457">
                  <c:v>8359.09</c:v>
                </c:pt>
                <c:pt idx="10458">
                  <c:v>8359.9</c:v>
                </c:pt>
                <c:pt idx="10459">
                  <c:v>8360.6400000000012</c:v>
                </c:pt>
                <c:pt idx="10460">
                  <c:v>8361.4599999999955</c:v>
                </c:pt>
                <c:pt idx="10461">
                  <c:v>8362.1400000000012</c:v>
                </c:pt>
                <c:pt idx="10462">
                  <c:v>8362.9499999999989</c:v>
                </c:pt>
                <c:pt idx="10463">
                  <c:v>8363.7199999999975</c:v>
                </c:pt>
                <c:pt idx="10464">
                  <c:v>8364.41</c:v>
                </c:pt>
                <c:pt idx="10465">
                  <c:v>8365.2000000000007</c:v>
                </c:pt>
                <c:pt idx="10466">
                  <c:v>8365.99</c:v>
                </c:pt>
                <c:pt idx="10467">
                  <c:v>8366.7199999999975</c:v>
                </c:pt>
                <c:pt idx="10468">
                  <c:v>8367.4699999999957</c:v>
                </c:pt>
                <c:pt idx="10469">
                  <c:v>8368.15</c:v>
                </c:pt>
                <c:pt idx="10470">
                  <c:v>8368.9499999999989</c:v>
                </c:pt>
                <c:pt idx="10471">
                  <c:v>8369.7900000000009</c:v>
                </c:pt>
                <c:pt idx="10472">
                  <c:v>8370.58</c:v>
                </c:pt>
                <c:pt idx="10473">
                  <c:v>8371.34</c:v>
                </c:pt>
                <c:pt idx="10474">
                  <c:v>8372.0499999999975</c:v>
                </c:pt>
                <c:pt idx="10475">
                  <c:v>8372.869999999999</c:v>
                </c:pt>
                <c:pt idx="10476">
                  <c:v>8373.68</c:v>
                </c:pt>
                <c:pt idx="10477">
                  <c:v>8374.4699999999957</c:v>
                </c:pt>
                <c:pt idx="10478">
                  <c:v>8375.2900000000009</c:v>
                </c:pt>
                <c:pt idx="10479">
                  <c:v>8376.06</c:v>
                </c:pt>
                <c:pt idx="10480">
                  <c:v>8376.869999999999</c:v>
                </c:pt>
                <c:pt idx="10481">
                  <c:v>8377.68</c:v>
                </c:pt>
                <c:pt idx="10482">
                  <c:v>8378.49</c:v>
                </c:pt>
                <c:pt idx="10483">
                  <c:v>8379.31</c:v>
                </c:pt>
                <c:pt idx="10484">
                  <c:v>8380.01</c:v>
                </c:pt>
                <c:pt idx="10485">
                  <c:v>8380.82</c:v>
                </c:pt>
                <c:pt idx="10486">
                  <c:v>8381.66</c:v>
                </c:pt>
                <c:pt idx="10487">
                  <c:v>8382.4499999999989</c:v>
                </c:pt>
                <c:pt idx="10488">
                  <c:v>8383.2000000000007</c:v>
                </c:pt>
                <c:pt idx="10489">
                  <c:v>8384.08</c:v>
                </c:pt>
                <c:pt idx="10490">
                  <c:v>8384.94</c:v>
                </c:pt>
                <c:pt idx="10491">
                  <c:v>8385.7400000000016</c:v>
                </c:pt>
                <c:pt idx="10492">
                  <c:v>8386.56</c:v>
                </c:pt>
                <c:pt idx="10493">
                  <c:v>8387.2800000000007</c:v>
                </c:pt>
                <c:pt idx="10494">
                  <c:v>8388.1200000000008</c:v>
                </c:pt>
                <c:pt idx="10495">
                  <c:v>8388.93</c:v>
                </c:pt>
                <c:pt idx="10496">
                  <c:v>8389.69</c:v>
                </c:pt>
                <c:pt idx="10497">
                  <c:v>8390.42</c:v>
                </c:pt>
                <c:pt idx="10498">
                  <c:v>8391.3499999999985</c:v>
                </c:pt>
                <c:pt idx="10499">
                  <c:v>8392.07</c:v>
                </c:pt>
                <c:pt idx="10500">
                  <c:v>8392.8499999999985</c:v>
                </c:pt>
                <c:pt idx="10501">
                  <c:v>8393.7199999999975</c:v>
                </c:pt>
                <c:pt idx="10502">
                  <c:v>8394.39</c:v>
                </c:pt>
                <c:pt idx="10503">
                  <c:v>8395.2400000000016</c:v>
                </c:pt>
                <c:pt idx="10504">
                  <c:v>8396.11</c:v>
                </c:pt>
                <c:pt idx="10505">
                  <c:v>8396.8799999999956</c:v>
                </c:pt>
                <c:pt idx="10506">
                  <c:v>8397.66</c:v>
                </c:pt>
                <c:pt idx="10507">
                  <c:v>8398.43</c:v>
                </c:pt>
                <c:pt idx="10508">
                  <c:v>8399.27</c:v>
                </c:pt>
                <c:pt idx="10509">
                  <c:v>8400.08</c:v>
                </c:pt>
                <c:pt idx="10510">
                  <c:v>8400.9</c:v>
                </c:pt>
                <c:pt idx="10511">
                  <c:v>8401.8599999999988</c:v>
                </c:pt>
                <c:pt idx="10512">
                  <c:v>8402.7000000000007</c:v>
                </c:pt>
                <c:pt idx="10513">
                  <c:v>8403.4499999999989</c:v>
                </c:pt>
                <c:pt idx="10514">
                  <c:v>8404.32</c:v>
                </c:pt>
                <c:pt idx="10515">
                  <c:v>8405.27</c:v>
                </c:pt>
                <c:pt idx="10516">
                  <c:v>8405.99</c:v>
                </c:pt>
                <c:pt idx="10517">
                  <c:v>8406.8799999999956</c:v>
                </c:pt>
                <c:pt idx="10518">
                  <c:v>8407.68</c:v>
                </c:pt>
                <c:pt idx="10519">
                  <c:v>8408.5400000000009</c:v>
                </c:pt>
                <c:pt idx="10520">
                  <c:v>8409.2999999999975</c:v>
                </c:pt>
                <c:pt idx="10521">
                  <c:v>8410.2099999999973</c:v>
                </c:pt>
                <c:pt idx="10522">
                  <c:v>8410.9699999999957</c:v>
                </c:pt>
                <c:pt idx="10523">
                  <c:v>8411.76</c:v>
                </c:pt>
                <c:pt idx="10524">
                  <c:v>8412.51</c:v>
                </c:pt>
                <c:pt idx="10525">
                  <c:v>8413.25</c:v>
                </c:pt>
                <c:pt idx="10526">
                  <c:v>8414.06</c:v>
                </c:pt>
                <c:pt idx="10527">
                  <c:v>8414.869999999999</c:v>
                </c:pt>
                <c:pt idx="10528">
                  <c:v>8415.6200000000008</c:v>
                </c:pt>
                <c:pt idx="10529">
                  <c:v>8416.33</c:v>
                </c:pt>
                <c:pt idx="10530">
                  <c:v>8417.2099999999973</c:v>
                </c:pt>
                <c:pt idx="10531">
                  <c:v>8418.06</c:v>
                </c:pt>
                <c:pt idx="10532">
                  <c:v>8418.93</c:v>
                </c:pt>
                <c:pt idx="10533">
                  <c:v>8419.67</c:v>
                </c:pt>
                <c:pt idx="10534">
                  <c:v>8420.41</c:v>
                </c:pt>
                <c:pt idx="10535">
                  <c:v>8421.3599999999988</c:v>
                </c:pt>
                <c:pt idx="10536">
                  <c:v>8422.2099999999973</c:v>
                </c:pt>
                <c:pt idx="10537">
                  <c:v>8423</c:v>
                </c:pt>
                <c:pt idx="10538">
                  <c:v>8423.7999999999975</c:v>
                </c:pt>
                <c:pt idx="10539">
                  <c:v>8424.5</c:v>
                </c:pt>
                <c:pt idx="10540">
                  <c:v>8425.39</c:v>
                </c:pt>
                <c:pt idx="10541">
                  <c:v>8426.32</c:v>
                </c:pt>
                <c:pt idx="10542">
                  <c:v>8427.09</c:v>
                </c:pt>
                <c:pt idx="10543">
                  <c:v>8427.84</c:v>
                </c:pt>
                <c:pt idx="10544">
                  <c:v>8428.6299999999974</c:v>
                </c:pt>
                <c:pt idx="10545">
                  <c:v>8429.3599999999988</c:v>
                </c:pt>
                <c:pt idx="10546">
                  <c:v>8430.1299999999974</c:v>
                </c:pt>
                <c:pt idx="10547">
                  <c:v>8430.93</c:v>
                </c:pt>
                <c:pt idx="10548">
                  <c:v>8431.81</c:v>
                </c:pt>
                <c:pt idx="10549">
                  <c:v>8432.5400000000009</c:v>
                </c:pt>
                <c:pt idx="10550">
                  <c:v>8433.32</c:v>
                </c:pt>
                <c:pt idx="10551">
                  <c:v>8434.1299999999974</c:v>
                </c:pt>
                <c:pt idx="10552">
                  <c:v>8434.94</c:v>
                </c:pt>
                <c:pt idx="10553">
                  <c:v>8435.77</c:v>
                </c:pt>
                <c:pt idx="10554">
                  <c:v>8436.57</c:v>
                </c:pt>
                <c:pt idx="10555">
                  <c:v>8437.31</c:v>
                </c:pt>
                <c:pt idx="10556">
                  <c:v>8438.07</c:v>
                </c:pt>
                <c:pt idx="10557">
                  <c:v>8438.8799999999956</c:v>
                </c:pt>
                <c:pt idx="10558">
                  <c:v>8439.6299999999974</c:v>
                </c:pt>
                <c:pt idx="10559">
                  <c:v>8440.3799999999956</c:v>
                </c:pt>
                <c:pt idx="10560">
                  <c:v>8441.16</c:v>
                </c:pt>
                <c:pt idx="10561">
                  <c:v>8441.9499999999989</c:v>
                </c:pt>
                <c:pt idx="10562">
                  <c:v>8442.93</c:v>
                </c:pt>
                <c:pt idx="10563">
                  <c:v>8443.7000000000007</c:v>
                </c:pt>
                <c:pt idx="10564">
                  <c:v>8444.3499999999985</c:v>
                </c:pt>
                <c:pt idx="10565">
                  <c:v>8445.1200000000008</c:v>
                </c:pt>
                <c:pt idx="10566">
                  <c:v>8446.11</c:v>
                </c:pt>
                <c:pt idx="10567">
                  <c:v>8446.84</c:v>
                </c:pt>
                <c:pt idx="10568">
                  <c:v>8447.48</c:v>
                </c:pt>
                <c:pt idx="10569">
                  <c:v>8448.2099999999973</c:v>
                </c:pt>
                <c:pt idx="10570">
                  <c:v>8449.0300000000007</c:v>
                </c:pt>
                <c:pt idx="10571">
                  <c:v>8449.76</c:v>
                </c:pt>
                <c:pt idx="10572">
                  <c:v>8450.52</c:v>
                </c:pt>
                <c:pt idx="10573">
                  <c:v>8451.2999999999975</c:v>
                </c:pt>
                <c:pt idx="10574">
                  <c:v>8452.09</c:v>
                </c:pt>
                <c:pt idx="10575">
                  <c:v>8452.75</c:v>
                </c:pt>
                <c:pt idx="10576">
                  <c:v>8453.6400000000012</c:v>
                </c:pt>
                <c:pt idx="10577">
                  <c:v>8454.4599999999955</c:v>
                </c:pt>
                <c:pt idx="10578">
                  <c:v>8455.26</c:v>
                </c:pt>
                <c:pt idx="10579">
                  <c:v>8456.07</c:v>
                </c:pt>
                <c:pt idx="10580">
                  <c:v>8456.8499999999985</c:v>
                </c:pt>
                <c:pt idx="10581">
                  <c:v>8457.61</c:v>
                </c:pt>
                <c:pt idx="10582">
                  <c:v>8458.44</c:v>
                </c:pt>
                <c:pt idx="10583">
                  <c:v>8459.18</c:v>
                </c:pt>
                <c:pt idx="10584">
                  <c:v>8460.1400000000012</c:v>
                </c:pt>
                <c:pt idx="10585">
                  <c:v>8460.8799999999956</c:v>
                </c:pt>
                <c:pt idx="10586">
                  <c:v>8461.66</c:v>
                </c:pt>
                <c:pt idx="10587">
                  <c:v>8462.42</c:v>
                </c:pt>
                <c:pt idx="10588">
                  <c:v>8463.18</c:v>
                </c:pt>
                <c:pt idx="10589">
                  <c:v>8464.01</c:v>
                </c:pt>
                <c:pt idx="10590">
                  <c:v>8464.76</c:v>
                </c:pt>
                <c:pt idx="10591">
                  <c:v>8465.58</c:v>
                </c:pt>
                <c:pt idx="10592">
                  <c:v>8466.34</c:v>
                </c:pt>
                <c:pt idx="10593">
                  <c:v>8467.19</c:v>
                </c:pt>
                <c:pt idx="10594">
                  <c:v>8468.0499999999975</c:v>
                </c:pt>
                <c:pt idx="10595">
                  <c:v>8468.9</c:v>
                </c:pt>
                <c:pt idx="10596">
                  <c:v>8469.65</c:v>
                </c:pt>
                <c:pt idx="10597">
                  <c:v>8470.49</c:v>
                </c:pt>
                <c:pt idx="10598">
                  <c:v>8471.369999999999</c:v>
                </c:pt>
                <c:pt idx="10599">
                  <c:v>8472.1</c:v>
                </c:pt>
                <c:pt idx="10600">
                  <c:v>8472.81</c:v>
                </c:pt>
                <c:pt idx="10601">
                  <c:v>8473.6400000000012</c:v>
                </c:pt>
                <c:pt idx="10602">
                  <c:v>8474.4</c:v>
                </c:pt>
                <c:pt idx="10603">
                  <c:v>8475.2300000000014</c:v>
                </c:pt>
                <c:pt idx="10604">
                  <c:v>8476.02</c:v>
                </c:pt>
                <c:pt idx="10605">
                  <c:v>8476.7400000000016</c:v>
                </c:pt>
                <c:pt idx="10606">
                  <c:v>8477.48</c:v>
                </c:pt>
                <c:pt idx="10607">
                  <c:v>8478.2000000000007</c:v>
                </c:pt>
                <c:pt idx="10608">
                  <c:v>8479.0400000000009</c:v>
                </c:pt>
                <c:pt idx="10609">
                  <c:v>8479.8799999999956</c:v>
                </c:pt>
                <c:pt idx="10610">
                  <c:v>8480.67</c:v>
                </c:pt>
                <c:pt idx="10611">
                  <c:v>8481.42</c:v>
                </c:pt>
                <c:pt idx="10612">
                  <c:v>8482.31</c:v>
                </c:pt>
                <c:pt idx="10613">
                  <c:v>8483.0400000000009</c:v>
                </c:pt>
                <c:pt idx="10614">
                  <c:v>8483.82</c:v>
                </c:pt>
                <c:pt idx="10615">
                  <c:v>8484.7400000000016</c:v>
                </c:pt>
                <c:pt idx="10616">
                  <c:v>8485.49</c:v>
                </c:pt>
                <c:pt idx="10617">
                  <c:v>8486.31</c:v>
                </c:pt>
                <c:pt idx="10618">
                  <c:v>8486.98</c:v>
                </c:pt>
                <c:pt idx="10619">
                  <c:v>8487.7099999999973</c:v>
                </c:pt>
                <c:pt idx="10620">
                  <c:v>8488.65</c:v>
                </c:pt>
                <c:pt idx="10621">
                  <c:v>8489.4599999999955</c:v>
                </c:pt>
                <c:pt idx="10622">
                  <c:v>8490.3499999999985</c:v>
                </c:pt>
                <c:pt idx="10623">
                  <c:v>8491.2300000000014</c:v>
                </c:pt>
                <c:pt idx="10624">
                  <c:v>8491.9599999999955</c:v>
                </c:pt>
                <c:pt idx="10625">
                  <c:v>8492.81</c:v>
                </c:pt>
                <c:pt idx="10626">
                  <c:v>8493.6299999999974</c:v>
                </c:pt>
                <c:pt idx="10627">
                  <c:v>8494.81</c:v>
                </c:pt>
                <c:pt idx="10628">
                  <c:v>8495.7400000000016</c:v>
                </c:pt>
                <c:pt idx="10629">
                  <c:v>8496.52</c:v>
                </c:pt>
                <c:pt idx="10630">
                  <c:v>8497.2900000000009</c:v>
                </c:pt>
                <c:pt idx="10631">
                  <c:v>8498.1299999999974</c:v>
                </c:pt>
                <c:pt idx="10632">
                  <c:v>8498.89</c:v>
                </c:pt>
                <c:pt idx="10633">
                  <c:v>8499.6</c:v>
                </c:pt>
                <c:pt idx="10634">
                  <c:v>8500.58</c:v>
                </c:pt>
                <c:pt idx="10635">
                  <c:v>8501.31</c:v>
                </c:pt>
                <c:pt idx="10636">
                  <c:v>8502.15</c:v>
                </c:pt>
                <c:pt idx="10637">
                  <c:v>8502.9499999999989</c:v>
                </c:pt>
                <c:pt idx="10638">
                  <c:v>8503.7999999999975</c:v>
                </c:pt>
                <c:pt idx="10639">
                  <c:v>8504.57</c:v>
                </c:pt>
                <c:pt idx="10640">
                  <c:v>8505.3799999999956</c:v>
                </c:pt>
                <c:pt idx="10641">
                  <c:v>8506.19</c:v>
                </c:pt>
                <c:pt idx="10642">
                  <c:v>8506.94</c:v>
                </c:pt>
                <c:pt idx="10643">
                  <c:v>8507.69</c:v>
                </c:pt>
                <c:pt idx="10644">
                  <c:v>8508.4</c:v>
                </c:pt>
                <c:pt idx="10645">
                  <c:v>8509.1400000000012</c:v>
                </c:pt>
                <c:pt idx="10646">
                  <c:v>8509.9</c:v>
                </c:pt>
                <c:pt idx="10647">
                  <c:v>8510.75</c:v>
                </c:pt>
                <c:pt idx="10648">
                  <c:v>8511.57</c:v>
                </c:pt>
                <c:pt idx="10649">
                  <c:v>8512.43</c:v>
                </c:pt>
                <c:pt idx="10650">
                  <c:v>8513.2000000000007</c:v>
                </c:pt>
                <c:pt idx="10651">
                  <c:v>8514.02</c:v>
                </c:pt>
                <c:pt idx="10652">
                  <c:v>8514.8599999999988</c:v>
                </c:pt>
                <c:pt idx="10653">
                  <c:v>8515.61</c:v>
                </c:pt>
                <c:pt idx="10654">
                  <c:v>8516.369999999999</c:v>
                </c:pt>
                <c:pt idx="10655">
                  <c:v>8517.16</c:v>
                </c:pt>
                <c:pt idx="10656">
                  <c:v>8517.91</c:v>
                </c:pt>
                <c:pt idx="10657">
                  <c:v>8518.7199999999975</c:v>
                </c:pt>
                <c:pt idx="10658">
                  <c:v>8519.6400000000012</c:v>
                </c:pt>
                <c:pt idx="10659">
                  <c:v>8520.3799999999956</c:v>
                </c:pt>
                <c:pt idx="10660">
                  <c:v>8521.09</c:v>
                </c:pt>
                <c:pt idx="10661">
                  <c:v>8521.9499999999989</c:v>
                </c:pt>
                <c:pt idx="10662">
                  <c:v>8522.7000000000007</c:v>
                </c:pt>
                <c:pt idx="10663">
                  <c:v>8523.56</c:v>
                </c:pt>
                <c:pt idx="10664">
                  <c:v>8524.33</c:v>
                </c:pt>
                <c:pt idx="10665">
                  <c:v>8525.06</c:v>
                </c:pt>
                <c:pt idx="10666">
                  <c:v>8525.7900000000009</c:v>
                </c:pt>
                <c:pt idx="10667">
                  <c:v>8526.5300000000007</c:v>
                </c:pt>
                <c:pt idx="10668">
                  <c:v>8527.52</c:v>
                </c:pt>
                <c:pt idx="10669">
                  <c:v>8528.2800000000007</c:v>
                </c:pt>
                <c:pt idx="10670">
                  <c:v>8529.1</c:v>
                </c:pt>
                <c:pt idx="10671">
                  <c:v>8529.8499999999985</c:v>
                </c:pt>
                <c:pt idx="10672">
                  <c:v>8530.6299999999974</c:v>
                </c:pt>
                <c:pt idx="10673">
                  <c:v>8531.3499999999985</c:v>
                </c:pt>
                <c:pt idx="10674">
                  <c:v>8532.15</c:v>
                </c:pt>
                <c:pt idx="10675">
                  <c:v>8532.91</c:v>
                </c:pt>
                <c:pt idx="10676">
                  <c:v>8533.6299999999974</c:v>
                </c:pt>
                <c:pt idx="10677">
                  <c:v>8534.48</c:v>
                </c:pt>
                <c:pt idx="10678">
                  <c:v>8535.18</c:v>
                </c:pt>
                <c:pt idx="10679">
                  <c:v>8535.91</c:v>
                </c:pt>
                <c:pt idx="10680">
                  <c:v>8536.6299999999974</c:v>
                </c:pt>
                <c:pt idx="10681">
                  <c:v>8537.33</c:v>
                </c:pt>
                <c:pt idx="10682">
                  <c:v>8538.06</c:v>
                </c:pt>
                <c:pt idx="10683">
                  <c:v>8538.84</c:v>
                </c:pt>
                <c:pt idx="10684">
                  <c:v>8539.59</c:v>
                </c:pt>
                <c:pt idx="10685">
                  <c:v>8540.39</c:v>
                </c:pt>
                <c:pt idx="10686">
                  <c:v>8541.2900000000009</c:v>
                </c:pt>
                <c:pt idx="10687">
                  <c:v>8542.1200000000008</c:v>
                </c:pt>
                <c:pt idx="10688">
                  <c:v>8542.99</c:v>
                </c:pt>
                <c:pt idx="10689">
                  <c:v>8543.76</c:v>
                </c:pt>
                <c:pt idx="10690">
                  <c:v>8544.56</c:v>
                </c:pt>
                <c:pt idx="10691">
                  <c:v>8545.2400000000016</c:v>
                </c:pt>
                <c:pt idx="10692">
                  <c:v>8546.11</c:v>
                </c:pt>
                <c:pt idx="10693">
                  <c:v>8546.83</c:v>
                </c:pt>
                <c:pt idx="10694">
                  <c:v>8547.6200000000008</c:v>
                </c:pt>
                <c:pt idx="10695">
                  <c:v>8548.39</c:v>
                </c:pt>
                <c:pt idx="10696">
                  <c:v>8549.2199999999975</c:v>
                </c:pt>
                <c:pt idx="10697">
                  <c:v>8549.9699999999957</c:v>
                </c:pt>
                <c:pt idx="10698">
                  <c:v>8550.7999999999975</c:v>
                </c:pt>
                <c:pt idx="10699">
                  <c:v>8551.57</c:v>
                </c:pt>
                <c:pt idx="10700">
                  <c:v>8552.33</c:v>
                </c:pt>
                <c:pt idx="10701">
                  <c:v>8553.1</c:v>
                </c:pt>
                <c:pt idx="10702">
                  <c:v>8553.91</c:v>
                </c:pt>
                <c:pt idx="10703">
                  <c:v>8554.75</c:v>
                </c:pt>
                <c:pt idx="10704">
                  <c:v>8555.57</c:v>
                </c:pt>
                <c:pt idx="10705">
                  <c:v>8556.3599999999988</c:v>
                </c:pt>
                <c:pt idx="10706">
                  <c:v>8557.18</c:v>
                </c:pt>
                <c:pt idx="10707">
                  <c:v>8557.89</c:v>
                </c:pt>
                <c:pt idx="10708">
                  <c:v>8558.67</c:v>
                </c:pt>
                <c:pt idx="10709">
                  <c:v>8559.52</c:v>
                </c:pt>
                <c:pt idx="10710">
                  <c:v>8560.2999999999975</c:v>
                </c:pt>
                <c:pt idx="10711">
                  <c:v>8561.09</c:v>
                </c:pt>
                <c:pt idx="10712">
                  <c:v>8561.82</c:v>
                </c:pt>
                <c:pt idx="10713">
                  <c:v>8562.5400000000009</c:v>
                </c:pt>
                <c:pt idx="10714">
                  <c:v>8563.3599999999988</c:v>
                </c:pt>
                <c:pt idx="10715">
                  <c:v>8564.15</c:v>
                </c:pt>
                <c:pt idx="10716">
                  <c:v>8565.06</c:v>
                </c:pt>
                <c:pt idx="10717">
                  <c:v>8565.7999999999975</c:v>
                </c:pt>
                <c:pt idx="10718">
                  <c:v>8566.58</c:v>
                </c:pt>
                <c:pt idx="10719">
                  <c:v>8567.4</c:v>
                </c:pt>
                <c:pt idx="10720">
                  <c:v>8568.19</c:v>
                </c:pt>
                <c:pt idx="10721">
                  <c:v>8569.0300000000007</c:v>
                </c:pt>
                <c:pt idx="10722">
                  <c:v>8569.8799999999956</c:v>
                </c:pt>
                <c:pt idx="10723">
                  <c:v>8570.7000000000007</c:v>
                </c:pt>
                <c:pt idx="10724">
                  <c:v>8571.6200000000008</c:v>
                </c:pt>
                <c:pt idx="10725">
                  <c:v>8572.39</c:v>
                </c:pt>
                <c:pt idx="10726">
                  <c:v>8573.19</c:v>
                </c:pt>
                <c:pt idx="10727">
                  <c:v>8574.2199999999975</c:v>
                </c:pt>
                <c:pt idx="10728">
                  <c:v>8574.9699999999957</c:v>
                </c:pt>
                <c:pt idx="10729">
                  <c:v>8575.7800000000007</c:v>
                </c:pt>
                <c:pt idx="10730">
                  <c:v>8576.6200000000008</c:v>
                </c:pt>
                <c:pt idx="10731">
                  <c:v>8577.369999999999</c:v>
                </c:pt>
                <c:pt idx="10732">
                  <c:v>8578.2400000000016</c:v>
                </c:pt>
                <c:pt idx="10733">
                  <c:v>8579.1299999999974</c:v>
                </c:pt>
                <c:pt idx="10734">
                  <c:v>8579.8599999999988</c:v>
                </c:pt>
                <c:pt idx="10735">
                  <c:v>8580.76</c:v>
                </c:pt>
                <c:pt idx="10736">
                  <c:v>8581.5300000000007</c:v>
                </c:pt>
                <c:pt idx="10737">
                  <c:v>8582.2999999999975</c:v>
                </c:pt>
                <c:pt idx="10738">
                  <c:v>8582.98</c:v>
                </c:pt>
                <c:pt idx="10739">
                  <c:v>8583.7099999999973</c:v>
                </c:pt>
                <c:pt idx="10740">
                  <c:v>8584.52</c:v>
                </c:pt>
                <c:pt idx="10741">
                  <c:v>8585.2999999999975</c:v>
                </c:pt>
                <c:pt idx="10742">
                  <c:v>8586.09</c:v>
                </c:pt>
                <c:pt idx="10743">
                  <c:v>8586.8799999999956</c:v>
                </c:pt>
                <c:pt idx="10744">
                  <c:v>8587.68</c:v>
                </c:pt>
                <c:pt idx="10745">
                  <c:v>8588.4499999999989</c:v>
                </c:pt>
                <c:pt idx="10746">
                  <c:v>8589.17</c:v>
                </c:pt>
                <c:pt idx="10747">
                  <c:v>8589.93</c:v>
                </c:pt>
                <c:pt idx="10748">
                  <c:v>8590.81</c:v>
                </c:pt>
                <c:pt idx="10749">
                  <c:v>8591.61</c:v>
                </c:pt>
                <c:pt idx="10750">
                  <c:v>8592.44</c:v>
                </c:pt>
                <c:pt idx="10751">
                  <c:v>8593.3599999999988</c:v>
                </c:pt>
                <c:pt idx="10752">
                  <c:v>8594.19</c:v>
                </c:pt>
                <c:pt idx="10753">
                  <c:v>8595.0300000000007</c:v>
                </c:pt>
                <c:pt idx="10754">
                  <c:v>8595.98</c:v>
                </c:pt>
                <c:pt idx="10755">
                  <c:v>8596.75</c:v>
                </c:pt>
                <c:pt idx="10756">
                  <c:v>8597.5300000000007</c:v>
                </c:pt>
                <c:pt idx="10757">
                  <c:v>8598.32</c:v>
                </c:pt>
                <c:pt idx="10758">
                  <c:v>8599.08</c:v>
                </c:pt>
                <c:pt idx="10759">
                  <c:v>8599.76</c:v>
                </c:pt>
                <c:pt idx="10760">
                  <c:v>8600.68</c:v>
                </c:pt>
                <c:pt idx="10761">
                  <c:v>8601.4499999999989</c:v>
                </c:pt>
                <c:pt idx="10762">
                  <c:v>8602.17</c:v>
                </c:pt>
                <c:pt idx="10763">
                  <c:v>8602.8799999999956</c:v>
                </c:pt>
                <c:pt idx="10764">
                  <c:v>8604.2800000000007</c:v>
                </c:pt>
                <c:pt idx="10765">
                  <c:v>8605.1400000000012</c:v>
                </c:pt>
                <c:pt idx="10766">
                  <c:v>8605.94</c:v>
                </c:pt>
                <c:pt idx="10767">
                  <c:v>8606.82</c:v>
                </c:pt>
                <c:pt idx="10768">
                  <c:v>8607.59</c:v>
                </c:pt>
                <c:pt idx="10769">
                  <c:v>8608.39</c:v>
                </c:pt>
                <c:pt idx="10770">
                  <c:v>8609.0499999999975</c:v>
                </c:pt>
                <c:pt idx="10771">
                  <c:v>8609.9499999999989</c:v>
                </c:pt>
                <c:pt idx="10772">
                  <c:v>8610.7000000000007</c:v>
                </c:pt>
                <c:pt idx="10773">
                  <c:v>8611.57</c:v>
                </c:pt>
                <c:pt idx="10774">
                  <c:v>8612.2800000000007</c:v>
                </c:pt>
                <c:pt idx="10775">
                  <c:v>8613.1</c:v>
                </c:pt>
                <c:pt idx="10776">
                  <c:v>8613.89</c:v>
                </c:pt>
                <c:pt idx="10777">
                  <c:v>8614.68</c:v>
                </c:pt>
                <c:pt idx="10778">
                  <c:v>8615.48</c:v>
                </c:pt>
                <c:pt idx="10779">
                  <c:v>8616.2800000000007</c:v>
                </c:pt>
                <c:pt idx="10780">
                  <c:v>8617</c:v>
                </c:pt>
                <c:pt idx="10781">
                  <c:v>8617.93</c:v>
                </c:pt>
                <c:pt idx="10782">
                  <c:v>8618.76</c:v>
                </c:pt>
                <c:pt idx="10783">
                  <c:v>8619.5400000000009</c:v>
                </c:pt>
                <c:pt idx="10784">
                  <c:v>8620.2999999999975</c:v>
                </c:pt>
                <c:pt idx="10785">
                  <c:v>8621.0499999999975</c:v>
                </c:pt>
                <c:pt idx="10786">
                  <c:v>8621.93</c:v>
                </c:pt>
                <c:pt idx="10787">
                  <c:v>8622.77</c:v>
                </c:pt>
                <c:pt idx="10788">
                  <c:v>8623.67</c:v>
                </c:pt>
                <c:pt idx="10789">
                  <c:v>8624.51</c:v>
                </c:pt>
                <c:pt idx="10790">
                  <c:v>8625.32</c:v>
                </c:pt>
                <c:pt idx="10791">
                  <c:v>8626.2099999999973</c:v>
                </c:pt>
                <c:pt idx="10792">
                  <c:v>8627.08</c:v>
                </c:pt>
                <c:pt idx="10793">
                  <c:v>8627.7999999999975</c:v>
                </c:pt>
                <c:pt idx="10794">
                  <c:v>8628.6299999999974</c:v>
                </c:pt>
                <c:pt idx="10795">
                  <c:v>8629.3599999999988</c:v>
                </c:pt>
                <c:pt idx="10796">
                  <c:v>8630.02</c:v>
                </c:pt>
                <c:pt idx="10797">
                  <c:v>8630.77</c:v>
                </c:pt>
                <c:pt idx="10798">
                  <c:v>8631.56</c:v>
                </c:pt>
                <c:pt idx="10799">
                  <c:v>8632.2900000000009</c:v>
                </c:pt>
                <c:pt idx="10800">
                  <c:v>8633.06</c:v>
                </c:pt>
                <c:pt idx="10801">
                  <c:v>8633.81</c:v>
                </c:pt>
                <c:pt idx="10802">
                  <c:v>8634.58</c:v>
                </c:pt>
                <c:pt idx="10803">
                  <c:v>8635.2400000000016</c:v>
                </c:pt>
                <c:pt idx="10804">
                  <c:v>8636.1200000000008</c:v>
                </c:pt>
                <c:pt idx="10805">
                  <c:v>8636.869999999999</c:v>
                </c:pt>
                <c:pt idx="10806">
                  <c:v>8637.5499999999975</c:v>
                </c:pt>
                <c:pt idx="10807">
                  <c:v>8638.2000000000007</c:v>
                </c:pt>
                <c:pt idx="10808">
                  <c:v>8639.02</c:v>
                </c:pt>
                <c:pt idx="10809">
                  <c:v>8639.7400000000016</c:v>
                </c:pt>
                <c:pt idx="10810">
                  <c:v>8640.52</c:v>
                </c:pt>
                <c:pt idx="10811">
                  <c:v>8641.2199999999975</c:v>
                </c:pt>
                <c:pt idx="10812">
                  <c:v>8642.11</c:v>
                </c:pt>
                <c:pt idx="10813">
                  <c:v>8642.83</c:v>
                </c:pt>
                <c:pt idx="10814">
                  <c:v>8643.6</c:v>
                </c:pt>
                <c:pt idx="10815">
                  <c:v>8644.369999999999</c:v>
                </c:pt>
                <c:pt idx="10816">
                  <c:v>8645.15</c:v>
                </c:pt>
                <c:pt idx="10817">
                  <c:v>8645.9599999999955</c:v>
                </c:pt>
                <c:pt idx="10818">
                  <c:v>8646.8499999999985</c:v>
                </c:pt>
                <c:pt idx="10819">
                  <c:v>8647.6200000000008</c:v>
                </c:pt>
                <c:pt idx="10820">
                  <c:v>8648.39</c:v>
                </c:pt>
                <c:pt idx="10821">
                  <c:v>8649.1299999999974</c:v>
                </c:pt>
                <c:pt idx="10822">
                  <c:v>8649.9599999999955</c:v>
                </c:pt>
                <c:pt idx="10823">
                  <c:v>8650.869999999999</c:v>
                </c:pt>
                <c:pt idx="10824">
                  <c:v>8651.68</c:v>
                </c:pt>
                <c:pt idx="10825">
                  <c:v>8652.7999999999975</c:v>
                </c:pt>
                <c:pt idx="10826">
                  <c:v>8653.58</c:v>
                </c:pt>
                <c:pt idx="10827">
                  <c:v>8654.3499999999985</c:v>
                </c:pt>
                <c:pt idx="10828">
                  <c:v>8655.15</c:v>
                </c:pt>
                <c:pt idx="10829">
                  <c:v>8655.9699999999957</c:v>
                </c:pt>
                <c:pt idx="10830">
                  <c:v>8656.68</c:v>
                </c:pt>
                <c:pt idx="10831">
                  <c:v>8657.3599999999988</c:v>
                </c:pt>
                <c:pt idx="10832">
                  <c:v>8658.1</c:v>
                </c:pt>
                <c:pt idx="10833">
                  <c:v>8659.2300000000014</c:v>
                </c:pt>
                <c:pt idx="10834">
                  <c:v>8660.08</c:v>
                </c:pt>
                <c:pt idx="10835">
                  <c:v>8660.8499999999985</c:v>
                </c:pt>
                <c:pt idx="10836">
                  <c:v>8661.7199999999975</c:v>
                </c:pt>
                <c:pt idx="10837">
                  <c:v>8662.59</c:v>
                </c:pt>
                <c:pt idx="10838">
                  <c:v>8663.42</c:v>
                </c:pt>
                <c:pt idx="10839">
                  <c:v>8664.19</c:v>
                </c:pt>
                <c:pt idx="10840">
                  <c:v>8665.0400000000009</c:v>
                </c:pt>
                <c:pt idx="10841">
                  <c:v>8665.82</c:v>
                </c:pt>
                <c:pt idx="10842">
                  <c:v>8666.67</c:v>
                </c:pt>
                <c:pt idx="10843">
                  <c:v>8667.5300000000007</c:v>
                </c:pt>
                <c:pt idx="10844">
                  <c:v>8668.2199999999975</c:v>
                </c:pt>
                <c:pt idx="10845">
                  <c:v>8669</c:v>
                </c:pt>
                <c:pt idx="10846">
                  <c:v>8669.83</c:v>
                </c:pt>
                <c:pt idx="10847">
                  <c:v>8670.69</c:v>
                </c:pt>
                <c:pt idx="10848">
                  <c:v>8671.4699999999957</c:v>
                </c:pt>
                <c:pt idx="10849">
                  <c:v>8672.2199999999975</c:v>
                </c:pt>
                <c:pt idx="10850">
                  <c:v>8673</c:v>
                </c:pt>
                <c:pt idx="10851">
                  <c:v>8673.91</c:v>
                </c:pt>
                <c:pt idx="10852">
                  <c:v>8674.69</c:v>
                </c:pt>
                <c:pt idx="10853">
                  <c:v>8675.4599999999955</c:v>
                </c:pt>
                <c:pt idx="10854">
                  <c:v>8676.25</c:v>
                </c:pt>
                <c:pt idx="10855">
                  <c:v>8676.9499999999989</c:v>
                </c:pt>
                <c:pt idx="10856">
                  <c:v>8677.67</c:v>
                </c:pt>
                <c:pt idx="10857">
                  <c:v>8678.4699999999957</c:v>
                </c:pt>
                <c:pt idx="10858">
                  <c:v>8679.3599999999988</c:v>
                </c:pt>
                <c:pt idx="10859">
                  <c:v>8680.08</c:v>
                </c:pt>
                <c:pt idx="10860">
                  <c:v>8680.9</c:v>
                </c:pt>
                <c:pt idx="10861">
                  <c:v>8681.7199999999975</c:v>
                </c:pt>
                <c:pt idx="10862">
                  <c:v>8682.51</c:v>
                </c:pt>
                <c:pt idx="10863">
                  <c:v>8683.2900000000009</c:v>
                </c:pt>
                <c:pt idx="10864">
                  <c:v>8684</c:v>
                </c:pt>
                <c:pt idx="10865">
                  <c:v>8685.01</c:v>
                </c:pt>
                <c:pt idx="10866">
                  <c:v>8685.81</c:v>
                </c:pt>
                <c:pt idx="10867">
                  <c:v>8686.65</c:v>
                </c:pt>
                <c:pt idx="10868">
                  <c:v>8687.5</c:v>
                </c:pt>
                <c:pt idx="10869">
                  <c:v>8688.27</c:v>
                </c:pt>
                <c:pt idx="10870">
                  <c:v>8689.0499999999975</c:v>
                </c:pt>
                <c:pt idx="10871">
                  <c:v>8689.81</c:v>
                </c:pt>
                <c:pt idx="10872">
                  <c:v>8690.58</c:v>
                </c:pt>
                <c:pt idx="10873">
                  <c:v>8691.41</c:v>
                </c:pt>
                <c:pt idx="10874">
                  <c:v>8692.26</c:v>
                </c:pt>
                <c:pt idx="10875">
                  <c:v>8692.93</c:v>
                </c:pt>
                <c:pt idx="10876">
                  <c:v>8693.7900000000009</c:v>
                </c:pt>
                <c:pt idx="10877">
                  <c:v>8694.6299999999974</c:v>
                </c:pt>
                <c:pt idx="10878">
                  <c:v>8695.4699999999957</c:v>
                </c:pt>
                <c:pt idx="10879">
                  <c:v>8696.26</c:v>
                </c:pt>
                <c:pt idx="10880">
                  <c:v>8696.9599999999955</c:v>
                </c:pt>
                <c:pt idx="10881">
                  <c:v>8697.76</c:v>
                </c:pt>
                <c:pt idx="10882">
                  <c:v>8698.56</c:v>
                </c:pt>
                <c:pt idx="10883">
                  <c:v>8699.3599999999988</c:v>
                </c:pt>
                <c:pt idx="10884">
                  <c:v>8700.1400000000012</c:v>
                </c:pt>
                <c:pt idx="10885">
                  <c:v>8700.89</c:v>
                </c:pt>
                <c:pt idx="10886">
                  <c:v>8701.7199999999975</c:v>
                </c:pt>
                <c:pt idx="10887">
                  <c:v>8702.58</c:v>
                </c:pt>
                <c:pt idx="10888">
                  <c:v>8703.4</c:v>
                </c:pt>
                <c:pt idx="10889">
                  <c:v>8704.1200000000008</c:v>
                </c:pt>
                <c:pt idx="10890">
                  <c:v>8704.94</c:v>
                </c:pt>
                <c:pt idx="10891">
                  <c:v>8705.66</c:v>
                </c:pt>
                <c:pt idx="10892">
                  <c:v>8706.51</c:v>
                </c:pt>
                <c:pt idx="10893">
                  <c:v>8707.25</c:v>
                </c:pt>
                <c:pt idx="10894">
                  <c:v>8707.9699999999957</c:v>
                </c:pt>
                <c:pt idx="10895">
                  <c:v>8708.69</c:v>
                </c:pt>
                <c:pt idx="10896">
                  <c:v>8709.41</c:v>
                </c:pt>
                <c:pt idx="10897">
                  <c:v>8710.19</c:v>
                </c:pt>
                <c:pt idx="10898">
                  <c:v>8711.02</c:v>
                </c:pt>
                <c:pt idx="10899">
                  <c:v>8711.7199999999975</c:v>
                </c:pt>
                <c:pt idx="10900">
                  <c:v>8712.5499999999975</c:v>
                </c:pt>
                <c:pt idx="10901">
                  <c:v>8713.41</c:v>
                </c:pt>
                <c:pt idx="10902">
                  <c:v>8714.27</c:v>
                </c:pt>
                <c:pt idx="10903">
                  <c:v>8715.0400000000009</c:v>
                </c:pt>
                <c:pt idx="10904">
                  <c:v>8715.84</c:v>
                </c:pt>
                <c:pt idx="10905">
                  <c:v>8716.61</c:v>
                </c:pt>
                <c:pt idx="10906">
                  <c:v>8717.3599999999988</c:v>
                </c:pt>
                <c:pt idx="10907">
                  <c:v>8718.18</c:v>
                </c:pt>
                <c:pt idx="10908">
                  <c:v>8718.94</c:v>
                </c:pt>
                <c:pt idx="10909">
                  <c:v>8719.7800000000007</c:v>
                </c:pt>
                <c:pt idx="10910">
                  <c:v>8720.5300000000007</c:v>
                </c:pt>
                <c:pt idx="10911">
                  <c:v>8721.4</c:v>
                </c:pt>
                <c:pt idx="10912">
                  <c:v>8722.2800000000007</c:v>
                </c:pt>
                <c:pt idx="10913">
                  <c:v>8723.09</c:v>
                </c:pt>
                <c:pt idx="10914">
                  <c:v>8724</c:v>
                </c:pt>
                <c:pt idx="10915">
                  <c:v>8724.7900000000009</c:v>
                </c:pt>
                <c:pt idx="10916">
                  <c:v>8725.6</c:v>
                </c:pt>
                <c:pt idx="10917">
                  <c:v>8726.39</c:v>
                </c:pt>
                <c:pt idx="10918">
                  <c:v>8727.1</c:v>
                </c:pt>
                <c:pt idx="10919">
                  <c:v>8727.93</c:v>
                </c:pt>
                <c:pt idx="10920">
                  <c:v>8728.65</c:v>
                </c:pt>
                <c:pt idx="10921">
                  <c:v>8729.5499999999975</c:v>
                </c:pt>
                <c:pt idx="10922">
                  <c:v>8730.52</c:v>
                </c:pt>
                <c:pt idx="10923">
                  <c:v>8731.27</c:v>
                </c:pt>
                <c:pt idx="10924">
                  <c:v>8732.27</c:v>
                </c:pt>
                <c:pt idx="10925">
                  <c:v>8733.01</c:v>
                </c:pt>
                <c:pt idx="10926">
                  <c:v>8733.83</c:v>
                </c:pt>
                <c:pt idx="10927">
                  <c:v>8734.6200000000008</c:v>
                </c:pt>
                <c:pt idx="10928">
                  <c:v>8735.32</c:v>
                </c:pt>
                <c:pt idx="10929">
                  <c:v>8736.2000000000007</c:v>
                </c:pt>
                <c:pt idx="10930">
                  <c:v>8736.93</c:v>
                </c:pt>
                <c:pt idx="10931">
                  <c:v>8737.75</c:v>
                </c:pt>
                <c:pt idx="10932">
                  <c:v>8738.6200000000008</c:v>
                </c:pt>
                <c:pt idx="10933">
                  <c:v>8739.43</c:v>
                </c:pt>
                <c:pt idx="10934">
                  <c:v>8740.0499999999975</c:v>
                </c:pt>
                <c:pt idx="10935">
                  <c:v>8740.8799999999956</c:v>
                </c:pt>
                <c:pt idx="10936">
                  <c:v>8741.6299999999974</c:v>
                </c:pt>
                <c:pt idx="10937">
                  <c:v>8742.49</c:v>
                </c:pt>
                <c:pt idx="10938">
                  <c:v>8743.2800000000007</c:v>
                </c:pt>
                <c:pt idx="10939">
                  <c:v>8744.01</c:v>
                </c:pt>
                <c:pt idx="10940">
                  <c:v>8744.83</c:v>
                </c:pt>
                <c:pt idx="10941">
                  <c:v>8745.6400000000012</c:v>
                </c:pt>
                <c:pt idx="10942">
                  <c:v>8746.51</c:v>
                </c:pt>
                <c:pt idx="10943">
                  <c:v>8747.25</c:v>
                </c:pt>
                <c:pt idx="10944">
                  <c:v>8748.02</c:v>
                </c:pt>
                <c:pt idx="10945">
                  <c:v>8748.869999999999</c:v>
                </c:pt>
                <c:pt idx="10946">
                  <c:v>8749.6200000000008</c:v>
                </c:pt>
                <c:pt idx="10947">
                  <c:v>8750.43</c:v>
                </c:pt>
                <c:pt idx="10948">
                  <c:v>8751.18</c:v>
                </c:pt>
                <c:pt idx="10949">
                  <c:v>8751.9699999999957</c:v>
                </c:pt>
                <c:pt idx="10950">
                  <c:v>8752.84</c:v>
                </c:pt>
                <c:pt idx="10951">
                  <c:v>8753.61</c:v>
                </c:pt>
                <c:pt idx="10952">
                  <c:v>8754.4</c:v>
                </c:pt>
                <c:pt idx="10953">
                  <c:v>8755.16</c:v>
                </c:pt>
                <c:pt idx="10954">
                  <c:v>8756</c:v>
                </c:pt>
                <c:pt idx="10955">
                  <c:v>8756.75</c:v>
                </c:pt>
                <c:pt idx="10956">
                  <c:v>8757.56</c:v>
                </c:pt>
                <c:pt idx="10957">
                  <c:v>8758.49</c:v>
                </c:pt>
                <c:pt idx="10958">
                  <c:v>8759.34</c:v>
                </c:pt>
                <c:pt idx="10959">
                  <c:v>8760.0499999999975</c:v>
                </c:pt>
                <c:pt idx="10960">
                  <c:v>8760.75</c:v>
                </c:pt>
                <c:pt idx="10961">
                  <c:v>8761.8499999999985</c:v>
                </c:pt>
                <c:pt idx="10962">
                  <c:v>8762.8499999999985</c:v>
                </c:pt>
                <c:pt idx="10963">
                  <c:v>8763.67</c:v>
                </c:pt>
                <c:pt idx="10964">
                  <c:v>8764.34</c:v>
                </c:pt>
                <c:pt idx="10965">
                  <c:v>8765.2099999999973</c:v>
                </c:pt>
                <c:pt idx="10966">
                  <c:v>8765.92</c:v>
                </c:pt>
                <c:pt idx="10967">
                  <c:v>8766.58</c:v>
                </c:pt>
                <c:pt idx="10968">
                  <c:v>8767.32</c:v>
                </c:pt>
                <c:pt idx="10969">
                  <c:v>8768.2300000000014</c:v>
                </c:pt>
                <c:pt idx="10970">
                  <c:v>8769.1</c:v>
                </c:pt>
                <c:pt idx="10971">
                  <c:v>8769.92</c:v>
                </c:pt>
                <c:pt idx="10972">
                  <c:v>8770.68</c:v>
                </c:pt>
                <c:pt idx="10973">
                  <c:v>8771.44</c:v>
                </c:pt>
                <c:pt idx="10974">
                  <c:v>8772.2300000000014</c:v>
                </c:pt>
                <c:pt idx="10975">
                  <c:v>8772.9599999999955</c:v>
                </c:pt>
                <c:pt idx="10976">
                  <c:v>8773.7900000000009</c:v>
                </c:pt>
                <c:pt idx="10977">
                  <c:v>8774.6</c:v>
                </c:pt>
                <c:pt idx="10978">
                  <c:v>8775.33</c:v>
                </c:pt>
                <c:pt idx="10979">
                  <c:v>8776.42</c:v>
                </c:pt>
                <c:pt idx="10980">
                  <c:v>8777.25</c:v>
                </c:pt>
                <c:pt idx="10981">
                  <c:v>8778.0400000000009</c:v>
                </c:pt>
                <c:pt idx="10982">
                  <c:v>8778.7999999999975</c:v>
                </c:pt>
                <c:pt idx="10983">
                  <c:v>8779.52</c:v>
                </c:pt>
                <c:pt idx="10984">
                  <c:v>8780.3599999999988</c:v>
                </c:pt>
                <c:pt idx="10985">
                  <c:v>8781.18</c:v>
                </c:pt>
                <c:pt idx="10986">
                  <c:v>8781.9499999999989</c:v>
                </c:pt>
                <c:pt idx="10987">
                  <c:v>8782.7000000000007</c:v>
                </c:pt>
                <c:pt idx="10988">
                  <c:v>8783.5300000000007</c:v>
                </c:pt>
                <c:pt idx="10989">
                  <c:v>8784.3499999999985</c:v>
                </c:pt>
                <c:pt idx="10990">
                  <c:v>8785.16</c:v>
                </c:pt>
                <c:pt idx="10991">
                  <c:v>8785.9499999999989</c:v>
                </c:pt>
                <c:pt idx="10992">
                  <c:v>8786.7400000000016</c:v>
                </c:pt>
                <c:pt idx="10993">
                  <c:v>8787.4599999999955</c:v>
                </c:pt>
                <c:pt idx="10994">
                  <c:v>8788.2199999999975</c:v>
                </c:pt>
                <c:pt idx="10995">
                  <c:v>8788.9699999999957</c:v>
                </c:pt>
                <c:pt idx="10996">
                  <c:v>8789.76</c:v>
                </c:pt>
                <c:pt idx="10997">
                  <c:v>8790.5300000000007</c:v>
                </c:pt>
                <c:pt idx="10998">
                  <c:v>8791.2900000000009</c:v>
                </c:pt>
                <c:pt idx="10999">
                  <c:v>8792.1299999999974</c:v>
                </c:pt>
                <c:pt idx="11000">
                  <c:v>8792.7999999999975</c:v>
                </c:pt>
                <c:pt idx="11001">
                  <c:v>8793.69</c:v>
                </c:pt>
                <c:pt idx="11002">
                  <c:v>8794.5</c:v>
                </c:pt>
                <c:pt idx="11003">
                  <c:v>8795.2300000000014</c:v>
                </c:pt>
                <c:pt idx="11004">
                  <c:v>8795.98</c:v>
                </c:pt>
                <c:pt idx="11005">
                  <c:v>8796.76</c:v>
                </c:pt>
                <c:pt idx="11006">
                  <c:v>8797.58</c:v>
                </c:pt>
                <c:pt idx="11007">
                  <c:v>8798.3499999999985</c:v>
                </c:pt>
                <c:pt idx="11008">
                  <c:v>8799.0400000000009</c:v>
                </c:pt>
                <c:pt idx="11009">
                  <c:v>8799.8599999999988</c:v>
                </c:pt>
                <c:pt idx="11010">
                  <c:v>8800.61</c:v>
                </c:pt>
                <c:pt idx="11011">
                  <c:v>8801.369999999999</c:v>
                </c:pt>
                <c:pt idx="11012">
                  <c:v>8802.1299999999974</c:v>
                </c:pt>
                <c:pt idx="11013">
                  <c:v>8802.9</c:v>
                </c:pt>
                <c:pt idx="11014">
                  <c:v>8803.76</c:v>
                </c:pt>
                <c:pt idx="11015">
                  <c:v>8804.48</c:v>
                </c:pt>
                <c:pt idx="11016">
                  <c:v>8805.2000000000007</c:v>
                </c:pt>
                <c:pt idx="11017">
                  <c:v>8806.06</c:v>
                </c:pt>
                <c:pt idx="11018">
                  <c:v>8806.9499999999989</c:v>
                </c:pt>
                <c:pt idx="11019">
                  <c:v>8807.7400000000016</c:v>
                </c:pt>
                <c:pt idx="11020">
                  <c:v>8808.7199999999975</c:v>
                </c:pt>
                <c:pt idx="11021">
                  <c:v>8809.4699999999957</c:v>
                </c:pt>
                <c:pt idx="11022">
                  <c:v>8810.77</c:v>
                </c:pt>
                <c:pt idx="11023">
                  <c:v>8811.5400000000009</c:v>
                </c:pt>
                <c:pt idx="11024">
                  <c:v>8812.43</c:v>
                </c:pt>
                <c:pt idx="11025">
                  <c:v>8813.26</c:v>
                </c:pt>
                <c:pt idx="11026">
                  <c:v>8813.9599999999955</c:v>
                </c:pt>
                <c:pt idx="11027">
                  <c:v>8814.68</c:v>
                </c:pt>
                <c:pt idx="11028">
                  <c:v>8815.3799999999956</c:v>
                </c:pt>
                <c:pt idx="11029">
                  <c:v>8816.2099999999973</c:v>
                </c:pt>
                <c:pt idx="11030">
                  <c:v>8816.9</c:v>
                </c:pt>
                <c:pt idx="11031">
                  <c:v>8817.7800000000007</c:v>
                </c:pt>
                <c:pt idx="11032">
                  <c:v>8818.51</c:v>
                </c:pt>
                <c:pt idx="11033">
                  <c:v>8819.4699999999957</c:v>
                </c:pt>
                <c:pt idx="11034">
                  <c:v>8820.2000000000007</c:v>
                </c:pt>
                <c:pt idx="11035">
                  <c:v>8820.9599999999955</c:v>
                </c:pt>
                <c:pt idx="11036">
                  <c:v>8821.7000000000007</c:v>
                </c:pt>
                <c:pt idx="11037">
                  <c:v>8822.4699999999957</c:v>
                </c:pt>
                <c:pt idx="11038">
                  <c:v>8823.2199999999975</c:v>
                </c:pt>
                <c:pt idx="11039">
                  <c:v>8823.9599999999955</c:v>
                </c:pt>
                <c:pt idx="11040">
                  <c:v>8824.9</c:v>
                </c:pt>
                <c:pt idx="11041">
                  <c:v>8825.65</c:v>
                </c:pt>
                <c:pt idx="11042">
                  <c:v>8826.39</c:v>
                </c:pt>
                <c:pt idx="11043">
                  <c:v>8827.25</c:v>
                </c:pt>
                <c:pt idx="11044">
                  <c:v>8827.9599999999955</c:v>
                </c:pt>
                <c:pt idx="11045">
                  <c:v>8828.6400000000012</c:v>
                </c:pt>
                <c:pt idx="11046">
                  <c:v>8829.4499999999989</c:v>
                </c:pt>
                <c:pt idx="11047">
                  <c:v>8830.26</c:v>
                </c:pt>
                <c:pt idx="11048">
                  <c:v>8831</c:v>
                </c:pt>
                <c:pt idx="11049">
                  <c:v>8831.7300000000014</c:v>
                </c:pt>
                <c:pt idx="11050">
                  <c:v>8832.5499999999975</c:v>
                </c:pt>
                <c:pt idx="11051">
                  <c:v>8833.31</c:v>
                </c:pt>
                <c:pt idx="11052">
                  <c:v>8834.1</c:v>
                </c:pt>
                <c:pt idx="11053">
                  <c:v>8834.91</c:v>
                </c:pt>
                <c:pt idx="11054">
                  <c:v>8835.7800000000007</c:v>
                </c:pt>
                <c:pt idx="11055">
                  <c:v>8836.5400000000009</c:v>
                </c:pt>
                <c:pt idx="11056">
                  <c:v>8837.31</c:v>
                </c:pt>
                <c:pt idx="11057">
                  <c:v>8838.0499999999975</c:v>
                </c:pt>
                <c:pt idx="11058">
                  <c:v>8839</c:v>
                </c:pt>
                <c:pt idx="11059">
                  <c:v>8839.7000000000007</c:v>
                </c:pt>
                <c:pt idx="11060">
                  <c:v>8840.58</c:v>
                </c:pt>
                <c:pt idx="11061">
                  <c:v>8841.3499999999985</c:v>
                </c:pt>
                <c:pt idx="11062">
                  <c:v>8842.08</c:v>
                </c:pt>
                <c:pt idx="11063">
                  <c:v>8843.17</c:v>
                </c:pt>
                <c:pt idx="11064">
                  <c:v>8843.92</c:v>
                </c:pt>
                <c:pt idx="11065">
                  <c:v>8845.07</c:v>
                </c:pt>
                <c:pt idx="11066">
                  <c:v>8845.92</c:v>
                </c:pt>
                <c:pt idx="11067">
                  <c:v>8846.7400000000016</c:v>
                </c:pt>
                <c:pt idx="11068">
                  <c:v>8847.51</c:v>
                </c:pt>
                <c:pt idx="11069">
                  <c:v>8848.369999999999</c:v>
                </c:pt>
                <c:pt idx="11070">
                  <c:v>8849.0300000000007</c:v>
                </c:pt>
                <c:pt idx="11071">
                  <c:v>8849.7800000000007</c:v>
                </c:pt>
                <c:pt idx="11072">
                  <c:v>8850.61</c:v>
                </c:pt>
                <c:pt idx="11073">
                  <c:v>8851.3499999999985</c:v>
                </c:pt>
                <c:pt idx="11074">
                  <c:v>8852.1200000000008</c:v>
                </c:pt>
                <c:pt idx="11075">
                  <c:v>8852.869999999999</c:v>
                </c:pt>
                <c:pt idx="11076">
                  <c:v>8853.7099999999973</c:v>
                </c:pt>
                <c:pt idx="11077">
                  <c:v>8854.61</c:v>
                </c:pt>
                <c:pt idx="11078">
                  <c:v>8855.4599999999955</c:v>
                </c:pt>
                <c:pt idx="11079">
                  <c:v>8856.39</c:v>
                </c:pt>
                <c:pt idx="11080">
                  <c:v>8857.3499999999985</c:v>
                </c:pt>
                <c:pt idx="11081">
                  <c:v>8858.17</c:v>
                </c:pt>
                <c:pt idx="11082">
                  <c:v>8858.9599999999955</c:v>
                </c:pt>
                <c:pt idx="11083">
                  <c:v>8859.7800000000007</c:v>
                </c:pt>
                <c:pt idx="11084">
                  <c:v>8860.57</c:v>
                </c:pt>
                <c:pt idx="11085">
                  <c:v>8861.42</c:v>
                </c:pt>
                <c:pt idx="11086">
                  <c:v>8862.17</c:v>
                </c:pt>
                <c:pt idx="11087">
                  <c:v>8863.0499999999975</c:v>
                </c:pt>
                <c:pt idx="11088">
                  <c:v>8863.89</c:v>
                </c:pt>
                <c:pt idx="11089">
                  <c:v>8864.7300000000014</c:v>
                </c:pt>
                <c:pt idx="11090">
                  <c:v>8865.5</c:v>
                </c:pt>
                <c:pt idx="11091">
                  <c:v>8866.26</c:v>
                </c:pt>
                <c:pt idx="11092">
                  <c:v>8867.0499999999975</c:v>
                </c:pt>
                <c:pt idx="11093">
                  <c:v>8867.8499999999985</c:v>
                </c:pt>
                <c:pt idx="11094">
                  <c:v>8868.75</c:v>
                </c:pt>
                <c:pt idx="11095">
                  <c:v>8869.57</c:v>
                </c:pt>
                <c:pt idx="11096">
                  <c:v>8870.34</c:v>
                </c:pt>
                <c:pt idx="11097">
                  <c:v>8871.11</c:v>
                </c:pt>
                <c:pt idx="11098">
                  <c:v>8871.8599999999988</c:v>
                </c:pt>
                <c:pt idx="11099">
                  <c:v>8872.67</c:v>
                </c:pt>
                <c:pt idx="11100">
                  <c:v>8873.43</c:v>
                </c:pt>
                <c:pt idx="11101">
                  <c:v>8874.09</c:v>
                </c:pt>
                <c:pt idx="11102">
                  <c:v>8874.7800000000007</c:v>
                </c:pt>
                <c:pt idx="11103">
                  <c:v>8875.51</c:v>
                </c:pt>
                <c:pt idx="11104">
                  <c:v>8876.2400000000016</c:v>
                </c:pt>
                <c:pt idx="11105">
                  <c:v>8877.02</c:v>
                </c:pt>
                <c:pt idx="11106">
                  <c:v>8877.76</c:v>
                </c:pt>
                <c:pt idx="11107">
                  <c:v>8878.6</c:v>
                </c:pt>
                <c:pt idx="11108">
                  <c:v>8879.5</c:v>
                </c:pt>
                <c:pt idx="11109">
                  <c:v>8880.369999999999</c:v>
                </c:pt>
                <c:pt idx="11110">
                  <c:v>8881.1299999999974</c:v>
                </c:pt>
                <c:pt idx="11111">
                  <c:v>8881.8599999999988</c:v>
                </c:pt>
                <c:pt idx="11112">
                  <c:v>8882.7199999999975</c:v>
                </c:pt>
                <c:pt idx="11113">
                  <c:v>8883.52</c:v>
                </c:pt>
                <c:pt idx="11114">
                  <c:v>8884.2999999999975</c:v>
                </c:pt>
                <c:pt idx="11115">
                  <c:v>8885.1299999999974</c:v>
                </c:pt>
                <c:pt idx="11116">
                  <c:v>8885.93</c:v>
                </c:pt>
                <c:pt idx="11117">
                  <c:v>8887.08</c:v>
                </c:pt>
                <c:pt idx="11118">
                  <c:v>8887.84</c:v>
                </c:pt>
                <c:pt idx="11119">
                  <c:v>8888.58</c:v>
                </c:pt>
                <c:pt idx="11120">
                  <c:v>8889.25</c:v>
                </c:pt>
                <c:pt idx="11121">
                  <c:v>8890.1200000000008</c:v>
                </c:pt>
                <c:pt idx="11122">
                  <c:v>8890.9</c:v>
                </c:pt>
                <c:pt idx="11123">
                  <c:v>8891.7099999999973</c:v>
                </c:pt>
                <c:pt idx="11124">
                  <c:v>8892.5300000000007</c:v>
                </c:pt>
                <c:pt idx="11125">
                  <c:v>8893.32</c:v>
                </c:pt>
                <c:pt idx="11126">
                  <c:v>8894.1299999999974</c:v>
                </c:pt>
                <c:pt idx="11127">
                  <c:v>8894.98</c:v>
                </c:pt>
                <c:pt idx="11128">
                  <c:v>8895.7400000000016</c:v>
                </c:pt>
                <c:pt idx="11129">
                  <c:v>8896.61</c:v>
                </c:pt>
                <c:pt idx="11130">
                  <c:v>8897.3799999999956</c:v>
                </c:pt>
                <c:pt idx="11131">
                  <c:v>8898.1400000000012</c:v>
                </c:pt>
                <c:pt idx="11132">
                  <c:v>8899</c:v>
                </c:pt>
                <c:pt idx="11133">
                  <c:v>8899.8799999999956</c:v>
                </c:pt>
                <c:pt idx="11134">
                  <c:v>8900.68</c:v>
                </c:pt>
                <c:pt idx="11135">
                  <c:v>8901.41</c:v>
                </c:pt>
                <c:pt idx="11136">
                  <c:v>8902.26</c:v>
                </c:pt>
                <c:pt idx="11137">
                  <c:v>8903.0300000000007</c:v>
                </c:pt>
                <c:pt idx="11138">
                  <c:v>8903.83</c:v>
                </c:pt>
                <c:pt idx="11139">
                  <c:v>8904.5400000000009</c:v>
                </c:pt>
                <c:pt idx="11140">
                  <c:v>8905.39</c:v>
                </c:pt>
                <c:pt idx="11141">
                  <c:v>8906.25</c:v>
                </c:pt>
                <c:pt idx="11142">
                  <c:v>8907.1</c:v>
                </c:pt>
                <c:pt idx="11143">
                  <c:v>8907.94</c:v>
                </c:pt>
                <c:pt idx="11144">
                  <c:v>8908.7400000000016</c:v>
                </c:pt>
                <c:pt idx="11145">
                  <c:v>8909.59</c:v>
                </c:pt>
                <c:pt idx="11146">
                  <c:v>8910.3799999999956</c:v>
                </c:pt>
                <c:pt idx="11147">
                  <c:v>8911.07</c:v>
                </c:pt>
                <c:pt idx="11148">
                  <c:v>8911.92</c:v>
                </c:pt>
                <c:pt idx="11149">
                  <c:v>8912.7300000000014</c:v>
                </c:pt>
                <c:pt idx="11150">
                  <c:v>8913.49</c:v>
                </c:pt>
                <c:pt idx="11151">
                  <c:v>8914.2999999999975</c:v>
                </c:pt>
                <c:pt idx="11152">
                  <c:v>8915.1200000000008</c:v>
                </c:pt>
                <c:pt idx="11153">
                  <c:v>8915.869999999999</c:v>
                </c:pt>
                <c:pt idx="11154">
                  <c:v>8916.61</c:v>
                </c:pt>
                <c:pt idx="11155">
                  <c:v>8917.44</c:v>
                </c:pt>
                <c:pt idx="11156">
                  <c:v>8918.2099999999973</c:v>
                </c:pt>
                <c:pt idx="11157">
                  <c:v>8919.6200000000008</c:v>
                </c:pt>
                <c:pt idx="11158">
                  <c:v>8920.3599999999988</c:v>
                </c:pt>
                <c:pt idx="11159">
                  <c:v>8921.1200000000008</c:v>
                </c:pt>
                <c:pt idx="11160">
                  <c:v>8921.98</c:v>
                </c:pt>
                <c:pt idx="11161">
                  <c:v>8922.8599999999988</c:v>
                </c:pt>
                <c:pt idx="11162">
                  <c:v>8923.68</c:v>
                </c:pt>
                <c:pt idx="11163">
                  <c:v>8924.43</c:v>
                </c:pt>
                <c:pt idx="11164">
                  <c:v>8925.31</c:v>
                </c:pt>
                <c:pt idx="11165">
                  <c:v>8926.1200000000008</c:v>
                </c:pt>
                <c:pt idx="11166">
                  <c:v>8926.8599999999988</c:v>
                </c:pt>
                <c:pt idx="11167">
                  <c:v>8927.67</c:v>
                </c:pt>
                <c:pt idx="11168">
                  <c:v>8928.4499999999989</c:v>
                </c:pt>
                <c:pt idx="11169">
                  <c:v>8929.16</c:v>
                </c:pt>
                <c:pt idx="11170">
                  <c:v>8929.98</c:v>
                </c:pt>
                <c:pt idx="11171">
                  <c:v>8930.77</c:v>
                </c:pt>
                <c:pt idx="11172">
                  <c:v>8931.59</c:v>
                </c:pt>
                <c:pt idx="11173">
                  <c:v>8932.2900000000009</c:v>
                </c:pt>
                <c:pt idx="11174">
                  <c:v>8933.2900000000009</c:v>
                </c:pt>
                <c:pt idx="11175">
                  <c:v>8934.07</c:v>
                </c:pt>
                <c:pt idx="11176">
                  <c:v>8934.7999999999975</c:v>
                </c:pt>
                <c:pt idx="11177">
                  <c:v>8935.6</c:v>
                </c:pt>
                <c:pt idx="11178">
                  <c:v>8936.2900000000009</c:v>
                </c:pt>
                <c:pt idx="11179">
                  <c:v>8937.0300000000007</c:v>
                </c:pt>
                <c:pt idx="11180">
                  <c:v>8937.869999999999</c:v>
                </c:pt>
                <c:pt idx="11181">
                  <c:v>8938.69</c:v>
                </c:pt>
                <c:pt idx="11182">
                  <c:v>8939.4699999999957</c:v>
                </c:pt>
                <c:pt idx="11183">
                  <c:v>8940.26</c:v>
                </c:pt>
                <c:pt idx="11184">
                  <c:v>8941.08</c:v>
                </c:pt>
                <c:pt idx="11185">
                  <c:v>8941.7999999999975</c:v>
                </c:pt>
                <c:pt idx="11186">
                  <c:v>8942.6299999999974</c:v>
                </c:pt>
                <c:pt idx="11187">
                  <c:v>8943.4</c:v>
                </c:pt>
                <c:pt idx="11188">
                  <c:v>8944.2000000000007</c:v>
                </c:pt>
                <c:pt idx="11189">
                  <c:v>8944.92</c:v>
                </c:pt>
                <c:pt idx="11190">
                  <c:v>8945.8799999999956</c:v>
                </c:pt>
                <c:pt idx="11191">
                  <c:v>8946.6200000000008</c:v>
                </c:pt>
                <c:pt idx="11192">
                  <c:v>8947.5300000000007</c:v>
                </c:pt>
                <c:pt idx="11193">
                  <c:v>8948.34</c:v>
                </c:pt>
                <c:pt idx="11194">
                  <c:v>8949.1200000000008</c:v>
                </c:pt>
                <c:pt idx="11195">
                  <c:v>8949.8599999999988</c:v>
                </c:pt>
                <c:pt idx="11196">
                  <c:v>8950.7800000000007</c:v>
                </c:pt>
                <c:pt idx="11197">
                  <c:v>8951.5</c:v>
                </c:pt>
                <c:pt idx="11198">
                  <c:v>8952.18</c:v>
                </c:pt>
                <c:pt idx="11199">
                  <c:v>8952.93</c:v>
                </c:pt>
                <c:pt idx="11200">
                  <c:v>8953.7099999999973</c:v>
                </c:pt>
                <c:pt idx="11201">
                  <c:v>8954.49</c:v>
                </c:pt>
                <c:pt idx="11202">
                  <c:v>8955.2800000000007</c:v>
                </c:pt>
                <c:pt idx="11203">
                  <c:v>8955.99</c:v>
                </c:pt>
                <c:pt idx="11204">
                  <c:v>8956.8499999999985</c:v>
                </c:pt>
                <c:pt idx="11205">
                  <c:v>8957.7000000000007</c:v>
                </c:pt>
                <c:pt idx="11206">
                  <c:v>8958.4699999999957</c:v>
                </c:pt>
                <c:pt idx="11207">
                  <c:v>8959.2199999999975</c:v>
                </c:pt>
                <c:pt idx="11208">
                  <c:v>8959.94</c:v>
                </c:pt>
                <c:pt idx="11209">
                  <c:v>8960.89</c:v>
                </c:pt>
                <c:pt idx="11210">
                  <c:v>8961.59</c:v>
                </c:pt>
                <c:pt idx="11211">
                  <c:v>8962.3799999999956</c:v>
                </c:pt>
                <c:pt idx="11212">
                  <c:v>8963.1200000000008</c:v>
                </c:pt>
                <c:pt idx="11213">
                  <c:v>8963.9599999999955</c:v>
                </c:pt>
                <c:pt idx="11214">
                  <c:v>8964.7099999999973</c:v>
                </c:pt>
                <c:pt idx="11215">
                  <c:v>8965.5300000000007</c:v>
                </c:pt>
                <c:pt idx="11216">
                  <c:v>8966.32</c:v>
                </c:pt>
                <c:pt idx="11217">
                  <c:v>8967.4</c:v>
                </c:pt>
                <c:pt idx="11218">
                  <c:v>8968.2800000000007</c:v>
                </c:pt>
                <c:pt idx="11219">
                  <c:v>8969.0499999999975</c:v>
                </c:pt>
                <c:pt idx="11220">
                  <c:v>8969.7900000000009</c:v>
                </c:pt>
                <c:pt idx="11221">
                  <c:v>8970.61</c:v>
                </c:pt>
                <c:pt idx="11222">
                  <c:v>8971.369999999999</c:v>
                </c:pt>
                <c:pt idx="11223">
                  <c:v>8972.0400000000009</c:v>
                </c:pt>
                <c:pt idx="11224">
                  <c:v>8972.83</c:v>
                </c:pt>
                <c:pt idx="11225">
                  <c:v>8973.68</c:v>
                </c:pt>
                <c:pt idx="11226">
                  <c:v>8974.57</c:v>
                </c:pt>
                <c:pt idx="11227">
                  <c:v>8975.31</c:v>
                </c:pt>
                <c:pt idx="11228">
                  <c:v>8976.06</c:v>
                </c:pt>
                <c:pt idx="11229">
                  <c:v>8976.83</c:v>
                </c:pt>
                <c:pt idx="11230">
                  <c:v>8977.59</c:v>
                </c:pt>
                <c:pt idx="11231">
                  <c:v>8978.3599999999988</c:v>
                </c:pt>
                <c:pt idx="11232">
                  <c:v>8979.1400000000012</c:v>
                </c:pt>
                <c:pt idx="11233">
                  <c:v>8979.9</c:v>
                </c:pt>
                <c:pt idx="11234">
                  <c:v>8980.69</c:v>
                </c:pt>
                <c:pt idx="11235">
                  <c:v>8981.59</c:v>
                </c:pt>
                <c:pt idx="11236">
                  <c:v>8982.43</c:v>
                </c:pt>
                <c:pt idx="11237">
                  <c:v>8983.1299999999974</c:v>
                </c:pt>
                <c:pt idx="11238">
                  <c:v>8984.02</c:v>
                </c:pt>
                <c:pt idx="11239">
                  <c:v>8984.8599999999988</c:v>
                </c:pt>
                <c:pt idx="11240">
                  <c:v>8985.5400000000009</c:v>
                </c:pt>
                <c:pt idx="11241">
                  <c:v>8986.2800000000007</c:v>
                </c:pt>
                <c:pt idx="11242">
                  <c:v>8987.07</c:v>
                </c:pt>
                <c:pt idx="11243">
                  <c:v>8987.83</c:v>
                </c:pt>
                <c:pt idx="11244">
                  <c:v>8988.59</c:v>
                </c:pt>
                <c:pt idx="11245">
                  <c:v>8989.4</c:v>
                </c:pt>
                <c:pt idx="11246">
                  <c:v>8990.2800000000007</c:v>
                </c:pt>
                <c:pt idx="11247">
                  <c:v>8991.0400000000009</c:v>
                </c:pt>
                <c:pt idx="11248">
                  <c:v>8991.83</c:v>
                </c:pt>
                <c:pt idx="11249">
                  <c:v>8992.57</c:v>
                </c:pt>
                <c:pt idx="11250">
                  <c:v>8993.31</c:v>
                </c:pt>
                <c:pt idx="11251">
                  <c:v>8993.99</c:v>
                </c:pt>
                <c:pt idx="11252">
                  <c:v>8994.83</c:v>
                </c:pt>
                <c:pt idx="11253">
                  <c:v>8995.7199999999975</c:v>
                </c:pt>
                <c:pt idx="11254">
                  <c:v>8996.4499999999989</c:v>
                </c:pt>
                <c:pt idx="11255">
                  <c:v>8997.2900000000009</c:v>
                </c:pt>
                <c:pt idx="11256">
                  <c:v>8998.2099999999973</c:v>
                </c:pt>
                <c:pt idx="11257">
                  <c:v>8999.0499999999975</c:v>
                </c:pt>
                <c:pt idx="11258">
                  <c:v>8999.9499999999989</c:v>
                </c:pt>
                <c:pt idx="11259">
                  <c:v>9000.7800000000007</c:v>
                </c:pt>
                <c:pt idx="11260">
                  <c:v>9001.59</c:v>
                </c:pt>
                <c:pt idx="11261">
                  <c:v>9002.41</c:v>
                </c:pt>
                <c:pt idx="11262">
                  <c:v>9003.1400000000012</c:v>
                </c:pt>
                <c:pt idx="11263">
                  <c:v>9003.99</c:v>
                </c:pt>
                <c:pt idx="11264">
                  <c:v>9004.81</c:v>
                </c:pt>
                <c:pt idx="11265">
                  <c:v>9005.6</c:v>
                </c:pt>
                <c:pt idx="11266">
                  <c:v>9006.3599999999988</c:v>
                </c:pt>
                <c:pt idx="11267">
                  <c:v>9007.18</c:v>
                </c:pt>
                <c:pt idx="11268">
                  <c:v>9007.93</c:v>
                </c:pt>
                <c:pt idx="11269">
                  <c:v>9008.7000000000007</c:v>
                </c:pt>
                <c:pt idx="11270">
                  <c:v>9009.44</c:v>
                </c:pt>
                <c:pt idx="11271">
                  <c:v>9010.27</c:v>
                </c:pt>
                <c:pt idx="11272">
                  <c:v>9011.02</c:v>
                </c:pt>
                <c:pt idx="11273">
                  <c:v>9011.7999999999975</c:v>
                </c:pt>
                <c:pt idx="11274">
                  <c:v>9012.61</c:v>
                </c:pt>
                <c:pt idx="11275">
                  <c:v>9013.48</c:v>
                </c:pt>
                <c:pt idx="11276">
                  <c:v>9014.26</c:v>
                </c:pt>
                <c:pt idx="11277">
                  <c:v>9015.1</c:v>
                </c:pt>
                <c:pt idx="11278">
                  <c:v>9015.8599999999988</c:v>
                </c:pt>
                <c:pt idx="11279">
                  <c:v>9016.61</c:v>
                </c:pt>
                <c:pt idx="11280">
                  <c:v>9017.49</c:v>
                </c:pt>
                <c:pt idx="11281">
                  <c:v>9018.41</c:v>
                </c:pt>
                <c:pt idx="11282">
                  <c:v>9019.0400000000009</c:v>
                </c:pt>
                <c:pt idx="11283">
                  <c:v>9019.8499999999985</c:v>
                </c:pt>
                <c:pt idx="11284">
                  <c:v>9020.6</c:v>
                </c:pt>
                <c:pt idx="11285">
                  <c:v>9021.369999999999</c:v>
                </c:pt>
                <c:pt idx="11286">
                  <c:v>9022.1400000000012</c:v>
                </c:pt>
                <c:pt idx="11287">
                  <c:v>9022.9499999999989</c:v>
                </c:pt>
                <c:pt idx="11288">
                  <c:v>9023.7900000000009</c:v>
                </c:pt>
                <c:pt idx="11289">
                  <c:v>9024.66</c:v>
                </c:pt>
                <c:pt idx="11290">
                  <c:v>9025.5400000000009</c:v>
                </c:pt>
                <c:pt idx="11291">
                  <c:v>9026.2300000000014</c:v>
                </c:pt>
                <c:pt idx="11292">
                  <c:v>9027.11</c:v>
                </c:pt>
                <c:pt idx="11293">
                  <c:v>9027.93</c:v>
                </c:pt>
                <c:pt idx="11294">
                  <c:v>9028.7400000000016</c:v>
                </c:pt>
                <c:pt idx="11295">
                  <c:v>9029.5499999999975</c:v>
                </c:pt>
                <c:pt idx="11296">
                  <c:v>9030.2999999999975</c:v>
                </c:pt>
                <c:pt idx="11297">
                  <c:v>9031.08</c:v>
                </c:pt>
                <c:pt idx="11298">
                  <c:v>9031.83</c:v>
                </c:pt>
                <c:pt idx="11299">
                  <c:v>9032.57</c:v>
                </c:pt>
                <c:pt idx="11300">
                  <c:v>9033.32</c:v>
                </c:pt>
                <c:pt idx="11301">
                  <c:v>9034.15</c:v>
                </c:pt>
                <c:pt idx="11302">
                  <c:v>9034.8599999999988</c:v>
                </c:pt>
                <c:pt idx="11303">
                  <c:v>9035.7099999999973</c:v>
                </c:pt>
                <c:pt idx="11304">
                  <c:v>9036.49</c:v>
                </c:pt>
                <c:pt idx="11305">
                  <c:v>9037.2900000000009</c:v>
                </c:pt>
                <c:pt idx="11306">
                  <c:v>9038.15</c:v>
                </c:pt>
                <c:pt idx="11307">
                  <c:v>9038.91</c:v>
                </c:pt>
                <c:pt idx="11308">
                  <c:v>9039.67</c:v>
                </c:pt>
                <c:pt idx="11309">
                  <c:v>9040.51</c:v>
                </c:pt>
                <c:pt idx="11310">
                  <c:v>9041.27</c:v>
                </c:pt>
                <c:pt idx="11311">
                  <c:v>9041.98</c:v>
                </c:pt>
                <c:pt idx="11312">
                  <c:v>9042.7999999999975</c:v>
                </c:pt>
                <c:pt idx="11313">
                  <c:v>9043.6</c:v>
                </c:pt>
                <c:pt idx="11314">
                  <c:v>9044.56</c:v>
                </c:pt>
                <c:pt idx="11315">
                  <c:v>9045.32</c:v>
                </c:pt>
                <c:pt idx="11316">
                  <c:v>9046.1299999999974</c:v>
                </c:pt>
                <c:pt idx="11317">
                  <c:v>9046.9499999999989</c:v>
                </c:pt>
                <c:pt idx="11318">
                  <c:v>9047.76</c:v>
                </c:pt>
                <c:pt idx="11319">
                  <c:v>9048.5499999999975</c:v>
                </c:pt>
                <c:pt idx="11320">
                  <c:v>9049.2800000000007</c:v>
                </c:pt>
                <c:pt idx="11321">
                  <c:v>9050.0400000000009</c:v>
                </c:pt>
                <c:pt idx="11322">
                  <c:v>9050.7999999999975</c:v>
                </c:pt>
                <c:pt idx="11323">
                  <c:v>9051.6200000000008</c:v>
                </c:pt>
                <c:pt idx="11324">
                  <c:v>9052.44</c:v>
                </c:pt>
                <c:pt idx="11325">
                  <c:v>9053.27</c:v>
                </c:pt>
                <c:pt idx="11326">
                  <c:v>9054.11</c:v>
                </c:pt>
                <c:pt idx="11327">
                  <c:v>9054.9</c:v>
                </c:pt>
                <c:pt idx="11328">
                  <c:v>9055.5499999999975</c:v>
                </c:pt>
                <c:pt idx="11329">
                  <c:v>9056.2999999999975</c:v>
                </c:pt>
                <c:pt idx="11330">
                  <c:v>9057.2199999999975</c:v>
                </c:pt>
                <c:pt idx="11331">
                  <c:v>9057.94</c:v>
                </c:pt>
                <c:pt idx="11332">
                  <c:v>9058.6400000000012</c:v>
                </c:pt>
                <c:pt idx="11333">
                  <c:v>9059.5300000000007</c:v>
                </c:pt>
                <c:pt idx="11334">
                  <c:v>9060.5</c:v>
                </c:pt>
                <c:pt idx="11335">
                  <c:v>9061.2199999999975</c:v>
                </c:pt>
                <c:pt idx="11336">
                  <c:v>9061.9699999999957</c:v>
                </c:pt>
                <c:pt idx="11337">
                  <c:v>9062.6200000000008</c:v>
                </c:pt>
                <c:pt idx="11338">
                  <c:v>9063.3499999999985</c:v>
                </c:pt>
                <c:pt idx="11339">
                  <c:v>9064.07</c:v>
                </c:pt>
                <c:pt idx="11340">
                  <c:v>9064.9499999999989</c:v>
                </c:pt>
                <c:pt idx="11341">
                  <c:v>9065.7199999999975</c:v>
                </c:pt>
                <c:pt idx="11342">
                  <c:v>9066.61</c:v>
                </c:pt>
                <c:pt idx="11343">
                  <c:v>9067.44</c:v>
                </c:pt>
                <c:pt idx="11344">
                  <c:v>9068.2199999999975</c:v>
                </c:pt>
                <c:pt idx="11345">
                  <c:v>9069.0499999999975</c:v>
                </c:pt>
                <c:pt idx="11346">
                  <c:v>9069.77</c:v>
                </c:pt>
                <c:pt idx="11347">
                  <c:v>9070.58</c:v>
                </c:pt>
                <c:pt idx="11348">
                  <c:v>9071.41</c:v>
                </c:pt>
                <c:pt idx="11349">
                  <c:v>9072.19</c:v>
                </c:pt>
                <c:pt idx="11350">
                  <c:v>9072.89</c:v>
                </c:pt>
                <c:pt idx="11351">
                  <c:v>9073.6200000000008</c:v>
                </c:pt>
                <c:pt idx="11352">
                  <c:v>9074.2000000000007</c:v>
                </c:pt>
                <c:pt idx="11353">
                  <c:v>9075.11</c:v>
                </c:pt>
                <c:pt idx="11354">
                  <c:v>9075.9699999999957</c:v>
                </c:pt>
                <c:pt idx="11355">
                  <c:v>9077.1</c:v>
                </c:pt>
                <c:pt idx="11356">
                  <c:v>9077.7900000000009</c:v>
                </c:pt>
                <c:pt idx="11357">
                  <c:v>9078.52</c:v>
                </c:pt>
                <c:pt idx="11358">
                  <c:v>9079.34</c:v>
                </c:pt>
                <c:pt idx="11359">
                  <c:v>9080.1200000000008</c:v>
                </c:pt>
                <c:pt idx="11360">
                  <c:v>9080.869999999999</c:v>
                </c:pt>
                <c:pt idx="11361">
                  <c:v>9081.68</c:v>
                </c:pt>
                <c:pt idx="11362">
                  <c:v>9082.4</c:v>
                </c:pt>
                <c:pt idx="11363">
                  <c:v>9083.25</c:v>
                </c:pt>
                <c:pt idx="11364">
                  <c:v>9083.9</c:v>
                </c:pt>
                <c:pt idx="11365">
                  <c:v>9084.66</c:v>
                </c:pt>
                <c:pt idx="11366">
                  <c:v>9085.42</c:v>
                </c:pt>
                <c:pt idx="11367">
                  <c:v>9086.2099999999973</c:v>
                </c:pt>
                <c:pt idx="11368">
                  <c:v>9087.0499999999975</c:v>
                </c:pt>
                <c:pt idx="11369">
                  <c:v>9087.82</c:v>
                </c:pt>
                <c:pt idx="11370">
                  <c:v>9088.6</c:v>
                </c:pt>
                <c:pt idx="11371">
                  <c:v>9089.34</c:v>
                </c:pt>
                <c:pt idx="11372">
                  <c:v>9090.09</c:v>
                </c:pt>
                <c:pt idx="11373">
                  <c:v>9090.9599999999955</c:v>
                </c:pt>
                <c:pt idx="11374">
                  <c:v>9091.8799999999956</c:v>
                </c:pt>
                <c:pt idx="11375">
                  <c:v>9092.68</c:v>
                </c:pt>
                <c:pt idx="11376">
                  <c:v>9093.48</c:v>
                </c:pt>
                <c:pt idx="11377">
                  <c:v>9094.27</c:v>
                </c:pt>
                <c:pt idx="11378">
                  <c:v>9095.09</c:v>
                </c:pt>
                <c:pt idx="11379">
                  <c:v>9095.89</c:v>
                </c:pt>
                <c:pt idx="11380">
                  <c:v>9096.7199999999975</c:v>
                </c:pt>
                <c:pt idx="11381">
                  <c:v>9097.5300000000007</c:v>
                </c:pt>
                <c:pt idx="11382">
                  <c:v>9098.2999999999975</c:v>
                </c:pt>
                <c:pt idx="11383">
                  <c:v>9099.16</c:v>
                </c:pt>
                <c:pt idx="11384">
                  <c:v>9099.89</c:v>
                </c:pt>
                <c:pt idx="11385">
                  <c:v>9100.68</c:v>
                </c:pt>
                <c:pt idx="11386">
                  <c:v>9101.44</c:v>
                </c:pt>
                <c:pt idx="11387">
                  <c:v>9102.2199999999975</c:v>
                </c:pt>
                <c:pt idx="11388">
                  <c:v>9103.0300000000007</c:v>
                </c:pt>
                <c:pt idx="11389">
                  <c:v>9103.89</c:v>
                </c:pt>
                <c:pt idx="11390">
                  <c:v>9104.7800000000007</c:v>
                </c:pt>
                <c:pt idx="11391">
                  <c:v>9105.58</c:v>
                </c:pt>
                <c:pt idx="11392">
                  <c:v>9106.34</c:v>
                </c:pt>
                <c:pt idx="11393">
                  <c:v>9107.07</c:v>
                </c:pt>
                <c:pt idx="11394">
                  <c:v>9107.81</c:v>
                </c:pt>
                <c:pt idx="11395">
                  <c:v>9108.7199999999975</c:v>
                </c:pt>
                <c:pt idx="11396">
                  <c:v>9109.4</c:v>
                </c:pt>
                <c:pt idx="11397">
                  <c:v>9110.1200000000008</c:v>
                </c:pt>
                <c:pt idx="11398">
                  <c:v>9110.869999999999</c:v>
                </c:pt>
                <c:pt idx="11399">
                  <c:v>9111.66</c:v>
                </c:pt>
                <c:pt idx="11400">
                  <c:v>9112.49</c:v>
                </c:pt>
                <c:pt idx="11401">
                  <c:v>9113.2900000000009</c:v>
                </c:pt>
                <c:pt idx="11402">
                  <c:v>9114.0400000000009</c:v>
                </c:pt>
                <c:pt idx="11403">
                  <c:v>9114.8799999999956</c:v>
                </c:pt>
                <c:pt idx="11404">
                  <c:v>9115.69</c:v>
                </c:pt>
                <c:pt idx="11405">
                  <c:v>9116.43</c:v>
                </c:pt>
                <c:pt idx="11406">
                  <c:v>9117.2800000000007</c:v>
                </c:pt>
                <c:pt idx="11407">
                  <c:v>9118.02</c:v>
                </c:pt>
                <c:pt idx="11408">
                  <c:v>9118.7800000000007</c:v>
                </c:pt>
                <c:pt idx="11409">
                  <c:v>9119.5</c:v>
                </c:pt>
                <c:pt idx="11410">
                  <c:v>9120.32</c:v>
                </c:pt>
                <c:pt idx="11411">
                  <c:v>9121.2000000000007</c:v>
                </c:pt>
                <c:pt idx="11412">
                  <c:v>9122.0400000000009</c:v>
                </c:pt>
                <c:pt idx="11413">
                  <c:v>9122.8599999999988</c:v>
                </c:pt>
                <c:pt idx="11414">
                  <c:v>9123.6299999999974</c:v>
                </c:pt>
                <c:pt idx="11415">
                  <c:v>9124.32</c:v>
                </c:pt>
                <c:pt idx="11416">
                  <c:v>9125.65</c:v>
                </c:pt>
                <c:pt idx="11417">
                  <c:v>9126.42</c:v>
                </c:pt>
                <c:pt idx="11418">
                  <c:v>9127.1299999999974</c:v>
                </c:pt>
                <c:pt idx="11419">
                  <c:v>9127.869999999999</c:v>
                </c:pt>
                <c:pt idx="11420">
                  <c:v>9128.6299999999974</c:v>
                </c:pt>
                <c:pt idx="11421">
                  <c:v>9129.3799999999956</c:v>
                </c:pt>
                <c:pt idx="11422">
                  <c:v>9130.0300000000007</c:v>
                </c:pt>
                <c:pt idx="11423">
                  <c:v>9130.75</c:v>
                </c:pt>
                <c:pt idx="11424">
                  <c:v>9131.65</c:v>
                </c:pt>
                <c:pt idx="11425">
                  <c:v>9132.57</c:v>
                </c:pt>
                <c:pt idx="11426">
                  <c:v>9133.4499999999989</c:v>
                </c:pt>
                <c:pt idx="11427">
                  <c:v>9134.26</c:v>
                </c:pt>
                <c:pt idx="11428">
                  <c:v>9135.0300000000007</c:v>
                </c:pt>
                <c:pt idx="11429">
                  <c:v>9135.7900000000009</c:v>
                </c:pt>
                <c:pt idx="11430">
                  <c:v>9136.49</c:v>
                </c:pt>
                <c:pt idx="11431">
                  <c:v>9137.34</c:v>
                </c:pt>
                <c:pt idx="11432">
                  <c:v>9138.06</c:v>
                </c:pt>
                <c:pt idx="11433">
                  <c:v>9138.84</c:v>
                </c:pt>
                <c:pt idx="11434">
                  <c:v>9139.57</c:v>
                </c:pt>
                <c:pt idx="11435">
                  <c:v>9140.369999999999</c:v>
                </c:pt>
                <c:pt idx="11436">
                  <c:v>9141.08</c:v>
                </c:pt>
                <c:pt idx="11437">
                  <c:v>9141.7900000000009</c:v>
                </c:pt>
                <c:pt idx="11438">
                  <c:v>9142.58</c:v>
                </c:pt>
                <c:pt idx="11439">
                  <c:v>9143.32</c:v>
                </c:pt>
                <c:pt idx="11440">
                  <c:v>9144.0400000000009</c:v>
                </c:pt>
                <c:pt idx="11441">
                  <c:v>9144.82</c:v>
                </c:pt>
                <c:pt idx="11442">
                  <c:v>9145.58</c:v>
                </c:pt>
                <c:pt idx="11443">
                  <c:v>9146.369999999999</c:v>
                </c:pt>
                <c:pt idx="11444">
                  <c:v>9147.18</c:v>
                </c:pt>
                <c:pt idx="11445">
                  <c:v>9147.99</c:v>
                </c:pt>
                <c:pt idx="11446">
                  <c:v>9148.99</c:v>
                </c:pt>
                <c:pt idx="11447">
                  <c:v>9149.76</c:v>
                </c:pt>
                <c:pt idx="11448">
                  <c:v>9150.59</c:v>
                </c:pt>
                <c:pt idx="11449">
                  <c:v>9151.34</c:v>
                </c:pt>
                <c:pt idx="11450">
                  <c:v>9152.1200000000008</c:v>
                </c:pt>
                <c:pt idx="11451">
                  <c:v>9152.8799999999956</c:v>
                </c:pt>
                <c:pt idx="11452">
                  <c:v>9153.7099999999973</c:v>
                </c:pt>
                <c:pt idx="11453">
                  <c:v>9154.59</c:v>
                </c:pt>
                <c:pt idx="11454">
                  <c:v>9155.4499999999989</c:v>
                </c:pt>
                <c:pt idx="11455">
                  <c:v>9156.2199999999975</c:v>
                </c:pt>
                <c:pt idx="11456">
                  <c:v>9157.4</c:v>
                </c:pt>
                <c:pt idx="11457">
                  <c:v>9158.19</c:v>
                </c:pt>
                <c:pt idx="11458">
                  <c:v>9158.91</c:v>
                </c:pt>
                <c:pt idx="11459">
                  <c:v>9159.7800000000007</c:v>
                </c:pt>
                <c:pt idx="11460">
                  <c:v>9160.5</c:v>
                </c:pt>
                <c:pt idx="11461">
                  <c:v>9161.2099999999973</c:v>
                </c:pt>
                <c:pt idx="11462">
                  <c:v>9161.94</c:v>
                </c:pt>
                <c:pt idx="11463">
                  <c:v>9162.7099999999973</c:v>
                </c:pt>
                <c:pt idx="11464">
                  <c:v>9163.49</c:v>
                </c:pt>
                <c:pt idx="11465">
                  <c:v>9164.26</c:v>
                </c:pt>
                <c:pt idx="11466">
                  <c:v>9165.09</c:v>
                </c:pt>
                <c:pt idx="11467">
                  <c:v>9165.8499999999985</c:v>
                </c:pt>
                <c:pt idx="11468">
                  <c:v>9166.57</c:v>
                </c:pt>
                <c:pt idx="11469">
                  <c:v>9167.33</c:v>
                </c:pt>
                <c:pt idx="11470">
                  <c:v>9168.1400000000012</c:v>
                </c:pt>
                <c:pt idx="11471">
                  <c:v>9168.869999999999</c:v>
                </c:pt>
                <c:pt idx="11472">
                  <c:v>9169.61</c:v>
                </c:pt>
                <c:pt idx="11473">
                  <c:v>9170.4499999999989</c:v>
                </c:pt>
                <c:pt idx="11474">
                  <c:v>9171.2300000000014</c:v>
                </c:pt>
                <c:pt idx="11475">
                  <c:v>9172.0499999999975</c:v>
                </c:pt>
                <c:pt idx="11476">
                  <c:v>9172.7800000000007</c:v>
                </c:pt>
                <c:pt idx="11477">
                  <c:v>9173.6</c:v>
                </c:pt>
                <c:pt idx="11478">
                  <c:v>9174.44</c:v>
                </c:pt>
                <c:pt idx="11479">
                  <c:v>9175.2900000000009</c:v>
                </c:pt>
                <c:pt idx="11480">
                  <c:v>9176.1200000000008</c:v>
                </c:pt>
                <c:pt idx="11481">
                  <c:v>9176.9</c:v>
                </c:pt>
                <c:pt idx="11482">
                  <c:v>9177.69</c:v>
                </c:pt>
                <c:pt idx="11483">
                  <c:v>9178.39</c:v>
                </c:pt>
                <c:pt idx="11484">
                  <c:v>9179.2199999999975</c:v>
                </c:pt>
                <c:pt idx="11485">
                  <c:v>9180.0400000000009</c:v>
                </c:pt>
                <c:pt idx="11486">
                  <c:v>9180.7800000000007</c:v>
                </c:pt>
                <c:pt idx="11487">
                  <c:v>9181.5499999999975</c:v>
                </c:pt>
                <c:pt idx="11488">
                  <c:v>9182.2999999999975</c:v>
                </c:pt>
                <c:pt idx="11489">
                  <c:v>9183.07</c:v>
                </c:pt>
                <c:pt idx="11490">
                  <c:v>9183.869999999999</c:v>
                </c:pt>
                <c:pt idx="11491">
                  <c:v>9184.65</c:v>
                </c:pt>
                <c:pt idx="11492">
                  <c:v>9185.57</c:v>
                </c:pt>
                <c:pt idx="11493">
                  <c:v>9186.26</c:v>
                </c:pt>
                <c:pt idx="11494">
                  <c:v>9187.01</c:v>
                </c:pt>
                <c:pt idx="11495">
                  <c:v>9187.8799999999956</c:v>
                </c:pt>
                <c:pt idx="11496">
                  <c:v>9188.6200000000008</c:v>
                </c:pt>
                <c:pt idx="11497">
                  <c:v>9189.6299999999974</c:v>
                </c:pt>
                <c:pt idx="11498">
                  <c:v>9190.4499999999989</c:v>
                </c:pt>
                <c:pt idx="11499">
                  <c:v>9191.26</c:v>
                </c:pt>
                <c:pt idx="11500">
                  <c:v>9192.09</c:v>
                </c:pt>
                <c:pt idx="11501">
                  <c:v>9192.82</c:v>
                </c:pt>
                <c:pt idx="11502">
                  <c:v>9193.56</c:v>
                </c:pt>
                <c:pt idx="11503">
                  <c:v>9194.369999999999</c:v>
                </c:pt>
                <c:pt idx="11504">
                  <c:v>9195.17</c:v>
                </c:pt>
                <c:pt idx="11505">
                  <c:v>9195.9599999999955</c:v>
                </c:pt>
                <c:pt idx="11506">
                  <c:v>9196.8599999999988</c:v>
                </c:pt>
                <c:pt idx="11507">
                  <c:v>9197.61</c:v>
                </c:pt>
                <c:pt idx="11508">
                  <c:v>9198.369999999999</c:v>
                </c:pt>
                <c:pt idx="11509">
                  <c:v>9199.1400000000012</c:v>
                </c:pt>
                <c:pt idx="11510">
                  <c:v>9199.9599999999955</c:v>
                </c:pt>
                <c:pt idx="11511">
                  <c:v>9200.7099999999973</c:v>
                </c:pt>
                <c:pt idx="11512">
                  <c:v>9201.94</c:v>
                </c:pt>
                <c:pt idx="11513">
                  <c:v>9202.83</c:v>
                </c:pt>
                <c:pt idx="11514">
                  <c:v>9203.6</c:v>
                </c:pt>
                <c:pt idx="11515">
                  <c:v>9204.4499999999989</c:v>
                </c:pt>
                <c:pt idx="11516">
                  <c:v>9205.15</c:v>
                </c:pt>
                <c:pt idx="11517">
                  <c:v>9205.9499999999989</c:v>
                </c:pt>
                <c:pt idx="11518">
                  <c:v>9206.7300000000014</c:v>
                </c:pt>
                <c:pt idx="11519">
                  <c:v>9207.44</c:v>
                </c:pt>
                <c:pt idx="11520">
                  <c:v>9208.1299999999974</c:v>
                </c:pt>
                <c:pt idx="11521">
                  <c:v>9208.84</c:v>
                </c:pt>
                <c:pt idx="11522">
                  <c:v>9209.7199999999975</c:v>
                </c:pt>
                <c:pt idx="11523">
                  <c:v>9210.49</c:v>
                </c:pt>
                <c:pt idx="11524">
                  <c:v>9211.2300000000014</c:v>
                </c:pt>
                <c:pt idx="11525">
                  <c:v>9211.9499999999989</c:v>
                </c:pt>
                <c:pt idx="11526">
                  <c:v>9212.7000000000007</c:v>
                </c:pt>
                <c:pt idx="11527">
                  <c:v>9213.49</c:v>
                </c:pt>
                <c:pt idx="11528">
                  <c:v>9214.33</c:v>
                </c:pt>
                <c:pt idx="11529">
                  <c:v>9215.19</c:v>
                </c:pt>
                <c:pt idx="11530">
                  <c:v>9215.9499999999989</c:v>
                </c:pt>
                <c:pt idx="11531">
                  <c:v>9216.7400000000016</c:v>
                </c:pt>
                <c:pt idx="11532">
                  <c:v>9217.6</c:v>
                </c:pt>
                <c:pt idx="11533">
                  <c:v>9218.41</c:v>
                </c:pt>
                <c:pt idx="11534">
                  <c:v>9219.27</c:v>
                </c:pt>
                <c:pt idx="11535">
                  <c:v>9220</c:v>
                </c:pt>
                <c:pt idx="11536">
                  <c:v>9220.94</c:v>
                </c:pt>
                <c:pt idx="11537">
                  <c:v>9221.7900000000009</c:v>
                </c:pt>
                <c:pt idx="11538">
                  <c:v>9222.5400000000009</c:v>
                </c:pt>
                <c:pt idx="11539">
                  <c:v>9223.2800000000007</c:v>
                </c:pt>
                <c:pt idx="11540">
                  <c:v>9224.1200000000008</c:v>
                </c:pt>
                <c:pt idx="11541">
                  <c:v>9224.93</c:v>
                </c:pt>
                <c:pt idx="11542">
                  <c:v>9225.66</c:v>
                </c:pt>
                <c:pt idx="11543">
                  <c:v>9226.4499999999989</c:v>
                </c:pt>
                <c:pt idx="11544">
                  <c:v>9227.1200000000008</c:v>
                </c:pt>
                <c:pt idx="11545">
                  <c:v>9227.9499999999989</c:v>
                </c:pt>
                <c:pt idx="11546">
                  <c:v>9228.7000000000007</c:v>
                </c:pt>
                <c:pt idx="11547">
                  <c:v>9229.48</c:v>
                </c:pt>
                <c:pt idx="11548">
                  <c:v>9230.27</c:v>
                </c:pt>
                <c:pt idx="11549">
                  <c:v>9231.18</c:v>
                </c:pt>
                <c:pt idx="11550">
                  <c:v>9231.99</c:v>
                </c:pt>
                <c:pt idx="11551">
                  <c:v>9232.8499999999985</c:v>
                </c:pt>
                <c:pt idx="11552">
                  <c:v>9233.58</c:v>
                </c:pt>
                <c:pt idx="11553">
                  <c:v>9234.83</c:v>
                </c:pt>
                <c:pt idx="11554">
                  <c:v>9235.6299999999974</c:v>
                </c:pt>
                <c:pt idx="11555">
                  <c:v>9236.43</c:v>
                </c:pt>
                <c:pt idx="11556">
                  <c:v>9237.34</c:v>
                </c:pt>
                <c:pt idx="11557">
                  <c:v>9238.17</c:v>
                </c:pt>
                <c:pt idx="11558">
                  <c:v>9238.9699999999957</c:v>
                </c:pt>
                <c:pt idx="11559">
                  <c:v>9239.81</c:v>
                </c:pt>
                <c:pt idx="11560">
                  <c:v>9242.75</c:v>
                </c:pt>
                <c:pt idx="11561">
                  <c:v>9243.51</c:v>
                </c:pt>
                <c:pt idx="11562">
                  <c:v>9244.2199999999975</c:v>
                </c:pt>
                <c:pt idx="11563">
                  <c:v>9245.0400000000009</c:v>
                </c:pt>
                <c:pt idx="11564">
                  <c:v>9245.77</c:v>
                </c:pt>
                <c:pt idx="11565">
                  <c:v>9246.5</c:v>
                </c:pt>
                <c:pt idx="11566">
                  <c:v>9247.2300000000014</c:v>
                </c:pt>
                <c:pt idx="11567">
                  <c:v>9247.94</c:v>
                </c:pt>
                <c:pt idx="11568">
                  <c:v>9248.7800000000007</c:v>
                </c:pt>
                <c:pt idx="11569">
                  <c:v>9249.56</c:v>
                </c:pt>
                <c:pt idx="11570">
                  <c:v>9250.3499999999985</c:v>
                </c:pt>
                <c:pt idx="11571">
                  <c:v>9251.18</c:v>
                </c:pt>
                <c:pt idx="11572">
                  <c:v>9251.9699999999957</c:v>
                </c:pt>
                <c:pt idx="11573">
                  <c:v>9252.8599999999988</c:v>
                </c:pt>
                <c:pt idx="11574">
                  <c:v>9253.66</c:v>
                </c:pt>
                <c:pt idx="11575">
                  <c:v>9254.4699999999957</c:v>
                </c:pt>
                <c:pt idx="11576">
                  <c:v>9255.2999999999975</c:v>
                </c:pt>
                <c:pt idx="11577">
                  <c:v>9256.09</c:v>
                </c:pt>
                <c:pt idx="11578">
                  <c:v>9256.84</c:v>
                </c:pt>
                <c:pt idx="11579">
                  <c:v>9257.6200000000008</c:v>
                </c:pt>
                <c:pt idx="11580">
                  <c:v>9258.4599999999955</c:v>
                </c:pt>
                <c:pt idx="11581">
                  <c:v>9259.27</c:v>
                </c:pt>
                <c:pt idx="11582">
                  <c:v>9260.0300000000007</c:v>
                </c:pt>
                <c:pt idx="11583">
                  <c:v>9260.7300000000014</c:v>
                </c:pt>
                <c:pt idx="11584">
                  <c:v>9261.6</c:v>
                </c:pt>
                <c:pt idx="11585">
                  <c:v>9262.4499999999989</c:v>
                </c:pt>
                <c:pt idx="11586">
                  <c:v>9263.34</c:v>
                </c:pt>
                <c:pt idx="11587">
                  <c:v>9264.1</c:v>
                </c:pt>
                <c:pt idx="11588">
                  <c:v>9265.15</c:v>
                </c:pt>
                <c:pt idx="11589">
                  <c:v>9265.8499999999985</c:v>
                </c:pt>
                <c:pt idx="11590">
                  <c:v>9266.61</c:v>
                </c:pt>
                <c:pt idx="11591">
                  <c:v>9267.369999999999</c:v>
                </c:pt>
                <c:pt idx="11592">
                  <c:v>9268.16</c:v>
                </c:pt>
                <c:pt idx="11593">
                  <c:v>9268.9</c:v>
                </c:pt>
                <c:pt idx="11594">
                  <c:v>9269.66</c:v>
                </c:pt>
                <c:pt idx="11595">
                  <c:v>9270.3599999999988</c:v>
                </c:pt>
                <c:pt idx="11596">
                  <c:v>9271.2999999999975</c:v>
                </c:pt>
                <c:pt idx="11597">
                  <c:v>9272.06</c:v>
                </c:pt>
                <c:pt idx="11598">
                  <c:v>9272.8599999999988</c:v>
                </c:pt>
                <c:pt idx="11599">
                  <c:v>9273.57</c:v>
                </c:pt>
                <c:pt idx="11600">
                  <c:v>9274.32</c:v>
                </c:pt>
                <c:pt idx="11601">
                  <c:v>9275.25</c:v>
                </c:pt>
                <c:pt idx="11602">
                  <c:v>9276</c:v>
                </c:pt>
                <c:pt idx="11603">
                  <c:v>9276.76</c:v>
                </c:pt>
                <c:pt idx="11604">
                  <c:v>9277.5499999999975</c:v>
                </c:pt>
                <c:pt idx="11605">
                  <c:v>9278.39</c:v>
                </c:pt>
                <c:pt idx="11606">
                  <c:v>9279.08</c:v>
                </c:pt>
                <c:pt idx="11607">
                  <c:v>9279.99</c:v>
                </c:pt>
                <c:pt idx="11608">
                  <c:v>9280.7400000000016</c:v>
                </c:pt>
                <c:pt idx="11609">
                  <c:v>9281.7099999999973</c:v>
                </c:pt>
                <c:pt idx="11610">
                  <c:v>9282.59</c:v>
                </c:pt>
                <c:pt idx="11611">
                  <c:v>9283.44</c:v>
                </c:pt>
                <c:pt idx="11612">
                  <c:v>9284.17</c:v>
                </c:pt>
                <c:pt idx="11613">
                  <c:v>9284.9</c:v>
                </c:pt>
                <c:pt idx="11614">
                  <c:v>9285.6400000000012</c:v>
                </c:pt>
                <c:pt idx="11615">
                  <c:v>9286.3799999999956</c:v>
                </c:pt>
                <c:pt idx="11616">
                  <c:v>9287.34</c:v>
                </c:pt>
                <c:pt idx="11617">
                  <c:v>9288.18</c:v>
                </c:pt>
                <c:pt idx="11618">
                  <c:v>9289.1</c:v>
                </c:pt>
                <c:pt idx="11619">
                  <c:v>9289.82</c:v>
                </c:pt>
                <c:pt idx="11620">
                  <c:v>9290.7400000000016</c:v>
                </c:pt>
                <c:pt idx="11621">
                  <c:v>9291.6</c:v>
                </c:pt>
                <c:pt idx="11622">
                  <c:v>9292.42</c:v>
                </c:pt>
                <c:pt idx="11623">
                  <c:v>9293.2000000000007</c:v>
                </c:pt>
                <c:pt idx="11624">
                  <c:v>9293.98</c:v>
                </c:pt>
                <c:pt idx="11625">
                  <c:v>9294.77</c:v>
                </c:pt>
                <c:pt idx="11626">
                  <c:v>9295.5499999999975</c:v>
                </c:pt>
                <c:pt idx="11627">
                  <c:v>9296.2900000000009</c:v>
                </c:pt>
                <c:pt idx="11628">
                  <c:v>9297.15</c:v>
                </c:pt>
                <c:pt idx="11629">
                  <c:v>9297.9499999999989</c:v>
                </c:pt>
                <c:pt idx="11630">
                  <c:v>9298.7300000000014</c:v>
                </c:pt>
                <c:pt idx="11631">
                  <c:v>9299.5</c:v>
                </c:pt>
                <c:pt idx="11632">
                  <c:v>9300.2400000000016</c:v>
                </c:pt>
                <c:pt idx="11633">
                  <c:v>9300.98</c:v>
                </c:pt>
                <c:pt idx="11634">
                  <c:v>9301.7900000000009</c:v>
                </c:pt>
                <c:pt idx="11635">
                  <c:v>9302.5400000000009</c:v>
                </c:pt>
                <c:pt idx="11636">
                  <c:v>9303.39</c:v>
                </c:pt>
                <c:pt idx="11637">
                  <c:v>9304.17</c:v>
                </c:pt>
                <c:pt idx="11638">
                  <c:v>9304.9</c:v>
                </c:pt>
                <c:pt idx="11639">
                  <c:v>9305.6299999999974</c:v>
                </c:pt>
                <c:pt idx="11640">
                  <c:v>9306.33</c:v>
                </c:pt>
                <c:pt idx="11641">
                  <c:v>9307.1200000000008</c:v>
                </c:pt>
                <c:pt idx="11642">
                  <c:v>9307.99</c:v>
                </c:pt>
                <c:pt idx="11643">
                  <c:v>9308.7000000000007</c:v>
                </c:pt>
                <c:pt idx="11644">
                  <c:v>9309.34</c:v>
                </c:pt>
                <c:pt idx="11645">
                  <c:v>9310.2400000000016</c:v>
                </c:pt>
                <c:pt idx="11646">
                  <c:v>9311.2199999999975</c:v>
                </c:pt>
                <c:pt idx="11647">
                  <c:v>9312</c:v>
                </c:pt>
                <c:pt idx="11648">
                  <c:v>9312.76</c:v>
                </c:pt>
                <c:pt idx="11649">
                  <c:v>9313.52</c:v>
                </c:pt>
                <c:pt idx="11650">
                  <c:v>9314.43</c:v>
                </c:pt>
                <c:pt idx="11651">
                  <c:v>9315.2000000000007</c:v>
                </c:pt>
                <c:pt idx="11652">
                  <c:v>9316.0400000000009</c:v>
                </c:pt>
                <c:pt idx="11653">
                  <c:v>9316.7900000000009</c:v>
                </c:pt>
                <c:pt idx="11654">
                  <c:v>9317.5499999999975</c:v>
                </c:pt>
                <c:pt idx="11655">
                  <c:v>9318.369999999999</c:v>
                </c:pt>
                <c:pt idx="11656">
                  <c:v>9319.08</c:v>
                </c:pt>
                <c:pt idx="11657">
                  <c:v>9319.7999999999975</c:v>
                </c:pt>
                <c:pt idx="11658">
                  <c:v>9320.58</c:v>
                </c:pt>
                <c:pt idx="11659">
                  <c:v>9321.39</c:v>
                </c:pt>
                <c:pt idx="11660">
                  <c:v>9322.2000000000007</c:v>
                </c:pt>
                <c:pt idx="11661">
                  <c:v>9323.02</c:v>
                </c:pt>
                <c:pt idx="11662">
                  <c:v>9323.8499999999985</c:v>
                </c:pt>
                <c:pt idx="11663">
                  <c:v>9324.56</c:v>
                </c:pt>
                <c:pt idx="11664">
                  <c:v>9325.49</c:v>
                </c:pt>
                <c:pt idx="11665">
                  <c:v>9326.25</c:v>
                </c:pt>
                <c:pt idx="11666">
                  <c:v>9327.02</c:v>
                </c:pt>
                <c:pt idx="11667">
                  <c:v>9327.84</c:v>
                </c:pt>
                <c:pt idx="11668">
                  <c:v>9328.67</c:v>
                </c:pt>
                <c:pt idx="11669">
                  <c:v>9329.58</c:v>
                </c:pt>
                <c:pt idx="11670">
                  <c:v>9330.369999999999</c:v>
                </c:pt>
                <c:pt idx="11671">
                  <c:v>9331.18</c:v>
                </c:pt>
                <c:pt idx="11672">
                  <c:v>9331.9499999999989</c:v>
                </c:pt>
                <c:pt idx="11673">
                  <c:v>9332.8599999999988</c:v>
                </c:pt>
                <c:pt idx="11674">
                  <c:v>9333.7300000000014</c:v>
                </c:pt>
                <c:pt idx="11675">
                  <c:v>9334.5</c:v>
                </c:pt>
                <c:pt idx="11676">
                  <c:v>9335.33</c:v>
                </c:pt>
                <c:pt idx="11677">
                  <c:v>9336.1299999999974</c:v>
                </c:pt>
                <c:pt idx="11678">
                  <c:v>9336.8599999999988</c:v>
                </c:pt>
                <c:pt idx="11679">
                  <c:v>9337.58</c:v>
                </c:pt>
                <c:pt idx="11680">
                  <c:v>9338.32</c:v>
                </c:pt>
                <c:pt idx="11681">
                  <c:v>9339.0499999999975</c:v>
                </c:pt>
                <c:pt idx="11682">
                  <c:v>9339.92</c:v>
                </c:pt>
                <c:pt idx="11683">
                  <c:v>9340.76</c:v>
                </c:pt>
                <c:pt idx="11684">
                  <c:v>9341.49</c:v>
                </c:pt>
                <c:pt idx="11685">
                  <c:v>9342.2999999999975</c:v>
                </c:pt>
                <c:pt idx="11686">
                  <c:v>9343.1299999999974</c:v>
                </c:pt>
                <c:pt idx="11687">
                  <c:v>9343.84</c:v>
                </c:pt>
                <c:pt idx="11688">
                  <c:v>9344.69</c:v>
                </c:pt>
                <c:pt idx="11689">
                  <c:v>9345.44</c:v>
                </c:pt>
                <c:pt idx="11690">
                  <c:v>9346.25</c:v>
                </c:pt>
                <c:pt idx="11691">
                  <c:v>9346.9699999999957</c:v>
                </c:pt>
                <c:pt idx="11692">
                  <c:v>9347.7300000000014</c:v>
                </c:pt>
                <c:pt idx="11693">
                  <c:v>9348.4499999999989</c:v>
                </c:pt>
                <c:pt idx="11694">
                  <c:v>9349.2300000000014</c:v>
                </c:pt>
                <c:pt idx="11695">
                  <c:v>9350</c:v>
                </c:pt>
                <c:pt idx="11696">
                  <c:v>9350.7999999999975</c:v>
                </c:pt>
                <c:pt idx="11697">
                  <c:v>9351.5300000000007</c:v>
                </c:pt>
                <c:pt idx="11698">
                  <c:v>9352.33</c:v>
                </c:pt>
                <c:pt idx="11699">
                  <c:v>9353.11</c:v>
                </c:pt>
                <c:pt idx="11700">
                  <c:v>9353.9499999999989</c:v>
                </c:pt>
                <c:pt idx="11701">
                  <c:v>9354.75</c:v>
                </c:pt>
                <c:pt idx="11702">
                  <c:v>9355.56</c:v>
                </c:pt>
                <c:pt idx="11703">
                  <c:v>9356.2800000000007</c:v>
                </c:pt>
                <c:pt idx="11704">
                  <c:v>9357.07</c:v>
                </c:pt>
                <c:pt idx="11705">
                  <c:v>9357.81</c:v>
                </c:pt>
                <c:pt idx="11706">
                  <c:v>9358.61</c:v>
                </c:pt>
                <c:pt idx="11707">
                  <c:v>9359.4</c:v>
                </c:pt>
                <c:pt idx="11708">
                  <c:v>9360.2300000000014</c:v>
                </c:pt>
                <c:pt idx="11709">
                  <c:v>9361.0400000000009</c:v>
                </c:pt>
                <c:pt idx="11710">
                  <c:v>9361.92</c:v>
                </c:pt>
                <c:pt idx="11711">
                  <c:v>9362.83</c:v>
                </c:pt>
                <c:pt idx="11712">
                  <c:v>9363.6200000000008</c:v>
                </c:pt>
                <c:pt idx="11713">
                  <c:v>9364.4</c:v>
                </c:pt>
                <c:pt idx="11714">
                  <c:v>9365.17</c:v>
                </c:pt>
                <c:pt idx="11715">
                  <c:v>9365.9499999999989</c:v>
                </c:pt>
                <c:pt idx="11716">
                  <c:v>9366.7999999999975</c:v>
                </c:pt>
                <c:pt idx="11717">
                  <c:v>9367.56</c:v>
                </c:pt>
                <c:pt idx="11718">
                  <c:v>9368.4499999999989</c:v>
                </c:pt>
                <c:pt idx="11719">
                  <c:v>9369.2300000000014</c:v>
                </c:pt>
                <c:pt idx="11720">
                  <c:v>9370.0300000000007</c:v>
                </c:pt>
                <c:pt idx="11721">
                  <c:v>9370.7800000000007</c:v>
                </c:pt>
                <c:pt idx="11722">
                  <c:v>9371.5</c:v>
                </c:pt>
                <c:pt idx="11723">
                  <c:v>9372.39</c:v>
                </c:pt>
                <c:pt idx="11724">
                  <c:v>9373.1400000000012</c:v>
                </c:pt>
                <c:pt idx="11725">
                  <c:v>9373.869999999999</c:v>
                </c:pt>
                <c:pt idx="11726">
                  <c:v>9374.69</c:v>
                </c:pt>
                <c:pt idx="11727">
                  <c:v>9375.57</c:v>
                </c:pt>
                <c:pt idx="11728">
                  <c:v>9376.42</c:v>
                </c:pt>
                <c:pt idx="11729">
                  <c:v>9377.15</c:v>
                </c:pt>
                <c:pt idx="11730">
                  <c:v>9377.92</c:v>
                </c:pt>
                <c:pt idx="11731">
                  <c:v>9378.8499999999985</c:v>
                </c:pt>
                <c:pt idx="11732">
                  <c:v>9379.69</c:v>
                </c:pt>
                <c:pt idx="11733">
                  <c:v>9380.48</c:v>
                </c:pt>
                <c:pt idx="11734">
                  <c:v>9381.2199999999975</c:v>
                </c:pt>
                <c:pt idx="11735">
                  <c:v>9382.06</c:v>
                </c:pt>
                <c:pt idx="11736">
                  <c:v>9382.76</c:v>
                </c:pt>
                <c:pt idx="11737">
                  <c:v>9383.5</c:v>
                </c:pt>
                <c:pt idx="11738">
                  <c:v>9384.2800000000007</c:v>
                </c:pt>
                <c:pt idx="11739">
                  <c:v>9385.11</c:v>
                </c:pt>
                <c:pt idx="11740">
                  <c:v>9385.92</c:v>
                </c:pt>
                <c:pt idx="11741">
                  <c:v>9386.68</c:v>
                </c:pt>
                <c:pt idx="11742">
                  <c:v>9387.41</c:v>
                </c:pt>
                <c:pt idx="11743">
                  <c:v>9388.33</c:v>
                </c:pt>
                <c:pt idx="11744">
                  <c:v>9389.06</c:v>
                </c:pt>
                <c:pt idx="11745">
                  <c:v>9389.7900000000009</c:v>
                </c:pt>
                <c:pt idx="11746">
                  <c:v>9390.57</c:v>
                </c:pt>
                <c:pt idx="11747">
                  <c:v>9391.8499999999985</c:v>
                </c:pt>
                <c:pt idx="11748">
                  <c:v>9392.7400000000016</c:v>
                </c:pt>
                <c:pt idx="11749">
                  <c:v>9393.4499999999989</c:v>
                </c:pt>
                <c:pt idx="11750">
                  <c:v>9394.32</c:v>
                </c:pt>
                <c:pt idx="11751">
                  <c:v>9395.1299999999974</c:v>
                </c:pt>
                <c:pt idx="11752">
                  <c:v>9395.8799999999956</c:v>
                </c:pt>
                <c:pt idx="11753">
                  <c:v>9396.68</c:v>
                </c:pt>
                <c:pt idx="11754">
                  <c:v>9397.5400000000009</c:v>
                </c:pt>
                <c:pt idx="11755">
                  <c:v>9398.2800000000007</c:v>
                </c:pt>
                <c:pt idx="11756">
                  <c:v>9399.2199999999975</c:v>
                </c:pt>
                <c:pt idx="11757">
                  <c:v>9399.94</c:v>
                </c:pt>
                <c:pt idx="11758">
                  <c:v>9400.7400000000016</c:v>
                </c:pt>
                <c:pt idx="11759">
                  <c:v>9401.5300000000007</c:v>
                </c:pt>
                <c:pt idx="11760">
                  <c:v>9402.2999999999975</c:v>
                </c:pt>
                <c:pt idx="11761">
                  <c:v>9403.09</c:v>
                </c:pt>
                <c:pt idx="11762">
                  <c:v>9403.9</c:v>
                </c:pt>
                <c:pt idx="11763">
                  <c:v>9404.6299999999974</c:v>
                </c:pt>
                <c:pt idx="11764">
                  <c:v>9405.6400000000012</c:v>
                </c:pt>
                <c:pt idx="11765">
                  <c:v>9406.42</c:v>
                </c:pt>
                <c:pt idx="11766">
                  <c:v>9407.15</c:v>
                </c:pt>
                <c:pt idx="11767">
                  <c:v>9407.9599999999955</c:v>
                </c:pt>
                <c:pt idx="11768">
                  <c:v>9408.7000000000007</c:v>
                </c:pt>
                <c:pt idx="11769">
                  <c:v>9409.5</c:v>
                </c:pt>
                <c:pt idx="11770">
                  <c:v>9410.369999999999</c:v>
                </c:pt>
                <c:pt idx="11771">
                  <c:v>9411.18</c:v>
                </c:pt>
                <c:pt idx="11772">
                  <c:v>9411.9599999999955</c:v>
                </c:pt>
                <c:pt idx="11773">
                  <c:v>9412.84</c:v>
                </c:pt>
                <c:pt idx="11774">
                  <c:v>9413.67</c:v>
                </c:pt>
                <c:pt idx="11775">
                  <c:v>9414.61</c:v>
                </c:pt>
                <c:pt idx="11776">
                  <c:v>9415.32</c:v>
                </c:pt>
                <c:pt idx="11777">
                  <c:v>9416.19</c:v>
                </c:pt>
                <c:pt idx="11778">
                  <c:v>9416.8599999999988</c:v>
                </c:pt>
                <c:pt idx="11779">
                  <c:v>9417.5400000000009</c:v>
                </c:pt>
                <c:pt idx="11780">
                  <c:v>9418.3499999999985</c:v>
                </c:pt>
                <c:pt idx="11781">
                  <c:v>9419.2199999999975</c:v>
                </c:pt>
                <c:pt idx="11782">
                  <c:v>9419.99</c:v>
                </c:pt>
                <c:pt idx="11783">
                  <c:v>9420.75</c:v>
                </c:pt>
                <c:pt idx="11784">
                  <c:v>9421.52</c:v>
                </c:pt>
                <c:pt idx="11785">
                  <c:v>9422.16</c:v>
                </c:pt>
                <c:pt idx="11786">
                  <c:v>9423.11</c:v>
                </c:pt>
                <c:pt idx="11787">
                  <c:v>9423.92</c:v>
                </c:pt>
                <c:pt idx="11788">
                  <c:v>9424.67</c:v>
                </c:pt>
                <c:pt idx="11789">
                  <c:v>9425.3599999999988</c:v>
                </c:pt>
                <c:pt idx="11790">
                  <c:v>9426.15</c:v>
                </c:pt>
                <c:pt idx="11791">
                  <c:v>9426.9699999999957</c:v>
                </c:pt>
                <c:pt idx="11792">
                  <c:v>9427.7999999999975</c:v>
                </c:pt>
                <c:pt idx="11793">
                  <c:v>9428.5300000000007</c:v>
                </c:pt>
                <c:pt idx="11794">
                  <c:v>9429.2900000000009</c:v>
                </c:pt>
                <c:pt idx="11795">
                  <c:v>9430.08</c:v>
                </c:pt>
                <c:pt idx="11796">
                  <c:v>9430.83</c:v>
                </c:pt>
                <c:pt idx="11797">
                  <c:v>9431.5300000000007</c:v>
                </c:pt>
                <c:pt idx="11798">
                  <c:v>9432.25</c:v>
                </c:pt>
                <c:pt idx="11799">
                  <c:v>9433.07</c:v>
                </c:pt>
                <c:pt idx="11800">
                  <c:v>9433.89</c:v>
                </c:pt>
                <c:pt idx="11801">
                  <c:v>9434.77</c:v>
                </c:pt>
                <c:pt idx="11802">
                  <c:v>9435.5400000000009</c:v>
                </c:pt>
                <c:pt idx="11803">
                  <c:v>9436.2900000000009</c:v>
                </c:pt>
                <c:pt idx="11804">
                  <c:v>9437.0499999999975</c:v>
                </c:pt>
                <c:pt idx="11805">
                  <c:v>9437.98</c:v>
                </c:pt>
                <c:pt idx="11806">
                  <c:v>9438.75</c:v>
                </c:pt>
                <c:pt idx="11807">
                  <c:v>9439.8499999999985</c:v>
                </c:pt>
                <c:pt idx="11808">
                  <c:v>9440.6</c:v>
                </c:pt>
                <c:pt idx="11809">
                  <c:v>9441.39</c:v>
                </c:pt>
                <c:pt idx="11810">
                  <c:v>9442.16</c:v>
                </c:pt>
                <c:pt idx="11811">
                  <c:v>9443</c:v>
                </c:pt>
                <c:pt idx="11812">
                  <c:v>9443.83</c:v>
                </c:pt>
                <c:pt idx="11813">
                  <c:v>9444.58</c:v>
                </c:pt>
                <c:pt idx="11814">
                  <c:v>9445.48</c:v>
                </c:pt>
                <c:pt idx="11815">
                  <c:v>9446.2300000000014</c:v>
                </c:pt>
                <c:pt idx="11816">
                  <c:v>9447.0300000000007</c:v>
                </c:pt>
                <c:pt idx="11817">
                  <c:v>9447.7400000000016</c:v>
                </c:pt>
                <c:pt idx="11818">
                  <c:v>9448.61</c:v>
                </c:pt>
                <c:pt idx="11819">
                  <c:v>9449.3799999999956</c:v>
                </c:pt>
                <c:pt idx="11820">
                  <c:v>9450.1299999999974</c:v>
                </c:pt>
                <c:pt idx="11821">
                  <c:v>9450.92</c:v>
                </c:pt>
                <c:pt idx="11822">
                  <c:v>9451.75</c:v>
                </c:pt>
                <c:pt idx="11823">
                  <c:v>9452.5400000000009</c:v>
                </c:pt>
                <c:pt idx="11824">
                  <c:v>9453.2800000000007</c:v>
                </c:pt>
                <c:pt idx="11825">
                  <c:v>9454.08</c:v>
                </c:pt>
                <c:pt idx="11826">
                  <c:v>9454.8599999999988</c:v>
                </c:pt>
                <c:pt idx="11827">
                  <c:v>9455.61</c:v>
                </c:pt>
                <c:pt idx="11828">
                  <c:v>9456.4</c:v>
                </c:pt>
                <c:pt idx="11829">
                  <c:v>9457.2099999999973</c:v>
                </c:pt>
                <c:pt idx="11830">
                  <c:v>9457.99</c:v>
                </c:pt>
                <c:pt idx="11831">
                  <c:v>9458.869999999999</c:v>
                </c:pt>
                <c:pt idx="11832">
                  <c:v>9459.6400000000012</c:v>
                </c:pt>
                <c:pt idx="11833">
                  <c:v>9460.4699999999957</c:v>
                </c:pt>
                <c:pt idx="11834">
                  <c:v>9461.25</c:v>
                </c:pt>
                <c:pt idx="11835">
                  <c:v>9461.98</c:v>
                </c:pt>
                <c:pt idx="11836">
                  <c:v>9462.7999999999975</c:v>
                </c:pt>
                <c:pt idx="11837">
                  <c:v>9463.58</c:v>
                </c:pt>
                <c:pt idx="11838">
                  <c:v>9464.44</c:v>
                </c:pt>
                <c:pt idx="11839">
                  <c:v>9465.2199999999975</c:v>
                </c:pt>
                <c:pt idx="11840">
                  <c:v>9465.99</c:v>
                </c:pt>
                <c:pt idx="11841">
                  <c:v>9466.76</c:v>
                </c:pt>
                <c:pt idx="11842">
                  <c:v>9467.58</c:v>
                </c:pt>
                <c:pt idx="11843">
                  <c:v>9468.39</c:v>
                </c:pt>
                <c:pt idx="11844">
                  <c:v>9469.2099999999973</c:v>
                </c:pt>
                <c:pt idx="11845">
                  <c:v>9470.1299999999974</c:v>
                </c:pt>
                <c:pt idx="11846">
                  <c:v>9471.06</c:v>
                </c:pt>
                <c:pt idx="11847">
                  <c:v>9471.8799999999956</c:v>
                </c:pt>
                <c:pt idx="11848">
                  <c:v>9472.7199999999975</c:v>
                </c:pt>
                <c:pt idx="11849">
                  <c:v>9473.49</c:v>
                </c:pt>
                <c:pt idx="11850">
                  <c:v>9474.25</c:v>
                </c:pt>
                <c:pt idx="11851">
                  <c:v>9475.01</c:v>
                </c:pt>
                <c:pt idx="11852">
                  <c:v>9475.83</c:v>
                </c:pt>
                <c:pt idx="11853">
                  <c:v>9476.5300000000007</c:v>
                </c:pt>
                <c:pt idx="11854">
                  <c:v>9477.2800000000007</c:v>
                </c:pt>
                <c:pt idx="11855">
                  <c:v>9478.06</c:v>
                </c:pt>
                <c:pt idx="11856">
                  <c:v>9478.9</c:v>
                </c:pt>
                <c:pt idx="11857">
                  <c:v>9479.75</c:v>
                </c:pt>
                <c:pt idx="11858">
                  <c:v>9480.48</c:v>
                </c:pt>
                <c:pt idx="11859">
                  <c:v>9481.39</c:v>
                </c:pt>
                <c:pt idx="11860">
                  <c:v>9482.2099999999973</c:v>
                </c:pt>
                <c:pt idx="11861">
                  <c:v>9483.01</c:v>
                </c:pt>
                <c:pt idx="11862">
                  <c:v>9483.7300000000014</c:v>
                </c:pt>
                <c:pt idx="11863">
                  <c:v>9484.7099999999973</c:v>
                </c:pt>
                <c:pt idx="11864">
                  <c:v>9485.51</c:v>
                </c:pt>
                <c:pt idx="11865">
                  <c:v>9486.2800000000007</c:v>
                </c:pt>
                <c:pt idx="11866">
                  <c:v>9487.0400000000009</c:v>
                </c:pt>
                <c:pt idx="11867">
                  <c:v>9487.7999999999975</c:v>
                </c:pt>
                <c:pt idx="11868">
                  <c:v>9488.6400000000012</c:v>
                </c:pt>
                <c:pt idx="11869">
                  <c:v>9489.42</c:v>
                </c:pt>
                <c:pt idx="11870">
                  <c:v>9490.16</c:v>
                </c:pt>
                <c:pt idx="11871">
                  <c:v>9490.93</c:v>
                </c:pt>
                <c:pt idx="11872">
                  <c:v>9491.7000000000007</c:v>
                </c:pt>
                <c:pt idx="11873">
                  <c:v>9492.5400000000009</c:v>
                </c:pt>
                <c:pt idx="11874">
                  <c:v>9493.3599999999988</c:v>
                </c:pt>
                <c:pt idx="11875">
                  <c:v>9494.11</c:v>
                </c:pt>
                <c:pt idx="11876">
                  <c:v>9494.8499999999985</c:v>
                </c:pt>
                <c:pt idx="11877">
                  <c:v>9495.5499999999975</c:v>
                </c:pt>
                <c:pt idx="11878">
                  <c:v>9496.31</c:v>
                </c:pt>
                <c:pt idx="11879">
                  <c:v>9497.1</c:v>
                </c:pt>
                <c:pt idx="11880">
                  <c:v>9497.8799999999956</c:v>
                </c:pt>
                <c:pt idx="11881">
                  <c:v>9498.66</c:v>
                </c:pt>
                <c:pt idx="11882">
                  <c:v>9499.4499999999989</c:v>
                </c:pt>
                <c:pt idx="11883">
                  <c:v>9500.2400000000016</c:v>
                </c:pt>
                <c:pt idx="11884">
                  <c:v>9501.0400000000009</c:v>
                </c:pt>
                <c:pt idx="11885">
                  <c:v>9501.8799999999956</c:v>
                </c:pt>
                <c:pt idx="11886">
                  <c:v>9502.61</c:v>
                </c:pt>
                <c:pt idx="11887">
                  <c:v>9503.3499999999985</c:v>
                </c:pt>
                <c:pt idx="11888">
                  <c:v>9504.2000000000007</c:v>
                </c:pt>
                <c:pt idx="11889">
                  <c:v>9504.83</c:v>
                </c:pt>
                <c:pt idx="11890">
                  <c:v>9505.68</c:v>
                </c:pt>
                <c:pt idx="11891">
                  <c:v>9506.4499999999989</c:v>
                </c:pt>
                <c:pt idx="11892">
                  <c:v>9507.16</c:v>
                </c:pt>
                <c:pt idx="11893">
                  <c:v>9508.07</c:v>
                </c:pt>
                <c:pt idx="11894">
                  <c:v>9508.869999999999</c:v>
                </c:pt>
                <c:pt idx="11895">
                  <c:v>9509.7800000000007</c:v>
                </c:pt>
                <c:pt idx="11896">
                  <c:v>9510.66</c:v>
                </c:pt>
                <c:pt idx="11897">
                  <c:v>9511.48</c:v>
                </c:pt>
                <c:pt idx="11898">
                  <c:v>9512.26</c:v>
                </c:pt>
                <c:pt idx="11899">
                  <c:v>9513.06</c:v>
                </c:pt>
                <c:pt idx="11900">
                  <c:v>9513.869999999999</c:v>
                </c:pt>
                <c:pt idx="11901">
                  <c:v>9514.7000000000007</c:v>
                </c:pt>
                <c:pt idx="11902">
                  <c:v>9515.66</c:v>
                </c:pt>
                <c:pt idx="11903">
                  <c:v>9516.5499999999975</c:v>
                </c:pt>
                <c:pt idx="11904">
                  <c:v>9517.2300000000014</c:v>
                </c:pt>
                <c:pt idx="11905">
                  <c:v>9518.08</c:v>
                </c:pt>
                <c:pt idx="11906">
                  <c:v>9518.8799999999956</c:v>
                </c:pt>
                <c:pt idx="11907">
                  <c:v>9519.7300000000014</c:v>
                </c:pt>
                <c:pt idx="11908">
                  <c:v>9520.48</c:v>
                </c:pt>
                <c:pt idx="11909">
                  <c:v>9521.16</c:v>
                </c:pt>
                <c:pt idx="11910">
                  <c:v>9521.99</c:v>
                </c:pt>
                <c:pt idx="11911">
                  <c:v>9522.7400000000016</c:v>
                </c:pt>
                <c:pt idx="11912">
                  <c:v>9523.6200000000008</c:v>
                </c:pt>
                <c:pt idx="11913">
                  <c:v>9524.4699999999957</c:v>
                </c:pt>
                <c:pt idx="11914">
                  <c:v>9525.3599999999988</c:v>
                </c:pt>
                <c:pt idx="11915">
                  <c:v>9526.16</c:v>
                </c:pt>
                <c:pt idx="11916">
                  <c:v>9526.9499999999989</c:v>
                </c:pt>
                <c:pt idx="11917">
                  <c:v>9527.7000000000007</c:v>
                </c:pt>
                <c:pt idx="11918">
                  <c:v>9528.5300000000007</c:v>
                </c:pt>
                <c:pt idx="11919">
                  <c:v>9529.3499999999985</c:v>
                </c:pt>
                <c:pt idx="11920">
                  <c:v>9530.25</c:v>
                </c:pt>
                <c:pt idx="11921">
                  <c:v>9530.93</c:v>
                </c:pt>
                <c:pt idx="11922">
                  <c:v>9531.7099999999973</c:v>
                </c:pt>
                <c:pt idx="11923">
                  <c:v>9532.4499999999989</c:v>
                </c:pt>
                <c:pt idx="11924">
                  <c:v>9533.18</c:v>
                </c:pt>
                <c:pt idx="11925">
                  <c:v>9533.93</c:v>
                </c:pt>
                <c:pt idx="11926">
                  <c:v>9534.7000000000007</c:v>
                </c:pt>
                <c:pt idx="11927">
                  <c:v>9535.49</c:v>
                </c:pt>
                <c:pt idx="11928">
                  <c:v>9536.2999999999975</c:v>
                </c:pt>
                <c:pt idx="11929">
                  <c:v>9537.1</c:v>
                </c:pt>
                <c:pt idx="11930">
                  <c:v>9537.93</c:v>
                </c:pt>
                <c:pt idx="11931">
                  <c:v>9538.7800000000007</c:v>
                </c:pt>
                <c:pt idx="11932">
                  <c:v>9539.4499999999989</c:v>
                </c:pt>
                <c:pt idx="11933">
                  <c:v>9540.11</c:v>
                </c:pt>
                <c:pt idx="11934">
                  <c:v>9540.91</c:v>
                </c:pt>
                <c:pt idx="11935">
                  <c:v>9541.65</c:v>
                </c:pt>
                <c:pt idx="11936">
                  <c:v>9542.4499999999989</c:v>
                </c:pt>
                <c:pt idx="11937">
                  <c:v>9543.2199999999975</c:v>
                </c:pt>
                <c:pt idx="11938">
                  <c:v>9544.11</c:v>
                </c:pt>
                <c:pt idx="11939">
                  <c:v>9544.9599999999955</c:v>
                </c:pt>
                <c:pt idx="11940">
                  <c:v>9545.81</c:v>
                </c:pt>
                <c:pt idx="11941">
                  <c:v>9546.57</c:v>
                </c:pt>
                <c:pt idx="11942">
                  <c:v>9547.6200000000008</c:v>
                </c:pt>
                <c:pt idx="11943">
                  <c:v>9548.65</c:v>
                </c:pt>
                <c:pt idx="11944">
                  <c:v>9549.4</c:v>
                </c:pt>
                <c:pt idx="11945">
                  <c:v>9550.2099999999973</c:v>
                </c:pt>
                <c:pt idx="11946">
                  <c:v>9551.08</c:v>
                </c:pt>
                <c:pt idx="11947">
                  <c:v>9551.93</c:v>
                </c:pt>
                <c:pt idx="11948">
                  <c:v>9552.69</c:v>
                </c:pt>
                <c:pt idx="11949">
                  <c:v>9553.4599999999955</c:v>
                </c:pt>
                <c:pt idx="11950">
                  <c:v>9554.16</c:v>
                </c:pt>
                <c:pt idx="11951">
                  <c:v>9554.91</c:v>
                </c:pt>
                <c:pt idx="11952">
                  <c:v>9555.76</c:v>
                </c:pt>
                <c:pt idx="11953">
                  <c:v>9556.59</c:v>
                </c:pt>
                <c:pt idx="11954">
                  <c:v>9557.34</c:v>
                </c:pt>
                <c:pt idx="11955">
                  <c:v>9558.06</c:v>
                </c:pt>
                <c:pt idx="11956">
                  <c:v>9558.7400000000016</c:v>
                </c:pt>
                <c:pt idx="11957">
                  <c:v>9559.5</c:v>
                </c:pt>
                <c:pt idx="11958">
                  <c:v>9560.2099999999973</c:v>
                </c:pt>
                <c:pt idx="11959">
                  <c:v>9560.91</c:v>
                </c:pt>
                <c:pt idx="11960">
                  <c:v>9561.7400000000016</c:v>
                </c:pt>
                <c:pt idx="11961">
                  <c:v>9562.5300000000007</c:v>
                </c:pt>
                <c:pt idx="11962">
                  <c:v>9563.25</c:v>
                </c:pt>
                <c:pt idx="11963">
                  <c:v>9564.01</c:v>
                </c:pt>
                <c:pt idx="11964">
                  <c:v>9564.83</c:v>
                </c:pt>
                <c:pt idx="11965">
                  <c:v>9565.6200000000008</c:v>
                </c:pt>
                <c:pt idx="11966">
                  <c:v>9566.4499999999989</c:v>
                </c:pt>
                <c:pt idx="11967">
                  <c:v>9567.33</c:v>
                </c:pt>
                <c:pt idx="11968">
                  <c:v>9568.1299999999974</c:v>
                </c:pt>
                <c:pt idx="11969">
                  <c:v>9568.869999999999</c:v>
                </c:pt>
                <c:pt idx="11970">
                  <c:v>9569.69</c:v>
                </c:pt>
                <c:pt idx="11971">
                  <c:v>9570.52</c:v>
                </c:pt>
                <c:pt idx="11972">
                  <c:v>9571.3599999999988</c:v>
                </c:pt>
                <c:pt idx="11973">
                  <c:v>9571.98</c:v>
                </c:pt>
                <c:pt idx="11974">
                  <c:v>9572.81</c:v>
                </c:pt>
                <c:pt idx="11975">
                  <c:v>9573.57</c:v>
                </c:pt>
                <c:pt idx="11976">
                  <c:v>9574.2800000000007</c:v>
                </c:pt>
                <c:pt idx="11977">
                  <c:v>9575.0300000000007</c:v>
                </c:pt>
                <c:pt idx="11978">
                  <c:v>9575.84</c:v>
                </c:pt>
                <c:pt idx="11979">
                  <c:v>9576.75</c:v>
                </c:pt>
                <c:pt idx="11980">
                  <c:v>9577.5499999999975</c:v>
                </c:pt>
                <c:pt idx="11981">
                  <c:v>9578.31</c:v>
                </c:pt>
                <c:pt idx="11982">
                  <c:v>9578.9499999999989</c:v>
                </c:pt>
                <c:pt idx="11983">
                  <c:v>9579.93</c:v>
                </c:pt>
                <c:pt idx="11984">
                  <c:v>9580.7800000000007</c:v>
                </c:pt>
                <c:pt idx="11985">
                  <c:v>9581.5400000000009</c:v>
                </c:pt>
                <c:pt idx="11986">
                  <c:v>9582.48</c:v>
                </c:pt>
                <c:pt idx="11987">
                  <c:v>9583.4</c:v>
                </c:pt>
                <c:pt idx="11988">
                  <c:v>9584.11</c:v>
                </c:pt>
                <c:pt idx="11989">
                  <c:v>9584.8799999999956</c:v>
                </c:pt>
                <c:pt idx="11990">
                  <c:v>9585.7000000000007</c:v>
                </c:pt>
                <c:pt idx="11991">
                  <c:v>9586.5499999999975</c:v>
                </c:pt>
                <c:pt idx="11992">
                  <c:v>9587.39</c:v>
                </c:pt>
                <c:pt idx="11993">
                  <c:v>9588.0400000000009</c:v>
                </c:pt>
                <c:pt idx="11994">
                  <c:v>9588.7400000000016</c:v>
                </c:pt>
                <c:pt idx="11995">
                  <c:v>9589.44</c:v>
                </c:pt>
                <c:pt idx="11996">
                  <c:v>9590.26</c:v>
                </c:pt>
                <c:pt idx="11997">
                  <c:v>9591.01</c:v>
                </c:pt>
                <c:pt idx="11998">
                  <c:v>9591.77</c:v>
                </c:pt>
                <c:pt idx="11999">
                  <c:v>9592.5499999999975</c:v>
                </c:pt>
                <c:pt idx="12000">
                  <c:v>9593.2800000000007</c:v>
                </c:pt>
                <c:pt idx="12001">
                  <c:v>9593.99</c:v>
                </c:pt>
                <c:pt idx="12002">
                  <c:v>9594.82</c:v>
                </c:pt>
                <c:pt idx="12003">
                  <c:v>9595.61</c:v>
                </c:pt>
                <c:pt idx="12004">
                  <c:v>9596.7400000000016</c:v>
                </c:pt>
                <c:pt idx="12005">
                  <c:v>9597.52</c:v>
                </c:pt>
                <c:pt idx="12006">
                  <c:v>9598.34</c:v>
                </c:pt>
                <c:pt idx="12007">
                  <c:v>9599.17</c:v>
                </c:pt>
                <c:pt idx="12008">
                  <c:v>9600.01</c:v>
                </c:pt>
                <c:pt idx="12009">
                  <c:v>9600.75</c:v>
                </c:pt>
                <c:pt idx="12010">
                  <c:v>9601.51</c:v>
                </c:pt>
                <c:pt idx="12011">
                  <c:v>9602.3799999999956</c:v>
                </c:pt>
                <c:pt idx="12012">
                  <c:v>9603.1299999999974</c:v>
                </c:pt>
                <c:pt idx="12013">
                  <c:v>9603.91</c:v>
                </c:pt>
                <c:pt idx="12014">
                  <c:v>9604.6400000000012</c:v>
                </c:pt>
                <c:pt idx="12015">
                  <c:v>9605.33</c:v>
                </c:pt>
                <c:pt idx="12016">
                  <c:v>9606.1</c:v>
                </c:pt>
                <c:pt idx="12017">
                  <c:v>9606.8799999999956</c:v>
                </c:pt>
                <c:pt idx="12018">
                  <c:v>9607.6200000000008</c:v>
                </c:pt>
                <c:pt idx="12019">
                  <c:v>9608.34</c:v>
                </c:pt>
                <c:pt idx="12020">
                  <c:v>9609.15</c:v>
                </c:pt>
                <c:pt idx="12021">
                  <c:v>9609.9</c:v>
                </c:pt>
                <c:pt idx="12022">
                  <c:v>9610.67</c:v>
                </c:pt>
                <c:pt idx="12023">
                  <c:v>9611.5300000000007</c:v>
                </c:pt>
                <c:pt idx="12024">
                  <c:v>9612.34</c:v>
                </c:pt>
                <c:pt idx="12025">
                  <c:v>9613.25</c:v>
                </c:pt>
                <c:pt idx="12026">
                  <c:v>9614.0300000000007</c:v>
                </c:pt>
                <c:pt idx="12027">
                  <c:v>9614.7199999999975</c:v>
                </c:pt>
                <c:pt idx="12028">
                  <c:v>9615.51</c:v>
                </c:pt>
                <c:pt idx="12029">
                  <c:v>9616.2900000000009</c:v>
                </c:pt>
                <c:pt idx="12030">
                  <c:v>9617.0499999999975</c:v>
                </c:pt>
                <c:pt idx="12031">
                  <c:v>9617.8799999999956</c:v>
                </c:pt>
                <c:pt idx="12032">
                  <c:v>9618.61</c:v>
                </c:pt>
                <c:pt idx="12033">
                  <c:v>9619.5499999999975</c:v>
                </c:pt>
                <c:pt idx="12034">
                  <c:v>9620.2999999999975</c:v>
                </c:pt>
                <c:pt idx="12035">
                  <c:v>9621.0499999999975</c:v>
                </c:pt>
                <c:pt idx="12036">
                  <c:v>9621.7800000000007</c:v>
                </c:pt>
                <c:pt idx="12037">
                  <c:v>9622.56</c:v>
                </c:pt>
                <c:pt idx="12038">
                  <c:v>9623.26</c:v>
                </c:pt>
                <c:pt idx="12039">
                  <c:v>9624.0400000000009</c:v>
                </c:pt>
                <c:pt idx="12040">
                  <c:v>9624.8599999999988</c:v>
                </c:pt>
                <c:pt idx="12041">
                  <c:v>9625.6400000000012</c:v>
                </c:pt>
                <c:pt idx="12042">
                  <c:v>9626.49</c:v>
                </c:pt>
                <c:pt idx="12043">
                  <c:v>9627.369999999999</c:v>
                </c:pt>
                <c:pt idx="12044">
                  <c:v>9628.1299999999974</c:v>
                </c:pt>
                <c:pt idx="12045">
                  <c:v>9629.16</c:v>
                </c:pt>
                <c:pt idx="12046">
                  <c:v>9630</c:v>
                </c:pt>
                <c:pt idx="12047">
                  <c:v>9630.81</c:v>
                </c:pt>
                <c:pt idx="12048">
                  <c:v>9631.58</c:v>
                </c:pt>
                <c:pt idx="12049">
                  <c:v>9632.369999999999</c:v>
                </c:pt>
                <c:pt idx="12050">
                  <c:v>9633.08</c:v>
                </c:pt>
                <c:pt idx="12051">
                  <c:v>9633.94</c:v>
                </c:pt>
                <c:pt idx="12052">
                  <c:v>9634.77</c:v>
                </c:pt>
                <c:pt idx="12053">
                  <c:v>9635.5300000000007</c:v>
                </c:pt>
                <c:pt idx="12054">
                  <c:v>9636.31</c:v>
                </c:pt>
                <c:pt idx="12055">
                  <c:v>9637.11</c:v>
                </c:pt>
                <c:pt idx="12056">
                  <c:v>9637.93</c:v>
                </c:pt>
                <c:pt idx="12057">
                  <c:v>9638.68</c:v>
                </c:pt>
                <c:pt idx="12058">
                  <c:v>9639.5499999999975</c:v>
                </c:pt>
                <c:pt idx="12059">
                  <c:v>9640.2999999999975</c:v>
                </c:pt>
                <c:pt idx="12060">
                  <c:v>9641.0400000000009</c:v>
                </c:pt>
                <c:pt idx="12061">
                  <c:v>9641.84</c:v>
                </c:pt>
                <c:pt idx="12062">
                  <c:v>9642.66</c:v>
                </c:pt>
                <c:pt idx="12063">
                  <c:v>9643.41</c:v>
                </c:pt>
                <c:pt idx="12064">
                  <c:v>9644.25</c:v>
                </c:pt>
                <c:pt idx="12065">
                  <c:v>9645.02</c:v>
                </c:pt>
                <c:pt idx="12066">
                  <c:v>9645.81</c:v>
                </c:pt>
                <c:pt idx="12067">
                  <c:v>9646.5400000000009</c:v>
                </c:pt>
                <c:pt idx="12068">
                  <c:v>9647.5</c:v>
                </c:pt>
                <c:pt idx="12069">
                  <c:v>9648.2300000000014</c:v>
                </c:pt>
                <c:pt idx="12070">
                  <c:v>9649.0300000000007</c:v>
                </c:pt>
                <c:pt idx="12071">
                  <c:v>9649.84</c:v>
                </c:pt>
                <c:pt idx="12072">
                  <c:v>9650.61</c:v>
                </c:pt>
                <c:pt idx="12073">
                  <c:v>9651.3599999999988</c:v>
                </c:pt>
                <c:pt idx="12074">
                  <c:v>9652.1200000000008</c:v>
                </c:pt>
                <c:pt idx="12075">
                  <c:v>9652.94</c:v>
                </c:pt>
                <c:pt idx="12076">
                  <c:v>9653.7199999999975</c:v>
                </c:pt>
                <c:pt idx="12077">
                  <c:v>9654.4699999999957</c:v>
                </c:pt>
                <c:pt idx="12078">
                  <c:v>9655.2300000000014</c:v>
                </c:pt>
                <c:pt idx="12079">
                  <c:v>9655.98</c:v>
                </c:pt>
                <c:pt idx="12080">
                  <c:v>9656.7800000000007</c:v>
                </c:pt>
                <c:pt idx="12081">
                  <c:v>9657.59</c:v>
                </c:pt>
                <c:pt idx="12082">
                  <c:v>9658.3799999999956</c:v>
                </c:pt>
                <c:pt idx="12083">
                  <c:v>9659.1299999999974</c:v>
                </c:pt>
                <c:pt idx="12084">
                  <c:v>9659.8599999999988</c:v>
                </c:pt>
                <c:pt idx="12085">
                  <c:v>9660.6</c:v>
                </c:pt>
                <c:pt idx="12086">
                  <c:v>9661.48</c:v>
                </c:pt>
                <c:pt idx="12087">
                  <c:v>9662.25</c:v>
                </c:pt>
                <c:pt idx="12088">
                  <c:v>9662.92</c:v>
                </c:pt>
                <c:pt idx="12089">
                  <c:v>9663.7400000000016</c:v>
                </c:pt>
                <c:pt idx="12090">
                  <c:v>9664.58</c:v>
                </c:pt>
                <c:pt idx="12091">
                  <c:v>9665.3599999999988</c:v>
                </c:pt>
                <c:pt idx="12092">
                  <c:v>9666.18</c:v>
                </c:pt>
                <c:pt idx="12093">
                  <c:v>9666.94</c:v>
                </c:pt>
                <c:pt idx="12094">
                  <c:v>9667.7199999999975</c:v>
                </c:pt>
                <c:pt idx="12095">
                  <c:v>9668.5300000000007</c:v>
                </c:pt>
                <c:pt idx="12096">
                  <c:v>9669.27</c:v>
                </c:pt>
                <c:pt idx="12097">
                  <c:v>9670.0300000000007</c:v>
                </c:pt>
                <c:pt idx="12098">
                  <c:v>9670.77</c:v>
                </c:pt>
                <c:pt idx="12099">
                  <c:v>9671.6200000000008</c:v>
                </c:pt>
                <c:pt idx="12100">
                  <c:v>9672.42</c:v>
                </c:pt>
                <c:pt idx="12101">
                  <c:v>9673.2400000000016</c:v>
                </c:pt>
                <c:pt idx="12102">
                  <c:v>9674.43</c:v>
                </c:pt>
                <c:pt idx="12103">
                  <c:v>9675.2199999999975</c:v>
                </c:pt>
                <c:pt idx="12104">
                  <c:v>9675.94</c:v>
                </c:pt>
                <c:pt idx="12105">
                  <c:v>9676.76</c:v>
                </c:pt>
                <c:pt idx="12106">
                  <c:v>9677.5300000000007</c:v>
                </c:pt>
                <c:pt idx="12107">
                  <c:v>9678.31</c:v>
                </c:pt>
                <c:pt idx="12108">
                  <c:v>9679.06</c:v>
                </c:pt>
                <c:pt idx="12109">
                  <c:v>9679.9499999999989</c:v>
                </c:pt>
                <c:pt idx="12110">
                  <c:v>9680.6299999999974</c:v>
                </c:pt>
                <c:pt idx="12111">
                  <c:v>9681.43</c:v>
                </c:pt>
                <c:pt idx="12112">
                  <c:v>9682.19</c:v>
                </c:pt>
                <c:pt idx="12113">
                  <c:v>9682.92</c:v>
                </c:pt>
                <c:pt idx="12114">
                  <c:v>9683.7099999999973</c:v>
                </c:pt>
                <c:pt idx="12115">
                  <c:v>9684.43</c:v>
                </c:pt>
                <c:pt idx="12116">
                  <c:v>9685.18</c:v>
                </c:pt>
                <c:pt idx="12117">
                  <c:v>9685.99</c:v>
                </c:pt>
                <c:pt idx="12118">
                  <c:v>9686.7400000000016</c:v>
                </c:pt>
                <c:pt idx="12119">
                  <c:v>9687.5400000000009</c:v>
                </c:pt>
                <c:pt idx="12120">
                  <c:v>9688.25</c:v>
                </c:pt>
                <c:pt idx="12121">
                  <c:v>9689.17</c:v>
                </c:pt>
                <c:pt idx="12122">
                  <c:v>9689.99</c:v>
                </c:pt>
                <c:pt idx="12123">
                  <c:v>9690.8599999999988</c:v>
                </c:pt>
                <c:pt idx="12124">
                  <c:v>9691.59</c:v>
                </c:pt>
                <c:pt idx="12125">
                  <c:v>9692.2300000000014</c:v>
                </c:pt>
                <c:pt idx="12126">
                  <c:v>9692.98</c:v>
                </c:pt>
                <c:pt idx="12127">
                  <c:v>9693.869999999999</c:v>
                </c:pt>
                <c:pt idx="12128">
                  <c:v>9694.66</c:v>
                </c:pt>
                <c:pt idx="12129">
                  <c:v>9695.4699999999957</c:v>
                </c:pt>
                <c:pt idx="12130">
                  <c:v>9696.32</c:v>
                </c:pt>
                <c:pt idx="12131">
                  <c:v>9697.17</c:v>
                </c:pt>
                <c:pt idx="12132">
                  <c:v>9697.89</c:v>
                </c:pt>
                <c:pt idx="12133">
                  <c:v>9698.67</c:v>
                </c:pt>
                <c:pt idx="12134">
                  <c:v>9699.5</c:v>
                </c:pt>
                <c:pt idx="12135">
                  <c:v>9700.27</c:v>
                </c:pt>
                <c:pt idx="12136">
                  <c:v>9701</c:v>
                </c:pt>
                <c:pt idx="12137">
                  <c:v>9701.81</c:v>
                </c:pt>
                <c:pt idx="12138">
                  <c:v>9702.75</c:v>
                </c:pt>
                <c:pt idx="12139">
                  <c:v>9703.57</c:v>
                </c:pt>
                <c:pt idx="12140">
                  <c:v>9704.4599999999955</c:v>
                </c:pt>
                <c:pt idx="12141">
                  <c:v>9705.2300000000014</c:v>
                </c:pt>
                <c:pt idx="12142">
                  <c:v>9705.8799999999956</c:v>
                </c:pt>
                <c:pt idx="12143">
                  <c:v>9706.94</c:v>
                </c:pt>
                <c:pt idx="12144">
                  <c:v>9707.76</c:v>
                </c:pt>
                <c:pt idx="12145">
                  <c:v>9708.5499999999975</c:v>
                </c:pt>
                <c:pt idx="12146">
                  <c:v>9709.2999999999975</c:v>
                </c:pt>
                <c:pt idx="12147">
                  <c:v>9710.1299999999974</c:v>
                </c:pt>
                <c:pt idx="12148">
                  <c:v>9710.9699999999957</c:v>
                </c:pt>
                <c:pt idx="12149">
                  <c:v>9711.7999999999975</c:v>
                </c:pt>
                <c:pt idx="12150">
                  <c:v>9712.6200000000008</c:v>
                </c:pt>
                <c:pt idx="12151">
                  <c:v>9713.369999999999</c:v>
                </c:pt>
                <c:pt idx="12152">
                  <c:v>9714.17</c:v>
                </c:pt>
                <c:pt idx="12153">
                  <c:v>9714.93</c:v>
                </c:pt>
                <c:pt idx="12154">
                  <c:v>9715.68</c:v>
                </c:pt>
                <c:pt idx="12155">
                  <c:v>9716.5300000000007</c:v>
                </c:pt>
                <c:pt idx="12156">
                  <c:v>9717.33</c:v>
                </c:pt>
                <c:pt idx="12157">
                  <c:v>9718.1</c:v>
                </c:pt>
                <c:pt idx="12158">
                  <c:v>9718.84</c:v>
                </c:pt>
                <c:pt idx="12159">
                  <c:v>9719.69</c:v>
                </c:pt>
                <c:pt idx="12160">
                  <c:v>9720.57</c:v>
                </c:pt>
                <c:pt idx="12161">
                  <c:v>9721.26</c:v>
                </c:pt>
                <c:pt idx="12162">
                  <c:v>9722.0300000000007</c:v>
                </c:pt>
                <c:pt idx="12163">
                  <c:v>9722.83</c:v>
                </c:pt>
                <c:pt idx="12164">
                  <c:v>9723.56</c:v>
                </c:pt>
                <c:pt idx="12165">
                  <c:v>9724.3799999999956</c:v>
                </c:pt>
                <c:pt idx="12166">
                  <c:v>9725.08</c:v>
                </c:pt>
                <c:pt idx="12167">
                  <c:v>9725.8599999999988</c:v>
                </c:pt>
                <c:pt idx="12168">
                  <c:v>9726.6200000000008</c:v>
                </c:pt>
                <c:pt idx="12169">
                  <c:v>9727.44</c:v>
                </c:pt>
                <c:pt idx="12170">
                  <c:v>9728.2000000000007</c:v>
                </c:pt>
                <c:pt idx="12171">
                  <c:v>9728.8599999999988</c:v>
                </c:pt>
                <c:pt idx="12172">
                  <c:v>9729.7800000000007</c:v>
                </c:pt>
                <c:pt idx="12173">
                  <c:v>9730.5300000000007</c:v>
                </c:pt>
                <c:pt idx="12174">
                  <c:v>9731.39</c:v>
                </c:pt>
                <c:pt idx="12175">
                  <c:v>9732.1200000000008</c:v>
                </c:pt>
                <c:pt idx="12176">
                  <c:v>9732.8799999999956</c:v>
                </c:pt>
                <c:pt idx="12177">
                  <c:v>9733.57</c:v>
                </c:pt>
                <c:pt idx="12178">
                  <c:v>9734.34</c:v>
                </c:pt>
                <c:pt idx="12179">
                  <c:v>9735.2199999999975</c:v>
                </c:pt>
                <c:pt idx="12180">
                  <c:v>9735.99</c:v>
                </c:pt>
                <c:pt idx="12181">
                  <c:v>9736.8599999999988</c:v>
                </c:pt>
                <c:pt idx="12182">
                  <c:v>9737.7099999999973</c:v>
                </c:pt>
                <c:pt idx="12183">
                  <c:v>9738.42</c:v>
                </c:pt>
                <c:pt idx="12184">
                  <c:v>9739.4499999999989</c:v>
                </c:pt>
                <c:pt idx="12185">
                  <c:v>9740.26</c:v>
                </c:pt>
                <c:pt idx="12186">
                  <c:v>9740.8499999999985</c:v>
                </c:pt>
                <c:pt idx="12187">
                  <c:v>9741.65</c:v>
                </c:pt>
                <c:pt idx="12188">
                  <c:v>9742.42</c:v>
                </c:pt>
                <c:pt idx="12189">
                  <c:v>9743.1400000000012</c:v>
                </c:pt>
                <c:pt idx="12190">
                  <c:v>9743.89</c:v>
                </c:pt>
                <c:pt idx="12191">
                  <c:v>9744.6400000000012</c:v>
                </c:pt>
                <c:pt idx="12192">
                  <c:v>9745.43</c:v>
                </c:pt>
                <c:pt idx="12193">
                  <c:v>9746.2199999999975</c:v>
                </c:pt>
                <c:pt idx="12194">
                  <c:v>9746.9699999999957</c:v>
                </c:pt>
                <c:pt idx="12195">
                  <c:v>9747.7300000000014</c:v>
                </c:pt>
                <c:pt idx="12196">
                  <c:v>9748.5300000000007</c:v>
                </c:pt>
                <c:pt idx="12197">
                  <c:v>9749.32</c:v>
                </c:pt>
                <c:pt idx="12198">
                  <c:v>9750.0400000000009</c:v>
                </c:pt>
                <c:pt idx="12199">
                  <c:v>9750.8499999999985</c:v>
                </c:pt>
                <c:pt idx="12200">
                  <c:v>9751.66</c:v>
                </c:pt>
                <c:pt idx="12201">
                  <c:v>9752.5</c:v>
                </c:pt>
                <c:pt idx="12202">
                  <c:v>9753.27</c:v>
                </c:pt>
                <c:pt idx="12203">
                  <c:v>9754.1</c:v>
                </c:pt>
                <c:pt idx="12204">
                  <c:v>9754.8499999999985</c:v>
                </c:pt>
                <c:pt idx="12205">
                  <c:v>9755.99</c:v>
                </c:pt>
                <c:pt idx="12206">
                  <c:v>9756.81</c:v>
                </c:pt>
                <c:pt idx="12207">
                  <c:v>9757.65</c:v>
                </c:pt>
                <c:pt idx="12208">
                  <c:v>9758.41</c:v>
                </c:pt>
                <c:pt idx="12209">
                  <c:v>9759.19</c:v>
                </c:pt>
                <c:pt idx="12210">
                  <c:v>9760.02</c:v>
                </c:pt>
                <c:pt idx="12211">
                  <c:v>9760.7999999999975</c:v>
                </c:pt>
                <c:pt idx="12212">
                  <c:v>9761.56</c:v>
                </c:pt>
                <c:pt idx="12213">
                  <c:v>9762.33</c:v>
                </c:pt>
                <c:pt idx="12214">
                  <c:v>9763.17</c:v>
                </c:pt>
                <c:pt idx="12215">
                  <c:v>9763.93</c:v>
                </c:pt>
                <c:pt idx="12216">
                  <c:v>9764.7099999999973</c:v>
                </c:pt>
                <c:pt idx="12217">
                  <c:v>9765.5</c:v>
                </c:pt>
                <c:pt idx="12218">
                  <c:v>9766.2400000000016</c:v>
                </c:pt>
                <c:pt idx="12219">
                  <c:v>9767.0300000000007</c:v>
                </c:pt>
                <c:pt idx="12220">
                  <c:v>9767.92</c:v>
                </c:pt>
                <c:pt idx="12221">
                  <c:v>9768.7000000000007</c:v>
                </c:pt>
                <c:pt idx="12222">
                  <c:v>9769.5</c:v>
                </c:pt>
                <c:pt idx="12223">
                  <c:v>9770.3799999999956</c:v>
                </c:pt>
                <c:pt idx="12224">
                  <c:v>9771.1</c:v>
                </c:pt>
                <c:pt idx="12225">
                  <c:v>9771.98</c:v>
                </c:pt>
                <c:pt idx="12226">
                  <c:v>9772.84</c:v>
                </c:pt>
                <c:pt idx="12227">
                  <c:v>9773.51</c:v>
                </c:pt>
                <c:pt idx="12228">
                  <c:v>9774.2800000000007</c:v>
                </c:pt>
                <c:pt idx="12229">
                  <c:v>9775.0300000000007</c:v>
                </c:pt>
                <c:pt idx="12230">
                  <c:v>9775.8599999999988</c:v>
                </c:pt>
                <c:pt idx="12231">
                  <c:v>9776.66</c:v>
                </c:pt>
                <c:pt idx="12232">
                  <c:v>9777.49</c:v>
                </c:pt>
                <c:pt idx="12233">
                  <c:v>9778.2000000000007</c:v>
                </c:pt>
                <c:pt idx="12234">
                  <c:v>9778.98</c:v>
                </c:pt>
                <c:pt idx="12235">
                  <c:v>9779.81</c:v>
                </c:pt>
                <c:pt idx="12236">
                  <c:v>9780.6</c:v>
                </c:pt>
                <c:pt idx="12237">
                  <c:v>9781.32</c:v>
                </c:pt>
                <c:pt idx="12238">
                  <c:v>9782.2300000000014</c:v>
                </c:pt>
                <c:pt idx="12239">
                  <c:v>9783.0300000000007</c:v>
                </c:pt>
                <c:pt idx="12240">
                  <c:v>9783.89</c:v>
                </c:pt>
                <c:pt idx="12241">
                  <c:v>9784.6400000000012</c:v>
                </c:pt>
                <c:pt idx="12242">
                  <c:v>9785.48</c:v>
                </c:pt>
                <c:pt idx="12243">
                  <c:v>9786.3799999999956</c:v>
                </c:pt>
                <c:pt idx="12244">
                  <c:v>9787.09</c:v>
                </c:pt>
                <c:pt idx="12245">
                  <c:v>9787.89</c:v>
                </c:pt>
                <c:pt idx="12246">
                  <c:v>9788.59</c:v>
                </c:pt>
                <c:pt idx="12247">
                  <c:v>9789.3499999999985</c:v>
                </c:pt>
                <c:pt idx="12248">
                  <c:v>9790.06</c:v>
                </c:pt>
                <c:pt idx="12249">
                  <c:v>9790.7900000000009</c:v>
                </c:pt>
                <c:pt idx="12250">
                  <c:v>9791.5400000000009</c:v>
                </c:pt>
                <c:pt idx="12251">
                  <c:v>9792.3499999999985</c:v>
                </c:pt>
                <c:pt idx="12252">
                  <c:v>9793.2199999999975</c:v>
                </c:pt>
                <c:pt idx="12253">
                  <c:v>9793.93</c:v>
                </c:pt>
                <c:pt idx="12254">
                  <c:v>9794.7800000000007</c:v>
                </c:pt>
                <c:pt idx="12255">
                  <c:v>9795.56</c:v>
                </c:pt>
                <c:pt idx="12256">
                  <c:v>9796.2800000000007</c:v>
                </c:pt>
                <c:pt idx="12257">
                  <c:v>9797.1200000000008</c:v>
                </c:pt>
                <c:pt idx="12258">
                  <c:v>9797.94</c:v>
                </c:pt>
                <c:pt idx="12259">
                  <c:v>9798.7099999999973</c:v>
                </c:pt>
                <c:pt idx="12260">
                  <c:v>9799.41</c:v>
                </c:pt>
                <c:pt idx="12261">
                  <c:v>9800.2000000000007</c:v>
                </c:pt>
                <c:pt idx="12262">
                  <c:v>9801.0400000000009</c:v>
                </c:pt>
                <c:pt idx="12263">
                  <c:v>9801.82</c:v>
                </c:pt>
                <c:pt idx="12264">
                  <c:v>9802.6400000000012</c:v>
                </c:pt>
                <c:pt idx="12265">
                  <c:v>9803.41</c:v>
                </c:pt>
                <c:pt idx="12266">
                  <c:v>9804.369999999999</c:v>
                </c:pt>
                <c:pt idx="12267">
                  <c:v>9805.1299999999974</c:v>
                </c:pt>
                <c:pt idx="12268">
                  <c:v>9805.93</c:v>
                </c:pt>
                <c:pt idx="12269">
                  <c:v>9806.7400000000016</c:v>
                </c:pt>
                <c:pt idx="12270">
                  <c:v>9807.52</c:v>
                </c:pt>
                <c:pt idx="12271">
                  <c:v>9808.34</c:v>
                </c:pt>
                <c:pt idx="12272">
                  <c:v>9809.1299999999974</c:v>
                </c:pt>
                <c:pt idx="12273">
                  <c:v>9809.9599999999955</c:v>
                </c:pt>
                <c:pt idx="12274">
                  <c:v>9810.8799999999956</c:v>
                </c:pt>
                <c:pt idx="12275">
                  <c:v>9811.65</c:v>
                </c:pt>
                <c:pt idx="12276">
                  <c:v>9812.42</c:v>
                </c:pt>
                <c:pt idx="12277">
                  <c:v>9813.2000000000007</c:v>
                </c:pt>
                <c:pt idx="12278">
                  <c:v>9814.02</c:v>
                </c:pt>
                <c:pt idx="12279">
                  <c:v>9814.82</c:v>
                </c:pt>
                <c:pt idx="12280">
                  <c:v>9815.59</c:v>
                </c:pt>
                <c:pt idx="12281">
                  <c:v>9816.3799999999956</c:v>
                </c:pt>
                <c:pt idx="12282">
                  <c:v>9817.17</c:v>
                </c:pt>
                <c:pt idx="12283">
                  <c:v>9817.91</c:v>
                </c:pt>
                <c:pt idx="12284">
                  <c:v>9818.7900000000009</c:v>
                </c:pt>
                <c:pt idx="12285">
                  <c:v>9819.7099999999973</c:v>
                </c:pt>
                <c:pt idx="12286">
                  <c:v>9820.4499999999989</c:v>
                </c:pt>
                <c:pt idx="12287">
                  <c:v>9821.26</c:v>
                </c:pt>
                <c:pt idx="12288">
                  <c:v>9822.09</c:v>
                </c:pt>
                <c:pt idx="12289">
                  <c:v>9822.9</c:v>
                </c:pt>
                <c:pt idx="12290">
                  <c:v>9823.65</c:v>
                </c:pt>
                <c:pt idx="12291">
                  <c:v>9824.41</c:v>
                </c:pt>
                <c:pt idx="12292">
                  <c:v>9825.2199999999975</c:v>
                </c:pt>
                <c:pt idx="12293">
                  <c:v>9826</c:v>
                </c:pt>
                <c:pt idx="12294">
                  <c:v>9826.76</c:v>
                </c:pt>
                <c:pt idx="12295">
                  <c:v>9827.5</c:v>
                </c:pt>
                <c:pt idx="12296">
                  <c:v>9828.25</c:v>
                </c:pt>
                <c:pt idx="12297">
                  <c:v>9829.1200000000008</c:v>
                </c:pt>
                <c:pt idx="12298">
                  <c:v>9829.94</c:v>
                </c:pt>
                <c:pt idx="12299">
                  <c:v>9830.68</c:v>
                </c:pt>
                <c:pt idx="12300">
                  <c:v>9831.61</c:v>
                </c:pt>
                <c:pt idx="12301">
                  <c:v>9832.5400000000009</c:v>
                </c:pt>
                <c:pt idx="12302">
                  <c:v>9833.16</c:v>
                </c:pt>
                <c:pt idx="12303">
                  <c:v>9834.02</c:v>
                </c:pt>
                <c:pt idx="12304">
                  <c:v>9834.8499999999985</c:v>
                </c:pt>
                <c:pt idx="12305">
                  <c:v>9835.7300000000014</c:v>
                </c:pt>
                <c:pt idx="12306">
                  <c:v>9836.5</c:v>
                </c:pt>
                <c:pt idx="12307">
                  <c:v>9837.2400000000016</c:v>
                </c:pt>
                <c:pt idx="12308">
                  <c:v>9838.07</c:v>
                </c:pt>
                <c:pt idx="12309">
                  <c:v>9838.9699999999957</c:v>
                </c:pt>
                <c:pt idx="12310">
                  <c:v>9839.7300000000014</c:v>
                </c:pt>
                <c:pt idx="12311">
                  <c:v>9840.5300000000007</c:v>
                </c:pt>
                <c:pt idx="12312">
                  <c:v>9841.32</c:v>
                </c:pt>
                <c:pt idx="12313">
                  <c:v>9842.08</c:v>
                </c:pt>
                <c:pt idx="12314">
                  <c:v>9842.9599999999955</c:v>
                </c:pt>
                <c:pt idx="12315">
                  <c:v>9843.7900000000009</c:v>
                </c:pt>
                <c:pt idx="12316">
                  <c:v>9844.6</c:v>
                </c:pt>
                <c:pt idx="12317">
                  <c:v>9845.3599999999988</c:v>
                </c:pt>
                <c:pt idx="12318">
                  <c:v>9846.15</c:v>
                </c:pt>
                <c:pt idx="12319">
                  <c:v>9846.93</c:v>
                </c:pt>
                <c:pt idx="12320">
                  <c:v>9847.7000000000007</c:v>
                </c:pt>
                <c:pt idx="12321">
                  <c:v>9848.4699999999957</c:v>
                </c:pt>
                <c:pt idx="12322">
                  <c:v>9849.2300000000014</c:v>
                </c:pt>
                <c:pt idx="12323">
                  <c:v>9849.94</c:v>
                </c:pt>
                <c:pt idx="12324">
                  <c:v>9850.8499999999985</c:v>
                </c:pt>
                <c:pt idx="12325">
                  <c:v>9851.6400000000012</c:v>
                </c:pt>
                <c:pt idx="12326">
                  <c:v>9852.5499999999975</c:v>
                </c:pt>
                <c:pt idx="12327">
                  <c:v>9853.43</c:v>
                </c:pt>
                <c:pt idx="12328">
                  <c:v>9854.31</c:v>
                </c:pt>
                <c:pt idx="12329">
                  <c:v>9854.9699999999957</c:v>
                </c:pt>
                <c:pt idx="12330">
                  <c:v>9855.76</c:v>
                </c:pt>
                <c:pt idx="12331">
                  <c:v>9856.61</c:v>
                </c:pt>
                <c:pt idx="12332">
                  <c:v>9857.42</c:v>
                </c:pt>
                <c:pt idx="12333">
                  <c:v>9858.1400000000012</c:v>
                </c:pt>
                <c:pt idx="12334">
                  <c:v>9858.89</c:v>
                </c:pt>
                <c:pt idx="12335">
                  <c:v>9859.75</c:v>
                </c:pt>
                <c:pt idx="12336">
                  <c:v>9860.48</c:v>
                </c:pt>
                <c:pt idx="12337">
                  <c:v>9861.3599999999988</c:v>
                </c:pt>
                <c:pt idx="12338">
                  <c:v>9862.1</c:v>
                </c:pt>
                <c:pt idx="12339">
                  <c:v>9863.27</c:v>
                </c:pt>
                <c:pt idx="12340">
                  <c:v>9864.2900000000009</c:v>
                </c:pt>
                <c:pt idx="12341">
                  <c:v>9865.0400000000009</c:v>
                </c:pt>
                <c:pt idx="12342">
                  <c:v>9865.77</c:v>
                </c:pt>
                <c:pt idx="12343">
                  <c:v>9866.58</c:v>
                </c:pt>
                <c:pt idx="12344">
                  <c:v>9867.39</c:v>
                </c:pt>
                <c:pt idx="12345">
                  <c:v>9868.16</c:v>
                </c:pt>
                <c:pt idx="12346">
                  <c:v>9868.92</c:v>
                </c:pt>
                <c:pt idx="12347">
                  <c:v>9869.7999999999975</c:v>
                </c:pt>
                <c:pt idx="12348">
                  <c:v>9870.6400000000012</c:v>
                </c:pt>
                <c:pt idx="12349">
                  <c:v>9871.4</c:v>
                </c:pt>
                <c:pt idx="12350">
                  <c:v>9872.2199999999975</c:v>
                </c:pt>
                <c:pt idx="12351">
                  <c:v>9872.9599999999955</c:v>
                </c:pt>
                <c:pt idx="12352">
                  <c:v>9873.7300000000014</c:v>
                </c:pt>
                <c:pt idx="12353">
                  <c:v>9874.5499999999975</c:v>
                </c:pt>
                <c:pt idx="12354">
                  <c:v>9875.49</c:v>
                </c:pt>
                <c:pt idx="12355">
                  <c:v>9876.26</c:v>
                </c:pt>
                <c:pt idx="12356">
                  <c:v>9877.01</c:v>
                </c:pt>
                <c:pt idx="12357">
                  <c:v>9877.7900000000009</c:v>
                </c:pt>
                <c:pt idx="12358">
                  <c:v>9878.68</c:v>
                </c:pt>
                <c:pt idx="12359">
                  <c:v>9879.39</c:v>
                </c:pt>
                <c:pt idx="12360">
                  <c:v>9880.27</c:v>
                </c:pt>
                <c:pt idx="12361">
                  <c:v>9881.09</c:v>
                </c:pt>
                <c:pt idx="12362">
                  <c:v>9881.93</c:v>
                </c:pt>
                <c:pt idx="12363">
                  <c:v>9882.77</c:v>
                </c:pt>
                <c:pt idx="12364">
                  <c:v>9883.58</c:v>
                </c:pt>
                <c:pt idx="12365">
                  <c:v>9884.3799999999956</c:v>
                </c:pt>
                <c:pt idx="12366">
                  <c:v>9885.1400000000012</c:v>
                </c:pt>
                <c:pt idx="12367">
                  <c:v>9885.9599999999955</c:v>
                </c:pt>
                <c:pt idx="12368">
                  <c:v>9886.7800000000007</c:v>
                </c:pt>
                <c:pt idx="12369">
                  <c:v>9887.59</c:v>
                </c:pt>
                <c:pt idx="12370">
                  <c:v>9888.31</c:v>
                </c:pt>
                <c:pt idx="12371">
                  <c:v>9889.06</c:v>
                </c:pt>
                <c:pt idx="12372">
                  <c:v>9889.77</c:v>
                </c:pt>
                <c:pt idx="12373">
                  <c:v>9890.5499999999975</c:v>
                </c:pt>
                <c:pt idx="12374">
                  <c:v>9891.3599999999988</c:v>
                </c:pt>
                <c:pt idx="12375">
                  <c:v>9892.2400000000016</c:v>
                </c:pt>
                <c:pt idx="12376">
                  <c:v>9893.02</c:v>
                </c:pt>
                <c:pt idx="12377">
                  <c:v>9893.7800000000007</c:v>
                </c:pt>
                <c:pt idx="12378">
                  <c:v>9894.369999999999</c:v>
                </c:pt>
                <c:pt idx="12379">
                  <c:v>9895.3499999999985</c:v>
                </c:pt>
                <c:pt idx="12380">
                  <c:v>9896.11</c:v>
                </c:pt>
                <c:pt idx="12381">
                  <c:v>9896.7300000000014</c:v>
                </c:pt>
                <c:pt idx="12382">
                  <c:v>9897.43</c:v>
                </c:pt>
                <c:pt idx="12383">
                  <c:v>9898.31</c:v>
                </c:pt>
                <c:pt idx="12384">
                  <c:v>9899.02</c:v>
                </c:pt>
                <c:pt idx="12385">
                  <c:v>9899.82</c:v>
                </c:pt>
                <c:pt idx="12386">
                  <c:v>9900.5300000000007</c:v>
                </c:pt>
                <c:pt idx="12387">
                  <c:v>9901.39</c:v>
                </c:pt>
                <c:pt idx="12388">
                  <c:v>9902.2400000000016</c:v>
                </c:pt>
                <c:pt idx="12389">
                  <c:v>9903.0300000000007</c:v>
                </c:pt>
                <c:pt idx="12390">
                  <c:v>9903.9499999999989</c:v>
                </c:pt>
                <c:pt idx="12391">
                  <c:v>9904.93</c:v>
                </c:pt>
                <c:pt idx="12392">
                  <c:v>9905.61</c:v>
                </c:pt>
                <c:pt idx="12393">
                  <c:v>9906.31</c:v>
                </c:pt>
                <c:pt idx="12394">
                  <c:v>9907.1200000000008</c:v>
                </c:pt>
                <c:pt idx="12395">
                  <c:v>9907.9599999999955</c:v>
                </c:pt>
                <c:pt idx="12396">
                  <c:v>9908.75</c:v>
                </c:pt>
                <c:pt idx="12397">
                  <c:v>9909.48</c:v>
                </c:pt>
                <c:pt idx="12398">
                  <c:v>9910.42</c:v>
                </c:pt>
                <c:pt idx="12399">
                  <c:v>9911.16</c:v>
                </c:pt>
                <c:pt idx="12400">
                  <c:v>9912.18</c:v>
                </c:pt>
                <c:pt idx="12401">
                  <c:v>9912.99</c:v>
                </c:pt>
                <c:pt idx="12402">
                  <c:v>9913.75</c:v>
                </c:pt>
                <c:pt idx="12403">
                  <c:v>9914.58</c:v>
                </c:pt>
                <c:pt idx="12404">
                  <c:v>9915.3799999999956</c:v>
                </c:pt>
                <c:pt idx="12405">
                  <c:v>9916.2099999999973</c:v>
                </c:pt>
                <c:pt idx="12406">
                  <c:v>9917.1400000000012</c:v>
                </c:pt>
                <c:pt idx="12407">
                  <c:v>9917.8799999999956</c:v>
                </c:pt>
                <c:pt idx="12408">
                  <c:v>9918.67</c:v>
                </c:pt>
                <c:pt idx="12409">
                  <c:v>9919.5300000000007</c:v>
                </c:pt>
                <c:pt idx="12410">
                  <c:v>9920.5400000000009</c:v>
                </c:pt>
                <c:pt idx="12411">
                  <c:v>9921.33</c:v>
                </c:pt>
                <c:pt idx="12412">
                  <c:v>9922.07</c:v>
                </c:pt>
                <c:pt idx="12413">
                  <c:v>9922.7300000000014</c:v>
                </c:pt>
                <c:pt idx="12414">
                  <c:v>9923.59</c:v>
                </c:pt>
                <c:pt idx="12415">
                  <c:v>9924.4</c:v>
                </c:pt>
                <c:pt idx="12416">
                  <c:v>9925.17</c:v>
                </c:pt>
                <c:pt idx="12417">
                  <c:v>9925.9499999999989</c:v>
                </c:pt>
                <c:pt idx="12418">
                  <c:v>9926.76</c:v>
                </c:pt>
                <c:pt idx="12419">
                  <c:v>9927.7400000000016</c:v>
                </c:pt>
                <c:pt idx="12420">
                  <c:v>9928.65</c:v>
                </c:pt>
                <c:pt idx="12421">
                  <c:v>9929.39</c:v>
                </c:pt>
                <c:pt idx="12422">
                  <c:v>9930.1400000000012</c:v>
                </c:pt>
                <c:pt idx="12423">
                  <c:v>9930.8499999999985</c:v>
                </c:pt>
                <c:pt idx="12424">
                  <c:v>9931.5499999999975</c:v>
                </c:pt>
                <c:pt idx="12425">
                  <c:v>9932.4</c:v>
                </c:pt>
                <c:pt idx="12426">
                  <c:v>9933.1200000000008</c:v>
                </c:pt>
                <c:pt idx="12427">
                  <c:v>9933.8599999999988</c:v>
                </c:pt>
                <c:pt idx="12428">
                  <c:v>9934.59</c:v>
                </c:pt>
                <c:pt idx="12429">
                  <c:v>9935.4</c:v>
                </c:pt>
                <c:pt idx="12430">
                  <c:v>9936.1400000000012</c:v>
                </c:pt>
                <c:pt idx="12431">
                  <c:v>9936.9</c:v>
                </c:pt>
                <c:pt idx="12432">
                  <c:v>9937.6400000000012</c:v>
                </c:pt>
                <c:pt idx="12433">
                  <c:v>9938.4499999999989</c:v>
                </c:pt>
                <c:pt idx="12434">
                  <c:v>9939.2400000000016</c:v>
                </c:pt>
                <c:pt idx="12435">
                  <c:v>9939.93</c:v>
                </c:pt>
                <c:pt idx="12436">
                  <c:v>9940.6200000000008</c:v>
                </c:pt>
                <c:pt idx="12437">
                  <c:v>9941.2999999999975</c:v>
                </c:pt>
                <c:pt idx="12438">
                  <c:v>9942.0300000000007</c:v>
                </c:pt>
                <c:pt idx="12439">
                  <c:v>9943.06</c:v>
                </c:pt>
                <c:pt idx="12440">
                  <c:v>9943.92</c:v>
                </c:pt>
                <c:pt idx="12441">
                  <c:v>9944.67</c:v>
                </c:pt>
                <c:pt idx="12442">
                  <c:v>9945.4599999999955</c:v>
                </c:pt>
                <c:pt idx="12443">
                  <c:v>9946.27</c:v>
                </c:pt>
                <c:pt idx="12444">
                  <c:v>9947.08</c:v>
                </c:pt>
                <c:pt idx="12445">
                  <c:v>9947.8799999999956</c:v>
                </c:pt>
                <c:pt idx="12446">
                  <c:v>9948.6299999999974</c:v>
                </c:pt>
                <c:pt idx="12447">
                  <c:v>9949.369999999999</c:v>
                </c:pt>
                <c:pt idx="12448">
                  <c:v>9950.1299999999974</c:v>
                </c:pt>
                <c:pt idx="12449">
                  <c:v>9950.98</c:v>
                </c:pt>
                <c:pt idx="12450">
                  <c:v>9951.83</c:v>
                </c:pt>
                <c:pt idx="12451">
                  <c:v>9952.6299999999974</c:v>
                </c:pt>
                <c:pt idx="12452">
                  <c:v>9953.4699999999957</c:v>
                </c:pt>
                <c:pt idx="12453">
                  <c:v>9954.2199999999975</c:v>
                </c:pt>
                <c:pt idx="12454">
                  <c:v>9954.9599999999955</c:v>
                </c:pt>
                <c:pt idx="12455">
                  <c:v>9955.81</c:v>
                </c:pt>
                <c:pt idx="12456">
                  <c:v>9956.67</c:v>
                </c:pt>
                <c:pt idx="12457">
                  <c:v>9957.4699999999957</c:v>
                </c:pt>
                <c:pt idx="12458">
                  <c:v>9958.2300000000014</c:v>
                </c:pt>
                <c:pt idx="12459">
                  <c:v>9959.0499999999975</c:v>
                </c:pt>
                <c:pt idx="12460">
                  <c:v>9959.84</c:v>
                </c:pt>
                <c:pt idx="12461">
                  <c:v>9960.69</c:v>
                </c:pt>
                <c:pt idx="12462">
                  <c:v>9961.41</c:v>
                </c:pt>
                <c:pt idx="12463">
                  <c:v>9962.15</c:v>
                </c:pt>
                <c:pt idx="12464">
                  <c:v>9962.99</c:v>
                </c:pt>
                <c:pt idx="12465">
                  <c:v>9963.84</c:v>
                </c:pt>
                <c:pt idx="12466">
                  <c:v>9964.6200000000008</c:v>
                </c:pt>
                <c:pt idx="12467">
                  <c:v>9965.41</c:v>
                </c:pt>
                <c:pt idx="12468">
                  <c:v>9966.2999999999975</c:v>
                </c:pt>
                <c:pt idx="12469">
                  <c:v>9967.01</c:v>
                </c:pt>
                <c:pt idx="12470">
                  <c:v>9967.82</c:v>
                </c:pt>
                <c:pt idx="12471">
                  <c:v>9968.7800000000007</c:v>
                </c:pt>
                <c:pt idx="12472">
                  <c:v>9969.52</c:v>
                </c:pt>
                <c:pt idx="12473">
                  <c:v>9970.2199999999975</c:v>
                </c:pt>
                <c:pt idx="12474">
                  <c:v>9971.02</c:v>
                </c:pt>
                <c:pt idx="12475">
                  <c:v>9971.81</c:v>
                </c:pt>
                <c:pt idx="12476">
                  <c:v>9972.5300000000007</c:v>
                </c:pt>
                <c:pt idx="12477">
                  <c:v>9973.34</c:v>
                </c:pt>
                <c:pt idx="12478">
                  <c:v>9974.09</c:v>
                </c:pt>
                <c:pt idx="12479">
                  <c:v>9974.92</c:v>
                </c:pt>
                <c:pt idx="12480">
                  <c:v>9975.7099999999973</c:v>
                </c:pt>
                <c:pt idx="12481">
                  <c:v>9976.52</c:v>
                </c:pt>
                <c:pt idx="12482">
                  <c:v>9977.2800000000007</c:v>
                </c:pt>
                <c:pt idx="12483">
                  <c:v>9978.0400000000009</c:v>
                </c:pt>
                <c:pt idx="12484">
                  <c:v>9978.81</c:v>
                </c:pt>
                <c:pt idx="12485">
                  <c:v>9979.6400000000012</c:v>
                </c:pt>
                <c:pt idx="12486">
                  <c:v>9980.39</c:v>
                </c:pt>
                <c:pt idx="12487">
                  <c:v>9981.2900000000009</c:v>
                </c:pt>
                <c:pt idx="12488">
                  <c:v>9982.1200000000008</c:v>
                </c:pt>
                <c:pt idx="12489">
                  <c:v>9982.9</c:v>
                </c:pt>
                <c:pt idx="12490">
                  <c:v>9983.69</c:v>
                </c:pt>
                <c:pt idx="12491">
                  <c:v>9984.41</c:v>
                </c:pt>
                <c:pt idx="12492">
                  <c:v>9985.19</c:v>
                </c:pt>
                <c:pt idx="12493">
                  <c:v>9985.89</c:v>
                </c:pt>
                <c:pt idx="12494">
                  <c:v>9986.58</c:v>
                </c:pt>
                <c:pt idx="12495">
                  <c:v>9987.65</c:v>
                </c:pt>
                <c:pt idx="12496">
                  <c:v>9988.51</c:v>
                </c:pt>
                <c:pt idx="12497">
                  <c:v>9989.27</c:v>
                </c:pt>
                <c:pt idx="12498">
                  <c:v>9990.0499999999975</c:v>
                </c:pt>
                <c:pt idx="12499">
                  <c:v>9990.91</c:v>
                </c:pt>
                <c:pt idx="12500">
                  <c:v>9991.82</c:v>
                </c:pt>
                <c:pt idx="12501">
                  <c:v>9992.6299999999974</c:v>
                </c:pt>
                <c:pt idx="12502">
                  <c:v>9993.2900000000009</c:v>
                </c:pt>
                <c:pt idx="12503">
                  <c:v>9994.02</c:v>
                </c:pt>
                <c:pt idx="12504">
                  <c:v>9994.82</c:v>
                </c:pt>
                <c:pt idx="12505">
                  <c:v>9995.6400000000012</c:v>
                </c:pt>
                <c:pt idx="12506">
                  <c:v>9996.4</c:v>
                </c:pt>
                <c:pt idx="12507">
                  <c:v>9997.18</c:v>
                </c:pt>
                <c:pt idx="12508">
                  <c:v>9998.02</c:v>
                </c:pt>
                <c:pt idx="12509">
                  <c:v>9998.84</c:v>
                </c:pt>
                <c:pt idx="12510">
                  <c:v>9999.49</c:v>
                </c:pt>
                <c:pt idx="12511">
                  <c:v>10000.299999999997</c:v>
                </c:pt>
                <c:pt idx="12512">
                  <c:v>10001</c:v>
                </c:pt>
                <c:pt idx="12513">
                  <c:v>10001.9</c:v>
                </c:pt>
                <c:pt idx="12514">
                  <c:v>10002.6</c:v>
                </c:pt>
                <c:pt idx="12515">
                  <c:v>10003.4</c:v>
                </c:pt>
                <c:pt idx="12516">
                  <c:v>10004.299999999997</c:v>
                </c:pt>
                <c:pt idx="12517">
                  <c:v>10005</c:v>
                </c:pt>
                <c:pt idx="12518">
                  <c:v>10005.799999999997</c:v>
                </c:pt>
                <c:pt idx="12519">
                  <c:v>10006.6</c:v>
                </c:pt>
                <c:pt idx="12520">
                  <c:v>10007.4</c:v>
                </c:pt>
                <c:pt idx="12521">
                  <c:v>10008.299999999997</c:v>
                </c:pt>
                <c:pt idx="12522">
                  <c:v>10009.1</c:v>
                </c:pt>
                <c:pt idx="12523">
                  <c:v>10009.9</c:v>
                </c:pt>
                <c:pt idx="12524">
                  <c:v>10010.6</c:v>
                </c:pt>
                <c:pt idx="12525">
                  <c:v>10011.4</c:v>
                </c:pt>
                <c:pt idx="12526">
                  <c:v>10012.200000000003</c:v>
                </c:pt>
                <c:pt idx="12527">
                  <c:v>10012.9</c:v>
                </c:pt>
                <c:pt idx="12528">
                  <c:v>10013.700000000003</c:v>
                </c:pt>
                <c:pt idx="12529">
                  <c:v>10014.5</c:v>
                </c:pt>
                <c:pt idx="12530">
                  <c:v>10015.299999999997</c:v>
                </c:pt>
                <c:pt idx="12531">
                  <c:v>10016.1</c:v>
                </c:pt>
                <c:pt idx="12532">
                  <c:v>10016.9</c:v>
                </c:pt>
                <c:pt idx="12533">
                  <c:v>10017.700000000003</c:v>
                </c:pt>
                <c:pt idx="12534">
                  <c:v>10018.5</c:v>
                </c:pt>
                <c:pt idx="12535">
                  <c:v>10019.6</c:v>
                </c:pt>
                <c:pt idx="12536">
                  <c:v>10020.299999999997</c:v>
                </c:pt>
                <c:pt idx="12537">
                  <c:v>10021</c:v>
                </c:pt>
                <c:pt idx="12538">
                  <c:v>10021.700000000003</c:v>
                </c:pt>
                <c:pt idx="12539">
                  <c:v>10022.6</c:v>
                </c:pt>
                <c:pt idx="12540">
                  <c:v>10023.299999999997</c:v>
                </c:pt>
                <c:pt idx="12541">
                  <c:v>10024</c:v>
                </c:pt>
                <c:pt idx="12542">
                  <c:v>10024.799999999997</c:v>
                </c:pt>
                <c:pt idx="12543">
                  <c:v>10025.5</c:v>
                </c:pt>
                <c:pt idx="12544">
                  <c:v>10026.4</c:v>
                </c:pt>
                <c:pt idx="12545">
                  <c:v>10027.4</c:v>
                </c:pt>
                <c:pt idx="12546">
                  <c:v>10028.1</c:v>
                </c:pt>
                <c:pt idx="12547">
                  <c:v>10028.9</c:v>
                </c:pt>
                <c:pt idx="12548">
                  <c:v>10029.700000000003</c:v>
                </c:pt>
                <c:pt idx="12549">
                  <c:v>10030.5</c:v>
                </c:pt>
                <c:pt idx="12550">
                  <c:v>10031.299999999997</c:v>
                </c:pt>
                <c:pt idx="12551">
                  <c:v>10032</c:v>
                </c:pt>
                <c:pt idx="12552">
                  <c:v>10032.799999999997</c:v>
                </c:pt>
                <c:pt idx="12553">
                  <c:v>10033.6</c:v>
                </c:pt>
                <c:pt idx="12554">
                  <c:v>10034.5</c:v>
                </c:pt>
                <c:pt idx="12555">
                  <c:v>10035.299999999997</c:v>
                </c:pt>
                <c:pt idx="12556">
                  <c:v>10036.1</c:v>
                </c:pt>
                <c:pt idx="12557">
                  <c:v>10036.9</c:v>
                </c:pt>
                <c:pt idx="12558">
                  <c:v>10037.700000000003</c:v>
                </c:pt>
                <c:pt idx="12559">
                  <c:v>10038.5</c:v>
                </c:pt>
                <c:pt idx="12560">
                  <c:v>10039.299999999997</c:v>
                </c:pt>
                <c:pt idx="12561">
                  <c:v>10040</c:v>
                </c:pt>
                <c:pt idx="12562">
                  <c:v>10040.700000000003</c:v>
                </c:pt>
                <c:pt idx="12563">
                  <c:v>10041.4</c:v>
                </c:pt>
                <c:pt idx="12564">
                  <c:v>10042.200000000003</c:v>
                </c:pt>
                <c:pt idx="12565">
                  <c:v>10043</c:v>
                </c:pt>
                <c:pt idx="12566">
                  <c:v>10043.799999999997</c:v>
                </c:pt>
                <c:pt idx="12567">
                  <c:v>10044.6</c:v>
                </c:pt>
                <c:pt idx="12568">
                  <c:v>10045.5</c:v>
                </c:pt>
                <c:pt idx="12569">
                  <c:v>10046.200000000003</c:v>
                </c:pt>
                <c:pt idx="12570">
                  <c:v>10047.200000000003</c:v>
                </c:pt>
                <c:pt idx="12571">
                  <c:v>10047.9</c:v>
                </c:pt>
                <c:pt idx="12572">
                  <c:v>10048.6</c:v>
                </c:pt>
                <c:pt idx="12573">
                  <c:v>10049.5</c:v>
                </c:pt>
                <c:pt idx="12574">
                  <c:v>10050.200000000003</c:v>
                </c:pt>
                <c:pt idx="12575">
                  <c:v>10051.1</c:v>
                </c:pt>
                <c:pt idx="12576">
                  <c:v>10052</c:v>
                </c:pt>
                <c:pt idx="12577">
                  <c:v>10052.799999999997</c:v>
                </c:pt>
                <c:pt idx="12578">
                  <c:v>10053.5</c:v>
                </c:pt>
                <c:pt idx="12579">
                  <c:v>10054.1</c:v>
                </c:pt>
                <c:pt idx="12580">
                  <c:v>10054.799999999997</c:v>
                </c:pt>
                <c:pt idx="12581">
                  <c:v>10055.700000000003</c:v>
                </c:pt>
                <c:pt idx="12582">
                  <c:v>10056.5</c:v>
                </c:pt>
                <c:pt idx="12583">
                  <c:v>10057.200000000003</c:v>
                </c:pt>
                <c:pt idx="12584">
                  <c:v>10058.1</c:v>
                </c:pt>
                <c:pt idx="12585">
                  <c:v>10058.9</c:v>
                </c:pt>
                <c:pt idx="12586">
                  <c:v>10059.700000000003</c:v>
                </c:pt>
                <c:pt idx="12587">
                  <c:v>10060.299999999997</c:v>
                </c:pt>
                <c:pt idx="12588">
                  <c:v>10061.1</c:v>
                </c:pt>
                <c:pt idx="12589">
                  <c:v>10061.9</c:v>
                </c:pt>
                <c:pt idx="12590">
                  <c:v>10062.700000000003</c:v>
                </c:pt>
                <c:pt idx="12591">
                  <c:v>10063.6</c:v>
                </c:pt>
                <c:pt idx="12592">
                  <c:v>10064.4</c:v>
                </c:pt>
                <c:pt idx="12593">
                  <c:v>10065.1</c:v>
                </c:pt>
                <c:pt idx="12594">
                  <c:v>10065.799999999997</c:v>
                </c:pt>
                <c:pt idx="12595">
                  <c:v>10066.799999999997</c:v>
                </c:pt>
                <c:pt idx="12596">
                  <c:v>10067.5</c:v>
                </c:pt>
                <c:pt idx="12597">
                  <c:v>10068.799999999997</c:v>
                </c:pt>
                <c:pt idx="12598">
                  <c:v>10069.700000000003</c:v>
                </c:pt>
                <c:pt idx="12599">
                  <c:v>10070.4</c:v>
                </c:pt>
                <c:pt idx="12600">
                  <c:v>10071.299999999997</c:v>
                </c:pt>
                <c:pt idx="12601">
                  <c:v>10072</c:v>
                </c:pt>
                <c:pt idx="12602">
                  <c:v>10072.799999999997</c:v>
                </c:pt>
                <c:pt idx="12603">
                  <c:v>10073.5</c:v>
                </c:pt>
                <c:pt idx="12604">
                  <c:v>10074.299999999997</c:v>
                </c:pt>
                <c:pt idx="12605">
                  <c:v>10075</c:v>
                </c:pt>
                <c:pt idx="12606">
                  <c:v>10075.799999999997</c:v>
                </c:pt>
                <c:pt idx="12607">
                  <c:v>10076.6</c:v>
                </c:pt>
                <c:pt idx="12608">
                  <c:v>10077.4</c:v>
                </c:pt>
                <c:pt idx="12609">
                  <c:v>10078.200000000003</c:v>
                </c:pt>
                <c:pt idx="12610">
                  <c:v>10079</c:v>
                </c:pt>
                <c:pt idx="12611">
                  <c:v>10079.799999999997</c:v>
                </c:pt>
                <c:pt idx="12612">
                  <c:v>10080.6</c:v>
                </c:pt>
                <c:pt idx="12613">
                  <c:v>10081.5</c:v>
                </c:pt>
                <c:pt idx="12614">
                  <c:v>10082.200000000003</c:v>
                </c:pt>
                <c:pt idx="12615">
                  <c:v>10083</c:v>
                </c:pt>
                <c:pt idx="12616">
                  <c:v>10083.799999999997</c:v>
                </c:pt>
                <c:pt idx="12617">
                  <c:v>10084.5</c:v>
                </c:pt>
                <c:pt idx="12618">
                  <c:v>10085.299999999997</c:v>
                </c:pt>
                <c:pt idx="12619">
                  <c:v>10086.1</c:v>
                </c:pt>
                <c:pt idx="12620">
                  <c:v>10086.9</c:v>
                </c:pt>
                <c:pt idx="12621">
                  <c:v>10087.6</c:v>
                </c:pt>
                <c:pt idx="12622">
                  <c:v>10088.5</c:v>
                </c:pt>
                <c:pt idx="12623">
                  <c:v>10089.299999999997</c:v>
                </c:pt>
                <c:pt idx="12624">
                  <c:v>10090.1</c:v>
                </c:pt>
                <c:pt idx="12625">
                  <c:v>10090.9</c:v>
                </c:pt>
                <c:pt idx="12626">
                  <c:v>10091.6</c:v>
                </c:pt>
                <c:pt idx="12627">
                  <c:v>10092.4</c:v>
                </c:pt>
                <c:pt idx="12628">
                  <c:v>10093.200000000003</c:v>
                </c:pt>
                <c:pt idx="12629">
                  <c:v>10093.799999999997</c:v>
                </c:pt>
                <c:pt idx="12630">
                  <c:v>10094.6</c:v>
                </c:pt>
                <c:pt idx="12631">
                  <c:v>10095.4</c:v>
                </c:pt>
                <c:pt idx="12632">
                  <c:v>10096.299999999997</c:v>
                </c:pt>
                <c:pt idx="12633">
                  <c:v>10097</c:v>
                </c:pt>
                <c:pt idx="12634">
                  <c:v>10097.799999999997</c:v>
                </c:pt>
                <c:pt idx="12635">
                  <c:v>10098.6</c:v>
                </c:pt>
                <c:pt idx="12636">
                  <c:v>10099.4</c:v>
                </c:pt>
                <c:pt idx="12637">
                  <c:v>10100.200000000003</c:v>
                </c:pt>
                <c:pt idx="12638">
                  <c:v>10101.1</c:v>
                </c:pt>
                <c:pt idx="12639">
                  <c:v>10102</c:v>
                </c:pt>
                <c:pt idx="12640">
                  <c:v>10102.799999999997</c:v>
                </c:pt>
                <c:pt idx="12641">
                  <c:v>10103.799999999997</c:v>
                </c:pt>
                <c:pt idx="12642">
                  <c:v>10104.6</c:v>
                </c:pt>
                <c:pt idx="12643">
                  <c:v>10105.4</c:v>
                </c:pt>
                <c:pt idx="12644">
                  <c:v>10106.299999999997</c:v>
                </c:pt>
                <c:pt idx="12645">
                  <c:v>10107</c:v>
                </c:pt>
                <c:pt idx="12646">
                  <c:v>10107.9</c:v>
                </c:pt>
                <c:pt idx="12647">
                  <c:v>10108.700000000003</c:v>
                </c:pt>
                <c:pt idx="12648">
                  <c:v>10109.6</c:v>
                </c:pt>
                <c:pt idx="12649">
                  <c:v>10110.4</c:v>
                </c:pt>
                <c:pt idx="12650">
                  <c:v>10111.200000000003</c:v>
                </c:pt>
                <c:pt idx="12651">
                  <c:v>10111.9</c:v>
                </c:pt>
                <c:pt idx="12652">
                  <c:v>10112.700000000003</c:v>
                </c:pt>
                <c:pt idx="12653">
                  <c:v>10113.5</c:v>
                </c:pt>
                <c:pt idx="12654">
                  <c:v>10114.4</c:v>
                </c:pt>
                <c:pt idx="12655">
                  <c:v>10115.200000000003</c:v>
                </c:pt>
                <c:pt idx="12656">
                  <c:v>10116</c:v>
                </c:pt>
                <c:pt idx="12657">
                  <c:v>10116.700000000003</c:v>
                </c:pt>
                <c:pt idx="12658">
                  <c:v>10117.6</c:v>
                </c:pt>
                <c:pt idx="12659">
                  <c:v>10118.4</c:v>
                </c:pt>
                <c:pt idx="12660">
                  <c:v>10119.200000000003</c:v>
                </c:pt>
                <c:pt idx="12661">
                  <c:v>10120</c:v>
                </c:pt>
                <c:pt idx="12662">
                  <c:v>10120.799999999997</c:v>
                </c:pt>
                <c:pt idx="12663">
                  <c:v>10121.6</c:v>
                </c:pt>
                <c:pt idx="12664">
                  <c:v>10122.4</c:v>
                </c:pt>
                <c:pt idx="12665">
                  <c:v>10123.299999999997</c:v>
                </c:pt>
                <c:pt idx="12666">
                  <c:v>10124</c:v>
                </c:pt>
                <c:pt idx="12667">
                  <c:v>10124.799999999997</c:v>
                </c:pt>
                <c:pt idx="12668">
                  <c:v>10125.5</c:v>
                </c:pt>
                <c:pt idx="12669">
                  <c:v>10126.299999999997</c:v>
                </c:pt>
                <c:pt idx="12670">
                  <c:v>10127</c:v>
                </c:pt>
                <c:pt idx="12671">
                  <c:v>10127.9</c:v>
                </c:pt>
                <c:pt idx="12672">
                  <c:v>10128.700000000003</c:v>
                </c:pt>
                <c:pt idx="12673">
                  <c:v>10129.5</c:v>
                </c:pt>
                <c:pt idx="12674">
                  <c:v>10130.299999999997</c:v>
                </c:pt>
                <c:pt idx="12675">
                  <c:v>10131</c:v>
                </c:pt>
                <c:pt idx="12676">
                  <c:v>10131.9</c:v>
                </c:pt>
                <c:pt idx="12677">
                  <c:v>10132.6</c:v>
                </c:pt>
                <c:pt idx="12678">
                  <c:v>10133.4</c:v>
                </c:pt>
                <c:pt idx="12679">
                  <c:v>10134.299999999997</c:v>
                </c:pt>
                <c:pt idx="12680">
                  <c:v>10135.1</c:v>
                </c:pt>
                <c:pt idx="12681">
                  <c:v>10135.9</c:v>
                </c:pt>
                <c:pt idx="12682">
                  <c:v>10136.700000000003</c:v>
                </c:pt>
                <c:pt idx="12683">
                  <c:v>10137.5</c:v>
                </c:pt>
                <c:pt idx="12684">
                  <c:v>10138.299999999997</c:v>
                </c:pt>
                <c:pt idx="12685">
                  <c:v>10139.1</c:v>
                </c:pt>
                <c:pt idx="12686">
                  <c:v>10139.9</c:v>
                </c:pt>
                <c:pt idx="12687">
                  <c:v>10140.700000000003</c:v>
                </c:pt>
                <c:pt idx="12688">
                  <c:v>10141.6</c:v>
                </c:pt>
                <c:pt idx="12689">
                  <c:v>10142.299999999997</c:v>
                </c:pt>
                <c:pt idx="12690">
                  <c:v>10143.1</c:v>
                </c:pt>
                <c:pt idx="12691">
                  <c:v>10144</c:v>
                </c:pt>
                <c:pt idx="12692">
                  <c:v>10145.200000000003</c:v>
                </c:pt>
                <c:pt idx="12693">
                  <c:v>10145.9</c:v>
                </c:pt>
                <c:pt idx="12694">
                  <c:v>10146.6</c:v>
                </c:pt>
                <c:pt idx="12695">
                  <c:v>10147.4</c:v>
                </c:pt>
                <c:pt idx="12696">
                  <c:v>10148.200000000003</c:v>
                </c:pt>
                <c:pt idx="12697">
                  <c:v>10148.9</c:v>
                </c:pt>
                <c:pt idx="12698">
                  <c:v>10149.700000000003</c:v>
                </c:pt>
                <c:pt idx="12699">
                  <c:v>10150.4</c:v>
                </c:pt>
                <c:pt idx="12700">
                  <c:v>10151.200000000003</c:v>
                </c:pt>
                <c:pt idx="12701">
                  <c:v>10151.9</c:v>
                </c:pt>
                <c:pt idx="12702">
                  <c:v>10152.799999999997</c:v>
                </c:pt>
                <c:pt idx="12703">
                  <c:v>10153.4</c:v>
                </c:pt>
                <c:pt idx="12704">
                  <c:v>10154.200000000003</c:v>
                </c:pt>
                <c:pt idx="12705">
                  <c:v>10155.1</c:v>
                </c:pt>
                <c:pt idx="12706">
                  <c:v>10155.799999999997</c:v>
                </c:pt>
                <c:pt idx="12707">
                  <c:v>10156.6</c:v>
                </c:pt>
                <c:pt idx="12708">
                  <c:v>10157.299999999997</c:v>
                </c:pt>
                <c:pt idx="12709">
                  <c:v>10158.1</c:v>
                </c:pt>
                <c:pt idx="12710">
                  <c:v>10158.9</c:v>
                </c:pt>
                <c:pt idx="12711">
                  <c:v>10159.6</c:v>
                </c:pt>
                <c:pt idx="12712">
                  <c:v>10160.4</c:v>
                </c:pt>
                <c:pt idx="12713">
                  <c:v>10161.200000000003</c:v>
                </c:pt>
                <c:pt idx="12714">
                  <c:v>10162.1</c:v>
                </c:pt>
                <c:pt idx="12715">
                  <c:v>10162.799999999997</c:v>
                </c:pt>
                <c:pt idx="12716">
                  <c:v>10163.5</c:v>
                </c:pt>
                <c:pt idx="12717">
                  <c:v>10164.4</c:v>
                </c:pt>
                <c:pt idx="12718">
                  <c:v>10165.200000000003</c:v>
                </c:pt>
                <c:pt idx="12719">
                  <c:v>10166</c:v>
                </c:pt>
                <c:pt idx="12720">
                  <c:v>10166.799999999997</c:v>
                </c:pt>
                <c:pt idx="12721">
                  <c:v>10167.700000000003</c:v>
                </c:pt>
                <c:pt idx="12722">
                  <c:v>10168.5</c:v>
                </c:pt>
                <c:pt idx="12723">
                  <c:v>10169.200000000003</c:v>
                </c:pt>
                <c:pt idx="12724">
                  <c:v>10170.1</c:v>
                </c:pt>
                <c:pt idx="12725">
                  <c:v>10170.9</c:v>
                </c:pt>
                <c:pt idx="12726">
                  <c:v>10171.6</c:v>
                </c:pt>
                <c:pt idx="12727">
                  <c:v>10172.4</c:v>
                </c:pt>
                <c:pt idx="12728">
                  <c:v>10173.200000000003</c:v>
                </c:pt>
                <c:pt idx="12729">
                  <c:v>10173.9</c:v>
                </c:pt>
                <c:pt idx="12730">
                  <c:v>10174.6</c:v>
                </c:pt>
                <c:pt idx="12731">
                  <c:v>10175.4</c:v>
                </c:pt>
                <c:pt idx="12732">
                  <c:v>10176.200000000003</c:v>
                </c:pt>
                <c:pt idx="12733">
                  <c:v>10177.200000000003</c:v>
                </c:pt>
                <c:pt idx="12734">
                  <c:v>10178.200000000003</c:v>
                </c:pt>
                <c:pt idx="12735">
                  <c:v>10178.9</c:v>
                </c:pt>
                <c:pt idx="12736">
                  <c:v>10179.700000000003</c:v>
                </c:pt>
                <c:pt idx="12737">
                  <c:v>10180.6</c:v>
                </c:pt>
                <c:pt idx="12738">
                  <c:v>10181.299999999997</c:v>
                </c:pt>
                <c:pt idx="12739">
                  <c:v>10182.299999999997</c:v>
                </c:pt>
                <c:pt idx="12740">
                  <c:v>10183.1</c:v>
                </c:pt>
                <c:pt idx="12741">
                  <c:v>10183.799999999997</c:v>
                </c:pt>
                <c:pt idx="12742">
                  <c:v>10184.799999999997</c:v>
                </c:pt>
                <c:pt idx="12743">
                  <c:v>10185.6</c:v>
                </c:pt>
                <c:pt idx="12744">
                  <c:v>10186.4</c:v>
                </c:pt>
                <c:pt idx="12745">
                  <c:v>10187.299999999997</c:v>
                </c:pt>
                <c:pt idx="12746">
                  <c:v>10188</c:v>
                </c:pt>
                <c:pt idx="12747">
                  <c:v>10188.700000000003</c:v>
                </c:pt>
                <c:pt idx="12748">
                  <c:v>10189.5</c:v>
                </c:pt>
                <c:pt idx="12749">
                  <c:v>10190.299999999997</c:v>
                </c:pt>
                <c:pt idx="12750">
                  <c:v>10191.299999999997</c:v>
                </c:pt>
                <c:pt idx="12751">
                  <c:v>10192.1</c:v>
                </c:pt>
                <c:pt idx="12752">
                  <c:v>10192.799999999997</c:v>
                </c:pt>
                <c:pt idx="12753">
                  <c:v>10193.6</c:v>
                </c:pt>
                <c:pt idx="12754">
                  <c:v>10194.4</c:v>
                </c:pt>
                <c:pt idx="12755">
                  <c:v>10195.200000000003</c:v>
                </c:pt>
                <c:pt idx="12756">
                  <c:v>10196.1</c:v>
                </c:pt>
                <c:pt idx="12757">
                  <c:v>10196.9</c:v>
                </c:pt>
                <c:pt idx="12758">
                  <c:v>10197.700000000003</c:v>
                </c:pt>
                <c:pt idx="12759">
                  <c:v>10198.5</c:v>
                </c:pt>
                <c:pt idx="12760">
                  <c:v>10199.4</c:v>
                </c:pt>
                <c:pt idx="12761">
                  <c:v>10200.200000000003</c:v>
                </c:pt>
                <c:pt idx="12762">
                  <c:v>10200.9</c:v>
                </c:pt>
                <c:pt idx="12763">
                  <c:v>10201.799999999997</c:v>
                </c:pt>
                <c:pt idx="12764">
                  <c:v>10202.700000000003</c:v>
                </c:pt>
                <c:pt idx="12765">
                  <c:v>10203.6</c:v>
                </c:pt>
                <c:pt idx="12766">
                  <c:v>10204.4</c:v>
                </c:pt>
                <c:pt idx="12767">
                  <c:v>10205.200000000003</c:v>
                </c:pt>
                <c:pt idx="12768">
                  <c:v>10206</c:v>
                </c:pt>
                <c:pt idx="12769">
                  <c:v>10206.700000000003</c:v>
                </c:pt>
                <c:pt idx="12770">
                  <c:v>10207.5</c:v>
                </c:pt>
                <c:pt idx="12771">
                  <c:v>10208.5</c:v>
                </c:pt>
                <c:pt idx="12772">
                  <c:v>10209.200000000003</c:v>
                </c:pt>
                <c:pt idx="12773">
                  <c:v>10209.9</c:v>
                </c:pt>
                <c:pt idx="12774">
                  <c:v>10210.700000000003</c:v>
                </c:pt>
                <c:pt idx="12775">
                  <c:v>10211.6</c:v>
                </c:pt>
                <c:pt idx="12776">
                  <c:v>10212.299999999997</c:v>
                </c:pt>
                <c:pt idx="12777">
                  <c:v>10213.1</c:v>
                </c:pt>
                <c:pt idx="12778">
                  <c:v>10213.799999999997</c:v>
                </c:pt>
                <c:pt idx="12779">
                  <c:v>10214.6</c:v>
                </c:pt>
                <c:pt idx="12780">
                  <c:v>10215.4</c:v>
                </c:pt>
                <c:pt idx="12781">
                  <c:v>10216.200000000003</c:v>
                </c:pt>
                <c:pt idx="12782">
                  <c:v>10216.9</c:v>
                </c:pt>
                <c:pt idx="12783">
                  <c:v>10217.700000000003</c:v>
                </c:pt>
                <c:pt idx="12784">
                  <c:v>10218.6</c:v>
                </c:pt>
                <c:pt idx="12785">
                  <c:v>10219.4</c:v>
                </c:pt>
                <c:pt idx="12786">
                  <c:v>10220.200000000003</c:v>
                </c:pt>
                <c:pt idx="12787">
                  <c:v>10221</c:v>
                </c:pt>
                <c:pt idx="12788">
                  <c:v>10221.700000000003</c:v>
                </c:pt>
                <c:pt idx="12789">
                  <c:v>10222.5</c:v>
                </c:pt>
                <c:pt idx="12790">
                  <c:v>10223.5</c:v>
                </c:pt>
                <c:pt idx="12791">
                  <c:v>10224.1</c:v>
                </c:pt>
                <c:pt idx="12792">
                  <c:v>10225.5</c:v>
                </c:pt>
                <c:pt idx="12793">
                  <c:v>10226.200000000003</c:v>
                </c:pt>
                <c:pt idx="12794">
                  <c:v>10227</c:v>
                </c:pt>
                <c:pt idx="12795">
                  <c:v>10227.700000000003</c:v>
                </c:pt>
                <c:pt idx="12796">
                  <c:v>10228.6</c:v>
                </c:pt>
                <c:pt idx="12797">
                  <c:v>10229.299999999997</c:v>
                </c:pt>
                <c:pt idx="12798">
                  <c:v>10230.1</c:v>
                </c:pt>
                <c:pt idx="12799">
                  <c:v>10230.799999999997</c:v>
                </c:pt>
                <c:pt idx="12800">
                  <c:v>10231.700000000003</c:v>
                </c:pt>
                <c:pt idx="12801">
                  <c:v>10232.4</c:v>
                </c:pt>
                <c:pt idx="12802">
                  <c:v>10233.1</c:v>
                </c:pt>
                <c:pt idx="12803">
                  <c:v>10234</c:v>
                </c:pt>
                <c:pt idx="12804">
                  <c:v>10234.700000000003</c:v>
                </c:pt>
                <c:pt idx="12805">
                  <c:v>10235.4</c:v>
                </c:pt>
                <c:pt idx="12806">
                  <c:v>10236.200000000003</c:v>
                </c:pt>
                <c:pt idx="12807">
                  <c:v>10236.9</c:v>
                </c:pt>
                <c:pt idx="12808">
                  <c:v>10237.799999999997</c:v>
                </c:pt>
                <c:pt idx="12809">
                  <c:v>10238.6</c:v>
                </c:pt>
                <c:pt idx="12810">
                  <c:v>10239.700000000003</c:v>
                </c:pt>
                <c:pt idx="12811">
                  <c:v>10240.4</c:v>
                </c:pt>
                <c:pt idx="12812">
                  <c:v>10241.200000000003</c:v>
                </c:pt>
                <c:pt idx="12813">
                  <c:v>10241.9</c:v>
                </c:pt>
                <c:pt idx="12814">
                  <c:v>10242.700000000003</c:v>
                </c:pt>
                <c:pt idx="12815">
                  <c:v>10243.5</c:v>
                </c:pt>
                <c:pt idx="12816">
                  <c:v>10244.200000000003</c:v>
                </c:pt>
                <c:pt idx="12817">
                  <c:v>10245</c:v>
                </c:pt>
                <c:pt idx="12818">
                  <c:v>10245.799999999997</c:v>
                </c:pt>
                <c:pt idx="12819">
                  <c:v>10246.6</c:v>
                </c:pt>
                <c:pt idx="12820">
                  <c:v>10247.4</c:v>
                </c:pt>
                <c:pt idx="12821">
                  <c:v>10248.1</c:v>
                </c:pt>
                <c:pt idx="12822">
                  <c:v>10248.9</c:v>
                </c:pt>
                <c:pt idx="12823">
                  <c:v>10249.6</c:v>
                </c:pt>
                <c:pt idx="12824">
                  <c:v>10250.4</c:v>
                </c:pt>
                <c:pt idx="12825">
                  <c:v>10251.1</c:v>
                </c:pt>
                <c:pt idx="12826">
                  <c:v>10252</c:v>
                </c:pt>
                <c:pt idx="12827">
                  <c:v>10252.799999999997</c:v>
                </c:pt>
                <c:pt idx="12828">
                  <c:v>10253.700000000003</c:v>
                </c:pt>
                <c:pt idx="12829">
                  <c:v>10254.5</c:v>
                </c:pt>
                <c:pt idx="12830">
                  <c:v>10255.299999999997</c:v>
                </c:pt>
                <c:pt idx="12831">
                  <c:v>10256.1</c:v>
                </c:pt>
                <c:pt idx="12832">
                  <c:v>10256.9</c:v>
                </c:pt>
                <c:pt idx="12833">
                  <c:v>10257.799999999997</c:v>
                </c:pt>
                <c:pt idx="12834">
                  <c:v>10258.700000000003</c:v>
                </c:pt>
                <c:pt idx="12835">
                  <c:v>10259.5</c:v>
                </c:pt>
                <c:pt idx="12836">
                  <c:v>10260.299999999997</c:v>
                </c:pt>
                <c:pt idx="12837">
                  <c:v>10261.1</c:v>
                </c:pt>
                <c:pt idx="12838">
                  <c:v>10261.9</c:v>
                </c:pt>
                <c:pt idx="12839">
                  <c:v>10262.700000000003</c:v>
                </c:pt>
                <c:pt idx="12840">
                  <c:v>10263.5</c:v>
                </c:pt>
                <c:pt idx="12841">
                  <c:v>10264.200000000003</c:v>
                </c:pt>
                <c:pt idx="12842">
                  <c:v>10265</c:v>
                </c:pt>
                <c:pt idx="12843">
                  <c:v>10265.700000000003</c:v>
                </c:pt>
                <c:pt idx="12844">
                  <c:v>10266.5</c:v>
                </c:pt>
                <c:pt idx="12845">
                  <c:v>10267.299999999997</c:v>
                </c:pt>
                <c:pt idx="12846">
                  <c:v>10268.200000000003</c:v>
                </c:pt>
                <c:pt idx="12847">
                  <c:v>10268.9</c:v>
                </c:pt>
                <c:pt idx="12848">
                  <c:v>10269.700000000003</c:v>
                </c:pt>
                <c:pt idx="12849">
                  <c:v>10270.5</c:v>
                </c:pt>
                <c:pt idx="12850">
                  <c:v>10271.299999999997</c:v>
                </c:pt>
                <c:pt idx="12851">
                  <c:v>10272.1</c:v>
                </c:pt>
                <c:pt idx="12852">
                  <c:v>10273</c:v>
                </c:pt>
                <c:pt idx="12853">
                  <c:v>10273.700000000003</c:v>
                </c:pt>
                <c:pt idx="12854">
                  <c:v>10274.4</c:v>
                </c:pt>
                <c:pt idx="12855">
                  <c:v>10275.200000000003</c:v>
                </c:pt>
                <c:pt idx="12856">
                  <c:v>10275.9</c:v>
                </c:pt>
                <c:pt idx="12857">
                  <c:v>10276.799999999997</c:v>
                </c:pt>
                <c:pt idx="12858">
                  <c:v>10277.6</c:v>
                </c:pt>
                <c:pt idx="12859">
                  <c:v>10278.5</c:v>
                </c:pt>
                <c:pt idx="12860">
                  <c:v>10279.299999999997</c:v>
                </c:pt>
                <c:pt idx="12861">
                  <c:v>10280</c:v>
                </c:pt>
                <c:pt idx="12862">
                  <c:v>10280.799999999997</c:v>
                </c:pt>
                <c:pt idx="12863">
                  <c:v>10281.6</c:v>
                </c:pt>
                <c:pt idx="12864">
                  <c:v>10282.4</c:v>
                </c:pt>
                <c:pt idx="12865">
                  <c:v>10283.1</c:v>
                </c:pt>
                <c:pt idx="12866">
                  <c:v>10284</c:v>
                </c:pt>
                <c:pt idx="12867">
                  <c:v>10284.700000000003</c:v>
                </c:pt>
                <c:pt idx="12868">
                  <c:v>10285.4</c:v>
                </c:pt>
                <c:pt idx="12869">
                  <c:v>10286.200000000003</c:v>
                </c:pt>
                <c:pt idx="12870">
                  <c:v>10286.9</c:v>
                </c:pt>
                <c:pt idx="12871">
                  <c:v>10287.799999999997</c:v>
                </c:pt>
                <c:pt idx="12872">
                  <c:v>10288.6</c:v>
                </c:pt>
                <c:pt idx="12873">
                  <c:v>10289.299999999997</c:v>
                </c:pt>
                <c:pt idx="12874">
                  <c:v>10290.1</c:v>
                </c:pt>
                <c:pt idx="12875">
                  <c:v>10290.9</c:v>
                </c:pt>
                <c:pt idx="12876">
                  <c:v>10291.700000000003</c:v>
                </c:pt>
                <c:pt idx="12877">
                  <c:v>10292.4</c:v>
                </c:pt>
                <c:pt idx="12878">
                  <c:v>10293.200000000003</c:v>
                </c:pt>
                <c:pt idx="12879">
                  <c:v>10294.1</c:v>
                </c:pt>
                <c:pt idx="12880">
                  <c:v>10294.799999999997</c:v>
                </c:pt>
                <c:pt idx="12881">
                  <c:v>10295.6</c:v>
                </c:pt>
                <c:pt idx="12882">
                  <c:v>10296.5</c:v>
                </c:pt>
                <c:pt idx="12883">
                  <c:v>10297.299999999997</c:v>
                </c:pt>
                <c:pt idx="12884">
                  <c:v>10298.200000000003</c:v>
                </c:pt>
                <c:pt idx="12885">
                  <c:v>10299</c:v>
                </c:pt>
                <c:pt idx="12886">
                  <c:v>10299.799999999997</c:v>
                </c:pt>
                <c:pt idx="12887">
                  <c:v>10300.5</c:v>
                </c:pt>
                <c:pt idx="12888">
                  <c:v>10301.200000000003</c:v>
                </c:pt>
                <c:pt idx="12889">
                  <c:v>10302</c:v>
                </c:pt>
                <c:pt idx="12890">
                  <c:v>10302.9</c:v>
                </c:pt>
                <c:pt idx="12891">
                  <c:v>10304</c:v>
                </c:pt>
                <c:pt idx="12892">
                  <c:v>10304.6</c:v>
                </c:pt>
                <c:pt idx="12893">
                  <c:v>10305.5</c:v>
                </c:pt>
                <c:pt idx="12894">
                  <c:v>10306.200000000003</c:v>
                </c:pt>
                <c:pt idx="12895">
                  <c:v>10307.1</c:v>
                </c:pt>
                <c:pt idx="12896">
                  <c:v>10307.9</c:v>
                </c:pt>
                <c:pt idx="12897">
                  <c:v>10308.6</c:v>
                </c:pt>
                <c:pt idx="12898">
                  <c:v>10309.4</c:v>
                </c:pt>
                <c:pt idx="12899">
                  <c:v>10310.200000000003</c:v>
                </c:pt>
                <c:pt idx="12900">
                  <c:v>10311.1</c:v>
                </c:pt>
                <c:pt idx="12901">
                  <c:v>10312</c:v>
                </c:pt>
                <c:pt idx="12902">
                  <c:v>10312.799999999997</c:v>
                </c:pt>
                <c:pt idx="12903">
                  <c:v>10313.4</c:v>
                </c:pt>
                <c:pt idx="12904">
                  <c:v>10314.299999999997</c:v>
                </c:pt>
                <c:pt idx="12905">
                  <c:v>10315.1</c:v>
                </c:pt>
                <c:pt idx="12906">
                  <c:v>10315.9</c:v>
                </c:pt>
                <c:pt idx="12907">
                  <c:v>10316.700000000003</c:v>
                </c:pt>
                <c:pt idx="12908">
                  <c:v>10317.5</c:v>
                </c:pt>
                <c:pt idx="12909">
                  <c:v>10318.200000000003</c:v>
                </c:pt>
                <c:pt idx="12910">
                  <c:v>10319</c:v>
                </c:pt>
                <c:pt idx="12911">
                  <c:v>10319.799999999997</c:v>
                </c:pt>
                <c:pt idx="12912">
                  <c:v>10320.6</c:v>
                </c:pt>
                <c:pt idx="12913">
                  <c:v>10321.299999999997</c:v>
                </c:pt>
                <c:pt idx="12914">
                  <c:v>10322.1</c:v>
                </c:pt>
                <c:pt idx="12915">
                  <c:v>10323</c:v>
                </c:pt>
                <c:pt idx="12916">
                  <c:v>10323.799999999997</c:v>
                </c:pt>
                <c:pt idx="12917">
                  <c:v>10324.6</c:v>
                </c:pt>
                <c:pt idx="12918">
                  <c:v>10325.4</c:v>
                </c:pt>
                <c:pt idx="12919">
                  <c:v>10326.200000000003</c:v>
                </c:pt>
                <c:pt idx="12920">
                  <c:v>10327</c:v>
                </c:pt>
                <c:pt idx="12921">
                  <c:v>10327.9</c:v>
                </c:pt>
                <c:pt idx="12922">
                  <c:v>10328.6</c:v>
                </c:pt>
                <c:pt idx="12923">
                  <c:v>10329.4</c:v>
                </c:pt>
                <c:pt idx="12924">
                  <c:v>10330.200000000003</c:v>
                </c:pt>
                <c:pt idx="12925">
                  <c:v>10330.9</c:v>
                </c:pt>
                <c:pt idx="12926">
                  <c:v>10331.799999999997</c:v>
                </c:pt>
                <c:pt idx="12927">
                  <c:v>10332.6</c:v>
                </c:pt>
                <c:pt idx="12928">
                  <c:v>10333.5</c:v>
                </c:pt>
                <c:pt idx="12929">
                  <c:v>10334.9</c:v>
                </c:pt>
                <c:pt idx="12930">
                  <c:v>10335.6</c:v>
                </c:pt>
                <c:pt idx="12931">
                  <c:v>10336.4</c:v>
                </c:pt>
                <c:pt idx="12932">
                  <c:v>10337.299999999997</c:v>
                </c:pt>
                <c:pt idx="12933">
                  <c:v>10338.1</c:v>
                </c:pt>
                <c:pt idx="12934">
                  <c:v>10339</c:v>
                </c:pt>
                <c:pt idx="12935">
                  <c:v>10339.799999999997</c:v>
                </c:pt>
                <c:pt idx="12936">
                  <c:v>10340.6</c:v>
                </c:pt>
                <c:pt idx="12937">
                  <c:v>10341.200000000003</c:v>
                </c:pt>
                <c:pt idx="12938">
                  <c:v>10342.1</c:v>
                </c:pt>
                <c:pt idx="12939">
                  <c:v>10342.9</c:v>
                </c:pt>
                <c:pt idx="12940">
                  <c:v>10343.700000000003</c:v>
                </c:pt>
                <c:pt idx="12941">
                  <c:v>10344.5</c:v>
                </c:pt>
                <c:pt idx="12942">
                  <c:v>10345.299999999997</c:v>
                </c:pt>
                <c:pt idx="12943">
                  <c:v>10346</c:v>
                </c:pt>
                <c:pt idx="12944">
                  <c:v>10346.799999999997</c:v>
                </c:pt>
                <c:pt idx="12945">
                  <c:v>10347.5</c:v>
                </c:pt>
                <c:pt idx="12946">
                  <c:v>10348.299999999997</c:v>
                </c:pt>
                <c:pt idx="12947">
                  <c:v>10349.1</c:v>
                </c:pt>
                <c:pt idx="12948">
                  <c:v>10349.9</c:v>
                </c:pt>
                <c:pt idx="12949">
                  <c:v>10350.799999999997</c:v>
                </c:pt>
                <c:pt idx="12950">
                  <c:v>10351.6</c:v>
                </c:pt>
                <c:pt idx="12951">
                  <c:v>10352.4</c:v>
                </c:pt>
                <c:pt idx="12952">
                  <c:v>10353.200000000003</c:v>
                </c:pt>
                <c:pt idx="12953">
                  <c:v>10354.1</c:v>
                </c:pt>
                <c:pt idx="12954">
                  <c:v>10354.799999999997</c:v>
                </c:pt>
                <c:pt idx="12955">
                  <c:v>10355.5</c:v>
                </c:pt>
                <c:pt idx="12956">
                  <c:v>10356.4</c:v>
                </c:pt>
                <c:pt idx="12957">
                  <c:v>10357.200000000003</c:v>
                </c:pt>
                <c:pt idx="12958">
                  <c:v>10358</c:v>
                </c:pt>
                <c:pt idx="12959">
                  <c:v>10358.799999999997</c:v>
                </c:pt>
                <c:pt idx="12960">
                  <c:v>10359.700000000003</c:v>
                </c:pt>
                <c:pt idx="12961">
                  <c:v>10360.4</c:v>
                </c:pt>
                <c:pt idx="12962">
                  <c:v>10361.1</c:v>
                </c:pt>
                <c:pt idx="12963">
                  <c:v>10362.1</c:v>
                </c:pt>
                <c:pt idx="12964">
                  <c:v>10362.799999999997</c:v>
                </c:pt>
                <c:pt idx="12965">
                  <c:v>10363.6</c:v>
                </c:pt>
                <c:pt idx="12966">
                  <c:v>10364.4</c:v>
                </c:pt>
                <c:pt idx="12967">
                  <c:v>10365.200000000003</c:v>
                </c:pt>
                <c:pt idx="12968">
                  <c:v>10365.9</c:v>
                </c:pt>
                <c:pt idx="12969">
                  <c:v>10366.799999999997</c:v>
                </c:pt>
                <c:pt idx="12970">
                  <c:v>10367.700000000003</c:v>
                </c:pt>
                <c:pt idx="12971">
                  <c:v>10368.700000000003</c:v>
                </c:pt>
                <c:pt idx="12972">
                  <c:v>10369.5</c:v>
                </c:pt>
                <c:pt idx="12973">
                  <c:v>10370.299999999997</c:v>
                </c:pt>
                <c:pt idx="12974">
                  <c:v>10371.1</c:v>
                </c:pt>
                <c:pt idx="12975">
                  <c:v>10371.9</c:v>
                </c:pt>
                <c:pt idx="12976">
                  <c:v>10372.700000000003</c:v>
                </c:pt>
                <c:pt idx="12977">
                  <c:v>10373.4</c:v>
                </c:pt>
                <c:pt idx="12978">
                  <c:v>10374.200000000003</c:v>
                </c:pt>
                <c:pt idx="12979">
                  <c:v>10374.9</c:v>
                </c:pt>
                <c:pt idx="12980">
                  <c:v>10375.700000000003</c:v>
                </c:pt>
                <c:pt idx="12981">
                  <c:v>10376.700000000003</c:v>
                </c:pt>
                <c:pt idx="12982">
                  <c:v>10377.5</c:v>
                </c:pt>
                <c:pt idx="12983">
                  <c:v>10378.4</c:v>
                </c:pt>
                <c:pt idx="12984">
                  <c:v>10379.1</c:v>
                </c:pt>
                <c:pt idx="12985">
                  <c:v>10379.9</c:v>
                </c:pt>
                <c:pt idx="12986">
                  <c:v>10380.6</c:v>
                </c:pt>
                <c:pt idx="12987">
                  <c:v>10381.6</c:v>
                </c:pt>
                <c:pt idx="12988">
                  <c:v>10382.299999999997</c:v>
                </c:pt>
                <c:pt idx="12989">
                  <c:v>10383.6</c:v>
                </c:pt>
                <c:pt idx="12990">
                  <c:v>10384.5</c:v>
                </c:pt>
                <c:pt idx="12991">
                  <c:v>10385.200000000003</c:v>
                </c:pt>
                <c:pt idx="12992">
                  <c:v>10386.1</c:v>
                </c:pt>
                <c:pt idx="12993">
                  <c:v>10386.799999999997</c:v>
                </c:pt>
                <c:pt idx="12994">
                  <c:v>10387.700000000003</c:v>
                </c:pt>
                <c:pt idx="12995">
                  <c:v>10388.6</c:v>
                </c:pt>
                <c:pt idx="12996">
                  <c:v>10389.4</c:v>
                </c:pt>
                <c:pt idx="12997">
                  <c:v>10390.200000000003</c:v>
                </c:pt>
                <c:pt idx="12998">
                  <c:v>10390.9</c:v>
                </c:pt>
                <c:pt idx="12999">
                  <c:v>10391.6</c:v>
                </c:pt>
                <c:pt idx="13000">
                  <c:v>10392.4</c:v>
                </c:pt>
                <c:pt idx="13001">
                  <c:v>10393.1</c:v>
                </c:pt>
                <c:pt idx="13002">
                  <c:v>10393.9</c:v>
                </c:pt>
                <c:pt idx="13003">
                  <c:v>10394.700000000003</c:v>
                </c:pt>
                <c:pt idx="13004">
                  <c:v>10395.4</c:v>
                </c:pt>
                <c:pt idx="13005">
                  <c:v>10396.1</c:v>
                </c:pt>
                <c:pt idx="13006">
                  <c:v>10396.9</c:v>
                </c:pt>
                <c:pt idx="13007">
                  <c:v>10397.799999999997</c:v>
                </c:pt>
                <c:pt idx="13008">
                  <c:v>10398.6</c:v>
                </c:pt>
                <c:pt idx="13009">
                  <c:v>10399.6</c:v>
                </c:pt>
                <c:pt idx="13010">
                  <c:v>10400.4</c:v>
                </c:pt>
                <c:pt idx="13011">
                  <c:v>10401.1</c:v>
                </c:pt>
                <c:pt idx="13012">
                  <c:v>10401.9</c:v>
                </c:pt>
                <c:pt idx="13013">
                  <c:v>10402.700000000003</c:v>
                </c:pt>
                <c:pt idx="13014">
                  <c:v>10403.5</c:v>
                </c:pt>
                <c:pt idx="13015">
                  <c:v>10404.4</c:v>
                </c:pt>
                <c:pt idx="13016">
                  <c:v>10405.1</c:v>
                </c:pt>
                <c:pt idx="13017">
                  <c:v>10405.799999999997</c:v>
                </c:pt>
                <c:pt idx="13018">
                  <c:v>10406.6</c:v>
                </c:pt>
                <c:pt idx="13019">
                  <c:v>10407.4</c:v>
                </c:pt>
                <c:pt idx="13020">
                  <c:v>10408.200000000003</c:v>
                </c:pt>
                <c:pt idx="13021">
                  <c:v>10409.1</c:v>
                </c:pt>
                <c:pt idx="13022">
                  <c:v>10409.799999999997</c:v>
                </c:pt>
                <c:pt idx="13023">
                  <c:v>10410.6</c:v>
                </c:pt>
                <c:pt idx="13024">
                  <c:v>10411.6</c:v>
                </c:pt>
                <c:pt idx="13025">
                  <c:v>10412.4</c:v>
                </c:pt>
                <c:pt idx="13026">
                  <c:v>10413.4</c:v>
                </c:pt>
                <c:pt idx="13027">
                  <c:v>10414</c:v>
                </c:pt>
                <c:pt idx="13028">
                  <c:v>10414.9</c:v>
                </c:pt>
                <c:pt idx="13029">
                  <c:v>10415.700000000003</c:v>
                </c:pt>
                <c:pt idx="13030">
                  <c:v>10416.5</c:v>
                </c:pt>
                <c:pt idx="13031">
                  <c:v>10417.299999999997</c:v>
                </c:pt>
                <c:pt idx="13032">
                  <c:v>10418.200000000003</c:v>
                </c:pt>
                <c:pt idx="13033">
                  <c:v>10419</c:v>
                </c:pt>
                <c:pt idx="13034">
                  <c:v>10419.700000000003</c:v>
                </c:pt>
                <c:pt idx="13035">
                  <c:v>10420.6</c:v>
                </c:pt>
                <c:pt idx="13036">
                  <c:v>10421.4</c:v>
                </c:pt>
                <c:pt idx="13037">
                  <c:v>10422.1</c:v>
                </c:pt>
                <c:pt idx="13038">
                  <c:v>10422.9</c:v>
                </c:pt>
                <c:pt idx="13039">
                  <c:v>10423.799999999997</c:v>
                </c:pt>
                <c:pt idx="13040">
                  <c:v>10424.5</c:v>
                </c:pt>
                <c:pt idx="13041">
                  <c:v>10425.299999999997</c:v>
                </c:pt>
                <c:pt idx="13042">
                  <c:v>10426.1</c:v>
                </c:pt>
                <c:pt idx="13043">
                  <c:v>10426.9</c:v>
                </c:pt>
                <c:pt idx="13044">
                  <c:v>10427.6</c:v>
                </c:pt>
                <c:pt idx="13045">
                  <c:v>10428.4</c:v>
                </c:pt>
                <c:pt idx="13046">
                  <c:v>10429.4</c:v>
                </c:pt>
                <c:pt idx="13047">
                  <c:v>10430.1</c:v>
                </c:pt>
                <c:pt idx="13048">
                  <c:v>10430.9</c:v>
                </c:pt>
                <c:pt idx="13049">
                  <c:v>10431.6</c:v>
                </c:pt>
                <c:pt idx="13050">
                  <c:v>10432.4</c:v>
                </c:pt>
                <c:pt idx="13051">
                  <c:v>10433.1</c:v>
                </c:pt>
                <c:pt idx="13052">
                  <c:v>10434</c:v>
                </c:pt>
                <c:pt idx="13053">
                  <c:v>10434.700000000003</c:v>
                </c:pt>
                <c:pt idx="13054">
                  <c:v>10435.5</c:v>
                </c:pt>
                <c:pt idx="13055">
                  <c:v>10436.299999999997</c:v>
                </c:pt>
                <c:pt idx="13056">
                  <c:v>10437.1</c:v>
                </c:pt>
                <c:pt idx="13057">
                  <c:v>10438</c:v>
                </c:pt>
                <c:pt idx="13058">
                  <c:v>10438.799999999997</c:v>
                </c:pt>
                <c:pt idx="13059">
                  <c:v>10439.6</c:v>
                </c:pt>
                <c:pt idx="13060">
                  <c:v>10440.299999999997</c:v>
                </c:pt>
                <c:pt idx="13061">
                  <c:v>10441.200000000003</c:v>
                </c:pt>
                <c:pt idx="13062">
                  <c:v>10441.9</c:v>
                </c:pt>
                <c:pt idx="13063">
                  <c:v>10442.799999999997</c:v>
                </c:pt>
                <c:pt idx="13064">
                  <c:v>10443.6</c:v>
                </c:pt>
                <c:pt idx="13065">
                  <c:v>10444.4</c:v>
                </c:pt>
                <c:pt idx="13066">
                  <c:v>10445.200000000003</c:v>
                </c:pt>
                <c:pt idx="13067">
                  <c:v>10446</c:v>
                </c:pt>
                <c:pt idx="13068">
                  <c:v>10446.700000000003</c:v>
                </c:pt>
                <c:pt idx="13069">
                  <c:v>10447.6</c:v>
                </c:pt>
                <c:pt idx="13070">
                  <c:v>10448.4</c:v>
                </c:pt>
                <c:pt idx="13071">
                  <c:v>10449.200000000003</c:v>
                </c:pt>
                <c:pt idx="13072">
                  <c:v>10450</c:v>
                </c:pt>
                <c:pt idx="13073">
                  <c:v>10450.799999999997</c:v>
                </c:pt>
                <c:pt idx="13074">
                  <c:v>10451.700000000003</c:v>
                </c:pt>
                <c:pt idx="13075">
                  <c:v>10452.5</c:v>
                </c:pt>
                <c:pt idx="13076">
                  <c:v>10453.200000000003</c:v>
                </c:pt>
                <c:pt idx="13077">
                  <c:v>10454</c:v>
                </c:pt>
                <c:pt idx="13078">
                  <c:v>10454.9</c:v>
                </c:pt>
                <c:pt idx="13079">
                  <c:v>10455.6</c:v>
                </c:pt>
                <c:pt idx="13080">
                  <c:v>10456.299999999997</c:v>
                </c:pt>
                <c:pt idx="13081">
                  <c:v>10457.1</c:v>
                </c:pt>
                <c:pt idx="13082">
                  <c:v>10458</c:v>
                </c:pt>
                <c:pt idx="13083">
                  <c:v>10458.700000000003</c:v>
                </c:pt>
                <c:pt idx="13084">
                  <c:v>10459.5</c:v>
                </c:pt>
                <c:pt idx="13085">
                  <c:v>10460.6</c:v>
                </c:pt>
                <c:pt idx="13086">
                  <c:v>10461.5</c:v>
                </c:pt>
                <c:pt idx="13087">
                  <c:v>10462.200000000003</c:v>
                </c:pt>
                <c:pt idx="13088">
                  <c:v>10463.200000000003</c:v>
                </c:pt>
                <c:pt idx="13089">
                  <c:v>10464</c:v>
                </c:pt>
                <c:pt idx="13090">
                  <c:v>10464.799999999997</c:v>
                </c:pt>
                <c:pt idx="13091">
                  <c:v>10465.6</c:v>
                </c:pt>
                <c:pt idx="13092">
                  <c:v>10466.299999999997</c:v>
                </c:pt>
                <c:pt idx="13093">
                  <c:v>10467.1</c:v>
                </c:pt>
                <c:pt idx="13094">
                  <c:v>10467.9</c:v>
                </c:pt>
                <c:pt idx="13095">
                  <c:v>10468.700000000003</c:v>
                </c:pt>
                <c:pt idx="13096">
                  <c:v>10469.6</c:v>
                </c:pt>
                <c:pt idx="13097">
                  <c:v>10470.4</c:v>
                </c:pt>
                <c:pt idx="13098">
                  <c:v>10471.200000000003</c:v>
                </c:pt>
                <c:pt idx="13099">
                  <c:v>10472.1</c:v>
                </c:pt>
                <c:pt idx="13100">
                  <c:v>10472.9</c:v>
                </c:pt>
                <c:pt idx="13101">
                  <c:v>10473.6</c:v>
                </c:pt>
                <c:pt idx="13102">
                  <c:v>10474.5</c:v>
                </c:pt>
                <c:pt idx="13103">
                  <c:v>10475.299999999997</c:v>
                </c:pt>
                <c:pt idx="13104">
                  <c:v>10476</c:v>
                </c:pt>
                <c:pt idx="13105">
                  <c:v>10476.799999999997</c:v>
                </c:pt>
                <c:pt idx="13106">
                  <c:v>10477.6</c:v>
                </c:pt>
                <c:pt idx="13107">
                  <c:v>10478.299999999997</c:v>
                </c:pt>
                <c:pt idx="13108">
                  <c:v>10479</c:v>
                </c:pt>
                <c:pt idx="13109">
                  <c:v>10479.9</c:v>
                </c:pt>
                <c:pt idx="13110">
                  <c:v>10480.9</c:v>
                </c:pt>
                <c:pt idx="13111">
                  <c:v>10481.6</c:v>
                </c:pt>
                <c:pt idx="13112">
                  <c:v>10482.4</c:v>
                </c:pt>
                <c:pt idx="13113">
                  <c:v>10483.200000000003</c:v>
                </c:pt>
                <c:pt idx="13114">
                  <c:v>10483.9</c:v>
                </c:pt>
                <c:pt idx="13115">
                  <c:v>10484.799999999997</c:v>
                </c:pt>
                <c:pt idx="13116">
                  <c:v>10485.5</c:v>
                </c:pt>
                <c:pt idx="13117">
                  <c:v>10486.4</c:v>
                </c:pt>
                <c:pt idx="13118">
                  <c:v>10487.1</c:v>
                </c:pt>
                <c:pt idx="13119">
                  <c:v>10487.9</c:v>
                </c:pt>
                <c:pt idx="13120">
                  <c:v>10488.7</c:v>
                </c:pt>
                <c:pt idx="13121">
                  <c:v>10489.5</c:v>
                </c:pt>
                <c:pt idx="13122">
                  <c:v>10490.3</c:v>
                </c:pt>
                <c:pt idx="13123">
                  <c:v>10491.2</c:v>
                </c:pt>
                <c:pt idx="13124">
                  <c:v>10492.3</c:v>
                </c:pt>
                <c:pt idx="13125">
                  <c:v>10493.1</c:v>
                </c:pt>
                <c:pt idx="13126">
                  <c:v>10493.8</c:v>
                </c:pt>
                <c:pt idx="13127">
                  <c:v>10494.7</c:v>
                </c:pt>
                <c:pt idx="13128">
                  <c:v>10495.5</c:v>
                </c:pt>
                <c:pt idx="13129">
                  <c:v>10496.3</c:v>
                </c:pt>
                <c:pt idx="13130">
                  <c:v>10496.9</c:v>
                </c:pt>
                <c:pt idx="13131">
                  <c:v>10497.7</c:v>
                </c:pt>
                <c:pt idx="13132">
                  <c:v>10498.6</c:v>
                </c:pt>
                <c:pt idx="13133">
                  <c:v>10499.5</c:v>
                </c:pt>
                <c:pt idx="13134">
                  <c:v>10500.2</c:v>
                </c:pt>
                <c:pt idx="13135">
                  <c:v>10501</c:v>
                </c:pt>
                <c:pt idx="13136">
                  <c:v>10501.6</c:v>
                </c:pt>
                <c:pt idx="13137">
                  <c:v>10502.4</c:v>
                </c:pt>
                <c:pt idx="13138">
                  <c:v>10503.1</c:v>
                </c:pt>
                <c:pt idx="13139">
                  <c:v>10503.9</c:v>
                </c:pt>
                <c:pt idx="13140">
                  <c:v>10504.7</c:v>
                </c:pt>
                <c:pt idx="13141">
                  <c:v>10505.4</c:v>
                </c:pt>
                <c:pt idx="13142">
                  <c:v>10506.4</c:v>
                </c:pt>
                <c:pt idx="13143">
                  <c:v>10507.2</c:v>
                </c:pt>
                <c:pt idx="13144">
                  <c:v>10507.9</c:v>
                </c:pt>
                <c:pt idx="13145">
                  <c:v>10508.7</c:v>
                </c:pt>
                <c:pt idx="13146">
                  <c:v>10509.5</c:v>
                </c:pt>
                <c:pt idx="13147">
                  <c:v>10510.3</c:v>
                </c:pt>
                <c:pt idx="13148">
                  <c:v>10511.1</c:v>
                </c:pt>
                <c:pt idx="13149">
                  <c:v>10511.9</c:v>
                </c:pt>
                <c:pt idx="13150">
                  <c:v>10512.7</c:v>
                </c:pt>
                <c:pt idx="13151">
                  <c:v>10513.5</c:v>
                </c:pt>
                <c:pt idx="13152">
                  <c:v>10514.2</c:v>
                </c:pt>
                <c:pt idx="13153">
                  <c:v>10515.1</c:v>
                </c:pt>
                <c:pt idx="13154">
                  <c:v>10515.9</c:v>
                </c:pt>
                <c:pt idx="13155">
                  <c:v>10516.6</c:v>
                </c:pt>
                <c:pt idx="13156">
                  <c:v>10517.6</c:v>
                </c:pt>
                <c:pt idx="13157">
                  <c:v>10518.3</c:v>
                </c:pt>
                <c:pt idx="13158">
                  <c:v>10519.1</c:v>
                </c:pt>
                <c:pt idx="13159">
                  <c:v>10519.8</c:v>
                </c:pt>
                <c:pt idx="13160">
                  <c:v>10520.6</c:v>
                </c:pt>
                <c:pt idx="13161">
                  <c:v>10521.4</c:v>
                </c:pt>
                <c:pt idx="13162">
                  <c:v>10522.2</c:v>
                </c:pt>
                <c:pt idx="13163">
                  <c:v>10523</c:v>
                </c:pt>
                <c:pt idx="13164">
                  <c:v>10523.6</c:v>
                </c:pt>
                <c:pt idx="13165">
                  <c:v>10524.6</c:v>
                </c:pt>
                <c:pt idx="13166">
                  <c:v>10525.4</c:v>
                </c:pt>
                <c:pt idx="13167">
                  <c:v>10526.2</c:v>
                </c:pt>
                <c:pt idx="13168">
                  <c:v>10527.1</c:v>
                </c:pt>
                <c:pt idx="13169">
                  <c:v>10527.9</c:v>
                </c:pt>
                <c:pt idx="13170">
                  <c:v>10528.7</c:v>
                </c:pt>
                <c:pt idx="13171">
                  <c:v>10529.5</c:v>
                </c:pt>
                <c:pt idx="13172">
                  <c:v>10530.3</c:v>
                </c:pt>
                <c:pt idx="13173">
                  <c:v>10531.1</c:v>
                </c:pt>
                <c:pt idx="13174">
                  <c:v>10531.9</c:v>
                </c:pt>
                <c:pt idx="13175">
                  <c:v>10532.6</c:v>
                </c:pt>
                <c:pt idx="13176">
                  <c:v>10533.4</c:v>
                </c:pt>
                <c:pt idx="13177">
                  <c:v>10534.3</c:v>
                </c:pt>
                <c:pt idx="13178">
                  <c:v>10535</c:v>
                </c:pt>
                <c:pt idx="13179">
                  <c:v>10535.7</c:v>
                </c:pt>
                <c:pt idx="13180">
                  <c:v>10536.5</c:v>
                </c:pt>
                <c:pt idx="13181">
                  <c:v>10537.2</c:v>
                </c:pt>
                <c:pt idx="13182">
                  <c:v>10538</c:v>
                </c:pt>
                <c:pt idx="13183">
                  <c:v>10538.8</c:v>
                </c:pt>
                <c:pt idx="13184">
                  <c:v>10539.6</c:v>
                </c:pt>
                <c:pt idx="13185">
                  <c:v>10540.3</c:v>
                </c:pt>
                <c:pt idx="13186">
                  <c:v>10541.5</c:v>
                </c:pt>
                <c:pt idx="13187">
                  <c:v>10542.3</c:v>
                </c:pt>
                <c:pt idx="13188">
                  <c:v>10543.1</c:v>
                </c:pt>
                <c:pt idx="13189">
                  <c:v>10543.9</c:v>
                </c:pt>
                <c:pt idx="13190">
                  <c:v>10544.7</c:v>
                </c:pt>
                <c:pt idx="13191">
                  <c:v>10545.5</c:v>
                </c:pt>
                <c:pt idx="13192">
                  <c:v>10546.3</c:v>
                </c:pt>
                <c:pt idx="13193">
                  <c:v>10547</c:v>
                </c:pt>
                <c:pt idx="13194">
                  <c:v>10547.9</c:v>
                </c:pt>
                <c:pt idx="13195">
                  <c:v>10548.6</c:v>
                </c:pt>
                <c:pt idx="13196">
                  <c:v>10549.4</c:v>
                </c:pt>
                <c:pt idx="13197">
                  <c:v>10550.2</c:v>
                </c:pt>
                <c:pt idx="13198">
                  <c:v>10551</c:v>
                </c:pt>
                <c:pt idx="13199">
                  <c:v>10551.7</c:v>
                </c:pt>
                <c:pt idx="13200">
                  <c:v>10552.4</c:v>
                </c:pt>
                <c:pt idx="13201">
                  <c:v>10553.3</c:v>
                </c:pt>
                <c:pt idx="13202">
                  <c:v>10554</c:v>
                </c:pt>
                <c:pt idx="13203">
                  <c:v>10554.8</c:v>
                </c:pt>
                <c:pt idx="13204">
                  <c:v>10555.5</c:v>
                </c:pt>
                <c:pt idx="13205">
                  <c:v>10556.3</c:v>
                </c:pt>
                <c:pt idx="13206">
                  <c:v>10557</c:v>
                </c:pt>
                <c:pt idx="13207">
                  <c:v>10557.8</c:v>
                </c:pt>
                <c:pt idx="13208">
                  <c:v>10558.6</c:v>
                </c:pt>
                <c:pt idx="13209">
                  <c:v>10559.3</c:v>
                </c:pt>
                <c:pt idx="13210">
                  <c:v>10560.1</c:v>
                </c:pt>
                <c:pt idx="13211">
                  <c:v>10560.8</c:v>
                </c:pt>
                <c:pt idx="13212">
                  <c:v>10561.7</c:v>
                </c:pt>
                <c:pt idx="13213">
                  <c:v>10562.6</c:v>
                </c:pt>
                <c:pt idx="13214">
                  <c:v>10563.4</c:v>
                </c:pt>
                <c:pt idx="13215">
                  <c:v>10564.2</c:v>
                </c:pt>
                <c:pt idx="13216">
                  <c:v>10565</c:v>
                </c:pt>
                <c:pt idx="13217">
                  <c:v>10565.8</c:v>
                </c:pt>
                <c:pt idx="13218">
                  <c:v>10566.6</c:v>
                </c:pt>
                <c:pt idx="13219">
                  <c:v>10567.5</c:v>
                </c:pt>
                <c:pt idx="13220">
                  <c:v>10568.2</c:v>
                </c:pt>
                <c:pt idx="13221">
                  <c:v>10569.1</c:v>
                </c:pt>
                <c:pt idx="13222">
                  <c:v>10569.8</c:v>
                </c:pt>
                <c:pt idx="13223">
                  <c:v>10570.6</c:v>
                </c:pt>
                <c:pt idx="13224">
                  <c:v>10571.4</c:v>
                </c:pt>
                <c:pt idx="13225">
                  <c:v>10572.1</c:v>
                </c:pt>
                <c:pt idx="13226">
                  <c:v>10572.9</c:v>
                </c:pt>
                <c:pt idx="13227">
                  <c:v>10573.7</c:v>
                </c:pt>
                <c:pt idx="13228">
                  <c:v>10574.5</c:v>
                </c:pt>
                <c:pt idx="13229">
                  <c:v>10575.3</c:v>
                </c:pt>
                <c:pt idx="13230">
                  <c:v>10576.1</c:v>
                </c:pt>
                <c:pt idx="13231">
                  <c:v>10576.9</c:v>
                </c:pt>
                <c:pt idx="13232">
                  <c:v>10577.7</c:v>
                </c:pt>
                <c:pt idx="13233">
                  <c:v>10578.4</c:v>
                </c:pt>
                <c:pt idx="13234">
                  <c:v>10579.3</c:v>
                </c:pt>
                <c:pt idx="13235">
                  <c:v>10580.1</c:v>
                </c:pt>
                <c:pt idx="13236">
                  <c:v>10581</c:v>
                </c:pt>
                <c:pt idx="13237">
                  <c:v>10581.7</c:v>
                </c:pt>
                <c:pt idx="13238">
                  <c:v>10582.5</c:v>
                </c:pt>
                <c:pt idx="13239">
                  <c:v>10583.2</c:v>
                </c:pt>
                <c:pt idx="13240">
                  <c:v>10584.1</c:v>
                </c:pt>
                <c:pt idx="13241">
                  <c:v>10584.9</c:v>
                </c:pt>
                <c:pt idx="13242">
                  <c:v>10585.6</c:v>
                </c:pt>
                <c:pt idx="13243">
                  <c:v>10586.6</c:v>
                </c:pt>
                <c:pt idx="13244">
                  <c:v>10587.3</c:v>
                </c:pt>
                <c:pt idx="13245">
                  <c:v>10588.1</c:v>
                </c:pt>
                <c:pt idx="13246">
                  <c:v>10588.9</c:v>
                </c:pt>
                <c:pt idx="13247">
                  <c:v>10589.6</c:v>
                </c:pt>
                <c:pt idx="13248">
                  <c:v>10590.4</c:v>
                </c:pt>
                <c:pt idx="13249">
                  <c:v>10591.2</c:v>
                </c:pt>
                <c:pt idx="13250">
                  <c:v>10592</c:v>
                </c:pt>
                <c:pt idx="13251">
                  <c:v>10592.8</c:v>
                </c:pt>
                <c:pt idx="13252">
                  <c:v>10593.6</c:v>
                </c:pt>
                <c:pt idx="13253">
                  <c:v>10594.3</c:v>
                </c:pt>
                <c:pt idx="13254">
                  <c:v>10595.1</c:v>
                </c:pt>
                <c:pt idx="13255">
                  <c:v>10595.9</c:v>
                </c:pt>
                <c:pt idx="13256">
                  <c:v>10596.7</c:v>
                </c:pt>
                <c:pt idx="13257">
                  <c:v>10597.5</c:v>
                </c:pt>
                <c:pt idx="13258">
                  <c:v>10598.3</c:v>
                </c:pt>
                <c:pt idx="13259">
                  <c:v>10599</c:v>
                </c:pt>
                <c:pt idx="13260">
                  <c:v>10599.8</c:v>
                </c:pt>
                <c:pt idx="13261">
                  <c:v>10600.6</c:v>
                </c:pt>
                <c:pt idx="13262">
                  <c:v>10601.5</c:v>
                </c:pt>
                <c:pt idx="13263">
                  <c:v>10602.3</c:v>
                </c:pt>
                <c:pt idx="13264">
                  <c:v>10603</c:v>
                </c:pt>
                <c:pt idx="13265">
                  <c:v>10603.8</c:v>
                </c:pt>
                <c:pt idx="13266">
                  <c:v>10604.6</c:v>
                </c:pt>
                <c:pt idx="13267">
                  <c:v>10605.4</c:v>
                </c:pt>
                <c:pt idx="13268">
                  <c:v>10606.1</c:v>
                </c:pt>
                <c:pt idx="13269">
                  <c:v>10606.9</c:v>
                </c:pt>
                <c:pt idx="13270">
                  <c:v>10607.8</c:v>
                </c:pt>
                <c:pt idx="13271">
                  <c:v>10608.5</c:v>
                </c:pt>
                <c:pt idx="13272">
                  <c:v>10609.3</c:v>
                </c:pt>
                <c:pt idx="13273">
                  <c:v>10610.3</c:v>
                </c:pt>
                <c:pt idx="13274">
                  <c:v>10611.1</c:v>
                </c:pt>
                <c:pt idx="13275">
                  <c:v>10611.9</c:v>
                </c:pt>
                <c:pt idx="13276">
                  <c:v>10612.7</c:v>
                </c:pt>
                <c:pt idx="13277">
                  <c:v>10613.4</c:v>
                </c:pt>
                <c:pt idx="13278">
                  <c:v>10614.2</c:v>
                </c:pt>
                <c:pt idx="13279">
                  <c:v>10615</c:v>
                </c:pt>
                <c:pt idx="13280">
                  <c:v>10615.9</c:v>
                </c:pt>
                <c:pt idx="13281">
                  <c:v>10616.5</c:v>
                </c:pt>
                <c:pt idx="13282">
                  <c:v>10617.7</c:v>
                </c:pt>
                <c:pt idx="13283">
                  <c:v>10618.5</c:v>
                </c:pt>
                <c:pt idx="13284">
                  <c:v>10619.3</c:v>
                </c:pt>
                <c:pt idx="13285">
                  <c:v>10620</c:v>
                </c:pt>
                <c:pt idx="13286">
                  <c:v>10620.7</c:v>
                </c:pt>
                <c:pt idx="13287">
                  <c:v>10621.5</c:v>
                </c:pt>
                <c:pt idx="13288">
                  <c:v>10622.3</c:v>
                </c:pt>
                <c:pt idx="13289">
                  <c:v>10623.1</c:v>
                </c:pt>
                <c:pt idx="13290">
                  <c:v>10623.9</c:v>
                </c:pt>
                <c:pt idx="13291">
                  <c:v>10624.6</c:v>
                </c:pt>
                <c:pt idx="13292">
                  <c:v>10625.5</c:v>
                </c:pt>
                <c:pt idx="13293">
                  <c:v>10626.3</c:v>
                </c:pt>
                <c:pt idx="13294">
                  <c:v>10627.2</c:v>
                </c:pt>
                <c:pt idx="13295">
                  <c:v>10628</c:v>
                </c:pt>
                <c:pt idx="13296">
                  <c:v>10628.8</c:v>
                </c:pt>
                <c:pt idx="13297">
                  <c:v>10629.5</c:v>
                </c:pt>
                <c:pt idx="13298">
                  <c:v>10630.5</c:v>
                </c:pt>
                <c:pt idx="13299">
                  <c:v>10631.3</c:v>
                </c:pt>
                <c:pt idx="13300">
                  <c:v>10632.1</c:v>
                </c:pt>
                <c:pt idx="13301">
                  <c:v>10633</c:v>
                </c:pt>
                <c:pt idx="13302">
                  <c:v>10633.9</c:v>
                </c:pt>
                <c:pt idx="13303">
                  <c:v>10634.6</c:v>
                </c:pt>
                <c:pt idx="13304">
                  <c:v>10635.4</c:v>
                </c:pt>
                <c:pt idx="13305">
                  <c:v>10636.2</c:v>
                </c:pt>
                <c:pt idx="13306">
                  <c:v>10637</c:v>
                </c:pt>
                <c:pt idx="13307">
                  <c:v>10637.8</c:v>
                </c:pt>
                <c:pt idx="13308">
                  <c:v>10638.6</c:v>
                </c:pt>
                <c:pt idx="13309">
                  <c:v>10639.4</c:v>
                </c:pt>
                <c:pt idx="13310">
                  <c:v>10640.3</c:v>
                </c:pt>
                <c:pt idx="13311">
                  <c:v>10641.2</c:v>
                </c:pt>
                <c:pt idx="13312">
                  <c:v>10642</c:v>
                </c:pt>
                <c:pt idx="13313">
                  <c:v>10642.7</c:v>
                </c:pt>
                <c:pt idx="13314">
                  <c:v>10643.4</c:v>
                </c:pt>
                <c:pt idx="13315">
                  <c:v>10644.2</c:v>
                </c:pt>
                <c:pt idx="13316">
                  <c:v>10645.2</c:v>
                </c:pt>
                <c:pt idx="13317">
                  <c:v>10645.9</c:v>
                </c:pt>
                <c:pt idx="13318">
                  <c:v>10646.6</c:v>
                </c:pt>
                <c:pt idx="13319">
                  <c:v>10647.4</c:v>
                </c:pt>
                <c:pt idx="13320">
                  <c:v>10648.3</c:v>
                </c:pt>
                <c:pt idx="13321">
                  <c:v>10649.1</c:v>
                </c:pt>
                <c:pt idx="13322">
                  <c:v>10650.2</c:v>
                </c:pt>
                <c:pt idx="13323">
                  <c:v>10651.1</c:v>
                </c:pt>
                <c:pt idx="13324">
                  <c:v>10651.9</c:v>
                </c:pt>
                <c:pt idx="13325">
                  <c:v>10652.8</c:v>
                </c:pt>
                <c:pt idx="13326">
                  <c:v>10653.6</c:v>
                </c:pt>
                <c:pt idx="13327">
                  <c:v>10654.5</c:v>
                </c:pt>
                <c:pt idx="13328">
                  <c:v>10655.3</c:v>
                </c:pt>
                <c:pt idx="13329">
                  <c:v>10656.1</c:v>
                </c:pt>
                <c:pt idx="13330">
                  <c:v>10656.8</c:v>
                </c:pt>
                <c:pt idx="13331">
                  <c:v>10657.7</c:v>
                </c:pt>
                <c:pt idx="13332">
                  <c:v>10658.5</c:v>
                </c:pt>
                <c:pt idx="13333">
                  <c:v>10659.4</c:v>
                </c:pt>
                <c:pt idx="13334">
                  <c:v>10660.1</c:v>
                </c:pt>
                <c:pt idx="13335">
                  <c:v>10660.9</c:v>
                </c:pt>
                <c:pt idx="13336">
                  <c:v>10661.7</c:v>
                </c:pt>
                <c:pt idx="13337">
                  <c:v>10662.5</c:v>
                </c:pt>
                <c:pt idx="13338">
                  <c:v>10663.4</c:v>
                </c:pt>
                <c:pt idx="13339">
                  <c:v>10664.3</c:v>
                </c:pt>
                <c:pt idx="13340">
                  <c:v>10665.1</c:v>
                </c:pt>
                <c:pt idx="13341">
                  <c:v>10665.9</c:v>
                </c:pt>
                <c:pt idx="13342">
                  <c:v>10666.6</c:v>
                </c:pt>
                <c:pt idx="13343">
                  <c:v>10667.5</c:v>
                </c:pt>
                <c:pt idx="13344">
                  <c:v>10668.3</c:v>
                </c:pt>
                <c:pt idx="13345">
                  <c:v>10669.1</c:v>
                </c:pt>
                <c:pt idx="13346">
                  <c:v>10669.8</c:v>
                </c:pt>
                <c:pt idx="13347">
                  <c:v>10670.6</c:v>
                </c:pt>
                <c:pt idx="13348">
                  <c:v>10671.5</c:v>
                </c:pt>
                <c:pt idx="13349">
                  <c:v>10672.4</c:v>
                </c:pt>
                <c:pt idx="13350">
                  <c:v>10673.2</c:v>
                </c:pt>
                <c:pt idx="13351">
                  <c:v>10674</c:v>
                </c:pt>
                <c:pt idx="13352">
                  <c:v>10674.8</c:v>
                </c:pt>
                <c:pt idx="13353">
                  <c:v>10675.6</c:v>
                </c:pt>
                <c:pt idx="13354">
                  <c:v>10676.3</c:v>
                </c:pt>
                <c:pt idx="13355">
                  <c:v>10677</c:v>
                </c:pt>
                <c:pt idx="13356">
                  <c:v>10677.9</c:v>
                </c:pt>
                <c:pt idx="13357">
                  <c:v>10678.7</c:v>
                </c:pt>
                <c:pt idx="13358">
                  <c:v>10679.5</c:v>
                </c:pt>
                <c:pt idx="13359">
                  <c:v>10680.4</c:v>
                </c:pt>
                <c:pt idx="13360">
                  <c:v>10681.3</c:v>
                </c:pt>
                <c:pt idx="13361">
                  <c:v>10682.2</c:v>
                </c:pt>
                <c:pt idx="13362">
                  <c:v>10683</c:v>
                </c:pt>
                <c:pt idx="13363">
                  <c:v>10683.9</c:v>
                </c:pt>
                <c:pt idx="13364">
                  <c:v>10684.7</c:v>
                </c:pt>
                <c:pt idx="13365">
                  <c:v>10685.4</c:v>
                </c:pt>
                <c:pt idx="13366">
                  <c:v>10686.2</c:v>
                </c:pt>
                <c:pt idx="13367">
                  <c:v>10687</c:v>
                </c:pt>
                <c:pt idx="13368">
                  <c:v>10687.7</c:v>
                </c:pt>
                <c:pt idx="13369">
                  <c:v>10688.5</c:v>
                </c:pt>
                <c:pt idx="13370">
                  <c:v>10689.3</c:v>
                </c:pt>
                <c:pt idx="13371">
                  <c:v>10690</c:v>
                </c:pt>
                <c:pt idx="13372">
                  <c:v>10690.9</c:v>
                </c:pt>
                <c:pt idx="13373">
                  <c:v>10691.8</c:v>
                </c:pt>
                <c:pt idx="13374">
                  <c:v>10692.5</c:v>
                </c:pt>
                <c:pt idx="13375">
                  <c:v>10693.4</c:v>
                </c:pt>
                <c:pt idx="13376">
                  <c:v>10694.2</c:v>
                </c:pt>
                <c:pt idx="13377">
                  <c:v>10695.1</c:v>
                </c:pt>
                <c:pt idx="13378">
                  <c:v>10695.9</c:v>
                </c:pt>
                <c:pt idx="13379">
                  <c:v>10696.6</c:v>
                </c:pt>
                <c:pt idx="13380">
                  <c:v>10697.4</c:v>
                </c:pt>
                <c:pt idx="13381">
                  <c:v>10698.5</c:v>
                </c:pt>
                <c:pt idx="13382">
                  <c:v>10699.3</c:v>
                </c:pt>
                <c:pt idx="13383">
                  <c:v>10700</c:v>
                </c:pt>
                <c:pt idx="13384">
                  <c:v>10700.7</c:v>
                </c:pt>
                <c:pt idx="13385">
                  <c:v>10701.5</c:v>
                </c:pt>
                <c:pt idx="13386">
                  <c:v>10702.2</c:v>
                </c:pt>
                <c:pt idx="13387">
                  <c:v>10703</c:v>
                </c:pt>
                <c:pt idx="13388">
                  <c:v>10703.8</c:v>
                </c:pt>
                <c:pt idx="13389">
                  <c:v>10704.6</c:v>
                </c:pt>
                <c:pt idx="13390">
                  <c:v>10705.3</c:v>
                </c:pt>
                <c:pt idx="13391">
                  <c:v>10706.1</c:v>
                </c:pt>
                <c:pt idx="13392">
                  <c:v>10706.8</c:v>
                </c:pt>
                <c:pt idx="13393">
                  <c:v>10707.6</c:v>
                </c:pt>
                <c:pt idx="13394">
                  <c:v>10708.4</c:v>
                </c:pt>
                <c:pt idx="13395">
                  <c:v>10709.1</c:v>
                </c:pt>
                <c:pt idx="13396">
                  <c:v>10710</c:v>
                </c:pt>
                <c:pt idx="13397">
                  <c:v>10710.8</c:v>
                </c:pt>
                <c:pt idx="13398">
                  <c:v>10711.6</c:v>
                </c:pt>
                <c:pt idx="13399">
                  <c:v>10712.5</c:v>
                </c:pt>
                <c:pt idx="13400">
                  <c:v>10713.2</c:v>
                </c:pt>
                <c:pt idx="13401">
                  <c:v>10713.9</c:v>
                </c:pt>
                <c:pt idx="13402">
                  <c:v>10714.6</c:v>
                </c:pt>
                <c:pt idx="13403">
                  <c:v>10715.3</c:v>
                </c:pt>
                <c:pt idx="13404">
                  <c:v>10716.1</c:v>
                </c:pt>
                <c:pt idx="13405">
                  <c:v>10716.9</c:v>
                </c:pt>
                <c:pt idx="13406">
                  <c:v>10717.7</c:v>
                </c:pt>
                <c:pt idx="13407">
                  <c:v>10718.6</c:v>
                </c:pt>
                <c:pt idx="13408">
                  <c:v>10719.5</c:v>
                </c:pt>
                <c:pt idx="13409">
                  <c:v>10720.2</c:v>
                </c:pt>
                <c:pt idx="13410">
                  <c:v>10721</c:v>
                </c:pt>
                <c:pt idx="13411">
                  <c:v>10722</c:v>
                </c:pt>
                <c:pt idx="13412">
                  <c:v>10722.8</c:v>
                </c:pt>
                <c:pt idx="13413">
                  <c:v>10723.5</c:v>
                </c:pt>
                <c:pt idx="13414">
                  <c:v>10724.4</c:v>
                </c:pt>
                <c:pt idx="13415">
                  <c:v>10725.2</c:v>
                </c:pt>
                <c:pt idx="13416">
                  <c:v>10726</c:v>
                </c:pt>
                <c:pt idx="13417">
                  <c:v>10726.8</c:v>
                </c:pt>
                <c:pt idx="13418">
                  <c:v>10727.5</c:v>
                </c:pt>
                <c:pt idx="13419">
                  <c:v>10728.3</c:v>
                </c:pt>
                <c:pt idx="13420">
                  <c:v>10729</c:v>
                </c:pt>
                <c:pt idx="13421">
                  <c:v>10729.8</c:v>
                </c:pt>
                <c:pt idx="13422">
                  <c:v>10730.7</c:v>
                </c:pt>
                <c:pt idx="13423">
                  <c:v>10731.5</c:v>
                </c:pt>
                <c:pt idx="13424">
                  <c:v>10732.3</c:v>
                </c:pt>
                <c:pt idx="13425">
                  <c:v>10733</c:v>
                </c:pt>
                <c:pt idx="13426">
                  <c:v>10733.7</c:v>
                </c:pt>
                <c:pt idx="13427">
                  <c:v>10734.5</c:v>
                </c:pt>
                <c:pt idx="13428">
                  <c:v>10735.4</c:v>
                </c:pt>
                <c:pt idx="13429">
                  <c:v>10736.1</c:v>
                </c:pt>
                <c:pt idx="13430">
                  <c:v>10736.9</c:v>
                </c:pt>
                <c:pt idx="13431">
                  <c:v>10737.7</c:v>
                </c:pt>
                <c:pt idx="13432">
                  <c:v>10738.5</c:v>
                </c:pt>
                <c:pt idx="13433">
                  <c:v>10739.3</c:v>
                </c:pt>
                <c:pt idx="13434">
                  <c:v>10740</c:v>
                </c:pt>
                <c:pt idx="13435">
                  <c:v>10740.9</c:v>
                </c:pt>
                <c:pt idx="13436">
                  <c:v>10741.6</c:v>
                </c:pt>
                <c:pt idx="13437">
                  <c:v>10742.4</c:v>
                </c:pt>
                <c:pt idx="13438">
                  <c:v>10743.2</c:v>
                </c:pt>
                <c:pt idx="13439">
                  <c:v>10743.9</c:v>
                </c:pt>
                <c:pt idx="13440">
                  <c:v>10744.8</c:v>
                </c:pt>
                <c:pt idx="13441">
                  <c:v>10745.4</c:v>
                </c:pt>
                <c:pt idx="13442">
                  <c:v>10746.3</c:v>
                </c:pt>
                <c:pt idx="13443">
                  <c:v>10747.2</c:v>
                </c:pt>
                <c:pt idx="13444">
                  <c:v>10747.9</c:v>
                </c:pt>
                <c:pt idx="13445">
                  <c:v>10748.7</c:v>
                </c:pt>
                <c:pt idx="13446">
                  <c:v>10749.5</c:v>
                </c:pt>
                <c:pt idx="13447">
                  <c:v>10750.3</c:v>
                </c:pt>
                <c:pt idx="13448">
                  <c:v>10751.1</c:v>
                </c:pt>
                <c:pt idx="13449">
                  <c:v>10751.8</c:v>
                </c:pt>
                <c:pt idx="13450">
                  <c:v>10752.6</c:v>
                </c:pt>
                <c:pt idx="13451">
                  <c:v>10753.4</c:v>
                </c:pt>
                <c:pt idx="13452">
                  <c:v>10754.1</c:v>
                </c:pt>
                <c:pt idx="13453">
                  <c:v>10754.9</c:v>
                </c:pt>
                <c:pt idx="13454">
                  <c:v>10755.7</c:v>
                </c:pt>
                <c:pt idx="13455">
                  <c:v>10756.3</c:v>
                </c:pt>
                <c:pt idx="13456">
                  <c:v>10757</c:v>
                </c:pt>
                <c:pt idx="13457">
                  <c:v>10757.9</c:v>
                </c:pt>
                <c:pt idx="13458">
                  <c:v>10758.7</c:v>
                </c:pt>
                <c:pt idx="13459">
                  <c:v>10759.4</c:v>
                </c:pt>
                <c:pt idx="13460">
                  <c:v>10760.2</c:v>
                </c:pt>
                <c:pt idx="13461">
                  <c:v>10760.9</c:v>
                </c:pt>
                <c:pt idx="13462">
                  <c:v>10762</c:v>
                </c:pt>
                <c:pt idx="13463">
                  <c:v>10762.7</c:v>
                </c:pt>
                <c:pt idx="13464">
                  <c:v>10763.4</c:v>
                </c:pt>
                <c:pt idx="13465">
                  <c:v>10764.2</c:v>
                </c:pt>
                <c:pt idx="13466">
                  <c:v>10765</c:v>
                </c:pt>
                <c:pt idx="13467">
                  <c:v>10765.8</c:v>
                </c:pt>
                <c:pt idx="13468">
                  <c:v>10766.7</c:v>
                </c:pt>
                <c:pt idx="13469">
                  <c:v>10767.4</c:v>
                </c:pt>
                <c:pt idx="13470">
                  <c:v>10768.3</c:v>
                </c:pt>
                <c:pt idx="13471">
                  <c:v>10769.2</c:v>
                </c:pt>
                <c:pt idx="13472">
                  <c:v>10770</c:v>
                </c:pt>
                <c:pt idx="13473">
                  <c:v>10770.9</c:v>
                </c:pt>
                <c:pt idx="13474">
                  <c:v>10771.7</c:v>
                </c:pt>
                <c:pt idx="13475">
                  <c:v>10772.4</c:v>
                </c:pt>
                <c:pt idx="13476">
                  <c:v>10773.2</c:v>
                </c:pt>
                <c:pt idx="13477">
                  <c:v>10774.2</c:v>
                </c:pt>
                <c:pt idx="13478">
                  <c:v>10775</c:v>
                </c:pt>
                <c:pt idx="13479">
                  <c:v>10775.8</c:v>
                </c:pt>
                <c:pt idx="13480">
                  <c:v>10776.7</c:v>
                </c:pt>
                <c:pt idx="13481">
                  <c:v>10777.5</c:v>
                </c:pt>
                <c:pt idx="13482">
                  <c:v>10778.3</c:v>
                </c:pt>
                <c:pt idx="13483">
                  <c:v>10779.1</c:v>
                </c:pt>
                <c:pt idx="13484">
                  <c:v>10779.8</c:v>
                </c:pt>
                <c:pt idx="13485">
                  <c:v>10780.6</c:v>
                </c:pt>
                <c:pt idx="13486">
                  <c:v>10781.4</c:v>
                </c:pt>
                <c:pt idx="13487">
                  <c:v>10782.1</c:v>
                </c:pt>
                <c:pt idx="13488">
                  <c:v>10782.9</c:v>
                </c:pt>
                <c:pt idx="13489">
                  <c:v>10783.7</c:v>
                </c:pt>
                <c:pt idx="13490">
                  <c:v>10784.4</c:v>
                </c:pt>
                <c:pt idx="13491">
                  <c:v>10785.2</c:v>
                </c:pt>
                <c:pt idx="13492">
                  <c:v>10786</c:v>
                </c:pt>
                <c:pt idx="13493">
                  <c:v>10786.8</c:v>
                </c:pt>
                <c:pt idx="13494">
                  <c:v>10787.6</c:v>
                </c:pt>
                <c:pt idx="13495">
                  <c:v>10788.4</c:v>
                </c:pt>
                <c:pt idx="13496">
                  <c:v>10789.3</c:v>
                </c:pt>
                <c:pt idx="13497">
                  <c:v>10790.1</c:v>
                </c:pt>
                <c:pt idx="13498">
                  <c:v>10790.9</c:v>
                </c:pt>
                <c:pt idx="13499">
                  <c:v>10791.6</c:v>
                </c:pt>
                <c:pt idx="13500">
                  <c:v>10792.5</c:v>
                </c:pt>
                <c:pt idx="13501">
                  <c:v>10793.2</c:v>
                </c:pt>
                <c:pt idx="13502">
                  <c:v>10794</c:v>
                </c:pt>
                <c:pt idx="13503">
                  <c:v>10794.8</c:v>
                </c:pt>
                <c:pt idx="13504">
                  <c:v>10795.7</c:v>
                </c:pt>
                <c:pt idx="13505">
                  <c:v>10796.4</c:v>
                </c:pt>
                <c:pt idx="13506">
                  <c:v>10797.3</c:v>
                </c:pt>
                <c:pt idx="13507">
                  <c:v>10798</c:v>
                </c:pt>
                <c:pt idx="13508">
                  <c:v>10798.8</c:v>
                </c:pt>
                <c:pt idx="13509">
                  <c:v>10799.6</c:v>
                </c:pt>
                <c:pt idx="13510">
                  <c:v>10800.4</c:v>
                </c:pt>
                <c:pt idx="13511">
                  <c:v>10801.1</c:v>
                </c:pt>
                <c:pt idx="13512">
                  <c:v>10801.8</c:v>
                </c:pt>
                <c:pt idx="13513">
                  <c:v>10802.6</c:v>
                </c:pt>
                <c:pt idx="13514">
                  <c:v>10803.4</c:v>
                </c:pt>
                <c:pt idx="13515">
                  <c:v>10804.2</c:v>
                </c:pt>
                <c:pt idx="13516">
                  <c:v>10805</c:v>
                </c:pt>
                <c:pt idx="13517">
                  <c:v>10806.1</c:v>
                </c:pt>
                <c:pt idx="13518">
                  <c:v>10806.8</c:v>
                </c:pt>
                <c:pt idx="13519">
                  <c:v>10807.6</c:v>
                </c:pt>
                <c:pt idx="13520">
                  <c:v>10808.4</c:v>
                </c:pt>
                <c:pt idx="13521">
                  <c:v>10809.3</c:v>
                </c:pt>
                <c:pt idx="13522">
                  <c:v>10810.2</c:v>
                </c:pt>
                <c:pt idx="13523">
                  <c:v>10811</c:v>
                </c:pt>
                <c:pt idx="13524">
                  <c:v>10811.8</c:v>
                </c:pt>
                <c:pt idx="13525">
                  <c:v>10812.6</c:v>
                </c:pt>
                <c:pt idx="13526">
                  <c:v>10813.4</c:v>
                </c:pt>
                <c:pt idx="13527">
                  <c:v>10814.2</c:v>
                </c:pt>
                <c:pt idx="13528">
                  <c:v>10815.1</c:v>
                </c:pt>
                <c:pt idx="13529">
                  <c:v>10816</c:v>
                </c:pt>
                <c:pt idx="13530">
                  <c:v>10816.8</c:v>
                </c:pt>
                <c:pt idx="13531">
                  <c:v>10817.5</c:v>
                </c:pt>
                <c:pt idx="13532">
                  <c:v>10818.3</c:v>
                </c:pt>
                <c:pt idx="13533">
                  <c:v>10819.3</c:v>
                </c:pt>
                <c:pt idx="13534">
                  <c:v>10820.2</c:v>
                </c:pt>
                <c:pt idx="13535">
                  <c:v>10821</c:v>
                </c:pt>
                <c:pt idx="13536">
                  <c:v>10821.8</c:v>
                </c:pt>
                <c:pt idx="13537">
                  <c:v>10822.6</c:v>
                </c:pt>
                <c:pt idx="13538">
                  <c:v>10823.3</c:v>
                </c:pt>
                <c:pt idx="13539">
                  <c:v>10824</c:v>
                </c:pt>
                <c:pt idx="13540">
                  <c:v>10824.8</c:v>
                </c:pt>
                <c:pt idx="13541">
                  <c:v>10825.7</c:v>
                </c:pt>
                <c:pt idx="13542">
                  <c:v>10826.5</c:v>
                </c:pt>
                <c:pt idx="13543">
                  <c:v>10827.2</c:v>
                </c:pt>
                <c:pt idx="13544">
                  <c:v>10828.1</c:v>
                </c:pt>
                <c:pt idx="13545">
                  <c:v>10828.9</c:v>
                </c:pt>
                <c:pt idx="13546">
                  <c:v>10829.7</c:v>
                </c:pt>
                <c:pt idx="13547">
                  <c:v>10830.5</c:v>
                </c:pt>
                <c:pt idx="13548">
                  <c:v>10831.2</c:v>
                </c:pt>
                <c:pt idx="13549">
                  <c:v>10832.1</c:v>
                </c:pt>
                <c:pt idx="13550">
                  <c:v>10832.8</c:v>
                </c:pt>
                <c:pt idx="13551">
                  <c:v>10833.5</c:v>
                </c:pt>
                <c:pt idx="13552">
                  <c:v>10834.3</c:v>
                </c:pt>
                <c:pt idx="13553">
                  <c:v>10835.1</c:v>
                </c:pt>
                <c:pt idx="13554">
                  <c:v>10835.9</c:v>
                </c:pt>
                <c:pt idx="13555">
                  <c:v>10836.6</c:v>
                </c:pt>
                <c:pt idx="13556">
                  <c:v>10837.5</c:v>
                </c:pt>
                <c:pt idx="13557">
                  <c:v>10838.3</c:v>
                </c:pt>
                <c:pt idx="13558">
                  <c:v>10838.9</c:v>
                </c:pt>
                <c:pt idx="13559">
                  <c:v>10839.7</c:v>
                </c:pt>
                <c:pt idx="13560">
                  <c:v>10840.5</c:v>
                </c:pt>
                <c:pt idx="13561">
                  <c:v>10841.2</c:v>
                </c:pt>
                <c:pt idx="13562">
                  <c:v>10842</c:v>
                </c:pt>
                <c:pt idx="13563">
                  <c:v>10842.8</c:v>
                </c:pt>
                <c:pt idx="13564">
                  <c:v>10843.5</c:v>
                </c:pt>
                <c:pt idx="13565">
                  <c:v>10844.3</c:v>
                </c:pt>
                <c:pt idx="13566">
                  <c:v>10845</c:v>
                </c:pt>
                <c:pt idx="13567">
                  <c:v>10845.8</c:v>
                </c:pt>
                <c:pt idx="13568">
                  <c:v>10846.5</c:v>
                </c:pt>
                <c:pt idx="13569">
                  <c:v>10847.3</c:v>
                </c:pt>
                <c:pt idx="13570">
                  <c:v>10848</c:v>
                </c:pt>
                <c:pt idx="13571">
                  <c:v>10848.7</c:v>
                </c:pt>
                <c:pt idx="13572">
                  <c:v>10849.6</c:v>
                </c:pt>
                <c:pt idx="13573">
                  <c:v>10850.5</c:v>
                </c:pt>
                <c:pt idx="13574">
                  <c:v>10851.3</c:v>
                </c:pt>
                <c:pt idx="13575">
                  <c:v>10852</c:v>
                </c:pt>
                <c:pt idx="13576">
                  <c:v>10852.8</c:v>
                </c:pt>
                <c:pt idx="13577">
                  <c:v>10854.1</c:v>
                </c:pt>
                <c:pt idx="13578">
                  <c:v>10854.9</c:v>
                </c:pt>
                <c:pt idx="13579">
                  <c:v>10855.7</c:v>
                </c:pt>
                <c:pt idx="13580">
                  <c:v>10856.4</c:v>
                </c:pt>
                <c:pt idx="13581">
                  <c:v>10857.2</c:v>
                </c:pt>
                <c:pt idx="13582">
                  <c:v>10857.9</c:v>
                </c:pt>
                <c:pt idx="13583">
                  <c:v>10858.6</c:v>
                </c:pt>
                <c:pt idx="13584">
                  <c:v>10859.4</c:v>
                </c:pt>
                <c:pt idx="13585">
                  <c:v>10860.2</c:v>
                </c:pt>
                <c:pt idx="13586">
                  <c:v>10861.1</c:v>
                </c:pt>
                <c:pt idx="13587">
                  <c:v>10861.9</c:v>
                </c:pt>
                <c:pt idx="13588">
                  <c:v>10862.7</c:v>
                </c:pt>
                <c:pt idx="13589">
                  <c:v>10863.5</c:v>
                </c:pt>
                <c:pt idx="13590">
                  <c:v>10864.3</c:v>
                </c:pt>
                <c:pt idx="13591">
                  <c:v>10865.2</c:v>
                </c:pt>
                <c:pt idx="13592">
                  <c:v>10866</c:v>
                </c:pt>
                <c:pt idx="13593">
                  <c:v>10866.8</c:v>
                </c:pt>
                <c:pt idx="13594">
                  <c:v>10867.7</c:v>
                </c:pt>
                <c:pt idx="13595">
                  <c:v>10868.4</c:v>
                </c:pt>
                <c:pt idx="13596">
                  <c:v>10869.4</c:v>
                </c:pt>
                <c:pt idx="13597">
                  <c:v>10870.1</c:v>
                </c:pt>
                <c:pt idx="13598">
                  <c:v>10871</c:v>
                </c:pt>
                <c:pt idx="13599">
                  <c:v>10871.8</c:v>
                </c:pt>
                <c:pt idx="13600">
                  <c:v>10872.5</c:v>
                </c:pt>
                <c:pt idx="13601">
                  <c:v>10873.3</c:v>
                </c:pt>
                <c:pt idx="13602">
                  <c:v>10874</c:v>
                </c:pt>
                <c:pt idx="13603">
                  <c:v>10874.7</c:v>
                </c:pt>
                <c:pt idx="13604">
                  <c:v>10875.5</c:v>
                </c:pt>
                <c:pt idx="13605">
                  <c:v>10876.2</c:v>
                </c:pt>
                <c:pt idx="13606">
                  <c:v>10877</c:v>
                </c:pt>
                <c:pt idx="13607">
                  <c:v>10877.8</c:v>
                </c:pt>
                <c:pt idx="13608">
                  <c:v>10878.6</c:v>
                </c:pt>
                <c:pt idx="13609">
                  <c:v>10879.3</c:v>
                </c:pt>
                <c:pt idx="13610">
                  <c:v>10880.1</c:v>
                </c:pt>
                <c:pt idx="13611">
                  <c:v>10880.8</c:v>
                </c:pt>
                <c:pt idx="13612">
                  <c:v>10881.8</c:v>
                </c:pt>
                <c:pt idx="13613">
                  <c:v>10882.6</c:v>
                </c:pt>
                <c:pt idx="13614">
                  <c:v>10883.4</c:v>
                </c:pt>
                <c:pt idx="13615">
                  <c:v>10884.3</c:v>
                </c:pt>
                <c:pt idx="13616">
                  <c:v>10885.1</c:v>
                </c:pt>
                <c:pt idx="13617">
                  <c:v>10885.9</c:v>
                </c:pt>
                <c:pt idx="13618">
                  <c:v>10886.7</c:v>
                </c:pt>
                <c:pt idx="13619">
                  <c:v>10887.4</c:v>
                </c:pt>
                <c:pt idx="13620">
                  <c:v>10888.2</c:v>
                </c:pt>
                <c:pt idx="13621">
                  <c:v>10889</c:v>
                </c:pt>
                <c:pt idx="13622">
                  <c:v>10889.7</c:v>
                </c:pt>
                <c:pt idx="13623">
                  <c:v>10890.5</c:v>
                </c:pt>
                <c:pt idx="13624">
                  <c:v>10891.3</c:v>
                </c:pt>
                <c:pt idx="13625">
                  <c:v>10892.1</c:v>
                </c:pt>
                <c:pt idx="13626">
                  <c:v>10892.9</c:v>
                </c:pt>
                <c:pt idx="13627">
                  <c:v>10893.7</c:v>
                </c:pt>
                <c:pt idx="13628">
                  <c:v>10894.5</c:v>
                </c:pt>
                <c:pt idx="13629">
                  <c:v>10895.2</c:v>
                </c:pt>
                <c:pt idx="13630">
                  <c:v>10896</c:v>
                </c:pt>
                <c:pt idx="13631">
                  <c:v>10896.8</c:v>
                </c:pt>
                <c:pt idx="13632">
                  <c:v>10897.5</c:v>
                </c:pt>
                <c:pt idx="13633">
                  <c:v>10898.3</c:v>
                </c:pt>
                <c:pt idx="13634">
                  <c:v>10899.2</c:v>
                </c:pt>
                <c:pt idx="13635">
                  <c:v>10900</c:v>
                </c:pt>
                <c:pt idx="13636">
                  <c:v>10900.8</c:v>
                </c:pt>
                <c:pt idx="13637">
                  <c:v>10901.5</c:v>
                </c:pt>
                <c:pt idx="13638">
                  <c:v>10902.2</c:v>
                </c:pt>
                <c:pt idx="13639">
                  <c:v>10903.1</c:v>
                </c:pt>
                <c:pt idx="13640">
                  <c:v>10904</c:v>
                </c:pt>
                <c:pt idx="13641">
                  <c:v>10904.8</c:v>
                </c:pt>
                <c:pt idx="13642">
                  <c:v>10905.6</c:v>
                </c:pt>
                <c:pt idx="13643">
                  <c:v>10906.4</c:v>
                </c:pt>
                <c:pt idx="13644">
                  <c:v>10907.2</c:v>
                </c:pt>
                <c:pt idx="13645">
                  <c:v>10908</c:v>
                </c:pt>
                <c:pt idx="13646">
                  <c:v>10908.8</c:v>
                </c:pt>
                <c:pt idx="13647">
                  <c:v>10909.7</c:v>
                </c:pt>
                <c:pt idx="13648">
                  <c:v>10910.4</c:v>
                </c:pt>
                <c:pt idx="13649">
                  <c:v>10911.1</c:v>
                </c:pt>
                <c:pt idx="13650">
                  <c:v>10912</c:v>
                </c:pt>
                <c:pt idx="13651">
                  <c:v>10912.7</c:v>
                </c:pt>
                <c:pt idx="13652">
                  <c:v>10913.5</c:v>
                </c:pt>
                <c:pt idx="13653">
                  <c:v>10914.3</c:v>
                </c:pt>
                <c:pt idx="13654">
                  <c:v>10915</c:v>
                </c:pt>
                <c:pt idx="13655">
                  <c:v>10915.8</c:v>
                </c:pt>
                <c:pt idx="13656">
                  <c:v>10916.6</c:v>
                </c:pt>
                <c:pt idx="13657">
                  <c:v>10917.4</c:v>
                </c:pt>
                <c:pt idx="13658">
                  <c:v>10918</c:v>
                </c:pt>
                <c:pt idx="13659">
                  <c:v>10918.9</c:v>
                </c:pt>
                <c:pt idx="13660">
                  <c:v>10919.6</c:v>
                </c:pt>
                <c:pt idx="13661">
                  <c:v>10920.4</c:v>
                </c:pt>
                <c:pt idx="13662">
                  <c:v>10921.2</c:v>
                </c:pt>
                <c:pt idx="13663">
                  <c:v>10921.9</c:v>
                </c:pt>
                <c:pt idx="13664">
                  <c:v>10922.8</c:v>
                </c:pt>
                <c:pt idx="13665">
                  <c:v>10923.6</c:v>
                </c:pt>
                <c:pt idx="13666">
                  <c:v>10924.4</c:v>
                </c:pt>
                <c:pt idx="13667">
                  <c:v>10925.2</c:v>
                </c:pt>
                <c:pt idx="13668">
                  <c:v>10926</c:v>
                </c:pt>
                <c:pt idx="13669">
                  <c:v>10926.9</c:v>
                </c:pt>
                <c:pt idx="13670">
                  <c:v>10927.7</c:v>
                </c:pt>
                <c:pt idx="13671">
                  <c:v>10928.5</c:v>
                </c:pt>
                <c:pt idx="13672">
                  <c:v>10929.4</c:v>
                </c:pt>
                <c:pt idx="13673">
                  <c:v>10930.6</c:v>
                </c:pt>
                <c:pt idx="13674">
                  <c:v>10931.4</c:v>
                </c:pt>
                <c:pt idx="13675">
                  <c:v>10932.1</c:v>
                </c:pt>
                <c:pt idx="13676">
                  <c:v>10933.1</c:v>
                </c:pt>
                <c:pt idx="13677">
                  <c:v>10933.8</c:v>
                </c:pt>
                <c:pt idx="13678">
                  <c:v>10934.6</c:v>
                </c:pt>
                <c:pt idx="13679">
                  <c:v>10935.5</c:v>
                </c:pt>
                <c:pt idx="13680">
                  <c:v>10936.3</c:v>
                </c:pt>
                <c:pt idx="13681">
                  <c:v>10937.1</c:v>
                </c:pt>
                <c:pt idx="13682">
                  <c:v>10937.9</c:v>
                </c:pt>
                <c:pt idx="13683">
                  <c:v>10938.7</c:v>
                </c:pt>
                <c:pt idx="13684">
                  <c:v>10939.5</c:v>
                </c:pt>
                <c:pt idx="13685">
                  <c:v>10940.3</c:v>
                </c:pt>
                <c:pt idx="13686">
                  <c:v>10941.1</c:v>
                </c:pt>
                <c:pt idx="13687">
                  <c:v>10941.7</c:v>
                </c:pt>
                <c:pt idx="13688">
                  <c:v>10942.6</c:v>
                </c:pt>
                <c:pt idx="13689">
                  <c:v>10943.4</c:v>
                </c:pt>
                <c:pt idx="13690">
                  <c:v>10944.2</c:v>
                </c:pt>
                <c:pt idx="13691">
                  <c:v>10945.1</c:v>
                </c:pt>
                <c:pt idx="13692">
                  <c:v>10945.8</c:v>
                </c:pt>
                <c:pt idx="13693">
                  <c:v>10946.5</c:v>
                </c:pt>
                <c:pt idx="13694">
                  <c:v>10947.3</c:v>
                </c:pt>
                <c:pt idx="13695">
                  <c:v>10948.1</c:v>
                </c:pt>
                <c:pt idx="13696">
                  <c:v>10948.8</c:v>
                </c:pt>
                <c:pt idx="13697">
                  <c:v>10949.6</c:v>
                </c:pt>
                <c:pt idx="13698">
                  <c:v>10950.4</c:v>
                </c:pt>
                <c:pt idx="13699">
                  <c:v>10951.3</c:v>
                </c:pt>
                <c:pt idx="13700">
                  <c:v>10952.1</c:v>
                </c:pt>
                <c:pt idx="13701">
                  <c:v>10953</c:v>
                </c:pt>
                <c:pt idx="13702">
                  <c:v>10953.7</c:v>
                </c:pt>
                <c:pt idx="13703">
                  <c:v>10954.4</c:v>
                </c:pt>
                <c:pt idx="13704">
                  <c:v>10955.1</c:v>
                </c:pt>
                <c:pt idx="13705">
                  <c:v>10956</c:v>
                </c:pt>
                <c:pt idx="13706">
                  <c:v>10956.9</c:v>
                </c:pt>
                <c:pt idx="13707">
                  <c:v>10957.7</c:v>
                </c:pt>
                <c:pt idx="13708">
                  <c:v>10958.4</c:v>
                </c:pt>
                <c:pt idx="13709">
                  <c:v>10959.2</c:v>
                </c:pt>
                <c:pt idx="13710">
                  <c:v>10960</c:v>
                </c:pt>
                <c:pt idx="13711">
                  <c:v>10960.8</c:v>
                </c:pt>
                <c:pt idx="13712">
                  <c:v>10961.5</c:v>
                </c:pt>
                <c:pt idx="13713">
                  <c:v>10962.7</c:v>
                </c:pt>
                <c:pt idx="13714">
                  <c:v>10963.5</c:v>
                </c:pt>
                <c:pt idx="13715">
                  <c:v>10964.3</c:v>
                </c:pt>
                <c:pt idx="13716">
                  <c:v>10965.2</c:v>
                </c:pt>
                <c:pt idx="13717">
                  <c:v>10966</c:v>
                </c:pt>
                <c:pt idx="13718">
                  <c:v>10966.7</c:v>
                </c:pt>
                <c:pt idx="13719">
                  <c:v>10967.6</c:v>
                </c:pt>
                <c:pt idx="13720">
                  <c:v>10968.3</c:v>
                </c:pt>
                <c:pt idx="13721">
                  <c:v>10969.1</c:v>
                </c:pt>
                <c:pt idx="13722">
                  <c:v>10969.9</c:v>
                </c:pt>
                <c:pt idx="13723">
                  <c:v>10970.6</c:v>
                </c:pt>
                <c:pt idx="13724">
                  <c:v>10971.4</c:v>
                </c:pt>
                <c:pt idx="13725">
                  <c:v>10972.2</c:v>
                </c:pt>
                <c:pt idx="13726">
                  <c:v>10973</c:v>
                </c:pt>
                <c:pt idx="13727">
                  <c:v>10973.8</c:v>
                </c:pt>
                <c:pt idx="13728">
                  <c:v>10974.6</c:v>
                </c:pt>
                <c:pt idx="13729">
                  <c:v>10975.3</c:v>
                </c:pt>
                <c:pt idx="13730">
                  <c:v>10976.1</c:v>
                </c:pt>
                <c:pt idx="13731">
                  <c:v>10976.9</c:v>
                </c:pt>
                <c:pt idx="13732">
                  <c:v>10977.7</c:v>
                </c:pt>
                <c:pt idx="13733">
                  <c:v>10978.6</c:v>
                </c:pt>
                <c:pt idx="13734">
                  <c:v>10979.3</c:v>
                </c:pt>
                <c:pt idx="13735">
                  <c:v>10980.2</c:v>
                </c:pt>
                <c:pt idx="13736">
                  <c:v>10981</c:v>
                </c:pt>
                <c:pt idx="13737">
                  <c:v>10981.8</c:v>
                </c:pt>
                <c:pt idx="13738">
                  <c:v>10982.5</c:v>
                </c:pt>
                <c:pt idx="13739">
                  <c:v>10983.3</c:v>
                </c:pt>
                <c:pt idx="13740">
                  <c:v>10984.1</c:v>
                </c:pt>
                <c:pt idx="13741">
                  <c:v>10985</c:v>
                </c:pt>
                <c:pt idx="13742">
                  <c:v>10985.8</c:v>
                </c:pt>
                <c:pt idx="13743">
                  <c:v>10986.6</c:v>
                </c:pt>
                <c:pt idx="13744">
                  <c:v>10987.4</c:v>
                </c:pt>
                <c:pt idx="13745">
                  <c:v>10988.2</c:v>
                </c:pt>
                <c:pt idx="13746">
                  <c:v>10988.9</c:v>
                </c:pt>
                <c:pt idx="13747">
                  <c:v>10989.6</c:v>
                </c:pt>
                <c:pt idx="13748">
                  <c:v>10990.5</c:v>
                </c:pt>
                <c:pt idx="13749">
                  <c:v>10991.3</c:v>
                </c:pt>
                <c:pt idx="13750">
                  <c:v>10992.1</c:v>
                </c:pt>
                <c:pt idx="13751">
                  <c:v>10992.9</c:v>
                </c:pt>
                <c:pt idx="13752">
                  <c:v>10994.1</c:v>
                </c:pt>
                <c:pt idx="13753">
                  <c:v>10994.8</c:v>
                </c:pt>
                <c:pt idx="13754">
                  <c:v>10995.7</c:v>
                </c:pt>
                <c:pt idx="13755">
                  <c:v>10996.5</c:v>
                </c:pt>
                <c:pt idx="13756">
                  <c:v>10997.4</c:v>
                </c:pt>
                <c:pt idx="13757">
                  <c:v>10998.1</c:v>
                </c:pt>
                <c:pt idx="13758">
                  <c:v>10998.9</c:v>
                </c:pt>
                <c:pt idx="13759">
                  <c:v>10999.6</c:v>
                </c:pt>
                <c:pt idx="13760">
                  <c:v>11000.4</c:v>
                </c:pt>
                <c:pt idx="13761">
                  <c:v>11001.2</c:v>
                </c:pt>
                <c:pt idx="13762">
                  <c:v>11002.1</c:v>
                </c:pt>
                <c:pt idx="13763">
                  <c:v>11002.8</c:v>
                </c:pt>
                <c:pt idx="13764">
                  <c:v>11003.7</c:v>
                </c:pt>
                <c:pt idx="13765">
                  <c:v>11004.5</c:v>
                </c:pt>
                <c:pt idx="13766">
                  <c:v>11005.3</c:v>
                </c:pt>
                <c:pt idx="13767">
                  <c:v>11006.1</c:v>
                </c:pt>
                <c:pt idx="13768">
                  <c:v>11006.9</c:v>
                </c:pt>
                <c:pt idx="13769">
                  <c:v>11007.6</c:v>
                </c:pt>
                <c:pt idx="13770">
                  <c:v>11008.4</c:v>
                </c:pt>
                <c:pt idx="13771">
                  <c:v>11009.3</c:v>
                </c:pt>
                <c:pt idx="13772">
                  <c:v>11010</c:v>
                </c:pt>
                <c:pt idx="13773">
                  <c:v>11011.1</c:v>
                </c:pt>
                <c:pt idx="13774">
                  <c:v>11012.1</c:v>
                </c:pt>
                <c:pt idx="13775">
                  <c:v>11012.8</c:v>
                </c:pt>
                <c:pt idx="13776">
                  <c:v>11013.6</c:v>
                </c:pt>
                <c:pt idx="13777">
                  <c:v>11014.4</c:v>
                </c:pt>
                <c:pt idx="13778">
                  <c:v>11015.1</c:v>
                </c:pt>
                <c:pt idx="13779">
                  <c:v>11015.8</c:v>
                </c:pt>
                <c:pt idx="13780">
                  <c:v>11016.6</c:v>
                </c:pt>
                <c:pt idx="13781">
                  <c:v>11017.2</c:v>
                </c:pt>
                <c:pt idx="13782">
                  <c:v>11018</c:v>
                </c:pt>
                <c:pt idx="13783">
                  <c:v>11018.8</c:v>
                </c:pt>
                <c:pt idx="13784">
                  <c:v>11019.6</c:v>
                </c:pt>
                <c:pt idx="13785">
                  <c:v>11020.4</c:v>
                </c:pt>
                <c:pt idx="13786">
                  <c:v>11021.2</c:v>
                </c:pt>
                <c:pt idx="13787">
                  <c:v>11022</c:v>
                </c:pt>
                <c:pt idx="13788">
                  <c:v>11022.8</c:v>
                </c:pt>
                <c:pt idx="13789">
                  <c:v>11023.5</c:v>
                </c:pt>
                <c:pt idx="13790">
                  <c:v>11024.2</c:v>
                </c:pt>
                <c:pt idx="13791">
                  <c:v>11025.1</c:v>
                </c:pt>
                <c:pt idx="13792">
                  <c:v>11025.9</c:v>
                </c:pt>
                <c:pt idx="13793">
                  <c:v>11026.6</c:v>
                </c:pt>
                <c:pt idx="13794">
                  <c:v>11027.5</c:v>
                </c:pt>
                <c:pt idx="13795">
                  <c:v>11028.4</c:v>
                </c:pt>
                <c:pt idx="13796">
                  <c:v>11029</c:v>
                </c:pt>
                <c:pt idx="13797">
                  <c:v>11029.7</c:v>
                </c:pt>
                <c:pt idx="13798">
                  <c:v>11030.6</c:v>
                </c:pt>
                <c:pt idx="13799">
                  <c:v>11031.3</c:v>
                </c:pt>
                <c:pt idx="13800">
                  <c:v>11032.2</c:v>
                </c:pt>
                <c:pt idx="13801">
                  <c:v>11033</c:v>
                </c:pt>
                <c:pt idx="13802">
                  <c:v>11033.8</c:v>
                </c:pt>
                <c:pt idx="13803">
                  <c:v>11034.6</c:v>
                </c:pt>
                <c:pt idx="13804">
                  <c:v>11035.4</c:v>
                </c:pt>
                <c:pt idx="13805">
                  <c:v>11036.3</c:v>
                </c:pt>
                <c:pt idx="13806">
                  <c:v>11037</c:v>
                </c:pt>
                <c:pt idx="13807">
                  <c:v>11037.8</c:v>
                </c:pt>
                <c:pt idx="13808">
                  <c:v>11038.6</c:v>
                </c:pt>
                <c:pt idx="13809">
                  <c:v>11039.4</c:v>
                </c:pt>
                <c:pt idx="13810">
                  <c:v>11040.3</c:v>
                </c:pt>
                <c:pt idx="13811">
                  <c:v>11041</c:v>
                </c:pt>
                <c:pt idx="13812">
                  <c:v>11041.8</c:v>
                </c:pt>
                <c:pt idx="13813">
                  <c:v>11042.8</c:v>
                </c:pt>
                <c:pt idx="13814">
                  <c:v>11043.7</c:v>
                </c:pt>
                <c:pt idx="13815">
                  <c:v>11044.6</c:v>
                </c:pt>
                <c:pt idx="13816">
                  <c:v>11045.3</c:v>
                </c:pt>
                <c:pt idx="13817">
                  <c:v>11046.2</c:v>
                </c:pt>
                <c:pt idx="13818">
                  <c:v>11047.1</c:v>
                </c:pt>
                <c:pt idx="13819">
                  <c:v>11047.9</c:v>
                </c:pt>
                <c:pt idx="13820">
                  <c:v>11048.7</c:v>
                </c:pt>
                <c:pt idx="13821">
                  <c:v>11049.5</c:v>
                </c:pt>
                <c:pt idx="13822">
                  <c:v>11050.2</c:v>
                </c:pt>
                <c:pt idx="13823">
                  <c:v>11051</c:v>
                </c:pt>
                <c:pt idx="13824">
                  <c:v>11051.9</c:v>
                </c:pt>
                <c:pt idx="13825">
                  <c:v>11052.6</c:v>
                </c:pt>
                <c:pt idx="13826">
                  <c:v>11053.3</c:v>
                </c:pt>
                <c:pt idx="13827">
                  <c:v>11054.2</c:v>
                </c:pt>
                <c:pt idx="13828">
                  <c:v>11054.9</c:v>
                </c:pt>
                <c:pt idx="13829">
                  <c:v>11055.7</c:v>
                </c:pt>
                <c:pt idx="13830">
                  <c:v>11056.5</c:v>
                </c:pt>
                <c:pt idx="13831">
                  <c:v>11057.3</c:v>
                </c:pt>
                <c:pt idx="13832">
                  <c:v>11058.1</c:v>
                </c:pt>
                <c:pt idx="13833">
                  <c:v>11058.9</c:v>
                </c:pt>
                <c:pt idx="13834">
                  <c:v>11059.7</c:v>
                </c:pt>
                <c:pt idx="13835">
                  <c:v>11060.5</c:v>
                </c:pt>
                <c:pt idx="13836">
                  <c:v>11061.4</c:v>
                </c:pt>
                <c:pt idx="13837">
                  <c:v>11062.2</c:v>
                </c:pt>
                <c:pt idx="13838">
                  <c:v>11063.1</c:v>
                </c:pt>
                <c:pt idx="13839">
                  <c:v>11063.9</c:v>
                </c:pt>
                <c:pt idx="13840">
                  <c:v>11064.6</c:v>
                </c:pt>
                <c:pt idx="13841">
                  <c:v>11065.4</c:v>
                </c:pt>
                <c:pt idx="13842">
                  <c:v>11066.3</c:v>
                </c:pt>
                <c:pt idx="13843">
                  <c:v>11067</c:v>
                </c:pt>
                <c:pt idx="13844">
                  <c:v>11067.8</c:v>
                </c:pt>
                <c:pt idx="13845">
                  <c:v>11068.6</c:v>
                </c:pt>
                <c:pt idx="13846">
                  <c:v>11069.3</c:v>
                </c:pt>
                <c:pt idx="13847">
                  <c:v>11070.1</c:v>
                </c:pt>
                <c:pt idx="13848">
                  <c:v>11070.8</c:v>
                </c:pt>
                <c:pt idx="13849">
                  <c:v>11071.7</c:v>
                </c:pt>
                <c:pt idx="13850">
                  <c:v>11072.5</c:v>
                </c:pt>
                <c:pt idx="13851">
                  <c:v>11073.3</c:v>
                </c:pt>
                <c:pt idx="13852">
                  <c:v>11074.2</c:v>
                </c:pt>
                <c:pt idx="13853">
                  <c:v>11074.9</c:v>
                </c:pt>
                <c:pt idx="13854">
                  <c:v>11075.8</c:v>
                </c:pt>
                <c:pt idx="13855">
                  <c:v>11076.5</c:v>
                </c:pt>
                <c:pt idx="13856">
                  <c:v>11077.4</c:v>
                </c:pt>
                <c:pt idx="13857">
                  <c:v>11078.2</c:v>
                </c:pt>
                <c:pt idx="13858">
                  <c:v>11079</c:v>
                </c:pt>
                <c:pt idx="13859">
                  <c:v>11079.8</c:v>
                </c:pt>
                <c:pt idx="13860">
                  <c:v>11080.6</c:v>
                </c:pt>
                <c:pt idx="13861">
                  <c:v>11081.4</c:v>
                </c:pt>
                <c:pt idx="13862">
                  <c:v>11082.2</c:v>
                </c:pt>
                <c:pt idx="13863">
                  <c:v>11082.9</c:v>
                </c:pt>
                <c:pt idx="13864">
                  <c:v>11083.7</c:v>
                </c:pt>
                <c:pt idx="13865">
                  <c:v>11084.4</c:v>
                </c:pt>
                <c:pt idx="13866">
                  <c:v>11085.2</c:v>
                </c:pt>
                <c:pt idx="13867">
                  <c:v>11086</c:v>
                </c:pt>
                <c:pt idx="13868">
                  <c:v>11086.8</c:v>
                </c:pt>
                <c:pt idx="13869">
                  <c:v>11087.8</c:v>
                </c:pt>
                <c:pt idx="13870">
                  <c:v>11088.6</c:v>
                </c:pt>
                <c:pt idx="13871">
                  <c:v>11089.4</c:v>
                </c:pt>
                <c:pt idx="13872">
                  <c:v>11090.4</c:v>
                </c:pt>
                <c:pt idx="13873">
                  <c:v>11091.1</c:v>
                </c:pt>
                <c:pt idx="13874">
                  <c:v>11092</c:v>
                </c:pt>
                <c:pt idx="13875">
                  <c:v>11092.8</c:v>
                </c:pt>
                <c:pt idx="13876">
                  <c:v>11093.5</c:v>
                </c:pt>
                <c:pt idx="13877">
                  <c:v>11094.3</c:v>
                </c:pt>
                <c:pt idx="13878">
                  <c:v>11095.2</c:v>
                </c:pt>
                <c:pt idx="13879">
                  <c:v>11095.9</c:v>
                </c:pt>
                <c:pt idx="13880">
                  <c:v>11096.7</c:v>
                </c:pt>
                <c:pt idx="13881">
                  <c:v>11097.5</c:v>
                </c:pt>
                <c:pt idx="13882">
                  <c:v>11098.3</c:v>
                </c:pt>
                <c:pt idx="13883">
                  <c:v>11099.2</c:v>
                </c:pt>
                <c:pt idx="13884">
                  <c:v>11099.9</c:v>
                </c:pt>
                <c:pt idx="13885">
                  <c:v>11100.7</c:v>
                </c:pt>
                <c:pt idx="13886">
                  <c:v>11101.6</c:v>
                </c:pt>
                <c:pt idx="13887">
                  <c:v>11102.4</c:v>
                </c:pt>
                <c:pt idx="13888">
                  <c:v>11103.3</c:v>
                </c:pt>
                <c:pt idx="13889">
                  <c:v>11104.1</c:v>
                </c:pt>
                <c:pt idx="13890">
                  <c:v>11104.9</c:v>
                </c:pt>
                <c:pt idx="13891">
                  <c:v>11105.7</c:v>
                </c:pt>
                <c:pt idx="13892">
                  <c:v>11106.5</c:v>
                </c:pt>
                <c:pt idx="13893">
                  <c:v>11107.3</c:v>
                </c:pt>
                <c:pt idx="13894">
                  <c:v>11108.1</c:v>
                </c:pt>
                <c:pt idx="13895">
                  <c:v>11109</c:v>
                </c:pt>
                <c:pt idx="13896">
                  <c:v>11109.9</c:v>
                </c:pt>
                <c:pt idx="13897">
                  <c:v>11110.7</c:v>
                </c:pt>
                <c:pt idx="13898">
                  <c:v>11111.5</c:v>
                </c:pt>
                <c:pt idx="13899">
                  <c:v>11112.2</c:v>
                </c:pt>
                <c:pt idx="13900">
                  <c:v>11113.1</c:v>
                </c:pt>
                <c:pt idx="13901">
                  <c:v>11113.9</c:v>
                </c:pt>
                <c:pt idx="13902">
                  <c:v>11114.6</c:v>
                </c:pt>
                <c:pt idx="13903">
                  <c:v>11115.6</c:v>
                </c:pt>
                <c:pt idx="13904">
                  <c:v>11116.4</c:v>
                </c:pt>
                <c:pt idx="13905">
                  <c:v>11117.2</c:v>
                </c:pt>
                <c:pt idx="13906">
                  <c:v>11118.1</c:v>
                </c:pt>
                <c:pt idx="13907">
                  <c:v>11118.7</c:v>
                </c:pt>
                <c:pt idx="13908">
                  <c:v>11120.1</c:v>
                </c:pt>
                <c:pt idx="13909">
                  <c:v>11120.9</c:v>
                </c:pt>
                <c:pt idx="13910">
                  <c:v>11121.6</c:v>
                </c:pt>
                <c:pt idx="13911">
                  <c:v>11122.5</c:v>
                </c:pt>
                <c:pt idx="13912">
                  <c:v>11123.3</c:v>
                </c:pt>
                <c:pt idx="13913">
                  <c:v>11124.1</c:v>
                </c:pt>
                <c:pt idx="13914">
                  <c:v>11124.8</c:v>
                </c:pt>
                <c:pt idx="13915">
                  <c:v>11125.8</c:v>
                </c:pt>
                <c:pt idx="13916">
                  <c:v>11126.5</c:v>
                </c:pt>
                <c:pt idx="13917">
                  <c:v>11127.4</c:v>
                </c:pt>
                <c:pt idx="13918">
                  <c:v>11128.2</c:v>
                </c:pt>
                <c:pt idx="13919">
                  <c:v>11129</c:v>
                </c:pt>
                <c:pt idx="13920">
                  <c:v>11129.9</c:v>
                </c:pt>
                <c:pt idx="13921">
                  <c:v>11130.7</c:v>
                </c:pt>
                <c:pt idx="13922">
                  <c:v>11131.5</c:v>
                </c:pt>
                <c:pt idx="13923">
                  <c:v>11132.4</c:v>
                </c:pt>
                <c:pt idx="13924">
                  <c:v>11133.1</c:v>
                </c:pt>
                <c:pt idx="13925">
                  <c:v>11134</c:v>
                </c:pt>
                <c:pt idx="13926">
                  <c:v>11134.8</c:v>
                </c:pt>
                <c:pt idx="13927">
                  <c:v>11135.6</c:v>
                </c:pt>
                <c:pt idx="13928">
                  <c:v>11136.4</c:v>
                </c:pt>
                <c:pt idx="13929">
                  <c:v>11137.3</c:v>
                </c:pt>
                <c:pt idx="13930">
                  <c:v>11138.1</c:v>
                </c:pt>
                <c:pt idx="13931">
                  <c:v>11139</c:v>
                </c:pt>
                <c:pt idx="13932">
                  <c:v>11139.8</c:v>
                </c:pt>
                <c:pt idx="13933">
                  <c:v>11140.6</c:v>
                </c:pt>
                <c:pt idx="13934">
                  <c:v>11141.4</c:v>
                </c:pt>
                <c:pt idx="13935">
                  <c:v>11142.3</c:v>
                </c:pt>
                <c:pt idx="13936">
                  <c:v>11143.1</c:v>
                </c:pt>
                <c:pt idx="13937">
                  <c:v>11143.9</c:v>
                </c:pt>
                <c:pt idx="13938">
                  <c:v>11144.6</c:v>
                </c:pt>
                <c:pt idx="13939">
                  <c:v>11145.3</c:v>
                </c:pt>
                <c:pt idx="13940">
                  <c:v>11146</c:v>
                </c:pt>
                <c:pt idx="13941">
                  <c:v>11146.8</c:v>
                </c:pt>
                <c:pt idx="13942">
                  <c:v>11147.7</c:v>
                </c:pt>
                <c:pt idx="13943">
                  <c:v>11148.5</c:v>
                </c:pt>
                <c:pt idx="13944">
                  <c:v>11149.2</c:v>
                </c:pt>
                <c:pt idx="13945">
                  <c:v>11150</c:v>
                </c:pt>
                <c:pt idx="13946">
                  <c:v>11150.9</c:v>
                </c:pt>
                <c:pt idx="13947">
                  <c:v>11151.7</c:v>
                </c:pt>
                <c:pt idx="13948">
                  <c:v>11152.6</c:v>
                </c:pt>
                <c:pt idx="13949">
                  <c:v>11153.4</c:v>
                </c:pt>
                <c:pt idx="13950">
                  <c:v>11154.1</c:v>
                </c:pt>
                <c:pt idx="13951">
                  <c:v>11155</c:v>
                </c:pt>
                <c:pt idx="13952">
                  <c:v>11155.8</c:v>
                </c:pt>
                <c:pt idx="13953">
                  <c:v>11156.5</c:v>
                </c:pt>
                <c:pt idx="13954">
                  <c:v>11157.4</c:v>
                </c:pt>
                <c:pt idx="13955">
                  <c:v>11158.2</c:v>
                </c:pt>
                <c:pt idx="13956">
                  <c:v>11159</c:v>
                </c:pt>
                <c:pt idx="13957">
                  <c:v>11159.9</c:v>
                </c:pt>
                <c:pt idx="13958">
                  <c:v>11160.8</c:v>
                </c:pt>
                <c:pt idx="13959">
                  <c:v>11161.6</c:v>
                </c:pt>
                <c:pt idx="13960">
                  <c:v>11162.3</c:v>
                </c:pt>
                <c:pt idx="13961">
                  <c:v>11163.1</c:v>
                </c:pt>
                <c:pt idx="13962">
                  <c:v>11163.9</c:v>
                </c:pt>
                <c:pt idx="13963">
                  <c:v>11164.7</c:v>
                </c:pt>
                <c:pt idx="13964">
                  <c:v>11165.4</c:v>
                </c:pt>
                <c:pt idx="13965">
                  <c:v>11166.3</c:v>
                </c:pt>
                <c:pt idx="13966">
                  <c:v>11166.9</c:v>
                </c:pt>
                <c:pt idx="13967">
                  <c:v>11167.8</c:v>
                </c:pt>
                <c:pt idx="13968">
                  <c:v>11168.6</c:v>
                </c:pt>
                <c:pt idx="13969">
                  <c:v>11169.4</c:v>
                </c:pt>
                <c:pt idx="13970">
                  <c:v>11170.2</c:v>
                </c:pt>
                <c:pt idx="13971">
                  <c:v>11171</c:v>
                </c:pt>
                <c:pt idx="13972">
                  <c:v>11171.8</c:v>
                </c:pt>
                <c:pt idx="13973">
                  <c:v>11172.5</c:v>
                </c:pt>
                <c:pt idx="13974">
                  <c:v>11173.3</c:v>
                </c:pt>
                <c:pt idx="13975">
                  <c:v>11174.1</c:v>
                </c:pt>
                <c:pt idx="13976">
                  <c:v>11174.8</c:v>
                </c:pt>
                <c:pt idx="13977">
                  <c:v>11175.6</c:v>
                </c:pt>
                <c:pt idx="13978">
                  <c:v>11176.4</c:v>
                </c:pt>
                <c:pt idx="13979">
                  <c:v>11177.2</c:v>
                </c:pt>
                <c:pt idx="13980">
                  <c:v>11178</c:v>
                </c:pt>
                <c:pt idx="13981">
                  <c:v>11178.8</c:v>
                </c:pt>
                <c:pt idx="13982">
                  <c:v>11179.6</c:v>
                </c:pt>
                <c:pt idx="13983">
                  <c:v>11180.3</c:v>
                </c:pt>
                <c:pt idx="13984">
                  <c:v>11181</c:v>
                </c:pt>
                <c:pt idx="13985">
                  <c:v>11181.9</c:v>
                </c:pt>
                <c:pt idx="13986">
                  <c:v>11182.7</c:v>
                </c:pt>
                <c:pt idx="13987">
                  <c:v>11183.4</c:v>
                </c:pt>
                <c:pt idx="13988">
                  <c:v>11184.2</c:v>
                </c:pt>
                <c:pt idx="13989">
                  <c:v>11185</c:v>
                </c:pt>
                <c:pt idx="13990">
                  <c:v>11185.8</c:v>
                </c:pt>
                <c:pt idx="13991">
                  <c:v>11186.6</c:v>
                </c:pt>
                <c:pt idx="13992">
                  <c:v>11187.4</c:v>
                </c:pt>
                <c:pt idx="13993">
                  <c:v>11188.2</c:v>
                </c:pt>
                <c:pt idx="13994">
                  <c:v>11188.9</c:v>
                </c:pt>
                <c:pt idx="13995">
                  <c:v>11189.7</c:v>
                </c:pt>
                <c:pt idx="13996">
                  <c:v>11190.4</c:v>
                </c:pt>
                <c:pt idx="13997">
                  <c:v>11191.3</c:v>
                </c:pt>
                <c:pt idx="13998">
                  <c:v>11192.1</c:v>
                </c:pt>
                <c:pt idx="13999">
                  <c:v>11192.8</c:v>
                </c:pt>
                <c:pt idx="14000">
                  <c:v>11193.6</c:v>
                </c:pt>
                <c:pt idx="14001">
                  <c:v>11194.4</c:v>
                </c:pt>
                <c:pt idx="14002">
                  <c:v>11195.1</c:v>
                </c:pt>
                <c:pt idx="14003">
                  <c:v>11195.9</c:v>
                </c:pt>
                <c:pt idx="14004">
                  <c:v>11196.7</c:v>
                </c:pt>
                <c:pt idx="14005">
                  <c:v>11197.6</c:v>
                </c:pt>
                <c:pt idx="14006">
                  <c:v>11198.4</c:v>
                </c:pt>
                <c:pt idx="14007">
                  <c:v>11199.2</c:v>
                </c:pt>
                <c:pt idx="14008">
                  <c:v>11200.1</c:v>
                </c:pt>
                <c:pt idx="14009">
                  <c:v>11200.9</c:v>
                </c:pt>
                <c:pt idx="14010">
                  <c:v>11201.8</c:v>
                </c:pt>
                <c:pt idx="14011">
                  <c:v>11202.5</c:v>
                </c:pt>
                <c:pt idx="14012">
                  <c:v>11203.3</c:v>
                </c:pt>
                <c:pt idx="14013">
                  <c:v>11204.1</c:v>
                </c:pt>
                <c:pt idx="14014">
                  <c:v>11204.9</c:v>
                </c:pt>
                <c:pt idx="14015">
                  <c:v>11205.7</c:v>
                </c:pt>
                <c:pt idx="14016">
                  <c:v>11206.4</c:v>
                </c:pt>
                <c:pt idx="14017">
                  <c:v>11207.2</c:v>
                </c:pt>
                <c:pt idx="14018">
                  <c:v>11207.9</c:v>
                </c:pt>
                <c:pt idx="14019">
                  <c:v>11208.7</c:v>
                </c:pt>
                <c:pt idx="14020">
                  <c:v>11209.5</c:v>
                </c:pt>
                <c:pt idx="14021">
                  <c:v>11210.4</c:v>
                </c:pt>
                <c:pt idx="14022">
                  <c:v>11211.2</c:v>
                </c:pt>
                <c:pt idx="14023">
                  <c:v>11211.9</c:v>
                </c:pt>
                <c:pt idx="14024">
                  <c:v>11212.6</c:v>
                </c:pt>
                <c:pt idx="14025">
                  <c:v>11213.5</c:v>
                </c:pt>
                <c:pt idx="14026">
                  <c:v>11214.3</c:v>
                </c:pt>
                <c:pt idx="14027">
                  <c:v>11215.1</c:v>
                </c:pt>
                <c:pt idx="14028">
                  <c:v>11215.9</c:v>
                </c:pt>
                <c:pt idx="14029">
                  <c:v>11216.7</c:v>
                </c:pt>
                <c:pt idx="14030">
                  <c:v>11217.5</c:v>
                </c:pt>
                <c:pt idx="14031">
                  <c:v>11218.4</c:v>
                </c:pt>
                <c:pt idx="14032">
                  <c:v>11219.2</c:v>
                </c:pt>
                <c:pt idx="14033">
                  <c:v>11220.1</c:v>
                </c:pt>
                <c:pt idx="14034">
                  <c:v>11220.9</c:v>
                </c:pt>
                <c:pt idx="14035">
                  <c:v>11221.7</c:v>
                </c:pt>
                <c:pt idx="14036">
                  <c:v>11222.6</c:v>
                </c:pt>
                <c:pt idx="14037">
                  <c:v>11223.2</c:v>
                </c:pt>
                <c:pt idx="14038">
                  <c:v>11224.1</c:v>
                </c:pt>
                <c:pt idx="14039">
                  <c:v>11224.8</c:v>
                </c:pt>
                <c:pt idx="14040">
                  <c:v>11225.6</c:v>
                </c:pt>
                <c:pt idx="14041">
                  <c:v>11226.4</c:v>
                </c:pt>
                <c:pt idx="14042">
                  <c:v>11227</c:v>
                </c:pt>
                <c:pt idx="14043">
                  <c:v>11228.1</c:v>
                </c:pt>
                <c:pt idx="14044">
                  <c:v>11228.8</c:v>
                </c:pt>
                <c:pt idx="14045">
                  <c:v>11229.5</c:v>
                </c:pt>
                <c:pt idx="14046">
                  <c:v>11230.4</c:v>
                </c:pt>
                <c:pt idx="14047">
                  <c:v>11231.1</c:v>
                </c:pt>
                <c:pt idx="14048">
                  <c:v>11232</c:v>
                </c:pt>
                <c:pt idx="14049">
                  <c:v>11232.6</c:v>
                </c:pt>
                <c:pt idx="14050">
                  <c:v>11233.4</c:v>
                </c:pt>
                <c:pt idx="14051">
                  <c:v>11234.3</c:v>
                </c:pt>
                <c:pt idx="14052">
                  <c:v>11235.2</c:v>
                </c:pt>
                <c:pt idx="14053">
                  <c:v>11236</c:v>
                </c:pt>
                <c:pt idx="14054">
                  <c:v>11236.7</c:v>
                </c:pt>
                <c:pt idx="14055">
                  <c:v>11237.5</c:v>
                </c:pt>
                <c:pt idx="14056">
                  <c:v>11238.2</c:v>
                </c:pt>
                <c:pt idx="14057">
                  <c:v>11239.1</c:v>
                </c:pt>
                <c:pt idx="14058">
                  <c:v>11239.9</c:v>
                </c:pt>
                <c:pt idx="14059">
                  <c:v>11240.8</c:v>
                </c:pt>
                <c:pt idx="14060">
                  <c:v>11241.5</c:v>
                </c:pt>
                <c:pt idx="14061">
                  <c:v>11242.4</c:v>
                </c:pt>
                <c:pt idx="14062">
                  <c:v>11243.1</c:v>
                </c:pt>
                <c:pt idx="14063">
                  <c:v>11244.3</c:v>
                </c:pt>
                <c:pt idx="14064">
                  <c:v>11245.3</c:v>
                </c:pt>
                <c:pt idx="14065">
                  <c:v>11246</c:v>
                </c:pt>
                <c:pt idx="14066">
                  <c:v>11246.6</c:v>
                </c:pt>
                <c:pt idx="14067">
                  <c:v>11247.4</c:v>
                </c:pt>
                <c:pt idx="14068">
                  <c:v>11248.1</c:v>
                </c:pt>
                <c:pt idx="14069">
                  <c:v>11248.9</c:v>
                </c:pt>
                <c:pt idx="14070">
                  <c:v>11249.7</c:v>
                </c:pt>
                <c:pt idx="14071">
                  <c:v>11250.5</c:v>
                </c:pt>
                <c:pt idx="14072">
                  <c:v>11251.4</c:v>
                </c:pt>
                <c:pt idx="14073">
                  <c:v>11252.2</c:v>
                </c:pt>
                <c:pt idx="14074">
                  <c:v>11253</c:v>
                </c:pt>
                <c:pt idx="14075">
                  <c:v>11253.8</c:v>
                </c:pt>
                <c:pt idx="14076">
                  <c:v>11254.7</c:v>
                </c:pt>
                <c:pt idx="14077">
                  <c:v>11255.5</c:v>
                </c:pt>
                <c:pt idx="14078">
                  <c:v>11256.2</c:v>
                </c:pt>
                <c:pt idx="14079">
                  <c:v>11256.9</c:v>
                </c:pt>
                <c:pt idx="14080">
                  <c:v>11257.8</c:v>
                </c:pt>
                <c:pt idx="14081">
                  <c:v>11258.7</c:v>
                </c:pt>
                <c:pt idx="14082">
                  <c:v>11259.5</c:v>
                </c:pt>
                <c:pt idx="14083">
                  <c:v>11260.2</c:v>
                </c:pt>
                <c:pt idx="14084">
                  <c:v>11261</c:v>
                </c:pt>
                <c:pt idx="14085">
                  <c:v>11261.8</c:v>
                </c:pt>
                <c:pt idx="14086">
                  <c:v>11262.6</c:v>
                </c:pt>
                <c:pt idx="14087">
                  <c:v>11263.3</c:v>
                </c:pt>
                <c:pt idx="14088">
                  <c:v>11264.1</c:v>
                </c:pt>
                <c:pt idx="14089">
                  <c:v>11264.9</c:v>
                </c:pt>
                <c:pt idx="14090">
                  <c:v>11265.9</c:v>
                </c:pt>
                <c:pt idx="14091">
                  <c:v>11266.7</c:v>
                </c:pt>
                <c:pt idx="14092">
                  <c:v>11267.5</c:v>
                </c:pt>
                <c:pt idx="14093">
                  <c:v>11268.2</c:v>
                </c:pt>
                <c:pt idx="14094">
                  <c:v>11268.9</c:v>
                </c:pt>
                <c:pt idx="14095">
                  <c:v>11269.7</c:v>
                </c:pt>
                <c:pt idx="14096">
                  <c:v>11270.6</c:v>
                </c:pt>
                <c:pt idx="14097">
                  <c:v>11271.2</c:v>
                </c:pt>
                <c:pt idx="14098">
                  <c:v>11272.1</c:v>
                </c:pt>
                <c:pt idx="14099">
                  <c:v>11273</c:v>
                </c:pt>
                <c:pt idx="14100">
                  <c:v>11273.9</c:v>
                </c:pt>
                <c:pt idx="14101">
                  <c:v>11274.6</c:v>
                </c:pt>
                <c:pt idx="14102">
                  <c:v>11275.4</c:v>
                </c:pt>
                <c:pt idx="14103">
                  <c:v>11276.2</c:v>
                </c:pt>
                <c:pt idx="14104">
                  <c:v>11277.4</c:v>
                </c:pt>
                <c:pt idx="14105">
                  <c:v>11278.2</c:v>
                </c:pt>
                <c:pt idx="14106">
                  <c:v>11279.2</c:v>
                </c:pt>
                <c:pt idx="14107">
                  <c:v>11280</c:v>
                </c:pt>
                <c:pt idx="14108">
                  <c:v>11280.7</c:v>
                </c:pt>
                <c:pt idx="14109">
                  <c:v>11281.5</c:v>
                </c:pt>
                <c:pt idx="14110">
                  <c:v>11282.2</c:v>
                </c:pt>
                <c:pt idx="14111">
                  <c:v>11283.1</c:v>
                </c:pt>
                <c:pt idx="14112">
                  <c:v>11283.8</c:v>
                </c:pt>
                <c:pt idx="14113">
                  <c:v>11284.7</c:v>
                </c:pt>
                <c:pt idx="14114">
                  <c:v>11285.5</c:v>
                </c:pt>
                <c:pt idx="14115">
                  <c:v>11286.3</c:v>
                </c:pt>
                <c:pt idx="14116">
                  <c:v>11287.1</c:v>
                </c:pt>
                <c:pt idx="14117">
                  <c:v>11287.9</c:v>
                </c:pt>
                <c:pt idx="14118">
                  <c:v>11288.7</c:v>
                </c:pt>
                <c:pt idx="14119">
                  <c:v>11289.4</c:v>
                </c:pt>
                <c:pt idx="14120">
                  <c:v>11290.2</c:v>
                </c:pt>
                <c:pt idx="14121">
                  <c:v>11291</c:v>
                </c:pt>
                <c:pt idx="14122">
                  <c:v>11291.7</c:v>
                </c:pt>
                <c:pt idx="14123">
                  <c:v>11292.5</c:v>
                </c:pt>
                <c:pt idx="14124">
                  <c:v>11293.3</c:v>
                </c:pt>
                <c:pt idx="14125">
                  <c:v>11294.1</c:v>
                </c:pt>
                <c:pt idx="14126">
                  <c:v>11294.9</c:v>
                </c:pt>
                <c:pt idx="14127">
                  <c:v>11295.6</c:v>
                </c:pt>
                <c:pt idx="14128">
                  <c:v>11296.5</c:v>
                </c:pt>
                <c:pt idx="14129">
                  <c:v>11297.2</c:v>
                </c:pt>
                <c:pt idx="14130">
                  <c:v>11298</c:v>
                </c:pt>
                <c:pt idx="14131">
                  <c:v>11298.8</c:v>
                </c:pt>
                <c:pt idx="14132">
                  <c:v>11299.6</c:v>
                </c:pt>
                <c:pt idx="14133">
                  <c:v>11300.4</c:v>
                </c:pt>
                <c:pt idx="14134">
                  <c:v>11301.1</c:v>
                </c:pt>
                <c:pt idx="14135">
                  <c:v>11302</c:v>
                </c:pt>
                <c:pt idx="14136">
                  <c:v>11302.8</c:v>
                </c:pt>
                <c:pt idx="14137">
                  <c:v>11303.4</c:v>
                </c:pt>
                <c:pt idx="14138">
                  <c:v>11304.2</c:v>
                </c:pt>
                <c:pt idx="14139">
                  <c:v>11305</c:v>
                </c:pt>
                <c:pt idx="14140">
                  <c:v>11305.7</c:v>
                </c:pt>
                <c:pt idx="14141">
                  <c:v>11306.5</c:v>
                </c:pt>
                <c:pt idx="14142">
                  <c:v>11307.3</c:v>
                </c:pt>
                <c:pt idx="14143">
                  <c:v>11308.1</c:v>
                </c:pt>
                <c:pt idx="14144">
                  <c:v>11309</c:v>
                </c:pt>
                <c:pt idx="14145">
                  <c:v>11309.9</c:v>
                </c:pt>
                <c:pt idx="14146">
                  <c:v>11310.5</c:v>
                </c:pt>
                <c:pt idx="14147">
                  <c:v>11311.3</c:v>
                </c:pt>
                <c:pt idx="14148">
                  <c:v>11312.1</c:v>
                </c:pt>
                <c:pt idx="14149">
                  <c:v>11312.8</c:v>
                </c:pt>
                <c:pt idx="14150">
                  <c:v>11313.7</c:v>
                </c:pt>
                <c:pt idx="14151">
                  <c:v>11314.5</c:v>
                </c:pt>
                <c:pt idx="14152">
                  <c:v>11315.3</c:v>
                </c:pt>
                <c:pt idx="14153">
                  <c:v>11316.2</c:v>
                </c:pt>
                <c:pt idx="14154">
                  <c:v>11317</c:v>
                </c:pt>
                <c:pt idx="14155">
                  <c:v>11317.7</c:v>
                </c:pt>
                <c:pt idx="14156">
                  <c:v>11318.4</c:v>
                </c:pt>
                <c:pt idx="14157">
                  <c:v>11319.2</c:v>
                </c:pt>
                <c:pt idx="14158">
                  <c:v>11319.9</c:v>
                </c:pt>
                <c:pt idx="14159">
                  <c:v>11320.7</c:v>
                </c:pt>
                <c:pt idx="14160">
                  <c:v>11321.5</c:v>
                </c:pt>
                <c:pt idx="14161">
                  <c:v>11322.3</c:v>
                </c:pt>
                <c:pt idx="14162">
                  <c:v>11323</c:v>
                </c:pt>
                <c:pt idx="14163">
                  <c:v>11323.8</c:v>
                </c:pt>
                <c:pt idx="14164">
                  <c:v>11324.5</c:v>
                </c:pt>
                <c:pt idx="14165">
                  <c:v>11325.7</c:v>
                </c:pt>
                <c:pt idx="14166">
                  <c:v>11326.6</c:v>
                </c:pt>
                <c:pt idx="14167">
                  <c:v>11327.3</c:v>
                </c:pt>
                <c:pt idx="14168">
                  <c:v>11328.1</c:v>
                </c:pt>
                <c:pt idx="14169">
                  <c:v>11328.9</c:v>
                </c:pt>
                <c:pt idx="14170">
                  <c:v>11329.7</c:v>
                </c:pt>
                <c:pt idx="14171">
                  <c:v>11330.5</c:v>
                </c:pt>
                <c:pt idx="14172">
                  <c:v>11331.3</c:v>
                </c:pt>
                <c:pt idx="14173">
                  <c:v>11332</c:v>
                </c:pt>
                <c:pt idx="14174">
                  <c:v>11332.9</c:v>
                </c:pt>
                <c:pt idx="14175">
                  <c:v>11333.7</c:v>
                </c:pt>
                <c:pt idx="14176">
                  <c:v>11334.5</c:v>
                </c:pt>
                <c:pt idx="14177">
                  <c:v>11335.4</c:v>
                </c:pt>
                <c:pt idx="14178">
                  <c:v>11336.2</c:v>
                </c:pt>
                <c:pt idx="14179">
                  <c:v>11337</c:v>
                </c:pt>
                <c:pt idx="14180">
                  <c:v>11337.8</c:v>
                </c:pt>
                <c:pt idx="14181">
                  <c:v>11338.6</c:v>
                </c:pt>
                <c:pt idx="14182">
                  <c:v>11339.5</c:v>
                </c:pt>
                <c:pt idx="14183">
                  <c:v>11340.3</c:v>
                </c:pt>
                <c:pt idx="14184">
                  <c:v>11341.1</c:v>
                </c:pt>
                <c:pt idx="14185">
                  <c:v>11341.9</c:v>
                </c:pt>
                <c:pt idx="14186">
                  <c:v>11342.7</c:v>
                </c:pt>
                <c:pt idx="14187">
                  <c:v>11343.5</c:v>
                </c:pt>
                <c:pt idx="14188">
                  <c:v>11344.3</c:v>
                </c:pt>
                <c:pt idx="14189">
                  <c:v>11345.1</c:v>
                </c:pt>
                <c:pt idx="14190">
                  <c:v>11345.9</c:v>
                </c:pt>
                <c:pt idx="14191">
                  <c:v>11346.7</c:v>
                </c:pt>
                <c:pt idx="14192">
                  <c:v>11347.4</c:v>
                </c:pt>
                <c:pt idx="14193">
                  <c:v>11348.2</c:v>
                </c:pt>
                <c:pt idx="14194">
                  <c:v>11348.9</c:v>
                </c:pt>
                <c:pt idx="14195">
                  <c:v>11349.7</c:v>
                </c:pt>
                <c:pt idx="14196">
                  <c:v>11350.5</c:v>
                </c:pt>
                <c:pt idx="14197">
                  <c:v>11351.2</c:v>
                </c:pt>
                <c:pt idx="14198">
                  <c:v>11352</c:v>
                </c:pt>
                <c:pt idx="14199">
                  <c:v>11352.9</c:v>
                </c:pt>
                <c:pt idx="14200">
                  <c:v>11353.6</c:v>
                </c:pt>
                <c:pt idx="14201">
                  <c:v>11354.3</c:v>
                </c:pt>
                <c:pt idx="14202">
                  <c:v>11355</c:v>
                </c:pt>
                <c:pt idx="14203">
                  <c:v>11355.8</c:v>
                </c:pt>
                <c:pt idx="14204">
                  <c:v>11356.6</c:v>
                </c:pt>
                <c:pt idx="14205">
                  <c:v>11357.4</c:v>
                </c:pt>
                <c:pt idx="14206">
                  <c:v>11358.3</c:v>
                </c:pt>
                <c:pt idx="14207">
                  <c:v>11359</c:v>
                </c:pt>
                <c:pt idx="14208">
                  <c:v>11359.8</c:v>
                </c:pt>
                <c:pt idx="14209">
                  <c:v>11360.7</c:v>
                </c:pt>
                <c:pt idx="14210">
                  <c:v>11361.4</c:v>
                </c:pt>
                <c:pt idx="14211">
                  <c:v>11362.2</c:v>
                </c:pt>
                <c:pt idx="14212">
                  <c:v>11363</c:v>
                </c:pt>
                <c:pt idx="14213">
                  <c:v>11363.7</c:v>
                </c:pt>
                <c:pt idx="14214">
                  <c:v>11364.6</c:v>
                </c:pt>
                <c:pt idx="14215">
                  <c:v>11365.4</c:v>
                </c:pt>
                <c:pt idx="14216">
                  <c:v>11366.2</c:v>
                </c:pt>
                <c:pt idx="14217">
                  <c:v>11366.9</c:v>
                </c:pt>
                <c:pt idx="14218">
                  <c:v>11367.7</c:v>
                </c:pt>
                <c:pt idx="14219">
                  <c:v>11368.4</c:v>
                </c:pt>
                <c:pt idx="14220">
                  <c:v>11369.2</c:v>
                </c:pt>
                <c:pt idx="14221">
                  <c:v>11370.2</c:v>
                </c:pt>
                <c:pt idx="14222">
                  <c:v>11370.9</c:v>
                </c:pt>
                <c:pt idx="14223">
                  <c:v>11371.7</c:v>
                </c:pt>
                <c:pt idx="14224">
                  <c:v>11372.6</c:v>
                </c:pt>
                <c:pt idx="14225">
                  <c:v>11373.4</c:v>
                </c:pt>
                <c:pt idx="14226">
                  <c:v>11374.2</c:v>
                </c:pt>
                <c:pt idx="14227">
                  <c:v>11375</c:v>
                </c:pt>
                <c:pt idx="14228">
                  <c:v>11375.8</c:v>
                </c:pt>
                <c:pt idx="14229">
                  <c:v>11376.5</c:v>
                </c:pt>
                <c:pt idx="14230">
                  <c:v>11377.3</c:v>
                </c:pt>
                <c:pt idx="14231">
                  <c:v>11378</c:v>
                </c:pt>
                <c:pt idx="14232">
                  <c:v>11378.8</c:v>
                </c:pt>
                <c:pt idx="14233">
                  <c:v>11379.7</c:v>
                </c:pt>
                <c:pt idx="14234">
                  <c:v>11380.6</c:v>
                </c:pt>
                <c:pt idx="14235">
                  <c:v>11381.4</c:v>
                </c:pt>
                <c:pt idx="14236">
                  <c:v>11382.4</c:v>
                </c:pt>
                <c:pt idx="14237">
                  <c:v>11383.2</c:v>
                </c:pt>
                <c:pt idx="14238">
                  <c:v>11383.9</c:v>
                </c:pt>
                <c:pt idx="14239">
                  <c:v>11384.7</c:v>
                </c:pt>
                <c:pt idx="14240">
                  <c:v>11385.4</c:v>
                </c:pt>
                <c:pt idx="14241">
                  <c:v>11386.3</c:v>
                </c:pt>
                <c:pt idx="14242">
                  <c:v>11387.1</c:v>
                </c:pt>
                <c:pt idx="14243">
                  <c:v>11387.9</c:v>
                </c:pt>
                <c:pt idx="14244">
                  <c:v>11388.7</c:v>
                </c:pt>
                <c:pt idx="14245">
                  <c:v>11389.5</c:v>
                </c:pt>
                <c:pt idx="14246">
                  <c:v>11390.3</c:v>
                </c:pt>
                <c:pt idx="14247">
                  <c:v>11391.1</c:v>
                </c:pt>
                <c:pt idx="14248">
                  <c:v>11391.9</c:v>
                </c:pt>
                <c:pt idx="14249">
                  <c:v>11392.7</c:v>
                </c:pt>
                <c:pt idx="14250">
                  <c:v>11393.5</c:v>
                </c:pt>
                <c:pt idx="14251">
                  <c:v>11394.2</c:v>
                </c:pt>
                <c:pt idx="14252">
                  <c:v>11395.2</c:v>
                </c:pt>
                <c:pt idx="14253">
                  <c:v>11396</c:v>
                </c:pt>
                <c:pt idx="14254">
                  <c:v>11396.8</c:v>
                </c:pt>
                <c:pt idx="14255">
                  <c:v>11397.6</c:v>
                </c:pt>
                <c:pt idx="14256">
                  <c:v>11398.5</c:v>
                </c:pt>
                <c:pt idx="14257">
                  <c:v>11399.3</c:v>
                </c:pt>
                <c:pt idx="14258">
                  <c:v>11400.4</c:v>
                </c:pt>
                <c:pt idx="14259">
                  <c:v>11401.2</c:v>
                </c:pt>
                <c:pt idx="14260">
                  <c:v>11402</c:v>
                </c:pt>
                <c:pt idx="14261">
                  <c:v>11402.9</c:v>
                </c:pt>
                <c:pt idx="14262">
                  <c:v>11403.6</c:v>
                </c:pt>
                <c:pt idx="14263">
                  <c:v>11404.5</c:v>
                </c:pt>
                <c:pt idx="14264">
                  <c:v>11405.3</c:v>
                </c:pt>
                <c:pt idx="14265">
                  <c:v>11406</c:v>
                </c:pt>
                <c:pt idx="14266">
                  <c:v>11406.8</c:v>
                </c:pt>
                <c:pt idx="14267">
                  <c:v>11407.7</c:v>
                </c:pt>
                <c:pt idx="14268">
                  <c:v>11408.5</c:v>
                </c:pt>
                <c:pt idx="14269">
                  <c:v>11409.2</c:v>
                </c:pt>
                <c:pt idx="14270">
                  <c:v>11410</c:v>
                </c:pt>
                <c:pt idx="14271">
                  <c:v>11410.8</c:v>
                </c:pt>
                <c:pt idx="14272">
                  <c:v>11411.4</c:v>
                </c:pt>
                <c:pt idx="14273">
                  <c:v>11412.2</c:v>
                </c:pt>
                <c:pt idx="14274">
                  <c:v>11413.2</c:v>
                </c:pt>
                <c:pt idx="14275">
                  <c:v>11414</c:v>
                </c:pt>
                <c:pt idx="14276">
                  <c:v>11414.7</c:v>
                </c:pt>
                <c:pt idx="14277">
                  <c:v>11415.5</c:v>
                </c:pt>
                <c:pt idx="14278">
                  <c:v>11416.3</c:v>
                </c:pt>
                <c:pt idx="14279">
                  <c:v>11417.1</c:v>
                </c:pt>
                <c:pt idx="14280">
                  <c:v>11417.9</c:v>
                </c:pt>
                <c:pt idx="14281">
                  <c:v>11418.6</c:v>
                </c:pt>
                <c:pt idx="14282">
                  <c:v>11419.5</c:v>
                </c:pt>
                <c:pt idx="14283">
                  <c:v>11420.4</c:v>
                </c:pt>
                <c:pt idx="14284">
                  <c:v>11421.2</c:v>
                </c:pt>
                <c:pt idx="14285">
                  <c:v>11421.9</c:v>
                </c:pt>
                <c:pt idx="14286">
                  <c:v>11422.7</c:v>
                </c:pt>
                <c:pt idx="14287">
                  <c:v>11423.4</c:v>
                </c:pt>
                <c:pt idx="14288">
                  <c:v>11424.2</c:v>
                </c:pt>
                <c:pt idx="14289">
                  <c:v>11425</c:v>
                </c:pt>
                <c:pt idx="14290">
                  <c:v>11425.8</c:v>
                </c:pt>
                <c:pt idx="14291">
                  <c:v>11426.6</c:v>
                </c:pt>
                <c:pt idx="14292">
                  <c:v>11427.3</c:v>
                </c:pt>
                <c:pt idx="14293">
                  <c:v>11428.1</c:v>
                </c:pt>
                <c:pt idx="14294">
                  <c:v>11428.9</c:v>
                </c:pt>
                <c:pt idx="14295">
                  <c:v>11429.7</c:v>
                </c:pt>
                <c:pt idx="14296">
                  <c:v>11430.5</c:v>
                </c:pt>
                <c:pt idx="14297">
                  <c:v>11431.3</c:v>
                </c:pt>
                <c:pt idx="14298">
                  <c:v>11432.1</c:v>
                </c:pt>
                <c:pt idx="14299">
                  <c:v>11433.2</c:v>
                </c:pt>
                <c:pt idx="14300">
                  <c:v>11434</c:v>
                </c:pt>
                <c:pt idx="14301">
                  <c:v>11434.9</c:v>
                </c:pt>
                <c:pt idx="14302">
                  <c:v>11435.6</c:v>
                </c:pt>
                <c:pt idx="14303">
                  <c:v>11436.4</c:v>
                </c:pt>
                <c:pt idx="14304">
                  <c:v>11437.1</c:v>
                </c:pt>
                <c:pt idx="14305">
                  <c:v>11437.9</c:v>
                </c:pt>
                <c:pt idx="14306">
                  <c:v>11438.8</c:v>
                </c:pt>
                <c:pt idx="14307">
                  <c:v>11439.5</c:v>
                </c:pt>
                <c:pt idx="14308">
                  <c:v>11440.4</c:v>
                </c:pt>
                <c:pt idx="14309">
                  <c:v>11441.1</c:v>
                </c:pt>
                <c:pt idx="14310">
                  <c:v>11441.8</c:v>
                </c:pt>
                <c:pt idx="14311">
                  <c:v>11442.6</c:v>
                </c:pt>
                <c:pt idx="14312">
                  <c:v>11443.4</c:v>
                </c:pt>
                <c:pt idx="14313">
                  <c:v>11444.2</c:v>
                </c:pt>
                <c:pt idx="14314">
                  <c:v>11444.9</c:v>
                </c:pt>
                <c:pt idx="14315">
                  <c:v>11445.7</c:v>
                </c:pt>
                <c:pt idx="14316">
                  <c:v>11446.6</c:v>
                </c:pt>
                <c:pt idx="14317">
                  <c:v>11447.4</c:v>
                </c:pt>
                <c:pt idx="14318">
                  <c:v>11448.1</c:v>
                </c:pt>
                <c:pt idx="14319">
                  <c:v>11448.9</c:v>
                </c:pt>
                <c:pt idx="14320">
                  <c:v>11449.6</c:v>
                </c:pt>
                <c:pt idx="14321">
                  <c:v>11450.4</c:v>
                </c:pt>
                <c:pt idx="14322">
                  <c:v>11451.1</c:v>
                </c:pt>
                <c:pt idx="14323">
                  <c:v>11451.9</c:v>
                </c:pt>
                <c:pt idx="14324">
                  <c:v>11452.8</c:v>
                </c:pt>
                <c:pt idx="14325">
                  <c:v>11453.6</c:v>
                </c:pt>
                <c:pt idx="14326">
                  <c:v>11454.4</c:v>
                </c:pt>
                <c:pt idx="14327">
                  <c:v>11455.2</c:v>
                </c:pt>
                <c:pt idx="14328">
                  <c:v>11456</c:v>
                </c:pt>
                <c:pt idx="14329">
                  <c:v>11456.8</c:v>
                </c:pt>
                <c:pt idx="14330">
                  <c:v>11457.6</c:v>
                </c:pt>
                <c:pt idx="14331">
                  <c:v>11458.4</c:v>
                </c:pt>
                <c:pt idx="14332">
                  <c:v>11459.2</c:v>
                </c:pt>
                <c:pt idx="14333">
                  <c:v>11460</c:v>
                </c:pt>
                <c:pt idx="14334">
                  <c:v>11460.8</c:v>
                </c:pt>
                <c:pt idx="14335">
                  <c:v>11461.7</c:v>
                </c:pt>
                <c:pt idx="14336">
                  <c:v>11462.4</c:v>
                </c:pt>
                <c:pt idx="14337">
                  <c:v>11463.3</c:v>
                </c:pt>
                <c:pt idx="14338">
                  <c:v>11464</c:v>
                </c:pt>
                <c:pt idx="14339">
                  <c:v>11465</c:v>
                </c:pt>
                <c:pt idx="14340">
                  <c:v>11465.8</c:v>
                </c:pt>
                <c:pt idx="14341">
                  <c:v>11466.4</c:v>
                </c:pt>
                <c:pt idx="14342">
                  <c:v>11467.1</c:v>
                </c:pt>
                <c:pt idx="14343">
                  <c:v>11467.8</c:v>
                </c:pt>
                <c:pt idx="14344">
                  <c:v>11468.6</c:v>
                </c:pt>
                <c:pt idx="14345">
                  <c:v>11469.4</c:v>
                </c:pt>
                <c:pt idx="14346">
                  <c:v>11470.2</c:v>
                </c:pt>
                <c:pt idx="14347">
                  <c:v>11470.9</c:v>
                </c:pt>
                <c:pt idx="14348">
                  <c:v>11471.7</c:v>
                </c:pt>
                <c:pt idx="14349">
                  <c:v>11472.5</c:v>
                </c:pt>
                <c:pt idx="14350">
                  <c:v>11473.3</c:v>
                </c:pt>
                <c:pt idx="14351">
                  <c:v>11474</c:v>
                </c:pt>
                <c:pt idx="14352">
                  <c:v>11474.8</c:v>
                </c:pt>
                <c:pt idx="14353">
                  <c:v>11475.5</c:v>
                </c:pt>
                <c:pt idx="14354">
                  <c:v>11476.3</c:v>
                </c:pt>
                <c:pt idx="14355">
                  <c:v>11477.1</c:v>
                </c:pt>
                <c:pt idx="14356">
                  <c:v>11477.9</c:v>
                </c:pt>
                <c:pt idx="14357">
                  <c:v>11478.7</c:v>
                </c:pt>
                <c:pt idx="14358">
                  <c:v>11479.6</c:v>
                </c:pt>
                <c:pt idx="14359">
                  <c:v>11480.3</c:v>
                </c:pt>
                <c:pt idx="14360">
                  <c:v>11481.4</c:v>
                </c:pt>
                <c:pt idx="14361">
                  <c:v>11482.2</c:v>
                </c:pt>
                <c:pt idx="14362">
                  <c:v>11483</c:v>
                </c:pt>
                <c:pt idx="14363">
                  <c:v>11483.8</c:v>
                </c:pt>
                <c:pt idx="14364">
                  <c:v>11484.7</c:v>
                </c:pt>
                <c:pt idx="14365">
                  <c:v>11485.5</c:v>
                </c:pt>
                <c:pt idx="14366">
                  <c:v>11486.2</c:v>
                </c:pt>
                <c:pt idx="14367">
                  <c:v>11486.9</c:v>
                </c:pt>
                <c:pt idx="14368">
                  <c:v>11487.8</c:v>
                </c:pt>
                <c:pt idx="14369">
                  <c:v>11488.7</c:v>
                </c:pt>
                <c:pt idx="14370">
                  <c:v>11489.4</c:v>
                </c:pt>
                <c:pt idx="14371">
                  <c:v>11490.3</c:v>
                </c:pt>
                <c:pt idx="14372">
                  <c:v>11491.1</c:v>
                </c:pt>
                <c:pt idx="14373">
                  <c:v>11492</c:v>
                </c:pt>
                <c:pt idx="14374">
                  <c:v>11492.8</c:v>
                </c:pt>
                <c:pt idx="14375">
                  <c:v>11493.6</c:v>
                </c:pt>
                <c:pt idx="14376">
                  <c:v>11494.3</c:v>
                </c:pt>
                <c:pt idx="14377">
                  <c:v>11495.1</c:v>
                </c:pt>
                <c:pt idx="14378">
                  <c:v>11496</c:v>
                </c:pt>
                <c:pt idx="14379">
                  <c:v>11496.8</c:v>
                </c:pt>
                <c:pt idx="14380">
                  <c:v>11497.6</c:v>
                </c:pt>
                <c:pt idx="14381">
                  <c:v>11498.5</c:v>
                </c:pt>
                <c:pt idx="14382">
                  <c:v>11499.2</c:v>
                </c:pt>
                <c:pt idx="14383">
                  <c:v>11500</c:v>
                </c:pt>
                <c:pt idx="14384">
                  <c:v>11500.8</c:v>
                </c:pt>
                <c:pt idx="14385">
                  <c:v>11501.6</c:v>
                </c:pt>
                <c:pt idx="14386">
                  <c:v>11502.4</c:v>
                </c:pt>
                <c:pt idx="14387">
                  <c:v>11503.3</c:v>
                </c:pt>
                <c:pt idx="14388">
                  <c:v>11504.1</c:v>
                </c:pt>
                <c:pt idx="14389">
                  <c:v>11505</c:v>
                </c:pt>
                <c:pt idx="14390">
                  <c:v>11505.8</c:v>
                </c:pt>
                <c:pt idx="14391">
                  <c:v>11506.6</c:v>
                </c:pt>
                <c:pt idx="14392">
                  <c:v>11507.3</c:v>
                </c:pt>
                <c:pt idx="14393">
                  <c:v>11508.1</c:v>
                </c:pt>
                <c:pt idx="14394">
                  <c:v>11508.9</c:v>
                </c:pt>
                <c:pt idx="14395">
                  <c:v>11509.7</c:v>
                </c:pt>
                <c:pt idx="14396">
                  <c:v>11510.4</c:v>
                </c:pt>
                <c:pt idx="14397">
                  <c:v>11511.2</c:v>
                </c:pt>
                <c:pt idx="14398">
                  <c:v>11512</c:v>
                </c:pt>
                <c:pt idx="14399">
                  <c:v>11512.9</c:v>
                </c:pt>
                <c:pt idx="14400">
                  <c:v>11513.8</c:v>
                </c:pt>
                <c:pt idx="14401">
                  <c:v>11514.7</c:v>
                </c:pt>
                <c:pt idx="14402">
                  <c:v>11515.5</c:v>
                </c:pt>
                <c:pt idx="14403">
                  <c:v>11516.4</c:v>
                </c:pt>
                <c:pt idx="14404">
                  <c:v>11517.2</c:v>
                </c:pt>
                <c:pt idx="14405">
                  <c:v>11518</c:v>
                </c:pt>
                <c:pt idx="14406">
                  <c:v>11518.9</c:v>
                </c:pt>
                <c:pt idx="14407">
                  <c:v>11519.6</c:v>
                </c:pt>
                <c:pt idx="14408">
                  <c:v>11520.5</c:v>
                </c:pt>
                <c:pt idx="14409">
                  <c:v>11521.3</c:v>
                </c:pt>
                <c:pt idx="14410">
                  <c:v>11522.1</c:v>
                </c:pt>
                <c:pt idx="14411">
                  <c:v>11522.8</c:v>
                </c:pt>
                <c:pt idx="14412">
                  <c:v>11523.7</c:v>
                </c:pt>
                <c:pt idx="14413">
                  <c:v>11524.5</c:v>
                </c:pt>
                <c:pt idx="14414">
                  <c:v>11525.3</c:v>
                </c:pt>
                <c:pt idx="14415">
                  <c:v>11526.2</c:v>
                </c:pt>
                <c:pt idx="14416">
                  <c:v>11527</c:v>
                </c:pt>
                <c:pt idx="14417">
                  <c:v>11527.8</c:v>
                </c:pt>
                <c:pt idx="14418">
                  <c:v>11528.5</c:v>
                </c:pt>
                <c:pt idx="14419">
                  <c:v>11529.3</c:v>
                </c:pt>
                <c:pt idx="14420">
                  <c:v>11530.2</c:v>
                </c:pt>
                <c:pt idx="14421">
                  <c:v>11531.2</c:v>
                </c:pt>
                <c:pt idx="14422">
                  <c:v>11531.9</c:v>
                </c:pt>
                <c:pt idx="14423">
                  <c:v>11532.8</c:v>
                </c:pt>
                <c:pt idx="14424">
                  <c:v>11533.6</c:v>
                </c:pt>
                <c:pt idx="14425">
                  <c:v>11534.4</c:v>
                </c:pt>
                <c:pt idx="14426">
                  <c:v>11535.1</c:v>
                </c:pt>
                <c:pt idx="14427">
                  <c:v>11535.9</c:v>
                </c:pt>
                <c:pt idx="14428">
                  <c:v>11536.8</c:v>
                </c:pt>
                <c:pt idx="14429">
                  <c:v>11537.6</c:v>
                </c:pt>
                <c:pt idx="14430">
                  <c:v>11538.5</c:v>
                </c:pt>
                <c:pt idx="14431">
                  <c:v>11539.3</c:v>
                </c:pt>
                <c:pt idx="14432">
                  <c:v>11540.1</c:v>
                </c:pt>
                <c:pt idx="14433">
                  <c:v>11540.8</c:v>
                </c:pt>
                <c:pt idx="14434">
                  <c:v>11541.6</c:v>
                </c:pt>
                <c:pt idx="14435">
                  <c:v>11542.5</c:v>
                </c:pt>
                <c:pt idx="14436">
                  <c:v>11543.3</c:v>
                </c:pt>
                <c:pt idx="14437">
                  <c:v>11544</c:v>
                </c:pt>
                <c:pt idx="14438">
                  <c:v>11544.8</c:v>
                </c:pt>
                <c:pt idx="14439">
                  <c:v>11545.7</c:v>
                </c:pt>
                <c:pt idx="14440">
                  <c:v>11546.5</c:v>
                </c:pt>
                <c:pt idx="14441">
                  <c:v>11547.3</c:v>
                </c:pt>
                <c:pt idx="14442">
                  <c:v>11548</c:v>
                </c:pt>
                <c:pt idx="14443">
                  <c:v>11548.9</c:v>
                </c:pt>
                <c:pt idx="14444">
                  <c:v>11549.7</c:v>
                </c:pt>
                <c:pt idx="14445">
                  <c:v>11550.4</c:v>
                </c:pt>
                <c:pt idx="14446">
                  <c:v>11551.1</c:v>
                </c:pt>
                <c:pt idx="14447">
                  <c:v>11551.9</c:v>
                </c:pt>
                <c:pt idx="14448">
                  <c:v>11552.7</c:v>
                </c:pt>
                <c:pt idx="14449">
                  <c:v>11553.5</c:v>
                </c:pt>
                <c:pt idx="14450">
                  <c:v>11554.4</c:v>
                </c:pt>
                <c:pt idx="14451">
                  <c:v>11555.1</c:v>
                </c:pt>
                <c:pt idx="14452">
                  <c:v>11555.9</c:v>
                </c:pt>
                <c:pt idx="14453">
                  <c:v>11557.1</c:v>
                </c:pt>
                <c:pt idx="14454">
                  <c:v>11558</c:v>
                </c:pt>
                <c:pt idx="14455">
                  <c:v>11558.8</c:v>
                </c:pt>
                <c:pt idx="14456">
                  <c:v>11559.7</c:v>
                </c:pt>
                <c:pt idx="14457">
                  <c:v>11560.4</c:v>
                </c:pt>
                <c:pt idx="14458">
                  <c:v>11561.3</c:v>
                </c:pt>
                <c:pt idx="14459">
                  <c:v>11562.1</c:v>
                </c:pt>
                <c:pt idx="14460">
                  <c:v>11562.8</c:v>
                </c:pt>
                <c:pt idx="14461">
                  <c:v>11563.7</c:v>
                </c:pt>
                <c:pt idx="14462">
                  <c:v>11564.4</c:v>
                </c:pt>
                <c:pt idx="14463">
                  <c:v>11565.2</c:v>
                </c:pt>
                <c:pt idx="14464">
                  <c:v>11566</c:v>
                </c:pt>
                <c:pt idx="14465">
                  <c:v>11566.8</c:v>
                </c:pt>
                <c:pt idx="14466">
                  <c:v>11567.6</c:v>
                </c:pt>
                <c:pt idx="14467">
                  <c:v>11568.3</c:v>
                </c:pt>
                <c:pt idx="14468">
                  <c:v>11569.1</c:v>
                </c:pt>
                <c:pt idx="14469">
                  <c:v>11569.9</c:v>
                </c:pt>
                <c:pt idx="14470">
                  <c:v>11570.7</c:v>
                </c:pt>
                <c:pt idx="14471">
                  <c:v>11571.4</c:v>
                </c:pt>
                <c:pt idx="14472">
                  <c:v>11572.2</c:v>
                </c:pt>
                <c:pt idx="14473">
                  <c:v>11573</c:v>
                </c:pt>
                <c:pt idx="14474">
                  <c:v>11573.8</c:v>
                </c:pt>
                <c:pt idx="14475">
                  <c:v>11574.5</c:v>
                </c:pt>
                <c:pt idx="14476">
                  <c:v>11575.3</c:v>
                </c:pt>
                <c:pt idx="14477">
                  <c:v>11576.2</c:v>
                </c:pt>
                <c:pt idx="14478">
                  <c:v>11577</c:v>
                </c:pt>
                <c:pt idx="14479">
                  <c:v>11577.8</c:v>
                </c:pt>
                <c:pt idx="14480">
                  <c:v>11578.7</c:v>
                </c:pt>
                <c:pt idx="14481">
                  <c:v>11579.4</c:v>
                </c:pt>
                <c:pt idx="14482">
                  <c:v>11580.3</c:v>
                </c:pt>
                <c:pt idx="14483">
                  <c:v>11581</c:v>
                </c:pt>
                <c:pt idx="14484">
                  <c:v>11581.7</c:v>
                </c:pt>
                <c:pt idx="14485">
                  <c:v>11582.6</c:v>
                </c:pt>
                <c:pt idx="14486">
                  <c:v>11583.4</c:v>
                </c:pt>
                <c:pt idx="14487">
                  <c:v>11584.2</c:v>
                </c:pt>
                <c:pt idx="14488">
                  <c:v>11584.8</c:v>
                </c:pt>
                <c:pt idx="14489">
                  <c:v>11585.7</c:v>
                </c:pt>
                <c:pt idx="14490">
                  <c:v>11586.4</c:v>
                </c:pt>
                <c:pt idx="14491">
                  <c:v>11587.3</c:v>
                </c:pt>
                <c:pt idx="14492">
                  <c:v>11588</c:v>
                </c:pt>
                <c:pt idx="14493">
                  <c:v>11589.2</c:v>
                </c:pt>
                <c:pt idx="14494">
                  <c:v>11589.8</c:v>
                </c:pt>
                <c:pt idx="14495">
                  <c:v>11590.6</c:v>
                </c:pt>
                <c:pt idx="14496">
                  <c:v>11591.3</c:v>
                </c:pt>
                <c:pt idx="14497">
                  <c:v>11592.2</c:v>
                </c:pt>
                <c:pt idx="14498">
                  <c:v>11592.9</c:v>
                </c:pt>
                <c:pt idx="14499">
                  <c:v>11593.7</c:v>
                </c:pt>
                <c:pt idx="14500">
                  <c:v>11594.4</c:v>
                </c:pt>
                <c:pt idx="14501">
                  <c:v>11595.3</c:v>
                </c:pt>
                <c:pt idx="14502">
                  <c:v>11596.3</c:v>
                </c:pt>
                <c:pt idx="14503">
                  <c:v>11597.1</c:v>
                </c:pt>
                <c:pt idx="14504">
                  <c:v>11598</c:v>
                </c:pt>
                <c:pt idx="14505">
                  <c:v>11598.9</c:v>
                </c:pt>
                <c:pt idx="14506">
                  <c:v>11599.7</c:v>
                </c:pt>
                <c:pt idx="14507">
                  <c:v>11600.4</c:v>
                </c:pt>
                <c:pt idx="14508">
                  <c:v>11601.1</c:v>
                </c:pt>
                <c:pt idx="14509">
                  <c:v>11601.9</c:v>
                </c:pt>
                <c:pt idx="14510">
                  <c:v>11602.7</c:v>
                </c:pt>
                <c:pt idx="14511">
                  <c:v>11603.5</c:v>
                </c:pt>
                <c:pt idx="14512">
                  <c:v>11604.3</c:v>
                </c:pt>
                <c:pt idx="14513">
                  <c:v>11605.1</c:v>
                </c:pt>
                <c:pt idx="14514">
                  <c:v>11605.8</c:v>
                </c:pt>
                <c:pt idx="14515">
                  <c:v>11606.6</c:v>
                </c:pt>
                <c:pt idx="14516">
                  <c:v>11607.4</c:v>
                </c:pt>
                <c:pt idx="14517">
                  <c:v>11608.1</c:v>
                </c:pt>
                <c:pt idx="14518">
                  <c:v>11609</c:v>
                </c:pt>
                <c:pt idx="14519">
                  <c:v>11609.7</c:v>
                </c:pt>
                <c:pt idx="14520">
                  <c:v>11610.5</c:v>
                </c:pt>
                <c:pt idx="14521">
                  <c:v>11611.5</c:v>
                </c:pt>
                <c:pt idx="14522">
                  <c:v>11612.2</c:v>
                </c:pt>
                <c:pt idx="14523">
                  <c:v>11613</c:v>
                </c:pt>
                <c:pt idx="14524">
                  <c:v>11613.7</c:v>
                </c:pt>
                <c:pt idx="14525">
                  <c:v>11614.6</c:v>
                </c:pt>
                <c:pt idx="14526">
                  <c:v>11615.3</c:v>
                </c:pt>
                <c:pt idx="14527">
                  <c:v>11616.1</c:v>
                </c:pt>
                <c:pt idx="14528">
                  <c:v>11616.9</c:v>
                </c:pt>
                <c:pt idx="14529">
                  <c:v>11617.6</c:v>
                </c:pt>
                <c:pt idx="14530">
                  <c:v>11618.4</c:v>
                </c:pt>
                <c:pt idx="14531">
                  <c:v>11619.1</c:v>
                </c:pt>
                <c:pt idx="14532">
                  <c:v>11619.9</c:v>
                </c:pt>
                <c:pt idx="14533">
                  <c:v>11620.8</c:v>
                </c:pt>
                <c:pt idx="14534">
                  <c:v>11621.5</c:v>
                </c:pt>
                <c:pt idx="14535">
                  <c:v>11622.3</c:v>
                </c:pt>
                <c:pt idx="14536">
                  <c:v>11623.3</c:v>
                </c:pt>
                <c:pt idx="14537">
                  <c:v>11624.2</c:v>
                </c:pt>
                <c:pt idx="14538">
                  <c:v>11624.9</c:v>
                </c:pt>
                <c:pt idx="14539">
                  <c:v>11625.8</c:v>
                </c:pt>
                <c:pt idx="14540">
                  <c:v>11626.6</c:v>
                </c:pt>
                <c:pt idx="14541">
                  <c:v>11627.4</c:v>
                </c:pt>
                <c:pt idx="14542">
                  <c:v>11628.2</c:v>
                </c:pt>
                <c:pt idx="14543">
                  <c:v>11628.9</c:v>
                </c:pt>
                <c:pt idx="14544">
                  <c:v>11629.7</c:v>
                </c:pt>
                <c:pt idx="14545">
                  <c:v>11630.4</c:v>
                </c:pt>
                <c:pt idx="14546">
                  <c:v>11631.2</c:v>
                </c:pt>
                <c:pt idx="14547">
                  <c:v>11631.9</c:v>
                </c:pt>
                <c:pt idx="14548">
                  <c:v>11632.7</c:v>
                </c:pt>
                <c:pt idx="14549">
                  <c:v>11633.5</c:v>
                </c:pt>
                <c:pt idx="14550">
                  <c:v>11634.3</c:v>
                </c:pt>
                <c:pt idx="14551">
                  <c:v>11635.1</c:v>
                </c:pt>
                <c:pt idx="14552">
                  <c:v>11635.9</c:v>
                </c:pt>
                <c:pt idx="14553">
                  <c:v>11636.7</c:v>
                </c:pt>
                <c:pt idx="14554">
                  <c:v>11637.5</c:v>
                </c:pt>
                <c:pt idx="14555">
                  <c:v>11638.7</c:v>
                </c:pt>
                <c:pt idx="14556">
                  <c:v>11639.4</c:v>
                </c:pt>
                <c:pt idx="14557">
                  <c:v>11640.2</c:v>
                </c:pt>
                <c:pt idx="14558">
                  <c:v>11641</c:v>
                </c:pt>
                <c:pt idx="14559">
                  <c:v>11641.7</c:v>
                </c:pt>
                <c:pt idx="14560">
                  <c:v>11642.5</c:v>
                </c:pt>
                <c:pt idx="14561">
                  <c:v>11643.4</c:v>
                </c:pt>
                <c:pt idx="14562">
                  <c:v>11644.2</c:v>
                </c:pt>
                <c:pt idx="14563">
                  <c:v>11644.9</c:v>
                </c:pt>
                <c:pt idx="14564">
                  <c:v>11645.7</c:v>
                </c:pt>
                <c:pt idx="14565">
                  <c:v>11646.5</c:v>
                </c:pt>
                <c:pt idx="14566">
                  <c:v>11647.3</c:v>
                </c:pt>
                <c:pt idx="14567">
                  <c:v>11648.1</c:v>
                </c:pt>
                <c:pt idx="14568">
                  <c:v>11648.8</c:v>
                </c:pt>
                <c:pt idx="14569">
                  <c:v>11649.7</c:v>
                </c:pt>
                <c:pt idx="14570">
                  <c:v>11650.5</c:v>
                </c:pt>
                <c:pt idx="14571">
                  <c:v>11651.3</c:v>
                </c:pt>
                <c:pt idx="14572">
                  <c:v>11652.1</c:v>
                </c:pt>
                <c:pt idx="14573">
                  <c:v>11652.9</c:v>
                </c:pt>
                <c:pt idx="14574">
                  <c:v>11653.7</c:v>
                </c:pt>
                <c:pt idx="14575">
                  <c:v>11654.5</c:v>
                </c:pt>
                <c:pt idx="14576">
                  <c:v>11655.2</c:v>
                </c:pt>
                <c:pt idx="14577">
                  <c:v>11656</c:v>
                </c:pt>
                <c:pt idx="14578">
                  <c:v>11656.8</c:v>
                </c:pt>
                <c:pt idx="14579">
                  <c:v>11657.6</c:v>
                </c:pt>
                <c:pt idx="14580">
                  <c:v>11658.5</c:v>
                </c:pt>
                <c:pt idx="14581">
                  <c:v>11659.3</c:v>
                </c:pt>
                <c:pt idx="14582">
                  <c:v>11660.1</c:v>
                </c:pt>
                <c:pt idx="14583">
                  <c:v>11660.8</c:v>
                </c:pt>
                <c:pt idx="14584">
                  <c:v>11661.6</c:v>
                </c:pt>
                <c:pt idx="14585">
                  <c:v>11662.3</c:v>
                </c:pt>
                <c:pt idx="14586">
                  <c:v>11663.2</c:v>
                </c:pt>
                <c:pt idx="14587">
                  <c:v>11664</c:v>
                </c:pt>
                <c:pt idx="14588">
                  <c:v>11664.9</c:v>
                </c:pt>
                <c:pt idx="14589">
                  <c:v>11665.7</c:v>
                </c:pt>
                <c:pt idx="14590">
                  <c:v>11666.5</c:v>
                </c:pt>
                <c:pt idx="14591">
                  <c:v>11667.4</c:v>
                </c:pt>
                <c:pt idx="14592">
                  <c:v>11668.1</c:v>
                </c:pt>
                <c:pt idx="14593">
                  <c:v>11669</c:v>
                </c:pt>
                <c:pt idx="14594">
                  <c:v>11669.8</c:v>
                </c:pt>
                <c:pt idx="14595">
                  <c:v>11670.5</c:v>
                </c:pt>
                <c:pt idx="14596">
                  <c:v>11671.3</c:v>
                </c:pt>
                <c:pt idx="14597">
                  <c:v>11672</c:v>
                </c:pt>
                <c:pt idx="14598">
                  <c:v>11672.7</c:v>
                </c:pt>
                <c:pt idx="14599">
                  <c:v>11673.5</c:v>
                </c:pt>
                <c:pt idx="14600">
                  <c:v>11674.3</c:v>
                </c:pt>
                <c:pt idx="14601">
                  <c:v>11675.1</c:v>
                </c:pt>
                <c:pt idx="14602">
                  <c:v>11676</c:v>
                </c:pt>
                <c:pt idx="14603">
                  <c:v>11676.8</c:v>
                </c:pt>
                <c:pt idx="14604">
                  <c:v>11677.6</c:v>
                </c:pt>
                <c:pt idx="14605">
                  <c:v>11678.4</c:v>
                </c:pt>
                <c:pt idx="14606">
                  <c:v>11679.2</c:v>
                </c:pt>
                <c:pt idx="14607">
                  <c:v>11679.9</c:v>
                </c:pt>
                <c:pt idx="14608">
                  <c:v>11680.7</c:v>
                </c:pt>
                <c:pt idx="14609">
                  <c:v>11681.5</c:v>
                </c:pt>
                <c:pt idx="14610">
                  <c:v>11682.3</c:v>
                </c:pt>
                <c:pt idx="14611">
                  <c:v>11683.1</c:v>
                </c:pt>
                <c:pt idx="14612">
                  <c:v>11683.9</c:v>
                </c:pt>
                <c:pt idx="14613">
                  <c:v>11684.7</c:v>
                </c:pt>
                <c:pt idx="14614">
                  <c:v>11685.5</c:v>
                </c:pt>
                <c:pt idx="14615">
                  <c:v>11686.3</c:v>
                </c:pt>
                <c:pt idx="14616">
                  <c:v>11687.2</c:v>
                </c:pt>
                <c:pt idx="14617">
                  <c:v>11687.9</c:v>
                </c:pt>
                <c:pt idx="14618">
                  <c:v>11688.6</c:v>
                </c:pt>
                <c:pt idx="14619">
                  <c:v>11689.4</c:v>
                </c:pt>
                <c:pt idx="14620">
                  <c:v>11690.2</c:v>
                </c:pt>
                <c:pt idx="14621">
                  <c:v>11691</c:v>
                </c:pt>
                <c:pt idx="14622">
                  <c:v>11691.9</c:v>
                </c:pt>
                <c:pt idx="14623">
                  <c:v>11692.7</c:v>
                </c:pt>
                <c:pt idx="14624">
                  <c:v>11693.5</c:v>
                </c:pt>
                <c:pt idx="14625">
                  <c:v>11694.2</c:v>
                </c:pt>
                <c:pt idx="14626">
                  <c:v>11695</c:v>
                </c:pt>
                <c:pt idx="14627">
                  <c:v>11695.9</c:v>
                </c:pt>
                <c:pt idx="14628">
                  <c:v>11696.7</c:v>
                </c:pt>
                <c:pt idx="14629">
                  <c:v>11697.4</c:v>
                </c:pt>
                <c:pt idx="14630">
                  <c:v>11698.4</c:v>
                </c:pt>
                <c:pt idx="14631">
                  <c:v>11699.2</c:v>
                </c:pt>
                <c:pt idx="14632">
                  <c:v>11700</c:v>
                </c:pt>
                <c:pt idx="14633">
                  <c:v>11700.7</c:v>
                </c:pt>
                <c:pt idx="14634">
                  <c:v>11701.4</c:v>
                </c:pt>
                <c:pt idx="14635">
                  <c:v>11702.2</c:v>
                </c:pt>
                <c:pt idx="14636">
                  <c:v>11702.9</c:v>
                </c:pt>
                <c:pt idx="14637">
                  <c:v>11703.6</c:v>
                </c:pt>
                <c:pt idx="14638">
                  <c:v>11704.4</c:v>
                </c:pt>
                <c:pt idx="14639">
                  <c:v>11705.2</c:v>
                </c:pt>
                <c:pt idx="14640">
                  <c:v>11706</c:v>
                </c:pt>
                <c:pt idx="14641">
                  <c:v>11706.8</c:v>
                </c:pt>
                <c:pt idx="14642">
                  <c:v>11707.5</c:v>
                </c:pt>
                <c:pt idx="14643">
                  <c:v>11708.3</c:v>
                </c:pt>
                <c:pt idx="14644">
                  <c:v>11709.1</c:v>
                </c:pt>
                <c:pt idx="14645">
                  <c:v>11710</c:v>
                </c:pt>
                <c:pt idx="14646">
                  <c:v>11710.8</c:v>
                </c:pt>
                <c:pt idx="14647">
                  <c:v>11711.6</c:v>
                </c:pt>
                <c:pt idx="14648">
                  <c:v>11712.4</c:v>
                </c:pt>
                <c:pt idx="14649">
                  <c:v>11713.2</c:v>
                </c:pt>
                <c:pt idx="14650">
                  <c:v>11714.3</c:v>
                </c:pt>
                <c:pt idx="14651">
                  <c:v>11715.1</c:v>
                </c:pt>
                <c:pt idx="14652">
                  <c:v>11715.9</c:v>
                </c:pt>
                <c:pt idx="14653">
                  <c:v>11716.7</c:v>
                </c:pt>
                <c:pt idx="14654">
                  <c:v>11717.4</c:v>
                </c:pt>
                <c:pt idx="14655">
                  <c:v>11718.1</c:v>
                </c:pt>
                <c:pt idx="14656">
                  <c:v>11718.9</c:v>
                </c:pt>
                <c:pt idx="14657">
                  <c:v>11719.8</c:v>
                </c:pt>
                <c:pt idx="14658">
                  <c:v>11720.7</c:v>
                </c:pt>
                <c:pt idx="14659">
                  <c:v>11721.4</c:v>
                </c:pt>
                <c:pt idx="14660">
                  <c:v>11722.2</c:v>
                </c:pt>
                <c:pt idx="14661">
                  <c:v>11723</c:v>
                </c:pt>
                <c:pt idx="14662">
                  <c:v>11723.8</c:v>
                </c:pt>
                <c:pt idx="14663">
                  <c:v>11724.6</c:v>
                </c:pt>
                <c:pt idx="14664">
                  <c:v>11725.3</c:v>
                </c:pt>
                <c:pt idx="14665">
                  <c:v>11726.1</c:v>
                </c:pt>
                <c:pt idx="14666">
                  <c:v>11726.8</c:v>
                </c:pt>
                <c:pt idx="14667">
                  <c:v>11727.6</c:v>
                </c:pt>
                <c:pt idx="14668">
                  <c:v>11728.3</c:v>
                </c:pt>
                <c:pt idx="14669">
                  <c:v>11729</c:v>
                </c:pt>
                <c:pt idx="14670">
                  <c:v>11729.8</c:v>
                </c:pt>
                <c:pt idx="14671">
                  <c:v>11730.6</c:v>
                </c:pt>
                <c:pt idx="14672">
                  <c:v>11731.4</c:v>
                </c:pt>
                <c:pt idx="14673">
                  <c:v>11732.2</c:v>
                </c:pt>
                <c:pt idx="14674">
                  <c:v>11732.9</c:v>
                </c:pt>
                <c:pt idx="14675">
                  <c:v>11733.7</c:v>
                </c:pt>
                <c:pt idx="14676">
                  <c:v>11734.6</c:v>
                </c:pt>
                <c:pt idx="14677">
                  <c:v>11735.3</c:v>
                </c:pt>
                <c:pt idx="14678">
                  <c:v>11736.1</c:v>
                </c:pt>
                <c:pt idx="14679">
                  <c:v>11736.9</c:v>
                </c:pt>
                <c:pt idx="14680">
                  <c:v>11737.8</c:v>
                </c:pt>
                <c:pt idx="14681">
                  <c:v>11738.5</c:v>
                </c:pt>
                <c:pt idx="14682">
                  <c:v>11739.2</c:v>
                </c:pt>
                <c:pt idx="14683">
                  <c:v>11740.1</c:v>
                </c:pt>
                <c:pt idx="14684">
                  <c:v>11740.9</c:v>
                </c:pt>
                <c:pt idx="14685">
                  <c:v>11741.8</c:v>
                </c:pt>
                <c:pt idx="14686">
                  <c:v>11742.5</c:v>
                </c:pt>
                <c:pt idx="14687">
                  <c:v>11743.3</c:v>
                </c:pt>
                <c:pt idx="14688">
                  <c:v>11744</c:v>
                </c:pt>
                <c:pt idx="14689">
                  <c:v>11744.8</c:v>
                </c:pt>
                <c:pt idx="14690">
                  <c:v>11745.6</c:v>
                </c:pt>
                <c:pt idx="14691">
                  <c:v>11746.9</c:v>
                </c:pt>
                <c:pt idx="14692">
                  <c:v>11747.7</c:v>
                </c:pt>
                <c:pt idx="14693">
                  <c:v>11748.5</c:v>
                </c:pt>
                <c:pt idx="14694">
                  <c:v>11749.2</c:v>
                </c:pt>
                <c:pt idx="14695">
                  <c:v>11750</c:v>
                </c:pt>
                <c:pt idx="14696">
                  <c:v>11750.7</c:v>
                </c:pt>
                <c:pt idx="14697">
                  <c:v>11751.6</c:v>
                </c:pt>
                <c:pt idx="14698">
                  <c:v>11752.4</c:v>
                </c:pt>
                <c:pt idx="14699">
                  <c:v>11753.1</c:v>
                </c:pt>
                <c:pt idx="14700">
                  <c:v>11753.9</c:v>
                </c:pt>
                <c:pt idx="14701">
                  <c:v>11754.6</c:v>
                </c:pt>
                <c:pt idx="14702">
                  <c:v>11755.4</c:v>
                </c:pt>
                <c:pt idx="14703">
                  <c:v>11756.1</c:v>
                </c:pt>
                <c:pt idx="14704">
                  <c:v>11757</c:v>
                </c:pt>
                <c:pt idx="14705">
                  <c:v>11757.8</c:v>
                </c:pt>
                <c:pt idx="14706">
                  <c:v>11758.6</c:v>
                </c:pt>
                <c:pt idx="14707">
                  <c:v>11759.4</c:v>
                </c:pt>
                <c:pt idx="14708">
                  <c:v>11760.2</c:v>
                </c:pt>
                <c:pt idx="14709">
                  <c:v>11761.2</c:v>
                </c:pt>
                <c:pt idx="14710">
                  <c:v>11762</c:v>
                </c:pt>
                <c:pt idx="14711">
                  <c:v>11762.8</c:v>
                </c:pt>
                <c:pt idx="14712">
                  <c:v>11763.6</c:v>
                </c:pt>
                <c:pt idx="14713">
                  <c:v>11764.5</c:v>
                </c:pt>
                <c:pt idx="14714">
                  <c:v>11765.2</c:v>
                </c:pt>
                <c:pt idx="14715">
                  <c:v>11766</c:v>
                </c:pt>
                <c:pt idx="14716">
                  <c:v>11766.7</c:v>
                </c:pt>
                <c:pt idx="14717">
                  <c:v>11767.5</c:v>
                </c:pt>
                <c:pt idx="14718">
                  <c:v>11768.2</c:v>
                </c:pt>
                <c:pt idx="14719">
                  <c:v>11769.1</c:v>
                </c:pt>
                <c:pt idx="14720">
                  <c:v>11769.9</c:v>
                </c:pt>
                <c:pt idx="14721">
                  <c:v>11770.7</c:v>
                </c:pt>
                <c:pt idx="14722">
                  <c:v>11771.6</c:v>
                </c:pt>
                <c:pt idx="14723">
                  <c:v>11772.3</c:v>
                </c:pt>
                <c:pt idx="14724">
                  <c:v>11773</c:v>
                </c:pt>
                <c:pt idx="14725">
                  <c:v>11773.9</c:v>
                </c:pt>
                <c:pt idx="14726">
                  <c:v>11774.7</c:v>
                </c:pt>
                <c:pt idx="14727">
                  <c:v>11775.6</c:v>
                </c:pt>
                <c:pt idx="14728">
                  <c:v>11776.4</c:v>
                </c:pt>
                <c:pt idx="14729">
                  <c:v>11777.3</c:v>
                </c:pt>
                <c:pt idx="14730">
                  <c:v>11778.3</c:v>
                </c:pt>
                <c:pt idx="14731">
                  <c:v>11779</c:v>
                </c:pt>
                <c:pt idx="14732">
                  <c:v>11779.8</c:v>
                </c:pt>
                <c:pt idx="14733">
                  <c:v>11780.5</c:v>
                </c:pt>
                <c:pt idx="14734">
                  <c:v>11781.3</c:v>
                </c:pt>
                <c:pt idx="14735">
                  <c:v>11782.1</c:v>
                </c:pt>
                <c:pt idx="14736">
                  <c:v>11782.8</c:v>
                </c:pt>
                <c:pt idx="14737">
                  <c:v>11783.6</c:v>
                </c:pt>
                <c:pt idx="14738">
                  <c:v>11784.3</c:v>
                </c:pt>
                <c:pt idx="14739">
                  <c:v>11785.1</c:v>
                </c:pt>
                <c:pt idx="14740">
                  <c:v>11785.8</c:v>
                </c:pt>
                <c:pt idx="14741">
                  <c:v>11786.7</c:v>
                </c:pt>
                <c:pt idx="14742">
                  <c:v>11787.4</c:v>
                </c:pt>
                <c:pt idx="14743">
                  <c:v>11788.3</c:v>
                </c:pt>
                <c:pt idx="14744">
                  <c:v>11789.2</c:v>
                </c:pt>
                <c:pt idx="14745">
                  <c:v>11790</c:v>
                </c:pt>
                <c:pt idx="14746">
                  <c:v>11790.9</c:v>
                </c:pt>
                <c:pt idx="14747">
                  <c:v>11791.7</c:v>
                </c:pt>
                <c:pt idx="14748">
                  <c:v>11792.5</c:v>
                </c:pt>
                <c:pt idx="14749">
                  <c:v>11793.3</c:v>
                </c:pt>
                <c:pt idx="14750">
                  <c:v>11794.2</c:v>
                </c:pt>
                <c:pt idx="14751">
                  <c:v>11795.3</c:v>
                </c:pt>
                <c:pt idx="14752">
                  <c:v>11796</c:v>
                </c:pt>
                <c:pt idx="14753">
                  <c:v>11796.8</c:v>
                </c:pt>
                <c:pt idx="14754">
                  <c:v>11797.5</c:v>
                </c:pt>
                <c:pt idx="14755">
                  <c:v>11798.4</c:v>
                </c:pt>
                <c:pt idx="14756">
                  <c:v>11799.2</c:v>
                </c:pt>
                <c:pt idx="14757">
                  <c:v>11799.9</c:v>
                </c:pt>
                <c:pt idx="14758">
                  <c:v>11800.7</c:v>
                </c:pt>
                <c:pt idx="14759">
                  <c:v>11801.5</c:v>
                </c:pt>
                <c:pt idx="14760">
                  <c:v>11802.3</c:v>
                </c:pt>
                <c:pt idx="14761">
                  <c:v>11803.1</c:v>
                </c:pt>
                <c:pt idx="14762">
                  <c:v>11803.9</c:v>
                </c:pt>
                <c:pt idx="14763">
                  <c:v>11804.8</c:v>
                </c:pt>
                <c:pt idx="14764">
                  <c:v>11805.5</c:v>
                </c:pt>
                <c:pt idx="14765">
                  <c:v>11806.3</c:v>
                </c:pt>
                <c:pt idx="14766">
                  <c:v>11807</c:v>
                </c:pt>
                <c:pt idx="14767">
                  <c:v>11807.8</c:v>
                </c:pt>
                <c:pt idx="14768">
                  <c:v>11808.5</c:v>
                </c:pt>
                <c:pt idx="14769">
                  <c:v>11809.3</c:v>
                </c:pt>
                <c:pt idx="14770">
                  <c:v>11810.3</c:v>
                </c:pt>
                <c:pt idx="14771">
                  <c:v>11810.9</c:v>
                </c:pt>
                <c:pt idx="14772">
                  <c:v>11811.7</c:v>
                </c:pt>
                <c:pt idx="14773">
                  <c:v>11812.6</c:v>
                </c:pt>
                <c:pt idx="14774">
                  <c:v>11813.3</c:v>
                </c:pt>
                <c:pt idx="14775">
                  <c:v>11814.1</c:v>
                </c:pt>
                <c:pt idx="14776">
                  <c:v>11814.9</c:v>
                </c:pt>
                <c:pt idx="14777">
                  <c:v>11815.7</c:v>
                </c:pt>
                <c:pt idx="14778">
                  <c:v>11816.4</c:v>
                </c:pt>
                <c:pt idx="14779">
                  <c:v>11817.2</c:v>
                </c:pt>
                <c:pt idx="14780">
                  <c:v>11818</c:v>
                </c:pt>
                <c:pt idx="14781">
                  <c:v>11818.8</c:v>
                </c:pt>
                <c:pt idx="14782">
                  <c:v>11819.5</c:v>
                </c:pt>
                <c:pt idx="14783">
                  <c:v>11820.3</c:v>
                </c:pt>
                <c:pt idx="14784">
                  <c:v>11821.1</c:v>
                </c:pt>
                <c:pt idx="14785">
                  <c:v>11821.8</c:v>
                </c:pt>
                <c:pt idx="14786">
                  <c:v>11822.5</c:v>
                </c:pt>
                <c:pt idx="14787">
                  <c:v>11823.2</c:v>
                </c:pt>
                <c:pt idx="14788">
                  <c:v>11824</c:v>
                </c:pt>
                <c:pt idx="14789">
                  <c:v>11824.8</c:v>
                </c:pt>
                <c:pt idx="14790">
                  <c:v>11825.6</c:v>
                </c:pt>
                <c:pt idx="14791">
                  <c:v>11826.4</c:v>
                </c:pt>
                <c:pt idx="14792">
                  <c:v>11827.3</c:v>
                </c:pt>
                <c:pt idx="14793">
                  <c:v>11828.1</c:v>
                </c:pt>
                <c:pt idx="14794">
                  <c:v>11828.9</c:v>
                </c:pt>
                <c:pt idx="14795">
                  <c:v>11829.7</c:v>
                </c:pt>
                <c:pt idx="14796">
                  <c:v>11830.5</c:v>
                </c:pt>
                <c:pt idx="14797">
                  <c:v>11831.2</c:v>
                </c:pt>
                <c:pt idx="14798">
                  <c:v>11832</c:v>
                </c:pt>
                <c:pt idx="14799">
                  <c:v>11832.8</c:v>
                </c:pt>
                <c:pt idx="14800">
                  <c:v>11833.6</c:v>
                </c:pt>
                <c:pt idx="14801">
                  <c:v>11834.4</c:v>
                </c:pt>
                <c:pt idx="14802">
                  <c:v>11835.2</c:v>
                </c:pt>
                <c:pt idx="14803">
                  <c:v>11836</c:v>
                </c:pt>
                <c:pt idx="14804">
                  <c:v>11836.8</c:v>
                </c:pt>
                <c:pt idx="14805">
                  <c:v>11837.6</c:v>
                </c:pt>
                <c:pt idx="14806">
                  <c:v>11838.5</c:v>
                </c:pt>
                <c:pt idx="14807">
                  <c:v>11839.3</c:v>
                </c:pt>
                <c:pt idx="14808">
                  <c:v>11840.1</c:v>
                </c:pt>
                <c:pt idx="14809">
                  <c:v>11840.9</c:v>
                </c:pt>
                <c:pt idx="14810">
                  <c:v>11841.7</c:v>
                </c:pt>
                <c:pt idx="14811">
                  <c:v>11842.5</c:v>
                </c:pt>
                <c:pt idx="14812">
                  <c:v>11843.3</c:v>
                </c:pt>
                <c:pt idx="14813">
                  <c:v>11844.1</c:v>
                </c:pt>
                <c:pt idx="14814">
                  <c:v>11845.1</c:v>
                </c:pt>
                <c:pt idx="14815">
                  <c:v>11846</c:v>
                </c:pt>
                <c:pt idx="14816">
                  <c:v>11846.9</c:v>
                </c:pt>
                <c:pt idx="14817">
                  <c:v>11847.7</c:v>
                </c:pt>
                <c:pt idx="14818">
                  <c:v>11848.5</c:v>
                </c:pt>
                <c:pt idx="14819">
                  <c:v>11849.2</c:v>
                </c:pt>
                <c:pt idx="14820">
                  <c:v>11850</c:v>
                </c:pt>
                <c:pt idx="14821">
                  <c:v>11850.8</c:v>
                </c:pt>
                <c:pt idx="14822">
                  <c:v>11851.4</c:v>
                </c:pt>
                <c:pt idx="14823">
                  <c:v>11852.4</c:v>
                </c:pt>
                <c:pt idx="14824">
                  <c:v>11853.1</c:v>
                </c:pt>
                <c:pt idx="14825">
                  <c:v>11853.8</c:v>
                </c:pt>
                <c:pt idx="14826">
                  <c:v>11854.6</c:v>
                </c:pt>
                <c:pt idx="14827">
                  <c:v>11855.4</c:v>
                </c:pt>
                <c:pt idx="14828">
                  <c:v>11856.1</c:v>
                </c:pt>
                <c:pt idx="14829">
                  <c:v>11856.9</c:v>
                </c:pt>
                <c:pt idx="14830">
                  <c:v>11857.7</c:v>
                </c:pt>
                <c:pt idx="14831">
                  <c:v>11858.4</c:v>
                </c:pt>
                <c:pt idx="14832">
                  <c:v>11859.1</c:v>
                </c:pt>
                <c:pt idx="14833">
                  <c:v>11859.8</c:v>
                </c:pt>
                <c:pt idx="14834">
                  <c:v>11860.7</c:v>
                </c:pt>
                <c:pt idx="14835">
                  <c:v>11861.5</c:v>
                </c:pt>
                <c:pt idx="14836">
                  <c:v>11862.3</c:v>
                </c:pt>
                <c:pt idx="14837">
                  <c:v>11863.1</c:v>
                </c:pt>
                <c:pt idx="14838">
                  <c:v>11863.9</c:v>
                </c:pt>
                <c:pt idx="14839">
                  <c:v>11864.7</c:v>
                </c:pt>
                <c:pt idx="14840">
                  <c:v>11865.6</c:v>
                </c:pt>
                <c:pt idx="14841">
                  <c:v>11866.5</c:v>
                </c:pt>
                <c:pt idx="14842">
                  <c:v>11867.3</c:v>
                </c:pt>
                <c:pt idx="14843">
                  <c:v>11868.1</c:v>
                </c:pt>
                <c:pt idx="14844">
                  <c:v>11868.9</c:v>
                </c:pt>
                <c:pt idx="14845">
                  <c:v>11869.8</c:v>
                </c:pt>
                <c:pt idx="14846">
                  <c:v>11870.6</c:v>
                </c:pt>
                <c:pt idx="14847">
                  <c:v>11871.8</c:v>
                </c:pt>
                <c:pt idx="14848">
                  <c:v>11872.6</c:v>
                </c:pt>
                <c:pt idx="14849">
                  <c:v>11873.3</c:v>
                </c:pt>
                <c:pt idx="14850">
                  <c:v>11874.2</c:v>
                </c:pt>
                <c:pt idx="14851">
                  <c:v>11875</c:v>
                </c:pt>
                <c:pt idx="14852">
                  <c:v>11875.9</c:v>
                </c:pt>
                <c:pt idx="14853">
                  <c:v>11876.7</c:v>
                </c:pt>
                <c:pt idx="14854">
                  <c:v>11877.4</c:v>
                </c:pt>
                <c:pt idx="14855">
                  <c:v>11878.2</c:v>
                </c:pt>
                <c:pt idx="14856">
                  <c:v>11879.1</c:v>
                </c:pt>
                <c:pt idx="14857">
                  <c:v>11879.9</c:v>
                </c:pt>
                <c:pt idx="14858">
                  <c:v>11880.6</c:v>
                </c:pt>
                <c:pt idx="14859">
                  <c:v>11881.5</c:v>
                </c:pt>
                <c:pt idx="14860">
                  <c:v>11882.2</c:v>
                </c:pt>
                <c:pt idx="14861">
                  <c:v>11883</c:v>
                </c:pt>
                <c:pt idx="14862">
                  <c:v>11883.7</c:v>
                </c:pt>
                <c:pt idx="14863">
                  <c:v>11884.5</c:v>
                </c:pt>
                <c:pt idx="14864">
                  <c:v>11885.3</c:v>
                </c:pt>
                <c:pt idx="14865">
                  <c:v>11886.1</c:v>
                </c:pt>
                <c:pt idx="14866">
                  <c:v>11886.9</c:v>
                </c:pt>
                <c:pt idx="14867">
                  <c:v>11887.6</c:v>
                </c:pt>
                <c:pt idx="14868">
                  <c:v>11888.5</c:v>
                </c:pt>
                <c:pt idx="14869">
                  <c:v>11889.2</c:v>
                </c:pt>
                <c:pt idx="14870">
                  <c:v>11889.9</c:v>
                </c:pt>
                <c:pt idx="14871">
                  <c:v>11890.8</c:v>
                </c:pt>
                <c:pt idx="14872">
                  <c:v>11891.6</c:v>
                </c:pt>
                <c:pt idx="14873">
                  <c:v>11892.4</c:v>
                </c:pt>
                <c:pt idx="14874">
                  <c:v>11893.3</c:v>
                </c:pt>
                <c:pt idx="14875">
                  <c:v>11894</c:v>
                </c:pt>
                <c:pt idx="14876">
                  <c:v>11894.8</c:v>
                </c:pt>
                <c:pt idx="14877">
                  <c:v>11895.4</c:v>
                </c:pt>
                <c:pt idx="14878">
                  <c:v>11896.2</c:v>
                </c:pt>
                <c:pt idx="14879">
                  <c:v>11897</c:v>
                </c:pt>
                <c:pt idx="14880">
                  <c:v>11897.8</c:v>
                </c:pt>
                <c:pt idx="14881">
                  <c:v>11898.5</c:v>
                </c:pt>
                <c:pt idx="14882">
                  <c:v>11899.4</c:v>
                </c:pt>
                <c:pt idx="14883">
                  <c:v>11900.1</c:v>
                </c:pt>
                <c:pt idx="14884">
                  <c:v>11900.9</c:v>
                </c:pt>
                <c:pt idx="14885">
                  <c:v>11901.7</c:v>
                </c:pt>
                <c:pt idx="14886">
                  <c:v>11902.4</c:v>
                </c:pt>
                <c:pt idx="14887">
                  <c:v>11903.1</c:v>
                </c:pt>
                <c:pt idx="14888">
                  <c:v>11904</c:v>
                </c:pt>
                <c:pt idx="14889">
                  <c:v>11904.8</c:v>
                </c:pt>
                <c:pt idx="14890">
                  <c:v>11905.5</c:v>
                </c:pt>
                <c:pt idx="14891">
                  <c:v>11906.3</c:v>
                </c:pt>
                <c:pt idx="14892">
                  <c:v>11907.1</c:v>
                </c:pt>
                <c:pt idx="14893">
                  <c:v>11907.8</c:v>
                </c:pt>
                <c:pt idx="14894">
                  <c:v>11908.6</c:v>
                </c:pt>
                <c:pt idx="14895">
                  <c:v>11909.5</c:v>
                </c:pt>
                <c:pt idx="14896">
                  <c:v>11910.2</c:v>
                </c:pt>
                <c:pt idx="14897">
                  <c:v>11911</c:v>
                </c:pt>
                <c:pt idx="14898">
                  <c:v>11911.8</c:v>
                </c:pt>
                <c:pt idx="14899">
                  <c:v>11912.6</c:v>
                </c:pt>
                <c:pt idx="14900">
                  <c:v>11913.5</c:v>
                </c:pt>
                <c:pt idx="14901">
                  <c:v>11914.3</c:v>
                </c:pt>
                <c:pt idx="14902">
                  <c:v>11915.1</c:v>
                </c:pt>
                <c:pt idx="14903">
                  <c:v>11915.9</c:v>
                </c:pt>
                <c:pt idx="14904">
                  <c:v>11916.7</c:v>
                </c:pt>
                <c:pt idx="14905">
                  <c:v>11917.5</c:v>
                </c:pt>
                <c:pt idx="14906">
                  <c:v>11918.4</c:v>
                </c:pt>
                <c:pt idx="14907">
                  <c:v>11919.2</c:v>
                </c:pt>
                <c:pt idx="14908">
                  <c:v>11920</c:v>
                </c:pt>
                <c:pt idx="14909">
                  <c:v>11920.8</c:v>
                </c:pt>
                <c:pt idx="14910">
                  <c:v>11921.5</c:v>
                </c:pt>
                <c:pt idx="14911">
                  <c:v>11922.3</c:v>
                </c:pt>
                <c:pt idx="14912">
                  <c:v>11923</c:v>
                </c:pt>
                <c:pt idx="14913">
                  <c:v>11923.8</c:v>
                </c:pt>
                <c:pt idx="14914">
                  <c:v>11924.6</c:v>
                </c:pt>
                <c:pt idx="14915">
                  <c:v>11925.5</c:v>
                </c:pt>
                <c:pt idx="14916">
                  <c:v>11926.4</c:v>
                </c:pt>
                <c:pt idx="14917">
                  <c:v>11927.2</c:v>
                </c:pt>
                <c:pt idx="14918">
                  <c:v>11928</c:v>
                </c:pt>
                <c:pt idx="14919">
                  <c:v>11928.7</c:v>
                </c:pt>
                <c:pt idx="14920">
                  <c:v>11929.5</c:v>
                </c:pt>
                <c:pt idx="14921">
                  <c:v>11930.3</c:v>
                </c:pt>
                <c:pt idx="14922">
                  <c:v>11931</c:v>
                </c:pt>
                <c:pt idx="14923">
                  <c:v>11931.9</c:v>
                </c:pt>
                <c:pt idx="14924">
                  <c:v>11932.7</c:v>
                </c:pt>
                <c:pt idx="14925">
                  <c:v>11933.4</c:v>
                </c:pt>
                <c:pt idx="14926">
                  <c:v>11934.1</c:v>
                </c:pt>
                <c:pt idx="14927">
                  <c:v>11934.8</c:v>
                </c:pt>
                <c:pt idx="14928">
                  <c:v>11935.5</c:v>
                </c:pt>
                <c:pt idx="14929">
                  <c:v>11936.5</c:v>
                </c:pt>
                <c:pt idx="14930">
                  <c:v>11937.3</c:v>
                </c:pt>
                <c:pt idx="14931">
                  <c:v>11938.1</c:v>
                </c:pt>
                <c:pt idx="14932">
                  <c:v>11939</c:v>
                </c:pt>
                <c:pt idx="14933">
                  <c:v>11939.7</c:v>
                </c:pt>
                <c:pt idx="14934">
                  <c:v>11940.6</c:v>
                </c:pt>
                <c:pt idx="14935">
                  <c:v>11941.4</c:v>
                </c:pt>
                <c:pt idx="14936">
                  <c:v>11942.2</c:v>
                </c:pt>
                <c:pt idx="14937">
                  <c:v>11943.1</c:v>
                </c:pt>
                <c:pt idx="14938">
                  <c:v>11943.8</c:v>
                </c:pt>
                <c:pt idx="14939">
                  <c:v>11944.7</c:v>
                </c:pt>
                <c:pt idx="14940">
                  <c:v>11945.6</c:v>
                </c:pt>
                <c:pt idx="14941">
                  <c:v>11946.5</c:v>
                </c:pt>
                <c:pt idx="14942">
                  <c:v>11947.2</c:v>
                </c:pt>
                <c:pt idx="14943">
                  <c:v>11948</c:v>
                </c:pt>
                <c:pt idx="14944">
                  <c:v>11948.8</c:v>
                </c:pt>
                <c:pt idx="14945">
                  <c:v>11949.6</c:v>
                </c:pt>
                <c:pt idx="14946">
                  <c:v>11950.6</c:v>
                </c:pt>
                <c:pt idx="14947">
                  <c:v>11951.4</c:v>
                </c:pt>
                <c:pt idx="14948">
                  <c:v>11952.6</c:v>
                </c:pt>
                <c:pt idx="14949">
                  <c:v>11953.3</c:v>
                </c:pt>
                <c:pt idx="14950">
                  <c:v>11954</c:v>
                </c:pt>
                <c:pt idx="14951">
                  <c:v>11954.8</c:v>
                </c:pt>
                <c:pt idx="14952">
                  <c:v>11955.7</c:v>
                </c:pt>
                <c:pt idx="14953">
                  <c:v>11956.4</c:v>
                </c:pt>
                <c:pt idx="14954">
                  <c:v>11957.1</c:v>
                </c:pt>
                <c:pt idx="14955">
                  <c:v>11958</c:v>
                </c:pt>
                <c:pt idx="14956">
                  <c:v>11958.9</c:v>
                </c:pt>
                <c:pt idx="14957">
                  <c:v>11959.7</c:v>
                </c:pt>
                <c:pt idx="14958">
                  <c:v>11960.4</c:v>
                </c:pt>
                <c:pt idx="14959">
                  <c:v>11961.3</c:v>
                </c:pt>
                <c:pt idx="14960">
                  <c:v>11962</c:v>
                </c:pt>
                <c:pt idx="14961">
                  <c:v>11962.8</c:v>
                </c:pt>
                <c:pt idx="14962">
                  <c:v>11963.7</c:v>
                </c:pt>
                <c:pt idx="14963">
                  <c:v>11964.6</c:v>
                </c:pt>
                <c:pt idx="14964">
                  <c:v>11965.3</c:v>
                </c:pt>
                <c:pt idx="14965">
                  <c:v>11966.2</c:v>
                </c:pt>
                <c:pt idx="14966">
                  <c:v>11966.9</c:v>
                </c:pt>
                <c:pt idx="14967">
                  <c:v>11967.8</c:v>
                </c:pt>
                <c:pt idx="14968">
                  <c:v>11968.6</c:v>
                </c:pt>
                <c:pt idx="14969">
                  <c:v>11969.5</c:v>
                </c:pt>
                <c:pt idx="14970">
                  <c:v>11970.3</c:v>
                </c:pt>
                <c:pt idx="14971">
                  <c:v>11971.1</c:v>
                </c:pt>
                <c:pt idx="14972">
                  <c:v>11971.9</c:v>
                </c:pt>
                <c:pt idx="14973">
                  <c:v>11972.8</c:v>
                </c:pt>
                <c:pt idx="14974">
                  <c:v>11973.5</c:v>
                </c:pt>
                <c:pt idx="14975">
                  <c:v>11974.3</c:v>
                </c:pt>
                <c:pt idx="14976">
                  <c:v>11975.1</c:v>
                </c:pt>
                <c:pt idx="14977">
                  <c:v>11975.9</c:v>
                </c:pt>
                <c:pt idx="14978">
                  <c:v>11976.7</c:v>
                </c:pt>
                <c:pt idx="14979">
                  <c:v>11977.4</c:v>
                </c:pt>
                <c:pt idx="14980">
                  <c:v>11978.1</c:v>
                </c:pt>
                <c:pt idx="14981">
                  <c:v>11979</c:v>
                </c:pt>
                <c:pt idx="14982">
                  <c:v>11979.8</c:v>
                </c:pt>
                <c:pt idx="14983">
                  <c:v>11980.6</c:v>
                </c:pt>
                <c:pt idx="14984">
                  <c:v>11981.4</c:v>
                </c:pt>
                <c:pt idx="14985">
                  <c:v>11982.2</c:v>
                </c:pt>
                <c:pt idx="14986">
                  <c:v>11983</c:v>
                </c:pt>
                <c:pt idx="14987">
                  <c:v>11984.1</c:v>
                </c:pt>
                <c:pt idx="14988">
                  <c:v>11984.9</c:v>
                </c:pt>
                <c:pt idx="14989">
                  <c:v>11985.7</c:v>
                </c:pt>
                <c:pt idx="14990">
                  <c:v>11986.5</c:v>
                </c:pt>
                <c:pt idx="14991">
                  <c:v>11987.2</c:v>
                </c:pt>
                <c:pt idx="14992">
                  <c:v>11988</c:v>
                </c:pt>
                <c:pt idx="14993">
                  <c:v>11988.9</c:v>
                </c:pt>
                <c:pt idx="14994">
                  <c:v>11989.7</c:v>
                </c:pt>
                <c:pt idx="14995">
                  <c:v>11990.5</c:v>
                </c:pt>
                <c:pt idx="14996">
                  <c:v>11991.2</c:v>
                </c:pt>
                <c:pt idx="14997">
                  <c:v>11992</c:v>
                </c:pt>
                <c:pt idx="14998">
                  <c:v>11992.8</c:v>
                </c:pt>
                <c:pt idx="14999">
                  <c:v>11993.5</c:v>
                </c:pt>
                <c:pt idx="15000">
                  <c:v>11994.3</c:v>
                </c:pt>
                <c:pt idx="15001">
                  <c:v>11995.1</c:v>
                </c:pt>
                <c:pt idx="15002">
                  <c:v>11995.8</c:v>
                </c:pt>
                <c:pt idx="15003">
                  <c:v>11996.6</c:v>
                </c:pt>
                <c:pt idx="15004">
                  <c:v>11997.4</c:v>
                </c:pt>
                <c:pt idx="15005">
                  <c:v>11998.3</c:v>
                </c:pt>
                <c:pt idx="15006">
                  <c:v>11999.1</c:v>
                </c:pt>
                <c:pt idx="15007">
                  <c:v>11999.8</c:v>
                </c:pt>
                <c:pt idx="15008">
                  <c:v>12000.6</c:v>
                </c:pt>
                <c:pt idx="15009">
                  <c:v>12001.4</c:v>
                </c:pt>
                <c:pt idx="15010">
                  <c:v>12002.1</c:v>
                </c:pt>
                <c:pt idx="15011">
                  <c:v>12002.9</c:v>
                </c:pt>
                <c:pt idx="15012">
                  <c:v>12003.6</c:v>
                </c:pt>
                <c:pt idx="15013">
                  <c:v>12004.5</c:v>
                </c:pt>
                <c:pt idx="15014">
                  <c:v>12005.3</c:v>
                </c:pt>
                <c:pt idx="15015">
                  <c:v>12006.1</c:v>
                </c:pt>
                <c:pt idx="15016">
                  <c:v>12006.9</c:v>
                </c:pt>
                <c:pt idx="15017">
                  <c:v>12007.7</c:v>
                </c:pt>
                <c:pt idx="15018">
                  <c:v>12008.4</c:v>
                </c:pt>
                <c:pt idx="15019">
                  <c:v>12009.2</c:v>
                </c:pt>
                <c:pt idx="15020">
                  <c:v>12010</c:v>
                </c:pt>
                <c:pt idx="15021">
                  <c:v>12010.7</c:v>
                </c:pt>
                <c:pt idx="15022">
                  <c:v>12011.5</c:v>
                </c:pt>
                <c:pt idx="15023">
                  <c:v>12012.3</c:v>
                </c:pt>
                <c:pt idx="15024">
                  <c:v>12013.1</c:v>
                </c:pt>
                <c:pt idx="15025">
                  <c:v>12013.9</c:v>
                </c:pt>
                <c:pt idx="15026">
                  <c:v>12014.7</c:v>
                </c:pt>
                <c:pt idx="15027">
                  <c:v>12015.4</c:v>
                </c:pt>
                <c:pt idx="15028">
                  <c:v>12016.2</c:v>
                </c:pt>
                <c:pt idx="15029">
                  <c:v>12016.9</c:v>
                </c:pt>
                <c:pt idx="15030">
                  <c:v>12017.7</c:v>
                </c:pt>
                <c:pt idx="15031">
                  <c:v>12018.5</c:v>
                </c:pt>
                <c:pt idx="15032">
                  <c:v>12019.3</c:v>
                </c:pt>
                <c:pt idx="15033">
                  <c:v>12020.1</c:v>
                </c:pt>
                <c:pt idx="15034">
                  <c:v>12020.9</c:v>
                </c:pt>
                <c:pt idx="15035">
                  <c:v>12021.7</c:v>
                </c:pt>
                <c:pt idx="15036">
                  <c:v>12022.5</c:v>
                </c:pt>
                <c:pt idx="15037">
                  <c:v>12023.3</c:v>
                </c:pt>
                <c:pt idx="15038">
                  <c:v>12024.1</c:v>
                </c:pt>
                <c:pt idx="15039">
                  <c:v>12024.9</c:v>
                </c:pt>
                <c:pt idx="15040">
                  <c:v>12025.6</c:v>
                </c:pt>
                <c:pt idx="15041">
                  <c:v>12026.4</c:v>
                </c:pt>
                <c:pt idx="15042">
                  <c:v>12027.2</c:v>
                </c:pt>
                <c:pt idx="15043">
                  <c:v>12027.8</c:v>
                </c:pt>
                <c:pt idx="15044">
                  <c:v>12029</c:v>
                </c:pt>
                <c:pt idx="15045">
                  <c:v>12029.7</c:v>
                </c:pt>
                <c:pt idx="15046">
                  <c:v>12030.5</c:v>
                </c:pt>
                <c:pt idx="15047">
                  <c:v>12031.2</c:v>
                </c:pt>
                <c:pt idx="15048">
                  <c:v>12032</c:v>
                </c:pt>
                <c:pt idx="15049">
                  <c:v>12032.8</c:v>
                </c:pt>
                <c:pt idx="15050">
                  <c:v>12033.7</c:v>
                </c:pt>
                <c:pt idx="15051">
                  <c:v>12034.4</c:v>
                </c:pt>
                <c:pt idx="15052">
                  <c:v>12035.1</c:v>
                </c:pt>
                <c:pt idx="15053">
                  <c:v>12035.8</c:v>
                </c:pt>
                <c:pt idx="15054">
                  <c:v>12036.7</c:v>
                </c:pt>
                <c:pt idx="15055">
                  <c:v>12037.5</c:v>
                </c:pt>
                <c:pt idx="15056">
                  <c:v>12038.3</c:v>
                </c:pt>
                <c:pt idx="15057">
                  <c:v>12039</c:v>
                </c:pt>
                <c:pt idx="15058">
                  <c:v>12039.7</c:v>
                </c:pt>
                <c:pt idx="15059">
                  <c:v>12040.4</c:v>
                </c:pt>
                <c:pt idx="15060">
                  <c:v>12041.2</c:v>
                </c:pt>
                <c:pt idx="15061">
                  <c:v>12042.2</c:v>
                </c:pt>
                <c:pt idx="15062">
                  <c:v>12042.9</c:v>
                </c:pt>
                <c:pt idx="15063">
                  <c:v>12043.8</c:v>
                </c:pt>
                <c:pt idx="15064">
                  <c:v>12044.5</c:v>
                </c:pt>
                <c:pt idx="15065">
                  <c:v>12045.3</c:v>
                </c:pt>
                <c:pt idx="15066">
                  <c:v>12046.2</c:v>
                </c:pt>
                <c:pt idx="15067">
                  <c:v>12047.1</c:v>
                </c:pt>
                <c:pt idx="15068">
                  <c:v>12047.8</c:v>
                </c:pt>
                <c:pt idx="15069">
                  <c:v>12048.6</c:v>
                </c:pt>
                <c:pt idx="15070">
                  <c:v>12049.4</c:v>
                </c:pt>
                <c:pt idx="15071">
                  <c:v>12050.2</c:v>
                </c:pt>
                <c:pt idx="15072">
                  <c:v>12051</c:v>
                </c:pt>
                <c:pt idx="15073">
                  <c:v>12051.8</c:v>
                </c:pt>
                <c:pt idx="15074">
                  <c:v>12052.6</c:v>
                </c:pt>
                <c:pt idx="15075">
                  <c:v>12053.4</c:v>
                </c:pt>
                <c:pt idx="15076">
                  <c:v>12054.3</c:v>
                </c:pt>
                <c:pt idx="15077">
                  <c:v>12055.2</c:v>
                </c:pt>
                <c:pt idx="15078">
                  <c:v>12056</c:v>
                </c:pt>
                <c:pt idx="15079">
                  <c:v>12056.8</c:v>
                </c:pt>
                <c:pt idx="15080">
                  <c:v>12057.5</c:v>
                </c:pt>
                <c:pt idx="15081">
                  <c:v>12058.3</c:v>
                </c:pt>
                <c:pt idx="15082">
                  <c:v>12059</c:v>
                </c:pt>
                <c:pt idx="15083">
                  <c:v>12059.8</c:v>
                </c:pt>
                <c:pt idx="15084">
                  <c:v>12060.6</c:v>
                </c:pt>
                <c:pt idx="15085">
                  <c:v>12061.7</c:v>
                </c:pt>
                <c:pt idx="15086">
                  <c:v>12062.4</c:v>
                </c:pt>
                <c:pt idx="15087">
                  <c:v>12063.1</c:v>
                </c:pt>
                <c:pt idx="15088">
                  <c:v>12063.9</c:v>
                </c:pt>
                <c:pt idx="15089">
                  <c:v>12064.8</c:v>
                </c:pt>
                <c:pt idx="15090">
                  <c:v>12065.6</c:v>
                </c:pt>
                <c:pt idx="15091">
                  <c:v>12066.3</c:v>
                </c:pt>
                <c:pt idx="15092">
                  <c:v>12067</c:v>
                </c:pt>
                <c:pt idx="15093">
                  <c:v>12067.7</c:v>
                </c:pt>
                <c:pt idx="15094">
                  <c:v>12068.6</c:v>
                </c:pt>
                <c:pt idx="15095">
                  <c:v>12069.3</c:v>
                </c:pt>
                <c:pt idx="15096">
                  <c:v>12070.1</c:v>
                </c:pt>
                <c:pt idx="15097">
                  <c:v>12070.9</c:v>
                </c:pt>
                <c:pt idx="15098">
                  <c:v>12071.7</c:v>
                </c:pt>
                <c:pt idx="15099">
                  <c:v>12072.4</c:v>
                </c:pt>
                <c:pt idx="15100">
                  <c:v>12073.2</c:v>
                </c:pt>
                <c:pt idx="15101">
                  <c:v>12073.9</c:v>
                </c:pt>
                <c:pt idx="15102">
                  <c:v>12074.7</c:v>
                </c:pt>
                <c:pt idx="15103">
                  <c:v>12075.4</c:v>
                </c:pt>
                <c:pt idx="15104">
                  <c:v>12076.4</c:v>
                </c:pt>
                <c:pt idx="15105">
                  <c:v>12077.2</c:v>
                </c:pt>
                <c:pt idx="15106">
                  <c:v>12077.9</c:v>
                </c:pt>
                <c:pt idx="15107">
                  <c:v>12078.7</c:v>
                </c:pt>
                <c:pt idx="15108">
                  <c:v>12079.6</c:v>
                </c:pt>
                <c:pt idx="15109">
                  <c:v>12080.3</c:v>
                </c:pt>
                <c:pt idx="15110">
                  <c:v>12081.2</c:v>
                </c:pt>
                <c:pt idx="15111">
                  <c:v>12082</c:v>
                </c:pt>
                <c:pt idx="15112">
                  <c:v>12082.8</c:v>
                </c:pt>
                <c:pt idx="15113">
                  <c:v>12083.6</c:v>
                </c:pt>
                <c:pt idx="15114">
                  <c:v>12084.6</c:v>
                </c:pt>
                <c:pt idx="15115">
                  <c:v>12085.3</c:v>
                </c:pt>
                <c:pt idx="15116">
                  <c:v>12086.1</c:v>
                </c:pt>
                <c:pt idx="15117">
                  <c:v>12086.9</c:v>
                </c:pt>
                <c:pt idx="15118">
                  <c:v>12087.8</c:v>
                </c:pt>
                <c:pt idx="15119">
                  <c:v>12088.6</c:v>
                </c:pt>
                <c:pt idx="15120">
                  <c:v>12089.5</c:v>
                </c:pt>
                <c:pt idx="15121">
                  <c:v>12090.2</c:v>
                </c:pt>
                <c:pt idx="15122">
                  <c:v>12091</c:v>
                </c:pt>
                <c:pt idx="15123">
                  <c:v>12091.8</c:v>
                </c:pt>
                <c:pt idx="15124">
                  <c:v>12092.6</c:v>
                </c:pt>
                <c:pt idx="15125">
                  <c:v>12093.3</c:v>
                </c:pt>
                <c:pt idx="15126">
                  <c:v>12094.2</c:v>
                </c:pt>
                <c:pt idx="15127">
                  <c:v>12095</c:v>
                </c:pt>
                <c:pt idx="15128">
                  <c:v>12095.9</c:v>
                </c:pt>
                <c:pt idx="15129">
                  <c:v>12096.7</c:v>
                </c:pt>
                <c:pt idx="15130">
                  <c:v>12097.6</c:v>
                </c:pt>
                <c:pt idx="15131">
                  <c:v>12098.4</c:v>
                </c:pt>
                <c:pt idx="15132">
                  <c:v>12099.3</c:v>
                </c:pt>
                <c:pt idx="15133">
                  <c:v>12100</c:v>
                </c:pt>
                <c:pt idx="15134">
                  <c:v>12100.8</c:v>
                </c:pt>
                <c:pt idx="15135">
                  <c:v>12101.6</c:v>
                </c:pt>
                <c:pt idx="15136">
                  <c:v>12102.3</c:v>
                </c:pt>
                <c:pt idx="15137">
                  <c:v>12103.2</c:v>
                </c:pt>
                <c:pt idx="15138">
                  <c:v>12104</c:v>
                </c:pt>
                <c:pt idx="15139">
                  <c:v>12104.7</c:v>
                </c:pt>
                <c:pt idx="15140">
                  <c:v>12105.5</c:v>
                </c:pt>
                <c:pt idx="15141">
                  <c:v>12106.3</c:v>
                </c:pt>
                <c:pt idx="15142">
                  <c:v>12107.1</c:v>
                </c:pt>
                <c:pt idx="15143">
                  <c:v>12107.8</c:v>
                </c:pt>
                <c:pt idx="15144">
                  <c:v>12108.7</c:v>
                </c:pt>
                <c:pt idx="15145">
                  <c:v>12109.5</c:v>
                </c:pt>
                <c:pt idx="15146">
                  <c:v>12110.4</c:v>
                </c:pt>
                <c:pt idx="15147">
                  <c:v>12111.2</c:v>
                </c:pt>
                <c:pt idx="15148">
                  <c:v>12111.9</c:v>
                </c:pt>
                <c:pt idx="15149">
                  <c:v>12112.6</c:v>
                </c:pt>
                <c:pt idx="15150">
                  <c:v>12113.5</c:v>
                </c:pt>
                <c:pt idx="15151">
                  <c:v>12114.3</c:v>
                </c:pt>
                <c:pt idx="15152">
                  <c:v>12115</c:v>
                </c:pt>
                <c:pt idx="15153">
                  <c:v>12115.9</c:v>
                </c:pt>
                <c:pt idx="15154">
                  <c:v>12116.7</c:v>
                </c:pt>
                <c:pt idx="15155">
                  <c:v>12117.4</c:v>
                </c:pt>
                <c:pt idx="15156">
                  <c:v>12118.1</c:v>
                </c:pt>
                <c:pt idx="15157">
                  <c:v>12119</c:v>
                </c:pt>
                <c:pt idx="15158">
                  <c:v>12119.8</c:v>
                </c:pt>
                <c:pt idx="15159">
                  <c:v>12120.6</c:v>
                </c:pt>
                <c:pt idx="15160">
                  <c:v>12121.3</c:v>
                </c:pt>
                <c:pt idx="15161">
                  <c:v>12122.1</c:v>
                </c:pt>
                <c:pt idx="15162">
                  <c:v>12122.9</c:v>
                </c:pt>
                <c:pt idx="15163">
                  <c:v>12123.7</c:v>
                </c:pt>
                <c:pt idx="15164">
                  <c:v>12124.5</c:v>
                </c:pt>
                <c:pt idx="15165">
                  <c:v>12125.4</c:v>
                </c:pt>
                <c:pt idx="15166">
                  <c:v>12126.4</c:v>
                </c:pt>
                <c:pt idx="15167">
                  <c:v>12127</c:v>
                </c:pt>
                <c:pt idx="15168">
                  <c:v>12127.9</c:v>
                </c:pt>
                <c:pt idx="15169">
                  <c:v>12128.7</c:v>
                </c:pt>
                <c:pt idx="15170">
                  <c:v>12129.5</c:v>
                </c:pt>
                <c:pt idx="15171">
                  <c:v>12130.3</c:v>
                </c:pt>
                <c:pt idx="15172">
                  <c:v>12131</c:v>
                </c:pt>
                <c:pt idx="15173">
                  <c:v>12131.8</c:v>
                </c:pt>
                <c:pt idx="15174">
                  <c:v>12132.5</c:v>
                </c:pt>
                <c:pt idx="15175">
                  <c:v>12133.2</c:v>
                </c:pt>
                <c:pt idx="15176">
                  <c:v>12134.1</c:v>
                </c:pt>
                <c:pt idx="15177">
                  <c:v>12134.8</c:v>
                </c:pt>
                <c:pt idx="15178">
                  <c:v>12135.6</c:v>
                </c:pt>
                <c:pt idx="15179">
                  <c:v>12136.4</c:v>
                </c:pt>
                <c:pt idx="15180">
                  <c:v>12137.1</c:v>
                </c:pt>
                <c:pt idx="15181">
                  <c:v>12138</c:v>
                </c:pt>
                <c:pt idx="15182">
                  <c:v>12138.7</c:v>
                </c:pt>
                <c:pt idx="15183">
                  <c:v>12139.5</c:v>
                </c:pt>
                <c:pt idx="15184">
                  <c:v>12140.2</c:v>
                </c:pt>
                <c:pt idx="15185">
                  <c:v>12141.1</c:v>
                </c:pt>
                <c:pt idx="15186">
                  <c:v>12142</c:v>
                </c:pt>
                <c:pt idx="15187">
                  <c:v>12142.9</c:v>
                </c:pt>
                <c:pt idx="15188">
                  <c:v>12143.6</c:v>
                </c:pt>
                <c:pt idx="15189">
                  <c:v>12144.4</c:v>
                </c:pt>
                <c:pt idx="15190">
                  <c:v>12145.1</c:v>
                </c:pt>
                <c:pt idx="15191">
                  <c:v>12145.8</c:v>
                </c:pt>
                <c:pt idx="15192">
                  <c:v>12146.6</c:v>
                </c:pt>
                <c:pt idx="15193">
                  <c:v>12147.4</c:v>
                </c:pt>
                <c:pt idx="15194">
                  <c:v>12148.1</c:v>
                </c:pt>
                <c:pt idx="15195">
                  <c:v>12148.9</c:v>
                </c:pt>
                <c:pt idx="15196">
                  <c:v>12149.6</c:v>
                </c:pt>
                <c:pt idx="15197">
                  <c:v>12150.4</c:v>
                </c:pt>
                <c:pt idx="15198">
                  <c:v>12151.2</c:v>
                </c:pt>
                <c:pt idx="15199">
                  <c:v>12151.9</c:v>
                </c:pt>
                <c:pt idx="15200">
                  <c:v>12152.8</c:v>
                </c:pt>
                <c:pt idx="15201">
                  <c:v>12153.5</c:v>
                </c:pt>
                <c:pt idx="15202">
                  <c:v>12154.2</c:v>
                </c:pt>
                <c:pt idx="15203">
                  <c:v>12155.2</c:v>
                </c:pt>
                <c:pt idx="15204">
                  <c:v>12156</c:v>
                </c:pt>
                <c:pt idx="15205">
                  <c:v>12156.9</c:v>
                </c:pt>
                <c:pt idx="15206">
                  <c:v>12157.7</c:v>
                </c:pt>
                <c:pt idx="15207">
                  <c:v>12158.5</c:v>
                </c:pt>
                <c:pt idx="15208">
                  <c:v>12159.2</c:v>
                </c:pt>
                <c:pt idx="15209">
                  <c:v>12160</c:v>
                </c:pt>
                <c:pt idx="15210">
                  <c:v>12160.7</c:v>
                </c:pt>
                <c:pt idx="15211">
                  <c:v>12161.6</c:v>
                </c:pt>
                <c:pt idx="15212">
                  <c:v>12162.4</c:v>
                </c:pt>
                <c:pt idx="15213">
                  <c:v>12163.2</c:v>
                </c:pt>
                <c:pt idx="15214">
                  <c:v>12164</c:v>
                </c:pt>
                <c:pt idx="15215">
                  <c:v>12164.8</c:v>
                </c:pt>
                <c:pt idx="15216">
                  <c:v>12165.7</c:v>
                </c:pt>
                <c:pt idx="15217">
                  <c:v>12166.4</c:v>
                </c:pt>
                <c:pt idx="15218">
                  <c:v>12167.2</c:v>
                </c:pt>
                <c:pt idx="15219">
                  <c:v>12168</c:v>
                </c:pt>
                <c:pt idx="15220">
                  <c:v>12168.7</c:v>
                </c:pt>
                <c:pt idx="15221">
                  <c:v>12169.7</c:v>
                </c:pt>
                <c:pt idx="15222">
                  <c:v>12170.5</c:v>
                </c:pt>
                <c:pt idx="15223">
                  <c:v>12171.2</c:v>
                </c:pt>
                <c:pt idx="15224">
                  <c:v>12172</c:v>
                </c:pt>
                <c:pt idx="15225">
                  <c:v>12172.8</c:v>
                </c:pt>
                <c:pt idx="15226">
                  <c:v>12173.5</c:v>
                </c:pt>
                <c:pt idx="15227">
                  <c:v>12174.3</c:v>
                </c:pt>
                <c:pt idx="15228">
                  <c:v>12175.1</c:v>
                </c:pt>
                <c:pt idx="15229">
                  <c:v>12175.8</c:v>
                </c:pt>
                <c:pt idx="15230">
                  <c:v>12176.5</c:v>
                </c:pt>
                <c:pt idx="15231">
                  <c:v>12177.2</c:v>
                </c:pt>
                <c:pt idx="15232">
                  <c:v>12178</c:v>
                </c:pt>
                <c:pt idx="15233">
                  <c:v>12178.9</c:v>
                </c:pt>
                <c:pt idx="15234">
                  <c:v>12179.7</c:v>
                </c:pt>
                <c:pt idx="15235">
                  <c:v>12180.5</c:v>
                </c:pt>
                <c:pt idx="15236">
                  <c:v>12181.3</c:v>
                </c:pt>
                <c:pt idx="15237">
                  <c:v>12182.1</c:v>
                </c:pt>
                <c:pt idx="15238">
                  <c:v>12182.9</c:v>
                </c:pt>
                <c:pt idx="15239">
                  <c:v>12183.7</c:v>
                </c:pt>
                <c:pt idx="15240">
                  <c:v>12184.6</c:v>
                </c:pt>
                <c:pt idx="15241">
                  <c:v>12185.3</c:v>
                </c:pt>
                <c:pt idx="15242">
                  <c:v>12186</c:v>
                </c:pt>
                <c:pt idx="15243">
                  <c:v>12187.3</c:v>
                </c:pt>
                <c:pt idx="15244">
                  <c:v>12188.2</c:v>
                </c:pt>
                <c:pt idx="15245">
                  <c:v>12189</c:v>
                </c:pt>
                <c:pt idx="15246">
                  <c:v>12189.8</c:v>
                </c:pt>
                <c:pt idx="15247">
                  <c:v>12190.7</c:v>
                </c:pt>
                <c:pt idx="15248">
                  <c:v>12191.4</c:v>
                </c:pt>
                <c:pt idx="15249">
                  <c:v>12192.3</c:v>
                </c:pt>
                <c:pt idx="15250">
                  <c:v>12193</c:v>
                </c:pt>
                <c:pt idx="15251">
                  <c:v>12193.8</c:v>
                </c:pt>
                <c:pt idx="15252">
                  <c:v>12194.5</c:v>
                </c:pt>
                <c:pt idx="15253">
                  <c:v>12195.3</c:v>
                </c:pt>
                <c:pt idx="15254">
                  <c:v>12196.2</c:v>
                </c:pt>
                <c:pt idx="15255">
                  <c:v>12197.1</c:v>
                </c:pt>
                <c:pt idx="15256">
                  <c:v>12197.8</c:v>
                </c:pt>
                <c:pt idx="15257">
                  <c:v>12198.5</c:v>
                </c:pt>
                <c:pt idx="15258">
                  <c:v>12199.3</c:v>
                </c:pt>
                <c:pt idx="15259">
                  <c:v>12200.1</c:v>
                </c:pt>
                <c:pt idx="15260">
                  <c:v>12200.8</c:v>
                </c:pt>
                <c:pt idx="15261">
                  <c:v>12201.7</c:v>
                </c:pt>
                <c:pt idx="15262">
                  <c:v>12202.5</c:v>
                </c:pt>
                <c:pt idx="15263">
                  <c:v>12203.3</c:v>
                </c:pt>
                <c:pt idx="15264">
                  <c:v>12204.2</c:v>
                </c:pt>
                <c:pt idx="15265">
                  <c:v>12204.9</c:v>
                </c:pt>
                <c:pt idx="15266">
                  <c:v>12205.7</c:v>
                </c:pt>
                <c:pt idx="15267">
                  <c:v>12206.4</c:v>
                </c:pt>
                <c:pt idx="15268">
                  <c:v>12207.2</c:v>
                </c:pt>
                <c:pt idx="15269">
                  <c:v>12207.9</c:v>
                </c:pt>
                <c:pt idx="15270">
                  <c:v>12208.8</c:v>
                </c:pt>
                <c:pt idx="15271">
                  <c:v>12209.6</c:v>
                </c:pt>
                <c:pt idx="15272">
                  <c:v>12210.3</c:v>
                </c:pt>
                <c:pt idx="15273">
                  <c:v>12211.1</c:v>
                </c:pt>
                <c:pt idx="15274">
                  <c:v>12211.9</c:v>
                </c:pt>
                <c:pt idx="15275">
                  <c:v>12212.7</c:v>
                </c:pt>
                <c:pt idx="15276">
                  <c:v>12213.5</c:v>
                </c:pt>
                <c:pt idx="15277">
                  <c:v>12214.3</c:v>
                </c:pt>
                <c:pt idx="15278">
                  <c:v>12215.1</c:v>
                </c:pt>
                <c:pt idx="15279">
                  <c:v>12215.8</c:v>
                </c:pt>
                <c:pt idx="15280">
                  <c:v>12216.6</c:v>
                </c:pt>
                <c:pt idx="15281">
                  <c:v>12217.5</c:v>
                </c:pt>
                <c:pt idx="15282">
                  <c:v>12218.6</c:v>
                </c:pt>
                <c:pt idx="15283">
                  <c:v>12219.4</c:v>
                </c:pt>
                <c:pt idx="15284">
                  <c:v>12220.1</c:v>
                </c:pt>
                <c:pt idx="15285">
                  <c:v>12221</c:v>
                </c:pt>
                <c:pt idx="15286">
                  <c:v>12221.8</c:v>
                </c:pt>
                <c:pt idx="15287">
                  <c:v>12222.6</c:v>
                </c:pt>
                <c:pt idx="15288">
                  <c:v>12223.3</c:v>
                </c:pt>
                <c:pt idx="15289">
                  <c:v>12224.1</c:v>
                </c:pt>
                <c:pt idx="15290">
                  <c:v>12224.9</c:v>
                </c:pt>
                <c:pt idx="15291">
                  <c:v>12225.7</c:v>
                </c:pt>
                <c:pt idx="15292">
                  <c:v>12226.6</c:v>
                </c:pt>
                <c:pt idx="15293">
                  <c:v>12227.3</c:v>
                </c:pt>
                <c:pt idx="15294">
                  <c:v>12228.2</c:v>
                </c:pt>
                <c:pt idx="15295">
                  <c:v>12229</c:v>
                </c:pt>
                <c:pt idx="15296">
                  <c:v>12229.7</c:v>
                </c:pt>
                <c:pt idx="15297">
                  <c:v>12230.5</c:v>
                </c:pt>
                <c:pt idx="15298">
                  <c:v>12231.2</c:v>
                </c:pt>
                <c:pt idx="15299">
                  <c:v>12232.1</c:v>
                </c:pt>
                <c:pt idx="15300">
                  <c:v>12233</c:v>
                </c:pt>
                <c:pt idx="15301">
                  <c:v>12233.9</c:v>
                </c:pt>
                <c:pt idx="15302">
                  <c:v>12234.6</c:v>
                </c:pt>
                <c:pt idx="15303">
                  <c:v>12235.3</c:v>
                </c:pt>
                <c:pt idx="15304">
                  <c:v>12236.2</c:v>
                </c:pt>
                <c:pt idx="15305">
                  <c:v>12236.9</c:v>
                </c:pt>
                <c:pt idx="15306">
                  <c:v>12237.6</c:v>
                </c:pt>
                <c:pt idx="15307">
                  <c:v>12238.3</c:v>
                </c:pt>
                <c:pt idx="15308">
                  <c:v>12239.1</c:v>
                </c:pt>
                <c:pt idx="15309">
                  <c:v>12239.9</c:v>
                </c:pt>
                <c:pt idx="15310">
                  <c:v>12240.6</c:v>
                </c:pt>
                <c:pt idx="15311">
                  <c:v>12241.3</c:v>
                </c:pt>
                <c:pt idx="15312">
                  <c:v>12242.1</c:v>
                </c:pt>
                <c:pt idx="15313">
                  <c:v>12242.9</c:v>
                </c:pt>
                <c:pt idx="15314">
                  <c:v>12243.7</c:v>
                </c:pt>
                <c:pt idx="15315">
                  <c:v>12244.6</c:v>
                </c:pt>
                <c:pt idx="15316">
                  <c:v>12245.3</c:v>
                </c:pt>
                <c:pt idx="15317">
                  <c:v>12246</c:v>
                </c:pt>
                <c:pt idx="15318">
                  <c:v>12246.8</c:v>
                </c:pt>
                <c:pt idx="15319">
                  <c:v>12247.8</c:v>
                </c:pt>
                <c:pt idx="15320">
                  <c:v>12248.5</c:v>
                </c:pt>
                <c:pt idx="15321">
                  <c:v>12249.3</c:v>
                </c:pt>
                <c:pt idx="15322">
                  <c:v>12250.1</c:v>
                </c:pt>
                <c:pt idx="15323">
                  <c:v>12250.8</c:v>
                </c:pt>
                <c:pt idx="15324">
                  <c:v>12251.7</c:v>
                </c:pt>
                <c:pt idx="15325">
                  <c:v>12252.5</c:v>
                </c:pt>
                <c:pt idx="15326">
                  <c:v>12253.3</c:v>
                </c:pt>
                <c:pt idx="15327">
                  <c:v>12253.9</c:v>
                </c:pt>
                <c:pt idx="15328">
                  <c:v>12254.8</c:v>
                </c:pt>
                <c:pt idx="15329">
                  <c:v>12255.6</c:v>
                </c:pt>
                <c:pt idx="15330">
                  <c:v>12256.5</c:v>
                </c:pt>
                <c:pt idx="15331">
                  <c:v>12257.2</c:v>
                </c:pt>
                <c:pt idx="15332">
                  <c:v>12258</c:v>
                </c:pt>
                <c:pt idx="15333">
                  <c:v>12258.8</c:v>
                </c:pt>
                <c:pt idx="15334">
                  <c:v>12259.7</c:v>
                </c:pt>
                <c:pt idx="15335">
                  <c:v>12260.4</c:v>
                </c:pt>
                <c:pt idx="15336">
                  <c:v>12261.3</c:v>
                </c:pt>
                <c:pt idx="15337">
                  <c:v>12262.1</c:v>
                </c:pt>
                <c:pt idx="15338">
                  <c:v>12262.9</c:v>
                </c:pt>
                <c:pt idx="15339">
                  <c:v>12263.7</c:v>
                </c:pt>
                <c:pt idx="15340">
                  <c:v>12264.5</c:v>
                </c:pt>
                <c:pt idx="15341">
                  <c:v>12265.2</c:v>
                </c:pt>
                <c:pt idx="15342">
                  <c:v>12266.1</c:v>
                </c:pt>
                <c:pt idx="15343">
                  <c:v>12267</c:v>
                </c:pt>
                <c:pt idx="15344">
                  <c:v>12268</c:v>
                </c:pt>
                <c:pt idx="15345">
                  <c:v>12268.7</c:v>
                </c:pt>
                <c:pt idx="15346">
                  <c:v>12269.6</c:v>
                </c:pt>
                <c:pt idx="15347">
                  <c:v>12270.4</c:v>
                </c:pt>
                <c:pt idx="15348">
                  <c:v>12271.2</c:v>
                </c:pt>
                <c:pt idx="15349">
                  <c:v>12272</c:v>
                </c:pt>
                <c:pt idx="15350">
                  <c:v>12272.8</c:v>
                </c:pt>
                <c:pt idx="15351">
                  <c:v>12273.4</c:v>
                </c:pt>
                <c:pt idx="15352">
                  <c:v>12274.2</c:v>
                </c:pt>
                <c:pt idx="15353">
                  <c:v>12275</c:v>
                </c:pt>
                <c:pt idx="15354">
                  <c:v>12275.8</c:v>
                </c:pt>
                <c:pt idx="15355">
                  <c:v>12276.6</c:v>
                </c:pt>
                <c:pt idx="15356">
                  <c:v>12277.5</c:v>
                </c:pt>
                <c:pt idx="15357">
                  <c:v>12278.3</c:v>
                </c:pt>
                <c:pt idx="15358">
                  <c:v>12279</c:v>
                </c:pt>
                <c:pt idx="15359">
                  <c:v>12279.9</c:v>
                </c:pt>
                <c:pt idx="15360">
                  <c:v>12280.6</c:v>
                </c:pt>
                <c:pt idx="15361">
                  <c:v>12281.3</c:v>
                </c:pt>
                <c:pt idx="15362">
                  <c:v>12282.2</c:v>
                </c:pt>
                <c:pt idx="15363">
                  <c:v>12283</c:v>
                </c:pt>
                <c:pt idx="15364">
                  <c:v>12283.7</c:v>
                </c:pt>
                <c:pt idx="15365">
                  <c:v>12284.4</c:v>
                </c:pt>
                <c:pt idx="15366">
                  <c:v>12285.1</c:v>
                </c:pt>
                <c:pt idx="15367">
                  <c:v>12285.9</c:v>
                </c:pt>
                <c:pt idx="15368">
                  <c:v>12286.7</c:v>
                </c:pt>
                <c:pt idx="15369">
                  <c:v>12287.5</c:v>
                </c:pt>
                <c:pt idx="15370">
                  <c:v>12288.3</c:v>
                </c:pt>
                <c:pt idx="15371">
                  <c:v>12289</c:v>
                </c:pt>
                <c:pt idx="15372">
                  <c:v>12289.8</c:v>
                </c:pt>
                <c:pt idx="15373">
                  <c:v>12290.6</c:v>
                </c:pt>
                <c:pt idx="15374">
                  <c:v>12291.5</c:v>
                </c:pt>
                <c:pt idx="15375">
                  <c:v>12292.2</c:v>
                </c:pt>
                <c:pt idx="15376">
                  <c:v>12292.9</c:v>
                </c:pt>
                <c:pt idx="15377">
                  <c:v>12293.7</c:v>
                </c:pt>
                <c:pt idx="15378">
                  <c:v>12294.4</c:v>
                </c:pt>
                <c:pt idx="15379">
                  <c:v>12295.2</c:v>
                </c:pt>
                <c:pt idx="15380">
                  <c:v>12295.9</c:v>
                </c:pt>
                <c:pt idx="15381">
                  <c:v>12296.7</c:v>
                </c:pt>
                <c:pt idx="15382">
                  <c:v>12297.4</c:v>
                </c:pt>
                <c:pt idx="15383">
                  <c:v>12298.1</c:v>
                </c:pt>
                <c:pt idx="15384">
                  <c:v>12298.9</c:v>
                </c:pt>
                <c:pt idx="15385">
                  <c:v>12299.9</c:v>
                </c:pt>
                <c:pt idx="15386">
                  <c:v>12300.8</c:v>
                </c:pt>
                <c:pt idx="15387">
                  <c:v>12301.6</c:v>
                </c:pt>
                <c:pt idx="15388">
                  <c:v>12302.3</c:v>
                </c:pt>
                <c:pt idx="15389">
                  <c:v>12303</c:v>
                </c:pt>
                <c:pt idx="15390">
                  <c:v>12303.7</c:v>
                </c:pt>
                <c:pt idx="15391">
                  <c:v>12304.5</c:v>
                </c:pt>
                <c:pt idx="15392">
                  <c:v>12305.3</c:v>
                </c:pt>
                <c:pt idx="15393">
                  <c:v>12306.1</c:v>
                </c:pt>
                <c:pt idx="15394">
                  <c:v>12306.9</c:v>
                </c:pt>
                <c:pt idx="15395">
                  <c:v>12307.8</c:v>
                </c:pt>
                <c:pt idx="15396">
                  <c:v>12308.6</c:v>
                </c:pt>
                <c:pt idx="15397">
                  <c:v>12309.3</c:v>
                </c:pt>
                <c:pt idx="15398">
                  <c:v>12310.1</c:v>
                </c:pt>
                <c:pt idx="15399">
                  <c:v>12310.9</c:v>
                </c:pt>
                <c:pt idx="15400">
                  <c:v>12311.6</c:v>
                </c:pt>
                <c:pt idx="15401">
                  <c:v>12312.4</c:v>
                </c:pt>
                <c:pt idx="15402">
                  <c:v>12313.3</c:v>
                </c:pt>
                <c:pt idx="15403">
                  <c:v>12314.1</c:v>
                </c:pt>
                <c:pt idx="15404">
                  <c:v>12314.9</c:v>
                </c:pt>
                <c:pt idx="15405">
                  <c:v>12315.8</c:v>
                </c:pt>
                <c:pt idx="15406">
                  <c:v>12316.5</c:v>
                </c:pt>
                <c:pt idx="15407">
                  <c:v>12317.2</c:v>
                </c:pt>
                <c:pt idx="15408">
                  <c:v>12318</c:v>
                </c:pt>
                <c:pt idx="15409">
                  <c:v>12318.8</c:v>
                </c:pt>
                <c:pt idx="15410">
                  <c:v>12319.6</c:v>
                </c:pt>
                <c:pt idx="15411">
                  <c:v>12320.4</c:v>
                </c:pt>
                <c:pt idx="15412">
                  <c:v>12321.1</c:v>
                </c:pt>
                <c:pt idx="15413">
                  <c:v>12321.9</c:v>
                </c:pt>
                <c:pt idx="15414">
                  <c:v>12322.7</c:v>
                </c:pt>
                <c:pt idx="15415">
                  <c:v>12323.6</c:v>
                </c:pt>
                <c:pt idx="15416">
                  <c:v>12324.3</c:v>
                </c:pt>
                <c:pt idx="15417">
                  <c:v>12325.2</c:v>
                </c:pt>
                <c:pt idx="15418">
                  <c:v>12326.2</c:v>
                </c:pt>
                <c:pt idx="15419">
                  <c:v>12327.1</c:v>
                </c:pt>
                <c:pt idx="15420">
                  <c:v>12327.9</c:v>
                </c:pt>
                <c:pt idx="15421">
                  <c:v>12328.7</c:v>
                </c:pt>
                <c:pt idx="15422">
                  <c:v>12329.5</c:v>
                </c:pt>
                <c:pt idx="15423">
                  <c:v>12330.5</c:v>
                </c:pt>
                <c:pt idx="15424">
                  <c:v>12331.4</c:v>
                </c:pt>
                <c:pt idx="15425">
                  <c:v>12332.1</c:v>
                </c:pt>
                <c:pt idx="15426">
                  <c:v>12332.9</c:v>
                </c:pt>
                <c:pt idx="15427">
                  <c:v>12333.9</c:v>
                </c:pt>
                <c:pt idx="15428">
                  <c:v>12334.7</c:v>
                </c:pt>
                <c:pt idx="15429">
                  <c:v>12335.5</c:v>
                </c:pt>
                <c:pt idx="15430">
                  <c:v>12336.3</c:v>
                </c:pt>
                <c:pt idx="15431">
                  <c:v>12337.1</c:v>
                </c:pt>
                <c:pt idx="15432">
                  <c:v>12337.8</c:v>
                </c:pt>
                <c:pt idx="15433">
                  <c:v>12338.6</c:v>
                </c:pt>
                <c:pt idx="15434">
                  <c:v>12339.4</c:v>
                </c:pt>
                <c:pt idx="15435">
                  <c:v>12340.1</c:v>
                </c:pt>
                <c:pt idx="15436">
                  <c:v>12341</c:v>
                </c:pt>
                <c:pt idx="15437">
                  <c:v>12341.8</c:v>
                </c:pt>
                <c:pt idx="15438">
                  <c:v>12342.5</c:v>
                </c:pt>
                <c:pt idx="15439">
                  <c:v>12343.3</c:v>
                </c:pt>
                <c:pt idx="15440">
                  <c:v>12344.6</c:v>
                </c:pt>
                <c:pt idx="15441">
                  <c:v>12345.4</c:v>
                </c:pt>
                <c:pt idx="15442">
                  <c:v>12346.2</c:v>
                </c:pt>
                <c:pt idx="15443">
                  <c:v>12347.1</c:v>
                </c:pt>
                <c:pt idx="15444">
                  <c:v>12348</c:v>
                </c:pt>
                <c:pt idx="15445">
                  <c:v>12348.8</c:v>
                </c:pt>
                <c:pt idx="15446">
                  <c:v>12349.6</c:v>
                </c:pt>
                <c:pt idx="15447">
                  <c:v>12350.4</c:v>
                </c:pt>
                <c:pt idx="15448">
                  <c:v>12351.2</c:v>
                </c:pt>
                <c:pt idx="15449">
                  <c:v>12352.1</c:v>
                </c:pt>
                <c:pt idx="15450">
                  <c:v>12352.8</c:v>
                </c:pt>
                <c:pt idx="15451">
                  <c:v>12353.7</c:v>
                </c:pt>
                <c:pt idx="15452">
                  <c:v>12354.4</c:v>
                </c:pt>
                <c:pt idx="15453">
                  <c:v>12355.1</c:v>
                </c:pt>
                <c:pt idx="15454">
                  <c:v>12355.9</c:v>
                </c:pt>
                <c:pt idx="15455">
                  <c:v>12356.7</c:v>
                </c:pt>
                <c:pt idx="15456">
                  <c:v>12357.5</c:v>
                </c:pt>
                <c:pt idx="15457">
                  <c:v>12358.3</c:v>
                </c:pt>
                <c:pt idx="15458">
                  <c:v>12359.2</c:v>
                </c:pt>
                <c:pt idx="15459">
                  <c:v>12360</c:v>
                </c:pt>
                <c:pt idx="15460">
                  <c:v>12360.8</c:v>
                </c:pt>
                <c:pt idx="15461">
                  <c:v>12361.7</c:v>
                </c:pt>
                <c:pt idx="15462">
                  <c:v>12362.4</c:v>
                </c:pt>
                <c:pt idx="15463">
                  <c:v>12363.2</c:v>
                </c:pt>
                <c:pt idx="15464">
                  <c:v>12364</c:v>
                </c:pt>
                <c:pt idx="15465">
                  <c:v>12364.9</c:v>
                </c:pt>
                <c:pt idx="15466">
                  <c:v>12365.6</c:v>
                </c:pt>
                <c:pt idx="15467">
                  <c:v>12366.4</c:v>
                </c:pt>
                <c:pt idx="15468">
                  <c:v>12367.2</c:v>
                </c:pt>
                <c:pt idx="15469">
                  <c:v>12368</c:v>
                </c:pt>
                <c:pt idx="15470">
                  <c:v>12368.8</c:v>
                </c:pt>
                <c:pt idx="15471">
                  <c:v>12369.5</c:v>
                </c:pt>
                <c:pt idx="15472">
                  <c:v>12370.3</c:v>
                </c:pt>
                <c:pt idx="15473">
                  <c:v>12371.1</c:v>
                </c:pt>
                <c:pt idx="15474">
                  <c:v>12372</c:v>
                </c:pt>
                <c:pt idx="15475">
                  <c:v>12372.8</c:v>
                </c:pt>
                <c:pt idx="15476">
                  <c:v>12373.4</c:v>
                </c:pt>
                <c:pt idx="15477">
                  <c:v>12374.2</c:v>
                </c:pt>
                <c:pt idx="15478">
                  <c:v>12375</c:v>
                </c:pt>
                <c:pt idx="15479">
                  <c:v>12376.4</c:v>
                </c:pt>
                <c:pt idx="15480">
                  <c:v>12377</c:v>
                </c:pt>
                <c:pt idx="15481">
                  <c:v>12377.9</c:v>
                </c:pt>
                <c:pt idx="15482">
                  <c:v>12378.6</c:v>
                </c:pt>
                <c:pt idx="15483">
                  <c:v>12379.3</c:v>
                </c:pt>
                <c:pt idx="15484">
                  <c:v>12380.1</c:v>
                </c:pt>
                <c:pt idx="15485">
                  <c:v>12380.7</c:v>
                </c:pt>
                <c:pt idx="15486">
                  <c:v>12381.5</c:v>
                </c:pt>
                <c:pt idx="15487">
                  <c:v>12382.2</c:v>
                </c:pt>
                <c:pt idx="15488">
                  <c:v>12383</c:v>
                </c:pt>
                <c:pt idx="15489">
                  <c:v>12384</c:v>
                </c:pt>
                <c:pt idx="15490">
                  <c:v>12384.7</c:v>
                </c:pt>
                <c:pt idx="15491">
                  <c:v>12385.4</c:v>
                </c:pt>
                <c:pt idx="15492">
                  <c:v>12386.3</c:v>
                </c:pt>
                <c:pt idx="15493">
                  <c:v>12387</c:v>
                </c:pt>
                <c:pt idx="15494">
                  <c:v>12387.8</c:v>
                </c:pt>
                <c:pt idx="15495">
                  <c:v>12388.6</c:v>
                </c:pt>
                <c:pt idx="15496">
                  <c:v>12389.3</c:v>
                </c:pt>
                <c:pt idx="15497">
                  <c:v>12390.2</c:v>
                </c:pt>
                <c:pt idx="15498">
                  <c:v>12391.1</c:v>
                </c:pt>
                <c:pt idx="15499">
                  <c:v>12391.8</c:v>
                </c:pt>
                <c:pt idx="15500">
                  <c:v>12392.5</c:v>
                </c:pt>
                <c:pt idx="15501">
                  <c:v>12393.3</c:v>
                </c:pt>
                <c:pt idx="15502">
                  <c:v>12394</c:v>
                </c:pt>
                <c:pt idx="15503">
                  <c:v>12394.9</c:v>
                </c:pt>
                <c:pt idx="15504">
                  <c:v>12395.7</c:v>
                </c:pt>
                <c:pt idx="15505">
                  <c:v>12396.6</c:v>
                </c:pt>
                <c:pt idx="15506">
                  <c:v>12397.4</c:v>
                </c:pt>
                <c:pt idx="15507">
                  <c:v>12398.2</c:v>
                </c:pt>
                <c:pt idx="15508">
                  <c:v>12399</c:v>
                </c:pt>
                <c:pt idx="15509">
                  <c:v>12399.8</c:v>
                </c:pt>
                <c:pt idx="15510">
                  <c:v>12400.6</c:v>
                </c:pt>
                <c:pt idx="15511">
                  <c:v>12401.5</c:v>
                </c:pt>
                <c:pt idx="15512">
                  <c:v>12402.2</c:v>
                </c:pt>
                <c:pt idx="15513">
                  <c:v>12403</c:v>
                </c:pt>
                <c:pt idx="15514">
                  <c:v>12403.7</c:v>
                </c:pt>
                <c:pt idx="15515">
                  <c:v>12404.4</c:v>
                </c:pt>
                <c:pt idx="15516">
                  <c:v>12405.2</c:v>
                </c:pt>
                <c:pt idx="15517">
                  <c:v>12406</c:v>
                </c:pt>
                <c:pt idx="15518">
                  <c:v>12406.8</c:v>
                </c:pt>
                <c:pt idx="15519">
                  <c:v>12407.5</c:v>
                </c:pt>
                <c:pt idx="15520">
                  <c:v>12408.3</c:v>
                </c:pt>
                <c:pt idx="15521">
                  <c:v>12409.2</c:v>
                </c:pt>
                <c:pt idx="15522">
                  <c:v>12410</c:v>
                </c:pt>
                <c:pt idx="15523">
                  <c:v>12410.8</c:v>
                </c:pt>
                <c:pt idx="15524">
                  <c:v>12411.6</c:v>
                </c:pt>
                <c:pt idx="15525">
                  <c:v>12412.5</c:v>
                </c:pt>
                <c:pt idx="15526">
                  <c:v>12413.2</c:v>
                </c:pt>
                <c:pt idx="15527">
                  <c:v>12414</c:v>
                </c:pt>
                <c:pt idx="15528">
                  <c:v>12414.8</c:v>
                </c:pt>
                <c:pt idx="15529">
                  <c:v>12415.6</c:v>
                </c:pt>
                <c:pt idx="15530">
                  <c:v>12416.3</c:v>
                </c:pt>
                <c:pt idx="15531">
                  <c:v>12417.1</c:v>
                </c:pt>
                <c:pt idx="15532">
                  <c:v>12417.8</c:v>
                </c:pt>
                <c:pt idx="15533">
                  <c:v>12418.8</c:v>
                </c:pt>
                <c:pt idx="15534">
                  <c:v>12419.6</c:v>
                </c:pt>
                <c:pt idx="15535">
                  <c:v>12420.4</c:v>
                </c:pt>
                <c:pt idx="15536">
                  <c:v>12421.2</c:v>
                </c:pt>
                <c:pt idx="15537">
                  <c:v>12422</c:v>
                </c:pt>
                <c:pt idx="15538">
                  <c:v>12422.7</c:v>
                </c:pt>
                <c:pt idx="15539">
                  <c:v>12423.6</c:v>
                </c:pt>
                <c:pt idx="15540">
                  <c:v>12424.4</c:v>
                </c:pt>
                <c:pt idx="15541">
                  <c:v>12425.4</c:v>
                </c:pt>
                <c:pt idx="15542">
                  <c:v>12426.2</c:v>
                </c:pt>
                <c:pt idx="15543">
                  <c:v>12427</c:v>
                </c:pt>
                <c:pt idx="15544">
                  <c:v>12427.7</c:v>
                </c:pt>
                <c:pt idx="15545">
                  <c:v>12428.5</c:v>
                </c:pt>
                <c:pt idx="15546">
                  <c:v>12429.2</c:v>
                </c:pt>
                <c:pt idx="15547">
                  <c:v>12429.9</c:v>
                </c:pt>
                <c:pt idx="15548">
                  <c:v>12430.8</c:v>
                </c:pt>
                <c:pt idx="15549">
                  <c:v>12431.8</c:v>
                </c:pt>
                <c:pt idx="15550">
                  <c:v>12432.6</c:v>
                </c:pt>
                <c:pt idx="15551">
                  <c:v>12433.4</c:v>
                </c:pt>
                <c:pt idx="15552">
                  <c:v>12434.2</c:v>
                </c:pt>
                <c:pt idx="15553">
                  <c:v>12435</c:v>
                </c:pt>
                <c:pt idx="15554">
                  <c:v>12435.8</c:v>
                </c:pt>
                <c:pt idx="15555">
                  <c:v>12436.6</c:v>
                </c:pt>
                <c:pt idx="15556">
                  <c:v>12437.4</c:v>
                </c:pt>
                <c:pt idx="15557">
                  <c:v>12438.3</c:v>
                </c:pt>
                <c:pt idx="15558">
                  <c:v>12439.1</c:v>
                </c:pt>
                <c:pt idx="15559">
                  <c:v>12439.9</c:v>
                </c:pt>
                <c:pt idx="15560">
                  <c:v>12440.7</c:v>
                </c:pt>
                <c:pt idx="15561">
                  <c:v>12441.4</c:v>
                </c:pt>
                <c:pt idx="15562">
                  <c:v>12442.2</c:v>
                </c:pt>
                <c:pt idx="15563">
                  <c:v>12443</c:v>
                </c:pt>
                <c:pt idx="15564">
                  <c:v>12443.8</c:v>
                </c:pt>
                <c:pt idx="15565">
                  <c:v>12444.5</c:v>
                </c:pt>
                <c:pt idx="15566">
                  <c:v>12445.4</c:v>
                </c:pt>
                <c:pt idx="15567">
                  <c:v>12446.1</c:v>
                </c:pt>
                <c:pt idx="15568">
                  <c:v>12446.9</c:v>
                </c:pt>
                <c:pt idx="15569">
                  <c:v>12447.7</c:v>
                </c:pt>
                <c:pt idx="15570">
                  <c:v>12448.4</c:v>
                </c:pt>
                <c:pt idx="15571">
                  <c:v>12449</c:v>
                </c:pt>
                <c:pt idx="15572">
                  <c:v>12450</c:v>
                </c:pt>
                <c:pt idx="15573">
                  <c:v>12450.7</c:v>
                </c:pt>
                <c:pt idx="15574">
                  <c:v>12451.5</c:v>
                </c:pt>
                <c:pt idx="15575">
                  <c:v>12452.3</c:v>
                </c:pt>
                <c:pt idx="15576">
                  <c:v>12453</c:v>
                </c:pt>
                <c:pt idx="15577">
                  <c:v>12453.7</c:v>
                </c:pt>
                <c:pt idx="15578">
                  <c:v>12454.5</c:v>
                </c:pt>
                <c:pt idx="15579">
                  <c:v>12455.4</c:v>
                </c:pt>
                <c:pt idx="15580">
                  <c:v>12456.3</c:v>
                </c:pt>
                <c:pt idx="15581">
                  <c:v>12457.1</c:v>
                </c:pt>
                <c:pt idx="15582">
                  <c:v>12457.9</c:v>
                </c:pt>
                <c:pt idx="15583">
                  <c:v>12458.8</c:v>
                </c:pt>
                <c:pt idx="15584">
                  <c:v>12459.6</c:v>
                </c:pt>
                <c:pt idx="15585">
                  <c:v>12460.4</c:v>
                </c:pt>
                <c:pt idx="15586">
                  <c:v>12461.2</c:v>
                </c:pt>
                <c:pt idx="15587">
                  <c:v>12462</c:v>
                </c:pt>
                <c:pt idx="15588">
                  <c:v>12462.7</c:v>
                </c:pt>
                <c:pt idx="15589">
                  <c:v>12463.6</c:v>
                </c:pt>
                <c:pt idx="15590">
                  <c:v>12464.4</c:v>
                </c:pt>
                <c:pt idx="15591">
                  <c:v>12465.2</c:v>
                </c:pt>
                <c:pt idx="15592">
                  <c:v>12466</c:v>
                </c:pt>
                <c:pt idx="15593">
                  <c:v>12466.8</c:v>
                </c:pt>
                <c:pt idx="15594">
                  <c:v>12467.5</c:v>
                </c:pt>
                <c:pt idx="15595">
                  <c:v>12468.3</c:v>
                </c:pt>
                <c:pt idx="15596">
                  <c:v>12469.1</c:v>
                </c:pt>
                <c:pt idx="15597">
                  <c:v>12469.9</c:v>
                </c:pt>
                <c:pt idx="15598">
                  <c:v>12470.7</c:v>
                </c:pt>
                <c:pt idx="15599">
                  <c:v>12471.5</c:v>
                </c:pt>
                <c:pt idx="15600">
                  <c:v>12472.3</c:v>
                </c:pt>
                <c:pt idx="15601">
                  <c:v>12473</c:v>
                </c:pt>
                <c:pt idx="15602">
                  <c:v>12473.8</c:v>
                </c:pt>
                <c:pt idx="15603">
                  <c:v>12474.6</c:v>
                </c:pt>
                <c:pt idx="15604">
                  <c:v>12475.6</c:v>
                </c:pt>
                <c:pt idx="15605">
                  <c:v>12476.3</c:v>
                </c:pt>
                <c:pt idx="15606">
                  <c:v>12477</c:v>
                </c:pt>
                <c:pt idx="15607">
                  <c:v>12477.9</c:v>
                </c:pt>
                <c:pt idx="15608">
                  <c:v>12478.7</c:v>
                </c:pt>
                <c:pt idx="15609">
                  <c:v>12479.5</c:v>
                </c:pt>
                <c:pt idx="15610">
                  <c:v>12480.3</c:v>
                </c:pt>
                <c:pt idx="15611">
                  <c:v>12481.1</c:v>
                </c:pt>
                <c:pt idx="15612">
                  <c:v>12482</c:v>
                </c:pt>
                <c:pt idx="15613">
                  <c:v>12482.8</c:v>
                </c:pt>
                <c:pt idx="15614">
                  <c:v>12483.5</c:v>
                </c:pt>
                <c:pt idx="15615">
                  <c:v>12484.3</c:v>
                </c:pt>
                <c:pt idx="15616">
                  <c:v>12485.1</c:v>
                </c:pt>
                <c:pt idx="15617">
                  <c:v>12486</c:v>
                </c:pt>
                <c:pt idx="15618">
                  <c:v>12486.8</c:v>
                </c:pt>
                <c:pt idx="15619">
                  <c:v>12487.6</c:v>
                </c:pt>
                <c:pt idx="15620">
                  <c:v>12488.3</c:v>
                </c:pt>
                <c:pt idx="15621">
                  <c:v>12489</c:v>
                </c:pt>
                <c:pt idx="15622">
                  <c:v>12489.7</c:v>
                </c:pt>
                <c:pt idx="15623">
                  <c:v>12490.5</c:v>
                </c:pt>
                <c:pt idx="15624">
                  <c:v>12491.3</c:v>
                </c:pt>
                <c:pt idx="15625">
                  <c:v>12492</c:v>
                </c:pt>
              </c:numCache>
            </c:numRef>
          </c:xVal>
          <c:yVal>
            <c:numRef>
              <c:f>Sheet1!$N$3:$N$15628</c:f>
              <c:numCache>
                <c:formatCode>0.00E+00</c:formatCode>
                <c:ptCount val="15626"/>
                <c:pt idx="0">
                  <c:v>23691400</c:v>
                </c:pt>
                <c:pt idx="1">
                  <c:v>23691400</c:v>
                </c:pt>
                <c:pt idx="2">
                  <c:v>23691400</c:v>
                </c:pt>
                <c:pt idx="3">
                  <c:v>23691400</c:v>
                </c:pt>
                <c:pt idx="4">
                  <c:v>23691400</c:v>
                </c:pt>
                <c:pt idx="5">
                  <c:v>23691400</c:v>
                </c:pt>
                <c:pt idx="6">
                  <c:v>23691400</c:v>
                </c:pt>
                <c:pt idx="7">
                  <c:v>23691400</c:v>
                </c:pt>
                <c:pt idx="8">
                  <c:v>23691400</c:v>
                </c:pt>
                <c:pt idx="9">
                  <c:v>23691400</c:v>
                </c:pt>
                <c:pt idx="10">
                  <c:v>23691400</c:v>
                </c:pt>
                <c:pt idx="11">
                  <c:v>23691400</c:v>
                </c:pt>
                <c:pt idx="12">
                  <c:v>23691400</c:v>
                </c:pt>
                <c:pt idx="13">
                  <c:v>23691400</c:v>
                </c:pt>
                <c:pt idx="14">
                  <c:v>23691400</c:v>
                </c:pt>
                <c:pt idx="15">
                  <c:v>23691400</c:v>
                </c:pt>
                <c:pt idx="16">
                  <c:v>23691400</c:v>
                </c:pt>
                <c:pt idx="17">
                  <c:v>23691400</c:v>
                </c:pt>
                <c:pt idx="18">
                  <c:v>23691400</c:v>
                </c:pt>
                <c:pt idx="19">
                  <c:v>23691400</c:v>
                </c:pt>
                <c:pt idx="20">
                  <c:v>23691400</c:v>
                </c:pt>
                <c:pt idx="21">
                  <c:v>23691400</c:v>
                </c:pt>
                <c:pt idx="22">
                  <c:v>23691400</c:v>
                </c:pt>
                <c:pt idx="23">
                  <c:v>23691400</c:v>
                </c:pt>
                <c:pt idx="24">
                  <c:v>23691400</c:v>
                </c:pt>
                <c:pt idx="25">
                  <c:v>23691400</c:v>
                </c:pt>
                <c:pt idx="26">
                  <c:v>23691400</c:v>
                </c:pt>
                <c:pt idx="27">
                  <c:v>23691400</c:v>
                </c:pt>
                <c:pt idx="28">
                  <c:v>23691400</c:v>
                </c:pt>
                <c:pt idx="29">
                  <c:v>23691400</c:v>
                </c:pt>
                <c:pt idx="30">
                  <c:v>23691400</c:v>
                </c:pt>
                <c:pt idx="31">
                  <c:v>23691400</c:v>
                </c:pt>
                <c:pt idx="32">
                  <c:v>23691400</c:v>
                </c:pt>
                <c:pt idx="33">
                  <c:v>23691400</c:v>
                </c:pt>
                <c:pt idx="34">
                  <c:v>23691400</c:v>
                </c:pt>
                <c:pt idx="35">
                  <c:v>23691400</c:v>
                </c:pt>
                <c:pt idx="36">
                  <c:v>23691400</c:v>
                </c:pt>
                <c:pt idx="37">
                  <c:v>23691400</c:v>
                </c:pt>
                <c:pt idx="38">
                  <c:v>23691400</c:v>
                </c:pt>
                <c:pt idx="39">
                  <c:v>23691400</c:v>
                </c:pt>
                <c:pt idx="40">
                  <c:v>23691400</c:v>
                </c:pt>
                <c:pt idx="41">
                  <c:v>23691400</c:v>
                </c:pt>
                <c:pt idx="42">
                  <c:v>23691400</c:v>
                </c:pt>
                <c:pt idx="43">
                  <c:v>23691400</c:v>
                </c:pt>
                <c:pt idx="44">
                  <c:v>23691400</c:v>
                </c:pt>
                <c:pt idx="45">
                  <c:v>23691400</c:v>
                </c:pt>
                <c:pt idx="46">
                  <c:v>23691400</c:v>
                </c:pt>
                <c:pt idx="47">
                  <c:v>23691400</c:v>
                </c:pt>
                <c:pt idx="48">
                  <c:v>23691400</c:v>
                </c:pt>
                <c:pt idx="49">
                  <c:v>23691400</c:v>
                </c:pt>
                <c:pt idx="50">
                  <c:v>23691400</c:v>
                </c:pt>
                <c:pt idx="51">
                  <c:v>23691400</c:v>
                </c:pt>
                <c:pt idx="52">
                  <c:v>23691400</c:v>
                </c:pt>
                <c:pt idx="53">
                  <c:v>23691400</c:v>
                </c:pt>
                <c:pt idx="54">
                  <c:v>23691400</c:v>
                </c:pt>
                <c:pt idx="55">
                  <c:v>23691400</c:v>
                </c:pt>
                <c:pt idx="56">
                  <c:v>23691400</c:v>
                </c:pt>
                <c:pt idx="57">
                  <c:v>23691400</c:v>
                </c:pt>
                <c:pt idx="58">
                  <c:v>23691400</c:v>
                </c:pt>
                <c:pt idx="59">
                  <c:v>23691400</c:v>
                </c:pt>
                <c:pt idx="60">
                  <c:v>23691400</c:v>
                </c:pt>
                <c:pt idx="61">
                  <c:v>23691400</c:v>
                </c:pt>
                <c:pt idx="62">
                  <c:v>23691400</c:v>
                </c:pt>
                <c:pt idx="63">
                  <c:v>23691400</c:v>
                </c:pt>
                <c:pt idx="64">
                  <c:v>23691400</c:v>
                </c:pt>
                <c:pt idx="65">
                  <c:v>23691400</c:v>
                </c:pt>
                <c:pt idx="66">
                  <c:v>23691400</c:v>
                </c:pt>
                <c:pt idx="67">
                  <c:v>23691400</c:v>
                </c:pt>
                <c:pt idx="68">
                  <c:v>23691400</c:v>
                </c:pt>
                <c:pt idx="69">
                  <c:v>23691400</c:v>
                </c:pt>
                <c:pt idx="70">
                  <c:v>23691400</c:v>
                </c:pt>
                <c:pt idx="71">
                  <c:v>23691400</c:v>
                </c:pt>
                <c:pt idx="72">
                  <c:v>23691400</c:v>
                </c:pt>
                <c:pt idx="73">
                  <c:v>23691400</c:v>
                </c:pt>
                <c:pt idx="74">
                  <c:v>23691400</c:v>
                </c:pt>
                <c:pt idx="75">
                  <c:v>23691400</c:v>
                </c:pt>
                <c:pt idx="76">
                  <c:v>23691400</c:v>
                </c:pt>
                <c:pt idx="77">
                  <c:v>23691400</c:v>
                </c:pt>
                <c:pt idx="78">
                  <c:v>23691400</c:v>
                </c:pt>
                <c:pt idx="79">
                  <c:v>23691400</c:v>
                </c:pt>
                <c:pt idx="80">
                  <c:v>23691400</c:v>
                </c:pt>
                <c:pt idx="81">
                  <c:v>23691400</c:v>
                </c:pt>
                <c:pt idx="82">
                  <c:v>23691400</c:v>
                </c:pt>
                <c:pt idx="83">
                  <c:v>23691400</c:v>
                </c:pt>
                <c:pt idx="84">
                  <c:v>23691400</c:v>
                </c:pt>
                <c:pt idx="85">
                  <c:v>23691400</c:v>
                </c:pt>
                <c:pt idx="86">
                  <c:v>23691400</c:v>
                </c:pt>
                <c:pt idx="87">
                  <c:v>23691400</c:v>
                </c:pt>
                <c:pt idx="88">
                  <c:v>23691400</c:v>
                </c:pt>
                <c:pt idx="89">
                  <c:v>23691400</c:v>
                </c:pt>
                <c:pt idx="90">
                  <c:v>23691400</c:v>
                </c:pt>
                <c:pt idx="91">
                  <c:v>23691400</c:v>
                </c:pt>
                <c:pt idx="92">
                  <c:v>23691400</c:v>
                </c:pt>
                <c:pt idx="93">
                  <c:v>23691400</c:v>
                </c:pt>
                <c:pt idx="94">
                  <c:v>23691400</c:v>
                </c:pt>
                <c:pt idx="95">
                  <c:v>23691400</c:v>
                </c:pt>
                <c:pt idx="96">
                  <c:v>23691400</c:v>
                </c:pt>
                <c:pt idx="97">
                  <c:v>23691400</c:v>
                </c:pt>
                <c:pt idx="98">
                  <c:v>23691400</c:v>
                </c:pt>
                <c:pt idx="99">
                  <c:v>23691400</c:v>
                </c:pt>
                <c:pt idx="100">
                  <c:v>23691400</c:v>
                </c:pt>
                <c:pt idx="101">
                  <c:v>23691400</c:v>
                </c:pt>
                <c:pt idx="102">
                  <c:v>23691400</c:v>
                </c:pt>
                <c:pt idx="103">
                  <c:v>23691400</c:v>
                </c:pt>
                <c:pt idx="104">
                  <c:v>23691400</c:v>
                </c:pt>
                <c:pt idx="105">
                  <c:v>23691400</c:v>
                </c:pt>
                <c:pt idx="106">
                  <c:v>23691400</c:v>
                </c:pt>
                <c:pt idx="107">
                  <c:v>23691400</c:v>
                </c:pt>
                <c:pt idx="108">
                  <c:v>23691400</c:v>
                </c:pt>
                <c:pt idx="109">
                  <c:v>23691400</c:v>
                </c:pt>
                <c:pt idx="110">
                  <c:v>23691400</c:v>
                </c:pt>
                <c:pt idx="111">
                  <c:v>23691400</c:v>
                </c:pt>
                <c:pt idx="112">
                  <c:v>23691400</c:v>
                </c:pt>
                <c:pt idx="113">
                  <c:v>23691400</c:v>
                </c:pt>
                <c:pt idx="114">
                  <c:v>23691400</c:v>
                </c:pt>
                <c:pt idx="115">
                  <c:v>23691400</c:v>
                </c:pt>
                <c:pt idx="116">
                  <c:v>23691400</c:v>
                </c:pt>
                <c:pt idx="117">
                  <c:v>23691400</c:v>
                </c:pt>
                <c:pt idx="118">
                  <c:v>23691400</c:v>
                </c:pt>
                <c:pt idx="119">
                  <c:v>23691400</c:v>
                </c:pt>
                <c:pt idx="120">
                  <c:v>23691400</c:v>
                </c:pt>
                <c:pt idx="121">
                  <c:v>23691400</c:v>
                </c:pt>
                <c:pt idx="122">
                  <c:v>23691400</c:v>
                </c:pt>
                <c:pt idx="123">
                  <c:v>23691400</c:v>
                </c:pt>
                <c:pt idx="124">
                  <c:v>23691400</c:v>
                </c:pt>
                <c:pt idx="125">
                  <c:v>23691400</c:v>
                </c:pt>
                <c:pt idx="126">
                  <c:v>23691400</c:v>
                </c:pt>
                <c:pt idx="127">
                  <c:v>23691400</c:v>
                </c:pt>
                <c:pt idx="128">
                  <c:v>23691400</c:v>
                </c:pt>
                <c:pt idx="129">
                  <c:v>23691400</c:v>
                </c:pt>
                <c:pt idx="130">
                  <c:v>23691400</c:v>
                </c:pt>
                <c:pt idx="131">
                  <c:v>23691400</c:v>
                </c:pt>
                <c:pt idx="132">
                  <c:v>23691400</c:v>
                </c:pt>
                <c:pt idx="133">
                  <c:v>23691400</c:v>
                </c:pt>
                <c:pt idx="134">
                  <c:v>23691400</c:v>
                </c:pt>
                <c:pt idx="135">
                  <c:v>23691400</c:v>
                </c:pt>
                <c:pt idx="136">
                  <c:v>23691400</c:v>
                </c:pt>
                <c:pt idx="137">
                  <c:v>23691400</c:v>
                </c:pt>
                <c:pt idx="138">
                  <c:v>23691400</c:v>
                </c:pt>
                <c:pt idx="139">
                  <c:v>23691400</c:v>
                </c:pt>
                <c:pt idx="140">
                  <c:v>23691400</c:v>
                </c:pt>
                <c:pt idx="141">
                  <c:v>23691400</c:v>
                </c:pt>
                <c:pt idx="142">
                  <c:v>23691400</c:v>
                </c:pt>
                <c:pt idx="143">
                  <c:v>23691400</c:v>
                </c:pt>
                <c:pt idx="144">
                  <c:v>23691400</c:v>
                </c:pt>
                <c:pt idx="145">
                  <c:v>23691400</c:v>
                </c:pt>
                <c:pt idx="146">
                  <c:v>23691400</c:v>
                </c:pt>
                <c:pt idx="147">
                  <c:v>23691400</c:v>
                </c:pt>
                <c:pt idx="148">
                  <c:v>23691400</c:v>
                </c:pt>
                <c:pt idx="149">
                  <c:v>23691400</c:v>
                </c:pt>
                <c:pt idx="150">
                  <c:v>23691400</c:v>
                </c:pt>
                <c:pt idx="151">
                  <c:v>23691400</c:v>
                </c:pt>
                <c:pt idx="152">
                  <c:v>23691400</c:v>
                </c:pt>
                <c:pt idx="153">
                  <c:v>23691400</c:v>
                </c:pt>
                <c:pt idx="154">
                  <c:v>23691400</c:v>
                </c:pt>
                <c:pt idx="155">
                  <c:v>23691400</c:v>
                </c:pt>
                <c:pt idx="156">
                  <c:v>23691400</c:v>
                </c:pt>
                <c:pt idx="157">
                  <c:v>23691400</c:v>
                </c:pt>
                <c:pt idx="158">
                  <c:v>23691400</c:v>
                </c:pt>
                <c:pt idx="159">
                  <c:v>23691400</c:v>
                </c:pt>
                <c:pt idx="160">
                  <c:v>23691400</c:v>
                </c:pt>
                <c:pt idx="161">
                  <c:v>23691400</c:v>
                </c:pt>
                <c:pt idx="162">
                  <c:v>23691400</c:v>
                </c:pt>
                <c:pt idx="163">
                  <c:v>23691400</c:v>
                </c:pt>
                <c:pt idx="164">
                  <c:v>23691400</c:v>
                </c:pt>
                <c:pt idx="165">
                  <c:v>23691400</c:v>
                </c:pt>
                <c:pt idx="166">
                  <c:v>23691400</c:v>
                </c:pt>
                <c:pt idx="167">
                  <c:v>23691400</c:v>
                </c:pt>
                <c:pt idx="168">
                  <c:v>23691400</c:v>
                </c:pt>
                <c:pt idx="169">
                  <c:v>23691400</c:v>
                </c:pt>
                <c:pt idx="170">
                  <c:v>23691400</c:v>
                </c:pt>
                <c:pt idx="171">
                  <c:v>23691400</c:v>
                </c:pt>
                <c:pt idx="172">
                  <c:v>23691400</c:v>
                </c:pt>
                <c:pt idx="173">
                  <c:v>23691400</c:v>
                </c:pt>
                <c:pt idx="174">
                  <c:v>23691400</c:v>
                </c:pt>
                <c:pt idx="175">
                  <c:v>23691400</c:v>
                </c:pt>
                <c:pt idx="176">
                  <c:v>23691400</c:v>
                </c:pt>
                <c:pt idx="177">
                  <c:v>23691400</c:v>
                </c:pt>
                <c:pt idx="178">
                  <c:v>23691400</c:v>
                </c:pt>
                <c:pt idx="179">
                  <c:v>23691400</c:v>
                </c:pt>
                <c:pt idx="180">
                  <c:v>23691400</c:v>
                </c:pt>
                <c:pt idx="181">
                  <c:v>23691400</c:v>
                </c:pt>
                <c:pt idx="182">
                  <c:v>23691400</c:v>
                </c:pt>
                <c:pt idx="183">
                  <c:v>23691400</c:v>
                </c:pt>
                <c:pt idx="184">
                  <c:v>23691400</c:v>
                </c:pt>
                <c:pt idx="185">
                  <c:v>23691400</c:v>
                </c:pt>
                <c:pt idx="186">
                  <c:v>23691400</c:v>
                </c:pt>
                <c:pt idx="187">
                  <c:v>23691400</c:v>
                </c:pt>
                <c:pt idx="188">
                  <c:v>23691400</c:v>
                </c:pt>
                <c:pt idx="189">
                  <c:v>23691400</c:v>
                </c:pt>
                <c:pt idx="190">
                  <c:v>23691400</c:v>
                </c:pt>
                <c:pt idx="191">
                  <c:v>23691400</c:v>
                </c:pt>
                <c:pt idx="192">
                  <c:v>23691400</c:v>
                </c:pt>
                <c:pt idx="193">
                  <c:v>23691400</c:v>
                </c:pt>
                <c:pt idx="194">
                  <c:v>23691400</c:v>
                </c:pt>
                <c:pt idx="195">
                  <c:v>23663000</c:v>
                </c:pt>
                <c:pt idx="196">
                  <c:v>23572800</c:v>
                </c:pt>
                <c:pt idx="197">
                  <c:v>23463300</c:v>
                </c:pt>
                <c:pt idx="198">
                  <c:v>23350200</c:v>
                </c:pt>
                <c:pt idx="199">
                  <c:v>23271800</c:v>
                </c:pt>
                <c:pt idx="200">
                  <c:v>23170300</c:v>
                </c:pt>
                <c:pt idx="201">
                  <c:v>23070700</c:v>
                </c:pt>
                <c:pt idx="202">
                  <c:v>22985800</c:v>
                </c:pt>
                <c:pt idx="203">
                  <c:v>22886000</c:v>
                </c:pt>
                <c:pt idx="204">
                  <c:v>22784100</c:v>
                </c:pt>
                <c:pt idx="205">
                  <c:v>22688800</c:v>
                </c:pt>
                <c:pt idx="206">
                  <c:v>22619500</c:v>
                </c:pt>
                <c:pt idx="207">
                  <c:v>22531500</c:v>
                </c:pt>
                <c:pt idx="208">
                  <c:v>22425100</c:v>
                </c:pt>
                <c:pt idx="209">
                  <c:v>22327800</c:v>
                </c:pt>
                <c:pt idx="210">
                  <c:v>22231300</c:v>
                </c:pt>
                <c:pt idx="211">
                  <c:v>22121400</c:v>
                </c:pt>
                <c:pt idx="212">
                  <c:v>22033500</c:v>
                </c:pt>
                <c:pt idx="213">
                  <c:v>21924900</c:v>
                </c:pt>
                <c:pt idx="214">
                  <c:v>21830400</c:v>
                </c:pt>
                <c:pt idx="215">
                  <c:v>21712700</c:v>
                </c:pt>
                <c:pt idx="216">
                  <c:v>21601700</c:v>
                </c:pt>
                <c:pt idx="217">
                  <c:v>21515000</c:v>
                </c:pt>
                <c:pt idx="218">
                  <c:v>21418800</c:v>
                </c:pt>
                <c:pt idx="219">
                  <c:v>21324400</c:v>
                </c:pt>
                <c:pt idx="220">
                  <c:v>21223000</c:v>
                </c:pt>
                <c:pt idx="221">
                  <c:v>21140600</c:v>
                </c:pt>
                <c:pt idx="222">
                  <c:v>21044500</c:v>
                </c:pt>
                <c:pt idx="223">
                  <c:v>20955900</c:v>
                </c:pt>
                <c:pt idx="224">
                  <c:v>20862900</c:v>
                </c:pt>
                <c:pt idx="225">
                  <c:v>20763800</c:v>
                </c:pt>
                <c:pt idx="226">
                  <c:v>20668300</c:v>
                </c:pt>
                <c:pt idx="227">
                  <c:v>20574900</c:v>
                </c:pt>
                <c:pt idx="228">
                  <c:v>20489700</c:v>
                </c:pt>
                <c:pt idx="229">
                  <c:v>20392800</c:v>
                </c:pt>
                <c:pt idx="230">
                  <c:v>20295200</c:v>
                </c:pt>
                <c:pt idx="231">
                  <c:v>20191500</c:v>
                </c:pt>
                <c:pt idx="232">
                  <c:v>20091600</c:v>
                </c:pt>
                <c:pt idx="233">
                  <c:v>20008800</c:v>
                </c:pt>
                <c:pt idx="234">
                  <c:v>19922000</c:v>
                </c:pt>
                <c:pt idx="235">
                  <c:v>19814500</c:v>
                </c:pt>
                <c:pt idx="236">
                  <c:v>19741800</c:v>
                </c:pt>
                <c:pt idx="237">
                  <c:v>19652300</c:v>
                </c:pt>
                <c:pt idx="238">
                  <c:v>19571900</c:v>
                </c:pt>
                <c:pt idx="239">
                  <c:v>19483300</c:v>
                </c:pt>
                <c:pt idx="240">
                  <c:v>19409900</c:v>
                </c:pt>
                <c:pt idx="241">
                  <c:v>19284100</c:v>
                </c:pt>
                <c:pt idx="242">
                  <c:v>19175700</c:v>
                </c:pt>
                <c:pt idx="243">
                  <c:v>19073900</c:v>
                </c:pt>
                <c:pt idx="244">
                  <c:v>18967000</c:v>
                </c:pt>
                <c:pt idx="245">
                  <c:v>18857400</c:v>
                </c:pt>
                <c:pt idx="246">
                  <c:v>18740700</c:v>
                </c:pt>
                <c:pt idx="247">
                  <c:v>18628500</c:v>
                </c:pt>
                <c:pt idx="248">
                  <c:v>18527800</c:v>
                </c:pt>
                <c:pt idx="249">
                  <c:v>18416900</c:v>
                </c:pt>
                <c:pt idx="250">
                  <c:v>18335500</c:v>
                </c:pt>
                <c:pt idx="251">
                  <c:v>18237300</c:v>
                </c:pt>
                <c:pt idx="252">
                  <c:v>18139600</c:v>
                </c:pt>
                <c:pt idx="253">
                  <c:v>18050500</c:v>
                </c:pt>
                <c:pt idx="254">
                  <c:v>17926900</c:v>
                </c:pt>
                <c:pt idx="255">
                  <c:v>17850800</c:v>
                </c:pt>
                <c:pt idx="256">
                  <c:v>17743700</c:v>
                </c:pt>
                <c:pt idx="257">
                  <c:v>17619100</c:v>
                </c:pt>
                <c:pt idx="258">
                  <c:v>17510200</c:v>
                </c:pt>
                <c:pt idx="259">
                  <c:v>17414200</c:v>
                </c:pt>
                <c:pt idx="260">
                  <c:v>17320000</c:v>
                </c:pt>
                <c:pt idx="261">
                  <c:v>17203200</c:v>
                </c:pt>
                <c:pt idx="262">
                  <c:v>17107600</c:v>
                </c:pt>
                <c:pt idx="263">
                  <c:v>17008900</c:v>
                </c:pt>
                <c:pt idx="264">
                  <c:v>16930900</c:v>
                </c:pt>
                <c:pt idx="265">
                  <c:v>16810100</c:v>
                </c:pt>
                <c:pt idx="266">
                  <c:v>16706100</c:v>
                </c:pt>
                <c:pt idx="267">
                  <c:v>16605500</c:v>
                </c:pt>
                <c:pt idx="268">
                  <c:v>16516400</c:v>
                </c:pt>
                <c:pt idx="269">
                  <c:v>16415000</c:v>
                </c:pt>
                <c:pt idx="270">
                  <c:v>16335200</c:v>
                </c:pt>
                <c:pt idx="271">
                  <c:v>16270700</c:v>
                </c:pt>
                <c:pt idx="272">
                  <c:v>16167200</c:v>
                </c:pt>
                <c:pt idx="273">
                  <c:v>16075000</c:v>
                </c:pt>
                <c:pt idx="274">
                  <c:v>16004700</c:v>
                </c:pt>
                <c:pt idx="275">
                  <c:v>15911500</c:v>
                </c:pt>
                <c:pt idx="276">
                  <c:v>15798600</c:v>
                </c:pt>
                <c:pt idx="277">
                  <c:v>15693300</c:v>
                </c:pt>
                <c:pt idx="278">
                  <c:v>15605100</c:v>
                </c:pt>
                <c:pt idx="279">
                  <c:v>15508000</c:v>
                </c:pt>
                <c:pt idx="280">
                  <c:v>15430600</c:v>
                </c:pt>
                <c:pt idx="281">
                  <c:v>15363700</c:v>
                </c:pt>
                <c:pt idx="282">
                  <c:v>15251200</c:v>
                </c:pt>
                <c:pt idx="283">
                  <c:v>15163900</c:v>
                </c:pt>
                <c:pt idx="284">
                  <c:v>15061300</c:v>
                </c:pt>
                <c:pt idx="285">
                  <c:v>14964800</c:v>
                </c:pt>
                <c:pt idx="286">
                  <c:v>14846300</c:v>
                </c:pt>
                <c:pt idx="287">
                  <c:v>14748300</c:v>
                </c:pt>
                <c:pt idx="288">
                  <c:v>14650000</c:v>
                </c:pt>
                <c:pt idx="289">
                  <c:v>14507700</c:v>
                </c:pt>
                <c:pt idx="290">
                  <c:v>14402500</c:v>
                </c:pt>
                <c:pt idx="291">
                  <c:v>14298600</c:v>
                </c:pt>
                <c:pt idx="292">
                  <c:v>14208500</c:v>
                </c:pt>
                <c:pt idx="293">
                  <c:v>14100100</c:v>
                </c:pt>
                <c:pt idx="294">
                  <c:v>13994300</c:v>
                </c:pt>
                <c:pt idx="295">
                  <c:v>13902400</c:v>
                </c:pt>
                <c:pt idx="296">
                  <c:v>13795100</c:v>
                </c:pt>
                <c:pt idx="297">
                  <c:v>13694900</c:v>
                </c:pt>
                <c:pt idx="298">
                  <c:v>13613500</c:v>
                </c:pt>
                <c:pt idx="299">
                  <c:v>13503700</c:v>
                </c:pt>
                <c:pt idx="300">
                  <c:v>13407700</c:v>
                </c:pt>
                <c:pt idx="301">
                  <c:v>13280700</c:v>
                </c:pt>
                <c:pt idx="302">
                  <c:v>13163800</c:v>
                </c:pt>
                <c:pt idx="303">
                  <c:v>13066300</c:v>
                </c:pt>
                <c:pt idx="304">
                  <c:v>12944000</c:v>
                </c:pt>
                <c:pt idx="305">
                  <c:v>12849900</c:v>
                </c:pt>
                <c:pt idx="306">
                  <c:v>12744000</c:v>
                </c:pt>
                <c:pt idx="307">
                  <c:v>12632000</c:v>
                </c:pt>
                <c:pt idx="308">
                  <c:v>12538900</c:v>
                </c:pt>
                <c:pt idx="309">
                  <c:v>12469800</c:v>
                </c:pt>
                <c:pt idx="310">
                  <c:v>12396100</c:v>
                </c:pt>
                <c:pt idx="311">
                  <c:v>12293200</c:v>
                </c:pt>
                <c:pt idx="312">
                  <c:v>12190100</c:v>
                </c:pt>
                <c:pt idx="313">
                  <c:v>12092800</c:v>
                </c:pt>
                <c:pt idx="314">
                  <c:v>11986600</c:v>
                </c:pt>
                <c:pt idx="315">
                  <c:v>11870000</c:v>
                </c:pt>
                <c:pt idx="316">
                  <c:v>11760100</c:v>
                </c:pt>
                <c:pt idx="317">
                  <c:v>11667100</c:v>
                </c:pt>
                <c:pt idx="318">
                  <c:v>11574600</c:v>
                </c:pt>
                <c:pt idx="319">
                  <c:v>11497900</c:v>
                </c:pt>
                <c:pt idx="320">
                  <c:v>11380000</c:v>
                </c:pt>
                <c:pt idx="321">
                  <c:v>11266700</c:v>
                </c:pt>
                <c:pt idx="322">
                  <c:v>11154100</c:v>
                </c:pt>
                <c:pt idx="323">
                  <c:v>11055800</c:v>
                </c:pt>
                <c:pt idx="324">
                  <c:v>10940600</c:v>
                </c:pt>
                <c:pt idx="325">
                  <c:v>10872000</c:v>
                </c:pt>
                <c:pt idx="326">
                  <c:v>10756700</c:v>
                </c:pt>
                <c:pt idx="327">
                  <c:v>10647700</c:v>
                </c:pt>
                <c:pt idx="328">
                  <c:v>10550400</c:v>
                </c:pt>
                <c:pt idx="329">
                  <c:v>10470600</c:v>
                </c:pt>
                <c:pt idx="330">
                  <c:v>10385300</c:v>
                </c:pt>
                <c:pt idx="331">
                  <c:v>10293500</c:v>
                </c:pt>
                <c:pt idx="332">
                  <c:v>10209300</c:v>
                </c:pt>
                <c:pt idx="333">
                  <c:v>10121900</c:v>
                </c:pt>
                <c:pt idx="334">
                  <c:v>10023300</c:v>
                </c:pt>
                <c:pt idx="335">
                  <c:v>9959520</c:v>
                </c:pt>
                <c:pt idx="336">
                  <c:v>9909520</c:v>
                </c:pt>
                <c:pt idx="337">
                  <c:v>9826490</c:v>
                </c:pt>
                <c:pt idx="338">
                  <c:v>9750710</c:v>
                </c:pt>
                <c:pt idx="339">
                  <c:v>9635200</c:v>
                </c:pt>
                <c:pt idx="340">
                  <c:v>9537270</c:v>
                </c:pt>
                <c:pt idx="341">
                  <c:v>9423920</c:v>
                </c:pt>
                <c:pt idx="342">
                  <c:v>9355470</c:v>
                </c:pt>
                <c:pt idx="343">
                  <c:v>9238730</c:v>
                </c:pt>
                <c:pt idx="344">
                  <c:v>9165150</c:v>
                </c:pt>
                <c:pt idx="345">
                  <c:v>9045660</c:v>
                </c:pt>
                <c:pt idx="346">
                  <c:v>8945570</c:v>
                </c:pt>
                <c:pt idx="347">
                  <c:v>8859610</c:v>
                </c:pt>
                <c:pt idx="348">
                  <c:v>8753590</c:v>
                </c:pt>
                <c:pt idx="349">
                  <c:v>8664390</c:v>
                </c:pt>
                <c:pt idx="350">
                  <c:v>8557170</c:v>
                </c:pt>
                <c:pt idx="351">
                  <c:v>8467670</c:v>
                </c:pt>
                <c:pt idx="352">
                  <c:v>8400280</c:v>
                </c:pt>
                <c:pt idx="353">
                  <c:v>8316230</c:v>
                </c:pt>
                <c:pt idx="354">
                  <c:v>8217930</c:v>
                </c:pt>
                <c:pt idx="355">
                  <c:v>8098960</c:v>
                </c:pt>
                <c:pt idx="356">
                  <c:v>8015470</c:v>
                </c:pt>
                <c:pt idx="357">
                  <c:v>7910490</c:v>
                </c:pt>
                <c:pt idx="358">
                  <c:v>7824760</c:v>
                </c:pt>
                <c:pt idx="359">
                  <c:v>7728030</c:v>
                </c:pt>
                <c:pt idx="360">
                  <c:v>7615210</c:v>
                </c:pt>
                <c:pt idx="361">
                  <c:v>7498780</c:v>
                </c:pt>
                <c:pt idx="362">
                  <c:v>7421280</c:v>
                </c:pt>
                <c:pt idx="363">
                  <c:v>7341440</c:v>
                </c:pt>
                <c:pt idx="364">
                  <c:v>7230870</c:v>
                </c:pt>
                <c:pt idx="365">
                  <c:v>7120400</c:v>
                </c:pt>
                <c:pt idx="366">
                  <c:v>7007050</c:v>
                </c:pt>
                <c:pt idx="367">
                  <c:v>6892970</c:v>
                </c:pt>
                <c:pt idx="368">
                  <c:v>6813490</c:v>
                </c:pt>
                <c:pt idx="369">
                  <c:v>6766740</c:v>
                </c:pt>
                <c:pt idx="370">
                  <c:v>6678940</c:v>
                </c:pt>
                <c:pt idx="371">
                  <c:v>6585700</c:v>
                </c:pt>
                <c:pt idx="372">
                  <c:v>6496410</c:v>
                </c:pt>
                <c:pt idx="373">
                  <c:v>6401110</c:v>
                </c:pt>
                <c:pt idx="374">
                  <c:v>6314190</c:v>
                </c:pt>
                <c:pt idx="375">
                  <c:v>6251400</c:v>
                </c:pt>
                <c:pt idx="376">
                  <c:v>6164680</c:v>
                </c:pt>
                <c:pt idx="377">
                  <c:v>6059860</c:v>
                </c:pt>
                <c:pt idx="378">
                  <c:v>5975200</c:v>
                </c:pt>
                <c:pt idx="379">
                  <c:v>5912500</c:v>
                </c:pt>
                <c:pt idx="380">
                  <c:v>5819880</c:v>
                </c:pt>
                <c:pt idx="381">
                  <c:v>5742130</c:v>
                </c:pt>
                <c:pt idx="382">
                  <c:v>5626920</c:v>
                </c:pt>
                <c:pt idx="383">
                  <c:v>5549830</c:v>
                </c:pt>
                <c:pt idx="384">
                  <c:v>5424730</c:v>
                </c:pt>
                <c:pt idx="385">
                  <c:v>5323530</c:v>
                </c:pt>
                <c:pt idx="386">
                  <c:v>5245080</c:v>
                </c:pt>
                <c:pt idx="387">
                  <c:v>5190850</c:v>
                </c:pt>
                <c:pt idx="388">
                  <c:v>5110610</c:v>
                </c:pt>
                <c:pt idx="389">
                  <c:v>5004440</c:v>
                </c:pt>
                <c:pt idx="390">
                  <c:v>4933690</c:v>
                </c:pt>
                <c:pt idx="391">
                  <c:v>4818500</c:v>
                </c:pt>
                <c:pt idx="392">
                  <c:v>4742160</c:v>
                </c:pt>
                <c:pt idx="393">
                  <c:v>4742160</c:v>
                </c:pt>
                <c:pt idx="394">
                  <c:v>4742160</c:v>
                </c:pt>
                <c:pt idx="395">
                  <c:v>4742160</c:v>
                </c:pt>
                <c:pt idx="396">
                  <c:v>4742160</c:v>
                </c:pt>
                <c:pt idx="397">
                  <c:v>4742160</c:v>
                </c:pt>
                <c:pt idx="398">
                  <c:v>4742160</c:v>
                </c:pt>
                <c:pt idx="399">
                  <c:v>4742160</c:v>
                </c:pt>
                <c:pt idx="400">
                  <c:v>4742160</c:v>
                </c:pt>
                <c:pt idx="401">
                  <c:v>4742160</c:v>
                </c:pt>
                <c:pt idx="402">
                  <c:v>4742160</c:v>
                </c:pt>
                <c:pt idx="403">
                  <c:v>4742160</c:v>
                </c:pt>
                <c:pt idx="404">
                  <c:v>4742160</c:v>
                </c:pt>
                <c:pt idx="405">
                  <c:v>4742160</c:v>
                </c:pt>
                <c:pt idx="406">
                  <c:v>4742160</c:v>
                </c:pt>
                <c:pt idx="407">
                  <c:v>4742160</c:v>
                </c:pt>
                <c:pt idx="408">
                  <c:v>4742160</c:v>
                </c:pt>
                <c:pt idx="409">
                  <c:v>4742160</c:v>
                </c:pt>
                <c:pt idx="410">
                  <c:v>4742160</c:v>
                </c:pt>
                <c:pt idx="411">
                  <c:v>4742160</c:v>
                </c:pt>
                <c:pt idx="412">
                  <c:v>4742160</c:v>
                </c:pt>
                <c:pt idx="413">
                  <c:v>4742160</c:v>
                </c:pt>
                <c:pt idx="414">
                  <c:v>4742160</c:v>
                </c:pt>
                <c:pt idx="415">
                  <c:v>4742160</c:v>
                </c:pt>
                <c:pt idx="416">
                  <c:v>4742160</c:v>
                </c:pt>
                <c:pt idx="417">
                  <c:v>4742160</c:v>
                </c:pt>
                <c:pt idx="418">
                  <c:v>4742160</c:v>
                </c:pt>
                <c:pt idx="419">
                  <c:v>4742160</c:v>
                </c:pt>
                <c:pt idx="420">
                  <c:v>4742160</c:v>
                </c:pt>
                <c:pt idx="421">
                  <c:v>4742160</c:v>
                </c:pt>
                <c:pt idx="422">
                  <c:v>4742160</c:v>
                </c:pt>
                <c:pt idx="423">
                  <c:v>4742160</c:v>
                </c:pt>
                <c:pt idx="424">
                  <c:v>4742160</c:v>
                </c:pt>
                <c:pt idx="425">
                  <c:v>4742160</c:v>
                </c:pt>
                <c:pt idx="426">
                  <c:v>4742160</c:v>
                </c:pt>
                <c:pt idx="427">
                  <c:v>4742160</c:v>
                </c:pt>
                <c:pt idx="428">
                  <c:v>4742160</c:v>
                </c:pt>
                <c:pt idx="429">
                  <c:v>4742160</c:v>
                </c:pt>
                <c:pt idx="430">
                  <c:v>4742160</c:v>
                </c:pt>
                <c:pt idx="431">
                  <c:v>4742160</c:v>
                </c:pt>
                <c:pt idx="432">
                  <c:v>4742160</c:v>
                </c:pt>
                <c:pt idx="433">
                  <c:v>4742160</c:v>
                </c:pt>
                <c:pt idx="434">
                  <c:v>4742160</c:v>
                </c:pt>
                <c:pt idx="435">
                  <c:v>4742160</c:v>
                </c:pt>
                <c:pt idx="436">
                  <c:v>4742160</c:v>
                </c:pt>
                <c:pt idx="437">
                  <c:v>4742160</c:v>
                </c:pt>
                <c:pt idx="438">
                  <c:v>4742160</c:v>
                </c:pt>
                <c:pt idx="439">
                  <c:v>4742160</c:v>
                </c:pt>
                <c:pt idx="440">
                  <c:v>4742160</c:v>
                </c:pt>
                <c:pt idx="441">
                  <c:v>4742160</c:v>
                </c:pt>
                <c:pt idx="442">
                  <c:v>4742160</c:v>
                </c:pt>
                <c:pt idx="443">
                  <c:v>4742160</c:v>
                </c:pt>
                <c:pt idx="444">
                  <c:v>4742160</c:v>
                </c:pt>
                <c:pt idx="445">
                  <c:v>4742160</c:v>
                </c:pt>
                <c:pt idx="446">
                  <c:v>4742160</c:v>
                </c:pt>
                <c:pt idx="447">
                  <c:v>4742160</c:v>
                </c:pt>
                <c:pt idx="448">
                  <c:v>4742160</c:v>
                </c:pt>
                <c:pt idx="449">
                  <c:v>4742160</c:v>
                </c:pt>
                <c:pt idx="450">
                  <c:v>4742160</c:v>
                </c:pt>
                <c:pt idx="451">
                  <c:v>4742160</c:v>
                </c:pt>
                <c:pt idx="452">
                  <c:v>4742160</c:v>
                </c:pt>
                <c:pt idx="453">
                  <c:v>4742160</c:v>
                </c:pt>
                <c:pt idx="454">
                  <c:v>4742160</c:v>
                </c:pt>
                <c:pt idx="455">
                  <c:v>4742160</c:v>
                </c:pt>
                <c:pt idx="456">
                  <c:v>4742160</c:v>
                </c:pt>
                <c:pt idx="457">
                  <c:v>4742160</c:v>
                </c:pt>
                <c:pt idx="458">
                  <c:v>4742160</c:v>
                </c:pt>
                <c:pt idx="459">
                  <c:v>4742160</c:v>
                </c:pt>
                <c:pt idx="460">
                  <c:v>4742160</c:v>
                </c:pt>
                <c:pt idx="461">
                  <c:v>4742160</c:v>
                </c:pt>
                <c:pt idx="462">
                  <c:v>4742160</c:v>
                </c:pt>
                <c:pt idx="463">
                  <c:v>4742160</c:v>
                </c:pt>
                <c:pt idx="464">
                  <c:v>4742160</c:v>
                </c:pt>
                <c:pt idx="465">
                  <c:v>4742160</c:v>
                </c:pt>
                <c:pt idx="466">
                  <c:v>4742160</c:v>
                </c:pt>
                <c:pt idx="467">
                  <c:v>4742160</c:v>
                </c:pt>
                <c:pt idx="468">
                  <c:v>4742160</c:v>
                </c:pt>
                <c:pt idx="469">
                  <c:v>4742160</c:v>
                </c:pt>
                <c:pt idx="470">
                  <c:v>4742160</c:v>
                </c:pt>
                <c:pt idx="471">
                  <c:v>4742160</c:v>
                </c:pt>
                <c:pt idx="472">
                  <c:v>4742160</c:v>
                </c:pt>
                <c:pt idx="473">
                  <c:v>4742160</c:v>
                </c:pt>
                <c:pt idx="474">
                  <c:v>4742160</c:v>
                </c:pt>
                <c:pt idx="475">
                  <c:v>4742160</c:v>
                </c:pt>
                <c:pt idx="476">
                  <c:v>4742160</c:v>
                </c:pt>
                <c:pt idx="477">
                  <c:v>4742160</c:v>
                </c:pt>
                <c:pt idx="478">
                  <c:v>4742160</c:v>
                </c:pt>
                <c:pt idx="479">
                  <c:v>4742160</c:v>
                </c:pt>
                <c:pt idx="480">
                  <c:v>4742160</c:v>
                </c:pt>
                <c:pt idx="481">
                  <c:v>4742160</c:v>
                </c:pt>
                <c:pt idx="482">
                  <c:v>4742160</c:v>
                </c:pt>
                <c:pt idx="483">
                  <c:v>4742160</c:v>
                </c:pt>
                <c:pt idx="484">
                  <c:v>4742160</c:v>
                </c:pt>
                <c:pt idx="485">
                  <c:v>4742160</c:v>
                </c:pt>
                <c:pt idx="486">
                  <c:v>4742160</c:v>
                </c:pt>
                <c:pt idx="487">
                  <c:v>4742160</c:v>
                </c:pt>
                <c:pt idx="488">
                  <c:v>4742160</c:v>
                </c:pt>
                <c:pt idx="489">
                  <c:v>4742160</c:v>
                </c:pt>
                <c:pt idx="490">
                  <c:v>4742160</c:v>
                </c:pt>
                <c:pt idx="491">
                  <c:v>4742160</c:v>
                </c:pt>
                <c:pt idx="492">
                  <c:v>4742160</c:v>
                </c:pt>
                <c:pt idx="493">
                  <c:v>4742160</c:v>
                </c:pt>
                <c:pt idx="494">
                  <c:v>4742160</c:v>
                </c:pt>
                <c:pt idx="495">
                  <c:v>4742160</c:v>
                </c:pt>
                <c:pt idx="496">
                  <c:v>4742160</c:v>
                </c:pt>
                <c:pt idx="497">
                  <c:v>4742160</c:v>
                </c:pt>
                <c:pt idx="498">
                  <c:v>4742160</c:v>
                </c:pt>
                <c:pt idx="499">
                  <c:v>4742160</c:v>
                </c:pt>
                <c:pt idx="500">
                  <c:v>4742160</c:v>
                </c:pt>
                <c:pt idx="501">
                  <c:v>4742160</c:v>
                </c:pt>
                <c:pt idx="502">
                  <c:v>4742160</c:v>
                </c:pt>
                <c:pt idx="503">
                  <c:v>4742160</c:v>
                </c:pt>
                <c:pt idx="504">
                  <c:v>4742160</c:v>
                </c:pt>
                <c:pt idx="505">
                  <c:v>4742160</c:v>
                </c:pt>
                <c:pt idx="506">
                  <c:v>4742160</c:v>
                </c:pt>
                <c:pt idx="507">
                  <c:v>4742160</c:v>
                </c:pt>
                <c:pt idx="508">
                  <c:v>4742160</c:v>
                </c:pt>
                <c:pt idx="509">
                  <c:v>4742160</c:v>
                </c:pt>
                <c:pt idx="510">
                  <c:v>4742160</c:v>
                </c:pt>
                <c:pt idx="511">
                  <c:v>4742160</c:v>
                </c:pt>
                <c:pt idx="512">
                  <c:v>4742160</c:v>
                </c:pt>
                <c:pt idx="513">
                  <c:v>4742160</c:v>
                </c:pt>
                <c:pt idx="514">
                  <c:v>4742160</c:v>
                </c:pt>
                <c:pt idx="515">
                  <c:v>4742160</c:v>
                </c:pt>
                <c:pt idx="516">
                  <c:v>4742160</c:v>
                </c:pt>
                <c:pt idx="517">
                  <c:v>4742160</c:v>
                </c:pt>
                <c:pt idx="518">
                  <c:v>4742160</c:v>
                </c:pt>
                <c:pt idx="519">
                  <c:v>4742160</c:v>
                </c:pt>
                <c:pt idx="520">
                  <c:v>4742160</c:v>
                </c:pt>
                <c:pt idx="521">
                  <c:v>4742160</c:v>
                </c:pt>
                <c:pt idx="522">
                  <c:v>4742160</c:v>
                </c:pt>
                <c:pt idx="523">
                  <c:v>4742160</c:v>
                </c:pt>
                <c:pt idx="524">
                  <c:v>4742160</c:v>
                </c:pt>
                <c:pt idx="525">
                  <c:v>4742160</c:v>
                </c:pt>
                <c:pt idx="526">
                  <c:v>4742160</c:v>
                </c:pt>
                <c:pt idx="527">
                  <c:v>4742160</c:v>
                </c:pt>
                <c:pt idx="528">
                  <c:v>4742160</c:v>
                </c:pt>
                <c:pt idx="529">
                  <c:v>4742160</c:v>
                </c:pt>
                <c:pt idx="530">
                  <c:v>4742160</c:v>
                </c:pt>
                <c:pt idx="531">
                  <c:v>4742160</c:v>
                </c:pt>
                <c:pt idx="532">
                  <c:v>4742160</c:v>
                </c:pt>
                <c:pt idx="533">
                  <c:v>4742160</c:v>
                </c:pt>
                <c:pt idx="534">
                  <c:v>4742160</c:v>
                </c:pt>
                <c:pt idx="535">
                  <c:v>4742160</c:v>
                </c:pt>
                <c:pt idx="536">
                  <c:v>4742160</c:v>
                </c:pt>
                <c:pt idx="537">
                  <c:v>4742160</c:v>
                </c:pt>
                <c:pt idx="538">
                  <c:v>4742160</c:v>
                </c:pt>
                <c:pt idx="539">
                  <c:v>4742160</c:v>
                </c:pt>
                <c:pt idx="540">
                  <c:v>4742160</c:v>
                </c:pt>
                <c:pt idx="541">
                  <c:v>4742160</c:v>
                </c:pt>
                <c:pt idx="542">
                  <c:v>4742160</c:v>
                </c:pt>
                <c:pt idx="543">
                  <c:v>4742160</c:v>
                </c:pt>
                <c:pt idx="544">
                  <c:v>4742160</c:v>
                </c:pt>
                <c:pt idx="545">
                  <c:v>4742160</c:v>
                </c:pt>
                <c:pt idx="546">
                  <c:v>4742160</c:v>
                </c:pt>
                <c:pt idx="547">
                  <c:v>4742160</c:v>
                </c:pt>
                <c:pt idx="548">
                  <c:v>4742160</c:v>
                </c:pt>
                <c:pt idx="549">
                  <c:v>4742160</c:v>
                </c:pt>
                <c:pt idx="550">
                  <c:v>4742160</c:v>
                </c:pt>
                <c:pt idx="551">
                  <c:v>4742160</c:v>
                </c:pt>
                <c:pt idx="552">
                  <c:v>4742160</c:v>
                </c:pt>
                <c:pt idx="553">
                  <c:v>4742160</c:v>
                </c:pt>
                <c:pt idx="554">
                  <c:v>4742160</c:v>
                </c:pt>
                <c:pt idx="555">
                  <c:v>4742160</c:v>
                </c:pt>
                <c:pt idx="556">
                  <c:v>4742160</c:v>
                </c:pt>
                <c:pt idx="557">
                  <c:v>4742160</c:v>
                </c:pt>
                <c:pt idx="558">
                  <c:v>4742160</c:v>
                </c:pt>
                <c:pt idx="559">
                  <c:v>4742160</c:v>
                </c:pt>
                <c:pt idx="560">
                  <c:v>4742160</c:v>
                </c:pt>
                <c:pt idx="561">
                  <c:v>4742160</c:v>
                </c:pt>
                <c:pt idx="562">
                  <c:v>4742160</c:v>
                </c:pt>
                <c:pt idx="563">
                  <c:v>4742160</c:v>
                </c:pt>
                <c:pt idx="564">
                  <c:v>4742160</c:v>
                </c:pt>
                <c:pt idx="565">
                  <c:v>4742160</c:v>
                </c:pt>
                <c:pt idx="566">
                  <c:v>4742160</c:v>
                </c:pt>
                <c:pt idx="567">
                  <c:v>4742160</c:v>
                </c:pt>
                <c:pt idx="568">
                  <c:v>4742160</c:v>
                </c:pt>
                <c:pt idx="569">
                  <c:v>4742160</c:v>
                </c:pt>
                <c:pt idx="570">
                  <c:v>4742160</c:v>
                </c:pt>
                <c:pt idx="571">
                  <c:v>4742160</c:v>
                </c:pt>
                <c:pt idx="572">
                  <c:v>4742160</c:v>
                </c:pt>
                <c:pt idx="573">
                  <c:v>4742160</c:v>
                </c:pt>
                <c:pt idx="574">
                  <c:v>4742160</c:v>
                </c:pt>
                <c:pt idx="575">
                  <c:v>4742160</c:v>
                </c:pt>
                <c:pt idx="576">
                  <c:v>4742160</c:v>
                </c:pt>
                <c:pt idx="577">
                  <c:v>4742160</c:v>
                </c:pt>
                <c:pt idx="578">
                  <c:v>4742160</c:v>
                </c:pt>
                <c:pt idx="579">
                  <c:v>4742160</c:v>
                </c:pt>
                <c:pt idx="580">
                  <c:v>4742160</c:v>
                </c:pt>
                <c:pt idx="581">
                  <c:v>4742160</c:v>
                </c:pt>
                <c:pt idx="582">
                  <c:v>4742160</c:v>
                </c:pt>
                <c:pt idx="583">
                  <c:v>4742160</c:v>
                </c:pt>
                <c:pt idx="584">
                  <c:v>4742160</c:v>
                </c:pt>
                <c:pt idx="585">
                  <c:v>4742160</c:v>
                </c:pt>
                <c:pt idx="586">
                  <c:v>4742160</c:v>
                </c:pt>
                <c:pt idx="587">
                  <c:v>4742160</c:v>
                </c:pt>
                <c:pt idx="588">
                  <c:v>4739950</c:v>
                </c:pt>
                <c:pt idx="589">
                  <c:v>4715200</c:v>
                </c:pt>
                <c:pt idx="590">
                  <c:v>4704020</c:v>
                </c:pt>
                <c:pt idx="591">
                  <c:v>4688410</c:v>
                </c:pt>
                <c:pt idx="592">
                  <c:v>4658460</c:v>
                </c:pt>
                <c:pt idx="593">
                  <c:v>4639480</c:v>
                </c:pt>
                <c:pt idx="594">
                  <c:v>4628830</c:v>
                </c:pt>
                <c:pt idx="595">
                  <c:v>4617330</c:v>
                </c:pt>
                <c:pt idx="596">
                  <c:v>4606050</c:v>
                </c:pt>
                <c:pt idx="597">
                  <c:v>4590230</c:v>
                </c:pt>
                <c:pt idx="598">
                  <c:v>4577910</c:v>
                </c:pt>
                <c:pt idx="599">
                  <c:v>4560800</c:v>
                </c:pt>
                <c:pt idx="600">
                  <c:v>4544200</c:v>
                </c:pt>
                <c:pt idx="601">
                  <c:v>4520530</c:v>
                </c:pt>
                <c:pt idx="602">
                  <c:v>4507560</c:v>
                </c:pt>
                <c:pt idx="603">
                  <c:v>4496810</c:v>
                </c:pt>
                <c:pt idx="604">
                  <c:v>4463980</c:v>
                </c:pt>
                <c:pt idx="605">
                  <c:v>4448040</c:v>
                </c:pt>
                <c:pt idx="606">
                  <c:v>4430490</c:v>
                </c:pt>
                <c:pt idx="607">
                  <c:v>4416720</c:v>
                </c:pt>
                <c:pt idx="608">
                  <c:v>4402690</c:v>
                </c:pt>
                <c:pt idx="609">
                  <c:v>4391650</c:v>
                </c:pt>
                <c:pt idx="610">
                  <c:v>4379020</c:v>
                </c:pt>
                <c:pt idx="611">
                  <c:v>4369350</c:v>
                </c:pt>
                <c:pt idx="612">
                  <c:v>4358540</c:v>
                </c:pt>
                <c:pt idx="613">
                  <c:v>4342700</c:v>
                </c:pt>
                <c:pt idx="614">
                  <c:v>4323800</c:v>
                </c:pt>
                <c:pt idx="615">
                  <c:v>4306120</c:v>
                </c:pt>
                <c:pt idx="616">
                  <c:v>4296510</c:v>
                </c:pt>
                <c:pt idx="617">
                  <c:v>4273690</c:v>
                </c:pt>
                <c:pt idx="618">
                  <c:v>4260920</c:v>
                </c:pt>
                <c:pt idx="619">
                  <c:v>4253680</c:v>
                </c:pt>
                <c:pt idx="620">
                  <c:v>4233800</c:v>
                </c:pt>
                <c:pt idx="621">
                  <c:v>4221120</c:v>
                </c:pt>
                <c:pt idx="622">
                  <c:v>4203380</c:v>
                </c:pt>
                <c:pt idx="623">
                  <c:v>4190830</c:v>
                </c:pt>
                <c:pt idx="624">
                  <c:v>4177340</c:v>
                </c:pt>
                <c:pt idx="625">
                  <c:v>4163860</c:v>
                </c:pt>
                <c:pt idx="626">
                  <c:v>4146610</c:v>
                </c:pt>
                <c:pt idx="627">
                  <c:v>4133550</c:v>
                </c:pt>
                <c:pt idx="628">
                  <c:v>4114550</c:v>
                </c:pt>
                <c:pt idx="629">
                  <c:v>4099470</c:v>
                </c:pt>
                <c:pt idx="630">
                  <c:v>4089650</c:v>
                </c:pt>
                <c:pt idx="631">
                  <c:v>4079990</c:v>
                </c:pt>
                <c:pt idx="632">
                  <c:v>4071010</c:v>
                </c:pt>
                <c:pt idx="633">
                  <c:v>4057640</c:v>
                </c:pt>
                <c:pt idx="634">
                  <c:v>4039530</c:v>
                </c:pt>
                <c:pt idx="635">
                  <c:v>4022030</c:v>
                </c:pt>
                <c:pt idx="636">
                  <c:v>4010500</c:v>
                </c:pt>
                <c:pt idx="637">
                  <c:v>4000070</c:v>
                </c:pt>
                <c:pt idx="638">
                  <c:v>3978440</c:v>
                </c:pt>
                <c:pt idx="639">
                  <c:v>3962130</c:v>
                </c:pt>
                <c:pt idx="640">
                  <c:v>3951270</c:v>
                </c:pt>
                <c:pt idx="641">
                  <c:v>3939820</c:v>
                </c:pt>
                <c:pt idx="642">
                  <c:v>3927140</c:v>
                </c:pt>
                <c:pt idx="643">
                  <c:v>3917760</c:v>
                </c:pt>
                <c:pt idx="644">
                  <c:v>3902800</c:v>
                </c:pt>
                <c:pt idx="645">
                  <c:v>3887250</c:v>
                </c:pt>
                <c:pt idx="646">
                  <c:v>3875180</c:v>
                </c:pt>
                <c:pt idx="647">
                  <c:v>3860020</c:v>
                </c:pt>
                <c:pt idx="648">
                  <c:v>3848900</c:v>
                </c:pt>
                <c:pt idx="649">
                  <c:v>3832660</c:v>
                </c:pt>
                <c:pt idx="650">
                  <c:v>3810740</c:v>
                </c:pt>
                <c:pt idx="651">
                  <c:v>3800040</c:v>
                </c:pt>
                <c:pt idx="652">
                  <c:v>3776200</c:v>
                </c:pt>
                <c:pt idx="653">
                  <c:v>3760500</c:v>
                </c:pt>
                <c:pt idx="654">
                  <c:v>3745570</c:v>
                </c:pt>
                <c:pt idx="655">
                  <c:v>3725890</c:v>
                </c:pt>
                <c:pt idx="656">
                  <c:v>3715350</c:v>
                </c:pt>
                <c:pt idx="657">
                  <c:v>3704280</c:v>
                </c:pt>
                <c:pt idx="658">
                  <c:v>3690670</c:v>
                </c:pt>
                <c:pt idx="659">
                  <c:v>3680760</c:v>
                </c:pt>
                <c:pt idx="660">
                  <c:v>3664770</c:v>
                </c:pt>
                <c:pt idx="661">
                  <c:v>3637340</c:v>
                </c:pt>
                <c:pt idx="662">
                  <c:v>3622470</c:v>
                </c:pt>
                <c:pt idx="663">
                  <c:v>3611340</c:v>
                </c:pt>
                <c:pt idx="664">
                  <c:v>3592820</c:v>
                </c:pt>
                <c:pt idx="665">
                  <c:v>3571440</c:v>
                </c:pt>
                <c:pt idx="666">
                  <c:v>3559810</c:v>
                </c:pt>
                <c:pt idx="667">
                  <c:v>3549110</c:v>
                </c:pt>
                <c:pt idx="668">
                  <c:v>3531550</c:v>
                </c:pt>
                <c:pt idx="669">
                  <c:v>3517370</c:v>
                </c:pt>
                <c:pt idx="670">
                  <c:v>3498260</c:v>
                </c:pt>
                <c:pt idx="671">
                  <c:v>3484500</c:v>
                </c:pt>
                <c:pt idx="672">
                  <c:v>3473550</c:v>
                </c:pt>
                <c:pt idx="673">
                  <c:v>3463010</c:v>
                </c:pt>
                <c:pt idx="674">
                  <c:v>3451400</c:v>
                </c:pt>
                <c:pt idx="675">
                  <c:v>3440320</c:v>
                </c:pt>
                <c:pt idx="676">
                  <c:v>3430380</c:v>
                </c:pt>
                <c:pt idx="677">
                  <c:v>3418660</c:v>
                </c:pt>
                <c:pt idx="678">
                  <c:v>3401260</c:v>
                </c:pt>
                <c:pt idx="679">
                  <c:v>3387560</c:v>
                </c:pt>
                <c:pt idx="680">
                  <c:v>3376170</c:v>
                </c:pt>
                <c:pt idx="681">
                  <c:v>3364610</c:v>
                </c:pt>
                <c:pt idx="682">
                  <c:v>3353150</c:v>
                </c:pt>
                <c:pt idx="683">
                  <c:v>3332470</c:v>
                </c:pt>
                <c:pt idx="684">
                  <c:v>3303740</c:v>
                </c:pt>
                <c:pt idx="685">
                  <c:v>3294450</c:v>
                </c:pt>
                <c:pt idx="686">
                  <c:v>3277600</c:v>
                </c:pt>
                <c:pt idx="687">
                  <c:v>3265270</c:v>
                </c:pt>
                <c:pt idx="688">
                  <c:v>3255240</c:v>
                </c:pt>
                <c:pt idx="689">
                  <c:v>3226900</c:v>
                </c:pt>
                <c:pt idx="690">
                  <c:v>3217960</c:v>
                </c:pt>
                <c:pt idx="691">
                  <c:v>3208270</c:v>
                </c:pt>
                <c:pt idx="692">
                  <c:v>3196430</c:v>
                </c:pt>
                <c:pt idx="693">
                  <c:v>3180350</c:v>
                </c:pt>
                <c:pt idx="694">
                  <c:v>3167010</c:v>
                </c:pt>
                <c:pt idx="695">
                  <c:v>3151910</c:v>
                </c:pt>
                <c:pt idx="696">
                  <c:v>3138540</c:v>
                </c:pt>
                <c:pt idx="697">
                  <c:v>3118050</c:v>
                </c:pt>
                <c:pt idx="698">
                  <c:v>3099900</c:v>
                </c:pt>
                <c:pt idx="699">
                  <c:v>3085710</c:v>
                </c:pt>
                <c:pt idx="700">
                  <c:v>3071410</c:v>
                </c:pt>
                <c:pt idx="701">
                  <c:v>3060100</c:v>
                </c:pt>
                <c:pt idx="702">
                  <c:v>3050730</c:v>
                </c:pt>
                <c:pt idx="703">
                  <c:v>3035340</c:v>
                </c:pt>
                <c:pt idx="704">
                  <c:v>3019260</c:v>
                </c:pt>
                <c:pt idx="705">
                  <c:v>3001040</c:v>
                </c:pt>
                <c:pt idx="706">
                  <c:v>2991910</c:v>
                </c:pt>
                <c:pt idx="707">
                  <c:v>2981700</c:v>
                </c:pt>
                <c:pt idx="708">
                  <c:v>2966270</c:v>
                </c:pt>
                <c:pt idx="709">
                  <c:v>2952140</c:v>
                </c:pt>
                <c:pt idx="710">
                  <c:v>2941980</c:v>
                </c:pt>
                <c:pt idx="711">
                  <c:v>2929740</c:v>
                </c:pt>
                <c:pt idx="712">
                  <c:v>2918240</c:v>
                </c:pt>
                <c:pt idx="713">
                  <c:v>2903970</c:v>
                </c:pt>
                <c:pt idx="714">
                  <c:v>2889220</c:v>
                </c:pt>
                <c:pt idx="715">
                  <c:v>2875190</c:v>
                </c:pt>
                <c:pt idx="716">
                  <c:v>2859490</c:v>
                </c:pt>
                <c:pt idx="717">
                  <c:v>2837900</c:v>
                </c:pt>
                <c:pt idx="718">
                  <c:v>2826230</c:v>
                </c:pt>
                <c:pt idx="719">
                  <c:v>2814780</c:v>
                </c:pt>
                <c:pt idx="720">
                  <c:v>2796570</c:v>
                </c:pt>
                <c:pt idx="721">
                  <c:v>2777590</c:v>
                </c:pt>
                <c:pt idx="722">
                  <c:v>2762440</c:v>
                </c:pt>
                <c:pt idx="723">
                  <c:v>2744590</c:v>
                </c:pt>
                <c:pt idx="724">
                  <c:v>2730570</c:v>
                </c:pt>
                <c:pt idx="725">
                  <c:v>2718590</c:v>
                </c:pt>
                <c:pt idx="726">
                  <c:v>2707320</c:v>
                </c:pt>
                <c:pt idx="727">
                  <c:v>2696340</c:v>
                </c:pt>
                <c:pt idx="728">
                  <c:v>2684660</c:v>
                </c:pt>
                <c:pt idx="729">
                  <c:v>2674510</c:v>
                </c:pt>
                <c:pt idx="730">
                  <c:v>2664230</c:v>
                </c:pt>
                <c:pt idx="731">
                  <c:v>2650750</c:v>
                </c:pt>
                <c:pt idx="732">
                  <c:v>2640410</c:v>
                </c:pt>
                <c:pt idx="733">
                  <c:v>2625390</c:v>
                </c:pt>
                <c:pt idx="734">
                  <c:v>2614520</c:v>
                </c:pt>
                <c:pt idx="735">
                  <c:v>2604130</c:v>
                </c:pt>
                <c:pt idx="736">
                  <c:v>2590480</c:v>
                </c:pt>
                <c:pt idx="737">
                  <c:v>2577590</c:v>
                </c:pt>
                <c:pt idx="738">
                  <c:v>2556900</c:v>
                </c:pt>
                <c:pt idx="739">
                  <c:v>2543300</c:v>
                </c:pt>
                <c:pt idx="740">
                  <c:v>2529350</c:v>
                </c:pt>
                <c:pt idx="741">
                  <c:v>2512270</c:v>
                </c:pt>
                <c:pt idx="742">
                  <c:v>2500770</c:v>
                </c:pt>
                <c:pt idx="743">
                  <c:v>2481160</c:v>
                </c:pt>
                <c:pt idx="744">
                  <c:v>2468700</c:v>
                </c:pt>
                <c:pt idx="745">
                  <c:v>2446620</c:v>
                </c:pt>
                <c:pt idx="746">
                  <c:v>2433410</c:v>
                </c:pt>
                <c:pt idx="747">
                  <c:v>2419180</c:v>
                </c:pt>
                <c:pt idx="748">
                  <c:v>2404260</c:v>
                </c:pt>
                <c:pt idx="749">
                  <c:v>2392330</c:v>
                </c:pt>
                <c:pt idx="750">
                  <c:v>2379490</c:v>
                </c:pt>
                <c:pt idx="751">
                  <c:v>2368000</c:v>
                </c:pt>
                <c:pt idx="752">
                  <c:v>2355400</c:v>
                </c:pt>
                <c:pt idx="753">
                  <c:v>2339560</c:v>
                </c:pt>
                <c:pt idx="754">
                  <c:v>2322900</c:v>
                </c:pt>
                <c:pt idx="755">
                  <c:v>2309210</c:v>
                </c:pt>
                <c:pt idx="756">
                  <c:v>2295680</c:v>
                </c:pt>
                <c:pt idx="757">
                  <c:v>2284890</c:v>
                </c:pt>
                <c:pt idx="758">
                  <c:v>2271140</c:v>
                </c:pt>
                <c:pt idx="759">
                  <c:v>2258110</c:v>
                </c:pt>
                <c:pt idx="760">
                  <c:v>2240580</c:v>
                </c:pt>
                <c:pt idx="761">
                  <c:v>2228790</c:v>
                </c:pt>
                <c:pt idx="762">
                  <c:v>2188150</c:v>
                </c:pt>
                <c:pt idx="763">
                  <c:v>2169590</c:v>
                </c:pt>
                <c:pt idx="764">
                  <c:v>2155470</c:v>
                </c:pt>
                <c:pt idx="765">
                  <c:v>2136710</c:v>
                </c:pt>
                <c:pt idx="766">
                  <c:v>2118140</c:v>
                </c:pt>
                <c:pt idx="767">
                  <c:v>2105870</c:v>
                </c:pt>
                <c:pt idx="768">
                  <c:v>2093040</c:v>
                </c:pt>
                <c:pt idx="769">
                  <c:v>2084030</c:v>
                </c:pt>
                <c:pt idx="770">
                  <c:v>2073100</c:v>
                </c:pt>
                <c:pt idx="771">
                  <c:v>2061980</c:v>
                </c:pt>
                <c:pt idx="772">
                  <c:v>2046700</c:v>
                </c:pt>
                <c:pt idx="773">
                  <c:v>2035190</c:v>
                </c:pt>
                <c:pt idx="774">
                  <c:v>2014140</c:v>
                </c:pt>
                <c:pt idx="775">
                  <c:v>2004100</c:v>
                </c:pt>
                <c:pt idx="776">
                  <c:v>1994050</c:v>
                </c:pt>
                <c:pt idx="777">
                  <c:v>1975430</c:v>
                </c:pt>
                <c:pt idx="778">
                  <c:v>1954570</c:v>
                </c:pt>
                <c:pt idx="779">
                  <c:v>1932360</c:v>
                </c:pt>
                <c:pt idx="780">
                  <c:v>1925460</c:v>
                </c:pt>
                <c:pt idx="781">
                  <c:v>1915450</c:v>
                </c:pt>
                <c:pt idx="782">
                  <c:v>1904320</c:v>
                </c:pt>
                <c:pt idx="783">
                  <c:v>1889170</c:v>
                </c:pt>
                <c:pt idx="784">
                  <c:v>1873890</c:v>
                </c:pt>
                <c:pt idx="785">
                  <c:v>1866870</c:v>
                </c:pt>
                <c:pt idx="786">
                  <c:v>1866870</c:v>
                </c:pt>
                <c:pt idx="787">
                  <c:v>1866870</c:v>
                </c:pt>
                <c:pt idx="788">
                  <c:v>1866870</c:v>
                </c:pt>
                <c:pt idx="789">
                  <c:v>1866870</c:v>
                </c:pt>
                <c:pt idx="790">
                  <c:v>1866870</c:v>
                </c:pt>
                <c:pt idx="791">
                  <c:v>1866870</c:v>
                </c:pt>
                <c:pt idx="792">
                  <c:v>1866870</c:v>
                </c:pt>
                <c:pt idx="793">
                  <c:v>1866870</c:v>
                </c:pt>
                <c:pt idx="794">
                  <c:v>1866870</c:v>
                </c:pt>
                <c:pt idx="795">
                  <c:v>1866870</c:v>
                </c:pt>
                <c:pt idx="796">
                  <c:v>1866870</c:v>
                </c:pt>
                <c:pt idx="797">
                  <c:v>1866870</c:v>
                </c:pt>
                <c:pt idx="798">
                  <c:v>1866870</c:v>
                </c:pt>
                <c:pt idx="799">
                  <c:v>1866870</c:v>
                </c:pt>
                <c:pt idx="800">
                  <c:v>1866870</c:v>
                </c:pt>
                <c:pt idx="801">
                  <c:v>1866870</c:v>
                </c:pt>
                <c:pt idx="802">
                  <c:v>1866870</c:v>
                </c:pt>
                <c:pt idx="803">
                  <c:v>1866870</c:v>
                </c:pt>
                <c:pt idx="804">
                  <c:v>1866870</c:v>
                </c:pt>
                <c:pt idx="805">
                  <c:v>1866870</c:v>
                </c:pt>
                <c:pt idx="806">
                  <c:v>1866870</c:v>
                </c:pt>
                <c:pt idx="807">
                  <c:v>1866870</c:v>
                </c:pt>
                <c:pt idx="808">
                  <c:v>1866870</c:v>
                </c:pt>
                <c:pt idx="809">
                  <c:v>1866870</c:v>
                </c:pt>
                <c:pt idx="810">
                  <c:v>1866870</c:v>
                </c:pt>
                <c:pt idx="811">
                  <c:v>1866870</c:v>
                </c:pt>
                <c:pt idx="812">
                  <c:v>1866870</c:v>
                </c:pt>
                <c:pt idx="813">
                  <c:v>1866870</c:v>
                </c:pt>
                <c:pt idx="814">
                  <c:v>1866870</c:v>
                </c:pt>
                <c:pt idx="815">
                  <c:v>1866870</c:v>
                </c:pt>
                <c:pt idx="816">
                  <c:v>1866870</c:v>
                </c:pt>
                <c:pt idx="817">
                  <c:v>1866870</c:v>
                </c:pt>
                <c:pt idx="818">
                  <c:v>1866870</c:v>
                </c:pt>
                <c:pt idx="819">
                  <c:v>1866870</c:v>
                </c:pt>
                <c:pt idx="820">
                  <c:v>1866870</c:v>
                </c:pt>
                <c:pt idx="821">
                  <c:v>1866870</c:v>
                </c:pt>
                <c:pt idx="822">
                  <c:v>1866870</c:v>
                </c:pt>
                <c:pt idx="823">
                  <c:v>1866870</c:v>
                </c:pt>
                <c:pt idx="824">
                  <c:v>1866870</c:v>
                </c:pt>
                <c:pt idx="825">
                  <c:v>1866870</c:v>
                </c:pt>
                <c:pt idx="826">
                  <c:v>1866870</c:v>
                </c:pt>
                <c:pt idx="827">
                  <c:v>1866870</c:v>
                </c:pt>
                <c:pt idx="828">
                  <c:v>1866870</c:v>
                </c:pt>
                <c:pt idx="829">
                  <c:v>1866870</c:v>
                </c:pt>
                <c:pt idx="830">
                  <c:v>1866870</c:v>
                </c:pt>
                <c:pt idx="831">
                  <c:v>1866870</c:v>
                </c:pt>
                <c:pt idx="832">
                  <c:v>1866870</c:v>
                </c:pt>
                <c:pt idx="833">
                  <c:v>1866870</c:v>
                </c:pt>
                <c:pt idx="834">
                  <c:v>1866870</c:v>
                </c:pt>
                <c:pt idx="835">
                  <c:v>1866870</c:v>
                </c:pt>
                <c:pt idx="836">
                  <c:v>1866870</c:v>
                </c:pt>
                <c:pt idx="837">
                  <c:v>1866870</c:v>
                </c:pt>
                <c:pt idx="838">
                  <c:v>1866870</c:v>
                </c:pt>
                <c:pt idx="839">
                  <c:v>1866870</c:v>
                </c:pt>
                <c:pt idx="840">
                  <c:v>1866870</c:v>
                </c:pt>
                <c:pt idx="841">
                  <c:v>1866870</c:v>
                </c:pt>
                <c:pt idx="842">
                  <c:v>1866870</c:v>
                </c:pt>
                <c:pt idx="843">
                  <c:v>1866870</c:v>
                </c:pt>
                <c:pt idx="844">
                  <c:v>1866870</c:v>
                </c:pt>
                <c:pt idx="845">
                  <c:v>1866870</c:v>
                </c:pt>
                <c:pt idx="846">
                  <c:v>1866870</c:v>
                </c:pt>
                <c:pt idx="847">
                  <c:v>1866870</c:v>
                </c:pt>
                <c:pt idx="848">
                  <c:v>1866870</c:v>
                </c:pt>
                <c:pt idx="849">
                  <c:v>1866870</c:v>
                </c:pt>
                <c:pt idx="850">
                  <c:v>1866870</c:v>
                </c:pt>
                <c:pt idx="851">
                  <c:v>1866870</c:v>
                </c:pt>
                <c:pt idx="852">
                  <c:v>1866870</c:v>
                </c:pt>
                <c:pt idx="853">
                  <c:v>1866870</c:v>
                </c:pt>
                <c:pt idx="854">
                  <c:v>1866870</c:v>
                </c:pt>
                <c:pt idx="855">
                  <c:v>1866870</c:v>
                </c:pt>
                <c:pt idx="856">
                  <c:v>1866870</c:v>
                </c:pt>
                <c:pt idx="857">
                  <c:v>1866870</c:v>
                </c:pt>
                <c:pt idx="858">
                  <c:v>1866870</c:v>
                </c:pt>
                <c:pt idx="859">
                  <c:v>1866870</c:v>
                </c:pt>
                <c:pt idx="860">
                  <c:v>1866870</c:v>
                </c:pt>
                <c:pt idx="861">
                  <c:v>1866870</c:v>
                </c:pt>
                <c:pt idx="862">
                  <c:v>1866870</c:v>
                </c:pt>
                <c:pt idx="863">
                  <c:v>1866870</c:v>
                </c:pt>
                <c:pt idx="864">
                  <c:v>1866870</c:v>
                </c:pt>
                <c:pt idx="865">
                  <c:v>1866870</c:v>
                </c:pt>
                <c:pt idx="866">
                  <c:v>1866870</c:v>
                </c:pt>
                <c:pt idx="867">
                  <c:v>1866870</c:v>
                </c:pt>
                <c:pt idx="868">
                  <c:v>1866870</c:v>
                </c:pt>
                <c:pt idx="869">
                  <c:v>1866870</c:v>
                </c:pt>
                <c:pt idx="870">
                  <c:v>1866870</c:v>
                </c:pt>
                <c:pt idx="871">
                  <c:v>1866870</c:v>
                </c:pt>
                <c:pt idx="872">
                  <c:v>1866870</c:v>
                </c:pt>
                <c:pt idx="873">
                  <c:v>1866870</c:v>
                </c:pt>
                <c:pt idx="874">
                  <c:v>1866870</c:v>
                </c:pt>
                <c:pt idx="875">
                  <c:v>1866870</c:v>
                </c:pt>
                <c:pt idx="876">
                  <c:v>1866870</c:v>
                </c:pt>
                <c:pt idx="877">
                  <c:v>1866870</c:v>
                </c:pt>
                <c:pt idx="878">
                  <c:v>1866870</c:v>
                </c:pt>
                <c:pt idx="879">
                  <c:v>1866870</c:v>
                </c:pt>
                <c:pt idx="880">
                  <c:v>1866870</c:v>
                </c:pt>
                <c:pt idx="881">
                  <c:v>1866870</c:v>
                </c:pt>
                <c:pt idx="882">
                  <c:v>1866870</c:v>
                </c:pt>
                <c:pt idx="883">
                  <c:v>1866870</c:v>
                </c:pt>
                <c:pt idx="884">
                  <c:v>1866870</c:v>
                </c:pt>
                <c:pt idx="885">
                  <c:v>1866870</c:v>
                </c:pt>
                <c:pt idx="886">
                  <c:v>1866870</c:v>
                </c:pt>
                <c:pt idx="887">
                  <c:v>1866870</c:v>
                </c:pt>
                <c:pt idx="888">
                  <c:v>1866870</c:v>
                </c:pt>
                <c:pt idx="889">
                  <c:v>1866870</c:v>
                </c:pt>
                <c:pt idx="890">
                  <c:v>1866870</c:v>
                </c:pt>
                <c:pt idx="891">
                  <c:v>1866870</c:v>
                </c:pt>
                <c:pt idx="892">
                  <c:v>1866870</c:v>
                </c:pt>
                <c:pt idx="893">
                  <c:v>1866870</c:v>
                </c:pt>
                <c:pt idx="894">
                  <c:v>1866870</c:v>
                </c:pt>
                <c:pt idx="895">
                  <c:v>1866870</c:v>
                </c:pt>
                <c:pt idx="896">
                  <c:v>1866870</c:v>
                </c:pt>
                <c:pt idx="897">
                  <c:v>1866870</c:v>
                </c:pt>
                <c:pt idx="898">
                  <c:v>1866870</c:v>
                </c:pt>
                <c:pt idx="899">
                  <c:v>1866870</c:v>
                </c:pt>
                <c:pt idx="900">
                  <c:v>1866870</c:v>
                </c:pt>
                <c:pt idx="901">
                  <c:v>1866870</c:v>
                </c:pt>
                <c:pt idx="902">
                  <c:v>1866870</c:v>
                </c:pt>
                <c:pt idx="903">
                  <c:v>1866870</c:v>
                </c:pt>
                <c:pt idx="904">
                  <c:v>1866870</c:v>
                </c:pt>
                <c:pt idx="905">
                  <c:v>1866870</c:v>
                </c:pt>
                <c:pt idx="906">
                  <c:v>1866870</c:v>
                </c:pt>
                <c:pt idx="907">
                  <c:v>1866870</c:v>
                </c:pt>
                <c:pt idx="908">
                  <c:v>1866870</c:v>
                </c:pt>
                <c:pt idx="909">
                  <c:v>1866870</c:v>
                </c:pt>
                <c:pt idx="910">
                  <c:v>1866870</c:v>
                </c:pt>
                <c:pt idx="911">
                  <c:v>1866870</c:v>
                </c:pt>
                <c:pt idx="912">
                  <c:v>1866870</c:v>
                </c:pt>
                <c:pt idx="913">
                  <c:v>1866870</c:v>
                </c:pt>
                <c:pt idx="914">
                  <c:v>1866870</c:v>
                </c:pt>
                <c:pt idx="915">
                  <c:v>1866870</c:v>
                </c:pt>
                <c:pt idx="916">
                  <c:v>1866870</c:v>
                </c:pt>
                <c:pt idx="917">
                  <c:v>1866870</c:v>
                </c:pt>
                <c:pt idx="918">
                  <c:v>1866870</c:v>
                </c:pt>
                <c:pt idx="919">
                  <c:v>1866870</c:v>
                </c:pt>
                <c:pt idx="920">
                  <c:v>1866870</c:v>
                </c:pt>
                <c:pt idx="921">
                  <c:v>1866870</c:v>
                </c:pt>
                <c:pt idx="922">
                  <c:v>1866870</c:v>
                </c:pt>
                <c:pt idx="923">
                  <c:v>1866870</c:v>
                </c:pt>
                <c:pt idx="924">
                  <c:v>1866870</c:v>
                </c:pt>
                <c:pt idx="925">
                  <c:v>1866870</c:v>
                </c:pt>
                <c:pt idx="926">
                  <c:v>1866870</c:v>
                </c:pt>
                <c:pt idx="927">
                  <c:v>1866870</c:v>
                </c:pt>
                <c:pt idx="928">
                  <c:v>1866870</c:v>
                </c:pt>
                <c:pt idx="929">
                  <c:v>1866870</c:v>
                </c:pt>
                <c:pt idx="930">
                  <c:v>1866870</c:v>
                </c:pt>
                <c:pt idx="931">
                  <c:v>1866870</c:v>
                </c:pt>
                <c:pt idx="932">
                  <c:v>1866870</c:v>
                </c:pt>
                <c:pt idx="933">
                  <c:v>1866870</c:v>
                </c:pt>
                <c:pt idx="934">
                  <c:v>1866870</c:v>
                </c:pt>
                <c:pt idx="935">
                  <c:v>1866870</c:v>
                </c:pt>
                <c:pt idx="936">
                  <c:v>1866870</c:v>
                </c:pt>
                <c:pt idx="937">
                  <c:v>1866870</c:v>
                </c:pt>
                <c:pt idx="938">
                  <c:v>1866870</c:v>
                </c:pt>
                <c:pt idx="939">
                  <c:v>1866870</c:v>
                </c:pt>
                <c:pt idx="940">
                  <c:v>1866870</c:v>
                </c:pt>
                <c:pt idx="941">
                  <c:v>1866870</c:v>
                </c:pt>
                <c:pt idx="942">
                  <c:v>1866870</c:v>
                </c:pt>
                <c:pt idx="943">
                  <c:v>1866870</c:v>
                </c:pt>
                <c:pt idx="944">
                  <c:v>1866870</c:v>
                </c:pt>
                <c:pt idx="945">
                  <c:v>1866870</c:v>
                </c:pt>
                <c:pt idx="946">
                  <c:v>1866870</c:v>
                </c:pt>
                <c:pt idx="947">
                  <c:v>1866870</c:v>
                </c:pt>
                <c:pt idx="948">
                  <c:v>1866870</c:v>
                </c:pt>
                <c:pt idx="949">
                  <c:v>1866870</c:v>
                </c:pt>
                <c:pt idx="950">
                  <c:v>1866870</c:v>
                </c:pt>
                <c:pt idx="951">
                  <c:v>1866870</c:v>
                </c:pt>
                <c:pt idx="952">
                  <c:v>1866870</c:v>
                </c:pt>
                <c:pt idx="953">
                  <c:v>1866870</c:v>
                </c:pt>
                <c:pt idx="954">
                  <c:v>1866870</c:v>
                </c:pt>
                <c:pt idx="955">
                  <c:v>1866870</c:v>
                </c:pt>
                <c:pt idx="956">
                  <c:v>1866870</c:v>
                </c:pt>
                <c:pt idx="957">
                  <c:v>1866870</c:v>
                </c:pt>
                <c:pt idx="958">
                  <c:v>1866870</c:v>
                </c:pt>
                <c:pt idx="959">
                  <c:v>1866870</c:v>
                </c:pt>
                <c:pt idx="960">
                  <c:v>1866870</c:v>
                </c:pt>
                <c:pt idx="961">
                  <c:v>1866870</c:v>
                </c:pt>
                <c:pt idx="962">
                  <c:v>1866870</c:v>
                </c:pt>
                <c:pt idx="963">
                  <c:v>1866870</c:v>
                </c:pt>
                <c:pt idx="964">
                  <c:v>1866870</c:v>
                </c:pt>
                <c:pt idx="965">
                  <c:v>1866870</c:v>
                </c:pt>
                <c:pt idx="966">
                  <c:v>1866870</c:v>
                </c:pt>
                <c:pt idx="967">
                  <c:v>1866870</c:v>
                </c:pt>
                <c:pt idx="968">
                  <c:v>1866870</c:v>
                </c:pt>
                <c:pt idx="969">
                  <c:v>1866870</c:v>
                </c:pt>
                <c:pt idx="970">
                  <c:v>1866870</c:v>
                </c:pt>
                <c:pt idx="971">
                  <c:v>1866870</c:v>
                </c:pt>
                <c:pt idx="972">
                  <c:v>1866870</c:v>
                </c:pt>
                <c:pt idx="973">
                  <c:v>1866870</c:v>
                </c:pt>
                <c:pt idx="974">
                  <c:v>1866870</c:v>
                </c:pt>
                <c:pt idx="975">
                  <c:v>1866870</c:v>
                </c:pt>
                <c:pt idx="976">
                  <c:v>1866870</c:v>
                </c:pt>
                <c:pt idx="977">
                  <c:v>1866870</c:v>
                </c:pt>
                <c:pt idx="978">
                  <c:v>1866870</c:v>
                </c:pt>
                <c:pt idx="979">
                  <c:v>1866870</c:v>
                </c:pt>
                <c:pt idx="980">
                  <c:v>1866870</c:v>
                </c:pt>
                <c:pt idx="981">
                  <c:v>1866870</c:v>
                </c:pt>
                <c:pt idx="982">
                  <c:v>1866410</c:v>
                </c:pt>
                <c:pt idx="983">
                  <c:v>1861510</c:v>
                </c:pt>
                <c:pt idx="984">
                  <c:v>1856820</c:v>
                </c:pt>
                <c:pt idx="985">
                  <c:v>1851440</c:v>
                </c:pt>
                <c:pt idx="986">
                  <c:v>1843500</c:v>
                </c:pt>
                <c:pt idx="987">
                  <c:v>1835420</c:v>
                </c:pt>
                <c:pt idx="988">
                  <c:v>1831460</c:v>
                </c:pt>
                <c:pt idx="989">
                  <c:v>1827600</c:v>
                </c:pt>
                <c:pt idx="990">
                  <c:v>1822790</c:v>
                </c:pt>
                <c:pt idx="991">
                  <c:v>1817100</c:v>
                </c:pt>
                <c:pt idx="992">
                  <c:v>1812910</c:v>
                </c:pt>
                <c:pt idx="993">
                  <c:v>1808630</c:v>
                </c:pt>
                <c:pt idx="994">
                  <c:v>1803780</c:v>
                </c:pt>
                <c:pt idx="995">
                  <c:v>1797930</c:v>
                </c:pt>
                <c:pt idx="996">
                  <c:v>1793520</c:v>
                </c:pt>
                <c:pt idx="997">
                  <c:v>1788990</c:v>
                </c:pt>
                <c:pt idx="998">
                  <c:v>1780330</c:v>
                </c:pt>
                <c:pt idx="999">
                  <c:v>1774440</c:v>
                </c:pt>
                <c:pt idx="1000">
                  <c:v>1770080</c:v>
                </c:pt>
                <c:pt idx="1001">
                  <c:v>1765650</c:v>
                </c:pt>
                <c:pt idx="1002">
                  <c:v>1761460</c:v>
                </c:pt>
                <c:pt idx="1003">
                  <c:v>1755530</c:v>
                </c:pt>
                <c:pt idx="1004">
                  <c:v>1751000</c:v>
                </c:pt>
                <c:pt idx="1005">
                  <c:v>1746990</c:v>
                </c:pt>
                <c:pt idx="1006">
                  <c:v>1742280</c:v>
                </c:pt>
                <c:pt idx="1007">
                  <c:v>1737150</c:v>
                </c:pt>
                <c:pt idx="1008">
                  <c:v>1731750</c:v>
                </c:pt>
                <c:pt idx="1009">
                  <c:v>1727010</c:v>
                </c:pt>
                <c:pt idx="1010">
                  <c:v>1721660</c:v>
                </c:pt>
                <c:pt idx="1011">
                  <c:v>1715980</c:v>
                </c:pt>
                <c:pt idx="1012">
                  <c:v>1710880</c:v>
                </c:pt>
                <c:pt idx="1013">
                  <c:v>1707440</c:v>
                </c:pt>
                <c:pt idx="1014">
                  <c:v>1702410</c:v>
                </c:pt>
                <c:pt idx="1015">
                  <c:v>1698740</c:v>
                </c:pt>
                <c:pt idx="1016">
                  <c:v>1693230</c:v>
                </c:pt>
                <c:pt idx="1017">
                  <c:v>1689580</c:v>
                </c:pt>
                <c:pt idx="1018">
                  <c:v>1685090</c:v>
                </c:pt>
                <c:pt idx="1019">
                  <c:v>1679910</c:v>
                </c:pt>
                <c:pt idx="1020">
                  <c:v>1674570</c:v>
                </c:pt>
                <c:pt idx="1021">
                  <c:v>1668730</c:v>
                </c:pt>
                <c:pt idx="1022">
                  <c:v>1663080</c:v>
                </c:pt>
                <c:pt idx="1023">
                  <c:v>1660100</c:v>
                </c:pt>
                <c:pt idx="1024">
                  <c:v>1655190</c:v>
                </c:pt>
                <c:pt idx="1025">
                  <c:v>1650440</c:v>
                </c:pt>
                <c:pt idx="1026">
                  <c:v>1647440</c:v>
                </c:pt>
                <c:pt idx="1027">
                  <c:v>1643360</c:v>
                </c:pt>
                <c:pt idx="1028">
                  <c:v>1638240</c:v>
                </c:pt>
                <c:pt idx="1029">
                  <c:v>1630720</c:v>
                </c:pt>
                <c:pt idx="1030">
                  <c:v>1624900</c:v>
                </c:pt>
                <c:pt idx="1031">
                  <c:v>1619200</c:v>
                </c:pt>
                <c:pt idx="1032">
                  <c:v>1614820</c:v>
                </c:pt>
                <c:pt idx="1033">
                  <c:v>1610410</c:v>
                </c:pt>
                <c:pt idx="1034">
                  <c:v>1606650</c:v>
                </c:pt>
                <c:pt idx="1035">
                  <c:v>1602360</c:v>
                </c:pt>
                <c:pt idx="1036">
                  <c:v>1598560</c:v>
                </c:pt>
                <c:pt idx="1037">
                  <c:v>1595240</c:v>
                </c:pt>
                <c:pt idx="1038">
                  <c:v>1590400</c:v>
                </c:pt>
                <c:pt idx="1039">
                  <c:v>1583880</c:v>
                </c:pt>
                <c:pt idx="1040">
                  <c:v>1579980</c:v>
                </c:pt>
                <c:pt idx="1041">
                  <c:v>1574270</c:v>
                </c:pt>
                <c:pt idx="1042">
                  <c:v>1571330</c:v>
                </c:pt>
                <c:pt idx="1043">
                  <c:v>1567160</c:v>
                </c:pt>
                <c:pt idx="1044">
                  <c:v>1561780</c:v>
                </c:pt>
                <c:pt idx="1045">
                  <c:v>1555670</c:v>
                </c:pt>
                <c:pt idx="1046">
                  <c:v>1550440</c:v>
                </c:pt>
                <c:pt idx="1047">
                  <c:v>1544930</c:v>
                </c:pt>
                <c:pt idx="1048">
                  <c:v>1539650</c:v>
                </c:pt>
                <c:pt idx="1049">
                  <c:v>1534660</c:v>
                </c:pt>
                <c:pt idx="1050">
                  <c:v>1529710</c:v>
                </c:pt>
                <c:pt idx="1051">
                  <c:v>1524860</c:v>
                </c:pt>
                <c:pt idx="1052">
                  <c:v>1520020</c:v>
                </c:pt>
                <c:pt idx="1053">
                  <c:v>1515040</c:v>
                </c:pt>
                <c:pt idx="1054">
                  <c:v>1508540</c:v>
                </c:pt>
                <c:pt idx="1055">
                  <c:v>1503350</c:v>
                </c:pt>
                <c:pt idx="1056">
                  <c:v>1497940</c:v>
                </c:pt>
                <c:pt idx="1057">
                  <c:v>1492890</c:v>
                </c:pt>
                <c:pt idx="1058">
                  <c:v>1488500</c:v>
                </c:pt>
                <c:pt idx="1059">
                  <c:v>1481770</c:v>
                </c:pt>
                <c:pt idx="1060">
                  <c:v>1477940</c:v>
                </c:pt>
                <c:pt idx="1061">
                  <c:v>1473880</c:v>
                </c:pt>
                <c:pt idx="1062">
                  <c:v>1468180</c:v>
                </c:pt>
                <c:pt idx="1063">
                  <c:v>1463920</c:v>
                </c:pt>
                <c:pt idx="1064">
                  <c:v>1459720</c:v>
                </c:pt>
                <c:pt idx="1065">
                  <c:v>1453780</c:v>
                </c:pt>
                <c:pt idx="1066">
                  <c:v>1448910</c:v>
                </c:pt>
                <c:pt idx="1067">
                  <c:v>1444640</c:v>
                </c:pt>
                <c:pt idx="1068">
                  <c:v>1440240</c:v>
                </c:pt>
                <c:pt idx="1069">
                  <c:v>1435470</c:v>
                </c:pt>
                <c:pt idx="1070">
                  <c:v>1431420</c:v>
                </c:pt>
                <c:pt idx="1071">
                  <c:v>1426390</c:v>
                </c:pt>
                <c:pt idx="1072">
                  <c:v>1422050</c:v>
                </c:pt>
                <c:pt idx="1073">
                  <c:v>1417480</c:v>
                </c:pt>
                <c:pt idx="1074">
                  <c:v>1412800</c:v>
                </c:pt>
                <c:pt idx="1075">
                  <c:v>1408020</c:v>
                </c:pt>
                <c:pt idx="1076">
                  <c:v>1404000</c:v>
                </c:pt>
                <c:pt idx="1077">
                  <c:v>1398460</c:v>
                </c:pt>
                <c:pt idx="1078">
                  <c:v>1392420</c:v>
                </c:pt>
                <c:pt idx="1079">
                  <c:v>1388630</c:v>
                </c:pt>
                <c:pt idx="1080">
                  <c:v>1383910</c:v>
                </c:pt>
                <c:pt idx="1081">
                  <c:v>1379920</c:v>
                </c:pt>
                <c:pt idx="1082">
                  <c:v>1375470</c:v>
                </c:pt>
                <c:pt idx="1083">
                  <c:v>1366460</c:v>
                </c:pt>
                <c:pt idx="1084">
                  <c:v>1361310</c:v>
                </c:pt>
                <c:pt idx="1085">
                  <c:v>1357350</c:v>
                </c:pt>
                <c:pt idx="1086">
                  <c:v>1353050</c:v>
                </c:pt>
                <c:pt idx="1087">
                  <c:v>1348310</c:v>
                </c:pt>
                <c:pt idx="1088">
                  <c:v>1343280</c:v>
                </c:pt>
                <c:pt idx="1089">
                  <c:v>1336190</c:v>
                </c:pt>
                <c:pt idx="1090">
                  <c:v>1331920</c:v>
                </c:pt>
                <c:pt idx="1091">
                  <c:v>1325510</c:v>
                </c:pt>
                <c:pt idx="1092">
                  <c:v>1321720</c:v>
                </c:pt>
                <c:pt idx="1093">
                  <c:v>1317150</c:v>
                </c:pt>
                <c:pt idx="1094">
                  <c:v>1312080</c:v>
                </c:pt>
                <c:pt idx="1095">
                  <c:v>1308030</c:v>
                </c:pt>
                <c:pt idx="1096">
                  <c:v>1305530</c:v>
                </c:pt>
                <c:pt idx="1097">
                  <c:v>1302380</c:v>
                </c:pt>
                <c:pt idx="1098">
                  <c:v>1298460</c:v>
                </c:pt>
                <c:pt idx="1099">
                  <c:v>1294250</c:v>
                </c:pt>
                <c:pt idx="1100">
                  <c:v>1288040</c:v>
                </c:pt>
                <c:pt idx="1101">
                  <c:v>1282500</c:v>
                </c:pt>
                <c:pt idx="1102">
                  <c:v>1278220</c:v>
                </c:pt>
                <c:pt idx="1103">
                  <c:v>1273830</c:v>
                </c:pt>
                <c:pt idx="1104">
                  <c:v>1269680</c:v>
                </c:pt>
                <c:pt idx="1105">
                  <c:v>1266390</c:v>
                </c:pt>
                <c:pt idx="1106">
                  <c:v>1260480</c:v>
                </c:pt>
                <c:pt idx="1107">
                  <c:v>1255180</c:v>
                </c:pt>
                <c:pt idx="1108">
                  <c:v>1249650</c:v>
                </c:pt>
                <c:pt idx="1109">
                  <c:v>1244750</c:v>
                </c:pt>
                <c:pt idx="1110">
                  <c:v>1239330</c:v>
                </c:pt>
                <c:pt idx="1111">
                  <c:v>1232910</c:v>
                </c:pt>
                <c:pt idx="1112">
                  <c:v>1227780</c:v>
                </c:pt>
                <c:pt idx="1113">
                  <c:v>1223230</c:v>
                </c:pt>
                <c:pt idx="1114">
                  <c:v>1218110</c:v>
                </c:pt>
                <c:pt idx="1115">
                  <c:v>1213010</c:v>
                </c:pt>
                <c:pt idx="1116">
                  <c:v>1207770</c:v>
                </c:pt>
                <c:pt idx="1117">
                  <c:v>1204500</c:v>
                </c:pt>
                <c:pt idx="1118">
                  <c:v>1200550</c:v>
                </c:pt>
                <c:pt idx="1119">
                  <c:v>1195960</c:v>
                </c:pt>
                <c:pt idx="1120">
                  <c:v>1191880</c:v>
                </c:pt>
                <c:pt idx="1121">
                  <c:v>1186620</c:v>
                </c:pt>
                <c:pt idx="1122">
                  <c:v>1183870</c:v>
                </c:pt>
                <c:pt idx="1123">
                  <c:v>1180560</c:v>
                </c:pt>
                <c:pt idx="1124">
                  <c:v>1176730</c:v>
                </c:pt>
                <c:pt idx="1125">
                  <c:v>1173160</c:v>
                </c:pt>
                <c:pt idx="1126">
                  <c:v>1167780</c:v>
                </c:pt>
                <c:pt idx="1127">
                  <c:v>1161910</c:v>
                </c:pt>
                <c:pt idx="1128">
                  <c:v>1156340</c:v>
                </c:pt>
                <c:pt idx="1129">
                  <c:v>1152600</c:v>
                </c:pt>
                <c:pt idx="1130">
                  <c:v>1148300</c:v>
                </c:pt>
                <c:pt idx="1131">
                  <c:v>1143990</c:v>
                </c:pt>
                <c:pt idx="1132">
                  <c:v>1138700</c:v>
                </c:pt>
                <c:pt idx="1133">
                  <c:v>1134470</c:v>
                </c:pt>
                <c:pt idx="1134">
                  <c:v>1128780</c:v>
                </c:pt>
                <c:pt idx="1135">
                  <c:v>1124880</c:v>
                </c:pt>
                <c:pt idx="1136">
                  <c:v>1119310</c:v>
                </c:pt>
                <c:pt idx="1137">
                  <c:v>1112900</c:v>
                </c:pt>
                <c:pt idx="1138">
                  <c:v>1108230</c:v>
                </c:pt>
                <c:pt idx="1139">
                  <c:v>1103090</c:v>
                </c:pt>
                <c:pt idx="1140">
                  <c:v>1098550</c:v>
                </c:pt>
                <c:pt idx="1141">
                  <c:v>1093870</c:v>
                </c:pt>
                <c:pt idx="1142">
                  <c:v>1088030</c:v>
                </c:pt>
                <c:pt idx="1143">
                  <c:v>1083670</c:v>
                </c:pt>
                <c:pt idx="1144">
                  <c:v>1079550</c:v>
                </c:pt>
                <c:pt idx="1145">
                  <c:v>1075860</c:v>
                </c:pt>
                <c:pt idx="1146">
                  <c:v>1071400</c:v>
                </c:pt>
                <c:pt idx="1147">
                  <c:v>1064920</c:v>
                </c:pt>
                <c:pt idx="1148">
                  <c:v>1059240</c:v>
                </c:pt>
                <c:pt idx="1149">
                  <c:v>1054760</c:v>
                </c:pt>
                <c:pt idx="1150">
                  <c:v>1050450</c:v>
                </c:pt>
                <c:pt idx="1151">
                  <c:v>1046390</c:v>
                </c:pt>
                <c:pt idx="1152">
                  <c:v>1041940</c:v>
                </c:pt>
                <c:pt idx="1153">
                  <c:v>1037760</c:v>
                </c:pt>
                <c:pt idx="1154">
                  <c:v>1032020</c:v>
                </c:pt>
                <c:pt idx="1155">
                  <c:v>1025790</c:v>
                </c:pt>
                <c:pt idx="1156">
                  <c:v>1020720</c:v>
                </c:pt>
                <c:pt idx="1157">
                  <c:v>1015900</c:v>
                </c:pt>
                <c:pt idx="1158">
                  <c:v>1011480</c:v>
                </c:pt>
                <c:pt idx="1159">
                  <c:v>1005370</c:v>
                </c:pt>
                <c:pt idx="1160">
                  <c:v>1000050</c:v>
                </c:pt>
                <c:pt idx="1161" formatCode="General">
                  <c:v>994789</c:v>
                </c:pt>
                <c:pt idx="1162" formatCode="General">
                  <c:v>991690</c:v>
                </c:pt>
                <c:pt idx="1163" formatCode="General">
                  <c:v>986929</c:v>
                </c:pt>
                <c:pt idx="1164" formatCode="General">
                  <c:v>981999</c:v>
                </c:pt>
                <c:pt idx="1165" formatCode="General">
                  <c:v>978221</c:v>
                </c:pt>
                <c:pt idx="1166" formatCode="General">
                  <c:v>971368</c:v>
                </c:pt>
                <c:pt idx="1167" formatCode="General">
                  <c:v>965722</c:v>
                </c:pt>
                <c:pt idx="1168" formatCode="General">
                  <c:v>961824</c:v>
                </c:pt>
                <c:pt idx="1169" formatCode="General">
                  <c:v>958795</c:v>
                </c:pt>
                <c:pt idx="1170" formatCode="General">
                  <c:v>953993</c:v>
                </c:pt>
                <c:pt idx="1171" formatCode="General">
                  <c:v>949127</c:v>
                </c:pt>
                <c:pt idx="1172" formatCode="General">
                  <c:v>943988</c:v>
                </c:pt>
                <c:pt idx="1173" formatCode="General">
                  <c:v>940922</c:v>
                </c:pt>
                <c:pt idx="1174" formatCode="General">
                  <c:v>937980</c:v>
                </c:pt>
                <c:pt idx="1175" formatCode="General">
                  <c:v>928638</c:v>
                </c:pt>
                <c:pt idx="1176" formatCode="General">
                  <c:v>923999</c:v>
                </c:pt>
                <c:pt idx="1177" formatCode="General">
                  <c:v>917631</c:v>
                </c:pt>
                <c:pt idx="1178" formatCode="General">
                  <c:v>914875</c:v>
                </c:pt>
                <c:pt idx="1179" formatCode="General">
                  <c:v>914875</c:v>
                </c:pt>
                <c:pt idx="1180" formatCode="General">
                  <c:v>914875</c:v>
                </c:pt>
                <c:pt idx="1181" formatCode="General">
                  <c:v>914875</c:v>
                </c:pt>
                <c:pt idx="1182" formatCode="General">
                  <c:v>914875</c:v>
                </c:pt>
                <c:pt idx="1183" formatCode="General">
                  <c:v>914875</c:v>
                </c:pt>
                <c:pt idx="1184" formatCode="General">
                  <c:v>914875</c:v>
                </c:pt>
                <c:pt idx="1185" formatCode="General">
                  <c:v>914875</c:v>
                </c:pt>
                <c:pt idx="1186" formatCode="General">
                  <c:v>914875</c:v>
                </c:pt>
                <c:pt idx="1187" formatCode="General">
                  <c:v>914875</c:v>
                </c:pt>
                <c:pt idx="1188" formatCode="General">
                  <c:v>914875</c:v>
                </c:pt>
                <c:pt idx="1189" formatCode="General">
                  <c:v>914875</c:v>
                </c:pt>
                <c:pt idx="1190" formatCode="General">
                  <c:v>914875</c:v>
                </c:pt>
                <c:pt idx="1191" formatCode="General">
                  <c:v>914875</c:v>
                </c:pt>
                <c:pt idx="1192" formatCode="General">
                  <c:v>914875</c:v>
                </c:pt>
                <c:pt idx="1193" formatCode="General">
                  <c:v>914875</c:v>
                </c:pt>
                <c:pt idx="1194" formatCode="General">
                  <c:v>914875</c:v>
                </c:pt>
                <c:pt idx="1195" formatCode="General">
                  <c:v>914875</c:v>
                </c:pt>
                <c:pt idx="1196" formatCode="General">
                  <c:v>914875</c:v>
                </c:pt>
                <c:pt idx="1197" formatCode="General">
                  <c:v>914875</c:v>
                </c:pt>
                <c:pt idx="1198" formatCode="General">
                  <c:v>914875</c:v>
                </c:pt>
                <c:pt idx="1199" formatCode="General">
                  <c:v>914875</c:v>
                </c:pt>
                <c:pt idx="1200" formatCode="General">
                  <c:v>914875</c:v>
                </c:pt>
                <c:pt idx="1201" formatCode="General">
                  <c:v>914875</c:v>
                </c:pt>
                <c:pt idx="1202" formatCode="General">
                  <c:v>914875</c:v>
                </c:pt>
                <c:pt idx="1203" formatCode="General">
                  <c:v>914875</c:v>
                </c:pt>
                <c:pt idx="1204" formatCode="General">
                  <c:v>914875</c:v>
                </c:pt>
                <c:pt idx="1205" formatCode="General">
                  <c:v>914875</c:v>
                </c:pt>
                <c:pt idx="1206" formatCode="General">
                  <c:v>914875</c:v>
                </c:pt>
                <c:pt idx="1207" formatCode="General">
                  <c:v>914875</c:v>
                </c:pt>
                <c:pt idx="1208" formatCode="General">
                  <c:v>914875</c:v>
                </c:pt>
                <c:pt idx="1209" formatCode="General">
                  <c:v>914875</c:v>
                </c:pt>
                <c:pt idx="1210" formatCode="General">
                  <c:v>914875</c:v>
                </c:pt>
                <c:pt idx="1211" formatCode="General">
                  <c:v>914875</c:v>
                </c:pt>
                <c:pt idx="1212" formatCode="General">
                  <c:v>914875</c:v>
                </c:pt>
                <c:pt idx="1213" formatCode="General">
                  <c:v>914875</c:v>
                </c:pt>
                <c:pt idx="1214" formatCode="General">
                  <c:v>914875</c:v>
                </c:pt>
                <c:pt idx="1215" formatCode="General">
                  <c:v>914875</c:v>
                </c:pt>
                <c:pt idx="1216" formatCode="General">
                  <c:v>914875</c:v>
                </c:pt>
                <c:pt idx="1217" formatCode="General">
                  <c:v>914875</c:v>
                </c:pt>
                <c:pt idx="1218" formatCode="General">
                  <c:v>914875</c:v>
                </c:pt>
                <c:pt idx="1219" formatCode="General">
                  <c:v>914875</c:v>
                </c:pt>
                <c:pt idx="1220" formatCode="General">
                  <c:v>914875</c:v>
                </c:pt>
                <c:pt idx="1221" formatCode="General">
                  <c:v>914875</c:v>
                </c:pt>
                <c:pt idx="1222" formatCode="General">
                  <c:v>914875</c:v>
                </c:pt>
                <c:pt idx="1223" formatCode="General">
                  <c:v>914875</c:v>
                </c:pt>
                <c:pt idx="1224" formatCode="General">
                  <c:v>914875</c:v>
                </c:pt>
                <c:pt idx="1225" formatCode="General">
                  <c:v>914875</c:v>
                </c:pt>
                <c:pt idx="1226" formatCode="General">
                  <c:v>914875</c:v>
                </c:pt>
                <c:pt idx="1227" formatCode="General">
                  <c:v>914875</c:v>
                </c:pt>
                <c:pt idx="1228" formatCode="General">
                  <c:v>914875</c:v>
                </c:pt>
                <c:pt idx="1229" formatCode="General">
                  <c:v>914875</c:v>
                </c:pt>
                <c:pt idx="1230" formatCode="General">
                  <c:v>914875</c:v>
                </c:pt>
                <c:pt idx="1231" formatCode="General">
                  <c:v>914875</c:v>
                </c:pt>
                <c:pt idx="1232" formatCode="General">
                  <c:v>914875</c:v>
                </c:pt>
                <c:pt idx="1233" formatCode="General">
                  <c:v>914875</c:v>
                </c:pt>
                <c:pt idx="1234" formatCode="General">
                  <c:v>914875</c:v>
                </c:pt>
                <c:pt idx="1235" formatCode="General">
                  <c:v>914875</c:v>
                </c:pt>
                <c:pt idx="1236" formatCode="General">
                  <c:v>914875</c:v>
                </c:pt>
                <c:pt idx="1237" formatCode="General">
                  <c:v>914875</c:v>
                </c:pt>
                <c:pt idx="1238" formatCode="General">
                  <c:v>914875</c:v>
                </c:pt>
                <c:pt idx="1239" formatCode="General">
                  <c:v>914875</c:v>
                </c:pt>
                <c:pt idx="1240" formatCode="General">
                  <c:v>914875</c:v>
                </c:pt>
                <c:pt idx="1241" formatCode="General">
                  <c:v>914875</c:v>
                </c:pt>
                <c:pt idx="1242" formatCode="General">
                  <c:v>914875</c:v>
                </c:pt>
                <c:pt idx="1243" formatCode="General">
                  <c:v>914875</c:v>
                </c:pt>
                <c:pt idx="1244" formatCode="General">
                  <c:v>914875</c:v>
                </c:pt>
                <c:pt idx="1245" formatCode="General">
                  <c:v>914875</c:v>
                </c:pt>
                <c:pt idx="1246" formatCode="General">
                  <c:v>914875</c:v>
                </c:pt>
                <c:pt idx="1247" formatCode="General">
                  <c:v>914875</c:v>
                </c:pt>
                <c:pt idx="1248" formatCode="General">
                  <c:v>914875</c:v>
                </c:pt>
                <c:pt idx="1249" formatCode="General">
                  <c:v>914875</c:v>
                </c:pt>
                <c:pt idx="1250" formatCode="General">
                  <c:v>914875</c:v>
                </c:pt>
                <c:pt idx="1251" formatCode="General">
                  <c:v>914875</c:v>
                </c:pt>
                <c:pt idx="1252" formatCode="General">
                  <c:v>914875</c:v>
                </c:pt>
                <c:pt idx="1253" formatCode="General">
                  <c:v>914875</c:v>
                </c:pt>
                <c:pt idx="1254" formatCode="General">
                  <c:v>914875</c:v>
                </c:pt>
                <c:pt idx="1255" formatCode="General">
                  <c:v>914875</c:v>
                </c:pt>
                <c:pt idx="1256" formatCode="General">
                  <c:v>914875</c:v>
                </c:pt>
                <c:pt idx="1257" formatCode="General">
                  <c:v>914875</c:v>
                </c:pt>
                <c:pt idx="1258" formatCode="General">
                  <c:v>914875</c:v>
                </c:pt>
                <c:pt idx="1259" formatCode="General">
                  <c:v>914875</c:v>
                </c:pt>
                <c:pt idx="1260" formatCode="General">
                  <c:v>914875</c:v>
                </c:pt>
                <c:pt idx="1261" formatCode="General">
                  <c:v>914875</c:v>
                </c:pt>
                <c:pt idx="1262" formatCode="General">
                  <c:v>914875</c:v>
                </c:pt>
                <c:pt idx="1263" formatCode="General">
                  <c:v>914875</c:v>
                </c:pt>
                <c:pt idx="1264" formatCode="General">
                  <c:v>914875</c:v>
                </c:pt>
                <c:pt idx="1265" formatCode="General">
                  <c:v>914875</c:v>
                </c:pt>
                <c:pt idx="1266" formatCode="General">
                  <c:v>914875</c:v>
                </c:pt>
                <c:pt idx="1267" formatCode="General">
                  <c:v>914875</c:v>
                </c:pt>
                <c:pt idx="1268" formatCode="General">
                  <c:v>914875</c:v>
                </c:pt>
                <c:pt idx="1269" formatCode="General">
                  <c:v>914875</c:v>
                </c:pt>
                <c:pt idx="1270" formatCode="General">
                  <c:v>914875</c:v>
                </c:pt>
                <c:pt idx="1271" formatCode="General">
                  <c:v>914875</c:v>
                </c:pt>
                <c:pt idx="1272" formatCode="General">
                  <c:v>914875</c:v>
                </c:pt>
                <c:pt idx="1273" formatCode="General">
                  <c:v>914875</c:v>
                </c:pt>
                <c:pt idx="1274" formatCode="General">
                  <c:v>914875</c:v>
                </c:pt>
                <c:pt idx="1275" formatCode="General">
                  <c:v>914875</c:v>
                </c:pt>
                <c:pt idx="1276" formatCode="General">
                  <c:v>914875</c:v>
                </c:pt>
                <c:pt idx="1277" formatCode="General">
                  <c:v>914875</c:v>
                </c:pt>
                <c:pt idx="1278" formatCode="General">
                  <c:v>914875</c:v>
                </c:pt>
                <c:pt idx="1279" formatCode="General">
                  <c:v>914875</c:v>
                </c:pt>
                <c:pt idx="1280" formatCode="General">
                  <c:v>914875</c:v>
                </c:pt>
                <c:pt idx="1281" formatCode="General">
                  <c:v>914875</c:v>
                </c:pt>
                <c:pt idx="1282" formatCode="General">
                  <c:v>914875</c:v>
                </c:pt>
                <c:pt idx="1283" formatCode="General">
                  <c:v>914875</c:v>
                </c:pt>
                <c:pt idx="1284" formatCode="General">
                  <c:v>914875</c:v>
                </c:pt>
                <c:pt idx="1285" formatCode="General">
                  <c:v>914875</c:v>
                </c:pt>
                <c:pt idx="1286" formatCode="General">
                  <c:v>914875</c:v>
                </c:pt>
                <c:pt idx="1287" formatCode="General">
                  <c:v>914875</c:v>
                </c:pt>
                <c:pt idx="1288" formatCode="General">
                  <c:v>914875</c:v>
                </c:pt>
                <c:pt idx="1289" formatCode="General">
                  <c:v>914875</c:v>
                </c:pt>
                <c:pt idx="1290" formatCode="General">
                  <c:v>914875</c:v>
                </c:pt>
                <c:pt idx="1291" formatCode="General">
                  <c:v>914875</c:v>
                </c:pt>
                <c:pt idx="1292" formatCode="General">
                  <c:v>914875</c:v>
                </c:pt>
                <c:pt idx="1293" formatCode="General">
                  <c:v>914875</c:v>
                </c:pt>
                <c:pt idx="1294" formatCode="General">
                  <c:v>914875</c:v>
                </c:pt>
                <c:pt idx="1295" formatCode="General">
                  <c:v>914875</c:v>
                </c:pt>
                <c:pt idx="1296" formatCode="General">
                  <c:v>914875</c:v>
                </c:pt>
                <c:pt idx="1297" formatCode="General">
                  <c:v>914875</c:v>
                </c:pt>
                <c:pt idx="1298" formatCode="General">
                  <c:v>914875</c:v>
                </c:pt>
                <c:pt idx="1299" formatCode="General">
                  <c:v>914875</c:v>
                </c:pt>
                <c:pt idx="1300" formatCode="General">
                  <c:v>914875</c:v>
                </c:pt>
                <c:pt idx="1301" formatCode="General">
                  <c:v>914875</c:v>
                </c:pt>
                <c:pt idx="1302" formatCode="General">
                  <c:v>914875</c:v>
                </c:pt>
                <c:pt idx="1303" formatCode="General">
                  <c:v>914875</c:v>
                </c:pt>
                <c:pt idx="1304" formatCode="General">
                  <c:v>914875</c:v>
                </c:pt>
                <c:pt idx="1305" formatCode="General">
                  <c:v>914875</c:v>
                </c:pt>
                <c:pt idx="1306" formatCode="General">
                  <c:v>914875</c:v>
                </c:pt>
                <c:pt idx="1307" formatCode="General">
                  <c:v>914875</c:v>
                </c:pt>
                <c:pt idx="1308" formatCode="General">
                  <c:v>914875</c:v>
                </c:pt>
                <c:pt idx="1309" formatCode="General">
                  <c:v>914875</c:v>
                </c:pt>
                <c:pt idx="1310" formatCode="General">
                  <c:v>914875</c:v>
                </c:pt>
                <c:pt idx="1311" formatCode="General">
                  <c:v>914875</c:v>
                </c:pt>
                <c:pt idx="1312" formatCode="General">
                  <c:v>914875</c:v>
                </c:pt>
                <c:pt idx="1313" formatCode="General">
                  <c:v>914875</c:v>
                </c:pt>
                <c:pt idx="1314" formatCode="General">
                  <c:v>914875</c:v>
                </c:pt>
                <c:pt idx="1315" formatCode="General">
                  <c:v>914875</c:v>
                </c:pt>
                <c:pt idx="1316" formatCode="General">
                  <c:v>914875</c:v>
                </c:pt>
                <c:pt idx="1317" formatCode="General">
                  <c:v>914875</c:v>
                </c:pt>
                <c:pt idx="1318" formatCode="General">
                  <c:v>914875</c:v>
                </c:pt>
                <c:pt idx="1319" formatCode="General">
                  <c:v>914875</c:v>
                </c:pt>
                <c:pt idx="1320" formatCode="General">
                  <c:v>914875</c:v>
                </c:pt>
                <c:pt idx="1321" formatCode="General">
                  <c:v>914875</c:v>
                </c:pt>
                <c:pt idx="1322" formatCode="General">
                  <c:v>914875</c:v>
                </c:pt>
                <c:pt idx="1323" formatCode="General">
                  <c:v>914875</c:v>
                </c:pt>
                <c:pt idx="1324" formatCode="General">
                  <c:v>914875</c:v>
                </c:pt>
                <c:pt idx="1325" formatCode="General">
                  <c:v>914875</c:v>
                </c:pt>
                <c:pt idx="1326" formatCode="General">
                  <c:v>914875</c:v>
                </c:pt>
                <c:pt idx="1327" formatCode="General">
                  <c:v>914875</c:v>
                </c:pt>
                <c:pt idx="1328" formatCode="General">
                  <c:v>914875</c:v>
                </c:pt>
                <c:pt idx="1329" formatCode="General">
                  <c:v>914875</c:v>
                </c:pt>
                <c:pt idx="1330" formatCode="General">
                  <c:v>914875</c:v>
                </c:pt>
                <c:pt idx="1331" formatCode="General">
                  <c:v>914875</c:v>
                </c:pt>
                <c:pt idx="1332" formatCode="General">
                  <c:v>914875</c:v>
                </c:pt>
                <c:pt idx="1333" formatCode="General">
                  <c:v>914875</c:v>
                </c:pt>
                <c:pt idx="1334" formatCode="General">
                  <c:v>914875</c:v>
                </c:pt>
                <c:pt idx="1335" formatCode="General">
                  <c:v>914875</c:v>
                </c:pt>
                <c:pt idx="1336" formatCode="General">
                  <c:v>914875</c:v>
                </c:pt>
                <c:pt idx="1337" formatCode="General">
                  <c:v>914875</c:v>
                </c:pt>
                <c:pt idx="1338" formatCode="General">
                  <c:v>914875</c:v>
                </c:pt>
                <c:pt idx="1339" formatCode="General">
                  <c:v>914875</c:v>
                </c:pt>
                <c:pt idx="1340" formatCode="General">
                  <c:v>914875</c:v>
                </c:pt>
                <c:pt idx="1341" formatCode="General">
                  <c:v>914875</c:v>
                </c:pt>
                <c:pt idx="1342" formatCode="General">
                  <c:v>914875</c:v>
                </c:pt>
                <c:pt idx="1343" formatCode="General">
                  <c:v>914875</c:v>
                </c:pt>
                <c:pt idx="1344" formatCode="General">
                  <c:v>914875</c:v>
                </c:pt>
                <c:pt idx="1345" formatCode="General">
                  <c:v>914875</c:v>
                </c:pt>
                <c:pt idx="1346" formatCode="General">
                  <c:v>914875</c:v>
                </c:pt>
                <c:pt idx="1347" formatCode="General">
                  <c:v>914875</c:v>
                </c:pt>
                <c:pt idx="1348" formatCode="General">
                  <c:v>914875</c:v>
                </c:pt>
                <c:pt idx="1349" formatCode="General">
                  <c:v>914875</c:v>
                </c:pt>
                <c:pt idx="1350" formatCode="General">
                  <c:v>914875</c:v>
                </c:pt>
                <c:pt idx="1351" formatCode="General">
                  <c:v>914875</c:v>
                </c:pt>
                <c:pt idx="1352" formatCode="General">
                  <c:v>914875</c:v>
                </c:pt>
                <c:pt idx="1353" formatCode="General">
                  <c:v>914875</c:v>
                </c:pt>
                <c:pt idx="1354" formatCode="General">
                  <c:v>914875</c:v>
                </c:pt>
                <c:pt idx="1355" formatCode="General">
                  <c:v>914875</c:v>
                </c:pt>
                <c:pt idx="1356" formatCode="General">
                  <c:v>914875</c:v>
                </c:pt>
                <c:pt idx="1357" formatCode="General">
                  <c:v>914875</c:v>
                </c:pt>
                <c:pt idx="1358" formatCode="General">
                  <c:v>914875</c:v>
                </c:pt>
                <c:pt idx="1359" formatCode="General">
                  <c:v>914875</c:v>
                </c:pt>
                <c:pt idx="1360" formatCode="General">
                  <c:v>914875</c:v>
                </c:pt>
                <c:pt idx="1361" formatCode="General">
                  <c:v>914875</c:v>
                </c:pt>
                <c:pt idx="1362" formatCode="General">
                  <c:v>914875</c:v>
                </c:pt>
                <c:pt idx="1363" formatCode="General">
                  <c:v>914875</c:v>
                </c:pt>
                <c:pt idx="1364" formatCode="General">
                  <c:v>914875</c:v>
                </c:pt>
                <c:pt idx="1365" formatCode="General">
                  <c:v>914875</c:v>
                </c:pt>
                <c:pt idx="1366" formatCode="General">
                  <c:v>914875</c:v>
                </c:pt>
                <c:pt idx="1367" formatCode="General">
                  <c:v>914875</c:v>
                </c:pt>
                <c:pt idx="1368" formatCode="General">
                  <c:v>914875</c:v>
                </c:pt>
                <c:pt idx="1369" formatCode="General">
                  <c:v>914875</c:v>
                </c:pt>
                <c:pt idx="1370" formatCode="General">
                  <c:v>914875</c:v>
                </c:pt>
                <c:pt idx="1371" formatCode="General">
                  <c:v>914875</c:v>
                </c:pt>
                <c:pt idx="1372" formatCode="General">
                  <c:v>914875</c:v>
                </c:pt>
                <c:pt idx="1373" formatCode="General">
                  <c:v>914875</c:v>
                </c:pt>
                <c:pt idx="1374" formatCode="General">
                  <c:v>914875</c:v>
                </c:pt>
                <c:pt idx="1375" formatCode="General">
                  <c:v>914761</c:v>
                </c:pt>
                <c:pt idx="1376" formatCode="General">
                  <c:v>912684</c:v>
                </c:pt>
                <c:pt idx="1377" formatCode="General">
                  <c:v>910196</c:v>
                </c:pt>
                <c:pt idx="1378" formatCode="General">
                  <c:v>907565</c:v>
                </c:pt>
                <c:pt idx="1379" formatCode="General">
                  <c:v>904572</c:v>
                </c:pt>
                <c:pt idx="1380" formatCode="General">
                  <c:v>901033</c:v>
                </c:pt>
                <c:pt idx="1381" formatCode="General">
                  <c:v>898420</c:v>
                </c:pt>
                <c:pt idx="1382" formatCode="General">
                  <c:v>896394</c:v>
                </c:pt>
                <c:pt idx="1383" formatCode="General">
                  <c:v>894024</c:v>
                </c:pt>
                <c:pt idx="1384" formatCode="General">
                  <c:v>891954</c:v>
                </c:pt>
                <c:pt idx="1385" formatCode="General">
                  <c:v>890082</c:v>
                </c:pt>
                <c:pt idx="1386" formatCode="General">
                  <c:v>887968</c:v>
                </c:pt>
                <c:pt idx="1387" formatCode="General">
                  <c:v>885927</c:v>
                </c:pt>
                <c:pt idx="1388" formatCode="General">
                  <c:v>884277</c:v>
                </c:pt>
                <c:pt idx="1389" formatCode="General">
                  <c:v>881693</c:v>
                </c:pt>
                <c:pt idx="1390" formatCode="General">
                  <c:v>879581</c:v>
                </c:pt>
                <c:pt idx="1391" formatCode="General">
                  <c:v>877468</c:v>
                </c:pt>
                <c:pt idx="1392" formatCode="General">
                  <c:v>874256</c:v>
                </c:pt>
                <c:pt idx="1393" formatCode="General">
                  <c:v>871371</c:v>
                </c:pt>
                <c:pt idx="1394" formatCode="General">
                  <c:v>869846</c:v>
                </c:pt>
                <c:pt idx="1395" formatCode="General">
                  <c:v>867393</c:v>
                </c:pt>
                <c:pt idx="1396" formatCode="General">
                  <c:v>865154</c:v>
                </c:pt>
                <c:pt idx="1397" formatCode="General">
                  <c:v>862988</c:v>
                </c:pt>
                <c:pt idx="1398" formatCode="General">
                  <c:v>860684</c:v>
                </c:pt>
                <c:pt idx="1399" formatCode="General">
                  <c:v>859372</c:v>
                </c:pt>
                <c:pt idx="1400" formatCode="General">
                  <c:v>857045</c:v>
                </c:pt>
                <c:pt idx="1401" formatCode="General">
                  <c:v>855110</c:v>
                </c:pt>
                <c:pt idx="1402" formatCode="General">
                  <c:v>852846</c:v>
                </c:pt>
                <c:pt idx="1403" formatCode="General">
                  <c:v>850880</c:v>
                </c:pt>
                <c:pt idx="1404" formatCode="General">
                  <c:v>848305</c:v>
                </c:pt>
                <c:pt idx="1405" formatCode="General">
                  <c:v>845239</c:v>
                </c:pt>
                <c:pt idx="1406" formatCode="General">
                  <c:v>843090</c:v>
                </c:pt>
                <c:pt idx="1407" formatCode="General">
                  <c:v>840556</c:v>
                </c:pt>
                <c:pt idx="1408" formatCode="General">
                  <c:v>838557</c:v>
                </c:pt>
                <c:pt idx="1409" formatCode="General">
                  <c:v>836395</c:v>
                </c:pt>
                <c:pt idx="1410" formatCode="General">
                  <c:v>834023</c:v>
                </c:pt>
                <c:pt idx="1411" formatCode="General">
                  <c:v>831257</c:v>
                </c:pt>
                <c:pt idx="1412" formatCode="General">
                  <c:v>829007</c:v>
                </c:pt>
                <c:pt idx="1413" formatCode="General">
                  <c:v>826364</c:v>
                </c:pt>
                <c:pt idx="1414" formatCode="General">
                  <c:v>823922</c:v>
                </c:pt>
                <c:pt idx="1415" formatCode="General">
                  <c:v>822187</c:v>
                </c:pt>
                <c:pt idx="1416" formatCode="General">
                  <c:v>820098</c:v>
                </c:pt>
                <c:pt idx="1417" formatCode="General">
                  <c:v>818124</c:v>
                </c:pt>
                <c:pt idx="1418" formatCode="General">
                  <c:v>815801</c:v>
                </c:pt>
                <c:pt idx="1419" formatCode="General">
                  <c:v>813727</c:v>
                </c:pt>
                <c:pt idx="1420" formatCode="General">
                  <c:v>813030</c:v>
                </c:pt>
                <c:pt idx="1421" formatCode="General">
                  <c:v>810291</c:v>
                </c:pt>
                <c:pt idx="1422" formatCode="General">
                  <c:v>807573</c:v>
                </c:pt>
                <c:pt idx="1423" formatCode="General">
                  <c:v>805428</c:v>
                </c:pt>
                <c:pt idx="1424" formatCode="General">
                  <c:v>803350</c:v>
                </c:pt>
                <c:pt idx="1425" formatCode="General">
                  <c:v>800651</c:v>
                </c:pt>
                <c:pt idx="1426" formatCode="General">
                  <c:v>798562</c:v>
                </c:pt>
                <c:pt idx="1427" formatCode="General">
                  <c:v>796719</c:v>
                </c:pt>
                <c:pt idx="1428" formatCode="General">
                  <c:v>794938</c:v>
                </c:pt>
                <c:pt idx="1429" formatCode="General">
                  <c:v>792872</c:v>
                </c:pt>
                <c:pt idx="1430" formatCode="General">
                  <c:v>790784</c:v>
                </c:pt>
                <c:pt idx="1431" formatCode="General">
                  <c:v>788752</c:v>
                </c:pt>
                <c:pt idx="1432" formatCode="General">
                  <c:v>786720</c:v>
                </c:pt>
                <c:pt idx="1433" formatCode="General">
                  <c:v>784110</c:v>
                </c:pt>
                <c:pt idx="1434" formatCode="General">
                  <c:v>781405</c:v>
                </c:pt>
                <c:pt idx="1435" formatCode="General">
                  <c:v>778727</c:v>
                </c:pt>
                <c:pt idx="1436" formatCode="General">
                  <c:v>777271</c:v>
                </c:pt>
                <c:pt idx="1437" formatCode="General">
                  <c:v>774600</c:v>
                </c:pt>
                <c:pt idx="1438" formatCode="General">
                  <c:v>771973</c:v>
                </c:pt>
                <c:pt idx="1439" formatCode="General">
                  <c:v>769010</c:v>
                </c:pt>
                <c:pt idx="1440" formatCode="General">
                  <c:v>766858</c:v>
                </c:pt>
                <c:pt idx="1441" formatCode="General">
                  <c:v>764318</c:v>
                </c:pt>
                <c:pt idx="1442" formatCode="General">
                  <c:v>760970</c:v>
                </c:pt>
                <c:pt idx="1443" formatCode="General">
                  <c:v>758964</c:v>
                </c:pt>
                <c:pt idx="1444" formatCode="General">
                  <c:v>756541</c:v>
                </c:pt>
                <c:pt idx="1445" formatCode="General">
                  <c:v>754365</c:v>
                </c:pt>
                <c:pt idx="1446" formatCode="General">
                  <c:v>751956</c:v>
                </c:pt>
                <c:pt idx="1447" formatCode="General">
                  <c:v>749427</c:v>
                </c:pt>
                <c:pt idx="1448" formatCode="General">
                  <c:v>746933</c:v>
                </c:pt>
                <c:pt idx="1449" formatCode="General">
                  <c:v>744786</c:v>
                </c:pt>
                <c:pt idx="1450" formatCode="General">
                  <c:v>742610</c:v>
                </c:pt>
                <c:pt idx="1451" formatCode="General">
                  <c:v>740508</c:v>
                </c:pt>
                <c:pt idx="1452" formatCode="General">
                  <c:v>738521</c:v>
                </c:pt>
                <c:pt idx="1453" formatCode="General">
                  <c:v>736094</c:v>
                </c:pt>
                <c:pt idx="1454" formatCode="General">
                  <c:v>734286</c:v>
                </c:pt>
                <c:pt idx="1455" formatCode="General">
                  <c:v>732521</c:v>
                </c:pt>
                <c:pt idx="1456" formatCode="General">
                  <c:v>729580</c:v>
                </c:pt>
                <c:pt idx="1457" formatCode="General">
                  <c:v>727384</c:v>
                </c:pt>
                <c:pt idx="1458" formatCode="General">
                  <c:v>724434</c:v>
                </c:pt>
                <c:pt idx="1459" formatCode="General">
                  <c:v>722462</c:v>
                </c:pt>
                <c:pt idx="1460" formatCode="General">
                  <c:v>720514</c:v>
                </c:pt>
                <c:pt idx="1461" formatCode="General">
                  <c:v>719215</c:v>
                </c:pt>
                <c:pt idx="1462" formatCode="General">
                  <c:v>717158</c:v>
                </c:pt>
                <c:pt idx="1463" formatCode="General">
                  <c:v>714848</c:v>
                </c:pt>
                <c:pt idx="1464" formatCode="General">
                  <c:v>712765</c:v>
                </c:pt>
                <c:pt idx="1465" formatCode="General">
                  <c:v>710174</c:v>
                </c:pt>
                <c:pt idx="1466" formatCode="General">
                  <c:v>707963</c:v>
                </c:pt>
                <c:pt idx="1467" formatCode="General">
                  <c:v>705947</c:v>
                </c:pt>
                <c:pt idx="1468" formatCode="General">
                  <c:v>704010</c:v>
                </c:pt>
                <c:pt idx="1469" formatCode="General">
                  <c:v>701422</c:v>
                </c:pt>
                <c:pt idx="1470" formatCode="General">
                  <c:v>699169</c:v>
                </c:pt>
                <c:pt idx="1471" formatCode="General">
                  <c:v>694893</c:v>
                </c:pt>
                <c:pt idx="1472" formatCode="General">
                  <c:v>692935</c:v>
                </c:pt>
                <c:pt idx="1473" formatCode="General">
                  <c:v>690665</c:v>
                </c:pt>
                <c:pt idx="1474" formatCode="General">
                  <c:v>688329</c:v>
                </c:pt>
                <c:pt idx="1475" formatCode="General">
                  <c:v>686621</c:v>
                </c:pt>
                <c:pt idx="1476" formatCode="General">
                  <c:v>682598</c:v>
                </c:pt>
                <c:pt idx="1477" formatCode="General">
                  <c:v>680449</c:v>
                </c:pt>
                <c:pt idx="1478" formatCode="General">
                  <c:v>678172</c:v>
                </c:pt>
                <c:pt idx="1479" formatCode="General">
                  <c:v>676455</c:v>
                </c:pt>
                <c:pt idx="1480" formatCode="General">
                  <c:v>674654</c:v>
                </c:pt>
                <c:pt idx="1481" formatCode="General">
                  <c:v>671801</c:v>
                </c:pt>
                <c:pt idx="1482" formatCode="General">
                  <c:v>668537</c:v>
                </c:pt>
                <c:pt idx="1483" formatCode="General">
                  <c:v>666309</c:v>
                </c:pt>
                <c:pt idx="1484" formatCode="General">
                  <c:v>664468</c:v>
                </c:pt>
                <c:pt idx="1485" formatCode="General">
                  <c:v>661830</c:v>
                </c:pt>
                <c:pt idx="1486" formatCode="General">
                  <c:v>660005</c:v>
                </c:pt>
                <c:pt idx="1487" formatCode="General">
                  <c:v>657505</c:v>
                </c:pt>
                <c:pt idx="1488" formatCode="General">
                  <c:v>655218</c:v>
                </c:pt>
                <c:pt idx="1489" formatCode="General">
                  <c:v>653178</c:v>
                </c:pt>
                <c:pt idx="1490" formatCode="General">
                  <c:v>651589</c:v>
                </c:pt>
                <c:pt idx="1491" formatCode="General">
                  <c:v>649650</c:v>
                </c:pt>
                <c:pt idx="1492" formatCode="General">
                  <c:v>646954</c:v>
                </c:pt>
                <c:pt idx="1493" formatCode="General">
                  <c:v>644845</c:v>
                </c:pt>
                <c:pt idx="1494" formatCode="General">
                  <c:v>643124</c:v>
                </c:pt>
                <c:pt idx="1495" formatCode="General">
                  <c:v>640197</c:v>
                </c:pt>
                <c:pt idx="1496" formatCode="General">
                  <c:v>638192</c:v>
                </c:pt>
                <c:pt idx="1497" formatCode="General">
                  <c:v>636516</c:v>
                </c:pt>
                <c:pt idx="1498" formatCode="General">
                  <c:v>634256</c:v>
                </c:pt>
                <c:pt idx="1499" formatCode="General">
                  <c:v>632105</c:v>
                </c:pt>
                <c:pt idx="1500" formatCode="General">
                  <c:v>630016</c:v>
                </c:pt>
                <c:pt idx="1501" formatCode="General">
                  <c:v>628180</c:v>
                </c:pt>
                <c:pt idx="1502" formatCode="General">
                  <c:v>625886</c:v>
                </c:pt>
                <c:pt idx="1503" formatCode="General">
                  <c:v>623198</c:v>
                </c:pt>
                <c:pt idx="1504" formatCode="General">
                  <c:v>621108</c:v>
                </c:pt>
                <c:pt idx="1505" formatCode="General">
                  <c:v>618230</c:v>
                </c:pt>
                <c:pt idx="1506" formatCode="General">
                  <c:v>615982</c:v>
                </c:pt>
                <c:pt idx="1507" formatCode="General">
                  <c:v>614264</c:v>
                </c:pt>
                <c:pt idx="1508" formatCode="General">
                  <c:v>611326</c:v>
                </c:pt>
                <c:pt idx="1509" formatCode="General">
                  <c:v>608779</c:v>
                </c:pt>
                <c:pt idx="1510" formatCode="General">
                  <c:v>606545</c:v>
                </c:pt>
                <c:pt idx="1511" formatCode="General">
                  <c:v>604519</c:v>
                </c:pt>
                <c:pt idx="1512" formatCode="General">
                  <c:v>602398</c:v>
                </c:pt>
                <c:pt idx="1513" formatCode="General">
                  <c:v>599796</c:v>
                </c:pt>
                <c:pt idx="1514" formatCode="General">
                  <c:v>598284</c:v>
                </c:pt>
                <c:pt idx="1515" formatCode="General">
                  <c:v>595589</c:v>
                </c:pt>
                <c:pt idx="1516" formatCode="General">
                  <c:v>593791</c:v>
                </c:pt>
                <c:pt idx="1517" formatCode="General">
                  <c:v>591776</c:v>
                </c:pt>
                <c:pt idx="1518" formatCode="General">
                  <c:v>590145</c:v>
                </c:pt>
                <c:pt idx="1519" formatCode="General">
                  <c:v>588044</c:v>
                </c:pt>
                <c:pt idx="1520" formatCode="General">
                  <c:v>584913</c:v>
                </c:pt>
                <c:pt idx="1521" formatCode="General">
                  <c:v>582496</c:v>
                </c:pt>
                <c:pt idx="1522" formatCode="General">
                  <c:v>580594</c:v>
                </c:pt>
                <c:pt idx="1523" formatCode="General">
                  <c:v>578328</c:v>
                </c:pt>
                <c:pt idx="1524" formatCode="General">
                  <c:v>576432</c:v>
                </c:pt>
                <c:pt idx="1525" formatCode="General">
                  <c:v>574100</c:v>
                </c:pt>
                <c:pt idx="1526" formatCode="General">
                  <c:v>571887</c:v>
                </c:pt>
                <c:pt idx="1527" formatCode="General">
                  <c:v>569868</c:v>
                </c:pt>
                <c:pt idx="1528" formatCode="General">
                  <c:v>567369</c:v>
                </c:pt>
                <c:pt idx="1529" formatCode="General">
                  <c:v>565481</c:v>
                </c:pt>
                <c:pt idx="1530" formatCode="General">
                  <c:v>563570</c:v>
                </c:pt>
                <c:pt idx="1531" formatCode="General">
                  <c:v>560794</c:v>
                </c:pt>
                <c:pt idx="1532" formatCode="General">
                  <c:v>558573</c:v>
                </c:pt>
                <c:pt idx="1533" formatCode="General">
                  <c:v>556425</c:v>
                </c:pt>
                <c:pt idx="1534" formatCode="General">
                  <c:v>554197</c:v>
                </c:pt>
                <c:pt idx="1535" formatCode="General">
                  <c:v>551677</c:v>
                </c:pt>
                <c:pt idx="1536" formatCode="General">
                  <c:v>549529</c:v>
                </c:pt>
                <c:pt idx="1537" formatCode="General">
                  <c:v>547037</c:v>
                </c:pt>
                <c:pt idx="1538" formatCode="General">
                  <c:v>544666</c:v>
                </c:pt>
                <c:pt idx="1539" formatCode="General">
                  <c:v>542336</c:v>
                </c:pt>
                <c:pt idx="1540" formatCode="General">
                  <c:v>539869</c:v>
                </c:pt>
                <c:pt idx="1541" formatCode="General">
                  <c:v>537214</c:v>
                </c:pt>
                <c:pt idx="1542" formatCode="General">
                  <c:v>535574</c:v>
                </c:pt>
                <c:pt idx="1543" formatCode="General">
                  <c:v>533479</c:v>
                </c:pt>
                <c:pt idx="1544" formatCode="General">
                  <c:v>531498</c:v>
                </c:pt>
                <c:pt idx="1545" formatCode="General">
                  <c:v>529436</c:v>
                </c:pt>
                <c:pt idx="1546" formatCode="General">
                  <c:v>527314</c:v>
                </c:pt>
                <c:pt idx="1547" formatCode="General">
                  <c:v>524865</c:v>
                </c:pt>
                <c:pt idx="1548" formatCode="General">
                  <c:v>523062</c:v>
                </c:pt>
                <c:pt idx="1549" formatCode="General">
                  <c:v>521271</c:v>
                </c:pt>
                <c:pt idx="1550" formatCode="General">
                  <c:v>518801</c:v>
                </c:pt>
                <c:pt idx="1551" formatCode="General">
                  <c:v>516975</c:v>
                </c:pt>
                <c:pt idx="1552" formatCode="General">
                  <c:v>514154</c:v>
                </c:pt>
                <c:pt idx="1553" formatCode="General">
                  <c:v>511979</c:v>
                </c:pt>
                <c:pt idx="1554" formatCode="General">
                  <c:v>509812</c:v>
                </c:pt>
                <c:pt idx="1555" formatCode="General">
                  <c:v>507663</c:v>
                </c:pt>
                <c:pt idx="1556" formatCode="General">
                  <c:v>505443</c:v>
                </c:pt>
                <c:pt idx="1557" formatCode="General">
                  <c:v>502728</c:v>
                </c:pt>
                <c:pt idx="1558" formatCode="General">
                  <c:v>501064</c:v>
                </c:pt>
                <c:pt idx="1559" formatCode="General">
                  <c:v>498915</c:v>
                </c:pt>
                <c:pt idx="1560" formatCode="General">
                  <c:v>495664</c:v>
                </c:pt>
                <c:pt idx="1561" formatCode="General">
                  <c:v>493421</c:v>
                </c:pt>
                <c:pt idx="1562" formatCode="General">
                  <c:v>491776</c:v>
                </c:pt>
                <c:pt idx="1563" formatCode="General">
                  <c:v>489978</c:v>
                </c:pt>
                <c:pt idx="1564" formatCode="General">
                  <c:v>488023</c:v>
                </c:pt>
                <c:pt idx="1565" formatCode="General">
                  <c:v>485585</c:v>
                </c:pt>
                <c:pt idx="1566" formatCode="General">
                  <c:v>483823</c:v>
                </c:pt>
                <c:pt idx="1567" formatCode="General">
                  <c:v>482057</c:v>
                </c:pt>
                <c:pt idx="1568" formatCode="General">
                  <c:v>479865</c:v>
                </c:pt>
                <c:pt idx="1569" formatCode="General">
                  <c:v>477474</c:v>
                </c:pt>
                <c:pt idx="1570" formatCode="General">
                  <c:v>475564</c:v>
                </c:pt>
                <c:pt idx="1571" formatCode="General">
                  <c:v>473413</c:v>
                </c:pt>
                <c:pt idx="1572" formatCode="General">
                  <c:v>473413</c:v>
                </c:pt>
                <c:pt idx="1573" formatCode="General">
                  <c:v>473413</c:v>
                </c:pt>
                <c:pt idx="1574" formatCode="General">
                  <c:v>473413</c:v>
                </c:pt>
                <c:pt idx="1575" formatCode="General">
                  <c:v>473413</c:v>
                </c:pt>
                <c:pt idx="1576" formatCode="General">
                  <c:v>473413</c:v>
                </c:pt>
                <c:pt idx="1577" formatCode="General">
                  <c:v>473413</c:v>
                </c:pt>
                <c:pt idx="1578" formatCode="General">
                  <c:v>473413</c:v>
                </c:pt>
                <c:pt idx="1579" formatCode="General">
                  <c:v>473413</c:v>
                </c:pt>
                <c:pt idx="1580" formatCode="General">
                  <c:v>473413</c:v>
                </c:pt>
                <c:pt idx="1581" formatCode="General">
                  <c:v>473413</c:v>
                </c:pt>
                <c:pt idx="1582" formatCode="General">
                  <c:v>473413</c:v>
                </c:pt>
                <c:pt idx="1583" formatCode="General">
                  <c:v>473413</c:v>
                </c:pt>
                <c:pt idx="1584" formatCode="General">
                  <c:v>473413</c:v>
                </c:pt>
                <c:pt idx="1585" formatCode="General">
                  <c:v>473413</c:v>
                </c:pt>
                <c:pt idx="1586" formatCode="General">
                  <c:v>473413</c:v>
                </c:pt>
                <c:pt idx="1587" formatCode="General">
                  <c:v>473413</c:v>
                </c:pt>
                <c:pt idx="1588" formatCode="General">
                  <c:v>473413</c:v>
                </c:pt>
                <c:pt idx="1589" formatCode="General">
                  <c:v>473413</c:v>
                </c:pt>
                <c:pt idx="1590" formatCode="General">
                  <c:v>473413</c:v>
                </c:pt>
                <c:pt idx="1591" formatCode="General">
                  <c:v>473413</c:v>
                </c:pt>
                <c:pt idx="1592" formatCode="General">
                  <c:v>473413</c:v>
                </c:pt>
                <c:pt idx="1593" formatCode="General">
                  <c:v>473413</c:v>
                </c:pt>
                <c:pt idx="1594" formatCode="General">
                  <c:v>473413</c:v>
                </c:pt>
                <c:pt idx="1595" formatCode="General">
                  <c:v>473413</c:v>
                </c:pt>
                <c:pt idx="1596" formatCode="General">
                  <c:v>473413</c:v>
                </c:pt>
                <c:pt idx="1597" formatCode="General">
                  <c:v>473413</c:v>
                </c:pt>
                <c:pt idx="1598" formatCode="General">
                  <c:v>473413</c:v>
                </c:pt>
                <c:pt idx="1599" formatCode="General">
                  <c:v>473413</c:v>
                </c:pt>
                <c:pt idx="1600" formatCode="General">
                  <c:v>473413</c:v>
                </c:pt>
                <c:pt idx="1601" formatCode="General">
                  <c:v>473413</c:v>
                </c:pt>
                <c:pt idx="1602" formatCode="General">
                  <c:v>473413</c:v>
                </c:pt>
                <c:pt idx="1603" formatCode="General">
                  <c:v>473413</c:v>
                </c:pt>
                <c:pt idx="1604" formatCode="General">
                  <c:v>473413</c:v>
                </c:pt>
                <c:pt idx="1605" formatCode="General">
                  <c:v>473413</c:v>
                </c:pt>
                <c:pt idx="1606" formatCode="General">
                  <c:v>473413</c:v>
                </c:pt>
                <c:pt idx="1607" formatCode="General">
                  <c:v>473413</c:v>
                </c:pt>
                <c:pt idx="1608" formatCode="General">
                  <c:v>473413</c:v>
                </c:pt>
                <c:pt idx="1609" formatCode="General">
                  <c:v>473413</c:v>
                </c:pt>
                <c:pt idx="1610" formatCode="General">
                  <c:v>473413</c:v>
                </c:pt>
                <c:pt idx="1611" formatCode="General">
                  <c:v>473413</c:v>
                </c:pt>
                <c:pt idx="1612" formatCode="General">
                  <c:v>473413</c:v>
                </c:pt>
                <c:pt idx="1613" formatCode="General">
                  <c:v>473413</c:v>
                </c:pt>
                <c:pt idx="1614" formatCode="General">
                  <c:v>473413</c:v>
                </c:pt>
                <c:pt idx="1615" formatCode="General">
                  <c:v>473413</c:v>
                </c:pt>
                <c:pt idx="1616" formatCode="General">
                  <c:v>473413</c:v>
                </c:pt>
                <c:pt idx="1617" formatCode="General">
                  <c:v>473413</c:v>
                </c:pt>
                <c:pt idx="1618" formatCode="General">
                  <c:v>473413</c:v>
                </c:pt>
                <c:pt idx="1619" formatCode="General">
                  <c:v>473413</c:v>
                </c:pt>
                <c:pt idx="1620" formatCode="General">
                  <c:v>473413</c:v>
                </c:pt>
                <c:pt idx="1621" formatCode="General">
                  <c:v>473413</c:v>
                </c:pt>
                <c:pt idx="1622" formatCode="General">
                  <c:v>473413</c:v>
                </c:pt>
                <c:pt idx="1623" formatCode="General">
                  <c:v>473413</c:v>
                </c:pt>
                <c:pt idx="1624" formatCode="General">
                  <c:v>473413</c:v>
                </c:pt>
                <c:pt idx="1625" formatCode="General">
                  <c:v>473413</c:v>
                </c:pt>
                <c:pt idx="1626" formatCode="General">
                  <c:v>473413</c:v>
                </c:pt>
                <c:pt idx="1627" formatCode="General">
                  <c:v>473413</c:v>
                </c:pt>
                <c:pt idx="1628" formatCode="General">
                  <c:v>473413</c:v>
                </c:pt>
                <c:pt idx="1629" formatCode="General">
                  <c:v>473413</c:v>
                </c:pt>
                <c:pt idx="1630" formatCode="General">
                  <c:v>473413</c:v>
                </c:pt>
                <c:pt idx="1631" formatCode="General">
                  <c:v>473413</c:v>
                </c:pt>
                <c:pt idx="1632" formatCode="General">
                  <c:v>473413</c:v>
                </c:pt>
                <c:pt idx="1633" formatCode="General">
                  <c:v>473413</c:v>
                </c:pt>
                <c:pt idx="1634" formatCode="General">
                  <c:v>473413</c:v>
                </c:pt>
                <c:pt idx="1635" formatCode="General">
                  <c:v>473413</c:v>
                </c:pt>
                <c:pt idx="1636" formatCode="General">
                  <c:v>473413</c:v>
                </c:pt>
                <c:pt idx="1637" formatCode="General">
                  <c:v>473413</c:v>
                </c:pt>
                <c:pt idx="1638" formatCode="General">
                  <c:v>473413</c:v>
                </c:pt>
                <c:pt idx="1639" formatCode="General">
                  <c:v>473413</c:v>
                </c:pt>
                <c:pt idx="1640" formatCode="General">
                  <c:v>473413</c:v>
                </c:pt>
                <c:pt idx="1641" formatCode="General">
                  <c:v>473413</c:v>
                </c:pt>
                <c:pt idx="1642" formatCode="General">
                  <c:v>473413</c:v>
                </c:pt>
                <c:pt idx="1643" formatCode="General">
                  <c:v>473413</c:v>
                </c:pt>
                <c:pt idx="1644" formatCode="General">
                  <c:v>473413</c:v>
                </c:pt>
                <c:pt idx="1645" formatCode="General">
                  <c:v>473413</c:v>
                </c:pt>
                <c:pt idx="1646" formatCode="General">
                  <c:v>473413</c:v>
                </c:pt>
                <c:pt idx="1647" formatCode="General">
                  <c:v>473413</c:v>
                </c:pt>
                <c:pt idx="1648" formatCode="General">
                  <c:v>473413</c:v>
                </c:pt>
                <c:pt idx="1649" formatCode="General">
                  <c:v>473413</c:v>
                </c:pt>
                <c:pt idx="1650" formatCode="General">
                  <c:v>473413</c:v>
                </c:pt>
                <c:pt idx="1651" formatCode="General">
                  <c:v>473413</c:v>
                </c:pt>
                <c:pt idx="1652" formatCode="General">
                  <c:v>473413</c:v>
                </c:pt>
                <c:pt idx="1653" formatCode="General">
                  <c:v>473413</c:v>
                </c:pt>
                <c:pt idx="1654" formatCode="General">
                  <c:v>473413</c:v>
                </c:pt>
                <c:pt idx="1655" formatCode="General">
                  <c:v>473413</c:v>
                </c:pt>
                <c:pt idx="1656" formatCode="General">
                  <c:v>473413</c:v>
                </c:pt>
                <c:pt idx="1657" formatCode="General">
                  <c:v>473413</c:v>
                </c:pt>
                <c:pt idx="1658" formatCode="General">
                  <c:v>473413</c:v>
                </c:pt>
                <c:pt idx="1659" formatCode="General">
                  <c:v>473413</c:v>
                </c:pt>
                <c:pt idx="1660" formatCode="General">
                  <c:v>473413</c:v>
                </c:pt>
                <c:pt idx="1661" formatCode="General">
                  <c:v>473413</c:v>
                </c:pt>
                <c:pt idx="1662" formatCode="General">
                  <c:v>473413</c:v>
                </c:pt>
                <c:pt idx="1663" formatCode="General">
                  <c:v>473413</c:v>
                </c:pt>
                <c:pt idx="1664" formatCode="General">
                  <c:v>473413</c:v>
                </c:pt>
                <c:pt idx="1665" formatCode="General">
                  <c:v>473413</c:v>
                </c:pt>
                <c:pt idx="1666" formatCode="General">
                  <c:v>473413</c:v>
                </c:pt>
                <c:pt idx="1667" formatCode="General">
                  <c:v>473413</c:v>
                </c:pt>
                <c:pt idx="1668" formatCode="General">
                  <c:v>473413</c:v>
                </c:pt>
                <c:pt idx="1669" formatCode="General">
                  <c:v>473413</c:v>
                </c:pt>
                <c:pt idx="1670" formatCode="General">
                  <c:v>473413</c:v>
                </c:pt>
                <c:pt idx="1671" formatCode="General">
                  <c:v>473413</c:v>
                </c:pt>
                <c:pt idx="1672" formatCode="General">
                  <c:v>473413</c:v>
                </c:pt>
                <c:pt idx="1673" formatCode="General">
                  <c:v>473413</c:v>
                </c:pt>
                <c:pt idx="1674" formatCode="General">
                  <c:v>473413</c:v>
                </c:pt>
                <c:pt idx="1675" formatCode="General">
                  <c:v>473413</c:v>
                </c:pt>
                <c:pt idx="1676" formatCode="General">
                  <c:v>473413</c:v>
                </c:pt>
                <c:pt idx="1677" formatCode="General">
                  <c:v>473413</c:v>
                </c:pt>
                <c:pt idx="1678" formatCode="General">
                  <c:v>473413</c:v>
                </c:pt>
                <c:pt idx="1679" formatCode="General">
                  <c:v>473413</c:v>
                </c:pt>
                <c:pt idx="1680" formatCode="General">
                  <c:v>473413</c:v>
                </c:pt>
                <c:pt idx="1681" formatCode="General">
                  <c:v>473413</c:v>
                </c:pt>
                <c:pt idx="1682" formatCode="General">
                  <c:v>473413</c:v>
                </c:pt>
                <c:pt idx="1683" formatCode="General">
                  <c:v>473413</c:v>
                </c:pt>
                <c:pt idx="1684" formatCode="General">
                  <c:v>473413</c:v>
                </c:pt>
                <c:pt idx="1685" formatCode="General">
                  <c:v>473413</c:v>
                </c:pt>
                <c:pt idx="1686" formatCode="General">
                  <c:v>473413</c:v>
                </c:pt>
                <c:pt idx="1687" formatCode="General">
                  <c:v>473413</c:v>
                </c:pt>
                <c:pt idx="1688" formatCode="General">
                  <c:v>473413</c:v>
                </c:pt>
                <c:pt idx="1689" formatCode="General">
                  <c:v>473413</c:v>
                </c:pt>
                <c:pt idx="1690" formatCode="General">
                  <c:v>473413</c:v>
                </c:pt>
                <c:pt idx="1691" formatCode="General">
                  <c:v>473413</c:v>
                </c:pt>
                <c:pt idx="1692" formatCode="General">
                  <c:v>473413</c:v>
                </c:pt>
                <c:pt idx="1693" formatCode="General">
                  <c:v>473413</c:v>
                </c:pt>
                <c:pt idx="1694" formatCode="General">
                  <c:v>473413</c:v>
                </c:pt>
                <c:pt idx="1695" formatCode="General">
                  <c:v>473413</c:v>
                </c:pt>
                <c:pt idx="1696" formatCode="General">
                  <c:v>473413</c:v>
                </c:pt>
                <c:pt idx="1697" formatCode="General">
                  <c:v>473413</c:v>
                </c:pt>
                <c:pt idx="1698" formatCode="General">
                  <c:v>473413</c:v>
                </c:pt>
                <c:pt idx="1699" formatCode="General">
                  <c:v>473413</c:v>
                </c:pt>
                <c:pt idx="1700" formatCode="General">
                  <c:v>473413</c:v>
                </c:pt>
                <c:pt idx="1701" formatCode="General">
                  <c:v>473413</c:v>
                </c:pt>
                <c:pt idx="1702" formatCode="General">
                  <c:v>473413</c:v>
                </c:pt>
                <c:pt idx="1703" formatCode="General">
                  <c:v>473413</c:v>
                </c:pt>
                <c:pt idx="1704" formatCode="General">
                  <c:v>473413</c:v>
                </c:pt>
                <c:pt idx="1705" formatCode="General">
                  <c:v>473413</c:v>
                </c:pt>
                <c:pt idx="1706" formatCode="General">
                  <c:v>473413</c:v>
                </c:pt>
                <c:pt idx="1707" formatCode="General">
                  <c:v>473413</c:v>
                </c:pt>
                <c:pt idx="1708" formatCode="General">
                  <c:v>473413</c:v>
                </c:pt>
                <c:pt idx="1709" formatCode="General">
                  <c:v>473413</c:v>
                </c:pt>
                <c:pt idx="1710" formatCode="General">
                  <c:v>473413</c:v>
                </c:pt>
                <c:pt idx="1711" formatCode="General">
                  <c:v>473413</c:v>
                </c:pt>
                <c:pt idx="1712" formatCode="General">
                  <c:v>473413</c:v>
                </c:pt>
                <c:pt idx="1713" formatCode="General">
                  <c:v>473413</c:v>
                </c:pt>
                <c:pt idx="1714" formatCode="General">
                  <c:v>473413</c:v>
                </c:pt>
                <c:pt idx="1715" formatCode="General">
                  <c:v>473413</c:v>
                </c:pt>
                <c:pt idx="1716" formatCode="General">
                  <c:v>473413</c:v>
                </c:pt>
                <c:pt idx="1717" formatCode="General">
                  <c:v>473413</c:v>
                </c:pt>
                <c:pt idx="1718" formatCode="General">
                  <c:v>473413</c:v>
                </c:pt>
                <c:pt idx="1719" formatCode="General">
                  <c:v>473413</c:v>
                </c:pt>
                <c:pt idx="1720" formatCode="General">
                  <c:v>473413</c:v>
                </c:pt>
                <c:pt idx="1721" formatCode="General">
                  <c:v>473413</c:v>
                </c:pt>
                <c:pt idx="1722" formatCode="General">
                  <c:v>473413</c:v>
                </c:pt>
                <c:pt idx="1723" formatCode="General">
                  <c:v>473413</c:v>
                </c:pt>
                <c:pt idx="1724" formatCode="General">
                  <c:v>473413</c:v>
                </c:pt>
                <c:pt idx="1725" formatCode="General">
                  <c:v>473413</c:v>
                </c:pt>
                <c:pt idx="1726" formatCode="General">
                  <c:v>473413</c:v>
                </c:pt>
                <c:pt idx="1727" formatCode="General">
                  <c:v>473413</c:v>
                </c:pt>
                <c:pt idx="1728" formatCode="General">
                  <c:v>473413</c:v>
                </c:pt>
                <c:pt idx="1729" formatCode="General">
                  <c:v>473413</c:v>
                </c:pt>
                <c:pt idx="1730" formatCode="General">
                  <c:v>473413</c:v>
                </c:pt>
                <c:pt idx="1731" formatCode="General">
                  <c:v>473413</c:v>
                </c:pt>
                <c:pt idx="1732" formatCode="General">
                  <c:v>473413</c:v>
                </c:pt>
                <c:pt idx="1733" formatCode="General">
                  <c:v>473413</c:v>
                </c:pt>
                <c:pt idx="1734" formatCode="General">
                  <c:v>473413</c:v>
                </c:pt>
                <c:pt idx="1735" formatCode="General">
                  <c:v>473413</c:v>
                </c:pt>
                <c:pt idx="1736" formatCode="General">
                  <c:v>473413</c:v>
                </c:pt>
                <c:pt idx="1737" formatCode="General">
                  <c:v>473413</c:v>
                </c:pt>
                <c:pt idx="1738" formatCode="General">
                  <c:v>473413</c:v>
                </c:pt>
                <c:pt idx="1739" formatCode="General">
                  <c:v>473413</c:v>
                </c:pt>
                <c:pt idx="1740" formatCode="General">
                  <c:v>473413</c:v>
                </c:pt>
                <c:pt idx="1741" formatCode="General">
                  <c:v>473413</c:v>
                </c:pt>
                <c:pt idx="1742" formatCode="General">
                  <c:v>473413</c:v>
                </c:pt>
                <c:pt idx="1743" formatCode="General">
                  <c:v>473413</c:v>
                </c:pt>
                <c:pt idx="1744" formatCode="General">
                  <c:v>473413</c:v>
                </c:pt>
                <c:pt idx="1745" formatCode="General">
                  <c:v>473413</c:v>
                </c:pt>
                <c:pt idx="1746" formatCode="General">
                  <c:v>473413</c:v>
                </c:pt>
                <c:pt idx="1747" formatCode="General">
                  <c:v>473413</c:v>
                </c:pt>
                <c:pt idx="1748" formatCode="General">
                  <c:v>473413</c:v>
                </c:pt>
                <c:pt idx="1749" formatCode="General">
                  <c:v>473413</c:v>
                </c:pt>
                <c:pt idx="1750" formatCode="General">
                  <c:v>473413</c:v>
                </c:pt>
                <c:pt idx="1751" formatCode="General">
                  <c:v>473413</c:v>
                </c:pt>
                <c:pt idx="1752" formatCode="General">
                  <c:v>473413</c:v>
                </c:pt>
                <c:pt idx="1753" formatCode="General">
                  <c:v>473413</c:v>
                </c:pt>
                <c:pt idx="1754" formatCode="General">
                  <c:v>473413</c:v>
                </c:pt>
                <c:pt idx="1755" formatCode="General">
                  <c:v>473413</c:v>
                </c:pt>
                <c:pt idx="1756" formatCode="General">
                  <c:v>473413</c:v>
                </c:pt>
                <c:pt idx="1757" formatCode="General">
                  <c:v>473413</c:v>
                </c:pt>
                <c:pt idx="1758" formatCode="General">
                  <c:v>473413</c:v>
                </c:pt>
                <c:pt idx="1759" formatCode="General">
                  <c:v>473413</c:v>
                </c:pt>
                <c:pt idx="1760" formatCode="General">
                  <c:v>473413</c:v>
                </c:pt>
                <c:pt idx="1761" formatCode="General">
                  <c:v>473413</c:v>
                </c:pt>
                <c:pt idx="1762" formatCode="General">
                  <c:v>473413</c:v>
                </c:pt>
                <c:pt idx="1763" formatCode="General">
                  <c:v>473413</c:v>
                </c:pt>
                <c:pt idx="1764" formatCode="General">
                  <c:v>473413</c:v>
                </c:pt>
                <c:pt idx="1765" formatCode="General">
                  <c:v>473413</c:v>
                </c:pt>
                <c:pt idx="1766" formatCode="General">
                  <c:v>473413</c:v>
                </c:pt>
                <c:pt idx="1767" formatCode="General">
                  <c:v>473331</c:v>
                </c:pt>
                <c:pt idx="1768" formatCode="General">
                  <c:v>472030</c:v>
                </c:pt>
                <c:pt idx="1769" formatCode="General">
                  <c:v>471054</c:v>
                </c:pt>
                <c:pt idx="1770" formatCode="General">
                  <c:v>469925</c:v>
                </c:pt>
                <c:pt idx="1771" formatCode="General">
                  <c:v>468914</c:v>
                </c:pt>
                <c:pt idx="1772" formatCode="General">
                  <c:v>466958</c:v>
                </c:pt>
                <c:pt idx="1773" formatCode="General">
                  <c:v>465893</c:v>
                </c:pt>
                <c:pt idx="1774" formatCode="General">
                  <c:v>464727</c:v>
                </c:pt>
                <c:pt idx="1775" formatCode="General">
                  <c:v>463882</c:v>
                </c:pt>
                <c:pt idx="1776" formatCode="General">
                  <c:v>462943</c:v>
                </c:pt>
                <c:pt idx="1777" formatCode="General">
                  <c:v>461732</c:v>
                </c:pt>
                <c:pt idx="1778" formatCode="General">
                  <c:v>460413</c:v>
                </c:pt>
                <c:pt idx="1779" formatCode="General">
                  <c:v>459308</c:v>
                </c:pt>
                <c:pt idx="1780" formatCode="General">
                  <c:v>458345</c:v>
                </c:pt>
                <c:pt idx="1781" formatCode="General">
                  <c:v>456939</c:v>
                </c:pt>
                <c:pt idx="1782" formatCode="General">
                  <c:v>455788</c:v>
                </c:pt>
                <c:pt idx="1783" formatCode="General">
                  <c:v>454459</c:v>
                </c:pt>
                <c:pt idx="1784" formatCode="General">
                  <c:v>453062</c:v>
                </c:pt>
                <c:pt idx="1785" formatCode="General">
                  <c:v>451793</c:v>
                </c:pt>
                <c:pt idx="1786" formatCode="General">
                  <c:v>450774</c:v>
                </c:pt>
                <c:pt idx="1787" formatCode="General">
                  <c:v>449611</c:v>
                </c:pt>
                <c:pt idx="1788" formatCode="General">
                  <c:v>448624</c:v>
                </c:pt>
                <c:pt idx="1789" formatCode="General">
                  <c:v>447541</c:v>
                </c:pt>
                <c:pt idx="1790" formatCode="General">
                  <c:v>446463</c:v>
                </c:pt>
                <c:pt idx="1791" formatCode="General">
                  <c:v>445423</c:v>
                </c:pt>
                <c:pt idx="1792" formatCode="General">
                  <c:v>444604</c:v>
                </c:pt>
                <c:pt idx="1793" formatCode="General">
                  <c:v>443503</c:v>
                </c:pt>
                <c:pt idx="1794" formatCode="General">
                  <c:v>442356</c:v>
                </c:pt>
                <c:pt idx="1795" formatCode="General">
                  <c:v>441562</c:v>
                </c:pt>
                <c:pt idx="1796" formatCode="General">
                  <c:v>440495</c:v>
                </c:pt>
                <c:pt idx="1797" formatCode="General">
                  <c:v>439276</c:v>
                </c:pt>
                <c:pt idx="1798" formatCode="General">
                  <c:v>438062</c:v>
                </c:pt>
                <c:pt idx="1799" formatCode="General">
                  <c:v>437040</c:v>
                </c:pt>
                <c:pt idx="1800" formatCode="General">
                  <c:v>435648</c:v>
                </c:pt>
                <c:pt idx="1801" formatCode="General">
                  <c:v>434452</c:v>
                </c:pt>
                <c:pt idx="1802" formatCode="General">
                  <c:v>433550</c:v>
                </c:pt>
                <c:pt idx="1803" formatCode="General">
                  <c:v>432561</c:v>
                </c:pt>
                <c:pt idx="1804" formatCode="General">
                  <c:v>431372</c:v>
                </c:pt>
                <c:pt idx="1805" formatCode="General">
                  <c:v>430131</c:v>
                </c:pt>
                <c:pt idx="1806" formatCode="General">
                  <c:v>428896</c:v>
                </c:pt>
                <c:pt idx="1807" formatCode="General">
                  <c:v>427816</c:v>
                </c:pt>
                <c:pt idx="1808" formatCode="General">
                  <c:v>426957</c:v>
                </c:pt>
                <c:pt idx="1809" formatCode="General">
                  <c:v>425816</c:v>
                </c:pt>
                <c:pt idx="1810" formatCode="General">
                  <c:v>425021</c:v>
                </c:pt>
                <c:pt idx="1811" formatCode="General">
                  <c:v>424012</c:v>
                </c:pt>
                <c:pt idx="1812" formatCode="General">
                  <c:v>423063</c:v>
                </c:pt>
                <c:pt idx="1813" formatCode="General">
                  <c:v>422155</c:v>
                </c:pt>
                <c:pt idx="1814" formatCode="General">
                  <c:v>420965</c:v>
                </c:pt>
                <c:pt idx="1815" formatCode="General">
                  <c:v>419632</c:v>
                </c:pt>
                <c:pt idx="1816" formatCode="General">
                  <c:v>418711</c:v>
                </c:pt>
                <c:pt idx="1817" formatCode="General">
                  <c:v>417698</c:v>
                </c:pt>
                <c:pt idx="1818" formatCode="General">
                  <c:v>416691</c:v>
                </c:pt>
                <c:pt idx="1819" formatCode="General">
                  <c:v>415576</c:v>
                </c:pt>
                <c:pt idx="1820" formatCode="General">
                  <c:v>414243</c:v>
                </c:pt>
                <c:pt idx="1821" formatCode="General">
                  <c:v>413402</c:v>
                </c:pt>
                <c:pt idx="1822" formatCode="General">
                  <c:v>412384</c:v>
                </c:pt>
                <c:pt idx="1823" formatCode="General">
                  <c:v>411359</c:v>
                </c:pt>
                <c:pt idx="1824" formatCode="General">
                  <c:v>410388</c:v>
                </c:pt>
                <c:pt idx="1825" formatCode="General">
                  <c:v>409420</c:v>
                </c:pt>
                <c:pt idx="1826" formatCode="General">
                  <c:v>408100</c:v>
                </c:pt>
                <c:pt idx="1827" formatCode="General">
                  <c:v>406785</c:v>
                </c:pt>
                <c:pt idx="1828" formatCode="General">
                  <c:v>405499</c:v>
                </c:pt>
                <c:pt idx="1829" formatCode="General">
                  <c:v>404717</c:v>
                </c:pt>
                <c:pt idx="1830" formatCode="General">
                  <c:v>403371</c:v>
                </c:pt>
                <c:pt idx="1831" formatCode="General">
                  <c:v>402109</c:v>
                </c:pt>
                <c:pt idx="1832" formatCode="General">
                  <c:v>400652</c:v>
                </c:pt>
                <c:pt idx="1833" formatCode="General">
                  <c:v>399356</c:v>
                </c:pt>
                <c:pt idx="1834" formatCode="General">
                  <c:v>398136</c:v>
                </c:pt>
                <c:pt idx="1835" formatCode="General">
                  <c:v>396961</c:v>
                </c:pt>
                <c:pt idx="1836" formatCode="General">
                  <c:v>395732</c:v>
                </c:pt>
                <c:pt idx="1837" formatCode="General">
                  <c:v>394392</c:v>
                </c:pt>
                <c:pt idx="1838" formatCode="General">
                  <c:v>393052</c:v>
                </c:pt>
                <c:pt idx="1839" formatCode="General">
                  <c:v>392213</c:v>
                </c:pt>
                <c:pt idx="1840" formatCode="General">
                  <c:v>391435</c:v>
                </c:pt>
                <c:pt idx="1841" formatCode="General">
                  <c:v>389848</c:v>
                </c:pt>
                <c:pt idx="1842" formatCode="General">
                  <c:v>388229</c:v>
                </c:pt>
                <c:pt idx="1843" formatCode="General">
                  <c:v>387122</c:v>
                </c:pt>
                <c:pt idx="1844" formatCode="General">
                  <c:v>386369</c:v>
                </c:pt>
                <c:pt idx="1845" formatCode="General">
                  <c:v>385555</c:v>
                </c:pt>
                <c:pt idx="1846" formatCode="General">
                  <c:v>384082</c:v>
                </c:pt>
                <c:pt idx="1847" formatCode="General">
                  <c:v>383034</c:v>
                </c:pt>
                <c:pt idx="1848" formatCode="General">
                  <c:v>382151</c:v>
                </c:pt>
                <c:pt idx="1849" formatCode="General">
                  <c:v>380730</c:v>
                </c:pt>
                <c:pt idx="1850" formatCode="General">
                  <c:v>379550</c:v>
                </c:pt>
                <c:pt idx="1851" formatCode="General">
                  <c:v>378365</c:v>
                </c:pt>
                <c:pt idx="1852" formatCode="General">
                  <c:v>377076</c:v>
                </c:pt>
                <c:pt idx="1853" formatCode="General">
                  <c:v>375900</c:v>
                </c:pt>
                <c:pt idx="1854" formatCode="General">
                  <c:v>374968</c:v>
                </c:pt>
                <c:pt idx="1855" formatCode="General">
                  <c:v>374136</c:v>
                </c:pt>
                <c:pt idx="1856" formatCode="General">
                  <c:v>373157</c:v>
                </c:pt>
                <c:pt idx="1857" formatCode="General">
                  <c:v>372005</c:v>
                </c:pt>
                <c:pt idx="1858" formatCode="General">
                  <c:v>370818</c:v>
                </c:pt>
                <c:pt idx="1859" formatCode="General">
                  <c:v>369492</c:v>
                </c:pt>
                <c:pt idx="1860" formatCode="General">
                  <c:v>368261</c:v>
                </c:pt>
                <c:pt idx="1861" formatCode="General">
                  <c:v>367047</c:v>
                </c:pt>
                <c:pt idx="1862" formatCode="General">
                  <c:v>365801</c:v>
                </c:pt>
                <c:pt idx="1863" formatCode="General">
                  <c:v>364540</c:v>
                </c:pt>
                <c:pt idx="1864" formatCode="General">
                  <c:v>363072</c:v>
                </c:pt>
                <c:pt idx="1865" formatCode="General">
                  <c:v>361768</c:v>
                </c:pt>
                <c:pt idx="1866" formatCode="General">
                  <c:v>360680</c:v>
                </c:pt>
                <c:pt idx="1867" formatCode="General">
                  <c:v>359567</c:v>
                </c:pt>
                <c:pt idx="1868" formatCode="General">
                  <c:v>358637</c:v>
                </c:pt>
                <c:pt idx="1869" formatCode="General">
                  <c:v>356509</c:v>
                </c:pt>
                <c:pt idx="1870" formatCode="General">
                  <c:v>355307</c:v>
                </c:pt>
                <c:pt idx="1871" formatCode="General">
                  <c:v>354137</c:v>
                </c:pt>
                <c:pt idx="1872" formatCode="General">
                  <c:v>353619</c:v>
                </c:pt>
                <c:pt idx="1873" formatCode="General">
                  <c:v>352639</c:v>
                </c:pt>
                <c:pt idx="1874" formatCode="General">
                  <c:v>351461</c:v>
                </c:pt>
                <c:pt idx="1875" formatCode="General">
                  <c:v>349990</c:v>
                </c:pt>
                <c:pt idx="1876" formatCode="General">
                  <c:v>348550</c:v>
                </c:pt>
                <c:pt idx="1877" formatCode="General">
                  <c:v>347450</c:v>
                </c:pt>
                <c:pt idx="1878" formatCode="General">
                  <c:v>346211</c:v>
                </c:pt>
                <c:pt idx="1879" formatCode="General">
                  <c:v>344819</c:v>
                </c:pt>
                <c:pt idx="1880" formatCode="General">
                  <c:v>343564</c:v>
                </c:pt>
                <c:pt idx="1881" formatCode="General">
                  <c:v>342310</c:v>
                </c:pt>
                <c:pt idx="1882" formatCode="General">
                  <c:v>341139</c:v>
                </c:pt>
                <c:pt idx="1883" formatCode="General">
                  <c:v>340379</c:v>
                </c:pt>
                <c:pt idx="1884" formatCode="General">
                  <c:v>339413</c:v>
                </c:pt>
                <c:pt idx="1885" formatCode="General">
                  <c:v>338483</c:v>
                </c:pt>
                <c:pt idx="1886" formatCode="General">
                  <c:v>337335</c:v>
                </c:pt>
                <c:pt idx="1887" formatCode="General">
                  <c:v>335854</c:v>
                </c:pt>
                <c:pt idx="1888" formatCode="General">
                  <c:v>334673</c:v>
                </c:pt>
                <c:pt idx="1889" formatCode="General">
                  <c:v>333399</c:v>
                </c:pt>
                <c:pt idx="1890" formatCode="General">
                  <c:v>332165</c:v>
                </c:pt>
                <c:pt idx="1891" formatCode="General">
                  <c:v>331000</c:v>
                </c:pt>
                <c:pt idx="1892" formatCode="General">
                  <c:v>329987</c:v>
                </c:pt>
                <c:pt idx="1893" formatCode="General">
                  <c:v>328836</c:v>
                </c:pt>
                <c:pt idx="1894" formatCode="General">
                  <c:v>327520</c:v>
                </c:pt>
                <c:pt idx="1895" formatCode="General">
                  <c:v>326233</c:v>
                </c:pt>
                <c:pt idx="1896" formatCode="General">
                  <c:v>324951</c:v>
                </c:pt>
                <c:pt idx="1897" formatCode="General">
                  <c:v>323575</c:v>
                </c:pt>
                <c:pt idx="1898" formatCode="General">
                  <c:v>322462</c:v>
                </c:pt>
                <c:pt idx="1899" formatCode="General">
                  <c:v>321733</c:v>
                </c:pt>
                <c:pt idx="1900" formatCode="General">
                  <c:v>320752</c:v>
                </c:pt>
                <c:pt idx="1901" formatCode="General">
                  <c:v>318857</c:v>
                </c:pt>
                <c:pt idx="1902" formatCode="General">
                  <c:v>317744</c:v>
                </c:pt>
                <c:pt idx="1903" formatCode="General">
                  <c:v>316683</c:v>
                </c:pt>
                <c:pt idx="1904" formatCode="General">
                  <c:v>315731</c:v>
                </c:pt>
                <c:pt idx="1905" formatCode="General">
                  <c:v>314684</c:v>
                </c:pt>
                <c:pt idx="1906" formatCode="General">
                  <c:v>313665</c:v>
                </c:pt>
                <c:pt idx="1907" formatCode="General">
                  <c:v>312825</c:v>
                </c:pt>
                <c:pt idx="1908" formatCode="General">
                  <c:v>311697</c:v>
                </c:pt>
                <c:pt idx="1909" formatCode="General">
                  <c:v>310575</c:v>
                </c:pt>
                <c:pt idx="1910" formatCode="General">
                  <c:v>309629</c:v>
                </c:pt>
                <c:pt idx="1911" formatCode="General">
                  <c:v>308743</c:v>
                </c:pt>
                <c:pt idx="1912" formatCode="General">
                  <c:v>307323</c:v>
                </c:pt>
                <c:pt idx="1913" formatCode="General">
                  <c:v>305852</c:v>
                </c:pt>
                <c:pt idx="1914" formatCode="General">
                  <c:v>304833</c:v>
                </c:pt>
                <c:pt idx="1915" formatCode="General">
                  <c:v>303795</c:v>
                </c:pt>
                <c:pt idx="1916" formatCode="General">
                  <c:v>302734</c:v>
                </c:pt>
                <c:pt idx="1917" formatCode="General">
                  <c:v>301816</c:v>
                </c:pt>
                <c:pt idx="1918" formatCode="General">
                  <c:v>300508</c:v>
                </c:pt>
                <c:pt idx="1919" formatCode="General">
                  <c:v>299198</c:v>
                </c:pt>
                <c:pt idx="1920" formatCode="General">
                  <c:v>298241</c:v>
                </c:pt>
                <c:pt idx="1921" formatCode="General">
                  <c:v>297195</c:v>
                </c:pt>
                <c:pt idx="1922" formatCode="General">
                  <c:v>296111</c:v>
                </c:pt>
                <c:pt idx="1923" formatCode="General">
                  <c:v>294770</c:v>
                </c:pt>
                <c:pt idx="1924" formatCode="General">
                  <c:v>293574</c:v>
                </c:pt>
                <c:pt idx="1925" formatCode="General">
                  <c:v>292435</c:v>
                </c:pt>
                <c:pt idx="1926" formatCode="General">
                  <c:v>291434</c:v>
                </c:pt>
                <c:pt idx="1927" formatCode="General">
                  <c:v>290383</c:v>
                </c:pt>
                <c:pt idx="1928" formatCode="General">
                  <c:v>289235</c:v>
                </c:pt>
                <c:pt idx="1929" formatCode="General">
                  <c:v>288269</c:v>
                </c:pt>
                <c:pt idx="1930" formatCode="General">
                  <c:v>287414</c:v>
                </c:pt>
                <c:pt idx="1931" formatCode="General">
                  <c:v>286376</c:v>
                </c:pt>
                <c:pt idx="1932" formatCode="General">
                  <c:v>285079</c:v>
                </c:pt>
                <c:pt idx="1933" formatCode="General">
                  <c:v>283385</c:v>
                </c:pt>
                <c:pt idx="1934" formatCode="General">
                  <c:v>282299</c:v>
                </c:pt>
                <c:pt idx="1935" formatCode="General">
                  <c:v>281472</c:v>
                </c:pt>
                <c:pt idx="1936" formatCode="General">
                  <c:v>280665</c:v>
                </c:pt>
                <c:pt idx="1937" formatCode="General">
                  <c:v>279543</c:v>
                </c:pt>
                <c:pt idx="1938" formatCode="General">
                  <c:v>278398</c:v>
                </c:pt>
                <c:pt idx="1939" formatCode="General">
                  <c:v>277133</c:v>
                </c:pt>
                <c:pt idx="1940" formatCode="General">
                  <c:v>275870</c:v>
                </c:pt>
                <c:pt idx="1941" formatCode="General">
                  <c:v>274872</c:v>
                </c:pt>
                <c:pt idx="1942" formatCode="General">
                  <c:v>274081</c:v>
                </c:pt>
                <c:pt idx="1943" formatCode="General">
                  <c:v>272857</c:v>
                </c:pt>
                <c:pt idx="1944" formatCode="General">
                  <c:v>271934</c:v>
                </c:pt>
                <c:pt idx="1945" formatCode="General">
                  <c:v>270662</c:v>
                </c:pt>
                <c:pt idx="1946" formatCode="General">
                  <c:v>269283</c:v>
                </c:pt>
                <c:pt idx="1947" formatCode="General">
                  <c:v>268359</c:v>
                </c:pt>
                <c:pt idx="1948" formatCode="General">
                  <c:v>267112</c:v>
                </c:pt>
                <c:pt idx="1949" formatCode="General">
                  <c:v>266339</c:v>
                </c:pt>
                <c:pt idx="1950" formatCode="General">
                  <c:v>265153</c:v>
                </c:pt>
                <c:pt idx="1951" formatCode="General">
                  <c:v>264278</c:v>
                </c:pt>
                <c:pt idx="1952" formatCode="General">
                  <c:v>263455</c:v>
                </c:pt>
                <c:pt idx="1953" formatCode="General">
                  <c:v>262206</c:v>
                </c:pt>
                <c:pt idx="1954" formatCode="General">
                  <c:v>260688</c:v>
                </c:pt>
                <c:pt idx="1955" formatCode="General">
                  <c:v>259479</c:v>
                </c:pt>
                <c:pt idx="1956" formatCode="General">
                  <c:v>258580</c:v>
                </c:pt>
                <c:pt idx="1957" formatCode="General">
                  <c:v>257417</c:v>
                </c:pt>
                <c:pt idx="1958" formatCode="General">
                  <c:v>256289</c:v>
                </c:pt>
                <c:pt idx="1959" formatCode="General">
                  <c:v>255289</c:v>
                </c:pt>
                <c:pt idx="1960" formatCode="General">
                  <c:v>254665</c:v>
                </c:pt>
                <c:pt idx="1961" formatCode="General">
                  <c:v>253877</c:v>
                </c:pt>
                <c:pt idx="1962" formatCode="General">
                  <c:v>252637</c:v>
                </c:pt>
                <c:pt idx="1963" formatCode="General">
                  <c:v>251581</c:v>
                </c:pt>
                <c:pt idx="1964" formatCode="General">
                  <c:v>250655</c:v>
                </c:pt>
                <c:pt idx="1965" formatCode="General">
                  <c:v>249599</c:v>
                </c:pt>
                <c:pt idx="1966" formatCode="General">
                  <c:v>249599</c:v>
                </c:pt>
                <c:pt idx="1967" formatCode="General">
                  <c:v>249599</c:v>
                </c:pt>
                <c:pt idx="1968" formatCode="General">
                  <c:v>249599</c:v>
                </c:pt>
                <c:pt idx="1969" formatCode="General">
                  <c:v>249599</c:v>
                </c:pt>
                <c:pt idx="1970" formatCode="General">
                  <c:v>249599</c:v>
                </c:pt>
                <c:pt idx="1971" formatCode="General">
                  <c:v>249599</c:v>
                </c:pt>
                <c:pt idx="1972" formatCode="General">
                  <c:v>249599</c:v>
                </c:pt>
                <c:pt idx="1973" formatCode="General">
                  <c:v>249599</c:v>
                </c:pt>
                <c:pt idx="1974" formatCode="General">
                  <c:v>249599</c:v>
                </c:pt>
                <c:pt idx="1975" formatCode="General">
                  <c:v>249599</c:v>
                </c:pt>
                <c:pt idx="1976" formatCode="General">
                  <c:v>249599</c:v>
                </c:pt>
                <c:pt idx="1977" formatCode="General">
                  <c:v>249599</c:v>
                </c:pt>
                <c:pt idx="1978" formatCode="General">
                  <c:v>249599</c:v>
                </c:pt>
                <c:pt idx="1979" formatCode="General">
                  <c:v>249599</c:v>
                </c:pt>
                <c:pt idx="1980" formatCode="General">
                  <c:v>249599</c:v>
                </c:pt>
                <c:pt idx="1981" formatCode="General">
                  <c:v>249599</c:v>
                </c:pt>
                <c:pt idx="1982" formatCode="General">
                  <c:v>249599</c:v>
                </c:pt>
                <c:pt idx="1983" formatCode="General">
                  <c:v>249599</c:v>
                </c:pt>
                <c:pt idx="1984" formatCode="General">
                  <c:v>249599</c:v>
                </c:pt>
                <c:pt idx="1985" formatCode="General">
                  <c:v>249599</c:v>
                </c:pt>
                <c:pt idx="1986" formatCode="General">
                  <c:v>249599</c:v>
                </c:pt>
                <c:pt idx="1987" formatCode="General">
                  <c:v>249599</c:v>
                </c:pt>
                <c:pt idx="1988" formatCode="General">
                  <c:v>249599</c:v>
                </c:pt>
                <c:pt idx="1989" formatCode="General">
                  <c:v>249599</c:v>
                </c:pt>
                <c:pt idx="1990" formatCode="General">
                  <c:v>249599</c:v>
                </c:pt>
                <c:pt idx="1991" formatCode="General">
                  <c:v>249599</c:v>
                </c:pt>
                <c:pt idx="1992" formatCode="General">
                  <c:v>249599</c:v>
                </c:pt>
                <c:pt idx="1993" formatCode="General">
                  <c:v>249599</c:v>
                </c:pt>
                <c:pt idx="1994" formatCode="General">
                  <c:v>249599</c:v>
                </c:pt>
                <c:pt idx="1995" formatCode="General">
                  <c:v>249599</c:v>
                </c:pt>
                <c:pt idx="1996" formatCode="General">
                  <c:v>249599</c:v>
                </c:pt>
                <c:pt idx="1997" formatCode="General">
                  <c:v>249599</c:v>
                </c:pt>
                <c:pt idx="1998" formatCode="General">
                  <c:v>249599</c:v>
                </c:pt>
                <c:pt idx="1999" formatCode="General">
                  <c:v>249599</c:v>
                </c:pt>
                <c:pt idx="2000" formatCode="General">
                  <c:v>249599</c:v>
                </c:pt>
                <c:pt idx="2001" formatCode="General">
                  <c:v>249599</c:v>
                </c:pt>
                <c:pt idx="2002" formatCode="General">
                  <c:v>249599</c:v>
                </c:pt>
                <c:pt idx="2003" formatCode="General">
                  <c:v>249599</c:v>
                </c:pt>
                <c:pt idx="2004" formatCode="General">
                  <c:v>249599</c:v>
                </c:pt>
                <c:pt idx="2005" formatCode="General">
                  <c:v>249599</c:v>
                </c:pt>
                <c:pt idx="2006" formatCode="General">
                  <c:v>249599</c:v>
                </c:pt>
                <c:pt idx="2007" formatCode="General">
                  <c:v>249599</c:v>
                </c:pt>
                <c:pt idx="2008" formatCode="General">
                  <c:v>249599</c:v>
                </c:pt>
                <c:pt idx="2009" formatCode="General">
                  <c:v>249599</c:v>
                </c:pt>
                <c:pt idx="2010" formatCode="General">
                  <c:v>249599</c:v>
                </c:pt>
                <c:pt idx="2011" formatCode="General">
                  <c:v>249599</c:v>
                </c:pt>
                <c:pt idx="2012" formatCode="General">
                  <c:v>249599</c:v>
                </c:pt>
                <c:pt idx="2013" formatCode="General">
                  <c:v>249599</c:v>
                </c:pt>
                <c:pt idx="2014" formatCode="General">
                  <c:v>249599</c:v>
                </c:pt>
                <c:pt idx="2015" formatCode="General">
                  <c:v>249599</c:v>
                </c:pt>
                <c:pt idx="2016" formatCode="General">
                  <c:v>249599</c:v>
                </c:pt>
                <c:pt idx="2017" formatCode="General">
                  <c:v>249599</c:v>
                </c:pt>
                <c:pt idx="2018" formatCode="General">
                  <c:v>249599</c:v>
                </c:pt>
                <c:pt idx="2019" formatCode="General">
                  <c:v>249599</c:v>
                </c:pt>
                <c:pt idx="2020" formatCode="General">
                  <c:v>249599</c:v>
                </c:pt>
                <c:pt idx="2021" formatCode="General">
                  <c:v>249599</c:v>
                </c:pt>
                <c:pt idx="2022" formatCode="General">
                  <c:v>249599</c:v>
                </c:pt>
                <c:pt idx="2023" formatCode="General">
                  <c:v>249599</c:v>
                </c:pt>
                <c:pt idx="2024" formatCode="General">
                  <c:v>249599</c:v>
                </c:pt>
                <c:pt idx="2025" formatCode="General">
                  <c:v>249599</c:v>
                </c:pt>
                <c:pt idx="2026" formatCode="General">
                  <c:v>249599</c:v>
                </c:pt>
                <c:pt idx="2027" formatCode="General">
                  <c:v>249599</c:v>
                </c:pt>
                <c:pt idx="2028" formatCode="General">
                  <c:v>249599</c:v>
                </c:pt>
                <c:pt idx="2029" formatCode="General">
                  <c:v>249599</c:v>
                </c:pt>
                <c:pt idx="2030" formatCode="General">
                  <c:v>249599</c:v>
                </c:pt>
                <c:pt idx="2031" formatCode="General">
                  <c:v>249599</c:v>
                </c:pt>
                <c:pt idx="2032" formatCode="General">
                  <c:v>249599</c:v>
                </c:pt>
                <c:pt idx="2033" formatCode="General">
                  <c:v>249599</c:v>
                </c:pt>
                <c:pt idx="2034" formatCode="General">
                  <c:v>249599</c:v>
                </c:pt>
                <c:pt idx="2035" formatCode="General">
                  <c:v>249599</c:v>
                </c:pt>
                <c:pt idx="2036" formatCode="General">
                  <c:v>249599</c:v>
                </c:pt>
                <c:pt idx="2037" formatCode="General">
                  <c:v>249599</c:v>
                </c:pt>
                <c:pt idx="2038" formatCode="General">
                  <c:v>249599</c:v>
                </c:pt>
                <c:pt idx="2039" formatCode="General">
                  <c:v>249599</c:v>
                </c:pt>
                <c:pt idx="2040" formatCode="General">
                  <c:v>249599</c:v>
                </c:pt>
                <c:pt idx="2041" formatCode="General">
                  <c:v>249599</c:v>
                </c:pt>
                <c:pt idx="2042" formatCode="General">
                  <c:v>249599</c:v>
                </c:pt>
                <c:pt idx="2043" formatCode="General">
                  <c:v>249599</c:v>
                </c:pt>
                <c:pt idx="2044" formatCode="General">
                  <c:v>249599</c:v>
                </c:pt>
                <c:pt idx="2045" formatCode="General">
                  <c:v>249599</c:v>
                </c:pt>
                <c:pt idx="2046" formatCode="General">
                  <c:v>249599</c:v>
                </c:pt>
                <c:pt idx="2047" formatCode="General">
                  <c:v>249599</c:v>
                </c:pt>
                <c:pt idx="2048" formatCode="General">
                  <c:v>249599</c:v>
                </c:pt>
                <c:pt idx="2049" formatCode="General">
                  <c:v>249599</c:v>
                </c:pt>
                <c:pt idx="2050" formatCode="General">
                  <c:v>249599</c:v>
                </c:pt>
                <c:pt idx="2051" formatCode="General">
                  <c:v>249599</c:v>
                </c:pt>
                <c:pt idx="2052" formatCode="General">
                  <c:v>249599</c:v>
                </c:pt>
                <c:pt idx="2053" formatCode="General">
                  <c:v>249599</c:v>
                </c:pt>
                <c:pt idx="2054" formatCode="General">
                  <c:v>249599</c:v>
                </c:pt>
                <c:pt idx="2055" formatCode="General">
                  <c:v>249599</c:v>
                </c:pt>
                <c:pt idx="2056" formatCode="General">
                  <c:v>249599</c:v>
                </c:pt>
                <c:pt idx="2057" formatCode="General">
                  <c:v>249599</c:v>
                </c:pt>
                <c:pt idx="2058" formatCode="General">
                  <c:v>249599</c:v>
                </c:pt>
                <c:pt idx="2059" formatCode="General">
                  <c:v>249599</c:v>
                </c:pt>
                <c:pt idx="2060" formatCode="General">
                  <c:v>249599</c:v>
                </c:pt>
                <c:pt idx="2061" formatCode="General">
                  <c:v>249599</c:v>
                </c:pt>
                <c:pt idx="2062" formatCode="General">
                  <c:v>249599</c:v>
                </c:pt>
                <c:pt idx="2063" formatCode="General">
                  <c:v>249599</c:v>
                </c:pt>
                <c:pt idx="2064" formatCode="General">
                  <c:v>249599</c:v>
                </c:pt>
                <c:pt idx="2065" formatCode="General">
                  <c:v>249599</c:v>
                </c:pt>
                <c:pt idx="2066" formatCode="General">
                  <c:v>249599</c:v>
                </c:pt>
                <c:pt idx="2067" formatCode="General">
                  <c:v>249599</c:v>
                </c:pt>
                <c:pt idx="2068" formatCode="General">
                  <c:v>249599</c:v>
                </c:pt>
                <c:pt idx="2069" formatCode="General">
                  <c:v>249599</c:v>
                </c:pt>
                <c:pt idx="2070" formatCode="General">
                  <c:v>249599</c:v>
                </c:pt>
                <c:pt idx="2071" formatCode="General">
                  <c:v>249599</c:v>
                </c:pt>
                <c:pt idx="2072" formatCode="General">
                  <c:v>249599</c:v>
                </c:pt>
                <c:pt idx="2073" formatCode="General">
                  <c:v>249599</c:v>
                </c:pt>
                <c:pt idx="2074" formatCode="General">
                  <c:v>249599</c:v>
                </c:pt>
                <c:pt idx="2075" formatCode="General">
                  <c:v>249599</c:v>
                </c:pt>
                <c:pt idx="2076" formatCode="General">
                  <c:v>249599</c:v>
                </c:pt>
                <c:pt idx="2077" formatCode="General">
                  <c:v>249599</c:v>
                </c:pt>
                <c:pt idx="2078" formatCode="General">
                  <c:v>249599</c:v>
                </c:pt>
                <c:pt idx="2079" formatCode="General">
                  <c:v>249599</c:v>
                </c:pt>
                <c:pt idx="2080" formatCode="General">
                  <c:v>249599</c:v>
                </c:pt>
                <c:pt idx="2081" formatCode="General">
                  <c:v>249599</c:v>
                </c:pt>
                <c:pt idx="2082" formatCode="General">
                  <c:v>249599</c:v>
                </c:pt>
                <c:pt idx="2083" formatCode="General">
                  <c:v>249599</c:v>
                </c:pt>
                <c:pt idx="2084" formatCode="General">
                  <c:v>249599</c:v>
                </c:pt>
                <c:pt idx="2085" formatCode="General">
                  <c:v>249599</c:v>
                </c:pt>
                <c:pt idx="2086" formatCode="General">
                  <c:v>249599</c:v>
                </c:pt>
                <c:pt idx="2087" formatCode="General">
                  <c:v>249599</c:v>
                </c:pt>
                <c:pt idx="2088" formatCode="General">
                  <c:v>249599</c:v>
                </c:pt>
                <c:pt idx="2089" formatCode="General">
                  <c:v>249599</c:v>
                </c:pt>
                <c:pt idx="2090" formatCode="General">
                  <c:v>249599</c:v>
                </c:pt>
                <c:pt idx="2091" formatCode="General">
                  <c:v>249599</c:v>
                </c:pt>
                <c:pt idx="2092" formatCode="General">
                  <c:v>249599</c:v>
                </c:pt>
                <c:pt idx="2093" formatCode="General">
                  <c:v>249599</c:v>
                </c:pt>
                <c:pt idx="2094" formatCode="General">
                  <c:v>249599</c:v>
                </c:pt>
                <c:pt idx="2095" formatCode="General">
                  <c:v>249599</c:v>
                </c:pt>
                <c:pt idx="2096" formatCode="General">
                  <c:v>249599</c:v>
                </c:pt>
                <c:pt idx="2097" formatCode="General">
                  <c:v>249599</c:v>
                </c:pt>
                <c:pt idx="2098" formatCode="General">
                  <c:v>249599</c:v>
                </c:pt>
                <c:pt idx="2099" formatCode="General">
                  <c:v>249599</c:v>
                </c:pt>
                <c:pt idx="2100" formatCode="General">
                  <c:v>249599</c:v>
                </c:pt>
                <c:pt idx="2101" formatCode="General">
                  <c:v>249599</c:v>
                </c:pt>
                <c:pt idx="2102" formatCode="General">
                  <c:v>249599</c:v>
                </c:pt>
                <c:pt idx="2103" formatCode="General">
                  <c:v>249599</c:v>
                </c:pt>
                <c:pt idx="2104" formatCode="General">
                  <c:v>249599</c:v>
                </c:pt>
                <c:pt idx="2105" formatCode="General">
                  <c:v>249599</c:v>
                </c:pt>
                <c:pt idx="2106" formatCode="General">
                  <c:v>249599</c:v>
                </c:pt>
                <c:pt idx="2107" formatCode="General">
                  <c:v>249599</c:v>
                </c:pt>
                <c:pt idx="2108" formatCode="General">
                  <c:v>249599</c:v>
                </c:pt>
                <c:pt idx="2109" formatCode="General">
                  <c:v>249599</c:v>
                </c:pt>
                <c:pt idx="2110" formatCode="General">
                  <c:v>249599</c:v>
                </c:pt>
                <c:pt idx="2111" formatCode="General">
                  <c:v>249599</c:v>
                </c:pt>
                <c:pt idx="2112" formatCode="General">
                  <c:v>249599</c:v>
                </c:pt>
                <c:pt idx="2113" formatCode="General">
                  <c:v>249599</c:v>
                </c:pt>
                <c:pt idx="2114" formatCode="General">
                  <c:v>249599</c:v>
                </c:pt>
                <c:pt idx="2115" formatCode="General">
                  <c:v>249599</c:v>
                </c:pt>
                <c:pt idx="2116" formatCode="General">
                  <c:v>249599</c:v>
                </c:pt>
                <c:pt idx="2117" formatCode="General">
                  <c:v>249599</c:v>
                </c:pt>
                <c:pt idx="2118" formatCode="General">
                  <c:v>249599</c:v>
                </c:pt>
                <c:pt idx="2119" formatCode="General">
                  <c:v>249599</c:v>
                </c:pt>
                <c:pt idx="2120" formatCode="General">
                  <c:v>249599</c:v>
                </c:pt>
                <c:pt idx="2121" formatCode="General">
                  <c:v>249599</c:v>
                </c:pt>
                <c:pt idx="2122" formatCode="General">
                  <c:v>249599</c:v>
                </c:pt>
                <c:pt idx="2123" formatCode="General">
                  <c:v>249599</c:v>
                </c:pt>
                <c:pt idx="2124" formatCode="General">
                  <c:v>249599</c:v>
                </c:pt>
                <c:pt idx="2125" formatCode="General">
                  <c:v>249599</c:v>
                </c:pt>
                <c:pt idx="2126" formatCode="General">
                  <c:v>249599</c:v>
                </c:pt>
                <c:pt idx="2127" formatCode="General">
                  <c:v>249599</c:v>
                </c:pt>
                <c:pt idx="2128" formatCode="General">
                  <c:v>249599</c:v>
                </c:pt>
                <c:pt idx="2129" formatCode="General">
                  <c:v>249599</c:v>
                </c:pt>
                <c:pt idx="2130" formatCode="General">
                  <c:v>249599</c:v>
                </c:pt>
                <c:pt idx="2131" formatCode="General">
                  <c:v>249599</c:v>
                </c:pt>
                <c:pt idx="2132" formatCode="General">
                  <c:v>249599</c:v>
                </c:pt>
                <c:pt idx="2133" formatCode="General">
                  <c:v>249599</c:v>
                </c:pt>
                <c:pt idx="2134" formatCode="General">
                  <c:v>249599</c:v>
                </c:pt>
                <c:pt idx="2135" formatCode="General">
                  <c:v>249599</c:v>
                </c:pt>
                <c:pt idx="2136" formatCode="General">
                  <c:v>249599</c:v>
                </c:pt>
                <c:pt idx="2137" formatCode="General">
                  <c:v>249599</c:v>
                </c:pt>
                <c:pt idx="2138" formatCode="General">
                  <c:v>249599</c:v>
                </c:pt>
                <c:pt idx="2139" formatCode="General">
                  <c:v>249599</c:v>
                </c:pt>
                <c:pt idx="2140" formatCode="General">
                  <c:v>249599</c:v>
                </c:pt>
                <c:pt idx="2141" formatCode="General">
                  <c:v>249599</c:v>
                </c:pt>
                <c:pt idx="2142" formatCode="General">
                  <c:v>249599</c:v>
                </c:pt>
                <c:pt idx="2143" formatCode="General">
                  <c:v>249599</c:v>
                </c:pt>
                <c:pt idx="2144" formatCode="General">
                  <c:v>249599</c:v>
                </c:pt>
                <c:pt idx="2145" formatCode="General">
                  <c:v>249599</c:v>
                </c:pt>
                <c:pt idx="2146" formatCode="General">
                  <c:v>249599</c:v>
                </c:pt>
                <c:pt idx="2147" formatCode="General">
                  <c:v>249599</c:v>
                </c:pt>
                <c:pt idx="2148" formatCode="General">
                  <c:v>249599</c:v>
                </c:pt>
                <c:pt idx="2149" formatCode="General">
                  <c:v>249599</c:v>
                </c:pt>
                <c:pt idx="2150" formatCode="General">
                  <c:v>249599</c:v>
                </c:pt>
                <c:pt idx="2151" formatCode="General">
                  <c:v>249599</c:v>
                </c:pt>
                <c:pt idx="2152" formatCode="General">
                  <c:v>249599</c:v>
                </c:pt>
                <c:pt idx="2153" formatCode="General">
                  <c:v>249599</c:v>
                </c:pt>
                <c:pt idx="2154" formatCode="General">
                  <c:v>249599</c:v>
                </c:pt>
                <c:pt idx="2155" formatCode="General">
                  <c:v>249599</c:v>
                </c:pt>
                <c:pt idx="2156" formatCode="General">
                  <c:v>249599</c:v>
                </c:pt>
                <c:pt idx="2157" formatCode="General">
                  <c:v>249599</c:v>
                </c:pt>
                <c:pt idx="2158" formatCode="General">
                  <c:v>249599</c:v>
                </c:pt>
                <c:pt idx="2159" formatCode="General">
                  <c:v>249537</c:v>
                </c:pt>
                <c:pt idx="2160" formatCode="General">
                  <c:v>248931</c:v>
                </c:pt>
                <c:pt idx="2161" formatCode="General">
                  <c:v>248401</c:v>
                </c:pt>
                <c:pt idx="2162" formatCode="General">
                  <c:v>247742</c:v>
                </c:pt>
                <c:pt idx="2163" formatCode="General">
                  <c:v>247235</c:v>
                </c:pt>
                <c:pt idx="2164" formatCode="General">
                  <c:v>246182</c:v>
                </c:pt>
                <c:pt idx="2165" formatCode="General">
                  <c:v>245562</c:v>
                </c:pt>
                <c:pt idx="2166" formatCode="General">
                  <c:v>244953</c:v>
                </c:pt>
                <c:pt idx="2167" formatCode="General">
                  <c:v>244489</c:v>
                </c:pt>
                <c:pt idx="2168" formatCode="General">
                  <c:v>243994</c:v>
                </c:pt>
                <c:pt idx="2169" formatCode="General">
                  <c:v>243429</c:v>
                </c:pt>
                <c:pt idx="2170" formatCode="General">
                  <c:v>242958</c:v>
                </c:pt>
                <c:pt idx="2171" formatCode="General">
                  <c:v>242449</c:v>
                </c:pt>
                <c:pt idx="2172" formatCode="General">
                  <c:v>242003</c:v>
                </c:pt>
                <c:pt idx="2173" formatCode="General">
                  <c:v>241496</c:v>
                </c:pt>
                <c:pt idx="2174" formatCode="General">
                  <c:v>240816</c:v>
                </c:pt>
                <c:pt idx="2175" formatCode="General">
                  <c:v>240294</c:v>
                </c:pt>
                <c:pt idx="2176" formatCode="General">
                  <c:v>239625</c:v>
                </c:pt>
                <c:pt idx="2177" formatCode="General">
                  <c:v>238818</c:v>
                </c:pt>
                <c:pt idx="2178" formatCode="General">
                  <c:v>238254</c:v>
                </c:pt>
                <c:pt idx="2179" formatCode="General">
                  <c:v>237732</c:v>
                </c:pt>
                <c:pt idx="2180" formatCode="General">
                  <c:v>237017</c:v>
                </c:pt>
                <c:pt idx="2181" formatCode="General">
                  <c:v>236343</c:v>
                </c:pt>
                <c:pt idx="2182" formatCode="General">
                  <c:v>235774</c:v>
                </c:pt>
                <c:pt idx="2183" formatCode="General">
                  <c:v>235198</c:v>
                </c:pt>
                <c:pt idx="2184" formatCode="General">
                  <c:v>234631</c:v>
                </c:pt>
                <c:pt idx="2185" formatCode="General">
                  <c:v>234050</c:v>
                </c:pt>
                <c:pt idx="2186" formatCode="General">
                  <c:v>233488</c:v>
                </c:pt>
                <c:pt idx="2187" formatCode="General">
                  <c:v>232890</c:v>
                </c:pt>
                <c:pt idx="2188" formatCode="General">
                  <c:v>232368</c:v>
                </c:pt>
                <c:pt idx="2189" formatCode="General">
                  <c:v>231730</c:v>
                </c:pt>
                <c:pt idx="2190" formatCode="General">
                  <c:v>231223</c:v>
                </c:pt>
                <c:pt idx="2191" formatCode="General">
                  <c:v>230876</c:v>
                </c:pt>
                <c:pt idx="2192" formatCode="General">
                  <c:v>230080</c:v>
                </c:pt>
                <c:pt idx="2193" formatCode="General">
                  <c:v>229704</c:v>
                </c:pt>
                <c:pt idx="2194" formatCode="General">
                  <c:v>229201</c:v>
                </c:pt>
                <c:pt idx="2195" formatCode="General">
                  <c:v>228569</c:v>
                </c:pt>
                <c:pt idx="2196" formatCode="General">
                  <c:v>228039</c:v>
                </c:pt>
                <c:pt idx="2197" formatCode="General">
                  <c:v>227314</c:v>
                </c:pt>
                <c:pt idx="2198" formatCode="General">
                  <c:v>226614</c:v>
                </c:pt>
                <c:pt idx="2199" formatCode="General">
                  <c:v>225993</c:v>
                </c:pt>
                <c:pt idx="2200" formatCode="General">
                  <c:v>225403</c:v>
                </c:pt>
                <c:pt idx="2201" formatCode="General">
                  <c:v>224980</c:v>
                </c:pt>
                <c:pt idx="2202" formatCode="General">
                  <c:v>224535</c:v>
                </c:pt>
                <c:pt idx="2203" formatCode="General">
                  <c:v>224057</c:v>
                </c:pt>
                <c:pt idx="2204" formatCode="General">
                  <c:v>223559</c:v>
                </c:pt>
                <c:pt idx="2205" formatCode="General">
                  <c:v>222986</c:v>
                </c:pt>
                <c:pt idx="2206" formatCode="General">
                  <c:v>221924</c:v>
                </c:pt>
                <c:pt idx="2207" formatCode="General">
                  <c:v>221265</c:v>
                </c:pt>
                <c:pt idx="2208" formatCode="General">
                  <c:v>220672</c:v>
                </c:pt>
                <c:pt idx="2209" formatCode="General">
                  <c:v>220046</c:v>
                </c:pt>
                <c:pt idx="2210" formatCode="General">
                  <c:v>219551</c:v>
                </c:pt>
                <c:pt idx="2211" formatCode="General">
                  <c:v>218995</c:v>
                </c:pt>
                <c:pt idx="2212" formatCode="General">
                  <c:v>218416</c:v>
                </c:pt>
                <c:pt idx="2213" formatCode="General">
                  <c:v>217894</c:v>
                </c:pt>
                <c:pt idx="2214" formatCode="General">
                  <c:v>217349</c:v>
                </c:pt>
                <c:pt idx="2215" formatCode="General">
                  <c:v>216729</c:v>
                </c:pt>
                <c:pt idx="2216" formatCode="General">
                  <c:v>216021</c:v>
                </c:pt>
                <c:pt idx="2217" formatCode="General">
                  <c:v>215475</c:v>
                </c:pt>
                <c:pt idx="2218" formatCode="General">
                  <c:v>214686</c:v>
                </c:pt>
                <c:pt idx="2219" formatCode="General">
                  <c:v>214110</c:v>
                </c:pt>
                <c:pt idx="2220" formatCode="General">
                  <c:v>213789</c:v>
                </c:pt>
                <c:pt idx="2221" formatCode="General">
                  <c:v>213042</c:v>
                </c:pt>
                <c:pt idx="2222" formatCode="General">
                  <c:v>212360</c:v>
                </c:pt>
                <c:pt idx="2223" formatCode="General">
                  <c:v>211715</c:v>
                </c:pt>
                <c:pt idx="2224" formatCode="General">
                  <c:v>211155</c:v>
                </c:pt>
                <c:pt idx="2225" formatCode="General">
                  <c:v>210626</c:v>
                </c:pt>
                <c:pt idx="2226" formatCode="General">
                  <c:v>209819</c:v>
                </c:pt>
                <c:pt idx="2227" formatCode="General">
                  <c:v>209206</c:v>
                </c:pt>
                <c:pt idx="2228" formatCode="General">
                  <c:v>208506</c:v>
                </c:pt>
                <c:pt idx="2229" formatCode="General">
                  <c:v>208038</c:v>
                </c:pt>
                <c:pt idx="2230" formatCode="General">
                  <c:v>207410</c:v>
                </c:pt>
                <c:pt idx="2231" formatCode="General">
                  <c:v>206658</c:v>
                </c:pt>
                <c:pt idx="2232" formatCode="General">
                  <c:v>205944</c:v>
                </c:pt>
                <c:pt idx="2233" formatCode="General">
                  <c:v>205418</c:v>
                </c:pt>
                <c:pt idx="2234" formatCode="General">
                  <c:v>204735</c:v>
                </c:pt>
                <c:pt idx="2235" formatCode="General">
                  <c:v>204338</c:v>
                </c:pt>
                <c:pt idx="2236" formatCode="General">
                  <c:v>203812</c:v>
                </c:pt>
                <c:pt idx="2237" formatCode="General">
                  <c:v>202852</c:v>
                </c:pt>
                <c:pt idx="2238" formatCode="General">
                  <c:v>202353</c:v>
                </c:pt>
                <c:pt idx="2239" formatCode="General">
                  <c:v>202026</c:v>
                </c:pt>
                <c:pt idx="2240" formatCode="General">
                  <c:v>201343</c:v>
                </c:pt>
                <c:pt idx="2241" formatCode="General">
                  <c:v>200759</c:v>
                </c:pt>
                <c:pt idx="2242" formatCode="General">
                  <c:v>200135</c:v>
                </c:pt>
                <c:pt idx="2243" formatCode="General">
                  <c:v>199481</c:v>
                </c:pt>
                <c:pt idx="2244" formatCode="General">
                  <c:v>198915</c:v>
                </c:pt>
                <c:pt idx="2245" formatCode="General">
                  <c:v>198478</c:v>
                </c:pt>
                <c:pt idx="2246" formatCode="General">
                  <c:v>198037</c:v>
                </c:pt>
                <c:pt idx="2247" formatCode="General">
                  <c:v>197596</c:v>
                </c:pt>
                <c:pt idx="2248" formatCode="General">
                  <c:v>196983</c:v>
                </c:pt>
                <c:pt idx="2249" formatCode="General">
                  <c:v>196407</c:v>
                </c:pt>
                <c:pt idx="2250" formatCode="General">
                  <c:v>195704</c:v>
                </c:pt>
                <c:pt idx="2251" formatCode="General">
                  <c:v>194998</c:v>
                </c:pt>
                <c:pt idx="2252" formatCode="General">
                  <c:v>194391</c:v>
                </c:pt>
                <c:pt idx="2253" formatCode="General">
                  <c:v>193735</c:v>
                </c:pt>
                <c:pt idx="2254" formatCode="General">
                  <c:v>193221</c:v>
                </c:pt>
                <c:pt idx="2255" formatCode="General">
                  <c:v>192572</c:v>
                </c:pt>
                <c:pt idx="2256" formatCode="General">
                  <c:v>191932</c:v>
                </c:pt>
                <c:pt idx="2257" formatCode="General">
                  <c:v>191514</c:v>
                </c:pt>
                <c:pt idx="2258" formatCode="General">
                  <c:v>190831</c:v>
                </c:pt>
                <c:pt idx="2259" formatCode="General">
                  <c:v>190204</c:v>
                </c:pt>
                <c:pt idx="2260" formatCode="General">
                  <c:v>189730</c:v>
                </c:pt>
                <c:pt idx="2261" formatCode="General">
                  <c:v>188589</c:v>
                </c:pt>
                <c:pt idx="2262" formatCode="General">
                  <c:v>187959</c:v>
                </c:pt>
                <c:pt idx="2263" formatCode="General">
                  <c:v>187518</c:v>
                </c:pt>
                <c:pt idx="2264" formatCode="General">
                  <c:v>187072</c:v>
                </c:pt>
                <c:pt idx="2265" formatCode="General">
                  <c:v>186437</c:v>
                </c:pt>
                <c:pt idx="2266" formatCode="General">
                  <c:v>185891</c:v>
                </c:pt>
                <c:pt idx="2267" formatCode="General">
                  <c:v>185165</c:v>
                </c:pt>
                <c:pt idx="2268" formatCode="General">
                  <c:v>184659</c:v>
                </c:pt>
                <c:pt idx="2269" formatCode="General">
                  <c:v>184105</c:v>
                </c:pt>
                <c:pt idx="2270" formatCode="General">
                  <c:v>183401</c:v>
                </c:pt>
                <c:pt idx="2271" formatCode="General">
                  <c:v>182712</c:v>
                </c:pt>
                <c:pt idx="2272" formatCode="General">
                  <c:v>182210</c:v>
                </c:pt>
                <c:pt idx="2273" formatCode="General">
                  <c:v>181655</c:v>
                </c:pt>
                <c:pt idx="2274" formatCode="General">
                  <c:v>181167</c:v>
                </c:pt>
                <c:pt idx="2275" formatCode="General">
                  <c:v>180806</c:v>
                </c:pt>
                <c:pt idx="2276" formatCode="General">
                  <c:v>180311</c:v>
                </c:pt>
                <c:pt idx="2277" formatCode="General">
                  <c:v>179992</c:v>
                </c:pt>
                <c:pt idx="2278" formatCode="General">
                  <c:v>179404</c:v>
                </c:pt>
                <c:pt idx="2279" formatCode="General">
                  <c:v>178655</c:v>
                </c:pt>
                <c:pt idx="2280" formatCode="General">
                  <c:v>177976</c:v>
                </c:pt>
                <c:pt idx="2281" formatCode="General">
                  <c:v>177273</c:v>
                </c:pt>
                <c:pt idx="2282" formatCode="General">
                  <c:v>176670</c:v>
                </c:pt>
                <c:pt idx="2283" formatCode="General">
                  <c:v>175910</c:v>
                </c:pt>
                <c:pt idx="2284" formatCode="General">
                  <c:v>175148</c:v>
                </c:pt>
                <c:pt idx="2285" formatCode="General">
                  <c:v>174636</c:v>
                </c:pt>
                <c:pt idx="2286" formatCode="General">
                  <c:v>174080</c:v>
                </c:pt>
                <c:pt idx="2287" formatCode="General">
                  <c:v>173512</c:v>
                </c:pt>
                <c:pt idx="2288" formatCode="General">
                  <c:v>172580</c:v>
                </c:pt>
                <c:pt idx="2289" formatCode="General">
                  <c:v>171828</c:v>
                </c:pt>
                <c:pt idx="2290" formatCode="General">
                  <c:v>171153</c:v>
                </c:pt>
                <c:pt idx="2291" formatCode="General">
                  <c:v>170585</c:v>
                </c:pt>
                <c:pt idx="2292" formatCode="General">
                  <c:v>170046</c:v>
                </c:pt>
                <c:pt idx="2293" formatCode="General">
                  <c:v>169481</c:v>
                </c:pt>
                <c:pt idx="2294" formatCode="General">
                  <c:v>168843</c:v>
                </c:pt>
                <c:pt idx="2295" formatCode="General">
                  <c:v>168323</c:v>
                </c:pt>
                <c:pt idx="2296" formatCode="General">
                  <c:v>167739</c:v>
                </c:pt>
                <c:pt idx="2297" formatCode="General">
                  <c:v>167069</c:v>
                </c:pt>
                <c:pt idx="2298" formatCode="General">
                  <c:v>166514</c:v>
                </c:pt>
                <c:pt idx="2299" formatCode="General">
                  <c:v>165904</c:v>
                </c:pt>
                <c:pt idx="2300" formatCode="General">
                  <c:v>165506</c:v>
                </c:pt>
                <c:pt idx="2301" formatCode="General">
                  <c:v>165084</c:v>
                </c:pt>
                <c:pt idx="2302" formatCode="General">
                  <c:v>164698</c:v>
                </c:pt>
                <c:pt idx="2303" formatCode="General">
                  <c:v>164156</c:v>
                </c:pt>
                <c:pt idx="2304" formatCode="General">
                  <c:v>163653</c:v>
                </c:pt>
                <c:pt idx="2305" formatCode="General">
                  <c:v>162903</c:v>
                </c:pt>
                <c:pt idx="2306" formatCode="General">
                  <c:v>162261</c:v>
                </c:pt>
                <c:pt idx="2307" formatCode="General">
                  <c:v>161802</c:v>
                </c:pt>
                <c:pt idx="2308" formatCode="General">
                  <c:v>161309</c:v>
                </c:pt>
                <c:pt idx="2309" formatCode="General">
                  <c:v>160669</c:v>
                </c:pt>
                <c:pt idx="2310" formatCode="General">
                  <c:v>160202</c:v>
                </c:pt>
                <c:pt idx="2311" formatCode="General">
                  <c:v>159631</c:v>
                </c:pt>
                <c:pt idx="2312" formatCode="General">
                  <c:v>159076</c:v>
                </c:pt>
                <c:pt idx="2313" formatCode="General">
                  <c:v>158489</c:v>
                </c:pt>
                <c:pt idx="2314" formatCode="General">
                  <c:v>157925</c:v>
                </c:pt>
                <c:pt idx="2315" formatCode="General">
                  <c:v>157337</c:v>
                </c:pt>
                <c:pt idx="2316" formatCode="General">
                  <c:v>156738</c:v>
                </c:pt>
                <c:pt idx="2317" formatCode="General">
                  <c:v>156181</c:v>
                </c:pt>
                <c:pt idx="2318" formatCode="General">
                  <c:v>155675</c:v>
                </c:pt>
                <c:pt idx="2319" formatCode="General">
                  <c:v>155047</c:v>
                </c:pt>
                <c:pt idx="2320" formatCode="General">
                  <c:v>154524</c:v>
                </c:pt>
                <c:pt idx="2321" formatCode="General">
                  <c:v>154002</c:v>
                </c:pt>
                <c:pt idx="2322" formatCode="General">
                  <c:v>153438</c:v>
                </c:pt>
                <c:pt idx="2323" formatCode="General">
                  <c:v>152827</c:v>
                </c:pt>
                <c:pt idx="2324" formatCode="General">
                  <c:v>152272</c:v>
                </c:pt>
                <c:pt idx="2325" formatCode="General">
                  <c:v>151575</c:v>
                </c:pt>
                <c:pt idx="2326" formatCode="General">
                  <c:v>150889</c:v>
                </c:pt>
                <c:pt idx="2327" formatCode="General">
                  <c:v>150295</c:v>
                </c:pt>
                <c:pt idx="2328" formatCode="General">
                  <c:v>149823</c:v>
                </c:pt>
                <c:pt idx="2329" formatCode="General">
                  <c:v>149314</c:v>
                </c:pt>
                <c:pt idx="2330" formatCode="General">
                  <c:v>148831</c:v>
                </c:pt>
                <c:pt idx="2331" formatCode="General">
                  <c:v>148301</c:v>
                </c:pt>
                <c:pt idx="2332" formatCode="General">
                  <c:v>147443</c:v>
                </c:pt>
                <c:pt idx="2333" formatCode="General">
                  <c:v>146921</c:v>
                </c:pt>
                <c:pt idx="2334" formatCode="General">
                  <c:v>146326</c:v>
                </c:pt>
                <c:pt idx="2335" formatCode="General">
                  <c:v>145958</c:v>
                </c:pt>
                <c:pt idx="2336" formatCode="General">
                  <c:v>145287</c:v>
                </c:pt>
                <c:pt idx="2337" formatCode="General">
                  <c:v>144811</c:v>
                </c:pt>
                <c:pt idx="2338" formatCode="General">
                  <c:v>144238</c:v>
                </c:pt>
                <c:pt idx="2339" formatCode="General">
                  <c:v>143645</c:v>
                </c:pt>
                <c:pt idx="2340" formatCode="General">
                  <c:v>143093</c:v>
                </c:pt>
                <c:pt idx="2341" formatCode="General">
                  <c:v>142531</c:v>
                </c:pt>
                <c:pt idx="2342" formatCode="General">
                  <c:v>142119</c:v>
                </c:pt>
                <c:pt idx="2343" formatCode="General">
                  <c:v>141759</c:v>
                </c:pt>
                <c:pt idx="2344" formatCode="General">
                  <c:v>141171</c:v>
                </c:pt>
                <c:pt idx="2345" formatCode="General">
                  <c:v>140747</c:v>
                </c:pt>
                <c:pt idx="2346" formatCode="General">
                  <c:v>140134</c:v>
                </c:pt>
                <c:pt idx="2347" formatCode="General">
                  <c:v>139195</c:v>
                </c:pt>
                <c:pt idx="2348" formatCode="General">
                  <c:v>138641</c:v>
                </c:pt>
                <c:pt idx="2349" formatCode="General">
                  <c:v>138142</c:v>
                </c:pt>
                <c:pt idx="2350" formatCode="General">
                  <c:v>137480</c:v>
                </c:pt>
                <c:pt idx="2351" formatCode="General">
                  <c:v>136886</c:v>
                </c:pt>
                <c:pt idx="2352" formatCode="General">
                  <c:v>136322</c:v>
                </c:pt>
                <c:pt idx="2353" formatCode="General">
                  <c:v>135893</c:v>
                </c:pt>
                <c:pt idx="2354" formatCode="General">
                  <c:v>135499</c:v>
                </c:pt>
                <c:pt idx="2355" formatCode="General">
                  <c:v>134851</c:v>
                </c:pt>
                <c:pt idx="2356" formatCode="General">
                  <c:v>134240</c:v>
                </c:pt>
                <c:pt idx="2357" formatCode="General">
                  <c:v>133648</c:v>
                </c:pt>
                <c:pt idx="2358" formatCode="General">
                  <c:v>133250</c:v>
                </c:pt>
                <c:pt idx="2359" formatCode="General">
                  <c:v>133250</c:v>
                </c:pt>
                <c:pt idx="2360" formatCode="General">
                  <c:v>133250</c:v>
                </c:pt>
                <c:pt idx="2361" formatCode="General">
                  <c:v>133250</c:v>
                </c:pt>
                <c:pt idx="2362" formatCode="General">
                  <c:v>133250</c:v>
                </c:pt>
                <c:pt idx="2363" formatCode="General">
                  <c:v>133250</c:v>
                </c:pt>
                <c:pt idx="2364" formatCode="General">
                  <c:v>133250</c:v>
                </c:pt>
                <c:pt idx="2365" formatCode="General">
                  <c:v>133250</c:v>
                </c:pt>
                <c:pt idx="2366" formatCode="General">
                  <c:v>133250</c:v>
                </c:pt>
                <c:pt idx="2367" formatCode="General">
                  <c:v>133250</c:v>
                </c:pt>
                <c:pt idx="2368" formatCode="General">
                  <c:v>133250</c:v>
                </c:pt>
                <c:pt idx="2369" formatCode="General">
                  <c:v>133250</c:v>
                </c:pt>
                <c:pt idx="2370" formatCode="General">
                  <c:v>133250</c:v>
                </c:pt>
                <c:pt idx="2371" formatCode="General">
                  <c:v>133250</c:v>
                </c:pt>
                <c:pt idx="2372" formatCode="General">
                  <c:v>133250</c:v>
                </c:pt>
                <c:pt idx="2373" formatCode="General">
                  <c:v>133250</c:v>
                </c:pt>
                <c:pt idx="2374" formatCode="General">
                  <c:v>133250</c:v>
                </c:pt>
                <c:pt idx="2375" formatCode="General">
                  <c:v>133250</c:v>
                </c:pt>
                <c:pt idx="2376" formatCode="General">
                  <c:v>133250</c:v>
                </c:pt>
                <c:pt idx="2377" formatCode="General">
                  <c:v>133250</c:v>
                </c:pt>
                <c:pt idx="2378" formatCode="General">
                  <c:v>133250</c:v>
                </c:pt>
                <c:pt idx="2379" formatCode="General">
                  <c:v>133250</c:v>
                </c:pt>
                <c:pt idx="2380" formatCode="General">
                  <c:v>133250</c:v>
                </c:pt>
                <c:pt idx="2381" formatCode="General">
                  <c:v>133250</c:v>
                </c:pt>
                <c:pt idx="2382" formatCode="General">
                  <c:v>133250</c:v>
                </c:pt>
                <c:pt idx="2383" formatCode="General">
                  <c:v>133250</c:v>
                </c:pt>
                <c:pt idx="2384" formatCode="General">
                  <c:v>133250</c:v>
                </c:pt>
                <c:pt idx="2385" formatCode="General">
                  <c:v>133250</c:v>
                </c:pt>
                <c:pt idx="2386" formatCode="General">
                  <c:v>133250</c:v>
                </c:pt>
                <c:pt idx="2387" formatCode="General">
                  <c:v>133250</c:v>
                </c:pt>
                <c:pt idx="2388" formatCode="General">
                  <c:v>133250</c:v>
                </c:pt>
                <c:pt idx="2389" formatCode="General">
                  <c:v>133250</c:v>
                </c:pt>
                <c:pt idx="2390" formatCode="General">
                  <c:v>133250</c:v>
                </c:pt>
                <c:pt idx="2391" formatCode="General">
                  <c:v>133250</c:v>
                </c:pt>
                <c:pt idx="2392" formatCode="General">
                  <c:v>133250</c:v>
                </c:pt>
                <c:pt idx="2393" formatCode="General">
                  <c:v>133250</c:v>
                </c:pt>
                <c:pt idx="2394" formatCode="General">
                  <c:v>133250</c:v>
                </c:pt>
                <c:pt idx="2395" formatCode="General">
                  <c:v>133250</c:v>
                </c:pt>
                <c:pt idx="2396" formatCode="General">
                  <c:v>133250</c:v>
                </c:pt>
                <c:pt idx="2397" formatCode="General">
                  <c:v>133250</c:v>
                </c:pt>
                <c:pt idx="2398" formatCode="General">
                  <c:v>133250</c:v>
                </c:pt>
                <c:pt idx="2399" formatCode="General">
                  <c:v>133250</c:v>
                </c:pt>
                <c:pt idx="2400" formatCode="General">
                  <c:v>133250</c:v>
                </c:pt>
                <c:pt idx="2401" formatCode="General">
                  <c:v>133250</c:v>
                </c:pt>
                <c:pt idx="2402" formatCode="General">
                  <c:v>133250</c:v>
                </c:pt>
                <c:pt idx="2403" formatCode="General">
                  <c:v>133250</c:v>
                </c:pt>
                <c:pt idx="2404" formatCode="General">
                  <c:v>133250</c:v>
                </c:pt>
                <c:pt idx="2405" formatCode="General">
                  <c:v>133250</c:v>
                </c:pt>
                <c:pt idx="2406" formatCode="General">
                  <c:v>133250</c:v>
                </c:pt>
                <c:pt idx="2407" formatCode="General">
                  <c:v>133250</c:v>
                </c:pt>
                <c:pt idx="2408" formatCode="General">
                  <c:v>133250</c:v>
                </c:pt>
                <c:pt idx="2409" formatCode="General">
                  <c:v>133250</c:v>
                </c:pt>
                <c:pt idx="2410" formatCode="General">
                  <c:v>133250</c:v>
                </c:pt>
                <c:pt idx="2411" formatCode="General">
                  <c:v>133250</c:v>
                </c:pt>
                <c:pt idx="2412" formatCode="General">
                  <c:v>133250</c:v>
                </c:pt>
                <c:pt idx="2413" formatCode="General">
                  <c:v>133250</c:v>
                </c:pt>
                <c:pt idx="2414" formatCode="General">
                  <c:v>133250</c:v>
                </c:pt>
                <c:pt idx="2415" formatCode="General">
                  <c:v>133250</c:v>
                </c:pt>
                <c:pt idx="2416" formatCode="General">
                  <c:v>133250</c:v>
                </c:pt>
                <c:pt idx="2417" formatCode="General">
                  <c:v>133250</c:v>
                </c:pt>
                <c:pt idx="2418" formatCode="General">
                  <c:v>133250</c:v>
                </c:pt>
                <c:pt idx="2419" formatCode="General">
                  <c:v>133250</c:v>
                </c:pt>
                <c:pt idx="2420" formatCode="General">
                  <c:v>133250</c:v>
                </c:pt>
                <c:pt idx="2421" formatCode="General">
                  <c:v>133250</c:v>
                </c:pt>
                <c:pt idx="2422" formatCode="General">
                  <c:v>133250</c:v>
                </c:pt>
                <c:pt idx="2423" formatCode="General">
                  <c:v>133250</c:v>
                </c:pt>
                <c:pt idx="2424" formatCode="General">
                  <c:v>133250</c:v>
                </c:pt>
                <c:pt idx="2425" formatCode="General">
                  <c:v>133250</c:v>
                </c:pt>
                <c:pt idx="2426" formatCode="General">
                  <c:v>133250</c:v>
                </c:pt>
                <c:pt idx="2427" formatCode="General">
                  <c:v>133250</c:v>
                </c:pt>
                <c:pt idx="2428" formatCode="General">
                  <c:v>133250</c:v>
                </c:pt>
                <c:pt idx="2429" formatCode="General">
                  <c:v>133250</c:v>
                </c:pt>
                <c:pt idx="2430" formatCode="General">
                  <c:v>133250</c:v>
                </c:pt>
                <c:pt idx="2431" formatCode="General">
                  <c:v>133250</c:v>
                </c:pt>
                <c:pt idx="2432" formatCode="General">
                  <c:v>133250</c:v>
                </c:pt>
                <c:pt idx="2433" formatCode="General">
                  <c:v>133250</c:v>
                </c:pt>
                <c:pt idx="2434" formatCode="General">
                  <c:v>133250</c:v>
                </c:pt>
                <c:pt idx="2435" formatCode="General">
                  <c:v>133250</c:v>
                </c:pt>
                <c:pt idx="2436" formatCode="General">
                  <c:v>133250</c:v>
                </c:pt>
                <c:pt idx="2437" formatCode="General">
                  <c:v>133250</c:v>
                </c:pt>
                <c:pt idx="2438" formatCode="General">
                  <c:v>133250</c:v>
                </c:pt>
                <c:pt idx="2439" formatCode="General">
                  <c:v>133250</c:v>
                </c:pt>
                <c:pt idx="2440" formatCode="General">
                  <c:v>133250</c:v>
                </c:pt>
                <c:pt idx="2441" formatCode="General">
                  <c:v>133250</c:v>
                </c:pt>
                <c:pt idx="2442" formatCode="General">
                  <c:v>133250</c:v>
                </c:pt>
                <c:pt idx="2443" formatCode="General">
                  <c:v>133250</c:v>
                </c:pt>
                <c:pt idx="2444" formatCode="General">
                  <c:v>133250</c:v>
                </c:pt>
                <c:pt idx="2445" formatCode="General">
                  <c:v>133250</c:v>
                </c:pt>
                <c:pt idx="2446" formatCode="General">
                  <c:v>133250</c:v>
                </c:pt>
                <c:pt idx="2447" formatCode="General">
                  <c:v>133250</c:v>
                </c:pt>
                <c:pt idx="2448" formatCode="General">
                  <c:v>133250</c:v>
                </c:pt>
                <c:pt idx="2449" formatCode="General">
                  <c:v>133250</c:v>
                </c:pt>
                <c:pt idx="2450" formatCode="General">
                  <c:v>133250</c:v>
                </c:pt>
                <c:pt idx="2451" formatCode="General">
                  <c:v>133250</c:v>
                </c:pt>
                <c:pt idx="2452" formatCode="General">
                  <c:v>133250</c:v>
                </c:pt>
                <c:pt idx="2453" formatCode="General">
                  <c:v>133250</c:v>
                </c:pt>
                <c:pt idx="2454" formatCode="General">
                  <c:v>133250</c:v>
                </c:pt>
                <c:pt idx="2455" formatCode="General">
                  <c:v>133250</c:v>
                </c:pt>
                <c:pt idx="2456" formatCode="General">
                  <c:v>133250</c:v>
                </c:pt>
                <c:pt idx="2457" formatCode="General">
                  <c:v>133250</c:v>
                </c:pt>
                <c:pt idx="2458" formatCode="General">
                  <c:v>133250</c:v>
                </c:pt>
                <c:pt idx="2459" formatCode="General">
                  <c:v>133250</c:v>
                </c:pt>
                <c:pt idx="2460" formatCode="General">
                  <c:v>133250</c:v>
                </c:pt>
                <c:pt idx="2461" formatCode="General">
                  <c:v>133250</c:v>
                </c:pt>
                <c:pt idx="2462" formatCode="General">
                  <c:v>133250</c:v>
                </c:pt>
                <c:pt idx="2463" formatCode="General">
                  <c:v>133250</c:v>
                </c:pt>
                <c:pt idx="2464" formatCode="General">
                  <c:v>133250</c:v>
                </c:pt>
                <c:pt idx="2465" formatCode="General">
                  <c:v>133250</c:v>
                </c:pt>
                <c:pt idx="2466" formatCode="General">
                  <c:v>133250</c:v>
                </c:pt>
                <c:pt idx="2467" formatCode="General">
                  <c:v>133250</c:v>
                </c:pt>
                <c:pt idx="2468" formatCode="General">
                  <c:v>133250</c:v>
                </c:pt>
                <c:pt idx="2469" formatCode="General">
                  <c:v>133250</c:v>
                </c:pt>
                <c:pt idx="2470" formatCode="General">
                  <c:v>133250</c:v>
                </c:pt>
                <c:pt idx="2471" formatCode="General">
                  <c:v>133250</c:v>
                </c:pt>
                <c:pt idx="2472" formatCode="General">
                  <c:v>133250</c:v>
                </c:pt>
                <c:pt idx="2473" formatCode="General">
                  <c:v>133250</c:v>
                </c:pt>
                <c:pt idx="2474" formatCode="General">
                  <c:v>133250</c:v>
                </c:pt>
                <c:pt idx="2475" formatCode="General">
                  <c:v>133250</c:v>
                </c:pt>
                <c:pt idx="2476" formatCode="General">
                  <c:v>133250</c:v>
                </c:pt>
                <c:pt idx="2477" formatCode="General">
                  <c:v>133250</c:v>
                </c:pt>
                <c:pt idx="2478" formatCode="General">
                  <c:v>133250</c:v>
                </c:pt>
                <c:pt idx="2479" formatCode="General">
                  <c:v>133250</c:v>
                </c:pt>
                <c:pt idx="2480" formatCode="General">
                  <c:v>133250</c:v>
                </c:pt>
                <c:pt idx="2481" formatCode="General">
                  <c:v>133250</c:v>
                </c:pt>
                <c:pt idx="2482" formatCode="General">
                  <c:v>133250</c:v>
                </c:pt>
                <c:pt idx="2483" formatCode="General">
                  <c:v>133250</c:v>
                </c:pt>
                <c:pt idx="2484" formatCode="General">
                  <c:v>133250</c:v>
                </c:pt>
                <c:pt idx="2485" formatCode="General">
                  <c:v>133250</c:v>
                </c:pt>
                <c:pt idx="2486" formatCode="General">
                  <c:v>133250</c:v>
                </c:pt>
                <c:pt idx="2487" formatCode="General">
                  <c:v>133250</c:v>
                </c:pt>
                <c:pt idx="2488" formatCode="General">
                  <c:v>133250</c:v>
                </c:pt>
                <c:pt idx="2489" formatCode="General">
                  <c:v>133250</c:v>
                </c:pt>
                <c:pt idx="2490" formatCode="General">
                  <c:v>133250</c:v>
                </c:pt>
                <c:pt idx="2491" formatCode="General">
                  <c:v>133250</c:v>
                </c:pt>
                <c:pt idx="2492" formatCode="General">
                  <c:v>133250</c:v>
                </c:pt>
                <c:pt idx="2493" formatCode="General">
                  <c:v>133250</c:v>
                </c:pt>
                <c:pt idx="2494" formatCode="General">
                  <c:v>133250</c:v>
                </c:pt>
                <c:pt idx="2495" formatCode="General">
                  <c:v>133250</c:v>
                </c:pt>
                <c:pt idx="2496" formatCode="General">
                  <c:v>133250</c:v>
                </c:pt>
                <c:pt idx="2497" formatCode="General">
                  <c:v>133250</c:v>
                </c:pt>
                <c:pt idx="2498" formatCode="General">
                  <c:v>133250</c:v>
                </c:pt>
                <c:pt idx="2499" formatCode="General">
                  <c:v>133250</c:v>
                </c:pt>
                <c:pt idx="2500" formatCode="General">
                  <c:v>133250</c:v>
                </c:pt>
                <c:pt idx="2501" formatCode="General">
                  <c:v>133250</c:v>
                </c:pt>
                <c:pt idx="2502" formatCode="General">
                  <c:v>133250</c:v>
                </c:pt>
                <c:pt idx="2503" formatCode="General">
                  <c:v>133250</c:v>
                </c:pt>
                <c:pt idx="2504" formatCode="General">
                  <c:v>133250</c:v>
                </c:pt>
                <c:pt idx="2505" formatCode="General">
                  <c:v>133250</c:v>
                </c:pt>
                <c:pt idx="2506" formatCode="General">
                  <c:v>133250</c:v>
                </c:pt>
                <c:pt idx="2507" formatCode="General">
                  <c:v>133250</c:v>
                </c:pt>
                <c:pt idx="2508" formatCode="General">
                  <c:v>133250</c:v>
                </c:pt>
                <c:pt idx="2509" formatCode="General">
                  <c:v>133250</c:v>
                </c:pt>
                <c:pt idx="2510" formatCode="General">
                  <c:v>133250</c:v>
                </c:pt>
                <c:pt idx="2511" formatCode="General">
                  <c:v>133250</c:v>
                </c:pt>
                <c:pt idx="2512" formatCode="General">
                  <c:v>133250</c:v>
                </c:pt>
                <c:pt idx="2513" formatCode="General">
                  <c:v>133250</c:v>
                </c:pt>
                <c:pt idx="2514" formatCode="General">
                  <c:v>133250</c:v>
                </c:pt>
                <c:pt idx="2515" formatCode="General">
                  <c:v>133250</c:v>
                </c:pt>
                <c:pt idx="2516" formatCode="General">
                  <c:v>133250</c:v>
                </c:pt>
                <c:pt idx="2517" formatCode="General">
                  <c:v>133250</c:v>
                </c:pt>
                <c:pt idx="2518" formatCode="General">
                  <c:v>133250</c:v>
                </c:pt>
                <c:pt idx="2519" formatCode="General">
                  <c:v>133250</c:v>
                </c:pt>
                <c:pt idx="2520" formatCode="General">
                  <c:v>133250</c:v>
                </c:pt>
                <c:pt idx="2521" formatCode="General">
                  <c:v>133250</c:v>
                </c:pt>
                <c:pt idx="2522" formatCode="General">
                  <c:v>133250</c:v>
                </c:pt>
                <c:pt idx="2523" formatCode="General">
                  <c:v>133250</c:v>
                </c:pt>
                <c:pt idx="2524" formatCode="General">
                  <c:v>133250</c:v>
                </c:pt>
                <c:pt idx="2525" formatCode="General">
                  <c:v>133250</c:v>
                </c:pt>
                <c:pt idx="2526" formatCode="General">
                  <c:v>133250</c:v>
                </c:pt>
                <c:pt idx="2527" formatCode="General">
                  <c:v>133250</c:v>
                </c:pt>
                <c:pt idx="2528" formatCode="General">
                  <c:v>133250</c:v>
                </c:pt>
                <c:pt idx="2529" formatCode="General">
                  <c:v>133250</c:v>
                </c:pt>
                <c:pt idx="2530" formatCode="General">
                  <c:v>133250</c:v>
                </c:pt>
                <c:pt idx="2531" formatCode="General">
                  <c:v>133250</c:v>
                </c:pt>
                <c:pt idx="2532" formatCode="General">
                  <c:v>133250</c:v>
                </c:pt>
                <c:pt idx="2533" formatCode="General">
                  <c:v>133250</c:v>
                </c:pt>
                <c:pt idx="2534" formatCode="General">
                  <c:v>133250</c:v>
                </c:pt>
                <c:pt idx="2535" formatCode="General">
                  <c:v>133250</c:v>
                </c:pt>
                <c:pt idx="2536" formatCode="General">
                  <c:v>133250</c:v>
                </c:pt>
                <c:pt idx="2537" formatCode="General">
                  <c:v>133250</c:v>
                </c:pt>
                <c:pt idx="2538" formatCode="General">
                  <c:v>133250</c:v>
                </c:pt>
                <c:pt idx="2539" formatCode="General">
                  <c:v>133250</c:v>
                </c:pt>
                <c:pt idx="2540" formatCode="General">
                  <c:v>133250</c:v>
                </c:pt>
                <c:pt idx="2541" formatCode="General">
                  <c:v>133250</c:v>
                </c:pt>
                <c:pt idx="2542" formatCode="General">
                  <c:v>133250</c:v>
                </c:pt>
                <c:pt idx="2543" formatCode="General">
                  <c:v>133250</c:v>
                </c:pt>
                <c:pt idx="2544" formatCode="General">
                  <c:v>133250</c:v>
                </c:pt>
                <c:pt idx="2545" formatCode="General">
                  <c:v>133250</c:v>
                </c:pt>
                <c:pt idx="2546" formatCode="General">
                  <c:v>133250</c:v>
                </c:pt>
                <c:pt idx="2547" formatCode="General">
                  <c:v>133250</c:v>
                </c:pt>
                <c:pt idx="2548" formatCode="General">
                  <c:v>133250</c:v>
                </c:pt>
                <c:pt idx="2549" formatCode="General">
                  <c:v>133250</c:v>
                </c:pt>
                <c:pt idx="2550" formatCode="General">
                  <c:v>133243</c:v>
                </c:pt>
                <c:pt idx="2551" formatCode="General">
                  <c:v>132984</c:v>
                </c:pt>
                <c:pt idx="2552" formatCode="General">
                  <c:v>132594</c:v>
                </c:pt>
                <c:pt idx="2553" formatCode="General">
                  <c:v>132291</c:v>
                </c:pt>
                <c:pt idx="2554" formatCode="General">
                  <c:v>131973</c:v>
                </c:pt>
                <c:pt idx="2555" formatCode="General">
                  <c:v>131449</c:v>
                </c:pt>
                <c:pt idx="2556" formatCode="General">
                  <c:v>131108</c:v>
                </c:pt>
                <c:pt idx="2557" formatCode="General">
                  <c:v>130804</c:v>
                </c:pt>
                <c:pt idx="2558" formatCode="General">
                  <c:v>130498</c:v>
                </c:pt>
                <c:pt idx="2559" formatCode="General">
                  <c:v>130219</c:v>
                </c:pt>
                <c:pt idx="2560" formatCode="General">
                  <c:v>129907</c:v>
                </c:pt>
                <c:pt idx="2561" formatCode="General">
                  <c:v>129587</c:v>
                </c:pt>
                <c:pt idx="2562" formatCode="General">
                  <c:v>129293</c:v>
                </c:pt>
                <c:pt idx="2563" formatCode="General">
                  <c:v>129013</c:v>
                </c:pt>
                <c:pt idx="2564" formatCode="General">
                  <c:v>128687</c:v>
                </c:pt>
                <c:pt idx="2565" formatCode="General">
                  <c:v>128405</c:v>
                </c:pt>
                <c:pt idx="2566" formatCode="General">
                  <c:v>128120</c:v>
                </c:pt>
                <c:pt idx="2567" formatCode="General">
                  <c:v>127765</c:v>
                </c:pt>
                <c:pt idx="2568" formatCode="General">
                  <c:v>127403</c:v>
                </c:pt>
                <c:pt idx="2569" formatCode="General">
                  <c:v>127035</c:v>
                </c:pt>
                <c:pt idx="2570" formatCode="General">
                  <c:v>126713</c:v>
                </c:pt>
                <c:pt idx="2571" formatCode="General">
                  <c:v>126448</c:v>
                </c:pt>
                <c:pt idx="2572" formatCode="General">
                  <c:v>126154</c:v>
                </c:pt>
                <c:pt idx="2573" formatCode="General">
                  <c:v>125815</c:v>
                </c:pt>
                <c:pt idx="2574" formatCode="General">
                  <c:v>125486</c:v>
                </c:pt>
                <c:pt idx="2575" formatCode="General">
                  <c:v>125124</c:v>
                </c:pt>
                <c:pt idx="2576" formatCode="General">
                  <c:v>124829</c:v>
                </c:pt>
                <c:pt idx="2577" formatCode="General">
                  <c:v>124582</c:v>
                </c:pt>
                <c:pt idx="2578" formatCode="General">
                  <c:v>124317</c:v>
                </c:pt>
                <c:pt idx="2579" formatCode="General">
                  <c:v>123881</c:v>
                </c:pt>
                <c:pt idx="2580" formatCode="General">
                  <c:v>123607</c:v>
                </c:pt>
                <c:pt idx="2581" formatCode="General">
                  <c:v>123388</c:v>
                </c:pt>
                <c:pt idx="2582" formatCode="General">
                  <c:v>123007</c:v>
                </c:pt>
                <c:pt idx="2583" formatCode="General">
                  <c:v>122645</c:v>
                </c:pt>
                <c:pt idx="2584" formatCode="General">
                  <c:v>122359</c:v>
                </c:pt>
                <c:pt idx="2585" formatCode="General">
                  <c:v>122040</c:v>
                </c:pt>
                <c:pt idx="2586" formatCode="General">
                  <c:v>121715</c:v>
                </c:pt>
                <c:pt idx="2587" formatCode="General">
                  <c:v>121385</c:v>
                </c:pt>
                <c:pt idx="2588" formatCode="General">
                  <c:v>121076</c:v>
                </c:pt>
                <c:pt idx="2589" formatCode="General">
                  <c:v>120754</c:v>
                </c:pt>
                <c:pt idx="2590" formatCode="General">
                  <c:v>120457</c:v>
                </c:pt>
                <c:pt idx="2591" formatCode="General">
                  <c:v>120235</c:v>
                </c:pt>
                <c:pt idx="2592" formatCode="General">
                  <c:v>119987</c:v>
                </c:pt>
                <c:pt idx="2593" formatCode="General">
                  <c:v>119684</c:v>
                </c:pt>
                <c:pt idx="2594" formatCode="General">
                  <c:v>119386</c:v>
                </c:pt>
                <c:pt idx="2595" formatCode="General">
                  <c:v>119099</c:v>
                </c:pt>
                <c:pt idx="2596" formatCode="General">
                  <c:v>118746</c:v>
                </c:pt>
                <c:pt idx="2597" formatCode="General">
                  <c:v>118396</c:v>
                </c:pt>
                <c:pt idx="2598" formatCode="General">
                  <c:v>118077</c:v>
                </c:pt>
                <c:pt idx="2599" formatCode="General">
                  <c:v>117803</c:v>
                </c:pt>
                <c:pt idx="2600" formatCode="General">
                  <c:v>117486</c:v>
                </c:pt>
                <c:pt idx="2601" formatCode="General">
                  <c:v>117219</c:v>
                </c:pt>
                <c:pt idx="2602" formatCode="General">
                  <c:v>116909</c:v>
                </c:pt>
                <c:pt idx="2603" formatCode="General">
                  <c:v>116644</c:v>
                </c:pt>
                <c:pt idx="2604" formatCode="General">
                  <c:v>116310</c:v>
                </c:pt>
                <c:pt idx="2605" formatCode="General">
                  <c:v>116049</c:v>
                </c:pt>
                <c:pt idx="2606" formatCode="General">
                  <c:v>115721</c:v>
                </c:pt>
                <c:pt idx="2607" formatCode="General">
                  <c:v>115402</c:v>
                </c:pt>
                <c:pt idx="2608" formatCode="General">
                  <c:v>115102</c:v>
                </c:pt>
                <c:pt idx="2609" formatCode="General">
                  <c:v>114731</c:v>
                </c:pt>
                <c:pt idx="2610" formatCode="General">
                  <c:v>114417</c:v>
                </c:pt>
                <c:pt idx="2611" formatCode="General">
                  <c:v>114128</c:v>
                </c:pt>
                <c:pt idx="2612" formatCode="General">
                  <c:v>113699</c:v>
                </c:pt>
                <c:pt idx="2613" formatCode="General">
                  <c:v>113286</c:v>
                </c:pt>
                <c:pt idx="2614" formatCode="General">
                  <c:v>112959</c:v>
                </c:pt>
                <c:pt idx="2615" formatCode="General">
                  <c:v>112598</c:v>
                </c:pt>
                <c:pt idx="2616" formatCode="General">
                  <c:v>112178</c:v>
                </c:pt>
                <c:pt idx="2617" formatCode="General">
                  <c:v>111859</c:v>
                </c:pt>
                <c:pt idx="2618" formatCode="General">
                  <c:v>111442</c:v>
                </c:pt>
                <c:pt idx="2619" formatCode="General">
                  <c:v>111129</c:v>
                </c:pt>
                <c:pt idx="2620" formatCode="General">
                  <c:v>110864</c:v>
                </c:pt>
                <c:pt idx="2621" formatCode="General">
                  <c:v>110426</c:v>
                </c:pt>
                <c:pt idx="2622" formatCode="General">
                  <c:v>110107</c:v>
                </c:pt>
                <c:pt idx="2623" formatCode="General">
                  <c:v>109802</c:v>
                </c:pt>
                <c:pt idx="2624" formatCode="General">
                  <c:v>109479</c:v>
                </c:pt>
                <c:pt idx="2625" formatCode="General">
                  <c:v>109194</c:v>
                </c:pt>
                <c:pt idx="2626" formatCode="General">
                  <c:v>108734</c:v>
                </c:pt>
                <c:pt idx="2627" formatCode="General">
                  <c:v>108448</c:v>
                </c:pt>
                <c:pt idx="2628" formatCode="General">
                  <c:v>108268</c:v>
                </c:pt>
                <c:pt idx="2629" formatCode="General">
                  <c:v>107967</c:v>
                </c:pt>
                <c:pt idx="2630" formatCode="General">
                  <c:v>107589</c:v>
                </c:pt>
                <c:pt idx="2631" formatCode="General">
                  <c:v>107280</c:v>
                </c:pt>
                <c:pt idx="2632" formatCode="General">
                  <c:v>106910</c:v>
                </c:pt>
                <c:pt idx="2633" formatCode="General">
                  <c:v>106665</c:v>
                </c:pt>
                <c:pt idx="2634" formatCode="General">
                  <c:v>106396</c:v>
                </c:pt>
                <c:pt idx="2635" formatCode="General">
                  <c:v>106185</c:v>
                </c:pt>
                <c:pt idx="2636" formatCode="General">
                  <c:v>105873</c:v>
                </c:pt>
                <c:pt idx="2637" formatCode="General">
                  <c:v>105537</c:v>
                </c:pt>
                <c:pt idx="2638" formatCode="General">
                  <c:v>105134</c:v>
                </c:pt>
                <c:pt idx="2639" formatCode="General">
                  <c:v>104787</c:v>
                </c:pt>
                <c:pt idx="2640" formatCode="General">
                  <c:v>104395</c:v>
                </c:pt>
                <c:pt idx="2641" formatCode="General">
                  <c:v>104091</c:v>
                </c:pt>
                <c:pt idx="2642" formatCode="General">
                  <c:v>103823</c:v>
                </c:pt>
                <c:pt idx="2643" formatCode="General">
                  <c:v>103453</c:v>
                </c:pt>
                <c:pt idx="2644" formatCode="General">
                  <c:v>103076</c:v>
                </c:pt>
                <c:pt idx="2645" formatCode="General">
                  <c:v>102694</c:v>
                </c:pt>
                <c:pt idx="2646" formatCode="General">
                  <c:v>102322</c:v>
                </c:pt>
                <c:pt idx="2647" formatCode="General">
                  <c:v>101961</c:v>
                </c:pt>
                <c:pt idx="2648" formatCode="General">
                  <c:v>101679</c:v>
                </c:pt>
                <c:pt idx="2649" formatCode="General">
                  <c:v>101109</c:v>
                </c:pt>
                <c:pt idx="2650" formatCode="General">
                  <c:v>100751</c:v>
                </c:pt>
                <c:pt idx="2651" formatCode="General">
                  <c:v>100576</c:v>
                </c:pt>
                <c:pt idx="2652" formatCode="General">
                  <c:v>100330</c:v>
                </c:pt>
                <c:pt idx="2653" formatCode="General">
                  <c:v>100026</c:v>
                </c:pt>
                <c:pt idx="2654" formatCode="General">
                  <c:v>99673.5</c:v>
                </c:pt>
                <c:pt idx="2655" formatCode="General">
                  <c:v>99367.7</c:v>
                </c:pt>
                <c:pt idx="2656" formatCode="General">
                  <c:v>99131.9</c:v>
                </c:pt>
                <c:pt idx="2657" formatCode="General">
                  <c:v>98821</c:v>
                </c:pt>
                <c:pt idx="2658" formatCode="General">
                  <c:v>98391.7</c:v>
                </c:pt>
                <c:pt idx="2659" formatCode="General">
                  <c:v>98089.9</c:v>
                </c:pt>
                <c:pt idx="2660" formatCode="General">
                  <c:v>97744.8</c:v>
                </c:pt>
                <c:pt idx="2661" formatCode="General">
                  <c:v>97436.4</c:v>
                </c:pt>
                <c:pt idx="2662" formatCode="General">
                  <c:v>97115.3</c:v>
                </c:pt>
                <c:pt idx="2663" formatCode="General">
                  <c:v>96930.5</c:v>
                </c:pt>
                <c:pt idx="2664" formatCode="General">
                  <c:v>96694.1</c:v>
                </c:pt>
                <c:pt idx="2665" formatCode="General">
                  <c:v>96410.4</c:v>
                </c:pt>
                <c:pt idx="2666" formatCode="General">
                  <c:v>96083.1</c:v>
                </c:pt>
                <c:pt idx="2667" formatCode="General">
                  <c:v>95794</c:v>
                </c:pt>
                <c:pt idx="2668" formatCode="General">
                  <c:v>95443.1</c:v>
                </c:pt>
                <c:pt idx="2669" formatCode="General">
                  <c:v>95136.7</c:v>
                </c:pt>
                <c:pt idx="2670" formatCode="General">
                  <c:v>94799.4</c:v>
                </c:pt>
                <c:pt idx="2671" formatCode="General">
                  <c:v>94542.2</c:v>
                </c:pt>
                <c:pt idx="2672" formatCode="General">
                  <c:v>94212.7</c:v>
                </c:pt>
                <c:pt idx="2673" formatCode="General">
                  <c:v>93961.2</c:v>
                </c:pt>
                <c:pt idx="2674" formatCode="General">
                  <c:v>93674.2</c:v>
                </c:pt>
                <c:pt idx="2675" formatCode="General">
                  <c:v>93356.7</c:v>
                </c:pt>
                <c:pt idx="2676" formatCode="General">
                  <c:v>93012.7</c:v>
                </c:pt>
                <c:pt idx="2677" formatCode="General">
                  <c:v>92613.6</c:v>
                </c:pt>
                <c:pt idx="2678" formatCode="General">
                  <c:v>92167.6</c:v>
                </c:pt>
                <c:pt idx="2679" formatCode="General">
                  <c:v>91895.4</c:v>
                </c:pt>
                <c:pt idx="2680" formatCode="General">
                  <c:v>91615</c:v>
                </c:pt>
                <c:pt idx="2681" formatCode="General">
                  <c:v>91277.2</c:v>
                </c:pt>
                <c:pt idx="2682" formatCode="General">
                  <c:v>90960.5</c:v>
                </c:pt>
                <c:pt idx="2683" formatCode="General">
                  <c:v>90649.8</c:v>
                </c:pt>
                <c:pt idx="2684" formatCode="General">
                  <c:v>90372.6</c:v>
                </c:pt>
                <c:pt idx="2685" formatCode="General">
                  <c:v>90101.3</c:v>
                </c:pt>
                <c:pt idx="2686" formatCode="General">
                  <c:v>89818.1</c:v>
                </c:pt>
                <c:pt idx="2687" formatCode="General">
                  <c:v>89564.4</c:v>
                </c:pt>
                <c:pt idx="2688" formatCode="General">
                  <c:v>89214.8</c:v>
                </c:pt>
                <c:pt idx="2689" formatCode="General">
                  <c:v>88856.7</c:v>
                </c:pt>
                <c:pt idx="2690" formatCode="General">
                  <c:v>88678.6</c:v>
                </c:pt>
                <c:pt idx="2691" formatCode="General">
                  <c:v>88402.4</c:v>
                </c:pt>
                <c:pt idx="2692" formatCode="General">
                  <c:v>88172.5</c:v>
                </c:pt>
                <c:pt idx="2693" formatCode="General">
                  <c:v>87812.7</c:v>
                </c:pt>
                <c:pt idx="2694" formatCode="General">
                  <c:v>87419.199999999997</c:v>
                </c:pt>
                <c:pt idx="2695" formatCode="General">
                  <c:v>87097.600000000006</c:v>
                </c:pt>
                <c:pt idx="2696" formatCode="General">
                  <c:v>86817.2</c:v>
                </c:pt>
                <c:pt idx="2697" formatCode="General">
                  <c:v>86475.1</c:v>
                </c:pt>
                <c:pt idx="2698" formatCode="General">
                  <c:v>86225.8</c:v>
                </c:pt>
                <c:pt idx="2699" formatCode="General">
                  <c:v>85905.5</c:v>
                </c:pt>
                <c:pt idx="2700" formatCode="General">
                  <c:v>85600.1</c:v>
                </c:pt>
                <c:pt idx="2701" formatCode="General">
                  <c:v>85278.9</c:v>
                </c:pt>
                <c:pt idx="2702" formatCode="General">
                  <c:v>84912.4</c:v>
                </c:pt>
                <c:pt idx="2703" formatCode="General">
                  <c:v>84639.6</c:v>
                </c:pt>
                <c:pt idx="2704" formatCode="General">
                  <c:v>84325</c:v>
                </c:pt>
                <c:pt idx="2705" formatCode="General">
                  <c:v>84054.7</c:v>
                </c:pt>
                <c:pt idx="2706" formatCode="General">
                  <c:v>83798.600000000006</c:v>
                </c:pt>
                <c:pt idx="2707" formatCode="General">
                  <c:v>83470.899999999994</c:v>
                </c:pt>
                <c:pt idx="2708" formatCode="General">
                  <c:v>83108.2</c:v>
                </c:pt>
                <c:pt idx="2709" formatCode="General">
                  <c:v>82788.2</c:v>
                </c:pt>
                <c:pt idx="2710" formatCode="General">
                  <c:v>82532</c:v>
                </c:pt>
                <c:pt idx="2711" formatCode="General">
                  <c:v>82184.100000000006</c:v>
                </c:pt>
                <c:pt idx="2712" formatCode="General">
                  <c:v>81933.399999999994</c:v>
                </c:pt>
                <c:pt idx="2713" formatCode="General">
                  <c:v>81660.2</c:v>
                </c:pt>
                <c:pt idx="2714" formatCode="General">
                  <c:v>81189.2</c:v>
                </c:pt>
                <c:pt idx="2715" formatCode="General">
                  <c:v>80847.600000000006</c:v>
                </c:pt>
                <c:pt idx="2716" formatCode="General">
                  <c:v>80636</c:v>
                </c:pt>
                <c:pt idx="2717" formatCode="General">
                  <c:v>80381.8</c:v>
                </c:pt>
                <c:pt idx="2718" formatCode="General">
                  <c:v>80067.5</c:v>
                </c:pt>
                <c:pt idx="2719" formatCode="General">
                  <c:v>79849.8</c:v>
                </c:pt>
                <c:pt idx="2720" formatCode="General">
                  <c:v>79452.600000000006</c:v>
                </c:pt>
                <c:pt idx="2721" formatCode="General">
                  <c:v>79122.3</c:v>
                </c:pt>
                <c:pt idx="2722" formatCode="General">
                  <c:v>78869.8</c:v>
                </c:pt>
                <c:pt idx="2723" formatCode="General">
                  <c:v>78646</c:v>
                </c:pt>
                <c:pt idx="2724" formatCode="General">
                  <c:v>78316.800000000003</c:v>
                </c:pt>
                <c:pt idx="2725" formatCode="General">
                  <c:v>77983.3</c:v>
                </c:pt>
                <c:pt idx="2726" formatCode="General">
                  <c:v>77652.399999999994</c:v>
                </c:pt>
                <c:pt idx="2727" formatCode="General">
                  <c:v>77332.3</c:v>
                </c:pt>
                <c:pt idx="2728" formatCode="General">
                  <c:v>77072.7</c:v>
                </c:pt>
                <c:pt idx="2729" formatCode="General">
                  <c:v>76836.2</c:v>
                </c:pt>
                <c:pt idx="2730" formatCode="General">
                  <c:v>76592.600000000006</c:v>
                </c:pt>
                <c:pt idx="2731" formatCode="General">
                  <c:v>76236.399999999994</c:v>
                </c:pt>
                <c:pt idx="2732" formatCode="General">
                  <c:v>75940.2</c:v>
                </c:pt>
                <c:pt idx="2733" formatCode="General">
                  <c:v>75712.3</c:v>
                </c:pt>
                <c:pt idx="2734" formatCode="General">
                  <c:v>75418.600000000006</c:v>
                </c:pt>
                <c:pt idx="2735" formatCode="General">
                  <c:v>74945.899999999994</c:v>
                </c:pt>
                <c:pt idx="2736" formatCode="General">
                  <c:v>74668.2</c:v>
                </c:pt>
                <c:pt idx="2737" formatCode="General">
                  <c:v>74414.2</c:v>
                </c:pt>
                <c:pt idx="2738" formatCode="General">
                  <c:v>74078.5</c:v>
                </c:pt>
                <c:pt idx="2739" formatCode="General">
                  <c:v>73747.8</c:v>
                </c:pt>
                <c:pt idx="2740" formatCode="General">
                  <c:v>73502.600000000006</c:v>
                </c:pt>
                <c:pt idx="2741" formatCode="General">
                  <c:v>73315.5</c:v>
                </c:pt>
                <c:pt idx="2742" formatCode="General">
                  <c:v>73138.8</c:v>
                </c:pt>
                <c:pt idx="2743" formatCode="General">
                  <c:v>72755.5</c:v>
                </c:pt>
                <c:pt idx="2744" formatCode="General">
                  <c:v>72447.899999999994</c:v>
                </c:pt>
                <c:pt idx="2745" formatCode="General">
                  <c:v>72122</c:v>
                </c:pt>
                <c:pt idx="2746" formatCode="General">
                  <c:v>71950.3</c:v>
                </c:pt>
                <c:pt idx="2747" formatCode="General">
                  <c:v>71950.3</c:v>
                </c:pt>
                <c:pt idx="2748" formatCode="General">
                  <c:v>71950.3</c:v>
                </c:pt>
                <c:pt idx="2749" formatCode="General">
                  <c:v>71950.3</c:v>
                </c:pt>
                <c:pt idx="2750" formatCode="General">
                  <c:v>71950.3</c:v>
                </c:pt>
                <c:pt idx="2751" formatCode="General">
                  <c:v>71950.3</c:v>
                </c:pt>
                <c:pt idx="2752" formatCode="General">
                  <c:v>71950.3</c:v>
                </c:pt>
                <c:pt idx="2753" formatCode="General">
                  <c:v>71950.3</c:v>
                </c:pt>
                <c:pt idx="2754" formatCode="General">
                  <c:v>71950.3</c:v>
                </c:pt>
                <c:pt idx="2755" formatCode="General">
                  <c:v>71950.3</c:v>
                </c:pt>
                <c:pt idx="2756" formatCode="General">
                  <c:v>71950.3</c:v>
                </c:pt>
                <c:pt idx="2757" formatCode="General">
                  <c:v>71950.3</c:v>
                </c:pt>
                <c:pt idx="2758" formatCode="General">
                  <c:v>71950.3</c:v>
                </c:pt>
                <c:pt idx="2759" formatCode="General">
                  <c:v>71950.3</c:v>
                </c:pt>
                <c:pt idx="2760" formatCode="General">
                  <c:v>71950.3</c:v>
                </c:pt>
                <c:pt idx="2761" formatCode="General">
                  <c:v>71950.3</c:v>
                </c:pt>
                <c:pt idx="2762" formatCode="General">
                  <c:v>71950.3</c:v>
                </c:pt>
                <c:pt idx="2763" formatCode="General">
                  <c:v>71950.3</c:v>
                </c:pt>
                <c:pt idx="2764" formatCode="General">
                  <c:v>71950.3</c:v>
                </c:pt>
                <c:pt idx="2765" formatCode="General">
                  <c:v>71950.3</c:v>
                </c:pt>
                <c:pt idx="2766" formatCode="General">
                  <c:v>71950.3</c:v>
                </c:pt>
                <c:pt idx="2767" formatCode="General">
                  <c:v>71950.3</c:v>
                </c:pt>
                <c:pt idx="2768" formatCode="General">
                  <c:v>71950.3</c:v>
                </c:pt>
                <c:pt idx="2769" formatCode="General">
                  <c:v>71950.3</c:v>
                </c:pt>
                <c:pt idx="2770" formatCode="General">
                  <c:v>71950.3</c:v>
                </c:pt>
                <c:pt idx="2771" formatCode="General">
                  <c:v>71950.3</c:v>
                </c:pt>
                <c:pt idx="2772" formatCode="General">
                  <c:v>71950.3</c:v>
                </c:pt>
                <c:pt idx="2773" formatCode="General">
                  <c:v>71950.3</c:v>
                </c:pt>
                <c:pt idx="2774" formatCode="General">
                  <c:v>71950.3</c:v>
                </c:pt>
                <c:pt idx="2775" formatCode="General">
                  <c:v>71950.3</c:v>
                </c:pt>
                <c:pt idx="2776" formatCode="General">
                  <c:v>71950.3</c:v>
                </c:pt>
                <c:pt idx="2777" formatCode="General">
                  <c:v>71950.3</c:v>
                </c:pt>
                <c:pt idx="2778" formatCode="General">
                  <c:v>71950.3</c:v>
                </c:pt>
                <c:pt idx="2779" formatCode="General">
                  <c:v>71950.3</c:v>
                </c:pt>
                <c:pt idx="2780" formatCode="General">
                  <c:v>71950.3</c:v>
                </c:pt>
                <c:pt idx="2781" formatCode="General">
                  <c:v>71950.3</c:v>
                </c:pt>
                <c:pt idx="2782" formatCode="General">
                  <c:v>71950.3</c:v>
                </c:pt>
                <c:pt idx="2783" formatCode="General">
                  <c:v>71950.3</c:v>
                </c:pt>
                <c:pt idx="2784" formatCode="General">
                  <c:v>71950.3</c:v>
                </c:pt>
                <c:pt idx="2785" formatCode="General">
                  <c:v>71950.3</c:v>
                </c:pt>
                <c:pt idx="2786" formatCode="General">
                  <c:v>71950.3</c:v>
                </c:pt>
                <c:pt idx="2787" formatCode="General">
                  <c:v>71950.3</c:v>
                </c:pt>
                <c:pt idx="2788" formatCode="General">
                  <c:v>71950.3</c:v>
                </c:pt>
                <c:pt idx="2789" formatCode="General">
                  <c:v>71950.3</c:v>
                </c:pt>
                <c:pt idx="2790" formatCode="General">
                  <c:v>71950.3</c:v>
                </c:pt>
                <c:pt idx="2791" formatCode="General">
                  <c:v>71950.3</c:v>
                </c:pt>
                <c:pt idx="2792" formatCode="General">
                  <c:v>71950.3</c:v>
                </c:pt>
                <c:pt idx="2793" formatCode="General">
                  <c:v>71950.3</c:v>
                </c:pt>
                <c:pt idx="2794" formatCode="General">
                  <c:v>71950.3</c:v>
                </c:pt>
                <c:pt idx="2795" formatCode="General">
                  <c:v>71950.3</c:v>
                </c:pt>
                <c:pt idx="2796" formatCode="General">
                  <c:v>71950.3</c:v>
                </c:pt>
                <c:pt idx="2797" formatCode="General">
                  <c:v>71950.3</c:v>
                </c:pt>
                <c:pt idx="2798" formatCode="General">
                  <c:v>71950.3</c:v>
                </c:pt>
                <c:pt idx="2799" formatCode="General">
                  <c:v>71950.3</c:v>
                </c:pt>
                <c:pt idx="2800" formatCode="General">
                  <c:v>71950.3</c:v>
                </c:pt>
                <c:pt idx="2801" formatCode="General">
                  <c:v>71950.3</c:v>
                </c:pt>
                <c:pt idx="2802" formatCode="General">
                  <c:v>71950.3</c:v>
                </c:pt>
                <c:pt idx="2803" formatCode="General">
                  <c:v>71950.3</c:v>
                </c:pt>
                <c:pt idx="2804" formatCode="General">
                  <c:v>71950.3</c:v>
                </c:pt>
                <c:pt idx="2805" formatCode="General">
                  <c:v>71950.3</c:v>
                </c:pt>
                <c:pt idx="2806" formatCode="General">
                  <c:v>71950.3</c:v>
                </c:pt>
                <c:pt idx="2807" formatCode="General">
                  <c:v>71950.3</c:v>
                </c:pt>
                <c:pt idx="2808" formatCode="General">
                  <c:v>71950.3</c:v>
                </c:pt>
                <c:pt idx="2809" formatCode="General">
                  <c:v>71950.3</c:v>
                </c:pt>
                <c:pt idx="2810" formatCode="General">
                  <c:v>71950.3</c:v>
                </c:pt>
                <c:pt idx="2811" formatCode="General">
                  <c:v>71950.3</c:v>
                </c:pt>
                <c:pt idx="2812" formatCode="General">
                  <c:v>71950.3</c:v>
                </c:pt>
                <c:pt idx="2813" formatCode="General">
                  <c:v>71950.3</c:v>
                </c:pt>
                <c:pt idx="2814" formatCode="General">
                  <c:v>71950.3</c:v>
                </c:pt>
                <c:pt idx="2815" formatCode="General">
                  <c:v>71950.3</c:v>
                </c:pt>
                <c:pt idx="2816" formatCode="General">
                  <c:v>71950.3</c:v>
                </c:pt>
                <c:pt idx="2817" formatCode="General">
                  <c:v>71950.3</c:v>
                </c:pt>
                <c:pt idx="2818" formatCode="General">
                  <c:v>71950.3</c:v>
                </c:pt>
                <c:pt idx="2819" formatCode="General">
                  <c:v>71950.3</c:v>
                </c:pt>
                <c:pt idx="2820" formatCode="General">
                  <c:v>71950.3</c:v>
                </c:pt>
                <c:pt idx="2821" formatCode="General">
                  <c:v>71950.3</c:v>
                </c:pt>
                <c:pt idx="2822" formatCode="General">
                  <c:v>71950.3</c:v>
                </c:pt>
                <c:pt idx="2823" formatCode="General">
                  <c:v>71950.3</c:v>
                </c:pt>
                <c:pt idx="2824" formatCode="General">
                  <c:v>71950.3</c:v>
                </c:pt>
                <c:pt idx="2825" formatCode="General">
                  <c:v>71950.3</c:v>
                </c:pt>
                <c:pt idx="2826" formatCode="General">
                  <c:v>71950.3</c:v>
                </c:pt>
                <c:pt idx="2827" formatCode="General">
                  <c:v>71950.3</c:v>
                </c:pt>
                <c:pt idx="2828" formatCode="General">
                  <c:v>71950.3</c:v>
                </c:pt>
                <c:pt idx="2829" formatCode="General">
                  <c:v>71950.3</c:v>
                </c:pt>
                <c:pt idx="2830" formatCode="General">
                  <c:v>71950.3</c:v>
                </c:pt>
                <c:pt idx="2831" formatCode="General">
                  <c:v>71950.3</c:v>
                </c:pt>
                <c:pt idx="2832" formatCode="General">
                  <c:v>71950.3</c:v>
                </c:pt>
                <c:pt idx="2833" formatCode="General">
                  <c:v>71950.3</c:v>
                </c:pt>
                <c:pt idx="2834" formatCode="General">
                  <c:v>71950.3</c:v>
                </c:pt>
                <c:pt idx="2835" formatCode="General">
                  <c:v>71950.3</c:v>
                </c:pt>
                <c:pt idx="2836" formatCode="General">
                  <c:v>71950.3</c:v>
                </c:pt>
                <c:pt idx="2837" formatCode="General">
                  <c:v>71950.3</c:v>
                </c:pt>
                <c:pt idx="2838" formatCode="General">
                  <c:v>71950.3</c:v>
                </c:pt>
                <c:pt idx="2839" formatCode="General">
                  <c:v>71950.3</c:v>
                </c:pt>
                <c:pt idx="2840" formatCode="General">
                  <c:v>71950.3</c:v>
                </c:pt>
                <c:pt idx="2841" formatCode="General">
                  <c:v>71950.3</c:v>
                </c:pt>
                <c:pt idx="2842" formatCode="General">
                  <c:v>71950.3</c:v>
                </c:pt>
                <c:pt idx="2843" formatCode="General">
                  <c:v>71950.3</c:v>
                </c:pt>
                <c:pt idx="2844" formatCode="General">
                  <c:v>71950.3</c:v>
                </c:pt>
                <c:pt idx="2845" formatCode="General">
                  <c:v>71950.3</c:v>
                </c:pt>
                <c:pt idx="2846" formatCode="General">
                  <c:v>71950.3</c:v>
                </c:pt>
                <c:pt idx="2847" formatCode="General">
                  <c:v>71950.3</c:v>
                </c:pt>
                <c:pt idx="2848" formatCode="General">
                  <c:v>71950.3</c:v>
                </c:pt>
                <c:pt idx="2849" formatCode="General">
                  <c:v>71950.3</c:v>
                </c:pt>
                <c:pt idx="2850" formatCode="General">
                  <c:v>71950.3</c:v>
                </c:pt>
                <c:pt idx="2851" formatCode="General">
                  <c:v>71950.3</c:v>
                </c:pt>
                <c:pt idx="2852" formatCode="General">
                  <c:v>71950.3</c:v>
                </c:pt>
                <c:pt idx="2853" formatCode="General">
                  <c:v>71950.3</c:v>
                </c:pt>
                <c:pt idx="2854" formatCode="General">
                  <c:v>71950.3</c:v>
                </c:pt>
                <c:pt idx="2855" formatCode="General">
                  <c:v>71950.3</c:v>
                </c:pt>
                <c:pt idx="2856" formatCode="General">
                  <c:v>71950.3</c:v>
                </c:pt>
                <c:pt idx="2857" formatCode="General">
                  <c:v>71950.3</c:v>
                </c:pt>
                <c:pt idx="2858" formatCode="General">
                  <c:v>71950.3</c:v>
                </c:pt>
                <c:pt idx="2859" formatCode="General">
                  <c:v>71950.3</c:v>
                </c:pt>
                <c:pt idx="2860" formatCode="General">
                  <c:v>71950.3</c:v>
                </c:pt>
                <c:pt idx="2861" formatCode="General">
                  <c:v>71950.3</c:v>
                </c:pt>
                <c:pt idx="2862" formatCode="General">
                  <c:v>71950.3</c:v>
                </c:pt>
                <c:pt idx="2863" formatCode="General">
                  <c:v>71950.3</c:v>
                </c:pt>
                <c:pt idx="2864" formatCode="General">
                  <c:v>71950.3</c:v>
                </c:pt>
                <c:pt idx="2865" formatCode="General">
                  <c:v>71950.3</c:v>
                </c:pt>
                <c:pt idx="2866" formatCode="General">
                  <c:v>71950.3</c:v>
                </c:pt>
                <c:pt idx="2867" formatCode="General">
                  <c:v>71950.3</c:v>
                </c:pt>
                <c:pt idx="2868" formatCode="General">
                  <c:v>71950.3</c:v>
                </c:pt>
                <c:pt idx="2869" formatCode="General">
                  <c:v>71950.3</c:v>
                </c:pt>
                <c:pt idx="2870" formatCode="General">
                  <c:v>71950.3</c:v>
                </c:pt>
                <c:pt idx="2871" formatCode="General">
                  <c:v>71950.3</c:v>
                </c:pt>
                <c:pt idx="2872" formatCode="General">
                  <c:v>71950.3</c:v>
                </c:pt>
                <c:pt idx="2873" formatCode="General">
                  <c:v>71950.3</c:v>
                </c:pt>
                <c:pt idx="2874" formatCode="General">
                  <c:v>71950.3</c:v>
                </c:pt>
                <c:pt idx="2875" formatCode="General">
                  <c:v>71950.3</c:v>
                </c:pt>
                <c:pt idx="2876" formatCode="General">
                  <c:v>71950.3</c:v>
                </c:pt>
                <c:pt idx="2877" formatCode="General">
                  <c:v>71950.3</c:v>
                </c:pt>
                <c:pt idx="2878" formatCode="General">
                  <c:v>71950.3</c:v>
                </c:pt>
                <c:pt idx="2879" formatCode="General">
                  <c:v>71950.3</c:v>
                </c:pt>
                <c:pt idx="2880" formatCode="General">
                  <c:v>71950.3</c:v>
                </c:pt>
                <c:pt idx="2881" formatCode="General">
                  <c:v>71950.3</c:v>
                </c:pt>
                <c:pt idx="2882" formatCode="General">
                  <c:v>71950.3</c:v>
                </c:pt>
                <c:pt idx="2883" formatCode="General">
                  <c:v>71950.3</c:v>
                </c:pt>
                <c:pt idx="2884" formatCode="General">
                  <c:v>71950.3</c:v>
                </c:pt>
                <c:pt idx="2885" formatCode="General">
                  <c:v>71950.3</c:v>
                </c:pt>
                <c:pt idx="2886" formatCode="General">
                  <c:v>71950.3</c:v>
                </c:pt>
                <c:pt idx="2887" formatCode="General">
                  <c:v>71950.3</c:v>
                </c:pt>
                <c:pt idx="2888" formatCode="General">
                  <c:v>71950.3</c:v>
                </c:pt>
                <c:pt idx="2889" formatCode="General">
                  <c:v>71950.3</c:v>
                </c:pt>
                <c:pt idx="2890" formatCode="General">
                  <c:v>71950.3</c:v>
                </c:pt>
                <c:pt idx="2891" formatCode="General">
                  <c:v>71950.3</c:v>
                </c:pt>
                <c:pt idx="2892" formatCode="General">
                  <c:v>71950.3</c:v>
                </c:pt>
                <c:pt idx="2893" formatCode="General">
                  <c:v>71950.3</c:v>
                </c:pt>
                <c:pt idx="2894" formatCode="General">
                  <c:v>71950.3</c:v>
                </c:pt>
                <c:pt idx="2895" formatCode="General">
                  <c:v>71950.3</c:v>
                </c:pt>
                <c:pt idx="2896" formatCode="General">
                  <c:v>71950.3</c:v>
                </c:pt>
                <c:pt idx="2897" formatCode="General">
                  <c:v>71950.3</c:v>
                </c:pt>
                <c:pt idx="2898" formatCode="General">
                  <c:v>71950.3</c:v>
                </c:pt>
                <c:pt idx="2899" formatCode="General">
                  <c:v>71950.3</c:v>
                </c:pt>
                <c:pt idx="2900" formatCode="General">
                  <c:v>71950.3</c:v>
                </c:pt>
                <c:pt idx="2901" formatCode="General">
                  <c:v>71950.3</c:v>
                </c:pt>
                <c:pt idx="2902" formatCode="General">
                  <c:v>71950.3</c:v>
                </c:pt>
                <c:pt idx="2903" formatCode="General">
                  <c:v>71950.3</c:v>
                </c:pt>
                <c:pt idx="2904" formatCode="General">
                  <c:v>71950.3</c:v>
                </c:pt>
                <c:pt idx="2905" formatCode="General">
                  <c:v>71950.3</c:v>
                </c:pt>
                <c:pt idx="2906" formatCode="General">
                  <c:v>71950.3</c:v>
                </c:pt>
                <c:pt idx="2907" formatCode="General">
                  <c:v>71950.3</c:v>
                </c:pt>
                <c:pt idx="2908" formatCode="General">
                  <c:v>71950.3</c:v>
                </c:pt>
                <c:pt idx="2909" formatCode="General">
                  <c:v>71950.3</c:v>
                </c:pt>
                <c:pt idx="2910" formatCode="General">
                  <c:v>71950.3</c:v>
                </c:pt>
                <c:pt idx="2911" formatCode="General">
                  <c:v>71950.3</c:v>
                </c:pt>
                <c:pt idx="2912" formatCode="General">
                  <c:v>71950.3</c:v>
                </c:pt>
                <c:pt idx="2913" formatCode="General">
                  <c:v>71950.3</c:v>
                </c:pt>
                <c:pt idx="2914" formatCode="General">
                  <c:v>71950.3</c:v>
                </c:pt>
                <c:pt idx="2915" formatCode="General">
                  <c:v>71950.3</c:v>
                </c:pt>
                <c:pt idx="2916" formatCode="General">
                  <c:v>71950.3</c:v>
                </c:pt>
                <c:pt idx="2917" formatCode="General">
                  <c:v>71950.3</c:v>
                </c:pt>
                <c:pt idx="2918" formatCode="General">
                  <c:v>71950.3</c:v>
                </c:pt>
                <c:pt idx="2919" formatCode="General">
                  <c:v>71950.3</c:v>
                </c:pt>
                <c:pt idx="2920" formatCode="General">
                  <c:v>71950.3</c:v>
                </c:pt>
                <c:pt idx="2921" formatCode="General">
                  <c:v>71950.3</c:v>
                </c:pt>
                <c:pt idx="2922" formatCode="General">
                  <c:v>71950.3</c:v>
                </c:pt>
                <c:pt idx="2923" formatCode="General">
                  <c:v>71950.3</c:v>
                </c:pt>
                <c:pt idx="2924" formatCode="General">
                  <c:v>71950.3</c:v>
                </c:pt>
                <c:pt idx="2925" formatCode="General">
                  <c:v>71950.3</c:v>
                </c:pt>
                <c:pt idx="2926" formatCode="General">
                  <c:v>71950.3</c:v>
                </c:pt>
                <c:pt idx="2927" formatCode="General">
                  <c:v>71950.3</c:v>
                </c:pt>
                <c:pt idx="2928" formatCode="General">
                  <c:v>71950.3</c:v>
                </c:pt>
                <c:pt idx="2929" formatCode="General">
                  <c:v>71950.3</c:v>
                </c:pt>
                <c:pt idx="2930" formatCode="General">
                  <c:v>71950.3</c:v>
                </c:pt>
                <c:pt idx="2931" formatCode="General">
                  <c:v>71950.3</c:v>
                </c:pt>
                <c:pt idx="2932" formatCode="General">
                  <c:v>71950.3</c:v>
                </c:pt>
                <c:pt idx="2933" formatCode="General">
                  <c:v>71950.3</c:v>
                </c:pt>
                <c:pt idx="2934" formatCode="General">
                  <c:v>71950.3</c:v>
                </c:pt>
                <c:pt idx="2935" formatCode="General">
                  <c:v>71950.3</c:v>
                </c:pt>
                <c:pt idx="2936" formatCode="General">
                  <c:v>71950.3</c:v>
                </c:pt>
                <c:pt idx="2937" formatCode="General">
                  <c:v>71950.3</c:v>
                </c:pt>
                <c:pt idx="2938" formatCode="General">
                  <c:v>71950.3</c:v>
                </c:pt>
                <c:pt idx="2939" formatCode="General">
                  <c:v>71950.3</c:v>
                </c:pt>
                <c:pt idx="2940" formatCode="General">
                  <c:v>71950.3</c:v>
                </c:pt>
                <c:pt idx="2941" formatCode="General">
                  <c:v>71950.3</c:v>
                </c:pt>
                <c:pt idx="2942" formatCode="General">
                  <c:v>71940.5</c:v>
                </c:pt>
                <c:pt idx="2943" formatCode="General">
                  <c:v>71760.3</c:v>
                </c:pt>
                <c:pt idx="2944" formatCode="General">
                  <c:v>71648.399999999994</c:v>
                </c:pt>
                <c:pt idx="2945" formatCode="General">
                  <c:v>71442.100000000006</c:v>
                </c:pt>
                <c:pt idx="2946" formatCode="General">
                  <c:v>71208.5</c:v>
                </c:pt>
                <c:pt idx="2947" formatCode="General">
                  <c:v>70929</c:v>
                </c:pt>
                <c:pt idx="2948" formatCode="General">
                  <c:v>70710.100000000006</c:v>
                </c:pt>
                <c:pt idx="2949" formatCode="General">
                  <c:v>70554.100000000006</c:v>
                </c:pt>
                <c:pt idx="2950" formatCode="General">
                  <c:v>70412.3</c:v>
                </c:pt>
                <c:pt idx="2951" formatCode="General">
                  <c:v>70211.199999999997</c:v>
                </c:pt>
                <c:pt idx="2952" formatCode="General">
                  <c:v>70033.600000000006</c:v>
                </c:pt>
                <c:pt idx="2953" formatCode="General">
                  <c:v>69915.100000000006</c:v>
                </c:pt>
                <c:pt idx="2954" formatCode="General">
                  <c:v>69753.8</c:v>
                </c:pt>
                <c:pt idx="2955" formatCode="General">
                  <c:v>69577.8</c:v>
                </c:pt>
                <c:pt idx="2956" formatCode="General">
                  <c:v>69421.8</c:v>
                </c:pt>
                <c:pt idx="2957" formatCode="General">
                  <c:v>69281.100000000006</c:v>
                </c:pt>
                <c:pt idx="2958" formatCode="General">
                  <c:v>69097.899999999994</c:v>
                </c:pt>
                <c:pt idx="2959" formatCode="General">
                  <c:v>68897</c:v>
                </c:pt>
                <c:pt idx="2960" formatCode="General">
                  <c:v>68737.399999999994</c:v>
                </c:pt>
                <c:pt idx="2961" formatCode="General">
                  <c:v>68598.7</c:v>
                </c:pt>
                <c:pt idx="2962" formatCode="General">
                  <c:v>68394.399999999994</c:v>
                </c:pt>
                <c:pt idx="2963" formatCode="General">
                  <c:v>68251.7</c:v>
                </c:pt>
                <c:pt idx="2964" formatCode="General">
                  <c:v>68087.399999999994</c:v>
                </c:pt>
                <c:pt idx="2965" formatCode="General">
                  <c:v>67944.800000000003</c:v>
                </c:pt>
                <c:pt idx="2966" formatCode="General">
                  <c:v>67828.800000000003</c:v>
                </c:pt>
                <c:pt idx="2967" formatCode="General">
                  <c:v>67692</c:v>
                </c:pt>
                <c:pt idx="2968" formatCode="General">
                  <c:v>67540</c:v>
                </c:pt>
                <c:pt idx="2969" formatCode="General">
                  <c:v>67366</c:v>
                </c:pt>
                <c:pt idx="2970" formatCode="General">
                  <c:v>67254.100000000006</c:v>
                </c:pt>
                <c:pt idx="2971" formatCode="General">
                  <c:v>67101.7</c:v>
                </c:pt>
                <c:pt idx="2972" formatCode="General">
                  <c:v>66922.600000000006</c:v>
                </c:pt>
                <c:pt idx="2973" formatCode="General">
                  <c:v>66768.100000000006</c:v>
                </c:pt>
                <c:pt idx="2974" formatCode="General">
                  <c:v>66578.8</c:v>
                </c:pt>
                <c:pt idx="2975" formatCode="General">
                  <c:v>66435.899999999994</c:v>
                </c:pt>
                <c:pt idx="2976" formatCode="General">
                  <c:v>66281.2</c:v>
                </c:pt>
                <c:pt idx="2977" formatCode="General">
                  <c:v>66161.399999999994</c:v>
                </c:pt>
                <c:pt idx="2978" formatCode="General">
                  <c:v>66013.899999999994</c:v>
                </c:pt>
                <c:pt idx="2979" formatCode="General">
                  <c:v>65841.3</c:v>
                </c:pt>
                <c:pt idx="2980" formatCode="General">
                  <c:v>65675.199999999997</c:v>
                </c:pt>
                <c:pt idx="2981" formatCode="General">
                  <c:v>65479.3</c:v>
                </c:pt>
                <c:pt idx="2982" formatCode="General">
                  <c:v>65282.1</c:v>
                </c:pt>
                <c:pt idx="2983" formatCode="General">
                  <c:v>65119.4</c:v>
                </c:pt>
                <c:pt idx="2984" formatCode="General">
                  <c:v>65001.4</c:v>
                </c:pt>
                <c:pt idx="2985" formatCode="General">
                  <c:v>64845.2</c:v>
                </c:pt>
                <c:pt idx="2986" formatCode="General">
                  <c:v>64687</c:v>
                </c:pt>
                <c:pt idx="2987" formatCode="General">
                  <c:v>64539.5</c:v>
                </c:pt>
                <c:pt idx="2988" formatCode="General">
                  <c:v>64347</c:v>
                </c:pt>
                <c:pt idx="2989" formatCode="General">
                  <c:v>64114.9</c:v>
                </c:pt>
                <c:pt idx="2990" formatCode="General">
                  <c:v>63938.2</c:v>
                </c:pt>
                <c:pt idx="2991" formatCode="General">
                  <c:v>63777</c:v>
                </c:pt>
                <c:pt idx="2992" formatCode="General">
                  <c:v>63633.5</c:v>
                </c:pt>
                <c:pt idx="2993" formatCode="General">
                  <c:v>63453.1</c:v>
                </c:pt>
                <c:pt idx="2994" formatCode="General">
                  <c:v>63305.599999999999</c:v>
                </c:pt>
                <c:pt idx="2995" formatCode="General">
                  <c:v>63157</c:v>
                </c:pt>
                <c:pt idx="2996" formatCode="General">
                  <c:v>62993.9</c:v>
                </c:pt>
                <c:pt idx="2997" formatCode="General">
                  <c:v>62850.3</c:v>
                </c:pt>
                <c:pt idx="2998" formatCode="General">
                  <c:v>62715.8</c:v>
                </c:pt>
                <c:pt idx="2999" formatCode="General">
                  <c:v>62557.1</c:v>
                </c:pt>
                <c:pt idx="3000" formatCode="General">
                  <c:v>62348.5</c:v>
                </c:pt>
                <c:pt idx="3001" formatCode="General">
                  <c:v>62112.9</c:v>
                </c:pt>
                <c:pt idx="3002" formatCode="General">
                  <c:v>61976.4</c:v>
                </c:pt>
                <c:pt idx="3003" formatCode="General">
                  <c:v>61832.7</c:v>
                </c:pt>
                <c:pt idx="3004" formatCode="General">
                  <c:v>61625.8</c:v>
                </c:pt>
                <c:pt idx="3005" formatCode="General">
                  <c:v>61430.8</c:v>
                </c:pt>
                <c:pt idx="3006" formatCode="General">
                  <c:v>61247.8</c:v>
                </c:pt>
                <c:pt idx="3007" formatCode="General">
                  <c:v>61107.5</c:v>
                </c:pt>
                <c:pt idx="3008" formatCode="General">
                  <c:v>60962.1</c:v>
                </c:pt>
                <c:pt idx="3009" formatCode="General">
                  <c:v>60799.6</c:v>
                </c:pt>
                <c:pt idx="3010" formatCode="General">
                  <c:v>60579.1</c:v>
                </c:pt>
                <c:pt idx="3011" formatCode="General">
                  <c:v>60420</c:v>
                </c:pt>
                <c:pt idx="3012" formatCode="General">
                  <c:v>60305.8</c:v>
                </c:pt>
                <c:pt idx="3013" formatCode="General">
                  <c:v>60127</c:v>
                </c:pt>
                <c:pt idx="3014" formatCode="General">
                  <c:v>59937.9</c:v>
                </c:pt>
                <c:pt idx="3015" formatCode="General">
                  <c:v>59763.9</c:v>
                </c:pt>
                <c:pt idx="3016" formatCode="General">
                  <c:v>59625</c:v>
                </c:pt>
                <c:pt idx="3017" formatCode="General">
                  <c:v>59465</c:v>
                </c:pt>
                <c:pt idx="3018" formatCode="General">
                  <c:v>59306.9</c:v>
                </c:pt>
                <c:pt idx="3019" formatCode="General">
                  <c:v>59163.4</c:v>
                </c:pt>
                <c:pt idx="3020" formatCode="General">
                  <c:v>58920.6</c:v>
                </c:pt>
                <c:pt idx="3021" formatCode="General">
                  <c:v>58784.4</c:v>
                </c:pt>
                <c:pt idx="3022" formatCode="General">
                  <c:v>58676</c:v>
                </c:pt>
                <c:pt idx="3023" formatCode="General">
                  <c:v>58557.7</c:v>
                </c:pt>
                <c:pt idx="3024" formatCode="General">
                  <c:v>58312.6</c:v>
                </c:pt>
                <c:pt idx="3025" formatCode="General">
                  <c:v>58166</c:v>
                </c:pt>
                <c:pt idx="3026" formatCode="General">
                  <c:v>58007.199999999997</c:v>
                </c:pt>
                <c:pt idx="3027" formatCode="General">
                  <c:v>57825.4</c:v>
                </c:pt>
                <c:pt idx="3028" formatCode="General">
                  <c:v>57683.5</c:v>
                </c:pt>
                <c:pt idx="3029" formatCode="General">
                  <c:v>57544</c:v>
                </c:pt>
                <c:pt idx="3030" formatCode="General">
                  <c:v>57375.7</c:v>
                </c:pt>
                <c:pt idx="3031" formatCode="General">
                  <c:v>57210.8</c:v>
                </c:pt>
                <c:pt idx="3032" formatCode="General">
                  <c:v>57037.9</c:v>
                </c:pt>
                <c:pt idx="3033" formatCode="General">
                  <c:v>56856.3</c:v>
                </c:pt>
                <c:pt idx="3034" formatCode="General">
                  <c:v>56661.8</c:v>
                </c:pt>
                <c:pt idx="3035" formatCode="General">
                  <c:v>56482.7</c:v>
                </c:pt>
                <c:pt idx="3036" formatCode="General">
                  <c:v>56318.400000000001</c:v>
                </c:pt>
                <c:pt idx="3037" formatCode="General">
                  <c:v>56153.3</c:v>
                </c:pt>
                <c:pt idx="3038" formatCode="General">
                  <c:v>55950.1</c:v>
                </c:pt>
                <c:pt idx="3039" formatCode="General">
                  <c:v>55756.800000000003</c:v>
                </c:pt>
                <c:pt idx="3040" formatCode="General">
                  <c:v>55603</c:v>
                </c:pt>
                <c:pt idx="3041" formatCode="General">
                  <c:v>55394.7</c:v>
                </c:pt>
                <c:pt idx="3042" formatCode="General">
                  <c:v>55257.4</c:v>
                </c:pt>
                <c:pt idx="3043" formatCode="General">
                  <c:v>55114.5</c:v>
                </c:pt>
                <c:pt idx="3044" formatCode="General">
                  <c:v>54830.2</c:v>
                </c:pt>
                <c:pt idx="3045" formatCode="General">
                  <c:v>54692.6</c:v>
                </c:pt>
                <c:pt idx="3046" formatCode="General">
                  <c:v>54556.800000000003</c:v>
                </c:pt>
                <c:pt idx="3047" formatCode="General">
                  <c:v>54406.400000000001</c:v>
                </c:pt>
                <c:pt idx="3048" formatCode="General">
                  <c:v>54255.6</c:v>
                </c:pt>
                <c:pt idx="3049" formatCode="General">
                  <c:v>54072.2</c:v>
                </c:pt>
                <c:pt idx="3050" formatCode="General">
                  <c:v>53911.8</c:v>
                </c:pt>
                <c:pt idx="3051" formatCode="General">
                  <c:v>53741.599999999999</c:v>
                </c:pt>
                <c:pt idx="3052" formatCode="General">
                  <c:v>53593.4</c:v>
                </c:pt>
                <c:pt idx="3053" formatCode="General">
                  <c:v>53441.7</c:v>
                </c:pt>
                <c:pt idx="3054" formatCode="General">
                  <c:v>53216.2</c:v>
                </c:pt>
                <c:pt idx="3055" formatCode="General">
                  <c:v>53075.7</c:v>
                </c:pt>
                <c:pt idx="3056" formatCode="General">
                  <c:v>52900.4</c:v>
                </c:pt>
                <c:pt idx="3057" formatCode="General">
                  <c:v>52708.1</c:v>
                </c:pt>
                <c:pt idx="3058" formatCode="General">
                  <c:v>52521.599999999999</c:v>
                </c:pt>
                <c:pt idx="3059" formatCode="General">
                  <c:v>52369.9</c:v>
                </c:pt>
                <c:pt idx="3060" formatCode="General">
                  <c:v>52165.1</c:v>
                </c:pt>
                <c:pt idx="3061" formatCode="General">
                  <c:v>52022.6</c:v>
                </c:pt>
                <c:pt idx="3062" formatCode="General">
                  <c:v>51816.7</c:v>
                </c:pt>
                <c:pt idx="3063" formatCode="General">
                  <c:v>51660</c:v>
                </c:pt>
                <c:pt idx="3064" formatCode="General">
                  <c:v>51484.800000000003</c:v>
                </c:pt>
                <c:pt idx="3065" formatCode="General">
                  <c:v>51326.3</c:v>
                </c:pt>
                <c:pt idx="3066" formatCode="General">
                  <c:v>51168.800000000003</c:v>
                </c:pt>
                <c:pt idx="3067" formatCode="General">
                  <c:v>50997.1</c:v>
                </c:pt>
                <c:pt idx="3068" formatCode="General">
                  <c:v>50840.9</c:v>
                </c:pt>
                <c:pt idx="3069" formatCode="General">
                  <c:v>50683.1</c:v>
                </c:pt>
                <c:pt idx="3070" formatCode="General">
                  <c:v>50484.4</c:v>
                </c:pt>
                <c:pt idx="3071" formatCode="General">
                  <c:v>50328.6</c:v>
                </c:pt>
                <c:pt idx="3072" formatCode="General">
                  <c:v>50038.2</c:v>
                </c:pt>
                <c:pt idx="3073" formatCode="General">
                  <c:v>49888.800000000003</c:v>
                </c:pt>
                <c:pt idx="3074" formatCode="General">
                  <c:v>49753.8</c:v>
                </c:pt>
                <c:pt idx="3075" formatCode="General">
                  <c:v>49558.9</c:v>
                </c:pt>
                <c:pt idx="3076" formatCode="General">
                  <c:v>49351.199999999997</c:v>
                </c:pt>
                <c:pt idx="3077" formatCode="General">
                  <c:v>49229.9</c:v>
                </c:pt>
                <c:pt idx="3078" formatCode="General">
                  <c:v>49101.599999999999</c:v>
                </c:pt>
                <c:pt idx="3079" formatCode="General">
                  <c:v>48920.9</c:v>
                </c:pt>
                <c:pt idx="3080" formatCode="General">
                  <c:v>48771.8</c:v>
                </c:pt>
                <c:pt idx="3081" formatCode="General">
                  <c:v>48637.2</c:v>
                </c:pt>
                <c:pt idx="3082" formatCode="General">
                  <c:v>48473.4</c:v>
                </c:pt>
                <c:pt idx="3083" formatCode="General">
                  <c:v>48328.5</c:v>
                </c:pt>
                <c:pt idx="3084" formatCode="General">
                  <c:v>48220.5</c:v>
                </c:pt>
                <c:pt idx="3085" formatCode="General">
                  <c:v>48072.800000000003</c:v>
                </c:pt>
                <c:pt idx="3086" formatCode="General">
                  <c:v>47942.8</c:v>
                </c:pt>
                <c:pt idx="3087" formatCode="General">
                  <c:v>47749.9</c:v>
                </c:pt>
                <c:pt idx="3088" formatCode="General">
                  <c:v>47482.6</c:v>
                </c:pt>
                <c:pt idx="3089" formatCode="General">
                  <c:v>47363.4</c:v>
                </c:pt>
                <c:pt idx="3090" formatCode="General">
                  <c:v>47228.4</c:v>
                </c:pt>
                <c:pt idx="3091" formatCode="General">
                  <c:v>47050.3</c:v>
                </c:pt>
                <c:pt idx="3092" formatCode="General">
                  <c:v>46909.8</c:v>
                </c:pt>
                <c:pt idx="3093" formatCode="General">
                  <c:v>46743.7</c:v>
                </c:pt>
                <c:pt idx="3094" formatCode="General">
                  <c:v>46581.8</c:v>
                </c:pt>
                <c:pt idx="3095" formatCode="General">
                  <c:v>46442.8</c:v>
                </c:pt>
                <c:pt idx="3096" formatCode="General">
                  <c:v>46263.199999999997</c:v>
                </c:pt>
                <c:pt idx="3097" formatCode="General">
                  <c:v>46080.7</c:v>
                </c:pt>
                <c:pt idx="3098" formatCode="General">
                  <c:v>45901.4</c:v>
                </c:pt>
                <c:pt idx="3099" formatCode="General">
                  <c:v>45759.6</c:v>
                </c:pt>
                <c:pt idx="3100" formatCode="General">
                  <c:v>45622.3</c:v>
                </c:pt>
                <c:pt idx="3101" formatCode="General">
                  <c:v>45462.7</c:v>
                </c:pt>
                <c:pt idx="3102" formatCode="General">
                  <c:v>45314</c:v>
                </c:pt>
                <c:pt idx="3103" formatCode="General">
                  <c:v>45154.1</c:v>
                </c:pt>
                <c:pt idx="3104" formatCode="General">
                  <c:v>44988.6</c:v>
                </c:pt>
                <c:pt idx="3105" formatCode="General">
                  <c:v>44855.6</c:v>
                </c:pt>
                <c:pt idx="3106" formatCode="General">
                  <c:v>44729.4</c:v>
                </c:pt>
                <c:pt idx="3107" formatCode="General">
                  <c:v>44546.1</c:v>
                </c:pt>
                <c:pt idx="3108" formatCode="General">
                  <c:v>44389</c:v>
                </c:pt>
                <c:pt idx="3109" formatCode="General">
                  <c:v>44103.7</c:v>
                </c:pt>
                <c:pt idx="3110" formatCode="General">
                  <c:v>43957</c:v>
                </c:pt>
                <c:pt idx="3111" formatCode="General">
                  <c:v>43808.7</c:v>
                </c:pt>
                <c:pt idx="3112" formatCode="General">
                  <c:v>43621.1</c:v>
                </c:pt>
                <c:pt idx="3113" formatCode="General">
                  <c:v>43437.5</c:v>
                </c:pt>
                <c:pt idx="3114" formatCode="General">
                  <c:v>43281.5</c:v>
                </c:pt>
                <c:pt idx="3115" formatCode="General">
                  <c:v>43113.4</c:v>
                </c:pt>
                <c:pt idx="3116" formatCode="General">
                  <c:v>43015.7</c:v>
                </c:pt>
                <c:pt idx="3117" formatCode="General">
                  <c:v>42889.8</c:v>
                </c:pt>
                <c:pt idx="3118" formatCode="General">
                  <c:v>42719.4</c:v>
                </c:pt>
                <c:pt idx="3119" formatCode="General">
                  <c:v>42571.3</c:v>
                </c:pt>
                <c:pt idx="3120" formatCode="General">
                  <c:v>42338.5</c:v>
                </c:pt>
                <c:pt idx="3121" formatCode="General">
                  <c:v>42174.8</c:v>
                </c:pt>
                <c:pt idx="3122" formatCode="General">
                  <c:v>42033.7</c:v>
                </c:pt>
                <c:pt idx="3123" formatCode="General">
                  <c:v>41891.699999999997</c:v>
                </c:pt>
                <c:pt idx="3124" formatCode="General">
                  <c:v>41781.1</c:v>
                </c:pt>
                <c:pt idx="3125" formatCode="General">
                  <c:v>41656.699999999997</c:v>
                </c:pt>
                <c:pt idx="3126" formatCode="General">
                  <c:v>41479.199999999997</c:v>
                </c:pt>
                <c:pt idx="3127" formatCode="General">
                  <c:v>41342.199999999997</c:v>
                </c:pt>
                <c:pt idx="3128" formatCode="General">
                  <c:v>41164.699999999997</c:v>
                </c:pt>
                <c:pt idx="3129" formatCode="General">
                  <c:v>40874.300000000003</c:v>
                </c:pt>
                <c:pt idx="3130" formatCode="General">
                  <c:v>40724</c:v>
                </c:pt>
                <c:pt idx="3131" formatCode="General">
                  <c:v>40561.599999999999</c:v>
                </c:pt>
                <c:pt idx="3132" formatCode="General">
                  <c:v>40414.800000000003</c:v>
                </c:pt>
                <c:pt idx="3133" formatCode="General">
                  <c:v>40217.800000000003</c:v>
                </c:pt>
                <c:pt idx="3134" formatCode="General">
                  <c:v>40070.9</c:v>
                </c:pt>
                <c:pt idx="3135" formatCode="General">
                  <c:v>39953.4</c:v>
                </c:pt>
                <c:pt idx="3136" formatCode="General">
                  <c:v>39800.800000000003</c:v>
                </c:pt>
                <c:pt idx="3137" formatCode="General">
                  <c:v>39638.699999999997</c:v>
                </c:pt>
                <c:pt idx="3138" formatCode="General">
                  <c:v>39496.1</c:v>
                </c:pt>
                <c:pt idx="3139" formatCode="General">
                  <c:v>39330.800000000003</c:v>
                </c:pt>
                <c:pt idx="3140" formatCode="General">
                  <c:v>39286.9</c:v>
                </c:pt>
                <c:pt idx="3141" formatCode="General">
                  <c:v>39286.9</c:v>
                </c:pt>
                <c:pt idx="3142" formatCode="General">
                  <c:v>39286.9</c:v>
                </c:pt>
                <c:pt idx="3143" formatCode="General">
                  <c:v>39286.9</c:v>
                </c:pt>
                <c:pt idx="3144" formatCode="General">
                  <c:v>39286.9</c:v>
                </c:pt>
                <c:pt idx="3145" formatCode="General">
                  <c:v>39286.9</c:v>
                </c:pt>
                <c:pt idx="3146" formatCode="General">
                  <c:v>39286.9</c:v>
                </c:pt>
                <c:pt idx="3147" formatCode="General">
                  <c:v>39286.9</c:v>
                </c:pt>
                <c:pt idx="3148" formatCode="General">
                  <c:v>39286.9</c:v>
                </c:pt>
                <c:pt idx="3149" formatCode="General">
                  <c:v>39286.9</c:v>
                </c:pt>
                <c:pt idx="3150" formatCode="General">
                  <c:v>39286.9</c:v>
                </c:pt>
                <c:pt idx="3151" formatCode="General">
                  <c:v>39286.9</c:v>
                </c:pt>
                <c:pt idx="3152" formatCode="General">
                  <c:v>39286.9</c:v>
                </c:pt>
                <c:pt idx="3153" formatCode="General">
                  <c:v>39286.9</c:v>
                </c:pt>
                <c:pt idx="3154" formatCode="General">
                  <c:v>39286.9</c:v>
                </c:pt>
                <c:pt idx="3155" formatCode="General">
                  <c:v>39286.9</c:v>
                </c:pt>
                <c:pt idx="3156" formatCode="General">
                  <c:v>39286.9</c:v>
                </c:pt>
                <c:pt idx="3157" formatCode="General">
                  <c:v>39286.9</c:v>
                </c:pt>
                <c:pt idx="3158" formatCode="General">
                  <c:v>39286.9</c:v>
                </c:pt>
                <c:pt idx="3159" formatCode="General">
                  <c:v>39286.9</c:v>
                </c:pt>
                <c:pt idx="3160" formatCode="General">
                  <c:v>39286.9</c:v>
                </c:pt>
                <c:pt idx="3161" formatCode="General">
                  <c:v>39286.9</c:v>
                </c:pt>
                <c:pt idx="3162" formatCode="General">
                  <c:v>39286.9</c:v>
                </c:pt>
                <c:pt idx="3163" formatCode="General">
                  <c:v>39286.9</c:v>
                </c:pt>
                <c:pt idx="3164" formatCode="General">
                  <c:v>39286.9</c:v>
                </c:pt>
                <c:pt idx="3165" formatCode="General">
                  <c:v>39286.9</c:v>
                </c:pt>
                <c:pt idx="3166" formatCode="General">
                  <c:v>39286.9</c:v>
                </c:pt>
                <c:pt idx="3167" formatCode="General">
                  <c:v>39286.9</c:v>
                </c:pt>
                <c:pt idx="3168" formatCode="General">
                  <c:v>39286.9</c:v>
                </c:pt>
                <c:pt idx="3169" formatCode="General">
                  <c:v>39286.9</c:v>
                </c:pt>
                <c:pt idx="3170" formatCode="General">
                  <c:v>39286.9</c:v>
                </c:pt>
                <c:pt idx="3171" formatCode="General">
                  <c:v>39286.9</c:v>
                </c:pt>
                <c:pt idx="3172" formatCode="General">
                  <c:v>39286.9</c:v>
                </c:pt>
                <c:pt idx="3173" formatCode="General">
                  <c:v>39286.9</c:v>
                </c:pt>
                <c:pt idx="3174" formatCode="General">
                  <c:v>39286.9</c:v>
                </c:pt>
                <c:pt idx="3175" formatCode="General">
                  <c:v>39286.9</c:v>
                </c:pt>
                <c:pt idx="3176" formatCode="General">
                  <c:v>39286.9</c:v>
                </c:pt>
                <c:pt idx="3177" formatCode="General">
                  <c:v>39286.9</c:v>
                </c:pt>
                <c:pt idx="3178" formatCode="General">
                  <c:v>39286.9</c:v>
                </c:pt>
                <c:pt idx="3179" formatCode="General">
                  <c:v>39286.9</c:v>
                </c:pt>
                <c:pt idx="3180" formatCode="General">
                  <c:v>39286.9</c:v>
                </c:pt>
                <c:pt idx="3181" formatCode="General">
                  <c:v>39286.9</c:v>
                </c:pt>
                <c:pt idx="3182" formatCode="General">
                  <c:v>39286.9</c:v>
                </c:pt>
                <c:pt idx="3183" formatCode="General">
                  <c:v>39286.9</c:v>
                </c:pt>
                <c:pt idx="3184" formatCode="General">
                  <c:v>39286.9</c:v>
                </c:pt>
                <c:pt idx="3185" formatCode="General">
                  <c:v>39286.9</c:v>
                </c:pt>
                <c:pt idx="3186" formatCode="General">
                  <c:v>39286.9</c:v>
                </c:pt>
                <c:pt idx="3187" formatCode="General">
                  <c:v>39286.9</c:v>
                </c:pt>
                <c:pt idx="3188" formatCode="General">
                  <c:v>39286.9</c:v>
                </c:pt>
                <c:pt idx="3189" formatCode="General">
                  <c:v>39286.9</c:v>
                </c:pt>
                <c:pt idx="3190" formatCode="General">
                  <c:v>39286.9</c:v>
                </c:pt>
                <c:pt idx="3191" formatCode="General">
                  <c:v>39286.9</c:v>
                </c:pt>
                <c:pt idx="3192" formatCode="General">
                  <c:v>39286.9</c:v>
                </c:pt>
                <c:pt idx="3193" formatCode="General">
                  <c:v>39286.9</c:v>
                </c:pt>
                <c:pt idx="3194" formatCode="General">
                  <c:v>39286.9</c:v>
                </c:pt>
                <c:pt idx="3195" formatCode="General">
                  <c:v>39286.9</c:v>
                </c:pt>
                <c:pt idx="3196" formatCode="General">
                  <c:v>39286.9</c:v>
                </c:pt>
                <c:pt idx="3197" formatCode="General">
                  <c:v>39286.9</c:v>
                </c:pt>
                <c:pt idx="3198" formatCode="General">
                  <c:v>39286.9</c:v>
                </c:pt>
                <c:pt idx="3199" formatCode="General">
                  <c:v>39286.9</c:v>
                </c:pt>
                <c:pt idx="3200" formatCode="General">
                  <c:v>39286.9</c:v>
                </c:pt>
                <c:pt idx="3201" formatCode="General">
                  <c:v>39286.9</c:v>
                </c:pt>
                <c:pt idx="3202" formatCode="General">
                  <c:v>39286.9</c:v>
                </c:pt>
                <c:pt idx="3203" formatCode="General">
                  <c:v>39286.9</c:v>
                </c:pt>
                <c:pt idx="3204" formatCode="General">
                  <c:v>39286.9</c:v>
                </c:pt>
                <c:pt idx="3205" formatCode="General">
                  <c:v>39286.9</c:v>
                </c:pt>
                <c:pt idx="3206" formatCode="General">
                  <c:v>39286.9</c:v>
                </c:pt>
                <c:pt idx="3207" formatCode="General">
                  <c:v>39286.9</c:v>
                </c:pt>
                <c:pt idx="3208" formatCode="General">
                  <c:v>39286.9</c:v>
                </c:pt>
                <c:pt idx="3209" formatCode="General">
                  <c:v>39286.9</c:v>
                </c:pt>
                <c:pt idx="3210" formatCode="General">
                  <c:v>39286.9</c:v>
                </c:pt>
                <c:pt idx="3211" formatCode="General">
                  <c:v>39286.9</c:v>
                </c:pt>
                <c:pt idx="3212" formatCode="General">
                  <c:v>39286.9</c:v>
                </c:pt>
                <c:pt idx="3213" formatCode="General">
                  <c:v>39286.9</c:v>
                </c:pt>
                <c:pt idx="3214" formatCode="General">
                  <c:v>39286.9</c:v>
                </c:pt>
                <c:pt idx="3215" formatCode="General">
                  <c:v>39286.9</c:v>
                </c:pt>
                <c:pt idx="3216" formatCode="General">
                  <c:v>39286.9</c:v>
                </c:pt>
                <c:pt idx="3217" formatCode="General">
                  <c:v>39286.9</c:v>
                </c:pt>
                <c:pt idx="3218" formatCode="General">
                  <c:v>39286.9</c:v>
                </c:pt>
                <c:pt idx="3219" formatCode="General">
                  <c:v>39286.9</c:v>
                </c:pt>
                <c:pt idx="3220" formatCode="General">
                  <c:v>39286.9</c:v>
                </c:pt>
                <c:pt idx="3221" formatCode="General">
                  <c:v>39286.9</c:v>
                </c:pt>
                <c:pt idx="3222" formatCode="General">
                  <c:v>39286.9</c:v>
                </c:pt>
                <c:pt idx="3223" formatCode="General">
                  <c:v>39286.9</c:v>
                </c:pt>
                <c:pt idx="3224" formatCode="General">
                  <c:v>39286.9</c:v>
                </c:pt>
                <c:pt idx="3225" formatCode="General">
                  <c:v>39286.9</c:v>
                </c:pt>
                <c:pt idx="3226" formatCode="General">
                  <c:v>39286.9</c:v>
                </c:pt>
                <c:pt idx="3227" formatCode="General">
                  <c:v>39286.9</c:v>
                </c:pt>
                <c:pt idx="3228" formatCode="General">
                  <c:v>39286.9</c:v>
                </c:pt>
                <c:pt idx="3229" formatCode="General">
                  <c:v>39286.9</c:v>
                </c:pt>
                <c:pt idx="3230" formatCode="General">
                  <c:v>39286.9</c:v>
                </c:pt>
                <c:pt idx="3231" formatCode="General">
                  <c:v>39286.9</c:v>
                </c:pt>
                <c:pt idx="3232" formatCode="General">
                  <c:v>39286.9</c:v>
                </c:pt>
                <c:pt idx="3233" formatCode="General">
                  <c:v>39286.9</c:v>
                </c:pt>
                <c:pt idx="3234" formatCode="General">
                  <c:v>39286.9</c:v>
                </c:pt>
                <c:pt idx="3235" formatCode="General">
                  <c:v>39286.9</c:v>
                </c:pt>
                <c:pt idx="3236" formatCode="General">
                  <c:v>39286.9</c:v>
                </c:pt>
                <c:pt idx="3237" formatCode="General">
                  <c:v>39286.9</c:v>
                </c:pt>
                <c:pt idx="3238" formatCode="General">
                  <c:v>39286.9</c:v>
                </c:pt>
                <c:pt idx="3239" formatCode="General">
                  <c:v>39286.9</c:v>
                </c:pt>
                <c:pt idx="3240" formatCode="General">
                  <c:v>39286.9</c:v>
                </c:pt>
                <c:pt idx="3241" formatCode="General">
                  <c:v>39286.9</c:v>
                </c:pt>
                <c:pt idx="3242" formatCode="General">
                  <c:v>39286.9</c:v>
                </c:pt>
                <c:pt idx="3243" formatCode="General">
                  <c:v>39286.9</c:v>
                </c:pt>
                <c:pt idx="3244" formatCode="General">
                  <c:v>39286.9</c:v>
                </c:pt>
                <c:pt idx="3245" formatCode="General">
                  <c:v>39286.9</c:v>
                </c:pt>
                <c:pt idx="3246" formatCode="General">
                  <c:v>39286.9</c:v>
                </c:pt>
                <c:pt idx="3247" formatCode="General">
                  <c:v>39286.9</c:v>
                </c:pt>
                <c:pt idx="3248" formatCode="General">
                  <c:v>39286.9</c:v>
                </c:pt>
                <c:pt idx="3249" formatCode="General">
                  <c:v>39286.9</c:v>
                </c:pt>
                <c:pt idx="3250" formatCode="General">
                  <c:v>39286.9</c:v>
                </c:pt>
                <c:pt idx="3251" formatCode="General">
                  <c:v>39286.9</c:v>
                </c:pt>
                <c:pt idx="3252" formatCode="General">
                  <c:v>39286.9</c:v>
                </c:pt>
                <c:pt idx="3253" formatCode="General">
                  <c:v>39286.9</c:v>
                </c:pt>
                <c:pt idx="3254" formatCode="General">
                  <c:v>39286.9</c:v>
                </c:pt>
                <c:pt idx="3255" formatCode="General">
                  <c:v>39286.9</c:v>
                </c:pt>
                <c:pt idx="3256" formatCode="General">
                  <c:v>39286.9</c:v>
                </c:pt>
                <c:pt idx="3257" formatCode="General">
                  <c:v>39286.9</c:v>
                </c:pt>
                <c:pt idx="3258" formatCode="General">
                  <c:v>39286.9</c:v>
                </c:pt>
                <c:pt idx="3259" formatCode="General">
                  <c:v>39286.9</c:v>
                </c:pt>
                <c:pt idx="3260" formatCode="General">
                  <c:v>39286.9</c:v>
                </c:pt>
                <c:pt idx="3261" formatCode="General">
                  <c:v>39286.9</c:v>
                </c:pt>
                <c:pt idx="3262" formatCode="General">
                  <c:v>39286.9</c:v>
                </c:pt>
                <c:pt idx="3263" formatCode="General">
                  <c:v>39286.9</c:v>
                </c:pt>
                <c:pt idx="3264" formatCode="General">
                  <c:v>39286.9</c:v>
                </c:pt>
                <c:pt idx="3265" formatCode="General">
                  <c:v>39286.9</c:v>
                </c:pt>
                <c:pt idx="3266" formatCode="General">
                  <c:v>39286.9</c:v>
                </c:pt>
                <c:pt idx="3267" formatCode="General">
                  <c:v>39286.9</c:v>
                </c:pt>
                <c:pt idx="3268" formatCode="General">
                  <c:v>39286.9</c:v>
                </c:pt>
                <c:pt idx="3269" formatCode="General">
                  <c:v>39286.9</c:v>
                </c:pt>
                <c:pt idx="3270" formatCode="General">
                  <c:v>39286.9</c:v>
                </c:pt>
                <c:pt idx="3271" formatCode="General">
                  <c:v>39286.9</c:v>
                </c:pt>
                <c:pt idx="3272" formatCode="General">
                  <c:v>39286.9</c:v>
                </c:pt>
                <c:pt idx="3273" formatCode="General">
                  <c:v>39286.9</c:v>
                </c:pt>
                <c:pt idx="3274" formatCode="General">
                  <c:v>39286.9</c:v>
                </c:pt>
                <c:pt idx="3275" formatCode="General">
                  <c:v>39286.9</c:v>
                </c:pt>
                <c:pt idx="3276" formatCode="General">
                  <c:v>39286.9</c:v>
                </c:pt>
                <c:pt idx="3277" formatCode="General">
                  <c:v>39286.9</c:v>
                </c:pt>
                <c:pt idx="3278" formatCode="General">
                  <c:v>39286.9</c:v>
                </c:pt>
                <c:pt idx="3279" formatCode="General">
                  <c:v>39286.9</c:v>
                </c:pt>
                <c:pt idx="3280" formatCode="General">
                  <c:v>39286.9</c:v>
                </c:pt>
                <c:pt idx="3281" formatCode="General">
                  <c:v>39286.9</c:v>
                </c:pt>
                <c:pt idx="3282" formatCode="General">
                  <c:v>39286.9</c:v>
                </c:pt>
                <c:pt idx="3283" formatCode="General">
                  <c:v>39286.9</c:v>
                </c:pt>
                <c:pt idx="3284" formatCode="General">
                  <c:v>39286.9</c:v>
                </c:pt>
                <c:pt idx="3285" formatCode="General">
                  <c:v>39286.9</c:v>
                </c:pt>
                <c:pt idx="3286" formatCode="General">
                  <c:v>39286.9</c:v>
                </c:pt>
                <c:pt idx="3287" formatCode="General">
                  <c:v>39286.9</c:v>
                </c:pt>
                <c:pt idx="3288" formatCode="General">
                  <c:v>39286.9</c:v>
                </c:pt>
                <c:pt idx="3289" formatCode="General">
                  <c:v>39286.9</c:v>
                </c:pt>
                <c:pt idx="3290" formatCode="General">
                  <c:v>39286.9</c:v>
                </c:pt>
                <c:pt idx="3291" formatCode="General">
                  <c:v>39286.9</c:v>
                </c:pt>
                <c:pt idx="3292" formatCode="General">
                  <c:v>39286.9</c:v>
                </c:pt>
                <c:pt idx="3293" formatCode="General">
                  <c:v>39286.9</c:v>
                </c:pt>
                <c:pt idx="3294" formatCode="General">
                  <c:v>39286.9</c:v>
                </c:pt>
                <c:pt idx="3295" formatCode="General">
                  <c:v>39286.9</c:v>
                </c:pt>
                <c:pt idx="3296" formatCode="General">
                  <c:v>39286.9</c:v>
                </c:pt>
                <c:pt idx="3297" formatCode="General">
                  <c:v>39286.9</c:v>
                </c:pt>
                <c:pt idx="3298" formatCode="General">
                  <c:v>39286.9</c:v>
                </c:pt>
                <c:pt idx="3299" formatCode="General">
                  <c:v>39286.9</c:v>
                </c:pt>
                <c:pt idx="3300" formatCode="General">
                  <c:v>39286.9</c:v>
                </c:pt>
                <c:pt idx="3301" formatCode="General">
                  <c:v>39286.9</c:v>
                </c:pt>
                <c:pt idx="3302" formatCode="General">
                  <c:v>39286.9</c:v>
                </c:pt>
                <c:pt idx="3303" formatCode="General">
                  <c:v>39286.9</c:v>
                </c:pt>
                <c:pt idx="3304" formatCode="General">
                  <c:v>39286.9</c:v>
                </c:pt>
                <c:pt idx="3305" formatCode="General">
                  <c:v>39286.9</c:v>
                </c:pt>
                <c:pt idx="3306" formatCode="General">
                  <c:v>39286.9</c:v>
                </c:pt>
                <c:pt idx="3307" formatCode="General">
                  <c:v>39286.9</c:v>
                </c:pt>
                <c:pt idx="3308" formatCode="General">
                  <c:v>39286.9</c:v>
                </c:pt>
                <c:pt idx="3309" formatCode="General">
                  <c:v>39286.9</c:v>
                </c:pt>
                <c:pt idx="3310" formatCode="General">
                  <c:v>39286.9</c:v>
                </c:pt>
                <c:pt idx="3311" formatCode="General">
                  <c:v>39286.9</c:v>
                </c:pt>
                <c:pt idx="3312" formatCode="General">
                  <c:v>39286.9</c:v>
                </c:pt>
                <c:pt idx="3313" formatCode="General">
                  <c:v>39286.9</c:v>
                </c:pt>
                <c:pt idx="3314" formatCode="General">
                  <c:v>39286.9</c:v>
                </c:pt>
                <c:pt idx="3315" formatCode="General">
                  <c:v>39286.9</c:v>
                </c:pt>
                <c:pt idx="3316" formatCode="General">
                  <c:v>39286.9</c:v>
                </c:pt>
                <c:pt idx="3317" formatCode="General">
                  <c:v>39286.9</c:v>
                </c:pt>
                <c:pt idx="3318" formatCode="General">
                  <c:v>39286.9</c:v>
                </c:pt>
                <c:pt idx="3319" formatCode="General">
                  <c:v>39286.9</c:v>
                </c:pt>
                <c:pt idx="3320" formatCode="General">
                  <c:v>39286.9</c:v>
                </c:pt>
                <c:pt idx="3321" formatCode="General">
                  <c:v>39286.9</c:v>
                </c:pt>
                <c:pt idx="3322" formatCode="General">
                  <c:v>39286.9</c:v>
                </c:pt>
                <c:pt idx="3323" formatCode="General">
                  <c:v>39286.9</c:v>
                </c:pt>
                <c:pt idx="3324" formatCode="General">
                  <c:v>39286.9</c:v>
                </c:pt>
                <c:pt idx="3325" formatCode="General">
                  <c:v>39286.9</c:v>
                </c:pt>
                <c:pt idx="3326" formatCode="General">
                  <c:v>39286.9</c:v>
                </c:pt>
                <c:pt idx="3327" formatCode="General">
                  <c:v>39286.9</c:v>
                </c:pt>
                <c:pt idx="3328" formatCode="General">
                  <c:v>39286.9</c:v>
                </c:pt>
                <c:pt idx="3329" formatCode="General">
                  <c:v>39286.9</c:v>
                </c:pt>
                <c:pt idx="3330" formatCode="General">
                  <c:v>39286.9</c:v>
                </c:pt>
                <c:pt idx="3331" formatCode="General">
                  <c:v>39286.9</c:v>
                </c:pt>
                <c:pt idx="3332" formatCode="General">
                  <c:v>39286.9</c:v>
                </c:pt>
                <c:pt idx="3333" formatCode="General">
                  <c:v>39286.9</c:v>
                </c:pt>
                <c:pt idx="3334" formatCode="General">
                  <c:v>39286.9</c:v>
                </c:pt>
                <c:pt idx="3335" formatCode="General">
                  <c:v>39286.9</c:v>
                </c:pt>
                <c:pt idx="3336" formatCode="General">
                  <c:v>39255.699999999997</c:v>
                </c:pt>
                <c:pt idx="3337" formatCode="General">
                  <c:v>39151.599999999999</c:v>
                </c:pt>
                <c:pt idx="3338" formatCode="General">
                  <c:v>39083.1</c:v>
                </c:pt>
                <c:pt idx="3339" formatCode="General">
                  <c:v>38974.9</c:v>
                </c:pt>
                <c:pt idx="3340" formatCode="General">
                  <c:v>38885.199999999997</c:v>
                </c:pt>
                <c:pt idx="3341" formatCode="General">
                  <c:v>38733.699999999997</c:v>
                </c:pt>
                <c:pt idx="3342" formatCode="General">
                  <c:v>38663.300000000003</c:v>
                </c:pt>
                <c:pt idx="3343" formatCode="General">
                  <c:v>38575.9</c:v>
                </c:pt>
                <c:pt idx="3344" formatCode="General">
                  <c:v>38489.9</c:v>
                </c:pt>
                <c:pt idx="3345" formatCode="General">
                  <c:v>38390.400000000001</c:v>
                </c:pt>
                <c:pt idx="3346" formatCode="General">
                  <c:v>38290.5</c:v>
                </c:pt>
                <c:pt idx="3347" formatCode="General">
                  <c:v>38219</c:v>
                </c:pt>
                <c:pt idx="3348" formatCode="General">
                  <c:v>38127.5</c:v>
                </c:pt>
                <c:pt idx="3349" formatCode="General">
                  <c:v>38027</c:v>
                </c:pt>
                <c:pt idx="3350" formatCode="General">
                  <c:v>37942.6</c:v>
                </c:pt>
                <c:pt idx="3351" formatCode="General">
                  <c:v>37854.199999999997</c:v>
                </c:pt>
                <c:pt idx="3352" formatCode="General">
                  <c:v>37743.699999999997</c:v>
                </c:pt>
                <c:pt idx="3353" formatCode="General">
                  <c:v>37649.9</c:v>
                </c:pt>
                <c:pt idx="3354" formatCode="General">
                  <c:v>37550.6</c:v>
                </c:pt>
                <c:pt idx="3355" formatCode="General">
                  <c:v>37441.300000000003</c:v>
                </c:pt>
                <c:pt idx="3356" formatCode="General">
                  <c:v>37356.9</c:v>
                </c:pt>
                <c:pt idx="3357" formatCode="General">
                  <c:v>37251.199999999997</c:v>
                </c:pt>
                <c:pt idx="3358" formatCode="General">
                  <c:v>37178.699999999997</c:v>
                </c:pt>
                <c:pt idx="3359" formatCode="General">
                  <c:v>37123.5</c:v>
                </c:pt>
                <c:pt idx="3360" formatCode="General">
                  <c:v>37038.6</c:v>
                </c:pt>
                <c:pt idx="3361" formatCode="General">
                  <c:v>36937.9</c:v>
                </c:pt>
                <c:pt idx="3362" formatCode="General">
                  <c:v>36860.300000000003</c:v>
                </c:pt>
                <c:pt idx="3363" formatCode="General">
                  <c:v>36798</c:v>
                </c:pt>
                <c:pt idx="3364" formatCode="General">
                  <c:v>36712.199999999997</c:v>
                </c:pt>
                <c:pt idx="3365" formatCode="General">
                  <c:v>36598.800000000003</c:v>
                </c:pt>
                <c:pt idx="3366" formatCode="General">
                  <c:v>36505</c:v>
                </c:pt>
                <c:pt idx="3367" formatCode="General">
                  <c:v>36414.6</c:v>
                </c:pt>
                <c:pt idx="3368" formatCode="General">
                  <c:v>36339.699999999997</c:v>
                </c:pt>
                <c:pt idx="3369" formatCode="General">
                  <c:v>36242.5</c:v>
                </c:pt>
                <c:pt idx="3370" formatCode="General">
                  <c:v>36170.1</c:v>
                </c:pt>
                <c:pt idx="3371" formatCode="General">
                  <c:v>36050.6</c:v>
                </c:pt>
                <c:pt idx="3372" formatCode="General">
                  <c:v>35977.4</c:v>
                </c:pt>
                <c:pt idx="3373" formatCode="General">
                  <c:v>35884.6</c:v>
                </c:pt>
                <c:pt idx="3374" formatCode="General">
                  <c:v>35793.800000000003</c:v>
                </c:pt>
                <c:pt idx="3375" formatCode="General">
                  <c:v>35714.5</c:v>
                </c:pt>
                <c:pt idx="3376" formatCode="General">
                  <c:v>35624.699999999997</c:v>
                </c:pt>
                <c:pt idx="3377" formatCode="General">
                  <c:v>35548.1</c:v>
                </c:pt>
                <c:pt idx="3378" formatCode="General">
                  <c:v>35470.199999999997</c:v>
                </c:pt>
                <c:pt idx="3379" formatCode="General">
                  <c:v>35394.9</c:v>
                </c:pt>
                <c:pt idx="3380" formatCode="General">
                  <c:v>35329.599999999999</c:v>
                </c:pt>
                <c:pt idx="3381" formatCode="General">
                  <c:v>35270.199999999997</c:v>
                </c:pt>
                <c:pt idx="3382" formatCode="General">
                  <c:v>35169.699999999997</c:v>
                </c:pt>
                <c:pt idx="3383" formatCode="General">
                  <c:v>35063</c:v>
                </c:pt>
                <c:pt idx="3384" formatCode="General">
                  <c:v>34971.1</c:v>
                </c:pt>
                <c:pt idx="3385" formatCode="General">
                  <c:v>34876.1</c:v>
                </c:pt>
                <c:pt idx="3386" formatCode="General">
                  <c:v>34788.199999999997</c:v>
                </c:pt>
                <c:pt idx="3387" formatCode="General">
                  <c:v>34703.5</c:v>
                </c:pt>
                <c:pt idx="3388" formatCode="General">
                  <c:v>34614.800000000003</c:v>
                </c:pt>
                <c:pt idx="3389" formatCode="General">
                  <c:v>34538</c:v>
                </c:pt>
                <c:pt idx="3390" formatCode="General">
                  <c:v>34443.9</c:v>
                </c:pt>
                <c:pt idx="3391" formatCode="General">
                  <c:v>34355.5</c:v>
                </c:pt>
                <c:pt idx="3392" formatCode="General">
                  <c:v>34253.800000000003</c:v>
                </c:pt>
                <c:pt idx="3393" formatCode="General">
                  <c:v>34158.400000000001</c:v>
                </c:pt>
                <c:pt idx="3394" formatCode="General">
                  <c:v>34063.800000000003</c:v>
                </c:pt>
                <c:pt idx="3395" formatCode="General">
                  <c:v>33952.199999999997</c:v>
                </c:pt>
                <c:pt idx="3396" formatCode="General">
                  <c:v>33890.5</c:v>
                </c:pt>
                <c:pt idx="3397" formatCode="General">
                  <c:v>33787.5</c:v>
                </c:pt>
                <c:pt idx="3398" formatCode="General">
                  <c:v>33700.300000000003</c:v>
                </c:pt>
                <c:pt idx="3399" formatCode="General">
                  <c:v>33601.300000000003</c:v>
                </c:pt>
                <c:pt idx="3400" formatCode="General">
                  <c:v>33511.5</c:v>
                </c:pt>
                <c:pt idx="3401" formatCode="General">
                  <c:v>33435.4</c:v>
                </c:pt>
                <c:pt idx="3402" formatCode="General">
                  <c:v>33330.9</c:v>
                </c:pt>
                <c:pt idx="3403" formatCode="General">
                  <c:v>33238.6</c:v>
                </c:pt>
                <c:pt idx="3404" formatCode="General">
                  <c:v>33126.5</c:v>
                </c:pt>
                <c:pt idx="3405" formatCode="General">
                  <c:v>33050.9</c:v>
                </c:pt>
                <c:pt idx="3406" formatCode="General">
                  <c:v>32964.699999999997</c:v>
                </c:pt>
                <c:pt idx="3407" formatCode="General">
                  <c:v>32851.5</c:v>
                </c:pt>
                <c:pt idx="3408" formatCode="General">
                  <c:v>32752.6</c:v>
                </c:pt>
                <c:pt idx="3409" formatCode="General">
                  <c:v>32669.9</c:v>
                </c:pt>
                <c:pt idx="3410" formatCode="General">
                  <c:v>32568.2</c:v>
                </c:pt>
                <c:pt idx="3411" formatCode="General">
                  <c:v>32469.9</c:v>
                </c:pt>
                <c:pt idx="3412" formatCode="General">
                  <c:v>32370.7</c:v>
                </c:pt>
                <c:pt idx="3413" formatCode="General">
                  <c:v>32258.1</c:v>
                </c:pt>
                <c:pt idx="3414" formatCode="General">
                  <c:v>32188.799999999996</c:v>
                </c:pt>
                <c:pt idx="3415" formatCode="General">
                  <c:v>32132.7</c:v>
                </c:pt>
                <c:pt idx="3416" formatCode="General">
                  <c:v>32027.8</c:v>
                </c:pt>
                <c:pt idx="3417" formatCode="General">
                  <c:v>31950.400000000001</c:v>
                </c:pt>
                <c:pt idx="3418" formatCode="General">
                  <c:v>31866.5</c:v>
                </c:pt>
                <c:pt idx="3419" formatCode="General">
                  <c:v>31756.400000000001</c:v>
                </c:pt>
                <c:pt idx="3420" formatCode="General">
                  <c:v>31666.799999999996</c:v>
                </c:pt>
                <c:pt idx="3421" formatCode="General">
                  <c:v>31597.4</c:v>
                </c:pt>
                <c:pt idx="3422" formatCode="General">
                  <c:v>31530</c:v>
                </c:pt>
                <c:pt idx="3423" formatCode="General">
                  <c:v>31447.9</c:v>
                </c:pt>
                <c:pt idx="3424" formatCode="General">
                  <c:v>31356.3</c:v>
                </c:pt>
                <c:pt idx="3425" formatCode="General">
                  <c:v>31272.3</c:v>
                </c:pt>
                <c:pt idx="3426" formatCode="General">
                  <c:v>31189.7</c:v>
                </c:pt>
                <c:pt idx="3427" formatCode="General">
                  <c:v>31051.599999999995</c:v>
                </c:pt>
                <c:pt idx="3428" formatCode="General">
                  <c:v>30941.7</c:v>
                </c:pt>
                <c:pt idx="3429" formatCode="General">
                  <c:v>30840.400000000001</c:v>
                </c:pt>
                <c:pt idx="3430" formatCode="General">
                  <c:v>30749.1</c:v>
                </c:pt>
                <c:pt idx="3431" formatCode="General">
                  <c:v>30646.6</c:v>
                </c:pt>
                <c:pt idx="3432" formatCode="General">
                  <c:v>30545.200000000001</c:v>
                </c:pt>
                <c:pt idx="3433" formatCode="General">
                  <c:v>30458.9</c:v>
                </c:pt>
                <c:pt idx="3434" formatCode="General">
                  <c:v>30355.1</c:v>
                </c:pt>
                <c:pt idx="3435" formatCode="General">
                  <c:v>30296.2</c:v>
                </c:pt>
                <c:pt idx="3436" formatCode="General">
                  <c:v>30145.1</c:v>
                </c:pt>
                <c:pt idx="3437" formatCode="General">
                  <c:v>30041.7</c:v>
                </c:pt>
                <c:pt idx="3438" formatCode="General">
                  <c:v>29966.6</c:v>
                </c:pt>
                <c:pt idx="3439" formatCode="General">
                  <c:v>29916.2</c:v>
                </c:pt>
                <c:pt idx="3440" formatCode="General">
                  <c:v>29825.7</c:v>
                </c:pt>
                <c:pt idx="3441" formatCode="General">
                  <c:v>29740.400000000001</c:v>
                </c:pt>
                <c:pt idx="3442" formatCode="General">
                  <c:v>29628.5</c:v>
                </c:pt>
                <c:pt idx="3443" formatCode="General">
                  <c:v>29528.400000000001</c:v>
                </c:pt>
                <c:pt idx="3444" formatCode="General">
                  <c:v>29440.3</c:v>
                </c:pt>
                <c:pt idx="3445" formatCode="General">
                  <c:v>29313.7</c:v>
                </c:pt>
                <c:pt idx="3446" formatCode="General">
                  <c:v>29230.3</c:v>
                </c:pt>
                <c:pt idx="3447" formatCode="General">
                  <c:v>29127.4</c:v>
                </c:pt>
                <c:pt idx="3448" formatCode="General">
                  <c:v>29048.799999999996</c:v>
                </c:pt>
                <c:pt idx="3449" formatCode="General">
                  <c:v>28957.5</c:v>
                </c:pt>
                <c:pt idx="3450" formatCode="General">
                  <c:v>28897.3</c:v>
                </c:pt>
                <c:pt idx="3451" formatCode="General">
                  <c:v>28822</c:v>
                </c:pt>
                <c:pt idx="3452" formatCode="General">
                  <c:v>28714</c:v>
                </c:pt>
                <c:pt idx="3453" formatCode="General">
                  <c:v>28623</c:v>
                </c:pt>
                <c:pt idx="3454" formatCode="General">
                  <c:v>28569.9</c:v>
                </c:pt>
                <c:pt idx="3455" formatCode="General">
                  <c:v>28459.8</c:v>
                </c:pt>
                <c:pt idx="3456" formatCode="General">
                  <c:v>28371.4</c:v>
                </c:pt>
                <c:pt idx="3457" formatCode="General">
                  <c:v>28275</c:v>
                </c:pt>
                <c:pt idx="3458" formatCode="General">
                  <c:v>28194.5</c:v>
                </c:pt>
                <c:pt idx="3459" formatCode="General">
                  <c:v>28099.200000000001</c:v>
                </c:pt>
                <c:pt idx="3460" formatCode="General">
                  <c:v>28014.7</c:v>
                </c:pt>
                <c:pt idx="3461" formatCode="General">
                  <c:v>27914.400000000001</c:v>
                </c:pt>
                <c:pt idx="3462" formatCode="General">
                  <c:v>27832.400000000001</c:v>
                </c:pt>
                <c:pt idx="3463" formatCode="General">
                  <c:v>27729.1</c:v>
                </c:pt>
                <c:pt idx="3464" formatCode="General">
                  <c:v>27647.7</c:v>
                </c:pt>
                <c:pt idx="3465" formatCode="General">
                  <c:v>27510.2</c:v>
                </c:pt>
                <c:pt idx="3466" formatCode="General">
                  <c:v>27435.200000000001</c:v>
                </c:pt>
                <c:pt idx="3467" formatCode="General">
                  <c:v>27373</c:v>
                </c:pt>
                <c:pt idx="3468" formatCode="General">
                  <c:v>27286.2</c:v>
                </c:pt>
                <c:pt idx="3469" formatCode="General">
                  <c:v>27200.1</c:v>
                </c:pt>
                <c:pt idx="3470" formatCode="General">
                  <c:v>27111.5</c:v>
                </c:pt>
                <c:pt idx="3471" formatCode="General">
                  <c:v>27030</c:v>
                </c:pt>
                <c:pt idx="3472" formatCode="General">
                  <c:v>26950.2</c:v>
                </c:pt>
                <c:pt idx="3473" formatCode="General">
                  <c:v>26872.3</c:v>
                </c:pt>
                <c:pt idx="3474" formatCode="General">
                  <c:v>26787.9</c:v>
                </c:pt>
                <c:pt idx="3475" formatCode="General">
                  <c:v>26686.9</c:v>
                </c:pt>
                <c:pt idx="3476" formatCode="General">
                  <c:v>26627</c:v>
                </c:pt>
                <c:pt idx="3477" formatCode="General">
                  <c:v>26546.400000000001</c:v>
                </c:pt>
                <c:pt idx="3478" formatCode="General">
                  <c:v>26480.5</c:v>
                </c:pt>
                <c:pt idx="3479" formatCode="General">
                  <c:v>26401.3</c:v>
                </c:pt>
                <c:pt idx="3480" formatCode="General">
                  <c:v>26303.599999999995</c:v>
                </c:pt>
                <c:pt idx="3481" formatCode="General">
                  <c:v>26206.3</c:v>
                </c:pt>
                <c:pt idx="3482" formatCode="General">
                  <c:v>26094.799999999996</c:v>
                </c:pt>
                <c:pt idx="3483" formatCode="General">
                  <c:v>26016.7</c:v>
                </c:pt>
                <c:pt idx="3484" formatCode="General">
                  <c:v>25919.3</c:v>
                </c:pt>
                <c:pt idx="3485" formatCode="General">
                  <c:v>25831</c:v>
                </c:pt>
                <c:pt idx="3486" formatCode="General">
                  <c:v>25742.400000000001</c:v>
                </c:pt>
                <c:pt idx="3487" formatCode="General">
                  <c:v>25652.2</c:v>
                </c:pt>
                <c:pt idx="3488" formatCode="General">
                  <c:v>25543.8</c:v>
                </c:pt>
                <c:pt idx="3489" formatCode="General">
                  <c:v>25449.3</c:v>
                </c:pt>
                <c:pt idx="3490" formatCode="General">
                  <c:v>25331.599999999995</c:v>
                </c:pt>
                <c:pt idx="3491" formatCode="General">
                  <c:v>25223</c:v>
                </c:pt>
                <c:pt idx="3492" formatCode="General">
                  <c:v>25126.400000000001</c:v>
                </c:pt>
                <c:pt idx="3493" formatCode="General">
                  <c:v>25061.599999999995</c:v>
                </c:pt>
                <c:pt idx="3494" formatCode="General">
                  <c:v>24988.400000000001</c:v>
                </c:pt>
                <c:pt idx="3495" formatCode="General">
                  <c:v>24893.1</c:v>
                </c:pt>
                <c:pt idx="3496" formatCode="General">
                  <c:v>24798.5</c:v>
                </c:pt>
                <c:pt idx="3497" formatCode="General">
                  <c:v>24733.599999999995</c:v>
                </c:pt>
                <c:pt idx="3498" formatCode="General">
                  <c:v>24639.5</c:v>
                </c:pt>
                <c:pt idx="3499" formatCode="General">
                  <c:v>24529.4</c:v>
                </c:pt>
                <c:pt idx="3500" formatCode="General">
                  <c:v>24425.8</c:v>
                </c:pt>
                <c:pt idx="3501" formatCode="General">
                  <c:v>24320.799999999996</c:v>
                </c:pt>
                <c:pt idx="3502" formatCode="General">
                  <c:v>24244.400000000001</c:v>
                </c:pt>
                <c:pt idx="3503" formatCode="General">
                  <c:v>24172.1</c:v>
                </c:pt>
                <c:pt idx="3504" formatCode="General">
                  <c:v>24077</c:v>
                </c:pt>
                <c:pt idx="3505" formatCode="General">
                  <c:v>23985.599999999995</c:v>
                </c:pt>
                <c:pt idx="3506" formatCode="General">
                  <c:v>23881.7</c:v>
                </c:pt>
                <c:pt idx="3507" formatCode="General">
                  <c:v>23791.7</c:v>
                </c:pt>
                <c:pt idx="3508" formatCode="General">
                  <c:v>23719.7</c:v>
                </c:pt>
                <c:pt idx="3509" formatCode="General">
                  <c:v>23643.7</c:v>
                </c:pt>
                <c:pt idx="3510" formatCode="General">
                  <c:v>23536.3</c:v>
                </c:pt>
                <c:pt idx="3511" formatCode="General">
                  <c:v>23433.5</c:v>
                </c:pt>
                <c:pt idx="3512" formatCode="General">
                  <c:v>23344.799999999996</c:v>
                </c:pt>
                <c:pt idx="3513" formatCode="General">
                  <c:v>23257.7</c:v>
                </c:pt>
                <c:pt idx="3514" formatCode="General">
                  <c:v>23180.9</c:v>
                </c:pt>
                <c:pt idx="3515" formatCode="General">
                  <c:v>23102.6</c:v>
                </c:pt>
                <c:pt idx="3516" formatCode="General">
                  <c:v>23041.599999999995</c:v>
                </c:pt>
                <c:pt idx="3517" formatCode="General">
                  <c:v>22974.5</c:v>
                </c:pt>
                <c:pt idx="3518" formatCode="General">
                  <c:v>22878.9</c:v>
                </c:pt>
                <c:pt idx="3519" formatCode="General">
                  <c:v>22812.5</c:v>
                </c:pt>
                <c:pt idx="3520" formatCode="General">
                  <c:v>22726.5</c:v>
                </c:pt>
                <c:pt idx="3521" formatCode="General">
                  <c:v>22595.7</c:v>
                </c:pt>
                <c:pt idx="3522" formatCode="General">
                  <c:v>22506.799999999996</c:v>
                </c:pt>
                <c:pt idx="3523" formatCode="General">
                  <c:v>22444</c:v>
                </c:pt>
                <c:pt idx="3524" formatCode="General">
                  <c:v>22341.3</c:v>
                </c:pt>
                <c:pt idx="3525" formatCode="General">
                  <c:v>22252.400000000001</c:v>
                </c:pt>
                <c:pt idx="3526" formatCode="General">
                  <c:v>22154.6</c:v>
                </c:pt>
                <c:pt idx="3527" formatCode="General">
                  <c:v>22092.7</c:v>
                </c:pt>
                <c:pt idx="3528" formatCode="General">
                  <c:v>22009.5</c:v>
                </c:pt>
                <c:pt idx="3529" formatCode="General">
                  <c:v>21931.3</c:v>
                </c:pt>
                <c:pt idx="3530" formatCode="General">
                  <c:v>21843.4</c:v>
                </c:pt>
                <c:pt idx="3531" formatCode="General">
                  <c:v>21753.200000000001</c:v>
                </c:pt>
                <c:pt idx="3532" formatCode="General">
                  <c:v>21703.599999999995</c:v>
                </c:pt>
                <c:pt idx="3533" formatCode="General">
                  <c:v>21703.599999999995</c:v>
                </c:pt>
                <c:pt idx="3534" formatCode="General">
                  <c:v>21703.599999999995</c:v>
                </c:pt>
                <c:pt idx="3535" formatCode="General">
                  <c:v>21703.599999999995</c:v>
                </c:pt>
                <c:pt idx="3536" formatCode="General">
                  <c:v>21703.599999999995</c:v>
                </c:pt>
                <c:pt idx="3537" formatCode="General">
                  <c:v>21703.599999999995</c:v>
                </c:pt>
                <c:pt idx="3538" formatCode="General">
                  <c:v>21703.599999999995</c:v>
                </c:pt>
                <c:pt idx="3539" formatCode="General">
                  <c:v>21703.599999999995</c:v>
                </c:pt>
                <c:pt idx="3540" formatCode="General">
                  <c:v>21703.599999999995</c:v>
                </c:pt>
                <c:pt idx="3541" formatCode="General">
                  <c:v>21703.599999999995</c:v>
                </c:pt>
                <c:pt idx="3542" formatCode="General">
                  <c:v>21703.599999999995</c:v>
                </c:pt>
                <c:pt idx="3543" formatCode="General">
                  <c:v>21703.599999999995</c:v>
                </c:pt>
                <c:pt idx="3544" formatCode="General">
                  <c:v>21703.599999999995</c:v>
                </c:pt>
                <c:pt idx="3545" formatCode="General">
                  <c:v>21703.599999999995</c:v>
                </c:pt>
                <c:pt idx="3546" formatCode="General">
                  <c:v>21703.599999999995</c:v>
                </c:pt>
                <c:pt idx="3547" formatCode="General">
                  <c:v>21703.599999999995</c:v>
                </c:pt>
                <c:pt idx="3548" formatCode="General">
                  <c:v>21703.599999999995</c:v>
                </c:pt>
                <c:pt idx="3549" formatCode="General">
                  <c:v>21703.599999999995</c:v>
                </c:pt>
                <c:pt idx="3550" formatCode="General">
                  <c:v>21703.599999999995</c:v>
                </c:pt>
                <c:pt idx="3551" formatCode="General">
                  <c:v>21703.599999999995</c:v>
                </c:pt>
                <c:pt idx="3552" formatCode="General">
                  <c:v>21703.599999999995</c:v>
                </c:pt>
                <c:pt idx="3553" formatCode="General">
                  <c:v>21703.599999999995</c:v>
                </c:pt>
                <c:pt idx="3554" formatCode="General">
                  <c:v>21703.599999999995</c:v>
                </c:pt>
                <c:pt idx="3555" formatCode="General">
                  <c:v>21703.599999999995</c:v>
                </c:pt>
                <c:pt idx="3556" formatCode="General">
                  <c:v>21703.599999999995</c:v>
                </c:pt>
                <c:pt idx="3557" formatCode="General">
                  <c:v>21703.599999999995</c:v>
                </c:pt>
                <c:pt idx="3558" formatCode="General">
                  <c:v>21703.599999999995</c:v>
                </c:pt>
                <c:pt idx="3559" formatCode="General">
                  <c:v>21703.599999999995</c:v>
                </c:pt>
                <c:pt idx="3560" formatCode="General">
                  <c:v>21703.599999999995</c:v>
                </c:pt>
                <c:pt idx="3561" formatCode="General">
                  <c:v>21703.599999999995</c:v>
                </c:pt>
                <c:pt idx="3562" formatCode="General">
                  <c:v>21703.599999999995</c:v>
                </c:pt>
                <c:pt idx="3563" formatCode="General">
                  <c:v>21703.599999999995</c:v>
                </c:pt>
                <c:pt idx="3564" formatCode="General">
                  <c:v>21703.599999999995</c:v>
                </c:pt>
                <c:pt idx="3565" formatCode="General">
                  <c:v>21703.599999999995</c:v>
                </c:pt>
                <c:pt idx="3566" formatCode="General">
                  <c:v>21703.599999999995</c:v>
                </c:pt>
                <c:pt idx="3567" formatCode="General">
                  <c:v>21703.599999999995</c:v>
                </c:pt>
                <c:pt idx="3568" formatCode="General">
                  <c:v>21703.599999999995</c:v>
                </c:pt>
                <c:pt idx="3569" formatCode="General">
                  <c:v>21703.599999999995</c:v>
                </c:pt>
                <c:pt idx="3570" formatCode="General">
                  <c:v>21703.599999999995</c:v>
                </c:pt>
                <c:pt idx="3571" formatCode="General">
                  <c:v>21703.599999999995</c:v>
                </c:pt>
                <c:pt idx="3572" formatCode="General">
                  <c:v>21703.599999999995</c:v>
                </c:pt>
                <c:pt idx="3573" formatCode="General">
                  <c:v>21703.599999999995</c:v>
                </c:pt>
                <c:pt idx="3574" formatCode="General">
                  <c:v>21703.599999999995</c:v>
                </c:pt>
                <c:pt idx="3575" formatCode="General">
                  <c:v>21703.599999999995</c:v>
                </c:pt>
                <c:pt idx="3576" formatCode="General">
                  <c:v>21703.599999999995</c:v>
                </c:pt>
                <c:pt idx="3577" formatCode="General">
                  <c:v>21703.599999999995</c:v>
                </c:pt>
                <c:pt idx="3578" formatCode="General">
                  <c:v>21703.599999999995</c:v>
                </c:pt>
                <c:pt idx="3579" formatCode="General">
                  <c:v>21703.599999999995</c:v>
                </c:pt>
                <c:pt idx="3580" formatCode="General">
                  <c:v>21703.599999999995</c:v>
                </c:pt>
                <c:pt idx="3581" formatCode="General">
                  <c:v>21703.599999999995</c:v>
                </c:pt>
                <c:pt idx="3582" formatCode="General">
                  <c:v>21703.599999999995</c:v>
                </c:pt>
                <c:pt idx="3583" formatCode="General">
                  <c:v>21703.599999999995</c:v>
                </c:pt>
                <c:pt idx="3584" formatCode="General">
                  <c:v>21703.599999999995</c:v>
                </c:pt>
                <c:pt idx="3585" formatCode="General">
                  <c:v>21703.599999999995</c:v>
                </c:pt>
                <c:pt idx="3586" formatCode="General">
                  <c:v>21703.599999999995</c:v>
                </c:pt>
                <c:pt idx="3587" formatCode="General">
                  <c:v>21703.599999999995</c:v>
                </c:pt>
                <c:pt idx="3588" formatCode="General">
                  <c:v>21703.599999999995</c:v>
                </c:pt>
                <c:pt idx="3589" formatCode="General">
                  <c:v>21703.599999999995</c:v>
                </c:pt>
                <c:pt idx="3590" formatCode="General">
                  <c:v>21703.599999999995</c:v>
                </c:pt>
                <c:pt idx="3591" formatCode="General">
                  <c:v>21703.599999999995</c:v>
                </c:pt>
                <c:pt idx="3592" formatCode="General">
                  <c:v>21703.599999999995</c:v>
                </c:pt>
                <c:pt idx="3593" formatCode="General">
                  <c:v>21703.599999999995</c:v>
                </c:pt>
                <c:pt idx="3594" formatCode="General">
                  <c:v>21703.599999999995</c:v>
                </c:pt>
                <c:pt idx="3595" formatCode="General">
                  <c:v>21703.599999999995</c:v>
                </c:pt>
                <c:pt idx="3596" formatCode="General">
                  <c:v>21703.599999999995</c:v>
                </c:pt>
                <c:pt idx="3597" formatCode="General">
                  <c:v>21703.599999999995</c:v>
                </c:pt>
                <c:pt idx="3598" formatCode="General">
                  <c:v>21703.599999999995</c:v>
                </c:pt>
                <c:pt idx="3599" formatCode="General">
                  <c:v>21703.599999999995</c:v>
                </c:pt>
                <c:pt idx="3600" formatCode="General">
                  <c:v>21703.599999999995</c:v>
                </c:pt>
                <c:pt idx="3601" formatCode="General">
                  <c:v>21703.599999999995</c:v>
                </c:pt>
                <c:pt idx="3602" formatCode="General">
                  <c:v>21703.599999999995</c:v>
                </c:pt>
                <c:pt idx="3603" formatCode="General">
                  <c:v>21703.599999999995</c:v>
                </c:pt>
                <c:pt idx="3604" formatCode="General">
                  <c:v>21703.599999999995</c:v>
                </c:pt>
                <c:pt idx="3605" formatCode="General">
                  <c:v>21703.599999999995</c:v>
                </c:pt>
                <c:pt idx="3606" formatCode="General">
                  <c:v>21703.599999999995</c:v>
                </c:pt>
                <c:pt idx="3607" formatCode="General">
                  <c:v>21703.599999999995</c:v>
                </c:pt>
                <c:pt idx="3608" formatCode="General">
                  <c:v>21703.599999999995</c:v>
                </c:pt>
                <c:pt idx="3609" formatCode="General">
                  <c:v>21703.599999999995</c:v>
                </c:pt>
                <c:pt idx="3610" formatCode="General">
                  <c:v>21703.599999999995</c:v>
                </c:pt>
                <c:pt idx="3611" formatCode="General">
                  <c:v>21703.599999999995</c:v>
                </c:pt>
                <c:pt idx="3612" formatCode="General">
                  <c:v>21703.599999999995</c:v>
                </c:pt>
                <c:pt idx="3613" formatCode="General">
                  <c:v>21703.599999999995</c:v>
                </c:pt>
                <c:pt idx="3614" formatCode="General">
                  <c:v>21703.599999999995</c:v>
                </c:pt>
                <c:pt idx="3615" formatCode="General">
                  <c:v>21703.599999999995</c:v>
                </c:pt>
                <c:pt idx="3616" formatCode="General">
                  <c:v>21703.599999999995</c:v>
                </c:pt>
                <c:pt idx="3617" formatCode="General">
                  <c:v>21703.599999999995</c:v>
                </c:pt>
                <c:pt idx="3618" formatCode="General">
                  <c:v>21703.599999999995</c:v>
                </c:pt>
                <c:pt idx="3619" formatCode="General">
                  <c:v>21703.599999999995</c:v>
                </c:pt>
                <c:pt idx="3620" formatCode="General">
                  <c:v>21703.599999999995</c:v>
                </c:pt>
                <c:pt idx="3621" formatCode="General">
                  <c:v>21703.599999999995</c:v>
                </c:pt>
                <c:pt idx="3622" formatCode="General">
                  <c:v>21703.599999999995</c:v>
                </c:pt>
                <c:pt idx="3623" formatCode="General">
                  <c:v>21703.599999999995</c:v>
                </c:pt>
                <c:pt idx="3624" formatCode="General">
                  <c:v>21703.599999999995</c:v>
                </c:pt>
                <c:pt idx="3625" formatCode="General">
                  <c:v>21703.599999999995</c:v>
                </c:pt>
                <c:pt idx="3626" formatCode="General">
                  <c:v>21703.599999999995</c:v>
                </c:pt>
                <c:pt idx="3627" formatCode="General">
                  <c:v>21703.599999999995</c:v>
                </c:pt>
                <c:pt idx="3628" formatCode="General">
                  <c:v>21703.599999999995</c:v>
                </c:pt>
                <c:pt idx="3629" formatCode="General">
                  <c:v>21703.599999999995</c:v>
                </c:pt>
                <c:pt idx="3630" formatCode="General">
                  <c:v>21703.599999999995</c:v>
                </c:pt>
                <c:pt idx="3631" formatCode="General">
                  <c:v>21703.599999999995</c:v>
                </c:pt>
                <c:pt idx="3632" formatCode="General">
                  <c:v>21703.599999999995</c:v>
                </c:pt>
                <c:pt idx="3633" formatCode="General">
                  <c:v>21703.599999999995</c:v>
                </c:pt>
                <c:pt idx="3634" formatCode="General">
                  <c:v>21703.599999999995</c:v>
                </c:pt>
                <c:pt idx="3635" formatCode="General">
                  <c:v>21703.599999999995</c:v>
                </c:pt>
                <c:pt idx="3636" formatCode="General">
                  <c:v>21703.599999999995</c:v>
                </c:pt>
                <c:pt idx="3637" formatCode="General">
                  <c:v>21703.599999999995</c:v>
                </c:pt>
                <c:pt idx="3638" formatCode="General">
                  <c:v>21703.599999999995</c:v>
                </c:pt>
                <c:pt idx="3639" formatCode="General">
                  <c:v>21703.599999999995</c:v>
                </c:pt>
                <c:pt idx="3640" formatCode="General">
                  <c:v>21703.599999999995</c:v>
                </c:pt>
                <c:pt idx="3641" formatCode="General">
                  <c:v>21703.599999999995</c:v>
                </c:pt>
                <c:pt idx="3642" formatCode="General">
                  <c:v>21703.599999999995</c:v>
                </c:pt>
                <c:pt idx="3643" formatCode="General">
                  <c:v>21703.599999999995</c:v>
                </c:pt>
                <c:pt idx="3644" formatCode="General">
                  <c:v>21703.599999999995</c:v>
                </c:pt>
                <c:pt idx="3645" formatCode="General">
                  <c:v>21703.599999999995</c:v>
                </c:pt>
                <c:pt idx="3646" formatCode="General">
                  <c:v>21703.599999999995</c:v>
                </c:pt>
                <c:pt idx="3647" formatCode="General">
                  <c:v>21703.599999999995</c:v>
                </c:pt>
                <c:pt idx="3648" formatCode="General">
                  <c:v>21703.599999999995</c:v>
                </c:pt>
                <c:pt idx="3649" formatCode="General">
                  <c:v>21703.599999999995</c:v>
                </c:pt>
                <c:pt idx="3650" formatCode="General">
                  <c:v>21703.599999999995</c:v>
                </c:pt>
                <c:pt idx="3651" formatCode="General">
                  <c:v>21703.599999999995</c:v>
                </c:pt>
                <c:pt idx="3652" formatCode="General">
                  <c:v>21703.599999999995</c:v>
                </c:pt>
                <c:pt idx="3653" formatCode="General">
                  <c:v>21703.599999999995</c:v>
                </c:pt>
                <c:pt idx="3654" formatCode="General">
                  <c:v>21703.599999999995</c:v>
                </c:pt>
                <c:pt idx="3655" formatCode="General">
                  <c:v>21703.599999999995</c:v>
                </c:pt>
                <c:pt idx="3656" formatCode="General">
                  <c:v>21703.599999999995</c:v>
                </c:pt>
                <c:pt idx="3657" formatCode="General">
                  <c:v>21703.599999999995</c:v>
                </c:pt>
                <c:pt idx="3658" formatCode="General">
                  <c:v>21703.599999999995</c:v>
                </c:pt>
                <c:pt idx="3659" formatCode="General">
                  <c:v>21703.599999999995</c:v>
                </c:pt>
                <c:pt idx="3660" formatCode="General">
                  <c:v>21703.599999999995</c:v>
                </c:pt>
                <c:pt idx="3661" formatCode="General">
                  <c:v>21703.599999999995</c:v>
                </c:pt>
                <c:pt idx="3662" formatCode="General">
                  <c:v>21703.599999999995</c:v>
                </c:pt>
                <c:pt idx="3663" formatCode="General">
                  <c:v>21703.599999999995</c:v>
                </c:pt>
                <c:pt idx="3664" formatCode="General">
                  <c:v>21703.599999999995</c:v>
                </c:pt>
                <c:pt idx="3665" formatCode="General">
                  <c:v>21703.599999999995</c:v>
                </c:pt>
                <c:pt idx="3666" formatCode="General">
                  <c:v>21703.599999999995</c:v>
                </c:pt>
                <c:pt idx="3667" formatCode="General">
                  <c:v>21703.599999999995</c:v>
                </c:pt>
                <c:pt idx="3668" formatCode="General">
                  <c:v>21703.599999999995</c:v>
                </c:pt>
                <c:pt idx="3669" formatCode="General">
                  <c:v>21703.599999999995</c:v>
                </c:pt>
                <c:pt idx="3670" formatCode="General">
                  <c:v>21703.599999999995</c:v>
                </c:pt>
                <c:pt idx="3671" formatCode="General">
                  <c:v>21703.599999999995</c:v>
                </c:pt>
                <c:pt idx="3672" formatCode="General">
                  <c:v>21703.599999999995</c:v>
                </c:pt>
                <c:pt idx="3673" formatCode="General">
                  <c:v>21703.599999999995</c:v>
                </c:pt>
                <c:pt idx="3674" formatCode="General">
                  <c:v>21703.599999999995</c:v>
                </c:pt>
                <c:pt idx="3675" formatCode="General">
                  <c:v>21703.599999999995</c:v>
                </c:pt>
                <c:pt idx="3676" formatCode="General">
                  <c:v>21703.599999999995</c:v>
                </c:pt>
                <c:pt idx="3677" formatCode="General">
                  <c:v>21703.599999999995</c:v>
                </c:pt>
                <c:pt idx="3678" formatCode="General">
                  <c:v>21703.599999999995</c:v>
                </c:pt>
                <c:pt idx="3679" formatCode="General">
                  <c:v>21703.599999999995</c:v>
                </c:pt>
                <c:pt idx="3680" formatCode="General">
                  <c:v>21703.599999999995</c:v>
                </c:pt>
                <c:pt idx="3681" formatCode="General">
                  <c:v>21703.599999999995</c:v>
                </c:pt>
                <c:pt idx="3682" formatCode="General">
                  <c:v>21703.599999999995</c:v>
                </c:pt>
                <c:pt idx="3683" formatCode="General">
                  <c:v>21703.599999999995</c:v>
                </c:pt>
                <c:pt idx="3684" formatCode="General">
                  <c:v>21703.599999999995</c:v>
                </c:pt>
                <c:pt idx="3685" formatCode="General">
                  <c:v>21703.599999999995</c:v>
                </c:pt>
                <c:pt idx="3686" formatCode="General">
                  <c:v>21703.599999999995</c:v>
                </c:pt>
                <c:pt idx="3687" formatCode="General">
                  <c:v>21703.599999999995</c:v>
                </c:pt>
                <c:pt idx="3688" formatCode="General">
                  <c:v>21703.599999999995</c:v>
                </c:pt>
                <c:pt idx="3689" formatCode="General">
                  <c:v>21703.599999999995</c:v>
                </c:pt>
                <c:pt idx="3690" formatCode="General">
                  <c:v>21703.599999999995</c:v>
                </c:pt>
                <c:pt idx="3691" formatCode="General">
                  <c:v>21703.599999999995</c:v>
                </c:pt>
                <c:pt idx="3692" formatCode="General">
                  <c:v>21703.599999999995</c:v>
                </c:pt>
                <c:pt idx="3693" formatCode="General">
                  <c:v>21703.599999999995</c:v>
                </c:pt>
                <c:pt idx="3694" formatCode="General">
                  <c:v>21703.599999999995</c:v>
                </c:pt>
                <c:pt idx="3695" formatCode="General">
                  <c:v>21703.599999999995</c:v>
                </c:pt>
                <c:pt idx="3696" formatCode="General">
                  <c:v>21703.599999999995</c:v>
                </c:pt>
                <c:pt idx="3697" formatCode="General">
                  <c:v>21703.599999999995</c:v>
                </c:pt>
                <c:pt idx="3698" formatCode="General">
                  <c:v>21703.599999999995</c:v>
                </c:pt>
                <c:pt idx="3699" formatCode="General">
                  <c:v>21703.599999999995</c:v>
                </c:pt>
                <c:pt idx="3700" formatCode="General">
                  <c:v>21703.599999999995</c:v>
                </c:pt>
                <c:pt idx="3701" formatCode="General">
                  <c:v>21703.599999999995</c:v>
                </c:pt>
                <c:pt idx="3702" formatCode="General">
                  <c:v>21703.599999999995</c:v>
                </c:pt>
                <c:pt idx="3703" formatCode="General">
                  <c:v>21703.599999999995</c:v>
                </c:pt>
                <c:pt idx="3704" formatCode="General">
                  <c:v>21703.599999999995</c:v>
                </c:pt>
                <c:pt idx="3705" formatCode="General">
                  <c:v>21703.599999999995</c:v>
                </c:pt>
                <c:pt idx="3706" formatCode="General">
                  <c:v>21703.599999999995</c:v>
                </c:pt>
                <c:pt idx="3707" formatCode="General">
                  <c:v>21703.599999999995</c:v>
                </c:pt>
                <c:pt idx="3708" formatCode="General">
                  <c:v>21703.599999999995</c:v>
                </c:pt>
                <c:pt idx="3709" formatCode="General">
                  <c:v>21703.599999999995</c:v>
                </c:pt>
                <c:pt idx="3710" formatCode="General">
                  <c:v>21703.599999999995</c:v>
                </c:pt>
                <c:pt idx="3711" formatCode="General">
                  <c:v>21703.599999999995</c:v>
                </c:pt>
                <c:pt idx="3712" formatCode="General">
                  <c:v>21703.599999999995</c:v>
                </c:pt>
                <c:pt idx="3713" formatCode="General">
                  <c:v>21703.599999999995</c:v>
                </c:pt>
                <c:pt idx="3714" formatCode="General">
                  <c:v>21703.599999999995</c:v>
                </c:pt>
                <c:pt idx="3715" formatCode="General">
                  <c:v>21703.599999999995</c:v>
                </c:pt>
                <c:pt idx="3716" formatCode="General">
                  <c:v>21703.599999999995</c:v>
                </c:pt>
                <c:pt idx="3717" formatCode="General">
                  <c:v>21703.599999999995</c:v>
                </c:pt>
                <c:pt idx="3718" formatCode="General">
                  <c:v>21703.599999999995</c:v>
                </c:pt>
                <c:pt idx="3719" formatCode="General">
                  <c:v>21703.599999999995</c:v>
                </c:pt>
                <c:pt idx="3720" formatCode="General">
                  <c:v>21703.599999999995</c:v>
                </c:pt>
                <c:pt idx="3721" formatCode="General">
                  <c:v>21703.599999999995</c:v>
                </c:pt>
                <c:pt idx="3722" formatCode="General">
                  <c:v>21703.599999999995</c:v>
                </c:pt>
                <c:pt idx="3723" formatCode="General">
                  <c:v>21703.599999999995</c:v>
                </c:pt>
                <c:pt idx="3724" formatCode="General">
                  <c:v>21703.599999999995</c:v>
                </c:pt>
                <c:pt idx="3725" formatCode="General">
                  <c:v>21703.599999999995</c:v>
                </c:pt>
                <c:pt idx="3726" formatCode="General">
                  <c:v>21703.599999999995</c:v>
                </c:pt>
                <c:pt idx="3727" formatCode="General">
                  <c:v>21703.599999999995</c:v>
                </c:pt>
                <c:pt idx="3728" formatCode="General">
                  <c:v>21703.599999999995</c:v>
                </c:pt>
                <c:pt idx="3729" formatCode="General">
                  <c:v>21683</c:v>
                </c:pt>
                <c:pt idx="3730" formatCode="General">
                  <c:v>21635.7</c:v>
                </c:pt>
                <c:pt idx="3731" formatCode="General">
                  <c:v>21595.3</c:v>
                </c:pt>
                <c:pt idx="3732" formatCode="General">
                  <c:v>21546.9</c:v>
                </c:pt>
                <c:pt idx="3733" formatCode="General">
                  <c:v>21486.3</c:v>
                </c:pt>
                <c:pt idx="3734" formatCode="General">
                  <c:v>21411.7</c:v>
                </c:pt>
                <c:pt idx="3735" formatCode="General">
                  <c:v>21355.1</c:v>
                </c:pt>
                <c:pt idx="3736" formatCode="General">
                  <c:v>21313.9</c:v>
                </c:pt>
                <c:pt idx="3737" formatCode="General">
                  <c:v>21274.400000000001</c:v>
                </c:pt>
                <c:pt idx="3738" formatCode="General">
                  <c:v>21234.5</c:v>
                </c:pt>
                <c:pt idx="3739" formatCode="General">
                  <c:v>21169.9</c:v>
                </c:pt>
                <c:pt idx="3740" formatCode="General">
                  <c:v>21118.799999999996</c:v>
                </c:pt>
                <c:pt idx="3741" formatCode="General">
                  <c:v>21078.1</c:v>
                </c:pt>
                <c:pt idx="3742" formatCode="General">
                  <c:v>21037.200000000001</c:v>
                </c:pt>
                <c:pt idx="3743" formatCode="General">
                  <c:v>20981.9</c:v>
                </c:pt>
                <c:pt idx="3744" formatCode="General">
                  <c:v>20939.8</c:v>
                </c:pt>
                <c:pt idx="3745" formatCode="General">
                  <c:v>20892.8</c:v>
                </c:pt>
                <c:pt idx="3746" formatCode="General">
                  <c:v>20823.7</c:v>
                </c:pt>
                <c:pt idx="3747" formatCode="General">
                  <c:v>20772.900000000001</c:v>
                </c:pt>
                <c:pt idx="3748" formatCode="General">
                  <c:v>20731.099999999995</c:v>
                </c:pt>
                <c:pt idx="3749" formatCode="General">
                  <c:v>20681</c:v>
                </c:pt>
                <c:pt idx="3750" formatCode="General">
                  <c:v>20625.2</c:v>
                </c:pt>
                <c:pt idx="3751" formatCode="General">
                  <c:v>20581.099999999995</c:v>
                </c:pt>
                <c:pt idx="3752" formatCode="General">
                  <c:v>20534.400000000001</c:v>
                </c:pt>
                <c:pt idx="3753" formatCode="General">
                  <c:v>20487.900000000001</c:v>
                </c:pt>
                <c:pt idx="3754" formatCode="General">
                  <c:v>20449.7</c:v>
                </c:pt>
                <c:pt idx="3755" formatCode="General">
                  <c:v>20400.099999999995</c:v>
                </c:pt>
                <c:pt idx="3756" formatCode="General">
                  <c:v>20354</c:v>
                </c:pt>
                <c:pt idx="3757" formatCode="General">
                  <c:v>20306.599999999995</c:v>
                </c:pt>
                <c:pt idx="3758" formatCode="General">
                  <c:v>20256.3</c:v>
                </c:pt>
                <c:pt idx="3759" formatCode="General">
                  <c:v>20214.7</c:v>
                </c:pt>
                <c:pt idx="3760" formatCode="General">
                  <c:v>20177.599999999995</c:v>
                </c:pt>
                <c:pt idx="3761" formatCode="General">
                  <c:v>20134</c:v>
                </c:pt>
                <c:pt idx="3762" formatCode="General">
                  <c:v>20087.900000000001</c:v>
                </c:pt>
                <c:pt idx="3763" formatCode="General">
                  <c:v>20046.400000000001</c:v>
                </c:pt>
                <c:pt idx="3764" formatCode="General">
                  <c:v>19996.8</c:v>
                </c:pt>
                <c:pt idx="3765" formatCode="General">
                  <c:v>19951.099999999995</c:v>
                </c:pt>
                <c:pt idx="3766" formatCode="General">
                  <c:v>19899.099999999995</c:v>
                </c:pt>
                <c:pt idx="3767" formatCode="General">
                  <c:v>19862.599999999995</c:v>
                </c:pt>
                <c:pt idx="3768" formatCode="General">
                  <c:v>19792.5</c:v>
                </c:pt>
                <c:pt idx="3769" formatCode="General">
                  <c:v>19737.3</c:v>
                </c:pt>
                <c:pt idx="3770" formatCode="General">
                  <c:v>19671.099999999995</c:v>
                </c:pt>
                <c:pt idx="3771" formatCode="General">
                  <c:v>19627.400000000001</c:v>
                </c:pt>
                <c:pt idx="3772" formatCode="General">
                  <c:v>19588</c:v>
                </c:pt>
                <c:pt idx="3773" formatCode="General">
                  <c:v>19539.8</c:v>
                </c:pt>
                <c:pt idx="3774" formatCode="General">
                  <c:v>19494.099999999995</c:v>
                </c:pt>
                <c:pt idx="3775" formatCode="General">
                  <c:v>19442.7</c:v>
                </c:pt>
                <c:pt idx="3776" formatCode="General">
                  <c:v>19390.8</c:v>
                </c:pt>
                <c:pt idx="3777" formatCode="General">
                  <c:v>19340.099999999995</c:v>
                </c:pt>
                <c:pt idx="3778" formatCode="General">
                  <c:v>19291.2</c:v>
                </c:pt>
                <c:pt idx="3779" formatCode="General">
                  <c:v>19225.900000000001</c:v>
                </c:pt>
                <c:pt idx="3780" formatCode="General">
                  <c:v>19185.5</c:v>
                </c:pt>
                <c:pt idx="3781" formatCode="General">
                  <c:v>19137.7</c:v>
                </c:pt>
                <c:pt idx="3782" formatCode="General">
                  <c:v>19097.400000000001</c:v>
                </c:pt>
                <c:pt idx="3783" formatCode="General">
                  <c:v>19051</c:v>
                </c:pt>
                <c:pt idx="3784" formatCode="General">
                  <c:v>19008.599999999995</c:v>
                </c:pt>
                <c:pt idx="3785" formatCode="General">
                  <c:v>18970</c:v>
                </c:pt>
                <c:pt idx="3786" formatCode="General">
                  <c:v>18917.8</c:v>
                </c:pt>
                <c:pt idx="3787" formatCode="General">
                  <c:v>18862.7</c:v>
                </c:pt>
                <c:pt idx="3788" formatCode="General">
                  <c:v>18807</c:v>
                </c:pt>
                <c:pt idx="3789" formatCode="General">
                  <c:v>18774.900000000001</c:v>
                </c:pt>
                <c:pt idx="3790" formatCode="General">
                  <c:v>18727.900000000001</c:v>
                </c:pt>
                <c:pt idx="3791" formatCode="General">
                  <c:v>18673.400000000001</c:v>
                </c:pt>
                <c:pt idx="3792" formatCode="General">
                  <c:v>18610.400000000001</c:v>
                </c:pt>
                <c:pt idx="3793" formatCode="General">
                  <c:v>18553.8</c:v>
                </c:pt>
                <c:pt idx="3794" formatCode="General">
                  <c:v>18507.2</c:v>
                </c:pt>
                <c:pt idx="3795" formatCode="General">
                  <c:v>18450</c:v>
                </c:pt>
                <c:pt idx="3796" formatCode="General">
                  <c:v>18403.400000000001</c:v>
                </c:pt>
                <c:pt idx="3797" formatCode="General">
                  <c:v>18344.5</c:v>
                </c:pt>
                <c:pt idx="3798" formatCode="General">
                  <c:v>18298.400000000001</c:v>
                </c:pt>
                <c:pt idx="3799" formatCode="General">
                  <c:v>18251</c:v>
                </c:pt>
                <c:pt idx="3800" formatCode="General">
                  <c:v>18188.599999999995</c:v>
                </c:pt>
                <c:pt idx="3801" formatCode="General">
                  <c:v>18138.2</c:v>
                </c:pt>
                <c:pt idx="3802" formatCode="General">
                  <c:v>18081.5</c:v>
                </c:pt>
                <c:pt idx="3803" formatCode="General">
                  <c:v>18026.2</c:v>
                </c:pt>
                <c:pt idx="3804" formatCode="General">
                  <c:v>17982.3</c:v>
                </c:pt>
                <c:pt idx="3805" formatCode="General">
                  <c:v>17934.099999999995</c:v>
                </c:pt>
                <c:pt idx="3806" formatCode="General">
                  <c:v>17870.3</c:v>
                </c:pt>
                <c:pt idx="3807" formatCode="General">
                  <c:v>17837.8</c:v>
                </c:pt>
                <c:pt idx="3808" formatCode="General">
                  <c:v>17767.2</c:v>
                </c:pt>
                <c:pt idx="3809" formatCode="General">
                  <c:v>17722.5</c:v>
                </c:pt>
                <c:pt idx="3810" formatCode="General">
                  <c:v>17673.7</c:v>
                </c:pt>
                <c:pt idx="3811" formatCode="General">
                  <c:v>17606.599999999995</c:v>
                </c:pt>
                <c:pt idx="3812" formatCode="General">
                  <c:v>17565.900000000001</c:v>
                </c:pt>
                <c:pt idx="3813" formatCode="General">
                  <c:v>17529.5</c:v>
                </c:pt>
                <c:pt idx="3814" formatCode="General">
                  <c:v>17500.400000000001</c:v>
                </c:pt>
                <c:pt idx="3815" formatCode="General">
                  <c:v>17445.900000000001</c:v>
                </c:pt>
                <c:pt idx="3816" formatCode="General">
                  <c:v>17393.099999999995</c:v>
                </c:pt>
                <c:pt idx="3817" formatCode="General">
                  <c:v>17350</c:v>
                </c:pt>
                <c:pt idx="3818" formatCode="General">
                  <c:v>17299.2</c:v>
                </c:pt>
                <c:pt idx="3819" formatCode="General">
                  <c:v>17249.3</c:v>
                </c:pt>
                <c:pt idx="3820" formatCode="General">
                  <c:v>17178.3</c:v>
                </c:pt>
                <c:pt idx="3821" formatCode="General">
                  <c:v>17127.7</c:v>
                </c:pt>
                <c:pt idx="3822" formatCode="General">
                  <c:v>17081.3</c:v>
                </c:pt>
                <c:pt idx="3823" formatCode="General">
                  <c:v>17024.099999999995</c:v>
                </c:pt>
                <c:pt idx="3824" formatCode="General">
                  <c:v>16960.5</c:v>
                </c:pt>
                <c:pt idx="3825" formatCode="General">
                  <c:v>16918.400000000001</c:v>
                </c:pt>
                <c:pt idx="3826" formatCode="General">
                  <c:v>16873.400000000001</c:v>
                </c:pt>
                <c:pt idx="3827" formatCode="General">
                  <c:v>16827</c:v>
                </c:pt>
                <c:pt idx="3828" formatCode="General">
                  <c:v>16742.8</c:v>
                </c:pt>
                <c:pt idx="3829" formatCode="General">
                  <c:v>16677.099999999995</c:v>
                </c:pt>
                <c:pt idx="3830" formatCode="General">
                  <c:v>16634.3</c:v>
                </c:pt>
                <c:pt idx="3831" formatCode="General">
                  <c:v>16596.2</c:v>
                </c:pt>
                <c:pt idx="3832" formatCode="General">
                  <c:v>16541.3</c:v>
                </c:pt>
                <c:pt idx="3833" formatCode="General">
                  <c:v>16489.099999999995</c:v>
                </c:pt>
                <c:pt idx="3834" formatCode="General">
                  <c:v>16442.7</c:v>
                </c:pt>
                <c:pt idx="3835" formatCode="General">
                  <c:v>16397.8</c:v>
                </c:pt>
                <c:pt idx="3836" formatCode="General">
                  <c:v>16350.1</c:v>
                </c:pt>
                <c:pt idx="3837" formatCode="General">
                  <c:v>16297.4</c:v>
                </c:pt>
                <c:pt idx="3838" formatCode="General">
                  <c:v>16250.8</c:v>
                </c:pt>
                <c:pt idx="3839" formatCode="General">
                  <c:v>16205.5</c:v>
                </c:pt>
                <c:pt idx="3840" formatCode="General">
                  <c:v>16143.4</c:v>
                </c:pt>
                <c:pt idx="3841" formatCode="General">
                  <c:v>16091.9</c:v>
                </c:pt>
                <c:pt idx="3842" formatCode="General">
                  <c:v>16059.5</c:v>
                </c:pt>
                <c:pt idx="3843" formatCode="General">
                  <c:v>16024.5</c:v>
                </c:pt>
                <c:pt idx="3844" formatCode="General">
                  <c:v>15969.8</c:v>
                </c:pt>
                <c:pt idx="3845" formatCode="General">
                  <c:v>15921.5</c:v>
                </c:pt>
                <c:pt idx="3846" formatCode="General">
                  <c:v>15888.2</c:v>
                </c:pt>
                <c:pt idx="3847" formatCode="General">
                  <c:v>15828.2</c:v>
                </c:pt>
                <c:pt idx="3848" formatCode="General">
                  <c:v>15777.4</c:v>
                </c:pt>
                <c:pt idx="3849" formatCode="General">
                  <c:v>15718</c:v>
                </c:pt>
                <c:pt idx="3850" formatCode="General">
                  <c:v>15684.6</c:v>
                </c:pt>
                <c:pt idx="3851" formatCode="General">
                  <c:v>15637.5</c:v>
                </c:pt>
                <c:pt idx="3852" formatCode="General">
                  <c:v>15595.3</c:v>
                </c:pt>
                <c:pt idx="3853" formatCode="General">
                  <c:v>15550.7</c:v>
                </c:pt>
                <c:pt idx="3854" formatCode="General">
                  <c:v>15504.9</c:v>
                </c:pt>
                <c:pt idx="3855" formatCode="General">
                  <c:v>15440.9</c:v>
                </c:pt>
                <c:pt idx="3856" formatCode="General">
                  <c:v>15389.3</c:v>
                </c:pt>
                <c:pt idx="3857" formatCode="General">
                  <c:v>15314.1</c:v>
                </c:pt>
                <c:pt idx="3858" formatCode="General">
                  <c:v>15276.6</c:v>
                </c:pt>
                <c:pt idx="3859" formatCode="General">
                  <c:v>15244.3</c:v>
                </c:pt>
                <c:pt idx="3860" formatCode="General">
                  <c:v>15181.6</c:v>
                </c:pt>
                <c:pt idx="3861" formatCode="General">
                  <c:v>15129.8</c:v>
                </c:pt>
                <c:pt idx="3862" formatCode="General">
                  <c:v>15079.9</c:v>
                </c:pt>
                <c:pt idx="3863" formatCode="General">
                  <c:v>15040</c:v>
                </c:pt>
                <c:pt idx="3864" formatCode="General">
                  <c:v>14996.1</c:v>
                </c:pt>
                <c:pt idx="3865" formatCode="General">
                  <c:v>14946.6</c:v>
                </c:pt>
                <c:pt idx="3866" formatCode="General">
                  <c:v>14915.7</c:v>
                </c:pt>
                <c:pt idx="3867" formatCode="General">
                  <c:v>14867.9</c:v>
                </c:pt>
                <c:pt idx="3868" formatCode="General">
                  <c:v>14828.7</c:v>
                </c:pt>
                <c:pt idx="3869" formatCode="General">
                  <c:v>14773.8</c:v>
                </c:pt>
                <c:pt idx="3870" formatCode="General">
                  <c:v>14735.7</c:v>
                </c:pt>
                <c:pt idx="3871" formatCode="General">
                  <c:v>14696.6</c:v>
                </c:pt>
                <c:pt idx="3872" formatCode="General">
                  <c:v>14646.2</c:v>
                </c:pt>
                <c:pt idx="3873" formatCode="General">
                  <c:v>14591.7</c:v>
                </c:pt>
                <c:pt idx="3874" formatCode="General">
                  <c:v>14515.7</c:v>
                </c:pt>
                <c:pt idx="3875" formatCode="General">
                  <c:v>14478.7</c:v>
                </c:pt>
                <c:pt idx="3876" formatCode="General">
                  <c:v>14440.2</c:v>
                </c:pt>
                <c:pt idx="3877" formatCode="General">
                  <c:v>14397.6</c:v>
                </c:pt>
                <c:pt idx="3878" formatCode="General">
                  <c:v>14350.1</c:v>
                </c:pt>
                <c:pt idx="3879" formatCode="General">
                  <c:v>14297.7</c:v>
                </c:pt>
                <c:pt idx="3880" formatCode="General">
                  <c:v>14242.9</c:v>
                </c:pt>
                <c:pt idx="3881" formatCode="General">
                  <c:v>14199.1</c:v>
                </c:pt>
                <c:pt idx="3882" formatCode="General">
                  <c:v>14155.1</c:v>
                </c:pt>
                <c:pt idx="3883" formatCode="General">
                  <c:v>14113.7</c:v>
                </c:pt>
                <c:pt idx="3884" formatCode="General">
                  <c:v>14064.3</c:v>
                </c:pt>
                <c:pt idx="3885" formatCode="General">
                  <c:v>14011.3</c:v>
                </c:pt>
                <c:pt idx="3886" formatCode="General">
                  <c:v>13982.4</c:v>
                </c:pt>
                <c:pt idx="3887" formatCode="General">
                  <c:v>13931.6</c:v>
                </c:pt>
                <c:pt idx="3888" formatCode="General">
                  <c:v>13887.9</c:v>
                </c:pt>
                <c:pt idx="3889" formatCode="General">
                  <c:v>13835</c:v>
                </c:pt>
                <c:pt idx="3890" formatCode="General">
                  <c:v>13793.5</c:v>
                </c:pt>
                <c:pt idx="3891" formatCode="General">
                  <c:v>13748.4</c:v>
                </c:pt>
                <c:pt idx="3892" formatCode="General">
                  <c:v>13702.4</c:v>
                </c:pt>
                <c:pt idx="3893" formatCode="General">
                  <c:v>13639.9</c:v>
                </c:pt>
                <c:pt idx="3894" formatCode="General">
                  <c:v>13564.8</c:v>
                </c:pt>
                <c:pt idx="3895" formatCode="General">
                  <c:v>13522.2</c:v>
                </c:pt>
                <c:pt idx="3896" formatCode="General">
                  <c:v>13484.4</c:v>
                </c:pt>
                <c:pt idx="3897" formatCode="General">
                  <c:v>13438.7</c:v>
                </c:pt>
                <c:pt idx="3898" formatCode="General">
                  <c:v>13368.8</c:v>
                </c:pt>
                <c:pt idx="3899" formatCode="General">
                  <c:v>13317.1</c:v>
                </c:pt>
                <c:pt idx="3900" formatCode="General">
                  <c:v>13263.8</c:v>
                </c:pt>
                <c:pt idx="3901" formatCode="General">
                  <c:v>13223</c:v>
                </c:pt>
                <c:pt idx="3902" formatCode="General">
                  <c:v>13176.4</c:v>
                </c:pt>
                <c:pt idx="3903" formatCode="General">
                  <c:v>13130.8</c:v>
                </c:pt>
                <c:pt idx="3904" formatCode="General">
                  <c:v>13071.5</c:v>
                </c:pt>
                <c:pt idx="3905" formatCode="General">
                  <c:v>13020.2</c:v>
                </c:pt>
                <c:pt idx="3906" formatCode="General">
                  <c:v>12962.5</c:v>
                </c:pt>
                <c:pt idx="3907" formatCode="General">
                  <c:v>12919.3</c:v>
                </c:pt>
                <c:pt idx="3908" formatCode="General">
                  <c:v>12882</c:v>
                </c:pt>
                <c:pt idx="3909" formatCode="General">
                  <c:v>12830</c:v>
                </c:pt>
                <c:pt idx="3910" formatCode="General">
                  <c:v>12780.3</c:v>
                </c:pt>
                <c:pt idx="3911" formatCode="General">
                  <c:v>12748.1</c:v>
                </c:pt>
                <c:pt idx="3912" formatCode="General">
                  <c:v>12701.2</c:v>
                </c:pt>
                <c:pt idx="3913" formatCode="General">
                  <c:v>12629.7</c:v>
                </c:pt>
                <c:pt idx="3914" formatCode="General">
                  <c:v>12573.9</c:v>
                </c:pt>
                <c:pt idx="3915" formatCode="General">
                  <c:v>12533.9</c:v>
                </c:pt>
                <c:pt idx="3916" formatCode="General">
                  <c:v>12481</c:v>
                </c:pt>
                <c:pt idx="3917" formatCode="General">
                  <c:v>12421.1</c:v>
                </c:pt>
                <c:pt idx="3918" formatCode="General">
                  <c:v>12370.2</c:v>
                </c:pt>
                <c:pt idx="3919" formatCode="General">
                  <c:v>12338.7</c:v>
                </c:pt>
                <c:pt idx="3920" formatCode="General">
                  <c:v>12302.6</c:v>
                </c:pt>
                <c:pt idx="3921" formatCode="General">
                  <c:v>12240.9</c:v>
                </c:pt>
                <c:pt idx="3922" formatCode="General">
                  <c:v>12207.9</c:v>
                </c:pt>
                <c:pt idx="3923" formatCode="General">
                  <c:v>12152.9</c:v>
                </c:pt>
                <c:pt idx="3924" formatCode="General">
                  <c:v>12140</c:v>
                </c:pt>
                <c:pt idx="3925" formatCode="General">
                  <c:v>12140</c:v>
                </c:pt>
                <c:pt idx="3926" formatCode="General">
                  <c:v>12140</c:v>
                </c:pt>
                <c:pt idx="3927" formatCode="General">
                  <c:v>12140</c:v>
                </c:pt>
                <c:pt idx="3928" formatCode="General">
                  <c:v>12140</c:v>
                </c:pt>
                <c:pt idx="3929" formatCode="General">
                  <c:v>12140</c:v>
                </c:pt>
                <c:pt idx="3930" formatCode="General">
                  <c:v>12140</c:v>
                </c:pt>
                <c:pt idx="3931" formatCode="General">
                  <c:v>12140</c:v>
                </c:pt>
                <c:pt idx="3932" formatCode="General">
                  <c:v>12140</c:v>
                </c:pt>
                <c:pt idx="3933" formatCode="General">
                  <c:v>12140</c:v>
                </c:pt>
                <c:pt idx="3934" formatCode="General">
                  <c:v>12140</c:v>
                </c:pt>
                <c:pt idx="3935" formatCode="General">
                  <c:v>12140</c:v>
                </c:pt>
                <c:pt idx="3936" formatCode="General">
                  <c:v>12140</c:v>
                </c:pt>
                <c:pt idx="3937" formatCode="General">
                  <c:v>12140</c:v>
                </c:pt>
                <c:pt idx="3938" formatCode="General">
                  <c:v>12140</c:v>
                </c:pt>
                <c:pt idx="3939" formatCode="General">
                  <c:v>12140</c:v>
                </c:pt>
                <c:pt idx="3940" formatCode="General">
                  <c:v>12140</c:v>
                </c:pt>
                <c:pt idx="3941" formatCode="General">
                  <c:v>12140</c:v>
                </c:pt>
                <c:pt idx="3942" formatCode="General">
                  <c:v>12140</c:v>
                </c:pt>
                <c:pt idx="3943" formatCode="General">
                  <c:v>12140</c:v>
                </c:pt>
                <c:pt idx="3944" formatCode="General">
                  <c:v>12140</c:v>
                </c:pt>
                <c:pt idx="3945" formatCode="General">
                  <c:v>12140</c:v>
                </c:pt>
                <c:pt idx="3946" formatCode="General">
                  <c:v>12140</c:v>
                </c:pt>
                <c:pt idx="3947" formatCode="General">
                  <c:v>12140</c:v>
                </c:pt>
                <c:pt idx="3948" formatCode="General">
                  <c:v>12140</c:v>
                </c:pt>
                <c:pt idx="3949" formatCode="General">
                  <c:v>12140</c:v>
                </c:pt>
                <c:pt idx="3950" formatCode="General">
                  <c:v>12140</c:v>
                </c:pt>
                <c:pt idx="3951" formatCode="General">
                  <c:v>12140</c:v>
                </c:pt>
                <c:pt idx="3952" formatCode="General">
                  <c:v>12140</c:v>
                </c:pt>
                <c:pt idx="3953" formatCode="General">
                  <c:v>12140</c:v>
                </c:pt>
                <c:pt idx="3954" formatCode="General">
                  <c:v>12140</c:v>
                </c:pt>
                <c:pt idx="3955" formatCode="General">
                  <c:v>12140</c:v>
                </c:pt>
                <c:pt idx="3956" formatCode="General">
                  <c:v>12140</c:v>
                </c:pt>
                <c:pt idx="3957" formatCode="General">
                  <c:v>12140</c:v>
                </c:pt>
                <c:pt idx="3958" formatCode="General">
                  <c:v>12140</c:v>
                </c:pt>
                <c:pt idx="3959" formatCode="General">
                  <c:v>12140</c:v>
                </c:pt>
                <c:pt idx="3960" formatCode="General">
                  <c:v>12140</c:v>
                </c:pt>
                <c:pt idx="3961" formatCode="General">
                  <c:v>12140</c:v>
                </c:pt>
                <c:pt idx="3962" formatCode="General">
                  <c:v>12140</c:v>
                </c:pt>
                <c:pt idx="3963" formatCode="General">
                  <c:v>12140</c:v>
                </c:pt>
                <c:pt idx="3964" formatCode="General">
                  <c:v>12140</c:v>
                </c:pt>
                <c:pt idx="3965" formatCode="General">
                  <c:v>12140</c:v>
                </c:pt>
                <c:pt idx="3966" formatCode="General">
                  <c:v>12140</c:v>
                </c:pt>
                <c:pt idx="3967" formatCode="General">
                  <c:v>12140</c:v>
                </c:pt>
                <c:pt idx="3968" formatCode="General">
                  <c:v>12140</c:v>
                </c:pt>
                <c:pt idx="3969" formatCode="General">
                  <c:v>12140</c:v>
                </c:pt>
                <c:pt idx="3970" formatCode="General">
                  <c:v>12140</c:v>
                </c:pt>
                <c:pt idx="3971" formatCode="General">
                  <c:v>12140</c:v>
                </c:pt>
                <c:pt idx="3972" formatCode="General">
                  <c:v>12140</c:v>
                </c:pt>
                <c:pt idx="3973" formatCode="General">
                  <c:v>12140</c:v>
                </c:pt>
                <c:pt idx="3974" formatCode="General">
                  <c:v>12140</c:v>
                </c:pt>
                <c:pt idx="3975" formatCode="General">
                  <c:v>12140</c:v>
                </c:pt>
                <c:pt idx="3976" formatCode="General">
                  <c:v>12140</c:v>
                </c:pt>
                <c:pt idx="3977" formatCode="General">
                  <c:v>12140</c:v>
                </c:pt>
                <c:pt idx="3978" formatCode="General">
                  <c:v>12140</c:v>
                </c:pt>
                <c:pt idx="3979" formatCode="General">
                  <c:v>12140</c:v>
                </c:pt>
                <c:pt idx="3980" formatCode="General">
                  <c:v>12140</c:v>
                </c:pt>
                <c:pt idx="3981" formatCode="General">
                  <c:v>12140</c:v>
                </c:pt>
                <c:pt idx="3982" formatCode="General">
                  <c:v>12140</c:v>
                </c:pt>
                <c:pt idx="3983" formatCode="General">
                  <c:v>12140</c:v>
                </c:pt>
                <c:pt idx="3984" formatCode="General">
                  <c:v>12140</c:v>
                </c:pt>
                <c:pt idx="3985" formatCode="General">
                  <c:v>12140</c:v>
                </c:pt>
                <c:pt idx="3986" formatCode="General">
                  <c:v>12140</c:v>
                </c:pt>
                <c:pt idx="3987" formatCode="General">
                  <c:v>12140</c:v>
                </c:pt>
                <c:pt idx="3988" formatCode="General">
                  <c:v>12140</c:v>
                </c:pt>
                <c:pt idx="3989" formatCode="General">
                  <c:v>12140</c:v>
                </c:pt>
                <c:pt idx="3990" formatCode="General">
                  <c:v>12140</c:v>
                </c:pt>
                <c:pt idx="3991" formatCode="General">
                  <c:v>12140</c:v>
                </c:pt>
                <c:pt idx="3992" formatCode="General">
                  <c:v>12140</c:v>
                </c:pt>
                <c:pt idx="3993" formatCode="General">
                  <c:v>12140</c:v>
                </c:pt>
                <c:pt idx="3994" formatCode="General">
                  <c:v>12140</c:v>
                </c:pt>
                <c:pt idx="3995" formatCode="General">
                  <c:v>12140</c:v>
                </c:pt>
                <c:pt idx="3996" formatCode="General">
                  <c:v>12140</c:v>
                </c:pt>
                <c:pt idx="3997" formatCode="General">
                  <c:v>12140</c:v>
                </c:pt>
                <c:pt idx="3998" formatCode="General">
                  <c:v>12140</c:v>
                </c:pt>
                <c:pt idx="3999" formatCode="General">
                  <c:v>12140</c:v>
                </c:pt>
                <c:pt idx="4000" formatCode="General">
                  <c:v>12140</c:v>
                </c:pt>
                <c:pt idx="4001" formatCode="General">
                  <c:v>12140</c:v>
                </c:pt>
                <c:pt idx="4002" formatCode="General">
                  <c:v>12140</c:v>
                </c:pt>
                <c:pt idx="4003" formatCode="General">
                  <c:v>12140</c:v>
                </c:pt>
                <c:pt idx="4004" formatCode="General">
                  <c:v>12140</c:v>
                </c:pt>
                <c:pt idx="4005" formatCode="General">
                  <c:v>12140</c:v>
                </c:pt>
                <c:pt idx="4006" formatCode="General">
                  <c:v>12140</c:v>
                </c:pt>
                <c:pt idx="4007" formatCode="General">
                  <c:v>12140</c:v>
                </c:pt>
                <c:pt idx="4008" formatCode="General">
                  <c:v>12140</c:v>
                </c:pt>
                <c:pt idx="4009" formatCode="General">
                  <c:v>12140</c:v>
                </c:pt>
                <c:pt idx="4010" formatCode="General">
                  <c:v>12140</c:v>
                </c:pt>
                <c:pt idx="4011" formatCode="General">
                  <c:v>12140</c:v>
                </c:pt>
                <c:pt idx="4012" formatCode="General">
                  <c:v>12140</c:v>
                </c:pt>
                <c:pt idx="4013" formatCode="General">
                  <c:v>12140</c:v>
                </c:pt>
                <c:pt idx="4014" formatCode="General">
                  <c:v>12140</c:v>
                </c:pt>
                <c:pt idx="4015" formatCode="General">
                  <c:v>12140</c:v>
                </c:pt>
                <c:pt idx="4016" formatCode="General">
                  <c:v>12140</c:v>
                </c:pt>
                <c:pt idx="4017" formatCode="General">
                  <c:v>12140</c:v>
                </c:pt>
                <c:pt idx="4018" formatCode="General">
                  <c:v>12140</c:v>
                </c:pt>
                <c:pt idx="4019" formatCode="General">
                  <c:v>12140</c:v>
                </c:pt>
                <c:pt idx="4020" formatCode="General">
                  <c:v>12140</c:v>
                </c:pt>
                <c:pt idx="4021" formatCode="General">
                  <c:v>12140</c:v>
                </c:pt>
                <c:pt idx="4022" formatCode="General">
                  <c:v>12140</c:v>
                </c:pt>
                <c:pt idx="4023" formatCode="General">
                  <c:v>12140</c:v>
                </c:pt>
                <c:pt idx="4024" formatCode="General">
                  <c:v>12140</c:v>
                </c:pt>
                <c:pt idx="4025" formatCode="General">
                  <c:v>12140</c:v>
                </c:pt>
                <c:pt idx="4026" formatCode="General">
                  <c:v>12140</c:v>
                </c:pt>
                <c:pt idx="4027" formatCode="General">
                  <c:v>12140</c:v>
                </c:pt>
                <c:pt idx="4028" formatCode="General">
                  <c:v>12140</c:v>
                </c:pt>
                <c:pt idx="4029" formatCode="General">
                  <c:v>12140</c:v>
                </c:pt>
                <c:pt idx="4030" formatCode="General">
                  <c:v>12140</c:v>
                </c:pt>
                <c:pt idx="4031" formatCode="General">
                  <c:v>12140</c:v>
                </c:pt>
                <c:pt idx="4032" formatCode="General">
                  <c:v>12140</c:v>
                </c:pt>
                <c:pt idx="4033" formatCode="General">
                  <c:v>12140</c:v>
                </c:pt>
                <c:pt idx="4034" formatCode="General">
                  <c:v>12140</c:v>
                </c:pt>
                <c:pt idx="4035" formatCode="General">
                  <c:v>12140</c:v>
                </c:pt>
                <c:pt idx="4036" formatCode="General">
                  <c:v>12140</c:v>
                </c:pt>
                <c:pt idx="4037" formatCode="General">
                  <c:v>12140</c:v>
                </c:pt>
                <c:pt idx="4038" formatCode="General">
                  <c:v>12140</c:v>
                </c:pt>
                <c:pt idx="4039" formatCode="General">
                  <c:v>12140</c:v>
                </c:pt>
                <c:pt idx="4040" formatCode="General">
                  <c:v>12140</c:v>
                </c:pt>
                <c:pt idx="4041" formatCode="General">
                  <c:v>12140</c:v>
                </c:pt>
                <c:pt idx="4042" formatCode="General">
                  <c:v>12140</c:v>
                </c:pt>
                <c:pt idx="4043" formatCode="General">
                  <c:v>12140</c:v>
                </c:pt>
                <c:pt idx="4044" formatCode="General">
                  <c:v>12140</c:v>
                </c:pt>
                <c:pt idx="4045" formatCode="General">
                  <c:v>12140</c:v>
                </c:pt>
                <c:pt idx="4046" formatCode="General">
                  <c:v>12140</c:v>
                </c:pt>
                <c:pt idx="4047" formatCode="General">
                  <c:v>12140</c:v>
                </c:pt>
                <c:pt idx="4048" formatCode="General">
                  <c:v>12140</c:v>
                </c:pt>
                <c:pt idx="4049" formatCode="General">
                  <c:v>12140</c:v>
                </c:pt>
                <c:pt idx="4050" formatCode="General">
                  <c:v>12140</c:v>
                </c:pt>
                <c:pt idx="4051" formatCode="General">
                  <c:v>12140</c:v>
                </c:pt>
                <c:pt idx="4052" formatCode="General">
                  <c:v>12140</c:v>
                </c:pt>
                <c:pt idx="4053" formatCode="General">
                  <c:v>12140</c:v>
                </c:pt>
                <c:pt idx="4054" formatCode="General">
                  <c:v>12140</c:v>
                </c:pt>
                <c:pt idx="4055" formatCode="General">
                  <c:v>12140</c:v>
                </c:pt>
                <c:pt idx="4056" formatCode="General">
                  <c:v>12140</c:v>
                </c:pt>
                <c:pt idx="4057" formatCode="General">
                  <c:v>12140</c:v>
                </c:pt>
                <c:pt idx="4058" formatCode="General">
                  <c:v>12140</c:v>
                </c:pt>
                <c:pt idx="4059" formatCode="General">
                  <c:v>12140</c:v>
                </c:pt>
                <c:pt idx="4060" formatCode="General">
                  <c:v>12140</c:v>
                </c:pt>
                <c:pt idx="4061" formatCode="General">
                  <c:v>12140</c:v>
                </c:pt>
                <c:pt idx="4062" formatCode="General">
                  <c:v>12140</c:v>
                </c:pt>
                <c:pt idx="4063" formatCode="General">
                  <c:v>12140</c:v>
                </c:pt>
                <c:pt idx="4064" formatCode="General">
                  <c:v>12140</c:v>
                </c:pt>
                <c:pt idx="4065" formatCode="General">
                  <c:v>12140</c:v>
                </c:pt>
                <c:pt idx="4066" formatCode="General">
                  <c:v>12140</c:v>
                </c:pt>
                <c:pt idx="4067" formatCode="General">
                  <c:v>12140</c:v>
                </c:pt>
                <c:pt idx="4068" formatCode="General">
                  <c:v>12140</c:v>
                </c:pt>
                <c:pt idx="4069" formatCode="General">
                  <c:v>12140</c:v>
                </c:pt>
                <c:pt idx="4070" formatCode="General">
                  <c:v>12140</c:v>
                </c:pt>
                <c:pt idx="4071" formatCode="General">
                  <c:v>12140</c:v>
                </c:pt>
                <c:pt idx="4072" formatCode="General">
                  <c:v>12140</c:v>
                </c:pt>
                <c:pt idx="4073" formatCode="General">
                  <c:v>12140</c:v>
                </c:pt>
                <c:pt idx="4074" formatCode="General">
                  <c:v>12140</c:v>
                </c:pt>
                <c:pt idx="4075" formatCode="General">
                  <c:v>12140</c:v>
                </c:pt>
                <c:pt idx="4076" formatCode="General">
                  <c:v>12140</c:v>
                </c:pt>
                <c:pt idx="4077" formatCode="General">
                  <c:v>12140</c:v>
                </c:pt>
                <c:pt idx="4078" formatCode="General">
                  <c:v>12140</c:v>
                </c:pt>
                <c:pt idx="4079" formatCode="General">
                  <c:v>12140</c:v>
                </c:pt>
                <c:pt idx="4080" formatCode="General">
                  <c:v>12140</c:v>
                </c:pt>
                <c:pt idx="4081" formatCode="General">
                  <c:v>12140</c:v>
                </c:pt>
                <c:pt idx="4082" formatCode="General">
                  <c:v>12140</c:v>
                </c:pt>
                <c:pt idx="4083" formatCode="General">
                  <c:v>12140</c:v>
                </c:pt>
                <c:pt idx="4084" formatCode="General">
                  <c:v>12140</c:v>
                </c:pt>
                <c:pt idx="4085" formatCode="General">
                  <c:v>12140</c:v>
                </c:pt>
                <c:pt idx="4086" formatCode="General">
                  <c:v>12140</c:v>
                </c:pt>
                <c:pt idx="4087" formatCode="General">
                  <c:v>12140</c:v>
                </c:pt>
                <c:pt idx="4088" formatCode="General">
                  <c:v>12140</c:v>
                </c:pt>
                <c:pt idx="4089" formatCode="General">
                  <c:v>12140</c:v>
                </c:pt>
                <c:pt idx="4090" formatCode="General">
                  <c:v>12140</c:v>
                </c:pt>
                <c:pt idx="4091" formatCode="General">
                  <c:v>12140</c:v>
                </c:pt>
                <c:pt idx="4092" formatCode="General">
                  <c:v>12140</c:v>
                </c:pt>
                <c:pt idx="4093" formatCode="General">
                  <c:v>12140</c:v>
                </c:pt>
                <c:pt idx="4094" formatCode="General">
                  <c:v>12140</c:v>
                </c:pt>
                <c:pt idx="4095" formatCode="General">
                  <c:v>12140</c:v>
                </c:pt>
                <c:pt idx="4096" formatCode="General">
                  <c:v>12140</c:v>
                </c:pt>
                <c:pt idx="4097" formatCode="General">
                  <c:v>12140</c:v>
                </c:pt>
                <c:pt idx="4098" formatCode="General">
                  <c:v>12140</c:v>
                </c:pt>
                <c:pt idx="4099" formatCode="General">
                  <c:v>12140</c:v>
                </c:pt>
                <c:pt idx="4100" formatCode="General">
                  <c:v>12140</c:v>
                </c:pt>
                <c:pt idx="4101" formatCode="General">
                  <c:v>12140</c:v>
                </c:pt>
                <c:pt idx="4102" formatCode="General">
                  <c:v>12140</c:v>
                </c:pt>
                <c:pt idx="4103" formatCode="General">
                  <c:v>12140</c:v>
                </c:pt>
                <c:pt idx="4104" formatCode="General">
                  <c:v>12140</c:v>
                </c:pt>
                <c:pt idx="4105" formatCode="General">
                  <c:v>12140</c:v>
                </c:pt>
                <c:pt idx="4106" formatCode="General">
                  <c:v>12140</c:v>
                </c:pt>
                <c:pt idx="4107" formatCode="General">
                  <c:v>12140</c:v>
                </c:pt>
                <c:pt idx="4108" formatCode="General">
                  <c:v>12140</c:v>
                </c:pt>
                <c:pt idx="4109" formatCode="General">
                  <c:v>12140</c:v>
                </c:pt>
                <c:pt idx="4110" formatCode="General">
                  <c:v>12140</c:v>
                </c:pt>
                <c:pt idx="4111" formatCode="General">
                  <c:v>12140</c:v>
                </c:pt>
                <c:pt idx="4112" formatCode="General">
                  <c:v>12140</c:v>
                </c:pt>
                <c:pt idx="4113" formatCode="General">
                  <c:v>12140</c:v>
                </c:pt>
                <c:pt idx="4114" formatCode="General">
                  <c:v>12140</c:v>
                </c:pt>
                <c:pt idx="4115" formatCode="General">
                  <c:v>12140</c:v>
                </c:pt>
                <c:pt idx="4116" formatCode="General">
                  <c:v>12140</c:v>
                </c:pt>
                <c:pt idx="4117" formatCode="General">
                  <c:v>12140</c:v>
                </c:pt>
                <c:pt idx="4118" formatCode="General">
                  <c:v>12140</c:v>
                </c:pt>
                <c:pt idx="4119" formatCode="General">
                  <c:v>12140</c:v>
                </c:pt>
                <c:pt idx="4120" formatCode="General">
                  <c:v>12140</c:v>
                </c:pt>
                <c:pt idx="4121" formatCode="General">
                  <c:v>12139.9</c:v>
                </c:pt>
                <c:pt idx="4122" formatCode="General">
                  <c:v>12121.2</c:v>
                </c:pt>
                <c:pt idx="4123" formatCode="General">
                  <c:v>12096.5</c:v>
                </c:pt>
                <c:pt idx="4124" formatCode="General">
                  <c:v>12073.7</c:v>
                </c:pt>
                <c:pt idx="4125" formatCode="General">
                  <c:v>12050.7</c:v>
                </c:pt>
                <c:pt idx="4126" formatCode="General">
                  <c:v>12019.9</c:v>
                </c:pt>
                <c:pt idx="4127" formatCode="General">
                  <c:v>11969.7</c:v>
                </c:pt>
                <c:pt idx="4128" formatCode="General">
                  <c:v>11942.3</c:v>
                </c:pt>
                <c:pt idx="4129" formatCode="General">
                  <c:v>11917.7</c:v>
                </c:pt>
                <c:pt idx="4130" formatCode="General">
                  <c:v>11894.8</c:v>
                </c:pt>
                <c:pt idx="4131" formatCode="General">
                  <c:v>11862.2</c:v>
                </c:pt>
                <c:pt idx="4132" formatCode="General">
                  <c:v>11834.4</c:v>
                </c:pt>
                <c:pt idx="4133" formatCode="General">
                  <c:v>11811.7</c:v>
                </c:pt>
                <c:pt idx="4134" formatCode="General">
                  <c:v>11792.7</c:v>
                </c:pt>
                <c:pt idx="4135" formatCode="General">
                  <c:v>11759.9</c:v>
                </c:pt>
                <c:pt idx="4136" formatCode="General">
                  <c:v>11734.8</c:v>
                </c:pt>
                <c:pt idx="4137" formatCode="General">
                  <c:v>11714.9</c:v>
                </c:pt>
                <c:pt idx="4138" formatCode="General">
                  <c:v>11684.2</c:v>
                </c:pt>
                <c:pt idx="4139" formatCode="General">
                  <c:v>11656.4</c:v>
                </c:pt>
                <c:pt idx="4140" formatCode="General">
                  <c:v>11628.9</c:v>
                </c:pt>
                <c:pt idx="4141" formatCode="General">
                  <c:v>11604.7</c:v>
                </c:pt>
                <c:pt idx="4142" formatCode="General">
                  <c:v>11570.6</c:v>
                </c:pt>
                <c:pt idx="4143" formatCode="General">
                  <c:v>11537.1</c:v>
                </c:pt>
                <c:pt idx="4144" formatCode="General">
                  <c:v>11510.5</c:v>
                </c:pt>
                <c:pt idx="4145" formatCode="General">
                  <c:v>11491.7</c:v>
                </c:pt>
                <c:pt idx="4146" formatCode="General">
                  <c:v>11467.5</c:v>
                </c:pt>
                <c:pt idx="4147" formatCode="General">
                  <c:v>11441</c:v>
                </c:pt>
                <c:pt idx="4148" formatCode="General">
                  <c:v>11412.7</c:v>
                </c:pt>
                <c:pt idx="4149" formatCode="General">
                  <c:v>11391.9</c:v>
                </c:pt>
                <c:pt idx="4150" formatCode="General">
                  <c:v>11366.9</c:v>
                </c:pt>
                <c:pt idx="4151" formatCode="General">
                  <c:v>11339.2</c:v>
                </c:pt>
                <c:pt idx="4152" formatCode="General">
                  <c:v>11317.8</c:v>
                </c:pt>
                <c:pt idx="4153" formatCode="General">
                  <c:v>11293.2</c:v>
                </c:pt>
                <c:pt idx="4154" formatCode="General">
                  <c:v>11266.2</c:v>
                </c:pt>
                <c:pt idx="4155" formatCode="General">
                  <c:v>11240.1</c:v>
                </c:pt>
                <c:pt idx="4156" formatCode="General">
                  <c:v>11216.2</c:v>
                </c:pt>
                <c:pt idx="4157" formatCode="General">
                  <c:v>11182.7</c:v>
                </c:pt>
                <c:pt idx="4158" formatCode="General">
                  <c:v>11160.3</c:v>
                </c:pt>
                <c:pt idx="4159" formatCode="General">
                  <c:v>11120.6</c:v>
                </c:pt>
                <c:pt idx="4160" formatCode="General">
                  <c:v>11096.7</c:v>
                </c:pt>
                <c:pt idx="4161" formatCode="General">
                  <c:v>11072.8</c:v>
                </c:pt>
                <c:pt idx="4162" formatCode="General">
                  <c:v>11043.4</c:v>
                </c:pt>
                <c:pt idx="4163" formatCode="General">
                  <c:v>11021.8</c:v>
                </c:pt>
                <c:pt idx="4164" formatCode="General">
                  <c:v>11001.9</c:v>
                </c:pt>
                <c:pt idx="4165" formatCode="General">
                  <c:v>10973.5</c:v>
                </c:pt>
                <c:pt idx="4166" formatCode="General">
                  <c:v>10956.7</c:v>
                </c:pt>
                <c:pt idx="4167" formatCode="General">
                  <c:v>10927.9</c:v>
                </c:pt>
                <c:pt idx="4168" formatCode="General">
                  <c:v>10898.5</c:v>
                </c:pt>
                <c:pt idx="4169" formatCode="General">
                  <c:v>10871</c:v>
                </c:pt>
                <c:pt idx="4170" formatCode="General">
                  <c:v>10846.2</c:v>
                </c:pt>
                <c:pt idx="4171" formatCode="General">
                  <c:v>10818.3</c:v>
                </c:pt>
                <c:pt idx="4172" formatCode="General">
                  <c:v>10787.8</c:v>
                </c:pt>
                <c:pt idx="4173" formatCode="General">
                  <c:v>10764.6</c:v>
                </c:pt>
                <c:pt idx="4174" formatCode="General">
                  <c:v>10742.2</c:v>
                </c:pt>
                <c:pt idx="4175" formatCode="General">
                  <c:v>10716.1</c:v>
                </c:pt>
                <c:pt idx="4176" formatCode="General">
                  <c:v>10688.4</c:v>
                </c:pt>
                <c:pt idx="4177" formatCode="General">
                  <c:v>10667.3</c:v>
                </c:pt>
                <c:pt idx="4178" formatCode="General">
                  <c:v>10639.3</c:v>
                </c:pt>
                <c:pt idx="4179" formatCode="General">
                  <c:v>10613.4</c:v>
                </c:pt>
                <c:pt idx="4180" formatCode="General">
                  <c:v>10583.8</c:v>
                </c:pt>
                <c:pt idx="4181" formatCode="General">
                  <c:v>10553.3</c:v>
                </c:pt>
                <c:pt idx="4182" formatCode="General">
                  <c:v>10534.6</c:v>
                </c:pt>
                <c:pt idx="4183" formatCode="General">
                  <c:v>10498.9</c:v>
                </c:pt>
                <c:pt idx="4184" formatCode="General">
                  <c:v>10466.4</c:v>
                </c:pt>
                <c:pt idx="4185" formatCode="General">
                  <c:v>10440.200000000003</c:v>
                </c:pt>
                <c:pt idx="4186" formatCode="General">
                  <c:v>10413.299999999997</c:v>
                </c:pt>
                <c:pt idx="4187" formatCode="General">
                  <c:v>10387.700000000003</c:v>
                </c:pt>
                <c:pt idx="4188" formatCode="General">
                  <c:v>10361.700000000003</c:v>
                </c:pt>
                <c:pt idx="4189" formatCode="General">
                  <c:v>10326.4</c:v>
                </c:pt>
                <c:pt idx="4190" formatCode="General">
                  <c:v>10294.799999999997</c:v>
                </c:pt>
                <c:pt idx="4191" formatCode="General">
                  <c:v>10273.799999999997</c:v>
                </c:pt>
                <c:pt idx="4192" formatCode="General">
                  <c:v>10251.700000000003</c:v>
                </c:pt>
                <c:pt idx="4193" formatCode="General">
                  <c:v>10222.6</c:v>
                </c:pt>
                <c:pt idx="4194" formatCode="General">
                  <c:v>10196.9</c:v>
                </c:pt>
                <c:pt idx="4195" formatCode="General">
                  <c:v>10165.4</c:v>
                </c:pt>
                <c:pt idx="4196" formatCode="General">
                  <c:v>10137.299999999997</c:v>
                </c:pt>
                <c:pt idx="4197" formatCode="General">
                  <c:v>10117.4</c:v>
                </c:pt>
                <c:pt idx="4198" formatCode="General">
                  <c:v>10095.6</c:v>
                </c:pt>
                <c:pt idx="4199" formatCode="General">
                  <c:v>10062.5</c:v>
                </c:pt>
                <c:pt idx="4200" formatCode="General">
                  <c:v>10040.299999999997</c:v>
                </c:pt>
                <c:pt idx="4201" formatCode="General">
                  <c:v>10023.700000000003</c:v>
                </c:pt>
                <c:pt idx="4202" formatCode="General">
                  <c:v>9993.4499999999989</c:v>
                </c:pt>
                <c:pt idx="4203" formatCode="General">
                  <c:v>9966.43</c:v>
                </c:pt>
                <c:pt idx="4204" formatCode="General">
                  <c:v>9935.369999999999</c:v>
                </c:pt>
                <c:pt idx="4205" formatCode="General">
                  <c:v>9900.82</c:v>
                </c:pt>
                <c:pt idx="4206" formatCode="General">
                  <c:v>9872.7800000000007</c:v>
                </c:pt>
                <c:pt idx="4207" formatCode="General">
                  <c:v>9853.7400000000016</c:v>
                </c:pt>
                <c:pt idx="4208" formatCode="General">
                  <c:v>9835.1200000000008</c:v>
                </c:pt>
                <c:pt idx="4209" formatCode="General">
                  <c:v>9812</c:v>
                </c:pt>
                <c:pt idx="4210" formatCode="General">
                  <c:v>9783.2000000000007</c:v>
                </c:pt>
                <c:pt idx="4211" formatCode="General">
                  <c:v>9763.58</c:v>
                </c:pt>
                <c:pt idx="4212" formatCode="General">
                  <c:v>9732.869999999999</c:v>
                </c:pt>
                <c:pt idx="4213" formatCode="General">
                  <c:v>9701.32</c:v>
                </c:pt>
                <c:pt idx="4214" formatCode="General">
                  <c:v>9669.4499999999989</c:v>
                </c:pt>
                <c:pt idx="4215" formatCode="General">
                  <c:v>9648.19</c:v>
                </c:pt>
                <c:pt idx="4216" formatCode="General">
                  <c:v>9619.7900000000009</c:v>
                </c:pt>
                <c:pt idx="4217" formatCode="General">
                  <c:v>9597.44</c:v>
                </c:pt>
                <c:pt idx="4218" formatCode="General">
                  <c:v>9568.94</c:v>
                </c:pt>
                <c:pt idx="4219" formatCode="General">
                  <c:v>9537.84</c:v>
                </c:pt>
                <c:pt idx="4220" formatCode="General">
                  <c:v>9507.27</c:v>
                </c:pt>
                <c:pt idx="4221" formatCode="General">
                  <c:v>9477.9599999999955</c:v>
                </c:pt>
                <c:pt idx="4222" formatCode="General">
                  <c:v>9452.76</c:v>
                </c:pt>
                <c:pt idx="4223" formatCode="General">
                  <c:v>9407.65</c:v>
                </c:pt>
                <c:pt idx="4224" formatCode="General">
                  <c:v>9383.3599999999988</c:v>
                </c:pt>
                <c:pt idx="4225" formatCode="General">
                  <c:v>9361.2000000000007</c:v>
                </c:pt>
                <c:pt idx="4226" formatCode="General">
                  <c:v>9338.32</c:v>
                </c:pt>
                <c:pt idx="4227" formatCode="General">
                  <c:v>9312.34</c:v>
                </c:pt>
                <c:pt idx="4228" formatCode="General">
                  <c:v>9285.69</c:v>
                </c:pt>
                <c:pt idx="4229" formatCode="General">
                  <c:v>9262.41</c:v>
                </c:pt>
                <c:pt idx="4230" formatCode="General">
                  <c:v>9236.89</c:v>
                </c:pt>
                <c:pt idx="4231" formatCode="General">
                  <c:v>9215.5</c:v>
                </c:pt>
                <c:pt idx="4232" formatCode="General">
                  <c:v>9191.98</c:v>
                </c:pt>
                <c:pt idx="4233" formatCode="General">
                  <c:v>9163.83</c:v>
                </c:pt>
                <c:pt idx="4234" formatCode="General">
                  <c:v>9132.51</c:v>
                </c:pt>
                <c:pt idx="4235" formatCode="General">
                  <c:v>9097.9699999999957</c:v>
                </c:pt>
                <c:pt idx="4236" formatCode="General">
                  <c:v>9067.31</c:v>
                </c:pt>
                <c:pt idx="4237" formatCode="General">
                  <c:v>9049.68</c:v>
                </c:pt>
                <c:pt idx="4238" formatCode="General">
                  <c:v>9030.41</c:v>
                </c:pt>
                <c:pt idx="4239" formatCode="General">
                  <c:v>9002.07</c:v>
                </c:pt>
                <c:pt idx="4240" formatCode="General">
                  <c:v>8973.0300000000007</c:v>
                </c:pt>
                <c:pt idx="4241" formatCode="General">
                  <c:v>8950.7000000000007</c:v>
                </c:pt>
                <c:pt idx="4242" formatCode="General">
                  <c:v>8910.76</c:v>
                </c:pt>
                <c:pt idx="4243" formatCode="General">
                  <c:v>8876.89</c:v>
                </c:pt>
                <c:pt idx="4244" formatCode="General">
                  <c:v>8847.98</c:v>
                </c:pt>
                <c:pt idx="4245" formatCode="General">
                  <c:v>8815.67</c:v>
                </c:pt>
                <c:pt idx="4246" formatCode="General">
                  <c:v>8788.27</c:v>
                </c:pt>
                <c:pt idx="4247" formatCode="General">
                  <c:v>8757.4499999999989</c:v>
                </c:pt>
                <c:pt idx="4248" formatCode="General">
                  <c:v>8731.11</c:v>
                </c:pt>
                <c:pt idx="4249" formatCode="General">
                  <c:v>8704.2900000000009</c:v>
                </c:pt>
                <c:pt idx="4250" formatCode="General">
                  <c:v>8654.75</c:v>
                </c:pt>
                <c:pt idx="4251" formatCode="General">
                  <c:v>8622.7800000000007</c:v>
                </c:pt>
                <c:pt idx="4252" formatCode="General">
                  <c:v>8601.51</c:v>
                </c:pt>
                <c:pt idx="4253" formatCode="General">
                  <c:v>8570.7199999999975</c:v>
                </c:pt>
                <c:pt idx="4254" formatCode="General">
                  <c:v>8544.76</c:v>
                </c:pt>
                <c:pt idx="4255" formatCode="General">
                  <c:v>8521.369999999999</c:v>
                </c:pt>
                <c:pt idx="4256" formatCode="General">
                  <c:v>8496.81</c:v>
                </c:pt>
                <c:pt idx="4257" formatCode="General">
                  <c:v>8471.67</c:v>
                </c:pt>
                <c:pt idx="4258" formatCode="General">
                  <c:v>8450.94</c:v>
                </c:pt>
                <c:pt idx="4259" formatCode="General">
                  <c:v>8428.8599999999988</c:v>
                </c:pt>
                <c:pt idx="4260" formatCode="General">
                  <c:v>8403.8799999999956</c:v>
                </c:pt>
                <c:pt idx="4261" formatCode="General">
                  <c:v>8375</c:v>
                </c:pt>
                <c:pt idx="4262" formatCode="General">
                  <c:v>8339.4699999999957</c:v>
                </c:pt>
                <c:pt idx="4263" formatCode="General">
                  <c:v>8319.25</c:v>
                </c:pt>
                <c:pt idx="4264" formatCode="General">
                  <c:v>8295.84</c:v>
                </c:pt>
                <c:pt idx="4265" formatCode="General">
                  <c:v>8263.27</c:v>
                </c:pt>
                <c:pt idx="4266" formatCode="General">
                  <c:v>8216.59</c:v>
                </c:pt>
                <c:pt idx="4267" formatCode="General">
                  <c:v>8194.4</c:v>
                </c:pt>
                <c:pt idx="4268" formatCode="General">
                  <c:v>8172.8600000000006</c:v>
                </c:pt>
                <c:pt idx="4269" formatCode="General">
                  <c:v>8145.38</c:v>
                </c:pt>
                <c:pt idx="4270" formatCode="General">
                  <c:v>8123.44</c:v>
                </c:pt>
                <c:pt idx="4271" formatCode="General">
                  <c:v>8098.1</c:v>
                </c:pt>
                <c:pt idx="4272" formatCode="General">
                  <c:v>8073.78</c:v>
                </c:pt>
                <c:pt idx="4273" formatCode="General">
                  <c:v>8043.71</c:v>
                </c:pt>
                <c:pt idx="4274" formatCode="General">
                  <c:v>8016.02</c:v>
                </c:pt>
                <c:pt idx="4275" formatCode="General">
                  <c:v>7990.89</c:v>
                </c:pt>
                <c:pt idx="4276" formatCode="General">
                  <c:v>7965.7699999999995</c:v>
                </c:pt>
                <c:pt idx="4277" formatCode="General">
                  <c:v>7931.1600000000008</c:v>
                </c:pt>
                <c:pt idx="4278" formatCode="General">
                  <c:v>7910.17</c:v>
                </c:pt>
                <c:pt idx="4279" formatCode="General">
                  <c:v>7878.01</c:v>
                </c:pt>
                <c:pt idx="4280" formatCode="General">
                  <c:v>7853.3200000000006</c:v>
                </c:pt>
                <c:pt idx="4281" formatCode="General">
                  <c:v>7827.71</c:v>
                </c:pt>
                <c:pt idx="4282" formatCode="General">
                  <c:v>7802.6200000000008</c:v>
                </c:pt>
                <c:pt idx="4283" formatCode="General">
                  <c:v>7775.45</c:v>
                </c:pt>
                <c:pt idx="4284" formatCode="General">
                  <c:v>7759.1200000000008</c:v>
                </c:pt>
                <c:pt idx="4285" formatCode="General">
                  <c:v>7726.6100000000006</c:v>
                </c:pt>
                <c:pt idx="4286" formatCode="General">
                  <c:v>7696.9299999999994</c:v>
                </c:pt>
                <c:pt idx="4287" formatCode="General">
                  <c:v>7661.38</c:v>
                </c:pt>
                <c:pt idx="4288" formatCode="General">
                  <c:v>7637.18</c:v>
                </c:pt>
                <c:pt idx="4289" formatCode="General">
                  <c:v>7618.24</c:v>
                </c:pt>
                <c:pt idx="4290" formatCode="General">
                  <c:v>7597.58</c:v>
                </c:pt>
                <c:pt idx="4291" formatCode="General">
                  <c:v>7581.37</c:v>
                </c:pt>
                <c:pt idx="4292" formatCode="General">
                  <c:v>7547.39</c:v>
                </c:pt>
                <c:pt idx="4293" formatCode="General">
                  <c:v>7526.7</c:v>
                </c:pt>
                <c:pt idx="4294" formatCode="General">
                  <c:v>7504.55</c:v>
                </c:pt>
                <c:pt idx="4295" formatCode="General">
                  <c:v>7484.05</c:v>
                </c:pt>
                <c:pt idx="4296" formatCode="General">
                  <c:v>7466.18</c:v>
                </c:pt>
                <c:pt idx="4297" formatCode="General">
                  <c:v>7434.76</c:v>
                </c:pt>
                <c:pt idx="4298" formatCode="General">
                  <c:v>7397.37</c:v>
                </c:pt>
                <c:pt idx="4299" formatCode="General">
                  <c:v>7366.4</c:v>
                </c:pt>
                <c:pt idx="4300" formatCode="General">
                  <c:v>7341.81</c:v>
                </c:pt>
                <c:pt idx="4301" formatCode="General">
                  <c:v>7320.34</c:v>
                </c:pt>
                <c:pt idx="4302" formatCode="General">
                  <c:v>7292.26</c:v>
                </c:pt>
                <c:pt idx="4303" formatCode="General">
                  <c:v>7273.68</c:v>
                </c:pt>
                <c:pt idx="4304" formatCode="General">
                  <c:v>7249.8</c:v>
                </c:pt>
                <c:pt idx="4305" formatCode="General">
                  <c:v>7227.6200000000008</c:v>
                </c:pt>
                <c:pt idx="4306" formatCode="General">
                  <c:v>7209.23</c:v>
                </c:pt>
                <c:pt idx="4307" formatCode="General">
                  <c:v>7177.52</c:v>
                </c:pt>
                <c:pt idx="4308" formatCode="General">
                  <c:v>7136.78</c:v>
                </c:pt>
                <c:pt idx="4309" formatCode="General">
                  <c:v>7111.83</c:v>
                </c:pt>
                <c:pt idx="4310" formatCode="General">
                  <c:v>7084.9299999999994</c:v>
                </c:pt>
                <c:pt idx="4311" formatCode="General">
                  <c:v>7064.59</c:v>
                </c:pt>
                <c:pt idx="4312" formatCode="General">
                  <c:v>7035.8200000000006</c:v>
                </c:pt>
                <c:pt idx="4313" formatCode="General">
                  <c:v>7013.07</c:v>
                </c:pt>
                <c:pt idx="4314" formatCode="General">
                  <c:v>6997.87</c:v>
                </c:pt>
                <c:pt idx="4315" formatCode="General">
                  <c:v>6979.13</c:v>
                </c:pt>
                <c:pt idx="4316" formatCode="General">
                  <c:v>6955.37</c:v>
                </c:pt>
                <c:pt idx="4317" formatCode="General">
                  <c:v>6930.38</c:v>
                </c:pt>
                <c:pt idx="4318" formatCode="General">
                  <c:v>6904.38</c:v>
                </c:pt>
                <c:pt idx="4319" formatCode="General">
                  <c:v>6883.2</c:v>
                </c:pt>
                <c:pt idx="4320" formatCode="General">
                  <c:v>6883.2</c:v>
                </c:pt>
                <c:pt idx="4321" formatCode="General">
                  <c:v>6883.2</c:v>
                </c:pt>
                <c:pt idx="4322" formatCode="General">
                  <c:v>6883.2</c:v>
                </c:pt>
                <c:pt idx="4323" formatCode="General">
                  <c:v>6883.2</c:v>
                </c:pt>
                <c:pt idx="4324" formatCode="General">
                  <c:v>6883.2</c:v>
                </c:pt>
                <c:pt idx="4325" formatCode="General">
                  <c:v>6883.2</c:v>
                </c:pt>
                <c:pt idx="4326" formatCode="General">
                  <c:v>6883.2</c:v>
                </c:pt>
                <c:pt idx="4327" formatCode="General">
                  <c:v>6883.2</c:v>
                </c:pt>
                <c:pt idx="4328" formatCode="General">
                  <c:v>6883.2</c:v>
                </c:pt>
                <c:pt idx="4329" formatCode="General">
                  <c:v>6883.2</c:v>
                </c:pt>
                <c:pt idx="4330" formatCode="General">
                  <c:v>6883.2</c:v>
                </c:pt>
                <c:pt idx="4331" formatCode="General">
                  <c:v>6883.2</c:v>
                </c:pt>
                <c:pt idx="4332" formatCode="General">
                  <c:v>6883.2</c:v>
                </c:pt>
                <c:pt idx="4333" formatCode="General">
                  <c:v>6883.2</c:v>
                </c:pt>
                <c:pt idx="4334" formatCode="General">
                  <c:v>6883.2</c:v>
                </c:pt>
                <c:pt idx="4335" formatCode="General">
                  <c:v>6883.2</c:v>
                </c:pt>
                <c:pt idx="4336" formatCode="General">
                  <c:v>6883.2</c:v>
                </c:pt>
                <c:pt idx="4337" formatCode="General">
                  <c:v>6883.2</c:v>
                </c:pt>
                <c:pt idx="4338" formatCode="General">
                  <c:v>6883.2</c:v>
                </c:pt>
                <c:pt idx="4339" formatCode="General">
                  <c:v>6883.2</c:v>
                </c:pt>
                <c:pt idx="4340" formatCode="General">
                  <c:v>6883.2</c:v>
                </c:pt>
                <c:pt idx="4341" formatCode="General">
                  <c:v>6883.2</c:v>
                </c:pt>
                <c:pt idx="4342" formatCode="General">
                  <c:v>6883.2</c:v>
                </c:pt>
                <c:pt idx="4343" formatCode="General">
                  <c:v>6883.2</c:v>
                </c:pt>
                <c:pt idx="4344" formatCode="General">
                  <c:v>6883.2</c:v>
                </c:pt>
                <c:pt idx="4345" formatCode="General">
                  <c:v>6883.2</c:v>
                </c:pt>
                <c:pt idx="4346" formatCode="General">
                  <c:v>6883.2</c:v>
                </c:pt>
                <c:pt idx="4347" formatCode="General">
                  <c:v>6883.2</c:v>
                </c:pt>
                <c:pt idx="4348" formatCode="General">
                  <c:v>6883.2</c:v>
                </c:pt>
                <c:pt idx="4349" formatCode="General">
                  <c:v>6883.2</c:v>
                </c:pt>
                <c:pt idx="4350" formatCode="General">
                  <c:v>6883.2</c:v>
                </c:pt>
                <c:pt idx="4351" formatCode="General">
                  <c:v>6883.2</c:v>
                </c:pt>
                <c:pt idx="4352" formatCode="General">
                  <c:v>6883.2</c:v>
                </c:pt>
                <c:pt idx="4353" formatCode="General">
                  <c:v>6883.2</c:v>
                </c:pt>
                <c:pt idx="4354" formatCode="General">
                  <c:v>6883.2</c:v>
                </c:pt>
                <c:pt idx="4355" formatCode="General">
                  <c:v>6883.2</c:v>
                </c:pt>
                <c:pt idx="4356" formatCode="General">
                  <c:v>6883.2</c:v>
                </c:pt>
                <c:pt idx="4357" formatCode="General">
                  <c:v>6883.2</c:v>
                </c:pt>
                <c:pt idx="4358" formatCode="General">
                  <c:v>6883.2</c:v>
                </c:pt>
                <c:pt idx="4359" formatCode="General">
                  <c:v>6883.2</c:v>
                </c:pt>
                <c:pt idx="4360" formatCode="General">
                  <c:v>6883.2</c:v>
                </c:pt>
                <c:pt idx="4361" formatCode="General">
                  <c:v>6883.2</c:v>
                </c:pt>
                <c:pt idx="4362" formatCode="General">
                  <c:v>6883.2</c:v>
                </c:pt>
                <c:pt idx="4363" formatCode="General">
                  <c:v>6883.2</c:v>
                </c:pt>
                <c:pt idx="4364" formatCode="General">
                  <c:v>6883.2</c:v>
                </c:pt>
                <c:pt idx="4365" formatCode="General">
                  <c:v>6883.2</c:v>
                </c:pt>
                <c:pt idx="4366" formatCode="General">
                  <c:v>6883.2</c:v>
                </c:pt>
                <c:pt idx="4367" formatCode="General">
                  <c:v>6883.2</c:v>
                </c:pt>
                <c:pt idx="4368" formatCode="General">
                  <c:v>6883.2</c:v>
                </c:pt>
                <c:pt idx="4369" formatCode="General">
                  <c:v>6883.2</c:v>
                </c:pt>
                <c:pt idx="4370" formatCode="General">
                  <c:v>6883.2</c:v>
                </c:pt>
                <c:pt idx="4371" formatCode="General">
                  <c:v>6883.2</c:v>
                </c:pt>
                <c:pt idx="4372" formatCode="General">
                  <c:v>6883.2</c:v>
                </c:pt>
                <c:pt idx="4373" formatCode="General">
                  <c:v>6883.2</c:v>
                </c:pt>
                <c:pt idx="4374" formatCode="General">
                  <c:v>6883.2</c:v>
                </c:pt>
                <c:pt idx="4375" formatCode="General">
                  <c:v>6883.2</c:v>
                </c:pt>
                <c:pt idx="4376" formatCode="General">
                  <c:v>6883.2</c:v>
                </c:pt>
                <c:pt idx="4377" formatCode="General">
                  <c:v>6883.2</c:v>
                </c:pt>
                <c:pt idx="4378" formatCode="General">
                  <c:v>6883.2</c:v>
                </c:pt>
                <c:pt idx="4379" formatCode="General">
                  <c:v>6883.2</c:v>
                </c:pt>
                <c:pt idx="4380" formatCode="General">
                  <c:v>6883.2</c:v>
                </c:pt>
                <c:pt idx="4381" formatCode="General">
                  <c:v>6883.2</c:v>
                </c:pt>
                <c:pt idx="4382" formatCode="General">
                  <c:v>6883.2</c:v>
                </c:pt>
                <c:pt idx="4383" formatCode="General">
                  <c:v>6883.2</c:v>
                </c:pt>
                <c:pt idx="4384" formatCode="General">
                  <c:v>6883.2</c:v>
                </c:pt>
                <c:pt idx="4385" formatCode="General">
                  <c:v>6883.2</c:v>
                </c:pt>
                <c:pt idx="4386" formatCode="General">
                  <c:v>6883.2</c:v>
                </c:pt>
                <c:pt idx="4387" formatCode="General">
                  <c:v>6883.2</c:v>
                </c:pt>
                <c:pt idx="4388" formatCode="General">
                  <c:v>6883.2</c:v>
                </c:pt>
                <c:pt idx="4389" formatCode="General">
                  <c:v>6883.2</c:v>
                </c:pt>
                <c:pt idx="4390" formatCode="General">
                  <c:v>6883.2</c:v>
                </c:pt>
                <c:pt idx="4391" formatCode="General">
                  <c:v>6883.2</c:v>
                </c:pt>
                <c:pt idx="4392" formatCode="General">
                  <c:v>6883.2</c:v>
                </c:pt>
                <c:pt idx="4393" formatCode="General">
                  <c:v>6883.2</c:v>
                </c:pt>
                <c:pt idx="4394" formatCode="General">
                  <c:v>6883.2</c:v>
                </c:pt>
                <c:pt idx="4395" formatCode="General">
                  <c:v>6883.2</c:v>
                </c:pt>
                <c:pt idx="4396" formatCode="General">
                  <c:v>6883.2</c:v>
                </c:pt>
                <c:pt idx="4397" formatCode="General">
                  <c:v>6883.2</c:v>
                </c:pt>
                <c:pt idx="4398" formatCode="General">
                  <c:v>6883.2</c:v>
                </c:pt>
                <c:pt idx="4399" formatCode="General">
                  <c:v>6883.2</c:v>
                </c:pt>
                <c:pt idx="4400" formatCode="General">
                  <c:v>6883.2</c:v>
                </c:pt>
                <c:pt idx="4401" formatCode="General">
                  <c:v>6883.2</c:v>
                </c:pt>
                <c:pt idx="4402" formatCode="General">
                  <c:v>6883.2</c:v>
                </c:pt>
                <c:pt idx="4403" formatCode="General">
                  <c:v>6883.2</c:v>
                </c:pt>
                <c:pt idx="4404" formatCode="General">
                  <c:v>6883.2</c:v>
                </c:pt>
                <c:pt idx="4405" formatCode="General">
                  <c:v>6883.2</c:v>
                </c:pt>
                <c:pt idx="4406" formatCode="General">
                  <c:v>6883.2</c:v>
                </c:pt>
                <c:pt idx="4407" formatCode="General">
                  <c:v>6883.2</c:v>
                </c:pt>
                <c:pt idx="4408" formatCode="General">
                  <c:v>6883.2</c:v>
                </c:pt>
                <c:pt idx="4409" formatCode="General">
                  <c:v>6883.2</c:v>
                </c:pt>
                <c:pt idx="4410" formatCode="General">
                  <c:v>6883.2</c:v>
                </c:pt>
                <c:pt idx="4411" formatCode="General">
                  <c:v>6883.2</c:v>
                </c:pt>
                <c:pt idx="4412" formatCode="General">
                  <c:v>6883.2</c:v>
                </c:pt>
                <c:pt idx="4413" formatCode="General">
                  <c:v>6883.2</c:v>
                </c:pt>
                <c:pt idx="4414" formatCode="General">
                  <c:v>6883.2</c:v>
                </c:pt>
                <c:pt idx="4415" formatCode="General">
                  <c:v>6883.2</c:v>
                </c:pt>
                <c:pt idx="4416" formatCode="General">
                  <c:v>6883.2</c:v>
                </c:pt>
                <c:pt idx="4417" formatCode="General">
                  <c:v>6883.2</c:v>
                </c:pt>
                <c:pt idx="4418" formatCode="General">
                  <c:v>6883.2</c:v>
                </c:pt>
                <c:pt idx="4419" formatCode="General">
                  <c:v>6883.2</c:v>
                </c:pt>
                <c:pt idx="4420" formatCode="General">
                  <c:v>6883.2</c:v>
                </c:pt>
                <c:pt idx="4421" formatCode="General">
                  <c:v>6883.2</c:v>
                </c:pt>
                <c:pt idx="4422" formatCode="General">
                  <c:v>6883.2</c:v>
                </c:pt>
                <c:pt idx="4423" formatCode="General">
                  <c:v>6883.2</c:v>
                </c:pt>
                <c:pt idx="4424" formatCode="General">
                  <c:v>6883.2</c:v>
                </c:pt>
                <c:pt idx="4425" formatCode="General">
                  <c:v>6883.2</c:v>
                </c:pt>
                <c:pt idx="4426" formatCode="General">
                  <c:v>6883.2</c:v>
                </c:pt>
                <c:pt idx="4427" formatCode="General">
                  <c:v>6883.2</c:v>
                </c:pt>
                <c:pt idx="4428" formatCode="General">
                  <c:v>6883.2</c:v>
                </c:pt>
                <c:pt idx="4429" formatCode="General">
                  <c:v>6883.2</c:v>
                </c:pt>
                <c:pt idx="4430" formatCode="General">
                  <c:v>6883.2</c:v>
                </c:pt>
                <c:pt idx="4431" formatCode="General">
                  <c:v>6883.2</c:v>
                </c:pt>
                <c:pt idx="4432" formatCode="General">
                  <c:v>6883.2</c:v>
                </c:pt>
                <c:pt idx="4433" formatCode="General">
                  <c:v>6883.2</c:v>
                </c:pt>
                <c:pt idx="4434" formatCode="General">
                  <c:v>6883.2</c:v>
                </c:pt>
                <c:pt idx="4435" formatCode="General">
                  <c:v>6883.2</c:v>
                </c:pt>
                <c:pt idx="4436" formatCode="General">
                  <c:v>6883.2</c:v>
                </c:pt>
                <c:pt idx="4437" formatCode="General">
                  <c:v>6883.2</c:v>
                </c:pt>
                <c:pt idx="4438" formatCode="General">
                  <c:v>6883.2</c:v>
                </c:pt>
                <c:pt idx="4439" formatCode="General">
                  <c:v>6883.2</c:v>
                </c:pt>
                <c:pt idx="4440" formatCode="General">
                  <c:v>6883.2</c:v>
                </c:pt>
                <c:pt idx="4441" formatCode="General">
                  <c:v>6883.2</c:v>
                </c:pt>
                <c:pt idx="4442" formatCode="General">
                  <c:v>6883.2</c:v>
                </c:pt>
                <c:pt idx="4443" formatCode="General">
                  <c:v>6883.2</c:v>
                </c:pt>
                <c:pt idx="4444" formatCode="General">
                  <c:v>6883.2</c:v>
                </c:pt>
                <c:pt idx="4445" formatCode="General">
                  <c:v>6883.2</c:v>
                </c:pt>
                <c:pt idx="4446" formatCode="General">
                  <c:v>6883.2</c:v>
                </c:pt>
                <c:pt idx="4447" formatCode="General">
                  <c:v>6883.2</c:v>
                </c:pt>
                <c:pt idx="4448" formatCode="General">
                  <c:v>6883.2</c:v>
                </c:pt>
                <c:pt idx="4449" formatCode="General">
                  <c:v>6883.2</c:v>
                </c:pt>
                <c:pt idx="4450" formatCode="General">
                  <c:v>6883.2</c:v>
                </c:pt>
                <c:pt idx="4451" formatCode="General">
                  <c:v>6883.2</c:v>
                </c:pt>
                <c:pt idx="4452" formatCode="General">
                  <c:v>6883.2</c:v>
                </c:pt>
                <c:pt idx="4453" formatCode="General">
                  <c:v>6883.2</c:v>
                </c:pt>
                <c:pt idx="4454" formatCode="General">
                  <c:v>6883.2</c:v>
                </c:pt>
                <c:pt idx="4455" formatCode="General">
                  <c:v>6883.2</c:v>
                </c:pt>
                <c:pt idx="4456" formatCode="General">
                  <c:v>6883.2</c:v>
                </c:pt>
                <c:pt idx="4457" formatCode="General">
                  <c:v>6883.2</c:v>
                </c:pt>
                <c:pt idx="4458" formatCode="General">
                  <c:v>6883.2</c:v>
                </c:pt>
                <c:pt idx="4459" formatCode="General">
                  <c:v>6883.2</c:v>
                </c:pt>
                <c:pt idx="4460" formatCode="General">
                  <c:v>6883.2</c:v>
                </c:pt>
                <c:pt idx="4461" formatCode="General">
                  <c:v>6883.2</c:v>
                </c:pt>
                <c:pt idx="4462" formatCode="General">
                  <c:v>6883.2</c:v>
                </c:pt>
                <c:pt idx="4463" formatCode="General">
                  <c:v>6883.2</c:v>
                </c:pt>
                <c:pt idx="4464" formatCode="General">
                  <c:v>6883.2</c:v>
                </c:pt>
                <c:pt idx="4465" formatCode="General">
                  <c:v>6883.2</c:v>
                </c:pt>
                <c:pt idx="4466" formatCode="General">
                  <c:v>6883.2</c:v>
                </c:pt>
                <c:pt idx="4467" formatCode="General">
                  <c:v>6883.2</c:v>
                </c:pt>
                <c:pt idx="4468" formatCode="General">
                  <c:v>6883.2</c:v>
                </c:pt>
                <c:pt idx="4469" formatCode="General">
                  <c:v>6883.2</c:v>
                </c:pt>
                <c:pt idx="4470" formatCode="General">
                  <c:v>6883.2</c:v>
                </c:pt>
                <c:pt idx="4471" formatCode="General">
                  <c:v>6883.2</c:v>
                </c:pt>
                <c:pt idx="4472" formatCode="General">
                  <c:v>6883.2</c:v>
                </c:pt>
                <c:pt idx="4473" formatCode="General">
                  <c:v>6883.2</c:v>
                </c:pt>
                <c:pt idx="4474" formatCode="General">
                  <c:v>6883.2</c:v>
                </c:pt>
                <c:pt idx="4475" formatCode="General">
                  <c:v>6883.2</c:v>
                </c:pt>
                <c:pt idx="4476" formatCode="General">
                  <c:v>6883.2</c:v>
                </c:pt>
                <c:pt idx="4477" formatCode="General">
                  <c:v>6883.2</c:v>
                </c:pt>
                <c:pt idx="4478" formatCode="General">
                  <c:v>6883.2</c:v>
                </c:pt>
                <c:pt idx="4479" formatCode="General">
                  <c:v>6883.2</c:v>
                </c:pt>
                <c:pt idx="4480" formatCode="General">
                  <c:v>6883.2</c:v>
                </c:pt>
                <c:pt idx="4481" formatCode="General">
                  <c:v>6883.2</c:v>
                </c:pt>
                <c:pt idx="4482" formatCode="General">
                  <c:v>6883.2</c:v>
                </c:pt>
                <c:pt idx="4483" formatCode="General">
                  <c:v>6883.2</c:v>
                </c:pt>
                <c:pt idx="4484" formatCode="General">
                  <c:v>6883.2</c:v>
                </c:pt>
                <c:pt idx="4485" formatCode="General">
                  <c:v>6883.2</c:v>
                </c:pt>
                <c:pt idx="4486" formatCode="General">
                  <c:v>6883.2</c:v>
                </c:pt>
                <c:pt idx="4487" formatCode="General">
                  <c:v>6883.2</c:v>
                </c:pt>
                <c:pt idx="4488" formatCode="General">
                  <c:v>6883.2</c:v>
                </c:pt>
                <c:pt idx="4489" formatCode="General">
                  <c:v>6883.2</c:v>
                </c:pt>
                <c:pt idx="4490" formatCode="General">
                  <c:v>6883.2</c:v>
                </c:pt>
                <c:pt idx="4491" formatCode="General">
                  <c:v>6883.2</c:v>
                </c:pt>
                <c:pt idx="4492" formatCode="General">
                  <c:v>6883.2</c:v>
                </c:pt>
                <c:pt idx="4493" formatCode="General">
                  <c:v>6883.2</c:v>
                </c:pt>
                <c:pt idx="4494" formatCode="General">
                  <c:v>6883.2</c:v>
                </c:pt>
                <c:pt idx="4495" formatCode="General">
                  <c:v>6883.2</c:v>
                </c:pt>
                <c:pt idx="4496" formatCode="General">
                  <c:v>6883.2</c:v>
                </c:pt>
                <c:pt idx="4497" formatCode="General">
                  <c:v>6883.2</c:v>
                </c:pt>
                <c:pt idx="4498" formatCode="General">
                  <c:v>6883.2</c:v>
                </c:pt>
                <c:pt idx="4499" formatCode="General">
                  <c:v>6883.2</c:v>
                </c:pt>
                <c:pt idx="4500" formatCode="General">
                  <c:v>6883.2</c:v>
                </c:pt>
                <c:pt idx="4501" formatCode="General">
                  <c:v>6883.2</c:v>
                </c:pt>
                <c:pt idx="4502" formatCode="General">
                  <c:v>6883.2</c:v>
                </c:pt>
                <c:pt idx="4503" formatCode="General">
                  <c:v>6883.2</c:v>
                </c:pt>
                <c:pt idx="4504" formatCode="General">
                  <c:v>6883.2</c:v>
                </c:pt>
                <c:pt idx="4505" formatCode="General">
                  <c:v>6883.2</c:v>
                </c:pt>
                <c:pt idx="4506" formatCode="General">
                  <c:v>6883.2</c:v>
                </c:pt>
                <c:pt idx="4507" formatCode="General">
                  <c:v>6883.2</c:v>
                </c:pt>
                <c:pt idx="4508" formatCode="General">
                  <c:v>6883.2</c:v>
                </c:pt>
                <c:pt idx="4509" formatCode="General">
                  <c:v>6883.2</c:v>
                </c:pt>
                <c:pt idx="4510" formatCode="General">
                  <c:v>6883.2</c:v>
                </c:pt>
                <c:pt idx="4511" formatCode="General">
                  <c:v>6883.2</c:v>
                </c:pt>
                <c:pt idx="4512" formatCode="General">
                  <c:v>6883.2</c:v>
                </c:pt>
                <c:pt idx="4513" formatCode="General">
                  <c:v>6883.2</c:v>
                </c:pt>
                <c:pt idx="4514" formatCode="General">
                  <c:v>6883.14</c:v>
                </c:pt>
                <c:pt idx="4515" formatCode="General">
                  <c:v>6875.41</c:v>
                </c:pt>
                <c:pt idx="4516" formatCode="General">
                  <c:v>6858.8</c:v>
                </c:pt>
                <c:pt idx="4517" formatCode="General">
                  <c:v>6844.48</c:v>
                </c:pt>
                <c:pt idx="4518" formatCode="General">
                  <c:v>6830.56</c:v>
                </c:pt>
                <c:pt idx="4519" formatCode="General">
                  <c:v>6816.55</c:v>
                </c:pt>
                <c:pt idx="4520" formatCode="General">
                  <c:v>6792.48</c:v>
                </c:pt>
                <c:pt idx="4521" formatCode="General">
                  <c:v>6777.76</c:v>
                </c:pt>
                <c:pt idx="4522" formatCode="General">
                  <c:v>6765.8200000000006</c:v>
                </c:pt>
                <c:pt idx="4523" formatCode="General">
                  <c:v>6751.48</c:v>
                </c:pt>
                <c:pt idx="4524" formatCode="General">
                  <c:v>6734.37</c:v>
                </c:pt>
                <c:pt idx="4525" formatCode="General">
                  <c:v>6719.88</c:v>
                </c:pt>
                <c:pt idx="4526" formatCode="General">
                  <c:v>6703.33</c:v>
                </c:pt>
                <c:pt idx="4527" formatCode="General">
                  <c:v>6692.64</c:v>
                </c:pt>
                <c:pt idx="4528" formatCode="General">
                  <c:v>6673.56</c:v>
                </c:pt>
                <c:pt idx="4529" formatCode="General">
                  <c:v>6659.1900000000005</c:v>
                </c:pt>
                <c:pt idx="4530" formatCode="General">
                  <c:v>6648.4299999999994</c:v>
                </c:pt>
                <c:pt idx="4531" formatCode="General">
                  <c:v>6635.39</c:v>
                </c:pt>
                <c:pt idx="4532" formatCode="General">
                  <c:v>6617.6</c:v>
                </c:pt>
                <c:pt idx="4533" formatCode="General">
                  <c:v>6603.84</c:v>
                </c:pt>
                <c:pt idx="4534" formatCode="General">
                  <c:v>6591.52</c:v>
                </c:pt>
                <c:pt idx="4535" formatCode="General">
                  <c:v>6572.8</c:v>
                </c:pt>
                <c:pt idx="4536" formatCode="General">
                  <c:v>6559.89</c:v>
                </c:pt>
                <c:pt idx="4537" formatCode="General">
                  <c:v>6545.83</c:v>
                </c:pt>
                <c:pt idx="4538" formatCode="General">
                  <c:v>6530.83</c:v>
                </c:pt>
                <c:pt idx="4539" formatCode="General">
                  <c:v>6515.73</c:v>
                </c:pt>
                <c:pt idx="4540" formatCode="General">
                  <c:v>6504.95</c:v>
                </c:pt>
                <c:pt idx="4541" formatCode="General">
                  <c:v>6491.1600000000008</c:v>
                </c:pt>
                <c:pt idx="4542" formatCode="General">
                  <c:v>6477.1</c:v>
                </c:pt>
                <c:pt idx="4543" formatCode="General">
                  <c:v>6462.1100000000006</c:v>
                </c:pt>
                <c:pt idx="4544" formatCode="General">
                  <c:v>6444.78</c:v>
                </c:pt>
                <c:pt idx="4545" formatCode="General">
                  <c:v>6433.9</c:v>
                </c:pt>
                <c:pt idx="4546" formatCode="General">
                  <c:v>6423.6600000000008</c:v>
                </c:pt>
                <c:pt idx="4547" formatCode="General">
                  <c:v>6409.95</c:v>
                </c:pt>
                <c:pt idx="4548" formatCode="General">
                  <c:v>6397.75</c:v>
                </c:pt>
                <c:pt idx="4549" formatCode="General">
                  <c:v>6384.6500000000005</c:v>
                </c:pt>
                <c:pt idx="4550" formatCode="General">
                  <c:v>6371.98</c:v>
                </c:pt>
                <c:pt idx="4551" formatCode="General">
                  <c:v>6362.35</c:v>
                </c:pt>
                <c:pt idx="4552" formatCode="General">
                  <c:v>6347.9299999999994</c:v>
                </c:pt>
                <c:pt idx="4553" formatCode="General">
                  <c:v>6328.44</c:v>
                </c:pt>
                <c:pt idx="4554" formatCode="General">
                  <c:v>6314.6600000000008</c:v>
                </c:pt>
                <c:pt idx="4555" formatCode="General">
                  <c:v>6300.3200000000006</c:v>
                </c:pt>
                <c:pt idx="4556" formatCode="General">
                  <c:v>6286.83</c:v>
                </c:pt>
                <c:pt idx="4557" formatCode="General">
                  <c:v>6270.24</c:v>
                </c:pt>
                <c:pt idx="4558" formatCode="General">
                  <c:v>6255.42</c:v>
                </c:pt>
                <c:pt idx="4559" formatCode="General">
                  <c:v>6241.63</c:v>
                </c:pt>
                <c:pt idx="4560" formatCode="General">
                  <c:v>6228.83</c:v>
                </c:pt>
                <c:pt idx="4561" formatCode="General">
                  <c:v>6211.9</c:v>
                </c:pt>
                <c:pt idx="4562" formatCode="General">
                  <c:v>6195.04</c:v>
                </c:pt>
                <c:pt idx="4563" formatCode="General">
                  <c:v>6183.29</c:v>
                </c:pt>
                <c:pt idx="4564" formatCode="General">
                  <c:v>6168.56</c:v>
                </c:pt>
                <c:pt idx="4565" formatCode="General">
                  <c:v>6155.52</c:v>
                </c:pt>
                <c:pt idx="4566" formatCode="General">
                  <c:v>6143.06</c:v>
                </c:pt>
                <c:pt idx="4567" formatCode="General">
                  <c:v>6128.08</c:v>
                </c:pt>
                <c:pt idx="4568" formatCode="General">
                  <c:v>6114.06</c:v>
                </c:pt>
                <c:pt idx="4569" formatCode="General">
                  <c:v>6102.6100000000006</c:v>
                </c:pt>
                <c:pt idx="4570" formatCode="General">
                  <c:v>6086.76</c:v>
                </c:pt>
                <c:pt idx="4571" formatCode="General">
                  <c:v>6075.4</c:v>
                </c:pt>
                <c:pt idx="4572" formatCode="General">
                  <c:v>6062.31</c:v>
                </c:pt>
                <c:pt idx="4573" formatCode="General">
                  <c:v>6046.09</c:v>
                </c:pt>
                <c:pt idx="4574" formatCode="General">
                  <c:v>6029.42</c:v>
                </c:pt>
                <c:pt idx="4575" formatCode="General">
                  <c:v>6011.34</c:v>
                </c:pt>
                <c:pt idx="4576" formatCode="General">
                  <c:v>6000.8</c:v>
                </c:pt>
                <c:pt idx="4577" formatCode="General">
                  <c:v>5992.34</c:v>
                </c:pt>
                <c:pt idx="4578" formatCode="General">
                  <c:v>5974.08</c:v>
                </c:pt>
                <c:pt idx="4579" formatCode="General">
                  <c:v>5959.02</c:v>
                </c:pt>
                <c:pt idx="4580" formatCode="General">
                  <c:v>5940.54</c:v>
                </c:pt>
                <c:pt idx="4581" formatCode="General">
                  <c:v>5927.57</c:v>
                </c:pt>
                <c:pt idx="4582" formatCode="General">
                  <c:v>5909.81</c:v>
                </c:pt>
                <c:pt idx="4583" formatCode="General">
                  <c:v>5893.7699999999995</c:v>
                </c:pt>
                <c:pt idx="4584" formatCode="General">
                  <c:v>5876.9299999999994</c:v>
                </c:pt>
                <c:pt idx="4585" formatCode="General">
                  <c:v>5862.53</c:v>
                </c:pt>
                <c:pt idx="4586" formatCode="General">
                  <c:v>5850.3</c:v>
                </c:pt>
                <c:pt idx="4587" formatCode="General">
                  <c:v>5835.88</c:v>
                </c:pt>
                <c:pt idx="4588" formatCode="General">
                  <c:v>5820.46</c:v>
                </c:pt>
                <c:pt idx="4589" formatCode="General">
                  <c:v>5805.23</c:v>
                </c:pt>
                <c:pt idx="4590" formatCode="General">
                  <c:v>5790.51</c:v>
                </c:pt>
                <c:pt idx="4591" formatCode="General">
                  <c:v>5770.92</c:v>
                </c:pt>
                <c:pt idx="4592" formatCode="General">
                  <c:v>5758.73</c:v>
                </c:pt>
                <c:pt idx="4593" formatCode="General">
                  <c:v>5747.29</c:v>
                </c:pt>
                <c:pt idx="4594" formatCode="General">
                  <c:v>5732.01</c:v>
                </c:pt>
                <c:pt idx="4595" formatCode="General">
                  <c:v>5720.18</c:v>
                </c:pt>
                <c:pt idx="4596" formatCode="General">
                  <c:v>5711.04</c:v>
                </c:pt>
                <c:pt idx="4597" formatCode="General">
                  <c:v>5693.6100000000006</c:v>
                </c:pt>
                <c:pt idx="4598" formatCode="General">
                  <c:v>5678.1900000000005</c:v>
                </c:pt>
                <c:pt idx="4599" formatCode="General">
                  <c:v>5665.56</c:v>
                </c:pt>
                <c:pt idx="4600" formatCode="General">
                  <c:v>5647.79</c:v>
                </c:pt>
                <c:pt idx="4601" formatCode="General">
                  <c:v>5629.67</c:v>
                </c:pt>
                <c:pt idx="4602" formatCode="General">
                  <c:v>5616.53</c:v>
                </c:pt>
                <c:pt idx="4603" formatCode="General">
                  <c:v>5602.95</c:v>
                </c:pt>
                <c:pt idx="4604" formatCode="General">
                  <c:v>5591.8600000000006</c:v>
                </c:pt>
                <c:pt idx="4605" formatCode="General">
                  <c:v>5574.4699999999993</c:v>
                </c:pt>
                <c:pt idx="4606" formatCode="General">
                  <c:v>5560.6500000000005</c:v>
                </c:pt>
                <c:pt idx="4607" formatCode="General">
                  <c:v>5543.09</c:v>
                </c:pt>
                <c:pt idx="4608" formatCode="General">
                  <c:v>5525.6200000000008</c:v>
                </c:pt>
                <c:pt idx="4609" formatCode="General">
                  <c:v>5508.2699999999995</c:v>
                </c:pt>
                <c:pt idx="4610" formatCode="General">
                  <c:v>5492.6600000000008</c:v>
                </c:pt>
                <c:pt idx="4611" formatCode="General">
                  <c:v>5478.8200000000006</c:v>
                </c:pt>
                <c:pt idx="4612" formatCode="General">
                  <c:v>5464.45</c:v>
                </c:pt>
                <c:pt idx="4613" formatCode="General">
                  <c:v>5446.6200000000008</c:v>
                </c:pt>
                <c:pt idx="4614" formatCode="General">
                  <c:v>5432.63</c:v>
                </c:pt>
                <c:pt idx="4615" formatCode="General">
                  <c:v>5414.25</c:v>
                </c:pt>
                <c:pt idx="4616" formatCode="General">
                  <c:v>5400.17</c:v>
                </c:pt>
                <c:pt idx="4617" formatCode="General">
                  <c:v>5376.64</c:v>
                </c:pt>
                <c:pt idx="4618" formatCode="General">
                  <c:v>5359.6900000000005</c:v>
                </c:pt>
                <c:pt idx="4619" formatCode="General">
                  <c:v>5345.59</c:v>
                </c:pt>
                <c:pt idx="4620" formatCode="General">
                  <c:v>5337.31</c:v>
                </c:pt>
                <c:pt idx="4621" formatCode="General">
                  <c:v>5322.3200000000006</c:v>
                </c:pt>
                <c:pt idx="4622" formatCode="General">
                  <c:v>5307.03</c:v>
                </c:pt>
                <c:pt idx="4623" formatCode="General">
                  <c:v>5290.22</c:v>
                </c:pt>
                <c:pt idx="4624" formatCode="General">
                  <c:v>5275.57</c:v>
                </c:pt>
                <c:pt idx="4625" formatCode="General">
                  <c:v>5263.42</c:v>
                </c:pt>
                <c:pt idx="4626" formatCode="General">
                  <c:v>5247.01</c:v>
                </c:pt>
                <c:pt idx="4627" formatCode="General">
                  <c:v>5229.28</c:v>
                </c:pt>
                <c:pt idx="4628" formatCode="General">
                  <c:v>5214.75</c:v>
                </c:pt>
                <c:pt idx="4629" formatCode="General">
                  <c:v>5198.92</c:v>
                </c:pt>
                <c:pt idx="4630" formatCode="General">
                  <c:v>5184.4000000000005</c:v>
                </c:pt>
                <c:pt idx="4631" formatCode="General">
                  <c:v>5173.7</c:v>
                </c:pt>
                <c:pt idx="4632" formatCode="General">
                  <c:v>5158.99</c:v>
                </c:pt>
                <c:pt idx="4633" formatCode="General">
                  <c:v>5147.1200000000008</c:v>
                </c:pt>
                <c:pt idx="4634" formatCode="General">
                  <c:v>5130.3</c:v>
                </c:pt>
                <c:pt idx="4635" formatCode="General">
                  <c:v>5118.79</c:v>
                </c:pt>
                <c:pt idx="4636" formatCode="General">
                  <c:v>5098.59</c:v>
                </c:pt>
                <c:pt idx="4637" formatCode="General">
                  <c:v>5084.1600000000008</c:v>
                </c:pt>
                <c:pt idx="4638" formatCode="General">
                  <c:v>5067.4699999999993</c:v>
                </c:pt>
                <c:pt idx="4639" formatCode="General">
                  <c:v>5054.96</c:v>
                </c:pt>
                <c:pt idx="4640" formatCode="General">
                  <c:v>5037.6100000000015</c:v>
                </c:pt>
                <c:pt idx="4641" formatCode="General">
                  <c:v>5022.75</c:v>
                </c:pt>
                <c:pt idx="4642" formatCode="General">
                  <c:v>5008.9699999999993</c:v>
                </c:pt>
                <c:pt idx="4643" formatCode="General">
                  <c:v>4991.3600000000015</c:v>
                </c:pt>
                <c:pt idx="4644" formatCode="General">
                  <c:v>4977.8500000000004</c:v>
                </c:pt>
                <c:pt idx="4645" formatCode="General">
                  <c:v>4946.8100000000004</c:v>
                </c:pt>
                <c:pt idx="4646" formatCode="General">
                  <c:v>4930.54</c:v>
                </c:pt>
                <c:pt idx="4647" formatCode="General">
                  <c:v>4921.4000000000005</c:v>
                </c:pt>
                <c:pt idx="4648" formatCode="General">
                  <c:v>4908.08</c:v>
                </c:pt>
                <c:pt idx="4649" formatCode="General">
                  <c:v>4890.0200000000004</c:v>
                </c:pt>
                <c:pt idx="4650" formatCode="General">
                  <c:v>4874.46</c:v>
                </c:pt>
                <c:pt idx="4651" formatCode="General">
                  <c:v>4860</c:v>
                </c:pt>
                <c:pt idx="4652" formatCode="General">
                  <c:v>4847.4299999999994</c:v>
                </c:pt>
                <c:pt idx="4653" formatCode="General">
                  <c:v>4834.41</c:v>
                </c:pt>
                <c:pt idx="4654" formatCode="General">
                  <c:v>4819.38</c:v>
                </c:pt>
                <c:pt idx="4655" formatCode="General">
                  <c:v>4808.17</c:v>
                </c:pt>
                <c:pt idx="4656" formatCode="General">
                  <c:v>4794.3200000000006</c:v>
                </c:pt>
                <c:pt idx="4657" formatCode="General">
                  <c:v>4772.09</c:v>
                </c:pt>
                <c:pt idx="4658" formatCode="General">
                  <c:v>4757.03</c:v>
                </c:pt>
                <c:pt idx="4659" formatCode="General">
                  <c:v>4741.9000000000005</c:v>
                </c:pt>
                <c:pt idx="4660" formatCode="General">
                  <c:v>4724.08</c:v>
                </c:pt>
                <c:pt idx="4661" formatCode="General">
                  <c:v>4698.95</c:v>
                </c:pt>
                <c:pt idx="4662" formatCode="General">
                  <c:v>4683.13</c:v>
                </c:pt>
                <c:pt idx="4663" formatCode="General">
                  <c:v>4671.07</c:v>
                </c:pt>
                <c:pt idx="4664" formatCode="General">
                  <c:v>4656.6500000000005</c:v>
                </c:pt>
                <c:pt idx="4665" formatCode="General">
                  <c:v>4645.24</c:v>
                </c:pt>
                <c:pt idx="4666" formatCode="General">
                  <c:v>4629.4800000000005</c:v>
                </c:pt>
                <c:pt idx="4667" formatCode="General">
                  <c:v>4613.5600000000004</c:v>
                </c:pt>
                <c:pt idx="4668" formatCode="General">
                  <c:v>4601.7</c:v>
                </c:pt>
                <c:pt idx="4669" formatCode="General">
                  <c:v>4579.74</c:v>
                </c:pt>
                <c:pt idx="4670" formatCode="General">
                  <c:v>4563.6900000000014</c:v>
                </c:pt>
                <c:pt idx="4671" formatCode="General">
                  <c:v>4544.9000000000005</c:v>
                </c:pt>
                <c:pt idx="4672" formatCode="General">
                  <c:v>4531.88</c:v>
                </c:pt>
                <c:pt idx="4673" formatCode="General">
                  <c:v>4519.09</c:v>
                </c:pt>
                <c:pt idx="4674" formatCode="General">
                  <c:v>4508.17</c:v>
                </c:pt>
                <c:pt idx="4675" formatCode="General">
                  <c:v>4494.08</c:v>
                </c:pt>
                <c:pt idx="4676" formatCode="General">
                  <c:v>4480.71</c:v>
                </c:pt>
                <c:pt idx="4677" formatCode="General">
                  <c:v>4467.4800000000005</c:v>
                </c:pt>
                <c:pt idx="4678" formatCode="General">
                  <c:v>4451.29</c:v>
                </c:pt>
                <c:pt idx="4679" formatCode="General">
                  <c:v>4437.96</c:v>
                </c:pt>
                <c:pt idx="4680" formatCode="General">
                  <c:v>4417.1000000000004</c:v>
                </c:pt>
                <c:pt idx="4681" formatCode="General">
                  <c:v>4393.58</c:v>
                </c:pt>
                <c:pt idx="4682" formatCode="General">
                  <c:v>4382.34</c:v>
                </c:pt>
                <c:pt idx="4683" formatCode="General">
                  <c:v>4373.04</c:v>
                </c:pt>
                <c:pt idx="4684" formatCode="General">
                  <c:v>4357.26</c:v>
                </c:pt>
                <c:pt idx="4685" formatCode="General">
                  <c:v>4342.74</c:v>
                </c:pt>
                <c:pt idx="4686" formatCode="General">
                  <c:v>4325.3600000000015</c:v>
                </c:pt>
                <c:pt idx="4687" formatCode="General">
                  <c:v>4309.6900000000014</c:v>
                </c:pt>
                <c:pt idx="4688" formatCode="General">
                  <c:v>4296.59</c:v>
                </c:pt>
                <c:pt idx="4689" formatCode="General">
                  <c:v>4286.9699999999993</c:v>
                </c:pt>
                <c:pt idx="4690" formatCode="General">
                  <c:v>4271.6200000000008</c:v>
                </c:pt>
                <c:pt idx="4691" formatCode="General">
                  <c:v>4260.5600000000004</c:v>
                </c:pt>
                <c:pt idx="4692" formatCode="General">
                  <c:v>4238.34</c:v>
                </c:pt>
                <c:pt idx="4693" formatCode="General">
                  <c:v>4223.1500000000005</c:v>
                </c:pt>
                <c:pt idx="4694" formatCode="General">
                  <c:v>4209.1900000000014</c:v>
                </c:pt>
                <c:pt idx="4695" formatCode="General">
                  <c:v>4191.4299999999994</c:v>
                </c:pt>
                <c:pt idx="4696" formatCode="General">
                  <c:v>4180.99</c:v>
                </c:pt>
                <c:pt idx="4697" formatCode="General">
                  <c:v>4168.4800000000005</c:v>
                </c:pt>
                <c:pt idx="4698" formatCode="General">
                  <c:v>4154.0600000000004</c:v>
                </c:pt>
                <c:pt idx="4699" formatCode="General">
                  <c:v>4144.9000000000005</c:v>
                </c:pt>
                <c:pt idx="4700" formatCode="General">
                  <c:v>4128.6500000000005</c:v>
                </c:pt>
                <c:pt idx="4701" formatCode="General">
                  <c:v>4104.07</c:v>
                </c:pt>
                <c:pt idx="4702" formatCode="General">
                  <c:v>4090.13</c:v>
                </c:pt>
                <c:pt idx="4703" formatCode="General">
                  <c:v>4076.3900000000003</c:v>
                </c:pt>
                <c:pt idx="4704" formatCode="General">
                  <c:v>4062.15</c:v>
                </c:pt>
                <c:pt idx="4705" formatCode="General">
                  <c:v>4045.59</c:v>
                </c:pt>
                <c:pt idx="4706" formatCode="General">
                  <c:v>4030.9</c:v>
                </c:pt>
                <c:pt idx="4707" formatCode="General">
                  <c:v>4020.73</c:v>
                </c:pt>
                <c:pt idx="4708" formatCode="General">
                  <c:v>4008.74</c:v>
                </c:pt>
                <c:pt idx="4709" formatCode="General">
                  <c:v>3992.68</c:v>
                </c:pt>
                <c:pt idx="4710" formatCode="General">
                  <c:v>3979.18</c:v>
                </c:pt>
                <c:pt idx="4711" formatCode="General">
                  <c:v>3964.32</c:v>
                </c:pt>
                <c:pt idx="4712" formatCode="General">
                  <c:v>3960.42</c:v>
                </c:pt>
                <c:pt idx="4713" formatCode="General">
                  <c:v>3960.42</c:v>
                </c:pt>
                <c:pt idx="4714" formatCode="General">
                  <c:v>3960.42</c:v>
                </c:pt>
                <c:pt idx="4715" formatCode="General">
                  <c:v>3960.42</c:v>
                </c:pt>
                <c:pt idx="4716" formatCode="General">
                  <c:v>3960.42</c:v>
                </c:pt>
                <c:pt idx="4717" formatCode="General">
                  <c:v>3960.42</c:v>
                </c:pt>
                <c:pt idx="4718" formatCode="General">
                  <c:v>3960.42</c:v>
                </c:pt>
                <c:pt idx="4719" formatCode="General">
                  <c:v>3960.42</c:v>
                </c:pt>
                <c:pt idx="4720" formatCode="General">
                  <c:v>3960.42</c:v>
                </c:pt>
                <c:pt idx="4721" formatCode="General">
                  <c:v>3960.42</c:v>
                </c:pt>
                <c:pt idx="4722" formatCode="General">
                  <c:v>3960.42</c:v>
                </c:pt>
                <c:pt idx="4723" formatCode="General">
                  <c:v>3960.42</c:v>
                </c:pt>
                <c:pt idx="4724" formatCode="General">
                  <c:v>3960.42</c:v>
                </c:pt>
                <c:pt idx="4725" formatCode="General">
                  <c:v>3960.42</c:v>
                </c:pt>
                <c:pt idx="4726" formatCode="General">
                  <c:v>3960.42</c:v>
                </c:pt>
                <c:pt idx="4727" formatCode="General">
                  <c:v>3960.42</c:v>
                </c:pt>
                <c:pt idx="4728" formatCode="General">
                  <c:v>3960.42</c:v>
                </c:pt>
                <c:pt idx="4729" formatCode="General">
                  <c:v>3960.42</c:v>
                </c:pt>
                <c:pt idx="4730" formatCode="General">
                  <c:v>3960.42</c:v>
                </c:pt>
                <c:pt idx="4731" formatCode="General">
                  <c:v>3960.42</c:v>
                </c:pt>
                <c:pt idx="4732" formatCode="General">
                  <c:v>3960.42</c:v>
                </c:pt>
                <c:pt idx="4733" formatCode="General">
                  <c:v>3960.42</c:v>
                </c:pt>
                <c:pt idx="4734" formatCode="General">
                  <c:v>3960.42</c:v>
                </c:pt>
                <c:pt idx="4735" formatCode="General">
                  <c:v>3960.42</c:v>
                </c:pt>
                <c:pt idx="4736" formatCode="General">
                  <c:v>3960.42</c:v>
                </c:pt>
                <c:pt idx="4737" formatCode="General">
                  <c:v>3960.42</c:v>
                </c:pt>
                <c:pt idx="4738" formatCode="General">
                  <c:v>3960.42</c:v>
                </c:pt>
                <c:pt idx="4739" formatCode="General">
                  <c:v>3960.42</c:v>
                </c:pt>
                <c:pt idx="4740" formatCode="General">
                  <c:v>3960.42</c:v>
                </c:pt>
                <c:pt idx="4741" formatCode="General">
                  <c:v>3960.42</c:v>
                </c:pt>
                <c:pt idx="4742" formatCode="General">
                  <c:v>3960.42</c:v>
                </c:pt>
                <c:pt idx="4743" formatCode="General">
                  <c:v>3960.42</c:v>
                </c:pt>
                <c:pt idx="4744" formatCode="General">
                  <c:v>3960.42</c:v>
                </c:pt>
                <c:pt idx="4745" formatCode="General">
                  <c:v>3960.42</c:v>
                </c:pt>
                <c:pt idx="4746" formatCode="General">
                  <c:v>3960.42</c:v>
                </c:pt>
                <c:pt idx="4747" formatCode="General">
                  <c:v>3960.42</c:v>
                </c:pt>
                <c:pt idx="4748" formatCode="General">
                  <c:v>3960.42</c:v>
                </c:pt>
                <c:pt idx="4749" formatCode="General">
                  <c:v>3960.42</c:v>
                </c:pt>
                <c:pt idx="4750" formatCode="General">
                  <c:v>3960.42</c:v>
                </c:pt>
                <c:pt idx="4751" formatCode="General">
                  <c:v>3960.42</c:v>
                </c:pt>
                <c:pt idx="4752" formatCode="General">
                  <c:v>3960.42</c:v>
                </c:pt>
                <c:pt idx="4753" formatCode="General">
                  <c:v>3960.42</c:v>
                </c:pt>
                <c:pt idx="4754" formatCode="General">
                  <c:v>3960.42</c:v>
                </c:pt>
                <c:pt idx="4755" formatCode="General">
                  <c:v>3960.42</c:v>
                </c:pt>
                <c:pt idx="4756" formatCode="General">
                  <c:v>3960.42</c:v>
                </c:pt>
                <c:pt idx="4757" formatCode="General">
                  <c:v>3960.42</c:v>
                </c:pt>
                <c:pt idx="4758" formatCode="General">
                  <c:v>3960.42</c:v>
                </c:pt>
                <c:pt idx="4759" formatCode="General">
                  <c:v>3960.42</c:v>
                </c:pt>
                <c:pt idx="4760" formatCode="General">
                  <c:v>3960.42</c:v>
                </c:pt>
                <c:pt idx="4761" formatCode="General">
                  <c:v>3960.42</c:v>
                </c:pt>
                <c:pt idx="4762" formatCode="General">
                  <c:v>3960.42</c:v>
                </c:pt>
                <c:pt idx="4763" formatCode="General">
                  <c:v>3960.42</c:v>
                </c:pt>
                <c:pt idx="4764" formatCode="General">
                  <c:v>3960.42</c:v>
                </c:pt>
                <c:pt idx="4765" formatCode="General">
                  <c:v>3960.42</c:v>
                </c:pt>
                <c:pt idx="4766" formatCode="General">
                  <c:v>3960.42</c:v>
                </c:pt>
                <c:pt idx="4767" formatCode="General">
                  <c:v>3960.42</c:v>
                </c:pt>
                <c:pt idx="4768" formatCode="General">
                  <c:v>3960.42</c:v>
                </c:pt>
                <c:pt idx="4769" formatCode="General">
                  <c:v>3960.42</c:v>
                </c:pt>
                <c:pt idx="4770" formatCode="General">
                  <c:v>3960.42</c:v>
                </c:pt>
                <c:pt idx="4771" formatCode="General">
                  <c:v>3960.42</c:v>
                </c:pt>
                <c:pt idx="4772" formatCode="General">
                  <c:v>3960.42</c:v>
                </c:pt>
                <c:pt idx="4773" formatCode="General">
                  <c:v>3960.42</c:v>
                </c:pt>
                <c:pt idx="4774" formatCode="General">
                  <c:v>3960.42</c:v>
                </c:pt>
                <c:pt idx="4775" formatCode="General">
                  <c:v>3960.42</c:v>
                </c:pt>
                <c:pt idx="4776" formatCode="General">
                  <c:v>3960.42</c:v>
                </c:pt>
                <c:pt idx="4777" formatCode="General">
                  <c:v>3960.42</c:v>
                </c:pt>
                <c:pt idx="4778" formatCode="General">
                  <c:v>3960.42</c:v>
                </c:pt>
                <c:pt idx="4779" formatCode="General">
                  <c:v>3960.42</c:v>
                </c:pt>
                <c:pt idx="4780" formatCode="General">
                  <c:v>3960.42</c:v>
                </c:pt>
                <c:pt idx="4781" formatCode="General">
                  <c:v>3960.42</c:v>
                </c:pt>
                <c:pt idx="4782" formatCode="General">
                  <c:v>3960.42</c:v>
                </c:pt>
                <c:pt idx="4783" formatCode="General">
                  <c:v>3960.42</c:v>
                </c:pt>
                <c:pt idx="4784" formatCode="General">
                  <c:v>3960.42</c:v>
                </c:pt>
                <c:pt idx="4785" formatCode="General">
                  <c:v>3960.42</c:v>
                </c:pt>
                <c:pt idx="4786" formatCode="General">
                  <c:v>3960.42</c:v>
                </c:pt>
                <c:pt idx="4787" formatCode="General">
                  <c:v>3960.42</c:v>
                </c:pt>
                <c:pt idx="4788" formatCode="General">
                  <c:v>3960.42</c:v>
                </c:pt>
                <c:pt idx="4789" formatCode="General">
                  <c:v>3960.42</c:v>
                </c:pt>
                <c:pt idx="4790" formatCode="General">
                  <c:v>3960.42</c:v>
                </c:pt>
                <c:pt idx="4791" formatCode="General">
                  <c:v>3960.42</c:v>
                </c:pt>
                <c:pt idx="4792" formatCode="General">
                  <c:v>3960.42</c:v>
                </c:pt>
                <c:pt idx="4793" formatCode="General">
                  <c:v>3960.42</c:v>
                </c:pt>
                <c:pt idx="4794" formatCode="General">
                  <c:v>3960.42</c:v>
                </c:pt>
                <c:pt idx="4795" formatCode="General">
                  <c:v>3960.42</c:v>
                </c:pt>
                <c:pt idx="4796" formatCode="General">
                  <c:v>3960.42</c:v>
                </c:pt>
                <c:pt idx="4797" formatCode="General">
                  <c:v>3960.42</c:v>
                </c:pt>
                <c:pt idx="4798" formatCode="General">
                  <c:v>3960.42</c:v>
                </c:pt>
                <c:pt idx="4799" formatCode="General">
                  <c:v>3960.42</c:v>
                </c:pt>
                <c:pt idx="4800" formatCode="General">
                  <c:v>3960.42</c:v>
                </c:pt>
                <c:pt idx="4801" formatCode="General">
                  <c:v>3960.42</c:v>
                </c:pt>
                <c:pt idx="4802" formatCode="General">
                  <c:v>3960.42</c:v>
                </c:pt>
                <c:pt idx="4803" formatCode="General">
                  <c:v>3960.42</c:v>
                </c:pt>
                <c:pt idx="4804" formatCode="General">
                  <c:v>3960.42</c:v>
                </c:pt>
                <c:pt idx="4805" formatCode="General">
                  <c:v>3960.42</c:v>
                </c:pt>
                <c:pt idx="4806" formatCode="General">
                  <c:v>3960.42</c:v>
                </c:pt>
                <c:pt idx="4807" formatCode="General">
                  <c:v>3960.42</c:v>
                </c:pt>
                <c:pt idx="4808" formatCode="General">
                  <c:v>3960.42</c:v>
                </c:pt>
                <c:pt idx="4809" formatCode="General">
                  <c:v>3960.42</c:v>
                </c:pt>
                <c:pt idx="4810" formatCode="General">
                  <c:v>3960.42</c:v>
                </c:pt>
                <c:pt idx="4811" formatCode="General">
                  <c:v>3960.42</c:v>
                </c:pt>
                <c:pt idx="4812" formatCode="General">
                  <c:v>3960.42</c:v>
                </c:pt>
                <c:pt idx="4813" formatCode="General">
                  <c:v>3960.42</c:v>
                </c:pt>
                <c:pt idx="4814" formatCode="General">
                  <c:v>3960.42</c:v>
                </c:pt>
                <c:pt idx="4815" formatCode="General">
                  <c:v>3960.42</c:v>
                </c:pt>
                <c:pt idx="4816" formatCode="General">
                  <c:v>3960.42</c:v>
                </c:pt>
                <c:pt idx="4817" formatCode="General">
                  <c:v>3960.42</c:v>
                </c:pt>
                <c:pt idx="4818" formatCode="General">
                  <c:v>3960.42</c:v>
                </c:pt>
                <c:pt idx="4819" formatCode="General">
                  <c:v>3960.42</c:v>
                </c:pt>
                <c:pt idx="4820" formatCode="General">
                  <c:v>3960.42</c:v>
                </c:pt>
                <c:pt idx="4821" formatCode="General">
                  <c:v>3960.42</c:v>
                </c:pt>
                <c:pt idx="4822" formatCode="General">
                  <c:v>3960.42</c:v>
                </c:pt>
                <c:pt idx="4823" formatCode="General">
                  <c:v>3960.42</c:v>
                </c:pt>
                <c:pt idx="4824" formatCode="General">
                  <c:v>3960.42</c:v>
                </c:pt>
                <c:pt idx="4825" formatCode="General">
                  <c:v>3960.42</c:v>
                </c:pt>
                <c:pt idx="4826" formatCode="General">
                  <c:v>3960.42</c:v>
                </c:pt>
                <c:pt idx="4827" formatCode="General">
                  <c:v>3960.42</c:v>
                </c:pt>
                <c:pt idx="4828" formatCode="General">
                  <c:v>3960.42</c:v>
                </c:pt>
                <c:pt idx="4829" formatCode="General">
                  <c:v>3960.42</c:v>
                </c:pt>
                <c:pt idx="4830" formatCode="General">
                  <c:v>3960.42</c:v>
                </c:pt>
                <c:pt idx="4831" formatCode="General">
                  <c:v>3960.42</c:v>
                </c:pt>
                <c:pt idx="4832" formatCode="General">
                  <c:v>3960.42</c:v>
                </c:pt>
                <c:pt idx="4833" formatCode="General">
                  <c:v>3960.42</c:v>
                </c:pt>
                <c:pt idx="4834" formatCode="General">
                  <c:v>3960.42</c:v>
                </c:pt>
                <c:pt idx="4835" formatCode="General">
                  <c:v>3960.42</c:v>
                </c:pt>
                <c:pt idx="4836" formatCode="General">
                  <c:v>3960.42</c:v>
                </c:pt>
                <c:pt idx="4837" formatCode="General">
                  <c:v>3960.42</c:v>
                </c:pt>
                <c:pt idx="4838" formatCode="General">
                  <c:v>3960.42</c:v>
                </c:pt>
                <c:pt idx="4839" formatCode="General">
                  <c:v>3960.42</c:v>
                </c:pt>
                <c:pt idx="4840" formatCode="General">
                  <c:v>3960.42</c:v>
                </c:pt>
                <c:pt idx="4841" formatCode="General">
                  <c:v>3960.42</c:v>
                </c:pt>
                <c:pt idx="4842" formatCode="General">
                  <c:v>3960.42</c:v>
                </c:pt>
                <c:pt idx="4843" formatCode="General">
                  <c:v>3960.42</c:v>
                </c:pt>
                <c:pt idx="4844" formatCode="General">
                  <c:v>3960.42</c:v>
                </c:pt>
                <c:pt idx="4845" formatCode="General">
                  <c:v>3960.42</c:v>
                </c:pt>
                <c:pt idx="4846" formatCode="General">
                  <c:v>3960.42</c:v>
                </c:pt>
                <c:pt idx="4847" formatCode="General">
                  <c:v>3960.42</c:v>
                </c:pt>
                <c:pt idx="4848" formatCode="General">
                  <c:v>3960.42</c:v>
                </c:pt>
                <c:pt idx="4849" formatCode="General">
                  <c:v>3960.42</c:v>
                </c:pt>
                <c:pt idx="4850" formatCode="General">
                  <c:v>3960.42</c:v>
                </c:pt>
                <c:pt idx="4851" formatCode="General">
                  <c:v>3960.42</c:v>
                </c:pt>
                <c:pt idx="4852" formatCode="General">
                  <c:v>3960.42</c:v>
                </c:pt>
                <c:pt idx="4853" formatCode="General">
                  <c:v>3960.42</c:v>
                </c:pt>
                <c:pt idx="4854" formatCode="General">
                  <c:v>3960.42</c:v>
                </c:pt>
                <c:pt idx="4855" formatCode="General">
                  <c:v>3960.42</c:v>
                </c:pt>
                <c:pt idx="4856" formatCode="General">
                  <c:v>3960.42</c:v>
                </c:pt>
                <c:pt idx="4857" formatCode="General">
                  <c:v>3960.42</c:v>
                </c:pt>
                <c:pt idx="4858" formatCode="General">
                  <c:v>3960.42</c:v>
                </c:pt>
                <c:pt idx="4859" formatCode="General">
                  <c:v>3960.42</c:v>
                </c:pt>
                <c:pt idx="4860" formatCode="General">
                  <c:v>3960.42</c:v>
                </c:pt>
                <c:pt idx="4861" formatCode="General">
                  <c:v>3960.42</c:v>
                </c:pt>
                <c:pt idx="4862" formatCode="General">
                  <c:v>3960.42</c:v>
                </c:pt>
                <c:pt idx="4863" formatCode="General">
                  <c:v>3960.42</c:v>
                </c:pt>
                <c:pt idx="4864" formatCode="General">
                  <c:v>3960.42</c:v>
                </c:pt>
                <c:pt idx="4865" formatCode="General">
                  <c:v>3960.42</c:v>
                </c:pt>
                <c:pt idx="4866" formatCode="General">
                  <c:v>3960.42</c:v>
                </c:pt>
                <c:pt idx="4867" formatCode="General">
                  <c:v>3960.42</c:v>
                </c:pt>
                <c:pt idx="4868" formatCode="General">
                  <c:v>3960.42</c:v>
                </c:pt>
                <c:pt idx="4869" formatCode="General">
                  <c:v>3960.42</c:v>
                </c:pt>
                <c:pt idx="4870" formatCode="General">
                  <c:v>3960.42</c:v>
                </c:pt>
                <c:pt idx="4871" formatCode="General">
                  <c:v>3960.42</c:v>
                </c:pt>
                <c:pt idx="4872" formatCode="General">
                  <c:v>3960.42</c:v>
                </c:pt>
                <c:pt idx="4873" formatCode="General">
                  <c:v>3960.42</c:v>
                </c:pt>
                <c:pt idx="4874" formatCode="General">
                  <c:v>3960.42</c:v>
                </c:pt>
                <c:pt idx="4875" formatCode="General">
                  <c:v>3960.42</c:v>
                </c:pt>
                <c:pt idx="4876" formatCode="General">
                  <c:v>3960.42</c:v>
                </c:pt>
                <c:pt idx="4877" formatCode="General">
                  <c:v>3960.42</c:v>
                </c:pt>
                <c:pt idx="4878" formatCode="General">
                  <c:v>3960.42</c:v>
                </c:pt>
                <c:pt idx="4879" formatCode="General">
                  <c:v>3960.42</c:v>
                </c:pt>
                <c:pt idx="4880" formatCode="General">
                  <c:v>3960.42</c:v>
                </c:pt>
                <c:pt idx="4881" formatCode="General">
                  <c:v>3960.42</c:v>
                </c:pt>
                <c:pt idx="4882" formatCode="General">
                  <c:v>3960.42</c:v>
                </c:pt>
                <c:pt idx="4883" formatCode="General">
                  <c:v>3960.42</c:v>
                </c:pt>
                <c:pt idx="4884" formatCode="General">
                  <c:v>3960.42</c:v>
                </c:pt>
                <c:pt idx="4885" formatCode="General">
                  <c:v>3960.42</c:v>
                </c:pt>
                <c:pt idx="4886" formatCode="General">
                  <c:v>3960.42</c:v>
                </c:pt>
                <c:pt idx="4887" formatCode="General">
                  <c:v>3960.42</c:v>
                </c:pt>
                <c:pt idx="4888" formatCode="General">
                  <c:v>3960.42</c:v>
                </c:pt>
                <c:pt idx="4889" formatCode="General">
                  <c:v>3960.42</c:v>
                </c:pt>
                <c:pt idx="4890" formatCode="General">
                  <c:v>3960.42</c:v>
                </c:pt>
                <c:pt idx="4891" formatCode="General">
                  <c:v>3960.42</c:v>
                </c:pt>
                <c:pt idx="4892" formatCode="General">
                  <c:v>3960.42</c:v>
                </c:pt>
                <c:pt idx="4893" formatCode="General">
                  <c:v>3960.42</c:v>
                </c:pt>
                <c:pt idx="4894" formatCode="General">
                  <c:v>3960.42</c:v>
                </c:pt>
                <c:pt idx="4895" formatCode="General">
                  <c:v>3960.42</c:v>
                </c:pt>
                <c:pt idx="4896" formatCode="General">
                  <c:v>3960.42</c:v>
                </c:pt>
                <c:pt idx="4897" formatCode="General">
                  <c:v>3960.42</c:v>
                </c:pt>
                <c:pt idx="4898" formatCode="General">
                  <c:v>3960.42</c:v>
                </c:pt>
                <c:pt idx="4899" formatCode="General">
                  <c:v>3960.42</c:v>
                </c:pt>
                <c:pt idx="4900" formatCode="General">
                  <c:v>3960.42</c:v>
                </c:pt>
                <c:pt idx="4901" formatCode="General">
                  <c:v>3960.42</c:v>
                </c:pt>
                <c:pt idx="4902" formatCode="General">
                  <c:v>3960.42</c:v>
                </c:pt>
                <c:pt idx="4903" formatCode="General">
                  <c:v>3960.42</c:v>
                </c:pt>
                <c:pt idx="4904" formatCode="General">
                  <c:v>3960.42</c:v>
                </c:pt>
                <c:pt idx="4905" formatCode="General">
                  <c:v>3960.42</c:v>
                </c:pt>
                <c:pt idx="4906" formatCode="General">
                  <c:v>3960.42</c:v>
                </c:pt>
                <c:pt idx="4907" formatCode="General">
                  <c:v>3960.42</c:v>
                </c:pt>
                <c:pt idx="4908" formatCode="General">
                  <c:v>3959.22</c:v>
                </c:pt>
                <c:pt idx="4909" formatCode="General">
                  <c:v>3951.05</c:v>
                </c:pt>
                <c:pt idx="4910" formatCode="General">
                  <c:v>3941.66</c:v>
                </c:pt>
                <c:pt idx="4911" formatCode="General">
                  <c:v>3933.53</c:v>
                </c:pt>
                <c:pt idx="4912" formatCode="General">
                  <c:v>3925.5</c:v>
                </c:pt>
                <c:pt idx="4913" formatCode="General">
                  <c:v>3912.42</c:v>
                </c:pt>
                <c:pt idx="4914" formatCode="General">
                  <c:v>3903.19</c:v>
                </c:pt>
                <c:pt idx="4915" formatCode="General">
                  <c:v>3895.4100000000003</c:v>
                </c:pt>
                <c:pt idx="4916" formatCode="General">
                  <c:v>3887.42</c:v>
                </c:pt>
                <c:pt idx="4917" formatCode="General">
                  <c:v>3880.22</c:v>
                </c:pt>
                <c:pt idx="4918" formatCode="General">
                  <c:v>3872.24</c:v>
                </c:pt>
                <c:pt idx="4919" formatCode="General">
                  <c:v>3864.06</c:v>
                </c:pt>
                <c:pt idx="4920" formatCode="General">
                  <c:v>3858.2799999999997</c:v>
                </c:pt>
                <c:pt idx="4921" formatCode="General">
                  <c:v>3852.22</c:v>
                </c:pt>
                <c:pt idx="4922" formatCode="General">
                  <c:v>3843.68</c:v>
                </c:pt>
                <c:pt idx="4923" formatCode="General">
                  <c:v>3835.9</c:v>
                </c:pt>
                <c:pt idx="4924" formatCode="General">
                  <c:v>3829.1</c:v>
                </c:pt>
                <c:pt idx="4925" formatCode="General">
                  <c:v>3820.32</c:v>
                </c:pt>
                <c:pt idx="4926" formatCode="General">
                  <c:v>3812.4300000000003</c:v>
                </c:pt>
                <c:pt idx="4927" formatCode="General">
                  <c:v>3802.9100000000003</c:v>
                </c:pt>
                <c:pt idx="4928" formatCode="General">
                  <c:v>3793.8300000000004</c:v>
                </c:pt>
                <c:pt idx="4929" formatCode="General">
                  <c:v>3786.22</c:v>
                </c:pt>
                <c:pt idx="4930" formatCode="General">
                  <c:v>3778.03</c:v>
                </c:pt>
                <c:pt idx="4931" formatCode="General">
                  <c:v>3769.4900000000002</c:v>
                </c:pt>
                <c:pt idx="4932" formatCode="General">
                  <c:v>3760.7599999999998</c:v>
                </c:pt>
                <c:pt idx="4933" formatCode="General">
                  <c:v>3752.52</c:v>
                </c:pt>
                <c:pt idx="4934" formatCode="General">
                  <c:v>3744.96</c:v>
                </c:pt>
                <c:pt idx="4935" formatCode="General">
                  <c:v>3737.18</c:v>
                </c:pt>
                <c:pt idx="4936" formatCode="General">
                  <c:v>3730.98</c:v>
                </c:pt>
                <c:pt idx="4937" formatCode="General">
                  <c:v>3722.03</c:v>
                </c:pt>
                <c:pt idx="4938" formatCode="General">
                  <c:v>3713.58</c:v>
                </c:pt>
                <c:pt idx="4939" formatCode="General">
                  <c:v>3706.15</c:v>
                </c:pt>
                <c:pt idx="4940" formatCode="General">
                  <c:v>3698.82</c:v>
                </c:pt>
                <c:pt idx="4941" formatCode="General">
                  <c:v>3690.2599999999998</c:v>
                </c:pt>
                <c:pt idx="4942" formatCode="General">
                  <c:v>3682.1</c:v>
                </c:pt>
                <c:pt idx="4943" formatCode="General">
                  <c:v>3676.07</c:v>
                </c:pt>
                <c:pt idx="4944" formatCode="General">
                  <c:v>3668.34</c:v>
                </c:pt>
                <c:pt idx="4945" formatCode="General">
                  <c:v>3658.8500000000004</c:v>
                </c:pt>
                <c:pt idx="4946" formatCode="General">
                  <c:v>3649.65</c:v>
                </c:pt>
                <c:pt idx="4947" formatCode="General">
                  <c:v>3640.44</c:v>
                </c:pt>
                <c:pt idx="4948" formatCode="General">
                  <c:v>3633.53</c:v>
                </c:pt>
                <c:pt idx="4949" formatCode="General">
                  <c:v>3623.56</c:v>
                </c:pt>
                <c:pt idx="4950" formatCode="General">
                  <c:v>3614.56</c:v>
                </c:pt>
                <c:pt idx="4951" formatCode="General">
                  <c:v>3606.44</c:v>
                </c:pt>
                <c:pt idx="4952" formatCode="General">
                  <c:v>3598.12</c:v>
                </c:pt>
                <c:pt idx="4953" formatCode="General">
                  <c:v>3591.18</c:v>
                </c:pt>
                <c:pt idx="4954" formatCode="General">
                  <c:v>3582.3500000000004</c:v>
                </c:pt>
                <c:pt idx="4955" formatCode="General">
                  <c:v>3572.73</c:v>
                </c:pt>
                <c:pt idx="4956" formatCode="General">
                  <c:v>3564.54</c:v>
                </c:pt>
                <c:pt idx="4957" formatCode="General">
                  <c:v>3556.34</c:v>
                </c:pt>
                <c:pt idx="4958" formatCode="General">
                  <c:v>3548.86</c:v>
                </c:pt>
                <c:pt idx="4959" formatCode="General">
                  <c:v>3538.7799999999997</c:v>
                </c:pt>
                <c:pt idx="4960" formatCode="General">
                  <c:v>3529.6</c:v>
                </c:pt>
                <c:pt idx="4961" formatCode="General">
                  <c:v>3522.09</c:v>
                </c:pt>
                <c:pt idx="4962" formatCode="General">
                  <c:v>3512.4500000000003</c:v>
                </c:pt>
                <c:pt idx="4963" formatCode="General">
                  <c:v>3506.88</c:v>
                </c:pt>
                <c:pt idx="4964" formatCode="General">
                  <c:v>3498.13</c:v>
                </c:pt>
                <c:pt idx="4965" formatCode="General">
                  <c:v>3489.38</c:v>
                </c:pt>
                <c:pt idx="4966" formatCode="General">
                  <c:v>3481.59</c:v>
                </c:pt>
                <c:pt idx="4967" formatCode="General">
                  <c:v>3470.4700000000003</c:v>
                </c:pt>
                <c:pt idx="4968" formatCode="General">
                  <c:v>3463.4</c:v>
                </c:pt>
                <c:pt idx="4969" formatCode="General">
                  <c:v>3456.3</c:v>
                </c:pt>
                <c:pt idx="4970" formatCode="General">
                  <c:v>3447.24</c:v>
                </c:pt>
                <c:pt idx="4971" formatCode="General">
                  <c:v>3437.12</c:v>
                </c:pt>
                <c:pt idx="4972" formatCode="General">
                  <c:v>3429.4300000000003</c:v>
                </c:pt>
                <c:pt idx="4973" formatCode="General">
                  <c:v>3422.55</c:v>
                </c:pt>
                <c:pt idx="4974" formatCode="General">
                  <c:v>3413.4</c:v>
                </c:pt>
                <c:pt idx="4975" formatCode="General">
                  <c:v>3404.36</c:v>
                </c:pt>
                <c:pt idx="4976" formatCode="General">
                  <c:v>3394.24</c:v>
                </c:pt>
                <c:pt idx="4977" formatCode="General">
                  <c:v>3386.4900000000002</c:v>
                </c:pt>
                <c:pt idx="4978" formatCode="General">
                  <c:v>3378.75</c:v>
                </c:pt>
                <c:pt idx="4979" formatCode="General">
                  <c:v>3371.2</c:v>
                </c:pt>
                <c:pt idx="4980" formatCode="General">
                  <c:v>3359.34</c:v>
                </c:pt>
                <c:pt idx="4981" formatCode="General">
                  <c:v>3350.32</c:v>
                </c:pt>
                <c:pt idx="4982" formatCode="General">
                  <c:v>3338.8300000000004</c:v>
                </c:pt>
                <c:pt idx="4983" formatCode="General">
                  <c:v>3332.1</c:v>
                </c:pt>
                <c:pt idx="4984" formatCode="General">
                  <c:v>3321.58</c:v>
                </c:pt>
                <c:pt idx="4985" formatCode="General">
                  <c:v>3312.8</c:v>
                </c:pt>
                <c:pt idx="4986" formatCode="General">
                  <c:v>3305.8300000000004</c:v>
                </c:pt>
                <c:pt idx="4987" formatCode="General">
                  <c:v>3298.2799999999997</c:v>
                </c:pt>
                <c:pt idx="4988" formatCode="General">
                  <c:v>3288.3900000000003</c:v>
                </c:pt>
                <c:pt idx="4989" formatCode="General">
                  <c:v>3280.03</c:v>
                </c:pt>
                <c:pt idx="4990" formatCode="General">
                  <c:v>3271.56</c:v>
                </c:pt>
                <c:pt idx="4991" formatCode="General">
                  <c:v>3259.58</c:v>
                </c:pt>
                <c:pt idx="4992" formatCode="General">
                  <c:v>3253.4</c:v>
                </c:pt>
                <c:pt idx="4993" formatCode="General">
                  <c:v>3247.42</c:v>
                </c:pt>
                <c:pt idx="4994" formatCode="General">
                  <c:v>3239.67</c:v>
                </c:pt>
                <c:pt idx="4995" formatCode="General">
                  <c:v>3231.67</c:v>
                </c:pt>
                <c:pt idx="4996" formatCode="General">
                  <c:v>3221.92</c:v>
                </c:pt>
                <c:pt idx="4997" formatCode="General">
                  <c:v>3213.22</c:v>
                </c:pt>
                <c:pt idx="4998" formatCode="General">
                  <c:v>3202.58</c:v>
                </c:pt>
                <c:pt idx="4999" formatCode="General">
                  <c:v>3193.56</c:v>
                </c:pt>
                <c:pt idx="5000" formatCode="General">
                  <c:v>3185.9</c:v>
                </c:pt>
                <c:pt idx="5001" formatCode="General">
                  <c:v>3177.4300000000003</c:v>
                </c:pt>
                <c:pt idx="5002" formatCode="General">
                  <c:v>3169.42</c:v>
                </c:pt>
                <c:pt idx="5003" formatCode="General">
                  <c:v>3159.4300000000003</c:v>
                </c:pt>
                <c:pt idx="5004" formatCode="General">
                  <c:v>3150.8300000000004</c:v>
                </c:pt>
                <c:pt idx="5005" formatCode="General">
                  <c:v>3143</c:v>
                </c:pt>
                <c:pt idx="5006" formatCode="General">
                  <c:v>3134.29</c:v>
                </c:pt>
                <c:pt idx="5007" formatCode="General">
                  <c:v>3128.4500000000003</c:v>
                </c:pt>
                <c:pt idx="5008" formatCode="General">
                  <c:v>3112.63</c:v>
                </c:pt>
                <c:pt idx="5009" formatCode="General">
                  <c:v>3104.71</c:v>
                </c:pt>
                <c:pt idx="5010" formatCode="General">
                  <c:v>3096.66</c:v>
                </c:pt>
                <c:pt idx="5011" formatCode="General">
                  <c:v>3087.57</c:v>
                </c:pt>
                <c:pt idx="5012" formatCode="General">
                  <c:v>3078.51</c:v>
                </c:pt>
                <c:pt idx="5013" formatCode="General">
                  <c:v>3068.82</c:v>
                </c:pt>
                <c:pt idx="5014" formatCode="General">
                  <c:v>3060.15</c:v>
                </c:pt>
                <c:pt idx="5015" formatCode="General">
                  <c:v>3054.1</c:v>
                </c:pt>
                <c:pt idx="5016" formatCode="General">
                  <c:v>3045.2</c:v>
                </c:pt>
                <c:pt idx="5017" formatCode="General">
                  <c:v>3034.04</c:v>
                </c:pt>
                <c:pt idx="5018" formatCode="General">
                  <c:v>3025.7</c:v>
                </c:pt>
                <c:pt idx="5019" formatCode="General">
                  <c:v>3017.23</c:v>
                </c:pt>
                <c:pt idx="5020" formatCode="General">
                  <c:v>3009.17</c:v>
                </c:pt>
                <c:pt idx="5021" formatCode="General">
                  <c:v>3004.11</c:v>
                </c:pt>
                <c:pt idx="5022" formatCode="General">
                  <c:v>2996.4</c:v>
                </c:pt>
                <c:pt idx="5023" formatCode="General">
                  <c:v>2989.2</c:v>
                </c:pt>
                <c:pt idx="5024" formatCode="General">
                  <c:v>2979.56</c:v>
                </c:pt>
                <c:pt idx="5025" formatCode="General">
                  <c:v>2970.19</c:v>
                </c:pt>
                <c:pt idx="5026" formatCode="General">
                  <c:v>2960.8100000000004</c:v>
                </c:pt>
                <c:pt idx="5027" formatCode="General">
                  <c:v>2951.2799999999997</c:v>
                </c:pt>
                <c:pt idx="5028" formatCode="General">
                  <c:v>2941.73</c:v>
                </c:pt>
                <c:pt idx="5029" formatCode="General">
                  <c:v>2934.61</c:v>
                </c:pt>
                <c:pt idx="5030" formatCode="General">
                  <c:v>2925.8300000000004</c:v>
                </c:pt>
                <c:pt idx="5031" formatCode="General">
                  <c:v>2919.29</c:v>
                </c:pt>
                <c:pt idx="5032" formatCode="General">
                  <c:v>2911.22</c:v>
                </c:pt>
                <c:pt idx="5033" formatCode="General">
                  <c:v>2902.7799999999997</c:v>
                </c:pt>
                <c:pt idx="5034" formatCode="General">
                  <c:v>2894.4700000000003</c:v>
                </c:pt>
                <c:pt idx="5035" formatCode="General">
                  <c:v>2886.58</c:v>
                </c:pt>
                <c:pt idx="5036" formatCode="General">
                  <c:v>2867.96</c:v>
                </c:pt>
                <c:pt idx="5037" formatCode="General">
                  <c:v>2861.4</c:v>
                </c:pt>
                <c:pt idx="5038" formatCode="General">
                  <c:v>2854.2</c:v>
                </c:pt>
                <c:pt idx="5039" formatCode="General">
                  <c:v>2842.74</c:v>
                </c:pt>
                <c:pt idx="5040" formatCode="General">
                  <c:v>2833.75</c:v>
                </c:pt>
                <c:pt idx="5041" formatCode="General">
                  <c:v>2828.27</c:v>
                </c:pt>
                <c:pt idx="5042" formatCode="General">
                  <c:v>2819.22</c:v>
                </c:pt>
                <c:pt idx="5043" formatCode="General">
                  <c:v>2813.4500000000003</c:v>
                </c:pt>
                <c:pt idx="5044" formatCode="General">
                  <c:v>2805.7</c:v>
                </c:pt>
                <c:pt idx="5045" formatCode="General">
                  <c:v>2798.73</c:v>
                </c:pt>
                <c:pt idx="5046" formatCode="General">
                  <c:v>2789.2</c:v>
                </c:pt>
                <c:pt idx="5047" formatCode="General">
                  <c:v>2774.84</c:v>
                </c:pt>
                <c:pt idx="5048" formatCode="General">
                  <c:v>2769.03</c:v>
                </c:pt>
                <c:pt idx="5049" formatCode="General">
                  <c:v>2761.8</c:v>
                </c:pt>
                <c:pt idx="5050" formatCode="General">
                  <c:v>2756.75</c:v>
                </c:pt>
                <c:pt idx="5051" formatCode="General">
                  <c:v>2745.7</c:v>
                </c:pt>
                <c:pt idx="5052" formatCode="General">
                  <c:v>2726.63</c:v>
                </c:pt>
                <c:pt idx="5053" formatCode="General">
                  <c:v>2719.8500000000004</c:v>
                </c:pt>
                <c:pt idx="5054" formatCode="General">
                  <c:v>2711.8300000000004</c:v>
                </c:pt>
                <c:pt idx="5055" formatCode="General">
                  <c:v>2704.68</c:v>
                </c:pt>
                <c:pt idx="5056" formatCode="General">
                  <c:v>2696.75</c:v>
                </c:pt>
                <c:pt idx="5057" formatCode="General">
                  <c:v>2687.8</c:v>
                </c:pt>
                <c:pt idx="5058" formatCode="General">
                  <c:v>2677.88</c:v>
                </c:pt>
                <c:pt idx="5059" formatCode="General">
                  <c:v>2664.8</c:v>
                </c:pt>
                <c:pt idx="5060" formatCode="General">
                  <c:v>2657.3100000000004</c:v>
                </c:pt>
                <c:pt idx="5061" formatCode="General">
                  <c:v>2648.7799999999997</c:v>
                </c:pt>
                <c:pt idx="5062" formatCode="General">
                  <c:v>2640.77</c:v>
                </c:pt>
                <c:pt idx="5063" formatCode="General">
                  <c:v>2633.3</c:v>
                </c:pt>
                <c:pt idx="5064" formatCode="General">
                  <c:v>2626.15</c:v>
                </c:pt>
                <c:pt idx="5065" formatCode="General">
                  <c:v>2617.44</c:v>
                </c:pt>
                <c:pt idx="5066" formatCode="General">
                  <c:v>2607.7199999999998</c:v>
                </c:pt>
                <c:pt idx="5067" formatCode="General">
                  <c:v>2601.2799999999997</c:v>
                </c:pt>
                <c:pt idx="5068" formatCode="General">
                  <c:v>2594.0700000000002</c:v>
                </c:pt>
                <c:pt idx="5069" formatCode="General">
                  <c:v>2586.71</c:v>
                </c:pt>
                <c:pt idx="5070" formatCode="General">
                  <c:v>2576.52</c:v>
                </c:pt>
                <c:pt idx="5071" formatCode="General">
                  <c:v>2566.1999999999998</c:v>
                </c:pt>
                <c:pt idx="5072" formatCode="General">
                  <c:v>2557.65</c:v>
                </c:pt>
                <c:pt idx="5073" formatCode="General">
                  <c:v>2551.1799999999998</c:v>
                </c:pt>
                <c:pt idx="5074" formatCode="General">
                  <c:v>2544.19</c:v>
                </c:pt>
                <c:pt idx="5075" formatCode="General">
                  <c:v>2535.84</c:v>
                </c:pt>
                <c:pt idx="5076" formatCode="General">
                  <c:v>2526.86</c:v>
                </c:pt>
                <c:pt idx="5077" formatCode="General">
                  <c:v>2519.3500000000004</c:v>
                </c:pt>
                <c:pt idx="5078" formatCode="General">
                  <c:v>2510.84</c:v>
                </c:pt>
                <c:pt idx="5079" formatCode="General">
                  <c:v>2505.08</c:v>
                </c:pt>
                <c:pt idx="5080" formatCode="General">
                  <c:v>2499.3000000000002</c:v>
                </c:pt>
                <c:pt idx="5081" formatCode="General">
                  <c:v>2490.2799999999997</c:v>
                </c:pt>
                <c:pt idx="5082" formatCode="General">
                  <c:v>2484.75</c:v>
                </c:pt>
                <c:pt idx="5083" formatCode="General">
                  <c:v>2468.61</c:v>
                </c:pt>
                <c:pt idx="5084" formatCode="General">
                  <c:v>2459.5</c:v>
                </c:pt>
                <c:pt idx="5085" formatCode="General">
                  <c:v>2452.3200000000002</c:v>
                </c:pt>
                <c:pt idx="5086" formatCode="General">
                  <c:v>2444.46</c:v>
                </c:pt>
                <c:pt idx="5087" formatCode="General">
                  <c:v>2438.4299999999998</c:v>
                </c:pt>
                <c:pt idx="5088" formatCode="General">
                  <c:v>2431.8500000000004</c:v>
                </c:pt>
                <c:pt idx="5089" formatCode="General">
                  <c:v>2423.9499999999998</c:v>
                </c:pt>
                <c:pt idx="5090" formatCode="General">
                  <c:v>2416.6999999999998</c:v>
                </c:pt>
                <c:pt idx="5091" formatCode="General">
                  <c:v>2409.42</c:v>
                </c:pt>
                <c:pt idx="5092" formatCode="General">
                  <c:v>2398.1</c:v>
                </c:pt>
                <c:pt idx="5093" formatCode="General">
                  <c:v>2390.79</c:v>
                </c:pt>
                <c:pt idx="5094" formatCode="General">
                  <c:v>2382.5</c:v>
                </c:pt>
                <c:pt idx="5095" formatCode="General">
                  <c:v>2374.1799999999998</c:v>
                </c:pt>
                <c:pt idx="5096" formatCode="General">
                  <c:v>2365.3100000000004</c:v>
                </c:pt>
                <c:pt idx="5097" formatCode="General">
                  <c:v>2356.4299999999998</c:v>
                </c:pt>
                <c:pt idx="5098" formatCode="General">
                  <c:v>2353.1799999999998</c:v>
                </c:pt>
                <c:pt idx="5099" formatCode="General">
                  <c:v>2347.4699999999998</c:v>
                </c:pt>
                <c:pt idx="5100" formatCode="General">
                  <c:v>2336.67</c:v>
                </c:pt>
                <c:pt idx="5101" formatCode="General">
                  <c:v>2330.0500000000002</c:v>
                </c:pt>
                <c:pt idx="5102" formatCode="General">
                  <c:v>2321.16</c:v>
                </c:pt>
                <c:pt idx="5103" formatCode="General">
                  <c:v>2315.1</c:v>
                </c:pt>
                <c:pt idx="5104" formatCode="General">
                  <c:v>2315.1</c:v>
                </c:pt>
                <c:pt idx="5105" formatCode="General">
                  <c:v>2315.1</c:v>
                </c:pt>
                <c:pt idx="5106" formatCode="General">
                  <c:v>2315.1</c:v>
                </c:pt>
                <c:pt idx="5107" formatCode="General">
                  <c:v>2315.1</c:v>
                </c:pt>
                <c:pt idx="5108" formatCode="General">
                  <c:v>2315.1</c:v>
                </c:pt>
                <c:pt idx="5109" formatCode="General">
                  <c:v>2315.1</c:v>
                </c:pt>
                <c:pt idx="5110" formatCode="General">
                  <c:v>2315.1</c:v>
                </c:pt>
                <c:pt idx="5111" formatCode="General">
                  <c:v>2315.1</c:v>
                </c:pt>
                <c:pt idx="5112" formatCode="General">
                  <c:v>2315.1</c:v>
                </c:pt>
                <c:pt idx="5113" formatCode="General">
                  <c:v>2315.1</c:v>
                </c:pt>
                <c:pt idx="5114" formatCode="General">
                  <c:v>2315.1</c:v>
                </c:pt>
                <c:pt idx="5115" formatCode="General">
                  <c:v>2315.1</c:v>
                </c:pt>
                <c:pt idx="5116" formatCode="General">
                  <c:v>2315.1</c:v>
                </c:pt>
                <c:pt idx="5117" formatCode="General">
                  <c:v>2315.1</c:v>
                </c:pt>
                <c:pt idx="5118" formatCode="General">
                  <c:v>2315.1</c:v>
                </c:pt>
                <c:pt idx="5119" formatCode="General">
                  <c:v>2315.1</c:v>
                </c:pt>
                <c:pt idx="5120" formatCode="General">
                  <c:v>2315.1</c:v>
                </c:pt>
                <c:pt idx="5121" formatCode="General">
                  <c:v>2315.1</c:v>
                </c:pt>
                <c:pt idx="5122" formatCode="General">
                  <c:v>2315.1</c:v>
                </c:pt>
                <c:pt idx="5123" formatCode="General">
                  <c:v>2315.1</c:v>
                </c:pt>
                <c:pt idx="5124" formatCode="General">
                  <c:v>2315.1</c:v>
                </c:pt>
                <c:pt idx="5125" formatCode="General">
                  <c:v>2315.1</c:v>
                </c:pt>
                <c:pt idx="5126" formatCode="General">
                  <c:v>2315.1</c:v>
                </c:pt>
                <c:pt idx="5127" formatCode="General">
                  <c:v>2315.1</c:v>
                </c:pt>
                <c:pt idx="5128" formatCode="General">
                  <c:v>2315.1</c:v>
                </c:pt>
                <c:pt idx="5129" formatCode="General">
                  <c:v>2315.1</c:v>
                </c:pt>
                <c:pt idx="5130" formatCode="General">
                  <c:v>2315.1</c:v>
                </c:pt>
                <c:pt idx="5131" formatCode="General">
                  <c:v>2315.1</c:v>
                </c:pt>
                <c:pt idx="5132" formatCode="General">
                  <c:v>2315.1</c:v>
                </c:pt>
                <c:pt idx="5133" formatCode="General">
                  <c:v>2315.1</c:v>
                </c:pt>
                <c:pt idx="5134" formatCode="General">
                  <c:v>2315.1</c:v>
                </c:pt>
                <c:pt idx="5135" formatCode="General">
                  <c:v>2315.1</c:v>
                </c:pt>
                <c:pt idx="5136" formatCode="General">
                  <c:v>2315.1</c:v>
                </c:pt>
                <c:pt idx="5137" formatCode="General">
                  <c:v>2315.1</c:v>
                </c:pt>
                <c:pt idx="5138" formatCode="General">
                  <c:v>2315.1</c:v>
                </c:pt>
                <c:pt idx="5139" formatCode="General">
                  <c:v>2315.1</c:v>
                </c:pt>
                <c:pt idx="5140" formatCode="General">
                  <c:v>2315.1</c:v>
                </c:pt>
                <c:pt idx="5141" formatCode="General">
                  <c:v>2315.1</c:v>
                </c:pt>
                <c:pt idx="5142" formatCode="General">
                  <c:v>2315.1</c:v>
                </c:pt>
                <c:pt idx="5143" formatCode="General">
                  <c:v>2315.1</c:v>
                </c:pt>
                <c:pt idx="5144" formatCode="General">
                  <c:v>2315.1</c:v>
                </c:pt>
                <c:pt idx="5145" formatCode="General">
                  <c:v>2315.1</c:v>
                </c:pt>
                <c:pt idx="5146" formatCode="General">
                  <c:v>2315.1</c:v>
                </c:pt>
                <c:pt idx="5147" formatCode="General">
                  <c:v>2315.1</c:v>
                </c:pt>
                <c:pt idx="5148" formatCode="General">
                  <c:v>2315.1</c:v>
                </c:pt>
                <c:pt idx="5149" formatCode="General">
                  <c:v>2315.1</c:v>
                </c:pt>
                <c:pt idx="5150" formatCode="General">
                  <c:v>2315.1</c:v>
                </c:pt>
                <c:pt idx="5151" formatCode="General">
                  <c:v>2315.1</c:v>
                </c:pt>
                <c:pt idx="5152" formatCode="General">
                  <c:v>2315.1</c:v>
                </c:pt>
                <c:pt idx="5153" formatCode="General">
                  <c:v>2315.1</c:v>
                </c:pt>
                <c:pt idx="5154" formatCode="General">
                  <c:v>2315.1</c:v>
                </c:pt>
                <c:pt idx="5155" formatCode="General">
                  <c:v>2315.1</c:v>
                </c:pt>
                <c:pt idx="5156" formatCode="General">
                  <c:v>2315.1</c:v>
                </c:pt>
                <c:pt idx="5157" formatCode="General">
                  <c:v>2315.1</c:v>
                </c:pt>
                <c:pt idx="5158" formatCode="General">
                  <c:v>2315.1</c:v>
                </c:pt>
                <c:pt idx="5159" formatCode="General">
                  <c:v>2315.1</c:v>
                </c:pt>
                <c:pt idx="5160" formatCode="General">
                  <c:v>2315.1</c:v>
                </c:pt>
                <c:pt idx="5161" formatCode="General">
                  <c:v>2315.1</c:v>
                </c:pt>
                <c:pt idx="5162" formatCode="General">
                  <c:v>2315.1</c:v>
                </c:pt>
                <c:pt idx="5163" formatCode="General">
                  <c:v>2315.1</c:v>
                </c:pt>
                <c:pt idx="5164" formatCode="General">
                  <c:v>2315.1</c:v>
                </c:pt>
                <c:pt idx="5165" formatCode="General">
                  <c:v>2315.1</c:v>
                </c:pt>
                <c:pt idx="5166" formatCode="General">
                  <c:v>2315.1</c:v>
                </c:pt>
                <c:pt idx="5167" formatCode="General">
                  <c:v>2315.1</c:v>
                </c:pt>
                <c:pt idx="5168" formatCode="General">
                  <c:v>2315.1</c:v>
                </c:pt>
                <c:pt idx="5169" formatCode="General">
                  <c:v>2315.1</c:v>
                </c:pt>
                <c:pt idx="5170" formatCode="General">
                  <c:v>2315.1</c:v>
                </c:pt>
                <c:pt idx="5171" formatCode="General">
                  <c:v>2315.1</c:v>
                </c:pt>
                <c:pt idx="5172" formatCode="General">
                  <c:v>2315.1</c:v>
                </c:pt>
                <c:pt idx="5173" formatCode="General">
                  <c:v>2315.1</c:v>
                </c:pt>
                <c:pt idx="5174" formatCode="General">
                  <c:v>2315.1</c:v>
                </c:pt>
                <c:pt idx="5175" formatCode="General">
                  <c:v>2315.1</c:v>
                </c:pt>
                <c:pt idx="5176" formatCode="General">
                  <c:v>2315.1</c:v>
                </c:pt>
                <c:pt idx="5177" formatCode="General">
                  <c:v>2315.1</c:v>
                </c:pt>
                <c:pt idx="5178" formatCode="General">
                  <c:v>2315.1</c:v>
                </c:pt>
                <c:pt idx="5179" formatCode="General">
                  <c:v>2315.1</c:v>
                </c:pt>
                <c:pt idx="5180" formatCode="General">
                  <c:v>2315.1</c:v>
                </c:pt>
                <c:pt idx="5181" formatCode="General">
                  <c:v>2315.1</c:v>
                </c:pt>
                <c:pt idx="5182" formatCode="General">
                  <c:v>2315.1</c:v>
                </c:pt>
                <c:pt idx="5183" formatCode="General">
                  <c:v>2315.1</c:v>
                </c:pt>
                <c:pt idx="5184" formatCode="General">
                  <c:v>2315.1</c:v>
                </c:pt>
                <c:pt idx="5185" formatCode="General">
                  <c:v>2315.1</c:v>
                </c:pt>
                <c:pt idx="5186" formatCode="General">
                  <c:v>2315.1</c:v>
                </c:pt>
                <c:pt idx="5187" formatCode="General">
                  <c:v>2315.1</c:v>
                </c:pt>
                <c:pt idx="5188" formatCode="General">
                  <c:v>2315.1</c:v>
                </c:pt>
                <c:pt idx="5189" formatCode="General">
                  <c:v>2315.1</c:v>
                </c:pt>
                <c:pt idx="5190" formatCode="General">
                  <c:v>2315.1</c:v>
                </c:pt>
                <c:pt idx="5191" formatCode="General">
                  <c:v>2315.1</c:v>
                </c:pt>
                <c:pt idx="5192" formatCode="General">
                  <c:v>2315.1</c:v>
                </c:pt>
                <c:pt idx="5193" formatCode="General">
                  <c:v>2315.1</c:v>
                </c:pt>
                <c:pt idx="5194" formatCode="General">
                  <c:v>2315.1</c:v>
                </c:pt>
                <c:pt idx="5195" formatCode="General">
                  <c:v>2315.1</c:v>
                </c:pt>
                <c:pt idx="5196" formatCode="General">
                  <c:v>2315.1</c:v>
                </c:pt>
                <c:pt idx="5197" formatCode="General">
                  <c:v>2315.1</c:v>
                </c:pt>
                <c:pt idx="5198" formatCode="General">
                  <c:v>2315.1</c:v>
                </c:pt>
                <c:pt idx="5199" formatCode="General">
                  <c:v>2315.1</c:v>
                </c:pt>
                <c:pt idx="5200" formatCode="General">
                  <c:v>2315.1</c:v>
                </c:pt>
                <c:pt idx="5201" formatCode="General">
                  <c:v>2315.1</c:v>
                </c:pt>
                <c:pt idx="5202" formatCode="General">
                  <c:v>2315.1</c:v>
                </c:pt>
                <c:pt idx="5203" formatCode="General">
                  <c:v>2315.1</c:v>
                </c:pt>
                <c:pt idx="5204" formatCode="General">
                  <c:v>2315.1</c:v>
                </c:pt>
                <c:pt idx="5205" formatCode="General">
                  <c:v>2315.1</c:v>
                </c:pt>
                <c:pt idx="5206" formatCode="General">
                  <c:v>2315.1</c:v>
                </c:pt>
                <c:pt idx="5207" formatCode="General">
                  <c:v>2315.1</c:v>
                </c:pt>
                <c:pt idx="5208" formatCode="General">
                  <c:v>2315.1</c:v>
                </c:pt>
                <c:pt idx="5209" formatCode="General">
                  <c:v>2315.1</c:v>
                </c:pt>
                <c:pt idx="5210" formatCode="General">
                  <c:v>2315.1</c:v>
                </c:pt>
                <c:pt idx="5211" formatCode="General">
                  <c:v>2315.1</c:v>
                </c:pt>
                <c:pt idx="5212" formatCode="General">
                  <c:v>2315.1</c:v>
                </c:pt>
                <c:pt idx="5213" formatCode="General">
                  <c:v>2315.1</c:v>
                </c:pt>
                <c:pt idx="5214" formatCode="General">
                  <c:v>2315.1</c:v>
                </c:pt>
                <c:pt idx="5215" formatCode="General">
                  <c:v>2315.1</c:v>
                </c:pt>
                <c:pt idx="5216" formatCode="General">
                  <c:v>2315.1</c:v>
                </c:pt>
                <c:pt idx="5217" formatCode="General">
                  <c:v>2315.1</c:v>
                </c:pt>
                <c:pt idx="5218" formatCode="General">
                  <c:v>2315.1</c:v>
                </c:pt>
                <c:pt idx="5219" formatCode="General">
                  <c:v>2315.1</c:v>
                </c:pt>
                <c:pt idx="5220" formatCode="General">
                  <c:v>2315.1</c:v>
                </c:pt>
                <c:pt idx="5221" formatCode="General">
                  <c:v>2315.1</c:v>
                </c:pt>
                <c:pt idx="5222" formatCode="General">
                  <c:v>2315.1</c:v>
                </c:pt>
                <c:pt idx="5223" formatCode="General">
                  <c:v>2315.1</c:v>
                </c:pt>
                <c:pt idx="5224" formatCode="General">
                  <c:v>2315.1</c:v>
                </c:pt>
                <c:pt idx="5225" formatCode="General">
                  <c:v>2315.1</c:v>
                </c:pt>
                <c:pt idx="5226" formatCode="General">
                  <c:v>2315.1</c:v>
                </c:pt>
                <c:pt idx="5227" formatCode="General">
                  <c:v>2315.1</c:v>
                </c:pt>
                <c:pt idx="5228" formatCode="General">
                  <c:v>2315.1</c:v>
                </c:pt>
                <c:pt idx="5229" formatCode="General">
                  <c:v>2315.1</c:v>
                </c:pt>
                <c:pt idx="5230" formatCode="General">
                  <c:v>2315.1</c:v>
                </c:pt>
                <c:pt idx="5231" formatCode="General">
                  <c:v>2315.1</c:v>
                </c:pt>
                <c:pt idx="5232" formatCode="General">
                  <c:v>2315.1</c:v>
                </c:pt>
                <c:pt idx="5233" formatCode="General">
                  <c:v>2315.1</c:v>
                </c:pt>
                <c:pt idx="5234" formatCode="General">
                  <c:v>2315.1</c:v>
                </c:pt>
                <c:pt idx="5235" formatCode="General">
                  <c:v>2315.1</c:v>
                </c:pt>
                <c:pt idx="5236" formatCode="General">
                  <c:v>2315.1</c:v>
                </c:pt>
                <c:pt idx="5237" formatCode="General">
                  <c:v>2315.1</c:v>
                </c:pt>
                <c:pt idx="5238" formatCode="General">
                  <c:v>2315.1</c:v>
                </c:pt>
                <c:pt idx="5239" formatCode="General">
                  <c:v>2315.1</c:v>
                </c:pt>
                <c:pt idx="5240" formatCode="General">
                  <c:v>2315.1</c:v>
                </c:pt>
                <c:pt idx="5241" formatCode="General">
                  <c:v>2315.1</c:v>
                </c:pt>
                <c:pt idx="5242" formatCode="General">
                  <c:v>2315.1</c:v>
                </c:pt>
                <c:pt idx="5243" formatCode="General">
                  <c:v>2315.1</c:v>
                </c:pt>
                <c:pt idx="5244" formatCode="General">
                  <c:v>2315.1</c:v>
                </c:pt>
                <c:pt idx="5245" formatCode="General">
                  <c:v>2315.1</c:v>
                </c:pt>
                <c:pt idx="5246" formatCode="General">
                  <c:v>2315.1</c:v>
                </c:pt>
                <c:pt idx="5247" formatCode="General">
                  <c:v>2315.1</c:v>
                </c:pt>
                <c:pt idx="5248" formatCode="General">
                  <c:v>2315.1</c:v>
                </c:pt>
                <c:pt idx="5249" formatCode="General">
                  <c:v>2315.1</c:v>
                </c:pt>
                <c:pt idx="5250" formatCode="General">
                  <c:v>2315.1</c:v>
                </c:pt>
                <c:pt idx="5251" formatCode="General">
                  <c:v>2315.1</c:v>
                </c:pt>
                <c:pt idx="5252" formatCode="General">
                  <c:v>2315.1</c:v>
                </c:pt>
                <c:pt idx="5253" formatCode="General">
                  <c:v>2315.1</c:v>
                </c:pt>
                <c:pt idx="5254" formatCode="General">
                  <c:v>2315.1</c:v>
                </c:pt>
                <c:pt idx="5255" formatCode="General">
                  <c:v>2315.1</c:v>
                </c:pt>
                <c:pt idx="5256" formatCode="General">
                  <c:v>2315.1</c:v>
                </c:pt>
                <c:pt idx="5257" formatCode="General">
                  <c:v>2315.1</c:v>
                </c:pt>
                <c:pt idx="5258" formatCode="General">
                  <c:v>2315.1</c:v>
                </c:pt>
                <c:pt idx="5259" formatCode="General">
                  <c:v>2315.1</c:v>
                </c:pt>
                <c:pt idx="5260" formatCode="General">
                  <c:v>2315.1</c:v>
                </c:pt>
                <c:pt idx="5261" formatCode="General">
                  <c:v>2315.1</c:v>
                </c:pt>
                <c:pt idx="5262" formatCode="General">
                  <c:v>2315.1</c:v>
                </c:pt>
                <c:pt idx="5263" formatCode="General">
                  <c:v>2315.1</c:v>
                </c:pt>
                <c:pt idx="5264" formatCode="General">
                  <c:v>2315.1</c:v>
                </c:pt>
                <c:pt idx="5265" formatCode="General">
                  <c:v>2315.1</c:v>
                </c:pt>
                <c:pt idx="5266" formatCode="General">
                  <c:v>2315.1</c:v>
                </c:pt>
                <c:pt idx="5267" formatCode="General">
                  <c:v>2315.1</c:v>
                </c:pt>
                <c:pt idx="5268" formatCode="General">
                  <c:v>2315.1</c:v>
                </c:pt>
                <c:pt idx="5269" formatCode="General">
                  <c:v>2315.1</c:v>
                </c:pt>
                <c:pt idx="5270" formatCode="General">
                  <c:v>2315.1</c:v>
                </c:pt>
                <c:pt idx="5271" formatCode="General">
                  <c:v>2315.1</c:v>
                </c:pt>
                <c:pt idx="5272" formatCode="General">
                  <c:v>2315.1</c:v>
                </c:pt>
                <c:pt idx="5273" formatCode="General">
                  <c:v>2315.1</c:v>
                </c:pt>
                <c:pt idx="5274" formatCode="General">
                  <c:v>2315.1</c:v>
                </c:pt>
                <c:pt idx="5275" formatCode="General">
                  <c:v>2315.1</c:v>
                </c:pt>
                <c:pt idx="5276" formatCode="General">
                  <c:v>2315.1</c:v>
                </c:pt>
                <c:pt idx="5277" formatCode="General">
                  <c:v>2315.1</c:v>
                </c:pt>
                <c:pt idx="5278" formatCode="General">
                  <c:v>2315.1</c:v>
                </c:pt>
                <c:pt idx="5279" formatCode="General">
                  <c:v>2315.1</c:v>
                </c:pt>
                <c:pt idx="5280" formatCode="General">
                  <c:v>2315.1</c:v>
                </c:pt>
                <c:pt idx="5281" formatCode="General">
                  <c:v>2315.1</c:v>
                </c:pt>
                <c:pt idx="5282" formatCode="General">
                  <c:v>2315.1</c:v>
                </c:pt>
                <c:pt idx="5283" formatCode="General">
                  <c:v>2315.1</c:v>
                </c:pt>
                <c:pt idx="5284" formatCode="General">
                  <c:v>2315.1</c:v>
                </c:pt>
                <c:pt idx="5285" formatCode="General">
                  <c:v>2315.1</c:v>
                </c:pt>
                <c:pt idx="5286" formatCode="General">
                  <c:v>2315.1</c:v>
                </c:pt>
                <c:pt idx="5287" formatCode="General">
                  <c:v>2315.1</c:v>
                </c:pt>
                <c:pt idx="5288" formatCode="General">
                  <c:v>2315.1</c:v>
                </c:pt>
                <c:pt idx="5289" formatCode="General">
                  <c:v>2315.1</c:v>
                </c:pt>
                <c:pt idx="5290" formatCode="General">
                  <c:v>2315.1</c:v>
                </c:pt>
                <c:pt idx="5291" formatCode="General">
                  <c:v>2315.1</c:v>
                </c:pt>
                <c:pt idx="5292" formatCode="General">
                  <c:v>2315.1</c:v>
                </c:pt>
                <c:pt idx="5293" formatCode="General">
                  <c:v>2315.1</c:v>
                </c:pt>
                <c:pt idx="5294" formatCode="General">
                  <c:v>2315.1</c:v>
                </c:pt>
                <c:pt idx="5295" formatCode="General">
                  <c:v>2315.1</c:v>
                </c:pt>
                <c:pt idx="5296" formatCode="General">
                  <c:v>2315.1</c:v>
                </c:pt>
                <c:pt idx="5297" formatCode="General">
                  <c:v>2315.1</c:v>
                </c:pt>
                <c:pt idx="5298" formatCode="General">
                  <c:v>2315.1</c:v>
                </c:pt>
                <c:pt idx="5299" formatCode="General">
                  <c:v>2315.1</c:v>
                </c:pt>
                <c:pt idx="5300" formatCode="General">
                  <c:v>2315.1</c:v>
                </c:pt>
                <c:pt idx="5301" formatCode="General">
                  <c:v>2314.9299999999998</c:v>
                </c:pt>
                <c:pt idx="5302" formatCode="General">
                  <c:v>2311.4100000000003</c:v>
                </c:pt>
                <c:pt idx="5303" formatCode="General">
                  <c:v>2305.94</c:v>
                </c:pt>
                <c:pt idx="5304" formatCode="General">
                  <c:v>2301.86</c:v>
                </c:pt>
                <c:pt idx="5305" formatCode="General">
                  <c:v>2295.9699999999998</c:v>
                </c:pt>
                <c:pt idx="5306" formatCode="General">
                  <c:v>2289.04</c:v>
                </c:pt>
                <c:pt idx="5307" formatCode="General">
                  <c:v>2283.58</c:v>
                </c:pt>
                <c:pt idx="5308" formatCode="General">
                  <c:v>2278.59</c:v>
                </c:pt>
                <c:pt idx="5309" formatCode="General">
                  <c:v>2274.2599999999998</c:v>
                </c:pt>
                <c:pt idx="5310" formatCode="General">
                  <c:v>2270.14</c:v>
                </c:pt>
                <c:pt idx="5311" formatCode="General">
                  <c:v>2264.9</c:v>
                </c:pt>
                <c:pt idx="5312" formatCode="General">
                  <c:v>2260.46</c:v>
                </c:pt>
                <c:pt idx="5313" formatCode="General">
                  <c:v>2256.9899999999998</c:v>
                </c:pt>
                <c:pt idx="5314" formatCode="General">
                  <c:v>2252.9100000000003</c:v>
                </c:pt>
                <c:pt idx="5315" formatCode="General">
                  <c:v>2248.14</c:v>
                </c:pt>
                <c:pt idx="5316" formatCode="General">
                  <c:v>2244.25</c:v>
                </c:pt>
                <c:pt idx="5317" formatCode="General">
                  <c:v>2239.3700000000003</c:v>
                </c:pt>
                <c:pt idx="5318" formatCode="General">
                  <c:v>2234.3000000000002</c:v>
                </c:pt>
                <c:pt idx="5319" formatCode="General">
                  <c:v>2229.3200000000002</c:v>
                </c:pt>
                <c:pt idx="5320" formatCode="General">
                  <c:v>2224.25</c:v>
                </c:pt>
                <c:pt idx="5321" formatCode="General">
                  <c:v>2218.21</c:v>
                </c:pt>
                <c:pt idx="5322" formatCode="General">
                  <c:v>2214.58</c:v>
                </c:pt>
                <c:pt idx="5323" formatCode="General">
                  <c:v>2210.02</c:v>
                </c:pt>
                <c:pt idx="5324" formatCode="General">
                  <c:v>2205.66</c:v>
                </c:pt>
                <c:pt idx="5325" formatCode="General">
                  <c:v>2201.69</c:v>
                </c:pt>
                <c:pt idx="5326" formatCode="General">
                  <c:v>2196.8200000000002</c:v>
                </c:pt>
                <c:pt idx="5327" formatCode="General">
                  <c:v>2192.67</c:v>
                </c:pt>
                <c:pt idx="5328" formatCode="General">
                  <c:v>2187.3100000000004</c:v>
                </c:pt>
                <c:pt idx="5329" formatCode="General">
                  <c:v>2184.21</c:v>
                </c:pt>
                <c:pt idx="5330" formatCode="General">
                  <c:v>2179.7799999999997</c:v>
                </c:pt>
                <c:pt idx="5331" formatCode="General">
                  <c:v>2175.3300000000004</c:v>
                </c:pt>
                <c:pt idx="5332" formatCode="General">
                  <c:v>2171.14</c:v>
                </c:pt>
                <c:pt idx="5333" formatCode="General">
                  <c:v>2167.8200000000002</c:v>
                </c:pt>
                <c:pt idx="5334" formatCode="General">
                  <c:v>2162.2799999999997</c:v>
                </c:pt>
                <c:pt idx="5335" formatCode="General">
                  <c:v>2157.5100000000002</c:v>
                </c:pt>
                <c:pt idx="5336" formatCode="General">
                  <c:v>2153.7799999999997</c:v>
                </c:pt>
                <c:pt idx="5337" formatCode="General">
                  <c:v>2150.2399999999998</c:v>
                </c:pt>
                <c:pt idx="5338" formatCode="General">
                  <c:v>2146.29</c:v>
                </c:pt>
                <c:pt idx="5339" formatCode="General">
                  <c:v>2140.7799999999997</c:v>
                </c:pt>
                <c:pt idx="5340" formatCode="General">
                  <c:v>2134.2399999999998</c:v>
                </c:pt>
                <c:pt idx="5341" formatCode="General">
                  <c:v>2130.56</c:v>
                </c:pt>
                <c:pt idx="5342" formatCode="General">
                  <c:v>2125.3300000000004</c:v>
                </c:pt>
                <c:pt idx="5343" formatCode="General">
                  <c:v>2120.79</c:v>
                </c:pt>
                <c:pt idx="5344" formatCode="General">
                  <c:v>2116.8100000000004</c:v>
                </c:pt>
                <c:pt idx="5345" formatCode="General">
                  <c:v>2112.56</c:v>
                </c:pt>
                <c:pt idx="5346" formatCode="General">
                  <c:v>2108.08</c:v>
                </c:pt>
                <c:pt idx="5347" formatCode="General">
                  <c:v>2104.5</c:v>
                </c:pt>
                <c:pt idx="5348" formatCode="General">
                  <c:v>2100.2599999999998</c:v>
                </c:pt>
                <c:pt idx="5349" formatCode="General">
                  <c:v>2093.61</c:v>
                </c:pt>
                <c:pt idx="5350" formatCode="General">
                  <c:v>2088.9299999999998</c:v>
                </c:pt>
                <c:pt idx="5351" formatCode="General">
                  <c:v>2083.3200000000002</c:v>
                </c:pt>
                <c:pt idx="5352" formatCode="General">
                  <c:v>2079.15</c:v>
                </c:pt>
                <c:pt idx="5353" formatCode="General">
                  <c:v>2073.3200000000002</c:v>
                </c:pt>
                <c:pt idx="5354" formatCode="General">
                  <c:v>2068.8900000000003</c:v>
                </c:pt>
                <c:pt idx="5355" formatCode="General">
                  <c:v>2065.25</c:v>
                </c:pt>
                <c:pt idx="5356" formatCode="General">
                  <c:v>2060.4699999999998</c:v>
                </c:pt>
                <c:pt idx="5357" formatCode="General">
                  <c:v>2055.48</c:v>
                </c:pt>
                <c:pt idx="5358" formatCode="General">
                  <c:v>2051.29</c:v>
                </c:pt>
                <c:pt idx="5359" formatCode="General">
                  <c:v>2046.52</c:v>
                </c:pt>
                <c:pt idx="5360" formatCode="General">
                  <c:v>2042.93</c:v>
                </c:pt>
                <c:pt idx="5361" formatCode="General">
                  <c:v>2036.3799999999999</c:v>
                </c:pt>
                <c:pt idx="5362" formatCode="General">
                  <c:v>2033.05</c:v>
                </c:pt>
                <c:pt idx="5363" formatCode="General">
                  <c:v>2028.41</c:v>
                </c:pt>
                <c:pt idx="5364" formatCode="General">
                  <c:v>2021.77</c:v>
                </c:pt>
                <c:pt idx="5365" formatCode="General">
                  <c:v>2016.76</c:v>
                </c:pt>
                <c:pt idx="5366" formatCode="General">
                  <c:v>2012.31</c:v>
                </c:pt>
                <c:pt idx="5367" formatCode="General">
                  <c:v>2006.79</c:v>
                </c:pt>
                <c:pt idx="5368" formatCode="General">
                  <c:v>2001.1799999999998</c:v>
                </c:pt>
                <c:pt idx="5369" formatCode="General">
                  <c:v>1995.82</c:v>
                </c:pt>
                <c:pt idx="5370" formatCode="General">
                  <c:v>1991.3899999999999</c:v>
                </c:pt>
                <c:pt idx="5371" formatCode="General">
                  <c:v>1987.46</c:v>
                </c:pt>
                <c:pt idx="5372" formatCode="General">
                  <c:v>1983.29</c:v>
                </c:pt>
                <c:pt idx="5373" formatCode="General">
                  <c:v>1978.27</c:v>
                </c:pt>
                <c:pt idx="5374" formatCode="General">
                  <c:v>1973.34</c:v>
                </c:pt>
                <c:pt idx="5375" formatCode="General">
                  <c:v>1968.21</c:v>
                </c:pt>
                <c:pt idx="5376" formatCode="General">
                  <c:v>1962.76</c:v>
                </c:pt>
                <c:pt idx="5377" formatCode="General">
                  <c:v>1959.36</c:v>
                </c:pt>
                <c:pt idx="5378" formatCode="General">
                  <c:v>1954.99</c:v>
                </c:pt>
                <c:pt idx="5379" formatCode="General">
                  <c:v>1949.6499999999999</c:v>
                </c:pt>
                <c:pt idx="5380" formatCode="General">
                  <c:v>1946.21</c:v>
                </c:pt>
                <c:pt idx="5381" formatCode="General">
                  <c:v>1943.5</c:v>
                </c:pt>
                <c:pt idx="5382" formatCode="General">
                  <c:v>1938.54</c:v>
                </c:pt>
                <c:pt idx="5383" formatCode="General">
                  <c:v>1933.43</c:v>
                </c:pt>
                <c:pt idx="5384" formatCode="General">
                  <c:v>1929.49</c:v>
                </c:pt>
                <c:pt idx="5385" formatCode="General">
                  <c:v>1925.61</c:v>
                </c:pt>
                <c:pt idx="5386" formatCode="General">
                  <c:v>1917.76</c:v>
                </c:pt>
                <c:pt idx="5387" formatCode="General">
                  <c:v>1914.42</c:v>
                </c:pt>
                <c:pt idx="5388" formatCode="General">
                  <c:v>1911.12</c:v>
                </c:pt>
                <c:pt idx="5389" formatCode="General">
                  <c:v>1906.44</c:v>
                </c:pt>
                <c:pt idx="5390" formatCode="General">
                  <c:v>1901.91</c:v>
                </c:pt>
                <c:pt idx="5391" formatCode="General">
                  <c:v>1895.6899999999998</c:v>
                </c:pt>
                <c:pt idx="5392" formatCode="General">
                  <c:v>1890.6499999999999</c:v>
                </c:pt>
                <c:pt idx="5393" formatCode="General">
                  <c:v>1884.96</c:v>
                </c:pt>
                <c:pt idx="5394" formatCode="General">
                  <c:v>1880.42</c:v>
                </c:pt>
                <c:pt idx="5395" formatCode="General">
                  <c:v>1875.44</c:v>
                </c:pt>
                <c:pt idx="5396" formatCode="General">
                  <c:v>1870.8</c:v>
                </c:pt>
                <c:pt idx="5397" formatCode="General">
                  <c:v>1866.01</c:v>
                </c:pt>
                <c:pt idx="5398" formatCode="General">
                  <c:v>1860.6899999999998</c:v>
                </c:pt>
                <c:pt idx="5399" formatCode="General">
                  <c:v>1855.79</c:v>
                </c:pt>
                <c:pt idx="5400" formatCode="General">
                  <c:v>1851.9</c:v>
                </c:pt>
                <c:pt idx="5401" formatCode="General">
                  <c:v>1847.82</c:v>
                </c:pt>
                <c:pt idx="5402" formatCode="General">
                  <c:v>1843.36</c:v>
                </c:pt>
                <c:pt idx="5403" formatCode="General">
                  <c:v>1835.95</c:v>
                </c:pt>
                <c:pt idx="5404" formatCode="General">
                  <c:v>1831.12</c:v>
                </c:pt>
                <c:pt idx="5405" formatCode="General">
                  <c:v>1827.53</c:v>
                </c:pt>
                <c:pt idx="5406" formatCode="General">
                  <c:v>1824.3799999999999</c:v>
                </c:pt>
                <c:pt idx="5407" formatCode="General">
                  <c:v>1819.57</c:v>
                </c:pt>
                <c:pt idx="5408" formatCode="General">
                  <c:v>1815.04</c:v>
                </c:pt>
                <c:pt idx="5409" formatCode="General">
                  <c:v>1809.9</c:v>
                </c:pt>
                <c:pt idx="5410" formatCode="General">
                  <c:v>1804.92</c:v>
                </c:pt>
                <c:pt idx="5411" formatCode="General">
                  <c:v>1801.08</c:v>
                </c:pt>
                <c:pt idx="5412" formatCode="General">
                  <c:v>1797.6599999999999</c:v>
                </c:pt>
                <c:pt idx="5413" formatCode="General">
                  <c:v>1792.52</c:v>
                </c:pt>
                <c:pt idx="5414" formatCode="General">
                  <c:v>1786.35</c:v>
                </c:pt>
                <c:pt idx="5415" formatCode="General">
                  <c:v>1780.6699999999998</c:v>
                </c:pt>
                <c:pt idx="5416" formatCode="General">
                  <c:v>1775.78</c:v>
                </c:pt>
                <c:pt idx="5417" formatCode="General">
                  <c:v>1772.62</c:v>
                </c:pt>
                <c:pt idx="5418" formatCode="General">
                  <c:v>1769.82</c:v>
                </c:pt>
                <c:pt idx="5419" formatCode="General">
                  <c:v>1766.1599999999999</c:v>
                </c:pt>
                <c:pt idx="5420" formatCode="General">
                  <c:v>1761.6599999999999</c:v>
                </c:pt>
                <c:pt idx="5421" formatCode="General">
                  <c:v>1755.6599999999999</c:v>
                </c:pt>
                <c:pt idx="5422" formatCode="General">
                  <c:v>1750.86</c:v>
                </c:pt>
                <c:pt idx="5423" formatCode="General">
                  <c:v>1746.58</c:v>
                </c:pt>
                <c:pt idx="5424" formatCode="General">
                  <c:v>1741.85</c:v>
                </c:pt>
                <c:pt idx="5425" formatCode="General">
                  <c:v>1735.85</c:v>
                </c:pt>
                <c:pt idx="5426" formatCode="General">
                  <c:v>1731.78</c:v>
                </c:pt>
                <c:pt idx="5427" formatCode="General">
                  <c:v>1727.84</c:v>
                </c:pt>
                <c:pt idx="5428" formatCode="General">
                  <c:v>1722.28</c:v>
                </c:pt>
                <c:pt idx="5429" formatCode="General">
                  <c:v>1717.32</c:v>
                </c:pt>
                <c:pt idx="5430" formatCode="General">
                  <c:v>1713.6</c:v>
                </c:pt>
                <c:pt idx="5431" formatCode="General">
                  <c:v>1708.84</c:v>
                </c:pt>
                <c:pt idx="5432" formatCode="General">
                  <c:v>1697.99</c:v>
                </c:pt>
                <c:pt idx="5433" formatCode="General">
                  <c:v>1693.3899999999999</c:v>
                </c:pt>
                <c:pt idx="5434" formatCode="General">
                  <c:v>1690</c:v>
                </c:pt>
                <c:pt idx="5435" formatCode="General">
                  <c:v>1686.29</c:v>
                </c:pt>
                <c:pt idx="5436" formatCode="General">
                  <c:v>1681.24</c:v>
                </c:pt>
                <c:pt idx="5437" formatCode="General">
                  <c:v>1677.41</c:v>
                </c:pt>
                <c:pt idx="5438" formatCode="General">
                  <c:v>1673.6799999999998</c:v>
                </c:pt>
                <c:pt idx="5439" formatCode="General">
                  <c:v>1669.58</c:v>
                </c:pt>
                <c:pt idx="5440" formatCode="General">
                  <c:v>1665.44</c:v>
                </c:pt>
                <c:pt idx="5441" formatCode="General">
                  <c:v>1661.07</c:v>
                </c:pt>
                <c:pt idx="5442" formatCode="General">
                  <c:v>1657.11</c:v>
                </c:pt>
                <c:pt idx="5443" formatCode="General">
                  <c:v>1653.05</c:v>
                </c:pt>
                <c:pt idx="5444" formatCode="General">
                  <c:v>1648.94</c:v>
                </c:pt>
                <c:pt idx="5445" formatCode="General">
                  <c:v>1640.58</c:v>
                </c:pt>
                <c:pt idx="5446" formatCode="General">
                  <c:v>1637.22</c:v>
                </c:pt>
                <c:pt idx="5447" formatCode="General">
                  <c:v>1633.1</c:v>
                </c:pt>
                <c:pt idx="5448" formatCode="General">
                  <c:v>1629.72</c:v>
                </c:pt>
                <c:pt idx="5449" formatCode="General">
                  <c:v>1624.84</c:v>
                </c:pt>
                <c:pt idx="5450" formatCode="General">
                  <c:v>1612.57</c:v>
                </c:pt>
                <c:pt idx="5451" formatCode="General">
                  <c:v>1609.1899999999998</c:v>
                </c:pt>
                <c:pt idx="5452" formatCode="General">
                  <c:v>1605.59</c:v>
                </c:pt>
                <c:pt idx="5453" formatCode="General">
                  <c:v>1601.1699999999998</c:v>
                </c:pt>
                <c:pt idx="5454" formatCode="General">
                  <c:v>1595.98</c:v>
                </c:pt>
                <c:pt idx="5455" formatCode="General">
                  <c:v>1591.71</c:v>
                </c:pt>
                <c:pt idx="5456" formatCode="General">
                  <c:v>1586.99</c:v>
                </c:pt>
                <c:pt idx="5457" formatCode="General">
                  <c:v>1582.6799999999998</c:v>
                </c:pt>
                <c:pt idx="5458" formatCode="General">
                  <c:v>1575.1499999999999</c:v>
                </c:pt>
                <c:pt idx="5459" formatCode="General">
                  <c:v>1570</c:v>
                </c:pt>
                <c:pt idx="5460" formatCode="General">
                  <c:v>1564.21</c:v>
                </c:pt>
                <c:pt idx="5461" formatCode="General">
                  <c:v>1559.86</c:v>
                </c:pt>
                <c:pt idx="5462" formatCode="General">
                  <c:v>1556.31</c:v>
                </c:pt>
                <c:pt idx="5463" formatCode="General">
                  <c:v>1552.03</c:v>
                </c:pt>
                <c:pt idx="5464" formatCode="General">
                  <c:v>1547.34</c:v>
                </c:pt>
                <c:pt idx="5465" formatCode="General">
                  <c:v>1542.55</c:v>
                </c:pt>
                <c:pt idx="5466" formatCode="General">
                  <c:v>1538.72</c:v>
                </c:pt>
                <c:pt idx="5467" formatCode="General">
                  <c:v>1534.1699999999998</c:v>
                </c:pt>
                <c:pt idx="5468" formatCode="General">
                  <c:v>1530.3799999999999</c:v>
                </c:pt>
                <c:pt idx="5469" formatCode="General">
                  <c:v>1525.3</c:v>
                </c:pt>
                <c:pt idx="5470" formatCode="General">
                  <c:v>1517.48</c:v>
                </c:pt>
                <c:pt idx="5471" formatCode="General">
                  <c:v>1513.6</c:v>
                </c:pt>
                <c:pt idx="5472" formatCode="General">
                  <c:v>1510.1899999999998</c:v>
                </c:pt>
                <c:pt idx="5473" formatCode="General">
                  <c:v>1506</c:v>
                </c:pt>
                <c:pt idx="5474" formatCode="General">
                  <c:v>1500.48</c:v>
                </c:pt>
                <c:pt idx="5475" formatCode="General">
                  <c:v>1495.92</c:v>
                </c:pt>
                <c:pt idx="5476" formatCode="General">
                  <c:v>1491.6299999999999</c:v>
                </c:pt>
                <c:pt idx="5477" formatCode="General">
                  <c:v>1487.04</c:v>
                </c:pt>
                <c:pt idx="5478" formatCode="General">
                  <c:v>1482.7</c:v>
                </c:pt>
                <c:pt idx="5479" formatCode="General">
                  <c:v>1477.6499999999999</c:v>
                </c:pt>
                <c:pt idx="5480" formatCode="General">
                  <c:v>1474.3799999999999</c:v>
                </c:pt>
                <c:pt idx="5481" formatCode="General">
                  <c:v>1464</c:v>
                </c:pt>
                <c:pt idx="5482" formatCode="General">
                  <c:v>1459.62</c:v>
                </c:pt>
                <c:pt idx="5483" formatCode="General">
                  <c:v>1455.77</c:v>
                </c:pt>
                <c:pt idx="5484" formatCode="General">
                  <c:v>1449.36</c:v>
                </c:pt>
                <c:pt idx="5485" formatCode="General">
                  <c:v>1446.72</c:v>
                </c:pt>
                <c:pt idx="5486" formatCode="General">
                  <c:v>1442.55</c:v>
                </c:pt>
                <c:pt idx="5487" formatCode="General">
                  <c:v>1437.6</c:v>
                </c:pt>
                <c:pt idx="5488" formatCode="General">
                  <c:v>1434.6399999999999</c:v>
                </c:pt>
                <c:pt idx="5489" formatCode="General">
                  <c:v>1429.99</c:v>
                </c:pt>
                <c:pt idx="5490" formatCode="General">
                  <c:v>1423.76</c:v>
                </c:pt>
                <c:pt idx="5491" formatCode="General">
                  <c:v>1419.27</c:v>
                </c:pt>
                <c:pt idx="5492" formatCode="General">
                  <c:v>1414.76</c:v>
                </c:pt>
                <c:pt idx="5493" formatCode="General">
                  <c:v>1409.6899999999998</c:v>
                </c:pt>
                <c:pt idx="5494" formatCode="General">
                  <c:v>1404.77</c:v>
                </c:pt>
                <c:pt idx="5495" formatCode="General">
                  <c:v>1399.53</c:v>
                </c:pt>
                <c:pt idx="5496" formatCode="General">
                  <c:v>1397.1699999999998</c:v>
                </c:pt>
                <c:pt idx="5497" formatCode="General">
                  <c:v>1394.1499999999999</c:v>
                </c:pt>
                <c:pt idx="5498" formatCode="General">
                  <c:v>1389.22</c:v>
                </c:pt>
                <c:pt idx="5499" formatCode="General">
                  <c:v>1385.6299999999999</c:v>
                </c:pt>
                <c:pt idx="5500" formatCode="General">
                  <c:v>1381.42</c:v>
                </c:pt>
                <c:pt idx="5501" formatCode="General">
                  <c:v>1376.41</c:v>
                </c:pt>
                <c:pt idx="5502" formatCode="General">
                  <c:v>1376.29</c:v>
                </c:pt>
                <c:pt idx="5503" formatCode="General">
                  <c:v>1376.29</c:v>
                </c:pt>
                <c:pt idx="5504" formatCode="General">
                  <c:v>1376.29</c:v>
                </c:pt>
                <c:pt idx="5505" formatCode="General">
                  <c:v>1376.29</c:v>
                </c:pt>
                <c:pt idx="5506" formatCode="General">
                  <c:v>1376.29</c:v>
                </c:pt>
                <c:pt idx="5507" formatCode="General">
                  <c:v>1376.29</c:v>
                </c:pt>
                <c:pt idx="5508" formatCode="General">
                  <c:v>1376.29</c:v>
                </c:pt>
                <c:pt idx="5509" formatCode="General">
                  <c:v>1376.29</c:v>
                </c:pt>
                <c:pt idx="5510" formatCode="General">
                  <c:v>1376.29</c:v>
                </c:pt>
                <c:pt idx="5511" formatCode="General">
                  <c:v>1376.29</c:v>
                </c:pt>
                <c:pt idx="5512" formatCode="General">
                  <c:v>1376.29</c:v>
                </c:pt>
                <c:pt idx="5513" formatCode="General">
                  <c:v>1376.29</c:v>
                </c:pt>
                <c:pt idx="5514" formatCode="General">
                  <c:v>1376.29</c:v>
                </c:pt>
                <c:pt idx="5515" formatCode="General">
                  <c:v>1376.29</c:v>
                </c:pt>
                <c:pt idx="5516" formatCode="General">
                  <c:v>1376.29</c:v>
                </c:pt>
                <c:pt idx="5517" formatCode="General">
                  <c:v>1376.29</c:v>
                </c:pt>
                <c:pt idx="5518" formatCode="General">
                  <c:v>1376.29</c:v>
                </c:pt>
                <c:pt idx="5519" formatCode="General">
                  <c:v>1376.29</c:v>
                </c:pt>
                <c:pt idx="5520" formatCode="General">
                  <c:v>1376.29</c:v>
                </c:pt>
                <c:pt idx="5521" formatCode="General">
                  <c:v>1376.29</c:v>
                </c:pt>
                <c:pt idx="5522" formatCode="General">
                  <c:v>1376.29</c:v>
                </c:pt>
                <c:pt idx="5523" formatCode="General">
                  <c:v>1376.29</c:v>
                </c:pt>
                <c:pt idx="5524" formatCode="General">
                  <c:v>1376.29</c:v>
                </c:pt>
                <c:pt idx="5525" formatCode="General">
                  <c:v>1376.29</c:v>
                </c:pt>
                <c:pt idx="5526" formatCode="General">
                  <c:v>1376.29</c:v>
                </c:pt>
                <c:pt idx="5527" formatCode="General">
                  <c:v>1376.29</c:v>
                </c:pt>
                <c:pt idx="5528" formatCode="General">
                  <c:v>1376.29</c:v>
                </c:pt>
                <c:pt idx="5529" formatCode="General">
                  <c:v>1376.29</c:v>
                </c:pt>
                <c:pt idx="5530" formatCode="General">
                  <c:v>1376.29</c:v>
                </c:pt>
                <c:pt idx="5531" formatCode="General">
                  <c:v>1376.29</c:v>
                </c:pt>
                <c:pt idx="5532" formatCode="General">
                  <c:v>1376.29</c:v>
                </c:pt>
                <c:pt idx="5533" formatCode="General">
                  <c:v>1376.29</c:v>
                </c:pt>
                <c:pt idx="5534" formatCode="General">
                  <c:v>1376.29</c:v>
                </c:pt>
                <c:pt idx="5535" formatCode="General">
                  <c:v>1376.29</c:v>
                </c:pt>
                <c:pt idx="5536" formatCode="General">
                  <c:v>1376.29</c:v>
                </c:pt>
                <c:pt idx="5537" formatCode="General">
                  <c:v>1376.29</c:v>
                </c:pt>
                <c:pt idx="5538" formatCode="General">
                  <c:v>1376.29</c:v>
                </c:pt>
                <c:pt idx="5539" formatCode="General">
                  <c:v>1376.29</c:v>
                </c:pt>
                <c:pt idx="5540" formatCode="General">
                  <c:v>1376.29</c:v>
                </c:pt>
                <c:pt idx="5541" formatCode="General">
                  <c:v>1376.29</c:v>
                </c:pt>
                <c:pt idx="5542" formatCode="General">
                  <c:v>1376.29</c:v>
                </c:pt>
                <c:pt idx="5543" formatCode="General">
                  <c:v>1376.29</c:v>
                </c:pt>
                <c:pt idx="5544" formatCode="General">
                  <c:v>1376.29</c:v>
                </c:pt>
                <c:pt idx="5545" formatCode="General">
                  <c:v>1376.29</c:v>
                </c:pt>
                <c:pt idx="5546" formatCode="General">
                  <c:v>1376.29</c:v>
                </c:pt>
                <c:pt idx="5547" formatCode="General">
                  <c:v>1376.29</c:v>
                </c:pt>
                <c:pt idx="5548" formatCode="General">
                  <c:v>1376.29</c:v>
                </c:pt>
                <c:pt idx="5549" formatCode="General">
                  <c:v>1376.29</c:v>
                </c:pt>
                <c:pt idx="5550" formatCode="General">
                  <c:v>1376.29</c:v>
                </c:pt>
                <c:pt idx="5551" formatCode="General">
                  <c:v>1376.29</c:v>
                </c:pt>
                <c:pt idx="5552" formatCode="General">
                  <c:v>1376.29</c:v>
                </c:pt>
                <c:pt idx="5553" formatCode="General">
                  <c:v>1376.29</c:v>
                </c:pt>
                <c:pt idx="5554" formatCode="General">
                  <c:v>1376.29</c:v>
                </c:pt>
                <c:pt idx="5555" formatCode="General">
                  <c:v>1376.29</c:v>
                </c:pt>
                <c:pt idx="5556" formatCode="General">
                  <c:v>1376.29</c:v>
                </c:pt>
                <c:pt idx="5557" formatCode="General">
                  <c:v>1376.29</c:v>
                </c:pt>
                <c:pt idx="5558" formatCode="General">
                  <c:v>1376.29</c:v>
                </c:pt>
                <c:pt idx="5559" formatCode="General">
                  <c:v>1376.29</c:v>
                </c:pt>
                <c:pt idx="5560" formatCode="General">
                  <c:v>1376.29</c:v>
                </c:pt>
                <c:pt idx="5561" formatCode="General">
                  <c:v>1376.29</c:v>
                </c:pt>
                <c:pt idx="5562" formatCode="General">
                  <c:v>1376.29</c:v>
                </c:pt>
                <c:pt idx="5563" formatCode="General">
                  <c:v>1376.29</c:v>
                </c:pt>
                <c:pt idx="5564" formatCode="General">
                  <c:v>1376.29</c:v>
                </c:pt>
                <c:pt idx="5565" formatCode="General">
                  <c:v>1376.29</c:v>
                </c:pt>
                <c:pt idx="5566" formatCode="General">
                  <c:v>1376.29</c:v>
                </c:pt>
                <c:pt idx="5567" formatCode="General">
                  <c:v>1376.29</c:v>
                </c:pt>
                <c:pt idx="5568" formatCode="General">
                  <c:v>1376.29</c:v>
                </c:pt>
                <c:pt idx="5569" formatCode="General">
                  <c:v>1376.29</c:v>
                </c:pt>
                <c:pt idx="5570" formatCode="General">
                  <c:v>1376.29</c:v>
                </c:pt>
                <c:pt idx="5571" formatCode="General">
                  <c:v>1376.29</c:v>
                </c:pt>
                <c:pt idx="5572" formatCode="General">
                  <c:v>1376.29</c:v>
                </c:pt>
                <c:pt idx="5573" formatCode="General">
                  <c:v>1376.29</c:v>
                </c:pt>
                <c:pt idx="5574" formatCode="General">
                  <c:v>1376.29</c:v>
                </c:pt>
                <c:pt idx="5575" formatCode="General">
                  <c:v>1376.29</c:v>
                </c:pt>
                <c:pt idx="5576" formatCode="General">
                  <c:v>1376.29</c:v>
                </c:pt>
                <c:pt idx="5577" formatCode="General">
                  <c:v>1376.29</c:v>
                </c:pt>
                <c:pt idx="5578" formatCode="General">
                  <c:v>1376.29</c:v>
                </c:pt>
                <c:pt idx="5579" formatCode="General">
                  <c:v>1376.29</c:v>
                </c:pt>
                <c:pt idx="5580" formatCode="General">
                  <c:v>1376.29</c:v>
                </c:pt>
                <c:pt idx="5581" formatCode="General">
                  <c:v>1376.29</c:v>
                </c:pt>
                <c:pt idx="5582" formatCode="General">
                  <c:v>1376.29</c:v>
                </c:pt>
                <c:pt idx="5583" formatCode="General">
                  <c:v>1376.29</c:v>
                </c:pt>
                <c:pt idx="5584" formatCode="General">
                  <c:v>1376.29</c:v>
                </c:pt>
                <c:pt idx="5585" formatCode="General">
                  <c:v>1376.29</c:v>
                </c:pt>
                <c:pt idx="5586" formatCode="General">
                  <c:v>1376.29</c:v>
                </c:pt>
                <c:pt idx="5587" formatCode="General">
                  <c:v>1376.29</c:v>
                </c:pt>
                <c:pt idx="5588" formatCode="General">
                  <c:v>1376.29</c:v>
                </c:pt>
                <c:pt idx="5589" formatCode="General">
                  <c:v>1376.29</c:v>
                </c:pt>
                <c:pt idx="5590" formatCode="General">
                  <c:v>1376.29</c:v>
                </c:pt>
                <c:pt idx="5591" formatCode="General">
                  <c:v>1376.29</c:v>
                </c:pt>
                <c:pt idx="5592" formatCode="General">
                  <c:v>1376.29</c:v>
                </c:pt>
                <c:pt idx="5593" formatCode="General">
                  <c:v>1376.29</c:v>
                </c:pt>
                <c:pt idx="5594" formatCode="General">
                  <c:v>1376.29</c:v>
                </c:pt>
                <c:pt idx="5595" formatCode="General">
                  <c:v>1376.29</c:v>
                </c:pt>
                <c:pt idx="5596" formatCode="General">
                  <c:v>1376.29</c:v>
                </c:pt>
                <c:pt idx="5597" formatCode="General">
                  <c:v>1376.29</c:v>
                </c:pt>
                <c:pt idx="5598" formatCode="General">
                  <c:v>1376.29</c:v>
                </c:pt>
                <c:pt idx="5599" formatCode="General">
                  <c:v>1376.29</c:v>
                </c:pt>
                <c:pt idx="5600" formatCode="General">
                  <c:v>1376.29</c:v>
                </c:pt>
                <c:pt idx="5601" formatCode="General">
                  <c:v>1376.29</c:v>
                </c:pt>
                <c:pt idx="5602" formatCode="General">
                  <c:v>1376.29</c:v>
                </c:pt>
                <c:pt idx="5603" formatCode="General">
                  <c:v>1376.29</c:v>
                </c:pt>
                <c:pt idx="5604" formatCode="General">
                  <c:v>1376.29</c:v>
                </c:pt>
                <c:pt idx="5605" formatCode="General">
                  <c:v>1376.29</c:v>
                </c:pt>
                <c:pt idx="5606" formatCode="General">
                  <c:v>1376.29</c:v>
                </c:pt>
                <c:pt idx="5607" formatCode="General">
                  <c:v>1376.29</c:v>
                </c:pt>
                <c:pt idx="5608" formatCode="General">
                  <c:v>1376.29</c:v>
                </c:pt>
                <c:pt idx="5609" formatCode="General">
                  <c:v>1376.29</c:v>
                </c:pt>
                <c:pt idx="5610" formatCode="General">
                  <c:v>1376.29</c:v>
                </c:pt>
                <c:pt idx="5611" formatCode="General">
                  <c:v>1376.29</c:v>
                </c:pt>
                <c:pt idx="5612" formatCode="General">
                  <c:v>1376.29</c:v>
                </c:pt>
                <c:pt idx="5613" formatCode="General">
                  <c:v>1376.29</c:v>
                </c:pt>
                <c:pt idx="5614" formatCode="General">
                  <c:v>1376.29</c:v>
                </c:pt>
                <c:pt idx="5615" formatCode="General">
                  <c:v>1376.29</c:v>
                </c:pt>
                <c:pt idx="5616" formatCode="General">
                  <c:v>1376.29</c:v>
                </c:pt>
                <c:pt idx="5617" formatCode="General">
                  <c:v>1376.29</c:v>
                </c:pt>
                <c:pt idx="5618" formatCode="General">
                  <c:v>1376.29</c:v>
                </c:pt>
                <c:pt idx="5619" formatCode="General">
                  <c:v>1376.29</c:v>
                </c:pt>
                <c:pt idx="5620" formatCode="General">
                  <c:v>1376.29</c:v>
                </c:pt>
                <c:pt idx="5621" formatCode="General">
                  <c:v>1376.29</c:v>
                </c:pt>
                <c:pt idx="5622" formatCode="General">
                  <c:v>1376.29</c:v>
                </c:pt>
                <c:pt idx="5623" formatCode="General">
                  <c:v>1376.29</c:v>
                </c:pt>
                <c:pt idx="5624" formatCode="General">
                  <c:v>1376.29</c:v>
                </c:pt>
                <c:pt idx="5625" formatCode="General">
                  <c:v>1376.29</c:v>
                </c:pt>
                <c:pt idx="5626" formatCode="General">
                  <c:v>1376.29</c:v>
                </c:pt>
                <c:pt idx="5627" formatCode="General">
                  <c:v>1376.29</c:v>
                </c:pt>
                <c:pt idx="5628" formatCode="General">
                  <c:v>1376.29</c:v>
                </c:pt>
                <c:pt idx="5629" formatCode="General">
                  <c:v>1376.29</c:v>
                </c:pt>
                <c:pt idx="5630" formatCode="General">
                  <c:v>1376.29</c:v>
                </c:pt>
                <c:pt idx="5631" formatCode="General">
                  <c:v>1376.29</c:v>
                </c:pt>
                <c:pt idx="5632" formatCode="General">
                  <c:v>1376.29</c:v>
                </c:pt>
                <c:pt idx="5633" formatCode="General">
                  <c:v>1376.29</c:v>
                </c:pt>
                <c:pt idx="5634" formatCode="General">
                  <c:v>1376.29</c:v>
                </c:pt>
                <c:pt idx="5635" formatCode="General">
                  <c:v>1376.29</c:v>
                </c:pt>
                <c:pt idx="5636" formatCode="General">
                  <c:v>1376.29</c:v>
                </c:pt>
                <c:pt idx="5637" formatCode="General">
                  <c:v>1376.29</c:v>
                </c:pt>
                <c:pt idx="5638" formatCode="General">
                  <c:v>1376.29</c:v>
                </c:pt>
                <c:pt idx="5639" formatCode="General">
                  <c:v>1376.29</c:v>
                </c:pt>
                <c:pt idx="5640" formatCode="General">
                  <c:v>1376.29</c:v>
                </c:pt>
                <c:pt idx="5641" formatCode="General">
                  <c:v>1376.29</c:v>
                </c:pt>
                <c:pt idx="5642" formatCode="General">
                  <c:v>1376.29</c:v>
                </c:pt>
                <c:pt idx="5643" formatCode="General">
                  <c:v>1376.29</c:v>
                </c:pt>
                <c:pt idx="5644" formatCode="General">
                  <c:v>1376.29</c:v>
                </c:pt>
                <c:pt idx="5645" formatCode="General">
                  <c:v>1376.29</c:v>
                </c:pt>
                <c:pt idx="5646" formatCode="General">
                  <c:v>1376.29</c:v>
                </c:pt>
                <c:pt idx="5647" formatCode="General">
                  <c:v>1376.29</c:v>
                </c:pt>
                <c:pt idx="5648" formatCode="General">
                  <c:v>1376.29</c:v>
                </c:pt>
                <c:pt idx="5649" formatCode="General">
                  <c:v>1376.29</c:v>
                </c:pt>
                <c:pt idx="5650" formatCode="General">
                  <c:v>1376.29</c:v>
                </c:pt>
                <c:pt idx="5651" formatCode="General">
                  <c:v>1376.29</c:v>
                </c:pt>
                <c:pt idx="5652" formatCode="General">
                  <c:v>1376.29</c:v>
                </c:pt>
                <c:pt idx="5653" formatCode="General">
                  <c:v>1376.29</c:v>
                </c:pt>
                <c:pt idx="5654" formatCode="General">
                  <c:v>1376.29</c:v>
                </c:pt>
                <c:pt idx="5655" formatCode="General">
                  <c:v>1376.29</c:v>
                </c:pt>
                <c:pt idx="5656" formatCode="General">
                  <c:v>1376.29</c:v>
                </c:pt>
                <c:pt idx="5657" formatCode="General">
                  <c:v>1376.29</c:v>
                </c:pt>
                <c:pt idx="5658" formatCode="General">
                  <c:v>1376.29</c:v>
                </c:pt>
                <c:pt idx="5659" formatCode="General">
                  <c:v>1376.29</c:v>
                </c:pt>
                <c:pt idx="5660" formatCode="General">
                  <c:v>1376.29</c:v>
                </c:pt>
                <c:pt idx="5661" formatCode="General">
                  <c:v>1376.29</c:v>
                </c:pt>
                <c:pt idx="5662" formatCode="General">
                  <c:v>1376.29</c:v>
                </c:pt>
                <c:pt idx="5663" formatCode="General">
                  <c:v>1376.29</c:v>
                </c:pt>
                <c:pt idx="5664" formatCode="General">
                  <c:v>1376.29</c:v>
                </c:pt>
                <c:pt idx="5665" formatCode="General">
                  <c:v>1376.29</c:v>
                </c:pt>
                <c:pt idx="5666" formatCode="General">
                  <c:v>1376.29</c:v>
                </c:pt>
                <c:pt idx="5667" formatCode="General">
                  <c:v>1376.29</c:v>
                </c:pt>
                <c:pt idx="5668" formatCode="General">
                  <c:v>1376.29</c:v>
                </c:pt>
                <c:pt idx="5669" formatCode="General">
                  <c:v>1376.29</c:v>
                </c:pt>
                <c:pt idx="5670" formatCode="General">
                  <c:v>1376.29</c:v>
                </c:pt>
                <c:pt idx="5671" formatCode="General">
                  <c:v>1376.29</c:v>
                </c:pt>
                <c:pt idx="5672" formatCode="General">
                  <c:v>1376.29</c:v>
                </c:pt>
                <c:pt idx="5673" formatCode="General">
                  <c:v>1376.29</c:v>
                </c:pt>
                <c:pt idx="5674" formatCode="General">
                  <c:v>1376.29</c:v>
                </c:pt>
                <c:pt idx="5675" formatCode="General">
                  <c:v>1376.29</c:v>
                </c:pt>
                <c:pt idx="5676" formatCode="General">
                  <c:v>1376.29</c:v>
                </c:pt>
                <c:pt idx="5677" formatCode="General">
                  <c:v>1376.29</c:v>
                </c:pt>
                <c:pt idx="5678" formatCode="General">
                  <c:v>1376.29</c:v>
                </c:pt>
                <c:pt idx="5679" formatCode="General">
                  <c:v>1376.29</c:v>
                </c:pt>
                <c:pt idx="5680" formatCode="General">
                  <c:v>1376.29</c:v>
                </c:pt>
                <c:pt idx="5681" formatCode="General">
                  <c:v>1376.29</c:v>
                </c:pt>
                <c:pt idx="5682" formatCode="General">
                  <c:v>1376.29</c:v>
                </c:pt>
                <c:pt idx="5683" formatCode="General">
                  <c:v>1376.29</c:v>
                </c:pt>
                <c:pt idx="5684" formatCode="General">
                  <c:v>1376.29</c:v>
                </c:pt>
                <c:pt idx="5685" formatCode="General">
                  <c:v>1376.29</c:v>
                </c:pt>
                <c:pt idx="5686" formatCode="General">
                  <c:v>1376.29</c:v>
                </c:pt>
                <c:pt idx="5687" formatCode="General">
                  <c:v>1376.29</c:v>
                </c:pt>
                <c:pt idx="5688" formatCode="General">
                  <c:v>1376.29</c:v>
                </c:pt>
                <c:pt idx="5689" formatCode="General">
                  <c:v>1376.29</c:v>
                </c:pt>
                <c:pt idx="5690" formatCode="General">
                  <c:v>1376.29</c:v>
                </c:pt>
                <c:pt idx="5691" formatCode="General">
                  <c:v>1376.29</c:v>
                </c:pt>
                <c:pt idx="5692" formatCode="General">
                  <c:v>1376.29</c:v>
                </c:pt>
                <c:pt idx="5693" formatCode="General">
                  <c:v>1376.29</c:v>
                </c:pt>
                <c:pt idx="5694" formatCode="General">
                  <c:v>1376.29</c:v>
                </c:pt>
                <c:pt idx="5695" formatCode="General">
                  <c:v>1376.29</c:v>
                </c:pt>
                <c:pt idx="5696" formatCode="General">
                  <c:v>1376.29</c:v>
                </c:pt>
                <c:pt idx="5697" formatCode="General">
                  <c:v>1376.29</c:v>
                </c:pt>
                <c:pt idx="5698" formatCode="General">
                  <c:v>1376.11</c:v>
                </c:pt>
                <c:pt idx="5699" formatCode="General">
                  <c:v>1373.59</c:v>
                </c:pt>
                <c:pt idx="5700" formatCode="General">
                  <c:v>1370.92</c:v>
                </c:pt>
                <c:pt idx="5701" formatCode="General">
                  <c:v>1368.4</c:v>
                </c:pt>
                <c:pt idx="5702" formatCode="General">
                  <c:v>1365.6399999999999</c:v>
                </c:pt>
                <c:pt idx="5703" formatCode="General">
                  <c:v>1360.86</c:v>
                </c:pt>
                <c:pt idx="5704" formatCode="General">
                  <c:v>1357.78</c:v>
                </c:pt>
                <c:pt idx="5705" formatCode="General">
                  <c:v>1355.36</c:v>
                </c:pt>
                <c:pt idx="5706" formatCode="General">
                  <c:v>1352.6899999999998</c:v>
                </c:pt>
                <c:pt idx="5707" formatCode="General">
                  <c:v>1350.11</c:v>
                </c:pt>
                <c:pt idx="5708" formatCode="General">
                  <c:v>1346.93</c:v>
                </c:pt>
                <c:pt idx="5709" formatCode="General">
                  <c:v>1344.6599999999999</c:v>
                </c:pt>
                <c:pt idx="5710" formatCode="General">
                  <c:v>1342.46</c:v>
                </c:pt>
                <c:pt idx="5711" formatCode="General">
                  <c:v>1340.06</c:v>
                </c:pt>
                <c:pt idx="5712" formatCode="General">
                  <c:v>1337.44</c:v>
                </c:pt>
                <c:pt idx="5713" formatCode="General">
                  <c:v>1335.36</c:v>
                </c:pt>
                <c:pt idx="5714" formatCode="General">
                  <c:v>1333.36</c:v>
                </c:pt>
                <c:pt idx="5715" formatCode="General">
                  <c:v>1330.05</c:v>
                </c:pt>
                <c:pt idx="5716" formatCode="General">
                  <c:v>1327.08</c:v>
                </c:pt>
                <c:pt idx="5717" formatCode="General">
                  <c:v>1324.54</c:v>
                </c:pt>
                <c:pt idx="5718" formatCode="General">
                  <c:v>1321.1899999999998</c:v>
                </c:pt>
                <c:pt idx="5719" formatCode="General">
                  <c:v>1318.6299999999999</c:v>
                </c:pt>
                <c:pt idx="5720" formatCode="General">
                  <c:v>1315.82</c:v>
                </c:pt>
                <c:pt idx="5721" formatCode="General">
                  <c:v>1313.4</c:v>
                </c:pt>
                <c:pt idx="5722" formatCode="General">
                  <c:v>1311.44</c:v>
                </c:pt>
                <c:pt idx="5723" formatCode="General">
                  <c:v>1308.7</c:v>
                </c:pt>
                <c:pt idx="5724" formatCode="General">
                  <c:v>1306.76</c:v>
                </c:pt>
                <c:pt idx="5725" formatCode="General">
                  <c:v>1304.8399999999999</c:v>
                </c:pt>
                <c:pt idx="5726" formatCode="General">
                  <c:v>1302.48</c:v>
                </c:pt>
                <c:pt idx="5727" formatCode="General">
                  <c:v>1299.9000000000001</c:v>
                </c:pt>
                <c:pt idx="5728" formatCode="General">
                  <c:v>1297.1499999999999</c:v>
                </c:pt>
                <c:pt idx="5729" formatCode="General">
                  <c:v>1295.2</c:v>
                </c:pt>
                <c:pt idx="5730" formatCode="General">
                  <c:v>1293.2</c:v>
                </c:pt>
                <c:pt idx="5731" formatCode="General">
                  <c:v>1289.9100000000001</c:v>
                </c:pt>
                <c:pt idx="5732" formatCode="General">
                  <c:v>1286.73</c:v>
                </c:pt>
                <c:pt idx="5733" formatCode="General">
                  <c:v>1284.51</c:v>
                </c:pt>
                <c:pt idx="5734" formatCode="General">
                  <c:v>1282.25</c:v>
                </c:pt>
                <c:pt idx="5735" formatCode="General">
                  <c:v>1279.97</c:v>
                </c:pt>
                <c:pt idx="5736" formatCode="General">
                  <c:v>1277.1599999999999</c:v>
                </c:pt>
                <c:pt idx="5737" formatCode="General">
                  <c:v>1274.71</c:v>
                </c:pt>
                <c:pt idx="5738" formatCode="General">
                  <c:v>1272.1899999999998</c:v>
                </c:pt>
                <c:pt idx="5739" formatCode="General">
                  <c:v>1269.6899999999998</c:v>
                </c:pt>
                <c:pt idx="5740" formatCode="General">
                  <c:v>1266.71</c:v>
                </c:pt>
                <c:pt idx="5741" formatCode="General">
                  <c:v>1263.81</c:v>
                </c:pt>
                <c:pt idx="5742" formatCode="General">
                  <c:v>1261.74</c:v>
                </c:pt>
                <c:pt idx="5743" formatCode="General">
                  <c:v>1258.9100000000001</c:v>
                </c:pt>
                <c:pt idx="5744" formatCode="General">
                  <c:v>1256.74</c:v>
                </c:pt>
                <c:pt idx="5745" formatCode="General">
                  <c:v>1253.98</c:v>
                </c:pt>
                <c:pt idx="5746" formatCode="General">
                  <c:v>1251.1199999999999</c:v>
                </c:pt>
                <c:pt idx="5747" formatCode="General">
                  <c:v>1247.76</c:v>
                </c:pt>
                <c:pt idx="5748" formatCode="General">
                  <c:v>1245.25</c:v>
                </c:pt>
                <c:pt idx="5749" formatCode="General">
                  <c:v>1242.6299999999999</c:v>
                </c:pt>
                <c:pt idx="5750" formatCode="General">
                  <c:v>1239.76</c:v>
                </c:pt>
                <c:pt idx="5751" formatCode="General">
                  <c:v>1237.03</c:v>
                </c:pt>
                <c:pt idx="5752" formatCode="General">
                  <c:v>1234.4100000000001</c:v>
                </c:pt>
                <c:pt idx="5753" formatCode="General">
                  <c:v>1231.6399999999999</c:v>
                </c:pt>
                <c:pt idx="5754" formatCode="General">
                  <c:v>1229.32</c:v>
                </c:pt>
                <c:pt idx="5755" formatCode="General">
                  <c:v>1226.94</c:v>
                </c:pt>
                <c:pt idx="5756" formatCode="General">
                  <c:v>1224.47</c:v>
                </c:pt>
                <c:pt idx="5757" formatCode="General">
                  <c:v>1221.94</c:v>
                </c:pt>
                <c:pt idx="5758" formatCode="General">
                  <c:v>1219.48</c:v>
                </c:pt>
                <c:pt idx="5759" formatCode="General">
                  <c:v>1216.1399999999999</c:v>
                </c:pt>
                <c:pt idx="5760" formatCode="General">
                  <c:v>1214.3499999999999</c:v>
                </c:pt>
                <c:pt idx="5761" formatCode="General">
                  <c:v>1211.42</c:v>
                </c:pt>
                <c:pt idx="5762" formatCode="General">
                  <c:v>1207.8799999999999</c:v>
                </c:pt>
                <c:pt idx="5763" formatCode="General">
                  <c:v>1204.9100000000001</c:v>
                </c:pt>
                <c:pt idx="5764" formatCode="General">
                  <c:v>1202.6199999999999</c:v>
                </c:pt>
                <c:pt idx="5765" formatCode="General">
                  <c:v>1200.0999999999999</c:v>
                </c:pt>
                <c:pt idx="5766" formatCode="General">
                  <c:v>1196.8499999999999</c:v>
                </c:pt>
                <c:pt idx="5767" formatCode="General">
                  <c:v>1193.8399999999999</c:v>
                </c:pt>
                <c:pt idx="5768" formatCode="General">
                  <c:v>1190.6499999999999</c:v>
                </c:pt>
                <c:pt idx="5769" formatCode="General">
                  <c:v>1188.53</c:v>
                </c:pt>
                <c:pt idx="5770" formatCode="General">
                  <c:v>1185.76</c:v>
                </c:pt>
                <c:pt idx="5771" formatCode="General">
                  <c:v>1183.06</c:v>
                </c:pt>
                <c:pt idx="5772" formatCode="General">
                  <c:v>1180.1599999999999</c:v>
                </c:pt>
                <c:pt idx="5773" formatCode="General">
                  <c:v>1176.99</c:v>
                </c:pt>
                <c:pt idx="5774" formatCode="General">
                  <c:v>1173.8899999999999</c:v>
                </c:pt>
                <c:pt idx="5775" formatCode="General">
                  <c:v>1171.8</c:v>
                </c:pt>
                <c:pt idx="5776" formatCode="General">
                  <c:v>1169.5999999999999</c:v>
                </c:pt>
                <c:pt idx="5777" formatCode="General">
                  <c:v>1166.25</c:v>
                </c:pt>
                <c:pt idx="5778" formatCode="General">
                  <c:v>1164.57</c:v>
                </c:pt>
                <c:pt idx="5779" formatCode="General">
                  <c:v>1162.74</c:v>
                </c:pt>
                <c:pt idx="5780" formatCode="General">
                  <c:v>1159.3899999999999</c:v>
                </c:pt>
                <c:pt idx="5781" formatCode="General">
                  <c:v>1156.1899999999998</c:v>
                </c:pt>
                <c:pt idx="5782" formatCode="General">
                  <c:v>1154.05</c:v>
                </c:pt>
                <c:pt idx="5783" formatCode="General">
                  <c:v>1151</c:v>
                </c:pt>
                <c:pt idx="5784" formatCode="General">
                  <c:v>1146.92</c:v>
                </c:pt>
                <c:pt idx="5785" formatCode="General">
                  <c:v>1144.3599999999999</c:v>
                </c:pt>
                <c:pt idx="5786" formatCode="General">
                  <c:v>1141.6199999999999</c:v>
                </c:pt>
                <c:pt idx="5787" formatCode="General">
                  <c:v>1138.82</c:v>
                </c:pt>
                <c:pt idx="5788" formatCode="General">
                  <c:v>1135.28</c:v>
                </c:pt>
                <c:pt idx="5789" formatCode="General">
                  <c:v>1132.56</c:v>
                </c:pt>
                <c:pt idx="5790" formatCode="General">
                  <c:v>1129.82</c:v>
                </c:pt>
                <c:pt idx="5791" formatCode="General">
                  <c:v>1126.93</c:v>
                </c:pt>
                <c:pt idx="5792" formatCode="General">
                  <c:v>1123.71</c:v>
                </c:pt>
                <c:pt idx="5793" formatCode="General">
                  <c:v>1121.1199999999999</c:v>
                </c:pt>
                <c:pt idx="5794" formatCode="General">
                  <c:v>1118.6699999999998</c:v>
                </c:pt>
                <c:pt idx="5795" formatCode="General">
                  <c:v>1115.3599999999999</c:v>
                </c:pt>
                <c:pt idx="5796" formatCode="General">
                  <c:v>1112.4100000000001</c:v>
                </c:pt>
                <c:pt idx="5797" formatCode="General">
                  <c:v>1109.74</c:v>
                </c:pt>
                <c:pt idx="5798" formatCode="General">
                  <c:v>1107.01</c:v>
                </c:pt>
                <c:pt idx="5799" formatCode="General">
                  <c:v>1104.71</c:v>
                </c:pt>
                <c:pt idx="5800" formatCode="General">
                  <c:v>1100.5999999999999</c:v>
                </c:pt>
                <c:pt idx="5801" formatCode="General">
                  <c:v>1097.73</c:v>
                </c:pt>
                <c:pt idx="5802" formatCode="General">
                  <c:v>1094.55</c:v>
                </c:pt>
                <c:pt idx="5803" formatCode="General">
                  <c:v>1092.21</c:v>
                </c:pt>
                <c:pt idx="5804" formatCode="General">
                  <c:v>1089.81</c:v>
                </c:pt>
                <c:pt idx="5805" formatCode="General">
                  <c:v>1087.0999999999999</c:v>
                </c:pt>
                <c:pt idx="5806" formatCode="General">
                  <c:v>1084.25</c:v>
                </c:pt>
                <c:pt idx="5807" formatCode="General">
                  <c:v>1081.3499999999999</c:v>
                </c:pt>
                <c:pt idx="5808" formatCode="General">
                  <c:v>1078.7</c:v>
                </c:pt>
                <c:pt idx="5809" formatCode="General">
                  <c:v>1076</c:v>
                </c:pt>
                <c:pt idx="5810" formatCode="General">
                  <c:v>1072.81</c:v>
                </c:pt>
                <c:pt idx="5811" formatCode="General">
                  <c:v>1069.6699999999998</c:v>
                </c:pt>
                <c:pt idx="5812" formatCode="General">
                  <c:v>1066.97</c:v>
                </c:pt>
                <c:pt idx="5813" formatCode="General">
                  <c:v>1064.1099999999999</c:v>
                </c:pt>
                <c:pt idx="5814" formatCode="General">
                  <c:v>1062.43</c:v>
                </c:pt>
                <c:pt idx="5815" formatCode="General">
                  <c:v>1060.1299999999999</c:v>
                </c:pt>
                <c:pt idx="5816" formatCode="General">
                  <c:v>1057.53</c:v>
                </c:pt>
                <c:pt idx="5817" formatCode="General">
                  <c:v>1053.72</c:v>
                </c:pt>
                <c:pt idx="5818" formatCode="General">
                  <c:v>1050.98</c:v>
                </c:pt>
                <c:pt idx="5819" formatCode="General">
                  <c:v>1048.81</c:v>
                </c:pt>
                <c:pt idx="5820" formatCode="General">
                  <c:v>1046.3899999999999</c:v>
                </c:pt>
                <c:pt idx="5821" formatCode="General">
                  <c:v>1043.6699999999998</c:v>
                </c:pt>
                <c:pt idx="5822" formatCode="General">
                  <c:v>1041.97</c:v>
                </c:pt>
                <c:pt idx="5823" formatCode="General">
                  <c:v>1039.3699999999999</c:v>
                </c:pt>
                <c:pt idx="5824" formatCode="General">
                  <c:v>1036.6899999999998</c:v>
                </c:pt>
                <c:pt idx="5825" formatCode="General">
                  <c:v>1033.6599999999999</c:v>
                </c:pt>
                <c:pt idx="5826" formatCode="General">
                  <c:v>1030.6099999999999</c:v>
                </c:pt>
                <c:pt idx="5827" formatCode="General">
                  <c:v>1027.0899999999999</c:v>
                </c:pt>
                <c:pt idx="5828" formatCode="General">
                  <c:v>1019.49</c:v>
                </c:pt>
                <c:pt idx="5829" formatCode="General">
                  <c:v>1017.11</c:v>
                </c:pt>
                <c:pt idx="5830" formatCode="General">
                  <c:v>1015</c:v>
                </c:pt>
                <c:pt idx="5831" formatCode="General">
                  <c:v>1012.01</c:v>
                </c:pt>
                <c:pt idx="5832" formatCode="General">
                  <c:v>1009.04</c:v>
                </c:pt>
                <c:pt idx="5833" formatCode="General">
                  <c:v>1006.3</c:v>
                </c:pt>
                <c:pt idx="5834" formatCode="General">
                  <c:v>1003.91</c:v>
                </c:pt>
                <c:pt idx="5835" formatCode="General">
                  <c:v>1001.87</c:v>
                </c:pt>
                <c:pt idx="5836" formatCode="General">
                  <c:v>998.60799999999983</c:v>
                </c:pt>
                <c:pt idx="5837" formatCode="General">
                  <c:v>996.00400000000002</c:v>
                </c:pt>
                <c:pt idx="5838" formatCode="General">
                  <c:v>993.42399999999998</c:v>
                </c:pt>
                <c:pt idx="5839" formatCode="General">
                  <c:v>986.55099999999993</c:v>
                </c:pt>
                <c:pt idx="5840" formatCode="General">
                  <c:v>984.88</c:v>
                </c:pt>
                <c:pt idx="5841" formatCode="General">
                  <c:v>982.19299999999998</c:v>
                </c:pt>
                <c:pt idx="5842" formatCode="General">
                  <c:v>980.35299999999972</c:v>
                </c:pt>
                <c:pt idx="5843" formatCode="General">
                  <c:v>976.51599999999996</c:v>
                </c:pt>
                <c:pt idx="5844" formatCode="General">
                  <c:v>969.04399999999998</c:v>
                </c:pt>
                <c:pt idx="5845" formatCode="General">
                  <c:v>967.39699999999993</c:v>
                </c:pt>
                <c:pt idx="5846" formatCode="General">
                  <c:v>964.27300000000014</c:v>
                </c:pt>
                <c:pt idx="5847" formatCode="General">
                  <c:v>961.73900000000003</c:v>
                </c:pt>
                <c:pt idx="5848" formatCode="General">
                  <c:v>959.63099999999997</c:v>
                </c:pt>
                <c:pt idx="5849" formatCode="General">
                  <c:v>956.67200000000003</c:v>
                </c:pt>
                <c:pt idx="5850" formatCode="General">
                  <c:v>954.226</c:v>
                </c:pt>
                <c:pt idx="5851" formatCode="General">
                  <c:v>950.04599999999994</c:v>
                </c:pt>
                <c:pt idx="5852" formatCode="General">
                  <c:v>947.53599999999983</c:v>
                </c:pt>
                <c:pt idx="5853" formatCode="General">
                  <c:v>945.14199999999994</c:v>
                </c:pt>
                <c:pt idx="5854" formatCode="General">
                  <c:v>941.69299999999998</c:v>
                </c:pt>
                <c:pt idx="5855" formatCode="General">
                  <c:v>939.41899999999998</c:v>
                </c:pt>
                <c:pt idx="5856" formatCode="General">
                  <c:v>936.85599999999988</c:v>
                </c:pt>
                <c:pt idx="5857" formatCode="General">
                  <c:v>934.58199999999999</c:v>
                </c:pt>
                <c:pt idx="5858" formatCode="General">
                  <c:v>932.08299999999997</c:v>
                </c:pt>
                <c:pt idx="5859" formatCode="General">
                  <c:v>929.73400000000004</c:v>
                </c:pt>
                <c:pt idx="5860" formatCode="General">
                  <c:v>927.226</c:v>
                </c:pt>
                <c:pt idx="5861" formatCode="General">
                  <c:v>924.82499999999993</c:v>
                </c:pt>
                <c:pt idx="5862" formatCode="General">
                  <c:v>922.17200000000003</c:v>
                </c:pt>
                <c:pt idx="5863" formatCode="General">
                  <c:v>919.3309999999999</c:v>
                </c:pt>
                <c:pt idx="5864" formatCode="General">
                  <c:v>915.48800000000017</c:v>
                </c:pt>
                <c:pt idx="5865" formatCode="General">
                  <c:v>912.5569999999999</c:v>
                </c:pt>
                <c:pt idx="5866" formatCode="General">
                  <c:v>910.75800000000004</c:v>
                </c:pt>
                <c:pt idx="5867" formatCode="General">
                  <c:v>908.38</c:v>
                </c:pt>
                <c:pt idx="5868" formatCode="General">
                  <c:v>905.34899999999993</c:v>
                </c:pt>
                <c:pt idx="5869" formatCode="General">
                  <c:v>902.19799999999998</c:v>
                </c:pt>
                <c:pt idx="5870" formatCode="General">
                  <c:v>899.09500000000003</c:v>
                </c:pt>
                <c:pt idx="5871" formatCode="General">
                  <c:v>896.68100000000004</c:v>
                </c:pt>
                <c:pt idx="5872" formatCode="General">
                  <c:v>894.87900000000002</c:v>
                </c:pt>
                <c:pt idx="5873" formatCode="General">
                  <c:v>891.89599999999996</c:v>
                </c:pt>
                <c:pt idx="5874" formatCode="General">
                  <c:v>889.49800000000005</c:v>
                </c:pt>
                <c:pt idx="5875" formatCode="General">
                  <c:v>883.06</c:v>
                </c:pt>
                <c:pt idx="5876" formatCode="General">
                  <c:v>880.21400000000017</c:v>
                </c:pt>
                <c:pt idx="5877" formatCode="General">
                  <c:v>877.45999999999992</c:v>
                </c:pt>
                <c:pt idx="5878" formatCode="General">
                  <c:v>874.38199999999983</c:v>
                </c:pt>
                <c:pt idx="5879" formatCode="General">
                  <c:v>873.12099999999998</c:v>
                </c:pt>
                <c:pt idx="5880" formatCode="General">
                  <c:v>871.48099999999999</c:v>
                </c:pt>
                <c:pt idx="5881" formatCode="General">
                  <c:v>869.42199999999991</c:v>
                </c:pt>
                <c:pt idx="5882" formatCode="General">
                  <c:v>867.53</c:v>
                </c:pt>
                <c:pt idx="5883" formatCode="General">
                  <c:v>865.95099999999991</c:v>
                </c:pt>
                <c:pt idx="5884" formatCode="General">
                  <c:v>863.03699999999992</c:v>
                </c:pt>
                <c:pt idx="5885" formatCode="General">
                  <c:v>859.59199999999998</c:v>
                </c:pt>
                <c:pt idx="5886" formatCode="General">
                  <c:v>856.995</c:v>
                </c:pt>
                <c:pt idx="5887" formatCode="General">
                  <c:v>854.74199999999996</c:v>
                </c:pt>
                <c:pt idx="5888" formatCode="General">
                  <c:v>852.10400000000004</c:v>
                </c:pt>
                <c:pt idx="5889" formatCode="General">
                  <c:v>849.3119999999999</c:v>
                </c:pt>
                <c:pt idx="5890" formatCode="General">
                  <c:v>846.31</c:v>
                </c:pt>
                <c:pt idx="5891" formatCode="General">
                  <c:v>844.56099999999992</c:v>
                </c:pt>
                <c:pt idx="5892" formatCode="General">
                  <c:v>842.42199999999991</c:v>
                </c:pt>
                <c:pt idx="5893" formatCode="General">
                  <c:v>838.78800000000012</c:v>
                </c:pt>
                <c:pt idx="5894" formatCode="General">
                  <c:v>836.59500000000003</c:v>
                </c:pt>
                <c:pt idx="5895" formatCode="General">
                  <c:v>833.76400000000001</c:v>
                </c:pt>
                <c:pt idx="5896" formatCode="General">
                  <c:v>832.67700000000002</c:v>
                </c:pt>
                <c:pt idx="5897" formatCode="General">
                  <c:v>832.67700000000002</c:v>
                </c:pt>
                <c:pt idx="5898" formatCode="General">
                  <c:v>832.67700000000002</c:v>
                </c:pt>
                <c:pt idx="5899" formatCode="General">
                  <c:v>832.67700000000002</c:v>
                </c:pt>
                <c:pt idx="5900" formatCode="General">
                  <c:v>832.67700000000002</c:v>
                </c:pt>
                <c:pt idx="5901" formatCode="General">
                  <c:v>832.67700000000002</c:v>
                </c:pt>
                <c:pt idx="5902" formatCode="General">
                  <c:v>832.67700000000002</c:v>
                </c:pt>
                <c:pt idx="5903" formatCode="General">
                  <c:v>832.67700000000002</c:v>
                </c:pt>
                <c:pt idx="5904" formatCode="General">
                  <c:v>832.67700000000002</c:v>
                </c:pt>
                <c:pt idx="5905" formatCode="General">
                  <c:v>832.67700000000002</c:v>
                </c:pt>
                <c:pt idx="5906" formatCode="General">
                  <c:v>832.67700000000002</c:v>
                </c:pt>
                <c:pt idx="5907" formatCode="General">
                  <c:v>832.67700000000002</c:v>
                </c:pt>
                <c:pt idx="5908" formatCode="General">
                  <c:v>832.67700000000002</c:v>
                </c:pt>
                <c:pt idx="5909" formatCode="General">
                  <c:v>832.67700000000002</c:v>
                </c:pt>
                <c:pt idx="5910" formatCode="General">
                  <c:v>832.67700000000002</c:v>
                </c:pt>
                <c:pt idx="5911" formatCode="General">
                  <c:v>832.67700000000002</c:v>
                </c:pt>
                <c:pt idx="5912" formatCode="General">
                  <c:v>832.67700000000002</c:v>
                </c:pt>
                <c:pt idx="5913" formatCode="General">
                  <c:v>832.67700000000002</c:v>
                </c:pt>
                <c:pt idx="5914" formatCode="General">
                  <c:v>832.67700000000002</c:v>
                </c:pt>
                <c:pt idx="5915" formatCode="General">
                  <c:v>832.67700000000002</c:v>
                </c:pt>
                <c:pt idx="5916" formatCode="General">
                  <c:v>832.67700000000002</c:v>
                </c:pt>
                <c:pt idx="5917" formatCode="General">
                  <c:v>832.67700000000002</c:v>
                </c:pt>
                <c:pt idx="5918" formatCode="General">
                  <c:v>832.67700000000002</c:v>
                </c:pt>
                <c:pt idx="5919" formatCode="General">
                  <c:v>832.67700000000002</c:v>
                </c:pt>
                <c:pt idx="5920" formatCode="General">
                  <c:v>832.67700000000002</c:v>
                </c:pt>
                <c:pt idx="5921" formatCode="General">
                  <c:v>832.67700000000002</c:v>
                </c:pt>
                <c:pt idx="5922" formatCode="General">
                  <c:v>832.67700000000002</c:v>
                </c:pt>
                <c:pt idx="5923" formatCode="General">
                  <c:v>832.67700000000002</c:v>
                </c:pt>
                <c:pt idx="5924" formatCode="General">
                  <c:v>832.67700000000002</c:v>
                </c:pt>
                <c:pt idx="5925" formatCode="General">
                  <c:v>832.67700000000002</c:v>
                </c:pt>
                <c:pt idx="5926" formatCode="General">
                  <c:v>832.67700000000002</c:v>
                </c:pt>
                <c:pt idx="5927" formatCode="General">
                  <c:v>832.67700000000002</c:v>
                </c:pt>
                <c:pt idx="5928" formatCode="General">
                  <c:v>832.67700000000002</c:v>
                </c:pt>
                <c:pt idx="5929" formatCode="General">
                  <c:v>832.67700000000002</c:v>
                </c:pt>
                <c:pt idx="5930" formatCode="General">
                  <c:v>832.67700000000002</c:v>
                </c:pt>
                <c:pt idx="5931" formatCode="General">
                  <c:v>832.67700000000002</c:v>
                </c:pt>
                <c:pt idx="5932" formatCode="General">
                  <c:v>832.67700000000002</c:v>
                </c:pt>
                <c:pt idx="5933" formatCode="General">
                  <c:v>832.67700000000002</c:v>
                </c:pt>
                <c:pt idx="5934" formatCode="General">
                  <c:v>832.67700000000002</c:v>
                </c:pt>
                <c:pt idx="5935" formatCode="General">
                  <c:v>832.67700000000002</c:v>
                </c:pt>
                <c:pt idx="5936" formatCode="General">
                  <c:v>832.67700000000002</c:v>
                </c:pt>
                <c:pt idx="5937" formatCode="General">
                  <c:v>832.67700000000002</c:v>
                </c:pt>
                <c:pt idx="5938" formatCode="General">
                  <c:v>832.67700000000002</c:v>
                </c:pt>
                <c:pt idx="5939" formatCode="General">
                  <c:v>832.67700000000002</c:v>
                </c:pt>
                <c:pt idx="5940" formatCode="General">
                  <c:v>832.67700000000002</c:v>
                </c:pt>
                <c:pt idx="5941" formatCode="General">
                  <c:v>832.67700000000002</c:v>
                </c:pt>
                <c:pt idx="5942" formatCode="General">
                  <c:v>832.67700000000002</c:v>
                </c:pt>
                <c:pt idx="5943" formatCode="General">
                  <c:v>832.67700000000002</c:v>
                </c:pt>
                <c:pt idx="5944" formatCode="General">
                  <c:v>832.67700000000002</c:v>
                </c:pt>
                <c:pt idx="5945" formatCode="General">
                  <c:v>832.67700000000002</c:v>
                </c:pt>
                <c:pt idx="5946" formatCode="General">
                  <c:v>832.67700000000002</c:v>
                </c:pt>
                <c:pt idx="5947" formatCode="General">
                  <c:v>832.67700000000002</c:v>
                </c:pt>
                <c:pt idx="5948" formatCode="General">
                  <c:v>832.67700000000002</c:v>
                </c:pt>
                <c:pt idx="5949" formatCode="General">
                  <c:v>832.67700000000002</c:v>
                </c:pt>
                <c:pt idx="5950" formatCode="General">
                  <c:v>832.67700000000002</c:v>
                </c:pt>
                <c:pt idx="5951" formatCode="General">
                  <c:v>832.67700000000002</c:v>
                </c:pt>
                <c:pt idx="5952" formatCode="General">
                  <c:v>832.67700000000002</c:v>
                </c:pt>
                <c:pt idx="5953" formatCode="General">
                  <c:v>832.67700000000002</c:v>
                </c:pt>
                <c:pt idx="5954" formatCode="General">
                  <c:v>832.67700000000002</c:v>
                </c:pt>
                <c:pt idx="5955" formatCode="General">
                  <c:v>832.67700000000002</c:v>
                </c:pt>
                <c:pt idx="5956" formatCode="General">
                  <c:v>832.67700000000002</c:v>
                </c:pt>
                <c:pt idx="5957" formatCode="General">
                  <c:v>832.67700000000002</c:v>
                </c:pt>
                <c:pt idx="5958" formatCode="General">
                  <c:v>832.67700000000002</c:v>
                </c:pt>
                <c:pt idx="5959" formatCode="General">
                  <c:v>832.67700000000002</c:v>
                </c:pt>
                <c:pt idx="5960" formatCode="General">
                  <c:v>832.67700000000002</c:v>
                </c:pt>
                <c:pt idx="5961" formatCode="General">
                  <c:v>832.67700000000002</c:v>
                </c:pt>
                <c:pt idx="5962" formatCode="General">
                  <c:v>832.67700000000002</c:v>
                </c:pt>
                <c:pt idx="5963" formatCode="General">
                  <c:v>832.67700000000002</c:v>
                </c:pt>
                <c:pt idx="5964" formatCode="General">
                  <c:v>832.67700000000002</c:v>
                </c:pt>
                <c:pt idx="5965" formatCode="General">
                  <c:v>832.67700000000002</c:v>
                </c:pt>
                <c:pt idx="5966" formatCode="General">
                  <c:v>832.67700000000002</c:v>
                </c:pt>
                <c:pt idx="5967" formatCode="General">
                  <c:v>832.67700000000002</c:v>
                </c:pt>
                <c:pt idx="5968" formatCode="General">
                  <c:v>832.67700000000002</c:v>
                </c:pt>
                <c:pt idx="5969" formatCode="General">
                  <c:v>832.67700000000002</c:v>
                </c:pt>
                <c:pt idx="5970" formatCode="General">
                  <c:v>832.67700000000002</c:v>
                </c:pt>
                <c:pt idx="5971" formatCode="General">
                  <c:v>832.67700000000002</c:v>
                </c:pt>
                <c:pt idx="5972" formatCode="General">
                  <c:v>832.67700000000002</c:v>
                </c:pt>
                <c:pt idx="5973" formatCode="General">
                  <c:v>832.67700000000002</c:v>
                </c:pt>
                <c:pt idx="5974" formatCode="General">
                  <c:v>832.67700000000002</c:v>
                </c:pt>
                <c:pt idx="5975" formatCode="General">
                  <c:v>832.67700000000002</c:v>
                </c:pt>
                <c:pt idx="5976" formatCode="General">
                  <c:v>832.67700000000002</c:v>
                </c:pt>
                <c:pt idx="5977" formatCode="General">
                  <c:v>832.67700000000002</c:v>
                </c:pt>
                <c:pt idx="5978" formatCode="General">
                  <c:v>832.67700000000002</c:v>
                </c:pt>
                <c:pt idx="5979" formatCode="General">
                  <c:v>832.67700000000002</c:v>
                </c:pt>
                <c:pt idx="5980" formatCode="General">
                  <c:v>832.67700000000002</c:v>
                </c:pt>
                <c:pt idx="5981" formatCode="General">
                  <c:v>832.67700000000002</c:v>
                </c:pt>
                <c:pt idx="5982" formatCode="General">
                  <c:v>832.67700000000002</c:v>
                </c:pt>
                <c:pt idx="5983" formatCode="General">
                  <c:v>832.67700000000002</c:v>
                </c:pt>
                <c:pt idx="5984" formatCode="General">
                  <c:v>832.67700000000002</c:v>
                </c:pt>
                <c:pt idx="5985" formatCode="General">
                  <c:v>832.67700000000002</c:v>
                </c:pt>
                <c:pt idx="5986" formatCode="General">
                  <c:v>832.67700000000002</c:v>
                </c:pt>
                <c:pt idx="5987" formatCode="General">
                  <c:v>832.67700000000002</c:v>
                </c:pt>
                <c:pt idx="5988" formatCode="General">
                  <c:v>832.67700000000002</c:v>
                </c:pt>
                <c:pt idx="5989" formatCode="General">
                  <c:v>832.67700000000002</c:v>
                </c:pt>
                <c:pt idx="5990" formatCode="General">
                  <c:v>832.67700000000002</c:v>
                </c:pt>
                <c:pt idx="5991" formatCode="General">
                  <c:v>832.67700000000002</c:v>
                </c:pt>
                <c:pt idx="5992" formatCode="General">
                  <c:v>832.67700000000002</c:v>
                </c:pt>
                <c:pt idx="5993" formatCode="General">
                  <c:v>832.67700000000002</c:v>
                </c:pt>
                <c:pt idx="5994" formatCode="General">
                  <c:v>832.67700000000002</c:v>
                </c:pt>
                <c:pt idx="5995" formatCode="General">
                  <c:v>832.67700000000002</c:v>
                </c:pt>
                <c:pt idx="5996" formatCode="General">
                  <c:v>832.67700000000002</c:v>
                </c:pt>
                <c:pt idx="5997" formatCode="General">
                  <c:v>832.67700000000002</c:v>
                </c:pt>
                <c:pt idx="5998" formatCode="General">
                  <c:v>832.67700000000002</c:v>
                </c:pt>
                <c:pt idx="5999" formatCode="General">
                  <c:v>832.67700000000002</c:v>
                </c:pt>
                <c:pt idx="6000" formatCode="General">
                  <c:v>832.67700000000002</c:v>
                </c:pt>
                <c:pt idx="6001" formatCode="General">
                  <c:v>832.67700000000002</c:v>
                </c:pt>
                <c:pt idx="6002" formatCode="General">
                  <c:v>832.67700000000002</c:v>
                </c:pt>
                <c:pt idx="6003" formatCode="General">
                  <c:v>832.67700000000002</c:v>
                </c:pt>
                <c:pt idx="6004" formatCode="General">
                  <c:v>832.67700000000002</c:v>
                </c:pt>
                <c:pt idx="6005" formatCode="General">
                  <c:v>832.67700000000002</c:v>
                </c:pt>
                <c:pt idx="6006" formatCode="General">
                  <c:v>832.67700000000002</c:v>
                </c:pt>
                <c:pt idx="6007" formatCode="General">
                  <c:v>832.67700000000002</c:v>
                </c:pt>
                <c:pt idx="6008" formatCode="General">
                  <c:v>832.67700000000002</c:v>
                </c:pt>
                <c:pt idx="6009" formatCode="General">
                  <c:v>832.67700000000002</c:v>
                </c:pt>
                <c:pt idx="6010" formatCode="General">
                  <c:v>832.67700000000002</c:v>
                </c:pt>
                <c:pt idx="6011" formatCode="General">
                  <c:v>832.67700000000002</c:v>
                </c:pt>
                <c:pt idx="6012" formatCode="General">
                  <c:v>832.67700000000002</c:v>
                </c:pt>
                <c:pt idx="6013" formatCode="General">
                  <c:v>832.67700000000002</c:v>
                </c:pt>
                <c:pt idx="6014" formatCode="General">
                  <c:v>832.67700000000002</c:v>
                </c:pt>
                <c:pt idx="6015" formatCode="General">
                  <c:v>832.67700000000002</c:v>
                </c:pt>
                <c:pt idx="6016" formatCode="General">
                  <c:v>832.67700000000002</c:v>
                </c:pt>
                <c:pt idx="6017" formatCode="General">
                  <c:v>832.67700000000002</c:v>
                </c:pt>
                <c:pt idx="6018" formatCode="General">
                  <c:v>832.67700000000002</c:v>
                </c:pt>
                <c:pt idx="6019" formatCode="General">
                  <c:v>832.67700000000002</c:v>
                </c:pt>
                <c:pt idx="6020" formatCode="General">
                  <c:v>832.67700000000002</c:v>
                </c:pt>
                <c:pt idx="6021" formatCode="General">
                  <c:v>832.67700000000002</c:v>
                </c:pt>
                <c:pt idx="6022" formatCode="General">
                  <c:v>832.67700000000002</c:v>
                </c:pt>
                <c:pt idx="6023" formatCode="General">
                  <c:v>832.67700000000002</c:v>
                </c:pt>
                <c:pt idx="6024" formatCode="General">
                  <c:v>832.67700000000002</c:v>
                </c:pt>
                <c:pt idx="6025" formatCode="General">
                  <c:v>832.67700000000002</c:v>
                </c:pt>
                <c:pt idx="6026" formatCode="General">
                  <c:v>832.67700000000002</c:v>
                </c:pt>
                <c:pt idx="6027" formatCode="General">
                  <c:v>832.67700000000002</c:v>
                </c:pt>
                <c:pt idx="6028" formatCode="General">
                  <c:v>832.67700000000002</c:v>
                </c:pt>
                <c:pt idx="6029" formatCode="General">
                  <c:v>832.67700000000002</c:v>
                </c:pt>
                <c:pt idx="6030" formatCode="General">
                  <c:v>832.67700000000002</c:v>
                </c:pt>
                <c:pt idx="6031" formatCode="General">
                  <c:v>832.67700000000002</c:v>
                </c:pt>
                <c:pt idx="6032" formatCode="General">
                  <c:v>832.67700000000002</c:v>
                </c:pt>
                <c:pt idx="6033" formatCode="General">
                  <c:v>832.67700000000002</c:v>
                </c:pt>
                <c:pt idx="6034" formatCode="General">
                  <c:v>832.67700000000002</c:v>
                </c:pt>
                <c:pt idx="6035" formatCode="General">
                  <c:v>832.67700000000002</c:v>
                </c:pt>
                <c:pt idx="6036" formatCode="General">
                  <c:v>832.67700000000002</c:v>
                </c:pt>
                <c:pt idx="6037" formatCode="General">
                  <c:v>832.67700000000002</c:v>
                </c:pt>
                <c:pt idx="6038" formatCode="General">
                  <c:v>832.67700000000002</c:v>
                </c:pt>
                <c:pt idx="6039" formatCode="General">
                  <c:v>832.67700000000002</c:v>
                </c:pt>
                <c:pt idx="6040" formatCode="General">
                  <c:v>832.67700000000002</c:v>
                </c:pt>
                <c:pt idx="6041" formatCode="General">
                  <c:v>832.67700000000002</c:v>
                </c:pt>
                <c:pt idx="6042" formatCode="General">
                  <c:v>832.67700000000002</c:v>
                </c:pt>
                <c:pt idx="6043" formatCode="General">
                  <c:v>832.67700000000002</c:v>
                </c:pt>
                <c:pt idx="6044" formatCode="General">
                  <c:v>832.67700000000002</c:v>
                </c:pt>
                <c:pt idx="6045" formatCode="General">
                  <c:v>832.67700000000002</c:v>
                </c:pt>
                <c:pt idx="6046" formatCode="General">
                  <c:v>832.67700000000002</c:v>
                </c:pt>
                <c:pt idx="6047" formatCode="General">
                  <c:v>832.67700000000002</c:v>
                </c:pt>
                <c:pt idx="6048" formatCode="General">
                  <c:v>832.67700000000002</c:v>
                </c:pt>
                <c:pt idx="6049" formatCode="General">
                  <c:v>832.67700000000002</c:v>
                </c:pt>
                <c:pt idx="6050" formatCode="General">
                  <c:v>832.67700000000002</c:v>
                </c:pt>
                <c:pt idx="6051" formatCode="General">
                  <c:v>832.67700000000002</c:v>
                </c:pt>
                <c:pt idx="6052" formatCode="General">
                  <c:v>832.67700000000002</c:v>
                </c:pt>
                <c:pt idx="6053" formatCode="General">
                  <c:v>832.67700000000002</c:v>
                </c:pt>
                <c:pt idx="6054" formatCode="General">
                  <c:v>832.67700000000002</c:v>
                </c:pt>
                <c:pt idx="6055" formatCode="General">
                  <c:v>832.67700000000002</c:v>
                </c:pt>
                <c:pt idx="6056" formatCode="General">
                  <c:v>832.67700000000002</c:v>
                </c:pt>
                <c:pt idx="6057" formatCode="General">
                  <c:v>832.67700000000002</c:v>
                </c:pt>
                <c:pt idx="6058" formatCode="General">
                  <c:v>832.67700000000002</c:v>
                </c:pt>
                <c:pt idx="6059" formatCode="General">
                  <c:v>832.67700000000002</c:v>
                </c:pt>
                <c:pt idx="6060" formatCode="General">
                  <c:v>832.67700000000002</c:v>
                </c:pt>
                <c:pt idx="6061" formatCode="General">
                  <c:v>832.67700000000002</c:v>
                </c:pt>
                <c:pt idx="6062" formatCode="General">
                  <c:v>832.67700000000002</c:v>
                </c:pt>
                <c:pt idx="6063" formatCode="General">
                  <c:v>832.67700000000002</c:v>
                </c:pt>
                <c:pt idx="6064" formatCode="General">
                  <c:v>832.67700000000002</c:v>
                </c:pt>
                <c:pt idx="6065" formatCode="General">
                  <c:v>832.67700000000002</c:v>
                </c:pt>
                <c:pt idx="6066" formatCode="General">
                  <c:v>832.67700000000002</c:v>
                </c:pt>
                <c:pt idx="6067" formatCode="General">
                  <c:v>832.67700000000002</c:v>
                </c:pt>
                <c:pt idx="6068" formatCode="General">
                  <c:v>832.67700000000002</c:v>
                </c:pt>
                <c:pt idx="6069" formatCode="General">
                  <c:v>832.67700000000002</c:v>
                </c:pt>
                <c:pt idx="6070" formatCode="General">
                  <c:v>832.67700000000002</c:v>
                </c:pt>
                <c:pt idx="6071" formatCode="General">
                  <c:v>832.67700000000002</c:v>
                </c:pt>
                <c:pt idx="6072" formatCode="General">
                  <c:v>832.67700000000002</c:v>
                </c:pt>
                <c:pt idx="6073" formatCode="General">
                  <c:v>832.67700000000002</c:v>
                </c:pt>
                <c:pt idx="6074" formatCode="General">
                  <c:v>832.67700000000002</c:v>
                </c:pt>
                <c:pt idx="6075" formatCode="General">
                  <c:v>832.67700000000002</c:v>
                </c:pt>
                <c:pt idx="6076" formatCode="General">
                  <c:v>832.67700000000002</c:v>
                </c:pt>
                <c:pt idx="6077" formatCode="General">
                  <c:v>832.67700000000002</c:v>
                </c:pt>
                <c:pt idx="6078" formatCode="General">
                  <c:v>832.67700000000002</c:v>
                </c:pt>
                <c:pt idx="6079" formatCode="General">
                  <c:v>832.67700000000002</c:v>
                </c:pt>
                <c:pt idx="6080" formatCode="General">
                  <c:v>832.67700000000002</c:v>
                </c:pt>
                <c:pt idx="6081" formatCode="General">
                  <c:v>832.67700000000002</c:v>
                </c:pt>
                <c:pt idx="6082" formatCode="General">
                  <c:v>832.67700000000002</c:v>
                </c:pt>
                <c:pt idx="6083" formatCode="General">
                  <c:v>832.67700000000002</c:v>
                </c:pt>
                <c:pt idx="6084" formatCode="General">
                  <c:v>832.67700000000002</c:v>
                </c:pt>
                <c:pt idx="6085" formatCode="General">
                  <c:v>832.67700000000002</c:v>
                </c:pt>
                <c:pt idx="6086" formatCode="General">
                  <c:v>832.67700000000002</c:v>
                </c:pt>
                <c:pt idx="6087" formatCode="General">
                  <c:v>832.67700000000002</c:v>
                </c:pt>
                <c:pt idx="6088" formatCode="General">
                  <c:v>832.67700000000002</c:v>
                </c:pt>
                <c:pt idx="6089" formatCode="General">
                  <c:v>832.67700000000002</c:v>
                </c:pt>
                <c:pt idx="6090" formatCode="General">
                  <c:v>832.67700000000002</c:v>
                </c:pt>
                <c:pt idx="6091" formatCode="General">
                  <c:v>832.67700000000002</c:v>
                </c:pt>
                <c:pt idx="6092" formatCode="General">
                  <c:v>832.529</c:v>
                </c:pt>
                <c:pt idx="6093" formatCode="General">
                  <c:v>831.09900000000005</c:v>
                </c:pt>
                <c:pt idx="6094" formatCode="General">
                  <c:v>829.245</c:v>
                </c:pt>
                <c:pt idx="6095" formatCode="General">
                  <c:v>827.58399999999995</c:v>
                </c:pt>
                <c:pt idx="6096" formatCode="General">
                  <c:v>826.32499999999993</c:v>
                </c:pt>
                <c:pt idx="6097" formatCode="General">
                  <c:v>824.17300000000012</c:v>
                </c:pt>
                <c:pt idx="6098" formatCode="General">
                  <c:v>822.15599999999984</c:v>
                </c:pt>
                <c:pt idx="6099" formatCode="General">
                  <c:v>820.58</c:v>
                </c:pt>
                <c:pt idx="6100" formatCode="General">
                  <c:v>819.221</c:v>
                </c:pt>
                <c:pt idx="6101" formatCode="General">
                  <c:v>818.03</c:v>
                </c:pt>
                <c:pt idx="6102" formatCode="General">
                  <c:v>816.06399999999996</c:v>
                </c:pt>
                <c:pt idx="6103" formatCode="General">
                  <c:v>814.548</c:v>
                </c:pt>
                <c:pt idx="6104" formatCode="General">
                  <c:v>813.38599999999997</c:v>
                </c:pt>
                <c:pt idx="6105" formatCode="General">
                  <c:v>812.34199999999987</c:v>
                </c:pt>
                <c:pt idx="6106" formatCode="General">
                  <c:v>810.60900000000004</c:v>
                </c:pt>
                <c:pt idx="6107" formatCode="General">
                  <c:v>808.99599999999998</c:v>
                </c:pt>
                <c:pt idx="6108" formatCode="General">
                  <c:v>807.99900000000002</c:v>
                </c:pt>
                <c:pt idx="6109" formatCode="General">
                  <c:v>805.99599999999998</c:v>
                </c:pt>
                <c:pt idx="6110" formatCode="General">
                  <c:v>804.27800000000013</c:v>
                </c:pt>
                <c:pt idx="6111" formatCode="General">
                  <c:v>802.697</c:v>
                </c:pt>
                <c:pt idx="6112" formatCode="General">
                  <c:v>800.60799999999983</c:v>
                </c:pt>
                <c:pt idx="6113" formatCode="General">
                  <c:v>799.19799999999998</c:v>
                </c:pt>
                <c:pt idx="6114" formatCode="General">
                  <c:v>797.53099999999984</c:v>
                </c:pt>
                <c:pt idx="6115" formatCode="General">
                  <c:v>796.29900000000009</c:v>
                </c:pt>
                <c:pt idx="6116" formatCode="General">
                  <c:v>795.16</c:v>
                </c:pt>
                <c:pt idx="6117" formatCode="General">
                  <c:v>793.697</c:v>
                </c:pt>
                <c:pt idx="6118" formatCode="General">
                  <c:v>792.33399999999983</c:v>
                </c:pt>
                <c:pt idx="6119" formatCode="General">
                  <c:v>790.90300000000002</c:v>
                </c:pt>
                <c:pt idx="6120" formatCode="General">
                  <c:v>789.67499999999995</c:v>
                </c:pt>
                <c:pt idx="6121" formatCode="General">
                  <c:v>787.8549999999999</c:v>
                </c:pt>
                <c:pt idx="6122" formatCode="General">
                  <c:v>786.17900000000009</c:v>
                </c:pt>
                <c:pt idx="6123" formatCode="General">
                  <c:v>784.97</c:v>
                </c:pt>
                <c:pt idx="6124" formatCode="General">
                  <c:v>783.94499999999994</c:v>
                </c:pt>
                <c:pt idx="6125" formatCode="General">
                  <c:v>782.11500000000001</c:v>
                </c:pt>
                <c:pt idx="6126" formatCode="General">
                  <c:v>780.56699999999989</c:v>
                </c:pt>
                <c:pt idx="6127" formatCode="General">
                  <c:v>779.05599999999993</c:v>
                </c:pt>
                <c:pt idx="6128" formatCode="General">
                  <c:v>777.44699999999989</c:v>
                </c:pt>
                <c:pt idx="6129" formatCode="General">
                  <c:v>776.02599999999984</c:v>
                </c:pt>
                <c:pt idx="6130" formatCode="General">
                  <c:v>774.22500000000002</c:v>
                </c:pt>
                <c:pt idx="6131" formatCode="General">
                  <c:v>772.61599999999999</c:v>
                </c:pt>
                <c:pt idx="6132" formatCode="General">
                  <c:v>771.23099999999999</c:v>
                </c:pt>
                <c:pt idx="6133" formatCode="General">
                  <c:v>769.73900000000003</c:v>
                </c:pt>
                <c:pt idx="6134" formatCode="General">
                  <c:v>768.54300000000001</c:v>
                </c:pt>
                <c:pt idx="6135" formatCode="General">
                  <c:v>766.99</c:v>
                </c:pt>
                <c:pt idx="6136" formatCode="General">
                  <c:v>765.61699999999996</c:v>
                </c:pt>
                <c:pt idx="6137" formatCode="General">
                  <c:v>764.25900000000001</c:v>
                </c:pt>
                <c:pt idx="6138" formatCode="General">
                  <c:v>763.42199999999991</c:v>
                </c:pt>
                <c:pt idx="6139" formatCode="General">
                  <c:v>761.67100000000005</c:v>
                </c:pt>
                <c:pt idx="6140" formatCode="General">
                  <c:v>759.58399999999995</c:v>
                </c:pt>
                <c:pt idx="6141" formatCode="General">
                  <c:v>757.93099999999993</c:v>
                </c:pt>
                <c:pt idx="6142" formatCode="General">
                  <c:v>756.12099999999998</c:v>
                </c:pt>
                <c:pt idx="6143" formatCode="General">
                  <c:v>754.34399999999994</c:v>
                </c:pt>
                <c:pt idx="6144" formatCode="General">
                  <c:v>752.755</c:v>
                </c:pt>
                <c:pt idx="6145" formatCode="General">
                  <c:v>751.26199999999983</c:v>
                </c:pt>
                <c:pt idx="6146" formatCode="General">
                  <c:v>749.45899999999983</c:v>
                </c:pt>
                <c:pt idx="6147" formatCode="General">
                  <c:v>747.86199999999985</c:v>
                </c:pt>
                <c:pt idx="6148" formatCode="General">
                  <c:v>746.18499999999995</c:v>
                </c:pt>
                <c:pt idx="6149" formatCode="General">
                  <c:v>744.29200000000003</c:v>
                </c:pt>
                <c:pt idx="6150" formatCode="General">
                  <c:v>742.50400000000002</c:v>
                </c:pt>
                <c:pt idx="6151" formatCode="General">
                  <c:v>741.16199999999992</c:v>
                </c:pt>
                <c:pt idx="6152" formatCode="General">
                  <c:v>738.90800000000002</c:v>
                </c:pt>
                <c:pt idx="6153" formatCode="General">
                  <c:v>738.08900000000017</c:v>
                </c:pt>
                <c:pt idx="6154" formatCode="General">
                  <c:v>736.54099999999994</c:v>
                </c:pt>
                <c:pt idx="6155" formatCode="General">
                  <c:v>734.54599999999994</c:v>
                </c:pt>
                <c:pt idx="6156" formatCode="General">
                  <c:v>732.57899999999995</c:v>
                </c:pt>
                <c:pt idx="6157" formatCode="General">
                  <c:v>731.29200000000003</c:v>
                </c:pt>
                <c:pt idx="6158" formatCode="General">
                  <c:v>729.39</c:v>
                </c:pt>
                <c:pt idx="6159" formatCode="General">
                  <c:v>727.89</c:v>
                </c:pt>
                <c:pt idx="6160" formatCode="General">
                  <c:v>726.11</c:v>
                </c:pt>
                <c:pt idx="6161" formatCode="General">
                  <c:v>724.53800000000001</c:v>
                </c:pt>
                <c:pt idx="6162" formatCode="General">
                  <c:v>723.35699999999986</c:v>
                </c:pt>
                <c:pt idx="6163" formatCode="General">
                  <c:v>721.90300000000002</c:v>
                </c:pt>
                <c:pt idx="6164" formatCode="General">
                  <c:v>720.44299999999987</c:v>
                </c:pt>
                <c:pt idx="6165" formatCode="General">
                  <c:v>718.8309999999999</c:v>
                </c:pt>
                <c:pt idx="6166" formatCode="General">
                  <c:v>717.17100000000005</c:v>
                </c:pt>
                <c:pt idx="6167" formatCode="General">
                  <c:v>715.42199999999991</c:v>
                </c:pt>
                <c:pt idx="6168" formatCode="General">
                  <c:v>714.03199999999993</c:v>
                </c:pt>
                <c:pt idx="6169" formatCode="General">
                  <c:v>712.54099999999994</c:v>
                </c:pt>
                <c:pt idx="6170" formatCode="General">
                  <c:v>710.84499999999991</c:v>
                </c:pt>
                <c:pt idx="6171" formatCode="General">
                  <c:v>709.46899999999994</c:v>
                </c:pt>
                <c:pt idx="6172" formatCode="General">
                  <c:v>708.15</c:v>
                </c:pt>
                <c:pt idx="6173" formatCode="General">
                  <c:v>706.33199999999988</c:v>
                </c:pt>
                <c:pt idx="6174" formatCode="General">
                  <c:v>704.60299999999984</c:v>
                </c:pt>
                <c:pt idx="6175" formatCode="General">
                  <c:v>703.03300000000002</c:v>
                </c:pt>
                <c:pt idx="6176" formatCode="General">
                  <c:v>701.38900000000001</c:v>
                </c:pt>
                <c:pt idx="6177" formatCode="General">
                  <c:v>698.88599999999997</c:v>
                </c:pt>
                <c:pt idx="6178" formatCode="General">
                  <c:v>697.64400000000001</c:v>
                </c:pt>
                <c:pt idx="6179" formatCode="General">
                  <c:v>696.01699999999994</c:v>
                </c:pt>
                <c:pt idx="6180" formatCode="General">
                  <c:v>694.83799999999985</c:v>
                </c:pt>
                <c:pt idx="6181" formatCode="General">
                  <c:v>692.30599999999993</c:v>
                </c:pt>
                <c:pt idx="6182" formatCode="General">
                  <c:v>691.005</c:v>
                </c:pt>
                <c:pt idx="6183" formatCode="General">
                  <c:v>689.43499999999983</c:v>
                </c:pt>
                <c:pt idx="6184" formatCode="General">
                  <c:v>687.90499999999997</c:v>
                </c:pt>
                <c:pt idx="6185" formatCode="General">
                  <c:v>686.14699999999993</c:v>
                </c:pt>
                <c:pt idx="6186" formatCode="General">
                  <c:v>684.49300000000005</c:v>
                </c:pt>
                <c:pt idx="6187" formatCode="General">
                  <c:v>682.73500000000001</c:v>
                </c:pt>
                <c:pt idx="6188" formatCode="General">
                  <c:v>681.03800000000001</c:v>
                </c:pt>
                <c:pt idx="6189" formatCode="General">
                  <c:v>679.14</c:v>
                </c:pt>
                <c:pt idx="6190" formatCode="General">
                  <c:v>677.60599999999999</c:v>
                </c:pt>
                <c:pt idx="6191" formatCode="General">
                  <c:v>675.69200000000001</c:v>
                </c:pt>
                <c:pt idx="6192" formatCode="General">
                  <c:v>674</c:v>
                </c:pt>
                <c:pt idx="6193" formatCode="General">
                  <c:v>671.18600000000004</c:v>
                </c:pt>
                <c:pt idx="6194" formatCode="General">
                  <c:v>669.66199999999992</c:v>
                </c:pt>
                <c:pt idx="6195" formatCode="General">
                  <c:v>668.35199999999986</c:v>
                </c:pt>
                <c:pt idx="6196" formatCode="General">
                  <c:v>667.74699999999996</c:v>
                </c:pt>
                <c:pt idx="6197" formatCode="General">
                  <c:v>666.16</c:v>
                </c:pt>
                <c:pt idx="6198" formatCode="General">
                  <c:v>664.75400000000002</c:v>
                </c:pt>
                <c:pt idx="6199" formatCode="General">
                  <c:v>663.27100000000007</c:v>
                </c:pt>
                <c:pt idx="6200" formatCode="General">
                  <c:v>661.46699999999987</c:v>
                </c:pt>
                <c:pt idx="6201" formatCode="General">
                  <c:v>660.36099999999988</c:v>
                </c:pt>
                <c:pt idx="6202" formatCode="General">
                  <c:v>658.77599999999995</c:v>
                </c:pt>
                <c:pt idx="6203" formatCode="General">
                  <c:v>656.91199999999992</c:v>
                </c:pt>
                <c:pt idx="6204" formatCode="General">
                  <c:v>655.21699999999998</c:v>
                </c:pt>
                <c:pt idx="6205" formatCode="General">
                  <c:v>653.28700000000003</c:v>
                </c:pt>
                <c:pt idx="6206" formatCode="General">
                  <c:v>651.88499999999999</c:v>
                </c:pt>
                <c:pt idx="6207" formatCode="General">
                  <c:v>650.3359999999999</c:v>
                </c:pt>
                <c:pt idx="6208" formatCode="General">
                  <c:v>649.53800000000001</c:v>
                </c:pt>
                <c:pt idx="6209" formatCode="General">
                  <c:v>648.18100000000004</c:v>
                </c:pt>
                <c:pt idx="6210" formatCode="General">
                  <c:v>646.95699999999988</c:v>
                </c:pt>
                <c:pt idx="6211" formatCode="General">
                  <c:v>645.13300000000004</c:v>
                </c:pt>
                <c:pt idx="6212" formatCode="General">
                  <c:v>643.94999999999993</c:v>
                </c:pt>
                <c:pt idx="6213" formatCode="General">
                  <c:v>642.19299999999998</c:v>
                </c:pt>
                <c:pt idx="6214" formatCode="General">
                  <c:v>640.86300000000006</c:v>
                </c:pt>
                <c:pt idx="6215" formatCode="General">
                  <c:v>639.22400000000005</c:v>
                </c:pt>
                <c:pt idx="6216" formatCode="General">
                  <c:v>637.72</c:v>
                </c:pt>
                <c:pt idx="6217" formatCode="General">
                  <c:v>636.17700000000002</c:v>
                </c:pt>
                <c:pt idx="6218" formatCode="General">
                  <c:v>634.70000000000005</c:v>
                </c:pt>
                <c:pt idx="6219" formatCode="General">
                  <c:v>632.77500000000009</c:v>
                </c:pt>
                <c:pt idx="6220" formatCode="General">
                  <c:v>631.31499999999994</c:v>
                </c:pt>
                <c:pt idx="6221" formatCode="General">
                  <c:v>629.8359999999999</c:v>
                </c:pt>
                <c:pt idx="6222" formatCode="General">
                  <c:v>628.22799999999984</c:v>
                </c:pt>
                <c:pt idx="6223" formatCode="General">
                  <c:v>622.77599999999995</c:v>
                </c:pt>
                <c:pt idx="6224" formatCode="General">
                  <c:v>621.62699999999984</c:v>
                </c:pt>
                <c:pt idx="6225" formatCode="General">
                  <c:v>620.07000000000005</c:v>
                </c:pt>
                <c:pt idx="6226" formatCode="General">
                  <c:v>618.22299999999996</c:v>
                </c:pt>
                <c:pt idx="6227" formatCode="General">
                  <c:v>616.74</c:v>
                </c:pt>
                <c:pt idx="6228" formatCode="General">
                  <c:v>615.41999999999996</c:v>
                </c:pt>
                <c:pt idx="6229" formatCode="General">
                  <c:v>613.904</c:v>
                </c:pt>
                <c:pt idx="6230" formatCode="General">
                  <c:v>612.39499999999998</c:v>
                </c:pt>
                <c:pt idx="6231" formatCode="General">
                  <c:v>610.70299999999997</c:v>
                </c:pt>
                <c:pt idx="6232" formatCode="General">
                  <c:v>609.01699999999994</c:v>
                </c:pt>
                <c:pt idx="6233" formatCode="General">
                  <c:v>608.11599999999999</c:v>
                </c:pt>
                <c:pt idx="6234" formatCode="General">
                  <c:v>603.90899999999999</c:v>
                </c:pt>
                <c:pt idx="6235" formatCode="General">
                  <c:v>602.82999999999993</c:v>
                </c:pt>
                <c:pt idx="6236" formatCode="General">
                  <c:v>601.53599999999983</c:v>
                </c:pt>
                <c:pt idx="6237" formatCode="General">
                  <c:v>600.32599999999991</c:v>
                </c:pt>
                <c:pt idx="6238" formatCode="General">
                  <c:v>598.18799999999999</c:v>
                </c:pt>
                <c:pt idx="6239" formatCode="General">
                  <c:v>592.85299999999972</c:v>
                </c:pt>
                <c:pt idx="6240" formatCode="General">
                  <c:v>591.52599999999984</c:v>
                </c:pt>
                <c:pt idx="6241" formatCode="General">
                  <c:v>590.07400000000007</c:v>
                </c:pt>
                <c:pt idx="6242" formatCode="General">
                  <c:v>588.35399999999993</c:v>
                </c:pt>
                <c:pt idx="6243" formatCode="General">
                  <c:v>586.97199999999998</c:v>
                </c:pt>
                <c:pt idx="6244" formatCode="General">
                  <c:v>585.31799999999987</c:v>
                </c:pt>
                <c:pt idx="6245" formatCode="General">
                  <c:v>583.85299999999972</c:v>
                </c:pt>
                <c:pt idx="6246" formatCode="General">
                  <c:v>580.72799999999984</c:v>
                </c:pt>
                <c:pt idx="6247" formatCode="General">
                  <c:v>579.38400000000001</c:v>
                </c:pt>
                <c:pt idx="6248" formatCode="General">
                  <c:v>577.81599999999992</c:v>
                </c:pt>
                <c:pt idx="6249" formatCode="General">
                  <c:v>576.10799999999983</c:v>
                </c:pt>
                <c:pt idx="6250" formatCode="General">
                  <c:v>574.94299999999987</c:v>
                </c:pt>
                <c:pt idx="6251" formatCode="General">
                  <c:v>573.73199999999997</c:v>
                </c:pt>
                <c:pt idx="6252" formatCode="General">
                  <c:v>572.34199999999987</c:v>
                </c:pt>
                <c:pt idx="6253" formatCode="General">
                  <c:v>570.96499999999992</c:v>
                </c:pt>
                <c:pt idx="6254" formatCode="General">
                  <c:v>569.41199999999992</c:v>
                </c:pt>
                <c:pt idx="6255" formatCode="General">
                  <c:v>568.30399999999997</c:v>
                </c:pt>
                <c:pt idx="6256" formatCode="General">
                  <c:v>566.85899999999992</c:v>
                </c:pt>
                <c:pt idx="6257" formatCode="General">
                  <c:v>565.63599999999997</c:v>
                </c:pt>
                <c:pt idx="6258" formatCode="General">
                  <c:v>563.74400000000003</c:v>
                </c:pt>
                <c:pt idx="6259" formatCode="General">
                  <c:v>561.7700000000001</c:v>
                </c:pt>
                <c:pt idx="6260" formatCode="General">
                  <c:v>560.23800000000017</c:v>
                </c:pt>
                <c:pt idx="6261" formatCode="General">
                  <c:v>558.70799999999997</c:v>
                </c:pt>
                <c:pt idx="6262" formatCode="General">
                  <c:v>557.52599999999984</c:v>
                </c:pt>
                <c:pt idx="6263" formatCode="General">
                  <c:v>556.07400000000007</c:v>
                </c:pt>
                <c:pt idx="6264" formatCode="General">
                  <c:v>554.15800000000002</c:v>
                </c:pt>
                <c:pt idx="6265" formatCode="General">
                  <c:v>552.88900000000001</c:v>
                </c:pt>
                <c:pt idx="6266" formatCode="General">
                  <c:v>551.42599999999993</c:v>
                </c:pt>
                <c:pt idx="6267" formatCode="General">
                  <c:v>550.35399999999993</c:v>
                </c:pt>
                <c:pt idx="6268" formatCode="General">
                  <c:v>548.94899999999996</c:v>
                </c:pt>
                <c:pt idx="6269" formatCode="General">
                  <c:v>547.17300000000012</c:v>
                </c:pt>
                <c:pt idx="6270" formatCode="General">
                  <c:v>543.07500000000005</c:v>
                </c:pt>
                <c:pt idx="6271" formatCode="General">
                  <c:v>541.33900000000006</c:v>
                </c:pt>
                <c:pt idx="6272" formatCode="General">
                  <c:v>539.66699999999992</c:v>
                </c:pt>
                <c:pt idx="6273" formatCode="General">
                  <c:v>538.45099999999991</c:v>
                </c:pt>
                <c:pt idx="6274" formatCode="General">
                  <c:v>536.78200000000004</c:v>
                </c:pt>
                <c:pt idx="6275" formatCode="General">
                  <c:v>535.48800000000017</c:v>
                </c:pt>
                <c:pt idx="6276" formatCode="General">
                  <c:v>534.14800000000002</c:v>
                </c:pt>
                <c:pt idx="6277" formatCode="General">
                  <c:v>533.149</c:v>
                </c:pt>
                <c:pt idx="6278" formatCode="General">
                  <c:v>532.16499999999996</c:v>
                </c:pt>
                <c:pt idx="6279" formatCode="General">
                  <c:v>530.35599999999988</c:v>
                </c:pt>
                <c:pt idx="6280" formatCode="General">
                  <c:v>528.26699999999994</c:v>
                </c:pt>
                <c:pt idx="6281" formatCode="General">
                  <c:v>526.78800000000012</c:v>
                </c:pt>
                <c:pt idx="6282" formatCode="General">
                  <c:v>525.2890000000001</c:v>
                </c:pt>
                <c:pt idx="6283" formatCode="General">
                  <c:v>523.8359999999999</c:v>
                </c:pt>
                <c:pt idx="6284" formatCode="General">
                  <c:v>522.27800000000013</c:v>
                </c:pt>
                <c:pt idx="6285" formatCode="General">
                  <c:v>520.81899999999996</c:v>
                </c:pt>
                <c:pt idx="6286" formatCode="General">
                  <c:v>519.8649999999999</c:v>
                </c:pt>
                <c:pt idx="6287" formatCode="General">
                  <c:v>518.42599999999993</c:v>
                </c:pt>
                <c:pt idx="6288" formatCode="General">
                  <c:v>516.57299999999998</c:v>
                </c:pt>
                <c:pt idx="6289" formatCode="General">
                  <c:v>515.08799999999997</c:v>
                </c:pt>
                <c:pt idx="6290" formatCode="General">
                  <c:v>513.51900000000001</c:v>
                </c:pt>
                <c:pt idx="6291" formatCode="General">
                  <c:v>512.92399999999998</c:v>
                </c:pt>
                <c:pt idx="6292" formatCode="General">
                  <c:v>512.92399999999998</c:v>
                </c:pt>
                <c:pt idx="6293" formatCode="General">
                  <c:v>512.92399999999998</c:v>
                </c:pt>
                <c:pt idx="6294" formatCode="General">
                  <c:v>512.92399999999998</c:v>
                </c:pt>
                <c:pt idx="6295" formatCode="General">
                  <c:v>512.92399999999998</c:v>
                </c:pt>
                <c:pt idx="6296" formatCode="General">
                  <c:v>512.92399999999998</c:v>
                </c:pt>
                <c:pt idx="6297" formatCode="General">
                  <c:v>512.92399999999998</c:v>
                </c:pt>
                <c:pt idx="6298" formatCode="General">
                  <c:v>512.92399999999998</c:v>
                </c:pt>
                <c:pt idx="6299" formatCode="General">
                  <c:v>512.92399999999998</c:v>
                </c:pt>
                <c:pt idx="6300" formatCode="General">
                  <c:v>512.92399999999998</c:v>
                </c:pt>
                <c:pt idx="6301" formatCode="General">
                  <c:v>512.92399999999998</c:v>
                </c:pt>
                <c:pt idx="6302" formatCode="General">
                  <c:v>512.92399999999998</c:v>
                </c:pt>
                <c:pt idx="6303" formatCode="General">
                  <c:v>512.92399999999998</c:v>
                </c:pt>
                <c:pt idx="6304" formatCode="General">
                  <c:v>512.92399999999998</c:v>
                </c:pt>
                <c:pt idx="6305" formatCode="General">
                  <c:v>512.92399999999998</c:v>
                </c:pt>
                <c:pt idx="6306" formatCode="General">
                  <c:v>512.92399999999998</c:v>
                </c:pt>
                <c:pt idx="6307" formatCode="General">
                  <c:v>512.92399999999998</c:v>
                </c:pt>
                <c:pt idx="6308" formatCode="General">
                  <c:v>512.92399999999998</c:v>
                </c:pt>
                <c:pt idx="6309" formatCode="General">
                  <c:v>512.92399999999998</c:v>
                </c:pt>
                <c:pt idx="6310" formatCode="General">
                  <c:v>512.92399999999998</c:v>
                </c:pt>
                <c:pt idx="6311" formatCode="General">
                  <c:v>512.92399999999998</c:v>
                </c:pt>
                <c:pt idx="6312" formatCode="General">
                  <c:v>512.92399999999998</c:v>
                </c:pt>
                <c:pt idx="6313" formatCode="General">
                  <c:v>512.92399999999998</c:v>
                </c:pt>
                <c:pt idx="6314" formatCode="General">
                  <c:v>512.92399999999998</c:v>
                </c:pt>
                <c:pt idx="6315" formatCode="General">
                  <c:v>512.92399999999998</c:v>
                </c:pt>
                <c:pt idx="6316" formatCode="General">
                  <c:v>512.92399999999998</c:v>
                </c:pt>
                <c:pt idx="6317" formatCode="General">
                  <c:v>512.92399999999998</c:v>
                </c:pt>
                <c:pt idx="6318" formatCode="General">
                  <c:v>512.92399999999998</c:v>
                </c:pt>
                <c:pt idx="6319" formatCode="General">
                  <c:v>512.92399999999998</c:v>
                </c:pt>
                <c:pt idx="6320" formatCode="General">
                  <c:v>512.92399999999998</c:v>
                </c:pt>
                <c:pt idx="6321" formatCode="General">
                  <c:v>512.92399999999998</c:v>
                </c:pt>
                <c:pt idx="6322" formatCode="General">
                  <c:v>512.92399999999998</c:v>
                </c:pt>
                <c:pt idx="6323" formatCode="General">
                  <c:v>512.92399999999998</c:v>
                </c:pt>
                <c:pt idx="6324" formatCode="General">
                  <c:v>512.92399999999998</c:v>
                </c:pt>
                <c:pt idx="6325" formatCode="General">
                  <c:v>512.92399999999998</c:v>
                </c:pt>
                <c:pt idx="6326" formatCode="General">
                  <c:v>512.92399999999998</c:v>
                </c:pt>
                <c:pt idx="6327" formatCode="General">
                  <c:v>512.92399999999998</c:v>
                </c:pt>
                <c:pt idx="6328" formatCode="General">
                  <c:v>512.92399999999998</c:v>
                </c:pt>
                <c:pt idx="6329" formatCode="General">
                  <c:v>512.92399999999998</c:v>
                </c:pt>
                <c:pt idx="6330" formatCode="General">
                  <c:v>512.92399999999998</c:v>
                </c:pt>
                <c:pt idx="6331" formatCode="General">
                  <c:v>512.92399999999998</c:v>
                </c:pt>
                <c:pt idx="6332" formatCode="General">
                  <c:v>512.92399999999998</c:v>
                </c:pt>
                <c:pt idx="6333" formatCode="General">
                  <c:v>512.92399999999998</c:v>
                </c:pt>
                <c:pt idx="6334" formatCode="General">
                  <c:v>512.92399999999998</c:v>
                </c:pt>
                <c:pt idx="6335" formatCode="General">
                  <c:v>512.92399999999998</c:v>
                </c:pt>
                <c:pt idx="6336" formatCode="General">
                  <c:v>512.92399999999998</c:v>
                </c:pt>
                <c:pt idx="6337" formatCode="General">
                  <c:v>512.92399999999998</c:v>
                </c:pt>
                <c:pt idx="6338" formatCode="General">
                  <c:v>512.92399999999998</c:v>
                </c:pt>
                <c:pt idx="6339" formatCode="General">
                  <c:v>512.92399999999998</c:v>
                </c:pt>
                <c:pt idx="6340" formatCode="General">
                  <c:v>512.92399999999998</c:v>
                </c:pt>
                <c:pt idx="6341" formatCode="General">
                  <c:v>512.92399999999998</c:v>
                </c:pt>
                <c:pt idx="6342" formatCode="General">
                  <c:v>512.92399999999998</c:v>
                </c:pt>
                <c:pt idx="6343" formatCode="General">
                  <c:v>512.92399999999998</c:v>
                </c:pt>
                <c:pt idx="6344" formatCode="General">
                  <c:v>512.92399999999998</c:v>
                </c:pt>
                <c:pt idx="6345" formatCode="General">
                  <c:v>512.92399999999998</c:v>
                </c:pt>
                <c:pt idx="6346" formatCode="General">
                  <c:v>512.92399999999998</c:v>
                </c:pt>
                <c:pt idx="6347" formatCode="General">
                  <c:v>512.92399999999998</c:v>
                </c:pt>
                <c:pt idx="6348" formatCode="General">
                  <c:v>512.92399999999998</c:v>
                </c:pt>
                <c:pt idx="6349" formatCode="General">
                  <c:v>512.92399999999998</c:v>
                </c:pt>
                <c:pt idx="6350" formatCode="General">
                  <c:v>512.92399999999998</c:v>
                </c:pt>
                <c:pt idx="6351" formatCode="General">
                  <c:v>512.92399999999998</c:v>
                </c:pt>
                <c:pt idx="6352" formatCode="General">
                  <c:v>512.92399999999998</c:v>
                </c:pt>
                <c:pt idx="6353" formatCode="General">
                  <c:v>512.92399999999998</c:v>
                </c:pt>
                <c:pt idx="6354" formatCode="General">
                  <c:v>512.92399999999998</c:v>
                </c:pt>
                <c:pt idx="6355" formatCode="General">
                  <c:v>512.92399999999998</c:v>
                </c:pt>
                <c:pt idx="6356" formatCode="General">
                  <c:v>512.92399999999998</c:v>
                </c:pt>
                <c:pt idx="6357" formatCode="General">
                  <c:v>512.92399999999998</c:v>
                </c:pt>
                <c:pt idx="6358" formatCode="General">
                  <c:v>512.92399999999998</c:v>
                </c:pt>
                <c:pt idx="6359" formatCode="General">
                  <c:v>512.92399999999998</c:v>
                </c:pt>
                <c:pt idx="6360" formatCode="General">
                  <c:v>512.92399999999998</c:v>
                </c:pt>
                <c:pt idx="6361" formatCode="General">
                  <c:v>512.92399999999998</c:v>
                </c:pt>
                <c:pt idx="6362" formatCode="General">
                  <c:v>512.92399999999998</c:v>
                </c:pt>
                <c:pt idx="6363" formatCode="General">
                  <c:v>512.92399999999998</c:v>
                </c:pt>
                <c:pt idx="6364" formatCode="General">
                  <c:v>512.92399999999998</c:v>
                </c:pt>
                <c:pt idx="6365" formatCode="General">
                  <c:v>512.92399999999998</c:v>
                </c:pt>
                <c:pt idx="6366" formatCode="General">
                  <c:v>512.92399999999998</c:v>
                </c:pt>
                <c:pt idx="6367" formatCode="General">
                  <c:v>512.92399999999998</c:v>
                </c:pt>
                <c:pt idx="6368" formatCode="General">
                  <c:v>512.92399999999998</c:v>
                </c:pt>
                <c:pt idx="6369" formatCode="General">
                  <c:v>512.92399999999998</c:v>
                </c:pt>
                <c:pt idx="6370" formatCode="General">
                  <c:v>512.92399999999998</c:v>
                </c:pt>
                <c:pt idx="6371" formatCode="General">
                  <c:v>512.92399999999998</c:v>
                </c:pt>
                <c:pt idx="6372" formatCode="General">
                  <c:v>512.92399999999998</c:v>
                </c:pt>
                <c:pt idx="6373" formatCode="General">
                  <c:v>512.92399999999998</c:v>
                </c:pt>
                <c:pt idx="6374" formatCode="General">
                  <c:v>512.92399999999998</c:v>
                </c:pt>
                <c:pt idx="6375" formatCode="General">
                  <c:v>512.92399999999998</c:v>
                </c:pt>
                <c:pt idx="6376" formatCode="General">
                  <c:v>512.92399999999998</c:v>
                </c:pt>
                <c:pt idx="6377" formatCode="General">
                  <c:v>512.92399999999998</c:v>
                </c:pt>
                <c:pt idx="6378" formatCode="General">
                  <c:v>512.92399999999998</c:v>
                </c:pt>
                <c:pt idx="6379" formatCode="General">
                  <c:v>512.92399999999998</c:v>
                </c:pt>
                <c:pt idx="6380" formatCode="General">
                  <c:v>512.92399999999998</c:v>
                </c:pt>
                <c:pt idx="6381" formatCode="General">
                  <c:v>512.92399999999998</c:v>
                </c:pt>
                <c:pt idx="6382" formatCode="General">
                  <c:v>512.92399999999998</c:v>
                </c:pt>
                <c:pt idx="6383" formatCode="General">
                  <c:v>512.92399999999998</c:v>
                </c:pt>
                <c:pt idx="6384" formatCode="General">
                  <c:v>512.92399999999998</c:v>
                </c:pt>
                <c:pt idx="6385" formatCode="General">
                  <c:v>512.92399999999998</c:v>
                </c:pt>
                <c:pt idx="6386" formatCode="General">
                  <c:v>512.92399999999998</c:v>
                </c:pt>
                <c:pt idx="6387" formatCode="General">
                  <c:v>512.92399999999998</c:v>
                </c:pt>
                <c:pt idx="6388" formatCode="General">
                  <c:v>512.92399999999998</c:v>
                </c:pt>
                <c:pt idx="6389" formatCode="General">
                  <c:v>512.92399999999998</c:v>
                </c:pt>
                <c:pt idx="6390" formatCode="General">
                  <c:v>512.92399999999998</c:v>
                </c:pt>
                <c:pt idx="6391" formatCode="General">
                  <c:v>512.92399999999998</c:v>
                </c:pt>
                <c:pt idx="6392" formatCode="General">
                  <c:v>512.92399999999998</c:v>
                </c:pt>
                <c:pt idx="6393" formatCode="General">
                  <c:v>512.92399999999998</c:v>
                </c:pt>
                <c:pt idx="6394" formatCode="General">
                  <c:v>512.92399999999998</c:v>
                </c:pt>
                <c:pt idx="6395" formatCode="General">
                  <c:v>512.92399999999998</c:v>
                </c:pt>
                <c:pt idx="6396" formatCode="General">
                  <c:v>512.92399999999998</c:v>
                </c:pt>
                <c:pt idx="6397" formatCode="General">
                  <c:v>512.92399999999998</c:v>
                </c:pt>
                <c:pt idx="6398" formatCode="General">
                  <c:v>512.92399999999998</c:v>
                </c:pt>
                <c:pt idx="6399" formatCode="General">
                  <c:v>512.92399999999998</c:v>
                </c:pt>
                <c:pt idx="6400" formatCode="General">
                  <c:v>512.92399999999998</c:v>
                </c:pt>
                <c:pt idx="6401" formatCode="General">
                  <c:v>512.92399999999998</c:v>
                </c:pt>
                <c:pt idx="6402" formatCode="General">
                  <c:v>512.92399999999998</c:v>
                </c:pt>
                <c:pt idx="6403" formatCode="General">
                  <c:v>512.92399999999998</c:v>
                </c:pt>
                <c:pt idx="6404" formatCode="General">
                  <c:v>512.92399999999998</c:v>
                </c:pt>
                <c:pt idx="6405" formatCode="General">
                  <c:v>512.92399999999998</c:v>
                </c:pt>
                <c:pt idx="6406" formatCode="General">
                  <c:v>512.92399999999998</c:v>
                </c:pt>
                <c:pt idx="6407" formatCode="General">
                  <c:v>512.92399999999998</c:v>
                </c:pt>
                <c:pt idx="6408" formatCode="General">
                  <c:v>512.92399999999998</c:v>
                </c:pt>
                <c:pt idx="6409" formatCode="General">
                  <c:v>512.92399999999998</c:v>
                </c:pt>
                <c:pt idx="6410" formatCode="General">
                  <c:v>512.92399999999998</c:v>
                </c:pt>
                <c:pt idx="6411" formatCode="General">
                  <c:v>512.92399999999998</c:v>
                </c:pt>
                <c:pt idx="6412" formatCode="General">
                  <c:v>512.92399999999998</c:v>
                </c:pt>
                <c:pt idx="6413" formatCode="General">
                  <c:v>512.92399999999998</c:v>
                </c:pt>
                <c:pt idx="6414" formatCode="General">
                  <c:v>512.92399999999998</c:v>
                </c:pt>
                <c:pt idx="6415" formatCode="General">
                  <c:v>512.92399999999998</c:v>
                </c:pt>
                <c:pt idx="6416" formatCode="General">
                  <c:v>512.92399999999998</c:v>
                </c:pt>
                <c:pt idx="6417" formatCode="General">
                  <c:v>512.92399999999998</c:v>
                </c:pt>
                <c:pt idx="6418" formatCode="General">
                  <c:v>512.92399999999998</c:v>
                </c:pt>
                <c:pt idx="6419" formatCode="General">
                  <c:v>512.92399999999998</c:v>
                </c:pt>
                <c:pt idx="6420" formatCode="General">
                  <c:v>512.92399999999998</c:v>
                </c:pt>
                <c:pt idx="6421" formatCode="General">
                  <c:v>512.92399999999998</c:v>
                </c:pt>
                <c:pt idx="6422" formatCode="General">
                  <c:v>512.92399999999998</c:v>
                </c:pt>
                <c:pt idx="6423" formatCode="General">
                  <c:v>512.92399999999998</c:v>
                </c:pt>
                <c:pt idx="6424" formatCode="General">
                  <c:v>512.92399999999998</c:v>
                </c:pt>
                <c:pt idx="6425" formatCode="General">
                  <c:v>512.92399999999998</c:v>
                </c:pt>
                <c:pt idx="6426" formatCode="General">
                  <c:v>512.92399999999998</c:v>
                </c:pt>
                <c:pt idx="6427" formatCode="General">
                  <c:v>512.92399999999998</c:v>
                </c:pt>
                <c:pt idx="6428" formatCode="General">
                  <c:v>512.92399999999998</c:v>
                </c:pt>
                <c:pt idx="6429" formatCode="General">
                  <c:v>512.92399999999998</c:v>
                </c:pt>
                <c:pt idx="6430" formatCode="General">
                  <c:v>512.92399999999998</c:v>
                </c:pt>
                <c:pt idx="6431" formatCode="General">
                  <c:v>512.92399999999998</c:v>
                </c:pt>
                <c:pt idx="6432" formatCode="General">
                  <c:v>512.92399999999998</c:v>
                </c:pt>
                <c:pt idx="6433" formatCode="General">
                  <c:v>512.92399999999998</c:v>
                </c:pt>
                <c:pt idx="6434" formatCode="General">
                  <c:v>512.92399999999998</c:v>
                </c:pt>
                <c:pt idx="6435" formatCode="General">
                  <c:v>512.92399999999998</c:v>
                </c:pt>
                <c:pt idx="6436" formatCode="General">
                  <c:v>512.92399999999998</c:v>
                </c:pt>
                <c:pt idx="6437" formatCode="General">
                  <c:v>512.92399999999998</c:v>
                </c:pt>
                <c:pt idx="6438" formatCode="General">
                  <c:v>512.92399999999998</c:v>
                </c:pt>
                <c:pt idx="6439" formatCode="General">
                  <c:v>512.92399999999998</c:v>
                </c:pt>
                <c:pt idx="6440" formatCode="General">
                  <c:v>512.92399999999998</c:v>
                </c:pt>
                <c:pt idx="6441" formatCode="General">
                  <c:v>512.92399999999998</c:v>
                </c:pt>
                <c:pt idx="6442" formatCode="General">
                  <c:v>512.92399999999998</c:v>
                </c:pt>
                <c:pt idx="6443" formatCode="General">
                  <c:v>512.92399999999998</c:v>
                </c:pt>
                <c:pt idx="6444" formatCode="General">
                  <c:v>512.92399999999998</c:v>
                </c:pt>
                <c:pt idx="6445" formatCode="General">
                  <c:v>512.92399999999998</c:v>
                </c:pt>
                <c:pt idx="6446" formatCode="General">
                  <c:v>512.92399999999998</c:v>
                </c:pt>
                <c:pt idx="6447" formatCode="General">
                  <c:v>512.92399999999998</c:v>
                </c:pt>
                <c:pt idx="6448" formatCode="General">
                  <c:v>512.92399999999998</c:v>
                </c:pt>
                <c:pt idx="6449" formatCode="General">
                  <c:v>512.92399999999998</c:v>
                </c:pt>
                <c:pt idx="6450" formatCode="General">
                  <c:v>512.92399999999998</c:v>
                </c:pt>
                <c:pt idx="6451" formatCode="General">
                  <c:v>512.92399999999998</c:v>
                </c:pt>
                <c:pt idx="6452" formatCode="General">
                  <c:v>512.92399999999998</c:v>
                </c:pt>
                <c:pt idx="6453" formatCode="General">
                  <c:v>512.92399999999998</c:v>
                </c:pt>
                <c:pt idx="6454" formatCode="General">
                  <c:v>512.92399999999998</c:v>
                </c:pt>
                <c:pt idx="6455" formatCode="General">
                  <c:v>512.92399999999998</c:v>
                </c:pt>
                <c:pt idx="6456" formatCode="General">
                  <c:v>512.92399999999998</c:v>
                </c:pt>
                <c:pt idx="6457" formatCode="General">
                  <c:v>512.92399999999998</c:v>
                </c:pt>
                <c:pt idx="6458" formatCode="General">
                  <c:v>512.92399999999998</c:v>
                </c:pt>
                <c:pt idx="6459" formatCode="General">
                  <c:v>512.92399999999998</c:v>
                </c:pt>
                <c:pt idx="6460" formatCode="General">
                  <c:v>512.92399999999998</c:v>
                </c:pt>
                <c:pt idx="6461" formatCode="General">
                  <c:v>512.92399999999998</c:v>
                </c:pt>
                <c:pt idx="6462" formatCode="General">
                  <c:v>512.92399999999998</c:v>
                </c:pt>
                <c:pt idx="6463" formatCode="General">
                  <c:v>512.92399999999998</c:v>
                </c:pt>
                <c:pt idx="6464" formatCode="General">
                  <c:v>512.92399999999998</c:v>
                </c:pt>
                <c:pt idx="6465" formatCode="General">
                  <c:v>512.92399999999998</c:v>
                </c:pt>
                <c:pt idx="6466" formatCode="General">
                  <c:v>512.92399999999998</c:v>
                </c:pt>
                <c:pt idx="6467" formatCode="General">
                  <c:v>512.92399999999998</c:v>
                </c:pt>
                <c:pt idx="6468" formatCode="General">
                  <c:v>512.92399999999998</c:v>
                </c:pt>
                <c:pt idx="6469" formatCode="General">
                  <c:v>512.92399999999998</c:v>
                </c:pt>
                <c:pt idx="6470" formatCode="General">
                  <c:v>512.92399999999998</c:v>
                </c:pt>
                <c:pt idx="6471" formatCode="General">
                  <c:v>512.92399999999998</c:v>
                </c:pt>
                <c:pt idx="6472" formatCode="General">
                  <c:v>512.92399999999998</c:v>
                </c:pt>
                <c:pt idx="6473" formatCode="General">
                  <c:v>512.92399999999998</c:v>
                </c:pt>
                <c:pt idx="6474" formatCode="General">
                  <c:v>512.92399999999998</c:v>
                </c:pt>
                <c:pt idx="6475" formatCode="General">
                  <c:v>512.92399999999998</c:v>
                </c:pt>
                <c:pt idx="6476" formatCode="General">
                  <c:v>512.92399999999998</c:v>
                </c:pt>
                <c:pt idx="6477" formatCode="General">
                  <c:v>512.92399999999998</c:v>
                </c:pt>
                <c:pt idx="6478" formatCode="General">
                  <c:v>512.92399999999998</c:v>
                </c:pt>
                <c:pt idx="6479" formatCode="General">
                  <c:v>512.92399999999998</c:v>
                </c:pt>
                <c:pt idx="6480" formatCode="General">
                  <c:v>512.92399999999998</c:v>
                </c:pt>
                <c:pt idx="6481" formatCode="General">
                  <c:v>512.92399999999998</c:v>
                </c:pt>
                <c:pt idx="6482" formatCode="General">
                  <c:v>512.92399999999998</c:v>
                </c:pt>
                <c:pt idx="6483" formatCode="General">
                  <c:v>512.92399999999998</c:v>
                </c:pt>
                <c:pt idx="6484" formatCode="General">
                  <c:v>512.92399999999998</c:v>
                </c:pt>
                <c:pt idx="6485" formatCode="General">
                  <c:v>512.923</c:v>
                </c:pt>
                <c:pt idx="6486" formatCode="General">
                  <c:v>512.61500000000001</c:v>
                </c:pt>
                <c:pt idx="6487" formatCode="General">
                  <c:v>511.66399999999999</c:v>
                </c:pt>
                <c:pt idx="6488" formatCode="General">
                  <c:v>510.69400000000002</c:v>
                </c:pt>
                <c:pt idx="6489" formatCode="General">
                  <c:v>509.64400000000006</c:v>
                </c:pt>
                <c:pt idx="6490" formatCode="General">
                  <c:v>508.69799999999992</c:v>
                </c:pt>
                <c:pt idx="6491" formatCode="General">
                  <c:v>507.59199999999987</c:v>
                </c:pt>
                <c:pt idx="6492" formatCode="General">
                  <c:v>506.363</c:v>
                </c:pt>
                <c:pt idx="6493" formatCode="General">
                  <c:v>505.55399999999992</c:v>
                </c:pt>
                <c:pt idx="6494" formatCode="General">
                  <c:v>504.80200000000002</c:v>
                </c:pt>
                <c:pt idx="6495" formatCode="General">
                  <c:v>503.64000000000004</c:v>
                </c:pt>
                <c:pt idx="6496" formatCode="General">
                  <c:v>502.71799999999996</c:v>
                </c:pt>
                <c:pt idx="6497" formatCode="General">
                  <c:v>501.91099999999994</c:v>
                </c:pt>
                <c:pt idx="6498" formatCode="General">
                  <c:v>501.22799999999995</c:v>
                </c:pt>
                <c:pt idx="6499" formatCode="General">
                  <c:v>500.43799999999993</c:v>
                </c:pt>
                <c:pt idx="6500" formatCode="General">
                  <c:v>499.48200000000003</c:v>
                </c:pt>
                <c:pt idx="6501" formatCode="General">
                  <c:v>498.76900000000001</c:v>
                </c:pt>
                <c:pt idx="6502" formatCode="General">
                  <c:v>497.68700000000001</c:v>
                </c:pt>
                <c:pt idx="6503" formatCode="General">
                  <c:v>496.67</c:v>
                </c:pt>
                <c:pt idx="6504" formatCode="General">
                  <c:v>495.59399999999994</c:v>
                </c:pt>
                <c:pt idx="6505" formatCode="General">
                  <c:v>494.26599999999996</c:v>
                </c:pt>
                <c:pt idx="6506" formatCode="General">
                  <c:v>493.37900000000002</c:v>
                </c:pt>
                <c:pt idx="6507" formatCode="General">
                  <c:v>492.36200000000002</c:v>
                </c:pt>
                <c:pt idx="6508" formatCode="General">
                  <c:v>491.36700000000002</c:v>
                </c:pt>
                <c:pt idx="6509" formatCode="General">
                  <c:v>490.44600000000003</c:v>
                </c:pt>
                <c:pt idx="6510" formatCode="General">
                  <c:v>489.92899999999986</c:v>
                </c:pt>
                <c:pt idx="6511" formatCode="General">
                  <c:v>489.14299999999997</c:v>
                </c:pt>
                <c:pt idx="6512" formatCode="General">
                  <c:v>488.41099999999994</c:v>
                </c:pt>
                <c:pt idx="6513" formatCode="General">
                  <c:v>487.67899999999992</c:v>
                </c:pt>
                <c:pt idx="6514" formatCode="General">
                  <c:v>486.80799999999999</c:v>
                </c:pt>
                <c:pt idx="6515" formatCode="General">
                  <c:v>485.80900000000008</c:v>
                </c:pt>
                <c:pt idx="6516" formatCode="General">
                  <c:v>485.00400000000002</c:v>
                </c:pt>
                <c:pt idx="6517" formatCode="General">
                  <c:v>484.51400000000001</c:v>
                </c:pt>
                <c:pt idx="6518" formatCode="General">
                  <c:v>483.46999999999997</c:v>
                </c:pt>
                <c:pt idx="6519" formatCode="General">
                  <c:v>482.66</c:v>
                </c:pt>
                <c:pt idx="6520" formatCode="General">
                  <c:v>481.82900000000001</c:v>
                </c:pt>
                <c:pt idx="6521" formatCode="General">
                  <c:v>481.14499999999998</c:v>
                </c:pt>
                <c:pt idx="6522" formatCode="General">
                  <c:v>480.30700000000002</c:v>
                </c:pt>
                <c:pt idx="6523" formatCode="General">
                  <c:v>479.55799999999999</c:v>
                </c:pt>
                <c:pt idx="6524" formatCode="General">
                  <c:v>478.62099999999992</c:v>
                </c:pt>
                <c:pt idx="6525" formatCode="General">
                  <c:v>477.49099999999993</c:v>
                </c:pt>
                <c:pt idx="6526" formatCode="General">
                  <c:v>476.43799999999993</c:v>
                </c:pt>
                <c:pt idx="6527" formatCode="General">
                  <c:v>475.47699999999986</c:v>
                </c:pt>
                <c:pt idx="6528" formatCode="General">
                  <c:v>474.67200000000008</c:v>
                </c:pt>
                <c:pt idx="6529" formatCode="General">
                  <c:v>473.892</c:v>
                </c:pt>
                <c:pt idx="6530" formatCode="General">
                  <c:v>472.86200000000002</c:v>
                </c:pt>
                <c:pt idx="6531" formatCode="General">
                  <c:v>472.16500000000002</c:v>
                </c:pt>
                <c:pt idx="6532" formatCode="General">
                  <c:v>471.14699999999999</c:v>
                </c:pt>
                <c:pt idx="6533" formatCode="General">
                  <c:v>470.14400000000006</c:v>
                </c:pt>
                <c:pt idx="6534" formatCode="General">
                  <c:v>469.21599999999995</c:v>
                </c:pt>
                <c:pt idx="6535" formatCode="General">
                  <c:v>468.19400000000002</c:v>
                </c:pt>
                <c:pt idx="6536" formatCode="General">
                  <c:v>467.358</c:v>
                </c:pt>
                <c:pt idx="6537" formatCode="General">
                  <c:v>466.51</c:v>
                </c:pt>
                <c:pt idx="6538" formatCode="General">
                  <c:v>465.34800000000001</c:v>
                </c:pt>
                <c:pt idx="6539" formatCode="General">
                  <c:v>464.54399999999993</c:v>
                </c:pt>
                <c:pt idx="6540" formatCode="General">
                  <c:v>463.44299999999993</c:v>
                </c:pt>
                <c:pt idx="6541" formatCode="General">
                  <c:v>462.56400000000002</c:v>
                </c:pt>
                <c:pt idx="6542" formatCode="General">
                  <c:v>461.77199999999993</c:v>
                </c:pt>
                <c:pt idx="6543" formatCode="General">
                  <c:v>460.84500000000008</c:v>
                </c:pt>
                <c:pt idx="6544" formatCode="General">
                  <c:v>459.75099999999992</c:v>
                </c:pt>
                <c:pt idx="6545" formatCode="General">
                  <c:v>458.88400000000001</c:v>
                </c:pt>
                <c:pt idx="6546" formatCode="General">
                  <c:v>457.64000000000004</c:v>
                </c:pt>
                <c:pt idx="6547" formatCode="General">
                  <c:v>456.94400000000002</c:v>
                </c:pt>
                <c:pt idx="6548" formatCode="General">
                  <c:v>455.87</c:v>
                </c:pt>
                <c:pt idx="6549" formatCode="General">
                  <c:v>454.79700000000003</c:v>
                </c:pt>
                <c:pt idx="6550" formatCode="General">
                  <c:v>453.50900000000001</c:v>
                </c:pt>
                <c:pt idx="6551" formatCode="General">
                  <c:v>452.59399999999994</c:v>
                </c:pt>
                <c:pt idx="6552" formatCode="General">
                  <c:v>451.755</c:v>
                </c:pt>
                <c:pt idx="6553" formatCode="General">
                  <c:v>450.88400000000001</c:v>
                </c:pt>
                <c:pt idx="6554" formatCode="General">
                  <c:v>449.88599999999997</c:v>
                </c:pt>
                <c:pt idx="6555" formatCode="General">
                  <c:v>448.84300000000002</c:v>
                </c:pt>
                <c:pt idx="6556" formatCode="General">
                  <c:v>448.24299999999999</c:v>
                </c:pt>
                <c:pt idx="6557" formatCode="General">
                  <c:v>447.44499999999999</c:v>
                </c:pt>
                <c:pt idx="6558" formatCode="General">
                  <c:v>446.60899999999992</c:v>
                </c:pt>
                <c:pt idx="6559" formatCode="General">
                  <c:v>445.63400000000001</c:v>
                </c:pt>
                <c:pt idx="6560" formatCode="General">
                  <c:v>444.762</c:v>
                </c:pt>
                <c:pt idx="6561" formatCode="General">
                  <c:v>443.64299999999997</c:v>
                </c:pt>
                <c:pt idx="6562" formatCode="General">
                  <c:v>442.81</c:v>
                </c:pt>
                <c:pt idx="6563" formatCode="General">
                  <c:v>441.38299999999992</c:v>
                </c:pt>
                <c:pt idx="6564" formatCode="General">
                  <c:v>440.49499999999995</c:v>
                </c:pt>
                <c:pt idx="6565" formatCode="General">
                  <c:v>439.78599999999994</c:v>
                </c:pt>
                <c:pt idx="6566" formatCode="General">
                  <c:v>438.93899999999996</c:v>
                </c:pt>
                <c:pt idx="6567" formatCode="General">
                  <c:v>437.74</c:v>
                </c:pt>
                <c:pt idx="6568" formatCode="General">
                  <c:v>436.77599999999995</c:v>
                </c:pt>
                <c:pt idx="6569" formatCode="General">
                  <c:v>435.58799999999997</c:v>
                </c:pt>
                <c:pt idx="6570" formatCode="General">
                  <c:v>433.88099999999991</c:v>
                </c:pt>
                <c:pt idx="6571" formatCode="General">
                  <c:v>433.101</c:v>
                </c:pt>
                <c:pt idx="6572" formatCode="General">
                  <c:v>432.06599999999992</c:v>
                </c:pt>
                <c:pt idx="6573" formatCode="General">
                  <c:v>431.47199999999987</c:v>
                </c:pt>
                <c:pt idx="6574" formatCode="General">
                  <c:v>430.54599999999999</c:v>
                </c:pt>
                <c:pt idx="6575" formatCode="General">
                  <c:v>429.13599999999997</c:v>
                </c:pt>
                <c:pt idx="6576" formatCode="General">
                  <c:v>428.267</c:v>
                </c:pt>
                <c:pt idx="6577" formatCode="General">
                  <c:v>427.26599999999996</c:v>
                </c:pt>
                <c:pt idx="6578" formatCode="General">
                  <c:v>426.11599999999999</c:v>
                </c:pt>
                <c:pt idx="6579" formatCode="General">
                  <c:v>425.32400000000001</c:v>
                </c:pt>
                <c:pt idx="6580" formatCode="General">
                  <c:v>424.22399999999993</c:v>
                </c:pt>
                <c:pt idx="6581" formatCode="General">
                  <c:v>423.15600000000001</c:v>
                </c:pt>
                <c:pt idx="6582" formatCode="General">
                  <c:v>421.827</c:v>
                </c:pt>
                <c:pt idx="6583" formatCode="General">
                  <c:v>421.01799999999992</c:v>
                </c:pt>
                <c:pt idx="6584" formatCode="General">
                  <c:v>420.05799999999999</c:v>
                </c:pt>
                <c:pt idx="6585" formatCode="General">
                  <c:v>419.16399999999999</c:v>
                </c:pt>
                <c:pt idx="6586" formatCode="General">
                  <c:v>418.40899999999993</c:v>
                </c:pt>
                <c:pt idx="6587" formatCode="General">
                  <c:v>417.05900000000008</c:v>
                </c:pt>
                <c:pt idx="6588" formatCode="General">
                  <c:v>416.22499999999997</c:v>
                </c:pt>
                <c:pt idx="6589" formatCode="General">
                  <c:v>415.37700000000001</c:v>
                </c:pt>
                <c:pt idx="6590" formatCode="General">
                  <c:v>414.524</c:v>
                </c:pt>
                <c:pt idx="6591" formatCode="General">
                  <c:v>413.65800000000002</c:v>
                </c:pt>
                <c:pt idx="6592" formatCode="General">
                  <c:v>412.65800000000002</c:v>
                </c:pt>
                <c:pt idx="6593" formatCode="General">
                  <c:v>411.47299999999996</c:v>
                </c:pt>
                <c:pt idx="6594" formatCode="General">
                  <c:v>410.61399999999992</c:v>
                </c:pt>
                <c:pt idx="6595" formatCode="General">
                  <c:v>409.96899999999994</c:v>
                </c:pt>
                <c:pt idx="6596" formatCode="General">
                  <c:v>409.12099999999992</c:v>
                </c:pt>
                <c:pt idx="6597" formatCode="General">
                  <c:v>407.72999999999996</c:v>
                </c:pt>
                <c:pt idx="6598" formatCode="General">
                  <c:v>406.84500000000008</c:v>
                </c:pt>
                <c:pt idx="6599" formatCode="General">
                  <c:v>405.79700000000003</c:v>
                </c:pt>
                <c:pt idx="6600" formatCode="General">
                  <c:v>404.74599999999992</c:v>
                </c:pt>
                <c:pt idx="6601" formatCode="General">
                  <c:v>404.18299999999999</c:v>
                </c:pt>
                <c:pt idx="6602" formatCode="General">
                  <c:v>403.48999999999995</c:v>
                </c:pt>
                <c:pt idx="6603" formatCode="General">
                  <c:v>402.74700000000001</c:v>
                </c:pt>
                <c:pt idx="6604" formatCode="General">
                  <c:v>401.79700000000003</c:v>
                </c:pt>
                <c:pt idx="6605" formatCode="General">
                  <c:v>400.71799999999996</c:v>
                </c:pt>
                <c:pt idx="6606" formatCode="General">
                  <c:v>399.85199999999992</c:v>
                </c:pt>
                <c:pt idx="6607" formatCode="General">
                  <c:v>398.964</c:v>
                </c:pt>
                <c:pt idx="6608" formatCode="General">
                  <c:v>398.02499999999992</c:v>
                </c:pt>
                <c:pt idx="6609" formatCode="General">
                  <c:v>397.20099999999996</c:v>
                </c:pt>
                <c:pt idx="6610" formatCode="General">
                  <c:v>396.18900000000002</c:v>
                </c:pt>
                <c:pt idx="6611" formatCode="General">
                  <c:v>395.23200000000003</c:v>
                </c:pt>
                <c:pt idx="6612" formatCode="General">
                  <c:v>394.387</c:v>
                </c:pt>
                <c:pt idx="6613" formatCode="General">
                  <c:v>393.45699999999994</c:v>
                </c:pt>
                <c:pt idx="6614" formatCode="General">
                  <c:v>392.40999999999997</c:v>
                </c:pt>
                <c:pt idx="6615" formatCode="General">
                  <c:v>388.78299999999996</c:v>
                </c:pt>
                <c:pt idx="6616" formatCode="General">
                  <c:v>387.86700000000002</c:v>
                </c:pt>
                <c:pt idx="6617" formatCode="General">
                  <c:v>387.23899999999986</c:v>
                </c:pt>
                <c:pt idx="6618" formatCode="General">
                  <c:v>386.17099999999999</c:v>
                </c:pt>
                <c:pt idx="6619" formatCode="General">
                  <c:v>385.11399999999992</c:v>
                </c:pt>
                <c:pt idx="6620" formatCode="General">
                  <c:v>384.166</c:v>
                </c:pt>
                <c:pt idx="6621" formatCode="General">
                  <c:v>383.34000000000003</c:v>
                </c:pt>
                <c:pt idx="6622" formatCode="General">
                  <c:v>382.69499999999999</c:v>
                </c:pt>
                <c:pt idx="6623" formatCode="General">
                  <c:v>381.68</c:v>
                </c:pt>
                <c:pt idx="6624" formatCode="General">
                  <c:v>380.76299999999992</c:v>
                </c:pt>
                <c:pt idx="6625" formatCode="General">
                  <c:v>379.95800000000003</c:v>
                </c:pt>
                <c:pt idx="6626" formatCode="General">
                  <c:v>377.10399999999993</c:v>
                </c:pt>
                <c:pt idx="6627" formatCode="General">
                  <c:v>376.38</c:v>
                </c:pt>
                <c:pt idx="6628" formatCode="General">
                  <c:v>375.61</c:v>
                </c:pt>
                <c:pt idx="6629" formatCode="General">
                  <c:v>374.75900000000001</c:v>
                </c:pt>
                <c:pt idx="6630" formatCode="General">
                  <c:v>373.82400000000001</c:v>
                </c:pt>
                <c:pt idx="6631" formatCode="General">
                  <c:v>370.12</c:v>
                </c:pt>
                <c:pt idx="6632" formatCode="General">
                  <c:v>369.22899999999987</c:v>
                </c:pt>
                <c:pt idx="6633" formatCode="General">
                  <c:v>368.42200000000003</c:v>
                </c:pt>
                <c:pt idx="6634" formatCode="General">
                  <c:v>367.43199999999996</c:v>
                </c:pt>
                <c:pt idx="6635" formatCode="General">
                  <c:v>366.61500000000001</c:v>
                </c:pt>
                <c:pt idx="6636" formatCode="General">
                  <c:v>365.58699999999993</c:v>
                </c:pt>
                <c:pt idx="6637" formatCode="General">
                  <c:v>364.59799999999996</c:v>
                </c:pt>
                <c:pt idx="6638" formatCode="General">
                  <c:v>362.51799999999992</c:v>
                </c:pt>
                <c:pt idx="6639" formatCode="General">
                  <c:v>361.53699999999986</c:v>
                </c:pt>
                <c:pt idx="6640" formatCode="General">
                  <c:v>360.39</c:v>
                </c:pt>
                <c:pt idx="6641" formatCode="General">
                  <c:v>359.30099999999999</c:v>
                </c:pt>
                <c:pt idx="6642" formatCode="General">
                  <c:v>358.5</c:v>
                </c:pt>
                <c:pt idx="6643" formatCode="General">
                  <c:v>357.67200000000008</c:v>
                </c:pt>
                <c:pt idx="6644" formatCode="General">
                  <c:v>356.97299999999996</c:v>
                </c:pt>
                <c:pt idx="6645" formatCode="General">
                  <c:v>356.12700000000001</c:v>
                </c:pt>
                <c:pt idx="6646" formatCode="General">
                  <c:v>355.42699999999996</c:v>
                </c:pt>
                <c:pt idx="6647" formatCode="General">
                  <c:v>354.55</c:v>
                </c:pt>
                <c:pt idx="6648" formatCode="General">
                  <c:v>353.53799999999995</c:v>
                </c:pt>
                <c:pt idx="6649" formatCode="General">
                  <c:v>352.32400000000001</c:v>
                </c:pt>
                <c:pt idx="6650" formatCode="General">
                  <c:v>351.303</c:v>
                </c:pt>
                <c:pt idx="6651" formatCode="General">
                  <c:v>350.267</c:v>
                </c:pt>
                <c:pt idx="6652" formatCode="General">
                  <c:v>349.49299999999994</c:v>
                </c:pt>
                <c:pt idx="6653" formatCode="General">
                  <c:v>348.73200000000003</c:v>
                </c:pt>
                <c:pt idx="6654" formatCode="General">
                  <c:v>347.839</c:v>
                </c:pt>
                <c:pt idx="6655" formatCode="General">
                  <c:v>347.04</c:v>
                </c:pt>
                <c:pt idx="6656" formatCode="General">
                  <c:v>346.15199999999999</c:v>
                </c:pt>
                <c:pt idx="6657" formatCode="General">
                  <c:v>345.11799999999999</c:v>
                </c:pt>
                <c:pt idx="6658" formatCode="General">
                  <c:v>344.387</c:v>
                </c:pt>
                <c:pt idx="6659" formatCode="General">
                  <c:v>343.63299999999992</c:v>
                </c:pt>
                <c:pt idx="6660" formatCode="General">
                  <c:v>342.66899999999993</c:v>
                </c:pt>
                <c:pt idx="6661" formatCode="General">
                  <c:v>341.89699999999993</c:v>
                </c:pt>
                <c:pt idx="6662" formatCode="General">
                  <c:v>338.95299999999992</c:v>
                </c:pt>
                <c:pt idx="6663" formatCode="General">
                  <c:v>338.05</c:v>
                </c:pt>
                <c:pt idx="6664" formatCode="General">
                  <c:v>337.363</c:v>
                </c:pt>
                <c:pt idx="6665" formatCode="General">
                  <c:v>336.01900000000001</c:v>
                </c:pt>
                <c:pt idx="6666" formatCode="General">
                  <c:v>335.47999999999996</c:v>
                </c:pt>
                <c:pt idx="6667" formatCode="General">
                  <c:v>334.87400000000002</c:v>
                </c:pt>
                <c:pt idx="6668" formatCode="General">
                  <c:v>333.79299999999995</c:v>
                </c:pt>
                <c:pt idx="6669" formatCode="General">
                  <c:v>333.23799999999994</c:v>
                </c:pt>
                <c:pt idx="6670" formatCode="General">
                  <c:v>332.34199999999993</c:v>
                </c:pt>
                <c:pt idx="6671" formatCode="General">
                  <c:v>331.49699999999996</c:v>
                </c:pt>
                <c:pt idx="6672" formatCode="General">
                  <c:v>330.39</c:v>
                </c:pt>
                <c:pt idx="6673" formatCode="General">
                  <c:v>329.41099999999994</c:v>
                </c:pt>
                <c:pt idx="6674" formatCode="General">
                  <c:v>328.46099999999996</c:v>
                </c:pt>
                <c:pt idx="6675" formatCode="General">
                  <c:v>327.36599999999999</c:v>
                </c:pt>
                <c:pt idx="6676" formatCode="General">
                  <c:v>326.42499999999995</c:v>
                </c:pt>
                <c:pt idx="6677" formatCode="General">
                  <c:v>325.91899999999987</c:v>
                </c:pt>
                <c:pt idx="6678" formatCode="General">
                  <c:v>325.37</c:v>
                </c:pt>
                <c:pt idx="6679" formatCode="General">
                  <c:v>324.07400000000001</c:v>
                </c:pt>
                <c:pt idx="6680" formatCode="General">
                  <c:v>323.24700000000001</c:v>
                </c:pt>
                <c:pt idx="6681" formatCode="General">
                  <c:v>322.23699999999997</c:v>
                </c:pt>
                <c:pt idx="6682" formatCode="General">
                  <c:v>321.661</c:v>
                </c:pt>
                <c:pt idx="6683" formatCode="General">
                  <c:v>321.661</c:v>
                </c:pt>
                <c:pt idx="6684" formatCode="General">
                  <c:v>321.661</c:v>
                </c:pt>
                <c:pt idx="6685" formatCode="General">
                  <c:v>321.661</c:v>
                </c:pt>
                <c:pt idx="6686" formatCode="General">
                  <c:v>321.661</c:v>
                </c:pt>
                <c:pt idx="6687" formatCode="General">
                  <c:v>321.661</c:v>
                </c:pt>
                <c:pt idx="6688" formatCode="General">
                  <c:v>321.661</c:v>
                </c:pt>
                <c:pt idx="6689" formatCode="General">
                  <c:v>321.661</c:v>
                </c:pt>
                <c:pt idx="6690" formatCode="General">
                  <c:v>321.661</c:v>
                </c:pt>
                <c:pt idx="6691" formatCode="General">
                  <c:v>321.661</c:v>
                </c:pt>
                <c:pt idx="6692" formatCode="General">
                  <c:v>321.661</c:v>
                </c:pt>
                <c:pt idx="6693" formatCode="General">
                  <c:v>321.661</c:v>
                </c:pt>
                <c:pt idx="6694" formatCode="General">
                  <c:v>321.661</c:v>
                </c:pt>
                <c:pt idx="6695" formatCode="General">
                  <c:v>321.661</c:v>
                </c:pt>
                <c:pt idx="6696" formatCode="General">
                  <c:v>321.661</c:v>
                </c:pt>
                <c:pt idx="6697" formatCode="General">
                  <c:v>321.661</c:v>
                </c:pt>
                <c:pt idx="6698" formatCode="General">
                  <c:v>321.661</c:v>
                </c:pt>
                <c:pt idx="6699" formatCode="General">
                  <c:v>321.661</c:v>
                </c:pt>
                <c:pt idx="6700" formatCode="General">
                  <c:v>321.661</c:v>
                </c:pt>
                <c:pt idx="6701" formatCode="General">
                  <c:v>321.661</c:v>
                </c:pt>
                <c:pt idx="6702" formatCode="General">
                  <c:v>321.661</c:v>
                </c:pt>
                <c:pt idx="6703" formatCode="General">
                  <c:v>321.661</c:v>
                </c:pt>
                <c:pt idx="6704" formatCode="General">
                  <c:v>321.661</c:v>
                </c:pt>
                <c:pt idx="6705" formatCode="General">
                  <c:v>321.661</c:v>
                </c:pt>
                <c:pt idx="6706" formatCode="General">
                  <c:v>321.661</c:v>
                </c:pt>
                <c:pt idx="6707" formatCode="General">
                  <c:v>321.661</c:v>
                </c:pt>
                <c:pt idx="6708" formatCode="General">
                  <c:v>321.661</c:v>
                </c:pt>
                <c:pt idx="6709" formatCode="General">
                  <c:v>321.661</c:v>
                </c:pt>
                <c:pt idx="6710" formatCode="General">
                  <c:v>321.661</c:v>
                </c:pt>
                <c:pt idx="6711" formatCode="General">
                  <c:v>321.661</c:v>
                </c:pt>
                <c:pt idx="6712" formatCode="General">
                  <c:v>321.661</c:v>
                </c:pt>
                <c:pt idx="6713" formatCode="General">
                  <c:v>321.661</c:v>
                </c:pt>
                <c:pt idx="6714" formatCode="General">
                  <c:v>321.661</c:v>
                </c:pt>
                <c:pt idx="6715" formatCode="General">
                  <c:v>321.661</c:v>
                </c:pt>
                <c:pt idx="6716" formatCode="General">
                  <c:v>321.661</c:v>
                </c:pt>
                <c:pt idx="6717" formatCode="General">
                  <c:v>321.661</c:v>
                </c:pt>
                <c:pt idx="6718" formatCode="General">
                  <c:v>321.661</c:v>
                </c:pt>
                <c:pt idx="6719" formatCode="General">
                  <c:v>321.661</c:v>
                </c:pt>
                <c:pt idx="6720" formatCode="General">
                  <c:v>321.661</c:v>
                </c:pt>
                <c:pt idx="6721" formatCode="General">
                  <c:v>321.661</c:v>
                </c:pt>
                <c:pt idx="6722" formatCode="General">
                  <c:v>321.661</c:v>
                </c:pt>
                <c:pt idx="6723" formatCode="General">
                  <c:v>321.661</c:v>
                </c:pt>
                <c:pt idx="6724" formatCode="General">
                  <c:v>321.661</c:v>
                </c:pt>
                <c:pt idx="6725" formatCode="General">
                  <c:v>321.661</c:v>
                </c:pt>
                <c:pt idx="6726" formatCode="General">
                  <c:v>321.661</c:v>
                </c:pt>
                <c:pt idx="6727" formatCode="General">
                  <c:v>321.661</c:v>
                </c:pt>
                <c:pt idx="6728" formatCode="General">
                  <c:v>321.661</c:v>
                </c:pt>
                <c:pt idx="6729" formatCode="General">
                  <c:v>321.661</c:v>
                </c:pt>
                <c:pt idx="6730" formatCode="General">
                  <c:v>321.661</c:v>
                </c:pt>
                <c:pt idx="6731" formatCode="General">
                  <c:v>321.661</c:v>
                </c:pt>
                <c:pt idx="6732" formatCode="General">
                  <c:v>321.661</c:v>
                </c:pt>
                <c:pt idx="6733" formatCode="General">
                  <c:v>321.661</c:v>
                </c:pt>
                <c:pt idx="6734" formatCode="General">
                  <c:v>321.661</c:v>
                </c:pt>
                <c:pt idx="6735" formatCode="General">
                  <c:v>321.661</c:v>
                </c:pt>
                <c:pt idx="6736" formatCode="General">
                  <c:v>321.661</c:v>
                </c:pt>
                <c:pt idx="6737" formatCode="General">
                  <c:v>321.661</c:v>
                </c:pt>
                <c:pt idx="6738" formatCode="General">
                  <c:v>321.661</c:v>
                </c:pt>
                <c:pt idx="6739" formatCode="General">
                  <c:v>321.661</c:v>
                </c:pt>
                <c:pt idx="6740" formatCode="General">
                  <c:v>321.661</c:v>
                </c:pt>
                <c:pt idx="6741" formatCode="General">
                  <c:v>321.661</c:v>
                </c:pt>
                <c:pt idx="6742" formatCode="General">
                  <c:v>321.661</c:v>
                </c:pt>
                <c:pt idx="6743" formatCode="General">
                  <c:v>321.661</c:v>
                </c:pt>
                <c:pt idx="6744" formatCode="General">
                  <c:v>321.661</c:v>
                </c:pt>
                <c:pt idx="6745" formatCode="General">
                  <c:v>321.661</c:v>
                </c:pt>
                <c:pt idx="6746" formatCode="General">
                  <c:v>321.661</c:v>
                </c:pt>
                <c:pt idx="6747" formatCode="General">
                  <c:v>321.661</c:v>
                </c:pt>
                <c:pt idx="6748" formatCode="General">
                  <c:v>321.661</c:v>
                </c:pt>
                <c:pt idx="6749" formatCode="General">
                  <c:v>321.661</c:v>
                </c:pt>
                <c:pt idx="6750" formatCode="General">
                  <c:v>321.661</c:v>
                </c:pt>
                <c:pt idx="6751" formatCode="General">
                  <c:v>321.661</c:v>
                </c:pt>
                <c:pt idx="6752" formatCode="General">
                  <c:v>321.661</c:v>
                </c:pt>
                <c:pt idx="6753" formatCode="General">
                  <c:v>321.661</c:v>
                </c:pt>
                <c:pt idx="6754" formatCode="General">
                  <c:v>321.661</c:v>
                </c:pt>
                <c:pt idx="6755" formatCode="General">
                  <c:v>321.661</c:v>
                </c:pt>
                <c:pt idx="6756" formatCode="General">
                  <c:v>321.661</c:v>
                </c:pt>
                <c:pt idx="6757" formatCode="General">
                  <c:v>321.661</c:v>
                </c:pt>
                <c:pt idx="6758" formatCode="General">
                  <c:v>321.661</c:v>
                </c:pt>
                <c:pt idx="6759" formatCode="General">
                  <c:v>321.661</c:v>
                </c:pt>
                <c:pt idx="6760" formatCode="General">
                  <c:v>321.661</c:v>
                </c:pt>
                <c:pt idx="6761" formatCode="General">
                  <c:v>321.661</c:v>
                </c:pt>
                <c:pt idx="6762" formatCode="General">
                  <c:v>321.661</c:v>
                </c:pt>
                <c:pt idx="6763" formatCode="General">
                  <c:v>321.661</c:v>
                </c:pt>
                <c:pt idx="6764" formatCode="General">
                  <c:v>321.661</c:v>
                </c:pt>
                <c:pt idx="6765" formatCode="General">
                  <c:v>321.661</c:v>
                </c:pt>
                <c:pt idx="6766" formatCode="General">
                  <c:v>321.661</c:v>
                </c:pt>
                <c:pt idx="6767" formatCode="General">
                  <c:v>321.661</c:v>
                </c:pt>
                <c:pt idx="6768" formatCode="General">
                  <c:v>321.661</c:v>
                </c:pt>
                <c:pt idx="6769" formatCode="General">
                  <c:v>321.661</c:v>
                </c:pt>
                <c:pt idx="6770" formatCode="General">
                  <c:v>321.661</c:v>
                </c:pt>
                <c:pt idx="6771" formatCode="General">
                  <c:v>321.661</c:v>
                </c:pt>
                <c:pt idx="6772" formatCode="General">
                  <c:v>321.661</c:v>
                </c:pt>
                <c:pt idx="6773" formatCode="General">
                  <c:v>321.661</c:v>
                </c:pt>
                <c:pt idx="6774" formatCode="General">
                  <c:v>321.661</c:v>
                </c:pt>
                <c:pt idx="6775" formatCode="General">
                  <c:v>321.661</c:v>
                </c:pt>
                <c:pt idx="6776" formatCode="General">
                  <c:v>321.661</c:v>
                </c:pt>
                <c:pt idx="6777" formatCode="General">
                  <c:v>321.661</c:v>
                </c:pt>
                <c:pt idx="6778" formatCode="General">
                  <c:v>321.661</c:v>
                </c:pt>
                <c:pt idx="6779" formatCode="General">
                  <c:v>321.661</c:v>
                </c:pt>
                <c:pt idx="6780" formatCode="General">
                  <c:v>321.661</c:v>
                </c:pt>
                <c:pt idx="6781" formatCode="General">
                  <c:v>321.661</c:v>
                </c:pt>
                <c:pt idx="6782" formatCode="General">
                  <c:v>321.661</c:v>
                </c:pt>
                <c:pt idx="6783" formatCode="General">
                  <c:v>321.661</c:v>
                </c:pt>
                <c:pt idx="6784" formatCode="General">
                  <c:v>321.661</c:v>
                </c:pt>
                <c:pt idx="6785" formatCode="General">
                  <c:v>321.661</c:v>
                </c:pt>
                <c:pt idx="6786" formatCode="General">
                  <c:v>321.661</c:v>
                </c:pt>
                <c:pt idx="6787" formatCode="General">
                  <c:v>321.661</c:v>
                </c:pt>
                <c:pt idx="6788" formatCode="General">
                  <c:v>321.661</c:v>
                </c:pt>
                <c:pt idx="6789" formatCode="General">
                  <c:v>321.661</c:v>
                </c:pt>
                <c:pt idx="6790" formatCode="General">
                  <c:v>321.661</c:v>
                </c:pt>
                <c:pt idx="6791" formatCode="General">
                  <c:v>321.661</c:v>
                </c:pt>
                <c:pt idx="6792" formatCode="General">
                  <c:v>321.661</c:v>
                </c:pt>
                <c:pt idx="6793" formatCode="General">
                  <c:v>321.661</c:v>
                </c:pt>
                <c:pt idx="6794" formatCode="General">
                  <c:v>321.661</c:v>
                </c:pt>
                <c:pt idx="6795" formatCode="General">
                  <c:v>321.661</c:v>
                </c:pt>
                <c:pt idx="6796" formatCode="General">
                  <c:v>321.661</c:v>
                </c:pt>
                <c:pt idx="6797" formatCode="General">
                  <c:v>321.661</c:v>
                </c:pt>
                <c:pt idx="6798" formatCode="General">
                  <c:v>321.661</c:v>
                </c:pt>
                <c:pt idx="6799" formatCode="General">
                  <c:v>321.661</c:v>
                </c:pt>
                <c:pt idx="6800" formatCode="General">
                  <c:v>321.661</c:v>
                </c:pt>
                <c:pt idx="6801" formatCode="General">
                  <c:v>321.661</c:v>
                </c:pt>
                <c:pt idx="6802" formatCode="General">
                  <c:v>321.661</c:v>
                </c:pt>
                <c:pt idx="6803" formatCode="General">
                  <c:v>321.661</c:v>
                </c:pt>
                <c:pt idx="6804" formatCode="General">
                  <c:v>321.661</c:v>
                </c:pt>
                <c:pt idx="6805" formatCode="General">
                  <c:v>321.661</c:v>
                </c:pt>
                <c:pt idx="6806" formatCode="General">
                  <c:v>321.661</c:v>
                </c:pt>
                <c:pt idx="6807" formatCode="General">
                  <c:v>321.661</c:v>
                </c:pt>
                <c:pt idx="6808" formatCode="General">
                  <c:v>321.661</c:v>
                </c:pt>
                <c:pt idx="6809" formatCode="General">
                  <c:v>321.661</c:v>
                </c:pt>
                <c:pt idx="6810" formatCode="General">
                  <c:v>321.661</c:v>
                </c:pt>
                <c:pt idx="6811" formatCode="General">
                  <c:v>321.661</c:v>
                </c:pt>
                <c:pt idx="6812" formatCode="General">
                  <c:v>321.661</c:v>
                </c:pt>
                <c:pt idx="6813" formatCode="General">
                  <c:v>321.661</c:v>
                </c:pt>
                <c:pt idx="6814" formatCode="General">
                  <c:v>321.661</c:v>
                </c:pt>
                <c:pt idx="6815" formatCode="General">
                  <c:v>321.661</c:v>
                </c:pt>
                <c:pt idx="6816" formatCode="General">
                  <c:v>321.661</c:v>
                </c:pt>
                <c:pt idx="6817" formatCode="General">
                  <c:v>321.661</c:v>
                </c:pt>
                <c:pt idx="6818" formatCode="General">
                  <c:v>321.661</c:v>
                </c:pt>
                <c:pt idx="6819" formatCode="General">
                  <c:v>321.661</c:v>
                </c:pt>
                <c:pt idx="6820" formatCode="General">
                  <c:v>321.661</c:v>
                </c:pt>
                <c:pt idx="6821" formatCode="General">
                  <c:v>321.661</c:v>
                </c:pt>
                <c:pt idx="6822" formatCode="General">
                  <c:v>321.661</c:v>
                </c:pt>
                <c:pt idx="6823" formatCode="General">
                  <c:v>321.661</c:v>
                </c:pt>
                <c:pt idx="6824" formatCode="General">
                  <c:v>321.661</c:v>
                </c:pt>
                <c:pt idx="6825" formatCode="General">
                  <c:v>321.661</c:v>
                </c:pt>
                <c:pt idx="6826" formatCode="General">
                  <c:v>321.661</c:v>
                </c:pt>
                <c:pt idx="6827" formatCode="General">
                  <c:v>321.661</c:v>
                </c:pt>
                <c:pt idx="6828" formatCode="General">
                  <c:v>321.661</c:v>
                </c:pt>
                <c:pt idx="6829" formatCode="General">
                  <c:v>321.661</c:v>
                </c:pt>
                <c:pt idx="6830" formatCode="General">
                  <c:v>321.661</c:v>
                </c:pt>
                <c:pt idx="6831" formatCode="General">
                  <c:v>321.661</c:v>
                </c:pt>
                <c:pt idx="6832" formatCode="General">
                  <c:v>321.661</c:v>
                </c:pt>
                <c:pt idx="6833" formatCode="General">
                  <c:v>321.661</c:v>
                </c:pt>
                <c:pt idx="6834" formatCode="General">
                  <c:v>321.661</c:v>
                </c:pt>
                <c:pt idx="6835" formatCode="General">
                  <c:v>321.661</c:v>
                </c:pt>
                <c:pt idx="6836" formatCode="General">
                  <c:v>321.661</c:v>
                </c:pt>
                <c:pt idx="6837" formatCode="General">
                  <c:v>321.661</c:v>
                </c:pt>
                <c:pt idx="6838" formatCode="General">
                  <c:v>321.661</c:v>
                </c:pt>
                <c:pt idx="6839" formatCode="General">
                  <c:v>321.661</c:v>
                </c:pt>
                <c:pt idx="6840" formatCode="General">
                  <c:v>321.661</c:v>
                </c:pt>
                <c:pt idx="6841" formatCode="General">
                  <c:v>321.661</c:v>
                </c:pt>
                <c:pt idx="6842" formatCode="General">
                  <c:v>321.661</c:v>
                </c:pt>
                <c:pt idx="6843" formatCode="General">
                  <c:v>321.661</c:v>
                </c:pt>
                <c:pt idx="6844" formatCode="General">
                  <c:v>321.661</c:v>
                </c:pt>
                <c:pt idx="6845" formatCode="General">
                  <c:v>321.661</c:v>
                </c:pt>
                <c:pt idx="6846" formatCode="General">
                  <c:v>321.661</c:v>
                </c:pt>
                <c:pt idx="6847" formatCode="General">
                  <c:v>321.661</c:v>
                </c:pt>
                <c:pt idx="6848" formatCode="General">
                  <c:v>321.661</c:v>
                </c:pt>
                <c:pt idx="6849" formatCode="General">
                  <c:v>321.661</c:v>
                </c:pt>
                <c:pt idx="6850" formatCode="General">
                  <c:v>321.661</c:v>
                </c:pt>
                <c:pt idx="6851" formatCode="General">
                  <c:v>321.661</c:v>
                </c:pt>
                <c:pt idx="6852" formatCode="General">
                  <c:v>321.661</c:v>
                </c:pt>
                <c:pt idx="6853" formatCode="General">
                  <c:v>321.661</c:v>
                </c:pt>
                <c:pt idx="6854" formatCode="General">
                  <c:v>321.661</c:v>
                </c:pt>
                <c:pt idx="6855" formatCode="General">
                  <c:v>321.661</c:v>
                </c:pt>
                <c:pt idx="6856" formatCode="General">
                  <c:v>321.661</c:v>
                </c:pt>
                <c:pt idx="6857" formatCode="General">
                  <c:v>321.661</c:v>
                </c:pt>
                <c:pt idx="6858" formatCode="General">
                  <c:v>321.661</c:v>
                </c:pt>
                <c:pt idx="6859" formatCode="General">
                  <c:v>321.661</c:v>
                </c:pt>
                <c:pt idx="6860" formatCode="General">
                  <c:v>321.661</c:v>
                </c:pt>
                <c:pt idx="6861" formatCode="General">
                  <c:v>321.661</c:v>
                </c:pt>
                <c:pt idx="6862" formatCode="General">
                  <c:v>321.661</c:v>
                </c:pt>
                <c:pt idx="6863" formatCode="General">
                  <c:v>321.661</c:v>
                </c:pt>
                <c:pt idx="6864" formatCode="General">
                  <c:v>321.661</c:v>
                </c:pt>
                <c:pt idx="6865" formatCode="General">
                  <c:v>321.661</c:v>
                </c:pt>
                <c:pt idx="6866" formatCode="General">
                  <c:v>321.661</c:v>
                </c:pt>
                <c:pt idx="6867" formatCode="General">
                  <c:v>321.661</c:v>
                </c:pt>
                <c:pt idx="6868" formatCode="General">
                  <c:v>321.661</c:v>
                </c:pt>
                <c:pt idx="6869" formatCode="General">
                  <c:v>321.661</c:v>
                </c:pt>
                <c:pt idx="6870" formatCode="General">
                  <c:v>321.661</c:v>
                </c:pt>
                <c:pt idx="6871" formatCode="General">
                  <c:v>321.661</c:v>
                </c:pt>
                <c:pt idx="6872" formatCode="General">
                  <c:v>321.661</c:v>
                </c:pt>
                <c:pt idx="6873" formatCode="General">
                  <c:v>321.661</c:v>
                </c:pt>
                <c:pt idx="6874" formatCode="General">
                  <c:v>321.661</c:v>
                </c:pt>
                <c:pt idx="6875" formatCode="General">
                  <c:v>321.661</c:v>
                </c:pt>
                <c:pt idx="6876" formatCode="General">
                  <c:v>321.661</c:v>
                </c:pt>
                <c:pt idx="6877" formatCode="General">
                  <c:v>321.661</c:v>
                </c:pt>
                <c:pt idx="6878" formatCode="General">
                  <c:v>321.661</c:v>
                </c:pt>
                <c:pt idx="6879" formatCode="General">
                  <c:v>321.66000000000008</c:v>
                </c:pt>
                <c:pt idx="6880" formatCode="General">
                  <c:v>321.44499999999999</c:v>
                </c:pt>
                <c:pt idx="6881" formatCode="General">
                  <c:v>320.846</c:v>
                </c:pt>
                <c:pt idx="6882" formatCode="General">
                  <c:v>320.30799999999999</c:v>
                </c:pt>
                <c:pt idx="6883" formatCode="General">
                  <c:v>319.57599999999996</c:v>
                </c:pt>
                <c:pt idx="6884" formatCode="General">
                  <c:v>319.10700000000008</c:v>
                </c:pt>
                <c:pt idx="6885" formatCode="General">
                  <c:v>318.24400000000009</c:v>
                </c:pt>
                <c:pt idx="6886" formatCode="General">
                  <c:v>317.72599999999994</c:v>
                </c:pt>
                <c:pt idx="6887" formatCode="General">
                  <c:v>317.161</c:v>
                </c:pt>
                <c:pt idx="6888" formatCode="General">
                  <c:v>316.71199999999993</c:v>
                </c:pt>
                <c:pt idx="6889" formatCode="General">
                  <c:v>316.26400000000001</c:v>
                </c:pt>
                <c:pt idx="6890" formatCode="General">
                  <c:v>315.63599999999997</c:v>
                </c:pt>
                <c:pt idx="6891" formatCode="General">
                  <c:v>315.14100000000002</c:v>
                </c:pt>
                <c:pt idx="6892" formatCode="General">
                  <c:v>314.62799999999999</c:v>
                </c:pt>
                <c:pt idx="6893" formatCode="General">
                  <c:v>313.91399999999993</c:v>
                </c:pt>
                <c:pt idx="6894" formatCode="General">
                  <c:v>313.37</c:v>
                </c:pt>
                <c:pt idx="6895" formatCode="General">
                  <c:v>313</c:v>
                </c:pt>
                <c:pt idx="6896" formatCode="General">
                  <c:v>312.375</c:v>
                </c:pt>
                <c:pt idx="6897" formatCode="General">
                  <c:v>311.79099999999994</c:v>
                </c:pt>
                <c:pt idx="6898" formatCode="General">
                  <c:v>311.29799999999994</c:v>
                </c:pt>
                <c:pt idx="6899" formatCode="General">
                  <c:v>310.68</c:v>
                </c:pt>
                <c:pt idx="6900" formatCode="General">
                  <c:v>310.10700000000008</c:v>
                </c:pt>
                <c:pt idx="6901" formatCode="General">
                  <c:v>309.58599999999996</c:v>
                </c:pt>
                <c:pt idx="6902" formatCode="General">
                  <c:v>309.13200000000001</c:v>
                </c:pt>
                <c:pt idx="6903" formatCode="General">
                  <c:v>308.63900000000001</c:v>
                </c:pt>
                <c:pt idx="6904" formatCode="General">
                  <c:v>308.178</c:v>
                </c:pt>
                <c:pt idx="6905" formatCode="General">
                  <c:v>307.75900000000001</c:v>
                </c:pt>
                <c:pt idx="6906" formatCode="General">
                  <c:v>307.33699999999993</c:v>
                </c:pt>
                <c:pt idx="6907" formatCode="General">
                  <c:v>306.70800000000003</c:v>
                </c:pt>
                <c:pt idx="6908" formatCode="General">
                  <c:v>306.31</c:v>
                </c:pt>
                <c:pt idx="6909" formatCode="General">
                  <c:v>305.81299999999999</c:v>
                </c:pt>
                <c:pt idx="6910" formatCode="General">
                  <c:v>305.22099999999995</c:v>
                </c:pt>
                <c:pt idx="6911" formatCode="General">
                  <c:v>304.74400000000009</c:v>
                </c:pt>
                <c:pt idx="6912" formatCode="General">
                  <c:v>304.214</c:v>
                </c:pt>
                <c:pt idx="6913" formatCode="General">
                  <c:v>303.58599999999996</c:v>
                </c:pt>
                <c:pt idx="6914" formatCode="General">
                  <c:v>302.79799999999994</c:v>
                </c:pt>
                <c:pt idx="6915" formatCode="General">
                  <c:v>302.38</c:v>
                </c:pt>
                <c:pt idx="6916" formatCode="General">
                  <c:v>301.94</c:v>
                </c:pt>
                <c:pt idx="6917" formatCode="General">
                  <c:v>301.35300000000001</c:v>
                </c:pt>
                <c:pt idx="6918" formatCode="General">
                  <c:v>300.76400000000001</c:v>
                </c:pt>
                <c:pt idx="6919" formatCode="General">
                  <c:v>300.13299999999992</c:v>
                </c:pt>
                <c:pt idx="6920" formatCode="General">
                  <c:v>299.65300000000002</c:v>
                </c:pt>
                <c:pt idx="6921" formatCode="General">
                  <c:v>298.90899999999993</c:v>
                </c:pt>
                <c:pt idx="6922" formatCode="General">
                  <c:v>298.50099999999992</c:v>
                </c:pt>
                <c:pt idx="6923" formatCode="General">
                  <c:v>298.07599999999996</c:v>
                </c:pt>
                <c:pt idx="6924" formatCode="General">
                  <c:v>297.49299999999994</c:v>
                </c:pt>
                <c:pt idx="6925" formatCode="General">
                  <c:v>297.15100000000001</c:v>
                </c:pt>
                <c:pt idx="6926" formatCode="General">
                  <c:v>296.584</c:v>
                </c:pt>
                <c:pt idx="6927" formatCode="General">
                  <c:v>295.94</c:v>
                </c:pt>
                <c:pt idx="6928" formatCode="General">
                  <c:v>295.45400000000001</c:v>
                </c:pt>
                <c:pt idx="6929" formatCode="General">
                  <c:v>294.79199999999986</c:v>
                </c:pt>
                <c:pt idx="6930" formatCode="General">
                  <c:v>294.19299999999993</c:v>
                </c:pt>
                <c:pt idx="6931" formatCode="General">
                  <c:v>293.69799999999992</c:v>
                </c:pt>
                <c:pt idx="6932" formatCode="General">
                  <c:v>293.08799999999997</c:v>
                </c:pt>
                <c:pt idx="6933" formatCode="General">
                  <c:v>292.58</c:v>
                </c:pt>
                <c:pt idx="6934" formatCode="General">
                  <c:v>292.19200000000001</c:v>
                </c:pt>
                <c:pt idx="6935" formatCode="General">
                  <c:v>291.56200000000001</c:v>
                </c:pt>
                <c:pt idx="6936" formatCode="General">
                  <c:v>291.03699999999986</c:v>
                </c:pt>
                <c:pt idx="6937" formatCode="General">
                  <c:v>290.39699999999993</c:v>
                </c:pt>
                <c:pt idx="6938" formatCode="General">
                  <c:v>289.75299999999999</c:v>
                </c:pt>
                <c:pt idx="6939" formatCode="General">
                  <c:v>289.29499999999996</c:v>
                </c:pt>
                <c:pt idx="6940" formatCode="General">
                  <c:v>288.64699999999999</c:v>
                </c:pt>
                <c:pt idx="6941" formatCode="General">
                  <c:v>288.17899999999992</c:v>
                </c:pt>
                <c:pt idx="6942" formatCode="General">
                  <c:v>287.60700000000008</c:v>
                </c:pt>
                <c:pt idx="6943" formatCode="General">
                  <c:v>286.95599999999996</c:v>
                </c:pt>
                <c:pt idx="6944" formatCode="General">
                  <c:v>286.44900000000001</c:v>
                </c:pt>
                <c:pt idx="6945" formatCode="General">
                  <c:v>285.827</c:v>
                </c:pt>
                <c:pt idx="6946" formatCode="General">
                  <c:v>285.29799999999994</c:v>
                </c:pt>
                <c:pt idx="6947" formatCode="General">
                  <c:v>284.74900000000002</c:v>
                </c:pt>
                <c:pt idx="6948" formatCode="General">
                  <c:v>284.09799999999996</c:v>
                </c:pt>
                <c:pt idx="6949" formatCode="General">
                  <c:v>283.53299999999996</c:v>
                </c:pt>
                <c:pt idx="6950" formatCode="General">
                  <c:v>283.01499999999999</c:v>
                </c:pt>
                <c:pt idx="6951" formatCode="General">
                  <c:v>282.54500000000002</c:v>
                </c:pt>
                <c:pt idx="6952" formatCode="General">
                  <c:v>282.10700000000008</c:v>
                </c:pt>
                <c:pt idx="6953" formatCode="General">
                  <c:v>281.48599999999993</c:v>
                </c:pt>
                <c:pt idx="6954" formatCode="General">
                  <c:v>280.75400000000002</c:v>
                </c:pt>
                <c:pt idx="6955" formatCode="General">
                  <c:v>280.09899999999993</c:v>
                </c:pt>
                <c:pt idx="6956" formatCode="General">
                  <c:v>279.697</c:v>
                </c:pt>
                <c:pt idx="6957" formatCode="General">
                  <c:v>279.26099999999997</c:v>
                </c:pt>
                <c:pt idx="6958" formatCode="General">
                  <c:v>278.60700000000008</c:v>
                </c:pt>
                <c:pt idx="6959" formatCode="General">
                  <c:v>278.12799999999999</c:v>
                </c:pt>
                <c:pt idx="6960" formatCode="General">
                  <c:v>277.77999999999992</c:v>
                </c:pt>
                <c:pt idx="6961" formatCode="General">
                  <c:v>277.14200000000005</c:v>
                </c:pt>
                <c:pt idx="6962" formatCode="General">
                  <c:v>276.42099999999994</c:v>
                </c:pt>
                <c:pt idx="6963" formatCode="General">
                  <c:v>275.87900000000002</c:v>
                </c:pt>
                <c:pt idx="6964" formatCode="General">
                  <c:v>275.30500000000001</c:v>
                </c:pt>
                <c:pt idx="6965" formatCode="General">
                  <c:v>274.02099999999996</c:v>
                </c:pt>
                <c:pt idx="6966" formatCode="General">
                  <c:v>273.61</c:v>
                </c:pt>
                <c:pt idx="6967" formatCode="General">
                  <c:v>272.85000000000002</c:v>
                </c:pt>
                <c:pt idx="6968" formatCode="General">
                  <c:v>272.36399999999992</c:v>
                </c:pt>
                <c:pt idx="6969" formatCode="General">
                  <c:v>271.29199999999986</c:v>
                </c:pt>
                <c:pt idx="6970" formatCode="General">
                  <c:v>270.584</c:v>
                </c:pt>
                <c:pt idx="6971" formatCode="General">
                  <c:v>269.93099999999987</c:v>
                </c:pt>
                <c:pt idx="6972" formatCode="General">
                  <c:v>269.33499999999992</c:v>
                </c:pt>
                <c:pt idx="6973" formatCode="General">
                  <c:v>268.85000000000002</c:v>
                </c:pt>
                <c:pt idx="6974" formatCode="General">
                  <c:v>268.12299999999999</c:v>
                </c:pt>
                <c:pt idx="6975" formatCode="General">
                  <c:v>267.68099999999993</c:v>
                </c:pt>
                <c:pt idx="6976" formatCode="General">
                  <c:v>267.07599999999996</c:v>
                </c:pt>
                <c:pt idx="6977" formatCode="General">
                  <c:v>266.42499999999995</c:v>
                </c:pt>
                <c:pt idx="6978" formatCode="General">
                  <c:v>265.93699999999995</c:v>
                </c:pt>
                <c:pt idx="6979" formatCode="General">
                  <c:v>265.37</c:v>
                </c:pt>
                <c:pt idx="6980" formatCode="General">
                  <c:v>264.84699999999992</c:v>
                </c:pt>
                <c:pt idx="6981" formatCode="General">
                  <c:v>263.96699999999987</c:v>
                </c:pt>
                <c:pt idx="6982" formatCode="General">
                  <c:v>263.37</c:v>
                </c:pt>
                <c:pt idx="6983" formatCode="General">
                  <c:v>262.77199999999993</c:v>
                </c:pt>
                <c:pt idx="6984" formatCode="General">
                  <c:v>262.20599999999996</c:v>
                </c:pt>
                <c:pt idx="6985" formatCode="General">
                  <c:v>261.73899999999986</c:v>
                </c:pt>
                <c:pt idx="6986" formatCode="General">
                  <c:v>261.19099999999992</c:v>
                </c:pt>
                <c:pt idx="6987" formatCode="General">
                  <c:v>260.68400000000008</c:v>
                </c:pt>
                <c:pt idx="6988" formatCode="General">
                  <c:v>260.18700000000001</c:v>
                </c:pt>
                <c:pt idx="6989" formatCode="General">
                  <c:v>259.71499999999992</c:v>
                </c:pt>
                <c:pt idx="6990" formatCode="General">
                  <c:v>259.18200000000002</c:v>
                </c:pt>
                <c:pt idx="6991" formatCode="General">
                  <c:v>258.34399999999999</c:v>
                </c:pt>
                <c:pt idx="6992" formatCode="General">
                  <c:v>257.57900000000001</c:v>
                </c:pt>
                <c:pt idx="6993" formatCode="General">
                  <c:v>256.97799999999995</c:v>
                </c:pt>
                <c:pt idx="6994" formatCode="General">
                  <c:v>256.32400000000001</c:v>
                </c:pt>
                <c:pt idx="6995" formatCode="General">
                  <c:v>256.02099999999996</c:v>
                </c:pt>
                <c:pt idx="6996" formatCode="General">
                  <c:v>255.34200000000001</c:v>
                </c:pt>
                <c:pt idx="6997" formatCode="General">
                  <c:v>254.72499999999999</c:v>
                </c:pt>
                <c:pt idx="6998" formatCode="General">
                  <c:v>254.072</c:v>
                </c:pt>
                <c:pt idx="6999" formatCode="General">
                  <c:v>253.464</c:v>
                </c:pt>
                <c:pt idx="7000" formatCode="General">
                  <c:v>252.95600000000002</c:v>
                </c:pt>
                <c:pt idx="7001" formatCode="General">
                  <c:v>252.36800000000002</c:v>
                </c:pt>
                <c:pt idx="7002" formatCode="General">
                  <c:v>251.83500000000001</c:v>
                </c:pt>
                <c:pt idx="7003" formatCode="General">
                  <c:v>251.21899999999999</c:v>
                </c:pt>
                <c:pt idx="7004" formatCode="General">
                  <c:v>250.565</c:v>
                </c:pt>
                <c:pt idx="7005" formatCode="General">
                  <c:v>249.905</c:v>
                </c:pt>
                <c:pt idx="7006" formatCode="General">
                  <c:v>249.298</c:v>
                </c:pt>
                <c:pt idx="7007" formatCode="General">
                  <c:v>248.60499999999999</c:v>
                </c:pt>
                <c:pt idx="7008" formatCode="General">
                  <c:v>246.17099999999999</c:v>
                </c:pt>
                <c:pt idx="7009" formatCode="General">
                  <c:v>245.70399999999998</c:v>
                </c:pt>
                <c:pt idx="7010" formatCode="General">
                  <c:v>245.32800000000003</c:v>
                </c:pt>
                <c:pt idx="7011" formatCode="General">
                  <c:v>244.66800000000001</c:v>
                </c:pt>
                <c:pt idx="7012" formatCode="General">
                  <c:v>244.131</c:v>
                </c:pt>
                <c:pt idx="7013" formatCode="General">
                  <c:v>243.61699999999999</c:v>
                </c:pt>
                <c:pt idx="7014" formatCode="General">
                  <c:v>243.161</c:v>
                </c:pt>
                <c:pt idx="7015" formatCode="General">
                  <c:v>242.61499999999998</c:v>
                </c:pt>
                <c:pt idx="7016" formatCode="General">
                  <c:v>242.13</c:v>
                </c:pt>
                <c:pt idx="7017" formatCode="General">
                  <c:v>241.68</c:v>
                </c:pt>
                <c:pt idx="7018" formatCode="General">
                  <c:v>241.155</c:v>
                </c:pt>
                <c:pt idx="7019" formatCode="General">
                  <c:v>239.184</c:v>
                </c:pt>
                <c:pt idx="7020" formatCode="General">
                  <c:v>238.79899999999998</c:v>
                </c:pt>
                <c:pt idx="7021" formatCode="General">
                  <c:v>238.459</c:v>
                </c:pt>
                <c:pt idx="7022" formatCode="General">
                  <c:v>237.94399999999999</c:v>
                </c:pt>
                <c:pt idx="7023" formatCode="General">
                  <c:v>237.38900000000001</c:v>
                </c:pt>
                <c:pt idx="7024" formatCode="General">
                  <c:v>234.70699999999999</c:v>
                </c:pt>
                <c:pt idx="7025" formatCode="General">
                  <c:v>234.32100000000003</c:v>
                </c:pt>
                <c:pt idx="7026" formatCode="General">
                  <c:v>233.88000000000002</c:v>
                </c:pt>
                <c:pt idx="7027" formatCode="General">
                  <c:v>233.39700000000002</c:v>
                </c:pt>
                <c:pt idx="7028" formatCode="General">
                  <c:v>232.77799999999999</c:v>
                </c:pt>
                <c:pt idx="7029" formatCode="General">
                  <c:v>232.27399999999997</c:v>
                </c:pt>
                <c:pt idx="7030" formatCode="General">
                  <c:v>231.65800000000002</c:v>
                </c:pt>
                <c:pt idx="7031" formatCode="General">
                  <c:v>231.21399999999997</c:v>
                </c:pt>
                <c:pt idx="7032" formatCode="General">
                  <c:v>229.78200000000001</c:v>
                </c:pt>
                <c:pt idx="7033" formatCode="General">
                  <c:v>229.06100000000001</c:v>
                </c:pt>
                <c:pt idx="7034" formatCode="General">
                  <c:v>228.459</c:v>
                </c:pt>
                <c:pt idx="7035" formatCode="General">
                  <c:v>228.02</c:v>
                </c:pt>
                <c:pt idx="7036" formatCode="General">
                  <c:v>227.58800000000002</c:v>
                </c:pt>
                <c:pt idx="7037" formatCode="General">
                  <c:v>227.08800000000002</c:v>
                </c:pt>
                <c:pt idx="7038" formatCode="General">
                  <c:v>226.548</c:v>
                </c:pt>
                <c:pt idx="7039" formatCode="General">
                  <c:v>225.965</c:v>
                </c:pt>
                <c:pt idx="7040" formatCode="General">
                  <c:v>225.50300000000001</c:v>
                </c:pt>
                <c:pt idx="7041" formatCode="General">
                  <c:v>225.089</c:v>
                </c:pt>
                <c:pt idx="7042" formatCode="General">
                  <c:v>224.697</c:v>
                </c:pt>
                <c:pt idx="7043" formatCode="General">
                  <c:v>224.042</c:v>
                </c:pt>
                <c:pt idx="7044" formatCode="General">
                  <c:v>223.27799999999999</c:v>
                </c:pt>
                <c:pt idx="7045" formatCode="General">
                  <c:v>222.62200000000001</c:v>
                </c:pt>
                <c:pt idx="7046" formatCode="General">
                  <c:v>222.178</c:v>
                </c:pt>
                <c:pt idx="7047" formatCode="General">
                  <c:v>221.74399999999997</c:v>
                </c:pt>
                <c:pt idx="7048" formatCode="General">
                  <c:v>221.26599999999999</c:v>
                </c:pt>
                <c:pt idx="7049" formatCode="General">
                  <c:v>220.72</c:v>
                </c:pt>
                <c:pt idx="7050" formatCode="General">
                  <c:v>220.20399999999998</c:v>
                </c:pt>
                <c:pt idx="7051" formatCode="General">
                  <c:v>219.83100000000002</c:v>
                </c:pt>
                <c:pt idx="7052" formatCode="General">
                  <c:v>219.32400000000001</c:v>
                </c:pt>
                <c:pt idx="7053" formatCode="General">
                  <c:v>218.81800000000001</c:v>
                </c:pt>
                <c:pt idx="7054" formatCode="General">
                  <c:v>218.17099999999999</c:v>
                </c:pt>
                <c:pt idx="7055" formatCode="General">
                  <c:v>217.77799999999999</c:v>
                </c:pt>
                <c:pt idx="7056" formatCode="General">
                  <c:v>215.697</c:v>
                </c:pt>
                <c:pt idx="7057" formatCode="General">
                  <c:v>215.06900000000002</c:v>
                </c:pt>
                <c:pt idx="7058" formatCode="General">
                  <c:v>214.654</c:v>
                </c:pt>
                <c:pt idx="7059" formatCode="General">
                  <c:v>213.82200000000003</c:v>
                </c:pt>
                <c:pt idx="7060" formatCode="General">
                  <c:v>213.46300000000002</c:v>
                </c:pt>
                <c:pt idx="7061" formatCode="General">
                  <c:v>213.07599999999999</c:v>
                </c:pt>
                <c:pt idx="7062" formatCode="General">
                  <c:v>212.49200000000002</c:v>
                </c:pt>
                <c:pt idx="7063" formatCode="General">
                  <c:v>212.084</c:v>
                </c:pt>
                <c:pt idx="7064" formatCode="General">
                  <c:v>211.50700000000001</c:v>
                </c:pt>
                <c:pt idx="7065" formatCode="General">
                  <c:v>210.80800000000002</c:v>
                </c:pt>
                <c:pt idx="7066" formatCode="General">
                  <c:v>210.25800000000001</c:v>
                </c:pt>
                <c:pt idx="7067" formatCode="General">
                  <c:v>209.70899999999997</c:v>
                </c:pt>
                <c:pt idx="7068" formatCode="General">
                  <c:v>209.14899999999997</c:v>
                </c:pt>
                <c:pt idx="7069" formatCode="General">
                  <c:v>208.37900000000002</c:v>
                </c:pt>
                <c:pt idx="7070" formatCode="General">
                  <c:v>207.99</c:v>
                </c:pt>
                <c:pt idx="7071" formatCode="General">
                  <c:v>207.64299999999997</c:v>
                </c:pt>
                <c:pt idx="7072" formatCode="General">
                  <c:v>207.27499999999998</c:v>
                </c:pt>
                <c:pt idx="7073" formatCode="General">
                  <c:v>206.62300000000002</c:v>
                </c:pt>
                <c:pt idx="7074" formatCode="General">
                  <c:v>206.24799999999999</c:v>
                </c:pt>
                <c:pt idx="7075" formatCode="General">
                  <c:v>205.66</c:v>
                </c:pt>
                <c:pt idx="7076" formatCode="General">
                  <c:v>205.23699999999999</c:v>
                </c:pt>
                <c:pt idx="7077" formatCode="General">
                  <c:v>205.23699999999999</c:v>
                </c:pt>
                <c:pt idx="7078" formatCode="General">
                  <c:v>205.23699999999999</c:v>
                </c:pt>
                <c:pt idx="7079" formatCode="General">
                  <c:v>205.23699999999999</c:v>
                </c:pt>
                <c:pt idx="7080" formatCode="General">
                  <c:v>205.23699999999999</c:v>
                </c:pt>
                <c:pt idx="7081" formatCode="General">
                  <c:v>205.23699999999999</c:v>
                </c:pt>
                <c:pt idx="7082" formatCode="General">
                  <c:v>205.23699999999999</c:v>
                </c:pt>
                <c:pt idx="7083" formatCode="General">
                  <c:v>205.23699999999999</c:v>
                </c:pt>
                <c:pt idx="7084" formatCode="General">
                  <c:v>205.23699999999999</c:v>
                </c:pt>
                <c:pt idx="7085" formatCode="General">
                  <c:v>205.23699999999999</c:v>
                </c:pt>
                <c:pt idx="7086" formatCode="General">
                  <c:v>205.23699999999999</c:v>
                </c:pt>
                <c:pt idx="7087" formatCode="General">
                  <c:v>205.23699999999999</c:v>
                </c:pt>
                <c:pt idx="7088" formatCode="General">
                  <c:v>205.23699999999999</c:v>
                </c:pt>
                <c:pt idx="7089" formatCode="General">
                  <c:v>205.23699999999999</c:v>
                </c:pt>
                <c:pt idx="7090" formatCode="General">
                  <c:v>205.23699999999999</c:v>
                </c:pt>
                <c:pt idx="7091" formatCode="General">
                  <c:v>205.23699999999999</c:v>
                </c:pt>
                <c:pt idx="7092" formatCode="General">
                  <c:v>205.23699999999999</c:v>
                </c:pt>
                <c:pt idx="7093" formatCode="General">
                  <c:v>205.23699999999999</c:v>
                </c:pt>
                <c:pt idx="7094" formatCode="General">
                  <c:v>205.23699999999999</c:v>
                </c:pt>
                <c:pt idx="7095" formatCode="General">
                  <c:v>205.23699999999999</c:v>
                </c:pt>
                <c:pt idx="7096" formatCode="General">
                  <c:v>205.23699999999999</c:v>
                </c:pt>
                <c:pt idx="7097" formatCode="General">
                  <c:v>205.23699999999999</c:v>
                </c:pt>
                <c:pt idx="7098" formatCode="General">
                  <c:v>205.23699999999999</c:v>
                </c:pt>
                <c:pt idx="7099" formatCode="General">
                  <c:v>205.23699999999999</c:v>
                </c:pt>
                <c:pt idx="7100" formatCode="General">
                  <c:v>205.23699999999999</c:v>
                </c:pt>
                <c:pt idx="7101" formatCode="General">
                  <c:v>205.23699999999999</c:v>
                </c:pt>
                <c:pt idx="7102" formatCode="General">
                  <c:v>205.23699999999999</c:v>
                </c:pt>
                <c:pt idx="7103" formatCode="General">
                  <c:v>205.23699999999999</c:v>
                </c:pt>
                <c:pt idx="7104" formatCode="General">
                  <c:v>205.23699999999999</c:v>
                </c:pt>
                <c:pt idx="7105" formatCode="General">
                  <c:v>205.23699999999999</c:v>
                </c:pt>
                <c:pt idx="7106" formatCode="General">
                  <c:v>205.23699999999999</c:v>
                </c:pt>
                <c:pt idx="7107" formatCode="General">
                  <c:v>205.23699999999999</c:v>
                </c:pt>
                <c:pt idx="7108" formatCode="General">
                  <c:v>205.23699999999999</c:v>
                </c:pt>
                <c:pt idx="7109" formatCode="General">
                  <c:v>205.23699999999999</c:v>
                </c:pt>
                <c:pt idx="7110" formatCode="General">
                  <c:v>205.23699999999999</c:v>
                </c:pt>
                <c:pt idx="7111" formatCode="General">
                  <c:v>205.23699999999999</c:v>
                </c:pt>
                <c:pt idx="7112" formatCode="General">
                  <c:v>205.23699999999999</c:v>
                </c:pt>
                <c:pt idx="7113" formatCode="General">
                  <c:v>205.23699999999999</c:v>
                </c:pt>
                <c:pt idx="7114" formatCode="General">
                  <c:v>205.23699999999999</c:v>
                </c:pt>
                <c:pt idx="7115" formatCode="General">
                  <c:v>205.23699999999999</c:v>
                </c:pt>
                <c:pt idx="7116" formatCode="General">
                  <c:v>205.23699999999999</c:v>
                </c:pt>
                <c:pt idx="7117" formatCode="General">
                  <c:v>205.23699999999999</c:v>
                </c:pt>
                <c:pt idx="7118" formatCode="General">
                  <c:v>205.23699999999999</c:v>
                </c:pt>
                <c:pt idx="7119" formatCode="General">
                  <c:v>205.23699999999999</c:v>
                </c:pt>
                <c:pt idx="7120" formatCode="General">
                  <c:v>205.23699999999999</c:v>
                </c:pt>
                <c:pt idx="7121" formatCode="General">
                  <c:v>205.23699999999999</c:v>
                </c:pt>
                <c:pt idx="7122" formatCode="General">
                  <c:v>205.23699999999999</c:v>
                </c:pt>
                <c:pt idx="7123" formatCode="General">
                  <c:v>205.23699999999999</c:v>
                </c:pt>
                <c:pt idx="7124" formatCode="General">
                  <c:v>205.23699999999999</c:v>
                </c:pt>
                <c:pt idx="7125" formatCode="General">
                  <c:v>205.23699999999999</c:v>
                </c:pt>
                <c:pt idx="7126" formatCode="General">
                  <c:v>205.23699999999999</c:v>
                </c:pt>
                <c:pt idx="7127" formatCode="General">
                  <c:v>205.23699999999999</c:v>
                </c:pt>
                <c:pt idx="7128" formatCode="General">
                  <c:v>205.23699999999999</c:v>
                </c:pt>
                <c:pt idx="7129" formatCode="General">
                  <c:v>205.23699999999999</c:v>
                </c:pt>
                <c:pt idx="7130" formatCode="General">
                  <c:v>205.23699999999999</c:v>
                </c:pt>
                <c:pt idx="7131" formatCode="General">
                  <c:v>205.23699999999999</c:v>
                </c:pt>
                <c:pt idx="7132" formatCode="General">
                  <c:v>205.23699999999999</c:v>
                </c:pt>
                <c:pt idx="7133" formatCode="General">
                  <c:v>205.23699999999999</c:v>
                </c:pt>
                <c:pt idx="7134" formatCode="General">
                  <c:v>205.23699999999999</c:v>
                </c:pt>
                <c:pt idx="7135" formatCode="General">
                  <c:v>205.23699999999999</c:v>
                </c:pt>
                <c:pt idx="7136" formatCode="General">
                  <c:v>205.23699999999999</c:v>
                </c:pt>
                <c:pt idx="7137" formatCode="General">
                  <c:v>205.23699999999999</c:v>
                </c:pt>
                <c:pt idx="7138" formatCode="General">
                  <c:v>205.23699999999999</c:v>
                </c:pt>
                <c:pt idx="7139" formatCode="General">
                  <c:v>205.23699999999999</c:v>
                </c:pt>
                <c:pt idx="7140" formatCode="General">
                  <c:v>205.23699999999999</c:v>
                </c:pt>
                <c:pt idx="7141" formatCode="General">
                  <c:v>205.23699999999999</c:v>
                </c:pt>
                <c:pt idx="7142" formatCode="General">
                  <c:v>205.23699999999999</c:v>
                </c:pt>
                <c:pt idx="7143" formatCode="General">
                  <c:v>205.23699999999999</c:v>
                </c:pt>
                <c:pt idx="7144" formatCode="General">
                  <c:v>205.23699999999999</c:v>
                </c:pt>
                <c:pt idx="7145" formatCode="General">
                  <c:v>205.23699999999999</c:v>
                </c:pt>
                <c:pt idx="7146" formatCode="General">
                  <c:v>205.23699999999999</c:v>
                </c:pt>
                <c:pt idx="7147" formatCode="General">
                  <c:v>205.23699999999999</c:v>
                </c:pt>
                <c:pt idx="7148" formatCode="General">
                  <c:v>205.23699999999999</c:v>
                </c:pt>
                <c:pt idx="7149" formatCode="General">
                  <c:v>205.23699999999999</c:v>
                </c:pt>
                <c:pt idx="7150" formatCode="General">
                  <c:v>205.23699999999999</c:v>
                </c:pt>
                <c:pt idx="7151" formatCode="General">
                  <c:v>205.23699999999999</c:v>
                </c:pt>
                <c:pt idx="7152" formatCode="General">
                  <c:v>205.23699999999999</c:v>
                </c:pt>
                <c:pt idx="7153" formatCode="General">
                  <c:v>205.23699999999999</c:v>
                </c:pt>
                <c:pt idx="7154" formatCode="General">
                  <c:v>205.23699999999999</c:v>
                </c:pt>
                <c:pt idx="7155" formatCode="General">
                  <c:v>205.23699999999999</c:v>
                </c:pt>
                <c:pt idx="7156" formatCode="General">
                  <c:v>205.23699999999999</c:v>
                </c:pt>
                <c:pt idx="7157" formatCode="General">
                  <c:v>205.23699999999999</c:v>
                </c:pt>
                <c:pt idx="7158" formatCode="General">
                  <c:v>205.23699999999999</c:v>
                </c:pt>
                <c:pt idx="7159" formatCode="General">
                  <c:v>205.23699999999999</c:v>
                </c:pt>
                <c:pt idx="7160" formatCode="General">
                  <c:v>205.23699999999999</c:v>
                </c:pt>
                <c:pt idx="7161" formatCode="General">
                  <c:v>205.23699999999999</c:v>
                </c:pt>
                <c:pt idx="7162" formatCode="General">
                  <c:v>205.23699999999999</c:v>
                </c:pt>
                <c:pt idx="7163" formatCode="General">
                  <c:v>205.23699999999999</c:v>
                </c:pt>
                <c:pt idx="7164" formatCode="General">
                  <c:v>205.23699999999999</c:v>
                </c:pt>
                <c:pt idx="7165" formatCode="General">
                  <c:v>205.23699999999999</c:v>
                </c:pt>
                <c:pt idx="7166" formatCode="General">
                  <c:v>205.23699999999999</c:v>
                </c:pt>
                <c:pt idx="7167" formatCode="General">
                  <c:v>205.23699999999999</c:v>
                </c:pt>
                <c:pt idx="7168" formatCode="General">
                  <c:v>205.23699999999999</c:v>
                </c:pt>
                <c:pt idx="7169" formatCode="General">
                  <c:v>205.23699999999999</c:v>
                </c:pt>
                <c:pt idx="7170" formatCode="General">
                  <c:v>205.23699999999999</c:v>
                </c:pt>
                <c:pt idx="7171" formatCode="General">
                  <c:v>205.23699999999999</c:v>
                </c:pt>
                <c:pt idx="7172" formatCode="General">
                  <c:v>205.23699999999999</c:v>
                </c:pt>
                <c:pt idx="7173" formatCode="General">
                  <c:v>205.23699999999999</c:v>
                </c:pt>
                <c:pt idx="7174" formatCode="General">
                  <c:v>205.23699999999999</c:v>
                </c:pt>
                <c:pt idx="7175" formatCode="General">
                  <c:v>205.23699999999999</c:v>
                </c:pt>
                <c:pt idx="7176" formatCode="General">
                  <c:v>205.23699999999999</c:v>
                </c:pt>
                <c:pt idx="7177" formatCode="General">
                  <c:v>205.23699999999999</c:v>
                </c:pt>
                <c:pt idx="7178" formatCode="General">
                  <c:v>205.23699999999999</c:v>
                </c:pt>
                <c:pt idx="7179" formatCode="General">
                  <c:v>205.23699999999999</c:v>
                </c:pt>
                <c:pt idx="7180" formatCode="General">
                  <c:v>205.23699999999999</c:v>
                </c:pt>
                <c:pt idx="7181" formatCode="General">
                  <c:v>205.23699999999999</c:v>
                </c:pt>
                <c:pt idx="7182" formatCode="General">
                  <c:v>205.23699999999999</c:v>
                </c:pt>
                <c:pt idx="7183" formatCode="General">
                  <c:v>205.23699999999999</c:v>
                </c:pt>
                <c:pt idx="7184" formatCode="General">
                  <c:v>205.23699999999999</c:v>
                </c:pt>
                <c:pt idx="7185" formatCode="General">
                  <c:v>205.23699999999999</c:v>
                </c:pt>
                <c:pt idx="7186" formatCode="General">
                  <c:v>205.23699999999999</c:v>
                </c:pt>
                <c:pt idx="7187" formatCode="General">
                  <c:v>205.23699999999999</c:v>
                </c:pt>
                <c:pt idx="7188" formatCode="General">
                  <c:v>205.23699999999999</c:v>
                </c:pt>
                <c:pt idx="7189" formatCode="General">
                  <c:v>205.23699999999999</c:v>
                </c:pt>
                <c:pt idx="7190" formatCode="General">
                  <c:v>205.23699999999999</c:v>
                </c:pt>
                <c:pt idx="7191" formatCode="General">
                  <c:v>205.23699999999999</c:v>
                </c:pt>
                <c:pt idx="7192" formatCode="General">
                  <c:v>205.23699999999999</c:v>
                </c:pt>
                <c:pt idx="7193" formatCode="General">
                  <c:v>205.23699999999999</c:v>
                </c:pt>
                <c:pt idx="7194" formatCode="General">
                  <c:v>205.23699999999999</c:v>
                </c:pt>
                <c:pt idx="7195" formatCode="General">
                  <c:v>205.23699999999999</c:v>
                </c:pt>
                <c:pt idx="7196" formatCode="General">
                  <c:v>205.23699999999999</c:v>
                </c:pt>
                <c:pt idx="7197" formatCode="General">
                  <c:v>205.23699999999999</c:v>
                </c:pt>
                <c:pt idx="7198" formatCode="General">
                  <c:v>205.23699999999999</c:v>
                </c:pt>
                <c:pt idx="7199" formatCode="General">
                  <c:v>205.23699999999999</c:v>
                </c:pt>
                <c:pt idx="7200" formatCode="General">
                  <c:v>205.23699999999999</c:v>
                </c:pt>
                <c:pt idx="7201" formatCode="General">
                  <c:v>205.23699999999999</c:v>
                </c:pt>
                <c:pt idx="7202" formatCode="General">
                  <c:v>205.23699999999999</c:v>
                </c:pt>
                <c:pt idx="7203" formatCode="General">
                  <c:v>205.23699999999999</c:v>
                </c:pt>
                <c:pt idx="7204" formatCode="General">
                  <c:v>205.23699999999999</c:v>
                </c:pt>
                <c:pt idx="7205" formatCode="General">
                  <c:v>205.23699999999999</c:v>
                </c:pt>
                <c:pt idx="7206" formatCode="General">
                  <c:v>205.23699999999999</c:v>
                </c:pt>
                <c:pt idx="7207" formatCode="General">
                  <c:v>205.23699999999999</c:v>
                </c:pt>
                <c:pt idx="7208" formatCode="General">
                  <c:v>205.23699999999999</c:v>
                </c:pt>
                <c:pt idx="7209" formatCode="General">
                  <c:v>205.23699999999999</c:v>
                </c:pt>
                <c:pt idx="7210" formatCode="General">
                  <c:v>205.23699999999999</c:v>
                </c:pt>
                <c:pt idx="7211" formatCode="General">
                  <c:v>205.23699999999999</c:v>
                </c:pt>
                <c:pt idx="7212" formatCode="General">
                  <c:v>205.23699999999999</c:v>
                </c:pt>
                <c:pt idx="7213" formatCode="General">
                  <c:v>205.23699999999999</c:v>
                </c:pt>
                <c:pt idx="7214" formatCode="General">
                  <c:v>205.23699999999999</c:v>
                </c:pt>
                <c:pt idx="7215" formatCode="General">
                  <c:v>205.23699999999999</c:v>
                </c:pt>
                <c:pt idx="7216" formatCode="General">
                  <c:v>205.23699999999999</c:v>
                </c:pt>
                <c:pt idx="7217" formatCode="General">
                  <c:v>205.23699999999999</c:v>
                </c:pt>
                <c:pt idx="7218" formatCode="General">
                  <c:v>205.23699999999999</c:v>
                </c:pt>
                <c:pt idx="7219" formatCode="General">
                  <c:v>205.23699999999999</c:v>
                </c:pt>
                <c:pt idx="7220" formatCode="General">
                  <c:v>205.23699999999999</c:v>
                </c:pt>
                <c:pt idx="7221" formatCode="General">
                  <c:v>205.23699999999999</c:v>
                </c:pt>
                <c:pt idx="7222" formatCode="General">
                  <c:v>205.23699999999999</c:v>
                </c:pt>
                <c:pt idx="7223" formatCode="General">
                  <c:v>205.23699999999999</c:v>
                </c:pt>
                <c:pt idx="7224" formatCode="General">
                  <c:v>205.23699999999999</c:v>
                </c:pt>
                <c:pt idx="7225" formatCode="General">
                  <c:v>205.23699999999999</c:v>
                </c:pt>
                <c:pt idx="7226" formatCode="General">
                  <c:v>205.23699999999999</c:v>
                </c:pt>
                <c:pt idx="7227" formatCode="General">
                  <c:v>205.23699999999999</c:v>
                </c:pt>
                <c:pt idx="7228" formatCode="General">
                  <c:v>205.23699999999999</c:v>
                </c:pt>
                <c:pt idx="7229" formatCode="General">
                  <c:v>205.23699999999999</c:v>
                </c:pt>
                <c:pt idx="7230" formatCode="General">
                  <c:v>205.23699999999999</c:v>
                </c:pt>
                <c:pt idx="7231" formatCode="General">
                  <c:v>205.23699999999999</c:v>
                </c:pt>
                <c:pt idx="7232" formatCode="General">
                  <c:v>205.23699999999999</c:v>
                </c:pt>
                <c:pt idx="7233" formatCode="General">
                  <c:v>205.23699999999999</c:v>
                </c:pt>
                <c:pt idx="7234" formatCode="General">
                  <c:v>205.23699999999999</c:v>
                </c:pt>
                <c:pt idx="7235" formatCode="General">
                  <c:v>205.23699999999999</c:v>
                </c:pt>
                <c:pt idx="7236" formatCode="General">
                  <c:v>205.23699999999999</c:v>
                </c:pt>
                <c:pt idx="7237" formatCode="General">
                  <c:v>205.23699999999999</c:v>
                </c:pt>
                <c:pt idx="7238" formatCode="General">
                  <c:v>205.23699999999999</c:v>
                </c:pt>
                <c:pt idx="7239" formatCode="General">
                  <c:v>205.23699999999999</c:v>
                </c:pt>
                <c:pt idx="7240" formatCode="General">
                  <c:v>205.23699999999999</c:v>
                </c:pt>
                <c:pt idx="7241" formatCode="General">
                  <c:v>205.23699999999999</c:v>
                </c:pt>
                <c:pt idx="7242" formatCode="General">
                  <c:v>205.23699999999999</c:v>
                </c:pt>
                <c:pt idx="7243" formatCode="General">
                  <c:v>205.23699999999999</c:v>
                </c:pt>
                <c:pt idx="7244" formatCode="General">
                  <c:v>205.23699999999999</c:v>
                </c:pt>
                <c:pt idx="7245" formatCode="General">
                  <c:v>205.23699999999999</c:v>
                </c:pt>
                <c:pt idx="7246" formatCode="General">
                  <c:v>205.23699999999999</c:v>
                </c:pt>
                <c:pt idx="7247" formatCode="General">
                  <c:v>205.23699999999999</c:v>
                </c:pt>
                <c:pt idx="7248" formatCode="General">
                  <c:v>205.23699999999999</c:v>
                </c:pt>
                <c:pt idx="7249" formatCode="General">
                  <c:v>205.23699999999999</c:v>
                </c:pt>
                <c:pt idx="7250" formatCode="General">
                  <c:v>205.23699999999999</c:v>
                </c:pt>
                <c:pt idx="7251" formatCode="General">
                  <c:v>205.23699999999999</c:v>
                </c:pt>
                <c:pt idx="7252" formatCode="General">
                  <c:v>205.23699999999999</c:v>
                </c:pt>
                <c:pt idx="7253" formatCode="General">
                  <c:v>205.23699999999999</c:v>
                </c:pt>
                <c:pt idx="7254" formatCode="General">
                  <c:v>205.23699999999999</c:v>
                </c:pt>
                <c:pt idx="7255" formatCode="General">
                  <c:v>205.23699999999999</c:v>
                </c:pt>
                <c:pt idx="7256" formatCode="General">
                  <c:v>205.23699999999999</c:v>
                </c:pt>
                <c:pt idx="7257" formatCode="General">
                  <c:v>205.23699999999999</c:v>
                </c:pt>
                <c:pt idx="7258" formatCode="General">
                  <c:v>205.23699999999999</c:v>
                </c:pt>
                <c:pt idx="7259" formatCode="General">
                  <c:v>205.23699999999999</c:v>
                </c:pt>
                <c:pt idx="7260" formatCode="General">
                  <c:v>205.23699999999999</c:v>
                </c:pt>
                <c:pt idx="7261" formatCode="General">
                  <c:v>205.23699999999999</c:v>
                </c:pt>
                <c:pt idx="7262" formatCode="General">
                  <c:v>205.23699999999999</c:v>
                </c:pt>
                <c:pt idx="7263" formatCode="General">
                  <c:v>205.23699999999999</c:v>
                </c:pt>
                <c:pt idx="7264" formatCode="General">
                  <c:v>205.23699999999999</c:v>
                </c:pt>
                <c:pt idx="7265" formatCode="General">
                  <c:v>205.23699999999999</c:v>
                </c:pt>
                <c:pt idx="7266" formatCode="General">
                  <c:v>205.23699999999999</c:v>
                </c:pt>
                <c:pt idx="7267" formatCode="General">
                  <c:v>205.23699999999999</c:v>
                </c:pt>
                <c:pt idx="7268" formatCode="General">
                  <c:v>205.23699999999999</c:v>
                </c:pt>
                <c:pt idx="7269" formatCode="General">
                  <c:v>205.23699999999999</c:v>
                </c:pt>
                <c:pt idx="7270" formatCode="General">
                  <c:v>205.23699999999999</c:v>
                </c:pt>
                <c:pt idx="7271" formatCode="General">
                  <c:v>205.23699999999999</c:v>
                </c:pt>
                <c:pt idx="7272" formatCode="General">
                  <c:v>205.21899999999999</c:v>
                </c:pt>
                <c:pt idx="7273" formatCode="General">
                  <c:v>204.95000000000002</c:v>
                </c:pt>
                <c:pt idx="7274" formatCode="General">
                  <c:v>204.57899999999998</c:v>
                </c:pt>
                <c:pt idx="7275" formatCode="General">
                  <c:v>204.26</c:v>
                </c:pt>
                <c:pt idx="7276" formatCode="General">
                  <c:v>203.90300000000002</c:v>
                </c:pt>
                <c:pt idx="7277" formatCode="General">
                  <c:v>203.446</c:v>
                </c:pt>
                <c:pt idx="7278" formatCode="General">
                  <c:v>203.1</c:v>
                </c:pt>
                <c:pt idx="7279" formatCode="General">
                  <c:v>202.78900000000002</c:v>
                </c:pt>
                <c:pt idx="7280" formatCode="General">
                  <c:v>202.44200000000001</c:v>
                </c:pt>
                <c:pt idx="7281" formatCode="General">
                  <c:v>202.13</c:v>
                </c:pt>
                <c:pt idx="7282" formatCode="General">
                  <c:v>201.685</c:v>
                </c:pt>
                <c:pt idx="7283" formatCode="General">
                  <c:v>201.36</c:v>
                </c:pt>
                <c:pt idx="7284" formatCode="General">
                  <c:v>201.06900000000002</c:v>
                </c:pt>
                <c:pt idx="7285" formatCode="General">
                  <c:v>200.80700000000002</c:v>
                </c:pt>
                <c:pt idx="7286" formatCode="General">
                  <c:v>200.505</c:v>
                </c:pt>
                <c:pt idx="7287" formatCode="General">
                  <c:v>200.20999999999998</c:v>
                </c:pt>
                <c:pt idx="7288" formatCode="General">
                  <c:v>199.934</c:v>
                </c:pt>
                <c:pt idx="7289" formatCode="General">
                  <c:v>199.59700000000001</c:v>
                </c:pt>
                <c:pt idx="7290" formatCode="General">
                  <c:v>199.28900000000002</c:v>
                </c:pt>
                <c:pt idx="7291" formatCode="General">
                  <c:v>198.953</c:v>
                </c:pt>
                <c:pt idx="7292" formatCode="General">
                  <c:v>198.69899999999998</c:v>
                </c:pt>
                <c:pt idx="7293" formatCode="General">
                  <c:v>198.226</c:v>
                </c:pt>
                <c:pt idx="7294" formatCode="General">
                  <c:v>197.916</c:v>
                </c:pt>
                <c:pt idx="7295" formatCode="General">
                  <c:v>197.62100000000001</c:v>
                </c:pt>
                <c:pt idx="7296" formatCode="General">
                  <c:v>197.27499999999998</c:v>
                </c:pt>
                <c:pt idx="7297" formatCode="General">
                  <c:v>196.92100000000002</c:v>
                </c:pt>
                <c:pt idx="7298" formatCode="General">
                  <c:v>196.572</c:v>
                </c:pt>
                <c:pt idx="7299" formatCode="General">
                  <c:v>196.24599999999998</c:v>
                </c:pt>
                <c:pt idx="7300" formatCode="General">
                  <c:v>195.971</c:v>
                </c:pt>
                <c:pt idx="7301" formatCode="General">
                  <c:v>195.63200000000001</c:v>
                </c:pt>
                <c:pt idx="7302" formatCode="General">
                  <c:v>195.25700000000001</c:v>
                </c:pt>
                <c:pt idx="7303" formatCode="General">
                  <c:v>194.98700000000002</c:v>
                </c:pt>
                <c:pt idx="7304" formatCode="General">
                  <c:v>194.655</c:v>
                </c:pt>
                <c:pt idx="7305" formatCode="General">
                  <c:v>194.36200000000002</c:v>
                </c:pt>
                <c:pt idx="7306" formatCode="General">
                  <c:v>194.06900000000002</c:v>
                </c:pt>
                <c:pt idx="7307" formatCode="General">
                  <c:v>193.83</c:v>
                </c:pt>
                <c:pt idx="7308" formatCode="General">
                  <c:v>193.553</c:v>
                </c:pt>
                <c:pt idx="7309" formatCode="General">
                  <c:v>193.19499999999999</c:v>
                </c:pt>
                <c:pt idx="7310" formatCode="General">
                  <c:v>192.798</c:v>
                </c:pt>
                <c:pt idx="7311" formatCode="General">
                  <c:v>192.53800000000001</c:v>
                </c:pt>
                <c:pt idx="7312" formatCode="General">
                  <c:v>192.21399999999997</c:v>
                </c:pt>
                <c:pt idx="7313" formatCode="General">
                  <c:v>191.88800000000003</c:v>
                </c:pt>
                <c:pt idx="7314" formatCode="General">
                  <c:v>191.47200000000001</c:v>
                </c:pt>
                <c:pt idx="7315" formatCode="General">
                  <c:v>191.15</c:v>
                </c:pt>
                <c:pt idx="7316" formatCode="General">
                  <c:v>190.75399999999999</c:v>
                </c:pt>
                <c:pt idx="7317" formatCode="General">
                  <c:v>190.49100000000001</c:v>
                </c:pt>
                <c:pt idx="7318" formatCode="General">
                  <c:v>190.15200000000002</c:v>
                </c:pt>
                <c:pt idx="7319" formatCode="General">
                  <c:v>189.82500000000002</c:v>
                </c:pt>
                <c:pt idx="7320" formatCode="General">
                  <c:v>189.41</c:v>
                </c:pt>
                <c:pt idx="7321" formatCode="General">
                  <c:v>189.00399999999999</c:v>
                </c:pt>
                <c:pt idx="7322" formatCode="General">
                  <c:v>188.595</c:v>
                </c:pt>
                <c:pt idx="7323" formatCode="General">
                  <c:v>188.20299999999997</c:v>
                </c:pt>
                <c:pt idx="7324" formatCode="General">
                  <c:v>187.78300000000002</c:v>
                </c:pt>
                <c:pt idx="7325" formatCode="General">
                  <c:v>187.49100000000001</c:v>
                </c:pt>
                <c:pt idx="7326" formatCode="General">
                  <c:v>187.10399999999998</c:v>
                </c:pt>
                <c:pt idx="7327" formatCode="General">
                  <c:v>186.732</c:v>
                </c:pt>
                <c:pt idx="7328" formatCode="General">
                  <c:v>186.45800000000003</c:v>
                </c:pt>
                <c:pt idx="7329" formatCode="General">
                  <c:v>186.03399999999999</c:v>
                </c:pt>
                <c:pt idx="7330" formatCode="General">
                  <c:v>185.63200000000001</c:v>
                </c:pt>
                <c:pt idx="7331" formatCode="General">
                  <c:v>185.35400000000001</c:v>
                </c:pt>
                <c:pt idx="7332" formatCode="General">
                  <c:v>184.90300000000002</c:v>
                </c:pt>
                <c:pt idx="7333" formatCode="General">
                  <c:v>184.642</c:v>
                </c:pt>
                <c:pt idx="7334" formatCode="General">
                  <c:v>184.316</c:v>
                </c:pt>
                <c:pt idx="7335" formatCode="General">
                  <c:v>183.97800000000001</c:v>
                </c:pt>
                <c:pt idx="7336" formatCode="General">
                  <c:v>183.61199999999999</c:v>
                </c:pt>
                <c:pt idx="7337" formatCode="General">
                  <c:v>183.3</c:v>
                </c:pt>
                <c:pt idx="7338" formatCode="General">
                  <c:v>183.03</c:v>
                </c:pt>
                <c:pt idx="7339" formatCode="General">
                  <c:v>182.70399999999998</c:v>
                </c:pt>
                <c:pt idx="7340" formatCode="General">
                  <c:v>182.36</c:v>
                </c:pt>
                <c:pt idx="7341" formatCode="General">
                  <c:v>181.98100000000002</c:v>
                </c:pt>
                <c:pt idx="7342" formatCode="General">
                  <c:v>181.63399999999999</c:v>
                </c:pt>
                <c:pt idx="7343" formatCode="General">
                  <c:v>181.30700000000002</c:v>
                </c:pt>
                <c:pt idx="7344" formatCode="General">
                  <c:v>181.00300000000001</c:v>
                </c:pt>
                <c:pt idx="7345" formatCode="General">
                  <c:v>180.66299999999998</c:v>
                </c:pt>
                <c:pt idx="7346" formatCode="General">
                  <c:v>180.25800000000001</c:v>
                </c:pt>
                <c:pt idx="7347" formatCode="General">
                  <c:v>179.88100000000003</c:v>
                </c:pt>
                <c:pt idx="7348" formatCode="General">
                  <c:v>179.511</c:v>
                </c:pt>
                <c:pt idx="7349" formatCode="General">
                  <c:v>179.23299999999998</c:v>
                </c:pt>
                <c:pt idx="7350" formatCode="General">
                  <c:v>178.85500000000002</c:v>
                </c:pt>
                <c:pt idx="7351" formatCode="General">
                  <c:v>178.55800000000002</c:v>
                </c:pt>
                <c:pt idx="7352" formatCode="General">
                  <c:v>178.316</c:v>
                </c:pt>
                <c:pt idx="7353" formatCode="General">
                  <c:v>177.90900000000002</c:v>
                </c:pt>
                <c:pt idx="7354" formatCode="General">
                  <c:v>177.477</c:v>
                </c:pt>
                <c:pt idx="7355" formatCode="General">
                  <c:v>177.15800000000002</c:v>
                </c:pt>
                <c:pt idx="7356" formatCode="General">
                  <c:v>176.17599999999999</c:v>
                </c:pt>
                <c:pt idx="7357" formatCode="General">
                  <c:v>175.98200000000003</c:v>
                </c:pt>
                <c:pt idx="7358" formatCode="General">
                  <c:v>175.761</c:v>
                </c:pt>
                <c:pt idx="7359" formatCode="General">
                  <c:v>175.22200000000001</c:v>
                </c:pt>
                <c:pt idx="7360" formatCode="General">
                  <c:v>174.88100000000003</c:v>
                </c:pt>
                <c:pt idx="7361" formatCode="General">
                  <c:v>174.24499999999998</c:v>
                </c:pt>
                <c:pt idx="7362" formatCode="General">
                  <c:v>173.81800000000001</c:v>
                </c:pt>
                <c:pt idx="7363" formatCode="General">
                  <c:v>173.453</c:v>
                </c:pt>
                <c:pt idx="7364" formatCode="General">
                  <c:v>173.08600000000001</c:v>
                </c:pt>
                <c:pt idx="7365" formatCode="General">
                  <c:v>172.78</c:v>
                </c:pt>
                <c:pt idx="7366" formatCode="General">
                  <c:v>172.375</c:v>
                </c:pt>
                <c:pt idx="7367" formatCode="General">
                  <c:v>172.04</c:v>
                </c:pt>
                <c:pt idx="7368" formatCode="General">
                  <c:v>171.61899999999997</c:v>
                </c:pt>
                <c:pt idx="7369" formatCode="General">
                  <c:v>171.28300000000002</c:v>
                </c:pt>
                <c:pt idx="7370" formatCode="General">
                  <c:v>170.93</c:v>
                </c:pt>
                <c:pt idx="7371" formatCode="General">
                  <c:v>170.57299999999998</c:v>
                </c:pt>
                <c:pt idx="7372" formatCode="General">
                  <c:v>170.30600000000001</c:v>
                </c:pt>
                <c:pt idx="7373" formatCode="General">
                  <c:v>169.88600000000002</c:v>
                </c:pt>
                <c:pt idx="7374" formatCode="General">
                  <c:v>169.477</c:v>
                </c:pt>
                <c:pt idx="7375" formatCode="General">
                  <c:v>169.12200000000001</c:v>
                </c:pt>
                <c:pt idx="7376" formatCode="General">
                  <c:v>168.791</c:v>
                </c:pt>
                <c:pt idx="7377" formatCode="General">
                  <c:v>168.554</c:v>
                </c:pt>
                <c:pt idx="7378" formatCode="General">
                  <c:v>168.185</c:v>
                </c:pt>
                <c:pt idx="7379" formatCode="General">
                  <c:v>167.77499999999998</c:v>
                </c:pt>
                <c:pt idx="7380" formatCode="General">
                  <c:v>167.46900000000002</c:v>
                </c:pt>
                <c:pt idx="7381" formatCode="General">
                  <c:v>167.19499999999999</c:v>
                </c:pt>
                <c:pt idx="7382" formatCode="General">
                  <c:v>166.84200000000001</c:v>
                </c:pt>
                <c:pt idx="7383" formatCode="General">
                  <c:v>166.44</c:v>
                </c:pt>
                <c:pt idx="7384" formatCode="General">
                  <c:v>166.02500000000001</c:v>
                </c:pt>
                <c:pt idx="7385" formatCode="General">
                  <c:v>165.61799999999999</c:v>
                </c:pt>
                <c:pt idx="7386" formatCode="General">
                  <c:v>165.23399999999998</c:v>
                </c:pt>
                <c:pt idx="7387" formatCode="General">
                  <c:v>165.02600000000001</c:v>
                </c:pt>
                <c:pt idx="7388" formatCode="General">
                  <c:v>164.77499999999998</c:v>
                </c:pt>
                <c:pt idx="7389" formatCode="General">
                  <c:v>164.495</c:v>
                </c:pt>
                <c:pt idx="7390" formatCode="General">
                  <c:v>164.1</c:v>
                </c:pt>
                <c:pt idx="7391" formatCode="General">
                  <c:v>163.74499999999998</c:v>
                </c:pt>
                <c:pt idx="7392" formatCode="General">
                  <c:v>163.40600000000001</c:v>
                </c:pt>
                <c:pt idx="7393" formatCode="General">
                  <c:v>163.13499999999999</c:v>
                </c:pt>
                <c:pt idx="7394" formatCode="General">
                  <c:v>162.792</c:v>
                </c:pt>
                <c:pt idx="7395" formatCode="General">
                  <c:v>162.40800000000002</c:v>
                </c:pt>
                <c:pt idx="7396" formatCode="General">
                  <c:v>162.084</c:v>
                </c:pt>
                <c:pt idx="7397" formatCode="General">
                  <c:v>161.791</c:v>
                </c:pt>
                <c:pt idx="7398" formatCode="General">
                  <c:v>161.39700000000002</c:v>
                </c:pt>
                <c:pt idx="7399" formatCode="General">
                  <c:v>161.07</c:v>
                </c:pt>
                <c:pt idx="7400" formatCode="General">
                  <c:v>160.726</c:v>
                </c:pt>
                <c:pt idx="7401" formatCode="General">
                  <c:v>160.45200000000003</c:v>
                </c:pt>
                <c:pt idx="7402" formatCode="General">
                  <c:v>158.75800000000001</c:v>
                </c:pt>
                <c:pt idx="7403" formatCode="General">
                  <c:v>158.49700000000001</c:v>
                </c:pt>
                <c:pt idx="7404" formatCode="General">
                  <c:v>158.227</c:v>
                </c:pt>
                <c:pt idx="7405" formatCode="General">
                  <c:v>157.77499999999998</c:v>
                </c:pt>
                <c:pt idx="7406" formatCode="General">
                  <c:v>157.46900000000002</c:v>
                </c:pt>
                <c:pt idx="7407" formatCode="General">
                  <c:v>157.23299999999998</c:v>
                </c:pt>
                <c:pt idx="7408" formatCode="General">
                  <c:v>156.87100000000001</c:v>
                </c:pt>
                <c:pt idx="7409" formatCode="General">
                  <c:v>156.584</c:v>
                </c:pt>
                <c:pt idx="7410" formatCode="General">
                  <c:v>156.286</c:v>
                </c:pt>
                <c:pt idx="7411" formatCode="General">
                  <c:v>155.929</c:v>
                </c:pt>
                <c:pt idx="7412" formatCode="General">
                  <c:v>155.595</c:v>
                </c:pt>
                <c:pt idx="7413" formatCode="General">
                  <c:v>154.11399999999998</c:v>
                </c:pt>
                <c:pt idx="7414" formatCode="General">
                  <c:v>153.81</c:v>
                </c:pt>
                <c:pt idx="7415" formatCode="General">
                  <c:v>153.483</c:v>
                </c:pt>
                <c:pt idx="7416" formatCode="General">
                  <c:v>153.17299999999997</c:v>
                </c:pt>
                <c:pt idx="7417" formatCode="General">
                  <c:v>151.46300000000002</c:v>
                </c:pt>
                <c:pt idx="7418" formatCode="General">
                  <c:v>151.19899999999998</c:v>
                </c:pt>
                <c:pt idx="7419" formatCode="General">
                  <c:v>150.893</c:v>
                </c:pt>
                <c:pt idx="7420" formatCode="General">
                  <c:v>150.56900000000002</c:v>
                </c:pt>
                <c:pt idx="7421" formatCode="General">
                  <c:v>150.316</c:v>
                </c:pt>
                <c:pt idx="7422" formatCode="General">
                  <c:v>149.93300000000002</c:v>
                </c:pt>
                <c:pt idx="7423" formatCode="General">
                  <c:v>149.60999999999999</c:v>
                </c:pt>
                <c:pt idx="7424" formatCode="General">
                  <c:v>149.34800000000001</c:v>
                </c:pt>
                <c:pt idx="7425" formatCode="General">
                  <c:v>148.447</c:v>
                </c:pt>
                <c:pt idx="7426" formatCode="General">
                  <c:v>148.059</c:v>
                </c:pt>
                <c:pt idx="7427" formatCode="General">
                  <c:v>147.61699999999999</c:v>
                </c:pt>
                <c:pt idx="7428" formatCode="General">
                  <c:v>147.23399999999998</c:v>
                </c:pt>
                <c:pt idx="7429" formatCode="General">
                  <c:v>146.94399999999999</c:v>
                </c:pt>
                <c:pt idx="7430" formatCode="General">
                  <c:v>146.65</c:v>
                </c:pt>
                <c:pt idx="7431" formatCode="General">
                  <c:v>146.375</c:v>
                </c:pt>
                <c:pt idx="7432" formatCode="General">
                  <c:v>146.11199999999999</c:v>
                </c:pt>
                <c:pt idx="7433" formatCode="General">
                  <c:v>145.786</c:v>
                </c:pt>
                <c:pt idx="7434" formatCode="General">
                  <c:v>145.477</c:v>
                </c:pt>
                <c:pt idx="7435" formatCode="General">
                  <c:v>145.22999999999999</c:v>
                </c:pt>
                <c:pt idx="7436" formatCode="General">
                  <c:v>144.85700000000003</c:v>
                </c:pt>
                <c:pt idx="7437" formatCode="General">
                  <c:v>144.423</c:v>
                </c:pt>
                <c:pt idx="7438" formatCode="General">
                  <c:v>144.03100000000001</c:v>
                </c:pt>
                <c:pt idx="7439" formatCode="General">
                  <c:v>143.726</c:v>
                </c:pt>
                <c:pt idx="7440" formatCode="General">
                  <c:v>143.49700000000001</c:v>
                </c:pt>
                <c:pt idx="7441" formatCode="General">
                  <c:v>143.20999999999998</c:v>
                </c:pt>
                <c:pt idx="7442" formatCode="General">
                  <c:v>142.875</c:v>
                </c:pt>
                <c:pt idx="7443" formatCode="General">
                  <c:v>142.55500000000001</c:v>
                </c:pt>
                <c:pt idx="7444" formatCode="General">
                  <c:v>142.24599999999998</c:v>
                </c:pt>
                <c:pt idx="7445" formatCode="General">
                  <c:v>141.91</c:v>
                </c:pt>
                <c:pt idx="7446" formatCode="General">
                  <c:v>141.65200000000002</c:v>
                </c:pt>
                <c:pt idx="7447" formatCode="General">
                  <c:v>141.25800000000001</c:v>
                </c:pt>
                <c:pt idx="7448" formatCode="General">
                  <c:v>140.98400000000001</c:v>
                </c:pt>
                <c:pt idx="7449" formatCode="General">
                  <c:v>139.46</c:v>
                </c:pt>
                <c:pt idx="7450" formatCode="General">
                  <c:v>139.13499999999999</c:v>
                </c:pt>
                <c:pt idx="7451" formatCode="General">
                  <c:v>138.84</c:v>
                </c:pt>
                <c:pt idx="7452" formatCode="General">
                  <c:v>138.28300000000002</c:v>
                </c:pt>
                <c:pt idx="7453" formatCode="General">
                  <c:v>138.047</c:v>
                </c:pt>
                <c:pt idx="7454" formatCode="General">
                  <c:v>137.798</c:v>
                </c:pt>
                <c:pt idx="7455" formatCode="General">
                  <c:v>137.52700000000002</c:v>
                </c:pt>
                <c:pt idx="7456" formatCode="General">
                  <c:v>137.29399999999998</c:v>
                </c:pt>
                <c:pt idx="7457" formatCode="General">
                  <c:v>136.97800000000001</c:v>
                </c:pt>
                <c:pt idx="7458" formatCode="General">
                  <c:v>136.57899999999998</c:v>
                </c:pt>
                <c:pt idx="7459" formatCode="General">
                  <c:v>136.24499999999998</c:v>
                </c:pt>
                <c:pt idx="7460" formatCode="General">
                  <c:v>135.92700000000002</c:v>
                </c:pt>
                <c:pt idx="7461" formatCode="General">
                  <c:v>135.559</c:v>
                </c:pt>
                <c:pt idx="7462" formatCode="General">
                  <c:v>135.096</c:v>
                </c:pt>
                <c:pt idx="7463" formatCode="General">
                  <c:v>134.816</c:v>
                </c:pt>
                <c:pt idx="7464" formatCode="General">
                  <c:v>134.61299999999997</c:v>
                </c:pt>
                <c:pt idx="7465" formatCode="General">
                  <c:v>134.33000000000001</c:v>
                </c:pt>
                <c:pt idx="7466" formatCode="General">
                  <c:v>133.876</c:v>
                </c:pt>
                <c:pt idx="7467" formatCode="General">
                  <c:v>133.48600000000002</c:v>
                </c:pt>
                <c:pt idx="7468" formatCode="General">
                  <c:v>133.11299999999997</c:v>
                </c:pt>
                <c:pt idx="7469" formatCode="General">
                  <c:v>133.11299999999997</c:v>
                </c:pt>
                <c:pt idx="7470" formatCode="General">
                  <c:v>133.11299999999997</c:v>
                </c:pt>
                <c:pt idx="7471" formatCode="General">
                  <c:v>133.11299999999997</c:v>
                </c:pt>
                <c:pt idx="7472" formatCode="General">
                  <c:v>133.11299999999997</c:v>
                </c:pt>
                <c:pt idx="7473" formatCode="General">
                  <c:v>133.11299999999997</c:v>
                </c:pt>
                <c:pt idx="7474" formatCode="General">
                  <c:v>133.11299999999997</c:v>
                </c:pt>
                <c:pt idx="7475" formatCode="General">
                  <c:v>133.11299999999997</c:v>
                </c:pt>
                <c:pt idx="7476" formatCode="General">
                  <c:v>133.11299999999997</c:v>
                </c:pt>
                <c:pt idx="7477" formatCode="General">
                  <c:v>133.11299999999997</c:v>
                </c:pt>
                <c:pt idx="7478" formatCode="General">
                  <c:v>133.11299999999997</c:v>
                </c:pt>
                <c:pt idx="7479" formatCode="General">
                  <c:v>133.11299999999997</c:v>
                </c:pt>
                <c:pt idx="7480" formatCode="General">
                  <c:v>133.11299999999997</c:v>
                </c:pt>
                <c:pt idx="7481" formatCode="General">
                  <c:v>133.11299999999997</c:v>
                </c:pt>
                <c:pt idx="7482" formatCode="General">
                  <c:v>133.11299999999997</c:v>
                </c:pt>
                <c:pt idx="7483" formatCode="General">
                  <c:v>133.11299999999997</c:v>
                </c:pt>
                <c:pt idx="7484" formatCode="General">
                  <c:v>133.11299999999997</c:v>
                </c:pt>
                <c:pt idx="7485" formatCode="General">
                  <c:v>133.11299999999997</c:v>
                </c:pt>
                <c:pt idx="7486" formatCode="General">
                  <c:v>133.11299999999997</c:v>
                </c:pt>
                <c:pt idx="7487" formatCode="General">
                  <c:v>133.11299999999997</c:v>
                </c:pt>
                <c:pt idx="7488" formatCode="General">
                  <c:v>133.11299999999997</c:v>
                </c:pt>
                <c:pt idx="7489" formatCode="General">
                  <c:v>133.11299999999997</c:v>
                </c:pt>
                <c:pt idx="7490" formatCode="General">
                  <c:v>133.11299999999997</c:v>
                </c:pt>
                <c:pt idx="7491" formatCode="General">
                  <c:v>133.11299999999997</c:v>
                </c:pt>
                <c:pt idx="7492" formatCode="General">
                  <c:v>133.11299999999997</c:v>
                </c:pt>
                <c:pt idx="7493" formatCode="General">
                  <c:v>133.11299999999997</c:v>
                </c:pt>
                <c:pt idx="7494" formatCode="General">
                  <c:v>133.11299999999997</c:v>
                </c:pt>
                <c:pt idx="7495" formatCode="General">
                  <c:v>133.11299999999997</c:v>
                </c:pt>
                <c:pt idx="7496" formatCode="General">
                  <c:v>133.11299999999997</c:v>
                </c:pt>
                <c:pt idx="7497" formatCode="General">
                  <c:v>133.11299999999997</c:v>
                </c:pt>
                <c:pt idx="7498" formatCode="General">
                  <c:v>133.11299999999997</c:v>
                </c:pt>
                <c:pt idx="7499" formatCode="General">
                  <c:v>133.11299999999997</c:v>
                </c:pt>
                <c:pt idx="7500" formatCode="General">
                  <c:v>133.11299999999997</c:v>
                </c:pt>
                <c:pt idx="7501" formatCode="General">
                  <c:v>133.11299999999997</c:v>
                </c:pt>
                <c:pt idx="7502" formatCode="General">
                  <c:v>133.11299999999997</c:v>
                </c:pt>
                <c:pt idx="7503" formatCode="General">
                  <c:v>133.11299999999997</c:v>
                </c:pt>
                <c:pt idx="7504" formatCode="General">
                  <c:v>133.11299999999997</c:v>
                </c:pt>
                <c:pt idx="7505" formatCode="General">
                  <c:v>133.11299999999997</c:v>
                </c:pt>
                <c:pt idx="7506" formatCode="General">
                  <c:v>133.11299999999997</c:v>
                </c:pt>
                <c:pt idx="7507" formatCode="General">
                  <c:v>133.11299999999997</c:v>
                </c:pt>
                <c:pt idx="7508" formatCode="General">
                  <c:v>133.11299999999997</c:v>
                </c:pt>
                <c:pt idx="7509" formatCode="General">
                  <c:v>133.11299999999997</c:v>
                </c:pt>
                <c:pt idx="7510" formatCode="General">
                  <c:v>133.11299999999997</c:v>
                </c:pt>
                <c:pt idx="7511" formatCode="General">
                  <c:v>133.11299999999997</c:v>
                </c:pt>
                <c:pt idx="7512" formatCode="General">
                  <c:v>133.11299999999997</c:v>
                </c:pt>
                <c:pt idx="7513" formatCode="General">
                  <c:v>133.11299999999997</c:v>
                </c:pt>
                <c:pt idx="7514" formatCode="General">
                  <c:v>133.11299999999997</c:v>
                </c:pt>
                <c:pt idx="7515" formatCode="General">
                  <c:v>133.11299999999997</c:v>
                </c:pt>
                <c:pt idx="7516" formatCode="General">
                  <c:v>133.11299999999997</c:v>
                </c:pt>
                <c:pt idx="7517" formatCode="General">
                  <c:v>133.11299999999997</c:v>
                </c:pt>
                <c:pt idx="7518" formatCode="General">
                  <c:v>133.11299999999997</c:v>
                </c:pt>
                <c:pt idx="7519" formatCode="General">
                  <c:v>133.11299999999997</c:v>
                </c:pt>
                <c:pt idx="7520" formatCode="General">
                  <c:v>133.11299999999997</c:v>
                </c:pt>
                <c:pt idx="7521" formatCode="General">
                  <c:v>133.11299999999997</c:v>
                </c:pt>
                <c:pt idx="7522" formatCode="General">
                  <c:v>133.11299999999997</c:v>
                </c:pt>
                <c:pt idx="7523" formatCode="General">
                  <c:v>133.11299999999997</c:v>
                </c:pt>
                <c:pt idx="7524" formatCode="General">
                  <c:v>133.11299999999997</c:v>
                </c:pt>
                <c:pt idx="7525" formatCode="General">
                  <c:v>133.11299999999997</c:v>
                </c:pt>
                <c:pt idx="7526" formatCode="General">
                  <c:v>133.11299999999997</c:v>
                </c:pt>
                <c:pt idx="7527" formatCode="General">
                  <c:v>133.11299999999997</c:v>
                </c:pt>
                <c:pt idx="7528" formatCode="General">
                  <c:v>133.11299999999997</c:v>
                </c:pt>
                <c:pt idx="7529" formatCode="General">
                  <c:v>133.11299999999997</c:v>
                </c:pt>
                <c:pt idx="7530" formatCode="General">
                  <c:v>133.11299999999997</c:v>
                </c:pt>
                <c:pt idx="7531" formatCode="General">
                  <c:v>133.11299999999997</c:v>
                </c:pt>
                <c:pt idx="7532" formatCode="General">
                  <c:v>133.11299999999997</c:v>
                </c:pt>
                <c:pt idx="7533" formatCode="General">
                  <c:v>133.11299999999997</c:v>
                </c:pt>
                <c:pt idx="7534" formatCode="General">
                  <c:v>133.11299999999997</c:v>
                </c:pt>
                <c:pt idx="7535" formatCode="General">
                  <c:v>133.11299999999997</c:v>
                </c:pt>
                <c:pt idx="7536" formatCode="General">
                  <c:v>133.11299999999997</c:v>
                </c:pt>
                <c:pt idx="7537" formatCode="General">
                  <c:v>133.11299999999997</c:v>
                </c:pt>
                <c:pt idx="7538" formatCode="General">
                  <c:v>133.11299999999997</c:v>
                </c:pt>
                <c:pt idx="7539" formatCode="General">
                  <c:v>133.11299999999997</c:v>
                </c:pt>
                <c:pt idx="7540" formatCode="General">
                  <c:v>133.11299999999997</c:v>
                </c:pt>
                <c:pt idx="7541" formatCode="General">
                  <c:v>133.11299999999997</c:v>
                </c:pt>
                <c:pt idx="7542" formatCode="General">
                  <c:v>133.11299999999997</c:v>
                </c:pt>
                <c:pt idx="7543" formatCode="General">
                  <c:v>133.11299999999997</c:v>
                </c:pt>
                <c:pt idx="7544" formatCode="General">
                  <c:v>133.11299999999997</c:v>
                </c:pt>
                <c:pt idx="7545" formatCode="General">
                  <c:v>133.11299999999997</c:v>
                </c:pt>
                <c:pt idx="7546" formatCode="General">
                  <c:v>133.11299999999997</c:v>
                </c:pt>
                <c:pt idx="7547" formatCode="General">
                  <c:v>133.11299999999997</c:v>
                </c:pt>
                <c:pt idx="7548" formatCode="General">
                  <c:v>133.11299999999997</c:v>
                </c:pt>
                <c:pt idx="7549" formatCode="General">
                  <c:v>133.11299999999997</c:v>
                </c:pt>
                <c:pt idx="7550" formatCode="General">
                  <c:v>133.11299999999997</c:v>
                </c:pt>
                <c:pt idx="7551" formatCode="General">
                  <c:v>133.11299999999997</c:v>
                </c:pt>
                <c:pt idx="7552" formatCode="General">
                  <c:v>133.11299999999997</c:v>
                </c:pt>
                <c:pt idx="7553" formatCode="General">
                  <c:v>133.11299999999997</c:v>
                </c:pt>
                <c:pt idx="7554" formatCode="General">
                  <c:v>133.11299999999997</c:v>
                </c:pt>
                <c:pt idx="7555" formatCode="General">
                  <c:v>133.11299999999997</c:v>
                </c:pt>
                <c:pt idx="7556" formatCode="General">
                  <c:v>133.11299999999997</c:v>
                </c:pt>
                <c:pt idx="7557" formatCode="General">
                  <c:v>133.11299999999997</c:v>
                </c:pt>
                <c:pt idx="7558" formatCode="General">
                  <c:v>133.11299999999997</c:v>
                </c:pt>
                <c:pt idx="7559" formatCode="General">
                  <c:v>133.11299999999997</c:v>
                </c:pt>
                <c:pt idx="7560" formatCode="General">
                  <c:v>133.11299999999997</c:v>
                </c:pt>
                <c:pt idx="7561" formatCode="General">
                  <c:v>133.11299999999997</c:v>
                </c:pt>
                <c:pt idx="7562" formatCode="General">
                  <c:v>133.11299999999997</c:v>
                </c:pt>
                <c:pt idx="7563" formatCode="General">
                  <c:v>133.11299999999997</c:v>
                </c:pt>
                <c:pt idx="7564" formatCode="General">
                  <c:v>133.11299999999997</c:v>
                </c:pt>
                <c:pt idx="7565" formatCode="General">
                  <c:v>133.11299999999997</c:v>
                </c:pt>
                <c:pt idx="7566" formatCode="General">
                  <c:v>133.11299999999997</c:v>
                </c:pt>
                <c:pt idx="7567" formatCode="General">
                  <c:v>133.11299999999997</c:v>
                </c:pt>
                <c:pt idx="7568" formatCode="General">
                  <c:v>133.11299999999997</c:v>
                </c:pt>
                <c:pt idx="7569" formatCode="General">
                  <c:v>133.11299999999997</c:v>
                </c:pt>
                <c:pt idx="7570" formatCode="General">
                  <c:v>133.11299999999997</c:v>
                </c:pt>
                <c:pt idx="7571" formatCode="General">
                  <c:v>133.11299999999997</c:v>
                </c:pt>
                <c:pt idx="7572" formatCode="General">
                  <c:v>133.11299999999997</c:v>
                </c:pt>
                <c:pt idx="7573" formatCode="General">
                  <c:v>133.11299999999997</c:v>
                </c:pt>
                <c:pt idx="7574" formatCode="General">
                  <c:v>133.11299999999997</c:v>
                </c:pt>
                <c:pt idx="7575" formatCode="General">
                  <c:v>133.11299999999997</c:v>
                </c:pt>
                <c:pt idx="7576" formatCode="General">
                  <c:v>133.11299999999997</c:v>
                </c:pt>
                <c:pt idx="7577" formatCode="General">
                  <c:v>133.11299999999997</c:v>
                </c:pt>
                <c:pt idx="7578" formatCode="General">
                  <c:v>133.11299999999997</c:v>
                </c:pt>
                <c:pt idx="7579" formatCode="General">
                  <c:v>133.11299999999997</c:v>
                </c:pt>
                <c:pt idx="7580" formatCode="General">
                  <c:v>133.11299999999997</c:v>
                </c:pt>
                <c:pt idx="7581" formatCode="General">
                  <c:v>133.11299999999997</c:v>
                </c:pt>
                <c:pt idx="7582" formatCode="General">
                  <c:v>133.11299999999997</c:v>
                </c:pt>
                <c:pt idx="7583" formatCode="General">
                  <c:v>133.11299999999997</c:v>
                </c:pt>
                <c:pt idx="7584" formatCode="General">
                  <c:v>133.11299999999997</c:v>
                </c:pt>
                <c:pt idx="7585" formatCode="General">
                  <c:v>133.11299999999997</c:v>
                </c:pt>
                <c:pt idx="7586" formatCode="General">
                  <c:v>133.11299999999997</c:v>
                </c:pt>
                <c:pt idx="7587" formatCode="General">
                  <c:v>133.11299999999997</c:v>
                </c:pt>
                <c:pt idx="7588" formatCode="General">
                  <c:v>133.11299999999997</c:v>
                </c:pt>
                <c:pt idx="7589" formatCode="General">
                  <c:v>133.11299999999997</c:v>
                </c:pt>
                <c:pt idx="7590" formatCode="General">
                  <c:v>133.11299999999997</c:v>
                </c:pt>
                <c:pt idx="7591" formatCode="General">
                  <c:v>133.11299999999997</c:v>
                </c:pt>
                <c:pt idx="7592" formatCode="General">
                  <c:v>133.11299999999997</c:v>
                </c:pt>
                <c:pt idx="7593" formatCode="General">
                  <c:v>133.11299999999997</c:v>
                </c:pt>
                <c:pt idx="7594" formatCode="General">
                  <c:v>133.11299999999997</c:v>
                </c:pt>
                <c:pt idx="7595" formatCode="General">
                  <c:v>133.11299999999997</c:v>
                </c:pt>
                <c:pt idx="7596" formatCode="General">
                  <c:v>133.11299999999997</c:v>
                </c:pt>
                <c:pt idx="7597" formatCode="General">
                  <c:v>133.11299999999997</c:v>
                </c:pt>
                <c:pt idx="7598" formatCode="General">
                  <c:v>133.11299999999997</c:v>
                </c:pt>
                <c:pt idx="7599" formatCode="General">
                  <c:v>133.11299999999997</c:v>
                </c:pt>
                <c:pt idx="7600" formatCode="General">
                  <c:v>133.11299999999997</c:v>
                </c:pt>
                <c:pt idx="7601" formatCode="General">
                  <c:v>133.11299999999997</c:v>
                </c:pt>
                <c:pt idx="7602" formatCode="General">
                  <c:v>133.11299999999997</c:v>
                </c:pt>
                <c:pt idx="7603" formatCode="General">
                  <c:v>133.11299999999997</c:v>
                </c:pt>
                <c:pt idx="7604" formatCode="General">
                  <c:v>133.11299999999997</c:v>
                </c:pt>
                <c:pt idx="7605" formatCode="General">
                  <c:v>133.11299999999997</c:v>
                </c:pt>
                <c:pt idx="7606" formatCode="General">
                  <c:v>133.11299999999997</c:v>
                </c:pt>
                <c:pt idx="7607" formatCode="General">
                  <c:v>133.11299999999997</c:v>
                </c:pt>
                <c:pt idx="7608" formatCode="General">
                  <c:v>133.11299999999997</c:v>
                </c:pt>
                <c:pt idx="7609" formatCode="General">
                  <c:v>133.11299999999997</c:v>
                </c:pt>
                <c:pt idx="7610" formatCode="General">
                  <c:v>133.11299999999997</c:v>
                </c:pt>
                <c:pt idx="7611" formatCode="General">
                  <c:v>133.11299999999997</c:v>
                </c:pt>
                <c:pt idx="7612" formatCode="General">
                  <c:v>133.11299999999997</c:v>
                </c:pt>
                <c:pt idx="7613" formatCode="General">
                  <c:v>133.11299999999997</c:v>
                </c:pt>
                <c:pt idx="7614" formatCode="General">
                  <c:v>133.11299999999997</c:v>
                </c:pt>
                <c:pt idx="7615" formatCode="General">
                  <c:v>133.11299999999997</c:v>
                </c:pt>
                <c:pt idx="7616" formatCode="General">
                  <c:v>133.11299999999997</c:v>
                </c:pt>
                <c:pt idx="7617" formatCode="General">
                  <c:v>133.11299999999997</c:v>
                </c:pt>
                <c:pt idx="7618" formatCode="General">
                  <c:v>133.11299999999997</c:v>
                </c:pt>
                <c:pt idx="7619" formatCode="General">
                  <c:v>133.11299999999997</c:v>
                </c:pt>
                <c:pt idx="7620" formatCode="General">
                  <c:v>133.11299999999997</c:v>
                </c:pt>
                <c:pt idx="7621" formatCode="General">
                  <c:v>133.11299999999997</c:v>
                </c:pt>
                <c:pt idx="7622" formatCode="General">
                  <c:v>133.11299999999997</c:v>
                </c:pt>
                <c:pt idx="7623" formatCode="General">
                  <c:v>133.11299999999997</c:v>
                </c:pt>
                <c:pt idx="7624" formatCode="General">
                  <c:v>133.11299999999997</c:v>
                </c:pt>
                <c:pt idx="7625" formatCode="General">
                  <c:v>133.11299999999997</c:v>
                </c:pt>
                <c:pt idx="7626" formatCode="General">
                  <c:v>133.11299999999997</c:v>
                </c:pt>
                <c:pt idx="7627" formatCode="General">
                  <c:v>133.11299999999997</c:v>
                </c:pt>
                <c:pt idx="7628" formatCode="General">
                  <c:v>133.11299999999997</c:v>
                </c:pt>
                <c:pt idx="7629" formatCode="General">
                  <c:v>133.11299999999997</c:v>
                </c:pt>
                <c:pt idx="7630" formatCode="General">
                  <c:v>133.11299999999997</c:v>
                </c:pt>
                <c:pt idx="7631" formatCode="General">
                  <c:v>133.11299999999997</c:v>
                </c:pt>
                <c:pt idx="7632" formatCode="General">
                  <c:v>133.11299999999997</c:v>
                </c:pt>
                <c:pt idx="7633" formatCode="General">
                  <c:v>133.11299999999997</c:v>
                </c:pt>
                <c:pt idx="7634" formatCode="General">
                  <c:v>133.11299999999997</c:v>
                </c:pt>
                <c:pt idx="7635" formatCode="General">
                  <c:v>133.11299999999997</c:v>
                </c:pt>
                <c:pt idx="7636" formatCode="General">
                  <c:v>133.11299999999997</c:v>
                </c:pt>
                <c:pt idx="7637" formatCode="General">
                  <c:v>133.11299999999997</c:v>
                </c:pt>
                <c:pt idx="7638" formatCode="General">
                  <c:v>133.11299999999997</c:v>
                </c:pt>
                <c:pt idx="7639" formatCode="General">
                  <c:v>133.11299999999997</c:v>
                </c:pt>
                <c:pt idx="7640" formatCode="General">
                  <c:v>133.11299999999997</c:v>
                </c:pt>
                <c:pt idx="7641" formatCode="General">
                  <c:v>133.11299999999997</c:v>
                </c:pt>
                <c:pt idx="7642" formatCode="General">
                  <c:v>133.11299999999997</c:v>
                </c:pt>
                <c:pt idx="7643" formatCode="General">
                  <c:v>133.11299999999997</c:v>
                </c:pt>
                <c:pt idx="7644" formatCode="General">
                  <c:v>133.11299999999997</c:v>
                </c:pt>
                <c:pt idx="7645" formatCode="General">
                  <c:v>133.11299999999997</c:v>
                </c:pt>
                <c:pt idx="7646" formatCode="General">
                  <c:v>133.11299999999997</c:v>
                </c:pt>
                <c:pt idx="7647" formatCode="General">
                  <c:v>133.11299999999997</c:v>
                </c:pt>
                <c:pt idx="7648" formatCode="General">
                  <c:v>133.11299999999997</c:v>
                </c:pt>
                <c:pt idx="7649" formatCode="General">
                  <c:v>133.11299999999997</c:v>
                </c:pt>
                <c:pt idx="7650" formatCode="General">
                  <c:v>133.11299999999997</c:v>
                </c:pt>
                <c:pt idx="7651" formatCode="General">
                  <c:v>133.11299999999997</c:v>
                </c:pt>
                <c:pt idx="7652" formatCode="General">
                  <c:v>133.11299999999997</c:v>
                </c:pt>
                <c:pt idx="7653" formatCode="General">
                  <c:v>133.11299999999997</c:v>
                </c:pt>
                <c:pt idx="7654" formatCode="General">
                  <c:v>133.11299999999997</c:v>
                </c:pt>
                <c:pt idx="7655" formatCode="General">
                  <c:v>133.11299999999997</c:v>
                </c:pt>
                <c:pt idx="7656" formatCode="General">
                  <c:v>133.11299999999997</c:v>
                </c:pt>
                <c:pt idx="7657" formatCode="General">
                  <c:v>133.11299999999997</c:v>
                </c:pt>
                <c:pt idx="7658" formatCode="General">
                  <c:v>133.11299999999997</c:v>
                </c:pt>
                <c:pt idx="7659" formatCode="General">
                  <c:v>133.11299999999997</c:v>
                </c:pt>
                <c:pt idx="7660" formatCode="General">
                  <c:v>133.11299999999997</c:v>
                </c:pt>
                <c:pt idx="7661" formatCode="General">
                  <c:v>133.11299999999997</c:v>
                </c:pt>
                <c:pt idx="7662" formatCode="General">
                  <c:v>133.11299999999997</c:v>
                </c:pt>
                <c:pt idx="7663" formatCode="General">
                  <c:v>133.11299999999997</c:v>
                </c:pt>
                <c:pt idx="7664" formatCode="General">
                  <c:v>133.11299999999997</c:v>
                </c:pt>
                <c:pt idx="7665" formatCode="General">
                  <c:v>133.095</c:v>
                </c:pt>
                <c:pt idx="7666" formatCode="General">
                  <c:v>132.91200000000001</c:v>
                </c:pt>
                <c:pt idx="7667" formatCode="General">
                  <c:v>132.68800000000002</c:v>
                </c:pt>
                <c:pt idx="7668" formatCode="General">
                  <c:v>132.53300000000002</c:v>
                </c:pt>
                <c:pt idx="7669" formatCode="General">
                  <c:v>132.29899999999998</c:v>
                </c:pt>
                <c:pt idx="7670" formatCode="General">
                  <c:v>132.02200000000002</c:v>
                </c:pt>
                <c:pt idx="7671" formatCode="General">
                  <c:v>131.785</c:v>
                </c:pt>
                <c:pt idx="7672" formatCode="General">
                  <c:v>131.596</c:v>
                </c:pt>
                <c:pt idx="7673" formatCode="General">
                  <c:v>131.39100000000002</c:v>
                </c:pt>
                <c:pt idx="7674" formatCode="General">
                  <c:v>131.17899999999997</c:v>
                </c:pt>
                <c:pt idx="7675" formatCode="General">
                  <c:v>130.91899999999998</c:v>
                </c:pt>
                <c:pt idx="7676" formatCode="General">
                  <c:v>130.76999999999998</c:v>
                </c:pt>
                <c:pt idx="7677" formatCode="General">
                  <c:v>130.61699999999999</c:v>
                </c:pt>
                <c:pt idx="7678" formatCode="General">
                  <c:v>130.45200000000003</c:v>
                </c:pt>
                <c:pt idx="7679" formatCode="General">
                  <c:v>130.292</c:v>
                </c:pt>
                <c:pt idx="7680" formatCode="General">
                  <c:v>130.08500000000001</c:v>
                </c:pt>
                <c:pt idx="7681" formatCode="General">
                  <c:v>129.89800000000002</c:v>
                </c:pt>
                <c:pt idx="7682" formatCode="General">
                  <c:v>129.685</c:v>
                </c:pt>
                <c:pt idx="7683" formatCode="General">
                  <c:v>129.46900000000002</c:v>
                </c:pt>
                <c:pt idx="7684" formatCode="General">
                  <c:v>129.22</c:v>
                </c:pt>
                <c:pt idx="7685" formatCode="General">
                  <c:v>129.01</c:v>
                </c:pt>
                <c:pt idx="7686" formatCode="General">
                  <c:v>128.72200000000001</c:v>
                </c:pt>
                <c:pt idx="7687" formatCode="General">
                  <c:v>128.47999999999999</c:v>
                </c:pt>
                <c:pt idx="7688" formatCode="General">
                  <c:v>128.292</c:v>
                </c:pt>
                <c:pt idx="7689" formatCode="General">
                  <c:v>128.09100000000001</c:v>
                </c:pt>
                <c:pt idx="7690" formatCode="General">
                  <c:v>127.90900000000002</c:v>
                </c:pt>
                <c:pt idx="7691" formatCode="General">
                  <c:v>127.736</c:v>
                </c:pt>
                <c:pt idx="7692" formatCode="General">
                  <c:v>127.532</c:v>
                </c:pt>
                <c:pt idx="7693" formatCode="General">
                  <c:v>127.363</c:v>
                </c:pt>
                <c:pt idx="7694" formatCode="General">
                  <c:v>127.17700000000001</c:v>
                </c:pt>
                <c:pt idx="7695" formatCode="General">
                  <c:v>126.992</c:v>
                </c:pt>
                <c:pt idx="7696" formatCode="General">
                  <c:v>126.84</c:v>
                </c:pt>
                <c:pt idx="7697" formatCode="General">
                  <c:v>126.68199999999999</c:v>
                </c:pt>
                <c:pt idx="7698" formatCode="General">
                  <c:v>126.44900000000001</c:v>
                </c:pt>
                <c:pt idx="7699" formatCode="General">
                  <c:v>126.286</c:v>
                </c:pt>
                <c:pt idx="7700" formatCode="General">
                  <c:v>126.1</c:v>
                </c:pt>
                <c:pt idx="7701" formatCode="General">
                  <c:v>125.84399999999999</c:v>
                </c:pt>
                <c:pt idx="7702" formatCode="General">
                  <c:v>125.64100000000002</c:v>
                </c:pt>
                <c:pt idx="7703" formatCode="General">
                  <c:v>125.44800000000001</c:v>
                </c:pt>
                <c:pt idx="7704" formatCode="General">
                  <c:v>125.26100000000001</c:v>
                </c:pt>
                <c:pt idx="7705" formatCode="General">
                  <c:v>125.03100000000002</c:v>
                </c:pt>
                <c:pt idx="7706" formatCode="General">
                  <c:v>124.804</c:v>
                </c:pt>
                <c:pt idx="7707" formatCode="General">
                  <c:v>124.545</c:v>
                </c:pt>
                <c:pt idx="7708" formatCode="General">
                  <c:v>124.33</c:v>
                </c:pt>
                <c:pt idx="7709" formatCode="General">
                  <c:v>124.163</c:v>
                </c:pt>
                <c:pt idx="7710" formatCode="General">
                  <c:v>123.90100000000001</c:v>
                </c:pt>
                <c:pt idx="7711" formatCode="General">
                  <c:v>123.70699999999999</c:v>
                </c:pt>
                <c:pt idx="7712" formatCode="General">
                  <c:v>123.44800000000001</c:v>
                </c:pt>
                <c:pt idx="7713" formatCode="General">
                  <c:v>123.20099999999999</c:v>
                </c:pt>
                <c:pt idx="7714" formatCode="General">
                  <c:v>122.84399999999999</c:v>
                </c:pt>
                <c:pt idx="7715" formatCode="General">
                  <c:v>122.63200000000001</c:v>
                </c:pt>
                <c:pt idx="7716" formatCode="General">
                  <c:v>122.429</c:v>
                </c:pt>
                <c:pt idx="7717" formatCode="General">
                  <c:v>122.166</c:v>
                </c:pt>
                <c:pt idx="7718" formatCode="General">
                  <c:v>121.96100000000001</c:v>
                </c:pt>
                <c:pt idx="7719" formatCode="General">
                  <c:v>121.80500000000001</c:v>
                </c:pt>
                <c:pt idx="7720" formatCode="General">
                  <c:v>121.58</c:v>
                </c:pt>
                <c:pt idx="7721" formatCode="General">
                  <c:v>121.307</c:v>
                </c:pt>
                <c:pt idx="7722" formatCode="General">
                  <c:v>121.023</c:v>
                </c:pt>
                <c:pt idx="7723" formatCode="General">
                  <c:v>120.813</c:v>
                </c:pt>
                <c:pt idx="7724" formatCode="General">
                  <c:v>120.584</c:v>
                </c:pt>
                <c:pt idx="7725" formatCode="General">
                  <c:v>120.393</c:v>
                </c:pt>
                <c:pt idx="7726" formatCode="General">
                  <c:v>120.255</c:v>
                </c:pt>
                <c:pt idx="7727" formatCode="General">
                  <c:v>120.002</c:v>
                </c:pt>
                <c:pt idx="7728" formatCode="General">
                  <c:v>119.762</c:v>
                </c:pt>
                <c:pt idx="7729" formatCode="General">
                  <c:v>119.56100000000002</c:v>
                </c:pt>
                <c:pt idx="7730" formatCode="General">
                  <c:v>119.398</c:v>
                </c:pt>
                <c:pt idx="7731" formatCode="General">
                  <c:v>119.21599999999999</c:v>
                </c:pt>
                <c:pt idx="7732" formatCode="General">
                  <c:v>118.98699999999999</c:v>
                </c:pt>
                <c:pt idx="7733" formatCode="General">
                  <c:v>118.73399999999999</c:v>
                </c:pt>
                <c:pt idx="7734" formatCode="General">
                  <c:v>118.51700000000001</c:v>
                </c:pt>
                <c:pt idx="7735" formatCode="General">
                  <c:v>118.369</c:v>
                </c:pt>
                <c:pt idx="7736" formatCode="General">
                  <c:v>118.197</c:v>
                </c:pt>
                <c:pt idx="7737" formatCode="General">
                  <c:v>118.015</c:v>
                </c:pt>
                <c:pt idx="7738" formatCode="General">
                  <c:v>117.804</c:v>
                </c:pt>
                <c:pt idx="7739" formatCode="General">
                  <c:v>117.56</c:v>
                </c:pt>
                <c:pt idx="7740" formatCode="General">
                  <c:v>117.32799999999999</c:v>
                </c:pt>
                <c:pt idx="7741" formatCode="General">
                  <c:v>117.14</c:v>
                </c:pt>
                <c:pt idx="7742" formatCode="General">
                  <c:v>116.96599999999999</c:v>
                </c:pt>
                <c:pt idx="7743" formatCode="General">
                  <c:v>116.73</c:v>
                </c:pt>
                <c:pt idx="7744" formatCode="General">
                  <c:v>116.55</c:v>
                </c:pt>
                <c:pt idx="7745" formatCode="General">
                  <c:v>116.43300000000002</c:v>
                </c:pt>
                <c:pt idx="7746" formatCode="General">
                  <c:v>116.148</c:v>
                </c:pt>
                <c:pt idx="7747" formatCode="General">
                  <c:v>115.932</c:v>
                </c:pt>
                <c:pt idx="7748" formatCode="General">
                  <c:v>115.758</c:v>
                </c:pt>
                <c:pt idx="7749" formatCode="General">
                  <c:v>115.52800000000001</c:v>
                </c:pt>
                <c:pt idx="7750" formatCode="General">
                  <c:v>114.959</c:v>
                </c:pt>
                <c:pt idx="7751" formatCode="General">
                  <c:v>114.77800000000001</c:v>
                </c:pt>
                <c:pt idx="7752" formatCode="General">
                  <c:v>114.55800000000001</c:v>
                </c:pt>
                <c:pt idx="7753" formatCode="General">
                  <c:v>114.336</c:v>
                </c:pt>
                <c:pt idx="7754" formatCode="General">
                  <c:v>113.85199999999999</c:v>
                </c:pt>
                <c:pt idx="7755" formatCode="General">
                  <c:v>113.65300000000001</c:v>
                </c:pt>
                <c:pt idx="7756" formatCode="General">
                  <c:v>113.38</c:v>
                </c:pt>
                <c:pt idx="7757" formatCode="General">
                  <c:v>113.16</c:v>
                </c:pt>
                <c:pt idx="7758" formatCode="General">
                  <c:v>112.923</c:v>
                </c:pt>
                <c:pt idx="7759" formatCode="General">
                  <c:v>112.74700000000001</c:v>
                </c:pt>
                <c:pt idx="7760" formatCode="General">
                  <c:v>112.455</c:v>
                </c:pt>
                <c:pt idx="7761" formatCode="General">
                  <c:v>112.253</c:v>
                </c:pt>
                <c:pt idx="7762" formatCode="General">
                  <c:v>111.979</c:v>
                </c:pt>
                <c:pt idx="7763" formatCode="General">
                  <c:v>111.755</c:v>
                </c:pt>
                <c:pt idx="7764" formatCode="General">
                  <c:v>111.574</c:v>
                </c:pt>
                <c:pt idx="7765" formatCode="General">
                  <c:v>111.339</c:v>
                </c:pt>
                <c:pt idx="7766" formatCode="General">
                  <c:v>111.071</c:v>
                </c:pt>
                <c:pt idx="7767" formatCode="General">
                  <c:v>110.824</c:v>
                </c:pt>
                <c:pt idx="7768" formatCode="General">
                  <c:v>110.694</c:v>
                </c:pt>
                <c:pt idx="7769" formatCode="General">
                  <c:v>110.529</c:v>
                </c:pt>
                <c:pt idx="7770" formatCode="General">
                  <c:v>110.313</c:v>
                </c:pt>
                <c:pt idx="7771" formatCode="General">
                  <c:v>110.12799999999999</c:v>
                </c:pt>
                <c:pt idx="7772" formatCode="General">
                  <c:v>109.908</c:v>
                </c:pt>
                <c:pt idx="7773" formatCode="General">
                  <c:v>109.7</c:v>
                </c:pt>
                <c:pt idx="7774" formatCode="General">
                  <c:v>109.542</c:v>
                </c:pt>
                <c:pt idx="7775" formatCode="General">
                  <c:v>109.32299999999998</c:v>
                </c:pt>
                <c:pt idx="7776" formatCode="General">
                  <c:v>109.099</c:v>
                </c:pt>
                <c:pt idx="7777" formatCode="General">
                  <c:v>108.833</c:v>
                </c:pt>
                <c:pt idx="7778" formatCode="General">
                  <c:v>108.536</c:v>
                </c:pt>
                <c:pt idx="7779" formatCode="General">
                  <c:v>108.32</c:v>
                </c:pt>
                <c:pt idx="7780" formatCode="General">
                  <c:v>108.051</c:v>
                </c:pt>
                <c:pt idx="7781" formatCode="General">
                  <c:v>107.90600000000002</c:v>
                </c:pt>
                <c:pt idx="7782" formatCode="General">
                  <c:v>107.724</c:v>
                </c:pt>
                <c:pt idx="7783" formatCode="General">
                  <c:v>107.43400000000001</c:v>
                </c:pt>
                <c:pt idx="7784" formatCode="General">
                  <c:v>107.23099999999999</c:v>
                </c:pt>
                <c:pt idx="7785" formatCode="General">
                  <c:v>107.045</c:v>
                </c:pt>
                <c:pt idx="7786" formatCode="General">
                  <c:v>106.842</c:v>
                </c:pt>
                <c:pt idx="7787" formatCode="General">
                  <c:v>106.60799999999999</c:v>
                </c:pt>
                <c:pt idx="7788" formatCode="General">
                  <c:v>106.41300000000001</c:v>
                </c:pt>
                <c:pt idx="7789" formatCode="General">
                  <c:v>106.229</c:v>
                </c:pt>
                <c:pt idx="7790" formatCode="General">
                  <c:v>106.039</c:v>
                </c:pt>
                <c:pt idx="7791" formatCode="General">
                  <c:v>105.842</c:v>
                </c:pt>
                <c:pt idx="7792" formatCode="General">
                  <c:v>105.637</c:v>
                </c:pt>
                <c:pt idx="7793" formatCode="General">
                  <c:v>105.429</c:v>
                </c:pt>
                <c:pt idx="7794" formatCode="General">
                  <c:v>105.22199999999999</c:v>
                </c:pt>
                <c:pt idx="7795" formatCode="General">
                  <c:v>104.015</c:v>
                </c:pt>
                <c:pt idx="7796" formatCode="General">
                  <c:v>103.84399999999999</c:v>
                </c:pt>
                <c:pt idx="7797" formatCode="General">
                  <c:v>103.65600000000001</c:v>
                </c:pt>
                <c:pt idx="7798" formatCode="General">
                  <c:v>103.41200000000002</c:v>
                </c:pt>
                <c:pt idx="7799" formatCode="General">
                  <c:v>103.22</c:v>
                </c:pt>
                <c:pt idx="7800" formatCode="General">
                  <c:v>103.05500000000001</c:v>
                </c:pt>
                <c:pt idx="7801" formatCode="General">
                  <c:v>102.89</c:v>
                </c:pt>
                <c:pt idx="7802" formatCode="General">
                  <c:v>102.7</c:v>
                </c:pt>
                <c:pt idx="7803" formatCode="General">
                  <c:v>102.559</c:v>
                </c:pt>
                <c:pt idx="7804" formatCode="General">
                  <c:v>102.33</c:v>
                </c:pt>
                <c:pt idx="7805" formatCode="General">
                  <c:v>102.11</c:v>
                </c:pt>
                <c:pt idx="7806" formatCode="General">
                  <c:v>101.133</c:v>
                </c:pt>
                <c:pt idx="7807" formatCode="General">
                  <c:v>100.938</c:v>
                </c:pt>
                <c:pt idx="7808" formatCode="General">
                  <c:v>100.758</c:v>
                </c:pt>
                <c:pt idx="7809" formatCode="General">
                  <c:v>100.56</c:v>
                </c:pt>
                <c:pt idx="7810" formatCode="General">
                  <c:v>100.30200000000001</c:v>
                </c:pt>
                <c:pt idx="7811" formatCode="General">
                  <c:v>99.117099999999994</c:v>
                </c:pt>
                <c:pt idx="7812" formatCode="General">
                  <c:v>98.953999999999994</c:v>
                </c:pt>
                <c:pt idx="7813" formatCode="General">
                  <c:v>98.741000000000014</c:v>
                </c:pt>
                <c:pt idx="7814" formatCode="General">
                  <c:v>98.540300000000002</c:v>
                </c:pt>
                <c:pt idx="7815" formatCode="General">
                  <c:v>98.401799999999994</c:v>
                </c:pt>
                <c:pt idx="7816" formatCode="General">
                  <c:v>98.17179999999999</c:v>
                </c:pt>
                <c:pt idx="7817" formatCode="General">
                  <c:v>97.985900000000001</c:v>
                </c:pt>
                <c:pt idx="7818" formatCode="General">
                  <c:v>97.817899999999995</c:v>
                </c:pt>
                <c:pt idx="7819" formatCode="General">
                  <c:v>97.147599999999997</c:v>
                </c:pt>
                <c:pt idx="7820" formatCode="General">
                  <c:v>96.889699999999991</c:v>
                </c:pt>
                <c:pt idx="7821" formatCode="General">
                  <c:v>96.643100000000004</c:v>
                </c:pt>
                <c:pt idx="7822" formatCode="General">
                  <c:v>96.430800000000005</c:v>
                </c:pt>
                <c:pt idx="7823" formatCode="General">
                  <c:v>96.232699999999994</c:v>
                </c:pt>
                <c:pt idx="7824" formatCode="General">
                  <c:v>96.10599999999998</c:v>
                </c:pt>
                <c:pt idx="7825" formatCode="General">
                  <c:v>95.913799999999995</c:v>
                </c:pt>
                <c:pt idx="7826" formatCode="General">
                  <c:v>95.728200000000001</c:v>
                </c:pt>
                <c:pt idx="7827" formatCode="General">
                  <c:v>95.570599999999999</c:v>
                </c:pt>
                <c:pt idx="7828" formatCode="General">
                  <c:v>95.363200000000006</c:v>
                </c:pt>
                <c:pt idx="7829" formatCode="General">
                  <c:v>95.171599999999998</c:v>
                </c:pt>
                <c:pt idx="7830" formatCode="General">
                  <c:v>94.928399999999982</c:v>
                </c:pt>
                <c:pt idx="7831" formatCode="General">
                  <c:v>94.691100000000006</c:v>
                </c:pt>
                <c:pt idx="7832" formatCode="General">
                  <c:v>94.464600000000019</c:v>
                </c:pt>
                <c:pt idx="7833" formatCode="General">
                  <c:v>94.2821</c:v>
                </c:pt>
                <c:pt idx="7834" formatCode="General">
                  <c:v>94.103499999999983</c:v>
                </c:pt>
                <c:pt idx="7835" formatCode="General">
                  <c:v>93.870299999999986</c:v>
                </c:pt>
                <c:pt idx="7836" formatCode="General">
                  <c:v>93.649600000000007</c:v>
                </c:pt>
                <c:pt idx="7837" formatCode="General">
                  <c:v>93.456400000000002</c:v>
                </c:pt>
                <c:pt idx="7838" formatCode="General">
                  <c:v>93.232699999999994</c:v>
                </c:pt>
                <c:pt idx="7839" formatCode="General">
                  <c:v>93.072999999999979</c:v>
                </c:pt>
                <c:pt idx="7840" formatCode="General">
                  <c:v>92.808999999999983</c:v>
                </c:pt>
                <c:pt idx="7841" formatCode="General">
                  <c:v>92.650399999999991</c:v>
                </c:pt>
                <c:pt idx="7842" formatCode="General">
                  <c:v>91.642899999999983</c:v>
                </c:pt>
                <c:pt idx="7843" formatCode="General">
                  <c:v>91.470500000000001</c:v>
                </c:pt>
                <c:pt idx="7844" formatCode="General">
                  <c:v>91.292500000000004</c:v>
                </c:pt>
                <c:pt idx="7845" formatCode="General">
                  <c:v>90.898099999999999</c:v>
                </c:pt>
                <c:pt idx="7846" formatCode="General">
                  <c:v>90.770600000000002</c:v>
                </c:pt>
                <c:pt idx="7847" formatCode="General">
                  <c:v>90.624499999999998</c:v>
                </c:pt>
                <c:pt idx="7848" formatCode="General">
                  <c:v>90.395699999999991</c:v>
                </c:pt>
                <c:pt idx="7849" formatCode="General">
                  <c:v>90.251999999999995</c:v>
                </c:pt>
                <c:pt idx="7850" formatCode="General">
                  <c:v>90.009799999999998</c:v>
                </c:pt>
                <c:pt idx="7851" formatCode="General">
                  <c:v>89.823699999999988</c:v>
                </c:pt>
                <c:pt idx="7852" formatCode="General">
                  <c:v>89.608799999999988</c:v>
                </c:pt>
                <c:pt idx="7853" formatCode="General">
                  <c:v>89.399500000000003</c:v>
                </c:pt>
                <c:pt idx="7854" formatCode="General">
                  <c:v>89.199699999999993</c:v>
                </c:pt>
                <c:pt idx="7855" formatCode="General">
                  <c:v>88.94710000000002</c:v>
                </c:pt>
                <c:pt idx="7856" formatCode="General">
                  <c:v>88.722699999999989</c:v>
                </c:pt>
                <c:pt idx="7857" formatCode="General">
                  <c:v>88.592500000000001</c:v>
                </c:pt>
                <c:pt idx="7858" formatCode="General">
                  <c:v>88.33829999999999</c:v>
                </c:pt>
                <c:pt idx="7859" formatCode="General">
                  <c:v>88.138699999999986</c:v>
                </c:pt>
                <c:pt idx="7860" formatCode="General">
                  <c:v>87.927600000000012</c:v>
                </c:pt>
                <c:pt idx="7861" formatCode="General">
                  <c:v>87.6648</c:v>
                </c:pt>
                <c:pt idx="7862" formatCode="General">
                  <c:v>87.647800000000004</c:v>
                </c:pt>
                <c:pt idx="7863" formatCode="General">
                  <c:v>87.647800000000004</c:v>
                </c:pt>
                <c:pt idx="7864" formatCode="General">
                  <c:v>87.647800000000004</c:v>
                </c:pt>
                <c:pt idx="7865" formatCode="General">
                  <c:v>87.647800000000004</c:v>
                </c:pt>
                <c:pt idx="7866" formatCode="General">
                  <c:v>87.647800000000004</c:v>
                </c:pt>
                <c:pt idx="7867" formatCode="General">
                  <c:v>87.647800000000004</c:v>
                </c:pt>
                <c:pt idx="7868" formatCode="General">
                  <c:v>87.647800000000004</c:v>
                </c:pt>
                <c:pt idx="7869" formatCode="General">
                  <c:v>87.647800000000004</c:v>
                </c:pt>
                <c:pt idx="7870" formatCode="General">
                  <c:v>87.647800000000004</c:v>
                </c:pt>
                <c:pt idx="7871" formatCode="General">
                  <c:v>87.647800000000004</c:v>
                </c:pt>
                <c:pt idx="7872" formatCode="General">
                  <c:v>87.647800000000004</c:v>
                </c:pt>
                <c:pt idx="7873" formatCode="General">
                  <c:v>87.647800000000004</c:v>
                </c:pt>
                <c:pt idx="7874" formatCode="General">
                  <c:v>87.647800000000004</c:v>
                </c:pt>
                <c:pt idx="7875" formatCode="General">
                  <c:v>87.647800000000004</c:v>
                </c:pt>
                <c:pt idx="7876" formatCode="General">
                  <c:v>87.647800000000004</c:v>
                </c:pt>
                <c:pt idx="7877" formatCode="General">
                  <c:v>87.647800000000004</c:v>
                </c:pt>
                <c:pt idx="7878" formatCode="General">
                  <c:v>87.647800000000004</c:v>
                </c:pt>
                <c:pt idx="7879" formatCode="General">
                  <c:v>87.647800000000004</c:v>
                </c:pt>
                <c:pt idx="7880" formatCode="General">
                  <c:v>87.647800000000004</c:v>
                </c:pt>
                <c:pt idx="7881" formatCode="General">
                  <c:v>87.647800000000004</c:v>
                </c:pt>
                <c:pt idx="7882" formatCode="General">
                  <c:v>87.647800000000004</c:v>
                </c:pt>
                <c:pt idx="7883" formatCode="General">
                  <c:v>87.647800000000004</c:v>
                </c:pt>
                <c:pt idx="7884" formatCode="General">
                  <c:v>87.647800000000004</c:v>
                </c:pt>
                <c:pt idx="7885" formatCode="General">
                  <c:v>87.647800000000004</c:v>
                </c:pt>
                <c:pt idx="7886" formatCode="General">
                  <c:v>87.647800000000004</c:v>
                </c:pt>
                <c:pt idx="7887" formatCode="General">
                  <c:v>87.647800000000004</c:v>
                </c:pt>
                <c:pt idx="7888" formatCode="General">
                  <c:v>87.647800000000004</c:v>
                </c:pt>
                <c:pt idx="7889" formatCode="General">
                  <c:v>87.647800000000004</c:v>
                </c:pt>
                <c:pt idx="7890" formatCode="General">
                  <c:v>87.647800000000004</c:v>
                </c:pt>
                <c:pt idx="7891" formatCode="General">
                  <c:v>87.647800000000004</c:v>
                </c:pt>
                <c:pt idx="7892" formatCode="General">
                  <c:v>87.647800000000004</c:v>
                </c:pt>
                <c:pt idx="7893" formatCode="General">
                  <c:v>87.647800000000004</c:v>
                </c:pt>
                <c:pt idx="7894" formatCode="General">
                  <c:v>87.647800000000004</c:v>
                </c:pt>
                <c:pt idx="7895" formatCode="General">
                  <c:v>87.647800000000004</c:v>
                </c:pt>
                <c:pt idx="7896" formatCode="General">
                  <c:v>87.647800000000004</c:v>
                </c:pt>
                <c:pt idx="7897" formatCode="General">
                  <c:v>87.647800000000004</c:v>
                </c:pt>
                <c:pt idx="7898" formatCode="General">
                  <c:v>87.647800000000004</c:v>
                </c:pt>
                <c:pt idx="7899" formatCode="General">
                  <c:v>87.647800000000004</c:v>
                </c:pt>
                <c:pt idx="7900" formatCode="General">
                  <c:v>87.647800000000004</c:v>
                </c:pt>
                <c:pt idx="7901" formatCode="General">
                  <c:v>87.647800000000004</c:v>
                </c:pt>
                <c:pt idx="7902" formatCode="General">
                  <c:v>87.647800000000004</c:v>
                </c:pt>
                <c:pt idx="7903" formatCode="General">
                  <c:v>87.647800000000004</c:v>
                </c:pt>
                <c:pt idx="7904" formatCode="General">
                  <c:v>87.647800000000004</c:v>
                </c:pt>
                <c:pt idx="7905" formatCode="General">
                  <c:v>87.647800000000004</c:v>
                </c:pt>
                <c:pt idx="7906" formatCode="General">
                  <c:v>87.647800000000004</c:v>
                </c:pt>
                <c:pt idx="7907" formatCode="General">
                  <c:v>87.647800000000004</c:v>
                </c:pt>
                <c:pt idx="7908" formatCode="General">
                  <c:v>87.647800000000004</c:v>
                </c:pt>
                <c:pt idx="7909" formatCode="General">
                  <c:v>87.647800000000004</c:v>
                </c:pt>
                <c:pt idx="7910" formatCode="General">
                  <c:v>87.647800000000004</c:v>
                </c:pt>
                <c:pt idx="7911" formatCode="General">
                  <c:v>87.647800000000004</c:v>
                </c:pt>
                <c:pt idx="7912" formatCode="General">
                  <c:v>87.647800000000004</c:v>
                </c:pt>
                <c:pt idx="7913" formatCode="General">
                  <c:v>87.647800000000004</c:v>
                </c:pt>
                <c:pt idx="7914" formatCode="General">
                  <c:v>87.647800000000004</c:v>
                </c:pt>
                <c:pt idx="7915" formatCode="General">
                  <c:v>87.647800000000004</c:v>
                </c:pt>
                <c:pt idx="7916" formatCode="General">
                  <c:v>87.647800000000004</c:v>
                </c:pt>
                <c:pt idx="7917" formatCode="General">
                  <c:v>87.647800000000004</c:v>
                </c:pt>
                <c:pt idx="7918" formatCode="General">
                  <c:v>87.647800000000004</c:v>
                </c:pt>
                <c:pt idx="7919" formatCode="General">
                  <c:v>87.647800000000004</c:v>
                </c:pt>
                <c:pt idx="7920" formatCode="General">
                  <c:v>87.647800000000004</c:v>
                </c:pt>
                <c:pt idx="7921" formatCode="General">
                  <c:v>87.647800000000004</c:v>
                </c:pt>
                <c:pt idx="7922" formatCode="General">
                  <c:v>87.647800000000004</c:v>
                </c:pt>
                <c:pt idx="7923" formatCode="General">
                  <c:v>87.647800000000004</c:v>
                </c:pt>
                <c:pt idx="7924" formatCode="General">
                  <c:v>87.647800000000004</c:v>
                </c:pt>
                <c:pt idx="7925" formatCode="General">
                  <c:v>87.647800000000004</c:v>
                </c:pt>
                <c:pt idx="7926" formatCode="General">
                  <c:v>87.647800000000004</c:v>
                </c:pt>
                <c:pt idx="7927" formatCode="General">
                  <c:v>87.647800000000004</c:v>
                </c:pt>
                <c:pt idx="7928" formatCode="General">
                  <c:v>87.647800000000004</c:v>
                </c:pt>
                <c:pt idx="7929" formatCode="General">
                  <c:v>87.647800000000004</c:v>
                </c:pt>
                <c:pt idx="7930" formatCode="General">
                  <c:v>87.647800000000004</c:v>
                </c:pt>
                <c:pt idx="7931" formatCode="General">
                  <c:v>87.647800000000004</c:v>
                </c:pt>
                <c:pt idx="7932" formatCode="General">
                  <c:v>87.647800000000004</c:v>
                </c:pt>
                <c:pt idx="7933" formatCode="General">
                  <c:v>87.647800000000004</c:v>
                </c:pt>
                <c:pt idx="7934" formatCode="General">
                  <c:v>87.647800000000004</c:v>
                </c:pt>
                <c:pt idx="7935" formatCode="General">
                  <c:v>87.647800000000004</c:v>
                </c:pt>
                <c:pt idx="7936" formatCode="General">
                  <c:v>87.647800000000004</c:v>
                </c:pt>
                <c:pt idx="7937" formatCode="General">
                  <c:v>87.647800000000004</c:v>
                </c:pt>
                <c:pt idx="7938" formatCode="General">
                  <c:v>87.647800000000004</c:v>
                </c:pt>
                <c:pt idx="7939" formatCode="General">
                  <c:v>87.647800000000004</c:v>
                </c:pt>
                <c:pt idx="7940" formatCode="General">
                  <c:v>87.647800000000004</c:v>
                </c:pt>
                <c:pt idx="7941" formatCode="General">
                  <c:v>87.647800000000004</c:v>
                </c:pt>
                <c:pt idx="7942" formatCode="General">
                  <c:v>87.647800000000004</c:v>
                </c:pt>
                <c:pt idx="7943" formatCode="General">
                  <c:v>87.647800000000004</c:v>
                </c:pt>
                <c:pt idx="7944" formatCode="General">
                  <c:v>87.647800000000004</c:v>
                </c:pt>
                <c:pt idx="7945" formatCode="General">
                  <c:v>87.647800000000004</c:v>
                </c:pt>
                <c:pt idx="7946" formatCode="General">
                  <c:v>87.647800000000004</c:v>
                </c:pt>
                <c:pt idx="7947" formatCode="General">
                  <c:v>87.647800000000004</c:v>
                </c:pt>
                <c:pt idx="7948" formatCode="General">
                  <c:v>87.647800000000004</c:v>
                </c:pt>
                <c:pt idx="7949" formatCode="General">
                  <c:v>87.647800000000004</c:v>
                </c:pt>
                <c:pt idx="7950" formatCode="General">
                  <c:v>87.647800000000004</c:v>
                </c:pt>
                <c:pt idx="7951" formatCode="General">
                  <c:v>87.647800000000004</c:v>
                </c:pt>
                <c:pt idx="7952" formatCode="General">
                  <c:v>87.647800000000004</c:v>
                </c:pt>
                <c:pt idx="7953" formatCode="General">
                  <c:v>87.647800000000004</c:v>
                </c:pt>
                <c:pt idx="7954" formatCode="General">
                  <c:v>87.647800000000004</c:v>
                </c:pt>
                <c:pt idx="7955" formatCode="General">
                  <c:v>87.647800000000004</c:v>
                </c:pt>
                <c:pt idx="7956" formatCode="General">
                  <c:v>87.647800000000004</c:v>
                </c:pt>
                <c:pt idx="7957" formatCode="General">
                  <c:v>87.647800000000004</c:v>
                </c:pt>
                <c:pt idx="7958" formatCode="General">
                  <c:v>87.647800000000004</c:v>
                </c:pt>
                <c:pt idx="7959" formatCode="General">
                  <c:v>87.647800000000004</c:v>
                </c:pt>
                <c:pt idx="7960" formatCode="General">
                  <c:v>87.647800000000004</c:v>
                </c:pt>
                <c:pt idx="7961" formatCode="General">
                  <c:v>87.647800000000004</c:v>
                </c:pt>
                <c:pt idx="7962" formatCode="General">
                  <c:v>87.647800000000004</c:v>
                </c:pt>
                <c:pt idx="7963" formatCode="General">
                  <c:v>87.647800000000004</c:v>
                </c:pt>
                <c:pt idx="7964" formatCode="General">
                  <c:v>87.647800000000004</c:v>
                </c:pt>
                <c:pt idx="7965" formatCode="General">
                  <c:v>87.647800000000004</c:v>
                </c:pt>
                <c:pt idx="7966" formatCode="General">
                  <c:v>87.647800000000004</c:v>
                </c:pt>
                <c:pt idx="7967" formatCode="General">
                  <c:v>87.647800000000004</c:v>
                </c:pt>
                <c:pt idx="7968" formatCode="General">
                  <c:v>87.647800000000004</c:v>
                </c:pt>
                <c:pt idx="7969" formatCode="General">
                  <c:v>87.647800000000004</c:v>
                </c:pt>
                <c:pt idx="7970" formatCode="General">
                  <c:v>87.647800000000004</c:v>
                </c:pt>
                <c:pt idx="7971" formatCode="General">
                  <c:v>87.647800000000004</c:v>
                </c:pt>
                <c:pt idx="7972" formatCode="General">
                  <c:v>87.647800000000004</c:v>
                </c:pt>
                <c:pt idx="7973" formatCode="General">
                  <c:v>87.647800000000004</c:v>
                </c:pt>
                <c:pt idx="7974" formatCode="General">
                  <c:v>87.647800000000004</c:v>
                </c:pt>
                <c:pt idx="7975" formatCode="General">
                  <c:v>87.647800000000004</c:v>
                </c:pt>
                <c:pt idx="7976" formatCode="General">
                  <c:v>87.647800000000004</c:v>
                </c:pt>
                <c:pt idx="7977" formatCode="General">
                  <c:v>87.647800000000004</c:v>
                </c:pt>
                <c:pt idx="7978" formatCode="General">
                  <c:v>87.647800000000004</c:v>
                </c:pt>
                <c:pt idx="7979" formatCode="General">
                  <c:v>87.647800000000004</c:v>
                </c:pt>
                <c:pt idx="7980" formatCode="General">
                  <c:v>87.647800000000004</c:v>
                </c:pt>
                <c:pt idx="7981" formatCode="General">
                  <c:v>87.647800000000004</c:v>
                </c:pt>
                <c:pt idx="7982" formatCode="General">
                  <c:v>87.647800000000004</c:v>
                </c:pt>
                <c:pt idx="7983" formatCode="General">
                  <c:v>87.647800000000004</c:v>
                </c:pt>
                <c:pt idx="7984" formatCode="General">
                  <c:v>87.647800000000004</c:v>
                </c:pt>
                <c:pt idx="7985" formatCode="General">
                  <c:v>87.647800000000004</c:v>
                </c:pt>
                <c:pt idx="7986" formatCode="General">
                  <c:v>87.647800000000004</c:v>
                </c:pt>
                <c:pt idx="7987" formatCode="General">
                  <c:v>87.647800000000004</c:v>
                </c:pt>
                <c:pt idx="7988" formatCode="General">
                  <c:v>87.647800000000004</c:v>
                </c:pt>
                <c:pt idx="7989" formatCode="General">
                  <c:v>87.647800000000004</c:v>
                </c:pt>
                <c:pt idx="7990" formatCode="General">
                  <c:v>87.647800000000004</c:v>
                </c:pt>
                <c:pt idx="7991" formatCode="General">
                  <c:v>87.647800000000004</c:v>
                </c:pt>
                <c:pt idx="7992" formatCode="General">
                  <c:v>87.647800000000004</c:v>
                </c:pt>
                <c:pt idx="7993" formatCode="General">
                  <c:v>87.647800000000004</c:v>
                </c:pt>
                <c:pt idx="7994" formatCode="General">
                  <c:v>87.647800000000004</c:v>
                </c:pt>
                <c:pt idx="7995" formatCode="General">
                  <c:v>87.647800000000004</c:v>
                </c:pt>
                <c:pt idx="7996" formatCode="General">
                  <c:v>87.647800000000004</c:v>
                </c:pt>
                <c:pt idx="7997" formatCode="General">
                  <c:v>87.647800000000004</c:v>
                </c:pt>
                <c:pt idx="7998" formatCode="General">
                  <c:v>87.647800000000004</c:v>
                </c:pt>
                <c:pt idx="7999" formatCode="General">
                  <c:v>87.647800000000004</c:v>
                </c:pt>
                <c:pt idx="8000" formatCode="General">
                  <c:v>87.647800000000004</c:v>
                </c:pt>
                <c:pt idx="8001" formatCode="General">
                  <c:v>87.647800000000004</c:v>
                </c:pt>
                <c:pt idx="8002" formatCode="General">
                  <c:v>87.647800000000004</c:v>
                </c:pt>
                <c:pt idx="8003" formatCode="General">
                  <c:v>87.647800000000004</c:v>
                </c:pt>
                <c:pt idx="8004" formatCode="General">
                  <c:v>87.647800000000004</c:v>
                </c:pt>
                <c:pt idx="8005" formatCode="General">
                  <c:v>87.647800000000004</c:v>
                </c:pt>
                <c:pt idx="8006" formatCode="General">
                  <c:v>87.647800000000004</c:v>
                </c:pt>
                <c:pt idx="8007" formatCode="General">
                  <c:v>87.647800000000004</c:v>
                </c:pt>
                <c:pt idx="8008" formatCode="General">
                  <c:v>87.647800000000004</c:v>
                </c:pt>
                <c:pt idx="8009" formatCode="General">
                  <c:v>87.647800000000004</c:v>
                </c:pt>
                <c:pt idx="8010" formatCode="General">
                  <c:v>87.647800000000004</c:v>
                </c:pt>
                <c:pt idx="8011" formatCode="General">
                  <c:v>87.647800000000004</c:v>
                </c:pt>
                <c:pt idx="8012" formatCode="General">
                  <c:v>87.647800000000004</c:v>
                </c:pt>
                <c:pt idx="8013" formatCode="General">
                  <c:v>87.647800000000004</c:v>
                </c:pt>
                <c:pt idx="8014" formatCode="General">
                  <c:v>87.647800000000004</c:v>
                </c:pt>
                <c:pt idx="8015" formatCode="General">
                  <c:v>87.647800000000004</c:v>
                </c:pt>
                <c:pt idx="8016" formatCode="General">
                  <c:v>87.647800000000004</c:v>
                </c:pt>
                <c:pt idx="8017" formatCode="General">
                  <c:v>87.647800000000004</c:v>
                </c:pt>
                <c:pt idx="8018" formatCode="General">
                  <c:v>87.647800000000004</c:v>
                </c:pt>
                <c:pt idx="8019" formatCode="General">
                  <c:v>87.647800000000004</c:v>
                </c:pt>
                <c:pt idx="8020" formatCode="General">
                  <c:v>87.647800000000004</c:v>
                </c:pt>
                <c:pt idx="8021" formatCode="General">
                  <c:v>87.647800000000004</c:v>
                </c:pt>
                <c:pt idx="8022" formatCode="General">
                  <c:v>87.647800000000004</c:v>
                </c:pt>
                <c:pt idx="8023" formatCode="General">
                  <c:v>87.647800000000004</c:v>
                </c:pt>
                <c:pt idx="8024" formatCode="General">
                  <c:v>87.647800000000004</c:v>
                </c:pt>
                <c:pt idx="8025" formatCode="General">
                  <c:v>87.647800000000004</c:v>
                </c:pt>
                <c:pt idx="8026" formatCode="General">
                  <c:v>87.647800000000004</c:v>
                </c:pt>
                <c:pt idx="8027" formatCode="General">
                  <c:v>87.647800000000004</c:v>
                </c:pt>
                <c:pt idx="8028" formatCode="General">
                  <c:v>87.647800000000004</c:v>
                </c:pt>
                <c:pt idx="8029" formatCode="General">
                  <c:v>87.647800000000004</c:v>
                </c:pt>
                <c:pt idx="8030" formatCode="General">
                  <c:v>87.647800000000004</c:v>
                </c:pt>
                <c:pt idx="8031" formatCode="General">
                  <c:v>87.647800000000004</c:v>
                </c:pt>
                <c:pt idx="8032" formatCode="General">
                  <c:v>87.647800000000004</c:v>
                </c:pt>
                <c:pt idx="8033" formatCode="General">
                  <c:v>87.647800000000004</c:v>
                </c:pt>
                <c:pt idx="8034" formatCode="General">
                  <c:v>87.647800000000004</c:v>
                </c:pt>
                <c:pt idx="8035" formatCode="General">
                  <c:v>87.647800000000004</c:v>
                </c:pt>
                <c:pt idx="8036" formatCode="General">
                  <c:v>87.647800000000004</c:v>
                </c:pt>
                <c:pt idx="8037" formatCode="General">
                  <c:v>87.647800000000004</c:v>
                </c:pt>
                <c:pt idx="8038" formatCode="General">
                  <c:v>87.647800000000004</c:v>
                </c:pt>
                <c:pt idx="8039" formatCode="General">
                  <c:v>87.647800000000004</c:v>
                </c:pt>
                <c:pt idx="8040" formatCode="General">
                  <c:v>87.647800000000004</c:v>
                </c:pt>
                <c:pt idx="8041" formatCode="General">
                  <c:v>87.647800000000004</c:v>
                </c:pt>
                <c:pt idx="8042" formatCode="General">
                  <c:v>87.647800000000004</c:v>
                </c:pt>
                <c:pt idx="8043" formatCode="General">
                  <c:v>87.647800000000004</c:v>
                </c:pt>
                <c:pt idx="8044" formatCode="General">
                  <c:v>87.647800000000004</c:v>
                </c:pt>
                <c:pt idx="8045" formatCode="General">
                  <c:v>87.647800000000004</c:v>
                </c:pt>
                <c:pt idx="8046" formatCode="General">
                  <c:v>87.647800000000004</c:v>
                </c:pt>
                <c:pt idx="8047" formatCode="General">
                  <c:v>87.647800000000004</c:v>
                </c:pt>
                <c:pt idx="8048" formatCode="General">
                  <c:v>87.647800000000004</c:v>
                </c:pt>
                <c:pt idx="8049" formatCode="General">
                  <c:v>87.647800000000004</c:v>
                </c:pt>
                <c:pt idx="8050" formatCode="General">
                  <c:v>87.647800000000004</c:v>
                </c:pt>
                <c:pt idx="8051" formatCode="General">
                  <c:v>87.647800000000004</c:v>
                </c:pt>
                <c:pt idx="8052" formatCode="General">
                  <c:v>87.647800000000004</c:v>
                </c:pt>
                <c:pt idx="8053" formatCode="General">
                  <c:v>87.647800000000004</c:v>
                </c:pt>
                <c:pt idx="8054" formatCode="General">
                  <c:v>87.647800000000004</c:v>
                </c:pt>
                <c:pt idx="8055" formatCode="General">
                  <c:v>87.647800000000004</c:v>
                </c:pt>
                <c:pt idx="8056" formatCode="General">
                  <c:v>87.646900000000002</c:v>
                </c:pt>
                <c:pt idx="8057" formatCode="General">
                  <c:v>87.5732</c:v>
                </c:pt>
                <c:pt idx="8058" formatCode="General">
                  <c:v>87.418000000000006</c:v>
                </c:pt>
                <c:pt idx="8059" formatCode="General">
                  <c:v>87.2928</c:v>
                </c:pt>
                <c:pt idx="8060" formatCode="General">
                  <c:v>87.128599999999992</c:v>
                </c:pt>
                <c:pt idx="8061" formatCode="General">
                  <c:v>87.031200000000013</c:v>
                </c:pt>
                <c:pt idx="8062" formatCode="General">
                  <c:v>86.816599999999994</c:v>
                </c:pt>
                <c:pt idx="8063" formatCode="General">
                  <c:v>86.656199999999998</c:v>
                </c:pt>
                <c:pt idx="8064" formatCode="General">
                  <c:v>86.535899999999998</c:v>
                </c:pt>
                <c:pt idx="8065" formatCode="General">
                  <c:v>86.408199999999994</c:v>
                </c:pt>
                <c:pt idx="8066" formatCode="General">
                  <c:v>86.248199999999997</c:v>
                </c:pt>
                <c:pt idx="8067" formatCode="General">
                  <c:v>86.114800000000002</c:v>
                </c:pt>
                <c:pt idx="8068" formatCode="General">
                  <c:v>86.00539999999998</c:v>
                </c:pt>
                <c:pt idx="8069" formatCode="General">
                  <c:v>85.906300000000002</c:v>
                </c:pt>
                <c:pt idx="8070" formatCode="General">
                  <c:v>85.7821</c:v>
                </c:pt>
                <c:pt idx="8071" formatCode="General">
                  <c:v>85.685999999999993</c:v>
                </c:pt>
                <c:pt idx="8072" formatCode="General">
                  <c:v>85.60599999999998</c:v>
                </c:pt>
                <c:pt idx="8073" formatCode="General">
                  <c:v>85.453900000000004</c:v>
                </c:pt>
                <c:pt idx="8074" formatCode="General">
                  <c:v>85.310500000000005</c:v>
                </c:pt>
                <c:pt idx="8075" formatCode="General">
                  <c:v>85.182799999999986</c:v>
                </c:pt>
                <c:pt idx="8076" formatCode="General">
                  <c:v>85.036299999999997</c:v>
                </c:pt>
                <c:pt idx="8077" formatCode="General">
                  <c:v>84.921700000000001</c:v>
                </c:pt>
                <c:pt idx="8078" formatCode="General">
                  <c:v>84.814400000000006</c:v>
                </c:pt>
                <c:pt idx="8079" formatCode="General">
                  <c:v>84.684299999999993</c:v>
                </c:pt>
                <c:pt idx="8080" formatCode="General">
                  <c:v>84.537099999999995</c:v>
                </c:pt>
                <c:pt idx="8081" formatCode="General">
                  <c:v>84.403599999999997</c:v>
                </c:pt>
                <c:pt idx="8082" formatCode="General">
                  <c:v>84.279699999999991</c:v>
                </c:pt>
                <c:pt idx="8083" formatCode="General">
                  <c:v>84.187100000000001</c:v>
                </c:pt>
                <c:pt idx="8084" formatCode="General">
                  <c:v>84.092100000000002</c:v>
                </c:pt>
                <c:pt idx="8085" formatCode="General">
                  <c:v>83.977500000000006</c:v>
                </c:pt>
                <c:pt idx="8086" formatCode="General">
                  <c:v>83.827299999999994</c:v>
                </c:pt>
                <c:pt idx="8087" formatCode="General">
                  <c:v>83.717700000000008</c:v>
                </c:pt>
                <c:pt idx="8088" formatCode="General">
                  <c:v>83.60599999999998</c:v>
                </c:pt>
                <c:pt idx="8089" formatCode="General">
                  <c:v>83.453700000000012</c:v>
                </c:pt>
                <c:pt idx="8090" formatCode="General">
                  <c:v>83.371799999999979</c:v>
                </c:pt>
                <c:pt idx="8091" formatCode="General">
                  <c:v>83.269400000000005</c:v>
                </c:pt>
                <c:pt idx="8092" formatCode="General">
                  <c:v>83.157499999999999</c:v>
                </c:pt>
                <c:pt idx="8093" formatCode="General">
                  <c:v>83.043899999999994</c:v>
                </c:pt>
                <c:pt idx="8094" formatCode="General">
                  <c:v>82.917400000000015</c:v>
                </c:pt>
                <c:pt idx="8095" formatCode="General">
                  <c:v>82.769200000000012</c:v>
                </c:pt>
                <c:pt idx="8096" formatCode="General">
                  <c:v>82.600099999999998</c:v>
                </c:pt>
                <c:pt idx="8097" formatCode="General">
                  <c:v>82.450700000000012</c:v>
                </c:pt>
                <c:pt idx="8098" formatCode="General">
                  <c:v>82.327100000000002</c:v>
                </c:pt>
                <c:pt idx="8099" formatCode="General">
                  <c:v>82.194500000000005</c:v>
                </c:pt>
                <c:pt idx="8100" formatCode="General">
                  <c:v>82.092399999999998</c:v>
                </c:pt>
                <c:pt idx="8101" formatCode="General">
                  <c:v>81.972099999999998</c:v>
                </c:pt>
                <c:pt idx="8102" formatCode="General">
                  <c:v>81.879899999999992</c:v>
                </c:pt>
                <c:pt idx="8103" formatCode="General">
                  <c:v>81.737600000000015</c:v>
                </c:pt>
                <c:pt idx="8104" formatCode="General">
                  <c:v>81.601299999999995</c:v>
                </c:pt>
                <c:pt idx="8105" formatCode="General">
                  <c:v>81.482100000000003</c:v>
                </c:pt>
                <c:pt idx="8106" formatCode="General">
                  <c:v>81.312899999999999</c:v>
                </c:pt>
                <c:pt idx="8107" formatCode="General">
                  <c:v>81.162199999999999</c:v>
                </c:pt>
                <c:pt idx="8108" formatCode="General">
                  <c:v>81.040899999999993</c:v>
                </c:pt>
                <c:pt idx="8109" formatCode="General">
                  <c:v>80.860500000000002</c:v>
                </c:pt>
                <c:pt idx="8110" formatCode="General">
                  <c:v>80.745400000000004</c:v>
                </c:pt>
                <c:pt idx="8111" formatCode="General">
                  <c:v>80.653199999999998</c:v>
                </c:pt>
                <c:pt idx="8112" formatCode="General">
                  <c:v>80.477400000000003</c:v>
                </c:pt>
                <c:pt idx="8113" formatCode="General">
                  <c:v>80.3262</c:v>
                </c:pt>
                <c:pt idx="8114" formatCode="General">
                  <c:v>80.17179999999999</c:v>
                </c:pt>
                <c:pt idx="8115" formatCode="General">
                  <c:v>80.010599999999997</c:v>
                </c:pt>
                <c:pt idx="8116" formatCode="General">
                  <c:v>79.903599999999997</c:v>
                </c:pt>
                <c:pt idx="8117" formatCode="General">
                  <c:v>79.749899999999997</c:v>
                </c:pt>
                <c:pt idx="8118" formatCode="General">
                  <c:v>79.616600000000005</c:v>
                </c:pt>
                <c:pt idx="8119" formatCode="General">
                  <c:v>79.532200000000003</c:v>
                </c:pt>
                <c:pt idx="8120" formatCode="General">
                  <c:v>79.35799999999999</c:v>
                </c:pt>
                <c:pt idx="8121" formatCode="General">
                  <c:v>79.206700000000012</c:v>
                </c:pt>
                <c:pt idx="8122" formatCode="General">
                  <c:v>79.058299999999988</c:v>
                </c:pt>
                <c:pt idx="8123" formatCode="General">
                  <c:v>78.955600000000004</c:v>
                </c:pt>
                <c:pt idx="8124" formatCode="General">
                  <c:v>78.836799999999982</c:v>
                </c:pt>
                <c:pt idx="8125" formatCode="General">
                  <c:v>78.694300000000013</c:v>
                </c:pt>
                <c:pt idx="8126" formatCode="General">
                  <c:v>78.581800000000001</c:v>
                </c:pt>
                <c:pt idx="8127" formatCode="General">
                  <c:v>78.457600000000014</c:v>
                </c:pt>
                <c:pt idx="8128" formatCode="General">
                  <c:v>78.37639999999999</c:v>
                </c:pt>
                <c:pt idx="8129" formatCode="General">
                  <c:v>78.242900000000006</c:v>
                </c:pt>
                <c:pt idx="8130" formatCode="General">
                  <c:v>78.134399999999999</c:v>
                </c:pt>
                <c:pt idx="8131" formatCode="General">
                  <c:v>77.956800000000001</c:v>
                </c:pt>
                <c:pt idx="8132" formatCode="General">
                  <c:v>77.7851</c:v>
                </c:pt>
                <c:pt idx="8133" formatCode="General">
                  <c:v>77.615499999999983</c:v>
                </c:pt>
                <c:pt idx="8134" formatCode="General">
                  <c:v>77.508799999999979</c:v>
                </c:pt>
                <c:pt idx="8135" formatCode="General">
                  <c:v>77.362299999999991</c:v>
                </c:pt>
                <c:pt idx="8136" formatCode="General">
                  <c:v>77.251999999999995</c:v>
                </c:pt>
                <c:pt idx="8137" formatCode="General">
                  <c:v>77.15509999999999</c:v>
                </c:pt>
                <c:pt idx="8138" formatCode="General">
                  <c:v>77.02679999999998</c:v>
                </c:pt>
                <c:pt idx="8139" formatCode="General">
                  <c:v>76.817899999999995</c:v>
                </c:pt>
                <c:pt idx="8140" formatCode="General">
                  <c:v>76.693299999999994</c:v>
                </c:pt>
                <c:pt idx="8141" formatCode="General">
                  <c:v>76.555099999999982</c:v>
                </c:pt>
                <c:pt idx="8142" formatCode="General">
                  <c:v>76.156299999999987</c:v>
                </c:pt>
                <c:pt idx="8143" formatCode="General">
                  <c:v>76.049800000000005</c:v>
                </c:pt>
                <c:pt idx="8144" formatCode="General">
                  <c:v>75.852199999999982</c:v>
                </c:pt>
                <c:pt idx="8145" formatCode="General">
                  <c:v>75.717799999999997</c:v>
                </c:pt>
                <c:pt idx="8146" formatCode="General">
                  <c:v>75.430600000000013</c:v>
                </c:pt>
                <c:pt idx="8147" formatCode="General">
                  <c:v>75.279899999999998</c:v>
                </c:pt>
                <c:pt idx="8148" formatCode="General">
                  <c:v>75.111500000000007</c:v>
                </c:pt>
                <c:pt idx="8149" formatCode="General">
                  <c:v>74.94710000000002</c:v>
                </c:pt>
                <c:pt idx="8150" formatCode="General">
                  <c:v>74.835099999999983</c:v>
                </c:pt>
                <c:pt idx="8151" formatCode="General">
                  <c:v>74.681699999999992</c:v>
                </c:pt>
                <c:pt idx="8152" formatCode="General">
                  <c:v>74.563000000000002</c:v>
                </c:pt>
                <c:pt idx="8153" formatCode="General">
                  <c:v>74.426199999999994</c:v>
                </c:pt>
                <c:pt idx="8154" formatCode="General">
                  <c:v>74.268000000000001</c:v>
                </c:pt>
                <c:pt idx="8155" formatCode="General">
                  <c:v>74.129599999999982</c:v>
                </c:pt>
                <c:pt idx="8156" formatCode="General">
                  <c:v>74.006500000000003</c:v>
                </c:pt>
                <c:pt idx="8157" formatCode="General">
                  <c:v>73.831000000000003</c:v>
                </c:pt>
                <c:pt idx="8158" formatCode="General">
                  <c:v>73.667699999999996</c:v>
                </c:pt>
                <c:pt idx="8159" formatCode="General">
                  <c:v>73.496100000000013</c:v>
                </c:pt>
                <c:pt idx="8160" formatCode="General">
                  <c:v>73.402299999999997</c:v>
                </c:pt>
                <c:pt idx="8161" formatCode="General">
                  <c:v>73.32559999999998</c:v>
                </c:pt>
                <c:pt idx="8162" formatCode="General">
                  <c:v>73.175699999999978</c:v>
                </c:pt>
                <c:pt idx="8163" formatCode="General">
                  <c:v>73.05</c:v>
                </c:pt>
                <c:pt idx="8164" formatCode="General">
                  <c:v>72.903499999999994</c:v>
                </c:pt>
                <c:pt idx="8165" formatCode="General">
                  <c:v>72.746799999999993</c:v>
                </c:pt>
                <c:pt idx="8166" formatCode="General">
                  <c:v>72.663799999999981</c:v>
                </c:pt>
                <c:pt idx="8167" formatCode="General">
                  <c:v>72.545900000000003</c:v>
                </c:pt>
                <c:pt idx="8168" formatCode="General">
                  <c:v>72.322299999999998</c:v>
                </c:pt>
                <c:pt idx="8169" formatCode="General">
                  <c:v>72.178099999999986</c:v>
                </c:pt>
                <c:pt idx="8170" formatCode="General">
                  <c:v>72.065000000000012</c:v>
                </c:pt>
                <c:pt idx="8171" formatCode="General">
                  <c:v>71.880899999999983</c:v>
                </c:pt>
                <c:pt idx="8172" formatCode="General">
                  <c:v>71.730500000000006</c:v>
                </c:pt>
                <c:pt idx="8173" formatCode="General">
                  <c:v>71.616</c:v>
                </c:pt>
                <c:pt idx="8174" formatCode="General">
                  <c:v>71.500299999999996</c:v>
                </c:pt>
                <c:pt idx="8175" formatCode="General">
                  <c:v>71.345600000000005</c:v>
                </c:pt>
                <c:pt idx="8176" formatCode="General">
                  <c:v>71.213099999999997</c:v>
                </c:pt>
                <c:pt idx="8177" formatCode="General">
                  <c:v>71.096000000000004</c:v>
                </c:pt>
                <c:pt idx="8178" formatCode="General">
                  <c:v>70.985200000000006</c:v>
                </c:pt>
                <c:pt idx="8179" formatCode="General">
                  <c:v>70.858599999999981</c:v>
                </c:pt>
                <c:pt idx="8180" formatCode="General">
                  <c:v>70.737200000000016</c:v>
                </c:pt>
                <c:pt idx="8181" formatCode="General">
                  <c:v>70.643600000000006</c:v>
                </c:pt>
                <c:pt idx="8182" formatCode="General">
                  <c:v>70.542299999999997</c:v>
                </c:pt>
                <c:pt idx="8183" formatCode="General">
                  <c:v>70.412999999999997</c:v>
                </c:pt>
                <c:pt idx="8184" formatCode="General">
                  <c:v>70.25869999999999</c:v>
                </c:pt>
                <c:pt idx="8185" formatCode="General">
                  <c:v>70.119699999999995</c:v>
                </c:pt>
                <c:pt idx="8186" formatCode="General">
                  <c:v>69.970100000000002</c:v>
                </c:pt>
                <c:pt idx="8187" formatCode="General">
                  <c:v>69.125999999999991</c:v>
                </c:pt>
                <c:pt idx="8188" formatCode="General">
                  <c:v>69.043200000000013</c:v>
                </c:pt>
                <c:pt idx="8189" formatCode="General">
                  <c:v>68.935000000000002</c:v>
                </c:pt>
                <c:pt idx="8190" formatCode="General">
                  <c:v>68.785499999999999</c:v>
                </c:pt>
                <c:pt idx="8191" formatCode="General">
                  <c:v>68.656899999999979</c:v>
                </c:pt>
                <c:pt idx="8192" formatCode="General">
                  <c:v>68.573099999999982</c:v>
                </c:pt>
                <c:pt idx="8193" formatCode="General">
                  <c:v>68.489800000000002</c:v>
                </c:pt>
                <c:pt idx="8194" formatCode="General">
                  <c:v>68.378799999999984</c:v>
                </c:pt>
                <c:pt idx="8195" formatCode="General">
                  <c:v>68.278399999999991</c:v>
                </c:pt>
                <c:pt idx="8196" formatCode="General">
                  <c:v>68.17519999999999</c:v>
                </c:pt>
                <c:pt idx="8197" formatCode="General">
                  <c:v>68.025699999999986</c:v>
                </c:pt>
                <c:pt idx="8198" formatCode="General">
                  <c:v>67.902500000000003</c:v>
                </c:pt>
                <c:pt idx="8199" formatCode="General">
                  <c:v>67.178799999999967</c:v>
                </c:pt>
                <c:pt idx="8200" formatCode="General">
                  <c:v>67.106899999999982</c:v>
                </c:pt>
                <c:pt idx="8201" formatCode="General">
                  <c:v>66.982600000000005</c:v>
                </c:pt>
                <c:pt idx="8202" formatCode="General">
                  <c:v>66.87609999999998</c:v>
                </c:pt>
                <c:pt idx="8203" formatCode="General">
                  <c:v>66.713700000000003</c:v>
                </c:pt>
                <c:pt idx="8204" formatCode="General">
                  <c:v>65.910900000000012</c:v>
                </c:pt>
                <c:pt idx="8205" formatCode="General">
                  <c:v>65.774000000000001</c:v>
                </c:pt>
                <c:pt idx="8206" formatCode="General">
                  <c:v>65.676799999999986</c:v>
                </c:pt>
                <c:pt idx="8207" formatCode="General">
                  <c:v>65.540800000000004</c:v>
                </c:pt>
                <c:pt idx="8208" formatCode="General">
                  <c:v>65.414400000000015</c:v>
                </c:pt>
                <c:pt idx="8209" formatCode="General">
                  <c:v>65.298900000000003</c:v>
                </c:pt>
                <c:pt idx="8210" formatCode="General">
                  <c:v>65.187899999999999</c:v>
                </c:pt>
                <c:pt idx="8211" formatCode="General">
                  <c:v>65.075399999999988</c:v>
                </c:pt>
                <c:pt idx="8212" formatCode="General">
                  <c:v>64.636099999999999</c:v>
                </c:pt>
                <c:pt idx="8213" formatCode="General">
                  <c:v>64.528899999999979</c:v>
                </c:pt>
                <c:pt idx="8214" formatCode="General">
                  <c:v>64.366600000000005</c:v>
                </c:pt>
                <c:pt idx="8215" formatCode="General">
                  <c:v>64.198799999999991</c:v>
                </c:pt>
                <c:pt idx="8216" formatCode="General">
                  <c:v>64.104399999999998</c:v>
                </c:pt>
                <c:pt idx="8217" formatCode="General">
                  <c:v>63.960700000000003</c:v>
                </c:pt>
                <c:pt idx="8218" formatCode="General">
                  <c:v>63.850999999999999</c:v>
                </c:pt>
                <c:pt idx="8219" formatCode="General">
                  <c:v>63.732400000000013</c:v>
                </c:pt>
                <c:pt idx="8220" formatCode="General">
                  <c:v>63.600700000000003</c:v>
                </c:pt>
                <c:pt idx="8221" formatCode="General">
                  <c:v>63.496600000000001</c:v>
                </c:pt>
                <c:pt idx="8222" formatCode="General">
                  <c:v>63.3613</c:v>
                </c:pt>
                <c:pt idx="8223" formatCode="General">
                  <c:v>63.160200000000003</c:v>
                </c:pt>
                <c:pt idx="8224" formatCode="General">
                  <c:v>62.9619</c:v>
                </c:pt>
                <c:pt idx="8225" formatCode="General">
                  <c:v>62.855999999999995</c:v>
                </c:pt>
                <c:pt idx="8226" formatCode="General">
                  <c:v>62.72910000000001</c:v>
                </c:pt>
                <c:pt idx="8227" formatCode="General">
                  <c:v>62.592300000000009</c:v>
                </c:pt>
                <c:pt idx="8228" formatCode="General">
                  <c:v>62.4696</c:v>
                </c:pt>
                <c:pt idx="8229" formatCode="General">
                  <c:v>62.333400000000005</c:v>
                </c:pt>
                <c:pt idx="8230" formatCode="General">
                  <c:v>62.189</c:v>
                </c:pt>
                <c:pt idx="8231" formatCode="General">
                  <c:v>62.094700000000003</c:v>
                </c:pt>
                <c:pt idx="8232" formatCode="General">
                  <c:v>62.008300000000006</c:v>
                </c:pt>
                <c:pt idx="8233" formatCode="General">
                  <c:v>61.838100000000004</c:v>
                </c:pt>
                <c:pt idx="8234" formatCode="General">
                  <c:v>61.7378</c:v>
                </c:pt>
                <c:pt idx="8235" formatCode="General">
                  <c:v>61.029600000000002</c:v>
                </c:pt>
                <c:pt idx="8236" formatCode="General">
                  <c:v>60.904599999999995</c:v>
                </c:pt>
                <c:pt idx="8237" formatCode="General">
                  <c:v>60.805</c:v>
                </c:pt>
                <c:pt idx="8238" formatCode="General">
                  <c:v>60.542200000000001</c:v>
                </c:pt>
                <c:pt idx="8239" formatCode="General">
                  <c:v>60.429300000000005</c:v>
                </c:pt>
                <c:pt idx="8240" formatCode="General">
                  <c:v>60.299700000000009</c:v>
                </c:pt>
                <c:pt idx="8241" formatCode="General">
                  <c:v>60.223300000000009</c:v>
                </c:pt>
                <c:pt idx="8242" formatCode="General">
                  <c:v>60.155500000000011</c:v>
                </c:pt>
                <c:pt idx="8243" formatCode="General">
                  <c:v>60.026100000000007</c:v>
                </c:pt>
                <c:pt idx="8244" formatCode="General">
                  <c:v>59.884999999999998</c:v>
                </c:pt>
                <c:pt idx="8245" formatCode="General">
                  <c:v>59.759100000000004</c:v>
                </c:pt>
                <c:pt idx="8246" formatCode="General">
                  <c:v>59.651799999999994</c:v>
                </c:pt>
                <c:pt idx="8247" formatCode="General">
                  <c:v>59.529100000000007</c:v>
                </c:pt>
                <c:pt idx="8248" formatCode="General">
                  <c:v>59.362200000000001</c:v>
                </c:pt>
                <c:pt idx="8249" formatCode="General">
                  <c:v>59.233600000000003</c:v>
                </c:pt>
                <c:pt idx="8250" formatCode="General">
                  <c:v>59.164500000000004</c:v>
                </c:pt>
                <c:pt idx="8251" formatCode="General">
                  <c:v>59.092700000000008</c:v>
                </c:pt>
                <c:pt idx="8252" formatCode="General">
                  <c:v>58.904699999999998</c:v>
                </c:pt>
                <c:pt idx="8253" formatCode="General">
                  <c:v>58.79290000000001</c:v>
                </c:pt>
                <c:pt idx="8254" formatCode="General">
                  <c:v>58.6616</c:v>
                </c:pt>
                <c:pt idx="8255" formatCode="General">
                  <c:v>58.503600000000006</c:v>
                </c:pt>
                <c:pt idx="8256" formatCode="General">
                  <c:v>58.502200000000002</c:v>
                </c:pt>
                <c:pt idx="8257" formatCode="General">
                  <c:v>58.502200000000002</c:v>
                </c:pt>
                <c:pt idx="8258" formatCode="General">
                  <c:v>58.502200000000002</c:v>
                </c:pt>
                <c:pt idx="8259" formatCode="General">
                  <c:v>58.502200000000002</c:v>
                </c:pt>
                <c:pt idx="8260" formatCode="General">
                  <c:v>58.502200000000002</c:v>
                </c:pt>
                <c:pt idx="8261" formatCode="General">
                  <c:v>58.502200000000002</c:v>
                </c:pt>
                <c:pt idx="8262" formatCode="General">
                  <c:v>58.502200000000002</c:v>
                </c:pt>
                <c:pt idx="8263" formatCode="General">
                  <c:v>58.502200000000002</c:v>
                </c:pt>
                <c:pt idx="8264" formatCode="General">
                  <c:v>58.502200000000002</c:v>
                </c:pt>
                <c:pt idx="8265" formatCode="General">
                  <c:v>58.502200000000002</c:v>
                </c:pt>
                <c:pt idx="8266" formatCode="General">
                  <c:v>58.502200000000002</c:v>
                </c:pt>
                <c:pt idx="8267" formatCode="General">
                  <c:v>58.502200000000002</c:v>
                </c:pt>
                <c:pt idx="8268" formatCode="General">
                  <c:v>58.502200000000002</c:v>
                </c:pt>
                <c:pt idx="8269" formatCode="General">
                  <c:v>58.502200000000002</c:v>
                </c:pt>
                <c:pt idx="8270" formatCode="General">
                  <c:v>58.502200000000002</c:v>
                </c:pt>
                <c:pt idx="8271" formatCode="General">
                  <c:v>58.502200000000002</c:v>
                </c:pt>
                <c:pt idx="8272" formatCode="General">
                  <c:v>58.502200000000002</c:v>
                </c:pt>
                <c:pt idx="8273" formatCode="General">
                  <c:v>58.502200000000002</c:v>
                </c:pt>
                <c:pt idx="8274" formatCode="General">
                  <c:v>58.502200000000002</c:v>
                </c:pt>
                <c:pt idx="8275" formatCode="General">
                  <c:v>58.502200000000002</c:v>
                </c:pt>
                <c:pt idx="8276" formatCode="General">
                  <c:v>58.502200000000002</c:v>
                </c:pt>
                <c:pt idx="8277" formatCode="General">
                  <c:v>58.502200000000002</c:v>
                </c:pt>
                <c:pt idx="8278" formatCode="General">
                  <c:v>58.502200000000002</c:v>
                </c:pt>
                <c:pt idx="8279" formatCode="General">
                  <c:v>58.502200000000002</c:v>
                </c:pt>
                <c:pt idx="8280" formatCode="General">
                  <c:v>58.502200000000002</c:v>
                </c:pt>
                <c:pt idx="8281" formatCode="General">
                  <c:v>58.502200000000002</c:v>
                </c:pt>
                <c:pt idx="8282" formatCode="General">
                  <c:v>58.502200000000002</c:v>
                </c:pt>
                <c:pt idx="8283" formatCode="General">
                  <c:v>58.502200000000002</c:v>
                </c:pt>
                <c:pt idx="8284" formatCode="General">
                  <c:v>58.502200000000002</c:v>
                </c:pt>
                <c:pt idx="8285" formatCode="General">
                  <c:v>58.502200000000002</c:v>
                </c:pt>
                <c:pt idx="8286" formatCode="General">
                  <c:v>58.502200000000002</c:v>
                </c:pt>
                <c:pt idx="8287" formatCode="General">
                  <c:v>58.502200000000002</c:v>
                </c:pt>
                <c:pt idx="8288" formatCode="General">
                  <c:v>58.502200000000002</c:v>
                </c:pt>
                <c:pt idx="8289" formatCode="General">
                  <c:v>58.502200000000002</c:v>
                </c:pt>
                <c:pt idx="8290" formatCode="General">
                  <c:v>58.502200000000002</c:v>
                </c:pt>
                <c:pt idx="8291" formatCode="General">
                  <c:v>58.502200000000002</c:v>
                </c:pt>
                <c:pt idx="8292" formatCode="General">
                  <c:v>58.502200000000002</c:v>
                </c:pt>
                <c:pt idx="8293" formatCode="General">
                  <c:v>58.502200000000002</c:v>
                </c:pt>
                <c:pt idx="8294" formatCode="General">
                  <c:v>58.502200000000002</c:v>
                </c:pt>
                <c:pt idx="8295" formatCode="General">
                  <c:v>58.502200000000002</c:v>
                </c:pt>
                <c:pt idx="8296" formatCode="General">
                  <c:v>58.502200000000002</c:v>
                </c:pt>
                <c:pt idx="8297" formatCode="General">
                  <c:v>58.502200000000002</c:v>
                </c:pt>
                <c:pt idx="8298" formatCode="General">
                  <c:v>58.502200000000002</c:v>
                </c:pt>
                <c:pt idx="8299" formatCode="General">
                  <c:v>58.502200000000002</c:v>
                </c:pt>
                <c:pt idx="8300" formatCode="General">
                  <c:v>58.502200000000002</c:v>
                </c:pt>
                <c:pt idx="8301" formatCode="General">
                  <c:v>58.502200000000002</c:v>
                </c:pt>
                <c:pt idx="8302" formatCode="General">
                  <c:v>58.502200000000002</c:v>
                </c:pt>
                <c:pt idx="8303" formatCode="General">
                  <c:v>58.502200000000002</c:v>
                </c:pt>
                <c:pt idx="8304" formatCode="General">
                  <c:v>58.502200000000002</c:v>
                </c:pt>
                <c:pt idx="8305" formatCode="General">
                  <c:v>58.502200000000002</c:v>
                </c:pt>
                <c:pt idx="8306" formatCode="General">
                  <c:v>58.502200000000002</c:v>
                </c:pt>
                <c:pt idx="8307" formatCode="General">
                  <c:v>58.502200000000002</c:v>
                </c:pt>
                <c:pt idx="8308" formatCode="General">
                  <c:v>58.502200000000002</c:v>
                </c:pt>
                <c:pt idx="8309" formatCode="General">
                  <c:v>58.502200000000002</c:v>
                </c:pt>
                <c:pt idx="8310" formatCode="General">
                  <c:v>58.502200000000002</c:v>
                </c:pt>
                <c:pt idx="8311" formatCode="General">
                  <c:v>58.502200000000002</c:v>
                </c:pt>
                <c:pt idx="8312" formatCode="General">
                  <c:v>58.502200000000002</c:v>
                </c:pt>
                <c:pt idx="8313" formatCode="General">
                  <c:v>58.502200000000002</c:v>
                </c:pt>
                <c:pt idx="8314" formatCode="General">
                  <c:v>58.502200000000002</c:v>
                </c:pt>
                <c:pt idx="8315" formatCode="General">
                  <c:v>58.502200000000002</c:v>
                </c:pt>
                <c:pt idx="8316" formatCode="General">
                  <c:v>58.502200000000002</c:v>
                </c:pt>
                <c:pt idx="8317" formatCode="General">
                  <c:v>58.502200000000002</c:v>
                </c:pt>
                <c:pt idx="8318" formatCode="General">
                  <c:v>58.502200000000002</c:v>
                </c:pt>
                <c:pt idx="8319" formatCode="General">
                  <c:v>58.502200000000002</c:v>
                </c:pt>
                <c:pt idx="8320" formatCode="General">
                  <c:v>58.502200000000002</c:v>
                </c:pt>
                <c:pt idx="8321" formatCode="General">
                  <c:v>58.502200000000002</c:v>
                </c:pt>
                <c:pt idx="8322" formatCode="General">
                  <c:v>58.502200000000002</c:v>
                </c:pt>
                <c:pt idx="8323" formatCode="General">
                  <c:v>58.502200000000002</c:v>
                </c:pt>
                <c:pt idx="8324" formatCode="General">
                  <c:v>58.502200000000002</c:v>
                </c:pt>
                <c:pt idx="8325" formatCode="General">
                  <c:v>58.502200000000002</c:v>
                </c:pt>
                <c:pt idx="8326" formatCode="General">
                  <c:v>58.502200000000002</c:v>
                </c:pt>
                <c:pt idx="8327" formatCode="General">
                  <c:v>58.502200000000002</c:v>
                </c:pt>
                <c:pt idx="8328" formatCode="General">
                  <c:v>58.502200000000002</c:v>
                </c:pt>
                <c:pt idx="8329" formatCode="General">
                  <c:v>58.502200000000002</c:v>
                </c:pt>
                <c:pt idx="8330" formatCode="General">
                  <c:v>58.502200000000002</c:v>
                </c:pt>
                <c:pt idx="8331" formatCode="General">
                  <c:v>58.502200000000002</c:v>
                </c:pt>
                <c:pt idx="8332" formatCode="General">
                  <c:v>58.502200000000002</c:v>
                </c:pt>
                <c:pt idx="8333" formatCode="General">
                  <c:v>58.502200000000002</c:v>
                </c:pt>
                <c:pt idx="8334" formatCode="General">
                  <c:v>58.502200000000002</c:v>
                </c:pt>
                <c:pt idx="8335" formatCode="General">
                  <c:v>58.502200000000002</c:v>
                </c:pt>
                <c:pt idx="8336" formatCode="General">
                  <c:v>58.502200000000002</c:v>
                </c:pt>
                <c:pt idx="8337" formatCode="General">
                  <c:v>58.502200000000002</c:v>
                </c:pt>
                <c:pt idx="8338" formatCode="General">
                  <c:v>58.502200000000002</c:v>
                </c:pt>
                <c:pt idx="8339" formatCode="General">
                  <c:v>58.502200000000002</c:v>
                </c:pt>
                <c:pt idx="8340" formatCode="General">
                  <c:v>58.502200000000002</c:v>
                </c:pt>
                <c:pt idx="8341" formatCode="General">
                  <c:v>58.502200000000002</c:v>
                </c:pt>
                <c:pt idx="8342" formatCode="General">
                  <c:v>58.502200000000002</c:v>
                </c:pt>
                <c:pt idx="8343" formatCode="General">
                  <c:v>58.502200000000002</c:v>
                </c:pt>
                <c:pt idx="8344" formatCode="General">
                  <c:v>58.502200000000002</c:v>
                </c:pt>
                <c:pt idx="8345" formatCode="General">
                  <c:v>58.502200000000002</c:v>
                </c:pt>
                <c:pt idx="8346" formatCode="General">
                  <c:v>58.502200000000002</c:v>
                </c:pt>
                <c:pt idx="8347" formatCode="General">
                  <c:v>58.502200000000002</c:v>
                </c:pt>
                <c:pt idx="8348" formatCode="General">
                  <c:v>58.502200000000002</c:v>
                </c:pt>
                <c:pt idx="8349" formatCode="General">
                  <c:v>58.502200000000002</c:v>
                </c:pt>
                <c:pt idx="8350" formatCode="General">
                  <c:v>58.502200000000002</c:v>
                </c:pt>
                <c:pt idx="8351" formatCode="General">
                  <c:v>58.502200000000002</c:v>
                </c:pt>
                <c:pt idx="8352" formatCode="General">
                  <c:v>58.502200000000002</c:v>
                </c:pt>
                <c:pt idx="8353" formatCode="General">
                  <c:v>58.502200000000002</c:v>
                </c:pt>
                <c:pt idx="8354" formatCode="General">
                  <c:v>58.502200000000002</c:v>
                </c:pt>
                <c:pt idx="8355" formatCode="General">
                  <c:v>58.502200000000002</c:v>
                </c:pt>
                <c:pt idx="8356" formatCode="General">
                  <c:v>58.502200000000002</c:v>
                </c:pt>
                <c:pt idx="8357" formatCode="General">
                  <c:v>58.502200000000002</c:v>
                </c:pt>
                <c:pt idx="8358" formatCode="General">
                  <c:v>58.502200000000002</c:v>
                </c:pt>
                <c:pt idx="8359" formatCode="General">
                  <c:v>58.502200000000002</c:v>
                </c:pt>
                <c:pt idx="8360" formatCode="General">
                  <c:v>58.502200000000002</c:v>
                </c:pt>
                <c:pt idx="8361" formatCode="General">
                  <c:v>58.502200000000002</c:v>
                </c:pt>
                <c:pt idx="8362" formatCode="General">
                  <c:v>58.502200000000002</c:v>
                </c:pt>
                <c:pt idx="8363" formatCode="General">
                  <c:v>58.502200000000002</c:v>
                </c:pt>
                <c:pt idx="8364" formatCode="General">
                  <c:v>58.502200000000002</c:v>
                </c:pt>
                <c:pt idx="8365" formatCode="General">
                  <c:v>58.502200000000002</c:v>
                </c:pt>
                <c:pt idx="8366" formatCode="General">
                  <c:v>58.502200000000002</c:v>
                </c:pt>
                <c:pt idx="8367" formatCode="General">
                  <c:v>58.502200000000002</c:v>
                </c:pt>
                <c:pt idx="8368" formatCode="General">
                  <c:v>58.502200000000002</c:v>
                </c:pt>
                <c:pt idx="8369" formatCode="General">
                  <c:v>58.502200000000002</c:v>
                </c:pt>
                <c:pt idx="8370" formatCode="General">
                  <c:v>58.502200000000002</c:v>
                </c:pt>
                <c:pt idx="8371" formatCode="General">
                  <c:v>58.502200000000002</c:v>
                </c:pt>
                <c:pt idx="8372" formatCode="General">
                  <c:v>58.502200000000002</c:v>
                </c:pt>
                <c:pt idx="8373" formatCode="General">
                  <c:v>58.502200000000002</c:v>
                </c:pt>
                <c:pt idx="8374" formatCode="General">
                  <c:v>58.502200000000002</c:v>
                </c:pt>
                <c:pt idx="8375" formatCode="General">
                  <c:v>58.502200000000002</c:v>
                </c:pt>
                <c:pt idx="8376" formatCode="General">
                  <c:v>58.502200000000002</c:v>
                </c:pt>
                <c:pt idx="8377" formatCode="General">
                  <c:v>58.502200000000002</c:v>
                </c:pt>
                <c:pt idx="8378" formatCode="General">
                  <c:v>58.502200000000002</c:v>
                </c:pt>
                <c:pt idx="8379" formatCode="General">
                  <c:v>58.502200000000002</c:v>
                </c:pt>
                <c:pt idx="8380" formatCode="General">
                  <c:v>58.502200000000002</c:v>
                </c:pt>
                <c:pt idx="8381" formatCode="General">
                  <c:v>58.502200000000002</c:v>
                </c:pt>
                <c:pt idx="8382" formatCode="General">
                  <c:v>58.502200000000002</c:v>
                </c:pt>
                <c:pt idx="8383" formatCode="General">
                  <c:v>58.502200000000002</c:v>
                </c:pt>
                <c:pt idx="8384" formatCode="General">
                  <c:v>58.502200000000002</c:v>
                </c:pt>
                <c:pt idx="8385" formatCode="General">
                  <c:v>58.502200000000002</c:v>
                </c:pt>
                <c:pt idx="8386" formatCode="General">
                  <c:v>58.502200000000002</c:v>
                </c:pt>
                <c:pt idx="8387" formatCode="General">
                  <c:v>58.502200000000002</c:v>
                </c:pt>
                <c:pt idx="8388" formatCode="General">
                  <c:v>58.502200000000002</c:v>
                </c:pt>
                <c:pt idx="8389" formatCode="General">
                  <c:v>58.502200000000002</c:v>
                </c:pt>
                <c:pt idx="8390" formatCode="General">
                  <c:v>58.502200000000002</c:v>
                </c:pt>
                <c:pt idx="8391" formatCode="General">
                  <c:v>58.502200000000002</c:v>
                </c:pt>
                <c:pt idx="8392" formatCode="General">
                  <c:v>58.502200000000002</c:v>
                </c:pt>
                <c:pt idx="8393" formatCode="General">
                  <c:v>58.502200000000002</c:v>
                </c:pt>
                <c:pt idx="8394" formatCode="General">
                  <c:v>58.502200000000002</c:v>
                </c:pt>
                <c:pt idx="8395" formatCode="General">
                  <c:v>58.502200000000002</c:v>
                </c:pt>
                <c:pt idx="8396" formatCode="General">
                  <c:v>58.502200000000002</c:v>
                </c:pt>
                <c:pt idx="8397" formatCode="General">
                  <c:v>58.502200000000002</c:v>
                </c:pt>
                <c:pt idx="8398" formatCode="General">
                  <c:v>58.502200000000002</c:v>
                </c:pt>
                <c:pt idx="8399" formatCode="General">
                  <c:v>58.502200000000002</c:v>
                </c:pt>
                <c:pt idx="8400" formatCode="General">
                  <c:v>58.502200000000002</c:v>
                </c:pt>
                <c:pt idx="8401" formatCode="General">
                  <c:v>58.502200000000002</c:v>
                </c:pt>
                <c:pt idx="8402" formatCode="General">
                  <c:v>58.502200000000002</c:v>
                </c:pt>
                <c:pt idx="8403" formatCode="General">
                  <c:v>58.502200000000002</c:v>
                </c:pt>
                <c:pt idx="8404" formatCode="General">
                  <c:v>58.502200000000002</c:v>
                </c:pt>
                <c:pt idx="8405" formatCode="General">
                  <c:v>58.502200000000002</c:v>
                </c:pt>
                <c:pt idx="8406" formatCode="General">
                  <c:v>58.502200000000002</c:v>
                </c:pt>
                <c:pt idx="8407" formatCode="General">
                  <c:v>58.502200000000002</c:v>
                </c:pt>
                <c:pt idx="8408" formatCode="General">
                  <c:v>58.502200000000002</c:v>
                </c:pt>
                <c:pt idx="8409" formatCode="General">
                  <c:v>58.502200000000002</c:v>
                </c:pt>
                <c:pt idx="8410" formatCode="General">
                  <c:v>58.502200000000002</c:v>
                </c:pt>
                <c:pt idx="8411" formatCode="General">
                  <c:v>58.502200000000002</c:v>
                </c:pt>
                <c:pt idx="8412" formatCode="General">
                  <c:v>58.502200000000002</c:v>
                </c:pt>
                <c:pt idx="8413" formatCode="General">
                  <c:v>58.502200000000002</c:v>
                </c:pt>
                <c:pt idx="8414" formatCode="General">
                  <c:v>58.502200000000002</c:v>
                </c:pt>
                <c:pt idx="8415" formatCode="General">
                  <c:v>58.502200000000002</c:v>
                </c:pt>
                <c:pt idx="8416" formatCode="General">
                  <c:v>58.502200000000002</c:v>
                </c:pt>
                <c:pt idx="8417" formatCode="General">
                  <c:v>58.502200000000002</c:v>
                </c:pt>
                <c:pt idx="8418" formatCode="General">
                  <c:v>58.502200000000002</c:v>
                </c:pt>
                <c:pt idx="8419" formatCode="General">
                  <c:v>58.502200000000002</c:v>
                </c:pt>
                <c:pt idx="8420" formatCode="General">
                  <c:v>58.502200000000002</c:v>
                </c:pt>
                <c:pt idx="8421" formatCode="General">
                  <c:v>58.502200000000002</c:v>
                </c:pt>
                <c:pt idx="8422" formatCode="General">
                  <c:v>58.502200000000002</c:v>
                </c:pt>
                <c:pt idx="8423" formatCode="General">
                  <c:v>58.502200000000002</c:v>
                </c:pt>
                <c:pt idx="8424" formatCode="General">
                  <c:v>58.502200000000002</c:v>
                </c:pt>
                <c:pt idx="8425" formatCode="General">
                  <c:v>58.502200000000002</c:v>
                </c:pt>
                <c:pt idx="8426" formatCode="General">
                  <c:v>58.502200000000002</c:v>
                </c:pt>
                <c:pt idx="8427" formatCode="General">
                  <c:v>58.502200000000002</c:v>
                </c:pt>
                <c:pt idx="8428" formatCode="General">
                  <c:v>58.502200000000002</c:v>
                </c:pt>
                <c:pt idx="8429" formatCode="General">
                  <c:v>58.502200000000002</c:v>
                </c:pt>
                <c:pt idx="8430" formatCode="General">
                  <c:v>58.502200000000002</c:v>
                </c:pt>
                <c:pt idx="8431" formatCode="General">
                  <c:v>58.502200000000002</c:v>
                </c:pt>
                <c:pt idx="8432" formatCode="General">
                  <c:v>58.502200000000002</c:v>
                </c:pt>
                <c:pt idx="8433" formatCode="General">
                  <c:v>58.502200000000002</c:v>
                </c:pt>
                <c:pt idx="8434" formatCode="General">
                  <c:v>58.502200000000002</c:v>
                </c:pt>
                <c:pt idx="8435" formatCode="General">
                  <c:v>58.502200000000002</c:v>
                </c:pt>
                <c:pt idx="8436" formatCode="General">
                  <c:v>58.502200000000002</c:v>
                </c:pt>
                <c:pt idx="8437" formatCode="General">
                  <c:v>58.502200000000002</c:v>
                </c:pt>
                <c:pt idx="8438" formatCode="General">
                  <c:v>58.502200000000002</c:v>
                </c:pt>
                <c:pt idx="8439" formatCode="General">
                  <c:v>58.502200000000002</c:v>
                </c:pt>
                <c:pt idx="8440" formatCode="General">
                  <c:v>58.502200000000002</c:v>
                </c:pt>
                <c:pt idx="8441" formatCode="General">
                  <c:v>58.502200000000002</c:v>
                </c:pt>
                <c:pt idx="8442" formatCode="General">
                  <c:v>58.502200000000002</c:v>
                </c:pt>
                <c:pt idx="8443" formatCode="General">
                  <c:v>58.502200000000002</c:v>
                </c:pt>
                <c:pt idx="8444" formatCode="General">
                  <c:v>58.502200000000002</c:v>
                </c:pt>
                <c:pt idx="8445" formatCode="General">
                  <c:v>58.502200000000002</c:v>
                </c:pt>
                <c:pt idx="8446" formatCode="General">
                  <c:v>58.502200000000002</c:v>
                </c:pt>
                <c:pt idx="8447" formatCode="General">
                  <c:v>58.502200000000002</c:v>
                </c:pt>
                <c:pt idx="8448" formatCode="General">
                  <c:v>58.502200000000002</c:v>
                </c:pt>
                <c:pt idx="8449" formatCode="General">
                  <c:v>58.502200000000002</c:v>
                </c:pt>
                <c:pt idx="8450" formatCode="General">
                  <c:v>58.502200000000002</c:v>
                </c:pt>
                <c:pt idx="8451" formatCode="General">
                  <c:v>58.502200000000002</c:v>
                </c:pt>
                <c:pt idx="8452" formatCode="General">
                  <c:v>58.501599999999996</c:v>
                </c:pt>
                <c:pt idx="8453" formatCode="General">
                  <c:v>58.452400000000004</c:v>
                </c:pt>
                <c:pt idx="8454" formatCode="General">
                  <c:v>58.370799999999996</c:v>
                </c:pt>
                <c:pt idx="8455" formatCode="General">
                  <c:v>58.300999999999995</c:v>
                </c:pt>
                <c:pt idx="8456" formatCode="General">
                  <c:v>58.215400000000002</c:v>
                </c:pt>
                <c:pt idx="8457" formatCode="General">
                  <c:v>58.134</c:v>
                </c:pt>
                <c:pt idx="8458" formatCode="General">
                  <c:v>58.045500000000004</c:v>
                </c:pt>
                <c:pt idx="8459" formatCode="General">
                  <c:v>57.954299999999996</c:v>
                </c:pt>
                <c:pt idx="8460" formatCode="General">
                  <c:v>57.853299999999997</c:v>
                </c:pt>
                <c:pt idx="8461" formatCode="General">
                  <c:v>57.777900000000002</c:v>
                </c:pt>
                <c:pt idx="8462" formatCode="General">
                  <c:v>57.693300000000008</c:v>
                </c:pt>
                <c:pt idx="8463" formatCode="General">
                  <c:v>57.602000000000004</c:v>
                </c:pt>
                <c:pt idx="8464" formatCode="General">
                  <c:v>57.5319</c:v>
                </c:pt>
                <c:pt idx="8465" formatCode="General">
                  <c:v>57.476100000000002</c:v>
                </c:pt>
                <c:pt idx="8466" formatCode="General">
                  <c:v>57.401399999999995</c:v>
                </c:pt>
                <c:pt idx="8467" formatCode="General">
                  <c:v>57.332300000000004</c:v>
                </c:pt>
                <c:pt idx="8468" formatCode="General">
                  <c:v>57.238900000000008</c:v>
                </c:pt>
                <c:pt idx="8469" formatCode="General">
                  <c:v>57.169200000000011</c:v>
                </c:pt>
                <c:pt idx="8470" formatCode="General">
                  <c:v>57.089000000000006</c:v>
                </c:pt>
                <c:pt idx="8471" formatCode="General">
                  <c:v>56.980399999999996</c:v>
                </c:pt>
                <c:pt idx="8472" formatCode="General">
                  <c:v>56.8752</c:v>
                </c:pt>
                <c:pt idx="8473" formatCode="General">
                  <c:v>56.800599999999996</c:v>
                </c:pt>
                <c:pt idx="8474" formatCode="General">
                  <c:v>56.720600000000012</c:v>
                </c:pt>
                <c:pt idx="8475" formatCode="General">
                  <c:v>56.6417</c:v>
                </c:pt>
                <c:pt idx="8476" formatCode="General">
                  <c:v>56.563500000000005</c:v>
                </c:pt>
                <c:pt idx="8477" formatCode="General">
                  <c:v>56.476200000000006</c:v>
                </c:pt>
                <c:pt idx="8478" formatCode="General">
                  <c:v>56.406300000000002</c:v>
                </c:pt>
                <c:pt idx="8479" formatCode="General">
                  <c:v>56.335100000000004</c:v>
                </c:pt>
                <c:pt idx="8480" formatCode="General">
                  <c:v>56.248500000000007</c:v>
                </c:pt>
                <c:pt idx="8481" formatCode="General">
                  <c:v>56.188300000000005</c:v>
                </c:pt>
                <c:pt idx="8482" formatCode="General">
                  <c:v>56.081599999999995</c:v>
                </c:pt>
                <c:pt idx="8483" formatCode="General">
                  <c:v>56.0197</c:v>
                </c:pt>
                <c:pt idx="8484" formatCode="General">
                  <c:v>55.951999999999998</c:v>
                </c:pt>
                <c:pt idx="8485" formatCode="General">
                  <c:v>55.870400000000004</c:v>
                </c:pt>
                <c:pt idx="8486" formatCode="General">
                  <c:v>55.773600000000002</c:v>
                </c:pt>
                <c:pt idx="8487" formatCode="General">
                  <c:v>55.691800000000001</c:v>
                </c:pt>
                <c:pt idx="8488" formatCode="General">
                  <c:v>55.595100000000009</c:v>
                </c:pt>
                <c:pt idx="8489" formatCode="General">
                  <c:v>55.527100000000004</c:v>
                </c:pt>
                <c:pt idx="8490" formatCode="General">
                  <c:v>55.442100000000003</c:v>
                </c:pt>
                <c:pt idx="8491" formatCode="General">
                  <c:v>55.336300000000001</c:v>
                </c:pt>
                <c:pt idx="8492" formatCode="General">
                  <c:v>55.253900000000002</c:v>
                </c:pt>
                <c:pt idx="8493" formatCode="General">
                  <c:v>55.152200000000001</c:v>
                </c:pt>
                <c:pt idx="8494" formatCode="General">
                  <c:v>55.055100000000003</c:v>
                </c:pt>
                <c:pt idx="8495" formatCode="General">
                  <c:v>54.952799999999996</c:v>
                </c:pt>
                <c:pt idx="8496" formatCode="General">
                  <c:v>54.891600000000004</c:v>
                </c:pt>
                <c:pt idx="8497" formatCode="General">
                  <c:v>54.805600000000005</c:v>
                </c:pt>
                <c:pt idx="8498" formatCode="General">
                  <c:v>54.750700000000002</c:v>
                </c:pt>
                <c:pt idx="8499" formatCode="General">
                  <c:v>54.650200000000005</c:v>
                </c:pt>
                <c:pt idx="8500" formatCode="General">
                  <c:v>54.563700000000004</c:v>
                </c:pt>
                <c:pt idx="8501" formatCode="General">
                  <c:v>54.485900000000001</c:v>
                </c:pt>
                <c:pt idx="8502" formatCode="General">
                  <c:v>54.374499999999998</c:v>
                </c:pt>
                <c:pt idx="8503" formatCode="General">
                  <c:v>54.276900000000005</c:v>
                </c:pt>
                <c:pt idx="8504" formatCode="General">
                  <c:v>54.199000000000012</c:v>
                </c:pt>
                <c:pt idx="8505" formatCode="General">
                  <c:v>54.070800000000006</c:v>
                </c:pt>
                <c:pt idx="8506" formatCode="General">
                  <c:v>54.002800000000001</c:v>
                </c:pt>
                <c:pt idx="8507" formatCode="General">
                  <c:v>53.942400000000006</c:v>
                </c:pt>
                <c:pt idx="8508" formatCode="General">
                  <c:v>53.878300000000003</c:v>
                </c:pt>
                <c:pt idx="8509" formatCode="General">
                  <c:v>53.7746</c:v>
                </c:pt>
                <c:pt idx="8510" formatCode="General">
                  <c:v>53.682900000000004</c:v>
                </c:pt>
                <c:pt idx="8511" formatCode="General">
                  <c:v>53.585600000000007</c:v>
                </c:pt>
                <c:pt idx="8512" formatCode="General">
                  <c:v>53.5015</c:v>
                </c:pt>
                <c:pt idx="8513" formatCode="General">
                  <c:v>53.366200000000006</c:v>
                </c:pt>
                <c:pt idx="8514" formatCode="General">
                  <c:v>53.305900000000001</c:v>
                </c:pt>
                <c:pt idx="8515" formatCode="General">
                  <c:v>53.22610000000001</c:v>
                </c:pt>
                <c:pt idx="8516" formatCode="General">
                  <c:v>53.138100000000009</c:v>
                </c:pt>
                <c:pt idx="8517" formatCode="General">
                  <c:v>53.0396</c:v>
                </c:pt>
                <c:pt idx="8518" formatCode="General">
                  <c:v>52.938800000000001</c:v>
                </c:pt>
                <c:pt idx="8519" formatCode="General">
                  <c:v>52.873100000000001</c:v>
                </c:pt>
                <c:pt idx="8520" formatCode="General">
                  <c:v>52.808800000000005</c:v>
                </c:pt>
                <c:pt idx="8521" formatCode="General">
                  <c:v>52.709000000000003</c:v>
                </c:pt>
                <c:pt idx="8522" formatCode="General">
                  <c:v>52.626200000000011</c:v>
                </c:pt>
                <c:pt idx="8523" formatCode="General">
                  <c:v>52.550699999999999</c:v>
                </c:pt>
                <c:pt idx="8524" formatCode="General">
                  <c:v>52.491300000000003</c:v>
                </c:pt>
                <c:pt idx="8525" formatCode="General">
                  <c:v>52.404799999999994</c:v>
                </c:pt>
                <c:pt idx="8526" formatCode="General">
                  <c:v>52.315200000000004</c:v>
                </c:pt>
                <c:pt idx="8527" formatCode="General">
                  <c:v>52.197300000000006</c:v>
                </c:pt>
                <c:pt idx="8528" formatCode="General">
                  <c:v>52.121600000000001</c:v>
                </c:pt>
                <c:pt idx="8529" formatCode="General">
                  <c:v>52.035900000000005</c:v>
                </c:pt>
                <c:pt idx="8530" formatCode="General">
                  <c:v>51.973400000000005</c:v>
                </c:pt>
                <c:pt idx="8531" formatCode="General">
                  <c:v>51.884799999999998</c:v>
                </c:pt>
                <c:pt idx="8532" formatCode="General">
                  <c:v>51.800899999999999</c:v>
                </c:pt>
                <c:pt idx="8533" formatCode="General">
                  <c:v>51.742500000000007</c:v>
                </c:pt>
                <c:pt idx="8534" formatCode="General">
                  <c:v>51.650400000000005</c:v>
                </c:pt>
                <c:pt idx="8535" formatCode="General">
                  <c:v>51.541699999999999</c:v>
                </c:pt>
                <c:pt idx="8536" formatCode="General">
                  <c:v>51.468100000000007</c:v>
                </c:pt>
                <c:pt idx="8537" formatCode="General">
                  <c:v>51.365100000000005</c:v>
                </c:pt>
                <c:pt idx="8538" formatCode="General">
                  <c:v>51.087899999999998</c:v>
                </c:pt>
                <c:pt idx="8539" formatCode="General">
                  <c:v>51.017499999999998</c:v>
                </c:pt>
                <c:pt idx="8540" formatCode="General">
                  <c:v>50.879899999999999</c:v>
                </c:pt>
                <c:pt idx="8541" formatCode="General">
                  <c:v>50.792300000000012</c:v>
                </c:pt>
                <c:pt idx="8542" formatCode="General">
                  <c:v>50.564300000000003</c:v>
                </c:pt>
                <c:pt idx="8543" formatCode="General">
                  <c:v>50.455600000000004</c:v>
                </c:pt>
                <c:pt idx="8544" formatCode="General">
                  <c:v>50.366100000000003</c:v>
                </c:pt>
                <c:pt idx="8545" formatCode="General">
                  <c:v>50.269600000000011</c:v>
                </c:pt>
                <c:pt idx="8546" formatCode="General">
                  <c:v>50.190000000000005</c:v>
                </c:pt>
                <c:pt idx="8547" formatCode="General">
                  <c:v>50.091200000000001</c:v>
                </c:pt>
                <c:pt idx="8548" formatCode="General">
                  <c:v>50.002600000000001</c:v>
                </c:pt>
                <c:pt idx="8549" formatCode="General">
                  <c:v>49.917599999999993</c:v>
                </c:pt>
                <c:pt idx="8550" formatCode="General">
                  <c:v>49.811799999999998</c:v>
                </c:pt>
                <c:pt idx="8551" formatCode="General">
                  <c:v>49.729700000000008</c:v>
                </c:pt>
                <c:pt idx="8552" formatCode="General">
                  <c:v>49.659800000000004</c:v>
                </c:pt>
                <c:pt idx="8553" formatCode="General">
                  <c:v>49.565000000000005</c:v>
                </c:pt>
                <c:pt idx="8554" formatCode="General">
                  <c:v>49.422600000000003</c:v>
                </c:pt>
                <c:pt idx="8555" formatCode="General">
                  <c:v>49.353299999999997</c:v>
                </c:pt>
                <c:pt idx="8556" formatCode="General">
                  <c:v>49.301599999999993</c:v>
                </c:pt>
                <c:pt idx="8557" formatCode="General">
                  <c:v>49.225100000000012</c:v>
                </c:pt>
                <c:pt idx="8558" formatCode="General">
                  <c:v>49.128900000000009</c:v>
                </c:pt>
                <c:pt idx="8559" formatCode="General">
                  <c:v>49.043200000000006</c:v>
                </c:pt>
                <c:pt idx="8560" formatCode="General">
                  <c:v>48.958999999999996</c:v>
                </c:pt>
                <c:pt idx="8561" formatCode="General">
                  <c:v>48.867699999999999</c:v>
                </c:pt>
                <c:pt idx="8562" formatCode="General">
                  <c:v>48.803999999999995</c:v>
                </c:pt>
                <c:pt idx="8563" formatCode="General">
                  <c:v>48.718900000000005</c:v>
                </c:pt>
                <c:pt idx="8564" formatCode="General">
                  <c:v>48.5839</c:v>
                </c:pt>
                <c:pt idx="8565" formatCode="General">
                  <c:v>48.5017</c:v>
                </c:pt>
                <c:pt idx="8566" formatCode="General">
                  <c:v>48.384299999999996</c:v>
                </c:pt>
                <c:pt idx="8567" formatCode="General">
                  <c:v>48.300599999999996</c:v>
                </c:pt>
                <c:pt idx="8568" formatCode="General">
                  <c:v>48.213500000000003</c:v>
                </c:pt>
                <c:pt idx="8569" formatCode="General">
                  <c:v>48.153700000000001</c:v>
                </c:pt>
                <c:pt idx="8570" formatCode="General">
                  <c:v>48.0886</c:v>
                </c:pt>
                <c:pt idx="8571" formatCode="General">
                  <c:v>47.985200000000006</c:v>
                </c:pt>
                <c:pt idx="8572" formatCode="General">
                  <c:v>47.894400000000005</c:v>
                </c:pt>
                <c:pt idx="8573" formatCode="General">
                  <c:v>47.803000000000004</c:v>
                </c:pt>
                <c:pt idx="8574" formatCode="General">
                  <c:v>47.715800000000002</c:v>
                </c:pt>
                <c:pt idx="8575" formatCode="General">
                  <c:v>47.631800000000005</c:v>
                </c:pt>
                <c:pt idx="8576" formatCode="General">
                  <c:v>47.571300000000001</c:v>
                </c:pt>
                <c:pt idx="8577" formatCode="General">
                  <c:v>47.48</c:v>
                </c:pt>
                <c:pt idx="8578" formatCode="General">
                  <c:v>47.392400000000002</c:v>
                </c:pt>
                <c:pt idx="8579" formatCode="General">
                  <c:v>47.313999999999993</c:v>
                </c:pt>
                <c:pt idx="8580" formatCode="General">
                  <c:v>47.225200000000008</c:v>
                </c:pt>
                <c:pt idx="8581" formatCode="General">
                  <c:v>47.126800000000003</c:v>
                </c:pt>
                <c:pt idx="8582" formatCode="General">
                  <c:v>46.5182</c:v>
                </c:pt>
                <c:pt idx="8583" formatCode="General">
                  <c:v>46.459399999999995</c:v>
                </c:pt>
                <c:pt idx="8584" formatCode="General">
                  <c:v>46.403200000000005</c:v>
                </c:pt>
                <c:pt idx="8585" formatCode="General">
                  <c:v>46.325300000000006</c:v>
                </c:pt>
                <c:pt idx="8586" formatCode="General">
                  <c:v>46.218500000000006</c:v>
                </c:pt>
                <c:pt idx="8587" formatCode="General">
                  <c:v>46.149500000000003</c:v>
                </c:pt>
                <c:pt idx="8588" formatCode="General">
                  <c:v>46.085600000000007</c:v>
                </c:pt>
                <c:pt idx="8589" formatCode="General">
                  <c:v>46.023700000000005</c:v>
                </c:pt>
                <c:pt idx="8590" formatCode="General">
                  <c:v>45.946799999999996</c:v>
                </c:pt>
                <c:pt idx="8591" formatCode="General">
                  <c:v>45.886999999999993</c:v>
                </c:pt>
                <c:pt idx="8592" formatCode="General">
                  <c:v>45.796600000000012</c:v>
                </c:pt>
                <c:pt idx="8593" formatCode="General">
                  <c:v>45.715600000000002</c:v>
                </c:pt>
                <c:pt idx="8594" formatCode="General">
                  <c:v>45.200900000000004</c:v>
                </c:pt>
                <c:pt idx="8595" formatCode="General">
                  <c:v>45.142000000000003</c:v>
                </c:pt>
                <c:pt idx="8596" formatCode="General">
                  <c:v>45.062000000000005</c:v>
                </c:pt>
                <c:pt idx="8597" formatCode="General">
                  <c:v>44.99</c:v>
                </c:pt>
                <c:pt idx="8598" formatCode="General">
                  <c:v>44.379799999999996</c:v>
                </c:pt>
                <c:pt idx="8599" formatCode="General">
                  <c:v>44.317699999999995</c:v>
                </c:pt>
                <c:pt idx="8600" formatCode="General">
                  <c:v>44.246000000000002</c:v>
                </c:pt>
                <c:pt idx="8601" formatCode="General">
                  <c:v>44.165800000000011</c:v>
                </c:pt>
                <c:pt idx="8602" formatCode="General">
                  <c:v>44.085900000000002</c:v>
                </c:pt>
                <c:pt idx="8603" formatCode="General">
                  <c:v>44.025400000000012</c:v>
                </c:pt>
                <c:pt idx="8604" formatCode="General">
                  <c:v>43.946200000000005</c:v>
                </c:pt>
                <c:pt idx="8605" formatCode="General">
                  <c:v>43.856799999999993</c:v>
                </c:pt>
                <c:pt idx="8606" formatCode="General">
                  <c:v>43.795300000000012</c:v>
                </c:pt>
                <c:pt idx="8607" formatCode="General">
                  <c:v>43.462200000000003</c:v>
                </c:pt>
                <c:pt idx="8608" formatCode="General">
                  <c:v>43.3581</c:v>
                </c:pt>
                <c:pt idx="8609" formatCode="General">
                  <c:v>43.267300000000006</c:v>
                </c:pt>
                <c:pt idx="8610" formatCode="General">
                  <c:v>43.183800000000005</c:v>
                </c:pt>
                <c:pt idx="8611" formatCode="General">
                  <c:v>43.130800000000001</c:v>
                </c:pt>
                <c:pt idx="8612" formatCode="General">
                  <c:v>43.069600000000001</c:v>
                </c:pt>
                <c:pt idx="8613" formatCode="General">
                  <c:v>42.999400000000001</c:v>
                </c:pt>
                <c:pt idx="8614" formatCode="General">
                  <c:v>42.9236</c:v>
                </c:pt>
                <c:pt idx="8615" formatCode="General">
                  <c:v>42.843399999999995</c:v>
                </c:pt>
                <c:pt idx="8616" formatCode="General">
                  <c:v>42.7834</c:v>
                </c:pt>
                <c:pt idx="8617" formatCode="General">
                  <c:v>42.716800000000006</c:v>
                </c:pt>
                <c:pt idx="8618" formatCode="General">
                  <c:v>42.623800000000003</c:v>
                </c:pt>
                <c:pt idx="8619" formatCode="General">
                  <c:v>42.503500000000003</c:v>
                </c:pt>
                <c:pt idx="8620" formatCode="General">
                  <c:v>42.400400000000005</c:v>
                </c:pt>
                <c:pt idx="8621" formatCode="General">
                  <c:v>42.315899999999999</c:v>
                </c:pt>
                <c:pt idx="8622" formatCode="General">
                  <c:v>42.260700000000007</c:v>
                </c:pt>
                <c:pt idx="8623" formatCode="General">
                  <c:v>42.1706</c:v>
                </c:pt>
                <c:pt idx="8624" formatCode="General">
                  <c:v>42.091500000000003</c:v>
                </c:pt>
                <c:pt idx="8625" formatCode="General">
                  <c:v>42.008900000000004</c:v>
                </c:pt>
                <c:pt idx="8626" formatCode="General">
                  <c:v>41.920500000000004</c:v>
                </c:pt>
                <c:pt idx="8627" formatCode="General">
                  <c:v>41.883999999999993</c:v>
                </c:pt>
                <c:pt idx="8628" formatCode="General">
                  <c:v>41.809999999999995</c:v>
                </c:pt>
                <c:pt idx="8629" formatCode="General">
                  <c:v>41.711500000000001</c:v>
                </c:pt>
                <c:pt idx="8630" formatCode="General">
                  <c:v>41.653700000000001</c:v>
                </c:pt>
                <c:pt idx="8631" formatCode="General">
                  <c:v>41.142700000000005</c:v>
                </c:pt>
                <c:pt idx="8632" formatCode="General">
                  <c:v>41.040600000000005</c:v>
                </c:pt>
                <c:pt idx="8633" formatCode="General">
                  <c:v>40.829600000000006</c:v>
                </c:pt>
                <c:pt idx="8634" formatCode="General">
                  <c:v>40.783500000000004</c:v>
                </c:pt>
                <c:pt idx="8635" formatCode="General">
                  <c:v>40.717200000000005</c:v>
                </c:pt>
                <c:pt idx="8636" formatCode="General">
                  <c:v>40.62850000000001</c:v>
                </c:pt>
                <c:pt idx="8637" formatCode="General">
                  <c:v>40.568500000000007</c:v>
                </c:pt>
                <c:pt idx="8638" formatCode="General">
                  <c:v>40.483599999999996</c:v>
                </c:pt>
                <c:pt idx="8639" formatCode="General">
                  <c:v>40.394200000000005</c:v>
                </c:pt>
                <c:pt idx="8640" formatCode="General">
                  <c:v>40.297600000000003</c:v>
                </c:pt>
                <c:pt idx="8641" formatCode="General">
                  <c:v>40.221300000000006</c:v>
                </c:pt>
                <c:pt idx="8642" formatCode="General">
                  <c:v>40.154199999999996</c:v>
                </c:pt>
                <c:pt idx="8643" formatCode="General">
                  <c:v>40.016999999999996</c:v>
                </c:pt>
                <c:pt idx="8644" formatCode="General">
                  <c:v>39.953899999999997</c:v>
                </c:pt>
                <c:pt idx="8645" formatCode="General">
                  <c:v>39.914099999999998</c:v>
                </c:pt>
                <c:pt idx="8646" formatCode="General">
                  <c:v>39.788300000000007</c:v>
                </c:pt>
                <c:pt idx="8647" formatCode="General">
                  <c:v>39.709300000000006</c:v>
                </c:pt>
                <c:pt idx="8648" formatCode="General">
                  <c:v>39.616900000000001</c:v>
                </c:pt>
                <c:pt idx="8649" formatCode="General">
                  <c:v>39.521600000000007</c:v>
                </c:pt>
                <c:pt idx="8650" formatCode="General">
                  <c:v>39.521600000000007</c:v>
                </c:pt>
                <c:pt idx="8651" formatCode="General">
                  <c:v>39.521600000000007</c:v>
                </c:pt>
                <c:pt idx="8652" formatCode="General">
                  <c:v>39.521600000000007</c:v>
                </c:pt>
                <c:pt idx="8653" formatCode="General">
                  <c:v>39.521600000000007</c:v>
                </c:pt>
                <c:pt idx="8654" formatCode="General">
                  <c:v>39.521600000000007</c:v>
                </c:pt>
                <c:pt idx="8655" formatCode="General">
                  <c:v>39.521600000000007</c:v>
                </c:pt>
                <c:pt idx="8656" formatCode="General">
                  <c:v>39.521600000000007</c:v>
                </c:pt>
                <c:pt idx="8657" formatCode="General">
                  <c:v>39.521600000000007</c:v>
                </c:pt>
                <c:pt idx="8658" formatCode="General">
                  <c:v>39.521600000000007</c:v>
                </c:pt>
                <c:pt idx="8659" formatCode="General">
                  <c:v>39.521600000000007</c:v>
                </c:pt>
                <c:pt idx="8660" formatCode="General">
                  <c:v>39.521600000000007</c:v>
                </c:pt>
                <c:pt idx="8661" formatCode="General">
                  <c:v>39.521600000000007</c:v>
                </c:pt>
                <c:pt idx="8662" formatCode="General">
                  <c:v>39.521600000000007</c:v>
                </c:pt>
                <c:pt idx="8663" formatCode="General">
                  <c:v>39.521600000000007</c:v>
                </c:pt>
                <c:pt idx="8664" formatCode="General">
                  <c:v>39.521600000000007</c:v>
                </c:pt>
                <c:pt idx="8665" formatCode="General">
                  <c:v>39.521600000000007</c:v>
                </c:pt>
                <c:pt idx="8666" formatCode="General">
                  <c:v>39.521600000000007</c:v>
                </c:pt>
                <c:pt idx="8667" formatCode="General">
                  <c:v>39.521600000000007</c:v>
                </c:pt>
                <c:pt idx="8668" formatCode="General">
                  <c:v>39.521600000000007</c:v>
                </c:pt>
                <c:pt idx="8669" formatCode="General">
                  <c:v>39.521600000000007</c:v>
                </c:pt>
                <c:pt idx="8670" formatCode="General">
                  <c:v>39.521600000000007</c:v>
                </c:pt>
                <c:pt idx="8671" formatCode="General">
                  <c:v>39.521600000000007</c:v>
                </c:pt>
                <c:pt idx="8672" formatCode="General">
                  <c:v>39.521600000000007</c:v>
                </c:pt>
                <c:pt idx="8673" formatCode="General">
                  <c:v>39.521600000000007</c:v>
                </c:pt>
                <c:pt idx="8674" formatCode="General">
                  <c:v>39.521600000000007</c:v>
                </c:pt>
                <c:pt idx="8675" formatCode="General">
                  <c:v>39.521600000000007</c:v>
                </c:pt>
                <c:pt idx="8676" formatCode="General">
                  <c:v>39.521600000000007</c:v>
                </c:pt>
                <c:pt idx="8677" formatCode="General">
                  <c:v>39.521600000000007</c:v>
                </c:pt>
                <c:pt idx="8678" formatCode="General">
                  <c:v>39.521600000000007</c:v>
                </c:pt>
                <c:pt idx="8679" formatCode="General">
                  <c:v>39.521600000000007</c:v>
                </c:pt>
                <c:pt idx="8680" formatCode="General">
                  <c:v>39.521600000000007</c:v>
                </c:pt>
                <c:pt idx="8681" formatCode="General">
                  <c:v>39.521600000000007</c:v>
                </c:pt>
                <c:pt idx="8682" formatCode="General">
                  <c:v>39.521600000000007</c:v>
                </c:pt>
                <c:pt idx="8683" formatCode="General">
                  <c:v>39.521600000000007</c:v>
                </c:pt>
                <c:pt idx="8684" formatCode="General">
                  <c:v>39.521600000000007</c:v>
                </c:pt>
                <c:pt idx="8685" formatCode="General">
                  <c:v>39.521600000000007</c:v>
                </c:pt>
                <c:pt idx="8686" formatCode="General">
                  <c:v>39.521600000000007</c:v>
                </c:pt>
                <c:pt idx="8687" formatCode="General">
                  <c:v>39.521600000000007</c:v>
                </c:pt>
                <c:pt idx="8688" formatCode="General">
                  <c:v>39.521600000000007</c:v>
                </c:pt>
                <c:pt idx="8689" formatCode="General">
                  <c:v>39.521600000000007</c:v>
                </c:pt>
                <c:pt idx="8690" formatCode="General">
                  <c:v>39.521600000000007</c:v>
                </c:pt>
                <c:pt idx="8691" formatCode="General">
                  <c:v>39.521600000000007</c:v>
                </c:pt>
                <c:pt idx="8692" formatCode="General">
                  <c:v>39.521600000000007</c:v>
                </c:pt>
                <c:pt idx="8693" formatCode="General">
                  <c:v>39.521600000000007</c:v>
                </c:pt>
                <c:pt idx="8694" formatCode="General">
                  <c:v>39.521600000000007</c:v>
                </c:pt>
                <c:pt idx="8695" formatCode="General">
                  <c:v>39.521600000000007</c:v>
                </c:pt>
                <c:pt idx="8696" formatCode="General">
                  <c:v>39.521600000000007</c:v>
                </c:pt>
                <c:pt idx="8697" formatCode="General">
                  <c:v>39.521600000000007</c:v>
                </c:pt>
                <c:pt idx="8698" formatCode="General">
                  <c:v>39.521600000000007</c:v>
                </c:pt>
                <c:pt idx="8699" formatCode="General">
                  <c:v>39.521600000000007</c:v>
                </c:pt>
                <c:pt idx="8700" formatCode="General">
                  <c:v>39.521600000000007</c:v>
                </c:pt>
                <c:pt idx="8701" formatCode="General">
                  <c:v>39.521600000000007</c:v>
                </c:pt>
                <c:pt idx="8702" formatCode="General">
                  <c:v>39.521600000000007</c:v>
                </c:pt>
                <c:pt idx="8703" formatCode="General">
                  <c:v>39.521600000000007</c:v>
                </c:pt>
                <c:pt idx="8704" formatCode="General">
                  <c:v>39.521600000000007</c:v>
                </c:pt>
                <c:pt idx="8705" formatCode="General">
                  <c:v>39.521600000000007</c:v>
                </c:pt>
                <c:pt idx="8706" formatCode="General">
                  <c:v>39.521600000000007</c:v>
                </c:pt>
                <c:pt idx="8707" formatCode="General">
                  <c:v>39.521600000000007</c:v>
                </c:pt>
                <c:pt idx="8708" formatCode="General">
                  <c:v>39.521600000000007</c:v>
                </c:pt>
                <c:pt idx="8709" formatCode="General">
                  <c:v>39.521600000000007</c:v>
                </c:pt>
                <c:pt idx="8710" formatCode="General">
                  <c:v>39.521600000000007</c:v>
                </c:pt>
                <c:pt idx="8711" formatCode="General">
                  <c:v>39.521600000000007</c:v>
                </c:pt>
                <c:pt idx="8712" formatCode="General">
                  <c:v>39.521600000000007</c:v>
                </c:pt>
                <c:pt idx="8713" formatCode="General">
                  <c:v>39.521600000000007</c:v>
                </c:pt>
                <c:pt idx="8714" formatCode="General">
                  <c:v>39.521600000000007</c:v>
                </c:pt>
                <c:pt idx="8715" formatCode="General">
                  <c:v>39.521600000000007</c:v>
                </c:pt>
                <c:pt idx="8716" formatCode="General">
                  <c:v>39.521600000000007</c:v>
                </c:pt>
                <c:pt idx="8717" formatCode="General">
                  <c:v>39.521600000000007</c:v>
                </c:pt>
                <c:pt idx="8718" formatCode="General">
                  <c:v>39.521600000000007</c:v>
                </c:pt>
                <c:pt idx="8719" formatCode="General">
                  <c:v>39.521600000000007</c:v>
                </c:pt>
                <c:pt idx="8720" formatCode="General">
                  <c:v>39.521600000000007</c:v>
                </c:pt>
                <c:pt idx="8721" formatCode="General">
                  <c:v>39.521600000000007</c:v>
                </c:pt>
                <c:pt idx="8722" formatCode="General">
                  <c:v>39.521600000000007</c:v>
                </c:pt>
                <c:pt idx="8723" formatCode="General">
                  <c:v>39.521600000000007</c:v>
                </c:pt>
                <c:pt idx="8724" formatCode="General">
                  <c:v>39.521600000000007</c:v>
                </c:pt>
                <c:pt idx="8725" formatCode="General">
                  <c:v>39.521600000000007</c:v>
                </c:pt>
                <c:pt idx="8726" formatCode="General">
                  <c:v>39.521600000000007</c:v>
                </c:pt>
                <c:pt idx="8727" formatCode="General">
                  <c:v>39.521600000000007</c:v>
                </c:pt>
                <c:pt idx="8728" formatCode="General">
                  <c:v>39.521600000000007</c:v>
                </c:pt>
                <c:pt idx="8729" formatCode="General">
                  <c:v>39.521600000000007</c:v>
                </c:pt>
                <c:pt idx="8730" formatCode="General">
                  <c:v>39.521600000000007</c:v>
                </c:pt>
                <c:pt idx="8731" formatCode="General">
                  <c:v>39.521600000000007</c:v>
                </c:pt>
                <c:pt idx="8732" formatCode="General">
                  <c:v>39.521600000000007</c:v>
                </c:pt>
                <c:pt idx="8733" formatCode="General">
                  <c:v>39.521600000000007</c:v>
                </c:pt>
                <c:pt idx="8734" formatCode="General">
                  <c:v>39.521600000000007</c:v>
                </c:pt>
                <c:pt idx="8735" formatCode="General">
                  <c:v>39.521600000000007</c:v>
                </c:pt>
                <c:pt idx="8736" formatCode="General">
                  <c:v>39.521600000000007</c:v>
                </c:pt>
                <c:pt idx="8737" formatCode="General">
                  <c:v>39.521600000000007</c:v>
                </c:pt>
                <c:pt idx="8738" formatCode="General">
                  <c:v>39.521600000000007</c:v>
                </c:pt>
                <c:pt idx="8739" formatCode="General">
                  <c:v>39.521600000000007</c:v>
                </c:pt>
                <c:pt idx="8740" formatCode="General">
                  <c:v>39.521600000000007</c:v>
                </c:pt>
                <c:pt idx="8741" formatCode="General">
                  <c:v>39.521600000000007</c:v>
                </c:pt>
                <c:pt idx="8742" formatCode="General">
                  <c:v>39.521600000000007</c:v>
                </c:pt>
                <c:pt idx="8743" formatCode="General">
                  <c:v>39.521600000000007</c:v>
                </c:pt>
                <c:pt idx="8744" formatCode="General">
                  <c:v>39.521600000000007</c:v>
                </c:pt>
                <c:pt idx="8745" formatCode="General">
                  <c:v>39.521600000000007</c:v>
                </c:pt>
                <c:pt idx="8746" formatCode="General">
                  <c:v>39.521600000000007</c:v>
                </c:pt>
                <c:pt idx="8747" formatCode="General">
                  <c:v>39.521600000000007</c:v>
                </c:pt>
                <c:pt idx="8748" formatCode="General">
                  <c:v>39.521600000000007</c:v>
                </c:pt>
                <c:pt idx="8749" formatCode="General">
                  <c:v>39.521600000000007</c:v>
                </c:pt>
                <c:pt idx="8750" formatCode="General">
                  <c:v>39.521600000000007</c:v>
                </c:pt>
                <c:pt idx="8751" formatCode="General">
                  <c:v>39.521600000000007</c:v>
                </c:pt>
                <c:pt idx="8752" formatCode="General">
                  <c:v>39.521600000000007</c:v>
                </c:pt>
                <c:pt idx="8753" formatCode="General">
                  <c:v>39.521600000000007</c:v>
                </c:pt>
                <c:pt idx="8754" formatCode="General">
                  <c:v>39.521600000000007</c:v>
                </c:pt>
                <c:pt idx="8755" formatCode="General">
                  <c:v>39.521600000000007</c:v>
                </c:pt>
                <c:pt idx="8756" formatCode="General">
                  <c:v>39.521600000000007</c:v>
                </c:pt>
                <c:pt idx="8757" formatCode="General">
                  <c:v>39.521600000000007</c:v>
                </c:pt>
                <c:pt idx="8758" formatCode="General">
                  <c:v>39.521600000000007</c:v>
                </c:pt>
                <c:pt idx="8759" formatCode="General">
                  <c:v>39.521600000000007</c:v>
                </c:pt>
                <c:pt idx="8760" formatCode="General">
                  <c:v>39.521600000000007</c:v>
                </c:pt>
                <c:pt idx="8761" formatCode="General">
                  <c:v>39.521600000000007</c:v>
                </c:pt>
                <c:pt idx="8762" formatCode="General">
                  <c:v>39.521600000000007</c:v>
                </c:pt>
                <c:pt idx="8763" formatCode="General">
                  <c:v>39.521600000000007</c:v>
                </c:pt>
                <c:pt idx="8764" formatCode="General">
                  <c:v>39.521600000000007</c:v>
                </c:pt>
                <c:pt idx="8765" formatCode="General">
                  <c:v>39.521600000000007</c:v>
                </c:pt>
                <c:pt idx="8766" formatCode="General">
                  <c:v>39.521600000000007</c:v>
                </c:pt>
                <c:pt idx="8767" formatCode="General">
                  <c:v>39.521600000000007</c:v>
                </c:pt>
                <c:pt idx="8768" formatCode="General">
                  <c:v>39.521600000000007</c:v>
                </c:pt>
                <c:pt idx="8769" formatCode="General">
                  <c:v>39.521600000000007</c:v>
                </c:pt>
                <c:pt idx="8770" formatCode="General">
                  <c:v>39.521600000000007</c:v>
                </c:pt>
                <c:pt idx="8771" formatCode="General">
                  <c:v>39.521600000000007</c:v>
                </c:pt>
                <c:pt idx="8772" formatCode="General">
                  <c:v>39.521600000000007</c:v>
                </c:pt>
                <c:pt idx="8773" formatCode="General">
                  <c:v>39.521600000000007</c:v>
                </c:pt>
                <c:pt idx="8774" formatCode="General">
                  <c:v>39.521600000000007</c:v>
                </c:pt>
                <c:pt idx="8775" formatCode="General">
                  <c:v>39.521600000000007</c:v>
                </c:pt>
                <c:pt idx="8776" formatCode="General">
                  <c:v>39.521600000000007</c:v>
                </c:pt>
                <c:pt idx="8777" formatCode="General">
                  <c:v>39.521600000000007</c:v>
                </c:pt>
                <c:pt idx="8778" formatCode="General">
                  <c:v>39.521600000000007</c:v>
                </c:pt>
                <c:pt idx="8779" formatCode="General">
                  <c:v>39.521600000000007</c:v>
                </c:pt>
                <c:pt idx="8780" formatCode="General">
                  <c:v>39.521600000000007</c:v>
                </c:pt>
                <c:pt idx="8781" formatCode="General">
                  <c:v>39.521600000000007</c:v>
                </c:pt>
                <c:pt idx="8782" formatCode="General">
                  <c:v>39.521600000000007</c:v>
                </c:pt>
                <c:pt idx="8783" formatCode="General">
                  <c:v>39.521600000000007</c:v>
                </c:pt>
                <c:pt idx="8784" formatCode="General">
                  <c:v>39.521600000000007</c:v>
                </c:pt>
                <c:pt idx="8785" formatCode="General">
                  <c:v>39.521600000000007</c:v>
                </c:pt>
                <c:pt idx="8786" formatCode="General">
                  <c:v>39.521600000000007</c:v>
                </c:pt>
                <c:pt idx="8787" formatCode="General">
                  <c:v>39.521600000000007</c:v>
                </c:pt>
                <c:pt idx="8788" formatCode="General">
                  <c:v>39.521600000000007</c:v>
                </c:pt>
                <c:pt idx="8789" formatCode="General">
                  <c:v>39.521600000000007</c:v>
                </c:pt>
                <c:pt idx="8790" formatCode="General">
                  <c:v>39.521600000000007</c:v>
                </c:pt>
                <c:pt idx="8791" formatCode="General">
                  <c:v>39.521600000000007</c:v>
                </c:pt>
                <c:pt idx="8792" formatCode="General">
                  <c:v>39.521600000000007</c:v>
                </c:pt>
                <c:pt idx="8793" formatCode="General">
                  <c:v>39.521600000000007</c:v>
                </c:pt>
                <c:pt idx="8794" formatCode="General">
                  <c:v>39.521600000000007</c:v>
                </c:pt>
                <c:pt idx="8795" formatCode="General">
                  <c:v>39.521600000000007</c:v>
                </c:pt>
                <c:pt idx="8796" formatCode="General">
                  <c:v>39.521600000000007</c:v>
                </c:pt>
                <c:pt idx="8797" formatCode="General">
                  <c:v>39.521600000000007</c:v>
                </c:pt>
                <c:pt idx="8798" formatCode="General">
                  <c:v>39.521600000000007</c:v>
                </c:pt>
                <c:pt idx="8799" formatCode="General">
                  <c:v>39.521600000000007</c:v>
                </c:pt>
                <c:pt idx="8800" formatCode="General">
                  <c:v>39.521600000000007</c:v>
                </c:pt>
                <c:pt idx="8801" formatCode="General">
                  <c:v>39.521600000000007</c:v>
                </c:pt>
                <c:pt idx="8802" formatCode="General">
                  <c:v>39.521600000000007</c:v>
                </c:pt>
                <c:pt idx="8803" formatCode="General">
                  <c:v>39.521600000000007</c:v>
                </c:pt>
                <c:pt idx="8804" formatCode="General">
                  <c:v>39.521600000000007</c:v>
                </c:pt>
                <c:pt idx="8805" formatCode="General">
                  <c:v>39.521600000000007</c:v>
                </c:pt>
                <c:pt idx="8806" formatCode="General">
                  <c:v>39.521600000000007</c:v>
                </c:pt>
                <c:pt idx="8807" formatCode="General">
                  <c:v>39.521600000000007</c:v>
                </c:pt>
                <c:pt idx="8808" formatCode="General">
                  <c:v>39.521600000000007</c:v>
                </c:pt>
                <c:pt idx="8809" formatCode="General">
                  <c:v>39.521600000000007</c:v>
                </c:pt>
                <c:pt idx="8810" formatCode="General">
                  <c:v>39.521600000000007</c:v>
                </c:pt>
                <c:pt idx="8811" formatCode="General">
                  <c:v>39.521600000000007</c:v>
                </c:pt>
                <c:pt idx="8812" formatCode="General">
                  <c:v>39.521600000000007</c:v>
                </c:pt>
                <c:pt idx="8813" formatCode="General">
                  <c:v>39.521600000000007</c:v>
                </c:pt>
                <c:pt idx="8814" formatCode="General">
                  <c:v>39.521600000000007</c:v>
                </c:pt>
                <c:pt idx="8815" formatCode="General">
                  <c:v>39.521600000000007</c:v>
                </c:pt>
                <c:pt idx="8816" formatCode="General">
                  <c:v>39.521600000000007</c:v>
                </c:pt>
                <c:pt idx="8817" formatCode="General">
                  <c:v>39.521600000000007</c:v>
                </c:pt>
                <c:pt idx="8818" formatCode="General">
                  <c:v>39.521600000000007</c:v>
                </c:pt>
                <c:pt idx="8819" formatCode="General">
                  <c:v>39.521600000000007</c:v>
                </c:pt>
                <c:pt idx="8820" formatCode="General">
                  <c:v>39.521600000000007</c:v>
                </c:pt>
                <c:pt idx="8821" formatCode="General">
                  <c:v>39.521600000000007</c:v>
                </c:pt>
                <c:pt idx="8822" formatCode="General">
                  <c:v>39.521600000000007</c:v>
                </c:pt>
                <c:pt idx="8823" formatCode="General">
                  <c:v>39.521600000000007</c:v>
                </c:pt>
                <c:pt idx="8824" formatCode="General">
                  <c:v>39.521600000000007</c:v>
                </c:pt>
                <c:pt idx="8825" formatCode="General">
                  <c:v>39.521600000000007</c:v>
                </c:pt>
                <c:pt idx="8826" formatCode="General">
                  <c:v>39.521600000000007</c:v>
                </c:pt>
                <c:pt idx="8827" formatCode="General">
                  <c:v>39.521600000000007</c:v>
                </c:pt>
                <c:pt idx="8828" formatCode="General">
                  <c:v>39.521600000000007</c:v>
                </c:pt>
                <c:pt idx="8829" formatCode="General">
                  <c:v>39.521600000000007</c:v>
                </c:pt>
                <c:pt idx="8830" formatCode="General">
                  <c:v>39.521600000000007</c:v>
                </c:pt>
                <c:pt idx="8831" formatCode="General">
                  <c:v>39.521600000000007</c:v>
                </c:pt>
                <c:pt idx="8832" formatCode="General">
                  <c:v>39.521600000000007</c:v>
                </c:pt>
                <c:pt idx="8833" formatCode="General">
                  <c:v>39.521600000000007</c:v>
                </c:pt>
                <c:pt idx="8834" formatCode="General">
                  <c:v>39.521600000000007</c:v>
                </c:pt>
                <c:pt idx="8835" formatCode="General">
                  <c:v>39.521600000000007</c:v>
                </c:pt>
                <c:pt idx="8836" formatCode="General">
                  <c:v>39.521600000000007</c:v>
                </c:pt>
                <c:pt idx="8837" formatCode="General">
                  <c:v>39.521600000000007</c:v>
                </c:pt>
                <c:pt idx="8838" formatCode="General">
                  <c:v>39.521600000000007</c:v>
                </c:pt>
                <c:pt idx="8839" formatCode="General">
                  <c:v>39.521600000000007</c:v>
                </c:pt>
                <c:pt idx="8840" formatCode="General">
                  <c:v>39.521600000000007</c:v>
                </c:pt>
                <c:pt idx="8841" formatCode="General">
                  <c:v>39.521600000000007</c:v>
                </c:pt>
                <c:pt idx="8842" formatCode="General">
                  <c:v>39.521600000000007</c:v>
                </c:pt>
                <c:pt idx="8843" formatCode="General">
                  <c:v>39.521600000000007</c:v>
                </c:pt>
                <c:pt idx="8844" formatCode="General">
                  <c:v>39.521600000000007</c:v>
                </c:pt>
                <c:pt idx="8845" formatCode="General">
                  <c:v>39.521600000000007</c:v>
                </c:pt>
                <c:pt idx="8846" formatCode="General">
                  <c:v>39.521600000000007</c:v>
                </c:pt>
                <c:pt idx="8847" formatCode="General">
                  <c:v>39.5169</c:v>
                </c:pt>
                <c:pt idx="8848" formatCode="General">
                  <c:v>39.457599999999999</c:v>
                </c:pt>
                <c:pt idx="8849" formatCode="General">
                  <c:v>39.391500000000001</c:v>
                </c:pt>
                <c:pt idx="8850" formatCode="General">
                  <c:v>39.335800000000006</c:v>
                </c:pt>
                <c:pt idx="8851" formatCode="General">
                  <c:v>39.28</c:v>
                </c:pt>
                <c:pt idx="8852" formatCode="General">
                  <c:v>39.220300000000009</c:v>
                </c:pt>
                <c:pt idx="8853" formatCode="General">
                  <c:v>39.1372</c:v>
                </c:pt>
                <c:pt idx="8854" formatCode="General">
                  <c:v>39.0794</c:v>
                </c:pt>
                <c:pt idx="8855" formatCode="General">
                  <c:v>39.031600000000005</c:v>
                </c:pt>
                <c:pt idx="8856" formatCode="General">
                  <c:v>38.9709</c:v>
                </c:pt>
                <c:pt idx="8857" formatCode="General">
                  <c:v>38.912400000000005</c:v>
                </c:pt>
                <c:pt idx="8858" formatCode="General">
                  <c:v>38.870799999999996</c:v>
                </c:pt>
                <c:pt idx="8859" formatCode="General">
                  <c:v>38.824400000000004</c:v>
                </c:pt>
                <c:pt idx="8860" formatCode="General">
                  <c:v>38.772300000000008</c:v>
                </c:pt>
                <c:pt idx="8861" formatCode="General">
                  <c:v>38.718800000000002</c:v>
                </c:pt>
                <c:pt idx="8862" formatCode="General">
                  <c:v>38.688600000000001</c:v>
                </c:pt>
                <c:pt idx="8863" formatCode="General">
                  <c:v>38.642600000000002</c:v>
                </c:pt>
                <c:pt idx="8864" formatCode="General">
                  <c:v>38.592200000000012</c:v>
                </c:pt>
                <c:pt idx="8865" formatCode="General">
                  <c:v>38.536000000000001</c:v>
                </c:pt>
                <c:pt idx="8866" formatCode="General">
                  <c:v>38.468500000000006</c:v>
                </c:pt>
                <c:pt idx="8867" formatCode="General">
                  <c:v>38.409800000000004</c:v>
                </c:pt>
                <c:pt idx="8868" formatCode="General">
                  <c:v>38.362100000000005</c:v>
                </c:pt>
                <c:pt idx="8869" formatCode="General">
                  <c:v>38.317899999999995</c:v>
                </c:pt>
                <c:pt idx="8870" formatCode="General">
                  <c:v>38.266900000000007</c:v>
                </c:pt>
                <c:pt idx="8871" formatCode="General">
                  <c:v>38.219200000000001</c:v>
                </c:pt>
                <c:pt idx="8872" formatCode="General">
                  <c:v>38.172000000000004</c:v>
                </c:pt>
                <c:pt idx="8873" formatCode="General">
                  <c:v>38.128700000000009</c:v>
                </c:pt>
                <c:pt idx="8874" formatCode="General">
                  <c:v>38.072400000000002</c:v>
                </c:pt>
                <c:pt idx="8875" formatCode="General">
                  <c:v>38.035200000000003</c:v>
                </c:pt>
                <c:pt idx="8876" formatCode="General">
                  <c:v>37.957299999999996</c:v>
                </c:pt>
                <c:pt idx="8877" formatCode="General">
                  <c:v>37.9208</c:v>
                </c:pt>
                <c:pt idx="8878" formatCode="General">
                  <c:v>37.883899999999997</c:v>
                </c:pt>
                <c:pt idx="8879" formatCode="General">
                  <c:v>37.834499999999998</c:v>
                </c:pt>
                <c:pt idx="8880" formatCode="General">
                  <c:v>37.755200000000002</c:v>
                </c:pt>
                <c:pt idx="8881" formatCode="General">
                  <c:v>37.697200000000002</c:v>
                </c:pt>
                <c:pt idx="8882" formatCode="General">
                  <c:v>37.6678</c:v>
                </c:pt>
                <c:pt idx="8883" formatCode="General">
                  <c:v>37.629600000000003</c:v>
                </c:pt>
                <c:pt idx="8884" formatCode="General">
                  <c:v>37.578400000000002</c:v>
                </c:pt>
                <c:pt idx="8885" formatCode="General">
                  <c:v>37.513400000000004</c:v>
                </c:pt>
                <c:pt idx="8886" formatCode="General">
                  <c:v>37.460600000000007</c:v>
                </c:pt>
                <c:pt idx="8887" formatCode="General">
                  <c:v>37.402200000000001</c:v>
                </c:pt>
                <c:pt idx="8888" formatCode="General">
                  <c:v>37.326100000000004</c:v>
                </c:pt>
                <c:pt idx="8889" formatCode="General">
                  <c:v>37.267300000000006</c:v>
                </c:pt>
                <c:pt idx="8890" formatCode="General">
                  <c:v>37.218500000000006</c:v>
                </c:pt>
                <c:pt idx="8891" formatCode="General">
                  <c:v>37.161000000000001</c:v>
                </c:pt>
                <c:pt idx="8892" formatCode="General">
                  <c:v>37.111000000000004</c:v>
                </c:pt>
                <c:pt idx="8893" formatCode="General">
                  <c:v>37.043600000000005</c:v>
                </c:pt>
                <c:pt idx="8894" formatCode="General">
                  <c:v>36.973400000000005</c:v>
                </c:pt>
                <c:pt idx="8895" formatCode="General">
                  <c:v>36.896700000000003</c:v>
                </c:pt>
                <c:pt idx="8896" formatCode="General">
                  <c:v>36.822100000000006</c:v>
                </c:pt>
                <c:pt idx="8897" formatCode="General">
                  <c:v>36.778300000000009</c:v>
                </c:pt>
                <c:pt idx="8898" formatCode="General">
                  <c:v>36.730300000000007</c:v>
                </c:pt>
                <c:pt idx="8899" formatCode="General">
                  <c:v>36.656300000000002</c:v>
                </c:pt>
                <c:pt idx="8900" formatCode="General">
                  <c:v>36.592300000000009</c:v>
                </c:pt>
                <c:pt idx="8901" formatCode="General">
                  <c:v>36.493300000000005</c:v>
                </c:pt>
                <c:pt idx="8902" formatCode="General">
                  <c:v>36.4407</c:v>
                </c:pt>
                <c:pt idx="8903" formatCode="General">
                  <c:v>36.355799999999995</c:v>
                </c:pt>
                <c:pt idx="8904" formatCode="General">
                  <c:v>36.287300000000002</c:v>
                </c:pt>
                <c:pt idx="8905" formatCode="General">
                  <c:v>36.215000000000003</c:v>
                </c:pt>
                <c:pt idx="8906" formatCode="General">
                  <c:v>36.150100000000002</c:v>
                </c:pt>
                <c:pt idx="8907" formatCode="General">
                  <c:v>36.117899999999999</c:v>
                </c:pt>
                <c:pt idx="8908" formatCode="General">
                  <c:v>36.056000000000004</c:v>
                </c:pt>
                <c:pt idx="8909" formatCode="General">
                  <c:v>35.993600000000001</c:v>
                </c:pt>
                <c:pt idx="8910" formatCode="General">
                  <c:v>35.924500000000002</c:v>
                </c:pt>
                <c:pt idx="8911" formatCode="General">
                  <c:v>35.881199999999993</c:v>
                </c:pt>
                <c:pt idx="8912" formatCode="General">
                  <c:v>35.826300000000003</c:v>
                </c:pt>
                <c:pt idx="8913" formatCode="General">
                  <c:v>35.770500000000006</c:v>
                </c:pt>
                <c:pt idx="8914" formatCode="General">
                  <c:v>35.713200000000001</c:v>
                </c:pt>
                <c:pt idx="8915" formatCode="General">
                  <c:v>35.662500000000009</c:v>
                </c:pt>
                <c:pt idx="8916" formatCode="General">
                  <c:v>35.6173</c:v>
                </c:pt>
                <c:pt idx="8917" formatCode="General">
                  <c:v>35.561300000000003</c:v>
                </c:pt>
                <c:pt idx="8918" formatCode="General">
                  <c:v>35.500700000000002</c:v>
                </c:pt>
                <c:pt idx="8919" formatCode="General">
                  <c:v>35.444299999999998</c:v>
                </c:pt>
                <c:pt idx="8920" formatCode="General">
                  <c:v>35.393800000000006</c:v>
                </c:pt>
                <c:pt idx="8921" formatCode="General">
                  <c:v>35.33</c:v>
                </c:pt>
                <c:pt idx="8922" formatCode="General">
                  <c:v>35.295200000000008</c:v>
                </c:pt>
                <c:pt idx="8923" formatCode="General">
                  <c:v>35.241300000000003</c:v>
                </c:pt>
                <c:pt idx="8924" formatCode="General">
                  <c:v>35.181100000000001</c:v>
                </c:pt>
                <c:pt idx="8925" formatCode="General">
                  <c:v>35.148800000000001</c:v>
                </c:pt>
                <c:pt idx="8926" formatCode="General">
                  <c:v>35.104600000000005</c:v>
                </c:pt>
                <c:pt idx="8927" formatCode="General">
                  <c:v>35.027800000000006</c:v>
                </c:pt>
                <c:pt idx="8928" formatCode="General">
                  <c:v>34.975900000000003</c:v>
                </c:pt>
                <c:pt idx="8929" formatCode="General">
                  <c:v>34.911999999999999</c:v>
                </c:pt>
                <c:pt idx="8930" formatCode="General">
                  <c:v>34.69850000000001</c:v>
                </c:pt>
                <c:pt idx="8931" formatCode="General">
                  <c:v>34.666500000000006</c:v>
                </c:pt>
                <c:pt idx="8932" formatCode="General">
                  <c:v>34.609200000000001</c:v>
                </c:pt>
                <c:pt idx="8933" formatCode="General">
                  <c:v>34.527900000000002</c:v>
                </c:pt>
                <c:pt idx="8934" formatCode="General">
                  <c:v>34.473600000000005</c:v>
                </c:pt>
                <c:pt idx="8935" formatCode="General">
                  <c:v>34.322200000000002</c:v>
                </c:pt>
                <c:pt idx="8936" formatCode="General">
                  <c:v>34.264100000000006</c:v>
                </c:pt>
                <c:pt idx="8937" formatCode="General">
                  <c:v>34.197100000000006</c:v>
                </c:pt>
                <c:pt idx="8938" formatCode="General">
                  <c:v>34.129200000000012</c:v>
                </c:pt>
                <c:pt idx="8939" formatCode="General">
                  <c:v>34.079000000000001</c:v>
                </c:pt>
                <c:pt idx="8940" formatCode="General">
                  <c:v>34.0105</c:v>
                </c:pt>
                <c:pt idx="8941" formatCode="General">
                  <c:v>33.956399999999995</c:v>
                </c:pt>
                <c:pt idx="8942" formatCode="General">
                  <c:v>33.8932</c:v>
                </c:pt>
                <c:pt idx="8943" formatCode="General">
                  <c:v>33.830300000000001</c:v>
                </c:pt>
                <c:pt idx="8944" formatCode="General">
                  <c:v>33.783300000000004</c:v>
                </c:pt>
                <c:pt idx="8945" formatCode="General">
                  <c:v>33.708000000000006</c:v>
                </c:pt>
                <c:pt idx="8946" formatCode="General">
                  <c:v>33.6496</c:v>
                </c:pt>
                <c:pt idx="8947" formatCode="General">
                  <c:v>33.562800000000003</c:v>
                </c:pt>
                <c:pt idx="8948" formatCode="General">
                  <c:v>33.518500000000003</c:v>
                </c:pt>
                <c:pt idx="8949" formatCode="General">
                  <c:v>33.484299999999998</c:v>
                </c:pt>
                <c:pt idx="8950" formatCode="General">
                  <c:v>33.415600000000005</c:v>
                </c:pt>
                <c:pt idx="8951" formatCode="General">
                  <c:v>33.360700000000001</c:v>
                </c:pt>
                <c:pt idx="8952" formatCode="General">
                  <c:v>33.313399999999994</c:v>
                </c:pt>
                <c:pt idx="8953" formatCode="General">
                  <c:v>33.253400000000006</c:v>
                </c:pt>
                <c:pt idx="8954" formatCode="General">
                  <c:v>33.206400000000002</c:v>
                </c:pt>
                <c:pt idx="8955" formatCode="General">
                  <c:v>33.149900000000002</c:v>
                </c:pt>
                <c:pt idx="8956" formatCode="General">
                  <c:v>33.083000000000006</c:v>
                </c:pt>
                <c:pt idx="8957" formatCode="General">
                  <c:v>32.988500000000002</c:v>
                </c:pt>
                <c:pt idx="8958" formatCode="General">
                  <c:v>32.912300000000002</c:v>
                </c:pt>
                <c:pt idx="8959" formatCode="General">
                  <c:v>32.8337</c:v>
                </c:pt>
                <c:pt idx="8960" formatCode="General">
                  <c:v>32.798000000000009</c:v>
                </c:pt>
                <c:pt idx="8961" formatCode="General">
                  <c:v>32.753900000000002</c:v>
                </c:pt>
                <c:pt idx="8962" formatCode="General">
                  <c:v>32.705100000000009</c:v>
                </c:pt>
                <c:pt idx="8963" formatCode="General">
                  <c:v>32.640800000000006</c:v>
                </c:pt>
                <c:pt idx="8964" formatCode="General">
                  <c:v>32.579900000000002</c:v>
                </c:pt>
                <c:pt idx="8965" formatCode="General">
                  <c:v>32.536800000000007</c:v>
                </c:pt>
                <c:pt idx="8966" formatCode="General">
                  <c:v>32.480799999999995</c:v>
                </c:pt>
                <c:pt idx="8967" formatCode="General">
                  <c:v>32.423300000000005</c:v>
                </c:pt>
                <c:pt idx="8968" formatCode="General">
                  <c:v>32.381599999999999</c:v>
                </c:pt>
                <c:pt idx="8969" formatCode="General">
                  <c:v>32.325400000000002</c:v>
                </c:pt>
                <c:pt idx="8970" formatCode="General">
                  <c:v>32.260100000000008</c:v>
                </c:pt>
                <c:pt idx="8971" formatCode="General">
                  <c:v>32.207500000000003</c:v>
                </c:pt>
                <c:pt idx="8972" formatCode="General">
                  <c:v>32.151299999999999</c:v>
                </c:pt>
                <c:pt idx="8973" formatCode="General">
                  <c:v>32.088900000000002</c:v>
                </c:pt>
                <c:pt idx="8974" formatCode="General">
                  <c:v>31.680199999999996</c:v>
                </c:pt>
                <c:pt idx="8975" formatCode="General">
                  <c:v>31.629899999999999</c:v>
                </c:pt>
                <c:pt idx="8976" formatCode="General">
                  <c:v>31.5838</c:v>
                </c:pt>
                <c:pt idx="8977" formatCode="General">
                  <c:v>31.539200000000001</c:v>
                </c:pt>
                <c:pt idx="8978" formatCode="General">
                  <c:v>31.464699999999997</c:v>
                </c:pt>
                <c:pt idx="8979" formatCode="General">
                  <c:v>31.4145</c:v>
                </c:pt>
                <c:pt idx="8980" formatCode="General">
                  <c:v>31.365599999999997</c:v>
                </c:pt>
                <c:pt idx="8981" formatCode="General">
                  <c:v>31.321999999999999</c:v>
                </c:pt>
                <c:pt idx="8982" formatCode="General">
                  <c:v>31.276399999999995</c:v>
                </c:pt>
                <c:pt idx="8983" formatCode="General">
                  <c:v>31.217700000000001</c:v>
                </c:pt>
                <c:pt idx="8984" formatCode="General">
                  <c:v>31.164300000000001</c:v>
                </c:pt>
                <c:pt idx="8985" formatCode="General">
                  <c:v>30.8154</c:v>
                </c:pt>
                <c:pt idx="8986" formatCode="General">
                  <c:v>30.766299999999998</c:v>
                </c:pt>
                <c:pt idx="8987" formatCode="General">
                  <c:v>30.717400000000001</c:v>
                </c:pt>
                <c:pt idx="8988" formatCode="General">
                  <c:v>30.677900000000005</c:v>
                </c:pt>
                <c:pt idx="8989" formatCode="General">
                  <c:v>30.635100000000001</c:v>
                </c:pt>
                <c:pt idx="8990" formatCode="General">
                  <c:v>30.577300000000001</c:v>
                </c:pt>
                <c:pt idx="8991" formatCode="General">
                  <c:v>30.153600000000001</c:v>
                </c:pt>
                <c:pt idx="8992" formatCode="General">
                  <c:v>30.101500000000001</c:v>
                </c:pt>
                <c:pt idx="8993" formatCode="General">
                  <c:v>30.032800000000005</c:v>
                </c:pt>
                <c:pt idx="8994" formatCode="General">
                  <c:v>29.982099999999992</c:v>
                </c:pt>
                <c:pt idx="8995" formatCode="General">
                  <c:v>29.928399999999996</c:v>
                </c:pt>
                <c:pt idx="8996" formatCode="General">
                  <c:v>29.884499999999996</c:v>
                </c:pt>
                <c:pt idx="8997" formatCode="General">
                  <c:v>29.842499999999998</c:v>
                </c:pt>
                <c:pt idx="8998" formatCode="General">
                  <c:v>29.802499999999991</c:v>
                </c:pt>
                <c:pt idx="8999" formatCode="General">
                  <c:v>29.5762</c:v>
                </c:pt>
                <c:pt idx="9000" formatCode="General">
                  <c:v>29.5136</c:v>
                </c:pt>
                <c:pt idx="9001" formatCode="General">
                  <c:v>29.465499999999992</c:v>
                </c:pt>
                <c:pt idx="9002" formatCode="General">
                  <c:v>29.406599999999997</c:v>
                </c:pt>
                <c:pt idx="9003" formatCode="General">
                  <c:v>29.3688</c:v>
                </c:pt>
                <c:pt idx="9004" formatCode="General">
                  <c:v>29.3216</c:v>
                </c:pt>
                <c:pt idx="9005" formatCode="General">
                  <c:v>29.282199999999996</c:v>
                </c:pt>
                <c:pt idx="9006" formatCode="General">
                  <c:v>29.2288</c:v>
                </c:pt>
                <c:pt idx="9007" formatCode="General">
                  <c:v>29.188499999999998</c:v>
                </c:pt>
                <c:pt idx="9008" formatCode="General">
                  <c:v>29.1465</c:v>
                </c:pt>
                <c:pt idx="9009" formatCode="General">
                  <c:v>29.106999999999999</c:v>
                </c:pt>
                <c:pt idx="9010" formatCode="General">
                  <c:v>29.0566</c:v>
                </c:pt>
                <c:pt idx="9011" formatCode="General">
                  <c:v>28.974299999999996</c:v>
                </c:pt>
                <c:pt idx="9012" formatCode="General">
                  <c:v>28.913399999999996</c:v>
                </c:pt>
                <c:pt idx="9013" formatCode="General">
                  <c:v>28.856200000000001</c:v>
                </c:pt>
                <c:pt idx="9014" formatCode="General">
                  <c:v>28.822599999999998</c:v>
                </c:pt>
                <c:pt idx="9015" formatCode="General">
                  <c:v>28.775399999999998</c:v>
                </c:pt>
                <c:pt idx="9016" formatCode="General">
                  <c:v>28.7193</c:v>
                </c:pt>
                <c:pt idx="9017" formatCode="General">
                  <c:v>28.674900000000004</c:v>
                </c:pt>
                <c:pt idx="9018" formatCode="General">
                  <c:v>28.622299999999996</c:v>
                </c:pt>
                <c:pt idx="9019" formatCode="General">
                  <c:v>28.565899999999996</c:v>
                </c:pt>
                <c:pt idx="9020" formatCode="General">
                  <c:v>28.532299999999996</c:v>
                </c:pt>
                <c:pt idx="9021" formatCode="General">
                  <c:v>28.475499999999997</c:v>
                </c:pt>
                <c:pt idx="9022" formatCode="General">
                  <c:v>28.427399999999995</c:v>
                </c:pt>
                <c:pt idx="9023" formatCode="General">
                  <c:v>28.069199999999995</c:v>
                </c:pt>
                <c:pt idx="9024" formatCode="General">
                  <c:v>28.012799999999995</c:v>
                </c:pt>
                <c:pt idx="9025" formatCode="General">
                  <c:v>27.973099999999995</c:v>
                </c:pt>
                <c:pt idx="9026" formatCode="General">
                  <c:v>27.832599999999996</c:v>
                </c:pt>
                <c:pt idx="9027" formatCode="General">
                  <c:v>27.798199999999998</c:v>
                </c:pt>
                <c:pt idx="9028" formatCode="General">
                  <c:v>27.764199999999995</c:v>
                </c:pt>
                <c:pt idx="9029" formatCode="General">
                  <c:v>27.709800000000001</c:v>
                </c:pt>
                <c:pt idx="9030" formatCode="General">
                  <c:v>27.668699999999998</c:v>
                </c:pt>
                <c:pt idx="9031" formatCode="General">
                  <c:v>27.625699999999991</c:v>
                </c:pt>
                <c:pt idx="9032" formatCode="General">
                  <c:v>27.565899999999996</c:v>
                </c:pt>
                <c:pt idx="9033" formatCode="General">
                  <c:v>27.515999999999995</c:v>
                </c:pt>
                <c:pt idx="9034" formatCode="General">
                  <c:v>27.475399999999997</c:v>
                </c:pt>
                <c:pt idx="9035" formatCode="General">
                  <c:v>27.420499999999997</c:v>
                </c:pt>
                <c:pt idx="9036" formatCode="General">
                  <c:v>27.363800000000001</c:v>
                </c:pt>
                <c:pt idx="9037" formatCode="General">
                  <c:v>27.288199999999996</c:v>
                </c:pt>
                <c:pt idx="9038" formatCode="General">
                  <c:v>27.264199999999995</c:v>
                </c:pt>
                <c:pt idx="9039" formatCode="General">
                  <c:v>27.235099999999996</c:v>
                </c:pt>
                <c:pt idx="9040" formatCode="General">
                  <c:v>27.166899999999995</c:v>
                </c:pt>
                <c:pt idx="9041" formatCode="General">
                  <c:v>27.119100000000003</c:v>
                </c:pt>
                <c:pt idx="9042" formatCode="General">
                  <c:v>27.046099999999996</c:v>
                </c:pt>
                <c:pt idx="9043" formatCode="General">
                  <c:v>26.980499999999992</c:v>
                </c:pt>
                <c:pt idx="9044" formatCode="General">
                  <c:v>26.980299999999996</c:v>
                </c:pt>
                <c:pt idx="9045" formatCode="General">
                  <c:v>26.980299999999996</c:v>
                </c:pt>
                <c:pt idx="9046" formatCode="General">
                  <c:v>26.980299999999996</c:v>
                </c:pt>
                <c:pt idx="9047" formatCode="General">
                  <c:v>26.980299999999996</c:v>
                </c:pt>
                <c:pt idx="9048" formatCode="General">
                  <c:v>26.980299999999996</c:v>
                </c:pt>
                <c:pt idx="9049" formatCode="General">
                  <c:v>26.980299999999996</c:v>
                </c:pt>
                <c:pt idx="9050" formatCode="General">
                  <c:v>26.980299999999996</c:v>
                </c:pt>
                <c:pt idx="9051" formatCode="General">
                  <c:v>26.980299999999996</c:v>
                </c:pt>
                <c:pt idx="9052" formatCode="General">
                  <c:v>26.980299999999996</c:v>
                </c:pt>
                <c:pt idx="9053" formatCode="General">
                  <c:v>26.980299999999996</c:v>
                </c:pt>
                <c:pt idx="9054" formatCode="General">
                  <c:v>26.980299999999996</c:v>
                </c:pt>
                <c:pt idx="9055" formatCode="General">
                  <c:v>26.980299999999996</c:v>
                </c:pt>
                <c:pt idx="9056" formatCode="General">
                  <c:v>26.980299999999996</c:v>
                </c:pt>
                <c:pt idx="9057" formatCode="General">
                  <c:v>26.980299999999996</c:v>
                </c:pt>
                <c:pt idx="9058" formatCode="General">
                  <c:v>26.980299999999996</c:v>
                </c:pt>
                <c:pt idx="9059" formatCode="General">
                  <c:v>26.980299999999996</c:v>
                </c:pt>
                <c:pt idx="9060" formatCode="General">
                  <c:v>26.980299999999996</c:v>
                </c:pt>
                <c:pt idx="9061" formatCode="General">
                  <c:v>26.980299999999996</c:v>
                </c:pt>
                <c:pt idx="9062" formatCode="General">
                  <c:v>26.980299999999996</c:v>
                </c:pt>
                <c:pt idx="9063" formatCode="General">
                  <c:v>26.980299999999996</c:v>
                </c:pt>
                <c:pt idx="9064" formatCode="General">
                  <c:v>26.980299999999996</c:v>
                </c:pt>
                <c:pt idx="9065" formatCode="General">
                  <c:v>26.980299999999996</c:v>
                </c:pt>
                <c:pt idx="9066" formatCode="General">
                  <c:v>26.980299999999996</c:v>
                </c:pt>
                <c:pt idx="9067" formatCode="General">
                  <c:v>26.980299999999996</c:v>
                </c:pt>
                <c:pt idx="9068" formatCode="General">
                  <c:v>26.980299999999996</c:v>
                </c:pt>
                <c:pt idx="9069" formatCode="General">
                  <c:v>26.980299999999996</c:v>
                </c:pt>
                <c:pt idx="9070" formatCode="General">
                  <c:v>26.980299999999996</c:v>
                </c:pt>
                <c:pt idx="9071" formatCode="General">
                  <c:v>26.980299999999996</c:v>
                </c:pt>
                <c:pt idx="9072" formatCode="General">
                  <c:v>26.980299999999996</c:v>
                </c:pt>
                <c:pt idx="9073" formatCode="General">
                  <c:v>26.980299999999996</c:v>
                </c:pt>
                <c:pt idx="9074" formatCode="General">
                  <c:v>26.980299999999996</c:v>
                </c:pt>
                <c:pt idx="9075" formatCode="General">
                  <c:v>26.980299999999996</c:v>
                </c:pt>
                <c:pt idx="9076" formatCode="General">
                  <c:v>26.980299999999996</c:v>
                </c:pt>
                <c:pt idx="9077" formatCode="General">
                  <c:v>26.980299999999996</c:v>
                </c:pt>
                <c:pt idx="9078" formatCode="General">
                  <c:v>26.980299999999996</c:v>
                </c:pt>
                <c:pt idx="9079" formatCode="General">
                  <c:v>26.980299999999996</c:v>
                </c:pt>
                <c:pt idx="9080" formatCode="General">
                  <c:v>26.980299999999996</c:v>
                </c:pt>
                <c:pt idx="9081" formatCode="General">
                  <c:v>26.980299999999996</c:v>
                </c:pt>
                <c:pt idx="9082" formatCode="General">
                  <c:v>26.980299999999996</c:v>
                </c:pt>
                <c:pt idx="9083" formatCode="General">
                  <c:v>26.980299999999996</c:v>
                </c:pt>
                <c:pt idx="9084" formatCode="General">
                  <c:v>26.980299999999996</c:v>
                </c:pt>
                <c:pt idx="9085" formatCode="General">
                  <c:v>26.980299999999996</c:v>
                </c:pt>
                <c:pt idx="9086" formatCode="General">
                  <c:v>26.980299999999996</c:v>
                </c:pt>
                <c:pt idx="9087" formatCode="General">
                  <c:v>26.980299999999996</c:v>
                </c:pt>
                <c:pt idx="9088" formatCode="General">
                  <c:v>26.980299999999996</c:v>
                </c:pt>
                <c:pt idx="9089" formatCode="General">
                  <c:v>26.980299999999996</c:v>
                </c:pt>
                <c:pt idx="9090" formatCode="General">
                  <c:v>26.980299999999996</c:v>
                </c:pt>
                <c:pt idx="9091" formatCode="General">
                  <c:v>26.980299999999996</c:v>
                </c:pt>
                <c:pt idx="9092" formatCode="General">
                  <c:v>26.980299999999996</c:v>
                </c:pt>
                <c:pt idx="9093" formatCode="General">
                  <c:v>26.980299999999996</c:v>
                </c:pt>
                <c:pt idx="9094" formatCode="General">
                  <c:v>26.980299999999996</c:v>
                </c:pt>
                <c:pt idx="9095" formatCode="General">
                  <c:v>26.980299999999996</c:v>
                </c:pt>
                <c:pt idx="9096" formatCode="General">
                  <c:v>26.980299999999996</c:v>
                </c:pt>
                <c:pt idx="9097" formatCode="General">
                  <c:v>26.980299999999996</c:v>
                </c:pt>
                <c:pt idx="9098" formatCode="General">
                  <c:v>26.980299999999996</c:v>
                </c:pt>
                <c:pt idx="9099" formatCode="General">
                  <c:v>26.980299999999996</c:v>
                </c:pt>
                <c:pt idx="9100" formatCode="General">
                  <c:v>26.980299999999996</c:v>
                </c:pt>
                <c:pt idx="9101" formatCode="General">
                  <c:v>26.980299999999996</c:v>
                </c:pt>
                <c:pt idx="9102" formatCode="General">
                  <c:v>26.980299999999996</c:v>
                </c:pt>
                <c:pt idx="9103" formatCode="General">
                  <c:v>26.980299999999996</c:v>
                </c:pt>
                <c:pt idx="9104" formatCode="General">
                  <c:v>26.980299999999996</c:v>
                </c:pt>
                <c:pt idx="9105" formatCode="General">
                  <c:v>26.980299999999996</c:v>
                </c:pt>
                <c:pt idx="9106" formatCode="General">
                  <c:v>26.980299999999996</c:v>
                </c:pt>
                <c:pt idx="9107" formatCode="General">
                  <c:v>26.980299999999996</c:v>
                </c:pt>
                <c:pt idx="9108" formatCode="General">
                  <c:v>26.980299999999996</c:v>
                </c:pt>
                <c:pt idx="9109" formatCode="General">
                  <c:v>26.980299999999996</c:v>
                </c:pt>
                <c:pt idx="9110" formatCode="General">
                  <c:v>26.980299999999996</c:v>
                </c:pt>
                <c:pt idx="9111" formatCode="General">
                  <c:v>26.980299999999996</c:v>
                </c:pt>
                <c:pt idx="9112" formatCode="General">
                  <c:v>26.980299999999996</c:v>
                </c:pt>
                <c:pt idx="9113" formatCode="General">
                  <c:v>26.980299999999996</c:v>
                </c:pt>
                <c:pt idx="9114" formatCode="General">
                  <c:v>26.980299999999996</c:v>
                </c:pt>
                <c:pt idx="9115" formatCode="General">
                  <c:v>26.980299999999996</c:v>
                </c:pt>
                <c:pt idx="9116" formatCode="General">
                  <c:v>26.980299999999996</c:v>
                </c:pt>
                <c:pt idx="9117" formatCode="General">
                  <c:v>26.980299999999996</c:v>
                </c:pt>
                <c:pt idx="9118" formatCode="General">
                  <c:v>26.980299999999996</c:v>
                </c:pt>
                <c:pt idx="9119" formatCode="General">
                  <c:v>26.980299999999996</c:v>
                </c:pt>
                <c:pt idx="9120" formatCode="General">
                  <c:v>26.980299999999996</c:v>
                </c:pt>
                <c:pt idx="9121" formatCode="General">
                  <c:v>26.980299999999996</c:v>
                </c:pt>
                <c:pt idx="9122" formatCode="General">
                  <c:v>26.980299999999996</c:v>
                </c:pt>
                <c:pt idx="9123" formatCode="General">
                  <c:v>26.980299999999996</c:v>
                </c:pt>
                <c:pt idx="9124" formatCode="General">
                  <c:v>26.980299999999996</c:v>
                </c:pt>
                <c:pt idx="9125" formatCode="General">
                  <c:v>26.980299999999996</c:v>
                </c:pt>
                <c:pt idx="9126" formatCode="General">
                  <c:v>26.980299999999996</c:v>
                </c:pt>
                <c:pt idx="9127" formatCode="General">
                  <c:v>26.980299999999996</c:v>
                </c:pt>
                <c:pt idx="9128" formatCode="General">
                  <c:v>26.980299999999996</c:v>
                </c:pt>
                <c:pt idx="9129" formatCode="General">
                  <c:v>26.980299999999996</c:v>
                </c:pt>
                <c:pt idx="9130" formatCode="General">
                  <c:v>26.980299999999996</c:v>
                </c:pt>
                <c:pt idx="9131" formatCode="General">
                  <c:v>26.980299999999996</c:v>
                </c:pt>
                <c:pt idx="9132" formatCode="General">
                  <c:v>26.980299999999996</c:v>
                </c:pt>
                <c:pt idx="9133" formatCode="General">
                  <c:v>26.980299999999996</c:v>
                </c:pt>
                <c:pt idx="9134" formatCode="General">
                  <c:v>26.980299999999996</c:v>
                </c:pt>
                <c:pt idx="9135" formatCode="General">
                  <c:v>26.980299999999996</c:v>
                </c:pt>
                <c:pt idx="9136" formatCode="General">
                  <c:v>26.980299999999996</c:v>
                </c:pt>
                <c:pt idx="9137" formatCode="General">
                  <c:v>26.980299999999996</c:v>
                </c:pt>
                <c:pt idx="9138" formatCode="General">
                  <c:v>26.980299999999996</c:v>
                </c:pt>
                <c:pt idx="9139" formatCode="General">
                  <c:v>26.980299999999996</c:v>
                </c:pt>
                <c:pt idx="9140" formatCode="General">
                  <c:v>26.980299999999996</c:v>
                </c:pt>
                <c:pt idx="9141" formatCode="General">
                  <c:v>26.980299999999996</c:v>
                </c:pt>
                <c:pt idx="9142" formatCode="General">
                  <c:v>26.980299999999996</c:v>
                </c:pt>
                <c:pt idx="9143" formatCode="General">
                  <c:v>26.980299999999996</c:v>
                </c:pt>
                <c:pt idx="9144" formatCode="General">
                  <c:v>26.980299999999996</c:v>
                </c:pt>
                <c:pt idx="9145" formatCode="General">
                  <c:v>26.980299999999996</c:v>
                </c:pt>
                <c:pt idx="9146" formatCode="General">
                  <c:v>26.980299999999996</c:v>
                </c:pt>
                <c:pt idx="9147" formatCode="General">
                  <c:v>26.980299999999996</c:v>
                </c:pt>
                <c:pt idx="9148" formatCode="General">
                  <c:v>26.980299999999996</c:v>
                </c:pt>
                <c:pt idx="9149" formatCode="General">
                  <c:v>26.980299999999996</c:v>
                </c:pt>
                <c:pt idx="9150" formatCode="General">
                  <c:v>26.980299999999996</c:v>
                </c:pt>
                <c:pt idx="9151" formatCode="General">
                  <c:v>26.980299999999996</c:v>
                </c:pt>
                <c:pt idx="9152" formatCode="General">
                  <c:v>26.980299999999996</c:v>
                </c:pt>
                <c:pt idx="9153" formatCode="General">
                  <c:v>26.980299999999996</c:v>
                </c:pt>
                <c:pt idx="9154" formatCode="General">
                  <c:v>26.980299999999996</c:v>
                </c:pt>
                <c:pt idx="9155" formatCode="General">
                  <c:v>26.980299999999996</c:v>
                </c:pt>
                <c:pt idx="9156" formatCode="General">
                  <c:v>26.980299999999996</c:v>
                </c:pt>
                <c:pt idx="9157" formatCode="General">
                  <c:v>26.980299999999996</c:v>
                </c:pt>
                <c:pt idx="9158" formatCode="General">
                  <c:v>26.980299999999996</c:v>
                </c:pt>
                <c:pt idx="9159" formatCode="General">
                  <c:v>26.980299999999996</c:v>
                </c:pt>
                <c:pt idx="9160" formatCode="General">
                  <c:v>26.980299999999996</c:v>
                </c:pt>
                <c:pt idx="9161" formatCode="General">
                  <c:v>26.980299999999996</c:v>
                </c:pt>
                <c:pt idx="9162" formatCode="General">
                  <c:v>26.980299999999996</c:v>
                </c:pt>
                <c:pt idx="9163" formatCode="General">
                  <c:v>26.980299999999996</c:v>
                </c:pt>
                <c:pt idx="9164" formatCode="General">
                  <c:v>26.980299999999996</c:v>
                </c:pt>
                <c:pt idx="9165" formatCode="General">
                  <c:v>26.980299999999996</c:v>
                </c:pt>
                <c:pt idx="9166" formatCode="General">
                  <c:v>26.980299999999996</c:v>
                </c:pt>
                <c:pt idx="9167" formatCode="General">
                  <c:v>26.980299999999996</c:v>
                </c:pt>
                <c:pt idx="9168" formatCode="General">
                  <c:v>26.980299999999996</c:v>
                </c:pt>
                <c:pt idx="9169" formatCode="General">
                  <c:v>26.980299999999996</c:v>
                </c:pt>
                <c:pt idx="9170" formatCode="General">
                  <c:v>26.980299999999996</c:v>
                </c:pt>
                <c:pt idx="9171" formatCode="General">
                  <c:v>26.980299999999996</c:v>
                </c:pt>
                <c:pt idx="9172" formatCode="General">
                  <c:v>26.980299999999996</c:v>
                </c:pt>
                <c:pt idx="9173" formatCode="General">
                  <c:v>26.980299999999996</c:v>
                </c:pt>
                <c:pt idx="9174" formatCode="General">
                  <c:v>26.980299999999996</c:v>
                </c:pt>
                <c:pt idx="9175" formatCode="General">
                  <c:v>26.980299999999996</c:v>
                </c:pt>
                <c:pt idx="9176" formatCode="General">
                  <c:v>26.980299999999996</c:v>
                </c:pt>
                <c:pt idx="9177" formatCode="General">
                  <c:v>26.980299999999996</c:v>
                </c:pt>
                <c:pt idx="9178" formatCode="General">
                  <c:v>26.980299999999996</c:v>
                </c:pt>
                <c:pt idx="9179" formatCode="General">
                  <c:v>26.980299999999996</c:v>
                </c:pt>
                <c:pt idx="9180" formatCode="General">
                  <c:v>26.980299999999996</c:v>
                </c:pt>
                <c:pt idx="9181" formatCode="General">
                  <c:v>26.980299999999996</c:v>
                </c:pt>
                <c:pt idx="9182" formatCode="General">
                  <c:v>26.980299999999996</c:v>
                </c:pt>
                <c:pt idx="9183" formatCode="General">
                  <c:v>26.980299999999996</c:v>
                </c:pt>
                <c:pt idx="9184" formatCode="General">
                  <c:v>26.980299999999996</c:v>
                </c:pt>
                <c:pt idx="9185" formatCode="General">
                  <c:v>26.980299999999996</c:v>
                </c:pt>
                <c:pt idx="9186" formatCode="General">
                  <c:v>26.980299999999996</c:v>
                </c:pt>
                <c:pt idx="9187" formatCode="General">
                  <c:v>26.980299999999996</c:v>
                </c:pt>
                <c:pt idx="9188" formatCode="General">
                  <c:v>26.980299999999996</c:v>
                </c:pt>
                <c:pt idx="9189" formatCode="General">
                  <c:v>26.980299999999996</c:v>
                </c:pt>
                <c:pt idx="9190" formatCode="General">
                  <c:v>26.980299999999996</c:v>
                </c:pt>
                <c:pt idx="9191" formatCode="General">
                  <c:v>26.980299999999996</c:v>
                </c:pt>
                <c:pt idx="9192" formatCode="General">
                  <c:v>26.980299999999996</c:v>
                </c:pt>
                <c:pt idx="9193" formatCode="General">
                  <c:v>26.980299999999996</c:v>
                </c:pt>
                <c:pt idx="9194" formatCode="General">
                  <c:v>26.980299999999996</c:v>
                </c:pt>
                <c:pt idx="9195" formatCode="General">
                  <c:v>26.980299999999996</c:v>
                </c:pt>
                <c:pt idx="9196" formatCode="General">
                  <c:v>26.980299999999996</c:v>
                </c:pt>
                <c:pt idx="9197" formatCode="General">
                  <c:v>26.980299999999996</c:v>
                </c:pt>
                <c:pt idx="9198" formatCode="General">
                  <c:v>26.980299999999996</c:v>
                </c:pt>
                <c:pt idx="9199" formatCode="General">
                  <c:v>26.980299999999996</c:v>
                </c:pt>
                <c:pt idx="9200" formatCode="General">
                  <c:v>26.980299999999996</c:v>
                </c:pt>
                <c:pt idx="9201" formatCode="General">
                  <c:v>26.980299999999996</c:v>
                </c:pt>
                <c:pt idx="9202" formatCode="General">
                  <c:v>26.980299999999996</c:v>
                </c:pt>
                <c:pt idx="9203" formatCode="General">
                  <c:v>26.980299999999996</c:v>
                </c:pt>
                <c:pt idx="9204" formatCode="General">
                  <c:v>26.980299999999996</c:v>
                </c:pt>
                <c:pt idx="9205" formatCode="General">
                  <c:v>26.980299999999996</c:v>
                </c:pt>
                <c:pt idx="9206" formatCode="General">
                  <c:v>26.980299999999996</c:v>
                </c:pt>
                <c:pt idx="9207" formatCode="General">
                  <c:v>26.980299999999996</c:v>
                </c:pt>
                <c:pt idx="9208" formatCode="General">
                  <c:v>26.980299999999996</c:v>
                </c:pt>
                <c:pt idx="9209" formatCode="General">
                  <c:v>26.980299999999996</c:v>
                </c:pt>
                <c:pt idx="9210" formatCode="General">
                  <c:v>26.980299999999996</c:v>
                </c:pt>
                <c:pt idx="9211" formatCode="General">
                  <c:v>26.980299999999996</c:v>
                </c:pt>
                <c:pt idx="9212" formatCode="General">
                  <c:v>26.980299999999996</c:v>
                </c:pt>
                <c:pt idx="9213" formatCode="General">
                  <c:v>26.980299999999996</c:v>
                </c:pt>
                <c:pt idx="9214" formatCode="General">
                  <c:v>26.980299999999996</c:v>
                </c:pt>
                <c:pt idx="9215" formatCode="General">
                  <c:v>26.980299999999996</c:v>
                </c:pt>
                <c:pt idx="9216" formatCode="General">
                  <c:v>26.980299999999996</c:v>
                </c:pt>
                <c:pt idx="9217" formatCode="General">
                  <c:v>26.980299999999996</c:v>
                </c:pt>
                <c:pt idx="9218" formatCode="General">
                  <c:v>26.980299999999996</c:v>
                </c:pt>
                <c:pt idx="9219" formatCode="General">
                  <c:v>26.980299999999996</c:v>
                </c:pt>
                <c:pt idx="9220" formatCode="General">
                  <c:v>26.980299999999996</c:v>
                </c:pt>
                <c:pt idx="9221" formatCode="General">
                  <c:v>26.980299999999996</c:v>
                </c:pt>
                <c:pt idx="9222" formatCode="General">
                  <c:v>26.980299999999996</c:v>
                </c:pt>
                <c:pt idx="9223" formatCode="General">
                  <c:v>26.980299999999996</c:v>
                </c:pt>
                <c:pt idx="9224" formatCode="General">
                  <c:v>26.980299999999996</c:v>
                </c:pt>
                <c:pt idx="9225" formatCode="General">
                  <c:v>26.980299999999996</c:v>
                </c:pt>
                <c:pt idx="9226" formatCode="General">
                  <c:v>26.980299999999996</c:v>
                </c:pt>
                <c:pt idx="9227" formatCode="General">
                  <c:v>26.980299999999996</c:v>
                </c:pt>
                <c:pt idx="9228" formatCode="General">
                  <c:v>26.980299999999996</c:v>
                </c:pt>
                <c:pt idx="9229" formatCode="General">
                  <c:v>26.980299999999996</c:v>
                </c:pt>
                <c:pt idx="9230" formatCode="General">
                  <c:v>26.980299999999996</c:v>
                </c:pt>
                <c:pt idx="9231" formatCode="General">
                  <c:v>26.980299999999996</c:v>
                </c:pt>
                <c:pt idx="9232" formatCode="General">
                  <c:v>26.980299999999996</c:v>
                </c:pt>
                <c:pt idx="9233" formatCode="General">
                  <c:v>26.980299999999996</c:v>
                </c:pt>
                <c:pt idx="9234" formatCode="General">
                  <c:v>26.980299999999996</c:v>
                </c:pt>
                <c:pt idx="9235" formatCode="General">
                  <c:v>26.980299999999996</c:v>
                </c:pt>
                <c:pt idx="9236" formatCode="General">
                  <c:v>26.980299999999996</c:v>
                </c:pt>
                <c:pt idx="9237" formatCode="General">
                  <c:v>26.980299999999996</c:v>
                </c:pt>
                <c:pt idx="9238" formatCode="General">
                  <c:v>26.980299999999996</c:v>
                </c:pt>
                <c:pt idx="9239" formatCode="General">
                  <c:v>26.980299999999996</c:v>
                </c:pt>
                <c:pt idx="9240" formatCode="General">
                  <c:v>26.980299999999996</c:v>
                </c:pt>
                <c:pt idx="9241" formatCode="General">
                  <c:v>26.980299999999996</c:v>
                </c:pt>
                <c:pt idx="9242" formatCode="General">
                  <c:v>26.980299999999996</c:v>
                </c:pt>
                <c:pt idx="9243" formatCode="General">
                  <c:v>26.969899999999996</c:v>
                </c:pt>
                <c:pt idx="9244" formatCode="General">
                  <c:v>26.9238</c:v>
                </c:pt>
                <c:pt idx="9245" formatCode="General">
                  <c:v>26.888299999999997</c:v>
                </c:pt>
                <c:pt idx="9246" formatCode="General">
                  <c:v>26.842099999999995</c:v>
                </c:pt>
                <c:pt idx="9247" formatCode="General">
                  <c:v>26.810400000000001</c:v>
                </c:pt>
                <c:pt idx="9248" formatCode="General">
                  <c:v>26.7592</c:v>
                </c:pt>
                <c:pt idx="9249" formatCode="General">
                  <c:v>26.730899999999995</c:v>
                </c:pt>
                <c:pt idx="9250" formatCode="General">
                  <c:v>26.6937</c:v>
                </c:pt>
                <c:pt idx="9251" formatCode="General">
                  <c:v>26.659199999999995</c:v>
                </c:pt>
                <c:pt idx="9252" formatCode="General">
                  <c:v>26.620100000000001</c:v>
                </c:pt>
                <c:pt idx="9253" formatCode="General">
                  <c:v>26.582499999999996</c:v>
                </c:pt>
                <c:pt idx="9254" formatCode="General">
                  <c:v>26.550699999999996</c:v>
                </c:pt>
                <c:pt idx="9255" formatCode="General">
                  <c:v>26.518000000000001</c:v>
                </c:pt>
                <c:pt idx="9256" formatCode="General">
                  <c:v>26.489499999999996</c:v>
                </c:pt>
                <c:pt idx="9257" formatCode="General">
                  <c:v>26.451699999999995</c:v>
                </c:pt>
                <c:pt idx="9258" formatCode="General">
                  <c:v>26.428399999999996</c:v>
                </c:pt>
                <c:pt idx="9259" formatCode="General">
                  <c:v>26.3903</c:v>
                </c:pt>
                <c:pt idx="9260" formatCode="General">
                  <c:v>26.347999999999999</c:v>
                </c:pt>
                <c:pt idx="9261" formatCode="General">
                  <c:v>26.313900000000004</c:v>
                </c:pt>
                <c:pt idx="9262" formatCode="General">
                  <c:v>26.280899999999995</c:v>
                </c:pt>
                <c:pt idx="9263" formatCode="General">
                  <c:v>26.2471</c:v>
                </c:pt>
                <c:pt idx="9264" formatCode="General">
                  <c:v>26.223099999999995</c:v>
                </c:pt>
                <c:pt idx="9265" formatCode="General">
                  <c:v>26.186399999999995</c:v>
                </c:pt>
                <c:pt idx="9266" formatCode="General">
                  <c:v>26.157000000000004</c:v>
                </c:pt>
                <c:pt idx="9267" formatCode="General">
                  <c:v>26.126799999999996</c:v>
                </c:pt>
                <c:pt idx="9268" formatCode="General">
                  <c:v>26.0913</c:v>
                </c:pt>
                <c:pt idx="9269" formatCode="General">
                  <c:v>26.0671</c:v>
                </c:pt>
                <c:pt idx="9270" formatCode="General">
                  <c:v>26.045000000000002</c:v>
                </c:pt>
                <c:pt idx="9271" formatCode="General">
                  <c:v>26.010400000000001</c:v>
                </c:pt>
                <c:pt idx="9272" formatCode="General">
                  <c:v>25.980799999999991</c:v>
                </c:pt>
                <c:pt idx="9273" formatCode="General">
                  <c:v>25.9376</c:v>
                </c:pt>
                <c:pt idx="9274" formatCode="General">
                  <c:v>25.906599999999997</c:v>
                </c:pt>
                <c:pt idx="9275" formatCode="General">
                  <c:v>25.872399999999995</c:v>
                </c:pt>
                <c:pt idx="9276" formatCode="General">
                  <c:v>25.829000000000001</c:v>
                </c:pt>
                <c:pt idx="9277" formatCode="General">
                  <c:v>25.792399999999997</c:v>
                </c:pt>
                <c:pt idx="9278" formatCode="General">
                  <c:v>25.744800000000001</c:v>
                </c:pt>
                <c:pt idx="9279" formatCode="General">
                  <c:v>25.724399999999996</c:v>
                </c:pt>
                <c:pt idx="9280" formatCode="General">
                  <c:v>25.6815</c:v>
                </c:pt>
                <c:pt idx="9281" formatCode="General">
                  <c:v>25.632200000000001</c:v>
                </c:pt>
                <c:pt idx="9282" formatCode="General">
                  <c:v>25.608499999999996</c:v>
                </c:pt>
                <c:pt idx="9283" formatCode="General">
                  <c:v>25.5746</c:v>
                </c:pt>
                <c:pt idx="9284" formatCode="General">
                  <c:v>25.524699999999996</c:v>
                </c:pt>
                <c:pt idx="9285" formatCode="General">
                  <c:v>25.490299999999998</c:v>
                </c:pt>
                <c:pt idx="9286" formatCode="General">
                  <c:v>25.445299999999996</c:v>
                </c:pt>
                <c:pt idx="9287" formatCode="General">
                  <c:v>25.408899999999996</c:v>
                </c:pt>
                <c:pt idx="9288" formatCode="General">
                  <c:v>25.382499999999997</c:v>
                </c:pt>
                <c:pt idx="9289" formatCode="General">
                  <c:v>25.350300000000001</c:v>
                </c:pt>
                <c:pt idx="9290" formatCode="General">
                  <c:v>25.304300000000001</c:v>
                </c:pt>
                <c:pt idx="9291" formatCode="General">
                  <c:v>25.264999999999997</c:v>
                </c:pt>
                <c:pt idx="9292" formatCode="General">
                  <c:v>25.210999999999999</c:v>
                </c:pt>
                <c:pt idx="9293" formatCode="General">
                  <c:v>25.16</c:v>
                </c:pt>
                <c:pt idx="9294" formatCode="General">
                  <c:v>25.124099999999999</c:v>
                </c:pt>
                <c:pt idx="9295" formatCode="General">
                  <c:v>25.079499999999996</c:v>
                </c:pt>
                <c:pt idx="9296" formatCode="General">
                  <c:v>25.0458</c:v>
                </c:pt>
                <c:pt idx="9297" formatCode="General">
                  <c:v>25.010300000000001</c:v>
                </c:pt>
                <c:pt idx="9298" formatCode="General">
                  <c:v>24.973400000000002</c:v>
                </c:pt>
                <c:pt idx="9299" formatCode="General">
                  <c:v>24.938699999999997</c:v>
                </c:pt>
                <c:pt idx="9300" formatCode="General">
                  <c:v>24.889299999999995</c:v>
                </c:pt>
                <c:pt idx="9301" formatCode="General">
                  <c:v>24.8462</c:v>
                </c:pt>
                <c:pt idx="9302" formatCode="General">
                  <c:v>24.811800000000009</c:v>
                </c:pt>
                <c:pt idx="9303" formatCode="General">
                  <c:v>24.759499999999996</c:v>
                </c:pt>
                <c:pt idx="9304" formatCode="General">
                  <c:v>24.7377</c:v>
                </c:pt>
                <c:pt idx="9305" formatCode="General">
                  <c:v>24.7028</c:v>
                </c:pt>
                <c:pt idx="9306" formatCode="General">
                  <c:v>24.6675</c:v>
                </c:pt>
                <c:pt idx="9307" formatCode="General">
                  <c:v>24.6203</c:v>
                </c:pt>
                <c:pt idx="9308" formatCode="General">
                  <c:v>24.588399999999996</c:v>
                </c:pt>
                <c:pt idx="9309" formatCode="General">
                  <c:v>24.560399999999998</c:v>
                </c:pt>
                <c:pt idx="9310" formatCode="General">
                  <c:v>24.524999999999999</c:v>
                </c:pt>
                <c:pt idx="9311" formatCode="General">
                  <c:v>24.491399999999995</c:v>
                </c:pt>
                <c:pt idx="9312" formatCode="General">
                  <c:v>24.457599999999996</c:v>
                </c:pt>
                <c:pt idx="9313" formatCode="General">
                  <c:v>24.423399999999997</c:v>
                </c:pt>
                <c:pt idx="9314" formatCode="General">
                  <c:v>24.3962</c:v>
                </c:pt>
                <c:pt idx="9315" formatCode="General">
                  <c:v>24.3673</c:v>
                </c:pt>
                <c:pt idx="9316" formatCode="General">
                  <c:v>24.337800000000005</c:v>
                </c:pt>
                <c:pt idx="9317" formatCode="General">
                  <c:v>24.297799999999995</c:v>
                </c:pt>
                <c:pt idx="9318" formatCode="General">
                  <c:v>24.256900000000005</c:v>
                </c:pt>
                <c:pt idx="9319" formatCode="General">
                  <c:v>24.213799999999996</c:v>
                </c:pt>
                <c:pt idx="9320" formatCode="General">
                  <c:v>24.192799999999991</c:v>
                </c:pt>
                <c:pt idx="9321" formatCode="General">
                  <c:v>24.156400000000001</c:v>
                </c:pt>
                <c:pt idx="9322" formatCode="General">
                  <c:v>24.114400000000003</c:v>
                </c:pt>
                <c:pt idx="9323" formatCode="General">
                  <c:v>24.086499999999997</c:v>
                </c:pt>
                <c:pt idx="9324" formatCode="General">
                  <c:v>24.0534</c:v>
                </c:pt>
                <c:pt idx="9325" formatCode="General">
                  <c:v>23.994800000000001</c:v>
                </c:pt>
                <c:pt idx="9326" formatCode="General">
                  <c:v>23.965299999999992</c:v>
                </c:pt>
                <c:pt idx="9327" formatCode="General">
                  <c:v>23.9312</c:v>
                </c:pt>
                <c:pt idx="9328" formatCode="General">
                  <c:v>23.787999999999997</c:v>
                </c:pt>
                <c:pt idx="9329" formatCode="General">
                  <c:v>23.767099999999996</c:v>
                </c:pt>
                <c:pt idx="9330" formatCode="General">
                  <c:v>23.721900000000005</c:v>
                </c:pt>
                <c:pt idx="9331" formatCode="General">
                  <c:v>23.666799999999995</c:v>
                </c:pt>
                <c:pt idx="9332" formatCode="General">
                  <c:v>23.553999999999995</c:v>
                </c:pt>
                <c:pt idx="9333" formatCode="General">
                  <c:v>23.514299999999999</c:v>
                </c:pt>
                <c:pt idx="9334" formatCode="General">
                  <c:v>23.481599999999997</c:v>
                </c:pt>
                <c:pt idx="9335" formatCode="General">
                  <c:v>23.434699999999996</c:v>
                </c:pt>
                <c:pt idx="9336" formatCode="General">
                  <c:v>23.387</c:v>
                </c:pt>
                <c:pt idx="9337" formatCode="General">
                  <c:v>23.358599999999996</c:v>
                </c:pt>
                <c:pt idx="9338" formatCode="General">
                  <c:v>23.314299999999999</c:v>
                </c:pt>
                <c:pt idx="9339" formatCode="General">
                  <c:v>23.280099999999997</c:v>
                </c:pt>
                <c:pt idx="9340" formatCode="General">
                  <c:v>23.233799999999995</c:v>
                </c:pt>
                <c:pt idx="9341" formatCode="General">
                  <c:v>23.1874</c:v>
                </c:pt>
                <c:pt idx="9342" formatCode="General">
                  <c:v>23.149699999999996</c:v>
                </c:pt>
                <c:pt idx="9343" formatCode="General">
                  <c:v>23.119100000000003</c:v>
                </c:pt>
                <c:pt idx="9344" formatCode="General">
                  <c:v>23.083699999999997</c:v>
                </c:pt>
                <c:pt idx="9345" formatCode="General">
                  <c:v>23.029900000000001</c:v>
                </c:pt>
                <c:pt idx="9346" formatCode="General">
                  <c:v>22.998999999999995</c:v>
                </c:pt>
                <c:pt idx="9347" formatCode="General">
                  <c:v>22.975199999999997</c:v>
                </c:pt>
                <c:pt idx="9348" formatCode="General">
                  <c:v>22.929399999999998</c:v>
                </c:pt>
                <c:pt idx="9349" formatCode="General">
                  <c:v>22.8965</c:v>
                </c:pt>
                <c:pt idx="9350" formatCode="General">
                  <c:v>22.861599999999996</c:v>
                </c:pt>
                <c:pt idx="9351" formatCode="General">
                  <c:v>22.826899999999995</c:v>
                </c:pt>
                <c:pt idx="9352" formatCode="General">
                  <c:v>22.798699999999997</c:v>
                </c:pt>
                <c:pt idx="9353" formatCode="General">
                  <c:v>22.764399999999991</c:v>
                </c:pt>
                <c:pt idx="9354" formatCode="General">
                  <c:v>22.723400000000002</c:v>
                </c:pt>
                <c:pt idx="9355" formatCode="General">
                  <c:v>22.668900000000001</c:v>
                </c:pt>
                <c:pt idx="9356" formatCode="General">
                  <c:v>22.625</c:v>
                </c:pt>
                <c:pt idx="9357" formatCode="General">
                  <c:v>22.567799999999991</c:v>
                </c:pt>
                <c:pt idx="9358" formatCode="General">
                  <c:v>22.520600000000002</c:v>
                </c:pt>
                <c:pt idx="9359" formatCode="General">
                  <c:v>22.499499999999998</c:v>
                </c:pt>
                <c:pt idx="9360" formatCode="General">
                  <c:v>22.468899999999998</c:v>
                </c:pt>
                <c:pt idx="9361" formatCode="General">
                  <c:v>22.441599999999998</c:v>
                </c:pt>
                <c:pt idx="9362" formatCode="General">
                  <c:v>22.394800000000004</c:v>
                </c:pt>
                <c:pt idx="9363" formatCode="General">
                  <c:v>22.371099999999995</c:v>
                </c:pt>
                <c:pt idx="9364" formatCode="General">
                  <c:v>22.3414</c:v>
                </c:pt>
                <c:pt idx="9365" formatCode="General">
                  <c:v>22.3094</c:v>
                </c:pt>
                <c:pt idx="9366" formatCode="General">
                  <c:v>22.280699999999996</c:v>
                </c:pt>
                <c:pt idx="9367" formatCode="General">
                  <c:v>22.2498</c:v>
                </c:pt>
                <c:pt idx="9368" formatCode="General">
                  <c:v>22.212800000000001</c:v>
                </c:pt>
                <c:pt idx="9369" formatCode="General">
                  <c:v>22.177099999999999</c:v>
                </c:pt>
                <c:pt idx="9370" formatCode="General">
                  <c:v>22.139399999999995</c:v>
                </c:pt>
                <c:pt idx="9371" formatCode="General">
                  <c:v>22.105899999999995</c:v>
                </c:pt>
                <c:pt idx="9372" formatCode="General">
                  <c:v>22.062899999999996</c:v>
                </c:pt>
                <c:pt idx="9373" formatCode="General">
                  <c:v>22.0258</c:v>
                </c:pt>
                <c:pt idx="9374" formatCode="General">
                  <c:v>21.718299999999996</c:v>
                </c:pt>
                <c:pt idx="9375" formatCode="General">
                  <c:v>21.689900000000005</c:v>
                </c:pt>
                <c:pt idx="9376" formatCode="General">
                  <c:v>21.637499999999999</c:v>
                </c:pt>
                <c:pt idx="9377" formatCode="General">
                  <c:v>21.608499999999996</c:v>
                </c:pt>
                <c:pt idx="9378" formatCode="General">
                  <c:v>21.584099999999996</c:v>
                </c:pt>
                <c:pt idx="9379" formatCode="General">
                  <c:v>21.557700000000001</c:v>
                </c:pt>
                <c:pt idx="9380" formatCode="General">
                  <c:v>21.529199999999996</c:v>
                </c:pt>
                <c:pt idx="9381" formatCode="General">
                  <c:v>21.491900000000001</c:v>
                </c:pt>
                <c:pt idx="9382" formatCode="General">
                  <c:v>21.466399999999997</c:v>
                </c:pt>
                <c:pt idx="9383" formatCode="General">
                  <c:v>21.419</c:v>
                </c:pt>
                <c:pt idx="9384" formatCode="General">
                  <c:v>21.3947</c:v>
                </c:pt>
                <c:pt idx="9385" formatCode="General">
                  <c:v>21.158200000000001</c:v>
                </c:pt>
                <c:pt idx="9386" formatCode="General">
                  <c:v>21.121099999999995</c:v>
                </c:pt>
                <c:pt idx="9387" formatCode="General">
                  <c:v>21.092099999999995</c:v>
                </c:pt>
                <c:pt idx="9388" formatCode="General">
                  <c:v>21.063499999999998</c:v>
                </c:pt>
                <c:pt idx="9389" formatCode="General">
                  <c:v>21.034400000000005</c:v>
                </c:pt>
                <c:pt idx="9390" formatCode="General">
                  <c:v>20.7333</c:v>
                </c:pt>
                <c:pt idx="9391" formatCode="General">
                  <c:v>20.699300000000001</c:v>
                </c:pt>
                <c:pt idx="9392" formatCode="General">
                  <c:v>20.659600000000001</c:v>
                </c:pt>
                <c:pt idx="9393" formatCode="General">
                  <c:v>20.619299999999999</c:v>
                </c:pt>
                <c:pt idx="9394" formatCode="General">
                  <c:v>20.6007</c:v>
                </c:pt>
                <c:pt idx="9395" formatCode="General">
                  <c:v>20.555399999999995</c:v>
                </c:pt>
                <c:pt idx="9396" formatCode="General">
                  <c:v>20.519300000000001</c:v>
                </c:pt>
                <c:pt idx="9397" formatCode="General">
                  <c:v>20.493699999999997</c:v>
                </c:pt>
                <c:pt idx="9398" formatCode="General">
                  <c:v>20.336400000000001</c:v>
                </c:pt>
                <c:pt idx="9399" formatCode="General">
                  <c:v>20.295699999999997</c:v>
                </c:pt>
                <c:pt idx="9400" formatCode="General">
                  <c:v>20.246699999999997</c:v>
                </c:pt>
                <c:pt idx="9401" formatCode="General">
                  <c:v>20.2089</c:v>
                </c:pt>
                <c:pt idx="9402" formatCode="General">
                  <c:v>20.181699999999996</c:v>
                </c:pt>
                <c:pt idx="9403" formatCode="General">
                  <c:v>20.1496</c:v>
                </c:pt>
                <c:pt idx="9404" formatCode="General">
                  <c:v>20.133500000000005</c:v>
                </c:pt>
                <c:pt idx="9405" formatCode="General">
                  <c:v>20.102399999999996</c:v>
                </c:pt>
                <c:pt idx="9406" formatCode="General">
                  <c:v>20.069800000000001</c:v>
                </c:pt>
                <c:pt idx="9407" formatCode="General">
                  <c:v>20.044599999999996</c:v>
                </c:pt>
                <c:pt idx="9408" formatCode="General">
                  <c:v>20.011500000000005</c:v>
                </c:pt>
                <c:pt idx="9409" formatCode="General">
                  <c:v>19.984100000000002</c:v>
                </c:pt>
                <c:pt idx="9410" formatCode="General">
                  <c:v>19.936199999999996</c:v>
                </c:pt>
                <c:pt idx="9411" formatCode="General">
                  <c:v>19.896699999999996</c:v>
                </c:pt>
                <c:pt idx="9412" formatCode="General">
                  <c:v>19.8581</c:v>
                </c:pt>
                <c:pt idx="9413" formatCode="General">
                  <c:v>19.8233</c:v>
                </c:pt>
                <c:pt idx="9414" formatCode="General">
                  <c:v>19.790800000000001</c:v>
                </c:pt>
                <c:pt idx="9415" formatCode="General">
                  <c:v>19.762299999999996</c:v>
                </c:pt>
                <c:pt idx="9416" formatCode="General">
                  <c:v>19.720699999999997</c:v>
                </c:pt>
                <c:pt idx="9417" formatCode="General">
                  <c:v>19.6907</c:v>
                </c:pt>
                <c:pt idx="9418" formatCode="General">
                  <c:v>19.6496</c:v>
                </c:pt>
                <c:pt idx="9419" formatCode="General">
                  <c:v>19.6233</c:v>
                </c:pt>
                <c:pt idx="9420" formatCode="General">
                  <c:v>19.579599999999996</c:v>
                </c:pt>
                <c:pt idx="9421" formatCode="General">
                  <c:v>19.554900000000004</c:v>
                </c:pt>
                <c:pt idx="9422" formatCode="General">
                  <c:v>19.301300000000001</c:v>
                </c:pt>
                <c:pt idx="9423" formatCode="General">
                  <c:v>19.272200000000002</c:v>
                </c:pt>
                <c:pt idx="9424" formatCode="General">
                  <c:v>19.242499999999996</c:v>
                </c:pt>
                <c:pt idx="9425" formatCode="General">
                  <c:v>19.146899999999999</c:v>
                </c:pt>
                <c:pt idx="9426" formatCode="General">
                  <c:v>19.122399999999995</c:v>
                </c:pt>
                <c:pt idx="9427" formatCode="General">
                  <c:v>19.095599999999997</c:v>
                </c:pt>
                <c:pt idx="9428" formatCode="General">
                  <c:v>19.0609</c:v>
                </c:pt>
                <c:pt idx="9429" formatCode="General">
                  <c:v>19.0334</c:v>
                </c:pt>
                <c:pt idx="9430" formatCode="General">
                  <c:v>18.998599999999996</c:v>
                </c:pt>
                <c:pt idx="9431" formatCode="General">
                  <c:v>18.962699999999998</c:v>
                </c:pt>
                <c:pt idx="9432" formatCode="General">
                  <c:v>18.929499999999997</c:v>
                </c:pt>
                <c:pt idx="9433" formatCode="General">
                  <c:v>18.894800000000004</c:v>
                </c:pt>
                <c:pt idx="9434" formatCode="General">
                  <c:v>18.865699999999997</c:v>
                </c:pt>
                <c:pt idx="9435" formatCode="General">
                  <c:v>18.8156</c:v>
                </c:pt>
                <c:pt idx="9436" formatCode="General">
                  <c:v>18.783599999999996</c:v>
                </c:pt>
                <c:pt idx="9437" formatCode="General">
                  <c:v>18.770099999999996</c:v>
                </c:pt>
                <c:pt idx="9438" formatCode="General">
                  <c:v>18.747900000000001</c:v>
                </c:pt>
                <c:pt idx="9439" formatCode="General">
                  <c:v>18.690899999999999</c:v>
                </c:pt>
                <c:pt idx="9440" formatCode="General">
                  <c:v>18.651399999999999</c:v>
                </c:pt>
                <c:pt idx="9441" formatCode="General">
                  <c:v>18.611499999999999</c:v>
                </c:pt>
                <c:pt idx="9442" formatCode="General">
                  <c:v>18.584900000000001</c:v>
                </c:pt>
                <c:pt idx="9443" formatCode="General">
                  <c:v>18.584900000000001</c:v>
                </c:pt>
                <c:pt idx="9444" formatCode="General">
                  <c:v>18.584900000000001</c:v>
                </c:pt>
                <c:pt idx="9445" formatCode="General">
                  <c:v>18.584900000000001</c:v>
                </c:pt>
                <c:pt idx="9446" formatCode="General">
                  <c:v>18.584900000000001</c:v>
                </c:pt>
                <c:pt idx="9447" formatCode="General">
                  <c:v>18.584900000000001</c:v>
                </c:pt>
                <c:pt idx="9448" formatCode="General">
                  <c:v>18.584900000000001</c:v>
                </c:pt>
                <c:pt idx="9449" formatCode="General">
                  <c:v>18.584900000000001</c:v>
                </c:pt>
                <c:pt idx="9450" formatCode="General">
                  <c:v>18.584900000000001</c:v>
                </c:pt>
                <c:pt idx="9451" formatCode="General">
                  <c:v>18.584900000000001</c:v>
                </c:pt>
                <c:pt idx="9452" formatCode="General">
                  <c:v>18.584900000000001</c:v>
                </c:pt>
                <c:pt idx="9453" formatCode="General">
                  <c:v>18.584900000000001</c:v>
                </c:pt>
                <c:pt idx="9454" formatCode="General">
                  <c:v>18.584900000000001</c:v>
                </c:pt>
                <c:pt idx="9455" formatCode="General">
                  <c:v>18.584900000000001</c:v>
                </c:pt>
                <c:pt idx="9456" formatCode="General">
                  <c:v>18.584900000000001</c:v>
                </c:pt>
                <c:pt idx="9457" formatCode="General">
                  <c:v>18.584900000000001</c:v>
                </c:pt>
                <c:pt idx="9458" formatCode="General">
                  <c:v>18.584900000000001</c:v>
                </c:pt>
                <c:pt idx="9459" formatCode="General">
                  <c:v>18.584900000000001</c:v>
                </c:pt>
                <c:pt idx="9460" formatCode="General">
                  <c:v>18.584900000000001</c:v>
                </c:pt>
                <c:pt idx="9461" formatCode="General">
                  <c:v>18.584900000000001</c:v>
                </c:pt>
                <c:pt idx="9462" formatCode="General">
                  <c:v>18.584900000000001</c:v>
                </c:pt>
                <c:pt idx="9463" formatCode="General">
                  <c:v>18.584900000000001</c:v>
                </c:pt>
                <c:pt idx="9464" formatCode="General">
                  <c:v>18.584900000000001</c:v>
                </c:pt>
                <c:pt idx="9465" formatCode="General">
                  <c:v>18.584900000000001</c:v>
                </c:pt>
                <c:pt idx="9466" formatCode="General">
                  <c:v>18.584900000000001</c:v>
                </c:pt>
                <c:pt idx="9467" formatCode="General">
                  <c:v>18.584900000000001</c:v>
                </c:pt>
                <c:pt idx="9468" formatCode="General">
                  <c:v>18.584900000000001</c:v>
                </c:pt>
                <c:pt idx="9469" formatCode="General">
                  <c:v>18.584900000000001</c:v>
                </c:pt>
                <c:pt idx="9470" formatCode="General">
                  <c:v>18.584900000000001</c:v>
                </c:pt>
                <c:pt idx="9471" formatCode="General">
                  <c:v>18.584900000000001</c:v>
                </c:pt>
                <c:pt idx="9472" formatCode="General">
                  <c:v>18.584900000000001</c:v>
                </c:pt>
                <c:pt idx="9473" formatCode="General">
                  <c:v>18.584900000000001</c:v>
                </c:pt>
                <c:pt idx="9474" formatCode="General">
                  <c:v>18.584900000000001</c:v>
                </c:pt>
                <c:pt idx="9475" formatCode="General">
                  <c:v>18.584900000000001</c:v>
                </c:pt>
                <c:pt idx="9476" formatCode="General">
                  <c:v>18.584900000000001</c:v>
                </c:pt>
                <c:pt idx="9477" formatCode="General">
                  <c:v>18.584900000000001</c:v>
                </c:pt>
                <c:pt idx="9478" formatCode="General">
                  <c:v>18.584900000000001</c:v>
                </c:pt>
                <c:pt idx="9479" formatCode="General">
                  <c:v>18.584900000000001</c:v>
                </c:pt>
                <c:pt idx="9480" formatCode="General">
                  <c:v>18.584900000000001</c:v>
                </c:pt>
                <c:pt idx="9481" formatCode="General">
                  <c:v>18.584900000000001</c:v>
                </c:pt>
                <c:pt idx="9482" formatCode="General">
                  <c:v>18.584900000000001</c:v>
                </c:pt>
                <c:pt idx="9483" formatCode="General">
                  <c:v>18.584900000000001</c:v>
                </c:pt>
                <c:pt idx="9484" formatCode="General">
                  <c:v>18.584900000000001</c:v>
                </c:pt>
                <c:pt idx="9485" formatCode="General">
                  <c:v>18.584900000000001</c:v>
                </c:pt>
                <c:pt idx="9486" formatCode="General">
                  <c:v>18.584900000000001</c:v>
                </c:pt>
                <c:pt idx="9487" formatCode="General">
                  <c:v>18.584900000000001</c:v>
                </c:pt>
                <c:pt idx="9488" formatCode="General">
                  <c:v>18.584900000000001</c:v>
                </c:pt>
                <c:pt idx="9489" formatCode="General">
                  <c:v>18.584900000000001</c:v>
                </c:pt>
                <c:pt idx="9490" formatCode="General">
                  <c:v>18.584900000000001</c:v>
                </c:pt>
                <c:pt idx="9491" formatCode="General">
                  <c:v>18.584900000000001</c:v>
                </c:pt>
                <c:pt idx="9492" formatCode="General">
                  <c:v>18.584900000000001</c:v>
                </c:pt>
                <c:pt idx="9493" formatCode="General">
                  <c:v>18.584900000000001</c:v>
                </c:pt>
                <c:pt idx="9494" formatCode="General">
                  <c:v>18.584900000000001</c:v>
                </c:pt>
                <c:pt idx="9495" formatCode="General">
                  <c:v>18.584900000000001</c:v>
                </c:pt>
                <c:pt idx="9496" formatCode="General">
                  <c:v>18.584900000000001</c:v>
                </c:pt>
                <c:pt idx="9497" formatCode="General">
                  <c:v>18.584900000000001</c:v>
                </c:pt>
                <c:pt idx="9498" formatCode="General">
                  <c:v>18.584900000000001</c:v>
                </c:pt>
                <c:pt idx="9499" formatCode="General">
                  <c:v>18.584900000000001</c:v>
                </c:pt>
                <c:pt idx="9500" formatCode="General">
                  <c:v>18.584900000000001</c:v>
                </c:pt>
                <c:pt idx="9501" formatCode="General">
                  <c:v>18.584900000000001</c:v>
                </c:pt>
                <c:pt idx="9502" formatCode="General">
                  <c:v>18.584900000000001</c:v>
                </c:pt>
                <c:pt idx="9503" formatCode="General">
                  <c:v>18.584900000000001</c:v>
                </c:pt>
                <c:pt idx="9504" formatCode="General">
                  <c:v>18.584900000000001</c:v>
                </c:pt>
                <c:pt idx="9505" formatCode="General">
                  <c:v>18.584900000000001</c:v>
                </c:pt>
                <c:pt idx="9506" formatCode="General">
                  <c:v>18.584900000000001</c:v>
                </c:pt>
                <c:pt idx="9507" formatCode="General">
                  <c:v>18.584900000000001</c:v>
                </c:pt>
                <c:pt idx="9508" formatCode="General">
                  <c:v>18.584900000000001</c:v>
                </c:pt>
                <c:pt idx="9509" formatCode="General">
                  <c:v>18.584900000000001</c:v>
                </c:pt>
                <c:pt idx="9510" formatCode="General">
                  <c:v>18.584900000000001</c:v>
                </c:pt>
                <c:pt idx="9511" formatCode="General">
                  <c:v>18.584900000000001</c:v>
                </c:pt>
                <c:pt idx="9512" formatCode="General">
                  <c:v>18.584900000000001</c:v>
                </c:pt>
                <c:pt idx="9513" formatCode="General">
                  <c:v>18.584900000000001</c:v>
                </c:pt>
                <c:pt idx="9514" formatCode="General">
                  <c:v>18.584900000000001</c:v>
                </c:pt>
                <c:pt idx="9515" formatCode="General">
                  <c:v>18.584900000000001</c:v>
                </c:pt>
                <c:pt idx="9516" formatCode="General">
                  <c:v>18.584900000000001</c:v>
                </c:pt>
                <c:pt idx="9517" formatCode="General">
                  <c:v>18.584900000000001</c:v>
                </c:pt>
                <c:pt idx="9518" formatCode="General">
                  <c:v>18.584900000000001</c:v>
                </c:pt>
                <c:pt idx="9519" formatCode="General">
                  <c:v>18.584900000000001</c:v>
                </c:pt>
                <c:pt idx="9520" formatCode="General">
                  <c:v>18.584900000000001</c:v>
                </c:pt>
                <c:pt idx="9521" formatCode="General">
                  <c:v>18.584900000000001</c:v>
                </c:pt>
                <c:pt idx="9522" formatCode="General">
                  <c:v>18.584900000000001</c:v>
                </c:pt>
                <c:pt idx="9523" formatCode="General">
                  <c:v>18.584900000000001</c:v>
                </c:pt>
                <c:pt idx="9524" formatCode="General">
                  <c:v>18.584900000000001</c:v>
                </c:pt>
                <c:pt idx="9525" formatCode="General">
                  <c:v>18.584900000000001</c:v>
                </c:pt>
                <c:pt idx="9526" formatCode="General">
                  <c:v>18.584900000000001</c:v>
                </c:pt>
                <c:pt idx="9527" formatCode="General">
                  <c:v>18.584900000000001</c:v>
                </c:pt>
                <c:pt idx="9528" formatCode="General">
                  <c:v>18.584900000000001</c:v>
                </c:pt>
                <c:pt idx="9529" formatCode="General">
                  <c:v>18.584900000000001</c:v>
                </c:pt>
                <c:pt idx="9530" formatCode="General">
                  <c:v>18.584900000000001</c:v>
                </c:pt>
                <c:pt idx="9531" formatCode="General">
                  <c:v>18.584900000000001</c:v>
                </c:pt>
                <c:pt idx="9532" formatCode="General">
                  <c:v>18.584900000000001</c:v>
                </c:pt>
                <c:pt idx="9533" formatCode="General">
                  <c:v>18.584900000000001</c:v>
                </c:pt>
                <c:pt idx="9534" formatCode="General">
                  <c:v>18.584900000000001</c:v>
                </c:pt>
                <c:pt idx="9535" formatCode="General">
                  <c:v>18.584900000000001</c:v>
                </c:pt>
                <c:pt idx="9536" formatCode="General">
                  <c:v>18.584900000000001</c:v>
                </c:pt>
                <c:pt idx="9537" formatCode="General">
                  <c:v>18.584900000000001</c:v>
                </c:pt>
                <c:pt idx="9538" formatCode="General">
                  <c:v>18.584900000000001</c:v>
                </c:pt>
                <c:pt idx="9539" formatCode="General">
                  <c:v>18.584900000000001</c:v>
                </c:pt>
                <c:pt idx="9540" formatCode="General">
                  <c:v>18.584900000000001</c:v>
                </c:pt>
                <c:pt idx="9541" formatCode="General">
                  <c:v>18.584900000000001</c:v>
                </c:pt>
                <c:pt idx="9542" formatCode="General">
                  <c:v>18.584900000000001</c:v>
                </c:pt>
                <c:pt idx="9543" formatCode="General">
                  <c:v>18.584900000000001</c:v>
                </c:pt>
                <c:pt idx="9544" formatCode="General">
                  <c:v>18.584900000000001</c:v>
                </c:pt>
                <c:pt idx="9545" formatCode="General">
                  <c:v>18.584900000000001</c:v>
                </c:pt>
                <c:pt idx="9546" formatCode="General">
                  <c:v>18.584900000000001</c:v>
                </c:pt>
                <c:pt idx="9547" formatCode="General">
                  <c:v>18.584900000000001</c:v>
                </c:pt>
                <c:pt idx="9548" formatCode="General">
                  <c:v>18.584900000000001</c:v>
                </c:pt>
                <c:pt idx="9549" formatCode="General">
                  <c:v>18.584900000000001</c:v>
                </c:pt>
                <c:pt idx="9550" formatCode="General">
                  <c:v>18.584900000000001</c:v>
                </c:pt>
                <c:pt idx="9551" formatCode="General">
                  <c:v>18.584900000000001</c:v>
                </c:pt>
                <c:pt idx="9552" formatCode="General">
                  <c:v>18.584900000000001</c:v>
                </c:pt>
                <c:pt idx="9553" formatCode="General">
                  <c:v>18.584900000000001</c:v>
                </c:pt>
                <c:pt idx="9554" formatCode="General">
                  <c:v>18.584900000000001</c:v>
                </c:pt>
                <c:pt idx="9555" formatCode="General">
                  <c:v>18.584900000000001</c:v>
                </c:pt>
                <c:pt idx="9556" formatCode="General">
                  <c:v>18.584900000000001</c:v>
                </c:pt>
                <c:pt idx="9557" formatCode="General">
                  <c:v>18.584900000000001</c:v>
                </c:pt>
                <c:pt idx="9558" formatCode="General">
                  <c:v>18.584900000000001</c:v>
                </c:pt>
                <c:pt idx="9559" formatCode="General">
                  <c:v>18.584900000000001</c:v>
                </c:pt>
                <c:pt idx="9560" formatCode="General">
                  <c:v>18.584900000000001</c:v>
                </c:pt>
                <c:pt idx="9561" formatCode="General">
                  <c:v>18.584900000000001</c:v>
                </c:pt>
                <c:pt idx="9562" formatCode="General">
                  <c:v>18.584900000000001</c:v>
                </c:pt>
                <c:pt idx="9563" formatCode="General">
                  <c:v>18.584900000000001</c:v>
                </c:pt>
                <c:pt idx="9564" formatCode="General">
                  <c:v>18.584900000000001</c:v>
                </c:pt>
                <c:pt idx="9565" formatCode="General">
                  <c:v>18.584900000000001</c:v>
                </c:pt>
                <c:pt idx="9566" formatCode="General">
                  <c:v>18.584900000000001</c:v>
                </c:pt>
                <c:pt idx="9567" formatCode="General">
                  <c:v>18.584900000000001</c:v>
                </c:pt>
                <c:pt idx="9568" formatCode="General">
                  <c:v>18.584900000000001</c:v>
                </c:pt>
                <c:pt idx="9569" formatCode="General">
                  <c:v>18.584900000000001</c:v>
                </c:pt>
                <c:pt idx="9570" formatCode="General">
                  <c:v>18.584900000000001</c:v>
                </c:pt>
                <c:pt idx="9571" formatCode="General">
                  <c:v>18.584900000000001</c:v>
                </c:pt>
                <c:pt idx="9572" formatCode="General">
                  <c:v>18.584900000000001</c:v>
                </c:pt>
                <c:pt idx="9573" formatCode="General">
                  <c:v>18.584900000000001</c:v>
                </c:pt>
                <c:pt idx="9574" formatCode="General">
                  <c:v>18.584900000000001</c:v>
                </c:pt>
                <c:pt idx="9575" formatCode="General">
                  <c:v>18.584900000000001</c:v>
                </c:pt>
                <c:pt idx="9576" formatCode="General">
                  <c:v>18.584900000000001</c:v>
                </c:pt>
                <c:pt idx="9577" formatCode="General">
                  <c:v>18.584900000000001</c:v>
                </c:pt>
                <c:pt idx="9578" formatCode="General">
                  <c:v>18.584900000000001</c:v>
                </c:pt>
                <c:pt idx="9579" formatCode="General">
                  <c:v>18.584900000000001</c:v>
                </c:pt>
                <c:pt idx="9580" formatCode="General">
                  <c:v>18.584900000000001</c:v>
                </c:pt>
                <c:pt idx="9581" formatCode="General">
                  <c:v>18.584900000000001</c:v>
                </c:pt>
                <c:pt idx="9582" formatCode="General">
                  <c:v>18.584900000000001</c:v>
                </c:pt>
                <c:pt idx="9583" formatCode="General">
                  <c:v>18.584900000000001</c:v>
                </c:pt>
                <c:pt idx="9584" formatCode="General">
                  <c:v>18.584900000000001</c:v>
                </c:pt>
                <c:pt idx="9585" formatCode="General">
                  <c:v>18.584900000000001</c:v>
                </c:pt>
                <c:pt idx="9586" formatCode="General">
                  <c:v>18.584900000000001</c:v>
                </c:pt>
                <c:pt idx="9587" formatCode="General">
                  <c:v>18.584900000000001</c:v>
                </c:pt>
                <c:pt idx="9588" formatCode="General">
                  <c:v>18.584900000000001</c:v>
                </c:pt>
                <c:pt idx="9589" formatCode="General">
                  <c:v>18.584900000000001</c:v>
                </c:pt>
                <c:pt idx="9590" formatCode="General">
                  <c:v>18.584900000000001</c:v>
                </c:pt>
                <c:pt idx="9591" formatCode="General">
                  <c:v>18.584900000000001</c:v>
                </c:pt>
                <c:pt idx="9592" formatCode="General">
                  <c:v>18.584900000000001</c:v>
                </c:pt>
                <c:pt idx="9593" formatCode="General">
                  <c:v>18.584900000000001</c:v>
                </c:pt>
                <c:pt idx="9594" formatCode="General">
                  <c:v>18.584900000000001</c:v>
                </c:pt>
                <c:pt idx="9595" formatCode="General">
                  <c:v>18.584900000000001</c:v>
                </c:pt>
                <c:pt idx="9596" formatCode="General">
                  <c:v>18.584900000000001</c:v>
                </c:pt>
                <c:pt idx="9597" formatCode="General">
                  <c:v>18.584900000000001</c:v>
                </c:pt>
                <c:pt idx="9598" formatCode="General">
                  <c:v>18.584900000000001</c:v>
                </c:pt>
                <c:pt idx="9599" formatCode="General">
                  <c:v>18.584900000000001</c:v>
                </c:pt>
                <c:pt idx="9600" formatCode="General">
                  <c:v>18.584900000000001</c:v>
                </c:pt>
                <c:pt idx="9601" formatCode="General">
                  <c:v>18.584900000000001</c:v>
                </c:pt>
                <c:pt idx="9602" formatCode="General">
                  <c:v>18.584900000000001</c:v>
                </c:pt>
                <c:pt idx="9603" formatCode="General">
                  <c:v>18.584900000000001</c:v>
                </c:pt>
                <c:pt idx="9604" formatCode="General">
                  <c:v>18.584900000000001</c:v>
                </c:pt>
                <c:pt idx="9605" formatCode="General">
                  <c:v>18.584900000000001</c:v>
                </c:pt>
                <c:pt idx="9606" formatCode="General">
                  <c:v>18.584900000000001</c:v>
                </c:pt>
                <c:pt idx="9607" formatCode="General">
                  <c:v>18.584900000000001</c:v>
                </c:pt>
                <c:pt idx="9608" formatCode="General">
                  <c:v>18.584900000000001</c:v>
                </c:pt>
                <c:pt idx="9609" formatCode="General">
                  <c:v>18.584900000000001</c:v>
                </c:pt>
                <c:pt idx="9610" formatCode="General">
                  <c:v>18.584900000000001</c:v>
                </c:pt>
                <c:pt idx="9611" formatCode="General">
                  <c:v>18.584900000000001</c:v>
                </c:pt>
                <c:pt idx="9612" formatCode="General">
                  <c:v>18.584900000000001</c:v>
                </c:pt>
                <c:pt idx="9613" formatCode="General">
                  <c:v>18.584900000000001</c:v>
                </c:pt>
                <c:pt idx="9614" formatCode="General">
                  <c:v>18.584900000000001</c:v>
                </c:pt>
                <c:pt idx="9615" formatCode="General">
                  <c:v>18.584900000000001</c:v>
                </c:pt>
                <c:pt idx="9616" formatCode="General">
                  <c:v>18.584900000000001</c:v>
                </c:pt>
                <c:pt idx="9617" formatCode="General">
                  <c:v>18.584900000000001</c:v>
                </c:pt>
                <c:pt idx="9618" formatCode="General">
                  <c:v>18.584900000000001</c:v>
                </c:pt>
                <c:pt idx="9619" formatCode="General">
                  <c:v>18.584900000000001</c:v>
                </c:pt>
                <c:pt idx="9620" formatCode="General">
                  <c:v>18.584900000000001</c:v>
                </c:pt>
                <c:pt idx="9621" formatCode="General">
                  <c:v>18.584900000000001</c:v>
                </c:pt>
                <c:pt idx="9622" formatCode="General">
                  <c:v>18.584900000000001</c:v>
                </c:pt>
                <c:pt idx="9623" formatCode="General">
                  <c:v>18.584900000000001</c:v>
                </c:pt>
                <c:pt idx="9624" formatCode="General">
                  <c:v>18.584900000000001</c:v>
                </c:pt>
                <c:pt idx="9625" formatCode="General">
                  <c:v>18.584900000000001</c:v>
                </c:pt>
                <c:pt idx="9626" formatCode="General">
                  <c:v>18.584900000000001</c:v>
                </c:pt>
                <c:pt idx="9627" formatCode="General">
                  <c:v>18.584900000000001</c:v>
                </c:pt>
                <c:pt idx="9628" formatCode="General">
                  <c:v>18.584900000000001</c:v>
                </c:pt>
                <c:pt idx="9629" formatCode="General">
                  <c:v>18.584900000000001</c:v>
                </c:pt>
                <c:pt idx="9630" formatCode="General">
                  <c:v>18.584900000000001</c:v>
                </c:pt>
                <c:pt idx="9631" formatCode="General">
                  <c:v>18.584900000000001</c:v>
                </c:pt>
                <c:pt idx="9632" formatCode="General">
                  <c:v>18.584900000000001</c:v>
                </c:pt>
                <c:pt idx="9633" formatCode="General">
                  <c:v>18.584900000000001</c:v>
                </c:pt>
                <c:pt idx="9634" formatCode="General">
                  <c:v>18.584900000000001</c:v>
                </c:pt>
                <c:pt idx="9635" formatCode="General">
                  <c:v>18.584900000000001</c:v>
                </c:pt>
                <c:pt idx="9636" formatCode="General">
                  <c:v>18.584900000000001</c:v>
                </c:pt>
                <c:pt idx="9637" formatCode="General">
                  <c:v>18.578699999999998</c:v>
                </c:pt>
                <c:pt idx="9638" formatCode="General">
                  <c:v>18.552800000000001</c:v>
                </c:pt>
                <c:pt idx="9639" formatCode="General">
                  <c:v>18.528099999999991</c:v>
                </c:pt>
                <c:pt idx="9640" formatCode="General">
                  <c:v>18.5059</c:v>
                </c:pt>
                <c:pt idx="9641" formatCode="General">
                  <c:v>18.478899999999996</c:v>
                </c:pt>
                <c:pt idx="9642" formatCode="General">
                  <c:v>18.4588</c:v>
                </c:pt>
                <c:pt idx="9643" formatCode="General">
                  <c:v>18.427199999999996</c:v>
                </c:pt>
                <c:pt idx="9644" formatCode="General">
                  <c:v>18.401</c:v>
                </c:pt>
                <c:pt idx="9645" formatCode="General">
                  <c:v>18.382099999999998</c:v>
                </c:pt>
                <c:pt idx="9646" formatCode="General">
                  <c:v>18.357299999999999</c:v>
                </c:pt>
                <c:pt idx="9647" formatCode="General">
                  <c:v>18.327500000000001</c:v>
                </c:pt>
                <c:pt idx="9648" formatCode="General">
                  <c:v>18.310400000000001</c:v>
                </c:pt>
                <c:pt idx="9649" formatCode="General">
                  <c:v>18.292199999999998</c:v>
                </c:pt>
                <c:pt idx="9650" formatCode="General">
                  <c:v>18.273800000000001</c:v>
                </c:pt>
                <c:pt idx="9651" formatCode="General">
                  <c:v>18.253699999999991</c:v>
                </c:pt>
                <c:pt idx="9652" formatCode="General">
                  <c:v>18.232599999999998</c:v>
                </c:pt>
                <c:pt idx="9653" formatCode="General">
                  <c:v>18.217300000000005</c:v>
                </c:pt>
                <c:pt idx="9654" formatCode="General">
                  <c:v>18.191299999999995</c:v>
                </c:pt>
                <c:pt idx="9655" formatCode="General">
                  <c:v>18.167899999999999</c:v>
                </c:pt>
                <c:pt idx="9656" formatCode="General">
                  <c:v>18.139399999999995</c:v>
                </c:pt>
                <c:pt idx="9657" formatCode="General">
                  <c:v>18.113800000000005</c:v>
                </c:pt>
                <c:pt idx="9658" formatCode="General">
                  <c:v>18.083699999999997</c:v>
                </c:pt>
                <c:pt idx="9659" formatCode="General">
                  <c:v>18.055900000000001</c:v>
                </c:pt>
                <c:pt idx="9660" formatCode="General">
                  <c:v>18.0364</c:v>
                </c:pt>
                <c:pt idx="9661" formatCode="General">
                  <c:v>18.0182</c:v>
                </c:pt>
                <c:pt idx="9662" formatCode="General">
                  <c:v>17.995299999999997</c:v>
                </c:pt>
                <c:pt idx="9663" formatCode="General">
                  <c:v>17.974299999999996</c:v>
                </c:pt>
                <c:pt idx="9664" formatCode="General">
                  <c:v>17.956800000000001</c:v>
                </c:pt>
                <c:pt idx="9665" formatCode="General">
                  <c:v>17.9392</c:v>
                </c:pt>
                <c:pt idx="9666" formatCode="General">
                  <c:v>17.915500000000002</c:v>
                </c:pt>
                <c:pt idx="9667" formatCode="General">
                  <c:v>17.8871</c:v>
                </c:pt>
                <c:pt idx="9668" formatCode="General">
                  <c:v>17.865399999999998</c:v>
                </c:pt>
                <c:pt idx="9669" formatCode="General">
                  <c:v>17.837199999999999</c:v>
                </c:pt>
                <c:pt idx="9670" formatCode="General">
                  <c:v>17.8095</c:v>
                </c:pt>
                <c:pt idx="9671" formatCode="General">
                  <c:v>17.784300000000002</c:v>
                </c:pt>
                <c:pt idx="9672" formatCode="General">
                  <c:v>17.774000000000001</c:v>
                </c:pt>
                <c:pt idx="9673" formatCode="General">
                  <c:v>17.755299999999991</c:v>
                </c:pt>
                <c:pt idx="9674" formatCode="General">
                  <c:v>17.728699999999996</c:v>
                </c:pt>
                <c:pt idx="9675" formatCode="General">
                  <c:v>17.698699999999995</c:v>
                </c:pt>
                <c:pt idx="9676" formatCode="General">
                  <c:v>17.676100000000005</c:v>
                </c:pt>
                <c:pt idx="9677" formatCode="General">
                  <c:v>17.644800000000004</c:v>
                </c:pt>
                <c:pt idx="9678" formatCode="General">
                  <c:v>17.614999999999998</c:v>
                </c:pt>
                <c:pt idx="9679" formatCode="General">
                  <c:v>17.590800000000005</c:v>
                </c:pt>
                <c:pt idx="9680" formatCode="General">
                  <c:v>17.569599999999998</c:v>
                </c:pt>
                <c:pt idx="9681" formatCode="General">
                  <c:v>17.543399999999991</c:v>
                </c:pt>
                <c:pt idx="9682" formatCode="General">
                  <c:v>17.5307</c:v>
                </c:pt>
                <c:pt idx="9683" formatCode="General">
                  <c:v>17.506399999999996</c:v>
                </c:pt>
                <c:pt idx="9684" formatCode="General">
                  <c:v>17.485599999999998</c:v>
                </c:pt>
                <c:pt idx="9685" formatCode="General">
                  <c:v>17.460499999999996</c:v>
                </c:pt>
                <c:pt idx="9686" formatCode="General">
                  <c:v>17.443299999999997</c:v>
                </c:pt>
                <c:pt idx="9687" formatCode="General">
                  <c:v>17.405199999999997</c:v>
                </c:pt>
                <c:pt idx="9688" formatCode="General">
                  <c:v>17.382099999999998</c:v>
                </c:pt>
                <c:pt idx="9689" formatCode="General">
                  <c:v>17.355</c:v>
                </c:pt>
                <c:pt idx="9690" formatCode="General">
                  <c:v>17.318300000000001</c:v>
                </c:pt>
                <c:pt idx="9691" formatCode="General">
                  <c:v>17.271000000000001</c:v>
                </c:pt>
                <c:pt idx="9692" formatCode="General">
                  <c:v>17.2362</c:v>
                </c:pt>
                <c:pt idx="9693" formatCode="General">
                  <c:v>17.214099999999995</c:v>
                </c:pt>
                <c:pt idx="9694" formatCode="General">
                  <c:v>17.1783</c:v>
                </c:pt>
                <c:pt idx="9695" formatCode="General">
                  <c:v>17.148800000000001</c:v>
                </c:pt>
                <c:pt idx="9696" formatCode="General">
                  <c:v>17.12</c:v>
                </c:pt>
                <c:pt idx="9697" formatCode="General">
                  <c:v>17.0901</c:v>
                </c:pt>
                <c:pt idx="9698" formatCode="General">
                  <c:v>17.068599999999996</c:v>
                </c:pt>
                <c:pt idx="9699" formatCode="General">
                  <c:v>17.042099999999998</c:v>
                </c:pt>
                <c:pt idx="9700" formatCode="General">
                  <c:v>17.017499999999995</c:v>
                </c:pt>
                <c:pt idx="9701" formatCode="General">
                  <c:v>16.991499999999991</c:v>
                </c:pt>
                <c:pt idx="9702" formatCode="General">
                  <c:v>16.9742</c:v>
                </c:pt>
                <c:pt idx="9703" formatCode="General">
                  <c:v>16.947399999999991</c:v>
                </c:pt>
                <c:pt idx="9704" formatCode="General">
                  <c:v>16.923100000000002</c:v>
                </c:pt>
                <c:pt idx="9705" formatCode="General">
                  <c:v>16.899100000000001</c:v>
                </c:pt>
                <c:pt idx="9706" formatCode="General">
                  <c:v>16.874300000000005</c:v>
                </c:pt>
                <c:pt idx="9707" formatCode="General">
                  <c:v>16.858000000000001</c:v>
                </c:pt>
                <c:pt idx="9708" formatCode="General">
                  <c:v>16.836400000000001</c:v>
                </c:pt>
                <c:pt idx="9709" formatCode="General">
                  <c:v>16.813199999999995</c:v>
                </c:pt>
                <c:pt idx="9710" formatCode="General">
                  <c:v>16.795299999999997</c:v>
                </c:pt>
                <c:pt idx="9711" formatCode="General">
                  <c:v>16.767299999999995</c:v>
                </c:pt>
                <c:pt idx="9712" formatCode="General">
                  <c:v>16.747199999999996</c:v>
                </c:pt>
                <c:pt idx="9713" formatCode="General">
                  <c:v>16.721699999999991</c:v>
                </c:pt>
                <c:pt idx="9714" formatCode="General">
                  <c:v>16.702599999999997</c:v>
                </c:pt>
                <c:pt idx="9715" formatCode="General">
                  <c:v>16.6814</c:v>
                </c:pt>
                <c:pt idx="9716" formatCode="General">
                  <c:v>16.6616</c:v>
                </c:pt>
                <c:pt idx="9717" formatCode="General">
                  <c:v>16.6447</c:v>
                </c:pt>
                <c:pt idx="9718" formatCode="General">
                  <c:v>16.6235</c:v>
                </c:pt>
                <c:pt idx="9719" formatCode="General">
                  <c:v>16.5916</c:v>
                </c:pt>
                <c:pt idx="9720" formatCode="General">
                  <c:v>16.568699999999996</c:v>
                </c:pt>
                <c:pt idx="9721" formatCode="General">
                  <c:v>16.543199999999995</c:v>
                </c:pt>
                <c:pt idx="9722" formatCode="General">
                  <c:v>16.440599999999996</c:v>
                </c:pt>
                <c:pt idx="9723" formatCode="General">
                  <c:v>16.429299999999998</c:v>
                </c:pt>
                <c:pt idx="9724" formatCode="General">
                  <c:v>16.3962</c:v>
                </c:pt>
                <c:pt idx="9725" formatCode="General">
                  <c:v>16.362100000000002</c:v>
                </c:pt>
                <c:pt idx="9726" formatCode="General">
                  <c:v>16.337000000000003</c:v>
                </c:pt>
                <c:pt idx="9727" formatCode="General">
                  <c:v>16.2638</c:v>
                </c:pt>
                <c:pt idx="9728" formatCode="General">
                  <c:v>16.235299999999995</c:v>
                </c:pt>
                <c:pt idx="9729" formatCode="General">
                  <c:v>16.197900000000004</c:v>
                </c:pt>
                <c:pt idx="9730" formatCode="General">
                  <c:v>16.173800000000004</c:v>
                </c:pt>
                <c:pt idx="9731" formatCode="General">
                  <c:v>16.151800000000005</c:v>
                </c:pt>
                <c:pt idx="9732" formatCode="General">
                  <c:v>16.120699999999996</c:v>
                </c:pt>
                <c:pt idx="9733" formatCode="General">
                  <c:v>16.098499999999998</c:v>
                </c:pt>
                <c:pt idx="9734" formatCode="General">
                  <c:v>16.070499999999996</c:v>
                </c:pt>
                <c:pt idx="9735" formatCode="General">
                  <c:v>16.042299999999997</c:v>
                </c:pt>
                <c:pt idx="9736" formatCode="General">
                  <c:v>16.013900000000003</c:v>
                </c:pt>
                <c:pt idx="9737" formatCode="General">
                  <c:v>15.991300000000001</c:v>
                </c:pt>
                <c:pt idx="9738" formatCode="General">
                  <c:v>15.962900000000003</c:v>
                </c:pt>
                <c:pt idx="9739" formatCode="General">
                  <c:v>15.9247</c:v>
                </c:pt>
                <c:pt idx="9740" formatCode="General">
                  <c:v>15.9091</c:v>
                </c:pt>
                <c:pt idx="9741" formatCode="General">
                  <c:v>15.893400000000002</c:v>
                </c:pt>
                <c:pt idx="9742" formatCode="General">
                  <c:v>15.863600000000002</c:v>
                </c:pt>
                <c:pt idx="9743" formatCode="General">
                  <c:v>15.8421</c:v>
                </c:pt>
                <c:pt idx="9744" formatCode="General">
                  <c:v>15.8208</c:v>
                </c:pt>
                <c:pt idx="9745" formatCode="General">
                  <c:v>15.7951</c:v>
                </c:pt>
                <c:pt idx="9746" formatCode="General">
                  <c:v>15.774100000000001</c:v>
                </c:pt>
                <c:pt idx="9747" formatCode="General">
                  <c:v>15.748599999999998</c:v>
                </c:pt>
                <c:pt idx="9748" formatCode="General">
                  <c:v>15.723700000000001</c:v>
                </c:pt>
                <c:pt idx="9749" formatCode="General">
                  <c:v>15.686400000000003</c:v>
                </c:pt>
                <c:pt idx="9750" formatCode="General">
                  <c:v>15.653400000000001</c:v>
                </c:pt>
                <c:pt idx="9751" formatCode="General">
                  <c:v>15.617700000000001</c:v>
                </c:pt>
                <c:pt idx="9752" formatCode="General">
                  <c:v>15.584200000000001</c:v>
                </c:pt>
                <c:pt idx="9753" formatCode="General">
                  <c:v>15.573400000000001</c:v>
                </c:pt>
                <c:pt idx="9754" formatCode="General">
                  <c:v>15.556400000000002</c:v>
                </c:pt>
                <c:pt idx="9755" formatCode="General">
                  <c:v>15.5358</c:v>
                </c:pt>
                <c:pt idx="9756" formatCode="General">
                  <c:v>15.5021</c:v>
                </c:pt>
                <c:pt idx="9757" formatCode="General">
                  <c:v>15.4847</c:v>
                </c:pt>
                <c:pt idx="9758" formatCode="General">
                  <c:v>15.4613</c:v>
                </c:pt>
                <c:pt idx="9759" formatCode="General">
                  <c:v>15.439400000000001</c:v>
                </c:pt>
                <c:pt idx="9760" formatCode="General">
                  <c:v>15.4163</c:v>
                </c:pt>
                <c:pt idx="9761" formatCode="General">
                  <c:v>15.402000000000001</c:v>
                </c:pt>
                <c:pt idx="9762" formatCode="General">
                  <c:v>15.381400000000001</c:v>
                </c:pt>
                <c:pt idx="9763" formatCode="General">
                  <c:v>15.359000000000002</c:v>
                </c:pt>
                <c:pt idx="9764" formatCode="General">
                  <c:v>15.3345</c:v>
                </c:pt>
                <c:pt idx="9765" formatCode="General">
                  <c:v>15.315800000000003</c:v>
                </c:pt>
                <c:pt idx="9766" formatCode="General">
                  <c:v>15.2926</c:v>
                </c:pt>
                <c:pt idx="9767" formatCode="General">
                  <c:v>15.2637</c:v>
                </c:pt>
                <c:pt idx="9768" formatCode="General">
                  <c:v>15.0451</c:v>
                </c:pt>
                <c:pt idx="9769" formatCode="General">
                  <c:v>15.026900000000001</c:v>
                </c:pt>
                <c:pt idx="9770" formatCode="General">
                  <c:v>15.0138</c:v>
                </c:pt>
                <c:pt idx="9771" formatCode="General">
                  <c:v>14.9787</c:v>
                </c:pt>
                <c:pt idx="9772" formatCode="General">
                  <c:v>14.957800000000002</c:v>
                </c:pt>
                <c:pt idx="9773" formatCode="General">
                  <c:v>14.942500000000003</c:v>
                </c:pt>
                <c:pt idx="9774" formatCode="General">
                  <c:v>14.9192</c:v>
                </c:pt>
                <c:pt idx="9775" formatCode="General">
                  <c:v>14.902800000000003</c:v>
                </c:pt>
                <c:pt idx="9776" formatCode="General">
                  <c:v>14.883500000000002</c:v>
                </c:pt>
                <c:pt idx="9777" formatCode="General">
                  <c:v>14.860300000000002</c:v>
                </c:pt>
                <c:pt idx="9778" formatCode="General">
                  <c:v>14.840200000000001</c:v>
                </c:pt>
                <c:pt idx="9779" formatCode="General">
                  <c:v>14.6599</c:v>
                </c:pt>
                <c:pt idx="9780" formatCode="General">
                  <c:v>14.6327</c:v>
                </c:pt>
                <c:pt idx="9781" formatCode="General">
                  <c:v>14.6157</c:v>
                </c:pt>
                <c:pt idx="9782" formatCode="General">
                  <c:v>14.5953</c:v>
                </c:pt>
                <c:pt idx="9783" formatCode="General">
                  <c:v>14.5793</c:v>
                </c:pt>
                <c:pt idx="9784" formatCode="General">
                  <c:v>14.551600000000002</c:v>
                </c:pt>
                <c:pt idx="9785" formatCode="General">
                  <c:v>14.338700000000001</c:v>
                </c:pt>
                <c:pt idx="9786" formatCode="General">
                  <c:v>14.317</c:v>
                </c:pt>
                <c:pt idx="9787" formatCode="General">
                  <c:v>14.298400000000001</c:v>
                </c:pt>
                <c:pt idx="9788" formatCode="General">
                  <c:v>14.272600000000002</c:v>
                </c:pt>
                <c:pt idx="9789" formatCode="General">
                  <c:v>14.2494</c:v>
                </c:pt>
                <c:pt idx="9790" formatCode="General">
                  <c:v>14.2254</c:v>
                </c:pt>
                <c:pt idx="9791" formatCode="General">
                  <c:v>14.2037</c:v>
                </c:pt>
                <c:pt idx="9792" formatCode="General">
                  <c:v>14.187100000000001</c:v>
                </c:pt>
                <c:pt idx="9793" formatCode="General">
                  <c:v>14.072600000000001</c:v>
                </c:pt>
                <c:pt idx="9794" formatCode="General">
                  <c:v>14.053400000000002</c:v>
                </c:pt>
                <c:pt idx="9795" formatCode="General">
                  <c:v>14.021600000000001</c:v>
                </c:pt>
                <c:pt idx="9796" formatCode="General">
                  <c:v>13.996400000000001</c:v>
                </c:pt>
                <c:pt idx="9797" formatCode="General">
                  <c:v>13.975800000000001</c:v>
                </c:pt>
                <c:pt idx="9798" formatCode="General">
                  <c:v>13.9581</c:v>
                </c:pt>
                <c:pt idx="9799" formatCode="General">
                  <c:v>13.937299999999999</c:v>
                </c:pt>
                <c:pt idx="9800" formatCode="General">
                  <c:v>13.9137</c:v>
                </c:pt>
                <c:pt idx="9801" formatCode="General">
                  <c:v>13.8942</c:v>
                </c:pt>
                <c:pt idx="9802" formatCode="General">
                  <c:v>13.873000000000003</c:v>
                </c:pt>
                <c:pt idx="9803" formatCode="General">
                  <c:v>13.856000000000002</c:v>
                </c:pt>
                <c:pt idx="9804" formatCode="General">
                  <c:v>13.828100000000001</c:v>
                </c:pt>
                <c:pt idx="9805" formatCode="General">
                  <c:v>13.7934</c:v>
                </c:pt>
                <c:pt idx="9806" formatCode="General">
                  <c:v>13.7652</c:v>
                </c:pt>
                <c:pt idx="9807" formatCode="General">
                  <c:v>13.743199999999998</c:v>
                </c:pt>
                <c:pt idx="9808" formatCode="General">
                  <c:v>13.721299999999999</c:v>
                </c:pt>
                <c:pt idx="9809" formatCode="General">
                  <c:v>13.693200000000001</c:v>
                </c:pt>
                <c:pt idx="9810" formatCode="General">
                  <c:v>13.674300000000001</c:v>
                </c:pt>
                <c:pt idx="9811" formatCode="General">
                  <c:v>13.655600000000002</c:v>
                </c:pt>
                <c:pt idx="9812" formatCode="General">
                  <c:v>13.6294</c:v>
                </c:pt>
                <c:pt idx="9813" formatCode="General">
                  <c:v>13.6152</c:v>
                </c:pt>
                <c:pt idx="9814" formatCode="General">
                  <c:v>13.5947</c:v>
                </c:pt>
                <c:pt idx="9815" formatCode="General">
                  <c:v>13.568900000000001</c:v>
                </c:pt>
                <c:pt idx="9816" formatCode="General">
                  <c:v>13.552800000000001</c:v>
                </c:pt>
                <c:pt idx="9817" formatCode="General">
                  <c:v>13.3687</c:v>
                </c:pt>
                <c:pt idx="9818" formatCode="General">
                  <c:v>13.348299999999998</c:v>
                </c:pt>
                <c:pt idx="9819" formatCode="General">
                  <c:v>13.33</c:v>
                </c:pt>
                <c:pt idx="9820" formatCode="General">
                  <c:v>13.2704</c:v>
                </c:pt>
                <c:pt idx="9821" formatCode="General">
                  <c:v>13.251000000000001</c:v>
                </c:pt>
                <c:pt idx="9822" formatCode="General">
                  <c:v>13.225300000000001</c:v>
                </c:pt>
                <c:pt idx="9823" formatCode="General">
                  <c:v>13.207999999999998</c:v>
                </c:pt>
                <c:pt idx="9824" formatCode="General">
                  <c:v>13.1822</c:v>
                </c:pt>
                <c:pt idx="9825" formatCode="General">
                  <c:v>13.1608</c:v>
                </c:pt>
                <c:pt idx="9826" formatCode="General">
                  <c:v>13.139299999999999</c:v>
                </c:pt>
                <c:pt idx="9827" formatCode="General">
                  <c:v>13.119</c:v>
                </c:pt>
                <c:pt idx="9828" formatCode="General">
                  <c:v>13.095400000000001</c:v>
                </c:pt>
                <c:pt idx="9829" formatCode="General">
                  <c:v>13.056500000000002</c:v>
                </c:pt>
                <c:pt idx="9830" formatCode="General">
                  <c:v>13.035600000000002</c:v>
                </c:pt>
                <c:pt idx="9831" formatCode="General">
                  <c:v>13.025700000000002</c:v>
                </c:pt>
                <c:pt idx="9832" formatCode="General">
                  <c:v>13.0138</c:v>
                </c:pt>
                <c:pt idx="9833" formatCode="General">
                  <c:v>12.974400000000001</c:v>
                </c:pt>
                <c:pt idx="9834" formatCode="General">
                  <c:v>12.957700000000003</c:v>
                </c:pt>
                <c:pt idx="9835" formatCode="General">
                  <c:v>12.932400000000001</c:v>
                </c:pt>
                <c:pt idx="9836" formatCode="General">
                  <c:v>12.900600000000003</c:v>
                </c:pt>
                <c:pt idx="9837" formatCode="General">
                  <c:v>12.899800000000003</c:v>
                </c:pt>
                <c:pt idx="9838" formatCode="General">
                  <c:v>12.899800000000003</c:v>
                </c:pt>
                <c:pt idx="9839" formatCode="General">
                  <c:v>12.899800000000003</c:v>
                </c:pt>
                <c:pt idx="9840" formatCode="General">
                  <c:v>12.899800000000003</c:v>
                </c:pt>
                <c:pt idx="9841" formatCode="General">
                  <c:v>12.899800000000003</c:v>
                </c:pt>
                <c:pt idx="9842" formatCode="General">
                  <c:v>12.899800000000003</c:v>
                </c:pt>
                <c:pt idx="9843" formatCode="General">
                  <c:v>12.899800000000003</c:v>
                </c:pt>
                <c:pt idx="9844" formatCode="General">
                  <c:v>12.899800000000003</c:v>
                </c:pt>
                <c:pt idx="9845" formatCode="General">
                  <c:v>12.899800000000003</c:v>
                </c:pt>
                <c:pt idx="9846" formatCode="General">
                  <c:v>12.899800000000003</c:v>
                </c:pt>
                <c:pt idx="9847" formatCode="General">
                  <c:v>12.899800000000003</c:v>
                </c:pt>
                <c:pt idx="9848" formatCode="General">
                  <c:v>12.899800000000003</c:v>
                </c:pt>
                <c:pt idx="9849" formatCode="General">
                  <c:v>12.899800000000003</c:v>
                </c:pt>
                <c:pt idx="9850" formatCode="General">
                  <c:v>12.899800000000003</c:v>
                </c:pt>
                <c:pt idx="9851" formatCode="General">
                  <c:v>12.899800000000003</c:v>
                </c:pt>
                <c:pt idx="9852" formatCode="General">
                  <c:v>12.899800000000003</c:v>
                </c:pt>
                <c:pt idx="9853" formatCode="General">
                  <c:v>12.899800000000003</c:v>
                </c:pt>
                <c:pt idx="9854" formatCode="General">
                  <c:v>12.899800000000003</c:v>
                </c:pt>
                <c:pt idx="9855" formatCode="General">
                  <c:v>12.899800000000003</c:v>
                </c:pt>
                <c:pt idx="9856" formatCode="General">
                  <c:v>12.899800000000003</c:v>
                </c:pt>
                <c:pt idx="9857" formatCode="General">
                  <c:v>12.899800000000003</c:v>
                </c:pt>
                <c:pt idx="9858" formatCode="General">
                  <c:v>12.899800000000003</c:v>
                </c:pt>
                <c:pt idx="9859" formatCode="General">
                  <c:v>12.899800000000003</c:v>
                </c:pt>
                <c:pt idx="9860" formatCode="General">
                  <c:v>12.899800000000003</c:v>
                </c:pt>
                <c:pt idx="9861" formatCode="General">
                  <c:v>12.899800000000003</c:v>
                </c:pt>
                <c:pt idx="9862" formatCode="General">
                  <c:v>12.899800000000003</c:v>
                </c:pt>
                <c:pt idx="9863" formatCode="General">
                  <c:v>12.899800000000003</c:v>
                </c:pt>
                <c:pt idx="9864" formatCode="General">
                  <c:v>12.899800000000003</c:v>
                </c:pt>
                <c:pt idx="9865" formatCode="General">
                  <c:v>12.899800000000003</c:v>
                </c:pt>
                <c:pt idx="9866" formatCode="General">
                  <c:v>12.899800000000003</c:v>
                </c:pt>
                <c:pt idx="9867" formatCode="General">
                  <c:v>12.899800000000003</c:v>
                </c:pt>
                <c:pt idx="9868" formatCode="General">
                  <c:v>12.899800000000003</c:v>
                </c:pt>
                <c:pt idx="9869" formatCode="General">
                  <c:v>12.899800000000003</c:v>
                </c:pt>
                <c:pt idx="9870" formatCode="General">
                  <c:v>12.899800000000003</c:v>
                </c:pt>
                <c:pt idx="9871" formatCode="General">
                  <c:v>12.899800000000003</c:v>
                </c:pt>
                <c:pt idx="9872" formatCode="General">
                  <c:v>12.899800000000003</c:v>
                </c:pt>
                <c:pt idx="9873" formatCode="General">
                  <c:v>12.899800000000003</c:v>
                </c:pt>
                <c:pt idx="9874" formatCode="General">
                  <c:v>12.899800000000003</c:v>
                </c:pt>
                <c:pt idx="9875" formatCode="General">
                  <c:v>12.899800000000003</c:v>
                </c:pt>
                <c:pt idx="9876" formatCode="General">
                  <c:v>12.899800000000003</c:v>
                </c:pt>
                <c:pt idx="9877" formatCode="General">
                  <c:v>12.899800000000003</c:v>
                </c:pt>
                <c:pt idx="9878" formatCode="General">
                  <c:v>12.899800000000003</c:v>
                </c:pt>
                <c:pt idx="9879" formatCode="General">
                  <c:v>12.899800000000003</c:v>
                </c:pt>
                <c:pt idx="9880" formatCode="General">
                  <c:v>12.899800000000003</c:v>
                </c:pt>
                <c:pt idx="9881" formatCode="General">
                  <c:v>12.899800000000003</c:v>
                </c:pt>
                <c:pt idx="9882" formatCode="General">
                  <c:v>12.899800000000003</c:v>
                </c:pt>
                <c:pt idx="9883" formatCode="General">
                  <c:v>12.899800000000003</c:v>
                </c:pt>
                <c:pt idx="9884" formatCode="General">
                  <c:v>12.899800000000003</c:v>
                </c:pt>
                <c:pt idx="9885" formatCode="General">
                  <c:v>12.899800000000003</c:v>
                </c:pt>
                <c:pt idx="9886" formatCode="General">
                  <c:v>12.899800000000003</c:v>
                </c:pt>
                <c:pt idx="9887" formatCode="General">
                  <c:v>12.899800000000003</c:v>
                </c:pt>
                <c:pt idx="9888" formatCode="General">
                  <c:v>12.899800000000003</c:v>
                </c:pt>
                <c:pt idx="9889" formatCode="General">
                  <c:v>12.899800000000003</c:v>
                </c:pt>
                <c:pt idx="9890" formatCode="General">
                  <c:v>12.899800000000003</c:v>
                </c:pt>
                <c:pt idx="9891" formatCode="General">
                  <c:v>12.899800000000003</c:v>
                </c:pt>
                <c:pt idx="9892" formatCode="General">
                  <c:v>12.899800000000003</c:v>
                </c:pt>
                <c:pt idx="9893" formatCode="General">
                  <c:v>12.899800000000003</c:v>
                </c:pt>
                <c:pt idx="9894" formatCode="General">
                  <c:v>12.899800000000003</c:v>
                </c:pt>
                <c:pt idx="9895" formatCode="General">
                  <c:v>12.899800000000003</c:v>
                </c:pt>
                <c:pt idx="9896" formatCode="General">
                  <c:v>12.899800000000003</c:v>
                </c:pt>
                <c:pt idx="9897" formatCode="General">
                  <c:v>12.899800000000003</c:v>
                </c:pt>
                <c:pt idx="9898" formatCode="General">
                  <c:v>12.899800000000003</c:v>
                </c:pt>
                <c:pt idx="9899" formatCode="General">
                  <c:v>12.899800000000003</c:v>
                </c:pt>
                <c:pt idx="9900" formatCode="General">
                  <c:v>12.899800000000003</c:v>
                </c:pt>
                <c:pt idx="9901" formatCode="General">
                  <c:v>12.899800000000003</c:v>
                </c:pt>
                <c:pt idx="9902" formatCode="General">
                  <c:v>12.899800000000003</c:v>
                </c:pt>
                <c:pt idx="9903" formatCode="General">
                  <c:v>12.899800000000003</c:v>
                </c:pt>
                <c:pt idx="9904" formatCode="General">
                  <c:v>12.899800000000003</c:v>
                </c:pt>
                <c:pt idx="9905" formatCode="General">
                  <c:v>12.899800000000003</c:v>
                </c:pt>
                <c:pt idx="9906" formatCode="General">
                  <c:v>12.899800000000003</c:v>
                </c:pt>
                <c:pt idx="9907" formatCode="General">
                  <c:v>12.899800000000003</c:v>
                </c:pt>
                <c:pt idx="9908" formatCode="General">
                  <c:v>12.899800000000003</c:v>
                </c:pt>
                <c:pt idx="9909" formatCode="General">
                  <c:v>12.899800000000003</c:v>
                </c:pt>
                <c:pt idx="9910" formatCode="General">
                  <c:v>12.899800000000003</c:v>
                </c:pt>
                <c:pt idx="9911" formatCode="General">
                  <c:v>12.899800000000003</c:v>
                </c:pt>
                <c:pt idx="9912" formatCode="General">
                  <c:v>12.899800000000003</c:v>
                </c:pt>
                <c:pt idx="9913" formatCode="General">
                  <c:v>12.899800000000003</c:v>
                </c:pt>
                <c:pt idx="9914" formatCode="General">
                  <c:v>12.899800000000003</c:v>
                </c:pt>
                <c:pt idx="9915" formatCode="General">
                  <c:v>12.899800000000003</c:v>
                </c:pt>
                <c:pt idx="9916" formatCode="General">
                  <c:v>12.899800000000003</c:v>
                </c:pt>
                <c:pt idx="9917" formatCode="General">
                  <c:v>12.899800000000003</c:v>
                </c:pt>
                <c:pt idx="9918" formatCode="General">
                  <c:v>12.899800000000003</c:v>
                </c:pt>
                <c:pt idx="9919" formatCode="General">
                  <c:v>12.899800000000003</c:v>
                </c:pt>
                <c:pt idx="9920" formatCode="General">
                  <c:v>12.899800000000003</c:v>
                </c:pt>
                <c:pt idx="9921" formatCode="General">
                  <c:v>12.899800000000003</c:v>
                </c:pt>
                <c:pt idx="9922" formatCode="General">
                  <c:v>12.899800000000003</c:v>
                </c:pt>
                <c:pt idx="9923" formatCode="General">
                  <c:v>12.899800000000003</c:v>
                </c:pt>
                <c:pt idx="9924" formatCode="General">
                  <c:v>12.899800000000003</c:v>
                </c:pt>
                <c:pt idx="9925" formatCode="General">
                  <c:v>12.899800000000003</c:v>
                </c:pt>
                <c:pt idx="9926" formatCode="General">
                  <c:v>12.899800000000003</c:v>
                </c:pt>
                <c:pt idx="9927" formatCode="General">
                  <c:v>12.899800000000003</c:v>
                </c:pt>
                <c:pt idx="9928" formatCode="General">
                  <c:v>12.899800000000003</c:v>
                </c:pt>
                <c:pt idx="9929" formatCode="General">
                  <c:v>12.899800000000003</c:v>
                </c:pt>
                <c:pt idx="9930" formatCode="General">
                  <c:v>12.899800000000003</c:v>
                </c:pt>
                <c:pt idx="9931" formatCode="General">
                  <c:v>12.899800000000003</c:v>
                </c:pt>
                <c:pt idx="9932" formatCode="General">
                  <c:v>12.899800000000003</c:v>
                </c:pt>
                <c:pt idx="9933" formatCode="General">
                  <c:v>12.899800000000003</c:v>
                </c:pt>
                <c:pt idx="9934" formatCode="General">
                  <c:v>12.899800000000003</c:v>
                </c:pt>
                <c:pt idx="9935" formatCode="General">
                  <c:v>12.899800000000003</c:v>
                </c:pt>
                <c:pt idx="9936" formatCode="General">
                  <c:v>12.899800000000003</c:v>
                </c:pt>
                <c:pt idx="9937" formatCode="General">
                  <c:v>12.899800000000003</c:v>
                </c:pt>
                <c:pt idx="9938" formatCode="General">
                  <c:v>12.899800000000003</c:v>
                </c:pt>
                <c:pt idx="9939" formatCode="General">
                  <c:v>12.899800000000003</c:v>
                </c:pt>
                <c:pt idx="9940" formatCode="General">
                  <c:v>12.899800000000003</c:v>
                </c:pt>
                <c:pt idx="9941" formatCode="General">
                  <c:v>12.899800000000003</c:v>
                </c:pt>
                <c:pt idx="9942" formatCode="General">
                  <c:v>12.899800000000003</c:v>
                </c:pt>
                <c:pt idx="9943" formatCode="General">
                  <c:v>12.899800000000003</c:v>
                </c:pt>
                <c:pt idx="9944" formatCode="General">
                  <c:v>12.899800000000003</c:v>
                </c:pt>
                <c:pt idx="9945" formatCode="General">
                  <c:v>12.899800000000003</c:v>
                </c:pt>
                <c:pt idx="9946" formatCode="General">
                  <c:v>12.899800000000003</c:v>
                </c:pt>
                <c:pt idx="9947" formatCode="General">
                  <c:v>12.899800000000003</c:v>
                </c:pt>
                <c:pt idx="9948" formatCode="General">
                  <c:v>12.899800000000003</c:v>
                </c:pt>
                <c:pt idx="9949" formatCode="General">
                  <c:v>12.899800000000003</c:v>
                </c:pt>
                <c:pt idx="9950" formatCode="General">
                  <c:v>12.899800000000003</c:v>
                </c:pt>
                <c:pt idx="9951" formatCode="General">
                  <c:v>12.899800000000003</c:v>
                </c:pt>
                <c:pt idx="9952" formatCode="General">
                  <c:v>12.899800000000003</c:v>
                </c:pt>
                <c:pt idx="9953" formatCode="General">
                  <c:v>12.899800000000003</c:v>
                </c:pt>
                <c:pt idx="9954" formatCode="General">
                  <c:v>12.899800000000003</c:v>
                </c:pt>
                <c:pt idx="9955" formatCode="General">
                  <c:v>12.899800000000003</c:v>
                </c:pt>
                <c:pt idx="9956" formatCode="General">
                  <c:v>12.899800000000003</c:v>
                </c:pt>
                <c:pt idx="9957" formatCode="General">
                  <c:v>12.899800000000003</c:v>
                </c:pt>
                <c:pt idx="9958" formatCode="General">
                  <c:v>12.899800000000003</c:v>
                </c:pt>
                <c:pt idx="9959" formatCode="General">
                  <c:v>12.899800000000003</c:v>
                </c:pt>
                <c:pt idx="9960" formatCode="General">
                  <c:v>12.899800000000003</c:v>
                </c:pt>
                <c:pt idx="9961" formatCode="General">
                  <c:v>12.899800000000003</c:v>
                </c:pt>
                <c:pt idx="9962" formatCode="General">
                  <c:v>12.899800000000003</c:v>
                </c:pt>
                <c:pt idx="9963" formatCode="General">
                  <c:v>12.899800000000003</c:v>
                </c:pt>
                <c:pt idx="9964" formatCode="General">
                  <c:v>12.899800000000003</c:v>
                </c:pt>
                <c:pt idx="9965" formatCode="General">
                  <c:v>12.899800000000003</c:v>
                </c:pt>
                <c:pt idx="9966" formatCode="General">
                  <c:v>12.899800000000003</c:v>
                </c:pt>
                <c:pt idx="9967" formatCode="General">
                  <c:v>12.899800000000003</c:v>
                </c:pt>
                <c:pt idx="9968" formatCode="General">
                  <c:v>12.899800000000003</c:v>
                </c:pt>
                <c:pt idx="9969" formatCode="General">
                  <c:v>12.899800000000003</c:v>
                </c:pt>
                <c:pt idx="9970" formatCode="General">
                  <c:v>12.899800000000003</c:v>
                </c:pt>
                <c:pt idx="9971" formatCode="General">
                  <c:v>12.899800000000003</c:v>
                </c:pt>
                <c:pt idx="9972" formatCode="General">
                  <c:v>12.899800000000003</c:v>
                </c:pt>
                <c:pt idx="9973" formatCode="General">
                  <c:v>12.899800000000003</c:v>
                </c:pt>
                <c:pt idx="9974" formatCode="General">
                  <c:v>12.899800000000003</c:v>
                </c:pt>
                <c:pt idx="9975" formatCode="General">
                  <c:v>12.899800000000003</c:v>
                </c:pt>
                <c:pt idx="9976" formatCode="General">
                  <c:v>12.899800000000003</c:v>
                </c:pt>
                <c:pt idx="9977" formatCode="General">
                  <c:v>12.899800000000003</c:v>
                </c:pt>
                <c:pt idx="9978" formatCode="General">
                  <c:v>12.899800000000003</c:v>
                </c:pt>
                <c:pt idx="9979" formatCode="General">
                  <c:v>12.899800000000003</c:v>
                </c:pt>
                <c:pt idx="9980" formatCode="General">
                  <c:v>12.899800000000003</c:v>
                </c:pt>
                <c:pt idx="9981" formatCode="General">
                  <c:v>12.899800000000003</c:v>
                </c:pt>
                <c:pt idx="9982" formatCode="General">
                  <c:v>12.899800000000003</c:v>
                </c:pt>
                <c:pt idx="9983" formatCode="General">
                  <c:v>12.899800000000003</c:v>
                </c:pt>
                <c:pt idx="9984" formatCode="General">
                  <c:v>12.899800000000003</c:v>
                </c:pt>
                <c:pt idx="9985" formatCode="General">
                  <c:v>12.899800000000003</c:v>
                </c:pt>
                <c:pt idx="9986" formatCode="General">
                  <c:v>12.899800000000003</c:v>
                </c:pt>
                <c:pt idx="9987" formatCode="General">
                  <c:v>12.899800000000003</c:v>
                </c:pt>
                <c:pt idx="9988" formatCode="General">
                  <c:v>12.899800000000003</c:v>
                </c:pt>
                <c:pt idx="9989" formatCode="General">
                  <c:v>12.899800000000003</c:v>
                </c:pt>
                <c:pt idx="9990" formatCode="General">
                  <c:v>12.899800000000003</c:v>
                </c:pt>
                <c:pt idx="9991" formatCode="General">
                  <c:v>12.899800000000003</c:v>
                </c:pt>
                <c:pt idx="9992" formatCode="General">
                  <c:v>12.899800000000003</c:v>
                </c:pt>
                <c:pt idx="9993" formatCode="General">
                  <c:v>12.899800000000003</c:v>
                </c:pt>
                <c:pt idx="9994" formatCode="General">
                  <c:v>12.899800000000003</c:v>
                </c:pt>
                <c:pt idx="9995" formatCode="General">
                  <c:v>12.899800000000003</c:v>
                </c:pt>
                <c:pt idx="9996" formatCode="General">
                  <c:v>12.899800000000003</c:v>
                </c:pt>
                <c:pt idx="9997" formatCode="General">
                  <c:v>12.899800000000003</c:v>
                </c:pt>
                <c:pt idx="9998" formatCode="General">
                  <c:v>12.899800000000003</c:v>
                </c:pt>
                <c:pt idx="9999" formatCode="General">
                  <c:v>12.899800000000003</c:v>
                </c:pt>
                <c:pt idx="10000" formatCode="General">
                  <c:v>12.899800000000003</c:v>
                </c:pt>
                <c:pt idx="10001" formatCode="General">
                  <c:v>12.899800000000003</c:v>
                </c:pt>
                <c:pt idx="10002" formatCode="General">
                  <c:v>12.899800000000003</c:v>
                </c:pt>
                <c:pt idx="10003" formatCode="General">
                  <c:v>12.899800000000003</c:v>
                </c:pt>
                <c:pt idx="10004" formatCode="General">
                  <c:v>12.899800000000003</c:v>
                </c:pt>
                <c:pt idx="10005" formatCode="General">
                  <c:v>12.899800000000003</c:v>
                </c:pt>
                <c:pt idx="10006" formatCode="General">
                  <c:v>12.899800000000003</c:v>
                </c:pt>
                <c:pt idx="10007" formatCode="General">
                  <c:v>12.899800000000003</c:v>
                </c:pt>
                <c:pt idx="10008" formatCode="General">
                  <c:v>12.899800000000003</c:v>
                </c:pt>
                <c:pt idx="10009" formatCode="General">
                  <c:v>12.899800000000003</c:v>
                </c:pt>
                <c:pt idx="10010" formatCode="General">
                  <c:v>12.899800000000003</c:v>
                </c:pt>
                <c:pt idx="10011" formatCode="General">
                  <c:v>12.899800000000003</c:v>
                </c:pt>
                <c:pt idx="10012" formatCode="General">
                  <c:v>12.899800000000003</c:v>
                </c:pt>
                <c:pt idx="10013" formatCode="General">
                  <c:v>12.899800000000003</c:v>
                </c:pt>
                <c:pt idx="10014" formatCode="General">
                  <c:v>12.899800000000003</c:v>
                </c:pt>
                <c:pt idx="10015" formatCode="General">
                  <c:v>12.899800000000003</c:v>
                </c:pt>
                <c:pt idx="10016" formatCode="General">
                  <c:v>12.899800000000003</c:v>
                </c:pt>
                <c:pt idx="10017" formatCode="General">
                  <c:v>12.899800000000003</c:v>
                </c:pt>
                <c:pt idx="10018" formatCode="General">
                  <c:v>12.899800000000003</c:v>
                </c:pt>
                <c:pt idx="10019" formatCode="General">
                  <c:v>12.899800000000003</c:v>
                </c:pt>
                <c:pt idx="10020" formatCode="General">
                  <c:v>12.899800000000003</c:v>
                </c:pt>
                <c:pt idx="10021" formatCode="General">
                  <c:v>12.899800000000003</c:v>
                </c:pt>
                <c:pt idx="10022" formatCode="General">
                  <c:v>12.899800000000003</c:v>
                </c:pt>
                <c:pt idx="10023" formatCode="General">
                  <c:v>12.899800000000003</c:v>
                </c:pt>
                <c:pt idx="10024" formatCode="General">
                  <c:v>12.899800000000003</c:v>
                </c:pt>
                <c:pt idx="10025" formatCode="General">
                  <c:v>12.899800000000003</c:v>
                </c:pt>
                <c:pt idx="10026" formatCode="General">
                  <c:v>12.899800000000003</c:v>
                </c:pt>
                <c:pt idx="10027" formatCode="General">
                  <c:v>12.899800000000003</c:v>
                </c:pt>
                <c:pt idx="10028" formatCode="General">
                  <c:v>12.899800000000003</c:v>
                </c:pt>
                <c:pt idx="10029" formatCode="General">
                  <c:v>12.899800000000003</c:v>
                </c:pt>
                <c:pt idx="10030" formatCode="General">
                  <c:v>12.899800000000003</c:v>
                </c:pt>
                <c:pt idx="10031" formatCode="General">
                  <c:v>12.899800000000003</c:v>
                </c:pt>
                <c:pt idx="10032" formatCode="General">
                  <c:v>12.899800000000003</c:v>
                </c:pt>
                <c:pt idx="10033" formatCode="General">
                  <c:v>12.8992</c:v>
                </c:pt>
                <c:pt idx="10034" formatCode="General">
                  <c:v>12.885300000000003</c:v>
                </c:pt>
                <c:pt idx="10035" formatCode="General">
                  <c:v>12.868</c:v>
                </c:pt>
                <c:pt idx="10036" formatCode="General">
                  <c:v>12.856400000000004</c:v>
                </c:pt>
                <c:pt idx="10037" formatCode="General">
                  <c:v>12.834</c:v>
                </c:pt>
                <c:pt idx="10038" formatCode="General">
                  <c:v>12.8233</c:v>
                </c:pt>
                <c:pt idx="10039" formatCode="General">
                  <c:v>12.797099999999999</c:v>
                </c:pt>
                <c:pt idx="10040" formatCode="General">
                  <c:v>12.781899999999998</c:v>
                </c:pt>
                <c:pt idx="10041" formatCode="General">
                  <c:v>12.768099999999999</c:v>
                </c:pt>
                <c:pt idx="10042" formatCode="General">
                  <c:v>12.7532</c:v>
                </c:pt>
                <c:pt idx="10043" formatCode="General">
                  <c:v>12.735200000000001</c:v>
                </c:pt>
                <c:pt idx="10044" formatCode="General">
                  <c:v>12.714799999999999</c:v>
                </c:pt>
                <c:pt idx="10045" formatCode="General">
                  <c:v>12.7004</c:v>
                </c:pt>
                <c:pt idx="10046" formatCode="General">
                  <c:v>12.6868</c:v>
                </c:pt>
                <c:pt idx="10047" formatCode="General">
                  <c:v>12.6722</c:v>
                </c:pt>
                <c:pt idx="10048" formatCode="General">
                  <c:v>12.657</c:v>
                </c:pt>
                <c:pt idx="10049" formatCode="General">
                  <c:v>12.637099999999998</c:v>
                </c:pt>
                <c:pt idx="10050" formatCode="General">
                  <c:v>12.6204</c:v>
                </c:pt>
                <c:pt idx="10051" formatCode="General">
                  <c:v>12.6021</c:v>
                </c:pt>
                <c:pt idx="10052" formatCode="General">
                  <c:v>12.587400000000002</c:v>
                </c:pt>
                <c:pt idx="10053" formatCode="General">
                  <c:v>12.569100000000002</c:v>
                </c:pt>
                <c:pt idx="10054" formatCode="General">
                  <c:v>12.557400000000001</c:v>
                </c:pt>
                <c:pt idx="10055" formatCode="General">
                  <c:v>12.5397</c:v>
                </c:pt>
                <c:pt idx="10056" formatCode="General">
                  <c:v>12.5222</c:v>
                </c:pt>
                <c:pt idx="10057" formatCode="General">
                  <c:v>12.502400000000002</c:v>
                </c:pt>
                <c:pt idx="10058" formatCode="General">
                  <c:v>12.490400000000001</c:v>
                </c:pt>
                <c:pt idx="10059" formatCode="General">
                  <c:v>12.4777</c:v>
                </c:pt>
                <c:pt idx="10060" formatCode="General">
                  <c:v>12.464</c:v>
                </c:pt>
                <c:pt idx="10061" formatCode="General">
                  <c:v>12.4491</c:v>
                </c:pt>
                <c:pt idx="10062" formatCode="General">
                  <c:v>12.431100000000001</c:v>
                </c:pt>
                <c:pt idx="10063" formatCode="General">
                  <c:v>12.4184</c:v>
                </c:pt>
                <c:pt idx="10064" formatCode="General">
                  <c:v>12.409600000000003</c:v>
                </c:pt>
                <c:pt idx="10065" formatCode="General">
                  <c:v>12.383000000000003</c:v>
                </c:pt>
                <c:pt idx="10066" formatCode="General">
                  <c:v>12.371400000000001</c:v>
                </c:pt>
                <c:pt idx="10067" formatCode="General">
                  <c:v>12.3583</c:v>
                </c:pt>
                <c:pt idx="10068" formatCode="General">
                  <c:v>12.3371</c:v>
                </c:pt>
                <c:pt idx="10069" formatCode="General">
                  <c:v>12.324200000000001</c:v>
                </c:pt>
                <c:pt idx="10070" formatCode="General">
                  <c:v>12.310600000000003</c:v>
                </c:pt>
                <c:pt idx="10071" formatCode="General">
                  <c:v>12.290800000000001</c:v>
                </c:pt>
                <c:pt idx="10072" formatCode="General">
                  <c:v>12.2759</c:v>
                </c:pt>
                <c:pt idx="10073" formatCode="General">
                  <c:v>12.264700000000001</c:v>
                </c:pt>
                <c:pt idx="10074" formatCode="General">
                  <c:v>12.237099999999998</c:v>
                </c:pt>
                <c:pt idx="10075" formatCode="General">
                  <c:v>12.221099999999998</c:v>
                </c:pt>
                <c:pt idx="10076" formatCode="General">
                  <c:v>12.208899999999998</c:v>
                </c:pt>
                <c:pt idx="10077" formatCode="General">
                  <c:v>12.193200000000001</c:v>
                </c:pt>
                <c:pt idx="10078" formatCode="General">
                  <c:v>12.179</c:v>
                </c:pt>
                <c:pt idx="10079" formatCode="General">
                  <c:v>12.160500000000003</c:v>
                </c:pt>
                <c:pt idx="10080" formatCode="General">
                  <c:v>12.146299999999998</c:v>
                </c:pt>
                <c:pt idx="10081" formatCode="General">
                  <c:v>12.131899999999998</c:v>
                </c:pt>
                <c:pt idx="10082" formatCode="General">
                  <c:v>12.1196</c:v>
                </c:pt>
                <c:pt idx="10083" formatCode="General">
                  <c:v>12.088299999999998</c:v>
                </c:pt>
                <c:pt idx="10084" formatCode="General">
                  <c:v>12.0748</c:v>
                </c:pt>
                <c:pt idx="10085" formatCode="General">
                  <c:v>12.0563</c:v>
                </c:pt>
                <c:pt idx="10086" formatCode="General">
                  <c:v>12.034700000000001</c:v>
                </c:pt>
                <c:pt idx="10087" formatCode="General">
                  <c:v>12.0174</c:v>
                </c:pt>
                <c:pt idx="10088" formatCode="General">
                  <c:v>12.008000000000001</c:v>
                </c:pt>
                <c:pt idx="10089" formatCode="General">
                  <c:v>11.99</c:v>
                </c:pt>
                <c:pt idx="10090" formatCode="General">
                  <c:v>11.977</c:v>
                </c:pt>
                <c:pt idx="10091" formatCode="General">
                  <c:v>11.9533</c:v>
                </c:pt>
                <c:pt idx="10092" formatCode="General">
                  <c:v>11.9316</c:v>
                </c:pt>
                <c:pt idx="10093" formatCode="General">
                  <c:v>11.919700000000002</c:v>
                </c:pt>
                <c:pt idx="10094" formatCode="General">
                  <c:v>11.892500000000002</c:v>
                </c:pt>
                <c:pt idx="10095" formatCode="General">
                  <c:v>11.881</c:v>
                </c:pt>
                <c:pt idx="10096" formatCode="General">
                  <c:v>11.868400000000001</c:v>
                </c:pt>
                <c:pt idx="10097" formatCode="General">
                  <c:v>11.850800000000001</c:v>
                </c:pt>
                <c:pt idx="10098" formatCode="General">
                  <c:v>11.834</c:v>
                </c:pt>
                <c:pt idx="10099" formatCode="General">
                  <c:v>11.816800000000002</c:v>
                </c:pt>
                <c:pt idx="10100" formatCode="General">
                  <c:v>11.8041</c:v>
                </c:pt>
                <c:pt idx="10101" formatCode="General">
                  <c:v>11.791299999999998</c:v>
                </c:pt>
                <c:pt idx="10102" formatCode="General">
                  <c:v>11.7745</c:v>
                </c:pt>
                <c:pt idx="10103" formatCode="General">
                  <c:v>11.7547</c:v>
                </c:pt>
                <c:pt idx="10104" formatCode="General">
                  <c:v>11.743399999999999</c:v>
                </c:pt>
                <c:pt idx="10105" formatCode="General">
                  <c:v>11.729100000000001</c:v>
                </c:pt>
                <c:pt idx="10106" formatCode="General">
                  <c:v>11.7151</c:v>
                </c:pt>
                <c:pt idx="10107" formatCode="General">
                  <c:v>11.6966</c:v>
                </c:pt>
                <c:pt idx="10108" formatCode="General">
                  <c:v>11.6816</c:v>
                </c:pt>
                <c:pt idx="10109" formatCode="General">
                  <c:v>11.662400000000002</c:v>
                </c:pt>
                <c:pt idx="10110" formatCode="General">
                  <c:v>11.642900000000001</c:v>
                </c:pt>
                <c:pt idx="10111" formatCode="General">
                  <c:v>11.630800000000001</c:v>
                </c:pt>
                <c:pt idx="10112" formatCode="General">
                  <c:v>11.6165</c:v>
                </c:pt>
                <c:pt idx="10113" formatCode="General">
                  <c:v>11.601299999999998</c:v>
                </c:pt>
                <c:pt idx="10114" formatCode="General">
                  <c:v>11.5885</c:v>
                </c:pt>
                <c:pt idx="10115" formatCode="General">
                  <c:v>11.5702</c:v>
                </c:pt>
                <c:pt idx="10116" formatCode="General">
                  <c:v>11.545200000000001</c:v>
                </c:pt>
                <c:pt idx="10117" formatCode="General">
                  <c:v>11.530800000000001</c:v>
                </c:pt>
                <c:pt idx="10118" formatCode="General">
                  <c:v>11.515600000000003</c:v>
                </c:pt>
                <c:pt idx="10119" formatCode="General">
                  <c:v>11.446400000000002</c:v>
                </c:pt>
                <c:pt idx="10120" formatCode="General">
                  <c:v>11.4359</c:v>
                </c:pt>
                <c:pt idx="10121" formatCode="General">
                  <c:v>11.413</c:v>
                </c:pt>
                <c:pt idx="10122" formatCode="General">
                  <c:v>11.385000000000002</c:v>
                </c:pt>
                <c:pt idx="10123" formatCode="General">
                  <c:v>11.371500000000003</c:v>
                </c:pt>
                <c:pt idx="10124" formatCode="General">
                  <c:v>11.3232</c:v>
                </c:pt>
                <c:pt idx="10125" formatCode="General">
                  <c:v>11.3041</c:v>
                </c:pt>
                <c:pt idx="10126" formatCode="General">
                  <c:v>11.2826</c:v>
                </c:pt>
                <c:pt idx="10127" formatCode="General">
                  <c:v>11.2615</c:v>
                </c:pt>
                <c:pt idx="10128" formatCode="General">
                  <c:v>11.2394</c:v>
                </c:pt>
                <c:pt idx="10129" formatCode="General">
                  <c:v>11.224299999999999</c:v>
                </c:pt>
                <c:pt idx="10130" formatCode="General">
                  <c:v>11.2096</c:v>
                </c:pt>
                <c:pt idx="10131" formatCode="General">
                  <c:v>11.1914</c:v>
                </c:pt>
                <c:pt idx="10132" formatCode="General">
                  <c:v>11.170500000000002</c:v>
                </c:pt>
                <c:pt idx="10133" formatCode="General">
                  <c:v>11.149700000000001</c:v>
                </c:pt>
                <c:pt idx="10134" formatCode="General">
                  <c:v>11.133199999999999</c:v>
                </c:pt>
                <c:pt idx="10135" formatCode="General">
                  <c:v>11.1084</c:v>
                </c:pt>
                <c:pt idx="10136" formatCode="General">
                  <c:v>11.0914</c:v>
                </c:pt>
                <c:pt idx="10137" formatCode="General">
                  <c:v>11.078000000000001</c:v>
                </c:pt>
                <c:pt idx="10138" formatCode="General">
                  <c:v>11.0578</c:v>
                </c:pt>
                <c:pt idx="10139" formatCode="General">
                  <c:v>11.043800000000001</c:v>
                </c:pt>
                <c:pt idx="10140" formatCode="General">
                  <c:v>11.029300000000001</c:v>
                </c:pt>
                <c:pt idx="10141" formatCode="General">
                  <c:v>11.012600000000003</c:v>
                </c:pt>
                <c:pt idx="10142" formatCode="General">
                  <c:v>10.9977</c:v>
                </c:pt>
                <c:pt idx="10143" formatCode="General">
                  <c:v>10.9833</c:v>
                </c:pt>
                <c:pt idx="10144" formatCode="General">
                  <c:v>10.9702</c:v>
                </c:pt>
                <c:pt idx="10145" formatCode="General">
                  <c:v>10.939300000000001</c:v>
                </c:pt>
                <c:pt idx="10146" formatCode="General">
                  <c:v>10.917300000000001</c:v>
                </c:pt>
                <c:pt idx="10147" formatCode="General">
                  <c:v>10.8886</c:v>
                </c:pt>
                <c:pt idx="10148" formatCode="General">
                  <c:v>10.865300000000001</c:v>
                </c:pt>
                <c:pt idx="10149" formatCode="General">
                  <c:v>10.856600000000002</c:v>
                </c:pt>
                <c:pt idx="10150" formatCode="General">
                  <c:v>10.844200000000001</c:v>
                </c:pt>
                <c:pt idx="10151" formatCode="General">
                  <c:v>10.829600000000003</c:v>
                </c:pt>
                <c:pt idx="10152" formatCode="General">
                  <c:v>10.809200000000002</c:v>
                </c:pt>
                <c:pt idx="10153" formatCode="General">
                  <c:v>10.794299999999998</c:v>
                </c:pt>
                <c:pt idx="10154" formatCode="General">
                  <c:v>10.782300000000001</c:v>
                </c:pt>
                <c:pt idx="10155" formatCode="General">
                  <c:v>10.767300000000001</c:v>
                </c:pt>
                <c:pt idx="10156" formatCode="General">
                  <c:v>10.7509</c:v>
                </c:pt>
                <c:pt idx="10157" formatCode="General">
                  <c:v>10.741599999999998</c:v>
                </c:pt>
                <c:pt idx="10158" formatCode="General">
                  <c:v>10.726900000000001</c:v>
                </c:pt>
                <c:pt idx="10159" formatCode="General">
                  <c:v>10.7098</c:v>
                </c:pt>
                <c:pt idx="10160" formatCode="General">
                  <c:v>10.6899</c:v>
                </c:pt>
                <c:pt idx="10161" formatCode="General">
                  <c:v>10.675500000000001</c:v>
                </c:pt>
                <c:pt idx="10162" formatCode="General">
                  <c:v>10.657300000000001</c:v>
                </c:pt>
                <c:pt idx="10163" formatCode="General">
                  <c:v>10.504800000000001</c:v>
                </c:pt>
                <c:pt idx="10164" formatCode="General">
                  <c:v>10.488300000000001</c:v>
                </c:pt>
                <c:pt idx="10165" formatCode="General">
                  <c:v>10.4778</c:v>
                </c:pt>
                <c:pt idx="10166" formatCode="General">
                  <c:v>10.462600000000002</c:v>
                </c:pt>
                <c:pt idx="10167" formatCode="General">
                  <c:v>10.441299999999998</c:v>
                </c:pt>
                <c:pt idx="10168" formatCode="General">
                  <c:v>10.431100000000001</c:v>
                </c:pt>
                <c:pt idx="10169" formatCode="General">
                  <c:v>10.419700000000002</c:v>
                </c:pt>
                <c:pt idx="10170" formatCode="General">
                  <c:v>10.408100000000001</c:v>
                </c:pt>
                <c:pt idx="10171" formatCode="General">
                  <c:v>10.3972</c:v>
                </c:pt>
                <c:pt idx="10172" formatCode="General">
                  <c:v>10.383100000000002</c:v>
                </c:pt>
                <c:pt idx="10173" formatCode="General">
                  <c:v>10.365200000000002</c:v>
                </c:pt>
                <c:pt idx="10174" formatCode="General">
                  <c:v>10.3468</c:v>
                </c:pt>
                <c:pt idx="10175" formatCode="General">
                  <c:v>10.2204</c:v>
                </c:pt>
                <c:pt idx="10176" formatCode="General">
                  <c:v>10.200700000000001</c:v>
                </c:pt>
                <c:pt idx="10177" formatCode="General">
                  <c:v>10.188500000000001</c:v>
                </c:pt>
                <c:pt idx="10178" formatCode="General">
                  <c:v>10.1747</c:v>
                </c:pt>
                <c:pt idx="10179" formatCode="General">
                  <c:v>10.1637</c:v>
                </c:pt>
                <c:pt idx="10180" formatCode="General">
                  <c:v>10.0075</c:v>
                </c:pt>
                <c:pt idx="10181" formatCode="General">
                  <c:v>9.99465</c:v>
                </c:pt>
                <c:pt idx="10182" formatCode="General">
                  <c:v>9.9785900000000005</c:v>
                </c:pt>
                <c:pt idx="10183" formatCode="General">
                  <c:v>9.9590500000000031</c:v>
                </c:pt>
                <c:pt idx="10184" formatCode="General">
                  <c:v>9.94224</c:v>
                </c:pt>
                <c:pt idx="10185" formatCode="General">
                  <c:v>9.9252500000000001</c:v>
                </c:pt>
                <c:pt idx="10186" formatCode="General">
                  <c:v>9.908850000000001</c:v>
                </c:pt>
                <c:pt idx="10187" formatCode="General">
                  <c:v>9.8991200000000035</c:v>
                </c:pt>
                <c:pt idx="10188" formatCode="General">
                  <c:v>9.8169900000000005</c:v>
                </c:pt>
                <c:pt idx="10189" formatCode="General">
                  <c:v>9.7988499999999998</c:v>
                </c:pt>
                <c:pt idx="10190" formatCode="General">
                  <c:v>9.776019999999999</c:v>
                </c:pt>
                <c:pt idx="10191" formatCode="General">
                  <c:v>9.7583699999999993</c:v>
                </c:pt>
                <c:pt idx="10192" formatCode="General">
                  <c:v>9.748859999999997</c:v>
                </c:pt>
                <c:pt idx="10193" formatCode="General">
                  <c:v>9.733550000000001</c:v>
                </c:pt>
                <c:pt idx="10194" formatCode="General">
                  <c:v>9.7214599999999987</c:v>
                </c:pt>
                <c:pt idx="10195" formatCode="General">
                  <c:v>9.7077000000000009</c:v>
                </c:pt>
                <c:pt idx="10196" formatCode="General">
                  <c:v>9.6945199999999989</c:v>
                </c:pt>
                <c:pt idx="10197" formatCode="General">
                  <c:v>9.6787900000000011</c:v>
                </c:pt>
                <c:pt idx="10198" formatCode="General">
                  <c:v>9.6676900000000003</c:v>
                </c:pt>
                <c:pt idx="10199" formatCode="General">
                  <c:v>9.6495800000000003</c:v>
                </c:pt>
                <c:pt idx="10200" formatCode="General">
                  <c:v>9.6255600000000001</c:v>
                </c:pt>
                <c:pt idx="10201" formatCode="General">
                  <c:v>9.6094300000000015</c:v>
                </c:pt>
                <c:pt idx="10202" formatCode="General">
                  <c:v>9.594339999999999</c:v>
                </c:pt>
                <c:pt idx="10203" formatCode="General">
                  <c:v>9.5790900000000008</c:v>
                </c:pt>
                <c:pt idx="10204" formatCode="General">
                  <c:v>9.5649000000000015</c:v>
                </c:pt>
                <c:pt idx="10205" formatCode="General">
                  <c:v>9.5487699999999993</c:v>
                </c:pt>
                <c:pt idx="10206" formatCode="General">
                  <c:v>9.5337199999999989</c:v>
                </c:pt>
                <c:pt idx="10207" formatCode="General">
                  <c:v>9.5153400000000001</c:v>
                </c:pt>
                <c:pt idx="10208" formatCode="General">
                  <c:v>9.5057500000000008</c:v>
                </c:pt>
                <c:pt idx="10209" formatCode="General">
                  <c:v>9.4915300000000009</c:v>
                </c:pt>
                <c:pt idx="10210" formatCode="General">
                  <c:v>9.4740000000000002</c:v>
                </c:pt>
                <c:pt idx="10211" formatCode="General">
                  <c:v>9.3456500000000027</c:v>
                </c:pt>
                <c:pt idx="10212" formatCode="General">
                  <c:v>9.3294400000000017</c:v>
                </c:pt>
                <c:pt idx="10213" formatCode="General">
                  <c:v>9.3176000000000005</c:v>
                </c:pt>
                <c:pt idx="10214" formatCode="General">
                  <c:v>9.3038700000000034</c:v>
                </c:pt>
                <c:pt idx="10215" formatCode="General">
                  <c:v>9.2618699999999983</c:v>
                </c:pt>
                <c:pt idx="10216" formatCode="General">
                  <c:v>9.2484899999999985</c:v>
                </c:pt>
                <c:pt idx="10217" formatCode="General">
                  <c:v>9.2361399999999989</c:v>
                </c:pt>
                <c:pt idx="10218" formatCode="General">
                  <c:v>9.2268499999999989</c:v>
                </c:pt>
                <c:pt idx="10219" formatCode="General">
                  <c:v>9.2149799999999988</c:v>
                </c:pt>
                <c:pt idx="10220" formatCode="General">
                  <c:v>9.1986299999999996</c:v>
                </c:pt>
                <c:pt idx="10221" formatCode="General">
                  <c:v>9.1846000000000014</c:v>
                </c:pt>
                <c:pt idx="10222" formatCode="General">
                  <c:v>9.1714300000000026</c:v>
                </c:pt>
                <c:pt idx="10223" formatCode="General">
                  <c:v>9.1549600000000009</c:v>
                </c:pt>
                <c:pt idx="10224" formatCode="General">
                  <c:v>9.1406199999999984</c:v>
                </c:pt>
                <c:pt idx="10225" formatCode="General">
                  <c:v>9.1164900000000006</c:v>
                </c:pt>
                <c:pt idx="10226" formatCode="General">
                  <c:v>9.1025200000000002</c:v>
                </c:pt>
                <c:pt idx="10227" formatCode="General">
                  <c:v>9.096309999999999</c:v>
                </c:pt>
                <c:pt idx="10228" formatCode="General">
                  <c:v>9.087159999999999</c:v>
                </c:pt>
                <c:pt idx="10229" formatCode="General">
                  <c:v>9.0602</c:v>
                </c:pt>
                <c:pt idx="10230" formatCode="General">
                  <c:v>9.0446999999999989</c:v>
                </c:pt>
                <c:pt idx="10231" formatCode="General">
                  <c:v>9.0268699999999988</c:v>
                </c:pt>
                <c:pt idx="10232" formatCode="General">
                  <c:v>9.0113599999999998</c:v>
                </c:pt>
                <c:pt idx="10233" formatCode="General">
                  <c:v>9.0113599999999998</c:v>
                </c:pt>
                <c:pt idx="10234" formatCode="General">
                  <c:v>9.0113599999999998</c:v>
                </c:pt>
                <c:pt idx="10235" formatCode="General">
                  <c:v>9.0113599999999998</c:v>
                </c:pt>
                <c:pt idx="10236" formatCode="General">
                  <c:v>9.0113599999999998</c:v>
                </c:pt>
                <c:pt idx="10237" formatCode="General">
                  <c:v>9.0113599999999998</c:v>
                </c:pt>
                <c:pt idx="10238" formatCode="General">
                  <c:v>9.0113599999999998</c:v>
                </c:pt>
                <c:pt idx="10239" formatCode="General">
                  <c:v>9.0113599999999998</c:v>
                </c:pt>
                <c:pt idx="10240" formatCode="General">
                  <c:v>9.0113599999999998</c:v>
                </c:pt>
                <c:pt idx="10241" formatCode="General">
                  <c:v>9.0113599999999998</c:v>
                </c:pt>
                <c:pt idx="10242" formatCode="General">
                  <c:v>9.0113599999999998</c:v>
                </c:pt>
                <c:pt idx="10243" formatCode="General">
                  <c:v>9.0113599999999998</c:v>
                </c:pt>
                <c:pt idx="10244" formatCode="General">
                  <c:v>9.0113599999999998</c:v>
                </c:pt>
                <c:pt idx="10245" formatCode="General">
                  <c:v>9.0113599999999998</c:v>
                </c:pt>
                <c:pt idx="10246" formatCode="General">
                  <c:v>9.0113599999999998</c:v>
                </c:pt>
                <c:pt idx="10247" formatCode="General">
                  <c:v>9.0113599999999998</c:v>
                </c:pt>
                <c:pt idx="10248" formatCode="General">
                  <c:v>9.0113599999999998</c:v>
                </c:pt>
                <c:pt idx="10249" formatCode="General">
                  <c:v>9.0113599999999998</c:v>
                </c:pt>
                <c:pt idx="10250" formatCode="General">
                  <c:v>9.0113599999999998</c:v>
                </c:pt>
                <c:pt idx="10251" formatCode="General">
                  <c:v>9.0113599999999998</c:v>
                </c:pt>
                <c:pt idx="10252" formatCode="General">
                  <c:v>9.0113599999999998</c:v>
                </c:pt>
                <c:pt idx="10253" formatCode="General">
                  <c:v>9.0113599999999998</c:v>
                </c:pt>
                <c:pt idx="10254" formatCode="General">
                  <c:v>9.0113599999999998</c:v>
                </c:pt>
                <c:pt idx="10255" formatCode="General">
                  <c:v>9.0113599999999998</c:v>
                </c:pt>
                <c:pt idx="10256" formatCode="General">
                  <c:v>9.0113599999999998</c:v>
                </c:pt>
                <c:pt idx="10257" formatCode="General">
                  <c:v>9.0113599999999998</c:v>
                </c:pt>
                <c:pt idx="10258" formatCode="General">
                  <c:v>9.0113599999999998</c:v>
                </c:pt>
                <c:pt idx="10259" formatCode="General">
                  <c:v>9.0113599999999998</c:v>
                </c:pt>
                <c:pt idx="10260" formatCode="General">
                  <c:v>9.0113599999999998</c:v>
                </c:pt>
                <c:pt idx="10261" formatCode="General">
                  <c:v>9.0113599999999998</c:v>
                </c:pt>
                <c:pt idx="10262" formatCode="General">
                  <c:v>9.0113599999999998</c:v>
                </c:pt>
                <c:pt idx="10263" formatCode="General">
                  <c:v>9.0113599999999998</c:v>
                </c:pt>
                <c:pt idx="10264" formatCode="General">
                  <c:v>9.0113599999999998</c:v>
                </c:pt>
                <c:pt idx="10265" formatCode="General">
                  <c:v>9.0113599999999998</c:v>
                </c:pt>
                <c:pt idx="10266" formatCode="General">
                  <c:v>9.0113599999999998</c:v>
                </c:pt>
                <c:pt idx="10267" formatCode="General">
                  <c:v>9.0113599999999998</c:v>
                </c:pt>
                <c:pt idx="10268" formatCode="General">
                  <c:v>9.0113599999999998</c:v>
                </c:pt>
                <c:pt idx="10269" formatCode="General">
                  <c:v>9.0113599999999998</c:v>
                </c:pt>
                <c:pt idx="10270" formatCode="General">
                  <c:v>9.0113599999999998</c:v>
                </c:pt>
                <c:pt idx="10271" formatCode="General">
                  <c:v>9.0113599999999998</c:v>
                </c:pt>
                <c:pt idx="10272" formatCode="General">
                  <c:v>9.0113599999999998</c:v>
                </c:pt>
                <c:pt idx="10273" formatCode="General">
                  <c:v>9.0113599999999998</c:v>
                </c:pt>
                <c:pt idx="10274" formatCode="General">
                  <c:v>9.0113599999999998</c:v>
                </c:pt>
                <c:pt idx="10275" formatCode="General">
                  <c:v>9.0113599999999998</c:v>
                </c:pt>
                <c:pt idx="10276" formatCode="General">
                  <c:v>9.0113599999999998</c:v>
                </c:pt>
                <c:pt idx="10277" formatCode="General">
                  <c:v>9.0113599999999998</c:v>
                </c:pt>
                <c:pt idx="10278" formatCode="General">
                  <c:v>9.0113599999999998</c:v>
                </c:pt>
                <c:pt idx="10279" formatCode="General">
                  <c:v>9.0113599999999998</c:v>
                </c:pt>
                <c:pt idx="10280" formatCode="General">
                  <c:v>9.0113599999999998</c:v>
                </c:pt>
                <c:pt idx="10281" formatCode="General">
                  <c:v>9.0113599999999998</c:v>
                </c:pt>
                <c:pt idx="10282" formatCode="General">
                  <c:v>9.0113599999999998</c:v>
                </c:pt>
                <c:pt idx="10283" formatCode="General">
                  <c:v>9.0113599999999998</c:v>
                </c:pt>
                <c:pt idx="10284" formatCode="General">
                  <c:v>9.0113599999999998</c:v>
                </c:pt>
                <c:pt idx="10285" formatCode="General">
                  <c:v>9.0113599999999998</c:v>
                </c:pt>
                <c:pt idx="10286" formatCode="General">
                  <c:v>9.0113599999999998</c:v>
                </c:pt>
                <c:pt idx="10287" formatCode="General">
                  <c:v>9.0113599999999998</c:v>
                </c:pt>
                <c:pt idx="10288" formatCode="General">
                  <c:v>9.0113599999999998</c:v>
                </c:pt>
                <c:pt idx="10289" formatCode="General">
                  <c:v>9.0113599999999998</c:v>
                </c:pt>
                <c:pt idx="10290" formatCode="General">
                  <c:v>9.0113599999999998</c:v>
                </c:pt>
                <c:pt idx="10291" formatCode="General">
                  <c:v>9.0113599999999998</c:v>
                </c:pt>
                <c:pt idx="10292" formatCode="General">
                  <c:v>9.0113599999999998</c:v>
                </c:pt>
                <c:pt idx="10293" formatCode="General">
                  <c:v>9.0113599999999998</c:v>
                </c:pt>
                <c:pt idx="10294" formatCode="General">
                  <c:v>9.0113599999999998</c:v>
                </c:pt>
                <c:pt idx="10295" formatCode="General">
                  <c:v>9.0113599999999998</c:v>
                </c:pt>
                <c:pt idx="10296" formatCode="General">
                  <c:v>9.0113599999999998</c:v>
                </c:pt>
                <c:pt idx="10297" formatCode="General">
                  <c:v>9.0113599999999998</c:v>
                </c:pt>
                <c:pt idx="10298" formatCode="General">
                  <c:v>9.0113599999999998</c:v>
                </c:pt>
                <c:pt idx="10299" formatCode="General">
                  <c:v>9.0113599999999998</c:v>
                </c:pt>
                <c:pt idx="10300" formatCode="General">
                  <c:v>9.0113599999999998</c:v>
                </c:pt>
                <c:pt idx="10301" formatCode="General">
                  <c:v>9.0113599999999998</c:v>
                </c:pt>
                <c:pt idx="10302" formatCode="General">
                  <c:v>9.0113599999999998</c:v>
                </c:pt>
                <c:pt idx="10303" formatCode="General">
                  <c:v>9.0113599999999998</c:v>
                </c:pt>
                <c:pt idx="10304" formatCode="General">
                  <c:v>9.0113599999999998</c:v>
                </c:pt>
                <c:pt idx="10305" formatCode="General">
                  <c:v>9.0113599999999998</c:v>
                </c:pt>
                <c:pt idx="10306" formatCode="General">
                  <c:v>9.0113599999999998</c:v>
                </c:pt>
                <c:pt idx="10307" formatCode="General">
                  <c:v>9.0113599999999998</c:v>
                </c:pt>
                <c:pt idx="10308" formatCode="General">
                  <c:v>9.0113599999999998</c:v>
                </c:pt>
                <c:pt idx="10309" formatCode="General">
                  <c:v>9.0113599999999998</c:v>
                </c:pt>
                <c:pt idx="10310" formatCode="General">
                  <c:v>9.0113599999999998</c:v>
                </c:pt>
                <c:pt idx="10311" formatCode="General">
                  <c:v>9.0113599999999998</c:v>
                </c:pt>
                <c:pt idx="10312" formatCode="General">
                  <c:v>9.0113599999999998</c:v>
                </c:pt>
                <c:pt idx="10313" formatCode="General">
                  <c:v>9.0113599999999998</c:v>
                </c:pt>
                <c:pt idx="10314" formatCode="General">
                  <c:v>9.0113599999999998</c:v>
                </c:pt>
                <c:pt idx="10315" formatCode="General">
                  <c:v>9.0113599999999998</c:v>
                </c:pt>
                <c:pt idx="10316" formatCode="General">
                  <c:v>9.0113599999999998</c:v>
                </c:pt>
                <c:pt idx="10317" formatCode="General">
                  <c:v>9.0113599999999998</c:v>
                </c:pt>
                <c:pt idx="10318" formatCode="General">
                  <c:v>9.0113599999999998</c:v>
                </c:pt>
                <c:pt idx="10319" formatCode="General">
                  <c:v>9.0113599999999998</c:v>
                </c:pt>
                <c:pt idx="10320" formatCode="General">
                  <c:v>9.0113599999999998</c:v>
                </c:pt>
                <c:pt idx="10321" formatCode="General">
                  <c:v>9.0113599999999998</c:v>
                </c:pt>
                <c:pt idx="10322" formatCode="General">
                  <c:v>9.0113599999999998</c:v>
                </c:pt>
                <c:pt idx="10323" formatCode="General">
                  <c:v>9.0113599999999998</c:v>
                </c:pt>
                <c:pt idx="10324" formatCode="General">
                  <c:v>9.0113599999999998</c:v>
                </c:pt>
                <c:pt idx="10325" formatCode="General">
                  <c:v>9.0113599999999998</c:v>
                </c:pt>
                <c:pt idx="10326" formatCode="General">
                  <c:v>9.0113599999999998</c:v>
                </c:pt>
                <c:pt idx="10327" formatCode="General">
                  <c:v>9.0113599999999998</c:v>
                </c:pt>
                <c:pt idx="10328" formatCode="General">
                  <c:v>9.0113599999999998</c:v>
                </c:pt>
                <c:pt idx="10329" formatCode="General">
                  <c:v>9.0113599999999998</c:v>
                </c:pt>
                <c:pt idx="10330" formatCode="General">
                  <c:v>9.0113599999999998</c:v>
                </c:pt>
                <c:pt idx="10331" formatCode="General">
                  <c:v>9.0113599999999998</c:v>
                </c:pt>
                <c:pt idx="10332" formatCode="General">
                  <c:v>9.0113599999999998</c:v>
                </c:pt>
                <c:pt idx="10333" formatCode="General">
                  <c:v>9.0113599999999998</c:v>
                </c:pt>
                <c:pt idx="10334" formatCode="General">
                  <c:v>9.0113599999999998</c:v>
                </c:pt>
                <c:pt idx="10335" formatCode="General">
                  <c:v>9.0113599999999998</c:v>
                </c:pt>
                <c:pt idx="10336" formatCode="General">
                  <c:v>9.0113599999999998</c:v>
                </c:pt>
                <c:pt idx="10337" formatCode="General">
                  <c:v>9.0113599999999998</c:v>
                </c:pt>
                <c:pt idx="10338" formatCode="General">
                  <c:v>9.0113599999999998</c:v>
                </c:pt>
                <c:pt idx="10339" formatCode="General">
                  <c:v>9.0113599999999998</c:v>
                </c:pt>
                <c:pt idx="10340" formatCode="General">
                  <c:v>9.0113599999999998</c:v>
                </c:pt>
                <c:pt idx="10341" formatCode="General">
                  <c:v>9.0113599999999998</c:v>
                </c:pt>
                <c:pt idx="10342" formatCode="General">
                  <c:v>9.0113599999999998</c:v>
                </c:pt>
                <c:pt idx="10343" formatCode="General">
                  <c:v>9.0113599999999998</c:v>
                </c:pt>
                <c:pt idx="10344" formatCode="General">
                  <c:v>9.0113599999999998</c:v>
                </c:pt>
                <c:pt idx="10345" formatCode="General">
                  <c:v>9.0113599999999998</c:v>
                </c:pt>
                <c:pt idx="10346" formatCode="General">
                  <c:v>9.0113599999999998</c:v>
                </c:pt>
                <c:pt idx="10347" formatCode="General">
                  <c:v>9.0113599999999998</c:v>
                </c:pt>
                <c:pt idx="10348" formatCode="General">
                  <c:v>9.0113599999999998</c:v>
                </c:pt>
                <c:pt idx="10349" formatCode="General">
                  <c:v>9.0113599999999998</c:v>
                </c:pt>
                <c:pt idx="10350" formatCode="General">
                  <c:v>9.0113599999999998</c:v>
                </c:pt>
                <c:pt idx="10351" formatCode="General">
                  <c:v>9.0113599999999998</c:v>
                </c:pt>
                <c:pt idx="10352" formatCode="General">
                  <c:v>9.0113599999999998</c:v>
                </c:pt>
                <c:pt idx="10353" formatCode="General">
                  <c:v>9.0113599999999998</c:v>
                </c:pt>
                <c:pt idx="10354" formatCode="General">
                  <c:v>9.0113599999999998</c:v>
                </c:pt>
                <c:pt idx="10355" formatCode="General">
                  <c:v>9.0113599999999998</c:v>
                </c:pt>
                <c:pt idx="10356" formatCode="General">
                  <c:v>9.0113599999999998</c:v>
                </c:pt>
                <c:pt idx="10357" formatCode="General">
                  <c:v>9.0113599999999998</c:v>
                </c:pt>
                <c:pt idx="10358" formatCode="General">
                  <c:v>9.0113599999999998</c:v>
                </c:pt>
                <c:pt idx="10359" formatCode="General">
                  <c:v>9.0113599999999998</c:v>
                </c:pt>
                <c:pt idx="10360" formatCode="General">
                  <c:v>9.0113599999999998</c:v>
                </c:pt>
                <c:pt idx="10361" formatCode="General">
                  <c:v>9.0113599999999998</c:v>
                </c:pt>
                <c:pt idx="10362" formatCode="General">
                  <c:v>9.0113599999999998</c:v>
                </c:pt>
                <c:pt idx="10363" formatCode="General">
                  <c:v>9.0113599999999998</c:v>
                </c:pt>
                <c:pt idx="10364" formatCode="General">
                  <c:v>9.0113599999999998</c:v>
                </c:pt>
                <c:pt idx="10365" formatCode="General">
                  <c:v>9.0113599999999998</c:v>
                </c:pt>
                <c:pt idx="10366" formatCode="General">
                  <c:v>9.0113599999999998</c:v>
                </c:pt>
                <c:pt idx="10367" formatCode="General">
                  <c:v>9.0113599999999998</c:v>
                </c:pt>
                <c:pt idx="10368" formatCode="General">
                  <c:v>9.0113599999999998</c:v>
                </c:pt>
                <c:pt idx="10369" formatCode="General">
                  <c:v>9.0113599999999998</c:v>
                </c:pt>
                <c:pt idx="10370" formatCode="General">
                  <c:v>9.0113599999999998</c:v>
                </c:pt>
                <c:pt idx="10371" formatCode="General">
                  <c:v>9.0113599999999998</c:v>
                </c:pt>
                <c:pt idx="10372" formatCode="General">
                  <c:v>9.0113599999999998</c:v>
                </c:pt>
                <c:pt idx="10373" formatCode="General">
                  <c:v>9.0113599999999998</c:v>
                </c:pt>
                <c:pt idx="10374" formatCode="General">
                  <c:v>9.0113599999999998</c:v>
                </c:pt>
                <c:pt idx="10375" formatCode="General">
                  <c:v>9.0113599999999998</c:v>
                </c:pt>
                <c:pt idx="10376" formatCode="General">
                  <c:v>9.0113599999999998</c:v>
                </c:pt>
                <c:pt idx="10377" formatCode="General">
                  <c:v>9.0113599999999998</c:v>
                </c:pt>
                <c:pt idx="10378" formatCode="General">
                  <c:v>9.0113599999999998</c:v>
                </c:pt>
                <c:pt idx="10379" formatCode="General">
                  <c:v>9.0113599999999998</c:v>
                </c:pt>
                <c:pt idx="10380" formatCode="General">
                  <c:v>9.0113599999999998</c:v>
                </c:pt>
                <c:pt idx="10381" formatCode="General">
                  <c:v>9.0113599999999998</c:v>
                </c:pt>
                <c:pt idx="10382" formatCode="General">
                  <c:v>9.0113599999999998</c:v>
                </c:pt>
                <c:pt idx="10383" formatCode="General">
                  <c:v>9.0113599999999998</c:v>
                </c:pt>
                <c:pt idx="10384" formatCode="General">
                  <c:v>9.0113599999999998</c:v>
                </c:pt>
                <c:pt idx="10385" formatCode="General">
                  <c:v>9.0113599999999998</c:v>
                </c:pt>
                <c:pt idx="10386" formatCode="General">
                  <c:v>9.0113599999999998</c:v>
                </c:pt>
                <c:pt idx="10387" formatCode="General">
                  <c:v>9.0113599999999998</c:v>
                </c:pt>
                <c:pt idx="10388" formatCode="General">
                  <c:v>9.0113599999999998</c:v>
                </c:pt>
                <c:pt idx="10389" formatCode="General">
                  <c:v>9.0113599999999998</c:v>
                </c:pt>
                <c:pt idx="10390" formatCode="General">
                  <c:v>9.0113599999999998</c:v>
                </c:pt>
                <c:pt idx="10391" formatCode="General">
                  <c:v>9.0113599999999998</c:v>
                </c:pt>
                <c:pt idx="10392" formatCode="General">
                  <c:v>9.0113599999999998</c:v>
                </c:pt>
                <c:pt idx="10393" formatCode="General">
                  <c:v>9.0113599999999998</c:v>
                </c:pt>
                <c:pt idx="10394" formatCode="General">
                  <c:v>9.0113599999999998</c:v>
                </c:pt>
                <c:pt idx="10395" formatCode="General">
                  <c:v>9.0113599999999998</c:v>
                </c:pt>
                <c:pt idx="10396" formatCode="General">
                  <c:v>9.0113599999999998</c:v>
                </c:pt>
                <c:pt idx="10397" formatCode="General">
                  <c:v>9.0113599999999998</c:v>
                </c:pt>
                <c:pt idx="10398" formatCode="General">
                  <c:v>9.0113599999999998</c:v>
                </c:pt>
                <c:pt idx="10399" formatCode="General">
                  <c:v>9.0113599999999998</c:v>
                </c:pt>
                <c:pt idx="10400" formatCode="General">
                  <c:v>9.0113599999999998</c:v>
                </c:pt>
                <c:pt idx="10401" formatCode="General">
                  <c:v>9.0113599999999998</c:v>
                </c:pt>
                <c:pt idx="10402" formatCode="General">
                  <c:v>9.0113599999999998</c:v>
                </c:pt>
                <c:pt idx="10403" formatCode="General">
                  <c:v>9.0113599999999998</c:v>
                </c:pt>
                <c:pt idx="10404" formatCode="General">
                  <c:v>9.0113599999999998</c:v>
                </c:pt>
                <c:pt idx="10405" formatCode="General">
                  <c:v>9.0113599999999998</c:v>
                </c:pt>
                <c:pt idx="10406" formatCode="General">
                  <c:v>9.0113599999999998</c:v>
                </c:pt>
                <c:pt idx="10407" formatCode="General">
                  <c:v>9.0113599999999998</c:v>
                </c:pt>
                <c:pt idx="10408" formatCode="General">
                  <c:v>9.0113599999999998</c:v>
                </c:pt>
                <c:pt idx="10409" formatCode="General">
                  <c:v>9.0113599999999998</c:v>
                </c:pt>
                <c:pt idx="10410" formatCode="General">
                  <c:v>9.0113599999999998</c:v>
                </c:pt>
                <c:pt idx="10411" formatCode="General">
                  <c:v>9.0113599999999998</c:v>
                </c:pt>
                <c:pt idx="10412" formatCode="General">
                  <c:v>9.0113599999999998</c:v>
                </c:pt>
                <c:pt idx="10413" formatCode="General">
                  <c:v>9.0113599999999998</c:v>
                </c:pt>
                <c:pt idx="10414" formatCode="General">
                  <c:v>9.0113599999999998</c:v>
                </c:pt>
                <c:pt idx="10415" formatCode="General">
                  <c:v>9.0113599999999998</c:v>
                </c:pt>
                <c:pt idx="10416" formatCode="General">
                  <c:v>9.0113599999999998</c:v>
                </c:pt>
                <c:pt idx="10417" formatCode="General">
                  <c:v>9.0113599999999998</c:v>
                </c:pt>
                <c:pt idx="10418" formatCode="General">
                  <c:v>9.0113599999999998</c:v>
                </c:pt>
                <c:pt idx="10419" formatCode="General">
                  <c:v>9.0113599999999998</c:v>
                </c:pt>
                <c:pt idx="10420" formatCode="General">
                  <c:v>9.0113599999999998</c:v>
                </c:pt>
                <c:pt idx="10421" formatCode="General">
                  <c:v>9.0113599999999998</c:v>
                </c:pt>
                <c:pt idx="10422" formatCode="General">
                  <c:v>9.0113599999999998</c:v>
                </c:pt>
                <c:pt idx="10423" formatCode="General">
                  <c:v>9.0113599999999998</c:v>
                </c:pt>
                <c:pt idx="10424" formatCode="General">
                  <c:v>9.0113599999999998</c:v>
                </c:pt>
                <c:pt idx="10425" formatCode="General">
                  <c:v>9.0113599999999998</c:v>
                </c:pt>
                <c:pt idx="10426" formatCode="General">
                  <c:v>9.0113599999999998</c:v>
                </c:pt>
                <c:pt idx="10427" formatCode="General">
                  <c:v>9.0092600000000012</c:v>
                </c:pt>
                <c:pt idx="10428" formatCode="General">
                  <c:v>8.9971800000000002</c:v>
                </c:pt>
                <c:pt idx="10429" formatCode="General">
                  <c:v>8.9855600000000031</c:v>
                </c:pt>
                <c:pt idx="10430" formatCode="General">
                  <c:v>8.9753000000000007</c:v>
                </c:pt>
                <c:pt idx="10431" formatCode="General">
                  <c:v>8.9623100000000004</c:v>
                </c:pt>
                <c:pt idx="10432" formatCode="General">
                  <c:v>8.9547300000000014</c:v>
                </c:pt>
                <c:pt idx="10433" formatCode="General">
                  <c:v>8.9371000000000009</c:v>
                </c:pt>
                <c:pt idx="10434" formatCode="General">
                  <c:v>8.926870000000001</c:v>
                </c:pt>
                <c:pt idx="10435" formatCode="General">
                  <c:v>8.9166000000000007</c:v>
                </c:pt>
                <c:pt idx="10436" formatCode="General">
                  <c:v>8.9055900000000019</c:v>
                </c:pt>
                <c:pt idx="10437" formatCode="General">
                  <c:v>8.8963400000000004</c:v>
                </c:pt>
                <c:pt idx="10438" formatCode="General">
                  <c:v>8.8835900000000052</c:v>
                </c:pt>
                <c:pt idx="10439" formatCode="General">
                  <c:v>8.8746500000000008</c:v>
                </c:pt>
                <c:pt idx="10440" formatCode="General">
                  <c:v>8.8659200000000027</c:v>
                </c:pt>
                <c:pt idx="10441" formatCode="General">
                  <c:v>8.8574000000000019</c:v>
                </c:pt>
                <c:pt idx="10442" formatCode="General">
                  <c:v>8.8470400000000016</c:v>
                </c:pt>
                <c:pt idx="10443" formatCode="General">
                  <c:v>8.8385900000000035</c:v>
                </c:pt>
                <c:pt idx="10444" formatCode="General">
                  <c:v>8.8263199999999991</c:v>
                </c:pt>
                <c:pt idx="10445" formatCode="General">
                  <c:v>8.8140800000000006</c:v>
                </c:pt>
                <c:pt idx="10446" formatCode="General">
                  <c:v>8.8042699999999989</c:v>
                </c:pt>
                <c:pt idx="10447" formatCode="General">
                  <c:v>8.7889199999999992</c:v>
                </c:pt>
                <c:pt idx="10448" formatCode="General">
                  <c:v>8.7797900000000002</c:v>
                </c:pt>
                <c:pt idx="10449" formatCode="General">
                  <c:v>8.7689199999999996</c:v>
                </c:pt>
                <c:pt idx="10450" formatCode="General">
                  <c:v>8.7602799999999998</c:v>
                </c:pt>
                <c:pt idx="10451" formatCode="General">
                  <c:v>8.7473399999999994</c:v>
                </c:pt>
                <c:pt idx="10452" formatCode="General">
                  <c:v>8.7345799999999993</c:v>
                </c:pt>
                <c:pt idx="10453" formatCode="General">
                  <c:v>8.7249299999999987</c:v>
                </c:pt>
                <c:pt idx="10454" formatCode="General">
                  <c:v>8.7164800000000007</c:v>
                </c:pt>
                <c:pt idx="10455" formatCode="General">
                  <c:v>8.70608</c:v>
                </c:pt>
                <c:pt idx="10456" formatCode="General">
                  <c:v>8.6915900000000015</c:v>
                </c:pt>
                <c:pt idx="10457" formatCode="General">
                  <c:v>8.6822100000000013</c:v>
                </c:pt>
                <c:pt idx="10458" formatCode="General">
                  <c:v>8.6740199999999987</c:v>
                </c:pt>
                <c:pt idx="10459" formatCode="General">
                  <c:v>8.6577300000000008</c:v>
                </c:pt>
                <c:pt idx="10460" formatCode="General">
                  <c:v>8.6468099999999986</c:v>
                </c:pt>
                <c:pt idx="10461" formatCode="General">
                  <c:v>8.6429000000000009</c:v>
                </c:pt>
                <c:pt idx="10462" formatCode="General">
                  <c:v>8.6367900000000013</c:v>
                </c:pt>
                <c:pt idx="10463" formatCode="General">
                  <c:v>8.6246199999999984</c:v>
                </c:pt>
                <c:pt idx="10464" formatCode="General">
                  <c:v>8.6094300000000015</c:v>
                </c:pt>
                <c:pt idx="10465" formatCode="General">
                  <c:v>8.6016300000000001</c:v>
                </c:pt>
                <c:pt idx="10466" formatCode="General">
                  <c:v>8.5887800000000016</c:v>
                </c:pt>
                <c:pt idx="10467" formatCode="General">
                  <c:v>8.5717200000000009</c:v>
                </c:pt>
                <c:pt idx="10468" formatCode="General">
                  <c:v>8.5598900000000029</c:v>
                </c:pt>
                <c:pt idx="10469" formatCode="General">
                  <c:v>8.5520700000000005</c:v>
                </c:pt>
                <c:pt idx="10470" formatCode="General">
                  <c:v>8.5459199999999989</c:v>
                </c:pt>
                <c:pt idx="10471" formatCode="General">
                  <c:v>8.5320400000000003</c:v>
                </c:pt>
                <c:pt idx="10472" formatCode="General">
                  <c:v>8.5225000000000026</c:v>
                </c:pt>
                <c:pt idx="10473" formatCode="General">
                  <c:v>8.5083899999999986</c:v>
                </c:pt>
                <c:pt idx="10474" formatCode="General">
                  <c:v>8.4989299999999997</c:v>
                </c:pt>
                <c:pt idx="10475" formatCode="General">
                  <c:v>8.482560000000003</c:v>
                </c:pt>
                <c:pt idx="10476" formatCode="General">
                  <c:v>8.4675800000000034</c:v>
                </c:pt>
                <c:pt idx="10477" formatCode="General">
                  <c:v>8.457550000000003</c:v>
                </c:pt>
                <c:pt idx="10478" formatCode="General">
                  <c:v>8.4462099999999989</c:v>
                </c:pt>
                <c:pt idx="10479" formatCode="General">
                  <c:v>8.426870000000001</c:v>
                </c:pt>
                <c:pt idx="10480" formatCode="General">
                  <c:v>8.4170100000000012</c:v>
                </c:pt>
                <c:pt idx="10481" formatCode="General">
                  <c:v>8.3969100000000001</c:v>
                </c:pt>
                <c:pt idx="10482" formatCode="General">
                  <c:v>8.3837600000000005</c:v>
                </c:pt>
                <c:pt idx="10483" formatCode="General">
                  <c:v>8.3672600000000035</c:v>
                </c:pt>
                <c:pt idx="10484" formatCode="General">
                  <c:v>8.3517400000000031</c:v>
                </c:pt>
                <c:pt idx="10485" formatCode="General">
                  <c:v>8.3452300000000008</c:v>
                </c:pt>
                <c:pt idx="10486" formatCode="General">
                  <c:v>8.3277900000000002</c:v>
                </c:pt>
                <c:pt idx="10487" formatCode="General">
                  <c:v>8.321299999999999</c:v>
                </c:pt>
                <c:pt idx="10488" formatCode="General">
                  <c:v>8.3095800000000022</c:v>
                </c:pt>
                <c:pt idx="10489" formatCode="General">
                  <c:v>8.2986699999999995</c:v>
                </c:pt>
                <c:pt idx="10490" formatCode="General">
                  <c:v>8.2828300000000006</c:v>
                </c:pt>
                <c:pt idx="10491" formatCode="General">
                  <c:v>8.271139999999999</c:v>
                </c:pt>
                <c:pt idx="10492" formatCode="General">
                  <c:v>8.2618400000000012</c:v>
                </c:pt>
                <c:pt idx="10493" formatCode="General">
                  <c:v>8.2481999999999971</c:v>
                </c:pt>
                <c:pt idx="10494" formatCode="General">
                  <c:v>8.2392299999999992</c:v>
                </c:pt>
                <c:pt idx="10495" formatCode="General">
                  <c:v>8.2261400000000009</c:v>
                </c:pt>
                <c:pt idx="10496" formatCode="General">
                  <c:v>8.2186699999999995</c:v>
                </c:pt>
                <c:pt idx="10497" formatCode="General">
                  <c:v>8.2104000000000017</c:v>
                </c:pt>
                <c:pt idx="10498" formatCode="General">
                  <c:v>8.2007300000000001</c:v>
                </c:pt>
                <c:pt idx="10499" formatCode="General">
                  <c:v>8.1900500000000012</c:v>
                </c:pt>
                <c:pt idx="10500" formatCode="General">
                  <c:v>8.1760900000000003</c:v>
                </c:pt>
                <c:pt idx="10501" formatCode="General">
                  <c:v>8.1673099999999987</c:v>
                </c:pt>
                <c:pt idx="10502" formatCode="General">
                  <c:v>8.1543699999999983</c:v>
                </c:pt>
                <c:pt idx="10503" formatCode="General">
                  <c:v>8.1469699999999996</c:v>
                </c:pt>
                <c:pt idx="10504" formatCode="General">
                  <c:v>8.1351000000000013</c:v>
                </c:pt>
                <c:pt idx="10505" formatCode="General">
                  <c:v>8.125259999999999</c:v>
                </c:pt>
                <c:pt idx="10506" formatCode="General">
                  <c:v>8.1179899999999989</c:v>
                </c:pt>
                <c:pt idx="10507" formatCode="General">
                  <c:v>8.1071000000000009</c:v>
                </c:pt>
                <c:pt idx="10508" formatCode="General">
                  <c:v>8.0903599999999987</c:v>
                </c:pt>
                <c:pt idx="10509" formatCode="General">
                  <c:v>8.0811300000000017</c:v>
                </c:pt>
                <c:pt idx="10510" formatCode="General">
                  <c:v>8.0688800000000001</c:v>
                </c:pt>
                <c:pt idx="10511" formatCode="General">
                  <c:v>8.0165400000000027</c:v>
                </c:pt>
                <c:pt idx="10512" formatCode="General">
                  <c:v>8.0012799999999995</c:v>
                </c:pt>
                <c:pt idx="10513" formatCode="General">
                  <c:v>7.9833700000000007</c:v>
                </c:pt>
                <c:pt idx="10514" formatCode="General">
                  <c:v>7.9704199999999998</c:v>
                </c:pt>
                <c:pt idx="10515" formatCode="General">
                  <c:v>7.9315400000000009</c:v>
                </c:pt>
                <c:pt idx="10516" formatCode="General">
                  <c:v>7.9121299999999994</c:v>
                </c:pt>
                <c:pt idx="10517" formatCode="General">
                  <c:v>7.9016700000000011</c:v>
                </c:pt>
                <c:pt idx="10518" formatCode="General">
                  <c:v>7.8877799999999993</c:v>
                </c:pt>
                <c:pt idx="10519" formatCode="General">
                  <c:v>7.8729099999999992</c:v>
                </c:pt>
                <c:pt idx="10520" formatCode="General">
                  <c:v>7.86172</c:v>
                </c:pt>
                <c:pt idx="10521" formatCode="General">
                  <c:v>7.8496700000000006</c:v>
                </c:pt>
                <c:pt idx="10522" formatCode="General">
                  <c:v>7.8328499999999996</c:v>
                </c:pt>
                <c:pt idx="10523" formatCode="General">
                  <c:v>7.822309999999999</c:v>
                </c:pt>
                <c:pt idx="10524" formatCode="General">
                  <c:v>7.811939999999999</c:v>
                </c:pt>
                <c:pt idx="10525" formatCode="General">
                  <c:v>7.80084</c:v>
                </c:pt>
                <c:pt idx="10526" formatCode="General">
                  <c:v>7.7881999999999998</c:v>
                </c:pt>
                <c:pt idx="10527" formatCode="General">
                  <c:v>7.7754799999999999</c:v>
                </c:pt>
                <c:pt idx="10528" formatCode="General">
                  <c:v>7.7670899999999987</c:v>
                </c:pt>
                <c:pt idx="10529" formatCode="General">
                  <c:v>7.7620199999999988</c:v>
                </c:pt>
                <c:pt idx="10530" formatCode="General">
                  <c:v>7.7480700000000002</c:v>
                </c:pt>
                <c:pt idx="10531" formatCode="General">
                  <c:v>7.7371299999999996</c:v>
                </c:pt>
                <c:pt idx="10532" formatCode="General">
                  <c:v>7.7253799999999995</c:v>
                </c:pt>
                <c:pt idx="10533" formatCode="General">
                  <c:v>7.7134499999999999</c:v>
                </c:pt>
                <c:pt idx="10534" formatCode="General">
                  <c:v>7.7033199999999997</c:v>
                </c:pt>
                <c:pt idx="10535" formatCode="General">
                  <c:v>7.6918799999999994</c:v>
                </c:pt>
                <c:pt idx="10536" formatCode="General">
                  <c:v>7.6688999999999989</c:v>
                </c:pt>
                <c:pt idx="10537" formatCode="General">
                  <c:v>7.6544099999999986</c:v>
                </c:pt>
                <c:pt idx="10538" formatCode="General">
                  <c:v>7.6363700000000003</c:v>
                </c:pt>
                <c:pt idx="10539" formatCode="General">
                  <c:v>7.6187299999999993</c:v>
                </c:pt>
                <c:pt idx="10540" formatCode="General">
                  <c:v>7.6131699999999993</c:v>
                </c:pt>
                <c:pt idx="10541" formatCode="General">
                  <c:v>7.6056999999999997</c:v>
                </c:pt>
                <c:pt idx="10542" formatCode="General">
                  <c:v>7.5949199999999992</c:v>
                </c:pt>
                <c:pt idx="10543" formatCode="General">
                  <c:v>7.58155</c:v>
                </c:pt>
                <c:pt idx="10544" formatCode="General">
                  <c:v>7.5702800000000003</c:v>
                </c:pt>
                <c:pt idx="10545" formatCode="General">
                  <c:v>7.5628699999999993</c:v>
                </c:pt>
                <c:pt idx="10546" formatCode="General">
                  <c:v>7.554549999999999</c:v>
                </c:pt>
                <c:pt idx="10547" formatCode="General">
                  <c:v>7.54338</c:v>
                </c:pt>
                <c:pt idx="10548" formatCode="General">
                  <c:v>7.53416</c:v>
                </c:pt>
                <c:pt idx="10549" formatCode="General">
                  <c:v>7.5221399999999994</c:v>
                </c:pt>
                <c:pt idx="10550" formatCode="General">
                  <c:v>7.5129199999999994</c:v>
                </c:pt>
                <c:pt idx="10551" formatCode="General">
                  <c:v>7.5008099999999995</c:v>
                </c:pt>
                <c:pt idx="10552" formatCode="General">
                  <c:v>7.4891899999999998</c:v>
                </c:pt>
                <c:pt idx="10553" formatCode="General">
                  <c:v>7.4789399999999997</c:v>
                </c:pt>
                <c:pt idx="10554" formatCode="General">
                  <c:v>7.3666900000000002</c:v>
                </c:pt>
                <c:pt idx="10555" formatCode="General">
                  <c:v>7.3552099999999996</c:v>
                </c:pt>
                <c:pt idx="10556" formatCode="General">
                  <c:v>7.3479899999999994</c:v>
                </c:pt>
                <c:pt idx="10557" formatCode="General">
                  <c:v>7.34016</c:v>
                </c:pt>
                <c:pt idx="10558" formatCode="General">
                  <c:v>7.3240599999999993</c:v>
                </c:pt>
                <c:pt idx="10559" formatCode="General">
                  <c:v>7.3162700000000003</c:v>
                </c:pt>
                <c:pt idx="10560" formatCode="General">
                  <c:v>7.3106600000000004</c:v>
                </c:pt>
                <c:pt idx="10561" formatCode="General">
                  <c:v>7.3020499999999995</c:v>
                </c:pt>
                <c:pt idx="10562" formatCode="General">
                  <c:v>7.2927900000000001</c:v>
                </c:pt>
                <c:pt idx="10563" formatCode="General">
                  <c:v>7.2823200000000003</c:v>
                </c:pt>
                <c:pt idx="10564" formatCode="General">
                  <c:v>7.2686700000000002</c:v>
                </c:pt>
                <c:pt idx="10565" formatCode="General">
                  <c:v>7.2610999999999999</c:v>
                </c:pt>
                <c:pt idx="10566" formatCode="General">
                  <c:v>7.1697099999999994</c:v>
                </c:pt>
                <c:pt idx="10567" formatCode="General">
                  <c:v>7.1572999999999993</c:v>
                </c:pt>
                <c:pt idx="10568" formatCode="General">
                  <c:v>7.1488899999999989</c:v>
                </c:pt>
                <c:pt idx="10569" formatCode="General">
                  <c:v>7.1407400000000001</c:v>
                </c:pt>
                <c:pt idx="10570" formatCode="General">
                  <c:v>7.1332800000000001</c:v>
                </c:pt>
                <c:pt idx="10571" formatCode="General">
                  <c:v>7.1204499999999991</c:v>
                </c:pt>
                <c:pt idx="10572" formatCode="General">
                  <c:v>7.0102700000000002</c:v>
                </c:pt>
                <c:pt idx="10573" formatCode="General">
                  <c:v>7.0006899999999996</c:v>
                </c:pt>
                <c:pt idx="10574" formatCode="General">
                  <c:v>6.98733</c:v>
                </c:pt>
                <c:pt idx="10575" formatCode="General">
                  <c:v>6.9776500000000006</c:v>
                </c:pt>
                <c:pt idx="10576" formatCode="General">
                  <c:v>6.9691200000000002</c:v>
                </c:pt>
                <c:pt idx="10577" formatCode="General">
                  <c:v>6.9567600000000009</c:v>
                </c:pt>
                <c:pt idx="10578" formatCode="General">
                  <c:v>6.9481700000000002</c:v>
                </c:pt>
                <c:pt idx="10579" formatCode="General">
                  <c:v>6.9401599999999997</c:v>
                </c:pt>
                <c:pt idx="10580" formatCode="General">
                  <c:v>6.8817300000000001</c:v>
                </c:pt>
                <c:pt idx="10581" formatCode="General">
                  <c:v>6.8649999999999993</c:v>
                </c:pt>
                <c:pt idx="10582" formatCode="General">
                  <c:v>6.8518999999999997</c:v>
                </c:pt>
                <c:pt idx="10583" formatCode="General">
                  <c:v>6.84192</c:v>
                </c:pt>
                <c:pt idx="10584" formatCode="General">
                  <c:v>6.8354200000000001</c:v>
                </c:pt>
                <c:pt idx="10585" formatCode="General">
                  <c:v>6.8261299999999991</c:v>
                </c:pt>
                <c:pt idx="10586" formatCode="General">
                  <c:v>6.8165699999999996</c:v>
                </c:pt>
                <c:pt idx="10587" formatCode="General">
                  <c:v>6.8079399999999994</c:v>
                </c:pt>
                <c:pt idx="10588" formatCode="General">
                  <c:v>6.8000699999999998</c:v>
                </c:pt>
                <c:pt idx="10589" formatCode="General">
                  <c:v>6.7919900000000002</c:v>
                </c:pt>
                <c:pt idx="10590" formatCode="General">
                  <c:v>6.7821299999999995</c:v>
                </c:pt>
                <c:pt idx="10591" formatCode="General">
                  <c:v>6.7710500000000007</c:v>
                </c:pt>
                <c:pt idx="10592" formatCode="General">
                  <c:v>6.7552300000000001</c:v>
                </c:pt>
                <c:pt idx="10593" formatCode="General">
                  <c:v>6.7433199999999998</c:v>
                </c:pt>
                <c:pt idx="10594" formatCode="General">
                  <c:v>6.7309400000000004</c:v>
                </c:pt>
                <c:pt idx="10595" formatCode="General">
                  <c:v>6.7208299999999994</c:v>
                </c:pt>
                <c:pt idx="10596" formatCode="General">
                  <c:v>6.7115200000000002</c:v>
                </c:pt>
                <c:pt idx="10597" formatCode="General">
                  <c:v>6.7015700000000002</c:v>
                </c:pt>
                <c:pt idx="10598" formatCode="General">
                  <c:v>6.6908999999999992</c:v>
                </c:pt>
                <c:pt idx="10599" formatCode="General">
                  <c:v>6.6779499999999992</c:v>
                </c:pt>
                <c:pt idx="10600" formatCode="General">
                  <c:v>6.6731299999999996</c:v>
                </c:pt>
                <c:pt idx="10601" formatCode="General">
                  <c:v>6.6656699999999995</c:v>
                </c:pt>
                <c:pt idx="10602" formatCode="General">
                  <c:v>6.6487999999999996</c:v>
                </c:pt>
                <c:pt idx="10603" formatCode="General">
                  <c:v>6.557739999999999</c:v>
                </c:pt>
                <c:pt idx="10604" formatCode="General">
                  <c:v>6.5476200000000002</c:v>
                </c:pt>
                <c:pt idx="10605" formatCode="General">
                  <c:v>6.5387700000000004</c:v>
                </c:pt>
                <c:pt idx="10606" formatCode="General">
                  <c:v>6.5310500000000005</c:v>
                </c:pt>
                <c:pt idx="10607" formatCode="General">
                  <c:v>6.5007099999999998</c:v>
                </c:pt>
                <c:pt idx="10608" formatCode="General">
                  <c:v>6.4933500000000004</c:v>
                </c:pt>
                <c:pt idx="10609" formatCode="General">
                  <c:v>6.4861300000000002</c:v>
                </c:pt>
                <c:pt idx="10610" formatCode="General">
                  <c:v>6.4759000000000002</c:v>
                </c:pt>
                <c:pt idx="10611" formatCode="General">
                  <c:v>6.4692600000000011</c:v>
                </c:pt>
                <c:pt idx="10612" formatCode="General">
                  <c:v>6.4584999999999999</c:v>
                </c:pt>
                <c:pt idx="10613" formatCode="General">
                  <c:v>6.4497000000000009</c:v>
                </c:pt>
                <c:pt idx="10614" formatCode="General">
                  <c:v>6.4399700000000006</c:v>
                </c:pt>
                <c:pt idx="10615" formatCode="General">
                  <c:v>6.4313100000000007</c:v>
                </c:pt>
                <c:pt idx="10616" formatCode="General">
                  <c:v>6.4193500000000006</c:v>
                </c:pt>
                <c:pt idx="10617" formatCode="General">
                  <c:v>6.4020299999999999</c:v>
                </c:pt>
                <c:pt idx="10618" formatCode="General">
                  <c:v>6.3916700000000004</c:v>
                </c:pt>
                <c:pt idx="10619" formatCode="General">
                  <c:v>6.3875799999999989</c:v>
                </c:pt>
                <c:pt idx="10620" formatCode="General">
                  <c:v>6.3818799999999998</c:v>
                </c:pt>
                <c:pt idx="10621" formatCode="General">
                  <c:v>6.363319999999999</c:v>
                </c:pt>
                <c:pt idx="10622" formatCode="General">
                  <c:v>6.3498299999999999</c:v>
                </c:pt>
                <c:pt idx="10623" formatCode="General">
                  <c:v>6.3398500000000002</c:v>
                </c:pt>
                <c:pt idx="10624" formatCode="General">
                  <c:v>6.3288299999999991</c:v>
                </c:pt>
                <c:pt idx="10625" formatCode="General">
                  <c:v>6.3288299999999991</c:v>
                </c:pt>
                <c:pt idx="10626" formatCode="General">
                  <c:v>6.3288299999999991</c:v>
                </c:pt>
                <c:pt idx="10627" formatCode="General">
                  <c:v>6.3288299999999991</c:v>
                </c:pt>
                <c:pt idx="10628" formatCode="General">
                  <c:v>6.3288299999999991</c:v>
                </c:pt>
                <c:pt idx="10629" formatCode="General">
                  <c:v>6.3288299999999991</c:v>
                </c:pt>
                <c:pt idx="10630" formatCode="General">
                  <c:v>6.3288299999999991</c:v>
                </c:pt>
                <c:pt idx="10631" formatCode="General">
                  <c:v>6.3288299999999991</c:v>
                </c:pt>
                <c:pt idx="10632" formatCode="General">
                  <c:v>6.3288299999999991</c:v>
                </c:pt>
                <c:pt idx="10633" formatCode="General">
                  <c:v>6.3288299999999991</c:v>
                </c:pt>
                <c:pt idx="10634" formatCode="General">
                  <c:v>6.3288299999999991</c:v>
                </c:pt>
                <c:pt idx="10635" formatCode="General">
                  <c:v>6.3288299999999991</c:v>
                </c:pt>
                <c:pt idx="10636" formatCode="General">
                  <c:v>6.3288299999999991</c:v>
                </c:pt>
                <c:pt idx="10637" formatCode="General">
                  <c:v>6.3288299999999991</c:v>
                </c:pt>
                <c:pt idx="10638" formatCode="General">
                  <c:v>6.3288299999999991</c:v>
                </c:pt>
                <c:pt idx="10639" formatCode="General">
                  <c:v>6.3288299999999991</c:v>
                </c:pt>
                <c:pt idx="10640" formatCode="General">
                  <c:v>6.3288299999999991</c:v>
                </c:pt>
                <c:pt idx="10641" formatCode="General">
                  <c:v>6.3288299999999991</c:v>
                </c:pt>
                <c:pt idx="10642" formatCode="General">
                  <c:v>6.3288299999999991</c:v>
                </c:pt>
                <c:pt idx="10643" formatCode="General">
                  <c:v>6.3288299999999991</c:v>
                </c:pt>
                <c:pt idx="10644" formatCode="General">
                  <c:v>6.3288299999999991</c:v>
                </c:pt>
                <c:pt idx="10645" formatCode="General">
                  <c:v>6.3288299999999991</c:v>
                </c:pt>
                <c:pt idx="10646" formatCode="General">
                  <c:v>6.3288299999999991</c:v>
                </c:pt>
                <c:pt idx="10647" formatCode="General">
                  <c:v>6.3288299999999991</c:v>
                </c:pt>
                <c:pt idx="10648" formatCode="General">
                  <c:v>6.3288299999999991</c:v>
                </c:pt>
                <c:pt idx="10649" formatCode="General">
                  <c:v>6.3288299999999991</c:v>
                </c:pt>
                <c:pt idx="10650" formatCode="General">
                  <c:v>6.3288299999999991</c:v>
                </c:pt>
                <c:pt idx="10651" formatCode="General">
                  <c:v>6.3288299999999991</c:v>
                </c:pt>
                <c:pt idx="10652" formatCode="General">
                  <c:v>6.3288299999999991</c:v>
                </c:pt>
                <c:pt idx="10653" formatCode="General">
                  <c:v>6.3288299999999991</c:v>
                </c:pt>
                <c:pt idx="10654" formatCode="General">
                  <c:v>6.3288299999999991</c:v>
                </c:pt>
                <c:pt idx="10655" formatCode="General">
                  <c:v>6.3288299999999991</c:v>
                </c:pt>
                <c:pt idx="10656" formatCode="General">
                  <c:v>6.3288299999999991</c:v>
                </c:pt>
                <c:pt idx="10657" formatCode="General">
                  <c:v>6.3288299999999991</c:v>
                </c:pt>
                <c:pt idx="10658" formatCode="General">
                  <c:v>6.3288299999999991</c:v>
                </c:pt>
                <c:pt idx="10659" formatCode="General">
                  <c:v>6.3288299999999991</c:v>
                </c:pt>
                <c:pt idx="10660" formatCode="General">
                  <c:v>6.3288299999999991</c:v>
                </c:pt>
                <c:pt idx="10661" formatCode="General">
                  <c:v>6.3288299999999991</c:v>
                </c:pt>
                <c:pt idx="10662" formatCode="General">
                  <c:v>6.3288299999999991</c:v>
                </c:pt>
                <c:pt idx="10663" formatCode="General">
                  <c:v>6.3288299999999991</c:v>
                </c:pt>
                <c:pt idx="10664" formatCode="General">
                  <c:v>6.3288299999999991</c:v>
                </c:pt>
                <c:pt idx="10665" formatCode="General">
                  <c:v>6.3288299999999991</c:v>
                </c:pt>
                <c:pt idx="10666" formatCode="General">
                  <c:v>6.3288299999999991</c:v>
                </c:pt>
                <c:pt idx="10667" formatCode="General">
                  <c:v>6.3288299999999991</c:v>
                </c:pt>
                <c:pt idx="10668" formatCode="General">
                  <c:v>6.3288299999999991</c:v>
                </c:pt>
                <c:pt idx="10669" formatCode="General">
                  <c:v>6.3288299999999991</c:v>
                </c:pt>
                <c:pt idx="10670" formatCode="General">
                  <c:v>6.3288299999999991</c:v>
                </c:pt>
                <c:pt idx="10671" formatCode="General">
                  <c:v>6.3288299999999991</c:v>
                </c:pt>
                <c:pt idx="10672" formatCode="General">
                  <c:v>6.3288299999999991</c:v>
                </c:pt>
                <c:pt idx="10673" formatCode="General">
                  <c:v>6.3288299999999991</c:v>
                </c:pt>
                <c:pt idx="10674" formatCode="General">
                  <c:v>6.3288299999999991</c:v>
                </c:pt>
                <c:pt idx="10675" formatCode="General">
                  <c:v>6.3288299999999991</c:v>
                </c:pt>
                <c:pt idx="10676" formatCode="General">
                  <c:v>6.3288299999999991</c:v>
                </c:pt>
                <c:pt idx="10677" formatCode="General">
                  <c:v>6.3288299999999991</c:v>
                </c:pt>
                <c:pt idx="10678" formatCode="General">
                  <c:v>6.3288299999999991</c:v>
                </c:pt>
                <c:pt idx="10679" formatCode="General">
                  <c:v>6.3288299999999991</c:v>
                </c:pt>
                <c:pt idx="10680" formatCode="General">
                  <c:v>6.3288299999999991</c:v>
                </c:pt>
                <c:pt idx="10681" formatCode="General">
                  <c:v>6.3288299999999991</c:v>
                </c:pt>
                <c:pt idx="10682" formatCode="General">
                  <c:v>6.3288299999999991</c:v>
                </c:pt>
                <c:pt idx="10683" formatCode="General">
                  <c:v>6.3288299999999991</c:v>
                </c:pt>
                <c:pt idx="10684" formatCode="General">
                  <c:v>6.3288299999999991</c:v>
                </c:pt>
                <c:pt idx="10685" formatCode="General">
                  <c:v>6.3288299999999991</c:v>
                </c:pt>
                <c:pt idx="10686" formatCode="General">
                  <c:v>6.3288299999999991</c:v>
                </c:pt>
                <c:pt idx="10687" formatCode="General">
                  <c:v>6.3288299999999991</c:v>
                </c:pt>
                <c:pt idx="10688" formatCode="General">
                  <c:v>6.3288299999999991</c:v>
                </c:pt>
                <c:pt idx="10689" formatCode="General">
                  <c:v>6.3288299999999991</c:v>
                </c:pt>
                <c:pt idx="10690" formatCode="General">
                  <c:v>6.3288299999999991</c:v>
                </c:pt>
                <c:pt idx="10691" formatCode="General">
                  <c:v>6.3288299999999991</c:v>
                </c:pt>
                <c:pt idx="10692" formatCode="General">
                  <c:v>6.3288299999999991</c:v>
                </c:pt>
                <c:pt idx="10693" formatCode="General">
                  <c:v>6.3288299999999991</c:v>
                </c:pt>
                <c:pt idx="10694" formatCode="General">
                  <c:v>6.3288299999999991</c:v>
                </c:pt>
                <c:pt idx="10695" formatCode="General">
                  <c:v>6.3288299999999991</c:v>
                </c:pt>
                <c:pt idx="10696" formatCode="General">
                  <c:v>6.3288299999999991</c:v>
                </c:pt>
                <c:pt idx="10697" formatCode="General">
                  <c:v>6.3288299999999991</c:v>
                </c:pt>
                <c:pt idx="10698" formatCode="General">
                  <c:v>6.3288299999999991</c:v>
                </c:pt>
                <c:pt idx="10699" formatCode="General">
                  <c:v>6.3288299999999991</c:v>
                </c:pt>
                <c:pt idx="10700" formatCode="General">
                  <c:v>6.3288299999999991</c:v>
                </c:pt>
                <c:pt idx="10701" formatCode="General">
                  <c:v>6.3288299999999991</c:v>
                </c:pt>
                <c:pt idx="10702" formatCode="General">
                  <c:v>6.3288299999999991</c:v>
                </c:pt>
                <c:pt idx="10703" formatCode="General">
                  <c:v>6.3288299999999991</c:v>
                </c:pt>
                <c:pt idx="10704" formatCode="General">
                  <c:v>6.3288299999999991</c:v>
                </c:pt>
                <c:pt idx="10705" formatCode="General">
                  <c:v>6.3288299999999991</c:v>
                </c:pt>
                <c:pt idx="10706" formatCode="General">
                  <c:v>6.3288299999999991</c:v>
                </c:pt>
                <c:pt idx="10707" formatCode="General">
                  <c:v>6.3288299999999991</c:v>
                </c:pt>
                <c:pt idx="10708" formatCode="General">
                  <c:v>6.3288299999999991</c:v>
                </c:pt>
                <c:pt idx="10709" formatCode="General">
                  <c:v>6.3288299999999991</c:v>
                </c:pt>
                <c:pt idx="10710" formatCode="General">
                  <c:v>6.3288299999999991</c:v>
                </c:pt>
                <c:pt idx="10711" formatCode="General">
                  <c:v>6.3288299999999991</c:v>
                </c:pt>
                <c:pt idx="10712" formatCode="General">
                  <c:v>6.3288299999999991</c:v>
                </c:pt>
                <c:pt idx="10713" formatCode="General">
                  <c:v>6.3288299999999991</c:v>
                </c:pt>
                <c:pt idx="10714" formatCode="General">
                  <c:v>6.3288299999999991</c:v>
                </c:pt>
                <c:pt idx="10715" formatCode="General">
                  <c:v>6.3288299999999991</c:v>
                </c:pt>
                <c:pt idx="10716" formatCode="General">
                  <c:v>6.3288299999999991</c:v>
                </c:pt>
                <c:pt idx="10717" formatCode="General">
                  <c:v>6.3288299999999991</c:v>
                </c:pt>
                <c:pt idx="10718" formatCode="General">
                  <c:v>6.3288299999999991</c:v>
                </c:pt>
                <c:pt idx="10719" formatCode="General">
                  <c:v>6.3288299999999991</c:v>
                </c:pt>
                <c:pt idx="10720" formatCode="General">
                  <c:v>6.3288299999999991</c:v>
                </c:pt>
                <c:pt idx="10721" formatCode="General">
                  <c:v>6.3288299999999991</c:v>
                </c:pt>
                <c:pt idx="10722" formatCode="General">
                  <c:v>6.3288299999999991</c:v>
                </c:pt>
                <c:pt idx="10723" formatCode="General">
                  <c:v>6.3288299999999991</c:v>
                </c:pt>
                <c:pt idx="10724" formatCode="General">
                  <c:v>6.3288299999999991</c:v>
                </c:pt>
                <c:pt idx="10725" formatCode="General">
                  <c:v>6.3288299999999991</c:v>
                </c:pt>
                <c:pt idx="10726" formatCode="General">
                  <c:v>6.3288299999999991</c:v>
                </c:pt>
                <c:pt idx="10727" formatCode="General">
                  <c:v>6.3288299999999991</c:v>
                </c:pt>
                <c:pt idx="10728" formatCode="General">
                  <c:v>6.3288299999999991</c:v>
                </c:pt>
                <c:pt idx="10729" formatCode="General">
                  <c:v>6.3288299999999991</c:v>
                </c:pt>
                <c:pt idx="10730" formatCode="General">
                  <c:v>6.3288299999999991</c:v>
                </c:pt>
                <c:pt idx="10731" formatCode="General">
                  <c:v>6.3288299999999991</c:v>
                </c:pt>
                <c:pt idx="10732" formatCode="General">
                  <c:v>6.3288299999999991</c:v>
                </c:pt>
                <c:pt idx="10733" formatCode="General">
                  <c:v>6.3288299999999991</c:v>
                </c:pt>
                <c:pt idx="10734" formatCode="General">
                  <c:v>6.3288299999999991</c:v>
                </c:pt>
                <c:pt idx="10735" formatCode="General">
                  <c:v>6.3288299999999991</c:v>
                </c:pt>
                <c:pt idx="10736" formatCode="General">
                  <c:v>6.3288299999999991</c:v>
                </c:pt>
                <c:pt idx="10737" formatCode="General">
                  <c:v>6.3288299999999991</c:v>
                </c:pt>
                <c:pt idx="10738" formatCode="General">
                  <c:v>6.3288299999999991</c:v>
                </c:pt>
                <c:pt idx="10739" formatCode="General">
                  <c:v>6.3288299999999991</c:v>
                </c:pt>
                <c:pt idx="10740" formatCode="General">
                  <c:v>6.3288299999999991</c:v>
                </c:pt>
                <c:pt idx="10741" formatCode="General">
                  <c:v>6.3288299999999991</c:v>
                </c:pt>
                <c:pt idx="10742" formatCode="General">
                  <c:v>6.3288299999999991</c:v>
                </c:pt>
                <c:pt idx="10743" formatCode="General">
                  <c:v>6.3288299999999991</c:v>
                </c:pt>
                <c:pt idx="10744" formatCode="General">
                  <c:v>6.3288299999999991</c:v>
                </c:pt>
                <c:pt idx="10745" formatCode="General">
                  <c:v>6.3288299999999991</c:v>
                </c:pt>
                <c:pt idx="10746" formatCode="General">
                  <c:v>6.3288299999999991</c:v>
                </c:pt>
                <c:pt idx="10747" formatCode="General">
                  <c:v>6.3288299999999991</c:v>
                </c:pt>
                <c:pt idx="10748" formatCode="General">
                  <c:v>6.3288299999999991</c:v>
                </c:pt>
                <c:pt idx="10749" formatCode="General">
                  <c:v>6.3288299999999991</c:v>
                </c:pt>
                <c:pt idx="10750" formatCode="General">
                  <c:v>6.3288299999999991</c:v>
                </c:pt>
                <c:pt idx="10751" formatCode="General">
                  <c:v>6.3288299999999991</c:v>
                </c:pt>
                <c:pt idx="10752" formatCode="General">
                  <c:v>6.3288299999999991</c:v>
                </c:pt>
                <c:pt idx="10753" formatCode="General">
                  <c:v>6.3288299999999991</c:v>
                </c:pt>
                <c:pt idx="10754" formatCode="General">
                  <c:v>6.3288299999999991</c:v>
                </c:pt>
                <c:pt idx="10755" formatCode="General">
                  <c:v>6.3288299999999991</c:v>
                </c:pt>
                <c:pt idx="10756" formatCode="General">
                  <c:v>6.3288299999999991</c:v>
                </c:pt>
                <c:pt idx="10757" formatCode="General">
                  <c:v>6.3288299999999991</c:v>
                </c:pt>
                <c:pt idx="10758" formatCode="General">
                  <c:v>6.3288299999999991</c:v>
                </c:pt>
                <c:pt idx="10759" formatCode="General">
                  <c:v>6.3288299999999991</c:v>
                </c:pt>
                <c:pt idx="10760" formatCode="General">
                  <c:v>6.3288299999999991</c:v>
                </c:pt>
                <c:pt idx="10761" formatCode="General">
                  <c:v>6.3288299999999991</c:v>
                </c:pt>
                <c:pt idx="10762" formatCode="General">
                  <c:v>6.3288299999999991</c:v>
                </c:pt>
                <c:pt idx="10763" formatCode="General">
                  <c:v>6.3288299999999991</c:v>
                </c:pt>
                <c:pt idx="10764" formatCode="General">
                  <c:v>6.3288299999999991</c:v>
                </c:pt>
                <c:pt idx="10765" formatCode="General">
                  <c:v>6.3288299999999991</c:v>
                </c:pt>
                <c:pt idx="10766" formatCode="General">
                  <c:v>6.3288299999999991</c:v>
                </c:pt>
                <c:pt idx="10767" formatCode="General">
                  <c:v>6.3288299999999991</c:v>
                </c:pt>
                <c:pt idx="10768" formatCode="General">
                  <c:v>6.3288299999999991</c:v>
                </c:pt>
                <c:pt idx="10769" formatCode="General">
                  <c:v>6.3288299999999991</c:v>
                </c:pt>
                <c:pt idx="10770" formatCode="General">
                  <c:v>6.3288299999999991</c:v>
                </c:pt>
                <c:pt idx="10771" formatCode="General">
                  <c:v>6.3288299999999991</c:v>
                </c:pt>
                <c:pt idx="10772" formatCode="General">
                  <c:v>6.3288299999999991</c:v>
                </c:pt>
                <c:pt idx="10773" formatCode="General">
                  <c:v>6.3288299999999991</c:v>
                </c:pt>
                <c:pt idx="10774" formatCode="General">
                  <c:v>6.3288299999999991</c:v>
                </c:pt>
                <c:pt idx="10775" formatCode="General">
                  <c:v>6.3288299999999991</c:v>
                </c:pt>
                <c:pt idx="10776" formatCode="General">
                  <c:v>6.3288299999999991</c:v>
                </c:pt>
                <c:pt idx="10777" formatCode="General">
                  <c:v>6.3288299999999991</c:v>
                </c:pt>
                <c:pt idx="10778" formatCode="General">
                  <c:v>6.3288299999999991</c:v>
                </c:pt>
                <c:pt idx="10779" formatCode="General">
                  <c:v>6.3288299999999991</c:v>
                </c:pt>
                <c:pt idx="10780" formatCode="General">
                  <c:v>6.3288299999999991</c:v>
                </c:pt>
                <c:pt idx="10781" formatCode="General">
                  <c:v>6.3288299999999991</c:v>
                </c:pt>
                <c:pt idx="10782" formatCode="General">
                  <c:v>6.3288299999999991</c:v>
                </c:pt>
                <c:pt idx="10783" formatCode="General">
                  <c:v>6.3288299999999991</c:v>
                </c:pt>
                <c:pt idx="10784" formatCode="General">
                  <c:v>6.3288299999999991</c:v>
                </c:pt>
                <c:pt idx="10785" formatCode="General">
                  <c:v>6.3288299999999991</c:v>
                </c:pt>
                <c:pt idx="10786" formatCode="General">
                  <c:v>6.3288299999999991</c:v>
                </c:pt>
                <c:pt idx="10787" formatCode="General">
                  <c:v>6.3288299999999991</c:v>
                </c:pt>
                <c:pt idx="10788" formatCode="General">
                  <c:v>6.3288299999999991</c:v>
                </c:pt>
                <c:pt idx="10789" formatCode="General">
                  <c:v>6.3288299999999991</c:v>
                </c:pt>
                <c:pt idx="10790" formatCode="General">
                  <c:v>6.3288299999999991</c:v>
                </c:pt>
                <c:pt idx="10791" formatCode="General">
                  <c:v>6.3288299999999991</c:v>
                </c:pt>
                <c:pt idx="10792" formatCode="General">
                  <c:v>6.3288299999999991</c:v>
                </c:pt>
                <c:pt idx="10793" formatCode="General">
                  <c:v>6.3288299999999991</c:v>
                </c:pt>
                <c:pt idx="10794" formatCode="General">
                  <c:v>6.3288299999999991</c:v>
                </c:pt>
                <c:pt idx="10795" formatCode="General">
                  <c:v>6.3288299999999991</c:v>
                </c:pt>
                <c:pt idx="10796" formatCode="General">
                  <c:v>6.3288299999999991</c:v>
                </c:pt>
                <c:pt idx="10797" formatCode="General">
                  <c:v>6.3288299999999991</c:v>
                </c:pt>
                <c:pt idx="10798" formatCode="General">
                  <c:v>6.3288299999999991</c:v>
                </c:pt>
                <c:pt idx="10799" formatCode="General">
                  <c:v>6.3288299999999991</c:v>
                </c:pt>
                <c:pt idx="10800" formatCode="General">
                  <c:v>6.3288299999999991</c:v>
                </c:pt>
                <c:pt idx="10801" formatCode="General">
                  <c:v>6.3288299999999991</c:v>
                </c:pt>
                <c:pt idx="10802" formatCode="General">
                  <c:v>6.3288299999999991</c:v>
                </c:pt>
                <c:pt idx="10803" formatCode="General">
                  <c:v>6.3288299999999991</c:v>
                </c:pt>
                <c:pt idx="10804" formatCode="General">
                  <c:v>6.3288299999999991</c:v>
                </c:pt>
                <c:pt idx="10805" formatCode="General">
                  <c:v>6.3288299999999991</c:v>
                </c:pt>
                <c:pt idx="10806" formatCode="General">
                  <c:v>6.3288299999999991</c:v>
                </c:pt>
                <c:pt idx="10807" formatCode="General">
                  <c:v>6.3288299999999991</c:v>
                </c:pt>
                <c:pt idx="10808" formatCode="General">
                  <c:v>6.3288299999999991</c:v>
                </c:pt>
                <c:pt idx="10809" formatCode="General">
                  <c:v>6.3288299999999991</c:v>
                </c:pt>
                <c:pt idx="10810" formatCode="General">
                  <c:v>6.3288299999999991</c:v>
                </c:pt>
                <c:pt idx="10811" formatCode="General">
                  <c:v>6.3288299999999991</c:v>
                </c:pt>
                <c:pt idx="10812" formatCode="General">
                  <c:v>6.3288299999999991</c:v>
                </c:pt>
                <c:pt idx="10813" formatCode="General">
                  <c:v>6.3288299999999991</c:v>
                </c:pt>
                <c:pt idx="10814" formatCode="General">
                  <c:v>6.3288299999999991</c:v>
                </c:pt>
                <c:pt idx="10815" formatCode="General">
                  <c:v>6.3288299999999991</c:v>
                </c:pt>
                <c:pt idx="10816" formatCode="General">
                  <c:v>6.3288299999999991</c:v>
                </c:pt>
                <c:pt idx="10817" formatCode="General">
                  <c:v>6.3288299999999991</c:v>
                </c:pt>
                <c:pt idx="10818" formatCode="General">
                  <c:v>6.3288299999999991</c:v>
                </c:pt>
                <c:pt idx="10819" formatCode="General">
                  <c:v>6.3288299999999991</c:v>
                </c:pt>
                <c:pt idx="10820" formatCode="General">
                  <c:v>6.3288299999999991</c:v>
                </c:pt>
                <c:pt idx="10821" formatCode="General">
                  <c:v>6.3266099999999996</c:v>
                </c:pt>
                <c:pt idx="10822" formatCode="General">
                  <c:v>6.3178399999999995</c:v>
                </c:pt>
                <c:pt idx="10823" formatCode="General">
                  <c:v>6.3101499999999993</c:v>
                </c:pt>
                <c:pt idx="10824" formatCode="General">
                  <c:v>6.3024899999999988</c:v>
                </c:pt>
                <c:pt idx="10825" formatCode="General">
                  <c:v>6.2931999999999997</c:v>
                </c:pt>
                <c:pt idx="10826" formatCode="General">
                  <c:v>6.2820600000000004</c:v>
                </c:pt>
                <c:pt idx="10827" formatCode="General">
                  <c:v>6.2767600000000012</c:v>
                </c:pt>
                <c:pt idx="10828" formatCode="General">
                  <c:v>6.2691099999999995</c:v>
                </c:pt>
                <c:pt idx="10829" formatCode="General">
                  <c:v>6.2614599999999996</c:v>
                </c:pt>
                <c:pt idx="10830" formatCode="General">
                  <c:v>6.2524799999999994</c:v>
                </c:pt>
                <c:pt idx="10831" formatCode="General">
                  <c:v>6.2447600000000003</c:v>
                </c:pt>
                <c:pt idx="10832" formatCode="General">
                  <c:v>6.2399300000000002</c:v>
                </c:pt>
                <c:pt idx="10833" formatCode="General">
                  <c:v>6.2335900000000004</c:v>
                </c:pt>
                <c:pt idx="10834" formatCode="General">
                  <c:v>6.2255399999999987</c:v>
                </c:pt>
                <c:pt idx="10835" formatCode="General">
                  <c:v>6.2190399999999997</c:v>
                </c:pt>
                <c:pt idx="10836" formatCode="General">
                  <c:v>6.2134900000000002</c:v>
                </c:pt>
                <c:pt idx="10837" formatCode="General">
                  <c:v>6.2036300000000004</c:v>
                </c:pt>
                <c:pt idx="10838" formatCode="General">
                  <c:v>6.1941299999999986</c:v>
                </c:pt>
                <c:pt idx="10839" formatCode="General">
                  <c:v>6.1852099999999997</c:v>
                </c:pt>
                <c:pt idx="10840" formatCode="General">
                  <c:v>6.1770899999999989</c:v>
                </c:pt>
                <c:pt idx="10841" formatCode="General">
                  <c:v>6.1693299999999995</c:v>
                </c:pt>
                <c:pt idx="10842" formatCode="General">
                  <c:v>6.1616900000000001</c:v>
                </c:pt>
                <c:pt idx="10843" formatCode="General">
                  <c:v>6.1548899999999991</c:v>
                </c:pt>
                <c:pt idx="10844" formatCode="General">
                  <c:v>6.1475099999999987</c:v>
                </c:pt>
                <c:pt idx="10845" formatCode="General">
                  <c:v>6.1416500000000003</c:v>
                </c:pt>
                <c:pt idx="10846" formatCode="General">
                  <c:v>6.1358499999999996</c:v>
                </c:pt>
                <c:pt idx="10847" formatCode="General">
                  <c:v>6.1274799999999985</c:v>
                </c:pt>
                <c:pt idx="10848" formatCode="General">
                  <c:v>6.11972</c:v>
                </c:pt>
                <c:pt idx="10849" formatCode="General">
                  <c:v>6.1106299999999996</c:v>
                </c:pt>
                <c:pt idx="10850" formatCode="General">
                  <c:v>6.1052999999999997</c:v>
                </c:pt>
                <c:pt idx="10851" formatCode="General">
                  <c:v>6.0991400000000002</c:v>
                </c:pt>
                <c:pt idx="10852" formatCode="General">
                  <c:v>6.0858299999999996</c:v>
                </c:pt>
                <c:pt idx="10853" formatCode="General">
                  <c:v>6.0797600000000012</c:v>
                </c:pt>
                <c:pt idx="10854" formatCode="General">
                  <c:v>6.067639999999999</c:v>
                </c:pt>
                <c:pt idx="10855" formatCode="General">
                  <c:v>6.0634199999999989</c:v>
                </c:pt>
                <c:pt idx="10856" formatCode="General">
                  <c:v>6.0578199999999995</c:v>
                </c:pt>
                <c:pt idx="10857" formatCode="General">
                  <c:v>6.0511600000000003</c:v>
                </c:pt>
                <c:pt idx="10858" formatCode="General">
                  <c:v>6.0409299999999995</c:v>
                </c:pt>
                <c:pt idx="10859" formatCode="General">
                  <c:v>6.0314600000000009</c:v>
                </c:pt>
                <c:pt idx="10860" formatCode="General">
                  <c:v>6.0234799999999993</c:v>
                </c:pt>
                <c:pt idx="10861" formatCode="General">
                  <c:v>6.0136799999999999</c:v>
                </c:pt>
                <c:pt idx="10862" formatCode="General">
                  <c:v>6.0046499999999998</c:v>
                </c:pt>
                <c:pt idx="10863" formatCode="General">
                  <c:v>5.9996000000000009</c:v>
                </c:pt>
                <c:pt idx="10864" formatCode="General">
                  <c:v>5.9911099999999999</c:v>
                </c:pt>
                <c:pt idx="10865" formatCode="General">
                  <c:v>5.9867200000000009</c:v>
                </c:pt>
                <c:pt idx="10866" formatCode="General">
                  <c:v>5.9776700000000007</c:v>
                </c:pt>
                <c:pt idx="10867" formatCode="General">
                  <c:v>5.9696199999999999</c:v>
                </c:pt>
                <c:pt idx="10868" formatCode="General">
                  <c:v>5.9628099999999993</c:v>
                </c:pt>
                <c:pt idx="10869" formatCode="General">
                  <c:v>5.9478400000000002</c:v>
                </c:pt>
                <c:pt idx="10870" formatCode="General">
                  <c:v>5.9412100000000008</c:v>
                </c:pt>
                <c:pt idx="10871" formatCode="General">
                  <c:v>5.9334600000000011</c:v>
                </c:pt>
                <c:pt idx="10872" formatCode="General">
                  <c:v>5.9215999999999998</c:v>
                </c:pt>
                <c:pt idx="10873" formatCode="General">
                  <c:v>5.91404</c:v>
                </c:pt>
                <c:pt idx="10874" formatCode="General">
                  <c:v>5.9083300000000003</c:v>
                </c:pt>
                <c:pt idx="10875" formatCode="General">
                  <c:v>5.8993399999999996</c:v>
                </c:pt>
                <c:pt idx="10876" formatCode="General">
                  <c:v>5.8933299999999997</c:v>
                </c:pt>
                <c:pt idx="10877" formatCode="General">
                  <c:v>5.8800400000000002</c:v>
                </c:pt>
                <c:pt idx="10878" formatCode="General">
                  <c:v>5.8700999999999999</c:v>
                </c:pt>
                <c:pt idx="10879" formatCode="General">
                  <c:v>5.8617600000000003</c:v>
                </c:pt>
                <c:pt idx="10880" formatCode="General">
                  <c:v>5.8517200000000003</c:v>
                </c:pt>
                <c:pt idx="10881" formatCode="General">
                  <c:v>5.84727</c:v>
                </c:pt>
                <c:pt idx="10882" formatCode="General">
                  <c:v>5.8392300000000006</c:v>
                </c:pt>
                <c:pt idx="10883" formatCode="General">
                  <c:v>5.8317100000000002</c:v>
                </c:pt>
                <c:pt idx="10884" formatCode="General">
                  <c:v>5.8216000000000001</c:v>
                </c:pt>
                <c:pt idx="10885" formatCode="General">
                  <c:v>5.8152600000000003</c:v>
                </c:pt>
                <c:pt idx="10886" formatCode="General">
                  <c:v>5.8096899999999998</c:v>
                </c:pt>
                <c:pt idx="10887" formatCode="General">
                  <c:v>5.8003900000000002</c:v>
                </c:pt>
                <c:pt idx="10888" formatCode="General">
                  <c:v>5.792489999999999</c:v>
                </c:pt>
                <c:pt idx="10889" formatCode="General">
                  <c:v>5.7839499999999999</c:v>
                </c:pt>
                <c:pt idx="10890" formatCode="General">
                  <c:v>5.7797800000000006</c:v>
                </c:pt>
                <c:pt idx="10891" formatCode="General">
                  <c:v>5.7723300000000002</c:v>
                </c:pt>
                <c:pt idx="10892" formatCode="General">
                  <c:v>5.76654</c:v>
                </c:pt>
                <c:pt idx="10893" formatCode="General">
                  <c:v>5.7596200000000009</c:v>
                </c:pt>
                <c:pt idx="10894" formatCode="General">
                  <c:v>5.7509099999999993</c:v>
                </c:pt>
                <c:pt idx="10895" formatCode="General">
                  <c:v>5.7460500000000003</c:v>
                </c:pt>
                <c:pt idx="10896" formatCode="General">
                  <c:v>5.737919999999999</c:v>
                </c:pt>
                <c:pt idx="10897" formatCode="General">
                  <c:v>5.7338800000000001</c:v>
                </c:pt>
                <c:pt idx="10898" formatCode="General">
                  <c:v>5.72621</c:v>
                </c:pt>
                <c:pt idx="10899" formatCode="General">
                  <c:v>5.7183599999999997</c:v>
                </c:pt>
                <c:pt idx="10900" formatCode="General">
                  <c:v>5.7134400000000003</c:v>
                </c:pt>
                <c:pt idx="10901" formatCode="General">
                  <c:v>5.7080299999999999</c:v>
                </c:pt>
                <c:pt idx="10902" formatCode="General">
                  <c:v>5.6943699999999993</c:v>
                </c:pt>
                <c:pt idx="10903" formatCode="General">
                  <c:v>5.685719999999999</c:v>
                </c:pt>
                <c:pt idx="10904" formatCode="General">
                  <c:v>5.67957</c:v>
                </c:pt>
                <c:pt idx="10905" formatCode="General">
                  <c:v>5.6418099999999995</c:v>
                </c:pt>
                <c:pt idx="10906" formatCode="General">
                  <c:v>5.6375399999999996</c:v>
                </c:pt>
                <c:pt idx="10907" formatCode="General">
                  <c:v>5.6271199999999979</c:v>
                </c:pt>
                <c:pt idx="10908" formatCode="General">
                  <c:v>5.6160999999999994</c:v>
                </c:pt>
                <c:pt idx="10909" formatCode="General">
                  <c:v>5.6074499999999992</c:v>
                </c:pt>
                <c:pt idx="10910" formatCode="General">
                  <c:v>5.5802300000000002</c:v>
                </c:pt>
                <c:pt idx="10911" formatCode="General">
                  <c:v>5.5704799999999999</c:v>
                </c:pt>
                <c:pt idx="10912" formatCode="General">
                  <c:v>5.5622299999999996</c:v>
                </c:pt>
                <c:pt idx="10913" formatCode="General">
                  <c:v>5.5527499999999996</c:v>
                </c:pt>
                <c:pt idx="10914" formatCode="General">
                  <c:v>5.5461900000000002</c:v>
                </c:pt>
                <c:pt idx="10915" formatCode="General">
                  <c:v>5.5338900000000004</c:v>
                </c:pt>
                <c:pt idx="10916" formatCode="General">
                  <c:v>5.5273899999999987</c:v>
                </c:pt>
                <c:pt idx="10917" formatCode="General">
                  <c:v>5.5182000000000002</c:v>
                </c:pt>
                <c:pt idx="10918" formatCode="General">
                  <c:v>5.5092500000000006</c:v>
                </c:pt>
                <c:pt idx="10919" formatCode="General">
                  <c:v>5.5027799999999996</c:v>
                </c:pt>
                <c:pt idx="10920" formatCode="General">
                  <c:v>5.4955099999999995</c:v>
                </c:pt>
                <c:pt idx="10921" formatCode="General">
                  <c:v>5.4855999999999998</c:v>
                </c:pt>
                <c:pt idx="10922" formatCode="General">
                  <c:v>5.4748299999999999</c:v>
                </c:pt>
                <c:pt idx="10923" formatCode="General">
                  <c:v>5.4683000000000002</c:v>
                </c:pt>
                <c:pt idx="10924" formatCode="General">
                  <c:v>5.46387</c:v>
                </c:pt>
                <c:pt idx="10925" formatCode="General">
                  <c:v>5.4528400000000001</c:v>
                </c:pt>
                <c:pt idx="10926" formatCode="General">
                  <c:v>5.4469200000000004</c:v>
                </c:pt>
                <c:pt idx="10927" formatCode="General">
                  <c:v>5.4400300000000001</c:v>
                </c:pt>
                <c:pt idx="10928" formatCode="General">
                  <c:v>5.431750000000001</c:v>
                </c:pt>
                <c:pt idx="10929" formatCode="General">
                  <c:v>5.4255499999999994</c:v>
                </c:pt>
                <c:pt idx="10930" formatCode="General">
                  <c:v>5.417819999999999</c:v>
                </c:pt>
                <c:pt idx="10931" formatCode="General">
                  <c:v>5.4117500000000005</c:v>
                </c:pt>
                <c:pt idx="10932" formatCode="General">
                  <c:v>5.3976499999999996</c:v>
                </c:pt>
                <c:pt idx="10933" formatCode="General">
                  <c:v>5.3808099999999994</c:v>
                </c:pt>
                <c:pt idx="10934" formatCode="General">
                  <c:v>5.3752300000000002</c:v>
                </c:pt>
                <c:pt idx="10935" formatCode="General">
                  <c:v>5.3639899999999994</c:v>
                </c:pt>
                <c:pt idx="10936" formatCode="General">
                  <c:v>5.35954</c:v>
                </c:pt>
                <c:pt idx="10937" formatCode="General">
                  <c:v>5.3542299999999994</c:v>
                </c:pt>
                <c:pt idx="10938" formatCode="General">
                  <c:v>5.3487299999999998</c:v>
                </c:pt>
                <c:pt idx="10939" formatCode="General">
                  <c:v>5.3388999999999998</c:v>
                </c:pt>
                <c:pt idx="10940" formatCode="General">
                  <c:v>5.3307700000000002</c:v>
                </c:pt>
                <c:pt idx="10941" formatCode="General">
                  <c:v>5.3248299999999986</c:v>
                </c:pt>
                <c:pt idx="10942" formatCode="General">
                  <c:v>5.3177799999999991</c:v>
                </c:pt>
                <c:pt idx="10943" formatCode="General">
                  <c:v>5.3103299999999996</c:v>
                </c:pt>
                <c:pt idx="10944" formatCode="General">
                  <c:v>5.3064099999999996</c:v>
                </c:pt>
                <c:pt idx="10945" formatCode="General">
                  <c:v>5.2984200000000001</c:v>
                </c:pt>
                <c:pt idx="10946" formatCode="General">
                  <c:v>5.2892100000000006</c:v>
                </c:pt>
                <c:pt idx="10947" formatCode="General">
                  <c:v>5.2824</c:v>
                </c:pt>
                <c:pt idx="10948" formatCode="General">
                  <c:v>5.2746700000000004</c:v>
                </c:pt>
                <c:pt idx="10949" formatCode="General">
                  <c:v>5.2674499999999993</c:v>
                </c:pt>
                <c:pt idx="10950" formatCode="General">
                  <c:v>5.1883400000000002</c:v>
                </c:pt>
                <c:pt idx="10951" formatCode="General">
                  <c:v>5.1800299999999995</c:v>
                </c:pt>
                <c:pt idx="10952" formatCode="General">
                  <c:v>5.1749599999999987</c:v>
                </c:pt>
                <c:pt idx="10953" formatCode="General">
                  <c:v>5.1682699999999997</c:v>
                </c:pt>
                <c:pt idx="10954" formatCode="General">
                  <c:v>5.1589999999999989</c:v>
                </c:pt>
                <c:pt idx="10955" formatCode="General">
                  <c:v>5.1537699999999997</c:v>
                </c:pt>
                <c:pt idx="10956" formatCode="General">
                  <c:v>5.1476499999999996</c:v>
                </c:pt>
                <c:pt idx="10957" formatCode="General">
                  <c:v>5.1422600000000003</c:v>
                </c:pt>
                <c:pt idx="10958" formatCode="General">
                  <c:v>5.1337299999999999</c:v>
                </c:pt>
                <c:pt idx="10959" formatCode="General">
                  <c:v>5.124649999999999</c:v>
                </c:pt>
                <c:pt idx="10960" formatCode="General">
                  <c:v>5.1184299999999991</c:v>
                </c:pt>
                <c:pt idx="10961" formatCode="General">
                  <c:v>5.1126999999999994</c:v>
                </c:pt>
                <c:pt idx="10962" formatCode="General">
                  <c:v>5.0429099999999991</c:v>
                </c:pt>
                <c:pt idx="10963" formatCode="General">
                  <c:v>5.0363400000000009</c:v>
                </c:pt>
                <c:pt idx="10964" formatCode="General">
                  <c:v>5.0291099999999993</c:v>
                </c:pt>
                <c:pt idx="10965" formatCode="General">
                  <c:v>5.0250299999999992</c:v>
                </c:pt>
                <c:pt idx="10966" formatCode="General">
                  <c:v>4.9424799999999998</c:v>
                </c:pt>
                <c:pt idx="10967" formatCode="General">
                  <c:v>4.9364900000000009</c:v>
                </c:pt>
                <c:pt idx="10968" formatCode="General">
                  <c:v>4.9295400000000003</c:v>
                </c:pt>
                <c:pt idx="10969" formatCode="General">
                  <c:v>4.9208299999999996</c:v>
                </c:pt>
                <c:pt idx="10970" formatCode="General">
                  <c:v>4.9139999999999997</c:v>
                </c:pt>
                <c:pt idx="10971" formatCode="General">
                  <c:v>4.9028499999999999</c:v>
                </c:pt>
                <c:pt idx="10972" formatCode="General">
                  <c:v>4.895929999999999</c:v>
                </c:pt>
                <c:pt idx="10973" formatCode="General">
                  <c:v>4.8912199999999997</c:v>
                </c:pt>
                <c:pt idx="10974" formatCode="General">
                  <c:v>4.8501299999999992</c:v>
                </c:pt>
                <c:pt idx="10975" formatCode="General">
                  <c:v>4.8420799999999993</c:v>
                </c:pt>
                <c:pt idx="10976" formatCode="General">
                  <c:v>4.8320099999999995</c:v>
                </c:pt>
                <c:pt idx="10977" formatCode="General">
                  <c:v>4.8234299999999992</c:v>
                </c:pt>
                <c:pt idx="10978" formatCode="General">
                  <c:v>4.8175199999999991</c:v>
                </c:pt>
                <c:pt idx="10979" formatCode="General">
                  <c:v>4.8105699999999993</c:v>
                </c:pt>
                <c:pt idx="10980" formatCode="General">
                  <c:v>4.8044199999999995</c:v>
                </c:pt>
                <c:pt idx="10981" formatCode="General">
                  <c:v>4.7971399999999988</c:v>
                </c:pt>
                <c:pt idx="10982" formatCode="General">
                  <c:v>4.7911900000000003</c:v>
                </c:pt>
                <c:pt idx="10983" formatCode="General">
                  <c:v>4.78592</c:v>
                </c:pt>
                <c:pt idx="10984" formatCode="General">
                  <c:v>4.7793200000000011</c:v>
                </c:pt>
                <c:pt idx="10985" formatCode="General">
                  <c:v>4.7705299999999999</c:v>
                </c:pt>
                <c:pt idx="10986" formatCode="General">
                  <c:v>4.7602099999999998</c:v>
                </c:pt>
                <c:pt idx="10987" formatCode="General">
                  <c:v>4.7526700000000002</c:v>
                </c:pt>
                <c:pt idx="10988" formatCode="General">
                  <c:v>4.7439099999999996</c:v>
                </c:pt>
                <c:pt idx="10989" formatCode="General">
                  <c:v>4.738220000000001</c:v>
                </c:pt>
                <c:pt idx="10990" formatCode="General">
                  <c:v>4.7305999999999999</c:v>
                </c:pt>
                <c:pt idx="10991" formatCode="General">
                  <c:v>4.7225899999999994</c:v>
                </c:pt>
                <c:pt idx="10992" formatCode="General">
                  <c:v>4.7166700000000006</c:v>
                </c:pt>
                <c:pt idx="10993" formatCode="General">
                  <c:v>4.7076500000000001</c:v>
                </c:pt>
                <c:pt idx="10994" formatCode="General">
                  <c:v>4.7031099999999997</c:v>
                </c:pt>
                <c:pt idx="10995" formatCode="General">
                  <c:v>4.6937699999999998</c:v>
                </c:pt>
                <c:pt idx="10996" formatCode="General">
                  <c:v>4.688089999999999</c:v>
                </c:pt>
                <c:pt idx="10997" formatCode="General">
                  <c:v>4.621999999999999</c:v>
                </c:pt>
                <c:pt idx="10998" formatCode="General">
                  <c:v>4.6158399999999995</c:v>
                </c:pt>
                <c:pt idx="10999" formatCode="General">
                  <c:v>4.6096500000000002</c:v>
                </c:pt>
                <c:pt idx="11000" formatCode="General">
                  <c:v>4.6027199999999988</c:v>
                </c:pt>
                <c:pt idx="11001" formatCode="General">
                  <c:v>4.5821299999999994</c:v>
                </c:pt>
                <c:pt idx="11002" formatCode="General">
                  <c:v>4.5759499999999997</c:v>
                </c:pt>
                <c:pt idx="11003" formatCode="General">
                  <c:v>4.5700500000000002</c:v>
                </c:pt>
                <c:pt idx="11004" formatCode="General">
                  <c:v>4.5656299999999996</c:v>
                </c:pt>
                <c:pt idx="11005" formatCode="General">
                  <c:v>4.5601699999999994</c:v>
                </c:pt>
                <c:pt idx="11006" formatCode="General">
                  <c:v>4.5528299999999993</c:v>
                </c:pt>
                <c:pt idx="11007" formatCode="General">
                  <c:v>4.5473299999999997</c:v>
                </c:pt>
                <c:pt idx="11008" formatCode="General">
                  <c:v>4.5407500000000001</c:v>
                </c:pt>
                <c:pt idx="11009" formatCode="General">
                  <c:v>4.5335299999999998</c:v>
                </c:pt>
                <c:pt idx="11010" formatCode="General">
                  <c:v>4.5284199999999988</c:v>
                </c:pt>
                <c:pt idx="11011" formatCode="General">
                  <c:v>4.5209499999999991</c:v>
                </c:pt>
                <c:pt idx="11012" formatCode="General">
                  <c:v>4.50983</c:v>
                </c:pt>
                <c:pt idx="11013" formatCode="General">
                  <c:v>4.5063199999999997</c:v>
                </c:pt>
                <c:pt idx="11014" formatCode="General">
                  <c:v>4.50223</c:v>
                </c:pt>
                <c:pt idx="11015" formatCode="General">
                  <c:v>4.4893300000000007</c:v>
                </c:pt>
                <c:pt idx="11016" formatCode="General">
                  <c:v>4.4845600000000001</c:v>
                </c:pt>
                <c:pt idx="11017" formatCode="General">
                  <c:v>4.4769199999999998</c:v>
                </c:pt>
                <c:pt idx="11018" formatCode="General">
                  <c:v>4.4698500000000001</c:v>
                </c:pt>
                <c:pt idx="11019" formatCode="General">
                  <c:v>4.4646999999999997</c:v>
                </c:pt>
                <c:pt idx="11020" formatCode="General">
                  <c:v>4.4646999999999997</c:v>
                </c:pt>
                <c:pt idx="11021" formatCode="General">
                  <c:v>4.4646999999999997</c:v>
                </c:pt>
                <c:pt idx="11022" formatCode="General">
                  <c:v>4.4646999999999997</c:v>
                </c:pt>
                <c:pt idx="11023" formatCode="General">
                  <c:v>4.4646999999999997</c:v>
                </c:pt>
                <c:pt idx="11024" formatCode="General">
                  <c:v>4.4646999999999997</c:v>
                </c:pt>
                <c:pt idx="11025" formatCode="General">
                  <c:v>4.4646999999999997</c:v>
                </c:pt>
                <c:pt idx="11026" formatCode="General">
                  <c:v>4.4646999999999997</c:v>
                </c:pt>
                <c:pt idx="11027" formatCode="General">
                  <c:v>4.4646999999999997</c:v>
                </c:pt>
                <c:pt idx="11028" formatCode="General">
                  <c:v>4.4646999999999997</c:v>
                </c:pt>
                <c:pt idx="11029" formatCode="General">
                  <c:v>4.4646999999999997</c:v>
                </c:pt>
                <c:pt idx="11030" formatCode="General">
                  <c:v>4.4646999999999997</c:v>
                </c:pt>
                <c:pt idx="11031" formatCode="General">
                  <c:v>4.4646999999999997</c:v>
                </c:pt>
                <c:pt idx="11032" formatCode="General">
                  <c:v>4.4646999999999997</c:v>
                </c:pt>
                <c:pt idx="11033" formatCode="General">
                  <c:v>4.4646999999999997</c:v>
                </c:pt>
                <c:pt idx="11034" formatCode="General">
                  <c:v>4.4646999999999997</c:v>
                </c:pt>
                <c:pt idx="11035" formatCode="General">
                  <c:v>4.4646999999999997</c:v>
                </c:pt>
                <c:pt idx="11036" formatCode="General">
                  <c:v>4.4646999999999997</c:v>
                </c:pt>
                <c:pt idx="11037" formatCode="General">
                  <c:v>4.4646999999999997</c:v>
                </c:pt>
                <c:pt idx="11038" formatCode="General">
                  <c:v>4.4646999999999997</c:v>
                </c:pt>
                <c:pt idx="11039" formatCode="General">
                  <c:v>4.4646999999999997</c:v>
                </c:pt>
                <c:pt idx="11040" formatCode="General">
                  <c:v>4.4646999999999997</c:v>
                </c:pt>
                <c:pt idx="11041" formatCode="General">
                  <c:v>4.4646999999999997</c:v>
                </c:pt>
                <c:pt idx="11042" formatCode="General">
                  <c:v>4.4646999999999997</c:v>
                </c:pt>
                <c:pt idx="11043" formatCode="General">
                  <c:v>4.4646999999999997</c:v>
                </c:pt>
                <c:pt idx="11044" formatCode="General">
                  <c:v>4.4646999999999997</c:v>
                </c:pt>
                <c:pt idx="11045" formatCode="General">
                  <c:v>4.4646999999999997</c:v>
                </c:pt>
                <c:pt idx="11046" formatCode="General">
                  <c:v>4.4646999999999997</c:v>
                </c:pt>
                <c:pt idx="11047" formatCode="General">
                  <c:v>4.4646999999999997</c:v>
                </c:pt>
                <c:pt idx="11048" formatCode="General">
                  <c:v>4.4646999999999997</c:v>
                </c:pt>
                <c:pt idx="11049" formatCode="General">
                  <c:v>4.4646999999999997</c:v>
                </c:pt>
                <c:pt idx="11050" formatCode="General">
                  <c:v>4.4646999999999997</c:v>
                </c:pt>
                <c:pt idx="11051" formatCode="General">
                  <c:v>4.4646999999999997</c:v>
                </c:pt>
                <c:pt idx="11052" formatCode="General">
                  <c:v>4.4646999999999997</c:v>
                </c:pt>
                <c:pt idx="11053" formatCode="General">
                  <c:v>4.4646999999999997</c:v>
                </c:pt>
                <c:pt idx="11054" formatCode="General">
                  <c:v>4.4646999999999997</c:v>
                </c:pt>
                <c:pt idx="11055" formatCode="General">
                  <c:v>4.4646999999999997</c:v>
                </c:pt>
                <c:pt idx="11056" formatCode="General">
                  <c:v>4.4646999999999997</c:v>
                </c:pt>
                <c:pt idx="11057" formatCode="General">
                  <c:v>4.4646999999999997</c:v>
                </c:pt>
                <c:pt idx="11058" formatCode="General">
                  <c:v>4.4646999999999997</c:v>
                </c:pt>
                <c:pt idx="11059" formatCode="General">
                  <c:v>4.4646999999999997</c:v>
                </c:pt>
                <c:pt idx="11060" formatCode="General">
                  <c:v>4.4646999999999997</c:v>
                </c:pt>
                <c:pt idx="11061" formatCode="General">
                  <c:v>4.4646999999999997</c:v>
                </c:pt>
                <c:pt idx="11062" formatCode="General">
                  <c:v>4.4646999999999997</c:v>
                </c:pt>
                <c:pt idx="11063" formatCode="General">
                  <c:v>4.4646999999999997</c:v>
                </c:pt>
                <c:pt idx="11064" formatCode="General">
                  <c:v>4.4646999999999997</c:v>
                </c:pt>
                <c:pt idx="11065" formatCode="General">
                  <c:v>4.4646999999999997</c:v>
                </c:pt>
                <c:pt idx="11066" formatCode="General">
                  <c:v>4.4646999999999997</c:v>
                </c:pt>
                <c:pt idx="11067" formatCode="General">
                  <c:v>4.4646999999999997</c:v>
                </c:pt>
                <c:pt idx="11068" formatCode="General">
                  <c:v>4.4646999999999997</c:v>
                </c:pt>
                <c:pt idx="11069" formatCode="General">
                  <c:v>4.4646999999999997</c:v>
                </c:pt>
                <c:pt idx="11070" formatCode="General">
                  <c:v>4.4646999999999997</c:v>
                </c:pt>
                <c:pt idx="11071" formatCode="General">
                  <c:v>4.4646999999999997</c:v>
                </c:pt>
                <c:pt idx="11072" formatCode="General">
                  <c:v>4.4646999999999997</c:v>
                </c:pt>
                <c:pt idx="11073" formatCode="General">
                  <c:v>4.4646999999999997</c:v>
                </c:pt>
                <c:pt idx="11074" formatCode="General">
                  <c:v>4.4646999999999997</c:v>
                </c:pt>
                <c:pt idx="11075" formatCode="General">
                  <c:v>4.4646999999999997</c:v>
                </c:pt>
                <c:pt idx="11076" formatCode="General">
                  <c:v>4.4646999999999997</c:v>
                </c:pt>
                <c:pt idx="11077" formatCode="General">
                  <c:v>4.4646999999999997</c:v>
                </c:pt>
                <c:pt idx="11078" formatCode="General">
                  <c:v>4.4646999999999997</c:v>
                </c:pt>
                <c:pt idx="11079" formatCode="General">
                  <c:v>4.4646999999999997</c:v>
                </c:pt>
                <c:pt idx="11080" formatCode="General">
                  <c:v>4.4646999999999997</c:v>
                </c:pt>
                <c:pt idx="11081" formatCode="General">
                  <c:v>4.4646999999999997</c:v>
                </c:pt>
                <c:pt idx="11082" formatCode="General">
                  <c:v>4.4646999999999997</c:v>
                </c:pt>
                <c:pt idx="11083" formatCode="General">
                  <c:v>4.4646999999999997</c:v>
                </c:pt>
                <c:pt idx="11084" formatCode="General">
                  <c:v>4.4646999999999997</c:v>
                </c:pt>
                <c:pt idx="11085" formatCode="General">
                  <c:v>4.4646999999999997</c:v>
                </c:pt>
                <c:pt idx="11086" formatCode="General">
                  <c:v>4.4646999999999997</c:v>
                </c:pt>
                <c:pt idx="11087" formatCode="General">
                  <c:v>4.4646999999999997</c:v>
                </c:pt>
                <c:pt idx="11088" formatCode="General">
                  <c:v>4.4646999999999997</c:v>
                </c:pt>
                <c:pt idx="11089" formatCode="General">
                  <c:v>4.4646999999999997</c:v>
                </c:pt>
                <c:pt idx="11090" formatCode="General">
                  <c:v>4.4646999999999997</c:v>
                </c:pt>
                <c:pt idx="11091" formatCode="General">
                  <c:v>4.4646999999999997</c:v>
                </c:pt>
                <c:pt idx="11092" formatCode="General">
                  <c:v>4.4646999999999997</c:v>
                </c:pt>
                <c:pt idx="11093" formatCode="General">
                  <c:v>4.4646999999999997</c:v>
                </c:pt>
                <c:pt idx="11094" formatCode="General">
                  <c:v>4.4646999999999997</c:v>
                </c:pt>
                <c:pt idx="11095" formatCode="General">
                  <c:v>4.4646999999999997</c:v>
                </c:pt>
                <c:pt idx="11096" formatCode="General">
                  <c:v>4.4646999999999997</c:v>
                </c:pt>
                <c:pt idx="11097" formatCode="General">
                  <c:v>4.4646999999999997</c:v>
                </c:pt>
                <c:pt idx="11098" formatCode="General">
                  <c:v>4.4646999999999997</c:v>
                </c:pt>
                <c:pt idx="11099" formatCode="General">
                  <c:v>4.4646999999999997</c:v>
                </c:pt>
                <c:pt idx="11100" formatCode="General">
                  <c:v>4.4646999999999997</c:v>
                </c:pt>
                <c:pt idx="11101" formatCode="General">
                  <c:v>4.4646999999999997</c:v>
                </c:pt>
                <c:pt idx="11102" formatCode="General">
                  <c:v>4.4646999999999997</c:v>
                </c:pt>
                <c:pt idx="11103" formatCode="General">
                  <c:v>4.4646999999999997</c:v>
                </c:pt>
                <c:pt idx="11104" formatCode="General">
                  <c:v>4.4646999999999997</c:v>
                </c:pt>
                <c:pt idx="11105" formatCode="General">
                  <c:v>4.4646999999999997</c:v>
                </c:pt>
                <c:pt idx="11106" formatCode="General">
                  <c:v>4.4646999999999997</c:v>
                </c:pt>
                <c:pt idx="11107" formatCode="General">
                  <c:v>4.4646999999999997</c:v>
                </c:pt>
                <c:pt idx="11108" formatCode="General">
                  <c:v>4.4646999999999997</c:v>
                </c:pt>
                <c:pt idx="11109" formatCode="General">
                  <c:v>4.4646999999999997</c:v>
                </c:pt>
                <c:pt idx="11110" formatCode="General">
                  <c:v>4.4646999999999997</c:v>
                </c:pt>
                <c:pt idx="11111" formatCode="General">
                  <c:v>4.4646999999999997</c:v>
                </c:pt>
                <c:pt idx="11112" formatCode="General">
                  <c:v>4.4646999999999997</c:v>
                </c:pt>
                <c:pt idx="11113" formatCode="General">
                  <c:v>4.4646999999999997</c:v>
                </c:pt>
                <c:pt idx="11114" formatCode="General">
                  <c:v>4.4646999999999997</c:v>
                </c:pt>
                <c:pt idx="11115" formatCode="General">
                  <c:v>4.4646999999999997</c:v>
                </c:pt>
                <c:pt idx="11116" formatCode="General">
                  <c:v>4.4646999999999997</c:v>
                </c:pt>
                <c:pt idx="11117" formatCode="General">
                  <c:v>4.4646999999999997</c:v>
                </c:pt>
                <c:pt idx="11118" formatCode="General">
                  <c:v>4.4646999999999997</c:v>
                </c:pt>
                <c:pt idx="11119" formatCode="General">
                  <c:v>4.4646999999999997</c:v>
                </c:pt>
                <c:pt idx="11120" formatCode="General">
                  <c:v>4.4646999999999997</c:v>
                </c:pt>
                <c:pt idx="11121" formatCode="General">
                  <c:v>4.4646999999999997</c:v>
                </c:pt>
                <c:pt idx="11122" formatCode="General">
                  <c:v>4.4646999999999997</c:v>
                </c:pt>
                <c:pt idx="11123" formatCode="General">
                  <c:v>4.4646999999999997</c:v>
                </c:pt>
                <c:pt idx="11124" formatCode="General">
                  <c:v>4.4646999999999997</c:v>
                </c:pt>
                <c:pt idx="11125" formatCode="General">
                  <c:v>4.4646999999999997</c:v>
                </c:pt>
                <c:pt idx="11126" formatCode="General">
                  <c:v>4.4646999999999997</c:v>
                </c:pt>
                <c:pt idx="11127" formatCode="General">
                  <c:v>4.4646999999999997</c:v>
                </c:pt>
                <c:pt idx="11128" formatCode="General">
                  <c:v>4.4646999999999997</c:v>
                </c:pt>
                <c:pt idx="11129" formatCode="General">
                  <c:v>4.4646999999999997</c:v>
                </c:pt>
                <c:pt idx="11130" formatCode="General">
                  <c:v>4.4646999999999997</c:v>
                </c:pt>
                <c:pt idx="11131" formatCode="General">
                  <c:v>4.4646999999999997</c:v>
                </c:pt>
                <c:pt idx="11132" formatCode="General">
                  <c:v>4.4646999999999997</c:v>
                </c:pt>
                <c:pt idx="11133" formatCode="General">
                  <c:v>4.4646999999999997</c:v>
                </c:pt>
                <c:pt idx="11134" formatCode="General">
                  <c:v>4.4646999999999997</c:v>
                </c:pt>
                <c:pt idx="11135" formatCode="General">
                  <c:v>4.4646999999999997</c:v>
                </c:pt>
                <c:pt idx="11136" formatCode="General">
                  <c:v>4.4646999999999997</c:v>
                </c:pt>
                <c:pt idx="11137" formatCode="General">
                  <c:v>4.4646999999999997</c:v>
                </c:pt>
                <c:pt idx="11138" formatCode="General">
                  <c:v>4.4646999999999997</c:v>
                </c:pt>
                <c:pt idx="11139" formatCode="General">
                  <c:v>4.4646999999999997</c:v>
                </c:pt>
                <c:pt idx="11140" formatCode="General">
                  <c:v>4.4646999999999997</c:v>
                </c:pt>
                <c:pt idx="11141" formatCode="General">
                  <c:v>4.4646999999999997</c:v>
                </c:pt>
                <c:pt idx="11142" formatCode="General">
                  <c:v>4.4646999999999997</c:v>
                </c:pt>
                <c:pt idx="11143" formatCode="General">
                  <c:v>4.4646999999999997</c:v>
                </c:pt>
                <c:pt idx="11144" formatCode="General">
                  <c:v>4.4646999999999997</c:v>
                </c:pt>
                <c:pt idx="11145" formatCode="General">
                  <c:v>4.4646999999999997</c:v>
                </c:pt>
                <c:pt idx="11146" formatCode="General">
                  <c:v>4.4646999999999997</c:v>
                </c:pt>
                <c:pt idx="11147" formatCode="General">
                  <c:v>4.4646999999999997</c:v>
                </c:pt>
                <c:pt idx="11148" formatCode="General">
                  <c:v>4.4646999999999997</c:v>
                </c:pt>
                <c:pt idx="11149" formatCode="General">
                  <c:v>4.4646999999999997</c:v>
                </c:pt>
                <c:pt idx="11150" formatCode="General">
                  <c:v>4.4646999999999997</c:v>
                </c:pt>
                <c:pt idx="11151" formatCode="General">
                  <c:v>4.4646999999999997</c:v>
                </c:pt>
                <c:pt idx="11152" formatCode="General">
                  <c:v>4.4646999999999997</c:v>
                </c:pt>
                <c:pt idx="11153" formatCode="General">
                  <c:v>4.4646999999999997</c:v>
                </c:pt>
                <c:pt idx="11154" formatCode="General">
                  <c:v>4.4646999999999997</c:v>
                </c:pt>
                <c:pt idx="11155" formatCode="General">
                  <c:v>4.4646999999999997</c:v>
                </c:pt>
                <c:pt idx="11156" formatCode="General">
                  <c:v>4.4646999999999997</c:v>
                </c:pt>
                <c:pt idx="11157" formatCode="General">
                  <c:v>4.4646999999999997</c:v>
                </c:pt>
                <c:pt idx="11158" formatCode="General">
                  <c:v>4.4646999999999997</c:v>
                </c:pt>
                <c:pt idx="11159" formatCode="General">
                  <c:v>4.4646999999999997</c:v>
                </c:pt>
                <c:pt idx="11160" formatCode="General">
                  <c:v>4.4646999999999997</c:v>
                </c:pt>
                <c:pt idx="11161" formatCode="General">
                  <c:v>4.4646999999999997</c:v>
                </c:pt>
                <c:pt idx="11162" formatCode="General">
                  <c:v>4.4646999999999997</c:v>
                </c:pt>
                <c:pt idx="11163" formatCode="General">
                  <c:v>4.4646999999999997</c:v>
                </c:pt>
                <c:pt idx="11164" formatCode="General">
                  <c:v>4.4646999999999997</c:v>
                </c:pt>
                <c:pt idx="11165" formatCode="General">
                  <c:v>4.4646999999999997</c:v>
                </c:pt>
                <c:pt idx="11166" formatCode="General">
                  <c:v>4.4646999999999997</c:v>
                </c:pt>
                <c:pt idx="11167" formatCode="General">
                  <c:v>4.4646999999999997</c:v>
                </c:pt>
                <c:pt idx="11168" formatCode="General">
                  <c:v>4.4646999999999997</c:v>
                </c:pt>
                <c:pt idx="11169" formatCode="General">
                  <c:v>4.4646999999999997</c:v>
                </c:pt>
                <c:pt idx="11170" formatCode="General">
                  <c:v>4.4646999999999997</c:v>
                </c:pt>
                <c:pt idx="11171" formatCode="General">
                  <c:v>4.4646999999999997</c:v>
                </c:pt>
                <c:pt idx="11172" formatCode="General">
                  <c:v>4.4646999999999997</c:v>
                </c:pt>
                <c:pt idx="11173" formatCode="General">
                  <c:v>4.4646999999999997</c:v>
                </c:pt>
                <c:pt idx="11174" formatCode="General">
                  <c:v>4.4646999999999997</c:v>
                </c:pt>
                <c:pt idx="11175" formatCode="General">
                  <c:v>4.4646999999999997</c:v>
                </c:pt>
                <c:pt idx="11176" formatCode="General">
                  <c:v>4.4646999999999997</c:v>
                </c:pt>
                <c:pt idx="11177" formatCode="General">
                  <c:v>4.4646999999999997</c:v>
                </c:pt>
                <c:pt idx="11178" formatCode="General">
                  <c:v>4.4646999999999997</c:v>
                </c:pt>
                <c:pt idx="11179" formatCode="General">
                  <c:v>4.4646999999999997</c:v>
                </c:pt>
                <c:pt idx="11180" formatCode="General">
                  <c:v>4.4646999999999997</c:v>
                </c:pt>
                <c:pt idx="11181" formatCode="General">
                  <c:v>4.4646999999999997</c:v>
                </c:pt>
                <c:pt idx="11182" formatCode="General">
                  <c:v>4.4646999999999997</c:v>
                </c:pt>
                <c:pt idx="11183" formatCode="General">
                  <c:v>4.4646999999999997</c:v>
                </c:pt>
                <c:pt idx="11184" formatCode="General">
                  <c:v>4.4646999999999997</c:v>
                </c:pt>
                <c:pt idx="11185" formatCode="General">
                  <c:v>4.4646999999999997</c:v>
                </c:pt>
                <c:pt idx="11186" formatCode="General">
                  <c:v>4.4646999999999997</c:v>
                </c:pt>
                <c:pt idx="11187" formatCode="General">
                  <c:v>4.4646999999999997</c:v>
                </c:pt>
                <c:pt idx="11188" formatCode="General">
                  <c:v>4.4646999999999997</c:v>
                </c:pt>
                <c:pt idx="11189" formatCode="General">
                  <c:v>4.4646999999999997</c:v>
                </c:pt>
                <c:pt idx="11190" formatCode="General">
                  <c:v>4.4646999999999997</c:v>
                </c:pt>
                <c:pt idx="11191" formatCode="General">
                  <c:v>4.4646999999999997</c:v>
                </c:pt>
                <c:pt idx="11192" formatCode="General">
                  <c:v>4.4646999999999997</c:v>
                </c:pt>
                <c:pt idx="11193" formatCode="General">
                  <c:v>4.4646999999999997</c:v>
                </c:pt>
                <c:pt idx="11194" formatCode="General">
                  <c:v>4.4646999999999997</c:v>
                </c:pt>
                <c:pt idx="11195" formatCode="General">
                  <c:v>4.4646999999999997</c:v>
                </c:pt>
                <c:pt idx="11196" formatCode="General">
                  <c:v>4.4646999999999997</c:v>
                </c:pt>
                <c:pt idx="11197" formatCode="General">
                  <c:v>4.4646999999999997</c:v>
                </c:pt>
                <c:pt idx="11198" formatCode="General">
                  <c:v>4.4646999999999997</c:v>
                </c:pt>
                <c:pt idx="11199" formatCode="General">
                  <c:v>4.4646999999999997</c:v>
                </c:pt>
                <c:pt idx="11200" formatCode="General">
                  <c:v>4.4646999999999997</c:v>
                </c:pt>
                <c:pt idx="11201" formatCode="General">
                  <c:v>4.4646999999999997</c:v>
                </c:pt>
                <c:pt idx="11202" formatCode="General">
                  <c:v>4.4646999999999997</c:v>
                </c:pt>
                <c:pt idx="11203" formatCode="General">
                  <c:v>4.4646999999999997</c:v>
                </c:pt>
                <c:pt idx="11204" formatCode="General">
                  <c:v>4.4646999999999997</c:v>
                </c:pt>
                <c:pt idx="11205" formatCode="General">
                  <c:v>4.4646999999999997</c:v>
                </c:pt>
                <c:pt idx="11206" formatCode="General">
                  <c:v>4.4646999999999997</c:v>
                </c:pt>
                <c:pt idx="11207" formatCode="General">
                  <c:v>4.4646999999999997</c:v>
                </c:pt>
                <c:pt idx="11208" formatCode="General">
                  <c:v>4.4646999999999997</c:v>
                </c:pt>
                <c:pt idx="11209" formatCode="General">
                  <c:v>4.4646999999999997</c:v>
                </c:pt>
                <c:pt idx="11210" formatCode="General">
                  <c:v>4.4646999999999997</c:v>
                </c:pt>
                <c:pt idx="11211" formatCode="General">
                  <c:v>4.4646999999999997</c:v>
                </c:pt>
                <c:pt idx="11212" formatCode="General">
                  <c:v>4.4646799999999995</c:v>
                </c:pt>
                <c:pt idx="11213" formatCode="General">
                  <c:v>4.4612800000000004</c:v>
                </c:pt>
                <c:pt idx="11214" formatCode="General">
                  <c:v>4.4561200000000003</c:v>
                </c:pt>
                <c:pt idx="11215" formatCode="General">
                  <c:v>4.4507099999999999</c:v>
                </c:pt>
                <c:pt idx="11216" formatCode="General">
                  <c:v>4.4439900000000003</c:v>
                </c:pt>
                <c:pt idx="11217" formatCode="General">
                  <c:v>4.4403800000000002</c:v>
                </c:pt>
                <c:pt idx="11218" formatCode="General">
                  <c:v>4.4319700000000006</c:v>
                </c:pt>
                <c:pt idx="11219" formatCode="General">
                  <c:v>4.4266100000000002</c:v>
                </c:pt>
                <c:pt idx="11220" formatCode="General">
                  <c:v>4.422159999999999</c:v>
                </c:pt>
                <c:pt idx="11221" formatCode="General">
                  <c:v>4.4167199999999998</c:v>
                </c:pt>
                <c:pt idx="11222" formatCode="General">
                  <c:v>4.4115900000000003</c:v>
                </c:pt>
                <c:pt idx="11223" formatCode="General">
                  <c:v>4.4062300000000008</c:v>
                </c:pt>
                <c:pt idx="11224" formatCode="General">
                  <c:v>4.4031000000000002</c:v>
                </c:pt>
                <c:pt idx="11225" formatCode="General">
                  <c:v>4.3996000000000004</c:v>
                </c:pt>
                <c:pt idx="11226" formatCode="General">
                  <c:v>4.3953499999999996</c:v>
                </c:pt>
                <c:pt idx="11227" formatCode="General">
                  <c:v>4.3897000000000004</c:v>
                </c:pt>
                <c:pt idx="11228" formatCode="General">
                  <c:v>4.3864599999999996</c:v>
                </c:pt>
                <c:pt idx="11229" formatCode="General">
                  <c:v>4.3799700000000001</c:v>
                </c:pt>
                <c:pt idx="11230" formatCode="General">
                  <c:v>4.3753399999999996</c:v>
                </c:pt>
                <c:pt idx="11231" formatCode="General">
                  <c:v>4.3711099999999998</c:v>
                </c:pt>
                <c:pt idx="11232" formatCode="General">
                  <c:v>4.364749999999999</c:v>
                </c:pt>
                <c:pt idx="11233" formatCode="General">
                  <c:v>4.3600699999999994</c:v>
                </c:pt>
                <c:pt idx="11234" formatCode="General">
                  <c:v>4.3563799999999997</c:v>
                </c:pt>
                <c:pt idx="11235" formatCode="General">
                  <c:v>4.3502599999999996</c:v>
                </c:pt>
                <c:pt idx="11236" formatCode="General">
                  <c:v>4.3458799999999993</c:v>
                </c:pt>
                <c:pt idx="11237" formatCode="General">
                  <c:v>4.3410500000000001</c:v>
                </c:pt>
                <c:pt idx="11238" formatCode="General">
                  <c:v>4.3365799999999997</c:v>
                </c:pt>
                <c:pt idx="11239" formatCode="General">
                  <c:v>4.33188</c:v>
                </c:pt>
                <c:pt idx="11240" formatCode="General">
                  <c:v>4.3268899999999988</c:v>
                </c:pt>
                <c:pt idx="11241" formatCode="General">
                  <c:v>4.3240599999999993</c:v>
                </c:pt>
                <c:pt idx="11242" formatCode="General">
                  <c:v>4.3190600000000003</c:v>
                </c:pt>
                <c:pt idx="11243" formatCode="General">
                  <c:v>4.3131199999999987</c:v>
                </c:pt>
                <c:pt idx="11244" formatCode="General">
                  <c:v>4.3091200000000001</c:v>
                </c:pt>
                <c:pt idx="11245" formatCode="General">
                  <c:v>4.304829999999999</c:v>
                </c:pt>
                <c:pt idx="11246" formatCode="General">
                  <c:v>4.2960500000000001</c:v>
                </c:pt>
                <c:pt idx="11247" formatCode="General">
                  <c:v>4.29054</c:v>
                </c:pt>
                <c:pt idx="11248" formatCode="General">
                  <c:v>4.2894399999999999</c:v>
                </c:pt>
                <c:pt idx="11249" formatCode="General">
                  <c:v>4.2854200000000002</c:v>
                </c:pt>
                <c:pt idx="11250" formatCode="General">
                  <c:v>4.2812200000000011</c:v>
                </c:pt>
                <c:pt idx="11251" formatCode="General">
                  <c:v>4.2737800000000004</c:v>
                </c:pt>
                <c:pt idx="11252" formatCode="General">
                  <c:v>4.2707500000000005</c:v>
                </c:pt>
                <c:pt idx="11253" formatCode="General">
                  <c:v>4.2616199999999997</c:v>
                </c:pt>
                <c:pt idx="11254" formatCode="General">
                  <c:v>4.2547600000000001</c:v>
                </c:pt>
                <c:pt idx="11255" formatCode="General">
                  <c:v>4.2490600000000009</c:v>
                </c:pt>
                <c:pt idx="11256" formatCode="General">
                  <c:v>4.2442200000000003</c:v>
                </c:pt>
                <c:pt idx="11257" formatCode="General">
                  <c:v>4.23813</c:v>
                </c:pt>
                <c:pt idx="11258" formatCode="General">
                  <c:v>4.2355700000000001</c:v>
                </c:pt>
                <c:pt idx="11259" formatCode="General">
                  <c:v>4.2288199999999989</c:v>
                </c:pt>
                <c:pt idx="11260" formatCode="General">
                  <c:v>4.2241399999999993</c:v>
                </c:pt>
                <c:pt idx="11261" formatCode="General">
                  <c:v>4.2190399999999997</c:v>
                </c:pt>
                <c:pt idx="11262" formatCode="General">
                  <c:v>4.2080799999999998</c:v>
                </c:pt>
                <c:pt idx="11263" formatCode="General">
                  <c:v>4.2031900000000002</c:v>
                </c:pt>
                <c:pt idx="11264" formatCode="General">
                  <c:v>4.19625</c:v>
                </c:pt>
                <c:pt idx="11265" formatCode="General">
                  <c:v>4.1884799999999993</c:v>
                </c:pt>
                <c:pt idx="11266" formatCode="General">
                  <c:v>4.182809999999999</c:v>
                </c:pt>
                <c:pt idx="11267" formatCode="General">
                  <c:v>4.1734</c:v>
                </c:pt>
                <c:pt idx="11268" formatCode="General">
                  <c:v>4.1677099999999987</c:v>
                </c:pt>
                <c:pt idx="11269" formatCode="General">
                  <c:v>4.159559999999999</c:v>
                </c:pt>
                <c:pt idx="11270" formatCode="General">
                  <c:v>4.153789999999999</c:v>
                </c:pt>
                <c:pt idx="11271" formatCode="General">
                  <c:v>4.1479299999999988</c:v>
                </c:pt>
                <c:pt idx="11272" formatCode="General">
                  <c:v>4.1424499999999993</c:v>
                </c:pt>
                <c:pt idx="11273" formatCode="General">
                  <c:v>4.1352799999999998</c:v>
                </c:pt>
                <c:pt idx="11274" formatCode="General">
                  <c:v>4.1313199999999997</c:v>
                </c:pt>
                <c:pt idx="11275" formatCode="General">
                  <c:v>4.1259699999999988</c:v>
                </c:pt>
                <c:pt idx="11276" formatCode="General">
                  <c:v>4.1199099999999991</c:v>
                </c:pt>
                <c:pt idx="11277" formatCode="General">
                  <c:v>4.1129799999999985</c:v>
                </c:pt>
                <c:pt idx="11278" formatCode="General">
                  <c:v>4.1092599999999999</c:v>
                </c:pt>
                <c:pt idx="11279" formatCode="General">
                  <c:v>4.1056499999999998</c:v>
                </c:pt>
                <c:pt idx="11280" formatCode="General">
                  <c:v>4.0992899999999999</c:v>
                </c:pt>
                <c:pt idx="11281" formatCode="General">
                  <c:v>4.0934099999999995</c:v>
                </c:pt>
                <c:pt idx="11282" formatCode="General">
                  <c:v>4.0873699999999999</c:v>
                </c:pt>
                <c:pt idx="11283" formatCode="General">
                  <c:v>4.084579999999999</c:v>
                </c:pt>
                <c:pt idx="11284" formatCode="General">
                  <c:v>4.0799099999999999</c:v>
                </c:pt>
                <c:pt idx="11285" formatCode="General">
                  <c:v>4.0764199999999997</c:v>
                </c:pt>
                <c:pt idx="11286" formatCode="General">
                  <c:v>4.07219</c:v>
                </c:pt>
                <c:pt idx="11287" formatCode="General">
                  <c:v>4.0648799999999987</c:v>
                </c:pt>
                <c:pt idx="11288" formatCode="General">
                  <c:v>4.0606200000000001</c:v>
                </c:pt>
                <c:pt idx="11289" formatCode="General">
                  <c:v>4.0542799999999994</c:v>
                </c:pt>
                <c:pt idx="11290" formatCode="General">
                  <c:v>4.0495799999999997</c:v>
                </c:pt>
                <c:pt idx="11291" formatCode="General">
                  <c:v>4.042889999999999</c:v>
                </c:pt>
                <c:pt idx="11292" formatCode="General">
                  <c:v>4.0403399999999996</c:v>
                </c:pt>
                <c:pt idx="11293" formatCode="General">
                  <c:v>4.0362100000000005</c:v>
                </c:pt>
                <c:pt idx="11294" formatCode="General">
                  <c:v>4.0266299999999999</c:v>
                </c:pt>
                <c:pt idx="11295" formatCode="General">
                  <c:v>4.0219199999999988</c:v>
                </c:pt>
                <c:pt idx="11296" formatCode="General">
                  <c:v>4.0176299999999996</c:v>
                </c:pt>
                <c:pt idx="11297" formatCode="General">
                  <c:v>4.0125199999999994</c:v>
                </c:pt>
                <c:pt idx="11298" formatCode="General">
                  <c:v>3.9868099999999997</c:v>
                </c:pt>
                <c:pt idx="11299" formatCode="General">
                  <c:v>3.9836499999999995</c:v>
                </c:pt>
                <c:pt idx="11300" formatCode="General">
                  <c:v>3.9760699999999995</c:v>
                </c:pt>
                <c:pt idx="11301" formatCode="General">
                  <c:v>3.9673400000000001</c:v>
                </c:pt>
                <c:pt idx="11302" formatCode="General">
                  <c:v>3.9496199999999995</c:v>
                </c:pt>
                <c:pt idx="11303" formatCode="General">
                  <c:v>3.9431500000000002</c:v>
                </c:pt>
                <c:pt idx="11304" formatCode="General">
                  <c:v>3.9360299999999997</c:v>
                </c:pt>
                <c:pt idx="11305" formatCode="General">
                  <c:v>3.931049999999999</c:v>
                </c:pt>
                <c:pt idx="11306" formatCode="General">
                  <c:v>3.9258399999999996</c:v>
                </c:pt>
                <c:pt idx="11307" formatCode="General">
                  <c:v>3.9201899999999998</c:v>
                </c:pt>
                <c:pt idx="11308" formatCode="General">
                  <c:v>3.9128999999999996</c:v>
                </c:pt>
                <c:pt idx="11309" formatCode="General">
                  <c:v>3.90828</c:v>
                </c:pt>
                <c:pt idx="11310" formatCode="General">
                  <c:v>3.9017999999999997</c:v>
                </c:pt>
                <c:pt idx="11311" formatCode="General">
                  <c:v>3.8958799999999996</c:v>
                </c:pt>
                <c:pt idx="11312" formatCode="General">
                  <c:v>3.8910699999999996</c:v>
                </c:pt>
                <c:pt idx="11313" formatCode="General">
                  <c:v>3.8855200000000001</c:v>
                </c:pt>
                <c:pt idx="11314" formatCode="General">
                  <c:v>3.8792699999999996</c:v>
                </c:pt>
                <c:pt idx="11315" formatCode="General">
                  <c:v>3.8713499999999996</c:v>
                </c:pt>
                <c:pt idx="11316" formatCode="General">
                  <c:v>3.8675999999999999</c:v>
                </c:pt>
                <c:pt idx="11317" formatCode="General">
                  <c:v>3.86538</c:v>
                </c:pt>
                <c:pt idx="11318" formatCode="General">
                  <c:v>3.8581699999999994</c:v>
                </c:pt>
                <c:pt idx="11319" formatCode="General">
                  <c:v>3.8538299999999994</c:v>
                </c:pt>
                <c:pt idx="11320" formatCode="General">
                  <c:v>3.8494399999999995</c:v>
                </c:pt>
                <c:pt idx="11321" formatCode="General">
                  <c:v>3.8443200000000002</c:v>
                </c:pt>
                <c:pt idx="11322" formatCode="General">
                  <c:v>3.8394699999999991</c:v>
                </c:pt>
                <c:pt idx="11323" formatCode="General">
                  <c:v>3.8354099999999995</c:v>
                </c:pt>
                <c:pt idx="11324" formatCode="General">
                  <c:v>3.8300499999999995</c:v>
                </c:pt>
                <c:pt idx="11325" formatCode="General">
                  <c:v>3.8198299999999996</c:v>
                </c:pt>
                <c:pt idx="11326" formatCode="General">
                  <c:v>3.8117599999999996</c:v>
                </c:pt>
                <c:pt idx="11327" formatCode="General">
                  <c:v>3.8028099999999996</c:v>
                </c:pt>
                <c:pt idx="11328" formatCode="General">
                  <c:v>3.7945300000000004</c:v>
                </c:pt>
                <c:pt idx="11329" formatCode="General">
                  <c:v>3.7921999999999998</c:v>
                </c:pt>
                <c:pt idx="11330" formatCode="General">
                  <c:v>3.7884699999999998</c:v>
                </c:pt>
                <c:pt idx="11331" formatCode="General">
                  <c:v>3.7845900000000006</c:v>
                </c:pt>
                <c:pt idx="11332" formatCode="General">
                  <c:v>3.7786200000000001</c:v>
                </c:pt>
                <c:pt idx="11333" formatCode="General">
                  <c:v>3.77325</c:v>
                </c:pt>
                <c:pt idx="11334" formatCode="General">
                  <c:v>3.7688100000000002</c:v>
                </c:pt>
                <c:pt idx="11335" formatCode="General">
                  <c:v>3.7635600000000005</c:v>
                </c:pt>
                <c:pt idx="11336" formatCode="General">
                  <c:v>3.7594099999999995</c:v>
                </c:pt>
                <c:pt idx="11337" formatCode="General">
                  <c:v>3.7565999999999997</c:v>
                </c:pt>
                <c:pt idx="11338" formatCode="General">
                  <c:v>3.7525499999999994</c:v>
                </c:pt>
                <c:pt idx="11339" formatCode="General">
                  <c:v>3.7484600000000001</c:v>
                </c:pt>
                <c:pt idx="11340" formatCode="General">
                  <c:v>3.7435800000000006</c:v>
                </c:pt>
                <c:pt idx="11341" formatCode="General">
                  <c:v>3.7366099999999998</c:v>
                </c:pt>
                <c:pt idx="11342" formatCode="General">
                  <c:v>3.7320799999999994</c:v>
                </c:pt>
                <c:pt idx="11343" formatCode="General">
                  <c:v>3.7254999999999998</c:v>
                </c:pt>
                <c:pt idx="11344" formatCode="General">
                  <c:v>3.6671800000000006</c:v>
                </c:pt>
                <c:pt idx="11345" formatCode="General">
                  <c:v>3.6629299999999998</c:v>
                </c:pt>
                <c:pt idx="11346" formatCode="General">
                  <c:v>3.65978</c:v>
                </c:pt>
                <c:pt idx="11347" formatCode="General">
                  <c:v>3.65273</c:v>
                </c:pt>
                <c:pt idx="11348" formatCode="General">
                  <c:v>3.6484800000000002</c:v>
                </c:pt>
                <c:pt idx="11349" formatCode="General">
                  <c:v>3.6450999999999998</c:v>
                </c:pt>
                <c:pt idx="11350" formatCode="General">
                  <c:v>3.64134</c:v>
                </c:pt>
                <c:pt idx="11351" formatCode="General">
                  <c:v>3.6378200000000001</c:v>
                </c:pt>
                <c:pt idx="11352" formatCode="General">
                  <c:v>3.6339100000000002</c:v>
                </c:pt>
                <c:pt idx="11353" formatCode="General">
                  <c:v>3.6311999999999998</c:v>
                </c:pt>
                <c:pt idx="11354" formatCode="General">
                  <c:v>3.6231700000000004</c:v>
                </c:pt>
                <c:pt idx="11355" formatCode="General">
                  <c:v>3.5744099999999994</c:v>
                </c:pt>
                <c:pt idx="11356" formatCode="General">
                  <c:v>3.5688599999999995</c:v>
                </c:pt>
                <c:pt idx="11357" formatCode="General">
                  <c:v>3.5653700000000002</c:v>
                </c:pt>
                <c:pt idx="11358" formatCode="General">
                  <c:v>3.5598899999999998</c:v>
                </c:pt>
                <c:pt idx="11359" formatCode="General">
                  <c:v>3.5562899999999997</c:v>
                </c:pt>
                <c:pt idx="11360" formatCode="General">
                  <c:v>3.4972399999999997</c:v>
                </c:pt>
                <c:pt idx="11361" formatCode="General">
                  <c:v>3.4926399999999993</c:v>
                </c:pt>
                <c:pt idx="11362" formatCode="General">
                  <c:v>3.4874399999999999</c:v>
                </c:pt>
                <c:pt idx="11363" formatCode="General">
                  <c:v>3.48115</c:v>
                </c:pt>
                <c:pt idx="11364" formatCode="General">
                  <c:v>3.4770300000000001</c:v>
                </c:pt>
                <c:pt idx="11365" formatCode="General">
                  <c:v>3.4718899999999997</c:v>
                </c:pt>
                <c:pt idx="11366" formatCode="General">
                  <c:v>3.4664099999999998</c:v>
                </c:pt>
                <c:pt idx="11367" formatCode="General">
                  <c:v>3.4627699999999995</c:v>
                </c:pt>
                <c:pt idx="11368" formatCode="General">
                  <c:v>3.4367099999999997</c:v>
                </c:pt>
                <c:pt idx="11369" formatCode="General">
                  <c:v>3.4274300000000002</c:v>
                </c:pt>
                <c:pt idx="11370" formatCode="General">
                  <c:v>3.4198799999999996</c:v>
                </c:pt>
                <c:pt idx="11371" formatCode="General">
                  <c:v>3.4141300000000001</c:v>
                </c:pt>
                <c:pt idx="11372" formatCode="General">
                  <c:v>3.4098599999999997</c:v>
                </c:pt>
                <c:pt idx="11373" formatCode="General">
                  <c:v>3.4067799999999995</c:v>
                </c:pt>
                <c:pt idx="11374" formatCode="General">
                  <c:v>3.4022599999999996</c:v>
                </c:pt>
                <c:pt idx="11375" formatCode="General">
                  <c:v>3.3971999999999998</c:v>
                </c:pt>
                <c:pt idx="11376" formatCode="General">
                  <c:v>3.3924899999999996</c:v>
                </c:pt>
                <c:pt idx="11377" formatCode="General">
                  <c:v>3.38767</c:v>
                </c:pt>
                <c:pt idx="11378" formatCode="General">
                  <c:v>3.38375</c:v>
                </c:pt>
                <c:pt idx="11379" formatCode="General">
                  <c:v>3.3793399999999996</c:v>
                </c:pt>
                <c:pt idx="11380" formatCode="General">
                  <c:v>3.371249999999999</c:v>
                </c:pt>
                <c:pt idx="11381" formatCode="General">
                  <c:v>3.3648399999999996</c:v>
                </c:pt>
                <c:pt idx="11382" formatCode="General">
                  <c:v>3.3588899999999997</c:v>
                </c:pt>
                <c:pt idx="11383" formatCode="General">
                  <c:v>3.3553699999999997</c:v>
                </c:pt>
                <c:pt idx="11384" formatCode="General">
                  <c:v>3.3500799999999997</c:v>
                </c:pt>
                <c:pt idx="11385" formatCode="General">
                  <c:v>3.3447200000000001</c:v>
                </c:pt>
                <c:pt idx="11386" formatCode="General">
                  <c:v>3.3403299999999998</c:v>
                </c:pt>
                <c:pt idx="11387" formatCode="General">
                  <c:v>3.3338299999999994</c:v>
                </c:pt>
                <c:pt idx="11388" formatCode="General">
                  <c:v>3.3307199999999995</c:v>
                </c:pt>
                <c:pt idx="11389" formatCode="General">
                  <c:v>3.3258199999999998</c:v>
                </c:pt>
                <c:pt idx="11390" formatCode="General">
                  <c:v>3.3185099999999994</c:v>
                </c:pt>
                <c:pt idx="11391" formatCode="General">
                  <c:v>3.2705899999999999</c:v>
                </c:pt>
                <c:pt idx="11392" formatCode="General">
                  <c:v>3.2655500000000002</c:v>
                </c:pt>
                <c:pt idx="11393" formatCode="General">
                  <c:v>3.2621899999999999</c:v>
                </c:pt>
                <c:pt idx="11394" formatCode="General">
                  <c:v>3.25786</c:v>
                </c:pt>
                <c:pt idx="11395" formatCode="General">
                  <c:v>3.2427999999999999</c:v>
                </c:pt>
                <c:pt idx="11396" formatCode="General">
                  <c:v>3.2383600000000001</c:v>
                </c:pt>
                <c:pt idx="11397" formatCode="General">
                  <c:v>3.2343999999999999</c:v>
                </c:pt>
                <c:pt idx="11398" formatCode="General">
                  <c:v>3.2317100000000001</c:v>
                </c:pt>
                <c:pt idx="11399" formatCode="General">
                  <c:v>3.2278099999999998</c:v>
                </c:pt>
                <c:pt idx="11400" formatCode="General">
                  <c:v>3.2223999999999999</c:v>
                </c:pt>
                <c:pt idx="11401" formatCode="General">
                  <c:v>3.2178599999999995</c:v>
                </c:pt>
                <c:pt idx="11402" formatCode="General">
                  <c:v>3.2133500000000002</c:v>
                </c:pt>
                <c:pt idx="11403" formatCode="General">
                  <c:v>3.2078099999999998</c:v>
                </c:pt>
                <c:pt idx="11404" formatCode="General">
                  <c:v>3.2037900000000006</c:v>
                </c:pt>
                <c:pt idx="11405" formatCode="General">
                  <c:v>3.1942499999999994</c:v>
                </c:pt>
                <c:pt idx="11406" formatCode="General">
                  <c:v>3.1911100000000001</c:v>
                </c:pt>
                <c:pt idx="11407" formatCode="General">
                  <c:v>3.1882299999999999</c:v>
                </c:pt>
                <c:pt idx="11408" formatCode="General">
                  <c:v>3.1847799999999999</c:v>
                </c:pt>
                <c:pt idx="11409" formatCode="General">
                  <c:v>3.1764599999999996</c:v>
                </c:pt>
                <c:pt idx="11410" formatCode="General">
                  <c:v>3.1716699999999998</c:v>
                </c:pt>
                <c:pt idx="11411" formatCode="General">
                  <c:v>3.16568</c:v>
                </c:pt>
                <c:pt idx="11412" formatCode="General">
                  <c:v>3.16134</c:v>
                </c:pt>
                <c:pt idx="11413" formatCode="General">
                  <c:v>3.16134</c:v>
                </c:pt>
                <c:pt idx="11414" formatCode="General">
                  <c:v>3.16134</c:v>
                </c:pt>
                <c:pt idx="11415" formatCode="General">
                  <c:v>3.16134</c:v>
                </c:pt>
                <c:pt idx="11416" formatCode="General">
                  <c:v>3.16134</c:v>
                </c:pt>
                <c:pt idx="11417" formatCode="General">
                  <c:v>3.16134</c:v>
                </c:pt>
                <c:pt idx="11418" formatCode="General">
                  <c:v>3.16134</c:v>
                </c:pt>
                <c:pt idx="11419" formatCode="General">
                  <c:v>3.16134</c:v>
                </c:pt>
                <c:pt idx="11420" formatCode="General">
                  <c:v>3.16134</c:v>
                </c:pt>
                <c:pt idx="11421" formatCode="General">
                  <c:v>3.16134</c:v>
                </c:pt>
                <c:pt idx="11422" formatCode="General">
                  <c:v>3.16134</c:v>
                </c:pt>
                <c:pt idx="11423" formatCode="General">
                  <c:v>3.16134</c:v>
                </c:pt>
                <c:pt idx="11424" formatCode="General">
                  <c:v>3.16134</c:v>
                </c:pt>
                <c:pt idx="11425" formatCode="General">
                  <c:v>3.16134</c:v>
                </c:pt>
                <c:pt idx="11426" formatCode="General">
                  <c:v>3.16134</c:v>
                </c:pt>
                <c:pt idx="11427" formatCode="General">
                  <c:v>3.16134</c:v>
                </c:pt>
                <c:pt idx="11428" formatCode="General">
                  <c:v>3.16134</c:v>
                </c:pt>
                <c:pt idx="11429" formatCode="General">
                  <c:v>3.16134</c:v>
                </c:pt>
                <c:pt idx="11430" formatCode="General">
                  <c:v>3.16134</c:v>
                </c:pt>
                <c:pt idx="11431" formatCode="General">
                  <c:v>3.16134</c:v>
                </c:pt>
                <c:pt idx="11432" formatCode="General">
                  <c:v>3.16134</c:v>
                </c:pt>
                <c:pt idx="11433" formatCode="General">
                  <c:v>3.16134</c:v>
                </c:pt>
                <c:pt idx="11434" formatCode="General">
                  <c:v>3.16134</c:v>
                </c:pt>
                <c:pt idx="11435" formatCode="General">
                  <c:v>3.16134</c:v>
                </c:pt>
                <c:pt idx="11436" formatCode="General">
                  <c:v>3.16134</c:v>
                </c:pt>
                <c:pt idx="11437" formatCode="General">
                  <c:v>3.16134</c:v>
                </c:pt>
                <c:pt idx="11438" formatCode="General">
                  <c:v>3.16134</c:v>
                </c:pt>
                <c:pt idx="11439" formatCode="General">
                  <c:v>3.16134</c:v>
                </c:pt>
                <c:pt idx="11440" formatCode="General">
                  <c:v>3.16134</c:v>
                </c:pt>
                <c:pt idx="11441" formatCode="General">
                  <c:v>3.16134</c:v>
                </c:pt>
                <c:pt idx="11442" formatCode="General">
                  <c:v>3.16134</c:v>
                </c:pt>
                <c:pt idx="11443" formatCode="General">
                  <c:v>3.16134</c:v>
                </c:pt>
                <c:pt idx="11444" formatCode="General">
                  <c:v>3.16134</c:v>
                </c:pt>
                <c:pt idx="11445" formatCode="General">
                  <c:v>3.16134</c:v>
                </c:pt>
                <c:pt idx="11446" formatCode="General">
                  <c:v>3.16134</c:v>
                </c:pt>
                <c:pt idx="11447" formatCode="General">
                  <c:v>3.16134</c:v>
                </c:pt>
                <c:pt idx="11448" formatCode="General">
                  <c:v>3.16134</c:v>
                </c:pt>
                <c:pt idx="11449" formatCode="General">
                  <c:v>3.16134</c:v>
                </c:pt>
                <c:pt idx="11450" formatCode="General">
                  <c:v>3.16134</c:v>
                </c:pt>
                <c:pt idx="11451" formatCode="General">
                  <c:v>3.16134</c:v>
                </c:pt>
                <c:pt idx="11452" formatCode="General">
                  <c:v>3.16134</c:v>
                </c:pt>
                <c:pt idx="11453" formatCode="General">
                  <c:v>3.16134</c:v>
                </c:pt>
                <c:pt idx="11454" formatCode="General">
                  <c:v>3.16134</c:v>
                </c:pt>
                <c:pt idx="11455" formatCode="General">
                  <c:v>3.16134</c:v>
                </c:pt>
                <c:pt idx="11456" formatCode="General">
                  <c:v>3.16134</c:v>
                </c:pt>
                <c:pt idx="11457" formatCode="General">
                  <c:v>3.16134</c:v>
                </c:pt>
                <c:pt idx="11458" formatCode="General">
                  <c:v>3.16134</c:v>
                </c:pt>
                <c:pt idx="11459" formatCode="General">
                  <c:v>3.16134</c:v>
                </c:pt>
                <c:pt idx="11460" formatCode="General">
                  <c:v>3.16134</c:v>
                </c:pt>
                <c:pt idx="11461" formatCode="General">
                  <c:v>3.16134</c:v>
                </c:pt>
                <c:pt idx="11462" formatCode="General">
                  <c:v>3.16134</c:v>
                </c:pt>
                <c:pt idx="11463" formatCode="General">
                  <c:v>3.16134</c:v>
                </c:pt>
                <c:pt idx="11464" formatCode="General">
                  <c:v>3.16134</c:v>
                </c:pt>
                <c:pt idx="11465" formatCode="General">
                  <c:v>3.16134</c:v>
                </c:pt>
                <c:pt idx="11466" formatCode="General">
                  <c:v>3.16134</c:v>
                </c:pt>
                <c:pt idx="11467" formatCode="General">
                  <c:v>3.16134</c:v>
                </c:pt>
                <c:pt idx="11468" formatCode="General">
                  <c:v>3.16134</c:v>
                </c:pt>
                <c:pt idx="11469" formatCode="General">
                  <c:v>3.16134</c:v>
                </c:pt>
                <c:pt idx="11470" formatCode="General">
                  <c:v>3.16134</c:v>
                </c:pt>
                <c:pt idx="11471" formatCode="General">
                  <c:v>3.16134</c:v>
                </c:pt>
                <c:pt idx="11472" formatCode="General">
                  <c:v>3.16134</c:v>
                </c:pt>
                <c:pt idx="11473" formatCode="General">
                  <c:v>3.16134</c:v>
                </c:pt>
                <c:pt idx="11474" formatCode="General">
                  <c:v>3.16134</c:v>
                </c:pt>
                <c:pt idx="11475" formatCode="General">
                  <c:v>3.16134</c:v>
                </c:pt>
                <c:pt idx="11476" formatCode="General">
                  <c:v>3.16134</c:v>
                </c:pt>
                <c:pt idx="11477" formatCode="General">
                  <c:v>3.16134</c:v>
                </c:pt>
                <c:pt idx="11478" formatCode="General">
                  <c:v>3.16134</c:v>
                </c:pt>
                <c:pt idx="11479" formatCode="General">
                  <c:v>3.16134</c:v>
                </c:pt>
                <c:pt idx="11480" formatCode="General">
                  <c:v>3.16134</c:v>
                </c:pt>
                <c:pt idx="11481" formatCode="General">
                  <c:v>3.16134</c:v>
                </c:pt>
                <c:pt idx="11482" formatCode="General">
                  <c:v>3.16134</c:v>
                </c:pt>
                <c:pt idx="11483" formatCode="General">
                  <c:v>3.16134</c:v>
                </c:pt>
                <c:pt idx="11484" formatCode="General">
                  <c:v>3.16134</c:v>
                </c:pt>
                <c:pt idx="11485" formatCode="General">
                  <c:v>3.16134</c:v>
                </c:pt>
                <c:pt idx="11486" formatCode="General">
                  <c:v>3.16134</c:v>
                </c:pt>
                <c:pt idx="11487" formatCode="General">
                  <c:v>3.16134</c:v>
                </c:pt>
                <c:pt idx="11488" formatCode="General">
                  <c:v>3.16134</c:v>
                </c:pt>
                <c:pt idx="11489" formatCode="General">
                  <c:v>3.16134</c:v>
                </c:pt>
                <c:pt idx="11490" formatCode="General">
                  <c:v>3.16134</c:v>
                </c:pt>
                <c:pt idx="11491" formatCode="General">
                  <c:v>3.16134</c:v>
                </c:pt>
                <c:pt idx="11492" formatCode="General">
                  <c:v>3.16134</c:v>
                </c:pt>
                <c:pt idx="11493" formatCode="General">
                  <c:v>3.16134</c:v>
                </c:pt>
                <c:pt idx="11494" formatCode="General">
                  <c:v>3.16134</c:v>
                </c:pt>
                <c:pt idx="11495" formatCode="General">
                  <c:v>3.16134</c:v>
                </c:pt>
                <c:pt idx="11496" formatCode="General">
                  <c:v>3.16134</c:v>
                </c:pt>
                <c:pt idx="11497" formatCode="General">
                  <c:v>3.16134</c:v>
                </c:pt>
                <c:pt idx="11498" formatCode="General">
                  <c:v>3.16134</c:v>
                </c:pt>
                <c:pt idx="11499" formatCode="General">
                  <c:v>3.16134</c:v>
                </c:pt>
                <c:pt idx="11500" formatCode="General">
                  <c:v>3.16134</c:v>
                </c:pt>
                <c:pt idx="11501" formatCode="General">
                  <c:v>3.16134</c:v>
                </c:pt>
                <c:pt idx="11502" formatCode="General">
                  <c:v>3.16134</c:v>
                </c:pt>
                <c:pt idx="11503" formatCode="General">
                  <c:v>3.16134</c:v>
                </c:pt>
                <c:pt idx="11504" formatCode="General">
                  <c:v>3.16134</c:v>
                </c:pt>
                <c:pt idx="11505" formatCode="General">
                  <c:v>3.16134</c:v>
                </c:pt>
                <c:pt idx="11506" formatCode="General">
                  <c:v>3.16134</c:v>
                </c:pt>
                <c:pt idx="11507" formatCode="General">
                  <c:v>3.16134</c:v>
                </c:pt>
                <c:pt idx="11508" formatCode="General">
                  <c:v>3.16134</c:v>
                </c:pt>
                <c:pt idx="11509" formatCode="General">
                  <c:v>3.16134</c:v>
                </c:pt>
                <c:pt idx="11510" formatCode="General">
                  <c:v>3.16134</c:v>
                </c:pt>
                <c:pt idx="11511" formatCode="General">
                  <c:v>3.16134</c:v>
                </c:pt>
                <c:pt idx="11512" formatCode="General">
                  <c:v>3.16134</c:v>
                </c:pt>
                <c:pt idx="11513" formatCode="General">
                  <c:v>3.16134</c:v>
                </c:pt>
                <c:pt idx="11514" formatCode="General">
                  <c:v>3.16134</c:v>
                </c:pt>
                <c:pt idx="11515" formatCode="General">
                  <c:v>3.16134</c:v>
                </c:pt>
                <c:pt idx="11516" formatCode="General">
                  <c:v>3.16134</c:v>
                </c:pt>
                <c:pt idx="11517" formatCode="General">
                  <c:v>3.16134</c:v>
                </c:pt>
                <c:pt idx="11518" formatCode="General">
                  <c:v>3.16134</c:v>
                </c:pt>
                <c:pt idx="11519" formatCode="General">
                  <c:v>3.16134</c:v>
                </c:pt>
                <c:pt idx="11520" formatCode="General">
                  <c:v>3.16134</c:v>
                </c:pt>
                <c:pt idx="11521" formatCode="General">
                  <c:v>3.16134</c:v>
                </c:pt>
                <c:pt idx="11522" formatCode="General">
                  <c:v>3.16134</c:v>
                </c:pt>
                <c:pt idx="11523" formatCode="General">
                  <c:v>3.16134</c:v>
                </c:pt>
                <c:pt idx="11524" formatCode="General">
                  <c:v>3.16134</c:v>
                </c:pt>
                <c:pt idx="11525" formatCode="General">
                  <c:v>3.16134</c:v>
                </c:pt>
                <c:pt idx="11526" formatCode="General">
                  <c:v>3.16134</c:v>
                </c:pt>
                <c:pt idx="11527" formatCode="General">
                  <c:v>3.16134</c:v>
                </c:pt>
                <c:pt idx="11528" formatCode="General">
                  <c:v>3.16134</c:v>
                </c:pt>
                <c:pt idx="11529" formatCode="General">
                  <c:v>3.16134</c:v>
                </c:pt>
                <c:pt idx="11530" formatCode="General">
                  <c:v>3.16134</c:v>
                </c:pt>
                <c:pt idx="11531" formatCode="General">
                  <c:v>3.16134</c:v>
                </c:pt>
                <c:pt idx="11532" formatCode="General">
                  <c:v>3.16134</c:v>
                </c:pt>
                <c:pt idx="11533" formatCode="General">
                  <c:v>3.16134</c:v>
                </c:pt>
                <c:pt idx="11534" formatCode="General">
                  <c:v>3.16134</c:v>
                </c:pt>
                <c:pt idx="11535" formatCode="General">
                  <c:v>3.16134</c:v>
                </c:pt>
                <c:pt idx="11536" formatCode="General">
                  <c:v>3.16134</c:v>
                </c:pt>
                <c:pt idx="11537" formatCode="General">
                  <c:v>3.16134</c:v>
                </c:pt>
                <c:pt idx="11538" formatCode="General">
                  <c:v>3.16134</c:v>
                </c:pt>
                <c:pt idx="11539" formatCode="General">
                  <c:v>3.16134</c:v>
                </c:pt>
                <c:pt idx="11540" formatCode="General">
                  <c:v>3.16134</c:v>
                </c:pt>
                <c:pt idx="11541" formatCode="General">
                  <c:v>3.16134</c:v>
                </c:pt>
                <c:pt idx="11542" formatCode="General">
                  <c:v>3.16134</c:v>
                </c:pt>
                <c:pt idx="11543" formatCode="General">
                  <c:v>3.16134</c:v>
                </c:pt>
                <c:pt idx="11544" formatCode="General">
                  <c:v>3.16134</c:v>
                </c:pt>
                <c:pt idx="11545" formatCode="General">
                  <c:v>3.16134</c:v>
                </c:pt>
                <c:pt idx="11546" formatCode="General">
                  <c:v>3.16134</c:v>
                </c:pt>
                <c:pt idx="11547" formatCode="General">
                  <c:v>3.16134</c:v>
                </c:pt>
                <c:pt idx="11548" formatCode="General">
                  <c:v>3.16134</c:v>
                </c:pt>
                <c:pt idx="11549" formatCode="General">
                  <c:v>3.16134</c:v>
                </c:pt>
                <c:pt idx="11550" formatCode="General">
                  <c:v>3.16134</c:v>
                </c:pt>
                <c:pt idx="11551" formatCode="General">
                  <c:v>3.16134</c:v>
                </c:pt>
                <c:pt idx="11552" formatCode="General">
                  <c:v>3.16134</c:v>
                </c:pt>
                <c:pt idx="11553" formatCode="General">
                  <c:v>3.16134</c:v>
                </c:pt>
                <c:pt idx="11554" formatCode="General">
                  <c:v>3.16134</c:v>
                </c:pt>
                <c:pt idx="11555" formatCode="General">
                  <c:v>3.16134</c:v>
                </c:pt>
                <c:pt idx="11556" formatCode="General">
                  <c:v>3.16134</c:v>
                </c:pt>
                <c:pt idx="11557" formatCode="General">
                  <c:v>3.16134</c:v>
                </c:pt>
                <c:pt idx="11558" formatCode="General">
                  <c:v>3.16134</c:v>
                </c:pt>
                <c:pt idx="11559" formatCode="General">
                  <c:v>3.16134</c:v>
                </c:pt>
                <c:pt idx="11560" formatCode="General">
                  <c:v>3.16134</c:v>
                </c:pt>
                <c:pt idx="11561" formatCode="General">
                  <c:v>3.16134</c:v>
                </c:pt>
                <c:pt idx="11562" formatCode="General">
                  <c:v>3.16134</c:v>
                </c:pt>
                <c:pt idx="11563" formatCode="General">
                  <c:v>3.16134</c:v>
                </c:pt>
                <c:pt idx="11564" formatCode="General">
                  <c:v>3.16134</c:v>
                </c:pt>
                <c:pt idx="11565" formatCode="General">
                  <c:v>3.16134</c:v>
                </c:pt>
                <c:pt idx="11566" formatCode="General">
                  <c:v>3.16134</c:v>
                </c:pt>
                <c:pt idx="11567" formatCode="General">
                  <c:v>3.16134</c:v>
                </c:pt>
                <c:pt idx="11568" formatCode="General">
                  <c:v>3.16134</c:v>
                </c:pt>
                <c:pt idx="11569" formatCode="General">
                  <c:v>3.16134</c:v>
                </c:pt>
                <c:pt idx="11570" formatCode="General">
                  <c:v>3.16134</c:v>
                </c:pt>
                <c:pt idx="11571" formatCode="General">
                  <c:v>3.16134</c:v>
                </c:pt>
                <c:pt idx="11572" formatCode="General">
                  <c:v>3.16134</c:v>
                </c:pt>
                <c:pt idx="11573" formatCode="General">
                  <c:v>3.16134</c:v>
                </c:pt>
                <c:pt idx="11574" formatCode="General">
                  <c:v>3.16134</c:v>
                </c:pt>
                <c:pt idx="11575" formatCode="General">
                  <c:v>3.16134</c:v>
                </c:pt>
                <c:pt idx="11576" formatCode="General">
                  <c:v>3.16134</c:v>
                </c:pt>
                <c:pt idx="11577" formatCode="General">
                  <c:v>3.16134</c:v>
                </c:pt>
                <c:pt idx="11578" formatCode="General">
                  <c:v>3.16134</c:v>
                </c:pt>
                <c:pt idx="11579" formatCode="General">
                  <c:v>3.16134</c:v>
                </c:pt>
                <c:pt idx="11580" formatCode="General">
                  <c:v>3.16134</c:v>
                </c:pt>
                <c:pt idx="11581" formatCode="General">
                  <c:v>3.16134</c:v>
                </c:pt>
                <c:pt idx="11582" formatCode="General">
                  <c:v>3.16134</c:v>
                </c:pt>
                <c:pt idx="11583" formatCode="General">
                  <c:v>3.16134</c:v>
                </c:pt>
                <c:pt idx="11584" formatCode="General">
                  <c:v>3.16134</c:v>
                </c:pt>
                <c:pt idx="11585" formatCode="General">
                  <c:v>3.16134</c:v>
                </c:pt>
                <c:pt idx="11586" formatCode="General">
                  <c:v>3.16134</c:v>
                </c:pt>
                <c:pt idx="11587" formatCode="General">
                  <c:v>3.16134</c:v>
                </c:pt>
                <c:pt idx="11588" formatCode="General">
                  <c:v>3.16134</c:v>
                </c:pt>
                <c:pt idx="11589" formatCode="General">
                  <c:v>3.16134</c:v>
                </c:pt>
                <c:pt idx="11590" formatCode="General">
                  <c:v>3.16134</c:v>
                </c:pt>
                <c:pt idx="11591" formatCode="General">
                  <c:v>3.16134</c:v>
                </c:pt>
                <c:pt idx="11592" formatCode="General">
                  <c:v>3.16134</c:v>
                </c:pt>
                <c:pt idx="11593" formatCode="General">
                  <c:v>3.16134</c:v>
                </c:pt>
                <c:pt idx="11594" formatCode="General">
                  <c:v>3.16134</c:v>
                </c:pt>
                <c:pt idx="11595" formatCode="General">
                  <c:v>3.16134</c:v>
                </c:pt>
                <c:pt idx="11596" formatCode="General">
                  <c:v>3.16134</c:v>
                </c:pt>
                <c:pt idx="11597" formatCode="General">
                  <c:v>3.16134</c:v>
                </c:pt>
                <c:pt idx="11598" formatCode="General">
                  <c:v>3.16134</c:v>
                </c:pt>
                <c:pt idx="11599" formatCode="General">
                  <c:v>3.16134</c:v>
                </c:pt>
                <c:pt idx="11600" formatCode="General">
                  <c:v>3.16134</c:v>
                </c:pt>
                <c:pt idx="11601" formatCode="General">
                  <c:v>3.16134</c:v>
                </c:pt>
                <c:pt idx="11602" formatCode="General">
                  <c:v>3.16134</c:v>
                </c:pt>
                <c:pt idx="11603" formatCode="General">
                  <c:v>3.16134</c:v>
                </c:pt>
                <c:pt idx="11604" formatCode="General">
                  <c:v>3.16134</c:v>
                </c:pt>
                <c:pt idx="11605" formatCode="General">
                  <c:v>3.1600999999999999</c:v>
                </c:pt>
                <c:pt idx="11606" formatCode="General">
                  <c:v>3.1560299999999994</c:v>
                </c:pt>
                <c:pt idx="11607" formatCode="General">
                  <c:v>3.1521499999999993</c:v>
                </c:pt>
                <c:pt idx="11608" formatCode="General">
                  <c:v>3.14845</c:v>
                </c:pt>
                <c:pt idx="11609" formatCode="General">
                  <c:v>3.1441599999999998</c:v>
                </c:pt>
                <c:pt idx="11610" formatCode="General">
                  <c:v>3.14168</c:v>
                </c:pt>
                <c:pt idx="11611" formatCode="General">
                  <c:v>3.1360099999999997</c:v>
                </c:pt>
                <c:pt idx="11612" formatCode="General">
                  <c:v>3.1318999999999995</c:v>
                </c:pt>
                <c:pt idx="11613" formatCode="General">
                  <c:v>3.1288800000000001</c:v>
                </c:pt>
                <c:pt idx="11614" formatCode="General">
                  <c:v>3.1248300000000002</c:v>
                </c:pt>
                <c:pt idx="11615" formatCode="General">
                  <c:v>3.1210499999999994</c:v>
                </c:pt>
                <c:pt idx="11616" formatCode="General">
                  <c:v>3.1181399999999999</c:v>
                </c:pt>
                <c:pt idx="11617" formatCode="General">
                  <c:v>3.11456</c:v>
                </c:pt>
                <c:pt idx="11618" formatCode="General">
                  <c:v>3.11151</c:v>
                </c:pt>
                <c:pt idx="11619" formatCode="General">
                  <c:v>3.1076199999999998</c:v>
                </c:pt>
                <c:pt idx="11620" formatCode="General">
                  <c:v>3.1044999999999998</c:v>
                </c:pt>
                <c:pt idx="11621" formatCode="General">
                  <c:v>3.1002900000000002</c:v>
                </c:pt>
                <c:pt idx="11622" formatCode="General">
                  <c:v>3.0960699999999997</c:v>
                </c:pt>
                <c:pt idx="11623" formatCode="General">
                  <c:v>3.0915300000000001</c:v>
                </c:pt>
                <c:pt idx="11624" formatCode="General">
                  <c:v>3.0881599999999998</c:v>
                </c:pt>
                <c:pt idx="11625" formatCode="General">
                  <c:v>3.0855000000000001</c:v>
                </c:pt>
                <c:pt idx="11626" formatCode="General">
                  <c:v>3.0814900000000001</c:v>
                </c:pt>
                <c:pt idx="11627" formatCode="General">
                  <c:v>3.0788099999999994</c:v>
                </c:pt>
                <c:pt idx="11628" formatCode="General">
                  <c:v>3.0759099999999995</c:v>
                </c:pt>
                <c:pt idx="11629" formatCode="General">
                  <c:v>3.07199</c:v>
                </c:pt>
                <c:pt idx="11630" formatCode="General">
                  <c:v>3.0691199999999998</c:v>
                </c:pt>
                <c:pt idx="11631" formatCode="General">
                  <c:v>3.06671</c:v>
                </c:pt>
                <c:pt idx="11632" formatCode="General">
                  <c:v>3.0634999999999999</c:v>
                </c:pt>
                <c:pt idx="11633" formatCode="General">
                  <c:v>3.0603799999999999</c:v>
                </c:pt>
                <c:pt idx="11634" formatCode="General">
                  <c:v>3.0562999999999994</c:v>
                </c:pt>
                <c:pt idx="11635" formatCode="General">
                  <c:v>3.05321</c:v>
                </c:pt>
                <c:pt idx="11636" formatCode="General">
                  <c:v>3.0507399999999998</c:v>
                </c:pt>
                <c:pt idx="11637" formatCode="General">
                  <c:v>3.0444900000000001</c:v>
                </c:pt>
                <c:pt idx="11638" formatCode="General">
                  <c:v>3.04149</c:v>
                </c:pt>
                <c:pt idx="11639" formatCode="General">
                  <c:v>3.0358999999999994</c:v>
                </c:pt>
                <c:pt idx="11640" formatCode="General">
                  <c:v>3.0337700000000001</c:v>
                </c:pt>
                <c:pt idx="11641" formatCode="General">
                  <c:v>3.0313699999999995</c:v>
                </c:pt>
                <c:pt idx="11642" formatCode="General">
                  <c:v>3.0276800000000001</c:v>
                </c:pt>
                <c:pt idx="11643" formatCode="General">
                  <c:v>3.0227300000000001</c:v>
                </c:pt>
                <c:pt idx="11644" formatCode="General">
                  <c:v>3.0198599999999995</c:v>
                </c:pt>
                <c:pt idx="11645" formatCode="General">
                  <c:v>3.0152599999999996</c:v>
                </c:pt>
                <c:pt idx="11646" formatCode="General">
                  <c:v>3.0104799999999994</c:v>
                </c:pt>
                <c:pt idx="11647" formatCode="General">
                  <c:v>3.0053999999999998</c:v>
                </c:pt>
                <c:pt idx="11648" formatCode="General">
                  <c:v>3.0034100000000001</c:v>
                </c:pt>
                <c:pt idx="11649" formatCode="General">
                  <c:v>2.9991699999999994</c:v>
                </c:pt>
                <c:pt idx="11650" formatCode="General">
                  <c:v>2.9973000000000001</c:v>
                </c:pt>
                <c:pt idx="11651" formatCode="General">
                  <c:v>2.992459999999999</c:v>
                </c:pt>
                <c:pt idx="11652" formatCode="General">
                  <c:v>2.98908</c:v>
                </c:pt>
                <c:pt idx="11653" formatCode="General">
                  <c:v>2.9860399999999996</c:v>
                </c:pt>
                <c:pt idx="11654" formatCode="General">
                  <c:v>2.9801199999999999</c:v>
                </c:pt>
                <c:pt idx="11655" formatCode="General">
                  <c:v>2.9753999999999996</c:v>
                </c:pt>
                <c:pt idx="11656" formatCode="General">
                  <c:v>2.9723499999999996</c:v>
                </c:pt>
                <c:pt idx="11657" formatCode="General">
                  <c:v>2.96949</c:v>
                </c:pt>
                <c:pt idx="11658" formatCode="General">
                  <c:v>2.96435</c:v>
                </c:pt>
                <c:pt idx="11659" formatCode="General">
                  <c:v>2.9602499999999994</c:v>
                </c:pt>
                <c:pt idx="11660" formatCode="General">
                  <c:v>2.9575300000000002</c:v>
                </c:pt>
                <c:pt idx="11661" formatCode="General">
                  <c:v>2.95309</c:v>
                </c:pt>
                <c:pt idx="11662" formatCode="General">
                  <c:v>2.9476399999999998</c:v>
                </c:pt>
                <c:pt idx="11663" formatCode="General">
                  <c:v>2.9422599999999997</c:v>
                </c:pt>
                <c:pt idx="11664" formatCode="General">
                  <c:v>2.9396099999999996</c:v>
                </c:pt>
                <c:pt idx="11665" formatCode="General">
                  <c:v>2.9343699999999995</c:v>
                </c:pt>
                <c:pt idx="11666" formatCode="General">
                  <c:v>2.9310399999999994</c:v>
                </c:pt>
                <c:pt idx="11667" formatCode="General">
                  <c:v>2.9284499999999998</c:v>
                </c:pt>
                <c:pt idx="11668" formatCode="General">
                  <c:v>2.9239199999999999</c:v>
                </c:pt>
                <c:pt idx="11669" formatCode="General">
                  <c:v>2.9195599999999997</c:v>
                </c:pt>
                <c:pt idx="11670" formatCode="General">
                  <c:v>2.91459</c:v>
                </c:pt>
                <c:pt idx="11671" formatCode="General">
                  <c:v>2.9117199999999994</c:v>
                </c:pt>
                <c:pt idx="11672" formatCode="General">
                  <c:v>2.9077600000000001</c:v>
                </c:pt>
                <c:pt idx="11673" formatCode="General">
                  <c:v>2.9037600000000001</c:v>
                </c:pt>
                <c:pt idx="11674" formatCode="General">
                  <c:v>2.8995399999999996</c:v>
                </c:pt>
                <c:pt idx="11675" formatCode="General">
                  <c:v>2.8965199999999998</c:v>
                </c:pt>
                <c:pt idx="11676" formatCode="General">
                  <c:v>2.8935</c:v>
                </c:pt>
                <c:pt idx="11677" formatCode="General">
                  <c:v>2.8904699999999997</c:v>
                </c:pt>
                <c:pt idx="11678" formatCode="General">
                  <c:v>2.8871899999999999</c:v>
                </c:pt>
                <c:pt idx="11679" formatCode="General">
                  <c:v>2.8827699999999994</c:v>
                </c:pt>
                <c:pt idx="11680" formatCode="General">
                  <c:v>2.8803100000000001</c:v>
                </c:pt>
                <c:pt idx="11681" formatCode="General">
                  <c:v>2.8763299999999994</c:v>
                </c:pt>
                <c:pt idx="11682" formatCode="General">
                  <c:v>2.8740999999999994</c:v>
                </c:pt>
                <c:pt idx="11683" formatCode="General">
                  <c:v>2.8695900000000001</c:v>
                </c:pt>
                <c:pt idx="11684" formatCode="General">
                  <c:v>2.8661999999999996</c:v>
                </c:pt>
                <c:pt idx="11685" formatCode="General">
                  <c:v>2.8639399999999999</c:v>
                </c:pt>
                <c:pt idx="11686" formatCode="General">
                  <c:v>2.8604399999999996</c:v>
                </c:pt>
                <c:pt idx="11687" formatCode="General">
                  <c:v>2.8542999999999994</c:v>
                </c:pt>
                <c:pt idx="11688" formatCode="General">
                  <c:v>2.8516399999999993</c:v>
                </c:pt>
                <c:pt idx="11689" formatCode="General">
                  <c:v>2.84789</c:v>
                </c:pt>
                <c:pt idx="11690" formatCode="General">
                  <c:v>2.8290999999999995</c:v>
                </c:pt>
                <c:pt idx="11691" formatCode="General">
                  <c:v>2.8267499999999997</c:v>
                </c:pt>
                <c:pt idx="11692" formatCode="General">
                  <c:v>2.82212</c:v>
                </c:pt>
                <c:pt idx="11693" formatCode="General">
                  <c:v>2.816349999999999</c:v>
                </c:pt>
                <c:pt idx="11694" formatCode="General">
                  <c:v>2.8119299999999994</c:v>
                </c:pt>
                <c:pt idx="11695" formatCode="General">
                  <c:v>2.7985899999999999</c:v>
                </c:pt>
                <c:pt idx="11696" formatCode="General">
                  <c:v>2.7941600000000002</c:v>
                </c:pt>
                <c:pt idx="11697" formatCode="General">
                  <c:v>2.7895599999999998</c:v>
                </c:pt>
                <c:pt idx="11698" formatCode="General">
                  <c:v>2.7865199999999999</c:v>
                </c:pt>
                <c:pt idx="11699" formatCode="General">
                  <c:v>2.7830400000000002</c:v>
                </c:pt>
                <c:pt idx="11700" formatCode="General">
                  <c:v>2.7796599999999994</c:v>
                </c:pt>
                <c:pt idx="11701" formatCode="General">
                  <c:v>2.7742200000000001</c:v>
                </c:pt>
                <c:pt idx="11702" formatCode="General">
                  <c:v>2.7710599999999994</c:v>
                </c:pt>
                <c:pt idx="11703" formatCode="General">
                  <c:v>2.7668599999999994</c:v>
                </c:pt>
                <c:pt idx="11704" formatCode="General">
                  <c:v>2.7627299999999999</c:v>
                </c:pt>
                <c:pt idx="11705" formatCode="General">
                  <c:v>2.7586399999999998</c:v>
                </c:pt>
                <c:pt idx="11706" formatCode="General">
                  <c:v>2.7553100000000001</c:v>
                </c:pt>
                <c:pt idx="11707" formatCode="General">
                  <c:v>2.7509199999999998</c:v>
                </c:pt>
                <c:pt idx="11708" formatCode="General">
                  <c:v>2.7461199999999999</c:v>
                </c:pt>
                <c:pt idx="11709" formatCode="General">
                  <c:v>2.7431200000000002</c:v>
                </c:pt>
                <c:pt idx="11710" formatCode="General">
                  <c:v>2.7415500000000002</c:v>
                </c:pt>
                <c:pt idx="11711" formatCode="General">
                  <c:v>2.7361599999999995</c:v>
                </c:pt>
                <c:pt idx="11712" formatCode="General">
                  <c:v>2.73278</c:v>
                </c:pt>
                <c:pt idx="11713" formatCode="General">
                  <c:v>2.7296800000000001</c:v>
                </c:pt>
                <c:pt idx="11714" formatCode="General">
                  <c:v>2.7255199999999999</c:v>
                </c:pt>
                <c:pt idx="11715" formatCode="General">
                  <c:v>2.7216999999999998</c:v>
                </c:pt>
                <c:pt idx="11716" formatCode="General">
                  <c:v>2.7189000000000001</c:v>
                </c:pt>
                <c:pt idx="11717" formatCode="General">
                  <c:v>2.7151700000000001</c:v>
                </c:pt>
                <c:pt idx="11718" formatCode="General">
                  <c:v>2.7085400000000002</c:v>
                </c:pt>
                <c:pt idx="11719" formatCode="General">
                  <c:v>2.7024499999999994</c:v>
                </c:pt>
                <c:pt idx="11720" formatCode="General">
                  <c:v>2.6971300000000005</c:v>
                </c:pt>
                <c:pt idx="11721" formatCode="General">
                  <c:v>2.69129</c:v>
                </c:pt>
                <c:pt idx="11722" formatCode="General">
                  <c:v>2.6897199999999999</c:v>
                </c:pt>
                <c:pt idx="11723" formatCode="General">
                  <c:v>2.6875200000000006</c:v>
                </c:pt>
                <c:pt idx="11724" formatCode="General">
                  <c:v>2.6843499999999998</c:v>
                </c:pt>
                <c:pt idx="11725" formatCode="General">
                  <c:v>2.6798799999999994</c:v>
                </c:pt>
                <c:pt idx="11726" formatCode="General">
                  <c:v>2.6759399999999998</c:v>
                </c:pt>
                <c:pt idx="11727" formatCode="General">
                  <c:v>2.6726399999999995</c:v>
                </c:pt>
                <c:pt idx="11728" formatCode="General">
                  <c:v>2.6693699999999998</c:v>
                </c:pt>
                <c:pt idx="11729" formatCode="General">
                  <c:v>2.6658599999999995</c:v>
                </c:pt>
                <c:pt idx="11730" formatCode="General">
                  <c:v>2.6630199999999999</c:v>
                </c:pt>
                <c:pt idx="11731" formatCode="General">
                  <c:v>2.65916</c:v>
                </c:pt>
                <c:pt idx="11732" formatCode="General">
                  <c:v>2.6539899999999998</c:v>
                </c:pt>
                <c:pt idx="11733" formatCode="General">
                  <c:v>2.6502599999999994</c:v>
                </c:pt>
                <c:pt idx="11734" formatCode="General">
                  <c:v>2.64764</c:v>
                </c:pt>
                <c:pt idx="11735" formatCode="General">
                  <c:v>2.64364</c:v>
                </c:pt>
                <c:pt idx="11736" formatCode="General">
                  <c:v>2.6017600000000001</c:v>
                </c:pt>
                <c:pt idx="11737" formatCode="General">
                  <c:v>2.5997300000000001</c:v>
                </c:pt>
                <c:pt idx="11738" formatCode="General">
                  <c:v>2.59721</c:v>
                </c:pt>
                <c:pt idx="11739" formatCode="General">
                  <c:v>2.59172</c:v>
                </c:pt>
                <c:pt idx="11740" formatCode="General">
                  <c:v>2.5886100000000001</c:v>
                </c:pt>
                <c:pt idx="11741" formatCode="General">
                  <c:v>2.5861800000000001</c:v>
                </c:pt>
                <c:pt idx="11742" formatCode="General">
                  <c:v>2.5834899999999998</c:v>
                </c:pt>
                <c:pt idx="11743" formatCode="General">
                  <c:v>2.5798999999999994</c:v>
                </c:pt>
                <c:pt idx="11744" formatCode="General">
                  <c:v>2.5775999999999999</c:v>
                </c:pt>
                <c:pt idx="11745" formatCode="General">
                  <c:v>2.5733799999999998</c:v>
                </c:pt>
                <c:pt idx="11746" formatCode="General">
                  <c:v>2.5699200000000002</c:v>
                </c:pt>
                <c:pt idx="11747" formatCode="General">
                  <c:v>2.5354899999999994</c:v>
                </c:pt>
                <c:pt idx="11748" formatCode="General">
                  <c:v>2.5302199999999995</c:v>
                </c:pt>
                <c:pt idx="11749" formatCode="General">
                  <c:v>2.5259100000000001</c:v>
                </c:pt>
                <c:pt idx="11750" formatCode="General">
                  <c:v>2.52366</c:v>
                </c:pt>
                <c:pt idx="11751" formatCode="General">
                  <c:v>2.5192099999999997</c:v>
                </c:pt>
                <c:pt idx="11752" formatCode="General">
                  <c:v>2.4775800000000001</c:v>
                </c:pt>
                <c:pt idx="11753" formatCode="General">
                  <c:v>2.4736699999999994</c:v>
                </c:pt>
                <c:pt idx="11754" formatCode="General">
                  <c:v>2.46896</c:v>
                </c:pt>
                <c:pt idx="11755" formatCode="General">
                  <c:v>2.4661599999999995</c:v>
                </c:pt>
                <c:pt idx="11756" formatCode="General">
                  <c:v>2.4613399999999999</c:v>
                </c:pt>
                <c:pt idx="11757" formatCode="General">
                  <c:v>2.4575900000000002</c:v>
                </c:pt>
                <c:pt idx="11758" formatCode="General">
                  <c:v>2.4552099999999997</c:v>
                </c:pt>
                <c:pt idx="11759" formatCode="General">
                  <c:v>2.4339499999999994</c:v>
                </c:pt>
                <c:pt idx="11760" formatCode="General">
                  <c:v>2.4299999999999997</c:v>
                </c:pt>
                <c:pt idx="11761" formatCode="General">
                  <c:v>2.4241199999999998</c:v>
                </c:pt>
                <c:pt idx="11762" formatCode="General">
                  <c:v>2.4203600000000001</c:v>
                </c:pt>
                <c:pt idx="11763" formatCode="General">
                  <c:v>2.4176199999999994</c:v>
                </c:pt>
                <c:pt idx="11764" formatCode="General">
                  <c:v>2.4149399999999996</c:v>
                </c:pt>
                <c:pt idx="11765" formatCode="General">
                  <c:v>2.4115799999999994</c:v>
                </c:pt>
                <c:pt idx="11766" formatCode="General">
                  <c:v>2.4087200000000002</c:v>
                </c:pt>
                <c:pt idx="11767" formatCode="General">
                  <c:v>2.4059699999999995</c:v>
                </c:pt>
                <c:pt idx="11768" formatCode="General">
                  <c:v>2.4031799999999999</c:v>
                </c:pt>
                <c:pt idx="11769" formatCode="General">
                  <c:v>2.3999599999999996</c:v>
                </c:pt>
                <c:pt idx="11770" formatCode="General">
                  <c:v>2.3961299999999994</c:v>
                </c:pt>
                <c:pt idx="11771" formatCode="General">
                  <c:v>2.3903999999999996</c:v>
                </c:pt>
                <c:pt idx="11772" formatCode="General">
                  <c:v>2.3865799999999995</c:v>
                </c:pt>
                <c:pt idx="11773" formatCode="General">
                  <c:v>2.3824499999999995</c:v>
                </c:pt>
                <c:pt idx="11774" formatCode="General">
                  <c:v>2.3794899999999997</c:v>
                </c:pt>
                <c:pt idx="11775" formatCode="General">
                  <c:v>2.3754999999999997</c:v>
                </c:pt>
                <c:pt idx="11776" formatCode="General">
                  <c:v>2.3717099999999998</c:v>
                </c:pt>
                <c:pt idx="11777" formatCode="General">
                  <c:v>2.3695499999999994</c:v>
                </c:pt>
                <c:pt idx="11778" formatCode="General">
                  <c:v>2.3650699999999993</c:v>
                </c:pt>
                <c:pt idx="11779" formatCode="General">
                  <c:v>2.3631500000000001</c:v>
                </c:pt>
                <c:pt idx="11780" formatCode="General">
                  <c:v>2.3595699999999997</c:v>
                </c:pt>
                <c:pt idx="11781" formatCode="General">
                  <c:v>2.3554099999999996</c:v>
                </c:pt>
                <c:pt idx="11782" formatCode="General">
                  <c:v>2.3199899999999998</c:v>
                </c:pt>
                <c:pt idx="11783" formatCode="General">
                  <c:v>2.3176299999999994</c:v>
                </c:pt>
                <c:pt idx="11784" formatCode="General">
                  <c:v>2.3148899999999997</c:v>
                </c:pt>
                <c:pt idx="11785" formatCode="General">
                  <c:v>2.3125399999999994</c:v>
                </c:pt>
                <c:pt idx="11786" formatCode="General">
                  <c:v>2.3021499999999997</c:v>
                </c:pt>
                <c:pt idx="11787" formatCode="General">
                  <c:v>2.2990499999999994</c:v>
                </c:pt>
                <c:pt idx="11788" formatCode="General">
                  <c:v>2.2956599999999994</c:v>
                </c:pt>
                <c:pt idx="11789" formatCode="General">
                  <c:v>2.2938900000000002</c:v>
                </c:pt>
                <c:pt idx="11790" formatCode="General">
                  <c:v>2.2913000000000001</c:v>
                </c:pt>
                <c:pt idx="11791" formatCode="General">
                  <c:v>2.2878500000000002</c:v>
                </c:pt>
                <c:pt idx="11792" formatCode="General">
                  <c:v>2.2851400000000002</c:v>
                </c:pt>
                <c:pt idx="11793" formatCode="General">
                  <c:v>2.2816900000000002</c:v>
                </c:pt>
                <c:pt idx="11794" formatCode="General">
                  <c:v>2.2781699999999998</c:v>
                </c:pt>
                <c:pt idx="11795" formatCode="General">
                  <c:v>2.2756099999999995</c:v>
                </c:pt>
                <c:pt idx="11796" formatCode="General">
                  <c:v>2.2696000000000001</c:v>
                </c:pt>
                <c:pt idx="11797" formatCode="General">
                  <c:v>2.2664599999999995</c:v>
                </c:pt>
                <c:pt idx="11798" formatCode="General">
                  <c:v>2.2650999999999999</c:v>
                </c:pt>
                <c:pt idx="11799" formatCode="General">
                  <c:v>2.2636099999999999</c:v>
                </c:pt>
                <c:pt idx="11800" formatCode="General">
                  <c:v>2.2570299999999999</c:v>
                </c:pt>
                <c:pt idx="11801" formatCode="General">
                  <c:v>2.2531099999999999</c:v>
                </c:pt>
                <c:pt idx="11802" formatCode="General">
                  <c:v>2.2493599999999998</c:v>
                </c:pt>
                <c:pt idx="11803" formatCode="General">
                  <c:v>2.2453500000000002</c:v>
                </c:pt>
                <c:pt idx="11804" formatCode="General">
                  <c:v>2.2453500000000002</c:v>
                </c:pt>
                <c:pt idx="11805" formatCode="General">
                  <c:v>2.2453500000000002</c:v>
                </c:pt>
                <c:pt idx="11806" formatCode="General">
                  <c:v>2.2453500000000002</c:v>
                </c:pt>
                <c:pt idx="11807" formatCode="General">
                  <c:v>2.2453500000000002</c:v>
                </c:pt>
                <c:pt idx="11808" formatCode="General">
                  <c:v>2.2453500000000002</c:v>
                </c:pt>
                <c:pt idx="11809" formatCode="General">
                  <c:v>2.2453500000000002</c:v>
                </c:pt>
                <c:pt idx="11810" formatCode="General">
                  <c:v>2.2453500000000002</c:v>
                </c:pt>
                <c:pt idx="11811" formatCode="General">
                  <c:v>2.2453500000000002</c:v>
                </c:pt>
                <c:pt idx="11812" formatCode="General">
                  <c:v>2.2453500000000002</c:v>
                </c:pt>
                <c:pt idx="11813" formatCode="General">
                  <c:v>2.2453500000000002</c:v>
                </c:pt>
                <c:pt idx="11814" formatCode="General">
                  <c:v>2.2453500000000002</c:v>
                </c:pt>
                <c:pt idx="11815" formatCode="General">
                  <c:v>2.2453500000000002</c:v>
                </c:pt>
                <c:pt idx="11816" formatCode="General">
                  <c:v>2.2453500000000002</c:v>
                </c:pt>
                <c:pt idx="11817" formatCode="General">
                  <c:v>2.2453500000000002</c:v>
                </c:pt>
                <c:pt idx="11818" formatCode="General">
                  <c:v>2.2453500000000002</c:v>
                </c:pt>
                <c:pt idx="11819" formatCode="General">
                  <c:v>2.2453500000000002</c:v>
                </c:pt>
                <c:pt idx="11820" formatCode="General">
                  <c:v>2.2453500000000002</c:v>
                </c:pt>
                <c:pt idx="11821" formatCode="General">
                  <c:v>2.2453500000000002</c:v>
                </c:pt>
                <c:pt idx="11822" formatCode="General">
                  <c:v>2.2453500000000002</c:v>
                </c:pt>
                <c:pt idx="11823" formatCode="General">
                  <c:v>2.2453500000000002</c:v>
                </c:pt>
                <c:pt idx="11824" formatCode="General">
                  <c:v>2.2453500000000002</c:v>
                </c:pt>
                <c:pt idx="11825" formatCode="General">
                  <c:v>2.2453500000000002</c:v>
                </c:pt>
                <c:pt idx="11826" formatCode="General">
                  <c:v>2.2453500000000002</c:v>
                </c:pt>
                <c:pt idx="11827" formatCode="General">
                  <c:v>2.2453500000000002</c:v>
                </c:pt>
                <c:pt idx="11828" formatCode="General">
                  <c:v>2.2453500000000002</c:v>
                </c:pt>
                <c:pt idx="11829" formatCode="General">
                  <c:v>2.2453500000000002</c:v>
                </c:pt>
                <c:pt idx="11830" formatCode="General">
                  <c:v>2.2453500000000002</c:v>
                </c:pt>
                <c:pt idx="11831" formatCode="General">
                  <c:v>2.2453500000000002</c:v>
                </c:pt>
                <c:pt idx="11832" formatCode="General">
                  <c:v>2.2453500000000002</c:v>
                </c:pt>
                <c:pt idx="11833" formatCode="General">
                  <c:v>2.2453500000000002</c:v>
                </c:pt>
                <c:pt idx="11834" formatCode="General">
                  <c:v>2.2453500000000002</c:v>
                </c:pt>
                <c:pt idx="11835" formatCode="General">
                  <c:v>2.2453500000000002</c:v>
                </c:pt>
                <c:pt idx="11836" formatCode="General">
                  <c:v>2.2453500000000002</c:v>
                </c:pt>
                <c:pt idx="11837" formatCode="General">
                  <c:v>2.2453500000000002</c:v>
                </c:pt>
                <c:pt idx="11838" formatCode="General">
                  <c:v>2.2453500000000002</c:v>
                </c:pt>
                <c:pt idx="11839" formatCode="General">
                  <c:v>2.2453500000000002</c:v>
                </c:pt>
                <c:pt idx="11840" formatCode="General">
                  <c:v>2.2453500000000002</c:v>
                </c:pt>
                <c:pt idx="11841" formatCode="General">
                  <c:v>2.2453500000000002</c:v>
                </c:pt>
                <c:pt idx="11842" formatCode="General">
                  <c:v>2.2453500000000002</c:v>
                </c:pt>
                <c:pt idx="11843" formatCode="General">
                  <c:v>2.2453500000000002</c:v>
                </c:pt>
                <c:pt idx="11844" formatCode="General">
                  <c:v>2.2453500000000002</c:v>
                </c:pt>
                <c:pt idx="11845" formatCode="General">
                  <c:v>2.2453500000000002</c:v>
                </c:pt>
                <c:pt idx="11846" formatCode="General">
                  <c:v>2.2453500000000002</c:v>
                </c:pt>
                <c:pt idx="11847" formatCode="General">
                  <c:v>2.2453500000000002</c:v>
                </c:pt>
                <c:pt idx="11848" formatCode="General">
                  <c:v>2.2453500000000002</c:v>
                </c:pt>
                <c:pt idx="11849" formatCode="General">
                  <c:v>2.2453500000000002</c:v>
                </c:pt>
                <c:pt idx="11850" formatCode="General">
                  <c:v>2.2453500000000002</c:v>
                </c:pt>
                <c:pt idx="11851" formatCode="General">
                  <c:v>2.2453500000000002</c:v>
                </c:pt>
                <c:pt idx="11852" formatCode="General">
                  <c:v>2.2453500000000002</c:v>
                </c:pt>
                <c:pt idx="11853" formatCode="General">
                  <c:v>2.2453500000000002</c:v>
                </c:pt>
                <c:pt idx="11854" formatCode="General">
                  <c:v>2.2453500000000002</c:v>
                </c:pt>
                <c:pt idx="11855" formatCode="General">
                  <c:v>2.2453500000000002</c:v>
                </c:pt>
                <c:pt idx="11856" formatCode="General">
                  <c:v>2.2453500000000002</c:v>
                </c:pt>
                <c:pt idx="11857" formatCode="General">
                  <c:v>2.2453500000000002</c:v>
                </c:pt>
                <c:pt idx="11858" formatCode="General">
                  <c:v>2.2453500000000002</c:v>
                </c:pt>
                <c:pt idx="11859" formatCode="General">
                  <c:v>2.2453500000000002</c:v>
                </c:pt>
                <c:pt idx="11860" formatCode="General">
                  <c:v>2.2453500000000002</c:v>
                </c:pt>
                <c:pt idx="11861" formatCode="General">
                  <c:v>2.2453500000000002</c:v>
                </c:pt>
                <c:pt idx="11862" formatCode="General">
                  <c:v>2.2453500000000002</c:v>
                </c:pt>
                <c:pt idx="11863" formatCode="General">
                  <c:v>2.2453500000000002</c:v>
                </c:pt>
                <c:pt idx="11864" formatCode="General">
                  <c:v>2.2453500000000002</c:v>
                </c:pt>
                <c:pt idx="11865" formatCode="General">
                  <c:v>2.2453500000000002</c:v>
                </c:pt>
                <c:pt idx="11866" formatCode="General">
                  <c:v>2.2453500000000002</c:v>
                </c:pt>
                <c:pt idx="11867" formatCode="General">
                  <c:v>2.2453500000000002</c:v>
                </c:pt>
                <c:pt idx="11868" formatCode="General">
                  <c:v>2.2453500000000002</c:v>
                </c:pt>
                <c:pt idx="11869" formatCode="General">
                  <c:v>2.2453500000000002</c:v>
                </c:pt>
                <c:pt idx="11870" formatCode="General">
                  <c:v>2.2453500000000002</c:v>
                </c:pt>
                <c:pt idx="11871" formatCode="General">
                  <c:v>2.2453500000000002</c:v>
                </c:pt>
                <c:pt idx="11872" formatCode="General">
                  <c:v>2.2453500000000002</c:v>
                </c:pt>
                <c:pt idx="11873" formatCode="General">
                  <c:v>2.2453500000000002</c:v>
                </c:pt>
                <c:pt idx="11874" formatCode="General">
                  <c:v>2.2453500000000002</c:v>
                </c:pt>
                <c:pt idx="11875" formatCode="General">
                  <c:v>2.2453500000000002</c:v>
                </c:pt>
                <c:pt idx="11876" formatCode="General">
                  <c:v>2.2453500000000002</c:v>
                </c:pt>
                <c:pt idx="11877" formatCode="General">
                  <c:v>2.2453500000000002</c:v>
                </c:pt>
                <c:pt idx="11878" formatCode="General">
                  <c:v>2.2453500000000002</c:v>
                </c:pt>
                <c:pt idx="11879" formatCode="General">
                  <c:v>2.2453500000000002</c:v>
                </c:pt>
                <c:pt idx="11880" formatCode="General">
                  <c:v>2.2453500000000002</c:v>
                </c:pt>
                <c:pt idx="11881" formatCode="General">
                  <c:v>2.2453500000000002</c:v>
                </c:pt>
                <c:pt idx="11882" formatCode="General">
                  <c:v>2.2453500000000002</c:v>
                </c:pt>
                <c:pt idx="11883" formatCode="General">
                  <c:v>2.2453500000000002</c:v>
                </c:pt>
                <c:pt idx="11884" formatCode="General">
                  <c:v>2.2453500000000002</c:v>
                </c:pt>
                <c:pt idx="11885" formatCode="General">
                  <c:v>2.2453500000000002</c:v>
                </c:pt>
                <c:pt idx="11886" formatCode="General">
                  <c:v>2.2453500000000002</c:v>
                </c:pt>
                <c:pt idx="11887" formatCode="General">
                  <c:v>2.2453500000000002</c:v>
                </c:pt>
                <c:pt idx="11888" formatCode="General">
                  <c:v>2.2453500000000002</c:v>
                </c:pt>
                <c:pt idx="11889" formatCode="General">
                  <c:v>2.2453500000000002</c:v>
                </c:pt>
                <c:pt idx="11890" formatCode="General">
                  <c:v>2.2453500000000002</c:v>
                </c:pt>
                <c:pt idx="11891" formatCode="General">
                  <c:v>2.2453500000000002</c:v>
                </c:pt>
                <c:pt idx="11892" formatCode="General">
                  <c:v>2.2453500000000002</c:v>
                </c:pt>
                <c:pt idx="11893" formatCode="General">
                  <c:v>2.2453500000000002</c:v>
                </c:pt>
                <c:pt idx="11894" formatCode="General">
                  <c:v>2.2453500000000002</c:v>
                </c:pt>
                <c:pt idx="11895" formatCode="General">
                  <c:v>2.2453500000000002</c:v>
                </c:pt>
                <c:pt idx="11896" formatCode="General">
                  <c:v>2.2453500000000002</c:v>
                </c:pt>
                <c:pt idx="11897" formatCode="General">
                  <c:v>2.2453500000000002</c:v>
                </c:pt>
                <c:pt idx="11898" formatCode="General">
                  <c:v>2.2453500000000002</c:v>
                </c:pt>
                <c:pt idx="11899" formatCode="General">
                  <c:v>2.2453500000000002</c:v>
                </c:pt>
                <c:pt idx="11900" formatCode="General">
                  <c:v>2.2453500000000002</c:v>
                </c:pt>
                <c:pt idx="11901" formatCode="General">
                  <c:v>2.2453500000000002</c:v>
                </c:pt>
                <c:pt idx="11902" formatCode="General">
                  <c:v>2.2453500000000002</c:v>
                </c:pt>
                <c:pt idx="11903" formatCode="General">
                  <c:v>2.2453500000000002</c:v>
                </c:pt>
                <c:pt idx="11904" formatCode="General">
                  <c:v>2.2453500000000002</c:v>
                </c:pt>
                <c:pt idx="11905" formatCode="General">
                  <c:v>2.2453500000000002</c:v>
                </c:pt>
                <c:pt idx="11906" formatCode="General">
                  <c:v>2.2453500000000002</c:v>
                </c:pt>
                <c:pt idx="11907" formatCode="General">
                  <c:v>2.2453500000000002</c:v>
                </c:pt>
                <c:pt idx="11908" formatCode="General">
                  <c:v>2.2453500000000002</c:v>
                </c:pt>
                <c:pt idx="11909" formatCode="General">
                  <c:v>2.2453500000000002</c:v>
                </c:pt>
                <c:pt idx="11910" formatCode="General">
                  <c:v>2.2453500000000002</c:v>
                </c:pt>
                <c:pt idx="11911" formatCode="General">
                  <c:v>2.2453500000000002</c:v>
                </c:pt>
                <c:pt idx="11912" formatCode="General">
                  <c:v>2.2453500000000002</c:v>
                </c:pt>
                <c:pt idx="11913" formatCode="General">
                  <c:v>2.2453500000000002</c:v>
                </c:pt>
                <c:pt idx="11914" formatCode="General">
                  <c:v>2.2453500000000002</c:v>
                </c:pt>
                <c:pt idx="11915" formatCode="General">
                  <c:v>2.2453500000000002</c:v>
                </c:pt>
                <c:pt idx="11916" formatCode="General">
                  <c:v>2.2453500000000002</c:v>
                </c:pt>
                <c:pt idx="11917" formatCode="General">
                  <c:v>2.2453500000000002</c:v>
                </c:pt>
                <c:pt idx="11918" formatCode="General">
                  <c:v>2.2453500000000002</c:v>
                </c:pt>
                <c:pt idx="11919" formatCode="General">
                  <c:v>2.2453500000000002</c:v>
                </c:pt>
                <c:pt idx="11920" formatCode="General">
                  <c:v>2.2453500000000002</c:v>
                </c:pt>
                <c:pt idx="11921" formatCode="General">
                  <c:v>2.2453500000000002</c:v>
                </c:pt>
                <c:pt idx="11922" formatCode="General">
                  <c:v>2.2453500000000002</c:v>
                </c:pt>
                <c:pt idx="11923" formatCode="General">
                  <c:v>2.2453500000000002</c:v>
                </c:pt>
                <c:pt idx="11924" formatCode="General">
                  <c:v>2.2453500000000002</c:v>
                </c:pt>
                <c:pt idx="11925" formatCode="General">
                  <c:v>2.2453500000000002</c:v>
                </c:pt>
                <c:pt idx="11926" formatCode="General">
                  <c:v>2.2453500000000002</c:v>
                </c:pt>
                <c:pt idx="11927" formatCode="General">
                  <c:v>2.2453500000000002</c:v>
                </c:pt>
                <c:pt idx="11928" formatCode="General">
                  <c:v>2.2453500000000002</c:v>
                </c:pt>
                <c:pt idx="11929" formatCode="General">
                  <c:v>2.2453500000000002</c:v>
                </c:pt>
                <c:pt idx="11930" formatCode="General">
                  <c:v>2.2453500000000002</c:v>
                </c:pt>
                <c:pt idx="11931" formatCode="General">
                  <c:v>2.2453500000000002</c:v>
                </c:pt>
                <c:pt idx="11932" formatCode="General">
                  <c:v>2.2453500000000002</c:v>
                </c:pt>
                <c:pt idx="11933" formatCode="General">
                  <c:v>2.2453500000000002</c:v>
                </c:pt>
                <c:pt idx="11934" formatCode="General">
                  <c:v>2.2453500000000002</c:v>
                </c:pt>
                <c:pt idx="11935" formatCode="General">
                  <c:v>2.2453500000000002</c:v>
                </c:pt>
                <c:pt idx="11936" formatCode="General">
                  <c:v>2.2453500000000002</c:v>
                </c:pt>
                <c:pt idx="11937" formatCode="General">
                  <c:v>2.2453500000000002</c:v>
                </c:pt>
                <c:pt idx="11938" formatCode="General">
                  <c:v>2.2453500000000002</c:v>
                </c:pt>
                <c:pt idx="11939" formatCode="General">
                  <c:v>2.2453500000000002</c:v>
                </c:pt>
                <c:pt idx="11940" formatCode="General">
                  <c:v>2.2453500000000002</c:v>
                </c:pt>
                <c:pt idx="11941" formatCode="General">
                  <c:v>2.2453500000000002</c:v>
                </c:pt>
                <c:pt idx="11942" formatCode="General">
                  <c:v>2.2453500000000002</c:v>
                </c:pt>
                <c:pt idx="11943" formatCode="General">
                  <c:v>2.2453500000000002</c:v>
                </c:pt>
                <c:pt idx="11944" formatCode="General">
                  <c:v>2.2453500000000002</c:v>
                </c:pt>
                <c:pt idx="11945" formatCode="General">
                  <c:v>2.2453500000000002</c:v>
                </c:pt>
                <c:pt idx="11946" formatCode="General">
                  <c:v>2.2453500000000002</c:v>
                </c:pt>
                <c:pt idx="11947" formatCode="General">
                  <c:v>2.2453500000000002</c:v>
                </c:pt>
                <c:pt idx="11948" formatCode="General">
                  <c:v>2.2453500000000002</c:v>
                </c:pt>
                <c:pt idx="11949" formatCode="General">
                  <c:v>2.2453500000000002</c:v>
                </c:pt>
                <c:pt idx="11950" formatCode="General">
                  <c:v>2.2453500000000002</c:v>
                </c:pt>
                <c:pt idx="11951" formatCode="General">
                  <c:v>2.2453500000000002</c:v>
                </c:pt>
                <c:pt idx="11952" formatCode="General">
                  <c:v>2.2453500000000002</c:v>
                </c:pt>
                <c:pt idx="11953" formatCode="General">
                  <c:v>2.2453500000000002</c:v>
                </c:pt>
                <c:pt idx="11954" formatCode="General">
                  <c:v>2.2453500000000002</c:v>
                </c:pt>
                <c:pt idx="11955" formatCode="General">
                  <c:v>2.2453500000000002</c:v>
                </c:pt>
                <c:pt idx="11956" formatCode="General">
                  <c:v>2.2453500000000002</c:v>
                </c:pt>
                <c:pt idx="11957" formatCode="General">
                  <c:v>2.2453500000000002</c:v>
                </c:pt>
                <c:pt idx="11958" formatCode="General">
                  <c:v>2.2453500000000002</c:v>
                </c:pt>
                <c:pt idx="11959" formatCode="General">
                  <c:v>2.2453500000000002</c:v>
                </c:pt>
                <c:pt idx="11960" formatCode="General">
                  <c:v>2.2453500000000002</c:v>
                </c:pt>
                <c:pt idx="11961" formatCode="General">
                  <c:v>2.2453500000000002</c:v>
                </c:pt>
                <c:pt idx="11962" formatCode="General">
                  <c:v>2.2453500000000002</c:v>
                </c:pt>
                <c:pt idx="11963" formatCode="General">
                  <c:v>2.2453500000000002</c:v>
                </c:pt>
                <c:pt idx="11964" formatCode="General">
                  <c:v>2.2453500000000002</c:v>
                </c:pt>
                <c:pt idx="11965" formatCode="General">
                  <c:v>2.2453500000000002</c:v>
                </c:pt>
                <c:pt idx="11966" formatCode="General">
                  <c:v>2.2453500000000002</c:v>
                </c:pt>
                <c:pt idx="11967" formatCode="General">
                  <c:v>2.2453500000000002</c:v>
                </c:pt>
                <c:pt idx="11968" formatCode="General">
                  <c:v>2.2453500000000002</c:v>
                </c:pt>
                <c:pt idx="11969" formatCode="General">
                  <c:v>2.2453500000000002</c:v>
                </c:pt>
                <c:pt idx="11970" formatCode="General">
                  <c:v>2.2453500000000002</c:v>
                </c:pt>
                <c:pt idx="11971" formatCode="General">
                  <c:v>2.2453500000000002</c:v>
                </c:pt>
                <c:pt idx="11972" formatCode="General">
                  <c:v>2.2453500000000002</c:v>
                </c:pt>
                <c:pt idx="11973" formatCode="General">
                  <c:v>2.2453500000000002</c:v>
                </c:pt>
                <c:pt idx="11974" formatCode="General">
                  <c:v>2.2453500000000002</c:v>
                </c:pt>
                <c:pt idx="11975" formatCode="General">
                  <c:v>2.2453500000000002</c:v>
                </c:pt>
                <c:pt idx="11976" formatCode="General">
                  <c:v>2.2453500000000002</c:v>
                </c:pt>
                <c:pt idx="11977" formatCode="General">
                  <c:v>2.2453500000000002</c:v>
                </c:pt>
                <c:pt idx="11978" formatCode="General">
                  <c:v>2.2453500000000002</c:v>
                </c:pt>
                <c:pt idx="11979" formatCode="General">
                  <c:v>2.2453500000000002</c:v>
                </c:pt>
                <c:pt idx="11980" formatCode="General">
                  <c:v>2.2453500000000002</c:v>
                </c:pt>
                <c:pt idx="11981" formatCode="General">
                  <c:v>2.2453500000000002</c:v>
                </c:pt>
                <c:pt idx="11982" formatCode="General">
                  <c:v>2.2453500000000002</c:v>
                </c:pt>
                <c:pt idx="11983" formatCode="General">
                  <c:v>2.2453500000000002</c:v>
                </c:pt>
                <c:pt idx="11984" formatCode="General">
                  <c:v>2.2453500000000002</c:v>
                </c:pt>
                <c:pt idx="11985" formatCode="General">
                  <c:v>2.2453500000000002</c:v>
                </c:pt>
                <c:pt idx="11986" formatCode="General">
                  <c:v>2.2453500000000002</c:v>
                </c:pt>
                <c:pt idx="11987" formatCode="General">
                  <c:v>2.2453500000000002</c:v>
                </c:pt>
                <c:pt idx="11988" formatCode="General">
                  <c:v>2.2453500000000002</c:v>
                </c:pt>
                <c:pt idx="11989" formatCode="General">
                  <c:v>2.2453500000000002</c:v>
                </c:pt>
                <c:pt idx="11990" formatCode="General">
                  <c:v>2.2453500000000002</c:v>
                </c:pt>
                <c:pt idx="11991" formatCode="General">
                  <c:v>2.2453500000000002</c:v>
                </c:pt>
                <c:pt idx="11992" formatCode="General">
                  <c:v>2.2453500000000002</c:v>
                </c:pt>
                <c:pt idx="11993" formatCode="General">
                  <c:v>2.2453500000000002</c:v>
                </c:pt>
                <c:pt idx="11994" formatCode="General">
                  <c:v>2.2453500000000002</c:v>
                </c:pt>
                <c:pt idx="11995" formatCode="General">
                  <c:v>2.2453500000000002</c:v>
                </c:pt>
                <c:pt idx="11996" formatCode="General">
                  <c:v>2.2453500000000002</c:v>
                </c:pt>
                <c:pt idx="11997" formatCode="General">
                  <c:v>2.2453500000000002</c:v>
                </c:pt>
                <c:pt idx="11998" formatCode="General">
                  <c:v>2.2453500000000002</c:v>
                </c:pt>
                <c:pt idx="11999" formatCode="General">
                  <c:v>2.2452100000000002</c:v>
                </c:pt>
                <c:pt idx="12000" formatCode="General">
                  <c:v>2.2433600000000005</c:v>
                </c:pt>
                <c:pt idx="12001" formatCode="General">
                  <c:v>2.2415600000000002</c:v>
                </c:pt>
                <c:pt idx="12002" formatCode="General">
                  <c:v>2.23881</c:v>
                </c:pt>
                <c:pt idx="12003" formatCode="General">
                  <c:v>2.2360599999999997</c:v>
                </c:pt>
                <c:pt idx="12004" formatCode="General">
                  <c:v>2.2333699999999999</c:v>
                </c:pt>
                <c:pt idx="12005" formatCode="General">
                  <c:v>2.2314699999999994</c:v>
                </c:pt>
                <c:pt idx="12006" formatCode="General">
                  <c:v>2.2279599999999999</c:v>
                </c:pt>
                <c:pt idx="12007" formatCode="General">
                  <c:v>2.22506</c:v>
                </c:pt>
                <c:pt idx="12008" formatCode="General">
                  <c:v>2.22254</c:v>
                </c:pt>
                <c:pt idx="12009" formatCode="General">
                  <c:v>2.2195900000000002</c:v>
                </c:pt>
                <c:pt idx="12010" formatCode="General">
                  <c:v>2.2170299999999998</c:v>
                </c:pt>
                <c:pt idx="12011" formatCode="General">
                  <c:v>2.2147999999999999</c:v>
                </c:pt>
                <c:pt idx="12012" formatCode="General">
                  <c:v>2.2130399999999999</c:v>
                </c:pt>
                <c:pt idx="12013" formatCode="General">
                  <c:v>2.21123</c:v>
                </c:pt>
                <c:pt idx="12014" formatCode="General">
                  <c:v>2.2091699999999999</c:v>
                </c:pt>
                <c:pt idx="12015" formatCode="General">
                  <c:v>2.2072900000000004</c:v>
                </c:pt>
                <c:pt idx="12016" formatCode="General">
                  <c:v>2.2055400000000001</c:v>
                </c:pt>
                <c:pt idx="12017" formatCode="General">
                  <c:v>2.2027000000000001</c:v>
                </c:pt>
                <c:pt idx="12018" formatCode="General">
                  <c:v>2.1998799999999994</c:v>
                </c:pt>
                <c:pt idx="12019" formatCode="General">
                  <c:v>2.1975699999999998</c:v>
                </c:pt>
                <c:pt idx="12020" formatCode="General">
                  <c:v>2.1950099999999995</c:v>
                </c:pt>
                <c:pt idx="12021" formatCode="General">
                  <c:v>2.1926099999999997</c:v>
                </c:pt>
                <c:pt idx="12022" formatCode="General">
                  <c:v>2.1896599999999995</c:v>
                </c:pt>
                <c:pt idx="12023" formatCode="General">
                  <c:v>2.1877700000000004</c:v>
                </c:pt>
                <c:pt idx="12024" formatCode="General">
                  <c:v>2.18547</c:v>
                </c:pt>
                <c:pt idx="12025" formatCode="General">
                  <c:v>2.1825199999999998</c:v>
                </c:pt>
                <c:pt idx="12026" formatCode="General">
                  <c:v>2.1803400000000002</c:v>
                </c:pt>
                <c:pt idx="12027" formatCode="General">
                  <c:v>2.1780399999999998</c:v>
                </c:pt>
                <c:pt idx="12028" formatCode="General">
                  <c:v>2.1766299999999994</c:v>
                </c:pt>
                <c:pt idx="12029" formatCode="General">
                  <c:v>2.1735799999999998</c:v>
                </c:pt>
                <c:pt idx="12030" formatCode="General">
                  <c:v>2.1710799999999995</c:v>
                </c:pt>
                <c:pt idx="12031" formatCode="General">
                  <c:v>2.1690900000000002</c:v>
                </c:pt>
                <c:pt idx="12032" formatCode="General">
                  <c:v>2.1657000000000002</c:v>
                </c:pt>
                <c:pt idx="12033" formatCode="General">
                  <c:v>2.1625800000000002</c:v>
                </c:pt>
                <c:pt idx="12034" formatCode="General">
                  <c:v>2.1602399999999999</c:v>
                </c:pt>
                <c:pt idx="12035" formatCode="General">
                  <c:v>2.1595599999999995</c:v>
                </c:pt>
                <c:pt idx="12036" formatCode="General">
                  <c:v>2.15768</c:v>
                </c:pt>
                <c:pt idx="12037" formatCode="General">
                  <c:v>2.1555800000000001</c:v>
                </c:pt>
                <c:pt idx="12038" formatCode="General">
                  <c:v>2.1517200000000001</c:v>
                </c:pt>
                <c:pt idx="12039" formatCode="General">
                  <c:v>2.1496</c:v>
                </c:pt>
                <c:pt idx="12040" formatCode="General">
                  <c:v>2.1475200000000005</c:v>
                </c:pt>
                <c:pt idx="12041" formatCode="General">
                  <c:v>2.14263</c:v>
                </c:pt>
                <c:pt idx="12042" formatCode="General">
                  <c:v>2.1399499999999994</c:v>
                </c:pt>
                <c:pt idx="12043" formatCode="General">
                  <c:v>2.1376599999999994</c:v>
                </c:pt>
                <c:pt idx="12044" formatCode="General">
                  <c:v>2.1345999999999998</c:v>
                </c:pt>
                <c:pt idx="12045" formatCode="General">
                  <c:v>2.132649999999999</c:v>
                </c:pt>
                <c:pt idx="12046" formatCode="General">
                  <c:v>2.12947</c:v>
                </c:pt>
                <c:pt idx="12047" formatCode="General">
                  <c:v>2.1271400000000003</c:v>
                </c:pt>
                <c:pt idx="12048" formatCode="General">
                  <c:v>2.125</c:v>
                </c:pt>
                <c:pt idx="12049" formatCode="General">
                  <c:v>2.1195399999999998</c:v>
                </c:pt>
                <c:pt idx="12050" formatCode="General">
                  <c:v>2.1169399999999996</c:v>
                </c:pt>
                <c:pt idx="12051" formatCode="General">
                  <c:v>2.1146799999999994</c:v>
                </c:pt>
                <c:pt idx="12052" formatCode="General">
                  <c:v>2.1099100000000002</c:v>
                </c:pt>
                <c:pt idx="12053" formatCode="General">
                  <c:v>2.1069399999999998</c:v>
                </c:pt>
                <c:pt idx="12054" formatCode="General">
                  <c:v>2.1023900000000002</c:v>
                </c:pt>
                <c:pt idx="12055" formatCode="General">
                  <c:v>2.0994499999999996</c:v>
                </c:pt>
                <c:pt idx="12056" formatCode="General">
                  <c:v>2.0954399999999995</c:v>
                </c:pt>
                <c:pt idx="12057" formatCode="General">
                  <c:v>2.0919099999999995</c:v>
                </c:pt>
                <c:pt idx="12058" formatCode="General">
                  <c:v>2.08961</c:v>
                </c:pt>
                <c:pt idx="12059" formatCode="General">
                  <c:v>2.0866099999999994</c:v>
                </c:pt>
                <c:pt idx="12060" formatCode="General">
                  <c:v>2.0832899999999999</c:v>
                </c:pt>
                <c:pt idx="12061" formatCode="General">
                  <c:v>2.0817199999999998</c:v>
                </c:pt>
                <c:pt idx="12062" formatCode="General">
                  <c:v>2.0788199999999994</c:v>
                </c:pt>
                <c:pt idx="12063" formatCode="General">
                  <c:v>2.0764099999999996</c:v>
                </c:pt>
                <c:pt idx="12064" formatCode="General">
                  <c:v>2.0735000000000001</c:v>
                </c:pt>
                <c:pt idx="12065" formatCode="General">
                  <c:v>2.0709200000000001</c:v>
                </c:pt>
                <c:pt idx="12066" formatCode="General">
                  <c:v>2.069</c:v>
                </c:pt>
                <c:pt idx="12067" formatCode="General">
                  <c:v>2.0657700000000001</c:v>
                </c:pt>
                <c:pt idx="12068" formatCode="General">
                  <c:v>2.0638899999999998</c:v>
                </c:pt>
                <c:pt idx="12069" formatCode="General">
                  <c:v>2.0608300000000002</c:v>
                </c:pt>
                <c:pt idx="12070" formatCode="General">
                  <c:v>2.0590799999999994</c:v>
                </c:pt>
                <c:pt idx="12071" formatCode="General">
                  <c:v>2.0569299999999995</c:v>
                </c:pt>
                <c:pt idx="12072" formatCode="General">
                  <c:v>2.0545599999999995</c:v>
                </c:pt>
                <c:pt idx="12073" formatCode="General">
                  <c:v>2.0526199999999997</c:v>
                </c:pt>
                <c:pt idx="12074" formatCode="General">
                  <c:v>2.0491999999999999</c:v>
                </c:pt>
                <c:pt idx="12075" formatCode="General">
                  <c:v>2.0472899999999998</c:v>
                </c:pt>
                <c:pt idx="12076" formatCode="General">
                  <c:v>2.0443600000000002</c:v>
                </c:pt>
                <c:pt idx="12077" formatCode="General">
                  <c:v>2.0418599999999993</c:v>
                </c:pt>
                <c:pt idx="12078" formatCode="General">
                  <c:v>2.0398599999999996</c:v>
                </c:pt>
                <c:pt idx="12079" formatCode="General">
                  <c:v>2.0376699999999994</c:v>
                </c:pt>
                <c:pt idx="12080" formatCode="General">
                  <c:v>2.0358099999999997</c:v>
                </c:pt>
                <c:pt idx="12081" formatCode="General">
                  <c:v>2.0333800000000002</c:v>
                </c:pt>
                <c:pt idx="12082" formatCode="General">
                  <c:v>2.0291700000000001</c:v>
                </c:pt>
                <c:pt idx="12083" formatCode="General">
                  <c:v>2.0269900000000001</c:v>
                </c:pt>
                <c:pt idx="12084" formatCode="General">
                  <c:v>2.0247000000000002</c:v>
                </c:pt>
                <c:pt idx="12085" formatCode="General">
                  <c:v>2.0114399999999995</c:v>
                </c:pt>
                <c:pt idx="12086" formatCode="General">
                  <c:v>2.0093000000000001</c:v>
                </c:pt>
                <c:pt idx="12087" formatCode="General">
                  <c:v>2.0058799999999994</c:v>
                </c:pt>
                <c:pt idx="12088" formatCode="General">
                  <c:v>2.0019900000000002</c:v>
                </c:pt>
                <c:pt idx="12089" formatCode="General">
                  <c:v>1.9991699999999999</c:v>
                </c:pt>
                <c:pt idx="12090" formatCode="General">
                  <c:v>1.98942</c:v>
                </c:pt>
                <c:pt idx="12091" formatCode="General">
                  <c:v>1.9859500000000001</c:v>
                </c:pt>
                <c:pt idx="12092" formatCode="General">
                  <c:v>1.9830700000000001</c:v>
                </c:pt>
                <c:pt idx="12093" formatCode="General">
                  <c:v>1.9801500000000003</c:v>
                </c:pt>
                <c:pt idx="12094" formatCode="General">
                  <c:v>1.9778899999999999</c:v>
                </c:pt>
                <c:pt idx="12095" formatCode="General">
                  <c:v>1.9747399999999999</c:v>
                </c:pt>
                <c:pt idx="12096" formatCode="General">
                  <c:v>1.9722500000000003</c:v>
                </c:pt>
                <c:pt idx="12097" formatCode="General">
                  <c:v>1.9696400000000001</c:v>
                </c:pt>
                <c:pt idx="12098" formatCode="General">
                  <c:v>1.9676100000000001</c:v>
                </c:pt>
                <c:pt idx="12099" formatCode="General">
                  <c:v>1.9646399999999999</c:v>
                </c:pt>
                <c:pt idx="12100" formatCode="General">
                  <c:v>1.9612099999999999</c:v>
                </c:pt>
                <c:pt idx="12101" formatCode="General">
                  <c:v>1.9584699999999999</c:v>
                </c:pt>
                <c:pt idx="12102" formatCode="General">
                  <c:v>1.9546100000000002</c:v>
                </c:pt>
                <c:pt idx="12103" formatCode="General">
                  <c:v>1.9521100000000002</c:v>
                </c:pt>
                <c:pt idx="12104" formatCode="General">
                  <c:v>1.9503500000000003</c:v>
                </c:pt>
                <c:pt idx="12105" formatCode="General">
                  <c:v>1.94939</c:v>
                </c:pt>
                <c:pt idx="12106" formatCode="General">
                  <c:v>1.9460200000000001</c:v>
                </c:pt>
                <c:pt idx="12107" formatCode="General">
                  <c:v>1.9439</c:v>
                </c:pt>
                <c:pt idx="12108" formatCode="General">
                  <c:v>1.9416100000000001</c:v>
                </c:pt>
                <c:pt idx="12109" formatCode="General">
                  <c:v>1.93923</c:v>
                </c:pt>
                <c:pt idx="12110" formatCode="General">
                  <c:v>1.93662</c:v>
                </c:pt>
                <c:pt idx="12111" formatCode="General">
                  <c:v>1.9343100000000002</c:v>
                </c:pt>
                <c:pt idx="12112" formatCode="General">
                  <c:v>1.9319999999999997</c:v>
                </c:pt>
                <c:pt idx="12113" formatCode="General">
                  <c:v>1.9274</c:v>
                </c:pt>
                <c:pt idx="12114" formatCode="General">
                  <c:v>1.92394</c:v>
                </c:pt>
                <c:pt idx="12115" formatCode="General">
                  <c:v>1.9198199999999999</c:v>
                </c:pt>
                <c:pt idx="12116" formatCode="General">
                  <c:v>1.9154899999999999</c:v>
                </c:pt>
                <c:pt idx="12117" formatCode="General">
                  <c:v>1.9140999999999999</c:v>
                </c:pt>
                <c:pt idx="12118" formatCode="General">
                  <c:v>1.91249</c:v>
                </c:pt>
                <c:pt idx="12119" formatCode="General">
                  <c:v>1.91062</c:v>
                </c:pt>
                <c:pt idx="12120" formatCode="General">
                  <c:v>1.9072100000000001</c:v>
                </c:pt>
                <c:pt idx="12121" formatCode="General">
                  <c:v>1.90479</c:v>
                </c:pt>
                <c:pt idx="12122" formatCode="General">
                  <c:v>1.9025799999999999</c:v>
                </c:pt>
                <c:pt idx="12123" formatCode="General">
                  <c:v>1.9001699999999999</c:v>
                </c:pt>
                <c:pt idx="12124" formatCode="General">
                  <c:v>1.89788</c:v>
                </c:pt>
                <c:pt idx="12125" formatCode="General">
                  <c:v>1.8962699999999999</c:v>
                </c:pt>
                <c:pt idx="12126" formatCode="General">
                  <c:v>1.89429</c:v>
                </c:pt>
                <c:pt idx="12127" formatCode="General">
                  <c:v>1.8920300000000001</c:v>
                </c:pt>
                <c:pt idx="12128" formatCode="General">
                  <c:v>1.8884500000000002</c:v>
                </c:pt>
                <c:pt idx="12129" formatCode="General">
                  <c:v>1.8859199999999998</c:v>
                </c:pt>
                <c:pt idx="12130" formatCode="General">
                  <c:v>1.8830199999999999</c:v>
                </c:pt>
                <c:pt idx="12131" formatCode="General">
                  <c:v>1.8806499999999999</c:v>
                </c:pt>
                <c:pt idx="12132" formatCode="General">
                  <c:v>1.85053</c:v>
                </c:pt>
                <c:pt idx="12133" formatCode="General">
                  <c:v>1.8488100000000001</c:v>
                </c:pt>
                <c:pt idx="12134" formatCode="General">
                  <c:v>1.8466199999999999</c:v>
                </c:pt>
                <c:pt idx="12135" formatCode="General">
                  <c:v>1.8433999999999997</c:v>
                </c:pt>
                <c:pt idx="12136" formatCode="General">
                  <c:v>1.8417299999999999</c:v>
                </c:pt>
                <c:pt idx="12137" formatCode="General">
                  <c:v>1.8403</c:v>
                </c:pt>
                <c:pt idx="12138" formatCode="General">
                  <c:v>1.8379399999999997</c:v>
                </c:pt>
                <c:pt idx="12139" formatCode="General">
                  <c:v>1.8356299999999999</c:v>
                </c:pt>
                <c:pt idx="12140" formatCode="General">
                  <c:v>1.8336699999999997</c:v>
                </c:pt>
                <c:pt idx="12141" formatCode="General">
                  <c:v>1.8297899999999998</c:v>
                </c:pt>
                <c:pt idx="12142" formatCode="General">
                  <c:v>1.80488</c:v>
                </c:pt>
                <c:pt idx="12143" formatCode="General">
                  <c:v>1.8041799999999999</c:v>
                </c:pt>
                <c:pt idx="12144" formatCode="General">
                  <c:v>1.8006599999999999</c:v>
                </c:pt>
                <c:pt idx="12145" formatCode="General">
                  <c:v>1.7977999999999998</c:v>
                </c:pt>
                <c:pt idx="12146" formatCode="General">
                  <c:v>1.79643</c:v>
                </c:pt>
                <c:pt idx="12147" formatCode="General">
                  <c:v>1.7946800000000001</c:v>
                </c:pt>
                <c:pt idx="12148" formatCode="General">
                  <c:v>1.7641899999999999</c:v>
                </c:pt>
                <c:pt idx="12149" formatCode="General">
                  <c:v>1.7610399999999997</c:v>
                </c:pt>
                <c:pt idx="12150" formatCode="General">
                  <c:v>1.7587899999999999</c:v>
                </c:pt>
                <c:pt idx="12151" formatCode="General">
                  <c:v>1.7558999999999998</c:v>
                </c:pt>
                <c:pt idx="12152" formatCode="General">
                  <c:v>1.7528899999999998</c:v>
                </c:pt>
                <c:pt idx="12153" formatCode="General">
                  <c:v>1.7505899999999999</c:v>
                </c:pt>
                <c:pt idx="12154" formatCode="General">
                  <c:v>1.74864</c:v>
                </c:pt>
                <c:pt idx="12155" formatCode="General">
                  <c:v>1.7468699999999997</c:v>
                </c:pt>
                <c:pt idx="12156" formatCode="General">
                  <c:v>1.73068</c:v>
                </c:pt>
                <c:pt idx="12157" formatCode="General">
                  <c:v>1.7266599999999999</c:v>
                </c:pt>
                <c:pt idx="12158" formatCode="General">
                  <c:v>1.7237999999999998</c:v>
                </c:pt>
                <c:pt idx="12159" formatCode="General">
                  <c:v>1.7218899999999997</c:v>
                </c:pt>
                <c:pt idx="12160" formatCode="General">
                  <c:v>1.72037</c:v>
                </c:pt>
                <c:pt idx="12161" formatCode="General">
                  <c:v>1.71824</c:v>
                </c:pt>
                <c:pt idx="12162" formatCode="General">
                  <c:v>1.7164599999999999</c:v>
                </c:pt>
                <c:pt idx="12163" formatCode="General">
                  <c:v>1.71458</c:v>
                </c:pt>
                <c:pt idx="12164" formatCode="General">
                  <c:v>1.71278</c:v>
                </c:pt>
                <c:pt idx="12165" formatCode="General">
                  <c:v>1.7108399999999997</c:v>
                </c:pt>
                <c:pt idx="12166" formatCode="General">
                  <c:v>1.7086999999999999</c:v>
                </c:pt>
                <c:pt idx="12167" formatCode="General">
                  <c:v>1.7065299999999999</c:v>
                </c:pt>
                <c:pt idx="12168" formatCode="General">
                  <c:v>1.7028099999999997</c:v>
                </c:pt>
                <c:pt idx="12169" formatCode="General">
                  <c:v>1.7001599999999999</c:v>
                </c:pt>
                <c:pt idx="12170" formatCode="General">
                  <c:v>1.69746</c:v>
                </c:pt>
                <c:pt idx="12171" formatCode="General">
                  <c:v>1.6957199999999999</c:v>
                </c:pt>
                <c:pt idx="12172" formatCode="General">
                  <c:v>1.6935899999999999</c:v>
                </c:pt>
                <c:pt idx="12173" formatCode="General">
                  <c:v>1.6916</c:v>
                </c:pt>
                <c:pt idx="12174" formatCode="General">
                  <c:v>1.6890499999999999</c:v>
                </c:pt>
                <c:pt idx="12175" formatCode="General">
                  <c:v>1.6871</c:v>
                </c:pt>
                <c:pt idx="12176" formatCode="General">
                  <c:v>1.6840800000000002</c:v>
                </c:pt>
                <c:pt idx="12177" formatCode="General">
                  <c:v>1.6828000000000001</c:v>
                </c:pt>
                <c:pt idx="12178" formatCode="General">
                  <c:v>1.6801299999999999</c:v>
                </c:pt>
                <c:pt idx="12179" formatCode="General">
                  <c:v>1.67736</c:v>
                </c:pt>
                <c:pt idx="12180" formatCode="General">
                  <c:v>1.65252</c:v>
                </c:pt>
                <c:pt idx="12181" formatCode="General">
                  <c:v>1.6500699999999999</c:v>
                </c:pt>
                <c:pt idx="12182" formatCode="General">
                  <c:v>1.6480100000000002</c:v>
                </c:pt>
                <c:pt idx="12183" formatCode="General">
                  <c:v>1.64612</c:v>
                </c:pt>
                <c:pt idx="12184" formatCode="General">
                  <c:v>1.6376599999999999</c:v>
                </c:pt>
                <c:pt idx="12185" formatCode="General">
                  <c:v>1.6361100000000002</c:v>
                </c:pt>
                <c:pt idx="12186" formatCode="General">
                  <c:v>1.6341399999999999</c:v>
                </c:pt>
                <c:pt idx="12187" formatCode="General">
                  <c:v>1.6329400000000001</c:v>
                </c:pt>
                <c:pt idx="12188" formatCode="General">
                  <c:v>1.6302300000000001</c:v>
                </c:pt>
                <c:pt idx="12189" formatCode="General">
                  <c:v>1.62829</c:v>
                </c:pt>
                <c:pt idx="12190" formatCode="General">
                  <c:v>1.6268499999999999</c:v>
                </c:pt>
                <c:pt idx="12191" formatCode="General">
                  <c:v>1.62473</c:v>
                </c:pt>
                <c:pt idx="12192" formatCode="General">
                  <c:v>1.6220100000000002</c:v>
                </c:pt>
                <c:pt idx="12193" formatCode="General">
                  <c:v>1.62016</c:v>
                </c:pt>
                <c:pt idx="12194" formatCode="General">
                  <c:v>1.6155899999999999</c:v>
                </c:pt>
                <c:pt idx="12195" formatCode="General">
                  <c:v>1.6136699999999997</c:v>
                </c:pt>
                <c:pt idx="12196" formatCode="General">
                  <c:v>1.61246</c:v>
                </c:pt>
                <c:pt idx="12197" formatCode="General">
                  <c:v>1.611</c:v>
                </c:pt>
                <c:pt idx="12198" formatCode="General">
                  <c:v>1.60667</c:v>
                </c:pt>
                <c:pt idx="12199" formatCode="General">
                  <c:v>1.6047499999999999</c:v>
                </c:pt>
                <c:pt idx="12200" formatCode="General">
                  <c:v>1.6017299999999999</c:v>
                </c:pt>
                <c:pt idx="12201" formatCode="General">
                  <c:v>1.59884</c:v>
                </c:pt>
                <c:pt idx="12202" formatCode="General">
                  <c:v>1.59884</c:v>
                </c:pt>
                <c:pt idx="12203" formatCode="General">
                  <c:v>1.59884</c:v>
                </c:pt>
                <c:pt idx="12204" formatCode="General">
                  <c:v>1.59884</c:v>
                </c:pt>
                <c:pt idx="12205" formatCode="General">
                  <c:v>1.59884</c:v>
                </c:pt>
                <c:pt idx="12206" formatCode="General">
                  <c:v>1.59884</c:v>
                </c:pt>
                <c:pt idx="12207" formatCode="General">
                  <c:v>1.59884</c:v>
                </c:pt>
                <c:pt idx="12208" formatCode="General">
                  <c:v>1.59884</c:v>
                </c:pt>
                <c:pt idx="12209" formatCode="General">
                  <c:v>1.59884</c:v>
                </c:pt>
                <c:pt idx="12210" formatCode="General">
                  <c:v>1.59884</c:v>
                </c:pt>
                <c:pt idx="12211" formatCode="General">
                  <c:v>1.59884</c:v>
                </c:pt>
                <c:pt idx="12212" formatCode="General">
                  <c:v>1.59884</c:v>
                </c:pt>
                <c:pt idx="12213" formatCode="General">
                  <c:v>1.59884</c:v>
                </c:pt>
                <c:pt idx="12214" formatCode="General">
                  <c:v>1.59884</c:v>
                </c:pt>
                <c:pt idx="12215" formatCode="General">
                  <c:v>1.59884</c:v>
                </c:pt>
                <c:pt idx="12216" formatCode="General">
                  <c:v>1.59884</c:v>
                </c:pt>
                <c:pt idx="12217" formatCode="General">
                  <c:v>1.59884</c:v>
                </c:pt>
                <c:pt idx="12218" formatCode="General">
                  <c:v>1.59884</c:v>
                </c:pt>
                <c:pt idx="12219" formatCode="General">
                  <c:v>1.59884</c:v>
                </c:pt>
                <c:pt idx="12220" formatCode="General">
                  <c:v>1.59884</c:v>
                </c:pt>
                <c:pt idx="12221" formatCode="General">
                  <c:v>1.59884</c:v>
                </c:pt>
                <c:pt idx="12222" formatCode="General">
                  <c:v>1.59884</c:v>
                </c:pt>
                <c:pt idx="12223" formatCode="General">
                  <c:v>1.59884</c:v>
                </c:pt>
                <c:pt idx="12224" formatCode="General">
                  <c:v>1.59884</c:v>
                </c:pt>
                <c:pt idx="12225" formatCode="General">
                  <c:v>1.59884</c:v>
                </c:pt>
                <c:pt idx="12226" formatCode="General">
                  <c:v>1.59884</c:v>
                </c:pt>
                <c:pt idx="12227" formatCode="General">
                  <c:v>1.59884</c:v>
                </c:pt>
                <c:pt idx="12228" formatCode="General">
                  <c:v>1.59884</c:v>
                </c:pt>
                <c:pt idx="12229" formatCode="General">
                  <c:v>1.59884</c:v>
                </c:pt>
                <c:pt idx="12230" formatCode="General">
                  <c:v>1.59884</c:v>
                </c:pt>
                <c:pt idx="12231" formatCode="General">
                  <c:v>1.59884</c:v>
                </c:pt>
                <c:pt idx="12232" formatCode="General">
                  <c:v>1.59884</c:v>
                </c:pt>
                <c:pt idx="12233" formatCode="General">
                  <c:v>1.59884</c:v>
                </c:pt>
                <c:pt idx="12234" formatCode="General">
                  <c:v>1.59884</c:v>
                </c:pt>
                <c:pt idx="12235" formatCode="General">
                  <c:v>1.59884</c:v>
                </c:pt>
                <c:pt idx="12236" formatCode="General">
                  <c:v>1.59884</c:v>
                </c:pt>
                <c:pt idx="12237" formatCode="General">
                  <c:v>1.59884</c:v>
                </c:pt>
                <c:pt idx="12238" formatCode="General">
                  <c:v>1.59884</c:v>
                </c:pt>
                <c:pt idx="12239" formatCode="General">
                  <c:v>1.59884</c:v>
                </c:pt>
                <c:pt idx="12240" formatCode="General">
                  <c:v>1.59884</c:v>
                </c:pt>
                <c:pt idx="12241" formatCode="General">
                  <c:v>1.59884</c:v>
                </c:pt>
                <c:pt idx="12242" formatCode="General">
                  <c:v>1.59884</c:v>
                </c:pt>
                <c:pt idx="12243" formatCode="General">
                  <c:v>1.59884</c:v>
                </c:pt>
                <c:pt idx="12244" formatCode="General">
                  <c:v>1.59884</c:v>
                </c:pt>
                <c:pt idx="12245" formatCode="General">
                  <c:v>1.59884</c:v>
                </c:pt>
                <c:pt idx="12246" formatCode="General">
                  <c:v>1.59884</c:v>
                </c:pt>
                <c:pt idx="12247" formatCode="General">
                  <c:v>1.59884</c:v>
                </c:pt>
                <c:pt idx="12248" formatCode="General">
                  <c:v>1.59884</c:v>
                </c:pt>
                <c:pt idx="12249" formatCode="General">
                  <c:v>1.59884</c:v>
                </c:pt>
                <c:pt idx="12250" formatCode="General">
                  <c:v>1.59884</c:v>
                </c:pt>
                <c:pt idx="12251" formatCode="General">
                  <c:v>1.59884</c:v>
                </c:pt>
                <c:pt idx="12252" formatCode="General">
                  <c:v>1.59884</c:v>
                </c:pt>
                <c:pt idx="12253" formatCode="General">
                  <c:v>1.59884</c:v>
                </c:pt>
                <c:pt idx="12254" formatCode="General">
                  <c:v>1.59884</c:v>
                </c:pt>
                <c:pt idx="12255" formatCode="General">
                  <c:v>1.59884</c:v>
                </c:pt>
                <c:pt idx="12256" formatCode="General">
                  <c:v>1.59884</c:v>
                </c:pt>
                <c:pt idx="12257" formatCode="General">
                  <c:v>1.59884</c:v>
                </c:pt>
                <c:pt idx="12258" formatCode="General">
                  <c:v>1.59884</c:v>
                </c:pt>
                <c:pt idx="12259" formatCode="General">
                  <c:v>1.59884</c:v>
                </c:pt>
                <c:pt idx="12260" formatCode="General">
                  <c:v>1.59884</c:v>
                </c:pt>
                <c:pt idx="12261" formatCode="General">
                  <c:v>1.59884</c:v>
                </c:pt>
                <c:pt idx="12262" formatCode="General">
                  <c:v>1.59884</c:v>
                </c:pt>
                <c:pt idx="12263" formatCode="General">
                  <c:v>1.59884</c:v>
                </c:pt>
                <c:pt idx="12264" formatCode="General">
                  <c:v>1.59884</c:v>
                </c:pt>
                <c:pt idx="12265" formatCode="General">
                  <c:v>1.59884</c:v>
                </c:pt>
                <c:pt idx="12266" formatCode="General">
                  <c:v>1.59884</c:v>
                </c:pt>
                <c:pt idx="12267" formatCode="General">
                  <c:v>1.59884</c:v>
                </c:pt>
                <c:pt idx="12268" formatCode="General">
                  <c:v>1.59884</c:v>
                </c:pt>
                <c:pt idx="12269" formatCode="General">
                  <c:v>1.59884</c:v>
                </c:pt>
                <c:pt idx="12270" formatCode="General">
                  <c:v>1.59884</c:v>
                </c:pt>
                <c:pt idx="12271" formatCode="General">
                  <c:v>1.59884</c:v>
                </c:pt>
                <c:pt idx="12272" formatCode="General">
                  <c:v>1.59884</c:v>
                </c:pt>
                <c:pt idx="12273" formatCode="General">
                  <c:v>1.59884</c:v>
                </c:pt>
                <c:pt idx="12274" formatCode="General">
                  <c:v>1.59884</c:v>
                </c:pt>
                <c:pt idx="12275" formatCode="General">
                  <c:v>1.59884</c:v>
                </c:pt>
                <c:pt idx="12276" formatCode="General">
                  <c:v>1.59884</c:v>
                </c:pt>
                <c:pt idx="12277" formatCode="General">
                  <c:v>1.59884</c:v>
                </c:pt>
                <c:pt idx="12278" formatCode="General">
                  <c:v>1.59884</c:v>
                </c:pt>
                <c:pt idx="12279" formatCode="General">
                  <c:v>1.59884</c:v>
                </c:pt>
                <c:pt idx="12280" formatCode="General">
                  <c:v>1.59884</c:v>
                </c:pt>
                <c:pt idx="12281" formatCode="General">
                  <c:v>1.59884</c:v>
                </c:pt>
                <c:pt idx="12282" formatCode="General">
                  <c:v>1.59884</c:v>
                </c:pt>
                <c:pt idx="12283" formatCode="General">
                  <c:v>1.59884</c:v>
                </c:pt>
                <c:pt idx="12284" formatCode="General">
                  <c:v>1.59884</c:v>
                </c:pt>
                <c:pt idx="12285" formatCode="General">
                  <c:v>1.59884</c:v>
                </c:pt>
                <c:pt idx="12286" formatCode="General">
                  <c:v>1.59884</c:v>
                </c:pt>
                <c:pt idx="12287" formatCode="General">
                  <c:v>1.59884</c:v>
                </c:pt>
                <c:pt idx="12288" formatCode="General">
                  <c:v>1.59884</c:v>
                </c:pt>
                <c:pt idx="12289" formatCode="General">
                  <c:v>1.59884</c:v>
                </c:pt>
                <c:pt idx="12290" formatCode="General">
                  <c:v>1.59884</c:v>
                </c:pt>
                <c:pt idx="12291" formatCode="General">
                  <c:v>1.59884</c:v>
                </c:pt>
                <c:pt idx="12292" formatCode="General">
                  <c:v>1.59884</c:v>
                </c:pt>
                <c:pt idx="12293" formatCode="General">
                  <c:v>1.59884</c:v>
                </c:pt>
                <c:pt idx="12294" formatCode="General">
                  <c:v>1.59884</c:v>
                </c:pt>
                <c:pt idx="12295" formatCode="General">
                  <c:v>1.59884</c:v>
                </c:pt>
                <c:pt idx="12296" formatCode="General">
                  <c:v>1.59884</c:v>
                </c:pt>
                <c:pt idx="12297" formatCode="General">
                  <c:v>1.59884</c:v>
                </c:pt>
                <c:pt idx="12298" formatCode="General">
                  <c:v>1.59884</c:v>
                </c:pt>
                <c:pt idx="12299" formatCode="General">
                  <c:v>1.59884</c:v>
                </c:pt>
                <c:pt idx="12300" formatCode="General">
                  <c:v>1.59884</c:v>
                </c:pt>
                <c:pt idx="12301" formatCode="General">
                  <c:v>1.59884</c:v>
                </c:pt>
                <c:pt idx="12302" formatCode="General">
                  <c:v>1.59884</c:v>
                </c:pt>
                <c:pt idx="12303" formatCode="General">
                  <c:v>1.59884</c:v>
                </c:pt>
                <c:pt idx="12304" formatCode="General">
                  <c:v>1.59884</c:v>
                </c:pt>
                <c:pt idx="12305" formatCode="General">
                  <c:v>1.59884</c:v>
                </c:pt>
                <c:pt idx="12306" formatCode="General">
                  <c:v>1.59884</c:v>
                </c:pt>
                <c:pt idx="12307" formatCode="General">
                  <c:v>1.59884</c:v>
                </c:pt>
                <c:pt idx="12308" formatCode="General">
                  <c:v>1.59884</c:v>
                </c:pt>
                <c:pt idx="12309" formatCode="General">
                  <c:v>1.59884</c:v>
                </c:pt>
                <c:pt idx="12310" formatCode="General">
                  <c:v>1.59884</c:v>
                </c:pt>
                <c:pt idx="12311" formatCode="General">
                  <c:v>1.59884</c:v>
                </c:pt>
                <c:pt idx="12312" formatCode="General">
                  <c:v>1.59884</c:v>
                </c:pt>
                <c:pt idx="12313" formatCode="General">
                  <c:v>1.59884</c:v>
                </c:pt>
                <c:pt idx="12314" formatCode="General">
                  <c:v>1.59884</c:v>
                </c:pt>
                <c:pt idx="12315" formatCode="General">
                  <c:v>1.59884</c:v>
                </c:pt>
                <c:pt idx="12316" formatCode="General">
                  <c:v>1.59884</c:v>
                </c:pt>
                <c:pt idx="12317" formatCode="General">
                  <c:v>1.59884</c:v>
                </c:pt>
                <c:pt idx="12318" formatCode="General">
                  <c:v>1.59884</c:v>
                </c:pt>
                <c:pt idx="12319" formatCode="General">
                  <c:v>1.59884</c:v>
                </c:pt>
                <c:pt idx="12320" formatCode="General">
                  <c:v>1.59884</c:v>
                </c:pt>
                <c:pt idx="12321" formatCode="General">
                  <c:v>1.59884</c:v>
                </c:pt>
                <c:pt idx="12322" formatCode="General">
                  <c:v>1.59884</c:v>
                </c:pt>
                <c:pt idx="12323" formatCode="General">
                  <c:v>1.59884</c:v>
                </c:pt>
                <c:pt idx="12324" formatCode="General">
                  <c:v>1.59884</c:v>
                </c:pt>
                <c:pt idx="12325" formatCode="General">
                  <c:v>1.59884</c:v>
                </c:pt>
                <c:pt idx="12326" formatCode="General">
                  <c:v>1.59884</c:v>
                </c:pt>
                <c:pt idx="12327" formatCode="General">
                  <c:v>1.59884</c:v>
                </c:pt>
                <c:pt idx="12328" formatCode="General">
                  <c:v>1.59884</c:v>
                </c:pt>
                <c:pt idx="12329" formatCode="General">
                  <c:v>1.59884</c:v>
                </c:pt>
                <c:pt idx="12330" formatCode="General">
                  <c:v>1.59884</c:v>
                </c:pt>
                <c:pt idx="12331" formatCode="General">
                  <c:v>1.59884</c:v>
                </c:pt>
                <c:pt idx="12332" formatCode="General">
                  <c:v>1.59884</c:v>
                </c:pt>
                <c:pt idx="12333" formatCode="General">
                  <c:v>1.59884</c:v>
                </c:pt>
                <c:pt idx="12334" formatCode="General">
                  <c:v>1.59884</c:v>
                </c:pt>
                <c:pt idx="12335" formatCode="General">
                  <c:v>1.59884</c:v>
                </c:pt>
                <c:pt idx="12336" formatCode="General">
                  <c:v>1.59884</c:v>
                </c:pt>
                <c:pt idx="12337" formatCode="General">
                  <c:v>1.59884</c:v>
                </c:pt>
                <c:pt idx="12338" formatCode="General">
                  <c:v>1.59884</c:v>
                </c:pt>
                <c:pt idx="12339" formatCode="General">
                  <c:v>1.59884</c:v>
                </c:pt>
                <c:pt idx="12340" formatCode="General">
                  <c:v>1.59884</c:v>
                </c:pt>
                <c:pt idx="12341" formatCode="General">
                  <c:v>1.59884</c:v>
                </c:pt>
                <c:pt idx="12342" formatCode="General">
                  <c:v>1.59884</c:v>
                </c:pt>
                <c:pt idx="12343" formatCode="General">
                  <c:v>1.59884</c:v>
                </c:pt>
                <c:pt idx="12344" formatCode="General">
                  <c:v>1.59884</c:v>
                </c:pt>
                <c:pt idx="12345" formatCode="General">
                  <c:v>1.59884</c:v>
                </c:pt>
                <c:pt idx="12346" formatCode="General">
                  <c:v>1.59884</c:v>
                </c:pt>
                <c:pt idx="12347" formatCode="General">
                  <c:v>1.59884</c:v>
                </c:pt>
                <c:pt idx="12348" formatCode="General">
                  <c:v>1.59884</c:v>
                </c:pt>
                <c:pt idx="12349" formatCode="General">
                  <c:v>1.59884</c:v>
                </c:pt>
                <c:pt idx="12350" formatCode="General">
                  <c:v>1.59884</c:v>
                </c:pt>
                <c:pt idx="12351" formatCode="General">
                  <c:v>1.59884</c:v>
                </c:pt>
                <c:pt idx="12352" formatCode="General">
                  <c:v>1.59884</c:v>
                </c:pt>
                <c:pt idx="12353" formatCode="General">
                  <c:v>1.59884</c:v>
                </c:pt>
                <c:pt idx="12354" formatCode="General">
                  <c:v>1.59884</c:v>
                </c:pt>
                <c:pt idx="12355" formatCode="General">
                  <c:v>1.59884</c:v>
                </c:pt>
                <c:pt idx="12356" formatCode="General">
                  <c:v>1.59884</c:v>
                </c:pt>
                <c:pt idx="12357" formatCode="General">
                  <c:v>1.59884</c:v>
                </c:pt>
                <c:pt idx="12358" formatCode="General">
                  <c:v>1.59884</c:v>
                </c:pt>
                <c:pt idx="12359" formatCode="General">
                  <c:v>1.59884</c:v>
                </c:pt>
                <c:pt idx="12360" formatCode="General">
                  <c:v>1.59884</c:v>
                </c:pt>
                <c:pt idx="12361" formatCode="General">
                  <c:v>1.59884</c:v>
                </c:pt>
                <c:pt idx="12362" formatCode="General">
                  <c:v>1.59884</c:v>
                </c:pt>
                <c:pt idx="12363" formatCode="General">
                  <c:v>1.59884</c:v>
                </c:pt>
                <c:pt idx="12364" formatCode="General">
                  <c:v>1.59884</c:v>
                </c:pt>
                <c:pt idx="12365" formatCode="General">
                  <c:v>1.59884</c:v>
                </c:pt>
                <c:pt idx="12366" formatCode="General">
                  <c:v>1.59884</c:v>
                </c:pt>
                <c:pt idx="12367" formatCode="General">
                  <c:v>1.59884</c:v>
                </c:pt>
                <c:pt idx="12368" formatCode="General">
                  <c:v>1.59884</c:v>
                </c:pt>
                <c:pt idx="12369" formatCode="General">
                  <c:v>1.59884</c:v>
                </c:pt>
                <c:pt idx="12370" formatCode="General">
                  <c:v>1.59884</c:v>
                </c:pt>
                <c:pt idx="12371" formatCode="General">
                  <c:v>1.59884</c:v>
                </c:pt>
                <c:pt idx="12372" formatCode="General">
                  <c:v>1.59884</c:v>
                </c:pt>
                <c:pt idx="12373" formatCode="General">
                  <c:v>1.59884</c:v>
                </c:pt>
                <c:pt idx="12374" formatCode="General">
                  <c:v>1.59884</c:v>
                </c:pt>
                <c:pt idx="12375" formatCode="General">
                  <c:v>1.59884</c:v>
                </c:pt>
                <c:pt idx="12376" formatCode="General">
                  <c:v>1.59884</c:v>
                </c:pt>
                <c:pt idx="12377" formatCode="General">
                  <c:v>1.59884</c:v>
                </c:pt>
                <c:pt idx="12378" formatCode="General">
                  <c:v>1.59884</c:v>
                </c:pt>
                <c:pt idx="12379" formatCode="General">
                  <c:v>1.59884</c:v>
                </c:pt>
                <c:pt idx="12380" formatCode="General">
                  <c:v>1.59884</c:v>
                </c:pt>
                <c:pt idx="12381" formatCode="General">
                  <c:v>1.59884</c:v>
                </c:pt>
                <c:pt idx="12382" formatCode="General">
                  <c:v>1.59884</c:v>
                </c:pt>
                <c:pt idx="12383" formatCode="General">
                  <c:v>1.59884</c:v>
                </c:pt>
                <c:pt idx="12384" formatCode="General">
                  <c:v>1.59884</c:v>
                </c:pt>
                <c:pt idx="12385" formatCode="General">
                  <c:v>1.59884</c:v>
                </c:pt>
                <c:pt idx="12386" formatCode="General">
                  <c:v>1.59884</c:v>
                </c:pt>
                <c:pt idx="12387" formatCode="General">
                  <c:v>1.59884</c:v>
                </c:pt>
                <c:pt idx="12388" formatCode="General">
                  <c:v>1.59884</c:v>
                </c:pt>
                <c:pt idx="12389" formatCode="General">
                  <c:v>1.59884</c:v>
                </c:pt>
                <c:pt idx="12390" formatCode="General">
                  <c:v>1.59884</c:v>
                </c:pt>
                <c:pt idx="12391" formatCode="General">
                  <c:v>1.59884</c:v>
                </c:pt>
                <c:pt idx="12392" formatCode="General">
                  <c:v>1.59884</c:v>
                </c:pt>
                <c:pt idx="12393" formatCode="General">
                  <c:v>1.59884</c:v>
                </c:pt>
                <c:pt idx="12394" formatCode="General">
                  <c:v>1.59884</c:v>
                </c:pt>
                <c:pt idx="12395" formatCode="General">
                  <c:v>1.59853</c:v>
                </c:pt>
                <c:pt idx="12396" formatCode="General">
                  <c:v>1.59676</c:v>
                </c:pt>
                <c:pt idx="12397" formatCode="General">
                  <c:v>1.5946899999999999</c:v>
                </c:pt>
                <c:pt idx="12398" formatCode="General">
                  <c:v>1.59314</c:v>
                </c:pt>
                <c:pt idx="12399" formatCode="General">
                  <c:v>1.5908599999999999</c:v>
                </c:pt>
                <c:pt idx="12400" formatCode="General">
                  <c:v>1.58975</c:v>
                </c:pt>
                <c:pt idx="12401" formatCode="General">
                  <c:v>1.58708</c:v>
                </c:pt>
                <c:pt idx="12402" formatCode="General">
                  <c:v>1.58524</c:v>
                </c:pt>
                <c:pt idx="12403" formatCode="General">
                  <c:v>1.5840799999999999</c:v>
                </c:pt>
                <c:pt idx="12404" formatCode="General">
                  <c:v>1.5818299999999998</c:v>
                </c:pt>
                <c:pt idx="12405" formatCode="General">
                  <c:v>1.57938</c:v>
                </c:pt>
                <c:pt idx="12406" formatCode="General">
                  <c:v>1.5779899999999998</c:v>
                </c:pt>
                <c:pt idx="12407" formatCode="General">
                  <c:v>1.57639</c:v>
                </c:pt>
                <c:pt idx="12408" formatCode="General">
                  <c:v>1.5753199999999998</c:v>
                </c:pt>
                <c:pt idx="12409" formatCode="General">
                  <c:v>1.5737399999999997</c:v>
                </c:pt>
                <c:pt idx="12410" formatCode="General">
                  <c:v>1.5718699999999999</c:v>
                </c:pt>
                <c:pt idx="12411" formatCode="General">
                  <c:v>1.56934</c:v>
                </c:pt>
                <c:pt idx="12412" formatCode="General">
                  <c:v>1.56717</c:v>
                </c:pt>
                <c:pt idx="12413" formatCode="General">
                  <c:v>1.5655699999999997</c:v>
                </c:pt>
                <c:pt idx="12414" formatCode="General">
                  <c:v>1.56416</c:v>
                </c:pt>
                <c:pt idx="12415" formatCode="General">
                  <c:v>1.5622</c:v>
                </c:pt>
                <c:pt idx="12416" formatCode="General">
                  <c:v>1.5598799999999997</c:v>
                </c:pt>
                <c:pt idx="12417" formatCode="General">
                  <c:v>1.5585599999999999</c:v>
                </c:pt>
                <c:pt idx="12418" formatCode="General">
                  <c:v>1.55708</c:v>
                </c:pt>
                <c:pt idx="12419" formatCode="General">
                  <c:v>1.5551599999999999</c:v>
                </c:pt>
                <c:pt idx="12420" formatCode="General">
                  <c:v>1.5534699999999997</c:v>
                </c:pt>
                <c:pt idx="12421" formatCode="General">
                  <c:v>1.5513899999999998</c:v>
                </c:pt>
                <c:pt idx="12422" formatCode="General">
                  <c:v>1.5504</c:v>
                </c:pt>
                <c:pt idx="12423" formatCode="General">
                  <c:v>1.5479899999999998</c:v>
                </c:pt>
                <c:pt idx="12424" formatCode="General">
                  <c:v>1.54688</c:v>
                </c:pt>
                <c:pt idx="12425" formatCode="General">
                  <c:v>1.54548</c:v>
                </c:pt>
                <c:pt idx="12426" formatCode="General">
                  <c:v>1.5436799999999997</c:v>
                </c:pt>
                <c:pt idx="12427" formatCode="General">
                  <c:v>1.54108</c:v>
                </c:pt>
                <c:pt idx="12428" formatCode="General">
                  <c:v>1.5395299999999998</c:v>
                </c:pt>
                <c:pt idx="12429" formatCode="General">
                  <c:v>1.5368199999999999</c:v>
                </c:pt>
                <c:pt idx="12430" formatCode="General">
                  <c:v>1.53521</c:v>
                </c:pt>
                <c:pt idx="12431" formatCode="General">
                  <c:v>1.5337599999999998</c:v>
                </c:pt>
                <c:pt idx="12432" formatCode="General">
                  <c:v>1.5310299999999997</c:v>
                </c:pt>
                <c:pt idx="12433" formatCode="General">
                  <c:v>1.5294299999999998</c:v>
                </c:pt>
                <c:pt idx="12434" formatCode="General">
                  <c:v>1.5271299999999999</c:v>
                </c:pt>
                <c:pt idx="12435" formatCode="General">
                  <c:v>1.52471</c:v>
                </c:pt>
                <c:pt idx="12436" formatCode="General">
                  <c:v>1.5227899999999999</c:v>
                </c:pt>
                <c:pt idx="12437" formatCode="General">
                  <c:v>1.5215599999999998</c:v>
                </c:pt>
                <c:pt idx="12438" formatCode="General">
                  <c:v>1.5199499999999997</c:v>
                </c:pt>
                <c:pt idx="12439" formatCode="General">
                  <c:v>1.51864</c:v>
                </c:pt>
                <c:pt idx="12440" formatCode="General">
                  <c:v>1.51667</c:v>
                </c:pt>
                <c:pt idx="12441" formatCode="General">
                  <c:v>1.5142500000000001</c:v>
                </c:pt>
                <c:pt idx="12442" formatCode="General">
                  <c:v>1.5127999999999997</c:v>
                </c:pt>
                <c:pt idx="12443" formatCode="General">
                  <c:v>1.5095699999999999</c:v>
                </c:pt>
                <c:pt idx="12444" formatCode="General">
                  <c:v>1.5067199999999998</c:v>
                </c:pt>
                <c:pt idx="12445" formatCode="General">
                  <c:v>1.5051299999999999</c:v>
                </c:pt>
                <c:pt idx="12446" formatCode="General">
                  <c:v>1.50203</c:v>
                </c:pt>
                <c:pt idx="12447" formatCode="General">
                  <c:v>1.50027</c:v>
                </c:pt>
                <c:pt idx="12448" formatCode="General">
                  <c:v>1.4987199999999998</c:v>
                </c:pt>
                <c:pt idx="12449" formatCode="General">
                  <c:v>1.4975799999999997</c:v>
                </c:pt>
                <c:pt idx="12450" formatCode="General">
                  <c:v>1.4951699999999999</c:v>
                </c:pt>
                <c:pt idx="12451" formatCode="General">
                  <c:v>1.4919799999999999</c:v>
                </c:pt>
                <c:pt idx="12452" formatCode="General">
                  <c:v>1.4894599999999998</c:v>
                </c:pt>
                <c:pt idx="12453" formatCode="General">
                  <c:v>1.4877099999999999</c:v>
                </c:pt>
                <c:pt idx="12454" formatCode="General">
                  <c:v>1.4851799999999997</c:v>
                </c:pt>
                <c:pt idx="12455" formatCode="General">
                  <c:v>1.4838899999999997</c:v>
                </c:pt>
                <c:pt idx="12456" formatCode="General">
                  <c:v>1.4818199999999997</c:v>
                </c:pt>
                <c:pt idx="12457" formatCode="General">
                  <c:v>1.4799299999999997</c:v>
                </c:pt>
                <c:pt idx="12458" formatCode="General">
                  <c:v>1.4777799999999999</c:v>
                </c:pt>
                <c:pt idx="12459" formatCode="General">
                  <c:v>1.47621</c:v>
                </c:pt>
                <c:pt idx="12460" formatCode="General">
                  <c:v>1.4747199999999998</c:v>
                </c:pt>
                <c:pt idx="12461" formatCode="General">
                  <c:v>1.4723199999999999</c:v>
                </c:pt>
                <c:pt idx="12462" formatCode="General">
                  <c:v>1.47045</c:v>
                </c:pt>
                <c:pt idx="12463" formatCode="General">
                  <c:v>1.4689099999999997</c:v>
                </c:pt>
                <c:pt idx="12464" formatCode="General">
                  <c:v>1.4679199999999997</c:v>
                </c:pt>
                <c:pt idx="12465" formatCode="General">
                  <c:v>1.4660899999999999</c:v>
                </c:pt>
                <c:pt idx="12466" formatCode="General">
                  <c:v>1.4644899999999998</c:v>
                </c:pt>
                <c:pt idx="12467" formatCode="General">
                  <c:v>1.4631899999999998</c:v>
                </c:pt>
                <c:pt idx="12468" formatCode="General">
                  <c:v>1.4607599999999998</c:v>
                </c:pt>
                <c:pt idx="12469" formatCode="General">
                  <c:v>1.4592299999999998</c:v>
                </c:pt>
                <c:pt idx="12470" formatCode="General">
                  <c:v>1.4571699999999999</c:v>
                </c:pt>
                <c:pt idx="12471" formatCode="General">
                  <c:v>1.4555499999999997</c:v>
                </c:pt>
                <c:pt idx="12472" formatCode="General">
                  <c:v>1.4531799999999997</c:v>
                </c:pt>
                <c:pt idx="12473" formatCode="General">
                  <c:v>1.45224</c:v>
                </c:pt>
                <c:pt idx="12474" formatCode="General">
                  <c:v>1.4509199999999998</c:v>
                </c:pt>
                <c:pt idx="12475" formatCode="General">
                  <c:v>1.4476299999999998</c:v>
                </c:pt>
                <c:pt idx="12476" formatCode="General">
                  <c:v>1.4461199999999999</c:v>
                </c:pt>
                <c:pt idx="12477" formatCode="General">
                  <c:v>1.4449099999999997</c:v>
                </c:pt>
                <c:pt idx="12478" formatCode="General">
                  <c:v>1.4428099999999997</c:v>
                </c:pt>
                <c:pt idx="12479" formatCode="General">
                  <c:v>1.4334399999999998</c:v>
                </c:pt>
                <c:pt idx="12480" formatCode="General">
                  <c:v>1.43208</c:v>
                </c:pt>
                <c:pt idx="12481" formatCode="General">
                  <c:v>1.4276599999999997</c:v>
                </c:pt>
                <c:pt idx="12482" formatCode="General">
                  <c:v>1.4259899999999996</c:v>
                </c:pt>
                <c:pt idx="12483" formatCode="General">
                  <c:v>1.4196599999999997</c:v>
                </c:pt>
                <c:pt idx="12484" formatCode="General">
                  <c:v>1.4176699999999998</c:v>
                </c:pt>
                <c:pt idx="12485" formatCode="General">
                  <c:v>1.4149999999999998</c:v>
                </c:pt>
                <c:pt idx="12486" formatCode="General">
                  <c:v>1.4132599999999997</c:v>
                </c:pt>
                <c:pt idx="12487" formatCode="General">
                  <c:v>1.4111999999999998</c:v>
                </c:pt>
                <c:pt idx="12488" formatCode="General">
                  <c:v>1.4085299999999998</c:v>
                </c:pt>
                <c:pt idx="12489" formatCode="General">
                  <c:v>1.4066599999999998</c:v>
                </c:pt>
                <c:pt idx="12490" formatCode="General">
                  <c:v>1.4046999999999998</c:v>
                </c:pt>
                <c:pt idx="12491" formatCode="General">
                  <c:v>1.4030999999999998</c:v>
                </c:pt>
                <c:pt idx="12492" formatCode="General">
                  <c:v>1.4009699999999998</c:v>
                </c:pt>
                <c:pt idx="12493" formatCode="General">
                  <c:v>1.39913</c:v>
                </c:pt>
                <c:pt idx="12494" formatCode="General">
                  <c:v>1.3978299999999997</c:v>
                </c:pt>
                <c:pt idx="12495" formatCode="General">
                  <c:v>1.3956999999999997</c:v>
                </c:pt>
                <c:pt idx="12496" formatCode="General">
                  <c:v>1.3928199999999999</c:v>
                </c:pt>
                <c:pt idx="12497" formatCode="General">
                  <c:v>1.39137</c:v>
                </c:pt>
                <c:pt idx="12498" formatCode="General">
                  <c:v>1.3905799999999999</c:v>
                </c:pt>
                <c:pt idx="12499" formatCode="General">
                  <c:v>1.3881600000000001</c:v>
                </c:pt>
                <c:pt idx="12500" formatCode="General">
                  <c:v>1.3864700000000001</c:v>
                </c:pt>
                <c:pt idx="12501" formatCode="General">
                  <c:v>1.3844799999999999</c:v>
                </c:pt>
                <c:pt idx="12502" formatCode="General">
                  <c:v>1.3827799999999999</c:v>
                </c:pt>
                <c:pt idx="12503" formatCode="General">
                  <c:v>1.38107</c:v>
                </c:pt>
                <c:pt idx="12504" formatCode="General">
                  <c:v>1.3797699999999997</c:v>
                </c:pt>
                <c:pt idx="12505" formatCode="General">
                  <c:v>1.3781699999999999</c:v>
                </c:pt>
                <c:pt idx="12506" formatCode="General">
                  <c:v>1.3745700000000001</c:v>
                </c:pt>
                <c:pt idx="12507" formatCode="General">
                  <c:v>1.3721099999999999</c:v>
                </c:pt>
                <c:pt idx="12508" formatCode="General">
                  <c:v>1.3688400000000001</c:v>
                </c:pt>
                <c:pt idx="12509" formatCode="General">
                  <c:v>1.3657999999999997</c:v>
                </c:pt>
                <c:pt idx="12510" formatCode="General">
                  <c:v>1.3648</c:v>
                </c:pt>
                <c:pt idx="12511" formatCode="General">
                  <c:v>1.36348</c:v>
                </c:pt>
                <c:pt idx="12512" formatCode="General">
                  <c:v>1.3619899999999998</c:v>
                </c:pt>
                <c:pt idx="12513" formatCode="General">
                  <c:v>1.35968</c:v>
                </c:pt>
                <c:pt idx="12514" formatCode="General">
                  <c:v>1.35788</c:v>
                </c:pt>
                <c:pt idx="12515" formatCode="General">
                  <c:v>1.3566400000000001</c:v>
                </c:pt>
                <c:pt idx="12516" formatCode="General">
                  <c:v>1.3552999999999997</c:v>
                </c:pt>
                <c:pt idx="12517" formatCode="General">
                  <c:v>1.35344</c:v>
                </c:pt>
                <c:pt idx="12518" formatCode="General">
                  <c:v>1.3521300000000001</c:v>
                </c:pt>
                <c:pt idx="12519" formatCode="General">
                  <c:v>1.3503799999999999</c:v>
                </c:pt>
                <c:pt idx="12520" formatCode="General">
                  <c:v>1.34849</c:v>
                </c:pt>
                <c:pt idx="12521" formatCode="General">
                  <c:v>1.34657</c:v>
                </c:pt>
                <c:pt idx="12522" formatCode="General">
                  <c:v>1.3446199999999999</c:v>
                </c:pt>
                <c:pt idx="12523" formatCode="General">
                  <c:v>1.34256</c:v>
                </c:pt>
                <c:pt idx="12524" formatCode="General">
                  <c:v>1.32081</c:v>
                </c:pt>
                <c:pt idx="12525" formatCode="General">
                  <c:v>1.3197599999999998</c:v>
                </c:pt>
                <c:pt idx="12526" formatCode="General">
                  <c:v>1.3185100000000001</c:v>
                </c:pt>
                <c:pt idx="12527" formatCode="General">
                  <c:v>1.31667</c:v>
                </c:pt>
                <c:pt idx="12528" formatCode="General">
                  <c:v>1.3148199999999999</c:v>
                </c:pt>
                <c:pt idx="12529" formatCode="General">
                  <c:v>1.3137599999999998</c:v>
                </c:pt>
                <c:pt idx="12530" formatCode="General">
                  <c:v>1.3126500000000001</c:v>
                </c:pt>
                <c:pt idx="12531" formatCode="General">
                  <c:v>1.31108</c:v>
                </c:pt>
                <c:pt idx="12532" formatCode="General">
                  <c:v>1.30925</c:v>
                </c:pt>
                <c:pt idx="12533" formatCode="General">
                  <c:v>1.30816</c:v>
                </c:pt>
                <c:pt idx="12534" formatCode="General">
                  <c:v>1.3055199999999998</c:v>
                </c:pt>
                <c:pt idx="12535" formatCode="General">
                  <c:v>1.2861499999999999</c:v>
                </c:pt>
                <c:pt idx="12536" formatCode="General">
                  <c:v>1.28531</c:v>
                </c:pt>
                <c:pt idx="12537" formatCode="General">
                  <c:v>1.2837799999999997</c:v>
                </c:pt>
                <c:pt idx="12538" formatCode="General">
                  <c:v>1.2822</c:v>
                </c:pt>
                <c:pt idx="12539" formatCode="General">
                  <c:v>1.2811899999999998</c:v>
                </c:pt>
                <c:pt idx="12540" formatCode="General">
                  <c:v>1.2786999999999997</c:v>
                </c:pt>
                <c:pt idx="12541" formatCode="General">
                  <c:v>1.25745</c:v>
                </c:pt>
                <c:pt idx="12542" formatCode="General">
                  <c:v>1.2557699999999998</c:v>
                </c:pt>
                <c:pt idx="12543" formatCode="General">
                  <c:v>1.2542599999999999</c:v>
                </c:pt>
                <c:pt idx="12544" formatCode="General">
                  <c:v>1.2523</c:v>
                </c:pt>
                <c:pt idx="12545" formatCode="General">
                  <c:v>1.2501500000000001</c:v>
                </c:pt>
                <c:pt idx="12546" formatCode="General">
                  <c:v>1.24813</c:v>
                </c:pt>
                <c:pt idx="12547" formatCode="General">
                  <c:v>1.24688</c:v>
                </c:pt>
                <c:pt idx="12548" formatCode="General">
                  <c:v>1.2362299999999997</c:v>
                </c:pt>
                <c:pt idx="12549" formatCode="General">
                  <c:v>1.2338899999999997</c:v>
                </c:pt>
                <c:pt idx="12550" formatCode="General">
                  <c:v>1.2313099999999997</c:v>
                </c:pt>
                <c:pt idx="12551" formatCode="General">
                  <c:v>1.2292999999999998</c:v>
                </c:pt>
                <c:pt idx="12552" formatCode="General">
                  <c:v>1.2279199999999997</c:v>
                </c:pt>
                <c:pt idx="12553" formatCode="General">
                  <c:v>1.2268199999999998</c:v>
                </c:pt>
                <c:pt idx="12554" formatCode="General">
                  <c:v>1.2252799999999997</c:v>
                </c:pt>
                <c:pt idx="12555" formatCode="General">
                  <c:v>1.2236999999999998</c:v>
                </c:pt>
                <c:pt idx="12556" formatCode="General">
                  <c:v>1.22214</c:v>
                </c:pt>
                <c:pt idx="12557" formatCode="General">
                  <c:v>1.22068</c:v>
                </c:pt>
                <c:pt idx="12558" formatCode="General">
                  <c:v>1.2192099999999997</c:v>
                </c:pt>
                <c:pt idx="12559" formatCode="General">
                  <c:v>1.2177899999999997</c:v>
                </c:pt>
                <c:pt idx="12560" formatCode="General">
                  <c:v>1.2149299999999998</c:v>
                </c:pt>
                <c:pt idx="12561" formatCode="General">
                  <c:v>1.2135199999999997</c:v>
                </c:pt>
                <c:pt idx="12562" formatCode="General">
                  <c:v>1.212</c:v>
                </c:pt>
                <c:pt idx="12563" formatCode="General">
                  <c:v>1.2102299999999997</c:v>
                </c:pt>
                <c:pt idx="12564" formatCode="General">
                  <c:v>1.2092999999999998</c:v>
                </c:pt>
                <c:pt idx="12565" formatCode="General">
                  <c:v>1.2077199999999997</c:v>
                </c:pt>
                <c:pt idx="12566" formatCode="General">
                  <c:v>1.2058499999999999</c:v>
                </c:pt>
                <c:pt idx="12567" formatCode="General">
                  <c:v>1.2042999999999997</c:v>
                </c:pt>
                <c:pt idx="12568" formatCode="General">
                  <c:v>1.2027699999999997</c:v>
                </c:pt>
                <c:pt idx="12569" formatCode="General">
                  <c:v>1.2011499999999997</c:v>
                </c:pt>
                <c:pt idx="12570" formatCode="General">
                  <c:v>1.1995199999999999</c:v>
                </c:pt>
                <c:pt idx="12571" formatCode="General">
                  <c:v>1.1968099999999999</c:v>
                </c:pt>
                <c:pt idx="12572" formatCode="General">
                  <c:v>1.1957500000000001</c:v>
                </c:pt>
                <c:pt idx="12573" formatCode="General">
                  <c:v>1.17771</c:v>
                </c:pt>
                <c:pt idx="12574" formatCode="General">
                  <c:v>1.1761500000000003</c:v>
                </c:pt>
                <c:pt idx="12575" formatCode="General">
                  <c:v>1.1747500000000002</c:v>
                </c:pt>
                <c:pt idx="12576" formatCode="General">
                  <c:v>1.169</c:v>
                </c:pt>
                <c:pt idx="12577" formatCode="General">
                  <c:v>1.16751</c:v>
                </c:pt>
                <c:pt idx="12578" formatCode="General">
                  <c:v>1.1658599999999999</c:v>
                </c:pt>
                <c:pt idx="12579" formatCode="General">
                  <c:v>1.1650700000000001</c:v>
                </c:pt>
                <c:pt idx="12580" formatCode="General">
                  <c:v>1.1638299999999997</c:v>
                </c:pt>
                <c:pt idx="12581" formatCode="General">
                  <c:v>1.1620699999999999</c:v>
                </c:pt>
                <c:pt idx="12582" formatCode="General">
                  <c:v>1.16093</c:v>
                </c:pt>
                <c:pt idx="12583" formatCode="General">
                  <c:v>1.1593</c:v>
                </c:pt>
                <c:pt idx="12584" formatCode="General">
                  <c:v>1.1575599999999999</c:v>
                </c:pt>
                <c:pt idx="12585" formatCode="General">
                  <c:v>1.15602</c:v>
                </c:pt>
                <c:pt idx="12586" formatCode="General">
                  <c:v>1.15296</c:v>
                </c:pt>
                <c:pt idx="12587" formatCode="General">
                  <c:v>1.1513800000000001</c:v>
                </c:pt>
                <c:pt idx="12588" formatCode="General">
                  <c:v>1.1506099999999999</c:v>
                </c:pt>
                <c:pt idx="12589" formatCode="General">
                  <c:v>1.14974</c:v>
                </c:pt>
                <c:pt idx="12590" formatCode="General">
                  <c:v>1.1464799999999999</c:v>
                </c:pt>
                <c:pt idx="12591" formatCode="General">
                  <c:v>1.14476</c:v>
                </c:pt>
                <c:pt idx="12592" formatCode="General">
                  <c:v>1.14273</c:v>
                </c:pt>
                <c:pt idx="12593" formatCode="General">
                  <c:v>1.1409100000000001</c:v>
                </c:pt>
                <c:pt idx="12594" formatCode="General">
                  <c:v>1.1409100000000001</c:v>
                </c:pt>
                <c:pt idx="12595" formatCode="General">
                  <c:v>1.1409100000000001</c:v>
                </c:pt>
                <c:pt idx="12596" formatCode="General">
                  <c:v>1.1409100000000001</c:v>
                </c:pt>
                <c:pt idx="12597" formatCode="General">
                  <c:v>1.1409100000000001</c:v>
                </c:pt>
                <c:pt idx="12598" formatCode="General">
                  <c:v>1.1409100000000001</c:v>
                </c:pt>
                <c:pt idx="12599" formatCode="General">
                  <c:v>1.1409100000000001</c:v>
                </c:pt>
                <c:pt idx="12600" formatCode="General">
                  <c:v>1.1409100000000001</c:v>
                </c:pt>
                <c:pt idx="12601" formatCode="General">
                  <c:v>1.1409100000000001</c:v>
                </c:pt>
                <c:pt idx="12602" formatCode="General">
                  <c:v>1.1409100000000001</c:v>
                </c:pt>
                <c:pt idx="12603" formatCode="General">
                  <c:v>1.1409100000000001</c:v>
                </c:pt>
                <c:pt idx="12604" formatCode="General">
                  <c:v>1.1409100000000001</c:v>
                </c:pt>
                <c:pt idx="12605" formatCode="General">
                  <c:v>1.1409100000000001</c:v>
                </c:pt>
                <c:pt idx="12606" formatCode="General">
                  <c:v>1.1409100000000001</c:v>
                </c:pt>
                <c:pt idx="12607" formatCode="General">
                  <c:v>1.1409100000000001</c:v>
                </c:pt>
                <c:pt idx="12608" formatCode="General">
                  <c:v>1.1409100000000001</c:v>
                </c:pt>
                <c:pt idx="12609" formatCode="General">
                  <c:v>1.1409100000000001</c:v>
                </c:pt>
                <c:pt idx="12610" formatCode="General">
                  <c:v>1.1409100000000001</c:v>
                </c:pt>
                <c:pt idx="12611" formatCode="General">
                  <c:v>1.1409100000000001</c:v>
                </c:pt>
                <c:pt idx="12612" formatCode="General">
                  <c:v>1.1409100000000001</c:v>
                </c:pt>
                <c:pt idx="12613" formatCode="General">
                  <c:v>1.1409100000000001</c:v>
                </c:pt>
                <c:pt idx="12614" formatCode="General">
                  <c:v>1.1409100000000001</c:v>
                </c:pt>
                <c:pt idx="12615" formatCode="General">
                  <c:v>1.1409100000000001</c:v>
                </c:pt>
                <c:pt idx="12616" formatCode="General">
                  <c:v>1.1409100000000001</c:v>
                </c:pt>
                <c:pt idx="12617" formatCode="General">
                  <c:v>1.1409100000000001</c:v>
                </c:pt>
                <c:pt idx="12618" formatCode="General">
                  <c:v>1.1409100000000001</c:v>
                </c:pt>
                <c:pt idx="12619" formatCode="General">
                  <c:v>1.1409100000000001</c:v>
                </c:pt>
                <c:pt idx="12620" formatCode="General">
                  <c:v>1.1409100000000001</c:v>
                </c:pt>
                <c:pt idx="12621" formatCode="General">
                  <c:v>1.1409100000000001</c:v>
                </c:pt>
                <c:pt idx="12622" formatCode="General">
                  <c:v>1.1409100000000001</c:v>
                </c:pt>
                <c:pt idx="12623" formatCode="General">
                  <c:v>1.1409100000000001</c:v>
                </c:pt>
                <c:pt idx="12624" formatCode="General">
                  <c:v>1.1409100000000001</c:v>
                </c:pt>
                <c:pt idx="12625" formatCode="General">
                  <c:v>1.1409100000000001</c:v>
                </c:pt>
                <c:pt idx="12626" formatCode="General">
                  <c:v>1.1409100000000001</c:v>
                </c:pt>
                <c:pt idx="12627" formatCode="General">
                  <c:v>1.1409100000000001</c:v>
                </c:pt>
                <c:pt idx="12628" formatCode="General">
                  <c:v>1.1409100000000001</c:v>
                </c:pt>
                <c:pt idx="12629" formatCode="General">
                  <c:v>1.1409100000000001</c:v>
                </c:pt>
                <c:pt idx="12630" formatCode="General">
                  <c:v>1.1409100000000001</c:v>
                </c:pt>
                <c:pt idx="12631" formatCode="General">
                  <c:v>1.1409100000000001</c:v>
                </c:pt>
                <c:pt idx="12632" formatCode="General">
                  <c:v>1.1409100000000001</c:v>
                </c:pt>
                <c:pt idx="12633" formatCode="General">
                  <c:v>1.1409100000000001</c:v>
                </c:pt>
                <c:pt idx="12634" formatCode="General">
                  <c:v>1.1409100000000001</c:v>
                </c:pt>
                <c:pt idx="12635" formatCode="General">
                  <c:v>1.1409100000000001</c:v>
                </c:pt>
                <c:pt idx="12636" formatCode="General">
                  <c:v>1.1409100000000001</c:v>
                </c:pt>
                <c:pt idx="12637" formatCode="General">
                  <c:v>1.1409100000000001</c:v>
                </c:pt>
                <c:pt idx="12638" formatCode="General">
                  <c:v>1.1409100000000001</c:v>
                </c:pt>
                <c:pt idx="12639" formatCode="General">
                  <c:v>1.1409100000000001</c:v>
                </c:pt>
                <c:pt idx="12640" formatCode="General">
                  <c:v>1.1409100000000001</c:v>
                </c:pt>
                <c:pt idx="12641" formatCode="General">
                  <c:v>1.1409100000000001</c:v>
                </c:pt>
                <c:pt idx="12642" formatCode="General">
                  <c:v>1.1409100000000001</c:v>
                </c:pt>
                <c:pt idx="12643" formatCode="General">
                  <c:v>1.1409100000000001</c:v>
                </c:pt>
                <c:pt idx="12644" formatCode="General">
                  <c:v>1.1409100000000001</c:v>
                </c:pt>
                <c:pt idx="12645" formatCode="General">
                  <c:v>1.1409100000000001</c:v>
                </c:pt>
                <c:pt idx="12646" formatCode="General">
                  <c:v>1.1409100000000001</c:v>
                </c:pt>
                <c:pt idx="12647" formatCode="General">
                  <c:v>1.1409100000000001</c:v>
                </c:pt>
                <c:pt idx="12648" formatCode="General">
                  <c:v>1.1409100000000001</c:v>
                </c:pt>
                <c:pt idx="12649" formatCode="General">
                  <c:v>1.1409100000000001</c:v>
                </c:pt>
                <c:pt idx="12650" formatCode="General">
                  <c:v>1.1409100000000001</c:v>
                </c:pt>
                <c:pt idx="12651" formatCode="General">
                  <c:v>1.1409100000000001</c:v>
                </c:pt>
                <c:pt idx="12652" formatCode="General">
                  <c:v>1.1409100000000001</c:v>
                </c:pt>
                <c:pt idx="12653" formatCode="General">
                  <c:v>1.1409100000000001</c:v>
                </c:pt>
                <c:pt idx="12654" formatCode="General">
                  <c:v>1.1409100000000001</c:v>
                </c:pt>
                <c:pt idx="12655" formatCode="General">
                  <c:v>1.1409100000000001</c:v>
                </c:pt>
                <c:pt idx="12656" formatCode="General">
                  <c:v>1.1409100000000001</c:v>
                </c:pt>
                <c:pt idx="12657" formatCode="General">
                  <c:v>1.1409100000000001</c:v>
                </c:pt>
                <c:pt idx="12658" formatCode="General">
                  <c:v>1.1409100000000001</c:v>
                </c:pt>
                <c:pt idx="12659" formatCode="General">
                  <c:v>1.1409100000000001</c:v>
                </c:pt>
                <c:pt idx="12660" formatCode="General">
                  <c:v>1.1409100000000001</c:v>
                </c:pt>
                <c:pt idx="12661" formatCode="General">
                  <c:v>1.1409100000000001</c:v>
                </c:pt>
                <c:pt idx="12662" formatCode="General">
                  <c:v>1.1409100000000001</c:v>
                </c:pt>
                <c:pt idx="12663" formatCode="General">
                  <c:v>1.1409100000000001</c:v>
                </c:pt>
                <c:pt idx="12664" formatCode="General">
                  <c:v>1.1409100000000001</c:v>
                </c:pt>
                <c:pt idx="12665" formatCode="General">
                  <c:v>1.1409100000000001</c:v>
                </c:pt>
                <c:pt idx="12666" formatCode="General">
                  <c:v>1.1409100000000001</c:v>
                </c:pt>
                <c:pt idx="12667" formatCode="General">
                  <c:v>1.1409100000000001</c:v>
                </c:pt>
                <c:pt idx="12668" formatCode="General">
                  <c:v>1.1409100000000001</c:v>
                </c:pt>
                <c:pt idx="12669" formatCode="General">
                  <c:v>1.1409100000000001</c:v>
                </c:pt>
                <c:pt idx="12670" formatCode="General">
                  <c:v>1.1409100000000001</c:v>
                </c:pt>
                <c:pt idx="12671" formatCode="General">
                  <c:v>1.1409100000000001</c:v>
                </c:pt>
                <c:pt idx="12672" formatCode="General">
                  <c:v>1.1409100000000001</c:v>
                </c:pt>
                <c:pt idx="12673" formatCode="General">
                  <c:v>1.1409100000000001</c:v>
                </c:pt>
                <c:pt idx="12674" formatCode="General">
                  <c:v>1.1409100000000001</c:v>
                </c:pt>
                <c:pt idx="12675" formatCode="General">
                  <c:v>1.1409100000000001</c:v>
                </c:pt>
                <c:pt idx="12676" formatCode="General">
                  <c:v>1.1409100000000001</c:v>
                </c:pt>
                <c:pt idx="12677" formatCode="General">
                  <c:v>1.1409100000000001</c:v>
                </c:pt>
                <c:pt idx="12678" formatCode="General">
                  <c:v>1.1409100000000001</c:v>
                </c:pt>
                <c:pt idx="12679" formatCode="General">
                  <c:v>1.1409100000000001</c:v>
                </c:pt>
                <c:pt idx="12680" formatCode="General">
                  <c:v>1.1409100000000001</c:v>
                </c:pt>
                <c:pt idx="12681" formatCode="General">
                  <c:v>1.1409100000000001</c:v>
                </c:pt>
                <c:pt idx="12682" formatCode="General">
                  <c:v>1.1409100000000001</c:v>
                </c:pt>
                <c:pt idx="12683" formatCode="General">
                  <c:v>1.1409100000000001</c:v>
                </c:pt>
                <c:pt idx="12684" formatCode="General">
                  <c:v>1.1409100000000001</c:v>
                </c:pt>
                <c:pt idx="12685" formatCode="General">
                  <c:v>1.1409100000000001</c:v>
                </c:pt>
                <c:pt idx="12686" formatCode="General">
                  <c:v>1.1409100000000001</c:v>
                </c:pt>
                <c:pt idx="12687" formatCode="General">
                  <c:v>1.1409100000000001</c:v>
                </c:pt>
                <c:pt idx="12688" formatCode="General">
                  <c:v>1.1409100000000001</c:v>
                </c:pt>
                <c:pt idx="12689" formatCode="General">
                  <c:v>1.1409100000000001</c:v>
                </c:pt>
                <c:pt idx="12690" formatCode="General">
                  <c:v>1.1409100000000001</c:v>
                </c:pt>
                <c:pt idx="12691" formatCode="General">
                  <c:v>1.1409100000000001</c:v>
                </c:pt>
                <c:pt idx="12692" formatCode="General">
                  <c:v>1.1409100000000001</c:v>
                </c:pt>
                <c:pt idx="12693" formatCode="General">
                  <c:v>1.1409100000000001</c:v>
                </c:pt>
                <c:pt idx="12694" formatCode="General">
                  <c:v>1.1409100000000001</c:v>
                </c:pt>
                <c:pt idx="12695" formatCode="General">
                  <c:v>1.1409100000000001</c:v>
                </c:pt>
                <c:pt idx="12696" formatCode="General">
                  <c:v>1.1409100000000001</c:v>
                </c:pt>
                <c:pt idx="12697" formatCode="General">
                  <c:v>1.1409100000000001</c:v>
                </c:pt>
                <c:pt idx="12698" formatCode="General">
                  <c:v>1.1409100000000001</c:v>
                </c:pt>
                <c:pt idx="12699" formatCode="General">
                  <c:v>1.1409100000000001</c:v>
                </c:pt>
                <c:pt idx="12700" formatCode="General">
                  <c:v>1.1409100000000001</c:v>
                </c:pt>
                <c:pt idx="12701" formatCode="General">
                  <c:v>1.1409100000000001</c:v>
                </c:pt>
                <c:pt idx="12702" formatCode="General">
                  <c:v>1.1409100000000001</c:v>
                </c:pt>
                <c:pt idx="12703" formatCode="General">
                  <c:v>1.1409100000000001</c:v>
                </c:pt>
                <c:pt idx="12704" formatCode="General">
                  <c:v>1.1409100000000001</c:v>
                </c:pt>
                <c:pt idx="12705" formatCode="General">
                  <c:v>1.1409100000000001</c:v>
                </c:pt>
                <c:pt idx="12706" formatCode="General">
                  <c:v>1.1409100000000001</c:v>
                </c:pt>
                <c:pt idx="12707" formatCode="General">
                  <c:v>1.1409100000000001</c:v>
                </c:pt>
                <c:pt idx="12708" formatCode="General">
                  <c:v>1.1409100000000001</c:v>
                </c:pt>
                <c:pt idx="12709" formatCode="General">
                  <c:v>1.1409100000000001</c:v>
                </c:pt>
                <c:pt idx="12710" formatCode="General">
                  <c:v>1.1409100000000001</c:v>
                </c:pt>
                <c:pt idx="12711" formatCode="General">
                  <c:v>1.1409100000000001</c:v>
                </c:pt>
                <c:pt idx="12712" formatCode="General">
                  <c:v>1.1409100000000001</c:v>
                </c:pt>
                <c:pt idx="12713" formatCode="General">
                  <c:v>1.1409100000000001</c:v>
                </c:pt>
                <c:pt idx="12714" formatCode="General">
                  <c:v>1.1409100000000001</c:v>
                </c:pt>
                <c:pt idx="12715" formatCode="General">
                  <c:v>1.1409100000000001</c:v>
                </c:pt>
                <c:pt idx="12716" formatCode="General">
                  <c:v>1.1409100000000001</c:v>
                </c:pt>
                <c:pt idx="12717" formatCode="General">
                  <c:v>1.1409100000000001</c:v>
                </c:pt>
                <c:pt idx="12718" formatCode="General">
                  <c:v>1.1409100000000001</c:v>
                </c:pt>
                <c:pt idx="12719" formatCode="General">
                  <c:v>1.1409100000000001</c:v>
                </c:pt>
                <c:pt idx="12720" formatCode="General">
                  <c:v>1.1409100000000001</c:v>
                </c:pt>
                <c:pt idx="12721" formatCode="General">
                  <c:v>1.1409100000000001</c:v>
                </c:pt>
                <c:pt idx="12722" formatCode="General">
                  <c:v>1.1409100000000001</c:v>
                </c:pt>
                <c:pt idx="12723" formatCode="General">
                  <c:v>1.1409100000000001</c:v>
                </c:pt>
                <c:pt idx="12724" formatCode="General">
                  <c:v>1.1409100000000001</c:v>
                </c:pt>
                <c:pt idx="12725" formatCode="General">
                  <c:v>1.1409100000000001</c:v>
                </c:pt>
                <c:pt idx="12726" formatCode="General">
                  <c:v>1.1409100000000001</c:v>
                </c:pt>
                <c:pt idx="12727" formatCode="General">
                  <c:v>1.1409100000000001</c:v>
                </c:pt>
                <c:pt idx="12728" formatCode="General">
                  <c:v>1.1409100000000001</c:v>
                </c:pt>
                <c:pt idx="12729" formatCode="General">
                  <c:v>1.1409100000000001</c:v>
                </c:pt>
                <c:pt idx="12730" formatCode="General">
                  <c:v>1.1409100000000001</c:v>
                </c:pt>
                <c:pt idx="12731" formatCode="General">
                  <c:v>1.1409100000000001</c:v>
                </c:pt>
                <c:pt idx="12732" formatCode="General">
                  <c:v>1.1409100000000001</c:v>
                </c:pt>
                <c:pt idx="12733" formatCode="General">
                  <c:v>1.1409100000000001</c:v>
                </c:pt>
                <c:pt idx="12734" formatCode="General">
                  <c:v>1.1409100000000001</c:v>
                </c:pt>
                <c:pt idx="12735" formatCode="General">
                  <c:v>1.1409100000000001</c:v>
                </c:pt>
                <c:pt idx="12736" formatCode="General">
                  <c:v>1.1409100000000001</c:v>
                </c:pt>
                <c:pt idx="12737" formatCode="General">
                  <c:v>1.1409100000000001</c:v>
                </c:pt>
                <c:pt idx="12738" formatCode="General">
                  <c:v>1.1409100000000001</c:v>
                </c:pt>
                <c:pt idx="12739" formatCode="General">
                  <c:v>1.1409100000000001</c:v>
                </c:pt>
                <c:pt idx="12740" formatCode="General">
                  <c:v>1.1409100000000001</c:v>
                </c:pt>
                <c:pt idx="12741" formatCode="General">
                  <c:v>1.1409100000000001</c:v>
                </c:pt>
                <c:pt idx="12742" formatCode="General">
                  <c:v>1.1409100000000001</c:v>
                </c:pt>
                <c:pt idx="12743" formatCode="General">
                  <c:v>1.1409100000000001</c:v>
                </c:pt>
                <c:pt idx="12744" formatCode="General">
                  <c:v>1.1409100000000001</c:v>
                </c:pt>
                <c:pt idx="12745" formatCode="General">
                  <c:v>1.1409100000000001</c:v>
                </c:pt>
                <c:pt idx="12746" formatCode="General">
                  <c:v>1.1409100000000001</c:v>
                </c:pt>
                <c:pt idx="12747" formatCode="General">
                  <c:v>1.1409100000000001</c:v>
                </c:pt>
                <c:pt idx="12748" formatCode="General">
                  <c:v>1.1409100000000001</c:v>
                </c:pt>
                <c:pt idx="12749" formatCode="General">
                  <c:v>1.1409100000000001</c:v>
                </c:pt>
                <c:pt idx="12750" formatCode="General">
                  <c:v>1.1409100000000001</c:v>
                </c:pt>
                <c:pt idx="12751" formatCode="General">
                  <c:v>1.1409100000000001</c:v>
                </c:pt>
                <c:pt idx="12752" formatCode="General">
                  <c:v>1.1409100000000001</c:v>
                </c:pt>
                <c:pt idx="12753" formatCode="General">
                  <c:v>1.1409100000000001</c:v>
                </c:pt>
                <c:pt idx="12754" formatCode="General">
                  <c:v>1.1409100000000001</c:v>
                </c:pt>
                <c:pt idx="12755" formatCode="General">
                  <c:v>1.1409100000000001</c:v>
                </c:pt>
                <c:pt idx="12756" formatCode="General">
                  <c:v>1.1409100000000001</c:v>
                </c:pt>
                <c:pt idx="12757" formatCode="General">
                  <c:v>1.1409100000000001</c:v>
                </c:pt>
                <c:pt idx="12758" formatCode="General">
                  <c:v>1.1409100000000001</c:v>
                </c:pt>
                <c:pt idx="12759" formatCode="General">
                  <c:v>1.1409100000000001</c:v>
                </c:pt>
                <c:pt idx="12760" formatCode="General">
                  <c:v>1.1409100000000001</c:v>
                </c:pt>
                <c:pt idx="12761" formatCode="General">
                  <c:v>1.1409100000000001</c:v>
                </c:pt>
                <c:pt idx="12762" formatCode="General">
                  <c:v>1.1409100000000001</c:v>
                </c:pt>
                <c:pt idx="12763" formatCode="General">
                  <c:v>1.1409100000000001</c:v>
                </c:pt>
                <c:pt idx="12764" formatCode="General">
                  <c:v>1.1409100000000001</c:v>
                </c:pt>
                <c:pt idx="12765" formatCode="General">
                  <c:v>1.1409100000000001</c:v>
                </c:pt>
                <c:pt idx="12766" formatCode="General">
                  <c:v>1.1409100000000001</c:v>
                </c:pt>
                <c:pt idx="12767" formatCode="General">
                  <c:v>1.1409100000000001</c:v>
                </c:pt>
                <c:pt idx="12768" formatCode="General">
                  <c:v>1.1409100000000001</c:v>
                </c:pt>
                <c:pt idx="12769" formatCode="General">
                  <c:v>1.1409100000000001</c:v>
                </c:pt>
                <c:pt idx="12770" formatCode="General">
                  <c:v>1.1409100000000001</c:v>
                </c:pt>
                <c:pt idx="12771" formatCode="General">
                  <c:v>1.1409100000000001</c:v>
                </c:pt>
                <c:pt idx="12772" formatCode="General">
                  <c:v>1.1409100000000001</c:v>
                </c:pt>
                <c:pt idx="12773" formatCode="General">
                  <c:v>1.1409100000000001</c:v>
                </c:pt>
                <c:pt idx="12774" formatCode="General">
                  <c:v>1.1409100000000001</c:v>
                </c:pt>
                <c:pt idx="12775" formatCode="General">
                  <c:v>1.1409100000000001</c:v>
                </c:pt>
                <c:pt idx="12776" formatCode="General">
                  <c:v>1.1409100000000001</c:v>
                </c:pt>
                <c:pt idx="12777" formatCode="General">
                  <c:v>1.1409100000000001</c:v>
                </c:pt>
                <c:pt idx="12778" formatCode="General">
                  <c:v>1.1409100000000001</c:v>
                </c:pt>
                <c:pt idx="12779" formatCode="General">
                  <c:v>1.1409100000000001</c:v>
                </c:pt>
                <c:pt idx="12780" formatCode="General">
                  <c:v>1.1409100000000001</c:v>
                </c:pt>
                <c:pt idx="12781" formatCode="General">
                  <c:v>1.1409100000000001</c:v>
                </c:pt>
                <c:pt idx="12782" formatCode="General">
                  <c:v>1.1409100000000001</c:v>
                </c:pt>
                <c:pt idx="12783" formatCode="General">
                  <c:v>1.1409100000000001</c:v>
                </c:pt>
                <c:pt idx="12784" formatCode="General">
                  <c:v>1.1409100000000001</c:v>
                </c:pt>
                <c:pt idx="12785" formatCode="General">
                  <c:v>1.1409100000000001</c:v>
                </c:pt>
                <c:pt idx="12786" formatCode="General">
                  <c:v>1.1409100000000001</c:v>
                </c:pt>
                <c:pt idx="12787" formatCode="General">
                  <c:v>1.1409100000000001</c:v>
                </c:pt>
                <c:pt idx="12788" formatCode="General">
                  <c:v>1.14049</c:v>
                </c:pt>
                <c:pt idx="12789" formatCode="General">
                  <c:v>1.1391800000000001</c:v>
                </c:pt>
                <c:pt idx="12790" formatCode="General">
                  <c:v>1.13775</c:v>
                </c:pt>
                <c:pt idx="12791" formatCode="General">
                  <c:v>1.1360600000000001</c:v>
                </c:pt>
                <c:pt idx="12792" formatCode="General">
                  <c:v>1.1351</c:v>
                </c:pt>
                <c:pt idx="12793" formatCode="General">
                  <c:v>1.1329100000000001</c:v>
                </c:pt>
                <c:pt idx="12794" formatCode="General">
                  <c:v>1.1320800000000002</c:v>
                </c:pt>
                <c:pt idx="12795" formatCode="General">
                  <c:v>1.13093</c:v>
                </c:pt>
                <c:pt idx="12796" formatCode="General">
                  <c:v>1.1298899999999998</c:v>
                </c:pt>
                <c:pt idx="12797" formatCode="General">
                  <c:v>1.12812</c:v>
                </c:pt>
                <c:pt idx="12798" formatCode="General">
                  <c:v>1.12679</c:v>
                </c:pt>
                <c:pt idx="12799" formatCode="General">
                  <c:v>1.1258699999999997</c:v>
                </c:pt>
                <c:pt idx="12800" formatCode="General">
                  <c:v>1.12497</c:v>
                </c:pt>
                <c:pt idx="12801" formatCode="General">
                  <c:v>1.12416</c:v>
                </c:pt>
                <c:pt idx="12802" formatCode="General">
                  <c:v>1.1231899999999999</c:v>
                </c:pt>
                <c:pt idx="12803" formatCode="General">
                  <c:v>1.1220800000000002</c:v>
                </c:pt>
                <c:pt idx="12804" formatCode="General">
                  <c:v>1.1211</c:v>
                </c:pt>
                <c:pt idx="12805" formatCode="General">
                  <c:v>1.1197899999999998</c:v>
                </c:pt>
                <c:pt idx="12806" formatCode="General">
                  <c:v>1.1185099999999999</c:v>
                </c:pt>
                <c:pt idx="12807" formatCode="General">
                  <c:v>1.1173199999999999</c:v>
                </c:pt>
                <c:pt idx="12808" formatCode="General">
                  <c:v>1.1160399999999999</c:v>
                </c:pt>
                <c:pt idx="12809" formatCode="General">
                  <c:v>1.11473</c:v>
                </c:pt>
                <c:pt idx="12810" formatCode="General">
                  <c:v>1.11307</c:v>
                </c:pt>
                <c:pt idx="12811" formatCode="General">
                  <c:v>1.11191</c:v>
                </c:pt>
                <c:pt idx="12812" formatCode="General">
                  <c:v>1.1106499999999999</c:v>
                </c:pt>
                <c:pt idx="12813" formatCode="General">
                  <c:v>1.10958</c:v>
                </c:pt>
                <c:pt idx="12814" formatCode="General">
                  <c:v>1.1086</c:v>
                </c:pt>
                <c:pt idx="12815" formatCode="General">
                  <c:v>1.10747</c:v>
                </c:pt>
                <c:pt idx="12816" formatCode="General">
                  <c:v>1.10686</c:v>
                </c:pt>
                <c:pt idx="12817" formatCode="General">
                  <c:v>1.1054999999999997</c:v>
                </c:pt>
                <c:pt idx="12818" formatCode="General">
                  <c:v>1.1043000000000001</c:v>
                </c:pt>
                <c:pt idx="12819" formatCode="General">
                  <c:v>1.10321</c:v>
                </c:pt>
                <c:pt idx="12820" formatCode="General">
                  <c:v>1.1018599999999998</c:v>
                </c:pt>
                <c:pt idx="12821" formatCode="General">
                  <c:v>1.10016</c:v>
                </c:pt>
                <c:pt idx="12822" formatCode="General">
                  <c:v>1.0989100000000001</c:v>
                </c:pt>
                <c:pt idx="12823" formatCode="General">
                  <c:v>1.0986400000000001</c:v>
                </c:pt>
                <c:pt idx="12824" formatCode="General">
                  <c:v>1.0980500000000002</c:v>
                </c:pt>
                <c:pt idx="12825" formatCode="General">
                  <c:v>1.0967100000000001</c:v>
                </c:pt>
                <c:pt idx="12826" formatCode="General">
                  <c:v>1.09459</c:v>
                </c:pt>
                <c:pt idx="12827" formatCode="General">
                  <c:v>1.0933899999999999</c:v>
                </c:pt>
                <c:pt idx="12828" formatCode="General">
                  <c:v>1.0922400000000001</c:v>
                </c:pt>
                <c:pt idx="12829" formatCode="General">
                  <c:v>1.0899599999999998</c:v>
                </c:pt>
                <c:pt idx="12830" formatCode="General">
                  <c:v>1.0886400000000001</c:v>
                </c:pt>
                <c:pt idx="12831" formatCode="General">
                  <c:v>1.0876599999999998</c:v>
                </c:pt>
                <c:pt idx="12832" formatCode="General">
                  <c:v>1.0861000000000001</c:v>
                </c:pt>
                <c:pt idx="12833" formatCode="General">
                  <c:v>1.08524</c:v>
                </c:pt>
                <c:pt idx="12834" formatCode="General">
                  <c:v>1.08358</c:v>
                </c:pt>
                <c:pt idx="12835" formatCode="General">
                  <c:v>1.08226</c:v>
                </c:pt>
                <c:pt idx="12836" formatCode="General">
                  <c:v>1.0811899999999999</c:v>
                </c:pt>
                <c:pt idx="12837" formatCode="General">
                  <c:v>1.0784</c:v>
                </c:pt>
                <c:pt idx="12838" formatCode="General">
                  <c:v>1.07707</c:v>
                </c:pt>
                <c:pt idx="12839" formatCode="General">
                  <c:v>1.0757699999999997</c:v>
                </c:pt>
                <c:pt idx="12840" formatCode="General">
                  <c:v>1.0737599999999998</c:v>
                </c:pt>
                <c:pt idx="12841" formatCode="General">
                  <c:v>1.0724</c:v>
                </c:pt>
                <c:pt idx="12842" formatCode="General">
                  <c:v>1.07016</c:v>
                </c:pt>
                <c:pt idx="12843" formatCode="General">
                  <c:v>1.06863</c:v>
                </c:pt>
                <c:pt idx="12844" formatCode="General">
                  <c:v>1.0676699999999997</c:v>
                </c:pt>
                <c:pt idx="12845" formatCode="General">
                  <c:v>1.0649599999999999</c:v>
                </c:pt>
                <c:pt idx="12846" formatCode="General">
                  <c:v>1.06375</c:v>
                </c:pt>
                <c:pt idx="12847" formatCode="General">
                  <c:v>1.06223</c:v>
                </c:pt>
                <c:pt idx="12848" formatCode="General">
                  <c:v>1.06054</c:v>
                </c:pt>
                <c:pt idx="12849" formatCode="General">
                  <c:v>1.0596699999999997</c:v>
                </c:pt>
                <c:pt idx="12850" formatCode="General">
                  <c:v>1.0583400000000001</c:v>
                </c:pt>
                <c:pt idx="12851" formatCode="General">
                  <c:v>1.0572699999999997</c:v>
                </c:pt>
                <c:pt idx="12852" formatCode="General">
                  <c:v>1.05585</c:v>
                </c:pt>
                <c:pt idx="12853" formatCode="General">
                  <c:v>1.05447</c:v>
                </c:pt>
                <c:pt idx="12854" formatCode="General">
                  <c:v>1.0536199999999998</c:v>
                </c:pt>
                <c:pt idx="12855" formatCode="General">
                  <c:v>1.0524500000000001</c:v>
                </c:pt>
                <c:pt idx="12856" formatCode="General">
                  <c:v>1.0510899999999999</c:v>
                </c:pt>
                <c:pt idx="12857" formatCode="General">
                  <c:v>1.0497399999999997</c:v>
                </c:pt>
                <c:pt idx="12858" formatCode="General">
                  <c:v>1.04878</c:v>
                </c:pt>
                <c:pt idx="12859" formatCode="General">
                  <c:v>1.0477099999999997</c:v>
                </c:pt>
                <c:pt idx="12860" formatCode="General">
                  <c:v>1.04667</c:v>
                </c:pt>
                <c:pt idx="12861" formatCode="General">
                  <c:v>1.0456099999999997</c:v>
                </c:pt>
                <c:pt idx="12862" formatCode="General">
                  <c:v>1.04417</c:v>
                </c:pt>
                <c:pt idx="12863" formatCode="General">
                  <c:v>1.0428999999999997</c:v>
                </c:pt>
                <c:pt idx="12864" formatCode="General">
                  <c:v>1.04138</c:v>
                </c:pt>
                <c:pt idx="12865" formatCode="General">
                  <c:v>1.04033</c:v>
                </c:pt>
                <c:pt idx="12866" formatCode="General">
                  <c:v>1.03935</c:v>
                </c:pt>
                <c:pt idx="12867" formatCode="General">
                  <c:v>1.03807</c:v>
                </c:pt>
                <c:pt idx="12868" formatCode="General">
                  <c:v>1.0373599999999998</c:v>
                </c:pt>
                <c:pt idx="12869" formatCode="General">
                  <c:v>1.0363599999999999</c:v>
                </c:pt>
                <c:pt idx="12870" formatCode="General">
                  <c:v>1.0343</c:v>
                </c:pt>
                <c:pt idx="12871" formatCode="General">
                  <c:v>1.0330699999999997</c:v>
                </c:pt>
                <c:pt idx="12872" formatCode="General">
                  <c:v>1.0319599999999998</c:v>
                </c:pt>
                <c:pt idx="12873" formatCode="General">
                  <c:v>1.0246899999999999</c:v>
                </c:pt>
                <c:pt idx="12874" formatCode="General">
                  <c:v>1.0240800000000001</c:v>
                </c:pt>
                <c:pt idx="12875" formatCode="General">
                  <c:v>1.0222899999999999</c:v>
                </c:pt>
                <c:pt idx="12876" formatCode="General">
                  <c:v>1.0199799999999999</c:v>
                </c:pt>
                <c:pt idx="12877" formatCode="General">
                  <c:v>1.0184899999999999</c:v>
                </c:pt>
                <c:pt idx="12878" formatCode="General">
                  <c:v>1.014</c:v>
                </c:pt>
                <c:pt idx="12879" formatCode="General">
                  <c:v>1.0117399999999999</c:v>
                </c:pt>
                <c:pt idx="12880" formatCode="General">
                  <c:v>1.01014</c:v>
                </c:pt>
                <c:pt idx="12881" formatCode="General">
                  <c:v>1.00885</c:v>
                </c:pt>
                <c:pt idx="12882" formatCode="General">
                  <c:v>1.0077199999999997</c:v>
                </c:pt>
                <c:pt idx="12883" formatCode="General">
                  <c:v>1.0058399999999998</c:v>
                </c:pt>
                <c:pt idx="12884" formatCode="General">
                  <c:v>1.00437</c:v>
                </c:pt>
                <c:pt idx="12885" formatCode="General">
                  <c:v>1.00274</c:v>
                </c:pt>
                <c:pt idx="12886" formatCode="General">
                  <c:v>1.0010999999999999</c:v>
                </c:pt>
                <c:pt idx="12887" formatCode="General">
                  <c:v>0.99971500000000002</c:v>
                </c:pt>
                <c:pt idx="12888" formatCode="General">
                  <c:v>0.99874700000000005</c:v>
                </c:pt>
                <c:pt idx="12889" formatCode="General">
                  <c:v>0.99718099999999987</c:v>
                </c:pt>
                <c:pt idx="12890" formatCode="General">
                  <c:v>0.99598299999999973</c:v>
                </c:pt>
                <c:pt idx="12891" formatCode="General">
                  <c:v>0.99459299999999973</c:v>
                </c:pt>
                <c:pt idx="12892" formatCode="General">
                  <c:v>0.99374899999999999</c:v>
                </c:pt>
                <c:pt idx="12893" formatCode="General">
                  <c:v>0.99248599999999987</c:v>
                </c:pt>
                <c:pt idx="12894" formatCode="General">
                  <c:v>0.99132399999999987</c:v>
                </c:pt>
                <c:pt idx="12895" formatCode="General">
                  <c:v>0.99032199999999992</c:v>
                </c:pt>
                <c:pt idx="12896" formatCode="General">
                  <c:v>0.98897199999999996</c:v>
                </c:pt>
                <c:pt idx="12897" formatCode="General">
                  <c:v>0.98733399999999993</c:v>
                </c:pt>
                <c:pt idx="12898" formatCode="General">
                  <c:v>0.9863599999999999</c:v>
                </c:pt>
                <c:pt idx="12899" formatCode="General">
                  <c:v>0.98501899999999987</c:v>
                </c:pt>
                <c:pt idx="12900" formatCode="General">
                  <c:v>0.98352099999999987</c:v>
                </c:pt>
                <c:pt idx="12901" formatCode="General">
                  <c:v>0.98066399999999987</c:v>
                </c:pt>
                <c:pt idx="12902" formatCode="General">
                  <c:v>0.97794200000000009</c:v>
                </c:pt>
                <c:pt idx="12903" formatCode="General">
                  <c:v>0.97583900000000012</c:v>
                </c:pt>
                <c:pt idx="12904" formatCode="General">
                  <c:v>0.97533899999999996</c:v>
                </c:pt>
                <c:pt idx="12905" formatCode="General">
                  <c:v>0.97439799999999999</c:v>
                </c:pt>
                <c:pt idx="12906" formatCode="General">
                  <c:v>0.97342499999999998</c:v>
                </c:pt>
                <c:pt idx="12907" formatCode="General">
                  <c:v>0.97183900000000012</c:v>
                </c:pt>
                <c:pt idx="12908" formatCode="General">
                  <c:v>0.97029799999999999</c:v>
                </c:pt>
                <c:pt idx="12909" formatCode="General">
                  <c:v>0.96947300000000003</c:v>
                </c:pt>
                <c:pt idx="12910" formatCode="General">
                  <c:v>0.96842399999999984</c:v>
                </c:pt>
                <c:pt idx="12911" formatCode="General">
                  <c:v>0.96743599999999996</c:v>
                </c:pt>
                <c:pt idx="12912" formatCode="General">
                  <c:v>0.96652099999999996</c:v>
                </c:pt>
                <c:pt idx="12913" formatCode="General">
                  <c:v>0.96532700000000005</c:v>
                </c:pt>
                <c:pt idx="12914" formatCode="General">
                  <c:v>0.964202</c:v>
                </c:pt>
                <c:pt idx="12915" formatCode="General">
                  <c:v>0.96271700000000004</c:v>
                </c:pt>
                <c:pt idx="12916" formatCode="General">
                  <c:v>0.96140499999999984</c:v>
                </c:pt>
                <c:pt idx="12917" formatCode="General">
                  <c:v>0.96004599999999995</c:v>
                </c:pt>
                <c:pt idx="12918" formatCode="General">
                  <c:v>0.94446699999999972</c:v>
                </c:pt>
                <c:pt idx="12919" formatCode="General">
                  <c:v>0.94318100000000005</c:v>
                </c:pt>
                <c:pt idx="12920" formatCode="General">
                  <c:v>0.94221699999999986</c:v>
                </c:pt>
                <c:pt idx="12921" formatCode="General">
                  <c:v>0.94097799999999998</c:v>
                </c:pt>
                <c:pt idx="12922" formatCode="General">
                  <c:v>0.939276</c:v>
                </c:pt>
                <c:pt idx="12923" formatCode="General">
                  <c:v>0.93855</c:v>
                </c:pt>
                <c:pt idx="12924" formatCode="General">
                  <c:v>0.93762400000000012</c:v>
                </c:pt>
                <c:pt idx="12925" formatCode="General">
                  <c:v>0.93673799999999996</c:v>
                </c:pt>
                <c:pt idx="12926" formatCode="General">
                  <c:v>0.935585</c:v>
                </c:pt>
                <c:pt idx="12927" formatCode="General">
                  <c:v>0.93477200000000005</c:v>
                </c:pt>
                <c:pt idx="12928" formatCode="General">
                  <c:v>0.93256099999999986</c:v>
                </c:pt>
                <c:pt idx="12929" formatCode="General">
                  <c:v>0.91855699999999985</c:v>
                </c:pt>
                <c:pt idx="12930" formatCode="General">
                  <c:v>0.91797799999999996</c:v>
                </c:pt>
                <c:pt idx="12931" formatCode="General">
                  <c:v>0.9163619999999999</c:v>
                </c:pt>
                <c:pt idx="12932" formatCode="General">
                  <c:v>0.91559199999999996</c:v>
                </c:pt>
                <c:pt idx="12933" formatCode="General">
                  <c:v>0.91442900000000005</c:v>
                </c:pt>
                <c:pt idx="12934" formatCode="General">
                  <c:v>0.89867399999999997</c:v>
                </c:pt>
                <c:pt idx="12935" formatCode="General">
                  <c:v>0.89732100000000004</c:v>
                </c:pt>
                <c:pt idx="12936" formatCode="General">
                  <c:v>0.89569900000000013</c:v>
                </c:pt>
                <c:pt idx="12937" formatCode="General">
                  <c:v>0.89462900000000012</c:v>
                </c:pt>
                <c:pt idx="12938" formatCode="General">
                  <c:v>0.89344500000000004</c:v>
                </c:pt>
                <c:pt idx="12939" formatCode="General">
                  <c:v>0.89216299999999993</c:v>
                </c:pt>
                <c:pt idx="12940" formatCode="General">
                  <c:v>0.89111299999999993</c:v>
                </c:pt>
                <c:pt idx="12941" formatCode="General">
                  <c:v>0.88995999999999997</c:v>
                </c:pt>
                <c:pt idx="12942" formatCode="General">
                  <c:v>0.88196299999999994</c:v>
                </c:pt>
                <c:pt idx="12943" formatCode="General">
                  <c:v>0.88010299999999986</c:v>
                </c:pt>
                <c:pt idx="12944" formatCode="General">
                  <c:v>0.87864900000000024</c:v>
                </c:pt>
                <c:pt idx="12945" formatCode="General">
                  <c:v>0.877467</c:v>
                </c:pt>
                <c:pt idx="12946" formatCode="General">
                  <c:v>0.87676299999999996</c:v>
                </c:pt>
                <c:pt idx="12947" formatCode="General">
                  <c:v>0.87572399999999995</c:v>
                </c:pt>
                <c:pt idx="12948" formatCode="General">
                  <c:v>0.87475099999999995</c:v>
                </c:pt>
                <c:pt idx="12949" formatCode="General">
                  <c:v>0.87364800000000009</c:v>
                </c:pt>
                <c:pt idx="12950" formatCode="General">
                  <c:v>0.87269000000000008</c:v>
                </c:pt>
                <c:pt idx="12951" formatCode="General">
                  <c:v>0.87145700000000004</c:v>
                </c:pt>
                <c:pt idx="12952" formatCode="General">
                  <c:v>0.87023300000000003</c:v>
                </c:pt>
                <c:pt idx="12953" formatCode="General">
                  <c:v>0.86884900000000009</c:v>
                </c:pt>
                <c:pt idx="12954" formatCode="General">
                  <c:v>0.86671100000000012</c:v>
                </c:pt>
                <c:pt idx="12955" formatCode="General">
                  <c:v>0.86589000000000016</c:v>
                </c:pt>
                <c:pt idx="12956" formatCode="General">
                  <c:v>0.86446900000000004</c:v>
                </c:pt>
                <c:pt idx="12957" formatCode="General">
                  <c:v>0.86339399999999999</c:v>
                </c:pt>
                <c:pt idx="12958" formatCode="General">
                  <c:v>0.86244200000000004</c:v>
                </c:pt>
                <c:pt idx="12959" formatCode="General">
                  <c:v>0.86121400000000004</c:v>
                </c:pt>
                <c:pt idx="12960" formatCode="General">
                  <c:v>0.86023400000000005</c:v>
                </c:pt>
                <c:pt idx="12961" formatCode="General">
                  <c:v>0.85857399999999984</c:v>
                </c:pt>
                <c:pt idx="12962" formatCode="General">
                  <c:v>0.85788299999999984</c:v>
                </c:pt>
                <c:pt idx="12963" formatCode="General">
                  <c:v>0.85609200000000008</c:v>
                </c:pt>
                <c:pt idx="12964" formatCode="General">
                  <c:v>0.85496099999999997</c:v>
                </c:pt>
                <c:pt idx="12965" formatCode="General">
                  <c:v>0.84197999999999995</c:v>
                </c:pt>
                <c:pt idx="12966" formatCode="General">
                  <c:v>0.84105399999999997</c:v>
                </c:pt>
                <c:pt idx="12967" formatCode="General">
                  <c:v>0.84015799999999996</c:v>
                </c:pt>
                <c:pt idx="12968" formatCode="General">
                  <c:v>0.83926900000000004</c:v>
                </c:pt>
                <c:pt idx="12969" formatCode="General">
                  <c:v>0.83509999999999995</c:v>
                </c:pt>
                <c:pt idx="12970" formatCode="General">
                  <c:v>0.83431699999999986</c:v>
                </c:pt>
                <c:pt idx="12971" formatCode="General">
                  <c:v>0.83295300000000005</c:v>
                </c:pt>
                <c:pt idx="12972" formatCode="General">
                  <c:v>0.831986</c:v>
                </c:pt>
                <c:pt idx="12973" formatCode="General">
                  <c:v>0.83092800000000011</c:v>
                </c:pt>
                <c:pt idx="12974" formatCode="General">
                  <c:v>0.82991099999999984</c:v>
                </c:pt>
                <c:pt idx="12975" formatCode="General">
                  <c:v>0.82878499999999999</c:v>
                </c:pt>
                <c:pt idx="12976" formatCode="General">
                  <c:v>0.82784800000000014</c:v>
                </c:pt>
                <c:pt idx="12977" formatCode="General">
                  <c:v>0.82669000000000015</c:v>
                </c:pt>
                <c:pt idx="12978" formatCode="General">
                  <c:v>0.82534399999999997</c:v>
                </c:pt>
                <c:pt idx="12979" formatCode="General">
                  <c:v>0.82336399999999987</c:v>
                </c:pt>
                <c:pt idx="12980" formatCode="General">
                  <c:v>0.82277000000000011</c:v>
                </c:pt>
                <c:pt idx="12981" formatCode="General">
                  <c:v>0.82197299999999984</c:v>
                </c:pt>
                <c:pt idx="12982" formatCode="General">
                  <c:v>0.81958900000000001</c:v>
                </c:pt>
                <c:pt idx="12983" formatCode="General">
                  <c:v>0.81851799999999986</c:v>
                </c:pt>
                <c:pt idx="12984" formatCode="General">
                  <c:v>0.81697399999999998</c:v>
                </c:pt>
                <c:pt idx="12985" formatCode="General">
                  <c:v>0.81558699999999973</c:v>
                </c:pt>
                <c:pt idx="12986" formatCode="General">
                  <c:v>0.81558699999999973</c:v>
                </c:pt>
                <c:pt idx="12987" formatCode="General">
                  <c:v>0.81558699999999973</c:v>
                </c:pt>
                <c:pt idx="12988" formatCode="General">
                  <c:v>0.81558699999999973</c:v>
                </c:pt>
                <c:pt idx="12989" formatCode="General">
                  <c:v>0.81558699999999973</c:v>
                </c:pt>
                <c:pt idx="12990" formatCode="General">
                  <c:v>0.81558699999999973</c:v>
                </c:pt>
                <c:pt idx="12991" formatCode="General">
                  <c:v>0.81558699999999973</c:v>
                </c:pt>
                <c:pt idx="12992" formatCode="General">
                  <c:v>0.81558699999999973</c:v>
                </c:pt>
                <c:pt idx="12993" formatCode="General">
                  <c:v>0.81558699999999973</c:v>
                </c:pt>
                <c:pt idx="12994" formatCode="General">
                  <c:v>0.81558699999999973</c:v>
                </c:pt>
                <c:pt idx="12995" formatCode="General">
                  <c:v>0.81558699999999973</c:v>
                </c:pt>
                <c:pt idx="12996" formatCode="General">
                  <c:v>0.81558699999999973</c:v>
                </c:pt>
                <c:pt idx="12997" formatCode="General">
                  <c:v>0.81558699999999973</c:v>
                </c:pt>
                <c:pt idx="12998" formatCode="General">
                  <c:v>0.81558699999999973</c:v>
                </c:pt>
                <c:pt idx="12999" formatCode="General">
                  <c:v>0.81558699999999973</c:v>
                </c:pt>
                <c:pt idx="13000" formatCode="General">
                  <c:v>0.81558699999999973</c:v>
                </c:pt>
                <c:pt idx="13001" formatCode="General">
                  <c:v>0.81558699999999973</c:v>
                </c:pt>
                <c:pt idx="13002" formatCode="General">
                  <c:v>0.81558699999999973</c:v>
                </c:pt>
                <c:pt idx="13003" formatCode="General">
                  <c:v>0.81558699999999973</c:v>
                </c:pt>
                <c:pt idx="13004" formatCode="General">
                  <c:v>0.81558699999999973</c:v>
                </c:pt>
                <c:pt idx="13005" formatCode="General">
                  <c:v>0.81558699999999973</c:v>
                </c:pt>
                <c:pt idx="13006" formatCode="General">
                  <c:v>0.81558699999999973</c:v>
                </c:pt>
                <c:pt idx="13007" formatCode="General">
                  <c:v>0.81558699999999973</c:v>
                </c:pt>
                <c:pt idx="13008" formatCode="General">
                  <c:v>0.81558699999999973</c:v>
                </c:pt>
                <c:pt idx="13009" formatCode="General">
                  <c:v>0.81558699999999973</c:v>
                </c:pt>
                <c:pt idx="13010" formatCode="General">
                  <c:v>0.81558699999999973</c:v>
                </c:pt>
                <c:pt idx="13011" formatCode="General">
                  <c:v>0.81558699999999973</c:v>
                </c:pt>
                <c:pt idx="13012" formatCode="General">
                  <c:v>0.81558699999999973</c:v>
                </c:pt>
                <c:pt idx="13013" formatCode="General">
                  <c:v>0.81558699999999973</c:v>
                </c:pt>
                <c:pt idx="13014" formatCode="General">
                  <c:v>0.81558699999999973</c:v>
                </c:pt>
                <c:pt idx="13015" formatCode="General">
                  <c:v>0.81558699999999973</c:v>
                </c:pt>
                <c:pt idx="13016" formatCode="General">
                  <c:v>0.81558699999999973</c:v>
                </c:pt>
                <c:pt idx="13017" formatCode="General">
                  <c:v>0.81558699999999973</c:v>
                </c:pt>
                <c:pt idx="13018" formatCode="General">
                  <c:v>0.81558699999999973</c:v>
                </c:pt>
                <c:pt idx="13019" formatCode="General">
                  <c:v>0.81558699999999973</c:v>
                </c:pt>
                <c:pt idx="13020" formatCode="General">
                  <c:v>0.81558699999999973</c:v>
                </c:pt>
                <c:pt idx="13021" formatCode="General">
                  <c:v>0.81558699999999973</c:v>
                </c:pt>
                <c:pt idx="13022" formatCode="General">
                  <c:v>0.81558699999999973</c:v>
                </c:pt>
                <c:pt idx="13023" formatCode="General">
                  <c:v>0.81558699999999973</c:v>
                </c:pt>
                <c:pt idx="13024" formatCode="General">
                  <c:v>0.81558699999999973</c:v>
                </c:pt>
                <c:pt idx="13025" formatCode="General">
                  <c:v>0.81558699999999973</c:v>
                </c:pt>
                <c:pt idx="13026" formatCode="General">
                  <c:v>0.81558699999999973</c:v>
                </c:pt>
                <c:pt idx="13027" formatCode="General">
                  <c:v>0.81558699999999973</c:v>
                </c:pt>
                <c:pt idx="13028" formatCode="General">
                  <c:v>0.81558699999999973</c:v>
                </c:pt>
                <c:pt idx="13029" formatCode="General">
                  <c:v>0.81558699999999973</c:v>
                </c:pt>
                <c:pt idx="13030" formatCode="General">
                  <c:v>0.81558699999999973</c:v>
                </c:pt>
                <c:pt idx="13031" formatCode="General">
                  <c:v>0.81558699999999973</c:v>
                </c:pt>
                <c:pt idx="13032" formatCode="General">
                  <c:v>0.81558699999999973</c:v>
                </c:pt>
                <c:pt idx="13033" formatCode="General">
                  <c:v>0.81558699999999973</c:v>
                </c:pt>
                <c:pt idx="13034" formatCode="General">
                  <c:v>0.81558699999999973</c:v>
                </c:pt>
                <c:pt idx="13035" formatCode="General">
                  <c:v>0.81558699999999973</c:v>
                </c:pt>
                <c:pt idx="13036" formatCode="General">
                  <c:v>0.81558699999999973</c:v>
                </c:pt>
                <c:pt idx="13037" formatCode="General">
                  <c:v>0.81558699999999973</c:v>
                </c:pt>
                <c:pt idx="13038" formatCode="General">
                  <c:v>0.81558699999999973</c:v>
                </c:pt>
                <c:pt idx="13039" formatCode="General">
                  <c:v>0.81558699999999973</c:v>
                </c:pt>
                <c:pt idx="13040" formatCode="General">
                  <c:v>0.81558699999999973</c:v>
                </c:pt>
                <c:pt idx="13041" formatCode="General">
                  <c:v>0.81558699999999973</c:v>
                </c:pt>
                <c:pt idx="13042" formatCode="General">
                  <c:v>0.81558699999999973</c:v>
                </c:pt>
                <c:pt idx="13043" formatCode="General">
                  <c:v>0.81558699999999973</c:v>
                </c:pt>
                <c:pt idx="13044" formatCode="General">
                  <c:v>0.81558699999999973</c:v>
                </c:pt>
                <c:pt idx="13045" formatCode="General">
                  <c:v>0.81558699999999973</c:v>
                </c:pt>
                <c:pt idx="13046" formatCode="General">
                  <c:v>0.81558699999999973</c:v>
                </c:pt>
                <c:pt idx="13047" formatCode="General">
                  <c:v>0.81558699999999973</c:v>
                </c:pt>
                <c:pt idx="13048" formatCode="General">
                  <c:v>0.81558699999999973</c:v>
                </c:pt>
                <c:pt idx="13049" formatCode="General">
                  <c:v>0.81558699999999973</c:v>
                </c:pt>
                <c:pt idx="13050" formatCode="General">
                  <c:v>0.81558699999999973</c:v>
                </c:pt>
                <c:pt idx="13051" formatCode="General">
                  <c:v>0.81558699999999973</c:v>
                </c:pt>
                <c:pt idx="13052" formatCode="General">
                  <c:v>0.81558699999999973</c:v>
                </c:pt>
                <c:pt idx="13053" formatCode="General">
                  <c:v>0.81558699999999973</c:v>
                </c:pt>
                <c:pt idx="13054" formatCode="General">
                  <c:v>0.81558699999999973</c:v>
                </c:pt>
                <c:pt idx="13055" formatCode="General">
                  <c:v>0.81558699999999973</c:v>
                </c:pt>
                <c:pt idx="13056" formatCode="General">
                  <c:v>0.81558699999999973</c:v>
                </c:pt>
                <c:pt idx="13057" formatCode="General">
                  <c:v>0.81558699999999973</c:v>
                </c:pt>
                <c:pt idx="13058" formatCode="General">
                  <c:v>0.81558699999999973</c:v>
                </c:pt>
                <c:pt idx="13059" formatCode="General">
                  <c:v>0.81558699999999973</c:v>
                </c:pt>
                <c:pt idx="13060" formatCode="General">
                  <c:v>0.81558699999999973</c:v>
                </c:pt>
                <c:pt idx="13061" formatCode="General">
                  <c:v>0.81558699999999973</c:v>
                </c:pt>
                <c:pt idx="13062" formatCode="General">
                  <c:v>0.81558699999999973</c:v>
                </c:pt>
                <c:pt idx="13063" formatCode="General">
                  <c:v>0.81558699999999973</c:v>
                </c:pt>
                <c:pt idx="13064" formatCode="General">
                  <c:v>0.81558699999999973</c:v>
                </c:pt>
                <c:pt idx="13065" formatCode="General">
                  <c:v>0.81558699999999973</c:v>
                </c:pt>
                <c:pt idx="13066" formatCode="General">
                  <c:v>0.81558699999999973</c:v>
                </c:pt>
                <c:pt idx="13067" formatCode="General">
                  <c:v>0.81558699999999973</c:v>
                </c:pt>
                <c:pt idx="13068" formatCode="General">
                  <c:v>0.81558699999999973</c:v>
                </c:pt>
                <c:pt idx="13069" formatCode="General">
                  <c:v>0.81558699999999973</c:v>
                </c:pt>
                <c:pt idx="13070" formatCode="General">
                  <c:v>0.81558699999999973</c:v>
                </c:pt>
                <c:pt idx="13071" formatCode="General">
                  <c:v>0.81558699999999973</c:v>
                </c:pt>
                <c:pt idx="13072" formatCode="General">
                  <c:v>0.81558699999999973</c:v>
                </c:pt>
                <c:pt idx="13073" formatCode="General">
                  <c:v>0.81558699999999973</c:v>
                </c:pt>
                <c:pt idx="13074" formatCode="General">
                  <c:v>0.81558699999999973</c:v>
                </c:pt>
                <c:pt idx="13075" formatCode="General">
                  <c:v>0.81558699999999973</c:v>
                </c:pt>
                <c:pt idx="13076" formatCode="General">
                  <c:v>0.81558699999999973</c:v>
                </c:pt>
                <c:pt idx="13077" formatCode="General">
                  <c:v>0.81558699999999973</c:v>
                </c:pt>
                <c:pt idx="13078" formatCode="General">
                  <c:v>0.81558699999999973</c:v>
                </c:pt>
                <c:pt idx="13079" formatCode="General">
                  <c:v>0.81558699999999973</c:v>
                </c:pt>
                <c:pt idx="13080" formatCode="General">
                  <c:v>0.81558699999999973</c:v>
                </c:pt>
                <c:pt idx="13081" formatCode="General">
                  <c:v>0.81558699999999973</c:v>
                </c:pt>
                <c:pt idx="13082" formatCode="General">
                  <c:v>0.81558699999999973</c:v>
                </c:pt>
                <c:pt idx="13083" formatCode="General">
                  <c:v>0.81558699999999973</c:v>
                </c:pt>
                <c:pt idx="13084" formatCode="General">
                  <c:v>0.81558699999999973</c:v>
                </c:pt>
                <c:pt idx="13085" formatCode="General">
                  <c:v>0.81558699999999973</c:v>
                </c:pt>
                <c:pt idx="13086" formatCode="General">
                  <c:v>0.81558699999999973</c:v>
                </c:pt>
                <c:pt idx="13087" formatCode="General">
                  <c:v>0.81558699999999973</c:v>
                </c:pt>
                <c:pt idx="13088" formatCode="General">
                  <c:v>0.81558699999999973</c:v>
                </c:pt>
                <c:pt idx="13089" formatCode="General">
                  <c:v>0.81558699999999973</c:v>
                </c:pt>
                <c:pt idx="13090" formatCode="General">
                  <c:v>0.81558699999999973</c:v>
                </c:pt>
                <c:pt idx="13091" formatCode="General">
                  <c:v>0.81558699999999973</c:v>
                </c:pt>
                <c:pt idx="13092" formatCode="General">
                  <c:v>0.81558699999999973</c:v>
                </c:pt>
                <c:pt idx="13093" formatCode="General">
                  <c:v>0.81558699999999973</c:v>
                </c:pt>
                <c:pt idx="13094" formatCode="General">
                  <c:v>0.81558699999999973</c:v>
                </c:pt>
                <c:pt idx="13095" formatCode="General">
                  <c:v>0.81558699999999973</c:v>
                </c:pt>
                <c:pt idx="13096" formatCode="General">
                  <c:v>0.81558699999999973</c:v>
                </c:pt>
                <c:pt idx="13097" formatCode="General">
                  <c:v>0.81558699999999973</c:v>
                </c:pt>
                <c:pt idx="13098" formatCode="General">
                  <c:v>0.81558699999999973</c:v>
                </c:pt>
                <c:pt idx="13099" formatCode="General">
                  <c:v>0.81558699999999973</c:v>
                </c:pt>
                <c:pt idx="13100" formatCode="General">
                  <c:v>0.81558699999999973</c:v>
                </c:pt>
                <c:pt idx="13101" formatCode="General">
                  <c:v>0.81558699999999973</c:v>
                </c:pt>
                <c:pt idx="13102" formatCode="General">
                  <c:v>0.81558699999999973</c:v>
                </c:pt>
                <c:pt idx="13103" formatCode="General">
                  <c:v>0.81558699999999973</c:v>
                </c:pt>
                <c:pt idx="13104" formatCode="General">
                  <c:v>0.81558699999999973</c:v>
                </c:pt>
                <c:pt idx="13105" formatCode="General">
                  <c:v>0.81558699999999973</c:v>
                </c:pt>
                <c:pt idx="13106" formatCode="General">
                  <c:v>0.81558699999999973</c:v>
                </c:pt>
                <c:pt idx="13107" formatCode="General">
                  <c:v>0.81558699999999973</c:v>
                </c:pt>
                <c:pt idx="13108" formatCode="General">
                  <c:v>0.81558699999999973</c:v>
                </c:pt>
                <c:pt idx="13109" formatCode="General">
                  <c:v>0.81558699999999973</c:v>
                </c:pt>
                <c:pt idx="13110" formatCode="General">
                  <c:v>0.81558699999999973</c:v>
                </c:pt>
                <c:pt idx="13111" formatCode="General">
                  <c:v>0.81558699999999973</c:v>
                </c:pt>
                <c:pt idx="13112" formatCode="General">
                  <c:v>0.81558699999999973</c:v>
                </c:pt>
                <c:pt idx="13113" formatCode="General">
                  <c:v>0.81558699999999973</c:v>
                </c:pt>
                <c:pt idx="13114" formatCode="General">
                  <c:v>0.81558699999999973</c:v>
                </c:pt>
                <c:pt idx="13115" formatCode="General">
                  <c:v>0.81558699999999973</c:v>
                </c:pt>
                <c:pt idx="13116" formatCode="General">
                  <c:v>0.81558699999999973</c:v>
                </c:pt>
                <c:pt idx="13117" formatCode="General">
                  <c:v>0.81558699999999973</c:v>
                </c:pt>
                <c:pt idx="13118" formatCode="General">
                  <c:v>0.81558699999999973</c:v>
                </c:pt>
                <c:pt idx="13119" formatCode="General">
                  <c:v>0.81558699999999973</c:v>
                </c:pt>
                <c:pt idx="13120" formatCode="General">
                  <c:v>0.81558699999999973</c:v>
                </c:pt>
                <c:pt idx="13121" formatCode="General">
                  <c:v>0.81558699999999973</c:v>
                </c:pt>
                <c:pt idx="13122" formatCode="General">
                  <c:v>0.81558699999999973</c:v>
                </c:pt>
                <c:pt idx="13123" formatCode="General">
                  <c:v>0.81558699999999973</c:v>
                </c:pt>
                <c:pt idx="13124" formatCode="General">
                  <c:v>0.81558699999999973</c:v>
                </c:pt>
                <c:pt idx="13125" formatCode="General">
                  <c:v>0.81558699999999973</c:v>
                </c:pt>
                <c:pt idx="13126" formatCode="General">
                  <c:v>0.81558699999999973</c:v>
                </c:pt>
                <c:pt idx="13127" formatCode="General">
                  <c:v>0.81558699999999973</c:v>
                </c:pt>
                <c:pt idx="13128" formatCode="General">
                  <c:v>0.81558699999999973</c:v>
                </c:pt>
                <c:pt idx="13129" formatCode="General">
                  <c:v>0.81558699999999973</c:v>
                </c:pt>
                <c:pt idx="13130" formatCode="General">
                  <c:v>0.81558699999999973</c:v>
                </c:pt>
                <c:pt idx="13131" formatCode="General">
                  <c:v>0.81558699999999973</c:v>
                </c:pt>
                <c:pt idx="13132" formatCode="General">
                  <c:v>0.81558699999999973</c:v>
                </c:pt>
                <c:pt idx="13133" formatCode="General">
                  <c:v>0.81558699999999973</c:v>
                </c:pt>
                <c:pt idx="13134" formatCode="General">
                  <c:v>0.81558699999999973</c:v>
                </c:pt>
                <c:pt idx="13135" formatCode="General">
                  <c:v>0.81558699999999973</c:v>
                </c:pt>
                <c:pt idx="13136" formatCode="General">
                  <c:v>0.81558699999999973</c:v>
                </c:pt>
                <c:pt idx="13137" formatCode="General">
                  <c:v>0.81558699999999973</c:v>
                </c:pt>
                <c:pt idx="13138" formatCode="General">
                  <c:v>0.81558699999999973</c:v>
                </c:pt>
                <c:pt idx="13139" formatCode="General">
                  <c:v>0.81558699999999973</c:v>
                </c:pt>
                <c:pt idx="13140" formatCode="General">
                  <c:v>0.81558699999999973</c:v>
                </c:pt>
                <c:pt idx="13141" formatCode="General">
                  <c:v>0.81558699999999973</c:v>
                </c:pt>
                <c:pt idx="13142" formatCode="General">
                  <c:v>0.81558699999999973</c:v>
                </c:pt>
                <c:pt idx="13143" formatCode="General">
                  <c:v>0.81558699999999973</c:v>
                </c:pt>
                <c:pt idx="13144" formatCode="General">
                  <c:v>0.81558699999999973</c:v>
                </c:pt>
                <c:pt idx="13145" formatCode="General">
                  <c:v>0.81558699999999973</c:v>
                </c:pt>
                <c:pt idx="13146" formatCode="General">
                  <c:v>0.81558699999999973</c:v>
                </c:pt>
                <c:pt idx="13147" formatCode="General">
                  <c:v>0.81558699999999973</c:v>
                </c:pt>
                <c:pt idx="13148" formatCode="General">
                  <c:v>0.81558699999999973</c:v>
                </c:pt>
                <c:pt idx="13149" formatCode="General">
                  <c:v>0.81558699999999973</c:v>
                </c:pt>
                <c:pt idx="13150" formatCode="General">
                  <c:v>0.81558699999999973</c:v>
                </c:pt>
                <c:pt idx="13151" formatCode="General">
                  <c:v>0.81558699999999973</c:v>
                </c:pt>
                <c:pt idx="13152" formatCode="General">
                  <c:v>0.81558699999999973</c:v>
                </c:pt>
                <c:pt idx="13153" formatCode="General">
                  <c:v>0.81558699999999973</c:v>
                </c:pt>
                <c:pt idx="13154" formatCode="General">
                  <c:v>0.81558699999999973</c:v>
                </c:pt>
                <c:pt idx="13155" formatCode="General">
                  <c:v>0.81558699999999973</c:v>
                </c:pt>
                <c:pt idx="13156" formatCode="General">
                  <c:v>0.81558699999999973</c:v>
                </c:pt>
                <c:pt idx="13157" formatCode="General">
                  <c:v>0.81558699999999973</c:v>
                </c:pt>
                <c:pt idx="13158" formatCode="General">
                  <c:v>0.81558699999999973</c:v>
                </c:pt>
                <c:pt idx="13159" formatCode="General">
                  <c:v>0.81558699999999973</c:v>
                </c:pt>
                <c:pt idx="13160" formatCode="General">
                  <c:v>0.81558699999999973</c:v>
                </c:pt>
                <c:pt idx="13161" formatCode="General">
                  <c:v>0.81558699999999973</c:v>
                </c:pt>
                <c:pt idx="13162" formatCode="General">
                  <c:v>0.81558699999999973</c:v>
                </c:pt>
                <c:pt idx="13163" formatCode="General">
                  <c:v>0.81558699999999973</c:v>
                </c:pt>
                <c:pt idx="13164" formatCode="General">
                  <c:v>0.81558699999999973</c:v>
                </c:pt>
                <c:pt idx="13165" formatCode="General">
                  <c:v>0.81558699999999973</c:v>
                </c:pt>
                <c:pt idx="13166" formatCode="General">
                  <c:v>0.81558699999999973</c:v>
                </c:pt>
                <c:pt idx="13167" formatCode="General">
                  <c:v>0.81558699999999973</c:v>
                </c:pt>
                <c:pt idx="13168" formatCode="General">
                  <c:v>0.81558699999999973</c:v>
                </c:pt>
                <c:pt idx="13169" formatCode="General">
                  <c:v>0.81558699999999973</c:v>
                </c:pt>
                <c:pt idx="13170" formatCode="General">
                  <c:v>0.81558699999999973</c:v>
                </c:pt>
                <c:pt idx="13171" formatCode="General">
                  <c:v>0.81558699999999973</c:v>
                </c:pt>
                <c:pt idx="13172" formatCode="General">
                  <c:v>0.81558699999999973</c:v>
                </c:pt>
                <c:pt idx="13173" formatCode="General">
                  <c:v>0.81558699999999973</c:v>
                </c:pt>
                <c:pt idx="13174" formatCode="General">
                  <c:v>0.81558699999999973</c:v>
                </c:pt>
                <c:pt idx="13175" formatCode="General">
                  <c:v>0.81558699999999973</c:v>
                </c:pt>
                <c:pt idx="13176" formatCode="General">
                  <c:v>0.81558699999999973</c:v>
                </c:pt>
                <c:pt idx="13177" formatCode="General">
                  <c:v>0.81558699999999973</c:v>
                </c:pt>
                <c:pt idx="13178" formatCode="General">
                  <c:v>0.81558699999999973</c:v>
                </c:pt>
                <c:pt idx="13179" formatCode="General">
                  <c:v>0.81558699999999973</c:v>
                </c:pt>
                <c:pt idx="13180" formatCode="General">
                  <c:v>0.81558699999999973</c:v>
                </c:pt>
                <c:pt idx="13181" formatCode="General">
                  <c:v>0.81542099999999984</c:v>
                </c:pt>
                <c:pt idx="13182" formatCode="General">
                  <c:v>0.81450400000000001</c:v>
                </c:pt>
                <c:pt idx="13183" formatCode="General">
                  <c:v>0.81350599999999984</c:v>
                </c:pt>
                <c:pt idx="13184" formatCode="General">
                  <c:v>0.81264200000000009</c:v>
                </c:pt>
                <c:pt idx="13185" formatCode="General">
                  <c:v>0.81158399999999986</c:v>
                </c:pt>
                <c:pt idx="13186" formatCode="General">
                  <c:v>0.81084299999999998</c:v>
                </c:pt>
                <c:pt idx="13187" formatCode="General">
                  <c:v>0.80957900000000005</c:v>
                </c:pt>
                <c:pt idx="13188" formatCode="General">
                  <c:v>0.80874600000000008</c:v>
                </c:pt>
                <c:pt idx="13189" formatCode="General">
                  <c:v>0.80807300000000004</c:v>
                </c:pt>
                <c:pt idx="13190" formatCode="General">
                  <c:v>0.80710999999999999</c:v>
                </c:pt>
                <c:pt idx="13191" formatCode="General">
                  <c:v>0.80586000000000002</c:v>
                </c:pt>
                <c:pt idx="13192" formatCode="General">
                  <c:v>0.80513900000000005</c:v>
                </c:pt>
                <c:pt idx="13193" formatCode="General">
                  <c:v>0.80454899999999996</c:v>
                </c:pt>
                <c:pt idx="13194" formatCode="General">
                  <c:v>0.80400199999999999</c:v>
                </c:pt>
                <c:pt idx="13195" formatCode="General">
                  <c:v>0.803284</c:v>
                </c:pt>
                <c:pt idx="13196" formatCode="General">
                  <c:v>0.80241699999999994</c:v>
                </c:pt>
                <c:pt idx="13197" formatCode="General">
                  <c:v>0.80167299999999997</c:v>
                </c:pt>
                <c:pt idx="13198" formatCode="General">
                  <c:v>0.80072100000000013</c:v>
                </c:pt>
                <c:pt idx="13199" formatCode="General">
                  <c:v>0.79984800000000011</c:v>
                </c:pt>
                <c:pt idx="13200" formatCode="General">
                  <c:v>0.798983</c:v>
                </c:pt>
                <c:pt idx="13201" formatCode="General">
                  <c:v>0.79828100000000002</c:v>
                </c:pt>
                <c:pt idx="13202" formatCode="General">
                  <c:v>0.79734099999999997</c:v>
                </c:pt>
                <c:pt idx="13203" formatCode="General">
                  <c:v>0.79652599999999996</c:v>
                </c:pt>
                <c:pt idx="13204" formatCode="General">
                  <c:v>0.79554999999999998</c:v>
                </c:pt>
                <c:pt idx="13205" formatCode="General">
                  <c:v>0.79496900000000004</c:v>
                </c:pt>
                <c:pt idx="13206" formatCode="General">
                  <c:v>0.79413400000000001</c:v>
                </c:pt>
                <c:pt idx="13207" formatCode="General">
                  <c:v>0.79342699999999988</c:v>
                </c:pt>
                <c:pt idx="13208" formatCode="General">
                  <c:v>0.79275700000000004</c:v>
                </c:pt>
                <c:pt idx="13209" formatCode="General">
                  <c:v>0.79189299999999996</c:v>
                </c:pt>
                <c:pt idx="13210" formatCode="General">
                  <c:v>0.79138299999999973</c:v>
                </c:pt>
                <c:pt idx="13211" formatCode="General">
                  <c:v>0.79028799999999988</c:v>
                </c:pt>
                <c:pt idx="13212" formatCode="General">
                  <c:v>0.78931299999999993</c:v>
                </c:pt>
                <c:pt idx="13213" formatCode="General">
                  <c:v>0.78849000000000002</c:v>
                </c:pt>
                <c:pt idx="13214" formatCode="General">
                  <c:v>0.78685300000000002</c:v>
                </c:pt>
                <c:pt idx="13215" formatCode="General">
                  <c:v>0.78604799999999997</c:v>
                </c:pt>
                <c:pt idx="13216" formatCode="General">
                  <c:v>0.78527899999999984</c:v>
                </c:pt>
                <c:pt idx="13217" formatCode="General">
                  <c:v>0.78387700000000005</c:v>
                </c:pt>
                <c:pt idx="13218" formatCode="General">
                  <c:v>0.78287899999999999</c:v>
                </c:pt>
                <c:pt idx="13219" formatCode="General">
                  <c:v>0.78143399999999985</c:v>
                </c:pt>
                <c:pt idx="13220" formatCode="General">
                  <c:v>0.78052299999999986</c:v>
                </c:pt>
                <c:pt idx="13221" formatCode="General">
                  <c:v>0.77941000000000005</c:v>
                </c:pt>
                <c:pt idx="13222" formatCode="General">
                  <c:v>0.77813699999999997</c:v>
                </c:pt>
                <c:pt idx="13223" formatCode="General">
                  <c:v>0.77721000000000007</c:v>
                </c:pt>
                <c:pt idx="13224" formatCode="General">
                  <c:v>0.77651000000000003</c:v>
                </c:pt>
                <c:pt idx="13225" formatCode="General">
                  <c:v>0.77552600000000005</c:v>
                </c:pt>
                <c:pt idx="13226" formatCode="General">
                  <c:v>0.77495300000000011</c:v>
                </c:pt>
                <c:pt idx="13227" formatCode="General">
                  <c:v>0.77435600000000004</c:v>
                </c:pt>
                <c:pt idx="13228" formatCode="General">
                  <c:v>0.77325400000000011</c:v>
                </c:pt>
                <c:pt idx="13229" formatCode="General">
                  <c:v>0.77221200000000001</c:v>
                </c:pt>
                <c:pt idx="13230" formatCode="General">
                  <c:v>0.77140600000000004</c:v>
                </c:pt>
                <c:pt idx="13231" formatCode="General">
                  <c:v>0.76940200000000003</c:v>
                </c:pt>
                <c:pt idx="13232" formatCode="General">
                  <c:v>0.76864800000000022</c:v>
                </c:pt>
                <c:pt idx="13233" formatCode="General">
                  <c:v>0.76783400000000013</c:v>
                </c:pt>
                <c:pt idx="13234" formatCode="General">
                  <c:v>0.76641599999999999</c:v>
                </c:pt>
                <c:pt idx="13235" formatCode="General">
                  <c:v>0.76540900000000012</c:v>
                </c:pt>
                <c:pt idx="13236" formatCode="General">
                  <c:v>0.76457100000000011</c:v>
                </c:pt>
                <c:pt idx="13237" formatCode="General">
                  <c:v>0.76349800000000012</c:v>
                </c:pt>
                <c:pt idx="13238" formatCode="General">
                  <c:v>0.76223900000000011</c:v>
                </c:pt>
                <c:pt idx="13239" formatCode="General">
                  <c:v>0.76115299999999997</c:v>
                </c:pt>
                <c:pt idx="13240" formatCode="General">
                  <c:v>0.76042200000000004</c:v>
                </c:pt>
                <c:pt idx="13241" formatCode="General">
                  <c:v>0.75933399999999984</c:v>
                </c:pt>
                <c:pt idx="13242" formatCode="General">
                  <c:v>0.75813900000000012</c:v>
                </c:pt>
                <c:pt idx="13243" formatCode="General">
                  <c:v>0.75753899999999996</c:v>
                </c:pt>
                <c:pt idx="13244" formatCode="General">
                  <c:v>0.75640799999999997</c:v>
                </c:pt>
                <c:pt idx="13245" formatCode="General">
                  <c:v>0.75548899999999997</c:v>
                </c:pt>
                <c:pt idx="13246" formatCode="General">
                  <c:v>0.75436300000000001</c:v>
                </c:pt>
                <c:pt idx="13247" formatCode="General">
                  <c:v>0.75374900000000022</c:v>
                </c:pt>
                <c:pt idx="13248" formatCode="General">
                  <c:v>0.75296000000000007</c:v>
                </c:pt>
                <c:pt idx="13249" formatCode="General">
                  <c:v>0.75187800000000016</c:v>
                </c:pt>
                <c:pt idx="13250" formatCode="General">
                  <c:v>0.75095900000000015</c:v>
                </c:pt>
                <c:pt idx="13251" formatCode="General">
                  <c:v>0.74998699999999996</c:v>
                </c:pt>
                <c:pt idx="13252" formatCode="General">
                  <c:v>0.74936800000000003</c:v>
                </c:pt>
                <c:pt idx="13253" formatCode="General">
                  <c:v>0.74865700000000013</c:v>
                </c:pt>
                <c:pt idx="13254" formatCode="General">
                  <c:v>0.74788500000000013</c:v>
                </c:pt>
                <c:pt idx="13255" formatCode="General">
                  <c:v>0.74722999999999995</c:v>
                </c:pt>
                <c:pt idx="13256" formatCode="General">
                  <c:v>0.74608300000000005</c:v>
                </c:pt>
                <c:pt idx="13257" formatCode="General">
                  <c:v>0.74521800000000005</c:v>
                </c:pt>
                <c:pt idx="13258" formatCode="General">
                  <c:v>0.74426000000000003</c:v>
                </c:pt>
                <c:pt idx="13259" formatCode="General">
                  <c:v>0.74338899999999997</c:v>
                </c:pt>
                <c:pt idx="13260" formatCode="General">
                  <c:v>0.74250499999999997</c:v>
                </c:pt>
                <c:pt idx="13261" formatCode="General">
                  <c:v>0.74189700000000014</c:v>
                </c:pt>
                <c:pt idx="13262" formatCode="General">
                  <c:v>0.74123300000000003</c:v>
                </c:pt>
                <c:pt idx="13263" formatCode="General">
                  <c:v>0.73944600000000005</c:v>
                </c:pt>
                <c:pt idx="13264" formatCode="General">
                  <c:v>0.73862700000000014</c:v>
                </c:pt>
                <c:pt idx="13265" formatCode="General">
                  <c:v>0.73791600000000002</c:v>
                </c:pt>
                <c:pt idx="13266" formatCode="General">
                  <c:v>0.73703500000000011</c:v>
                </c:pt>
                <c:pt idx="13267" formatCode="General">
                  <c:v>0.73219400000000012</c:v>
                </c:pt>
                <c:pt idx="13268" formatCode="General">
                  <c:v>0.73155700000000001</c:v>
                </c:pt>
                <c:pt idx="13269" formatCode="General">
                  <c:v>0.72948299999999988</c:v>
                </c:pt>
                <c:pt idx="13270" formatCode="General">
                  <c:v>0.72839699999999996</c:v>
                </c:pt>
                <c:pt idx="13271" formatCode="General">
                  <c:v>0.72459099999999999</c:v>
                </c:pt>
                <c:pt idx="13272" formatCode="General">
                  <c:v>0.72370200000000007</c:v>
                </c:pt>
                <c:pt idx="13273" formatCode="General">
                  <c:v>0.72218400000000005</c:v>
                </c:pt>
                <c:pt idx="13274" formatCode="General">
                  <c:v>0.72111800000000004</c:v>
                </c:pt>
                <c:pt idx="13275" formatCode="General">
                  <c:v>0.72023800000000004</c:v>
                </c:pt>
                <c:pt idx="13276" formatCode="General">
                  <c:v>0.71889800000000015</c:v>
                </c:pt>
                <c:pt idx="13277" formatCode="General">
                  <c:v>0.71820499999999998</c:v>
                </c:pt>
                <c:pt idx="13278" formatCode="General">
                  <c:v>0.71726999999999996</c:v>
                </c:pt>
                <c:pt idx="13279" formatCode="General">
                  <c:v>0.71619600000000005</c:v>
                </c:pt>
                <c:pt idx="13280" formatCode="General">
                  <c:v>0.71527499999999999</c:v>
                </c:pt>
                <c:pt idx="13281" formatCode="General">
                  <c:v>0.71434600000000004</c:v>
                </c:pt>
                <c:pt idx="13282" formatCode="General">
                  <c:v>0.71346799999999988</c:v>
                </c:pt>
                <c:pt idx="13283" formatCode="General">
                  <c:v>0.71181499999999998</c:v>
                </c:pt>
                <c:pt idx="13284" formatCode="General">
                  <c:v>0.711314</c:v>
                </c:pt>
                <c:pt idx="13285" formatCode="General">
                  <c:v>0.71071799999999996</c:v>
                </c:pt>
                <c:pt idx="13286" formatCode="General">
                  <c:v>0.70992100000000014</c:v>
                </c:pt>
                <c:pt idx="13287" formatCode="General">
                  <c:v>0.70916599999999996</c:v>
                </c:pt>
                <c:pt idx="13288" formatCode="General">
                  <c:v>0.70847199999999999</c:v>
                </c:pt>
                <c:pt idx="13289" formatCode="General">
                  <c:v>0.70765699999999998</c:v>
                </c:pt>
                <c:pt idx="13290" formatCode="General">
                  <c:v>0.70672400000000013</c:v>
                </c:pt>
                <c:pt idx="13291" formatCode="General">
                  <c:v>0.70585000000000009</c:v>
                </c:pt>
                <c:pt idx="13292" formatCode="General">
                  <c:v>0.70494299999999999</c:v>
                </c:pt>
                <c:pt idx="13293" formatCode="General">
                  <c:v>0.70394400000000013</c:v>
                </c:pt>
                <c:pt idx="13294" formatCode="General">
                  <c:v>0.70232700000000003</c:v>
                </c:pt>
                <c:pt idx="13295" formatCode="General">
                  <c:v>0.70021</c:v>
                </c:pt>
                <c:pt idx="13296" formatCode="General">
                  <c:v>0.69915799999999984</c:v>
                </c:pt>
                <c:pt idx="13297" formatCode="General">
                  <c:v>0.69794600000000007</c:v>
                </c:pt>
                <c:pt idx="13298" formatCode="General">
                  <c:v>0.69744700000000004</c:v>
                </c:pt>
                <c:pt idx="13299" formatCode="General">
                  <c:v>0.69666099999999997</c:v>
                </c:pt>
                <c:pt idx="13300" formatCode="General">
                  <c:v>0.69538900000000003</c:v>
                </c:pt>
                <c:pt idx="13301" formatCode="General">
                  <c:v>0.69448500000000002</c:v>
                </c:pt>
                <c:pt idx="13302" formatCode="General">
                  <c:v>0.69369200000000009</c:v>
                </c:pt>
                <c:pt idx="13303" formatCode="General">
                  <c:v>0.69282699999999997</c:v>
                </c:pt>
                <c:pt idx="13304" formatCode="General">
                  <c:v>0.69211199999999984</c:v>
                </c:pt>
                <c:pt idx="13305" formatCode="General">
                  <c:v>0.69149799999999984</c:v>
                </c:pt>
                <c:pt idx="13306" formatCode="General">
                  <c:v>0.69066899999999998</c:v>
                </c:pt>
                <c:pt idx="13307" formatCode="General">
                  <c:v>0.68982299999999996</c:v>
                </c:pt>
                <c:pt idx="13308" formatCode="General">
                  <c:v>0.68882100000000013</c:v>
                </c:pt>
                <c:pt idx="13309" formatCode="General">
                  <c:v>0.68794900000000014</c:v>
                </c:pt>
                <c:pt idx="13310" formatCode="General">
                  <c:v>0.68706</c:v>
                </c:pt>
                <c:pt idx="13311" formatCode="General">
                  <c:v>0.6756970000000001</c:v>
                </c:pt>
                <c:pt idx="13312" formatCode="General">
                  <c:v>0.67477200000000015</c:v>
                </c:pt>
                <c:pt idx="13313" formatCode="General">
                  <c:v>0.67410499999999995</c:v>
                </c:pt>
                <c:pt idx="13314" formatCode="General">
                  <c:v>0.67330900000000016</c:v>
                </c:pt>
                <c:pt idx="13315" formatCode="General">
                  <c:v>0.67223599999999994</c:v>
                </c:pt>
                <c:pt idx="13316" formatCode="General">
                  <c:v>0.67168600000000012</c:v>
                </c:pt>
                <c:pt idx="13317" formatCode="General">
                  <c:v>0.67087100000000022</c:v>
                </c:pt>
                <c:pt idx="13318" formatCode="General">
                  <c:v>0.67028100000000013</c:v>
                </c:pt>
                <c:pt idx="13319" formatCode="General">
                  <c:v>0.66948799999999997</c:v>
                </c:pt>
                <c:pt idx="13320" formatCode="General">
                  <c:v>0.66837500000000016</c:v>
                </c:pt>
                <c:pt idx="13321" formatCode="General">
                  <c:v>0.66754600000000008</c:v>
                </c:pt>
                <c:pt idx="13322" formatCode="General">
                  <c:v>0.65812100000000007</c:v>
                </c:pt>
                <c:pt idx="13323" formatCode="General">
                  <c:v>0.6568790000000001</c:v>
                </c:pt>
                <c:pt idx="13324" formatCode="General">
                  <c:v>0.65603699999999998</c:v>
                </c:pt>
                <c:pt idx="13325" formatCode="General">
                  <c:v>0.65518500000000013</c:v>
                </c:pt>
                <c:pt idx="13326" formatCode="General">
                  <c:v>0.65404100000000009</c:v>
                </c:pt>
                <c:pt idx="13327" formatCode="General">
                  <c:v>0.64287000000000016</c:v>
                </c:pt>
                <c:pt idx="13328" formatCode="General">
                  <c:v>0.64179100000000022</c:v>
                </c:pt>
                <c:pt idx="13329" formatCode="General">
                  <c:v>0.6406980000000001</c:v>
                </c:pt>
                <c:pt idx="13330" formatCode="General">
                  <c:v>0.6398950000000001</c:v>
                </c:pt>
                <c:pt idx="13331" formatCode="General">
                  <c:v>0.63858999999999999</c:v>
                </c:pt>
                <c:pt idx="13332" formatCode="General">
                  <c:v>0.63776900000000014</c:v>
                </c:pt>
                <c:pt idx="13333" formatCode="General">
                  <c:v>0.63706499999999999</c:v>
                </c:pt>
                <c:pt idx="13334" formatCode="General">
                  <c:v>0.63105900000000015</c:v>
                </c:pt>
                <c:pt idx="13335" formatCode="General">
                  <c:v>0.62973600000000007</c:v>
                </c:pt>
                <c:pt idx="13336" formatCode="General">
                  <c:v>0.62881900000000013</c:v>
                </c:pt>
                <c:pt idx="13337" formatCode="General">
                  <c:v>0.62806399999999996</c:v>
                </c:pt>
                <c:pt idx="13338" formatCode="General">
                  <c:v>0.62745099999999998</c:v>
                </c:pt>
                <c:pt idx="13339" formatCode="General">
                  <c:v>0.62664800000000009</c:v>
                </c:pt>
                <c:pt idx="13340" formatCode="General">
                  <c:v>0.62585000000000013</c:v>
                </c:pt>
                <c:pt idx="13341" formatCode="General">
                  <c:v>0.62510600000000005</c:v>
                </c:pt>
                <c:pt idx="13342" formatCode="General">
                  <c:v>0.62450499999999998</c:v>
                </c:pt>
                <c:pt idx="13343" formatCode="General">
                  <c:v>0.62371399999999999</c:v>
                </c:pt>
                <c:pt idx="13344" formatCode="General">
                  <c:v>0.62291700000000005</c:v>
                </c:pt>
                <c:pt idx="13345" formatCode="General">
                  <c:v>0.62157499999999999</c:v>
                </c:pt>
                <c:pt idx="13346" formatCode="General">
                  <c:v>0.62068699999999999</c:v>
                </c:pt>
                <c:pt idx="13347" formatCode="General">
                  <c:v>0.61982000000000015</c:v>
                </c:pt>
                <c:pt idx="13348" formatCode="General">
                  <c:v>0.61887099999999995</c:v>
                </c:pt>
                <c:pt idx="13349" formatCode="General">
                  <c:v>0.6180500000000001</c:v>
                </c:pt>
                <c:pt idx="13350" formatCode="General">
                  <c:v>0.61726099999999984</c:v>
                </c:pt>
                <c:pt idx="13351" formatCode="General">
                  <c:v>0.61632699999999996</c:v>
                </c:pt>
                <c:pt idx="13352" formatCode="General">
                  <c:v>0.61563100000000015</c:v>
                </c:pt>
                <c:pt idx="13353" formatCode="General">
                  <c:v>0.61450899999999997</c:v>
                </c:pt>
                <c:pt idx="13354" formatCode="General">
                  <c:v>0.61392000000000013</c:v>
                </c:pt>
                <c:pt idx="13355" formatCode="General">
                  <c:v>0.61292200000000008</c:v>
                </c:pt>
                <c:pt idx="13356" formatCode="General">
                  <c:v>0.61221000000000003</c:v>
                </c:pt>
                <c:pt idx="13357" formatCode="General">
                  <c:v>0.60283100000000012</c:v>
                </c:pt>
                <c:pt idx="13358" formatCode="General">
                  <c:v>0.60201099999999996</c:v>
                </c:pt>
                <c:pt idx="13359" formatCode="General">
                  <c:v>0.60126000000000002</c:v>
                </c:pt>
                <c:pt idx="13360" formatCode="General">
                  <c:v>0.59809900000000005</c:v>
                </c:pt>
                <c:pt idx="13361" formatCode="General">
                  <c:v>0.59746399999999988</c:v>
                </c:pt>
                <c:pt idx="13362" formatCode="General">
                  <c:v>0.59687100000000004</c:v>
                </c:pt>
                <c:pt idx="13363" formatCode="General">
                  <c:v>0.59609900000000005</c:v>
                </c:pt>
                <c:pt idx="13364" formatCode="General">
                  <c:v>0.5955109999999999</c:v>
                </c:pt>
                <c:pt idx="13365" formatCode="General">
                  <c:v>0.59474300000000002</c:v>
                </c:pt>
                <c:pt idx="13366" formatCode="General">
                  <c:v>0.59409400000000001</c:v>
                </c:pt>
                <c:pt idx="13367" formatCode="General">
                  <c:v>0.59331699999999976</c:v>
                </c:pt>
                <c:pt idx="13368" formatCode="General">
                  <c:v>0.59260500000000005</c:v>
                </c:pt>
                <c:pt idx="13369" formatCode="General">
                  <c:v>0.59183699999999972</c:v>
                </c:pt>
                <c:pt idx="13370" formatCode="General">
                  <c:v>0.590943</c:v>
                </c:pt>
                <c:pt idx="13371" formatCode="General">
                  <c:v>0.58937399999999973</c:v>
                </c:pt>
                <c:pt idx="13372" formatCode="General">
                  <c:v>0.58899000000000001</c:v>
                </c:pt>
                <c:pt idx="13373" formatCode="General">
                  <c:v>0.58841799999999989</c:v>
                </c:pt>
                <c:pt idx="13374" formatCode="General">
                  <c:v>0.58661700000000006</c:v>
                </c:pt>
                <c:pt idx="13375" formatCode="General">
                  <c:v>0.585928</c:v>
                </c:pt>
                <c:pt idx="13376" formatCode="General">
                  <c:v>0.58488399999999985</c:v>
                </c:pt>
                <c:pt idx="13377" formatCode="General">
                  <c:v>0.58390399999999987</c:v>
                </c:pt>
                <c:pt idx="13378" formatCode="General">
                  <c:v>0.58390399999999987</c:v>
                </c:pt>
                <c:pt idx="13379" formatCode="General">
                  <c:v>0.58390399999999987</c:v>
                </c:pt>
                <c:pt idx="13380" formatCode="General">
                  <c:v>0.58390399999999987</c:v>
                </c:pt>
                <c:pt idx="13381" formatCode="General">
                  <c:v>0.58390399999999987</c:v>
                </c:pt>
                <c:pt idx="13382" formatCode="General">
                  <c:v>0.58390399999999987</c:v>
                </c:pt>
                <c:pt idx="13383" formatCode="General">
                  <c:v>0.58390399999999987</c:v>
                </c:pt>
                <c:pt idx="13384" formatCode="General">
                  <c:v>0.58390399999999987</c:v>
                </c:pt>
                <c:pt idx="13385" formatCode="General">
                  <c:v>0.58390399999999987</c:v>
                </c:pt>
                <c:pt idx="13386" formatCode="General">
                  <c:v>0.58390399999999987</c:v>
                </c:pt>
                <c:pt idx="13387" formatCode="General">
                  <c:v>0.58390399999999987</c:v>
                </c:pt>
                <c:pt idx="13388" formatCode="General">
                  <c:v>0.58390399999999987</c:v>
                </c:pt>
                <c:pt idx="13389" formatCode="General">
                  <c:v>0.58390399999999987</c:v>
                </c:pt>
                <c:pt idx="13390" formatCode="General">
                  <c:v>0.58390399999999987</c:v>
                </c:pt>
                <c:pt idx="13391" formatCode="General">
                  <c:v>0.58390399999999987</c:v>
                </c:pt>
                <c:pt idx="13392" formatCode="General">
                  <c:v>0.58390399999999987</c:v>
                </c:pt>
                <c:pt idx="13393" formatCode="General">
                  <c:v>0.58390399999999987</c:v>
                </c:pt>
                <c:pt idx="13394" formatCode="General">
                  <c:v>0.58390399999999987</c:v>
                </c:pt>
                <c:pt idx="13395" formatCode="General">
                  <c:v>0.58390399999999987</c:v>
                </c:pt>
                <c:pt idx="13396" formatCode="General">
                  <c:v>0.58390399999999987</c:v>
                </c:pt>
                <c:pt idx="13397" formatCode="General">
                  <c:v>0.58390399999999987</c:v>
                </c:pt>
                <c:pt idx="13398" formatCode="General">
                  <c:v>0.58390399999999987</c:v>
                </c:pt>
                <c:pt idx="13399" formatCode="General">
                  <c:v>0.58390399999999987</c:v>
                </c:pt>
                <c:pt idx="13400" formatCode="General">
                  <c:v>0.58390399999999987</c:v>
                </c:pt>
                <c:pt idx="13401" formatCode="General">
                  <c:v>0.58390399999999987</c:v>
                </c:pt>
                <c:pt idx="13402" formatCode="General">
                  <c:v>0.58390399999999987</c:v>
                </c:pt>
                <c:pt idx="13403" formatCode="General">
                  <c:v>0.58390399999999987</c:v>
                </c:pt>
                <c:pt idx="13404" formatCode="General">
                  <c:v>0.58390399999999987</c:v>
                </c:pt>
                <c:pt idx="13405" formatCode="General">
                  <c:v>0.58390399999999987</c:v>
                </c:pt>
                <c:pt idx="13406" formatCode="General">
                  <c:v>0.58390399999999987</c:v>
                </c:pt>
                <c:pt idx="13407" formatCode="General">
                  <c:v>0.58390399999999987</c:v>
                </c:pt>
                <c:pt idx="13408" formatCode="General">
                  <c:v>0.58390399999999987</c:v>
                </c:pt>
                <c:pt idx="13409" formatCode="General">
                  <c:v>0.58390399999999987</c:v>
                </c:pt>
                <c:pt idx="13410" formatCode="General">
                  <c:v>0.58390399999999987</c:v>
                </c:pt>
                <c:pt idx="13411" formatCode="General">
                  <c:v>0.58390399999999987</c:v>
                </c:pt>
                <c:pt idx="13412" formatCode="General">
                  <c:v>0.58390399999999987</c:v>
                </c:pt>
                <c:pt idx="13413" formatCode="General">
                  <c:v>0.58390399999999987</c:v>
                </c:pt>
                <c:pt idx="13414" formatCode="General">
                  <c:v>0.58390399999999987</c:v>
                </c:pt>
                <c:pt idx="13415" formatCode="General">
                  <c:v>0.58390399999999987</c:v>
                </c:pt>
                <c:pt idx="13416" formatCode="General">
                  <c:v>0.58390399999999987</c:v>
                </c:pt>
                <c:pt idx="13417" formatCode="General">
                  <c:v>0.58390399999999987</c:v>
                </c:pt>
                <c:pt idx="13418" formatCode="General">
                  <c:v>0.58390399999999987</c:v>
                </c:pt>
                <c:pt idx="13419" formatCode="General">
                  <c:v>0.58390399999999987</c:v>
                </c:pt>
                <c:pt idx="13420" formatCode="General">
                  <c:v>0.58390399999999987</c:v>
                </c:pt>
                <c:pt idx="13421" formatCode="General">
                  <c:v>0.58390399999999987</c:v>
                </c:pt>
                <c:pt idx="13422" formatCode="General">
                  <c:v>0.58390399999999987</c:v>
                </c:pt>
                <c:pt idx="13423" formatCode="General">
                  <c:v>0.58390399999999987</c:v>
                </c:pt>
                <c:pt idx="13424" formatCode="General">
                  <c:v>0.58390399999999987</c:v>
                </c:pt>
                <c:pt idx="13425" formatCode="General">
                  <c:v>0.58390399999999987</c:v>
                </c:pt>
                <c:pt idx="13426" formatCode="General">
                  <c:v>0.58390399999999987</c:v>
                </c:pt>
                <c:pt idx="13427" formatCode="General">
                  <c:v>0.58390399999999987</c:v>
                </c:pt>
                <c:pt idx="13428" formatCode="General">
                  <c:v>0.58390399999999987</c:v>
                </c:pt>
                <c:pt idx="13429" formatCode="General">
                  <c:v>0.58390399999999987</c:v>
                </c:pt>
                <c:pt idx="13430" formatCode="General">
                  <c:v>0.58390399999999987</c:v>
                </c:pt>
                <c:pt idx="13431" formatCode="General">
                  <c:v>0.58390399999999987</c:v>
                </c:pt>
                <c:pt idx="13432" formatCode="General">
                  <c:v>0.58390399999999987</c:v>
                </c:pt>
                <c:pt idx="13433" formatCode="General">
                  <c:v>0.58390399999999987</c:v>
                </c:pt>
                <c:pt idx="13434" formatCode="General">
                  <c:v>0.58390399999999987</c:v>
                </c:pt>
                <c:pt idx="13435" formatCode="General">
                  <c:v>0.58390399999999987</c:v>
                </c:pt>
                <c:pt idx="13436" formatCode="General">
                  <c:v>0.58390399999999987</c:v>
                </c:pt>
                <c:pt idx="13437" formatCode="General">
                  <c:v>0.58390399999999987</c:v>
                </c:pt>
                <c:pt idx="13438" formatCode="General">
                  <c:v>0.58390399999999987</c:v>
                </c:pt>
                <c:pt idx="13439" formatCode="General">
                  <c:v>0.58390399999999987</c:v>
                </c:pt>
                <c:pt idx="13440" formatCode="General">
                  <c:v>0.58390399999999987</c:v>
                </c:pt>
                <c:pt idx="13441" formatCode="General">
                  <c:v>0.58390399999999987</c:v>
                </c:pt>
                <c:pt idx="13442" formatCode="General">
                  <c:v>0.58390399999999987</c:v>
                </c:pt>
                <c:pt idx="13443" formatCode="General">
                  <c:v>0.58390399999999987</c:v>
                </c:pt>
                <c:pt idx="13444" formatCode="General">
                  <c:v>0.58390399999999987</c:v>
                </c:pt>
                <c:pt idx="13445" formatCode="General">
                  <c:v>0.58390399999999987</c:v>
                </c:pt>
                <c:pt idx="13446" formatCode="General">
                  <c:v>0.58390399999999987</c:v>
                </c:pt>
                <c:pt idx="13447" formatCode="General">
                  <c:v>0.58390399999999987</c:v>
                </c:pt>
                <c:pt idx="13448" formatCode="General">
                  <c:v>0.58390399999999987</c:v>
                </c:pt>
                <c:pt idx="13449" formatCode="General">
                  <c:v>0.58390399999999987</c:v>
                </c:pt>
                <c:pt idx="13450" formatCode="General">
                  <c:v>0.58390399999999987</c:v>
                </c:pt>
                <c:pt idx="13451" formatCode="General">
                  <c:v>0.58390399999999987</c:v>
                </c:pt>
                <c:pt idx="13452" formatCode="General">
                  <c:v>0.58390399999999987</c:v>
                </c:pt>
                <c:pt idx="13453" formatCode="General">
                  <c:v>0.58390399999999987</c:v>
                </c:pt>
                <c:pt idx="13454" formatCode="General">
                  <c:v>0.58390399999999987</c:v>
                </c:pt>
                <c:pt idx="13455" formatCode="General">
                  <c:v>0.58390399999999987</c:v>
                </c:pt>
                <c:pt idx="13456" formatCode="General">
                  <c:v>0.58390399999999987</c:v>
                </c:pt>
                <c:pt idx="13457" formatCode="General">
                  <c:v>0.58390399999999987</c:v>
                </c:pt>
                <c:pt idx="13458" formatCode="General">
                  <c:v>0.58390399999999987</c:v>
                </c:pt>
                <c:pt idx="13459" formatCode="General">
                  <c:v>0.58390399999999987</c:v>
                </c:pt>
                <c:pt idx="13460" formatCode="General">
                  <c:v>0.58390399999999987</c:v>
                </c:pt>
                <c:pt idx="13461" formatCode="General">
                  <c:v>0.58390399999999987</c:v>
                </c:pt>
                <c:pt idx="13462" formatCode="General">
                  <c:v>0.58390399999999987</c:v>
                </c:pt>
                <c:pt idx="13463" formatCode="General">
                  <c:v>0.58390399999999987</c:v>
                </c:pt>
                <c:pt idx="13464" formatCode="General">
                  <c:v>0.58390399999999987</c:v>
                </c:pt>
                <c:pt idx="13465" formatCode="General">
                  <c:v>0.58390399999999987</c:v>
                </c:pt>
                <c:pt idx="13466" formatCode="General">
                  <c:v>0.58390399999999987</c:v>
                </c:pt>
                <c:pt idx="13467" formatCode="General">
                  <c:v>0.58390399999999987</c:v>
                </c:pt>
                <c:pt idx="13468" formatCode="General">
                  <c:v>0.58390399999999987</c:v>
                </c:pt>
                <c:pt idx="13469" formatCode="General">
                  <c:v>0.58390399999999987</c:v>
                </c:pt>
                <c:pt idx="13470" formatCode="General">
                  <c:v>0.58390399999999987</c:v>
                </c:pt>
                <c:pt idx="13471" formatCode="General">
                  <c:v>0.58390399999999987</c:v>
                </c:pt>
                <c:pt idx="13472" formatCode="General">
                  <c:v>0.58390399999999987</c:v>
                </c:pt>
                <c:pt idx="13473" formatCode="General">
                  <c:v>0.58390399999999987</c:v>
                </c:pt>
                <c:pt idx="13474" formatCode="General">
                  <c:v>0.58390399999999987</c:v>
                </c:pt>
                <c:pt idx="13475" formatCode="General">
                  <c:v>0.58390399999999987</c:v>
                </c:pt>
                <c:pt idx="13476" formatCode="General">
                  <c:v>0.58390399999999987</c:v>
                </c:pt>
                <c:pt idx="13477" formatCode="General">
                  <c:v>0.58390399999999987</c:v>
                </c:pt>
                <c:pt idx="13478" formatCode="General">
                  <c:v>0.58390399999999987</c:v>
                </c:pt>
                <c:pt idx="13479" formatCode="General">
                  <c:v>0.58390399999999987</c:v>
                </c:pt>
                <c:pt idx="13480" formatCode="General">
                  <c:v>0.58390399999999987</c:v>
                </c:pt>
                <c:pt idx="13481" formatCode="General">
                  <c:v>0.58390399999999987</c:v>
                </c:pt>
                <c:pt idx="13482" formatCode="General">
                  <c:v>0.58390399999999987</c:v>
                </c:pt>
                <c:pt idx="13483" formatCode="General">
                  <c:v>0.58390399999999987</c:v>
                </c:pt>
                <c:pt idx="13484" formatCode="General">
                  <c:v>0.58390399999999987</c:v>
                </c:pt>
                <c:pt idx="13485" formatCode="General">
                  <c:v>0.58390399999999987</c:v>
                </c:pt>
                <c:pt idx="13486" formatCode="General">
                  <c:v>0.58390399999999987</c:v>
                </c:pt>
                <c:pt idx="13487" formatCode="General">
                  <c:v>0.58390399999999987</c:v>
                </c:pt>
                <c:pt idx="13488" formatCode="General">
                  <c:v>0.58390399999999987</c:v>
                </c:pt>
                <c:pt idx="13489" formatCode="General">
                  <c:v>0.58390399999999987</c:v>
                </c:pt>
                <c:pt idx="13490" formatCode="General">
                  <c:v>0.58390399999999987</c:v>
                </c:pt>
                <c:pt idx="13491" formatCode="General">
                  <c:v>0.58390399999999987</c:v>
                </c:pt>
                <c:pt idx="13492" formatCode="General">
                  <c:v>0.58390399999999987</c:v>
                </c:pt>
                <c:pt idx="13493" formatCode="General">
                  <c:v>0.58390399999999987</c:v>
                </c:pt>
                <c:pt idx="13494" formatCode="General">
                  <c:v>0.58390399999999987</c:v>
                </c:pt>
                <c:pt idx="13495" formatCode="General">
                  <c:v>0.58390399999999987</c:v>
                </c:pt>
                <c:pt idx="13496" formatCode="General">
                  <c:v>0.58390399999999987</c:v>
                </c:pt>
                <c:pt idx="13497" formatCode="General">
                  <c:v>0.58390399999999987</c:v>
                </c:pt>
                <c:pt idx="13498" formatCode="General">
                  <c:v>0.58390399999999987</c:v>
                </c:pt>
                <c:pt idx="13499" formatCode="General">
                  <c:v>0.58390399999999987</c:v>
                </c:pt>
                <c:pt idx="13500" formatCode="General">
                  <c:v>0.58390399999999987</c:v>
                </c:pt>
                <c:pt idx="13501" formatCode="General">
                  <c:v>0.58390399999999987</c:v>
                </c:pt>
                <c:pt idx="13502" formatCode="General">
                  <c:v>0.58390399999999987</c:v>
                </c:pt>
                <c:pt idx="13503" formatCode="General">
                  <c:v>0.58390399999999987</c:v>
                </c:pt>
                <c:pt idx="13504" formatCode="General">
                  <c:v>0.58390399999999987</c:v>
                </c:pt>
                <c:pt idx="13505" formatCode="General">
                  <c:v>0.58390399999999987</c:v>
                </c:pt>
                <c:pt idx="13506" formatCode="General">
                  <c:v>0.58390399999999987</c:v>
                </c:pt>
                <c:pt idx="13507" formatCode="General">
                  <c:v>0.58390399999999987</c:v>
                </c:pt>
                <c:pt idx="13508" formatCode="General">
                  <c:v>0.58390399999999987</c:v>
                </c:pt>
                <c:pt idx="13509" formatCode="General">
                  <c:v>0.58390399999999987</c:v>
                </c:pt>
                <c:pt idx="13510" formatCode="General">
                  <c:v>0.58390399999999987</c:v>
                </c:pt>
                <c:pt idx="13511" formatCode="General">
                  <c:v>0.58390399999999987</c:v>
                </c:pt>
                <c:pt idx="13512" formatCode="General">
                  <c:v>0.58390399999999987</c:v>
                </c:pt>
                <c:pt idx="13513" formatCode="General">
                  <c:v>0.58390399999999987</c:v>
                </c:pt>
                <c:pt idx="13514" formatCode="General">
                  <c:v>0.58390399999999987</c:v>
                </c:pt>
                <c:pt idx="13515" formatCode="General">
                  <c:v>0.58390399999999987</c:v>
                </c:pt>
                <c:pt idx="13516" formatCode="General">
                  <c:v>0.58390399999999987</c:v>
                </c:pt>
                <c:pt idx="13517" formatCode="General">
                  <c:v>0.58390399999999987</c:v>
                </c:pt>
                <c:pt idx="13518" formatCode="General">
                  <c:v>0.58390399999999987</c:v>
                </c:pt>
                <c:pt idx="13519" formatCode="General">
                  <c:v>0.58390399999999987</c:v>
                </c:pt>
                <c:pt idx="13520" formatCode="General">
                  <c:v>0.58390399999999987</c:v>
                </c:pt>
                <c:pt idx="13521" formatCode="General">
                  <c:v>0.58390399999999987</c:v>
                </c:pt>
                <c:pt idx="13522" formatCode="General">
                  <c:v>0.58390399999999987</c:v>
                </c:pt>
                <c:pt idx="13523" formatCode="General">
                  <c:v>0.58390399999999987</c:v>
                </c:pt>
                <c:pt idx="13524" formatCode="General">
                  <c:v>0.58390399999999987</c:v>
                </c:pt>
                <c:pt idx="13525" formatCode="General">
                  <c:v>0.58390399999999987</c:v>
                </c:pt>
                <c:pt idx="13526" formatCode="General">
                  <c:v>0.58390399999999987</c:v>
                </c:pt>
                <c:pt idx="13527" formatCode="General">
                  <c:v>0.58390399999999987</c:v>
                </c:pt>
                <c:pt idx="13528" formatCode="General">
                  <c:v>0.58390399999999987</c:v>
                </c:pt>
                <c:pt idx="13529" formatCode="General">
                  <c:v>0.58390399999999987</c:v>
                </c:pt>
                <c:pt idx="13530" formatCode="General">
                  <c:v>0.58390399999999987</c:v>
                </c:pt>
                <c:pt idx="13531" formatCode="General">
                  <c:v>0.58390399999999987</c:v>
                </c:pt>
                <c:pt idx="13532" formatCode="General">
                  <c:v>0.58390399999999987</c:v>
                </c:pt>
                <c:pt idx="13533" formatCode="General">
                  <c:v>0.58390399999999987</c:v>
                </c:pt>
                <c:pt idx="13534" formatCode="General">
                  <c:v>0.58390399999999987</c:v>
                </c:pt>
                <c:pt idx="13535" formatCode="General">
                  <c:v>0.58390399999999987</c:v>
                </c:pt>
                <c:pt idx="13536" formatCode="General">
                  <c:v>0.58390399999999987</c:v>
                </c:pt>
                <c:pt idx="13537" formatCode="General">
                  <c:v>0.58390399999999987</c:v>
                </c:pt>
                <c:pt idx="13538" formatCode="General">
                  <c:v>0.58390399999999987</c:v>
                </c:pt>
                <c:pt idx="13539" formatCode="General">
                  <c:v>0.58390399999999987</c:v>
                </c:pt>
                <c:pt idx="13540" formatCode="General">
                  <c:v>0.58390399999999987</c:v>
                </c:pt>
                <c:pt idx="13541" formatCode="General">
                  <c:v>0.58390399999999987</c:v>
                </c:pt>
                <c:pt idx="13542" formatCode="General">
                  <c:v>0.58390399999999987</c:v>
                </c:pt>
                <c:pt idx="13543" formatCode="General">
                  <c:v>0.58390399999999987</c:v>
                </c:pt>
                <c:pt idx="13544" formatCode="General">
                  <c:v>0.58390399999999987</c:v>
                </c:pt>
                <c:pt idx="13545" formatCode="General">
                  <c:v>0.58390399999999987</c:v>
                </c:pt>
                <c:pt idx="13546" formatCode="General">
                  <c:v>0.58390399999999987</c:v>
                </c:pt>
                <c:pt idx="13547" formatCode="General">
                  <c:v>0.58390399999999987</c:v>
                </c:pt>
                <c:pt idx="13548" formatCode="General">
                  <c:v>0.58390399999999987</c:v>
                </c:pt>
                <c:pt idx="13549" formatCode="General">
                  <c:v>0.58390399999999987</c:v>
                </c:pt>
                <c:pt idx="13550" formatCode="General">
                  <c:v>0.58390399999999987</c:v>
                </c:pt>
                <c:pt idx="13551" formatCode="General">
                  <c:v>0.58390399999999987</c:v>
                </c:pt>
                <c:pt idx="13552" formatCode="General">
                  <c:v>0.58390399999999987</c:v>
                </c:pt>
                <c:pt idx="13553" formatCode="General">
                  <c:v>0.58390399999999987</c:v>
                </c:pt>
                <c:pt idx="13554" formatCode="General">
                  <c:v>0.58390399999999987</c:v>
                </c:pt>
                <c:pt idx="13555" formatCode="General">
                  <c:v>0.58390399999999987</c:v>
                </c:pt>
                <c:pt idx="13556" formatCode="General">
                  <c:v>0.58390399999999987</c:v>
                </c:pt>
                <c:pt idx="13557" formatCode="General">
                  <c:v>0.58390399999999987</c:v>
                </c:pt>
                <c:pt idx="13558" formatCode="General">
                  <c:v>0.58390399999999987</c:v>
                </c:pt>
                <c:pt idx="13559" formatCode="General">
                  <c:v>0.58390399999999987</c:v>
                </c:pt>
                <c:pt idx="13560" formatCode="General">
                  <c:v>0.58390399999999987</c:v>
                </c:pt>
                <c:pt idx="13561" formatCode="General">
                  <c:v>0.58390399999999987</c:v>
                </c:pt>
                <c:pt idx="13562" formatCode="General">
                  <c:v>0.58390399999999987</c:v>
                </c:pt>
                <c:pt idx="13563" formatCode="General">
                  <c:v>0.58390399999999987</c:v>
                </c:pt>
                <c:pt idx="13564" formatCode="General">
                  <c:v>0.58390399999999987</c:v>
                </c:pt>
                <c:pt idx="13565" formatCode="General">
                  <c:v>0.58390399999999987</c:v>
                </c:pt>
                <c:pt idx="13566" formatCode="General">
                  <c:v>0.58390399999999987</c:v>
                </c:pt>
                <c:pt idx="13567" formatCode="General">
                  <c:v>0.58390399999999987</c:v>
                </c:pt>
                <c:pt idx="13568" formatCode="General">
                  <c:v>0.58390399999999987</c:v>
                </c:pt>
                <c:pt idx="13569" formatCode="General">
                  <c:v>0.58390399999999987</c:v>
                </c:pt>
                <c:pt idx="13570" formatCode="General">
                  <c:v>0.58390399999999987</c:v>
                </c:pt>
                <c:pt idx="13571" formatCode="General">
                  <c:v>0.58390399999999987</c:v>
                </c:pt>
                <c:pt idx="13572" formatCode="General">
                  <c:v>0.58390399999999987</c:v>
                </c:pt>
                <c:pt idx="13573" formatCode="General">
                  <c:v>0.58375599999999994</c:v>
                </c:pt>
                <c:pt idx="13574" formatCode="General">
                  <c:v>0.58290799999999987</c:v>
                </c:pt>
                <c:pt idx="13575" formatCode="General">
                  <c:v>0.58232099999999987</c:v>
                </c:pt>
                <c:pt idx="13576" formatCode="General">
                  <c:v>0.58173599999999992</c:v>
                </c:pt>
                <c:pt idx="13577" formatCode="General">
                  <c:v>0.58089000000000002</c:v>
                </c:pt>
                <c:pt idx="13578" formatCode="General">
                  <c:v>0.57989100000000016</c:v>
                </c:pt>
                <c:pt idx="13579" formatCode="General">
                  <c:v>0.57913000000000003</c:v>
                </c:pt>
                <c:pt idx="13580" formatCode="General">
                  <c:v>0.57871799999999984</c:v>
                </c:pt>
                <c:pt idx="13581" formatCode="General">
                  <c:v>0.57803499999999997</c:v>
                </c:pt>
                <c:pt idx="13582" formatCode="General">
                  <c:v>0.57748999999999984</c:v>
                </c:pt>
                <c:pt idx="13583" formatCode="General">
                  <c:v>0.57685699999999984</c:v>
                </c:pt>
                <c:pt idx="13584" formatCode="General">
                  <c:v>0.576403</c:v>
                </c:pt>
                <c:pt idx="13585" formatCode="General">
                  <c:v>0.57590600000000003</c:v>
                </c:pt>
                <c:pt idx="13586" formatCode="General">
                  <c:v>0.575492</c:v>
                </c:pt>
                <c:pt idx="13587" formatCode="General">
                  <c:v>0.57476899999999997</c:v>
                </c:pt>
                <c:pt idx="13588" formatCode="General">
                  <c:v>0.57430599999999998</c:v>
                </c:pt>
                <c:pt idx="13589" formatCode="General">
                  <c:v>0.57352199999999998</c:v>
                </c:pt>
                <c:pt idx="13590" formatCode="General">
                  <c:v>0.57286000000000004</c:v>
                </c:pt>
                <c:pt idx="13591" formatCode="General">
                  <c:v>0.572187</c:v>
                </c:pt>
                <c:pt idx="13592" formatCode="General">
                  <c:v>0.571384</c:v>
                </c:pt>
                <c:pt idx="13593" formatCode="General">
                  <c:v>0.57077000000000011</c:v>
                </c:pt>
                <c:pt idx="13594" formatCode="General">
                  <c:v>0.56999400000000011</c:v>
                </c:pt>
                <c:pt idx="13595" formatCode="General">
                  <c:v>0.569546</c:v>
                </c:pt>
                <c:pt idx="13596" formatCode="General">
                  <c:v>0.56896800000000003</c:v>
                </c:pt>
                <c:pt idx="13597" formatCode="General">
                  <c:v>0.56822899999999998</c:v>
                </c:pt>
                <c:pt idx="13598" formatCode="General">
                  <c:v>0.56772299999999998</c:v>
                </c:pt>
                <c:pt idx="13599" formatCode="General">
                  <c:v>0.56704399999999999</c:v>
                </c:pt>
                <c:pt idx="13600" formatCode="General">
                  <c:v>0.5665619999999999</c:v>
                </c:pt>
                <c:pt idx="13601" formatCode="General">
                  <c:v>0.56570299999999996</c:v>
                </c:pt>
                <c:pt idx="13602" formatCode="General">
                  <c:v>0.56527899999999998</c:v>
                </c:pt>
                <c:pt idx="13603" formatCode="General">
                  <c:v>0.56491199999999997</c:v>
                </c:pt>
                <c:pt idx="13604" formatCode="General">
                  <c:v>0.56376800000000005</c:v>
                </c:pt>
                <c:pt idx="13605" formatCode="General">
                  <c:v>0.56322499999999998</c:v>
                </c:pt>
                <c:pt idx="13606" formatCode="General">
                  <c:v>0.56270600000000004</c:v>
                </c:pt>
                <c:pt idx="13607" formatCode="General">
                  <c:v>0.56247199999999997</c:v>
                </c:pt>
                <c:pt idx="13608" formatCode="General">
                  <c:v>0.56197399999999997</c:v>
                </c:pt>
                <c:pt idx="13609" formatCode="General">
                  <c:v>0.56143299999999985</c:v>
                </c:pt>
                <c:pt idx="13610" formatCode="General">
                  <c:v>0.56059999999999999</c:v>
                </c:pt>
                <c:pt idx="13611" formatCode="General">
                  <c:v>0.56000899999999998</c:v>
                </c:pt>
                <c:pt idx="13612" formatCode="General">
                  <c:v>0.55924799999999997</c:v>
                </c:pt>
                <c:pt idx="13613" formatCode="General">
                  <c:v>0.55826699999999985</c:v>
                </c:pt>
                <c:pt idx="13614" formatCode="General">
                  <c:v>0.55745299999999987</c:v>
                </c:pt>
                <c:pt idx="13615" formatCode="General">
                  <c:v>0.55703400000000003</c:v>
                </c:pt>
                <c:pt idx="13616" formatCode="General">
                  <c:v>0.55630400000000002</c:v>
                </c:pt>
                <c:pt idx="13617" formatCode="General">
                  <c:v>0.55595099999999997</c:v>
                </c:pt>
                <c:pt idx="13618" formatCode="General">
                  <c:v>0.55516399999999988</c:v>
                </c:pt>
                <c:pt idx="13619" formatCode="General">
                  <c:v>0.55460699999999996</c:v>
                </c:pt>
                <c:pt idx="13620" formatCode="General">
                  <c:v>0.55416299999999985</c:v>
                </c:pt>
                <c:pt idx="13621" formatCode="General">
                  <c:v>0.55352900000000005</c:v>
                </c:pt>
                <c:pt idx="13622" formatCode="General">
                  <c:v>0.552153</c:v>
                </c:pt>
                <c:pt idx="13623" formatCode="General">
                  <c:v>0.55160699999999996</c:v>
                </c:pt>
                <c:pt idx="13624" formatCode="General">
                  <c:v>0.55098599999999998</c:v>
                </c:pt>
                <c:pt idx="13625" formatCode="General">
                  <c:v>0.54972399999999999</c:v>
                </c:pt>
                <c:pt idx="13626" formatCode="General">
                  <c:v>0.548427</c:v>
                </c:pt>
                <c:pt idx="13627" formatCode="General">
                  <c:v>0.54766000000000004</c:v>
                </c:pt>
                <c:pt idx="13628" formatCode="General">
                  <c:v>0.54696</c:v>
                </c:pt>
                <c:pt idx="13629" formatCode="General">
                  <c:v>0.54582200000000003</c:v>
                </c:pt>
                <c:pt idx="13630" formatCode="General">
                  <c:v>0.54498000000000002</c:v>
                </c:pt>
                <c:pt idx="13631" formatCode="General">
                  <c:v>0.54441499999999987</c:v>
                </c:pt>
                <c:pt idx="13632" formatCode="General">
                  <c:v>0.54340699999999986</c:v>
                </c:pt>
                <c:pt idx="13633" formatCode="General">
                  <c:v>0.54309799999999997</c:v>
                </c:pt>
                <c:pt idx="13634" formatCode="General">
                  <c:v>0.54236899999999988</c:v>
                </c:pt>
                <c:pt idx="13635" formatCode="General">
                  <c:v>0.54163300000000003</c:v>
                </c:pt>
                <c:pt idx="13636" formatCode="General">
                  <c:v>0.54082500000000011</c:v>
                </c:pt>
                <c:pt idx="13637" formatCode="General">
                  <c:v>0.54025000000000001</c:v>
                </c:pt>
                <c:pt idx="13638" formatCode="General">
                  <c:v>0.53980899999999998</c:v>
                </c:pt>
                <c:pt idx="13639" formatCode="General">
                  <c:v>0.53915900000000005</c:v>
                </c:pt>
                <c:pt idx="13640" formatCode="General">
                  <c:v>0.53846399999999994</c:v>
                </c:pt>
                <c:pt idx="13641" formatCode="General">
                  <c:v>0.53770499999999999</c:v>
                </c:pt>
                <c:pt idx="13642" formatCode="General">
                  <c:v>0.53722899999999996</c:v>
                </c:pt>
                <c:pt idx="13643" formatCode="General">
                  <c:v>0.53660500000000011</c:v>
                </c:pt>
                <c:pt idx="13644" formatCode="General">
                  <c:v>0.53615999999999997</c:v>
                </c:pt>
                <c:pt idx="13645" formatCode="General">
                  <c:v>0.53555599999999992</c:v>
                </c:pt>
                <c:pt idx="13646" formatCode="General">
                  <c:v>0.53469100000000014</c:v>
                </c:pt>
                <c:pt idx="13647" formatCode="General">
                  <c:v>0.53417300000000001</c:v>
                </c:pt>
                <c:pt idx="13648" formatCode="General">
                  <c:v>0.53341099999999986</c:v>
                </c:pt>
                <c:pt idx="13649" formatCode="General">
                  <c:v>0.53294299999999983</c:v>
                </c:pt>
                <c:pt idx="13650" formatCode="General">
                  <c:v>0.53242900000000004</c:v>
                </c:pt>
                <c:pt idx="13651" formatCode="General">
                  <c:v>0.53183999999999998</c:v>
                </c:pt>
                <c:pt idx="13652" formatCode="General">
                  <c:v>0.53148099999999987</c:v>
                </c:pt>
                <c:pt idx="13653" formatCode="General">
                  <c:v>0.53081900000000004</c:v>
                </c:pt>
                <c:pt idx="13654" formatCode="General">
                  <c:v>0.52967600000000004</c:v>
                </c:pt>
                <c:pt idx="13655" formatCode="General">
                  <c:v>0.5293159999999999</c:v>
                </c:pt>
                <c:pt idx="13656" formatCode="General">
                  <c:v>0.52868800000000005</c:v>
                </c:pt>
                <c:pt idx="13657" formatCode="General">
                  <c:v>0.52498100000000003</c:v>
                </c:pt>
                <c:pt idx="13658" formatCode="General">
                  <c:v>0.52463800000000005</c:v>
                </c:pt>
                <c:pt idx="13659" formatCode="General">
                  <c:v>0.52374699999999996</c:v>
                </c:pt>
                <c:pt idx="13660" formatCode="General">
                  <c:v>0.52266500000000005</c:v>
                </c:pt>
                <c:pt idx="13661" formatCode="General">
                  <c:v>0.52193599999999996</c:v>
                </c:pt>
                <c:pt idx="13662" formatCode="General">
                  <c:v>0.51935999999999993</c:v>
                </c:pt>
                <c:pt idx="13663" formatCode="General">
                  <c:v>0.51849100000000004</c:v>
                </c:pt>
                <c:pt idx="13664" formatCode="General">
                  <c:v>0.517822</c:v>
                </c:pt>
                <c:pt idx="13665" formatCode="General">
                  <c:v>0.51716499999999987</c:v>
                </c:pt>
                <c:pt idx="13666" formatCode="General">
                  <c:v>0.51647399999999988</c:v>
                </c:pt>
                <c:pt idx="13667" formatCode="General">
                  <c:v>0.51554199999999983</c:v>
                </c:pt>
                <c:pt idx="13668" formatCode="General">
                  <c:v>0.51483699999999988</c:v>
                </c:pt>
                <c:pt idx="13669" formatCode="General">
                  <c:v>0.51400999999999997</c:v>
                </c:pt>
                <c:pt idx="13670" formatCode="General">
                  <c:v>0.51316899999999988</c:v>
                </c:pt>
                <c:pt idx="13671" formatCode="General">
                  <c:v>0.51244000000000001</c:v>
                </c:pt>
                <c:pt idx="13672" formatCode="General">
                  <c:v>0.51160899999999998</c:v>
                </c:pt>
                <c:pt idx="13673" formatCode="General">
                  <c:v>0.51069799999999999</c:v>
                </c:pt>
                <c:pt idx="13674" formatCode="General">
                  <c:v>0.50999300000000003</c:v>
                </c:pt>
                <c:pt idx="13675" formatCode="General">
                  <c:v>0.50962700000000005</c:v>
                </c:pt>
                <c:pt idx="13676" formatCode="General">
                  <c:v>0.50931999999999988</c:v>
                </c:pt>
                <c:pt idx="13677" formatCode="General">
                  <c:v>0.50841599999999987</c:v>
                </c:pt>
                <c:pt idx="13678" formatCode="General">
                  <c:v>0.50787300000000002</c:v>
                </c:pt>
                <c:pt idx="13679" formatCode="General">
                  <c:v>0.50724999999999998</c:v>
                </c:pt>
                <c:pt idx="13680" formatCode="General">
                  <c:v>0.50655399999999973</c:v>
                </c:pt>
                <c:pt idx="13681" formatCode="General">
                  <c:v>0.50595900000000005</c:v>
                </c:pt>
                <c:pt idx="13682" formatCode="General">
                  <c:v>0.50522100000000003</c:v>
                </c:pt>
                <c:pt idx="13683" formatCode="General">
                  <c:v>0.50465499999999996</c:v>
                </c:pt>
                <c:pt idx="13684" formatCode="General">
                  <c:v>0.50314099999999984</c:v>
                </c:pt>
                <c:pt idx="13685" formatCode="General">
                  <c:v>0.50245099999999987</c:v>
                </c:pt>
                <c:pt idx="13686" formatCode="General">
                  <c:v>0.501224</c:v>
                </c:pt>
                <c:pt idx="13687" formatCode="General">
                  <c:v>0.50043599999999988</c:v>
                </c:pt>
                <c:pt idx="13688" formatCode="General">
                  <c:v>0.50014000000000003</c:v>
                </c:pt>
                <c:pt idx="13689" formatCode="General">
                  <c:v>0.49950400000000006</c:v>
                </c:pt>
                <c:pt idx="13690" formatCode="General">
                  <c:v>0.49904100000000001</c:v>
                </c:pt>
                <c:pt idx="13691" formatCode="General">
                  <c:v>0.49809000000000009</c:v>
                </c:pt>
                <c:pt idx="13692" formatCode="General">
                  <c:v>0.49750300000000008</c:v>
                </c:pt>
                <c:pt idx="13693" formatCode="General">
                  <c:v>0.49702800000000014</c:v>
                </c:pt>
                <c:pt idx="13694" formatCode="General">
                  <c:v>0.49661700000000009</c:v>
                </c:pt>
                <c:pt idx="13695" formatCode="General">
                  <c:v>0.4960500000000001</c:v>
                </c:pt>
                <c:pt idx="13696" formatCode="General">
                  <c:v>0.49546900000000016</c:v>
                </c:pt>
                <c:pt idx="13697" formatCode="General">
                  <c:v>0.49497200000000008</c:v>
                </c:pt>
                <c:pt idx="13698" formatCode="General">
                  <c:v>0.49415700000000001</c:v>
                </c:pt>
                <c:pt idx="13699" formatCode="General">
                  <c:v>0.49341800000000008</c:v>
                </c:pt>
                <c:pt idx="13700" formatCode="General">
                  <c:v>0.49292300000000006</c:v>
                </c:pt>
                <c:pt idx="13701" formatCode="General">
                  <c:v>0.4921950000000001</c:v>
                </c:pt>
                <c:pt idx="13702" formatCode="General">
                  <c:v>0.48398200000000008</c:v>
                </c:pt>
                <c:pt idx="13703" formatCode="General">
                  <c:v>0.4835350000000001</c:v>
                </c:pt>
                <c:pt idx="13704" formatCode="General">
                  <c:v>0.48319100000000004</c:v>
                </c:pt>
                <c:pt idx="13705" formatCode="General">
                  <c:v>0.48254900000000001</c:v>
                </c:pt>
                <c:pt idx="13706" formatCode="General">
                  <c:v>0.48173200000000005</c:v>
                </c:pt>
                <c:pt idx="13707" formatCode="General">
                  <c:v>0.48132300000000006</c:v>
                </c:pt>
                <c:pt idx="13708" formatCode="General">
                  <c:v>0.48075600000000002</c:v>
                </c:pt>
                <c:pt idx="13709" formatCode="General">
                  <c:v>0.48032400000000008</c:v>
                </c:pt>
                <c:pt idx="13710" formatCode="General">
                  <c:v>0.47981900000000005</c:v>
                </c:pt>
                <c:pt idx="13711" formatCode="General">
                  <c:v>0.47901900000000008</c:v>
                </c:pt>
                <c:pt idx="13712" formatCode="General">
                  <c:v>0.47832900000000006</c:v>
                </c:pt>
                <c:pt idx="13713" formatCode="General">
                  <c:v>0.47171200000000002</c:v>
                </c:pt>
                <c:pt idx="13714" formatCode="General">
                  <c:v>0.47084400000000004</c:v>
                </c:pt>
                <c:pt idx="13715" formatCode="General">
                  <c:v>0.47031000000000006</c:v>
                </c:pt>
                <c:pt idx="13716" formatCode="General">
                  <c:v>0.46965000000000001</c:v>
                </c:pt>
                <c:pt idx="13717" formatCode="General">
                  <c:v>0.46889500000000001</c:v>
                </c:pt>
                <c:pt idx="13718" formatCode="General">
                  <c:v>0.46087600000000006</c:v>
                </c:pt>
                <c:pt idx="13719" formatCode="General">
                  <c:v>0.460198</c:v>
                </c:pt>
                <c:pt idx="13720" formatCode="General">
                  <c:v>0.4595010000000001</c:v>
                </c:pt>
                <c:pt idx="13721" formatCode="General">
                  <c:v>0.4588560000000001</c:v>
                </c:pt>
                <c:pt idx="13722" formatCode="General">
                  <c:v>0.45835900000000002</c:v>
                </c:pt>
                <c:pt idx="13723" formatCode="General">
                  <c:v>0.45765</c:v>
                </c:pt>
                <c:pt idx="13724" formatCode="General">
                  <c:v>0.45705600000000002</c:v>
                </c:pt>
                <c:pt idx="13725" formatCode="General">
                  <c:v>0.45665800000000001</c:v>
                </c:pt>
                <c:pt idx="13726" formatCode="General">
                  <c:v>0.4524800000000001</c:v>
                </c:pt>
                <c:pt idx="13727" formatCode="General">
                  <c:v>0.45183800000000002</c:v>
                </c:pt>
                <c:pt idx="13728" formatCode="General">
                  <c:v>0.45075699999999996</c:v>
                </c:pt>
                <c:pt idx="13729" formatCode="General">
                  <c:v>0.45015700000000003</c:v>
                </c:pt>
                <c:pt idx="13730" formatCode="General">
                  <c:v>0.44970400000000005</c:v>
                </c:pt>
                <c:pt idx="13731" formatCode="General">
                  <c:v>0.449156</c:v>
                </c:pt>
                <c:pt idx="13732" formatCode="General">
                  <c:v>0.448851</c:v>
                </c:pt>
                <c:pt idx="13733" formatCode="General">
                  <c:v>0.44819800000000004</c:v>
                </c:pt>
                <c:pt idx="13734" formatCode="General">
                  <c:v>0.44775899999999996</c:v>
                </c:pt>
                <c:pt idx="13735" formatCode="General">
                  <c:v>0.44718000000000002</c:v>
                </c:pt>
                <c:pt idx="13736" formatCode="General">
                  <c:v>0.4465090000000001</c:v>
                </c:pt>
                <c:pt idx="13737" formatCode="General">
                  <c:v>0.44587100000000002</c:v>
                </c:pt>
                <c:pt idx="13738" formatCode="General">
                  <c:v>0.445021</c:v>
                </c:pt>
                <c:pt idx="13739" formatCode="General">
                  <c:v>0.44441700000000001</c:v>
                </c:pt>
                <c:pt idx="13740" formatCode="General">
                  <c:v>0.443712</c:v>
                </c:pt>
                <c:pt idx="13741" formatCode="General">
                  <c:v>0.44306600000000002</c:v>
                </c:pt>
                <c:pt idx="13742" formatCode="General">
                  <c:v>0.4425650000000001</c:v>
                </c:pt>
                <c:pt idx="13743" formatCode="General">
                  <c:v>0.44189100000000003</c:v>
                </c:pt>
                <c:pt idx="13744" formatCode="General">
                  <c:v>0.44143200000000005</c:v>
                </c:pt>
                <c:pt idx="13745" formatCode="General">
                  <c:v>0.44060299999999997</c:v>
                </c:pt>
                <c:pt idx="13746" formatCode="General">
                  <c:v>0.44016900000000003</c:v>
                </c:pt>
                <c:pt idx="13747" formatCode="General">
                  <c:v>0.43927900000000009</c:v>
                </c:pt>
                <c:pt idx="13748" formatCode="General">
                  <c:v>0.43885200000000008</c:v>
                </c:pt>
                <c:pt idx="13749" formatCode="General">
                  <c:v>0.43199900000000002</c:v>
                </c:pt>
                <c:pt idx="13750" formatCode="General">
                  <c:v>0.43145000000000006</c:v>
                </c:pt>
                <c:pt idx="13751" formatCode="General">
                  <c:v>0.43096900000000016</c:v>
                </c:pt>
                <c:pt idx="13752" formatCode="General">
                  <c:v>0.4287160000000001</c:v>
                </c:pt>
                <c:pt idx="13753" formatCode="General">
                  <c:v>0.42819000000000002</c:v>
                </c:pt>
                <c:pt idx="13754" formatCode="General">
                  <c:v>0.4276390000000001</c:v>
                </c:pt>
                <c:pt idx="13755" formatCode="General">
                  <c:v>0.42726900000000001</c:v>
                </c:pt>
                <c:pt idx="13756" formatCode="General">
                  <c:v>0.42660500000000001</c:v>
                </c:pt>
                <c:pt idx="13757" formatCode="General">
                  <c:v>0.42607000000000006</c:v>
                </c:pt>
                <c:pt idx="13758" formatCode="General">
                  <c:v>0.42574800000000002</c:v>
                </c:pt>
                <c:pt idx="13759" formatCode="General">
                  <c:v>0.4252220000000001</c:v>
                </c:pt>
                <c:pt idx="13760" formatCode="General">
                  <c:v>0.42475200000000002</c:v>
                </c:pt>
                <c:pt idx="13761" formatCode="General">
                  <c:v>0.42419100000000004</c:v>
                </c:pt>
                <c:pt idx="13762" formatCode="General">
                  <c:v>0.42297800000000008</c:v>
                </c:pt>
                <c:pt idx="13763" formatCode="General">
                  <c:v>0.4223400000000001</c:v>
                </c:pt>
                <c:pt idx="13764" formatCode="General">
                  <c:v>0.422093</c:v>
                </c:pt>
                <c:pt idx="13765" formatCode="General">
                  <c:v>0.42164000000000001</c:v>
                </c:pt>
                <c:pt idx="13766" formatCode="General">
                  <c:v>0.42049300000000001</c:v>
                </c:pt>
                <c:pt idx="13767" formatCode="General">
                  <c:v>0.41985300000000009</c:v>
                </c:pt>
                <c:pt idx="13768" formatCode="General">
                  <c:v>0.41919800000000002</c:v>
                </c:pt>
                <c:pt idx="13769" formatCode="General">
                  <c:v>0.41857300000000008</c:v>
                </c:pt>
                <c:pt idx="13770" formatCode="General">
                  <c:v>0.41857300000000008</c:v>
                </c:pt>
                <c:pt idx="13771" formatCode="General">
                  <c:v>0.41857300000000008</c:v>
                </c:pt>
                <c:pt idx="13772" formatCode="General">
                  <c:v>0.41857300000000008</c:v>
                </c:pt>
                <c:pt idx="13773" formatCode="General">
                  <c:v>0.41857300000000008</c:v>
                </c:pt>
                <c:pt idx="13774" formatCode="General">
                  <c:v>0.41857300000000008</c:v>
                </c:pt>
                <c:pt idx="13775" formatCode="General">
                  <c:v>0.41857300000000008</c:v>
                </c:pt>
                <c:pt idx="13776" formatCode="General">
                  <c:v>0.41857300000000008</c:v>
                </c:pt>
                <c:pt idx="13777" formatCode="General">
                  <c:v>0.41857300000000008</c:v>
                </c:pt>
                <c:pt idx="13778" formatCode="General">
                  <c:v>0.41857300000000008</c:v>
                </c:pt>
                <c:pt idx="13779" formatCode="General">
                  <c:v>0.41857300000000008</c:v>
                </c:pt>
                <c:pt idx="13780" formatCode="General">
                  <c:v>0.41857300000000008</c:v>
                </c:pt>
                <c:pt idx="13781" formatCode="General">
                  <c:v>0.41857300000000008</c:v>
                </c:pt>
                <c:pt idx="13782" formatCode="General">
                  <c:v>0.41857300000000008</c:v>
                </c:pt>
                <c:pt idx="13783" formatCode="General">
                  <c:v>0.41857300000000008</c:v>
                </c:pt>
                <c:pt idx="13784" formatCode="General">
                  <c:v>0.41857300000000008</c:v>
                </c:pt>
                <c:pt idx="13785" formatCode="General">
                  <c:v>0.41857300000000008</c:v>
                </c:pt>
                <c:pt idx="13786" formatCode="General">
                  <c:v>0.41857300000000008</c:v>
                </c:pt>
                <c:pt idx="13787" formatCode="General">
                  <c:v>0.41857300000000008</c:v>
                </c:pt>
                <c:pt idx="13788" formatCode="General">
                  <c:v>0.41857300000000008</c:v>
                </c:pt>
                <c:pt idx="13789" formatCode="General">
                  <c:v>0.41857300000000008</c:v>
                </c:pt>
                <c:pt idx="13790" formatCode="General">
                  <c:v>0.41857300000000008</c:v>
                </c:pt>
                <c:pt idx="13791" formatCode="General">
                  <c:v>0.41857300000000008</c:v>
                </c:pt>
                <c:pt idx="13792" formatCode="General">
                  <c:v>0.41857300000000008</c:v>
                </c:pt>
                <c:pt idx="13793" formatCode="General">
                  <c:v>0.41857300000000008</c:v>
                </c:pt>
                <c:pt idx="13794" formatCode="General">
                  <c:v>0.41857300000000008</c:v>
                </c:pt>
                <c:pt idx="13795" formatCode="General">
                  <c:v>0.41857300000000008</c:v>
                </c:pt>
                <c:pt idx="13796" formatCode="General">
                  <c:v>0.41857300000000008</c:v>
                </c:pt>
                <c:pt idx="13797" formatCode="General">
                  <c:v>0.41857300000000008</c:v>
                </c:pt>
                <c:pt idx="13798" formatCode="General">
                  <c:v>0.41857300000000008</c:v>
                </c:pt>
                <c:pt idx="13799" formatCode="General">
                  <c:v>0.41857300000000008</c:v>
                </c:pt>
                <c:pt idx="13800" formatCode="General">
                  <c:v>0.41857300000000008</c:v>
                </c:pt>
                <c:pt idx="13801" formatCode="General">
                  <c:v>0.41857300000000008</c:v>
                </c:pt>
                <c:pt idx="13802" formatCode="General">
                  <c:v>0.41857300000000008</c:v>
                </c:pt>
                <c:pt idx="13803" formatCode="General">
                  <c:v>0.41857300000000008</c:v>
                </c:pt>
                <c:pt idx="13804" formatCode="General">
                  <c:v>0.41857300000000008</c:v>
                </c:pt>
                <c:pt idx="13805" formatCode="General">
                  <c:v>0.41857300000000008</c:v>
                </c:pt>
                <c:pt idx="13806" formatCode="General">
                  <c:v>0.41857300000000008</c:v>
                </c:pt>
                <c:pt idx="13807" formatCode="General">
                  <c:v>0.41857300000000008</c:v>
                </c:pt>
                <c:pt idx="13808" formatCode="General">
                  <c:v>0.41857300000000008</c:v>
                </c:pt>
                <c:pt idx="13809" formatCode="General">
                  <c:v>0.41857300000000008</c:v>
                </c:pt>
                <c:pt idx="13810" formatCode="General">
                  <c:v>0.41857300000000008</c:v>
                </c:pt>
                <c:pt idx="13811" formatCode="General">
                  <c:v>0.41857300000000008</c:v>
                </c:pt>
                <c:pt idx="13812" formatCode="General">
                  <c:v>0.41857300000000008</c:v>
                </c:pt>
                <c:pt idx="13813" formatCode="General">
                  <c:v>0.41857300000000008</c:v>
                </c:pt>
                <c:pt idx="13814" formatCode="General">
                  <c:v>0.41857300000000008</c:v>
                </c:pt>
                <c:pt idx="13815" formatCode="General">
                  <c:v>0.41857300000000008</c:v>
                </c:pt>
                <c:pt idx="13816" formatCode="General">
                  <c:v>0.41857300000000008</c:v>
                </c:pt>
                <c:pt idx="13817" formatCode="General">
                  <c:v>0.41857300000000008</c:v>
                </c:pt>
                <c:pt idx="13818" formatCode="General">
                  <c:v>0.41857300000000008</c:v>
                </c:pt>
                <c:pt idx="13819" formatCode="General">
                  <c:v>0.41857300000000008</c:v>
                </c:pt>
                <c:pt idx="13820" formatCode="General">
                  <c:v>0.41857300000000008</c:v>
                </c:pt>
                <c:pt idx="13821" formatCode="General">
                  <c:v>0.41857300000000008</c:v>
                </c:pt>
                <c:pt idx="13822" formatCode="General">
                  <c:v>0.41857300000000008</c:v>
                </c:pt>
                <c:pt idx="13823" formatCode="General">
                  <c:v>0.41857300000000008</c:v>
                </c:pt>
                <c:pt idx="13824" formatCode="General">
                  <c:v>0.41857300000000008</c:v>
                </c:pt>
                <c:pt idx="13825" formatCode="General">
                  <c:v>0.41857300000000008</c:v>
                </c:pt>
                <c:pt idx="13826" formatCode="General">
                  <c:v>0.41857300000000008</c:v>
                </c:pt>
                <c:pt idx="13827" formatCode="General">
                  <c:v>0.41857300000000008</c:v>
                </c:pt>
                <c:pt idx="13828" formatCode="General">
                  <c:v>0.41857300000000008</c:v>
                </c:pt>
                <c:pt idx="13829" formatCode="General">
                  <c:v>0.41857300000000008</c:v>
                </c:pt>
                <c:pt idx="13830" formatCode="General">
                  <c:v>0.41857300000000008</c:v>
                </c:pt>
                <c:pt idx="13831" formatCode="General">
                  <c:v>0.41857300000000008</c:v>
                </c:pt>
                <c:pt idx="13832" formatCode="General">
                  <c:v>0.41857300000000008</c:v>
                </c:pt>
                <c:pt idx="13833" formatCode="General">
                  <c:v>0.41857300000000008</c:v>
                </c:pt>
                <c:pt idx="13834" formatCode="General">
                  <c:v>0.41857300000000008</c:v>
                </c:pt>
                <c:pt idx="13835" formatCode="General">
                  <c:v>0.41857300000000008</c:v>
                </c:pt>
                <c:pt idx="13836" formatCode="General">
                  <c:v>0.41857300000000008</c:v>
                </c:pt>
                <c:pt idx="13837" formatCode="General">
                  <c:v>0.41857300000000008</c:v>
                </c:pt>
                <c:pt idx="13838" formatCode="General">
                  <c:v>0.41857300000000008</c:v>
                </c:pt>
                <c:pt idx="13839" formatCode="General">
                  <c:v>0.41857300000000008</c:v>
                </c:pt>
                <c:pt idx="13840" formatCode="General">
                  <c:v>0.41857300000000008</c:v>
                </c:pt>
                <c:pt idx="13841" formatCode="General">
                  <c:v>0.41857300000000008</c:v>
                </c:pt>
                <c:pt idx="13842" formatCode="General">
                  <c:v>0.41857300000000008</c:v>
                </c:pt>
                <c:pt idx="13843" formatCode="General">
                  <c:v>0.41857300000000008</c:v>
                </c:pt>
                <c:pt idx="13844" formatCode="General">
                  <c:v>0.41857300000000008</c:v>
                </c:pt>
                <c:pt idx="13845" formatCode="General">
                  <c:v>0.41857300000000008</c:v>
                </c:pt>
                <c:pt idx="13846" formatCode="General">
                  <c:v>0.41857300000000008</c:v>
                </c:pt>
                <c:pt idx="13847" formatCode="General">
                  <c:v>0.41857300000000008</c:v>
                </c:pt>
                <c:pt idx="13848" formatCode="General">
                  <c:v>0.41857300000000008</c:v>
                </c:pt>
                <c:pt idx="13849" formatCode="General">
                  <c:v>0.41857300000000008</c:v>
                </c:pt>
                <c:pt idx="13850" formatCode="General">
                  <c:v>0.41857300000000008</c:v>
                </c:pt>
                <c:pt idx="13851" formatCode="General">
                  <c:v>0.41857300000000008</c:v>
                </c:pt>
                <c:pt idx="13852" formatCode="General">
                  <c:v>0.41857300000000008</c:v>
                </c:pt>
                <c:pt idx="13853" formatCode="General">
                  <c:v>0.41857300000000008</c:v>
                </c:pt>
                <c:pt idx="13854" formatCode="General">
                  <c:v>0.41857300000000008</c:v>
                </c:pt>
                <c:pt idx="13855" formatCode="General">
                  <c:v>0.41857300000000008</c:v>
                </c:pt>
                <c:pt idx="13856" formatCode="General">
                  <c:v>0.41857300000000008</c:v>
                </c:pt>
                <c:pt idx="13857" formatCode="General">
                  <c:v>0.41857300000000008</c:v>
                </c:pt>
                <c:pt idx="13858" formatCode="General">
                  <c:v>0.41857300000000008</c:v>
                </c:pt>
                <c:pt idx="13859" formatCode="General">
                  <c:v>0.41857300000000008</c:v>
                </c:pt>
                <c:pt idx="13860" formatCode="General">
                  <c:v>0.41857300000000008</c:v>
                </c:pt>
                <c:pt idx="13861" formatCode="General">
                  <c:v>0.41857300000000008</c:v>
                </c:pt>
                <c:pt idx="13862" formatCode="General">
                  <c:v>0.41857300000000008</c:v>
                </c:pt>
                <c:pt idx="13863" formatCode="General">
                  <c:v>0.41857300000000008</c:v>
                </c:pt>
                <c:pt idx="13864" formatCode="General">
                  <c:v>0.41857300000000008</c:v>
                </c:pt>
                <c:pt idx="13865" formatCode="General">
                  <c:v>0.41857300000000008</c:v>
                </c:pt>
                <c:pt idx="13866" formatCode="General">
                  <c:v>0.41857300000000008</c:v>
                </c:pt>
                <c:pt idx="13867" formatCode="General">
                  <c:v>0.41857300000000008</c:v>
                </c:pt>
                <c:pt idx="13868" formatCode="General">
                  <c:v>0.41857300000000008</c:v>
                </c:pt>
                <c:pt idx="13869" formatCode="General">
                  <c:v>0.41857300000000008</c:v>
                </c:pt>
                <c:pt idx="13870" formatCode="General">
                  <c:v>0.41857300000000008</c:v>
                </c:pt>
                <c:pt idx="13871" formatCode="General">
                  <c:v>0.41857300000000008</c:v>
                </c:pt>
                <c:pt idx="13872" formatCode="General">
                  <c:v>0.41857300000000008</c:v>
                </c:pt>
                <c:pt idx="13873" formatCode="General">
                  <c:v>0.41857300000000008</c:v>
                </c:pt>
                <c:pt idx="13874" formatCode="General">
                  <c:v>0.41857300000000008</c:v>
                </c:pt>
                <c:pt idx="13875" formatCode="General">
                  <c:v>0.41857300000000008</c:v>
                </c:pt>
                <c:pt idx="13876" formatCode="General">
                  <c:v>0.41857300000000008</c:v>
                </c:pt>
                <c:pt idx="13877" formatCode="General">
                  <c:v>0.41857300000000008</c:v>
                </c:pt>
                <c:pt idx="13878" formatCode="General">
                  <c:v>0.41857300000000008</c:v>
                </c:pt>
                <c:pt idx="13879" formatCode="General">
                  <c:v>0.41857300000000008</c:v>
                </c:pt>
                <c:pt idx="13880" formatCode="General">
                  <c:v>0.41857300000000008</c:v>
                </c:pt>
                <c:pt idx="13881" formatCode="General">
                  <c:v>0.41857300000000008</c:v>
                </c:pt>
                <c:pt idx="13882" formatCode="General">
                  <c:v>0.41857300000000008</c:v>
                </c:pt>
                <c:pt idx="13883" formatCode="General">
                  <c:v>0.41857300000000008</c:v>
                </c:pt>
                <c:pt idx="13884" formatCode="General">
                  <c:v>0.41857300000000008</c:v>
                </c:pt>
                <c:pt idx="13885" formatCode="General">
                  <c:v>0.41857300000000008</c:v>
                </c:pt>
                <c:pt idx="13886" formatCode="General">
                  <c:v>0.41857300000000008</c:v>
                </c:pt>
                <c:pt idx="13887" formatCode="General">
                  <c:v>0.41857300000000008</c:v>
                </c:pt>
                <c:pt idx="13888" formatCode="General">
                  <c:v>0.41857300000000008</c:v>
                </c:pt>
                <c:pt idx="13889" formatCode="General">
                  <c:v>0.41857300000000008</c:v>
                </c:pt>
                <c:pt idx="13890" formatCode="General">
                  <c:v>0.41857300000000008</c:v>
                </c:pt>
                <c:pt idx="13891" formatCode="General">
                  <c:v>0.41857300000000008</c:v>
                </c:pt>
                <c:pt idx="13892" formatCode="General">
                  <c:v>0.41857300000000008</c:v>
                </c:pt>
                <c:pt idx="13893" formatCode="General">
                  <c:v>0.41857300000000008</c:v>
                </c:pt>
                <c:pt idx="13894" formatCode="General">
                  <c:v>0.41857300000000008</c:v>
                </c:pt>
                <c:pt idx="13895" formatCode="General">
                  <c:v>0.41857300000000008</c:v>
                </c:pt>
                <c:pt idx="13896" formatCode="General">
                  <c:v>0.41857300000000008</c:v>
                </c:pt>
                <c:pt idx="13897" formatCode="General">
                  <c:v>0.41857300000000008</c:v>
                </c:pt>
                <c:pt idx="13898" formatCode="General">
                  <c:v>0.41857300000000008</c:v>
                </c:pt>
                <c:pt idx="13899" formatCode="General">
                  <c:v>0.41857300000000008</c:v>
                </c:pt>
                <c:pt idx="13900" formatCode="General">
                  <c:v>0.41857300000000008</c:v>
                </c:pt>
                <c:pt idx="13901" formatCode="General">
                  <c:v>0.41857300000000008</c:v>
                </c:pt>
                <c:pt idx="13902" formatCode="General">
                  <c:v>0.41857300000000008</c:v>
                </c:pt>
                <c:pt idx="13903" formatCode="General">
                  <c:v>0.41857300000000008</c:v>
                </c:pt>
                <c:pt idx="13904" formatCode="General">
                  <c:v>0.41857300000000008</c:v>
                </c:pt>
                <c:pt idx="13905" formatCode="General">
                  <c:v>0.41857300000000008</c:v>
                </c:pt>
                <c:pt idx="13906" formatCode="General">
                  <c:v>0.41857300000000008</c:v>
                </c:pt>
                <c:pt idx="13907" formatCode="General">
                  <c:v>0.41857300000000008</c:v>
                </c:pt>
                <c:pt idx="13908" formatCode="General">
                  <c:v>0.41857300000000008</c:v>
                </c:pt>
                <c:pt idx="13909" formatCode="General">
                  <c:v>0.41857300000000008</c:v>
                </c:pt>
                <c:pt idx="13910" formatCode="General">
                  <c:v>0.41857300000000008</c:v>
                </c:pt>
                <c:pt idx="13911" formatCode="General">
                  <c:v>0.41857300000000008</c:v>
                </c:pt>
                <c:pt idx="13912" formatCode="General">
                  <c:v>0.41857300000000008</c:v>
                </c:pt>
                <c:pt idx="13913" formatCode="General">
                  <c:v>0.41857300000000008</c:v>
                </c:pt>
                <c:pt idx="13914" formatCode="General">
                  <c:v>0.41857300000000008</c:v>
                </c:pt>
                <c:pt idx="13915" formatCode="General">
                  <c:v>0.41857300000000008</c:v>
                </c:pt>
                <c:pt idx="13916" formatCode="General">
                  <c:v>0.41857300000000008</c:v>
                </c:pt>
                <c:pt idx="13917" formatCode="General">
                  <c:v>0.41857300000000008</c:v>
                </c:pt>
                <c:pt idx="13918" formatCode="General">
                  <c:v>0.41857300000000008</c:v>
                </c:pt>
                <c:pt idx="13919" formatCode="General">
                  <c:v>0.41857300000000008</c:v>
                </c:pt>
                <c:pt idx="13920" formatCode="General">
                  <c:v>0.41857300000000008</c:v>
                </c:pt>
                <c:pt idx="13921" formatCode="General">
                  <c:v>0.41857300000000008</c:v>
                </c:pt>
                <c:pt idx="13922" formatCode="General">
                  <c:v>0.41857300000000008</c:v>
                </c:pt>
                <c:pt idx="13923" formatCode="General">
                  <c:v>0.41857300000000008</c:v>
                </c:pt>
                <c:pt idx="13924" formatCode="General">
                  <c:v>0.41857300000000008</c:v>
                </c:pt>
                <c:pt idx="13925" formatCode="General">
                  <c:v>0.41857300000000008</c:v>
                </c:pt>
                <c:pt idx="13926" formatCode="General">
                  <c:v>0.41857300000000008</c:v>
                </c:pt>
                <c:pt idx="13927" formatCode="General">
                  <c:v>0.41857300000000008</c:v>
                </c:pt>
                <c:pt idx="13928" formatCode="General">
                  <c:v>0.41857300000000008</c:v>
                </c:pt>
                <c:pt idx="13929" formatCode="General">
                  <c:v>0.41857300000000008</c:v>
                </c:pt>
                <c:pt idx="13930" formatCode="General">
                  <c:v>0.41857300000000008</c:v>
                </c:pt>
                <c:pt idx="13931" formatCode="General">
                  <c:v>0.41857300000000008</c:v>
                </c:pt>
                <c:pt idx="13932" formatCode="General">
                  <c:v>0.41857300000000008</c:v>
                </c:pt>
                <c:pt idx="13933" formatCode="General">
                  <c:v>0.41857300000000008</c:v>
                </c:pt>
                <c:pt idx="13934" formatCode="General">
                  <c:v>0.41857300000000008</c:v>
                </c:pt>
                <c:pt idx="13935" formatCode="General">
                  <c:v>0.41857300000000008</c:v>
                </c:pt>
                <c:pt idx="13936" formatCode="General">
                  <c:v>0.41857300000000008</c:v>
                </c:pt>
                <c:pt idx="13937" formatCode="General">
                  <c:v>0.41857300000000008</c:v>
                </c:pt>
                <c:pt idx="13938" formatCode="General">
                  <c:v>0.41857300000000008</c:v>
                </c:pt>
                <c:pt idx="13939" formatCode="General">
                  <c:v>0.41857300000000008</c:v>
                </c:pt>
                <c:pt idx="13940" formatCode="General">
                  <c:v>0.41857300000000008</c:v>
                </c:pt>
                <c:pt idx="13941" formatCode="General">
                  <c:v>0.41857300000000008</c:v>
                </c:pt>
                <c:pt idx="13942" formatCode="General">
                  <c:v>0.41857300000000008</c:v>
                </c:pt>
                <c:pt idx="13943" formatCode="General">
                  <c:v>0.41857300000000008</c:v>
                </c:pt>
                <c:pt idx="13944" formatCode="General">
                  <c:v>0.41857300000000008</c:v>
                </c:pt>
                <c:pt idx="13945" formatCode="General">
                  <c:v>0.41857300000000008</c:v>
                </c:pt>
                <c:pt idx="13946" formatCode="General">
                  <c:v>0.41857300000000008</c:v>
                </c:pt>
                <c:pt idx="13947" formatCode="General">
                  <c:v>0.41857300000000008</c:v>
                </c:pt>
                <c:pt idx="13948" formatCode="General">
                  <c:v>0.41857300000000008</c:v>
                </c:pt>
                <c:pt idx="13949" formatCode="General">
                  <c:v>0.41857300000000008</c:v>
                </c:pt>
                <c:pt idx="13950" formatCode="General">
                  <c:v>0.41857300000000008</c:v>
                </c:pt>
                <c:pt idx="13951" formatCode="General">
                  <c:v>0.41857300000000008</c:v>
                </c:pt>
                <c:pt idx="13952" formatCode="General">
                  <c:v>0.41857300000000008</c:v>
                </c:pt>
                <c:pt idx="13953" formatCode="General">
                  <c:v>0.41857300000000008</c:v>
                </c:pt>
                <c:pt idx="13954" formatCode="General">
                  <c:v>0.41857300000000008</c:v>
                </c:pt>
                <c:pt idx="13955" formatCode="General">
                  <c:v>0.41857300000000008</c:v>
                </c:pt>
                <c:pt idx="13956" formatCode="General">
                  <c:v>0.41857300000000008</c:v>
                </c:pt>
                <c:pt idx="13957" formatCode="General">
                  <c:v>0.41857300000000008</c:v>
                </c:pt>
                <c:pt idx="13958" formatCode="General">
                  <c:v>0.41857300000000008</c:v>
                </c:pt>
                <c:pt idx="13959" formatCode="General">
                  <c:v>0.41857300000000008</c:v>
                </c:pt>
                <c:pt idx="13960" formatCode="General">
                  <c:v>0.41857300000000008</c:v>
                </c:pt>
                <c:pt idx="13961" formatCode="General">
                  <c:v>0.41857300000000008</c:v>
                </c:pt>
                <c:pt idx="13962" formatCode="General">
                  <c:v>0.41853800000000002</c:v>
                </c:pt>
                <c:pt idx="13963" formatCode="General">
                  <c:v>0.41807700000000009</c:v>
                </c:pt>
                <c:pt idx="13964" formatCode="General">
                  <c:v>0.41758500000000009</c:v>
                </c:pt>
                <c:pt idx="13965" formatCode="General">
                  <c:v>0.41725100000000004</c:v>
                </c:pt>
                <c:pt idx="13966" formatCode="General">
                  <c:v>0.41665000000000002</c:v>
                </c:pt>
                <c:pt idx="13967" formatCode="General">
                  <c:v>0.41642800000000008</c:v>
                </c:pt>
                <c:pt idx="13968" formatCode="General">
                  <c:v>0.41618600000000006</c:v>
                </c:pt>
                <c:pt idx="13969" formatCode="General">
                  <c:v>0.4155390000000001</c:v>
                </c:pt>
                <c:pt idx="13970" formatCode="General">
                  <c:v>0.414997</c:v>
                </c:pt>
                <c:pt idx="13971" formatCode="General">
                  <c:v>0.41452100000000008</c:v>
                </c:pt>
                <c:pt idx="13972" formatCode="General">
                  <c:v>0.41396400000000005</c:v>
                </c:pt>
                <c:pt idx="13973" formatCode="General">
                  <c:v>0.41341800000000006</c:v>
                </c:pt>
                <c:pt idx="13974" formatCode="General">
                  <c:v>0.413109</c:v>
                </c:pt>
                <c:pt idx="13975" formatCode="General">
                  <c:v>0.41280500000000009</c:v>
                </c:pt>
                <c:pt idx="13976" formatCode="General">
                  <c:v>0.41249800000000003</c:v>
                </c:pt>
                <c:pt idx="13977" formatCode="General">
                  <c:v>0.41205000000000008</c:v>
                </c:pt>
                <c:pt idx="13978" formatCode="General">
                  <c:v>0.41170800000000002</c:v>
                </c:pt>
                <c:pt idx="13979" formatCode="General">
                  <c:v>0.41115800000000002</c:v>
                </c:pt>
                <c:pt idx="13980" formatCode="General">
                  <c:v>0.41070400000000001</c:v>
                </c:pt>
                <c:pt idx="13981" formatCode="General">
                  <c:v>0.41021800000000008</c:v>
                </c:pt>
                <c:pt idx="13982" formatCode="General">
                  <c:v>0.40980500000000009</c:v>
                </c:pt>
                <c:pt idx="13983" formatCode="General">
                  <c:v>0.40938500000000005</c:v>
                </c:pt>
                <c:pt idx="13984" formatCode="General">
                  <c:v>0.40904400000000002</c:v>
                </c:pt>
                <c:pt idx="13985" formatCode="General">
                  <c:v>0.40857500000000002</c:v>
                </c:pt>
                <c:pt idx="13986" formatCode="General">
                  <c:v>0.40826200000000001</c:v>
                </c:pt>
                <c:pt idx="13987" formatCode="General">
                  <c:v>0.407777</c:v>
                </c:pt>
                <c:pt idx="13988" formatCode="General">
                  <c:v>0.40738900000000006</c:v>
                </c:pt>
                <c:pt idx="13989" formatCode="General">
                  <c:v>0.40697400000000006</c:v>
                </c:pt>
                <c:pt idx="13990" formatCode="General">
                  <c:v>0.40656600000000004</c:v>
                </c:pt>
                <c:pt idx="13991" formatCode="General">
                  <c:v>0.40629299999999996</c:v>
                </c:pt>
                <c:pt idx="13992" formatCode="General">
                  <c:v>0.40565600000000002</c:v>
                </c:pt>
                <c:pt idx="13993" formatCode="General">
                  <c:v>0.40531000000000006</c:v>
                </c:pt>
                <c:pt idx="13994" formatCode="General">
                  <c:v>0.40493800000000002</c:v>
                </c:pt>
                <c:pt idx="13995" formatCode="General">
                  <c:v>0.40417900000000001</c:v>
                </c:pt>
                <c:pt idx="13996" formatCode="General">
                  <c:v>0.40383000000000002</c:v>
                </c:pt>
                <c:pt idx="13997" formatCode="General">
                  <c:v>0.40338400000000008</c:v>
                </c:pt>
                <c:pt idx="13998" formatCode="General">
                  <c:v>0.4026860000000001</c:v>
                </c:pt>
                <c:pt idx="13999" formatCode="General">
                  <c:v>0.40235100000000001</c:v>
                </c:pt>
                <c:pt idx="14000" formatCode="General">
                  <c:v>0.4019950000000001</c:v>
                </c:pt>
                <c:pt idx="14001" formatCode="General">
                  <c:v>0.40135000000000004</c:v>
                </c:pt>
                <c:pt idx="14002" formatCode="General">
                  <c:v>0.400947</c:v>
                </c:pt>
                <c:pt idx="14003" formatCode="General">
                  <c:v>0.400393</c:v>
                </c:pt>
                <c:pt idx="14004" formatCode="General">
                  <c:v>0.39978700000000006</c:v>
                </c:pt>
                <c:pt idx="14005" formatCode="General">
                  <c:v>0.39920700000000009</c:v>
                </c:pt>
                <c:pt idx="14006" formatCode="General">
                  <c:v>0.39882300000000015</c:v>
                </c:pt>
                <c:pt idx="14007" formatCode="General">
                  <c:v>0.39832600000000012</c:v>
                </c:pt>
                <c:pt idx="14008" formatCode="General">
                  <c:v>0.39802200000000015</c:v>
                </c:pt>
                <c:pt idx="14009" formatCode="General">
                  <c:v>0.39738700000000021</c:v>
                </c:pt>
                <c:pt idx="14010" formatCode="General">
                  <c:v>0.39693900000000015</c:v>
                </c:pt>
                <c:pt idx="14011" formatCode="General">
                  <c:v>0.39653900000000009</c:v>
                </c:pt>
                <c:pt idx="14012" formatCode="General">
                  <c:v>0.39585500000000007</c:v>
                </c:pt>
                <c:pt idx="14013" formatCode="General">
                  <c:v>0.39513900000000002</c:v>
                </c:pt>
                <c:pt idx="14014" formatCode="General">
                  <c:v>0.39460700000000015</c:v>
                </c:pt>
                <c:pt idx="14015" formatCode="General">
                  <c:v>0.39385100000000006</c:v>
                </c:pt>
                <c:pt idx="14016" formatCode="General">
                  <c:v>0.39338400000000012</c:v>
                </c:pt>
                <c:pt idx="14017" formatCode="General">
                  <c:v>0.39333100000000015</c:v>
                </c:pt>
                <c:pt idx="14018" formatCode="General">
                  <c:v>0.392733</c:v>
                </c:pt>
                <c:pt idx="14019" formatCode="General">
                  <c:v>0.392291</c:v>
                </c:pt>
                <c:pt idx="14020" formatCode="General">
                  <c:v>0.39151700000000006</c:v>
                </c:pt>
                <c:pt idx="14021" formatCode="General">
                  <c:v>0.39084300000000005</c:v>
                </c:pt>
                <c:pt idx="14022" formatCode="General">
                  <c:v>0.39033400000000007</c:v>
                </c:pt>
                <c:pt idx="14023" formatCode="General">
                  <c:v>0.38966600000000007</c:v>
                </c:pt>
                <c:pt idx="14024" formatCode="General">
                  <c:v>0.38945100000000016</c:v>
                </c:pt>
                <c:pt idx="14025" formatCode="General">
                  <c:v>0.38893700000000009</c:v>
                </c:pt>
                <c:pt idx="14026" formatCode="General">
                  <c:v>0.38837600000000011</c:v>
                </c:pt>
                <c:pt idx="14027" formatCode="General">
                  <c:v>0.38783400000000007</c:v>
                </c:pt>
                <c:pt idx="14028" formatCode="General">
                  <c:v>0.38745300000000016</c:v>
                </c:pt>
                <c:pt idx="14029" formatCode="General">
                  <c:v>0.38710300000000009</c:v>
                </c:pt>
                <c:pt idx="14030" formatCode="General">
                  <c:v>0.38646400000000009</c:v>
                </c:pt>
                <c:pt idx="14031" formatCode="General">
                  <c:v>0.38605400000000006</c:v>
                </c:pt>
                <c:pt idx="14032" formatCode="General">
                  <c:v>0.38549200000000006</c:v>
                </c:pt>
                <c:pt idx="14033" formatCode="General">
                  <c:v>0.38511800000000007</c:v>
                </c:pt>
                <c:pt idx="14034" formatCode="General">
                  <c:v>0.38468500000000005</c:v>
                </c:pt>
                <c:pt idx="14035" formatCode="General">
                  <c:v>0.38426100000000002</c:v>
                </c:pt>
                <c:pt idx="14036" formatCode="General">
                  <c:v>0.38376300000000002</c:v>
                </c:pt>
                <c:pt idx="14037" formatCode="General">
                  <c:v>0.38337200000000016</c:v>
                </c:pt>
                <c:pt idx="14038" formatCode="General">
                  <c:v>0.38282000000000016</c:v>
                </c:pt>
                <c:pt idx="14039" formatCode="General">
                  <c:v>0.38238900000000015</c:v>
                </c:pt>
                <c:pt idx="14040" formatCode="General">
                  <c:v>0.38211000000000006</c:v>
                </c:pt>
                <c:pt idx="14041" formatCode="General">
                  <c:v>0.38163800000000003</c:v>
                </c:pt>
                <c:pt idx="14042" formatCode="General">
                  <c:v>0.38135300000000005</c:v>
                </c:pt>
                <c:pt idx="14043" formatCode="General">
                  <c:v>0.38099400000000005</c:v>
                </c:pt>
                <c:pt idx="14044" formatCode="General">
                  <c:v>0.38014600000000004</c:v>
                </c:pt>
                <c:pt idx="14045" formatCode="General">
                  <c:v>0.37977400000000006</c:v>
                </c:pt>
                <c:pt idx="14046" formatCode="General">
                  <c:v>0.37944700000000009</c:v>
                </c:pt>
                <c:pt idx="14047" formatCode="General">
                  <c:v>0.37676000000000004</c:v>
                </c:pt>
                <c:pt idx="14048" formatCode="General">
                  <c:v>0.37645600000000007</c:v>
                </c:pt>
                <c:pt idx="14049" formatCode="General">
                  <c:v>0.37578200000000006</c:v>
                </c:pt>
                <c:pt idx="14050" formatCode="General">
                  <c:v>0.37501600000000007</c:v>
                </c:pt>
                <c:pt idx="14051" formatCode="General">
                  <c:v>0.3744360000000001</c:v>
                </c:pt>
                <c:pt idx="14052" formatCode="General">
                  <c:v>0.37253000000000008</c:v>
                </c:pt>
                <c:pt idx="14053" formatCode="General">
                  <c:v>0.3718760000000001</c:v>
                </c:pt>
                <c:pt idx="14054" formatCode="General">
                  <c:v>0.37133900000000009</c:v>
                </c:pt>
                <c:pt idx="14055" formatCode="General">
                  <c:v>0.3709400000000001</c:v>
                </c:pt>
                <c:pt idx="14056" formatCode="General">
                  <c:v>0.37046700000000016</c:v>
                </c:pt>
                <c:pt idx="14057" formatCode="General">
                  <c:v>0.36991400000000008</c:v>
                </c:pt>
                <c:pt idx="14058" formatCode="General">
                  <c:v>0.36939900000000009</c:v>
                </c:pt>
                <c:pt idx="14059" formatCode="General">
                  <c:v>0.36890100000000009</c:v>
                </c:pt>
                <c:pt idx="14060" formatCode="General">
                  <c:v>0.36824800000000002</c:v>
                </c:pt>
                <c:pt idx="14061" formatCode="General">
                  <c:v>0.36781900000000006</c:v>
                </c:pt>
                <c:pt idx="14062" formatCode="General">
                  <c:v>0.36736400000000008</c:v>
                </c:pt>
                <c:pt idx="14063" formatCode="General">
                  <c:v>0.36684800000000006</c:v>
                </c:pt>
                <c:pt idx="14064" formatCode="General">
                  <c:v>0.36601400000000006</c:v>
                </c:pt>
                <c:pt idx="14065" formatCode="General">
                  <c:v>0.36564400000000002</c:v>
                </c:pt>
                <c:pt idx="14066" formatCode="General">
                  <c:v>0.36543700000000001</c:v>
                </c:pt>
                <c:pt idx="14067" formatCode="General">
                  <c:v>0.36493800000000004</c:v>
                </c:pt>
                <c:pt idx="14068" formatCode="General">
                  <c:v>0.36462300000000009</c:v>
                </c:pt>
                <c:pt idx="14069" formatCode="General">
                  <c:v>0.36429600000000001</c:v>
                </c:pt>
                <c:pt idx="14070" formatCode="General">
                  <c:v>0.36391400000000007</c:v>
                </c:pt>
                <c:pt idx="14071" formatCode="General">
                  <c:v>0.36341300000000015</c:v>
                </c:pt>
                <c:pt idx="14072" formatCode="General">
                  <c:v>0.3630000000000001</c:v>
                </c:pt>
                <c:pt idx="14073" formatCode="General">
                  <c:v>0.36253200000000002</c:v>
                </c:pt>
                <c:pt idx="14074" formatCode="General">
                  <c:v>0.36208000000000007</c:v>
                </c:pt>
                <c:pt idx="14075" formatCode="General">
                  <c:v>0.36116200000000004</c:v>
                </c:pt>
                <c:pt idx="14076" formatCode="General">
                  <c:v>0.36053500000000011</c:v>
                </c:pt>
                <c:pt idx="14077" formatCode="General">
                  <c:v>0.3595040000000001</c:v>
                </c:pt>
                <c:pt idx="14078" formatCode="General">
                  <c:v>0.35889700000000002</c:v>
                </c:pt>
                <c:pt idx="14079" formatCode="General">
                  <c:v>0.35871500000000001</c:v>
                </c:pt>
                <c:pt idx="14080" formatCode="General">
                  <c:v>0.35849500000000001</c:v>
                </c:pt>
                <c:pt idx="14081" formatCode="General">
                  <c:v>0.35796500000000009</c:v>
                </c:pt>
                <c:pt idx="14082" formatCode="General">
                  <c:v>0.3572530000000001</c:v>
                </c:pt>
                <c:pt idx="14083" formatCode="General">
                  <c:v>0.35685900000000009</c:v>
                </c:pt>
                <c:pt idx="14084" formatCode="General">
                  <c:v>0.356491</c:v>
                </c:pt>
                <c:pt idx="14085" formatCode="General">
                  <c:v>0.35616500000000001</c:v>
                </c:pt>
                <c:pt idx="14086" formatCode="General">
                  <c:v>0.35572000000000004</c:v>
                </c:pt>
                <c:pt idx="14087" formatCode="General">
                  <c:v>0.3553420000000001</c:v>
                </c:pt>
                <c:pt idx="14088" formatCode="General">
                  <c:v>0.3549190000000001</c:v>
                </c:pt>
                <c:pt idx="14089" formatCode="General">
                  <c:v>0.35448500000000016</c:v>
                </c:pt>
                <c:pt idx="14090" formatCode="General">
                  <c:v>0.353995</c:v>
                </c:pt>
                <c:pt idx="14091" formatCode="General">
                  <c:v>0.35352100000000009</c:v>
                </c:pt>
                <c:pt idx="14092" formatCode="General">
                  <c:v>0.3530330000000001</c:v>
                </c:pt>
                <c:pt idx="14093" formatCode="General">
                  <c:v>0.34715400000000002</c:v>
                </c:pt>
                <c:pt idx="14094" formatCode="General">
                  <c:v>0.34694200000000003</c:v>
                </c:pt>
                <c:pt idx="14095" formatCode="General">
                  <c:v>0.34660600000000008</c:v>
                </c:pt>
                <c:pt idx="14096" formatCode="General">
                  <c:v>0.34590900000000002</c:v>
                </c:pt>
                <c:pt idx="14097" formatCode="General">
                  <c:v>0.3455430000000001</c:v>
                </c:pt>
                <c:pt idx="14098" formatCode="General">
                  <c:v>0.34534300000000001</c:v>
                </c:pt>
                <c:pt idx="14099" formatCode="General">
                  <c:v>0.34496600000000011</c:v>
                </c:pt>
                <c:pt idx="14100" formatCode="General">
                  <c:v>0.344559</c:v>
                </c:pt>
                <c:pt idx="14101" formatCode="General">
                  <c:v>0.34413299999999997</c:v>
                </c:pt>
                <c:pt idx="14102" formatCode="General">
                  <c:v>0.34349500000000011</c:v>
                </c:pt>
                <c:pt idx="14103" formatCode="General">
                  <c:v>0.34301500000000001</c:v>
                </c:pt>
                <c:pt idx="14104" formatCode="General">
                  <c:v>0.33833600000000014</c:v>
                </c:pt>
                <c:pt idx="14105" formatCode="General">
                  <c:v>0.33770000000000006</c:v>
                </c:pt>
                <c:pt idx="14106" formatCode="General">
                  <c:v>0.33733700000000005</c:v>
                </c:pt>
                <c:pt idx="14107" formatCode="General">
                  <c:v>0.33681400000000011</c:v>
                </c:pt>
                <c:pt idx="14108" formatCode="General">
                  <c:v>0.33627100000000015</c:v>
                </c:pt>
                <c:pt idx="14109" formatCode="General">
                  <c:v>0.33042800000000011</c:v>
                </c:pt>
                <c:pt idx="14110" formatCode="General">
                  <c:v>0.32998500000000014</c:v>
                </c:pt>
                <c:pt idx="14111" formatCode="General">
                  <c:v>0.32943600000000006</c:v>
                </c:pt>
                <c:pt idx="14112" formatCode="General">
                  <c:v>0.32908000000000009</c:v>
                </c:pt>
                <c:pt idx="14113" formatCode="General">
                  <c:v>0.32858100000000007</c:v>
                </c:pt>
                <c:pt idx="14114" formatCode="General">
                  <c:v>0.32806100000000016</c:v>
                </c:pt>
                <c:pt idx="14115" formatCode="General">
                  <c:v>0.32777500000000009</c:v>
                </c:pt>
                <c:pt idx="14116" formatCode="General">
                  <c:v>0.32711300000000015</c:v>
                </c:pt>
                <c:pt idx="14117" formatCode="General">
                  <c:v>0.32431100000000007</c:v>
                </c:pt>
                <c:pt idx="14118" formatCode="General">
                  <c:v>0.32363400000000003</c:v>
                </c:pt>
                <c:pt idx="14119" formatCode="General">
                  <c:v>0.3231500000000001</c:v>
                </c:pt>
                <c:pt idx="14120" formatCode="General">
                  <c:v>0.32281400000000016</c:v>
                </c:pt>
                <c:pt idx="14121" formatCode="General">
                  <c:v>0.3225400000000001</c:v>
                </c:pt>
                <c:pt idx="14122" formatCode="General">
                  <c:v>0.32218100000000005</c:v>
                </c:pt>
                <c:pt idx="14123" formatCode="General">
                  <c:v>0.32182200000000011</c:v>
                </c:pt>
                <c:pt idx="14124" formatCode="General">
                  <c:v>0.32145200000000007</c:v>
                </c:pt>
                <c:pt idx="14125" formatCode="General">
                  <c:v>0.32113200000000003</c:v>
                </c:pt>
                <c:pt idx="14126" formatCode="General">
                  <c:v>0.32075700000000001</c:v>
                </c:pt>
                <c:pt idx="14127" formatCode="General">
                  <c:v>0.32038800000000012</c:v>
                </c:pt>
                <c:pt idx="14128" formatCode="General">
                  <c:v>0.31991300000000006</c:v>
                </c:pt>
                <c:pt idx="14129" formatCode="General">
                  <c:v>0.319191</c:v>
                </c:pt>
                <c:pt idx="14130" formatCode="General">
                  <c:v>0.31877400000000006</c:v>
                </c:pt>
                <c:pt idx="14131" formatCode="General">
                  <c:v>0.31825500000000001</c:v>
                </c:pt>
                <c:pt idx="14132" formatCode="General">
                  <c:v>0.31786700000000007</c:v>
                </c:pt>
                <c:pt idx="14133" formatCode="General">
                  <c:v>0.31748800000000016</c:v>
                </c:pt>
                <c:pt idx="14134" formatCode="General">
                  <c:v>0.31701300000000016</c:v>
                </c:pt>
                <c:pt idx="14135" formatCode="General">
                  <c:v>0.31666200000000005</c:v>
                </c:pt>
                <c:pt idx="14136" formatCode="General">
                  <c:v>0.31612600000000007</c:v>
                </c:pt>
                <c:pt idx="14137" formatCode="General">
                  <c:v>0.31586200000000009</c:v>
                </c:pt>
                <c:pt idx="14138" formatCode="General">
                  <c:v>0.3155460000000001</c:v>
                </c:pt>
                <c:pt idx="14139" formatCode="General">
                  <c:v>0.31494300000000008</c:v>
                </c:pt>
                <c:pt idx="14140" formatCode="General">
                  <c:v>0.31461000000000006</c:v>
                </c:pt>
                <c:pt idx="14141" formatCode="General">
                  <c:v>0.30973400000000001</c:v>
                </c:pt>
                <c:pt idx="14142" formatCode="General">
                  <c:v>0.30938700000000008</c:v>
                </c:pt>
                <c:pt idx="14143" formatCode="General">
                  <c:v>0.3089920000000001</c:v>
                </c:pt>
                <c:pt idx="14144" formatCode="General">
                  <c:v>0.30752100000000016</c:v>
                </c:pt>
                <c:pt idx="14145" formatCode="General">
                  <c:v>0.30710900000000002</c:v>
                </c:pt>
                <c:pt idx="14146" formatCode="General">
                  <c:v>0.30671700000000002</c:v>
                </c:pt>
                <c:pt idx="14147" formatCode="General">
                  <c:v>0.3064900000000001</c:v>
                </c:pt>
                <c:pt idx="14148" formatCode="General">
                  <c:v>0.30610100000000001</c:v>
                </c:pt>
                <c:pt idx="14149" formatCode="General">
                  <c:v>0.3056930000000001</c:v>
                </c:pt>
                <c:pt idx="14150" formatCode="General">
                  <c:v>0.30535800000000007</c:v>
                </c:pt>
                <c:pt idx="14151" formatCode="General">
                  <c:v>0.30498900000000007</c:v>
                </c:pt>
                <c:pt idx="14152" formatCode="General">
                  <c:v>0.30454500000000001</c:v>
                </c:pt>
                <c:pt idx="14153" formatCode="General">
                  <c:v>0.30417500000000008</c:v>
                </c:pt>
                <c:pt idx="14154" formatCode="General">
                  <c:v>0.30321300000000001</c:v>
                </c:pt>
                <c:pt idx="14155" formatCode="General">
                  <c:v>0.30301600000000006</c:v>
                </c:pt>
                <c:pt idx="14156" formatCode="General">
                  <c:v>0.30279900000000004</c:v>
                </c:pt>
                <c:pt idx="14157" formatCode="General">
                  <c:v>0.30245500000000008</c:v>
                </c:pt>
                <c:pt idx="14158" formatCode="General">
                  <c:v>0.30167500000000008</c:v>
                </c:pt>
                <c:pt idx="14159" formatCode="General">
                  <c:v>0.30134700000000009</c:v>
                </c:pt>
                <c:pt idx="14160" formatCode="General">
                  <c:v>0.30087700000000006</c:v>
                </c:pt>
                <c:pt idx="14161" formatCode="General">
                  <c:v>0.30040000000000006</c:v>
                </c:pt>
                <c:pt idx="14162" formatCode="General">
                  <c:v>0.30040000000000006</c:v>
                </c:pt>
                <c:pt idx="14163" formatCode="General">
                  <c:v>0.30040000000000006</c:v>
                </c:pt>
                <c:pt idx="14164" formatCode="General">
                  <c:v>0.30040000000000006</c:v>
                </c:pt>
                <c:pt idx="14165" formatCode="General">
                  <c:v>0.30040000000000006</c:v>
                </c:pt>
                <c:pt idx="14166" formatCode="General">
                  <c:v>0.30040000000000006</c:v>
                </c:pt>
                <c:pt idx="14167" formatCode="General">
                  <c:v>0.30040000000000006</c:v>
                </c:pt>
                <c:pt idx="14168" formatCode="General">
                  <c:v>0.30040000000000006</c:v>
                </c:pt>
                <c:pt idx="14169" formatCode="General">
                  <c:v>0.30040000000000006</c:v>
                </c:pt>
                <c:pt idx="14170" formatCode="General">
                  <c:v>0.30040000000000006</c:v>
                </c:pt>
                <c:pt idx="14171" formatCode="General">
                  <c:v>0.30040000000000006</c:v>
                </c:pt>
                <c:pt idx="14172" formatCode="General">
                  <c:v>0.30040000000000006</c:v>
                </c:pt>
                <c:pt idx="14173" formatCode="General">
                  <c:v>0.30040000000000006</c:v>
                </c:pt>
                <c:pt idx="14174" formatCode="General">
                  <c:v>0.30040000000000006</c:v>
                </c:pt>
                <c:pt idx="14175" formatCode="General">
                  <c:v>0.30040000000000006</c:v>
                </c:pt>
                <c:pt idx="14176" formatCode="General">
                  <c:v>0.30040000000000006</c:v>
                </c:pt>
                <c:pt idx="14177" formatCode="General">
                  <c:v>0.30040000000000006</c:v>
                </c:pt>
                <c:pt idx="14178" formatCode="General">
                  <c:v>0.30040000000000006</c:v>
                </c:pt>
                <c:pt idx="14179" formatCode="General">
                  <c:v>0.30040000000000006</c:v>
                </c:pt>
                <c:pt idx="14180" formatCode="General">
                  <c:v>0.30040000000000006</c:v>
                </c:pt>
                <c:pt idx="14181" formatCode="General">
                  <c:v>0.30040000000000006</c:v>
                </c:pt>
                <c:pt idx="14182" formatCode="General">
                  <c:v>0.30040000000000006</c:v>
                </c:pt>
                <c:pt idx="14183" formatCode="General">
                  <c:v>0.30040000000000006</c:v>
                </c:pt>
                <c:pt idx="14184" formatCode="General">
                  <c:v>0.30040000000000006</c:v>
                </c:pt>
                <c:pt idx="14185" formatCode="General">
                  <c:v>0.30040000000000006</c:v>
                </c:pt>
                <c:pt idx="14186" formatCode="General">
                  <c:v>0.30040000000000006</c:v>
                </c:pt>
                <c:pt idx="14187" formatCode="General">
                  <c:v>0.30040000000000006</c:v>
                </c:pt>
                <c:pt idx="14188" formatCode="General">
                  <c:v>0.30040000000000006</c:v>
                </c:pt>
                <c:pt idx="14189" formatCode="General">
                  <c:v>0.30040000000000006</c:v>
                </c:pt>
                <c:pt idx="14190" formatCode="General">
                  <c:v>0.30040000000000006</c:v>
                </c:pt>
                <c:pt idx="14191" formatCode="General">
                  <c:v>0.30040000000000006</c:v>
                </c:pt>
                <c:pt idx="14192" formatCode="General">
                  <c:v>0.30040000000000006</c:v>
                </c:pt>
                <c:pt idx="14193" formatCode="General">
                  <c:v>0.30040000000000006</c:v>
                </c:pt>
                <c:pt idx="14194" formatCode="General">
                  <c:v>0.30040000000000006</c:v>
                </c:pt>
                <c:pt idx="14195" formatCode="General">
                  <c:v>0.30040000000000006</c:v>
                </c:pt>
                <c:pt idx="14196" formatCode="General">
                  <c:v>0.30040000000000006</c:v>
                </c:pt>
                <c:pt idx="14197" formatCode="General">
                  <c:v>0.30040000000000006</c:v>
                </c:pt>
                <c:pt idx="14198" formatCode="General">
                  <c:v>0.30040000000000006</c:v>
                </c:pt>
                <c:pt idx="14199" formatCode="General">
                  <c:v>0.30040000000000006</c:v>
                </c:pt>
                <c:pt idx="14200" formatCode="General">
                  <c:v>0.30040000000000006</c:v>
                </c:pt>
                <c:pt idx="14201" formatCode="General">
                  <c:v>0.30040000000000006</c:v>
                </c:pt>
                <c:pt idx="14202" formatCode="General">
                  <c:v>0.30040000000000006</c:v>
                </c:pt>
                <c:pt idx="14203" formatCode="General">
                  <c:v>0.30040000000000006</c:v>
                </c:pt>
                <c:pt idx="14204" formatCode="General">
                  <c:v>0.30040000000000006</c:v>
                </c:pt>
                <c:pt idx="14205" formatCode="General">
                  <c:v>0.30040000000000006</c:v>
                </c:pt>
                <c:pt idx="14206" formatCode="General">
                  <c:v>0.30040000000000006</c:v>
                </c:pt>
                <c:pt idx="14207" formatCode="General">
                  <c:v>0.30040000000000006</c:v>
                </c:pt>
                <c:pt idx="14208" formatCode="General">
                  <c:v>0.30040000000000006</c:v>
                </c:pt>
                <c:pt idx="14209" formatCode="General">
                  <c:v>0.30040000000000006</c:v>
                </c:pt>
                <c:pt idx="14210" formatCode="General">
                  <c:v>0.30040000000000006</c:v>
                </c:pt>
                <c:pt idx="14211" formatCode="General">
                  <c:v>0.30040000000000006</c:v>
                </c:pt>
                <c:pt idx="14212" formatCode="General">
                  <c:v>0.30040000000000006</c:v>
                </c:pt>
                <c:pt idx="14213" formatCode="General">
                  <c:v>0.30040000000000006</c:v>
                </c:pt>
                <c:pt idx="14214" formatCode="General">
                  <c:v>0.30040000000000006</c:v>
                </c:pt>
                <c:pt idx="14215" formatCode="General">
                  <c:v>0.30040000000000006</c:v>
                </c:pt>
                <c:pt idx="14216" formatCode="General">
                  <c:v>0.30040000000000006</c:v>
                </c:pt>
                <c:pt idx="14217" formatCode="General">
                  <c:v>0.30040000000000006</c:v>
                </c:pt>
                <c:pt idx="14218" formatCode="General">
                  <c:v>0.30040000000000006</c:v>
                </c:pt>
                <c:pt idx="14219" formatCode="General">
                  <c:v>0.30040000000000006</c:v>
                </c:pt>
                <c:pt idx="14220" formatCode="General">
                  <c:v>0.30040000000000006</c:v>
                </c:pt>
                <c:pt idx="14221" formatCode="General">
                  <c:v>0.30040000000000006</c:v>
                </c:pt>
                <c:pt idx="14222" formatCode="General">
                  <c:v>0.30040000000000006</c:v>
                </c:pt>
                <c:pt idx="14223" formatCode="General">
                  <c:v>0.30040000000000006</c:v>
                </c:pt>
                <c:pt idx="14224" formatCode="General">
                  <c:v>0.30040000000000006</c:v>
                </c:pt>
                <c:pt idx="14225" formatCode="General">
                  <c:v>0.30040000000000006</c:v>
                </c:pt>
                <c:pt idx="14226" formatCode="General">
                  <c:v>0.30040000000000006</c:v>
                </c:pt>
                <c:pt idx="14227" formatCode="General">
                  <c:v>0.30040000000000006</c:v>
                </c:pt>
                <c:pt idx="14228" formatCode="General">
                  <c:v>0.30040000000000006</c:v>
                </c:pt>
                <c:pt idx="14229" formatCode="General">
                  <c:v>0.30040000000000006</c:v>
                </c:pt>
                <c:pt idx="14230" formatCode="General">
                  <c:v>0.30040000000000006</c:v>
                </c:pt>
                <c:pt idx="14231" formatCode="General">
                  <c:v>0.30040000000000006</c:v>
                </c:pt>
                <c:pt idx="14232" formatCode="General">
                  <c:v>0.30040000000000006</c:v>
                </c:pt>
                <c:pt idx="14233" formatCode="General">
                  <c:v>0.30040000000000006</c:v>
                </c:pt>
                <c:pt idx="14234" formatCode="General">
                  <c:v>0.30040000000000006</c:v>
                </c:pt>
                <c:pt idx="14235" formatCode="General">
                  <c:v>0.30040000000000006</c:v>
                </c:pt>
                <c:pt idx="14236" formatCode="General">
                  <c:v>0.30040000000000006</c:v>
                </c:pt>
                <c:pt idx="14237" formatCode="General">
                  <c:v>0.30040000000000006</c:v>
                </c:pt>
                <c:pt idx="14238" formatCode="General">
                  <c:v>0.30040000000000006</c:v>
                </c:pt>
                <c:pt idx="14239" formatCode="General">
                  <c:v>0.30040000000000006</c:v>
                </c:pt>
                <c:pt idx="14240" formatCode="General">
                  <c:v>0.30040000000000006</c:v>
                </c:pt>
                <c:pt idx="14241" formatCode="General">
                  <c:v>0.30040000000000006</c:v>
                </c:pt>
                <c:pt idx="14242" formatCode="General">
                  <c:v>0.30040000000000006</c:v>
                </c:pt>
                <c:pt idx="14243" formatCode="General">
                  <c:v>0.30040000000000006</c:v>
                </c:pt>
                <c:pt idx="14244" formatCode="General">
                  <c:v>0.30040000000000006</c:v>
                </c:pt>
                <c:pt idx="14245" formatCode="General">
                  <c:v>0.30040000000000006</c:v>
                </c:pt>
                <c:pt idx="14246" formatCode="General">
                  <c:v>0.30040000000000006</c:v>
                </c:pt>
                <c:pt idx="14247" formatCode="General">
                  <c:v>0.30040000000000006</c:v>
                </c:pt>
                <c:pt idx="14248" formatCode="General">
                  <c:v>0.30040000000000006</c:v>
                </c:pt>
                <c:pt idx="14249" formatCode="General">
                  <c:v>0.30040000000000006</c:v>
                </c:pt>
                <c:pt idx="14250" formatCode="General">
                  <c:v>0.30040000000000006</c:v>
                </c:pt>
                <c:pt idx="14251" formatCode="General">
                  <c:v>0.30040000000000006</c:v>
                </c:pt>
                <c:pt idx="14252" formatCode="General">
                  <c:v>0.30040000000000006</c:v>
                </c:pt>
                <c:pt idx="14253" formatCode="General">
                  <c:v>0.30040000000000006</c:v>
                </c:pt>
                <c:pt idx="14254" formatCode="General">
                  <c:v>0.30040000000000006</c:v>
                </c:pt>
                <c:pt idx="14255" formatCode="General">
                  <c:v>0.30040000000000006</c:v>
                </c:pt>
                <c:pt idx="14256" formatCode="General">
                  <c:v>0.30040000000000006</c:v>
                </c:pt>
                <c:pt idx="14257" formatCode="General">
                  <c:v>0.30040000000000006</c:v>
                </c:pt>
                <c:pt idx="14258" formatCode="General">
                  <c:v>0.30040000000000006</c:v>
                </c:pt>
                <c:pt idx="14259" formatCode="General">
                  <c:v>0.30040000000000006</c:v>
                </c:pt>
                <c:pt idx="14260" formatCode="General">
                  <c:v>0.30040000000000006</c:v>
                </c:pt>
                <c:pt idx="14261" formatCode="General">
                  <c:v>0.30040000000000006</c:v>
                </c:pt>
                <c:pt idx="14262" formatCode="General">
                  <c:v>0.30040000000000006</c:v>
                </c:pt>
                <c:pt idx="14263" formatCode="General">
                  <c:v>0.30040000000000006</c:v>
                </c:pt>
                <c:pt idx="14264" formatCode="General">
                  <c:v>0.30040000000000006</c:v>
                </c:pt>
                <c:pt idx="14265" formatCode="General">
                  <c:v>0.30040000000000006</c:v>
                </c:pt>
                <c:pt idx="14266" formatCode="General">
                  <c:v>0.30040000000000006</c:v>
                </c:pt>
                <c:pt idx="14267" formatCode="General">
                  <c:v>0.30040000000000006</c:v>
                </c:pt>
                <c:pt idx="14268" formatCode="General">
                  <c:v>0.30040000000000006</c:v>
                </c:pt>
                <c:pt idx="14269" formatCode="General">
                  <c:v>0.30040000000000006</c:v>
                </c:pt>
                <c:pt idx="14270" formatCode="General">
                  <c:v>0.30040000000000006</c:v>
                </c:pt>
                <c:pt idx="14271" formatCode="General">
                  <c:v>0.30040000000000006</c:v>
                </c:pt>
                <c:pt idx="14272" formatCode="General">
                  <c:v>0.30040000000000006</c:v>
                </c:pt>
                <c:pt idx="14273" formatCode="General">
                  <c:v>0.30040000000000006</c:v>
                </c:pt>
                <c:pt idx="14274" formatCode="General">
                  <c:v>0.30040000000000006</c:v>
                </c:pt>
                <c:pt idx="14275" formatCode="General">
                  <c:v>0.30040000000000006</c:v>
                </c:pt>
                <c:pt idx="14276" formatCode="General">
                  <c:v>0.30040000000000006</c:v>
                </c:pt>
                <c:pt idx="14277" formatCode="General">
                  <c:v>0.30040000000000006</c:v>
                </c:pt>
                <c:pt idx="14278" formatCode="General">
                  <c:v>0.30040000000000006</c:v>
                </c:pt>
                <c:pt idx="14279" formatCode="General">
                  <c:v>0.30040000000000006</c:v>
                </c:pt>
                <c:pt idx="14280" formatCode="General">
                  <c:v>0.30040000000000006</c:v>
                </c:pt>
                <c:pt idx="14281" formatCode="General">
                  <c:v>0.30040000000000006</c:v>
                </c:pt>
                <c:pt idx="14282" formatCode="General">
                  <c:v>0.30040000000000006</c:v>
                </c:pt>
                <c:pt idx="14283" formatCode="General">
                  <c:v>0.30040000000000006</c:v>
                </c:pt>
                <c:pt idx="14284" formatCode="General">
                  <c:v>0.30040000000000006</c:v>
                </c:pt>
                <c:pt idx="14285" formatCode="General">
                  <c:v>0.30040000000000006</c:v>
                </c:pt>
                <c:pt idx="14286" formatCode="General">
                  <c:v>0.30040000000000006</c:v>
                </c:pt>
                <c:pt idx="14287" formatCode="General">
                  <c:v>0.30040000000000006</c:v>
                </c:pt>
                <c:pt idx="14288" formatCode="General">
                  <c:v>0.30040000000000006</c:v>
                </c:pt>
                <c:pt idx="14289" formatCode="General">
                  <c:v>0.30040000000000006</c:v>
                </c:pt>
                <c:pt idx="14290" formatCode="General">
                  <c:v>0.30040000000000006</c:v>
                </c:pt>
                <c:pt idx="14291" formatCode="General">
                  <c:v>0.30040000000000006</c:v>
                </c:pt>
                <c:pt idx="14292" formatCode="General">
                  <c:v>0.30040000000000006</c:v>
                </c:pt>
                <c:pt idx="14293" formatCode="General">
                  <c:v>0.30040000000000006</c:v>
                </c:pt>
                <c:pt idx="14294" formatCode="General">
                  <c:v>0.30040000000000006</c:v>
                </c:pt>
                <c:pt idx="14295" formatCode="General">
                  <c:v>0.30040000000000006</c:v>
                </c:pt>
                <c:pt idx="14296" formatCode="General">
                  <c:v>0.30040000000000006</c:v>
                </c:pt>
                <c:pt idx="14297" formatCode="General">
                  <c:v>0.30040000000000006</c:v>
                </c:pt>
                <c:pt idx="14298" formatCode="General">
                  <c:v>0.30040000000000006</c:v>
                </c:pt>
                <c:pt idx="14299" formatCode="General">
                  <c:v>0.30040000000000006</c:v>
                </c:pt>
                <c:pt idx="14300" formatCode="General">
                  <c:v>0.30040000000000006</c:v>
                </c:pt>
                <c:pt idx="14301" formatCode="General">
                  <c:v>0.30040000000000006</c:v>
                </c:pt>
                <c:pt idx="14302" formatCode="General">
                  <c:v>0.30040000000000006</c:v>
                </c:pt>
                <c:pt idx="14303" formatCode="General">
                  <c:v>0.30040000000000006</c:v>
                </c:pt>
                <c:pt idx="14304" formatCode="General">
                  <c:v>0.30040000000000006</c:v>
                </c:pt>
                <c:pt idx="14305" formatCode="General">
                  <c:v>0.30040000000000006</c:v>
                </c:pt>
                <c:pt idx="14306" formatCode="General">
                  <c:v>0.30040000000000006</c:v>
                </c:pt>
                <c:pt idx="14307" formatCode="General">
                  <c:v>0.30040000000000006</c:v>
                </c:pt>
                <c:pt idx="14308" formatCode="General">
                  <c:v>0.30040000000000006</c:v>
                </c:pt>
                <c:pt idx="14309" formatCode="General">
                  <c:v>0.30040000000000006</c:v>
                </c:pt>
                <c:pt idx="14310" formatCode="General">
                  <c:v>0.30040000000000006</c:v>
                </c:pt>
                <c:pt idx="14311" formatCode="General">
                  <c:v>0.30040000000000006</c:v>
                </c:pt>
                <c:pt idx="14312" formatCode="General">
                  <c:v>0.30040000000000006</c:v>
                </c:pt>
                <c:pt idx="14313" formatCode="General">
                  <c:v>0.30040000000000006</c:v>
                </c:pt>
                <c:pt idx="14314" formatCode="General">
                  <c:v>0.30040000000000006</c:v>
                </c:pt>
                <c:pt idx="14315" formatCode="General">
                  <c:v>0.30040000000000006</c:v>
                </c:pt>
                <c:pt idx="14316" formatCode="General">
                  <c:v>0.30040000000000006</c:v>
                </c:pt>
                <c:pt idx="14317" formatCode="General">
                  <c:v>0.30040000000000006</c:v>
                </c:pt>
                <c:pt idx="14318" formatCode="General">
                  <c:v>0.30040000000000006</c:v>
                </c:pt>
                <c:pt idx="14319" formatCode="General">
                  <c:v>0.30040000000000006</c:v>
                </c:pt>
                <c:pt idx="14320" formatCode="General">
                  <c:v>0.30040000000000006</c:v>
                </c:pt>
                <c:pt idx="14321" formatCode="General">
                  <c:v>0.30040000000000006</c:v>
                </c:pt>
                <c:pt idx="14322" formatCode="General">
                  <c:v>0.30040000000000006</c:v>
                </c:pt>
                <c:pt idx="14323" formatCode="General">
                  <c:v>0.30040000000000006</c:v>
                </c:pt>
                <c:pt idx="14324" formatCode="General">
                  <c:v>0.30040000000000006</c:v>
                </c:pt>
                <c:pt idx="14325" formatCode="General">
                  <c:v>0.30040000000000006</c:v>
                </c:pt>
                <c:pt idx="14326" formatCode="General">
                  <c:v>0.30040000000000006</c:v>
                </c:pt>
                <c:pt idx="14327" formatCode="General">
                  <c:v>0.30040000000000006</c:v>
                </c:pt>
                <c:pt idx="14328" formatCode="General">
                  <c:v>0.30040000000000006</c:v>
                </c:pt>
                <c:pt idx="14329" formatCode="General">
                  <c:v>0.30040000000000006</c:v>
                </c:pt>
                <c:pt idx="14330" formatCode="General">
                  <c:v>0.30040000000000006</c:v>
                </c:pt>
                <c:pt idx="14331" formatCode="General">
                  <c:v>0.30040000000000006</c:v>
                </c:pt>
                <c:pt idx="14332" formatCode="General">
                  <c:v>0.30040000000000006</c:v>
                </c:pt>
                <c:pt idx="14333" formatCode="General">
                  <c:v>0.30040000000000006</c:v>
                </c:pt>
                <c:pt idx="14334" formatCode="General">
                  <c:v>0.30040000000000006</c:v>
                </c:pt>
                <c:pt idx="14335" formatCode="General">
                  <c:v>0.30040000000000006</c:v>
                </c:pt>
                <c:pt idx="14336" formatCode="General">
                  <c:v>0.30040000000000006</c:v>
                </c:pt>
                <c:pt idx="14337" formatCode="General">
                  <c:v>0.30040000000000006</c:v>
                </c:pt>
                <c:pt idx="14338" formatCode="General">
                  <c:v>0.30040000000000006</c:v>
                </c:pt>
                <c:pt idx="14339" formatCode="General">
                  <c:v>0.30040000000000006</c:v>
                </c:pt>
                <c:pt idx="14340" formatCode="General">
                  <c:v>0.30040000000000006</c:v>
                </c:pt>
                <c:pt idx="14341" formatCode="General">
                  <c:v>0.30040000000000006</c:v>
                </c:pt>
                <c:pt idx="14342" formatCode="General">
                  <c:v>0.30040000000000006</c:v>
                </c:pt>
                <c:pt idx="14343" formatCode="General">
                  <c:v>0.30040000000000006</c:v>
                </c:pt>
                <c:pt idx="14344" formatCode="General">
                  <c:v>0.30040000000000006</c:v>
                </c:pt>
                <c:pt idx="14345" formatCode="General">
                  <c:v>0.30040000000000006</c:v>
                </c:pt>
                <c:pt idx="14346" formatCode="General">
                  <c:v>0.30040000000000006</c:v>
                </c:pt>
                <c:pt idx="14347" formatCode="General">
                  <c:v>0.30040000000000006</c:v>
                </c:pt>
                <c:pt idx="14348" formatCode="General">
                  <c:v>0.30040000000000006</c:v>
                </c:pt>
                <c:pt idx="14349" formatCode="General">
                  <c:v>0.30040000000000006</c:v>
                </c:pt>
                <c:pt idx="14350" formatCode="General">
                  <c:v>0.30040000000000006</c:v>
                </c:pt>
                <c:pt idx="14351" formatCode="General">
                  <c:v>0.30040000000000006</c:v>
                </c:pt>
                <c:pt idx="14352" formatCode="General">
                  <c:v>0.30040000000000006</c:v>
                </c:pt>
                <c:pt idx="14353" formatCode="General">
                  <c:v>0.30040000000000006</c:v>
                </c:pt>
                <c:pt idx="14354" formatCode="General">
                  <c:v>0.30040000000000006</c:v>
                </c:pt>
                <c:pt idx="14355" formatCode="General">
                  <c:v>0.30040000000000006</c:v>
                </c:pt>
                <c:pt idx="14356" formatCode="General">
                  <c:v>0.3003380000000001</c:v>
                </c:pt>
                <c:pt idx="14357" formatCode="General">
                  <c:v>0.30001100000000008</c:v>
                </c:pt>
                <c:pt idx="14358" formatCode="General">
                  <c:v>0.29960200000000003</c:v>
                </c:pt>
                <c:pt idx="14359" formatCode="General">
                  <c:v>0.29922700000000002</c:v>
                </c:pt>
                <c:pt idx="14360" formatCode="General">
                  <c:v>0.29893500000000001</c:v>
                </c:pt>
                <c:pt idx="14361" formatCode="General">
                  <c:v>0.29865700000000001</c:v>
                </c:pt>
                <c:pt idx="14362" formatCode="General">
                  <c:v>0.29818400000000006</c:v>
                </c:pt>
                <c:pt idx="14363" formatCode="General">
                  <c:v>0.29787500000000006</c:v>
                </c:pt>
                <c:pt idx="14364" formatCode="General">
                  <c:v>0.29757900000000009</c:v>
                </c:pt>
                <c:pt idx="14365" formatCode="General">
                  <c:v>0.29712200000000005</c:v>
                </c:pt>
                <c:pt idx="14366" formatCode="General">
                  <c:v>0.29668000000000005</c:v>
                </c:pt>
                <c:pt idx="14367" formatCode="General">
                  <c:v>0.29649600000000004</c:v>
                </c:pt>
                <c:pt idx="14368" formatCode="General">
                  <c:v>0.29625400000000002</c:v>
                </c:pt>
                <c:pt idx="14369" formatCode="General">
                  <c:v>0.29596200000000006</c:v>
                </c:pt>
                <c:pt idx="14370" formatCode="General">
                  <c:v>0.295657</c:v>
                </c:pt>
                <c:pt idx="14371" formatCode="General">
                  <c:v>0.29537100000000016</c:v>
                </c:pt>
                <c:pt idx="14372" formatCode="General">
                  <c:v>0.29498100000000016</c:v>
                </c:pt>
                <c:pt idx="14373" formatCode="General">
                  <c:v>0.2946160000000001</c:v>
                </c:pt>
                <c:pt idx="14374" formatCode="General">
                  <c:v>0.29422700000000002</c:v>
                </c:pt>
                <c:pt idx="14375" formatCode="General">
                  <c:v>0.29390200000000005</c:v>
                </c:pt>
                <c:pt idx="14376" formatCode="General">
                  <c:v>0.29366800000000004</c:v>
                </c:pt>
                <c:pt idx="14377" formatCode="General">
                  <c:v>0.29329099999999997</c:v>
                </c:pt>
                <c:pt idx="14378" formatCode="General">
                  <c:v>0.29307700000000009</c:v>
                </c:pt>
                <c:pt idx="14379" formatCode="General">
                  <c:v>0.29274300000000003</c:v>
                </c:pt>
                <c:pt idx="14380" formatCode="General">
                  <c:v>0.29246500000000009</c:v>
                </c:pt>
                <c:pt idx="14381" formatCode="General">
                  <c:v>0.29216500000000001</c:v>
                </c:pt>
                <c:pt idx="14382" formatCode="General">
                  <c:v>0.29183400000000004</c:v>
                </c:pt>
                <c:pt idx="14383" formatCode="General">
                  <c:v>0.29161300000000001</c:v>
                </c:pt>
                <c:pt idx="14384" formatCode="General">
                  <c:v>0.29108500000000009</c:v>
                </c:pt>
                <c:pt idx="14385" formatCode="General">
                  <c:v>0.29085800000000006</c:v>
                </c:pt>
                <c:pt idx="14386" formatCode="General">
                  <c:v>0.29062800000000005</c:v>
                </c:pt>
                <c:pt idx="14387" formatCode="General">
                  <c:v>0.29005900000000001</c:v>
                </c:pt>
                <c:pt idx="14388" formatCode="General">
                  <c:v>0.2897880000000001</c:v>
                </c:pt>
                <c:pt idx="14389" formatCode="General">
                  <c:v>0.28969900000000004</c:v>
                </c:pt>
                <c:pt idx="14390" formatCode="General">
                  <c:v>0.289433</c:v>
                </c:pt>
                <c:pt idx="14391" formatCode="General">
                  <c:v>0.2891780000000001</c:v>
                </c:pt>
                <c:pt idx="14392" formatCode="General">
                  <c:v>0.28888200000000014</c:v>
                </c:pt>
                <c:pt idx="14393" formatCode="General">
                  <c:v>0.288439</c:v>
                </c:pt>
                <c:pt idx="14394" formatCode="General">
                  <c:v>0.287991</c:v>
                </c:pt>
                <c:pt idx="14395" formatCode="General">
                  <c:v>0.28757600000000005</c:v>
                </c:pt>
                <c:pt idx="14396" formatCode="General">
                  <c:v>0.28719800000000001</c:v>
                </c:pt>
                <c:pt idx="14397" formatCode="General">
                  <c:v>0.28682700000000005</c:v>
                </c:pt>
                <c:pt idx="14398" formatCode="General">
                  <c:v>0.2866200000000001</c:v>
                </c:pt>
                <c:pt idx="14399" formatCode="General">
                  <c:v>0.286246</c:v>
                </c:pt>
                <c:pt idx="14400" formatCode="General">
                  <c:v>0.285937</c:v>
                </c:pt>
                <c:pt idx="14401" formatCode="General">
                  <c:v>0.28547500000000009</c:v>
                </c:pt>
                <c:pt idx="14402" formatCode="General">
                  <c:v>0.28514</c:v>
                </c:pt>
                <c:pt idx="14403" formatCode="General">
                  <c:v>0.28435100000000002</c:v>
                </c:pt>
                <c:pt idx="14404" formatCode="General">
                  <c:v>0.28400500000000001</c:v>
                </c:pt>
                <c:pt idx="14405" formatCode="General">
                  <c:v>0.2836280000000001</c:v>
                </c:pt>
                <c:pt idx="14406" formatCode="General">
                  <c:v>0.28308200000000006</c:v>
                </c:pt>
                <c:pt idx="14407" formatCode="General">
                  <c:v>0.28270000000000001</c:v>
                </c:pt>
                <c:pt idx="14408" formatCode="General">
                  <c:v>0.28202300000000002</c:v>
                </c:pt>
                <c:pt idx="14409" formatCode="General">
                  <c:v>0.28164700000000004</c:v>
                </c:pt>
                <c:pt idx="14410" formatCode="General">
                  <c:v>0.28117400000000004</c:v>
                </c:pt>
                <c:pt idx="14411" formatCode="General">
                  <c:v>0.28073099999999995</c:v>
                </c:pt>
                <c:pt idx="14412" formatCode="General">
                  <c:v>0.2804100000000001</c:v>
                </c:pt>
                <c:pt idx="14413" formatCode="General">
                  <c:v>0.27998400000000007</c:v>
                </c:pt>
                <c:pt idx="14414" formatCode="General">
                  <c:v>0.27958100000000002</c:v>
                </c:pt>
                <c:pt idx="14415" formatCode="General">
                  <c:v>0.27920700000000004</c:v>
                </c:pt>
                <c:pt idx="14416" formatCode="General">
                  <c:v>0.2788560000000001</c:v>
                </c:pt>
                <c:pt idx="14417" formatCode="General">
                  <c:v>0.27847500000000008</c:v>
                </c:pt>
                <c:pt idx="14418" formatCode="General">
                  <c:v>0.27813299999999996</c:v>
                </c:pt>
                <c:pt idx="14419" formatCode="General">
                  <c:v>0.27792800000000006</c:v>
                </c:pt>
                <c:pt idx="14420" formatCode="General">
                  <c:v>0.27763299999999996</c:v>
                </c:pt>
                <c:pt idx="14421" formatCode="General">
                  <c:v>0.27717900000000001</c:v>
                </c:pt>
                <c:pt idx="14422" formatCode="General">
                  <c:v>0.27679099999999995</c:v>
                </c:pt>
                <c:pt idx="14423" formatCode="General">
                  <c:v>0.27654300000000004</c:v>
                </c:pt>
                <c:pt idx="14424" formatCode="General">
                  <c:v>0.27624600000000005</c:v>
                </c:pt>
                <c:pt idx="14425" formatCode="General">
                  <c:v>0.27598300000000009</c:v>
                </c:pt>
                <c:pt idx="14426" formatCode="General">
                  <c:v>0.27574600000000005</c:v>
                </c:pt>
                <c:pt idx="14427" formatCode="General">
                  <c:v>0.2753020000000001</c:v>
                </c:pt>
                <c:pt idx="14428" formatCode="General">
                  <c:v>0.27489000000000002</c:v>
                </c:pt>
                <c:pt idx="14429" formatCode="General">
                  <c:v>0.2746030000000001</c:v>
                </c:pt>
                <c:pt idx="14430" formatCode="General">
                  <c:v>0.274279</c:v>
                </c:pt>
                <c:pt idx="14431" formatCode="General">
                  <c:v>0.27393000000000001</c:v>
                </c:pt>
                <c:pt idx="14432" formatCode="General">
                  <c:v>0.27370900000000004</c:v>
                </c:pt>
                <c:pt idx="14433" formatCode="General">
                  <c:v>0.27337000000000006</c:v>
                </c:pt>
                <c:pt idx="14434" formatCode="General">
                  <c:v>0.27300200000000002</c:v>
                </c:pt>
                <c:pt idx="14435" formatCode="General">
                  <c:v>0.27263800000000005</c:v>
                </c:pt>
                <c:pt idx="14436" formatCode="General">
                  <c:v>0.27230100000000002</c:v>
                </c:pt>
                <c:pt idx="14437" formatCode="General">
                  <c:v>0.2703620000000001</c:v>
                </c:pt>
                <c:pt idx="14438" formatCode="General">
                  <c:v>0.27016100000000004</c:v>
                </c:pt>
                <c:pt idx="14439" formatCode="General">
                  <c:v>0.26971800000000001</c:v>
                </c:pt>
                <c:pt idx="14440" formatCode="General">
                  <c:v>0.26910000000000001</c:v>
                </c:pt>
                <c:pt idx="14441" formatCode="General">
                  <c:v>0.2686670000000001</c:v>
                </c:pt>
                <c:pt idx="14442" formatCode="General">
                  <c:v>0.26734800000000003</c:v>
                </c:pt>
                <c:pt idx="14443" formatCode="General">
                  <c:v>0.26690700000000001</c:v>
                </c:pt>
                <c:pt idx="14444" formatCode="General">
                  <c:v>0.266542</c:v>
                </c:pt>
                <c:pt idx="14445" formatCode="General">
                  <c:v>0.26615100000000003</c:v>
                </c:pt>
                <c:pt idx="14446" formatCode="General">
                  <c:v>0.2659180000000001</c:v>
                </c:pt>
                <c:pt idx="14447" formatCode="General">
                  <c:v>0.265511</c:v>
                </c:pt>
                <c:pt idx="14448" formatCode="General">
                  <c:v>0.265183</c:v>
                </c:pt>
                <c:pt idx="14449" formatCode="General">
                  <c:v>0.26481600000000005</c:v>
                </c:pt>
                <c:pt idx="14450" formatCode="General">
                  <c:v>0.26438700000000009</c:v>
                </c:pt>
                <c:pt idx="14451" formatCode="General">
                  <c:v>0.264042</c:v>
                </c:pt>
                <c:pt idx="14452" formatCode="General">
                  <c:v>0.26374799999999998</c:v>
                </c:pt>
                <c:pt idx="14453" formatCode="General">
                  <c:v>0.26340400000000008</c:v>
                </c:pt>
                <c:pt idx="14454" formatCode="General">
                  <c:v>0.26279200000000003</c:v>
                </c:pt>
                <c:pt idx="14455" formatCode="General">
                  <c:v>0.262513</c:v>
                </c:pt>
                <c:pt idx="14456" formatCode="General">
                  <c:v>0.26234000000000002</c:v>
                </c:pt>
                <c:pt idx="14457" formatCode="General">
                  <c:v>0.2618430000000001</c:v>
                </c:pt>
                <c:pt idx="14458" formatCode="General">
                  <c:v>0.26160500000000003</c:v>
                </c:pt>
                <c:pt idx="14459" formatCode="General">
                  <c:v>0.26124000000000003</c:v>
                </c:pt>
                <c:pt idx="14460" formatCode="General">
                  <c:v>0.26090100000000011</c:v>
                </c:pt>
                <c:pt idx="14461" formatCode="General">
                  <c:v>0.26060100000000003</c:v>
                </c:pt>
                <c:pt idx="14462" formatCode="General">
                  <c:v>0.26030600000000004</c:v>
                </c:pt>
                <c:pt idx="14463" formatCode="General">
                  <c:v>0.25998300000000002</c:v>
                </c:pt>
                <c:pt idx="14464" formatCode="General">
                  <c:v>0.25937900000000008</c:v>
                </c:pt>
                <c:pt idx="14465" formatCode="General">
                  <c:v>0.258963</c:v>
                </c:pt>
                <c:pt idx="14466" formatCode="General">
                  <c:v>0.2583700000000001</c:v>
                </c:pt>
                <c:pt idx="14467" formatCode="General">
                  <c:v>0.25777900000000004</c:v>
                </c:pt>
                <c:pt idx="14468" formatCode="General">
                  <c:v>0.25762200000000002</c:v>
                </c:pt>
                <c:pt idx="14469" formatCode="General">
                  <c:v>0.2574030000000001</c:v>
                </c:pt>
                <c:pt idx="14470" formatCode="General">
                  <c:v>0.25714600000000004</c:v>
                </c:pt>
                <c:pt idx="14471" formatCode="General">
                  <c:v>0.25662700000000011</c:v>
                </c:pt>
                <c:pt idx="14472" formatCode="General">
                  <c:v>0.25636800000000004</c:v>
                </c:pt>
                <c:pt idx="14473" formatCode="General">
                  <c:v>0.25613699999999995</c:v>
                </c:pt>
                <c:pt idx="14474" formatCode="General">
                  <c:v>0.2558720000000001</c:v>
                </c:pt>
                <c:pt idx="14475" formatCode="General">
                  <c:v>0.25559200000000004</c:v>
                </c:pt>
                <c:pt idx="14476" formatCode="General">
                  <c:v>0.255415</c:v>
                </c:pt>
                <c:pt idx="14477" formatCode="General">
                  <c:v>0.25507400000000002</c:v>
                </c:pt>
                <c:pt idx="14478" formatCode="General">
                  <c:v>0.25461500000000004</c:v>
                </c:pt>
                <c:pt idx="14479" formatCode="General">
                  <c:v>0.25423799999999996</c:v>
                </c:pt>
                <c:pt idx="14480" formatCode="General">
                  <c:v>0.253973</c:v>
                </c:pt>
                <c:pt idx="14481" formatCode="General">
                  <c:v>0.25360499999999997</c:v>
                </c:pt>
                <c:pt idx="14482" formatCode="General">
                  <c:v>0.24936200000000003</c:v>
                </c:pt>
                <c:pt idx="14483" formatCode="General">
                  <c:v>0.24914600000000003</c:v>
                </c:pt>
                <c:pt idx="14484" formatCode="General">
                  <c:v>0.24897700000000003</c:v>
                </c:pt>
                <c:pt idx="14485" formatCode="General">
                  <c:v>0.24864400000000003</c:v>
                </c:pt>
                <c:pt idx="14486" formatCode="General">
                  <c:v>0.24822000000000002</c:v>
                </c:pt>
                <c:pt idx="14487" formatCode="General">
                  <c:v>0.24803900000000004</c:v>
                </c:pt>
                <c:pt idx="14488" formatCode="General">
                  <c:v>0.24780199999999999</c:v>
                </c:pt>
                <c:pt idx="14489" formatCode="General">
                  <c:v>0.24761000000000002</c:v>
                </c:pt>
                <c:pt idx="14490" formatCode="General">
                  <c:v>0.24730099999999999</c:v>
                </c:pt>
                <c:pt idx="14491" formatCode="General">
                  <c:v>0.24709200000000003</c:v>
                </c:pt>
                <c:pt idx="14492" formatCode="General">
                  <c:v>0.24658900000000003</c:v>
                </c:pt>
                <c:pt idx="14493" formatCode="General">
                  <c:v>0.24307599999999999</c:v>
                </c:pt>
                <c:pt idx="14494" formatCode="General">
                  <c:v>0.24270200000000003</c:v>
                </c:pt>
                <c:pt idx="14495" formatCode="General">
                  <c:v>0.24252299999999999</c:v>
                </c:pt>
                <c:pt idx="14496" formatCode="General">
                  <c:v>0.24213499999999999</c:v>
                </c:pt>
                <c:pt idx="14497" formatCode="General">
                  <c:v>0.24199900000000002</c:v>
                </c:pt>
                <c:pt idx="14498" formatCode="General">
                  <c:v>0.24155199999999999</c:v>
                </c:pt>
                <c:pt idx="14499" formatCode="General">
                  <c:v>0.237376</c:v>
                </c:pt>
                <c:pt idx="14500" formatCode="General">
                  <c:v>0.23705399999999999</c:v>
                </c:pt>
                <c:pt idx="14501" formatCode="General">
                  <c:v>0.23678700000000003</c:v>
                </c:pt>
                <c:pt idx="14502" formatCode="General">
                  <c:v>0.23634100000000002</c:v>
                </c:pt>
                <c:pt idx="14503" formatCode="General">
                  <c:v>0.23586599999999999</c:v>
                </c:pt>
                <c:pt idx="14504" formatCode="General">
                  <c:v>0.23552600000000001</c:v>
                </c:pt>
                <c:pt idx="14505" formatCode="General">
                  <c:v>0.23527899999999999</c:v>
                </c:pt>
                <c:pt idx="14506" formatCode="General">
                  <c:v>0.23297499999999999</c:v>
                </c:pt>
                <c:pt idx="14507" formatCode="General">
                  <c:v>0.23244900000000002</c:v>
                </c:pt>
                <c:pt idx="14508" formatCode="General">
                  <c:v>0.232181</c:v>
                </c:pt>
                <c:pt idx="14509" formatCode="General">
                  <c:v>0.23192800000000002</c:v>
                </c:pt>
                <c:pt idx="14510" formatCode="General">
                  <c:v>0.23169200000000001</c:v>
                </c:pt>
                <c:pt idx="14511" formatCode="General">
                  <c:v>0.23144300000000004</c:v>
                </c:pt>
                <c:pt idx="14512" formatCode="General">
                  <c:v>0.23117399999999996</c:v>
                </c:pt>
                <c:pt idx="14513" formatCode="General">
                  <c:v>0.23094900000000002</c:v>
                </c:pt>
                <c:pt idx="14514" formatCode="General">
                  <c:v>0.23073500000000002</c:v>
                </c:pt>
                <c:pt idx="14515" formatCode="General">
                  <c:v>0.23047200000000001</c:v>
                </c:pt>
                <c:pt idx="14516" formatCode="General">
                  <c:v>0.23020499999999999</c:v>
                </c:pt>
                <c:pt idx="14517" formatCode="General">
                  <c:v>0.22994400000000004</c:v>
                </c:pt>
                <c:pt idx="14518" formatCode="General">
                  <c:v>0.22941700000000004</c:v>
                </c:pt>
                <c:pt idx="14519" formatCode="General">
                  <c:v>0.22902800000000001</c:v>
                </c:pt>
                <c:pt idx="14520" formatCode="General">
                  <c:v>0.22875799999999999</c:v>
                </c:pt>
                <c:pt idx="14521" formatCode="General">
                  <c:v>0.22847500000000001</c:v>
                </c:pt>
                <c:pt idx="14522" formatCode="General">
                  <c:v>0.22808800000000001</c:v>
                </c:pt>
                <c:pt idx="14523" formatCode="General">
                  <c:v>0.2278</c:v>
                </c:pt>
                <c:pt idx="14524" formatCode="General">
                  <c:v>0.22754500000000003</c:v>
                </c:pt>
                <c:pt idx="14525" formatCode="General">
                  <c:v>0.22711799999999999</c:v>
                </c:pt>
                <c:pt idx="14526" formatCode="General">
                  <c:v>0.22694100000000003</c:v>
                </c:pt>
                <c:pt idx="14527" formatCode="General">
                  <c:v>0.22658400000000001</c:v>
                </c:pt>
                <c:pt idx="14528" formatCode="General">
                  <c:v>0.22625600000000001</c:v>
                </c:pt>
                <c:pt idx="14529" formatCode="General">
                  <c:v>0.22604299999999999</c:v>
                </c:pt>
                <c:pt idx="14530" formatCode="General">
                  <c:v>0.222529</c:v>
                </c:pt>
                <c:pt idx="14531" formatCode="General">
                  <c:v>0.22229099999999999</c:v>
                </c:pt>
                <c:pt idx="14532" formatCode="General">
                  <c:v>0.22209599999999999</c:v>
                </c:pt>
                <c:pt idx="14533" formatCode="General">
                  <c:v>0.22093199999999999</c:v>
                </c:pt>
                <c:pt idx="14534" formatCode="General">
                  <c:v>0.220697</c:v>
                </c:pt>
                <c:pt idx="14535" formatCode="General">
                  <c:v>0.220472</c:v>
                </c:pt>
                <c:pt idx="14536" formatCode="General">
                  <c:v>0.22026799999999999</c:v>
                </c:pt>
                <c:pt idx="14537" formatCode="General">
                  <c:v>0.21994900000000006</c:v>
                </c:pt>
                <c:pt idx="14538" formatCode="General">
                  <c:v>0.21966900000000003</c:v>
                </c:pt>
                <c:pt idx="14539" formatCode="General">
                  <c:v>0.21949800000000005</c:v>
                </c:pt>
                <c:pt idx="14540" formatCode="General">
                  <c:v>0.21918199999999999</c:v>
                </c:pt>
                <c:pt idx="14541" formatCode="General">
                  <c:v>0.21884400000000004</c:v>
                </c:pt>
                <c:pt idx="14542" formatCode="General">
                  <c:v>0.21861900000000004</c:v>
                </c:pt>
                <c:pt idx="14543" formatCode="General">
                  <c:v>0.21809600000000004</c:v>
                </c:pt>
                <c:pt idx="14544" formatCode="General">
                  <c:v>0.21779500000000002</c:v>
                </c:pt>
                <c:pt idx="14545" formatCode="General">
                  <c:v>0.21763800000000003</c:v>
                </c:pt>
                <c:pt idx="14546" formatCode="General">
                  <c:v>0.21749800000000005</c:v>
                </c:pt>
                <c:pt idx="14547" formatCode="General">
                  <c:v>0.21691200000000002</c:v>
                </c:pt>
                <c:pt idx="14548" formatCode="General">
                  <c:v>0.21669900000000003</c:v>
                </c:pt>
                <c:pt idx="14549" formatCode="General">
                  <c:v>0.21631500000000004</c:v>
                </c:pt>
                <c:pt idx="14550" formatCode="General">
                  <c:v>0.21581700000000004</c:v>
                </c:pt>
                <c:pt idx="14551" formatCode="General">
                  <c:v>0.21581500000000003</c:v>
                </c:pt>
                <c:pt idx="14552" formatCode="General">
                  <c:v>0.21581500000000003</c:v>
                </c:pt>
                <c:pt idx="14553" formatCode="General">
                  <c:v>0.21581500000000003</c:v>
                </c:pt>
                <c:pt idx="14554" formatCode="General">
                  <c:v>0.21581500000000003</c:v>
                </c:pt>
                <c:pt idx="14555" formatCode="General">
                  <c:v>0.21581500000000003</c:v>
                </c:pt>
                <c:pt idx="14556" formatCode="General">
                  <c:v>0.21581500000000003</c:v>
                </c:pt>
                <c:pt idx="14557" formatCode="General">
                  <c:v>0.21581500000000003</c:v>
                </c:pt>
                <c:pt idx="14558" formatCode="General">
                  <c:v>0.21581500000000003</c:v>
                </c:pt>
                <c:pt idx="14559" formatCode="General">
                  <c:v>0.21581500000000003</c:v>
                </c:pt>
                <c:pt idx="14560" formatCode="General">
                  <c:v>0.21581500000000003</c:v>
                </c:pt>
                <c:pt idx="14561" formatCode="General">
                  <c:v>0.21581500000000003</c:v>
                </c:pt>
                <c:pt idx="14562" formatCode="General">
                  <c:v>0.21581500000000003</c:v>
                </c:pt>
                <c:pt idx="14563" formatCode="General">
                  <c:v>0.21581500000000003</c:v>
                </c:pt>
                <c:pt idx="14564" formatCode="General">
                  <c:v>0.21581500000000003</c:v>
                </c:pt>
                <c:pt idx="14565" formatCode="General">
                  <c:v>0.21581500000000003</c:v>
                </c:pt>
                <c:pt idx="14566" formatCode="General">
                  <c:v>0.21581500000000003</c:v>
                </c:pt>
                <c:pt idx="14567" formatCode="General">
                  <c:v>0.21581500000000003</c:v>
                </c:pt>
                <c:pt idx="14568" formatCode="General">
                  <c:v>0.21581500000000003</c:v>
                </c:pt>
                <c:pt idx="14569" formatCode="General">
                  <c:v>0.21581500000000003</c:v>
                </c:pt>
                <c:pt idx="14570" formatCode="General">
                  <c:v>0.21581500000000003</c:v>
                </c:pt>
                <c:pt idx="14571" formatCode="General">
                  <c:v>0.21581500000000003</c:v>
                </c:pt>
                <c:pt idx="14572" formatCode="General">
                  <c:v>0.21581500000000003</c:v>
                </c:pt>
                <c:pt idx="14573" formatCode="General">
                  <c:v>0.21581500000000003</c:v>
                </c:pt>
                <c:pt idx="14574" formatCode="General">
                  <c:v>0.21581500000000003</c:v>
                </c:pt>
                <c:pt idx="14575" formatCode="General">
                  <c:v>0.21581500000000003</c:v>
                </c:pt>
                <c:pt idx="14576" formatCode="General">
                  <c:v>0.21581500000000003</c:v>
                </c:pt>
                <c:pt idx="14577" formatCode="General">
                  <c:v>0.21581500000000003</c:v>
                </c:pt>
                <c:pt idx="14578" formatCode="General">
                  <c:v>0.21581500000000003</c:v>
                </c:pt>
                <c:pt idx="14579" formatCode="General">
                  <c:v>0.21581500000000003</c:v>
                </c:pt>
                <c:pt idx="14580" formatCode="General">
                  <c:v>0.21581500000000003</c:v>
                </c:pt>
                <c:pt idx="14581" formatCode="General">
                  <c:v>0.21581500000000003</c:v>
                </c:pt>
                <c:pt idx="14582" formatCode="General">
                  <c:v>0.21581500000000003</c:v>
                </c:pt>
                <c:pt idx="14583" formatCode="General">
                  <c:v>0.21581500000000003</c:v>
                </c:pt>
                <c:pt idx="14584" formatCode="General">
                  <c:v>0.21581500000000003</c:v>
                </c:pt>
                <c:pt idx="14585" formatCode="General">
                  <c:v>0.21581500000000003</c:v>
                </c:pt>
                <c:pt idx="14586" formatCode="General">
                  <c:v>0.21581500000000003</c:v>
                </c:pt>
                <c:pt idx="14587" formatCode="General">
                  <c:v>0.21581500000000003</c:v>
                </c:pt>
                <c:pt idx="14588" formatCode="General">
                  <c:v>0.21581500000000003</c:v>
                </c:pt>
                <c:pt idx="14589" formatCode="General">
                  <c:v>0.21581500000000003</c:v>
                </c:pt>
                <c:pt idx="14590" formatCode="General">
                  <c:v>0.21581500000000003</c:v>
                </c:pt>
                <c:pt idx="14591" formatCode="General">
                  <c:v>0.21581500000000003</c:v>
                </c:pt>
                <c:pt idx="14592" formatCode="General">
                  <c:v>0.21581500000000003</c:v>
                </c:pt>
                <c:pt idx="14593" formatCode="General">
                  <c:v>0.21581500000000003</c:v>
                </c:pt>
                <c:pt idx="14594" formatCode="General">
                  <c:v>0.21581500000000003</c:v>
                </c:pt>
                <c:pt idx="14595" formatCode="General">
                  <c:v>0.21581500000000003</c:v>
                </c:pt>
                <c:pt idx="14596" formatCode="General">
                  <c:v>0.21581500000000003</c:v>
                </c:pt>
                <c:pt idx="14597" formatCode="General">
                  <c:v>0.21581500000000003</c:v>
                </c:pt>
                <c:pt idx="14598" formatCode="General">
                  <c:v>0.21581500000000003</c:v>
                </c:pt>
                <c:pt idx="14599" formatCode="General">
                  <c:v>0.21581500000000003</c:v>
                </c:pt>
                <c:pt idx="14600" formatCode="General">
                  <c:v>0.21581500000000003</c:v>
                </c:pt>
                <c:pt idx="14601" formatCode="General">
                  <c:v>0.21581500000000003</c:v>
                </c:pt>
                <c:pt idx="14602" formatCode="General">
                  <c:v>0.21581500000000003</c:v>
                </c:pt>
                <c:pt idx="14603" formatCode="General">
                  <c:v>0.21581500000000003</c:v>
                </c:pt>
                <c:pt idx="14604" formatCode="General">
                  <c:v>0.21581500000000003</c:v>
                </c:pt>
                <c:pt idx="14605" formatCode="General">
                  <c:v>0.21581500000000003</c:v>
                </c:pt>
                <c:pt idx="14606" formatCode="General">
                  <c:v>0.21581500000000003</c:v>
                </c:pt>
                <c:pt idx="14607" formatCode="General">
                  <c:v>0.21581500000000003</c:v>
                </c:pt>
                <c:pt idx="14608" formatCode="General">
                  <c:v>0.21581500000000003</c:v>
                </c:pt>
                <c:pt idx="14609" formatCode="General">
                  <c:v>0.21581500000000003</c:v>
                </c:pt>
                <c:pt idx="14610" formatCode="General">
                  <c:v>0.21581500000000003</c:v>
                </c:pt>
                <c:pt idx="14611" formatCode="General">
                  <c:v>0.21581500000000003</c:v>
                </c:pt>
                <c:pt idx="14612" formatCode="General">
                  <c:v>0.21581500000000003</c:v>
                </c:pt>
                <c:pt idx="14613" formatCode="General">
                  <c:v>0.21581500000000003</c:v>
                </c:pt>
                <c:pt idx="14614" formatCode="General">
                  <c:v>0.21581500000000003</c:v>
                </c:pt>
                <c:pt idx="14615" formatCode="General">
                  <c:v>0.21581500000000003</c:v>
                </c:pt>
                <c:pt idx="14616" formatCode="General">
                  <c:v>0.21581500000000003</c:v>
                </c:pt>
                <c:pt idx="14617" formatCode="General">
                  <c:v>0.21581500000000003</c:v>
                </c:pt>
                <c:pt idx="14618" formatCode="General">
                  <c:v>0.21581500000000003</c:v>
                </c:pt>
                <c:pt idx="14619" formatCode="General">
                  <c:v>0.21581500000000003</c:v>
                </c:pt>
                <c:pt idx="14620" formatCode="General">
                  <c:v>0.21581500000000003</c:v>
                </c:pt>
                <c:pt idx="14621" formatCode="General">
                  <c:v>0.21581500000000003</c:v>
                </c:pt>
                <c:pt idx="14622" formatCode="General">
                  <c:v>0.21581500000000003</c:v>
                </c:pt>
                <c:pt idx="14623" formatCode="General">
                  <c:v>0.21581500000000003</c:v>
                </c:pt>
                <c:pt idx="14624" formatCode="General">
                  <c:v>0.21581500000000003</c:v>
                </c:pt>
                <c:pt idx="14625" formatCode="General">
                  <c:v>0.21581500000000003</c:v>
                </c:pt>
                <c:pt idx="14626" formatCode="General">
                  <c:v>0.21581500000000003</c:v>
                </c:pt>
                <c:pt idx="14627" formatCode="General">
                  <c:v>0.21581500000000003</c:v>
                </c:pt>
                <c:pt idx="14628" formatCode="General">
                  <c:v>0.21581500000000003</c:v>
                </c:pt>
                <c:pt idx="14629" formatCode="General">
                  <c:v>0.21581500000000003</c:v>
                </c:pt>
                <c:pt idx="14630" formatCode="General">
                  <c:v>0.21581500000000003</c:v>
                </c:pt>
                <c:pt idx="14631" formatCode="General">
                  <c:v>0.21581500000000003</c:v>
                </c:pt>
                <c:pt idx="14632" formatCode="General">
                  <c:v>0.21581500000000003</c:v>
                </c:pt>
                <c:pt idx="14633" formatCode="General">
                  <c:v>0.21581500000000003</c:v>
                </c:pt>
                <c:pt idx="14634" formatCode="General">
                  <c:v>0.21581500000000003</c:v>
                </c:pt>
                <c:pt idx="14635" formatCode="General">
                  <c:v>0.21581500000000003</c:v>
                </c:pt>
                <c:pt idx="14636" formatCode="General">
                  <c:v>0.21581500000000003</c:v>
                </c:pt>
                <c:pt idx="14637" formatCode="General">
                  <c:v>0.21581500000000003</c:v>
                </c:pt>
                <c:pt idx="14638" formatCode="General">
                  <c:v>0.21581500000000003</c:v>
                </c:pt>
                <c:pt idx="14639" formatCode="General">
                  <c:v>0.21581500000000003</c:v>
                </c:pt>
                <c:pt idx="14640" formatCode="General">
                  <c:v>0.21581500000000003</c:v>
                </c:pt>
                <c:pt idx="14641" formatCode="General">
                  <c:v>0.21581500000000003</c:v>
                </c:pt>
                <c:pt idx="14642" formatCode="General">
                  <c:v>0.21581500000000003</c:v>
                </c:pt>
                <c:pt idx="14643" formatCode="General">
                  <c:v>0.21581500000000003</c:v>
                </c:pt>
                <c:pt idx="14644" formatCode="General">
                  <c:v>0.21581500000000003</c:v>
                </c:pt>
                <c:pt idx="14645" formatCode="General">
                  <c:v>0.21581500000000003</c:v>
                </c:pt>
                <c:pt idx="14646" formatCode="General">
                  <c:v>0.21581500000000003</c:v>
                </c:pt>
                <c:pt idx="14647" formatCode="General">
                  <c:v>0.21581500000000003</c:v>
                </c:pt>
                <c:pt idx="14648" formatCode="General">
                  <c:v>0.21581500000000003</c:v>
                </c:pt>
                <c:pt idx="14649" formatCode="General">
                  <c:v>0.21581500000000003</c:v>
                </c:pt>
                <c:pt idx="14650" formatCode="General">
                  <c:v>0.21581500000000003</c:v>
                </c:pt>
                <c:pt idx="14651" formatCode="General">
                  <c:v>0.21581500000000003</c:v>
                </c:pt>
                <c:pt idx="14652" formatCode="General">
                  <c:v>0.21581500000000003</c:v>
                </c:pt>
                <c:pt idx="14653" formatCode="General">
                  <c:v>0.21581500000000003</c:v>
                </c:pt>
                <c:pt idx="14654" formatCode="General">
                  <c:v>0.21581500000000003</c:v>
                </c:pt>
                <c:pt idx="14655" formatCode="General">
                  <c:v>0.21581500000000003</c:v>
                </c:pt>
                <c:pt idx="14656" formatCode="General">
                  <c:v>0.21581500000000003</c:v>
                </c:pt>
                <c:pt idx="14657" formatCode="General">
                  <c:v>0.21581500000000003</c:v>
                </c:pt>
                <c:pt idx="14658" formatCode="General">
                  <c:v>0.21581500000000003</c:v>
                </c:pt>
                <c:pt idx="14659" formatCode="General">
                  <c:v>0.21581500000000003</c:v>
                </c:pt>
                <c:pt idx="14660" formatCode="General">
                  <c:v>0.21581500000000003</c:v>
                </c:pt>
                <c:pt idx="14661" formatCode="General">
                  <c:v>0.21581500000000003</c:v>
                </c:pt>
                <c:pt idx="14662" formatCode="General">
                  <c:v>0.21581500000000003</c:v>
                </c:pt>
                <c:pt idx="14663" formatCode="General">
                  <c:v>0.21581500000000003</c:v>
                </c:pt>
                <c:pt idx="14664" formatCode="General">
                  <c:v>0.21581500000000003</c:v>
                </c:pt>
                <c:pt idx="14665" formatCode="General">
                  <c:v>0.21581500000000003</c:v>
                </c:pt>
                <c:pt idx="14666" formatCode="General">
                  <c:v>0.21581500000000003</c:v>
                </c:pt>
                <c:pt idx="14667" formatCode="General">
                  <c:v>0.21581500000000003</c:v>
                </c:pt>
                <c:pt idx="14668" formatCode="General">
                  <c:v>0.21581500000000003</c:v>
                </c:pt>
                <c:pt idx="14669" formatCode="General">
                  <c:v>0.21581500000000003</c:v>
                </c:pt>
                <c:pt idx="14670" formatCode="General">
                  <c:v>0.21581500000000003</c:v>
                </c:pt>
                <c:pt idx="14671" formatCode="General">
                  <c:v>0.21581500000000003</c:v>
                </c:pt>
                <c:pt idx="14672" formatCode="General">
                  <c:v>0.21581500000000003</c:v>
                </c:pt>
                <c:pt idx="14673" formatCode="General">
                  <c:v>0.21581500000000003</c:v>
                </c:pt>
                <c:pt idx="14674" formatCode="General">
                  <c:v>0.21581500000000003</c:v>
                </c:pt>
                <c:pt idx="14675" formatCode="General">
                  <c:v>0.21581500000000003</c:v>
                </c:pt>
                <c:pt idx="14676" formatCode="General">
                  <c:v>0.21581500000000003</c:v>
                </c:pt>
                <c:pt idx="14677" formatCode="General">
                  <c:v>0.21581500000000003</c:v>
                </c:pt>
                <c:pt idx="14678" formatCode="General">
                  <c:v>0.21581500000000003</c:v>
                </c:pt>
                <c:pt idx="14679" formatCode="General">
                  <c:v>0.21581500000000003</c:v>
                </c:pt>
                <c:pt idx="14680" formatCode="General">
                  <c:v>0.21581500000000003</c:v>
                </c:pt>
                <c:pt idx="14681" formatCode="General">
                  <c:v>0.21581500000000003</c:v>
                </c:pt>
                <c:pt idx="14682" formatCode="General">
                  <c:v>0.21581500000000003</c:v>
                </c:pt>
                <c:pt idx="14683" formatCode="General">
                  <c:v>0.21581500000000003</c:v>
                </c:pt>
                <c:pt idx="14684" formatCode="General">
                  <c:v>0.21581500000000003</c:v>
                </c:pt>
                <c:pt idx="14685" formatCode="General">
                  <c:v>0.21581500000000003</c:v>
                </c:pt>
                <c:pt idx="14686" formatCode="General">
                  <c:v>0.21581500000000003</c:v>
                </c:pt>
                <c:pt idx="14687" formatCode="General">
                  <c:v>0.21581500000000003</c:v>
                </c:pt>
                <c:pt idx="14688" formatCode="General">
                  <c:v>0.21581500000000003</c:v>
                </c:pt>
                <c:pt idx="14689" formatCode="General">
                  <c:v>0.21581500000000003</c:v>
                </c:pt>
                <c:pt idx="14690" formatCode="General">
                  <c:v>0.21581500000000003</c:v>
                </c:pt>
                <c:pt idx="14691" formatCode="General">
                  <c:v>0.21581500000000003</c:v>
                </c:pt>
                <c:pt idx="14692" formatCode="General">
                  <c:v>0.21581500000000003</c:v>
                </c:pt>
                <c:pt idx="14693" formatCode="General">
                  <c:v>0.21581500000000003</c:v>
                </c:pt>
                <c:pt idx="14694" formatCode="General">
                  <c:v>0.21581500000000003</c:v>
                </c:pt>
                <c:pt idx="14695" formatCode="General">
                  <c:v>0.21581500000000003</c:v>
                </c:pt>
                <c:pt idx="14696" formatCode="General">
                  <c:v>0.21581500000000003</c:v>
                </c:pt>
                <c:pt idx="14697" formatCode="General">
                  <c:v>0.21581500000000003</c:v>
                </c:pt>
                <c:pt idx="14698" formatCode="General">
                  <c:v>0.21581500000000003</c:v>
                </c:pt>
                <c:pt idx="14699" formatCode="General">
                  <c:v>0.21581500000000003</c:v>
                </c:pt>
                <c:pt idx="14700" formatCode="General">
                  <c:v>0.21581500000000003</c:v>
                </c:pt>
                <c:pt idx="14701" formatCode="General">
                  <c:v>0.21581500000000003</c:v>
                </c:pt>
                <c:pt idx="14702" formatCode="General">
                  <c:v>0.21581500000000003</c:v>
                </c:pt>
                <c:pt idx="14703" formatCode="General">
                  <c:v>0.21581500000000003</c:v>
                </c:pt>
                <c:pt idx="14704" formatCode="General">
                  <c:v>0.21581500000000003</c:v>
                </c:pt>
                <c:pt idx="14705" formatCode="General">
                  <c:v>0.21581500000000003</c:v>
                </c:pt>
                <c:pt idx="14706" formatCode="General">
                  <c:v>0.21581500000000003</c:v>
                </c:pt>
                <c:pt idx="14707" formatCode="General">
                  <c:v>0.21581500000000003</c:v>
                </c:pt>
                <c:pt idx="14708" formatCode="General">
                  <c:v>0.21581500000000003</c:v>
                </c:pt>
                <c:pt idx="14709" formatCode="General">
                  <c:v>0.21581500000000003</c:v>
                </c:pt>
                <c:pt idx="14710" formatCode="General">
                  <c:v>0.21581500000000003</c:v>
                </c:pt>
                <c:pt idx="14711" formatCode="General">
                  <c:v>0.21581500000000003</c:v>
                </c:pt>
                <c:pt idx="14712" formatCode="General">
                  <c:v>0.21581500000000003</c:v>
                </c:pt>
                <c:pt idx="14713" formatCode="General">
                  <c:v>0.21581500000000003</c:v>
                </c:pt>
                <c:pt idx="14714" formatCode="General">
                  <c:v>0.21581500000000003</c:v>
                </c:pt>
                <c:pt idx="14715" formatCode="General">
                  <c:v>0.21581500000000003</c:v>
                </c:pt>
                <c:pt idx="14716" formatCode="General">
                  <c:v>0.21581500000000003</c:v>
                </c:pt>
                <c:pt idx="14717" formatCode="General">
                  <c:v>0.21581500000000003</c:v>
                </c:pt>
                <c:pt idx="14718" formatCode="General">
                  <c:v>0.21581500000000003</c:v>
                </c:pt>
                <c:pt idx="14719" formatCode="General">
                  <c:v>0.21581500000000003</c:v>
                </c:pt>
                <c:pt idx="14720" formatCode="General">
                  <c:v>0.21581500000000003</c:v>
                </c:pt>
                <c:pt idx="14721" formatCode="General">
                  <c:v>0.21581500000000003</c:v>
                </c:pt>
                <c:pt idx="14722" formatCode="General">
                  <c:v>0.21581500000000003</c:v>
                </c:pt>
                <c:pt idx="14723" formatCode="General">
                  <c:v>0.21581500000000003</c:v>
                </c:pt>
                <c:pt idx="14724" formatCode="General">
                  <c:v>0.21581500000000003</c:v>
                </c:pt>
                <c:pt idx="14725" formatCode="General">
                  <c:v>0.21581500000000003</c:v>
                </c:pt>
                <c:pt idx="14726" formatCode="General">
                  <c:v>0.21581500000000003</c:v>
                </c:pt>
                <c:pt idx="14727" formatCode="General">
                  <c:v>0.21581500000000003</c:v>
                </c:pt>
                <c:pt idx="14728" formatCode="General">
                  <c:v>0.21581500000000003</c:v>
                </c:pt>
                <c:pt idx="14729" formatCode="General">
                  <c:v>0.21581500000000003</c:v>
                </c:pt>
                <c:pt idx="14730" formatCode="General">
                  <c:v>0.21581500000000003</c:v>
                </c:pt>
                <c:pt idx="14731" formatCode="General">
                  <c:v>0.21581500000000003</c:v>
                </c:pt>
                <c:pt idx="14732" formatCode="General">
                  <c:v>0.21581500000000003</c:v>
                </c:pt>
                <c:pt idx="14733" formatCode="General">
                  <c:v>0.21581500000000003</c:v>
                </c:pt>
                <c:pt idx="14734" formatCode="General">
                  <c:v>0.21581500000000003</c:v>
                </c:pt>
                <c:pt idx="14735" formatCode="General">
                  <c:v>0.21581500000000003</c:v>
                </c:pt>
                <c:pt idx="14736" formatCode="General">
                  <c:v>0.21581500000000003</c:v>
                </c:pt>
                <c:pt idx="14737" formatCode="General">
                  <c:v>0.21581500000000003</c:v>
                </c:pt>
                <c:pt idx="14738" formatCode="General">
                  <c:v>0.21581500000000003</c:v>
                </c:pt>
                <c:pt idx="14739" formatCode="General">
                  <c:v>0.21581500000000003</c:v>
                </c:pt>
                <c:pt idx="14740" formatCode="General">
                  <c:v>0.21581500000000003</c:v>
                </c:pt>
                <c:pt idx="14741" formatCode="General">
                  <c:v>0.21581500000000003</c:v>
                </c:pt>
                <c:pt idx="14742" formatCode="General">
                  <c:v>0.21581500000000003</c:v>
                </c:pt>
                <c:pt idx="14743" formatCode="General">
                  <c:v>0.21581500000000003</c:v>
                </c:pt>
                <c:pt idx="14744" formatCode="General">
                  <c:v>0.21581500000000003</c:v>
                </c:pt>
                <c:pt idx="14745" formatCode="General">
                  <c:v>0.21581500000000003</c:v>
                </c:pt>
                <c:pt idx="14746" formatCode="General">
                  <c:v>0.21581200000000003</c:v>
                </c:pt>
                <c:pt idx="14747" formatCode="General">
                  <c:v>0.21565000000000001</c:v>
                </c:pt>
                <c:pt idx="14748" formatCode="General">
                  <c:v>0.21532299999999999</c:v>
                </c:pt>
                <c:pt idx="14749" formatCode="General">
                  <c:v>0.21512100000000001</c:v>
                </c:pt>
                <c:pt idx="14750" formatCode="General">
                  <c:v>0.21486100000000002</c:v>
                </c:pt>
                <c:pt idx="14751" formatCode="General">
                  <c:v>0.21465500000000001</c:v>
                </c:pt>
                <c:pt idx="14752" formatCode="General">
                  <c:v>0.21433199999999999</c:v>
                </c:pt>
                <c:pt idx="14753" formatCode="General">
                  <c:v>0.21412600000000001</c:v>
                </c:pt>
                <c:pt idx="14754" formatCode="General">
                  <c:v>0.21395600000000004</c:v>
                </c:pt>
                <c:pt idx="14755" formatCode="General">
                  <c:v>0.21374500000000002</c:v>
                </c:pt>
                <c:pt idx="14756" formatCode="General">
                  <c:v>0.21347800000000003</c:v>
                </c:pt>
                <c:pt idx="14757" formatCode="General">
                  <c:v>0.21320400000000003</c:v>
                </c:pt>
                <c:pt idx="14758" formatCode="General">
                  <c:v>0.21305299999999999</c:v>
                </c:pt>
                <c:pt idx="14759" formatCode="General">
                  <c:v>0.21285799999999999</c:v>
                </c:pt>
                <c:pt idx="14760" formatCode="General">
                  <c:v>0.21269500000000002</c:v>
                </c:pt>
                <c:pt idx="14761" formatCode="General">
                  <c:v>0.21247600000000003</c:v>
                </c:pt>
                <c:pt idx="14762" formatCode="General">
                  <c:v>0.21227199999999999</c:v>
                </c:pt>
                <c:pt idx="14763" formatCode="General">
                  <c:v>0.21202900000000002</c:v>
                </c:pt>
                <c:pt idx="14764" formatCode="General">
                  <c:v>0.21175400000000003</c:v>
                </c:pt>
                <c:pt idx="14765" formatCode="General">
                  <c:v>0.21152299999999999</c:v>
                </c:pt>
                <c:pt idx="14766" formatCode="General">
                  <c:v>0.21127299999999999</c:v>
                </c:pt>
                <c:pt idx="14767" formatCode="General">
                  <c:v>0.21110499999999999</c:v>
                </c:pt>
                <c:pt idx="14768" formatCode="General">
                  <c:v>0.21092800000000003</c:v>
                </c:pt>
                <c:pt idx="14769" formatCode="General">
                  <c:v>0.21068300000000001</c:v>
                </c:pt>
                <c:pt idx="14770" formatCode="General">
                  <c:v>0.21052100000000001</c:v>
                </c:pt>
                <c:pt idx="14771" formatCode="General">
                  <c:v>0.21020700000000003</c:v>
                </c:pt>
                <c:pt idx="14772" formatCode="General">
                  <c:v>0.21004100000000003</c:v>
                </c:pt>
                <c:pt idx="14773" formatCode="General">
                  <c:v>0.20988399999999999</c:v>
                </c:pt>
                <c:pt idx="14774" formatCode="General">
                  <c:v>0.20966499999999999</c:v>
                </c:pt>
                <c:pt idx="14775" formatCode="General">
                  <c:v>0.20947299999999999</c:v>
                </c:pt>
                <c:pt idx="14776" formatCode="General">
                  <c:v>0.20916199999999999</c:v>
                </c:pt>
                <c:pt idx="14777" formatCode="General">
                  <c:v>0.20898500000000003</c:v>
                </c:pt>
                <c:pt idx="14778" formatCode="General">
                  <c:v>0.20881400000000003</c:v>
                </c:pt>
                <c:pt idx="14779" formatCode="General">
                  <c:v>0.20840500000000003</c:v>
                </c:pt>
                <c:pt idx="14780" formatCode="General">
                  <c:v>0.20821600000000004</c:v>
                </c:pt>
                <c:pt idx="14781" formatCode="General">
                  <c:v>0.20782500000000001</c:v>
                </c:pt>
                <c:pt idx="14782" formatCode="General">
                  <c:v>0.20769199999999999</c:v>
                </c:pt>
                <c:pt idx="14783" formatCode="General">
                  <c:v>0.20747199999999999</c:v>
                </c:pt>
                <c:pt idx="14784" formatCode="General">
                  <c:v>0.20727499999999999</c:v>
                </c:pt>
                <c:pt idx="14785" formatCode="General">
                  <c:v>0.20695700000000003</c:v>
                </c:pt>
                <c:pt idx="14786" formatCode="General">
                  <c:v>0.20671700000000004</c:v>
                </c:pt>
                <c:pt idx="14787" formatCode="General">
                  <c:v>0.20647499999999999</c:v>
                </c:pt>
                <c:pt idx="14788" formatCode="General">
                  <c:v>0.20616300000000001</c:v>
                </c:pt>
                <c:pt idx="14789" formatCode="General">
                  <c:v>0.20594800000000002</c:v>
                </c:pt>
                <c:pt idx="14790" formatCode="General">
                  <c:v>0.20575700000000002</c:v>
                </c:pt>
                <c:pt idx="14791" formatCode="General">
                  <c:v>0.20550000000000002</c:v>
                </c:pt>
                <c:pt idx="14792" formatCode="General">
                  <c:v>0.20534100000000002</c:v>
                </c:pt>
                <c:pt idx="14793" formatCode="General">
                  <c:v>0.20509300000000003</c:v>
                </c:pt>
                <c:pt idx="14794" formatCode="General">
                  <c:v>0.20491900000000002</c:v>
                </c:pt>
                <c:pt idx="14795" formatCode="General">
                  <c:v>0.20465700000000001</c:v>
                </c:pt>
                <c:pt idx="14796" formatCode="General">
                  <c:v>0.20411299999999999</c:v>
                </c:pt>
                <c:pt idx="14797" formatCode="General">
                  <c:v>0.20392199999999999</c:v>
                </c:pt>
                <c:pt idx="14798" formatCode="General">
                  <c:v>0.20371300000000003</c:v>
                </c:pt>
                <c:pt idx="14799" formatCode="General">
                  <c:v>0.20351900000000003</c:v>
                </c:pt>
                <c:pt idx="14800" formatCode="General">
                  <c:v>0.20300799999999999</c:v>
                </c:pt>
                <c:pt idx="14801" formatCode="General">
                  <c:v>0.20290000000000002</c:v>
                </c:pt>
                <c:pt idx="14802" formatCode="General">
                  <c:v>0.20256099999999999</c:v>
                </c:pt>
                <c:pt idx="14803" formatCode="General">
                  <c:v>0.20235800000000001</c:v>
                </c:pt>
                <c:pt idx="14804" formatCode="General">
                  <c:v>0.20188600000000001</c:v>
                </c:pt>
                <c:pt idx="14805" formatCode="General">
                  <c:v>0.201625</c:v>
                </c:pt>
                <c:pt idx="14806" formatCode="General">
                  <c:v>0.20133400000000001</c:v>
                </c:pt>
                <c:pt idx="14807" formatCode="General">
                  <c:v>0.20099800000000004</c:v>
                </c:pt>
                <c:pt idx="14808" formatCode="General">
                  <c:v>0.20084900000000003</c:v>
                </c:pt>
                <c:pt idx="14809" formatCode="General">
                  <c:v>0.20061300000000001</c:v>
                </c:pt>
                <c:pt idx="14810" formatCode="General">
                  <c:v>0.20037099999999997</c:v>
                </c:pt>
                <c:pt idx="14811" formatCode="General">
                  <c:v>0.20003099999999999</c:v>
                </c:pt>
                <c:pt idx="14812" formatCode="General">
                  <c:v>0.199824</c:v>
                </c:pt>
                <c:pt idx="14813" formatCode="General">
                  <c:v>0.19962299999999997</c:v>
                </c:pt>
                <c:pt idx="14814" formatCode="General">
                  <c:v>0.19936499999999999</c:v>
                </c:pt>
                <c:pt idx="14815" formatCode="General">
                  <c:v>0.19908600000000001</c:v>
                </c:pt>
                <c:pt idx="14816" formatCode="General">
                  <c:v>0.19886799999999999</c:v>
                </c:pt>
                <c:pt idx="14817" formatCode="General">
                  <c:v>0.198626</c:v>
                </c:pt>
                <c:pt idx="14818" formatCode="General">
                  <c:v>0.19845599999999999</c:v>
                </c:pt>
                <c:pt idx="14819" formatCode="General">
                  <c:v>0.19825000000000001</c:v>
                </c:pt>
                <c:pt idx="14820" formatCode="General">
                  <c:v>0.19791100000000003</c:v>
                </c:pt>
                <c:pt idx="14821" formatCode="General">
                  <c:v>0.19772999999999999</c:v>
                </c:pt>
                <c:pt idx="14822" formatCode="General">
                  <c:v>0.19748900000000003</c:v>
                </c:pt>
                <c:pt idx="14823" formatCode="General">
                  <c:v>0.19725100000000001</c:v>
                </c:pt>
                <c:pt idx="14824" formatCode="General">
                  <c:v>0.197072</c:v>
                </c:pt>
                <c:pt idx="14825" formatCode="General">
                  <c:v>0.19687099999999996</c:v>
                </c:pt>
                <c:pt idx="14826" formatCode="General">
                  <c:v>0.19675100000000001</c:v>
                </c:pt>
                <c:pt idx="14827" formatCode="General">
                  <c:v>0.19647600000000001</c:v>
                </c:pt>
                <c:pt idx="14828" formatCode="General">
                  <c:v>0.196102</c:v>
                </c:pt>
                <c:pt idx="14829" formatCode="General">
                  <c:v>0.19594600000000004</c:v>
                </c:pt>
                <c:pt idx="14830" formatCode="General">
                  <c:v>0.19575899999999999</c:v>
                </c:pt>
                <c:pt idx="14831" formatCode="General">
                  <c:v>0.194358</c:v>
                </c:pt>
                <c:pt idx="14832" formatCode="General">
                  <c:v>0.19426499999999999</c:v>
                </c:pt>
                <c:pt idx="14833" formatCode="General">
                  <c:v>0.19392599999999999</c:v>
                </c:pt>
                <c:pt idx="14834" formatCode="General">
                  <c:v>0.19350000000000001</c:v>
                </c:pt>
                <c:pt idx="14835" formatCode="General">
                  <c:v>0.19322800000000001</c:v>
                </c:pt>
                <c:pt idx="14836" formatCode="General">
                  <c:v>0.19221299999999999</c:v>
                </c:pt>
                <c:pt idx="14837" formatCode="General">
                  <c:v>0.19192400000000001</c:v>
                </c:pt>
                <c:pt idx="14838" formatCode="General">
                  <c:v>0.19166</c:v>
                </c:pt>
                <c:pt idx="14839" formatCode="General">
                  <c:v>0.191389</c:v>
                </c:pt>
                <c:pt idx="14840" formatCode="General">
                  <c:v>0.19117999999999996</c:v>
                </c:pt>
                <c:pt idx="14841" formatCode="General">
                  <c:v>0.19081100000000001</c:v>
                </c:pt>
                <c:pt idx="14842" formatCode="General">
                  <c:v>0.190553</c:v>
                </c:pt>
                <c:pt idx="14843" formatCode="General">
                  <c:v>0.190223</c:v>
                </c:pt>
                <c:pt idx="14844" formatCode="General">
                  <c:v>0.18996400000000002</c:v>
                </c:pt>
                <c:pt idx="14845" formatCode="General">
                  <c:v>0.18969200000000003</c:v>
                </c:pt>
                <c:pt idx="14846" formatCode="General">
                  <c:v>0.18941100000000005</c:v>
                </c:pt>
                <c:pt idx="14847" formatCode="General">
                  <c:v>0.18898300000000004</c:v>
                </c:pt>
                <c:pt idx="14848" formatCode="General">
                  <c:v>0.18884000000000004</c:v>
                </c:pt>
                <c:pt idx="14849" formatCode="General">
                  <c:v>0.18869700000000003</c:v>
                </c:pt>
                <c:pt idx="14850" formatCode="General">
                  <c:v>0.18861700000000003</c:v>
                </c:pt>
                <c:pt idx="14851" formatCode="General">
                  <c:v>0.18827500000000003</c:v>
                </c:pt>
                <c:pt idx="14852" formatCode="General">
                  <c:v>0.18806700000000004</c:v>
                </c:pt>
                <c:pt idx="14853" formatCode="General">
                  <c:v>0.18784200000000004</c:v>
                </c:pt>
                <c:pt idx="14854" formatCode="General">
                  <c:v>0.18752400000000002</c:v>
                </c:pt>
                <c:pt idx="14855" formatCode="General">
                  <c:v>0.18737500000000001</c:v>
                </c:pt>
                <c:pt idx="14856" formatCode="General">
                  <c:v>0.18711700000000003</c:v>
                </c:pt>
                <c:pt idx="14857" formatCode="General">
                  <c:v>0.18660800000000002</c:v>
                </c:pt>
                <c:pt idx="14858" formatCode="General">
                  <c:v>0.18632399999999999</c:v>
                </c:pt>
                <c:pt idx="14859" formatCode="General">
                  <c:v>0.18591600000000005</c:v>
                </c:pt>
                <c:pt idx="14860" formatCode="General">
                  <c:v>0.18564700000000003</c:v>
                </c:pt>
                <c:pt idx="14861" formatCode="General">
                  <c:v>0.18534200000000003</c:v>
                </c:pt>
                <c:pt idx="14862" formatCode="General">
                  <c:v>0.18522700000000003</c:v>
                </c:pt>
                <c:pt idx="14863" formatCode="General">
                  <c:v>0.18504600000000002</c:v>
                </c:pt>
                <c:pt idx="14864" formatCode="General">
                  <c:v>0.18477299999999999</c:v>
                </c:pt>
                <c:pt idx="14865" formatCode="General">
                  <c:v>0.18447000000000002</c:v>
                </c:pt>
                <c:pt idx="14866" formatCode="General">
                  <c:v>0.18427700000000002</c:v>
                </c:pt>
                <c:pt idx="14867" formatCode="General">
                  <c:v>0.18409300000000003</c:v>
                </c:pt>
                <c:pt idx="14868" formatCode="General">
                  <c:v>0.18394700000000005</c:v>
                </c:pt>
                <c:pt idx="14869" formatCode="General">
                  <c:v>0.18370600000000004</c:v>
                </c:pt>
                <c:pt idx="14870" formatCode="General">
                  <c:v>0.18351700000000004</c:v>
                </c:pt>
                <c:pt idx="14871" formatCode="General">
                  <c:v>0.18328600000000003</c:v>
                </c:pt>
                <c:pt idx="14872" formatCode="General">
                  <c:v>0.18299800000000002</c:v>
                </c:pt>
                <c:pt idx="14873" formatCode="General">
                  <c:v>0.18277099999999999</c:v>
                </c:pt>
                <c:pt idx="14874" formatCode="General">
                  <c:v>0.18257799999999999</c:v>
                </c:pt>
                <c:pt idx="14875" formatCode="General">
                  <c:v>0.18232400000000001</c:v>
                </c:pt>
                <c:pt idx="14876" formatCode="General">
                  <c:v>0.17929000000000003</c:v>
                </c:pt>
                <c:pt idx="14877" formatCode="General">
                  <c:v>0.17912600000000001</c:v>
                </c:pt>
                <c:pt idx="14878" formatCode="General">
                  <c:v>0.17897500000000002</c:v>
                </c:pt>
                <c:pt idx="14879" formatCode="General">
                  <c:v>0.17864400000000002</c:v>
                </c:pt>
                <c:pt idx="14880" formatCode="General">
                  <c:v>0.17848600000000003</c:v>
                </c:pt>
                <c:pt idx="14881" formatCode="General">
                  <c:v>0.17834500000000003</c:v>
                </c:pt>
                <c:pt idx="14882" formatCode="General">
                  <c:v>0.178176</c:v>
                </c:pt>
                <c:pt idx="14883" formatCode="General">
                  <c:v>0.17799200000000004</c:v>
                </c:pt>
                <c:pt idx="14884" formatCode="General">
                  <c:v>0.17781200000000003</c:v>
                </c:pt>
                <c:pt idx="14885" formatCode="General">
                  <c:v>0.17755799999999999</c:v>
                </c:pt>
                <c:pt idx="14886" formatCode="General">
                  <c:v>0.17735300000000001</c:v>
                </c:pt>
                <c:pt idx="14887" formatCode="General">
                  <c:v>0.17716599999999999</c:v>
                </c:pt>
                <c:pt idx="14888" formatCode="General">
                  <c:v>0.17476000000000003</c:v>
                </c:pt>
                <c:pt idx="14889" formatCode="General">
                  <c:v>0.17446200000000003</c:v>
                </c:pt>
                <c:pt idx="14890" formatCode="General">
                  <c:v>0.17425000000000002</c:v>
                </c:pt>
                <c:pt idx="14891" formatCode="General">
                  <c:v>0.17403700000000003</c:v>
                </c:pt>
                <c:pt idx="14892" formatCode="General">
                  <c:v>0.17389800000000002</c:v>
                </c:pt>
                <c:pt idx="14893" formatCode="General">
                  <c:v>0.17080300000000001</c:v>
                </c:pt>
                <c:pt idx="14894" formatCode="General">
                  <c:v>0.17061599999999999</c:v>
                </c:pt>
                <c:pt idx="14895" formatCode="General">
                  <c:v>0.17030500000000001</c:v>
                </c:pt>
                <c:pt idx="14896" formatCode="General">
                  <c:v>0.17000100000000001</c:v>
                </c:pt>
                <c:pt idx="14897" formatCode="General">
                  <c:v>0.16976100000000002</c:v>
                </c:pt>
                <c:pt idx="14898" formatCode="General">
                  <c:v>0.16954800000000003</c:v>
                </c:pt>
                <c:pt idx="14899" formatCode="General">
                  <c:v>0.16936100000000001</c:v>
                </c:pt>
                <c:pt idx="14900" formatCode="General">
                  <c:v>0.16914799999999999</c:v>
                </c:pt>
                <c:pt idx="14901" formatCode="General">
                  <c:v>0.16752</c:v>
                </c:pt>
                <c:pt idx="14902" formatCode="General">
                  <c:v>0.16717199999999996</c:v>
                </c:pt>
                <c:pt idx="14903" formatCode="General">
                  <c:v>0.16690400000000002</c:v>
                </c:pt>
                <c:pt idx="14904" formatCode="General">
                  <c:v>0.166687</c:v>
                </c:pt>
                <c:pt idx="14905" formatCode="General">
                  <c:v>0.166578</c:v>
                </c:pt>
                <c:pt idx="14906" formatCode="General">
                  <c:v>0.166377</c:v>
                </c:pt>
                <c:pt idx="14907" formatCode="General">
                  <c:v>0.16616700000000001</c:v>
                </c:pt>
                <c:pt idx="14908" formatCode="General">
                  <c:v>0.16598700000000002</c:v>
                </c:pt>
                <c:pt idx="14909" formatCode="General">
                  <c:v>0.165821</c:v>
                </c:pt>
                <c:pt idx="14910" formatCode="General">
                  <c:v>0.16562099999999996</c:v>
                </c:pt>
                <c:pt idx="14911" formatCode="General">
                  <c:v>0.16544200000000003</c:v>
                </c:pt>
                <c:pt idx="14912" formatCode="General">
                  <c:v>0.16522800000000001</c:v>
                </c:pt>
                <c:pt idx="14913" formatCode="General">
                  <c:v>0.16492000000000001</c:v>
                </c:pt>
                <c:pt idx="14914" formatCode="General">
                  <c:v>0.164687</c:v>
                </c:pt>
                <c:pt idx="14915" formatCode="General">
                  <c:v>0.16440399999999999</c:v>
                </c:pt>
                <c:pt idx="14916" formatCode="General">
                  <c:v>0.16420100000000001</c:v>
                </c:pt>
                <c:pt idx="14917" formatCode="General">
                  <c:v>0.16400700000000001</c:v>
                </c:pt>
                <c:pt idx="14918" formatCode="General">
                  <c:v>0.16376800000000002</c:v>
                </c:pt>
                <c:pt idx="14919" formatCode="General">
                  <c:v>0.16361700000000001</c:v>
                </c:pt>
                <c:pt idx="14920" formatCode="General">
                  <c:v>0.16333600000000001</c:v>
                </c:pt>
                <c:pt idx="14921" formatCode="General">
                  <c:v>0.16319</c:v>
                </c:pt>
                <c:pt idx="14922" formatCode="General">
                  <c:v>0.16293199999999999</c:v>
                </c:pt>
                <c:pt idx="14923" formatCode="General">
                  <c:v>0.162691</c:v>
                </c:pt>
                <c:pt idx="14924" formatCode="General">
                  <c:v>0.16017399999999998</c:v>
                </c:pt>
                <c:pt idx="14925" formatCode="General">
                  <c:v>0.15993700000000005</c:v>
                </c:pt>
                <c:pt idx="14926" formatCode="General">
                  <c:v>0.15980800000000003</c:v>
                </c:pt>
                <c:pt idx="14927" formatCode="General">
                  <c:v>0.15963800000000003</c:v>
                </c:pt>
                <c:pt idx="14928" formatCode="General">
                  <c:v>0.15887999999999999</c:v>
                </c:pt>
                <c:pt idx="14929" formatCode="General">
                  <c:v>0.15871200000000002</c:v>
                </c:pt>
                <c:pt idx="14930" formatCode="General">
                  <c:v>0.15849300000000002</c:v>
                </c:pt>
                <c:pt idx="14931" formatCode="General">
                  <c:v>0.15836700000000004</c:v>
                </c:pt>
                <c:pt idx="14932" formatCode="General">
                  <c:v>0.15817100000000001</c:v>
                </c:pt>
                <c:pt idx="14933" formatCode="General">
                  <c:v>0.15791900000000006</c:v>
                </c:pt>
                <c:pt idx="14934" formatCode="General">
                  <c:v>0.15774100000000002</c:v>
                </c:pt>
                <c:pt idx="14935" formatCode="General">
                  <c:v>0.15757000000000002</c:v>
                </c:pt>
                <c:pt idx="14936" formatCode="General">
                  <c:v>0.15735199999999999</c:v>
                </c:pt>
                <c:pt idx="14937" formatCode="General">
                  <c:v>0.15715899999999999</c:v>
                </c:pt>
                <c:pt idx="14938" formatCode="General">
                  <c:v>0.15668699999999999</c:v>
                </c:pt>
                <c:pt idx="14939" formatCode="General">
                  <c:v>0.15655600000000003</c:v>
                </c:pt>
                <c:pt idx="14940" formatCode="General">
                  <c:v>0.15642500000000004</c:v>
                </c:pt>
                <c:pt idx="14941" formatCode="General">
                  <c:v>0.15600300000000003</c:v>
                </c:pt>
                <c:pt idx="14942" formatCode="General">
                  <c:v>0.15579900000000002</c:v>
                </c:pt>
                <c:pt idx="14943" formatCode="General">
                  <c:v>0.15554800000000002</c:v>
                </c:pt>
                <c:pt idx="14944" formatCode="General">
                  <c:v>0.15521000000000001</c:v>
                </c:pt>
                <c:pt idx="14945" formatCode="General">
                  <c:v>0.15521000000000001</c:v>
                </c:pt>
                <c:pt idx="14946" formatCode="General">
                  <c:v>0.15521000000000001</c:v>
                </c:pt>
                <c:pt idx="14947" formatCode="General">
                  <c:v>0.15521000000000001</c:v>
                </c:pt>
                <c:pt idx="14948" formatCode="General">
                  <c:v>0.15521000000000001</c:v>
                </c:pt>
                <c:pt idx="14949" formatCode="General">
                  <c:v>0.15521000000000001</c:v>
                </c:pt>
                <c:pt idx="14950" formatCode="General">
                  <c:v>0.15521000000000001</c:v>
                </c:pt>
                <c:pt idx="14951" formatCode="General">
                  <c:v>0.15521000000000001</c:v>
                </c:pt>
                <c:pt idx="14952" formatCode="General">
                  <c:v>0.15521000000000001</c:v>
                </c:pt>
                <c:pt idx="14953" formatCode="General">
                  <c:v>0.15521000000000001</c:v>
                </c:pt>
                <c:pt idx="14954" formatCode="General">
                  <c:v>0.15521000000000001</c:v>
                </c:pt>
                <c:pt idx="14955" formatCode="General">
                  <c:v>0.15521000000000001</c:v>
                </c:pt>
                <c:pt idx="14956" formatCode="General">
                  <c:v>0.15521000000000001</c:v>
                </c:pt>
                <c:pt idx="14957" formatCode="General">
                  <c:v>0.15521000000000001</c:v>
                </c:pt>
                <c:pt idx="14958" formatCode="General">
                  <c:v>0.15521000000000001</c:v>
                </c:pt>
                <c:pt idx="14959" formatCode="General">
                  <c:v>0.15521000000000001</c:v>
                </c:pt>
                <c:pt idx="14960" formatCode="General">
                  <c:v>0.15521000000000001</c:v>
                </c:pt>
                <c:pt idx="14961" formatCode="General">
                  <c:v>0.15521000000000001</c:v>
                </c:pt>
                <c:pt idx="14962" formatCode="General">
                  <c:v>0.15521000000000001</c:v>
                </c:pt>
                <c:pt idx="14963" formatCode="General">
                  <c:v>0.15521000000000001</c:v>
                </c:pt>
                <c:pt idx="14964" formatCode="General">
                  <c:v>0.15521000000000001</c:v>
                </c:pt>
                <c:pt idx="14965" formatCode="General">
                  <c:v>0.15521000000000001</c:v>
                </c:pt>
                <c:pt idx="14966" formatCode="General">
                  <c:v>0.15521000000000001</c:v>
                </c:pt>
                <c:pt idx="14967" formatCode="General">
                  <c:v>0.15521000000000001</c:v>
                </c:pt>
                <c:pt idx="14968" formatCode="General">
                  <c:v>0.15521000000000001</c:v>
                </c:pt>
                <c:pt idx="14969" formatCode="General">
                  <c:v>0.15521000000000001</c:v>
                </c:pt>
                <c:pt idx="14970" formatCode="General">
                  <c:v>0.15521000000000001</c:v>
                </c:pt>
                <c:pt idx="14971" formatCode="General">
                  <c:v>0.15521000000000001</c:v>
                </c:pt>
                <c:pt idx="14972" formatCode="General">
                  <c:v>0.15521000000000001</c:v>
                </c:pt>
                <c:pt idx="14973" formatCode="General">
                  <c:v>0.15521000000000001</c:v>
                </c:pt>
                <c:pt idx="14974" formatCode="General">
                  <c:v>0.15521000000000001</c:v>
                </c:pt>
                <c:pt idx="14975" formatCode="General">
                  <c:v>0.15521000000000001</c:v>
                </c:pt>
                <c:pt idx="14976" formatCode="General">
                  <c:v>0.15521000000000001</c:v>
                </c:pt>
                <c:pt idx="14977" formatCode="General">
                  <c:v>0.15521000000000001</c:v>
                </c:pt>
                <c:pt idx="14978" formatCode="General">
                  <c:v>0.15521000000000001</c:v>
                </c:pt>
                <c:pt idx="14979" formatCode="General">
                  <c:v>0.15521000000000001</c:v>
                </c:pt>
                <c:pt idx="14980" formatCode="General">
                  <c:v>0.15521000000000001</c:v>
                </c:pt>
                <c:pt idx="14981" formatCode="General">
                  <c:v>0.15521000000000001</c:v>
                </c:pt>
                <c:pt idx="14982" formatCode="General">
                  <c:v>0.15521000000000001</c:v>
                </c:pt>
                <c:pt idx="14983" formatCode="General">
                  <c:v>0.15521000000000001</c:v>
                </c:pt>
                <c:pt idx="14984" formatCode="General">
                  <c:v>0.15521000000000001</c:v>
                </c:pt>
                <c:pt idx="14985" formatCode="General">
                  <c:v>0.15521000000000001</c:v>
                </c:pt>
                <c:pt idx="14986" formatCode="General">
                  <c:v>0.15521000000000001</c:v>
                </c:pt>
                <c:pt idx="14987" formatCode="General">
                  <c:v>0.15521000000000001</c:v>
                </c:pt>
                <c:pt idx="14988" formatCode="General">
                  <c:v>0.15521000000000001</c:v>
                </c:pt>
                <c:pt idx="14989" formatCode="General">
                  <c:v>0.15521000000000001</c:v>
                </c:pt>
                <c:pt idx="14990" formatCode="General">
                  <c:v>0.15521000000000001</c:v>
                </c:pt>
                <c:pt idx="14991" formatCode="General">
                  <c:v>0.15521000000000001</c:v>
                </c:pt>
                <c:pt idx="14992" formatCode="General">
                  <c:v>0.15521000000000001</c:v>
                </c:pt>
                <c:pt idx="14993" formatCode="General">
                  <c:v>0.15521000000000001</c:v>
                </c:pt>
                <c:pt idx="14994" formatCode="General">
                  <c:v>0.15521000000000001</c:v>
                </c:pt>
                <c:pt idx="14995" formatCode="General">
                  <c:v>0.15521000000000001</c:v>
                </c:pt>
                <c:pt idx="14996" formatCode="General">
                  <c:v>0.15521000000000001</c:v>
                </c:pt>
                <c:pt idx="14997" formatCode="General">
                  <c:v>0.15521000000000001</c:v>
                </c:pt>
                <c:pt idx="14998" formatCode="General">
                  <c:v>0.15521000000000001</c:v>
                </c:pt>
                <c:pt idx="14999" formatCode="General">
                  <c:v>0.15521000000000001</c:v>
                </c:pt>
                <c:pt idx="15000" formatCode="General">
                  <c:v>0.15521000000000001</c:v>
                </c:pt>
                <c:pt idx="15001" formatCode="General">
                  <c:v>0.15521000000000001</c:v>
                </c:pt>
                <c:pt idx="15002" formatCode="General">
                  <c:v>0.15521000000000001</c:v>
                </c:pt>
                <c:pt idx="15003" formatCode="General">
                  <c:v>0.15521000000000001</c:v>
                </c:pt>
                <c:pt idx="15004" formatCode="General">
                  <c:v>0.15521000000000001</c:v>
                </c:pt>
                <c:pt idx="15005" formatCode="General">
                  <c:v>0.15521000000000001</c:v>
                </c:pt>
                <c:pt idx="15006" formatCode="General">
                  <c:v>0.15521000000000001</c:v>
                </c:pt>
                <c:pt idx="15007" formatCode="General">
                  <c:v>0.15521000000000001</c:v>
                </c:pt>
                <c:pt idx="15008" formatCode="General">
                  <c:v>0.15521000000000001</c:v>
                </c:pt>
                <c:pt idx="15009" formatCode="General">
                  <c:v>0.15521000000000001</c:v>
                </c:pt>
                <c:pt idx="15010" formatCode="General">
                  <c:v>0.15521000000000001</c:v>
                </c:pt>
                <c:pt idx="15011" formatCode="General">
                  <c:v>0.15521000000000001</c:v>
                </c:pt>
                <c:pt idx="15012" formatCode="General">
                  <c:v>0.15521000000000001</c:v>
                </c:pt>
                <c:pt idx="15013" formatCode="General">
                  <c:v>0.15521000000000001</c:v>
                </c:pt>
                <c:pt idx="15014" formatCode="General">
                  <c:v>0.15521000000000001</c:v>
                </c:pt>
                <c:pt idx="15015" formatCode="General">
                  <c:v>0.15521000000000001</c:v>
                </c:pt>
                <c:pt idx="15016" formatCode="General">
                  <c:v>0.15521000000000001</c:v>
                </c:pt>
                <c:pt idx="15017" formatCode="General">
                  <c:v>0.15521000000000001</c:v>
                </c:pt>
                <c:pt idx="15018" formatCode="General">
                  <c:v>0.15521000000000001</c:v>
                </c:pt>
                <c:pt idx="15019" formatCode="General">
                  <c:v>0.15521000000000001</c:v>
                </c:pt>
                <c:pt idx="15020" formatCode="General">
                  <c:v>0.15521000000000001</c:v>
                </c:pt>
                <c:pt idx="15021" formatCode="General">
                  <c:v>0.15521000000000001</c:v>
                </c:pt>
                <c:pt idx="15022" formatCode="General">
                  <c:v>0.15521000000000001</c:v>
                </c:pt>
                <c:pt idx="15023" formatCode="General">
                  <c:v>0.15521000000000001</c:v>
                </c:pt>
                <c:pt idx="15024" formatCode="General">
                  <c:v>0.15521000000000001</c:v>
                </c:pt>
                <c:pt idx="15025" formatCode="General">
                  <c:v>0.15521000000000001</c:v>
                </c:pt>
                <c:pt idx="15026" formatCode="General">
                  <c:v>0.15521000000000001</c:v>
                </c:pt>
                <c:pt idx="15027" formatCode="General">
                  <c:v>0.15521000000000001</c:v>
                </c:pt>
                <c:pt idx="15028" formatCode="General">
                  <c:v>0.15521000000000001</c:v>
                </c:pt>
                <c:pt idx="15029" formatCode="General">
                  <c:v>0.15521000000000001</c:v>
                </c:pt>
                <c:pt idx="15030" formatCode="General">
                  <c:v>0.15521000000000001</c:v>
                </c:pt>
                <c:pt idx="15031" formatCode="General">
                  <c:v>0.15521000000000001</c:v>
                </c:pt>
                <c:pt idx="15032" formatCode="General">
                  <c:v>0.15521000000000001</c:v>
                </c:pt>
                <c:pt idx="15033" formatCode="General">
                  <c:v>0.15521000000000001</c:v>
                </c:pt>
                <c:pt idx="15034" formatCode="General">
                  <c:v>0.15521000000000001</c:v>
                </c:pt>
                <c:pt idx="15035" formatCode="General">
                  <c:v>0.15521000000000001</c:v>
                </c:pt>
                <c:pt idx="15036" formatCode="General">
                  <c:v>0.15521000000000001</c:v>
                </c:pt>
                <c:pt idx="15037" formatCode="General">
                  <c:v>0.15521000000000001</c:v>
                </c:pt>
                <c:pt idx="15038" formatCode="General">
                  <c:v>0.15521000000000001</c:v>
                </c:pt>
                <c:pt idx="15039" formatCode="General">
                  <c:v>0.15521000000000001</c:v>
                </c:pt>
                <c:pt idx="15040" formatCode="General">
                  <c:v>0.15521000000000001</c:v>
                </c:pt>
                <c:pt idx="15041" formatCode="General">
                  <c:v>0.15521000000000001</c:v>
                </c:pt>
                <c:pt idx="15042" formatCode="General">
                  <c:v>0.15521000000000001</c:v>
                </c:pt>
                <c:pt idx="15043" formatCode="General">
                  <c:v>0.15521000000000001</c:v>
                </c:pt>
                <c:pt idx="15044" formatCode="General">
                  <c:v>0.15521000000000001</c:v>
                </c:pt>
                <c:pt idx="15045" formatCode="General">
                  <c:v>0.15521000000000001</c:v>
                </c:pt>
                <c:pt idx="15046" formatCode="General">
                  <c:v>0.15521000000000001</c:v>
                </c:pt>
                <c:pt idx="15047" formatCode="General">
                  <c:v>0.15521000000000001</c:v>
                </c:pt>
                <c:pt idx="15048" formatCode="General">
                  <c:v>0.15521000000000001</c:v>
                </c:pt>
                <c:pt idx="15049" formatCode="General">
                  <c:v>0.15521000000000001</c:v>
                </c:pt>
                <c:pt idx="15050" formatCode="General">
                  <c:v>0.15521000000000001</c:v>
                </c:pt>
                <c:pt idx="15051" formatCode="General">
                  <c:v>0.15521000000000001</c:v>
                </c:pt>
                <c:pt idx="15052" formatCode="General">
                  <c:v>0.15521000000000001</c:v>
                </c:pt>
                <c:pt idx="15053" formatCode="General">
                  <c:v>0.15521000000000001</c:v>
                </c:pt>
                <c:pt idx="15054" formatCode="General">
                  <c:v>0.15521000000000001</c:v>
                </c:pt>
                <c:pt idx="15055" formatCode="General">
                  <c:v>0.15521000000000001</c:v>
                </c:pt>
                <c:pt idx="15056" formatCode="General">
                  <c:v>0.15521000000000001</c:v>
                </c:pt>
                <c:pt idx="15057" formatCode="General">
                  <c:v>0.15521000000000001</c:v>
                </c:pt>
                <c:pt idx="15058" formatCode="General">
                  <c:v>0.15521000000000001</c:v>
                </c:pt>
                <c:pt idx="15059" formatCode="General">
                  <c:v>0.15521000000000001</c:v>
                </c:pt>
                <c:pt idx="15060" formatCode="General">
                  <c:v>0.15521000000000001</c:v>
                </c:pt>
                <c:pt idx="15061" formatCode="General">
                  <c:v>0.15521000000000001</c:v>
                </c:pt>
                <c:pt idx="15062" formatCode="General">
                  <c:v>0.15521000000000001</c:v>
                </c:pt>
                <c:pt idx="15063" formatCode="General">
                  <c:v>0.15521000000000001</c:v>
                </c:pt>
                <c:pt idx="15064" formatCode="General">
                  <c:v>0.15521000000000001</c:v>
                </c:pt>
                <c:pt idx="15065" formatCode="General">
                  <c:v>0.15521000000000001</c:v>
                </c:pt>
                <c:pt idx="15066" formatCode="General">
                  <c:v>0.15521000000000001</c:v>
                </c:pt>
                <c:pt idx="15067" formatCode="General">
                  <c:v>0.15521000000000001</c:v>
                </c:pt>
                <c:pt idx="15068" formatCode="General">
                  <c:v>0.15521000000000001</c:v>
                </c:pt>
                <c:pt idx="15069" formatCode="General">
                  <c:v>0.15521000000000001</c:v>
                </c:pt>
                <c:pt idx="15070" formatCode="General">
                  <c:v>0.15521000000000001</c:v>
                </c:pt>
                <c:pt idx="15071" formatCode="General">
                  <c:v>0.15521000000000001</c:v>
                </c:pt>
                <c:pt idx="15072" formatCode="General">
                  <c:v>0.15521000000000001</c:v>
                </c:pt>
                <c:pt idx="15073" formatCode="General">
                  <c:v>0.15521000000000001</c:v>
                </c:pt>
                <c:pt idx="15074" formatCode="General">
                  <c:v>0.15521000000000001</c:v>
                </c:pt>
                <c:pt idx="15075" formatCode="General">
                  <c:v>0.15521000000000001</c:v>
                </c:pt>
                <c:pt idx="15076" formatCode="General">
                  <c:v>0.15521000000000001</c:v>
                </c:pt>
                <c:pt idx="15077" formatCode="General">
                  <c:v>0.15521000000000001</c:v>
                </c:pt>
                <c:pt idx="15078" formatCode="General">
                  <c:v>0.15521000000000001</c:v>
                </c:pt>
                <c:pt idx="15079" formatCode="General">
                  <c:v>0.15521000000000001</c:v>
                </c:pt>
                <c:pt idx="15080" formatCode="General">
                  <c:v>0.15521000000000001</c:v>
                </c:pt>
                <c:pt idx="15081" formatCode="General">
                  <c:v>0.15521000000000001</c:v>
                </c:pt>
                <c:pt idx="15082" formatCode="General">
                  <c:v>0.15521000000000001</c:v>
                </c:pt>
                <c:pt idx="15083" formatCode="General">
                  <c:v>0.15521000000000001</c:v>
                </c:pt>
                <c:pt idx="15084" formatCode="General">
                  <c:v>0.15521000000000001</c:v>
                </c:pt>
                <c:pt idx="15085" formatCode="General">
                  <c:v>0.15521000000000001</c:v>
                </c:pt>
                <c:pt idx="15086" formatCode="General">
                  <c:v>0.15521000000000001</c:v>
                </c:pt>
                <c:pt idx="15087" formatCode="General">
                  <c:v>0.15521000000000001</c:v>
                </c:pt>
                <c:pt idx="15088" formatCode="General">
                  <c:v>0.15521000000000001</c:v>
                </c:pt>
                <c:pt idx="15089" formatCode="General">
                  <c:v>0.15521000000000001</c:v>
                </c:pt>
                <c:pt idx="15090" formatCode="General">
                  <c:v>0.15521000000000001</c:v>
                </c:pt>
                <c:pt idx="15091" formatCode="General">
                  <c:v>0.15521000000000001</c:v>
                </c:pt>
                <c:pt idx="15092" formatCode="General">
                  <c:v>0.15521000000000001</c:v>
                </c:pt>
                <c:pt idx="15093" formatCode="General">
                  <c:v>0.15521000000000001</c:v>
                </c:pt>
                <c:pt idx="15094" formatCode="General">
                  <c:v>0.15521000000000001</c:v>
                </c:pt>
                <c:pt idx="15095" formatCode="General">
                  <c:v>0.15521000000000001</c:v>
                </c:pt>
                <c:pt idx="15096" formatCode="General">
                  <c:v>0.15521000000000001</c:v>
                </c:pt>
                <c:pt idx="15097" formatCode="General">
                  <c:v>0.15521000000000001</c:v>
                </c:pt>
                <c:pt idx="15098" formatCode="General">
                  <c:v>0.15521000000000001</c:v>
                </c:pt>
                <c:pt idx="15099" formatCode="General">
                  <c:v>0.15521000000000001</c:v>
                </c:pt>
                <c:pt idx="15100" formatCode="General">
                  <c:v>0.15521000000000001</c:v>
                </c:pt>
                <c:pt idx="15101" formatCode="General">
                  <c:v>0.15521000000000001</c:v>
                </c:pt>
                <c:pt idx="15102" formatCode="General">
                  <c:v>0.15521000000000001</c:v>
                </c:pt>
                <c:pt idx="15103" formatCode="General">
                  <c:v>0.15521000000000001</c:v>
                </c:pt>
                <c:pt idx="15104" formatCode="General">
                  <c:v>0.15521000000000001</c:v>
                </c:pt>
                <c:pt idx="15105" formatCode="General">
                  <c:v>0.15521000000000001</c:v>
                </c:pt>
                <c:pt idx="15106" formatCode="General">
                  <c:v>0.15521000000000001</c:v>
                </c:pt>
                <c:pt idx="15107" formatCode="General">
                  <c:v>0.15521000000000001</c:v>
                </c:pt>
                <c:pt idx="15108" formatCode="General">
                  <c:v>0.15521000000000001</c:v>
                </c:pt>
                <c:pt idx="15109" formatCode="General">
                  <c:v>0.15521000000000001</c:v>
                </c:pt>
                <c:pt idx="15110" formatCode="General">
                  <c:v>0.15521000000000001</c:v>
                </c:pt>
                <c:pt idx="15111" formatCode="General">
                  <c:v>0.15521000000000001</c:v>
                </c:pt>
                <c:pt idx="15112" formatCode="General">
                  <c:v>0.15521000000000001</c:v>
                </c:pt>
                <c:pt idx="15113" formatCode="General">
                  <c:v>0.15521000000000001</c:v>
                </c:pt>
                <c:pt idx="15114" formatCode="General">
                  <c:v>0.15521000000000001</c:v>
                </c:pt>
                <c:pt idx="15115" formatCode="General">
                  <c:v>0.15521000000000001</c:v>
                </c:pt>
                <c:pt idx="15116" formatCode="General">
                  <c:v>0.15521000000000001</c:v>
                </c:pt>
                <c:pt idx="15117" formatCode="General">
                  <c:v>0.15521000000000001</c:v>
                </c:pt>
                <c:pt idx="15118" formatCode="General">
                  <c:v>0.15521000000000001</c:v>
                </c:pt>
                <c:pt idx="15119" formatCode="General">
                  <c:v>0.15521000000000001</c:v>
                </c:pt>
                <c:pt idx="15120" formatCode="General">
                  <c:v>0.15521000000000001</c:v>
                </c:pt>
                <c:pt idx="15121" formatCode="General">
                  <c:v>0.15521000000000001</c:v>
                </c:pt>
                <c:pt idx="15122" formatCode="General">
                  <c:v>0.15521000000000001</c:v>
                </c:pt>
                <c:pt idx="15123" formatCode="General">
                  <c:v>0.15521000000000001</c:v>
                </c:pt>
                <c:pt idx="15124" formatCode="General">
                  <c:v>0.15521000000000001</c:v>
                </c:pt>
                <c:pt idx="15125" formatCode="General">
                  <c:v>0.15521000000000001</c:v>
                </c:pt>
                <c:pt idx="15126" formatCode="General">
                  <c:v>0.15521000000000001</c:v>
                </c:pt>
                <c:pt idx="15127" formatCode="General">
                  <c:v>0.15521000000000001</c:v>
                </c:pt>
                <c:pt idx="15128" formatCode="General">
                  <c:v>0.15521000000000001</c:v>
                </c:pt>
                <c:pt idx="15129" formatCode="General">
                  <c:v>0.15521000000000001</c:v>
                </c:pt>
                <c:pt idx="15130" formatCode="General">
                  <c:v>0.15521000000000001</c:v>
                </c:pt>
                <c:pt idx="15131" formatCode="General">
                  <c:v>0.15521000000000001</c:v>
                </c:pt>
                <c:pt idx="15132" formatCode="General">
                  <c:v>0.15521000000000001</c:v>
                </c:pt>
                <c:pt idx="15133" formatCode="General">
                  <c:v>0.15521000000000001</c:v>
                </c:pt>
                <c:pt idx="15134" formatCode="General">
                  <c:v>0.15521000000000001</c:v>
                </c:pt>
                <c:pt idx="15135" formatCode="General">
                  <c:v>0.15521000000000001</c:v>
                </c:pt>
                <c:pt idx="15136" formatCode="General">
                  <c:v>0.15521000000000001</c:v>
                </c:pt>
                <c:pt idx="15137" formatCode="General">
                  <c:v>0.15521000000000001</c:v>
                </c:pt>
                <c:pt idx="15138" formatCode="General">
                  <c:v>0.15521000000000001</c:v>
                </c:pt>
                <c:pt idx="15139" formatCode="General">
                  <c:v>0.15521000000000001</c:v>
                </c:pt>
                <c:pt idx="15140" formatCode="General">
                  <c:v>0.15521000000000001</c:v>
                </c:pt>
                <c:pt idx="15141" formatCode="General">
                  <c:v>0.15519800000000003</c:v>
                </c:pt>
                <c:pt idx="15142" formatCode="General">
                  <c:v>0.15504900000000002</c:v>
                </c:pt>
                <c:pt idx="15143" formatCode="General">
                  <c:v>0.15486200000000003</c:v>
                </c:pt>
                <c:pt idx="15144" formatCode="General">
                  <c:v>0.15476300000000004</c:v>
                </c:pt>
                <c:pt idx="15145" formatCode="General">
                  <c:v>0.15452700000000003</c:v>
                </c:pt>
                <c:pt idx="15146" formatCode="General">
                  <c:v>0.15442600000000004</c:v>
                </c:pt>
                <c:pt idx="15147" formatCode="General">
                  <c:v>0.15429600000000002</c:v>
                </c:pt>
                <c:pt idx="15148" formatCode="General">
                  <c:v>0.15406000000000003</c:v>
                </c:pt>
                <c:pt idx="15149" formatCode="General">
                  <c:v>0.15391300000000002</c:v>
                </c:pt>
                <c:pt idx="15150" formatCode="General">
                  <c:v>0.15376300000000004</c:v>
                </c:pt>
                <c:pt idx="15151" formatCode="General">
                  <c:v>0.15353900000000004</c:v>
                </c:pt>
                <c:pt idx="15152" formatCode="General">
                  <c:v>0.15335199999999999</c:v>
                </c:pt>
                <c:pt idx="15153" formatCode="General">
                  <c:v>0.15321200000000001</c:v>
                </c:pt>
                <c:pt idx="15154" formatCode="General">
                  <c:v>0.15307999999999999</c:v>
                </c:pt>
                <c:pt idx="15155" formatCode="General">
                  <c:v>0.15295300000000003</c:v>
                </c:pt>
                <c:pt idx="15156" formatCode="General">
                  <c:v>0.15282200000000001</c:v>
                </c:pt>
                <c:pt idx="15157" formatCode="General">
                  <c:v>0.15271600000000002</c:v>
                </c:pt>
                <c:pt idx="15158" formatCode="General">
                  <c:v>0.15249600000000002</c:v>
                </c:pt>
                <c:pt idx="15159" formatCode="General">
                  <c:v>0.15233900000000003</c:v>
                </c:pt>
                <c:pt idx="15160" formatCode="General">
                  <c:v>0.15217</c:v>
                </c:pt>
                <c:pt idx="15161" formatCode="General">
                  <c:v>0.15201100000000003</c:v>
                </c:pt>
                <c:pt idx="15162" formatCode="General">
                  <c:v>0.15184300000000003</c:v>
                </c:pt>
                <c:pt idx="15163" formatCode="General">
                  <c:v>0.15170600000000004</c:v>
                </c:pt>
                <c:pt idx="15164" formatCode="General">
                  <c:v>0.15153000000000003</c:v>
                </c:pt>
                <c:pt idx="15165" formatCode="General">
                  <c:v>0.15136100000000002</c:v>
                </c:pt>
                <c:pt idx="15166" formatCode="General">
                  <c:v>0.15116900000000003</c:v>
                </c:pt>
                <c:pt idx="15167" formatCode="General">
                  <c:v>0.15103600000000003</c:v>
                </c:pt>
                <c:pt idx="15168" formatCode="General">
                  <c:v>0.15090900000000002</c:v>
                </c:pt>
                <c:pt idx="15169" formatCode="General">
                  <c:v>0.15079300000000004</c:v>
                </c:pt>
                <c:pt idx="15170" formatCode="General">
                  <c:v>0.15057599999999999</c:v>
                </c:pt>
                <c:pt idx="15171" formatCode="General">
                  <c:v>0.15042800000000003</c:v>
                </c:pt>
                <c:pt idx="15172" formatCode="General">
                  <c:v>0.15028800000000003</c:v>
                </c:pt>
                <c:pt idx="15173" formatCode="General">
                  <c:v>0.15007300000000001</c:v>
                </c:pt>
                <c:pt idx="15174" formatCode="General">
                  <c:v>0.14988399999999999</c:v>
                </c:pt>
                <c:pt idx="15175" formatCode="General">
                  <c:v>0.14974300000000001</c:v>
                </c:pt>
                <c:pt idx="15176" formatCode="General">
                  <c:v>0.14968600000000001</c:v>
                </c:pt>
                <c:pt idx="15177" formatCode="General">
                  <c:v>0.14956300000000003</c:v>
                </c:pt>
                <c:pt idx="15178" formatCode="General">
                  <c:v>0.14940700000000004</c:v>
                </c:pt>
                <c:pt idx="15179" formatCode="General">
                  <c:v>0.14917</c:v>
                </c:pt>
                <c:pt idx="15180" formatCode="General">
                  <c:v>0.14903000000000002</c:v>
                </c:pt>
                <c:pt idx="15181" formatCode="General">
                  <c:v>0.14879400000000004</c:v>
                </c:pt>
                <c:pt idx="15182" formatCode="General">
                  <c:v>0.14855299999999999</c:v>
                </c:pt>
                <c:pt idx="15183" formatCode="General">
                  <c:v>0.14840500000000004</c:v>
                </c:pt>
                <c:pt idx="15184" formatCode="General">
                  <c:v>0.14826400000000003</c:v>
                </c:pt>
                <c:pt idx="15185" formatCode="General">
                  <c:v>0.14807000000000001</c:v>
                </c:pt>
                <c:pt idx="15186" formatCode="General">
                  <c:v>0.14793900000000001</c:v>
                </c:pt>
                <c:pt idx="15187" formatCode="General">
                  <c:v>0.14771000000000004</c:v>
                </c:pt>
                <c:pt idx="15188" formatCode="General">
                  <c:v>0.14756100000000003</c:v>
                </c:pt>
                <c:pt idx="15189" formatCode="General">
                  <c:v>0.14745000000000003</c:v>
                </c:pt>
                <c:pt idx="15190" formatCode="General">
                  <c:v>0.14715900000000001</c:v>
                </c:pt>
                <c:pt idx="15191" formatCode="General">
                  <c:v>0.14690100000000003</c:v>
                </c:pt>
                <c:pt idx="15192" formatCode="General">
                  <c:v>0.14678600000000003</c:v>
                </c:pt>
                <c:pt idx="15193" formatCode="General">
                  <c:v>0.146652</c:v>
                </c:pt>
                <c:pt idx="15194" formatCode="General">
                  <c:v>0.14632899999999999</c:v>
                </c:pt>
                <c:pt idx="15195" formatCode="General">
                  <c:v>0.14618700000000001</c:v>
                </c:pt>
                <c:pt idx="15196" formatCode="General">
                  <c:v>0.14581700000000003</c:v>
                </c:pt>
                <c:pt idx="15197" formatCode="General">
                  <c:v>0.14566299999999999</c:v>
                </c:pt>
                <c:pt idx="15198" formatCode="General">
                  <c:v>0.14541700000000002</c:v>
                </c:pt>
                <c:pt idx="15199" formatCode="General">
                  <c:v>0.14518</c:v>
                </c:pt>
                <c:pt idx="15200" formatCode="General">
                  <c:v>0.14503900000000003</c:v>
                </c:pt>
                <c:pt idx="15201" formatCode="General">
                  <c:v>0.14472599999999999</c:v>
                </c:pt>
                <c:pt idx="15202" formatCode="General">
                  <c:v>0.14465900000000001</c:v>
                </c:pt>
                <c:pt idx="15203" formatCode="General">
                  <c:v>0.14450700000000002</c:v>
                </c:pt>
                <c:pt idx="15204" formatCode="General">
                  <c:v>0.14431300000000002</c:v>
                </c:pt>
                <c:pt idx="15205" formatCode="General">
                  <c:v>0.14411199999999999</c:v>
                </c:pt>
                <c:pt idx="15206" formatCode="General">
                  <c:v>0.14388799999999999</c:v>
                </c:pt>
                <c:pt idx="15207" formatCode="General">
                  <c:v>0.14377599999999999</c:v>
                </c:pt>
                <c:pt idx="15208" formatCode="General">
                  <c:v>0.14361299999999999</c:v>
                </c:pt>
                <c:pt idx="15209" formatCode="General">
                  <c:v>0.14345600000000003</c:v>
                </c:pt>
                <c:pt idx="15210" formatCode="General">
                  <c:v>0.14330200000000001</c:v>
                </c:pt>
                <c:pt idx="15211" formatCode="General">
                  <c:v>0.14314099999999999</c:v>
                </c:pt>
                <c:pt idx="15212" formatCode="General">
                  <c:v>0.14302899999999999</c:v>
                </c:pt>
                <c:pt idx="15213" formatCode="General">
                  <c:v>0.142875</c:v>
                </c:pt>
                <c:pt idx="15214" formatCode="General">
                  <c:v>0.14273600000000003</c:v>
                </c:pt>
                <c:pt idx="15215" formatCode="General">
                  <c:v>0.14257600000000001</c:v>
                </c:pt>
                <c:pt idx="15216" formatCode="General">
                  <c:v>0.14238899999999999</c:v>
                </c:pt>
                <c:pt idx="15217" formatCode="General">
                  <c:v>0.14216300000000001</c:v>
                </c:pt>
                <c:pt idx="15218" formatCode="General">
                  <c:v>0.14202600000000001</c:v>
                </c:pt>
                <c:pt idx="15219" formatCode="General">
                  <c:v>0.14187900000000001</c:v>
                </c:pt>
                <c:pt idx="15220" formatCode="General">
                  <c:v>0.14172000000000001</c:v>
                </c:pt>
                <c:pt idx="15221" formatCode="General">
                  <c:v>0.141622</c:v>
                </c:pt>
                <c:pt idx="15222" formatCode="General">
                  <c:v>0.14143100000000003</c:v>
                </c:pt>
                <c:pt idx="15223" formatCode="General">
                  <c:v>0.14113800000000001</c:v>
                </c:pt>
                <c:pt idx="15224" formatCode="General">
                  <c:v>0.14100499999999999</c:v>
                </c:pt>
                <c:pt idx="15225" formatCode="General">
                  <c:v>0.14088200000000001</c:v>
                </c:pt>
                <c:pt idx="15226" formatCode="General">
                  <c:v>0.13988800000000001</c:v>
                </c:pt>
                <c:pt idx="15227" formatCode="General">
                  <c:v>0.13980799999999999</c:v>
                </c:pt>
                <c:pt idx="15228" formatCode="General">
                  <c:v>0.13957800000000001</c:v>
                </c:pt>
                <c:pt idx="15229" formatCode="General">
                  <c:v>0.13926600000000003</c:v>
                </c:pt>
                <c:pt idx="15230" formatCode="General">
                  <c:v>0.13906499999999999</c:v>
                </c:pt>
                <c:pt idx="15231" formatCode="General">
                  <c:v>0.13845199999999999</c:v>
                </c:pt>
                <c:pt idx="15232" formatCode="General">
                  <c:v>0.13821900000000004</c:v>
                </c:pt>
                <c:pt idx="15233" formatCode="General">
                  <c:v>0.13795299999999999</c:v>
                </c:pt>
                <c:pt idx="15234" formatCode="General">
                  <c:v>0.13776400000000003</c:v>
                </c:pt>
                <c:pt idx="15235" formatCode="General">
                  <c:v>0.137604</c:v>
                </c:pt>
                <c:pt idx="15236" formatCode="General">
                  <c:v>0.137381</c:v>
                </c:pt>
                <c:pt idx="15237" formatCode="General">
                  <c:v>0.13719700000000001</c:v>
                </c:pt>
                <c:pt idx="15238" formatCode="General">
                  <c:v>0.13704100000000002</c:v>
                </c:pt>
                <c:pt idx="15239" formatCode="General">
                  <c:v>0.13681800000000002</c:v>
                </c:pt>
                <c:pt idx="15240" formatCode="General">
                  <c:v>0.136661</c:v>
                </c:pt>
                <c:pt idx="15241" formatCode="General">
                  <c:v>0.13648199999999999</c:v>
                </c:pt>
                <c:pt idx="15242" formatCode="General">
                  <c:v>0.13630700000000001</c:v>
                </c:pt>
                <c:pt idx="15243" formatCode="General">
                  <c:v>0.136075</c:v>
                </c:pt>
                <c:pt idx="15244" formatCode="General">
                  <c:v>0.13585700000000001</c:v>
                </c:pt>
                <c:pt idx="15245" formatCode="General">
                  <c:v>0.13577700000000001</c:v>
                </c:pt>
                <c:pt idx="15246" formatCode="General">
                  <c:v>0.13553499999999999</c:v>
                </c:pt>
                <c:pt idx="15247" formatCode="General">
                  <c:v>0.135383</c:v>
                </c:pt>
                <c:pt idx="15248" formatCode="General">
                  <c:v>0.13520099999999999</c:v>
                </c:pt>
                <c:pt idx="15249" formatCode="General">
                  <c:v>0.13503499999999999</c:v>
                </c:pt>
                <c:pt idx="15250" formatCode="General">
                  <c:v>0.13484699999999999</c:v>
                </c:pt>
                <c:pt idx="15251" formatCode="General">
                  <c:v>0.13472000000000001</c:v>
                </c:pt>
                <c:pt idx="15252" formatCode="General">
                  <c:v>0.13459399999999999</c:v>
                </c:pt>
                <c:pt idx="15253" formatCode="General">
                  <c:v>0.13425899999999999</c:v>
                </c:pt>
                <c:pt idx="15254" formatCode="General">
                  <c:v>0.13399700000000003</c:v>
                </c:pt>
                <c:pt idx="15255" formatCode="General">
                  <c:v>0.13361200000000001</c:v>
                </c:pt>
                <c:pt idx="15256" formatCode="General">
                  <c:v>0.133383</c:v>
                </c:pt>
                <c:pt idx="15257" formatCode="General">
                  <c:v>0.13330900000000001</c:v>
                </c:pt>
                <c:pt idx="15258" formatCode="General">
                  <c:v>0.13320499999999999</c:v>
                </c:pt>
                <c:pt idx="15259" formatCode="General">
                  <c:v>0.13309099999999999</c:v>
                </c:pt>
                <c:pt idx="15260" formatCode="General">
                  <c:v>0.132881</c:v>
                </c:pt>
                <c:pt idx="15261" formatCode="General">
                  <c:v>0.13272300000000001</c:v>
                </c:pt>
                <c:pt idx="15262" formatCode="General">
                  <c:v>0.13255400000000001</c:v>
                </c:pt>
                <c:pt idx="15263" formatCode="General">
                  <c:v>0.13242599999999999</c:v>
                </c:pt>
                <c:pt idx="15264" formatCode="General">
                  <c:v>0.13228999999999999</c:v>
                </c:pt>
                <c:pt idx="15265" formatCode="General">
                  <c:v>0.13214200000000001</c:v>
                </c:pt>
                <c:pt idx="15266" formatCode="General">
                  <c:v>0.13200200000000001</c:v>
                </c:pt>
                <c:pt idx="15267" formatCode="General">
                  <c:v>0.13183700000000001</c:v>
                </c:pt>
                <c:pt idx="15268" formatCode="General">
                  <c:v>0.131659</c:v>
                </c:pt>
                <c:pt idx="15269" formatCode="General">
                  <c:v>0.13151199999999999</c:v>
                </c:pt>
                <c:pt idx="15270" formatCode="General">
                  <c:v>0.131382</c:v>
                </c:pt>
                <c:pt idx="15271" formatCode="General">
                  <c:v>0.13122400000000001</c:v>
                </c:pt>
                <c:pt idx="15272" formatCode="General">
                  <c:v>0.12900900000000001</c:v>
                </c:pt>
                <c:pt idx="15273" formatCode="General">
                  <c:v>0.12887799999999996</c:v>
                </c:pt>
                <c:pt idx="15274" formatCode="General">
                  <c:v>0.12879299999999999</c:v>
                </c:pt>
                <c:pt idx="15275" formatCode="General">
                  <c:v>0.12854299999999999</c:v>
                </c:pt>
                <c:pt idx="15276" formatCode="General">
                  <c:v>0.12843900000000003</c:v>
                </c:pt>
                <c:pt idx="15277" formatCode="General">
                  <c:v>0.128355</c:v>
                </c:pt>
                <c:pt idx="15278" formatCode="General">
                  <c:v>0.12819900000000001</c:v>
                </c:pt>
                <c:pt idx="15279" formatCode="General">
                  <c:v>0.128081</c:v>
                </c:pt>
                <c:pt idx="15280" formatCode="General">
                  <c:v>0.12795999999999999</c:v>
                </c:pt>
                <c:pt idx="15281" formatCode="General">
                  <c:v>0.12773399999999999</c:v>
                </c:pt>
                <c:pt idx="15282" formatCode="General">
                  <c:v>0.127554</c:v>
                </c:pt>
                <c:pt idx="15283" formatCode="General">
                  <c:v>0.12562799999999996</c:v>
                </c:pt>
                <c:pt idx="15284" formatCode="General">
                  <c:v>0.125551</c:v>
                </c:pt>
                <c:pt idx="15285" formatCode="General">
                  <c:v>0.12541300000000002</c:v>
                </c:pt>
                <c:pt idx="15286" formatCode="General">
                  <c:v>0.12526399999999999</c:v>
                </c:pt>
                <c:pt idx="15287" formatCode="General">
                  <c:v>0.12514700000000001</c:v>
                </c:pt>
                <c:pt idx="15288" formatCode="General">
                  <c:v>0.12292699999999999</c:v>
                </c:pt>
                <c:pt idx="15289" formatCode="General">
                  <c:v>0.12279500000000003</c:v>
                </c:pt>
                <c:pt idx="15290" formatCode="General">
                  <c:v>0.12260400000000002</c:v>
                </c:pt>
                <c:pt idx="15291" formatCode="General">
                  <c:v>0.12242000000000001</c:v>
                </c:pt>
                <c:pt idx="15292" formatCode="General">
                  <c:v>0.12224400000000003</c:v>
                </c:pt>
                <c:pt idx="15293" formatCode="General">
                  <c:v>0.12204000000000001</c:v>
                </c:pt>
                <c:pt idx="15294" formatCode="General">
                  <c:v>0.12189300000000002</c:v>
                </c:pt>
                <c:pt idx="15295" formatCode="General">
                  <c:v>0.12179000000000002</c:v>
                </c:pt>
                <c:pt idx="15296" formatCode="General">
                  <c:v>0.12066000000000002</c:v>
                </c:pt>
                <c:pt idx="15297" formatCode="General">
                  <c:v>0.12049200000000002</c:v>
                </c:pt>
                <c:pt idx="15298" formatCode="General">
                  <c:v>0.12020800000000001</c:v>
                </c:pt>
                <c:pt idx="15299" formatCode="General">
                  <c:v>0.12002699999999999</c:v>
                </c:pt>
                <c:pt idx="15300" formatCode="General">
                  <c:v>0.11990000000000002</c:v>
                </c:pt>
                <c:pt idx="15301" formatCode="General">
                  <c:v>0.11975200000000001</c:v>
                </c:pt>
                <c:pt idx="15302" formatCode="General">
                  <c:v>0.11960999999999998</c:v>
                </c:pt>
                <c:pt idx="15303" formatCode="General">
                  <c:v>0.119488</c:v>
                </c:pt>
                <c:pt idx="15304" formatCode="General">
                  <c:v>0.11935</c:v>
                </c:pt>
                <c:pt idx="15305" formatCode="General">
                  <c:v>0.11923400000000003</c:v>
                </c:pt>
                <c:pt idx="15306" formatCode="General">
                  <c:v>0.11909900000000001</c:v>
                </c:pt>
                <c:pt idx="15307" formatCode="General">
                  <c:v>0.11896500000000002</c:v>
                </c:pt>
                <c:pt idx="15308" formatCode="General">
                  <c:v>0.11873400000000003</c:v>
                </c:pt>
                <c:pt idx="15309" formatCode="General">
                  <c:v>0.11855599999999998</c:v>
                </c:pt>
                <c:pt idx="15310" formatCode="General">
                  <c:v>0.118379</c:v>
                </c:pt>
                <c:pt idx="15311" formatCode="General">
                  <c:v>0.118287</c:v>
                </c:pt>
                <c:pt idx="15312" formatCode="General">
                  <c:v>0.118158</c:v>
                </c:pt>
                <c:pt idx="15313" formatCode="General">
                  <c:v>0.11805300000000002</c:v>
                </c:pt>
                <c:pt idx="15314" formatCode="General">
                  <c:v>0.117884</c:v>
                </c:pt>
                <c:pt idx="15315" formatCode="General">
                  <c:v>0.11775099999999998</c:v>
                </c:pt>
                <c:pt idx="15316" formatCode="General">
                  <c:v>0.11754299999999998</c:v>
                </c:pt>
                <c:pt idx="15317" formatCode="General">
                  <c:v>0.11744499999999998</c:v>
                </c:pt>
                <c:pt idx="15318" formatCode="General">
                  <c:v>0.11720899999999998</c:v>
                </c:pt>
                <c:pt idx="15319" formatCode="General">
                  <c:v>0.11705599999999998</c:v>
                </c:pt>
                <c:pt idx="15320" formatCode="General">
                  <c:v>0.11521300000000001</c:v>
                </c:pt>
                <c:pt idx="15321" formatCode="General">
                  <c:v>0.11511299999999998</c:v>
                </c:pt>
                <c:pt idx="15322" formatCode="General">
                  <c:v>0.11500299999999998</c:v>
                </c:pt>
                <c:pt idx="15323" formatCode="General">
                  <c:v>0.11489300000000001</c:v>
                </c:pt>
                <c:pt idx="15324" formatCode="General">
                  <c:v>0.11428000000000002</c:v>
                </c:pt>
                <c:pt idx="15325" formatCode="General">
                  <c:v>0.11421300000000001</c:v>
                </c:pt>
                <c:pt idx="15326" formatCode="General">
                  <c:v>0.11406400000000001</c:v>
                </c:pt>
                <c:pt idx="15327" formatCode="General">
                  <c:v>0.113982</c:v>
                </c:pt>
                <c:pt idx="15328" formatCode="General">
                  <c:v>0.11384</c:v>
                </c:pt>
                <c:pt idx="15329" formatCode="General">
                  <c:v>0.11368499999999998</c:v>
                </c:pt>
                <c:pt idx="15330" formatCode="General">
                  <c:v>0.11356500000000001</c:v>
                </c:pt>
                <c:pt idx="15331" formatCode="General">
                  <c:v>0.11343200000000002</c:v>
                </c:pt>
                <c:pt idx="15332" formatCode="General">
                  <c:v>0.11326100000000001</c:v>
                </c:pt>
                <c:pt idx="15333" formatCode="General">
                  <c:v>0.11311400000000002</c:v>
                </c:pt>
                <c:pt idx="15334" formatCode="General">
                  <c:v>0.11280900000000001</c:v>
                </c:pt>
                <c:pt idx="15335" formatCode="General">
                  <c:v>0.11271100000000002</c:v>
                </c:pt>
                <c:pt idx="15336" formatCode="General">
                  <c:v>0.112639</c:v>
                </c:pt>
                <c:pt idx="15337" formatCode="General">
                  <c:v>0.11233</c:v>
                </c:pt>
                <c:pt idx="15338" formatCode="General">
                  <c:v>0.11215700000000001</c:v>
                </c:pt>
                <c:pt idx="15339" formatCode="General">
                  <c:v>0.11194999999999997</c:v>
                </c:pt>
                <c:pt idx="15340" formatCode="General">
                  <c:v>0.11175499999999998</c:v>
                </c:pt>
                <c:pt idx="15341" formatCode="General">
                  <c:v>0.11175499999999998</c:v>
                </c:pt>
                <c:pt idx="15342" formatCode="General">
                  <c:v>0.11175499999999998</c:v>
                </c:pt>
                <c:pt idx="15343" formatCode="General">
                  <c:v>0.11175499999999998</c:v>
                </c:pt>
                <c:pt idx="15344" formatCode="General">
                  <c:v>0.11175499999999998</c:v>
                </c:pt>
                <c:pt idx="15345" formatCode="General">
                  <c:v>0.11175499999999998</c:v>
                </c:pt>
                <c:pt idx="15346" formatCode="General">
                  <c:v>0.11175499999999998</c:v>
                </c:pt>
                <c:pt idx="15347" formatCode="General">
                  <c:v>0.11175499999999998</c:v>
                </c:pt>
                <c:pt idx="15348" formatCode="General">
                  <c:v>0.11175499999999998</c:v>
                </c:pt>
                <c:pt idx="15349" formatCode="General">
                  <c:v>0.11175499999999998</c:v>
                </c:pt>
                <c:pt idx="15350" formatCode="General">
                  <c:v>0.11175499999999998</c:v>
                </c:pt>
                <c:pt idx="15351" formatCode="General">
                  <c:v>0.11175499999999998</c:v>
                </c:pt>
                <c:pt idx="15352" formatCode="General">
                  <c:v>0.11175499999999998</c:v>
                </c:pt>
                <c:pt idx="15353" formatCode="General">
                  <c:v>0.11175499999999998</c:v>
                </c:pt>
                <c:pt idx="15354" formatCode="General">
                  <c:v>0.11175499999999998</c:v>
                </c:pt>
                <c:pt idx="15355" formatCode="General">
                  <c:v>0.11175499999999998</c:v>
                </c:pt>
                <c:pt idx="15356" formatCode="General">
                  <c:v>0.11175499999999998</c:v>
                </c:pt>
                <c:pt idx="15357" formatCode="General">
                  <c:v>0.11175499999999998</c:v>
                </c:pt>
                <c:pt idx="15358" formatCode="General">
                  <c:v>0.11175499999999998</c:v>
                </c:pt>
                <c:pt idx="15359" formatCode="General">
                  <c:v>0.11175499999999998</c:v>
                </c:pt>
                <c:pt idx="15360" formatCode="General">
                  <c:v>0.11175499999999998</c:v>
                </c:pt>
                <c:pt idx="15361" formatCode="General">
                  <c:v>0.11175499999999998</c:v>
                </c:pt>
                <c:pt idx="15362" formatCode="General">
                  <c:v>0.11175499999999998</c:v>
                </c:pt>
                <c:pt idx="15363" formatCode="General">
                  <c:v>0.11175499999999998</c:v>
                </c:pt>
                <c:pt idx="15364" formatCode="General">
                  <c:v>0.11175499999999998</c:v>
                </c:pt>
                <c:pt idx="15365" formatCode="General">
                  <c:v>0.11175499999999998</c:v>
                </c:pt>
                <c:pt idx="15366" formatCode="General">
                  <c:v>0.11175499999999998</c:v>
                </c:pt>
                <c:pt idx="15367" formatCode="General">
                  <c:v>0.11175499999999998</c:v>
                </c:pt>
                <c:pt idx="15368" formatCode="General">
                  <c:v>0.11175499999999998</c:v>
                </c:pt>
                <c:pt idx="15369" formatCode="General">
                  <c:v>0.11175499999999998</c:v>
                </c:pt>
                <c:pt idx="15370" formatCode="General">
                  <c:v>0.11175499999999998</c:v>
                </c:pt>
                <c:pt idx="15371" formatCode="General">
                  <c:v>0.11175499999999998</c:v>
                </c:pt>
                <c:pt idx="15372" formatCode="General">
                  <c:v>0.11175499999999998</c:v>
                </c:pt>
                <c:pt idx="15373" formatCode="General">
                  <c:v>0.11175499999999998</c:v>
                </c:pt>
                <c:pt idx="15374" formatCode="General">
                  <c:v>0.11175499999999998</c:v>
                </c:pt>
                <c:pt idx="15375" formatCode="General">
                  <c:v>0.11175499999999998</c:v>
                </c:pt>
                <c:pt idx="15376" formatCode="General">
                  <c:v>0.11175499999999998</c:v>
                </c:pt>
                <c:pt idx="15377" formatCode="General">
                  <c:v>0.11175499999999998</c:v>
                </c:pt>
                <c:pt idx="15378" formatCode="General">
                  <c:v>0.11175499999999998</c:v>
                </c:pt>
                <c:pt idx="15379" formatCode="General">
                  <c:v>0.11175499999999998</c:v>
                </c:pt>
                <c:pt idx="15380" formatCode="General">
                  <c:v>0.11175499999999998</c:v>
                </c:pt>
                <c:pt idx="15381" formatCode="General">
                  <c:v>0.11175499999999998</c:v>
                </c:pt>
                <c:pt idx="15382" formatCode="General">
                  <c:v>0.11175499999999998</c:v>
                </c:pt>
                <c:pt idx="15383" formatCode="General">
                  <c:v>0.11175499999999998</c:v>
                </c:pt>
                <c:pt idx="15384" formatCode="General">
                  <c:v>0.11175499999999998</c:v>
                </c:pt>
                <c:pt idx="15385" formatCode="General">
                  <c:v>0.11175499999999998</c:v>
                </c:pt>
                <c:pt idx="15386" formatCode="General">
                  <c:v>0.11175499999999998</c:v>
                </c:pt>
                <c:pt idx="15387" formatCode="General">
                  <c:v>0.11175499999999998</c:v>
                </c:pt>
                <c:pt idx="15388" formatCode="General">
                  <c:v>0.11175499999999998</c:v>
                </c:pt>
                <c:pt idx="15389" formatCode="General">
                  <c:v>0.11175499999999998</c:v>
                </c:pt>
                <c:pt idx="15390" formatCode="General">
                  <c:v>0.11175499999999998</c:v>
                </c:pt>
                <c:pt idx="15391" formatCode="General">
                  <c:v>0.11175499999999998</c:v>
                </c:pt>
                <c:pt idx="15392" formatCode="General">
                  <c:v>0.11175499999999998</c:v>
                </c:pt>
                <c:pt idx="15393" formatCode="General">
                  <c:v>0.11175499999999998</c:v>
                </c:pt>
                <c:pt idx="15394" formatCode="General">
                  <c:v>0.11175499999999998</c:v>
                </c:pt>
                <c:pt idx="15395" formatCode="General">
                  <c:v>0.11175499999999998</c:v>
                </c:pt>
                <c:pt idx="15396" formatCode="General">
                  <c:v>0.11175499999999998</c:v>
                </c:pt>
                <c:pt idx="15397" formatCode="General">
                  <c:v>0.11175499999999998</c:v>
                </c:pt>
                <c:pt idx="15398" formatCode="General">
                  <c:v>0.11175499999999998</c:v>
                </c:pt>
                <c:pt idx="15399" formatCode="General">
                  <c:v>0.11175499999999998</c:v>
                </c:pt>
                <c:pt idx="15400" formatCode="General">
                  <c:v>0.11175499999999998</c:v>
                </c:pt>
                <c:pt idx="15401" formatCode="General">
                  <c:v>0.11175499999999998</c:v>
                </c:pt>
                <c:pt idx="15402" formatCode="General">
                  <c:v>0.11175499999999998</c:v>
                </c:pt>
                <c:pt idx="15403" formatCode="General">
                  <c:v>0.11175499999999998</c:v>
                </c:pt>
                <c:pt idx="15404" formatCode="General">
                  <c:v>0.11175499999999998</c:v>
                </c:pt>
                <c:pt idx="15405" formatCode="General">
                  <c:v>0.11175499999999998</c:v>
                </c:pt>
                <c:pt idx="15406" formatCode="General">
                  <c:v>0.11175499999999998</c:v>
                </c:pt>
                <c:pt idx="15407" formatCode="General">
                  <c:v>0.11175499999999998</c:v>
                </c:pt>
                <c:pt idx="15408" formatCode="General">
                  <c:v>0.11175499999999998</c:v>
                </c:pt>
                <c:pt idx="15409" formatCode="General">
                  <c:v>0.11175499999999998</c:v>
                </c:pt>
                <c:pt idx="15410" formatCode="General">
                  <c:v>0.11175499999999998</c:v>
                </c:pt>
                <c:pt idx="15411" formatCode="General">
                  <c:v>0.11175499999999998</c:v>
                </c:pt>
                <c:pt idx="15412" formatCode="General">
                  <c:v>0.11175499999999998</c:v>
                </c:pt>
                <c:pt idx="15413" formatCode="General">
                  <c:v>0.11175499999999998</c:v>
                </c:pt>
                <c:pt idx="15414" formatCode="General">
                  <c:v>0.11175499999999998</c:v>
                </c:pt>
                <c:pt idx="15415" formatCode="General">
                  <c:v>0.11175499999999998</c:v>
                </c:pt>
                <c:pt idx="15416" formatCode="General">
                  <c:v>0.11175499999999998</c:v>
                </c:pt>
                <c:pt idx="15417" formatCode="General">
                  <c:v>0.11175499999999998</c:v>
                </c:pt>
                <c:pt idx="15418" formatCode="General">
                  <c:v>0.11175499999999998</c:v>
                </c:pt>
                <c:pt idx="15419" formatCode="General">
                  <c:v>0.11175499999999998</c:v>
                </c:pt>
                <c:pt idx="15420" formatCode="General">
                  <c:v>0.11175499999999998</c:v>
                </c:pt>
                <c:pt idx="15421" formatCode="General">
                  <c:v>0.11175499999999998</c:v>
                </c:pt>
                <c:pt idx="15422" formatCode="General">
                  <c:v>0.11175499999999998</c:v>
                </c:pt>
                <c:pt idx="15423" formatCode="General">
                  <c:v>0.11175499999999998</c:v>
                </c:pt>
                <c:pt idx="15424" formatCode="General">
                  <c:v>0.11175499999999998</c:v>
                </c:pt>
                <c:pt idx="15425" formatCode="General">
                  <c:v>0.11175499999999998</c:v>
                </c:pt>
                <c:pt idx="15426" formatCode="General">
                  <c:v>0.11175499999999998</c:v>
                </c:pt>
                <c:pt idx="15427" formatCode="General">
                  <c:v>0.11175499999999998</c:v>
                </c:pt>
                <c:pt idx="15428" formatCode="General">
                  <c:v>0.11175499999999998</c:v>
                </c:pt>
                <c:pt idx="15429" formatCode="General">
                  <c:v>0.11175499999999998</c:v>
                </c:pt>
                <c:pt idx="15430" formatCode="General">
                  <c:v>0.11175499999999998</c:v>
                </c:pt>
                <c:pt idx="15431" formatCode="General">
                  <c:v>0.11175499999999998</c:v>
                </c:pt>
                <c:pt idx="15432" formatCode="General">
                  <c:v>0.11175499999999998</c:v>
                </c:pt>
                <c:pt idx="15433" formatCode="General">
                  <c:v>0.11175499999999998</c:v>
                </c:pt>
                <c:pt idx="15434" formatCode="General">
                  <c:v>0.11175499999999998</c:v>
                </c:pt>
                <c:pt idx="15435" formatCode="General">
                  <c:v>0.11175499999999998</c:v>
                </c:pt>
                <c:pt idx="15436" formatCode="General">
                  <c:v>0.11175499999999998</c:v>
                </c:pt>
                <c:pt idx="15437" formatCode="General">
                  <c:v>0.11175499999999998</c:v>
                </c:pt>
                <c:pt idx="15438" formatCode="General">
                  <c:v>0.11175499999999998</c:v>
                </c:pt>
                <c:pt idx="15439" formatCode="General">
                  <c:v>0.11175499999999998</c:v>
                </c:pt>
                <c:pt idx="15440" formatCode="General">
                  <c:v>0.11175499999999998</c:v>
                </c:pt>
                <c:pt idx="15441" formatCode="General">
                  <c:v>0.11175499999999998</c:v>
                </c:pt>
                <c:pt idx="15442" formatCode="General">
                  <c:v>0.11175499999999998</c:v>
                </c:pt>
                <c:pt idx="15443" formatCode="General">
                  <c:v>0.11175499999999998</c:v>
                </c:pt>
                <c:pt idx="15444" formatCode="General">
                  <c:v>0.11175499999999998</c:v>
                </c:pt>
                <c:pt idx="15445" formatCode="General">
                  <c:v>0.11175499999999998</c:v>
                </c:pt>
                <c:pt idx="15446" formatCode="General">
                  <c:v>0.11175499999999998</c:v>
                </c:pt>
                <c:pt idx="15447" formatCode="General">
                  <c:v>0.11175499999999998</c:v>
                </c:pt>
                <c:pt idx="15448" formatCode="General">
                  <c:v>0.11175499999999998</c:v>
                </c:pt>
                <c:pt idx="15449" formatCode="General">
                  <c:v>0.11175499999999998</c:v>
                </c:pt>
                <c:pt idx="15450" formatCode="General">
                  <c:v>0.11175499999999998</c:v>
                </c:pt>
                <c:pt idx="15451" formatCode="General">
                  <c:v>0.11175499999999998</c:v>
                </c:pt>
                <c:pt idx="15452" formatCode="General">
                  <c:v>0.11175499999999998</c:v>
                </c:pt>
                <c:pt idx="15453" formatCode="General">
                  <c:v>0.11175499999999998</c:v>
                </c:pt>
                <c:pt idx="15454" formatCode="General">
                  <c:v>0.11175499999999998</c:v>
                </c:pt>
                <c:pt idx="15455" formatCode="General">
                  <c:v>0.11175499999999998</c:v>
                </c:pt>
                <c:pt idx="15456" formatCode="General">
                  <c:v>0.11175499999999998</c:v>
                </c:pt>
                <c:pt idx="15457" formatCode="General">
                  <c:v>0.11175499999999998</c:v>
                </c:pt>
                <c:pt idx="15458" formatCode="General">
                  <c:v>0.11175499999999998</c:v>
                </c:pt>
                <c:pt idx="15459" formatCode="General">
                  <c:v>0.11175499999999998</c:v>
                </c:pt>
                <c:pt idx="15460" formatCode="General">
                  <c:v>0.11175499999999998</c:v>
                </c:pt>
                <c:pt idx="15461" formatCode="General">
                  <c:v>0.11175499999999998</c:v>
                </c:pt>
                <c:pt idx="15462" formatCode="General">
                  <c:v>0.11175499999999998</c:v>
                </c:pt>
                <c:pt idx="15463" formatCode="General">
                  <c:v>0.11175499999999998</c:v>
                </c:pt>
                <c:pt idx="15464" formatCode="General">
                  <c:v>0.11175499999999998</c:v>
                </c:pt>
                <c:pt idx="15465" formatCode="General">
                  <c:v>0.11175499999999998</c:v>
                </c:pt>
                <c:pt idx="15466" formatCode="General">
                  <c:v>0.11175499999999998</c:v>
                </c:pt>
                <c:pt idx="15467" formatCode="General">
                  <c:v>0.11175499999999998</c:v>
                </c:pt>
                <c:pt idx="15468" formatCode="General">
                  <c:v>0.11175499999999998</c:v>
                </c:pt>
                <c:pt idx="15469" formatCode="General">
                  <c:v>0.11175499999999998</c:v>
                </c:pt>
                <c:pt idx="15470" formatCode="General">
                  <c:v>0.11175499999999998</c:v>
                </c:pt>
                <c:pt idx="15471" formatCode="General">
                  <c:v>0.11175499999999998</c:v>
                </c:pt>
                <c:pt idx="15472" formatCode="General">
                  <c:v>0.11175499999999998</c:v>
                </c:pt>
                <c:pt idx="15473" formatCode="General">
                  <c:v>0.11175499999999998</c:v>
                </c:pt>
                <c:pt idx="15474" formatCode="General">
                  <c:v>0.11175499999999998</c:v>
                </c:pt>
                <c:pt idx="15475" formatCode="General">
                  <c:v>0.11175499999999998</c:v>
                </c:pt>
                <c:pt idx="15476" formatCode="General">
                  <c:v>0.11175499999999998</c:v>
                </c:pt>
                <c:pt idx="15477" formatCode="General">
                  <c:v>0.11175499999999998</c:v>
                </c:pt>
                <c:pt idx="15478" formatCode="General">
                  <c:v>0.11175499999999998</c:v>
                </c:pt>
                <c:pt idx="15479" formatCode="General">
                  <c:v>0.11175499999999998</c:v>
                </c:pt>
                <c:pt idx="15480" formatCode="General">
                  <c:v>0.11175499999999998</c:v>
                </c:pt>
                <c:pt idx="15481" formatCode="General">
                  <c:v>0.11175499999999998</c:v>
                </c:pt>
                <c:pt idx="15482" formatCode="General">
                  <c:v>0.11175499999999998</c:v>
                </c:pt>
                <c:pt idx="15483" formatCode="General">
                  <c:v>0.11175499999999998</c:v>
                </c:pt>
                <c:pt idx="15484" formatCode="General">
                  <c:v>0.11175499999999998</c:v>
                </c:pt>
                <c:pt idx="15485" formatCode="General">
                  <c:v>0.11175499999999998</c:v>
                </c:pt>
                <c:pt idx="15486" formatCode="General">
                  <c:v>0.11175499999999998</c:v>
                </c:pt>
                <c:pt idx="15487" formatCode="General">
                  <c:v>0.11175499999999998</c:v>
                </c:pt>
                <c:pt idx="15488" formatCode="General">
                  <c:v>0.11175499999999998</c:v>
                </c:pt>
                <c:pt idx="15489" formatCode="General">
                  <c:v>0.11175499999999998</c:v>
                </c:pt>
                <c:pt idx="15490" formatCode="General">
                  <c:v>0.11175499999999998</c:v>
                </c:pt>
                <c:pt idx="15491" formatCode="General">
                  <c:v>0.11175499999999998</c:v>
                </c:pt>
                <c:pt idx="15492" formatCode="General">
                  <c:v>0.11175499999999998</c:v>
                </c:pt>
                <c:pt idx="15493" formatCode="General">
                  <c:v>0.11175499999999998</c:v>
                </c:pt>
                <c:pt idx="15494" formatCode="General">
                  <c:v>0.11175499999999998</c:v>
                </c:pt>
                <c:pt idx="15495" formatCode="General">
                  <c:v>0.11175499999999998</c:v>
                </c:pt>
                <c:pt idx="15496" formatCode="General">
                  <c:v>0.11175499999999998</c:v>
                </c:pt>
                <c:pt idx="15497" formatCode="General">
                  <c:v>0.11175499999999998</c:v>
                </c:pt>
                <c:pt idx="15498" formatCode="General">
                  <c:v>0.11175499999999998</c:v>
                </c:pt>
                <c:pt idx="15499" formatCode="General">
                  <c:v>0.11175499999999998</c:v>
                </c:pt>
                <c:pt idx="15500" formatCode="General">
                  <c:v>0.11175499999999998</c:v>
                </c:pt>
                <c:pt idx="15501" formatCode="General">
                  <c:v>0.11175499999999998</c:v>
                </c:pt>
                <c:pt idx="15502" formatCode="General">
                  <c:v>0.11175499999999998</c:v>
                </c:pt>
                <c:pt idx="15503" formatCode="General">
                  <c:v>0.11175499999999998</c:v>
                </c:pt>
                <c:pt idx="15504" formatCode="General">
                  <c:v>0.11175499999999998</c:v>
                </c:pt>
                <c:pt idx="15505" formatCode="General">
                  <c:v>0.11175499999999998</c:v>
                </c:pt>
                <c:pt idx="15506" formatCode="General">
                  <c:v>0.11175499999999998</c:v>
                </c:pt>
                <c:pt idx="15507" formatCode="General">
                  <c:v>0.11175499999999998</c:v>
                </c:pt>
                <c:pt idx="15508" formatCode="General">
                  <c:v>0.11175499999999998</c:v>
                </c:pt>
                <c:pt idx="15509" formatCode="General">
                  <c:v>0.11175499999999998</c:v>
                </c:pt>
                <c:pt idx="15510" formatCode="General">
                  <c:v>0.11175499999999998</c:v>
                </c:pt>
                <c:pt idx="15511" formatCode="General">
                  <c:v>0.11175499999999998</c:v>
                </c:pt>
                <c:pt idx="15512" formatCode="General">
                  <c:v>0.11175499999999998</c:v>
                </c:pt>
                <c:pt idx="15513" formatCode="General">
                  <c:v>0.11175499999999998</c:v>
                </c:pt>
                <c:pt idx="15514" formatCode="General">
                  <c:v>0.11175499999999998</c:v>
                </c:pt>
                <c:pt idx="15515" formatCode="General">
                  <c:v>0.11175499999999998</c:v>
                </c:pt>
                <c:pt idx="15516" formatCode="General">
                  <c:v>0.11175499999999998</c:v>
                </c:pt>
                <c:pt idx="15517" formatCode="General">
                  <c:v>0.11175499999999998</c:v>
                </c:pt>
                <c:pt idx="15518" formatCode="General">
                  <c:v>0.11175499999999998</c:v>
                </c:pt>
                <c:pt idx="15519" formatCode="General">
                  <c:v>0.11175499999999998</c:v>
                </c:pt>
                <c:pt idx="15520" formatCode="General">
                  <c:v>0.11175499999999998</c:v>
                </c:pt>
                <c:pt idx="15521" formatCode="General">
                  <c:v>0.11175499999999998</c:v>
                </c:pt>
                <c:pt idx="15522" formatCode="General">
                  <c:v>0.11175499999999998</c:v>
                </c:pt>
                <c:pt idx="15523" formatCode="General">
                  <c:v>0.11175499999999998</c:v>
                </c:pt>
                <c:pt idx="15524" formatCode="General">
                  <c:v>0.11175499999999998</c:v>
                </c:pt>
                <c:pt idx="15525" formatCode="General">
                  <c:v>0.11175499999999998</c:v>
                </c:pt>
                <c:pt idx="15526" formatCode="General">
                  <c:v>0.11175499999999998</c:v>
                </c:pt>
                <c:pt idx="15527" formatCode="General">
                  <c:v>0.11175499999999998</c:v>
                </c:pt>
                <c:pt idx="15528" formatCode="General">
                  <c:v>0.11175499999999998</c:v>
                </c:pt>
                <c:pt idx="15529" formatCode="General">
                  <c:v>0.11175499999999998</c:v>
                </c:pt>
                <c:pt idx="15530" formatCode="General">
                  <c:v>0.11175499999999998</c:v>
                </c:pt>
                <c:pt idx="15531" formatCode="General">
                  <c:v>0.11175499999999998</c:v>
                </c:pt>
                <c:pt idx="15532" formatCode="General">
                  <c:v>0.11175499999999998</c:v>
                </c:pt>
                <c:pt idx="15533" formatCode="General">
                  <c:v>0.11175499999999998</c:v>
                </c:pt>
                <c:pt idx="15534" formatCode="General">
                  <c:v>0.11175499999999998</c:v>
                </c:pt>
                <c:pt idx="15535" formatCode="General">
                  <c:v>0.11175499999999998</c:v>
                </c:pt>
                <c:pt idx="15536" formatCode="General">
                  <c:v>0.11175</c:v>
                </c:pt>
                <c:pt idx="15537" formatCode="General">
                  <c:v>0.11168599999999998</c:v>
                </c:pt>
                <c:pt idx="15538" formatCode="General">
                  <c:v>0.11157</c:v>
                </c:pt>
                <c:pt idx="15539" formatCode="General">
                  <c:v>0.11144</c:v>
                </c:pt>
                <c:pt idx="15540" formatCode="General">
                  <c:v>0.11127400000000001</c:v>
                </c:pt>
                <c:pt idx="15541" formatCode="General">
                  <c:v>0.11119999999999998</c:v>
                </c:pt>
                <c:pt idx="15542" formatCode="General">
                  <c:v>0.11101999999999997</c:v>
                </c:pt>
                <c:pt idx="15543" formatCode="General">
                  <c:v>0.110944</c:v>
                </c:pt>
                <c:pt idx="15544" formatCode="General">
                  <c:v>0.11083999999999997</c:v>
                </c:pt>
                <c:pt idx="15545" formatCode="General">
                  <c:v>0.11073300000000001</c:v>
                </c:pt>
                <c:pt idx="15546" formatCode="General">
                  <c:v>0.11059500000000001</c:v>
                </c:pt>
                <c:pt idx="15547" formatCode="General">
                  <c:v>0.11045799999999999</c:v>
                </c:pt>
                <c:pt idx="15548" formatCode="General">
                  <c:v>0.11036600000000002</c:v>
                </c:pt>
                <c:pt idx="15549" formatCode="General">
                  <c:v>0.11026600000000002</c:v>
                </c:pt>
                <c:pt idx="15550" formatCode="General">
                  <c:v>0.11015999999999997</c:v>
                </c:pt>
                <c:pt idx="15551" formatCode="General">
                  <c:v>0.110068</c:v>
                </c:pt>
                <c:pt idx="15552" formatCode="General">
                  <c:v>0.10996900000000001</c:v>
                </c:pt>
                <c:pt idx="15553" formatCode="General">
                  <c:v>0.109807</c:v>
                </c:pt>
                <c:pt idx="15554" formatCode="General">
                  <c:v>0.10969900000000002</c:v>
                </c:pt>
                <c:pt idx="15555" formatCode="General">
                  <c:v>0.10957799999999998</c:v>
                </c:pt>
                <c:pt idx="15556" formatCode="General">
                  <c:v>0.10946500000000003</c:v>
                </c:pt>
                <c:pt idx="15557" formatCode="General">
                  <c:v>0.10933100000000001</c:v>
                </c:pt>
                <c:pt idx="15558" formatCode="General">
                  <c:v>0.10917000000000002</c:v>
                </c:pt>
                <c:pt idx="15559" formatCode="General">
                  <c:v>0.10908900000000002</c:v>
                </c:pt>
                <c:pt idx="15560" formatCode="General">
                  <c:v>0.10901600000000002</c:v>
                </c:pt>
                <c:pt idx="15561" formatCode="General">
                  <c:v>0.10889300000000002</c:v>
                </c:pt>
                <c:pt idx="15562" formatCode="General">
                  <c:v>0.10878599999999999</c:v>
                </c:pt>
                <c:pt idx="15563" formatCode="General">
                  <c:v>0.10870100000000003</c:v>
                </c:pt>
                <c:pt idx="15564" formatCode="General">
                  <c:v>0.10857700000000002</c:v>
                </c:pt>
                <c:pt idx="15565" formatCode="General">
                  <c:v>0.10846699999999999</c:v>
                </c:pt>
                <c:pt idx="15566" formatCode="General">
                  <c:v>0.10832500000000002</c:v>
                </c:pt>
                <c:pt idx="15567" formatCode="General">
                  <c:v>0.10823900000000002</c:v>
                </c:pt>
                <c:pt idx="15568" formatCode="General">
                  <c:v>0.10816300000000002</c:v>
                </c:pt>
                <c:pt idx="15569" formatCode="General">
                  <c:v>0.10793100000000001</c:v>
                </c:pt>
                <c:pt idx="15570" formatCode="General">
                  <c:v>0.107837</c:v>
                </c:pt>
                <c:pt idx="15571" formatCode="General">
                  <c:v>0.10764799999999998</c:v>
                </c:pt>
                <c:pt idx="15572" formatCode="General">
                  <c:v>0.10758500000000001</c:v>
                </c:pt>
                <c:pt idx="15573" formatCode="General">
                  <c:v>0.10746400000000002</c:v>
                </c:pt>
                <c:pt idx="15574" formatCode="General">
                  <c:v>0.10727500000000002</c:v>
                </c:pt>
                <c:pt idx="15575" formatCode="General">
                  <c:v>0.10719900000000002</c:v>
                </c:pt>
                <c:pt idx="15576" formatCode="General">
                  <c:v>0.10706599999999999</c:v>
                </c:pt>
                <c:pt idx="15577" formatCode="General">
                  <c:v>0.10692000000000002</c:v>
                </c:pt>
                <c:pt idx="15578" formatCode="General">
                  <c:v>0.10676900000000002</c:v>
                </c:pt>
                <c:pt idx="15579" formatCode="General">
                  <c:v>0.10664600000000002</c:v>
                </c:pt>
                <c:pt idx="15580" formatCode="General">
                  <c:v>0.106548</c:v>
                </c:pt>
                <c:pt idx="15581" formatCode="General">
                  <c:v>0.106388</c:v>
                </c:pt>
                <c:pt idx="15582" formatCode="General">
                  <c:v>0.10629800000000002</c:v>
                </c:pt>
                <c:pt idx="15583" formatCode="General">
                  <c:v>0.10615100000000001</c:v>
                </c:pt>
                <c:pt idx="15584" formatCode="General">
                  <c:v>0.10603799999999998</c:v>
                </c:pt>
                <c:pt idx="15585" formatCode="General">
                  <c:v>0.10582300000000001</c:v>
                </c:pt>
                <c:pt idx="15586" formatCode="General">
                  <c:v>0.10564800000000002</c:v>
                </c:pt>
                <c:pt idx="15587" formatCode="General">
                  <c:v>0.10552900000000001</c:v>
                </c:pt>
                <c:pt idx="15588" formatCode="General">
                  <c:v>0.10530600000000001</c:v>
                </c:pt>
                <c:pt idx="15589" formatCode="General">
                  <c:v>0.10520000000000002</c:v>
                </c:pt>
                <c:pt idx="15590" formatCode="General">
                  <c:v>0.10508600000000001</c:v>
                </c:pt>
                <c:pt idx="15591" formatCode="General">
                  <c:v>0.10498</c:v>
                </c:pt>
                <c:pt idx="15592" formatCode="General">
                  <c:v>0.104855</c:v>
                </c:pt>
                <c:pt idx="15593" formatCode="General">
                  <c:v>0.10465500000000001</c:v>
                </c:pt>
                <c:pt idx="15594" formatCode="General">
                  <c:v>0.10446200000000001</c:v>
                </c:pt>
                <c:pt idx="15595" formatCode="General">
                  <c:v>0.10437600000000001</c:v>
                </c:pt>
                <c:pt idx="15596" formatCode="General">
                  <c:v>0.10417000000000001</c:v>
                </c:pt>
                <c:pt idx="15597" formatCode="General">
                  <c:v>0.10411300000000001</c:v>
                </c:pt>
                <c:pt idx="15598" formatCode="General">
                  <c:v>0.10396900000000002</c:v>
                </c:pt>
                <c:pt idx="15599" formatCode="General">
                  <c:v>0.10386099999999998</c:v>
                </c:pt>
                <c:pt idx="15600" formatCode="General">
                  <c:v>0.10371300000000001</c:v>
                </c:pt>
                <c:pt idx="15601" formatCode="General">
                  <c:v>0.10359000000000002</c:v>
                </c:pt>
                <c:pt idx="15602" formatCode="General">
                  <c:v>0.10351100000000002</c:v>
                </c:pt>
                <c:pt idx="15603" formatCode="General">
                  <c:v>0.103351</c:v>
                </c:pt>
                <c:pt idx="15604" formatCode="General">
                  <c:v>0.10324300000000002</c:v>
                </c:pt>
                <c:pt idx="15605" formatCode="General">
                  <c:v>0.10311500000000001</c:v>
                </c:pt>
                <c:pt idx="15606" formatCode="General">
                  <c:v>0.10302500000000003</c:v>
                </c:pt>
                <c:pt idx="15607" formatCode="General">
                  <c:v>0.102947</c:v>
                </c:pt>
                <c:pt idx="15608" formatCode="General">
                  <c:v>0.10283399999999998</c:v>
                </c:pt>
                <c:pt idx="15609" formatCode="General">
                  <c:v>0.10274200000000001</c:v>
                </c:pt>
                <c:pt idx="15610" formatCode="General">
                  <c:v>0.10259699999999999</c:v>
                </c:pt>
                <c:pt idx="15611" formatCode="General">
                  <c:v>0.10247100000000002</c:v>
                </c:pt>
                <c:pt idx="15612" formatCode="General">
                  <c:v>0.10233</c:v>
                </c:pt>
                <c:pt idx="15613" formatCode="General">
                  <c:v>0.10220100000000001</c:v>
                </c:pt>
                <c:pt idx="15614" formatCode="General">
                  <c:v>0.10208500000000001</c:v>
                </c:pt>
                <c:pt idx="15615" formatCode="General">
                  <c:v>0.102009</c:v>
                </c:pt>
                <c:pt idx="15616" formatCode="General">
                  <c:v>0.101919</c:v>
                </c:pt>
                <c:pt idx="15617" formatCode="General">
                  <c:v>0.10167400000000001</c:v>
                </c:pt>
                <c:pt idx="15618" formatCode="General">
                  <c:v>0.101567</c:v>
                </c:pt>
                <c:pt idx="15619" formatCode="General">
                  <c:v>0.101468</c:v>
                </c:pt>
                <c:pt idx="15620" formatCode="General">
                  <c:v>0.10073699999999999</c:v>
                </c:pt>
                <c:pt idx="15621" formatCode="General">
                  <c:v>0.10067300000000001</c:v>
                </c:pt>
                <c:pt idx="15622" formatCode="General">
                  <c:v>0.10050600000000001</c:v>
                </c:pt>
                <c:pt idx="15623" formatCode="General">
                  <c:v>0.10029100000000003</c:v>
                </c:pt>
                <c:pt idx="15624" formatCode="General">
                  <c:v>0.100158</c:v>
                </c:pt>
                <c:pt idx="15625" formatCode="General">
                  <c:v>9.9695100000000036E-2</c:v>
                </c:pt>
              </c:numCache>
            </c:numRef>
          </c:yVal>
        </c:ser>
        <c:axId val="88543616"/>
        <c:axId val="88545536"/>
      </c:scatterChart>
      <c:valAx>
        <c:axId val="88543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Runtime (s)</a:t>
                </a:r>
              </a:p>
            </c:rich>
          </c:tx>
          <c:layout/>
        </c:title>
        <c:numFmt formatCode="General" sourceLinked="1"/>
        <c:tickLblPos val="nextTo"/>
        <c:crossAx val="88545536"/>
        <c:crossesAt val="1.0000000000000005E-2"/>
        <c:crossBetween val="midCat"/>
      </c:valAx>
      <c:valAx>
        <c:axId val="88545536"/>
        <c:scaling>
          <c:logBase val="10"/>
          <c:orientation val="minMax"/>
          <c:min val="1.0000000000000005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L1 Error</a:t>
                </a:r>
              </a:p>
            </c:rich>
          </c:tx>
          <c:layout/>
        </c:title>
        <c:numFmt formatCode="0.00E+00" sourceLinked="1"/>
        <c:tickLblPos val="nextTo"/>
        <c:crossAx val="88543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777979930539014"/>
          <c:y val="8.6519896219869136E-2"/>
          <c:w val="0.25726399825021878"/>
          <c:h val="0.22340957380327459"/>
        </c:manualLayout>
      </c:layout>
      <c:overlay val="1"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GraphLab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Sheet1!$C$3:$C$8316</c:f>
              <c:numCache>
                <c:formatCode>General</c:formatCode>
                <c:ptCount val="8314"/>
                <c:pt idx="0">
                  <c:v>48837</c:v>
                </c:pt>
                <c:pt idx="1">
                  <c:v>154271</c:v>
                </c:pt>
                <c:pt idx="2">
                  <c:v>280104</c:v>
                </c:pt>
                <c:pt idx="3">
                  <c:v>406858</c:v>
                </c:pt>
                <c:pt idx="4">
                  <c:v>510479</c:v>
                </c:pt>
                <c:pt idx="5">
                  <c:v>597894</c:v>
                </c:pt>
                <c:pt idx="6">
                  <c:v>713516</c:v>
                </c:pt>
                <c:pt idx="7">
                  <c:v>807319</c:v>
                </c:pt>
                <c:pt idx="8">
                  <c:v>923387</c:v>
                </c:pt>
                <c:pt idx="9">
                  <c:v>1048142</c:v>
                </c:pt>
                <c:pt idx="10">
                  <c:v>1171644</c:v>
                </c:pt>
                <c:pt idx="11">
                  <c:v>1274705</c:v>
                </c:pt>
                <c:pt idx="12">
                  <c:v>1384015</c:v>
                </c:pt>
                <c:pt idx="13">
                  <c:v>1509218</c:v>
                </c:pt>
                <c:pt idx="14">
                  <c:v>1598350</c:v>
                </c:pt>
                <c:pt idx="15">
                  <c:v>1734735</c:v>
                </c:pt>
                <c:pt idx="16">
                  <c:v>1860336</c:v>
                </c:pt>
                <c:pt idx="17">
                  <c:v>1987824</c:v>
                </c:pt>
                <c:pt idx="18">
                  <c:v>2107042</c:v>
                </c:pt>
                <c:pt idx="19">
                  <c:v>2212773</c:v>
                </c:pt>
                <c:pt idx="20">
                  <c:v>2339666</c:v>
                </c:pt>
                <c:pt idx="21">
                  <c:v>2434227</c:v>
                </c:pt>
                <c:pt idx="22">
                  <c:v>2537724</c:v>
                </c:pt>
                <c:pt idx="23">
                  <c:v>2662934</c:v>
                </c:pt>
                <c:pt idx="24">
                  <c:v>2788713</c:v>
                </c:pt>
                <c:pt idx="25">
                  <c:v>2920172</c:v>
                </c:pt>
                <c:pt idx="26">
                  <c:v>3038982</c:v>
                </c:pt>
                <c:pt idx="27">
                  <c:v>3148095</c:v>
                </c:pt>
                <c:pt idx="28">
                  <c:v>3270192</c:v>
                </c:pt>
                <c:pt idx="29">
                  <c:v>3406045</c:v>
                </c:pt>
                <c:pt idx="30">
                  <c:v>3500240</c:v>
                </c:pt>
                <c:pt idx="31">
                  <c:v>3597460</c:v>
                </c:pt>
                <c:pt idx="32">
                  <c:v>3721392</c:v>
                </c:pt>
                <c:pt idx="33">
                  <c:v>3837642</c:v>
                </c:pt>
                <c:pt idx="34">
                  <c:v>3943071</c:v>
                </c:pt>
                <c:pt idx="35">
                  <c:v>4005004</c:v>
                </c:pt>
                <c:pt idx="36">
                  <c:v>4075911</c:v>
                </c:pt>
                <c:pt idx="37">
                  <c:v>4204680</c:v>
                </c:pt>
                <c:pt idx="38">
                  <c:v>4322465</c:v>
                </c:pt>
                <c:pt idx="39">
                  <c:v>4437792</c:v>
                </c:pt>
                <c:pt idx="40">
                  <c:v>4564291</c:v>
                </c:pt>
                <c:pt idx="41">
                  <c:v>4673121</c:v>
                </c:pt>
                <c:pt idx="42">
                  <c:v>4751711</c:v>
                </c:pt>
                <c:pt idx="43">
                  <c:v>4847909</c:v>
                </c:pt>
                <c:pt idx="44">
                  <c:v>4937716</c:v>
                </c:pt>
                <c:pt idx="45">
                  <c:v>5041151</c:v>
                </c:pt>
                <c:pt idx="46">
                  <c:v>5131932</c:v>
                </c:pt>
                <c:pt idx="47">
                  <c:v>5262438</c:v>
                </c:pt>
                <c:pt idx="48">
                  <c:v>5362839</c:v>
                </c:pt>
                <c:pt idx="49">
                  <c:v>5418850</c:v>
                </c:pt>
                <c:pt idx="50">
                  <c:v>5564871</c:v>
                </c:pt>
                <c:pt idx="51">
                  <c:v>5675791</c:v>
                </c:pt>
                <c:pt idx="52">
                  <c:v>5779819</c:v>
                </c:pt>
                <c:pt idx="53">
                  <c:v>5897388</c:v>
                </c:pt>
                <c:pt idx="54">
                  <c:v>6008117</c:v>
                </c:pt>
                <c:pt idx="55">
                  <c:v>6088878</c:v>
                </c:pt>
                <c:pt idx="56">
                  <c:v>6212102</c:v>
                </c:pt>
                <c:pt idx="57">
                  <c:v>6315438</c:v>
                </c:pt>
                <c:pt idx="58">
                  <c:v>6436536</c:v>
                </c:pt>
                <c:pt idx="59">
                  <c:v>6553889</c:v>
                </c:pt>
                <c:pt idx="60">
                  <c:v>6638205</c:v>
                </c:pt>
                <c:pt idx="61">
                  <c:v>6785568</c:v>
                </c:pt>
                <c:pt idx="62">
                  <c:v>6852648</c:v>
                </c:pt>
                <c:pt idx="63">
                  <c:v>6925746</c:v>
                </c:pt>
                <c:pt idx="64">
                  <c:v>6993007</c:v>
                </c:pt>
                <c:pt idx="65">
                  <c:v>7109085</c:v>
                </c:pt>
                <c:pt idx="66">
                  <c:v>7194342</c:v>
                </c:pt>
                <c:pt idx="67">
                  <c:v>7310092</c:v>
                </c:pt>
                <c:pt idx="68">
                  <c:v>7423000</c:v>
                </c:pt>
                <c:pt idx="69">
                  <c:v>7537753</c:v>
                </c:pt>
                <c:pt idx="70">
                  <c:v>7663588</c:v>
                </c:pt>
                <c:pt idx="71">
                  <c:v>7782199</c:v>
                </c:pt>
                <c:pt idx="72">
                  <c:v>7904911</c:v>
                </c:pt>
                <c:pt idx="73">
                  <c:v>7994145</c:v>
                </c:pt>
                <c:pt idx="74">
                  <c:v>8063097</c:v>
                </c:pt>
                <c:pt idx="75">
                  <c:v>8160573</c:v>
                </c:pt>
                <c:pt idx="76">
                  <c:v>8277330</c:v>
                </c:pt>
                <c:pt idx="77">
                  <c:v>8379034</c:v>
                </c:pt>
                <c:pt idx="78">
                  <c:v>8511338</c:v>
                </c:pt>
                <c:pt idx="79">
                  <c:v>8594076</c:v>
                </c:pt>
                <c:pt idx="80">
                  <c:v>8688430</c:v>
                </c:pt>
                <c:pt idx="81">
                  <c:v>8805603</c:v>
                </c:pt>
                <c:pt idx="82">
                  <c:v>8898243</c:v>
                </c:pt>
                <c:pt idx="83">
                  <c:v>9017899</c:v>
                </c:pt>
                <c:pt idx="84">
                  <c:v>9131943</c:v>
                </c:pt>
                <c:pt idx="85">
                  <c:v>9213797</c:v>
                </c:pt>
                <c:pt idx="86">
                  <c:v>9292684</c:v>
                </c:pt>
                <c:pt idx="87">
                  <c:v>9380165</c:v>
                </c:pt>
                <c:pt idx="88">
                  <c:v>9472184</c:v>
                </c:pt>
                <c:pt idx="89">
                  <c:v>9598620</c:v>
                </c:pt>
                <c:pt idx="90">
                  <c:v>9718147</c:v>
                </c:pt>
                <c:pt idx="91">
                  <c:v>9802528</c:v>
                </c:pt>
                <c:pt idx="92">
                  <c:v>9907498</c:v>
                </c:pt>
                <c:pt idx="93">
                  <c:v>10040259</c:v>
                </c:pt>
                <c:pt idx="94">
                  <c:v>10162538</c:v>
                </c:pt>
                <c:pt idx="95">
                  <c:v>10248667</c:v>
                </c:pt>
                <c:pt idx="96">
                  <c:v>10334209</c:v>
                </c:pt>
                <c:pt idx="97">
                  <c:v>10445103</c:v>
                </c:pt>
                <c:pt idx="98">
                  <c:v>10552278</c:v>
                </c:pt>
                <c:pt idx="99">
                  <c:v>10664094</c:v>
                </c:pt>
                <c:pt idx="100">
                  <c:v>10800980</c:v>
                </c:pt>
                <c:pt idx="101">
                  <c:v>10895669</c:v>
                </c:pt>
                <c:pt idx="102">
                  <c:v>10976274</c:v>
                </c:pt>
                <c:pt idx="103">
                  <c:v>11075146</c:v>
                </c:pt>
                <c:pt idx="104">
                  <c:v>11161484</c:v>
                </c:pt>
                <c:pt idx="105">
                  <c:v>11247017</c:v>
                </c:pt>
                <c:pt idx="106">
                  <c:v>11349052</c:v>
                </c:pt>
                <c:pt idx="107">
                  <c:v>11419367</c:v>
                </c:pt>
                <c:pt idx="108">
                  <c:v>11507881</c:v>
                </c:pt>
                <c:pt idx="109">
                  <c:v>11630150</c:v>
                </c:pt>
                <c:pt idx="110">
                  <c:v>11738779</c:v>
                </c:pt>
                <c:pt idx="111">
                  <c:v>11830424</c:v>
                </c:pt>
                <c:pt idx="112">
                  <c:v>11922558</c:v>
                </c:pt>
                <c:pt idx="113">
                  <c:v>12032732</c:v>
                </c:pt>
                <c:pt idx="114">
                  <c:v>12150702</c:v>
                </c:pt>
                <c:pt idx="115">
                  <c:v>12273814</c:v>
                </c:pt>
                <c:pt idx="116">
                  <c:v>12375688</c:v>
                </c:pt>
                <c:pt idx="117">
                  <c:v>12469718</c:v>
                </c:pt>
                <c:pt idx="118">
                  <c:v>12533145</c:v>
                </c:pt>
                <c:pt idx="119">
                  <c:v>12648281</c:v>
                </c:pt>
                <c:pt idx="120">
                  <c:v>12749125</c:v>
                </c:pt>
                <c:pt idx="121">
                  <c:v>12843907</c:v>
                </c:pt>
                <c:pt idx="122">
                  <c:v>12949547</c:v>
                </c:pt>
                <c:pt idx="123">
                  <c:v>13071851</c:v>
                </c:pt>
                <c:pt idx="124">
                  <c:v>13159039</c:v>
                </c:pt>
                <c:pt idx="125">
                  <c:v>13222469</c:v>
                </c:pt>
                <c:pt idx="126">
                  <c:v>13347209</c:v>
                </c:pt>
                <c:pt idx="127">
                  <c:v>13468216</c:v>
                </c:pt>
                <c:pt idx="128">
                  <c:v>13603812</c:v>
                </c:pt>
                <c:pt idx="129">
                  <c:v>13729462</c:v>
                </c:pt>
                <c:pt idx="130">
                  <c:v>13833380</c:v>
                </c:pt>
                <c:pt idx="131">
                  <c:v>13949552</c:v>
                </c:pt>
                <c:pt idx="132">
                  <c:v>14060137</c:v>
                </c:pt>
                <c:pt idx="133">
                  <c:v>14183835</c:v>
                </c:pt>
                <c:pt idx="134">
                  <c:v>14288054</c:v>
                </c:pt>
                <c:pt idx="135">
                  <c:v>14346842</c:v>
                </c:pt>
                <c:pt idx="136">
                  <c:v>14409674</c:v>
                </c:pt>
                <c:pt idx="137">
                  <c:v>14492183</c:v>
                </c:pt>
                <c:pt idx="138">
                  <c:v>14609133</c:v>
                </c:pt>
                <c:pt idx="139">
                  <c:v>14702822</c:v>
                </c:pt>
                <c:pt idx="140">
                  <c:v>14789155</c:v>
                </c:pt>
                <c:pt idx="141">
                  <c:v>14878141</c:v>
                </c:pt>
                <c:pt idx="142">
                  <c:v>14946636</c:v>
                </c:pt>
                <c:pt idx="143">
                  <c:v>15039268</c:v>
                </c:pt>
                <c:pt idx="144">
                  <c:v>15179578</c:v>
                </c:pt>
                <c:pt idx="145">
                  <c:v>15285642</c:v>
                </c:pt>
                <c:pt idx="146">
                  <c:v>15382921</c:v>
                </c:pt>
                <c:pt idx="147">
                  <c:v>15508815</c:v>
                </c:pt>
                <c:pt idx="148">
                  <c:v>15619316</c:v>
                </c:pt>
                <c:pt idx="149">
                  <c:v>15733401</c:v>
                </c:pt>
                <c:pt idx="150">
                  <c:v>15841255</c:v>
                </c:pt>
                <c:pt idx="151">
                  <c:v>15949682</c:v>
                </c:pt>
                <c:pt idx="152">
                  <c:v>16065017</c:v>
                </c:pt>
                <c:pt idx="153">
                  <c:v>16191025</c:v>
                </c:pt>
                <c:pt idx="154">
                  <c:v>16315453</c:v>
                </c:pt>
                <c:pt idx="155">
                  <c:v>16437467</c:v>
                </c:pt>
                <c:pt idx="156">
                  <c:v>16530101</c:v>
                </c:pt>
                <c:pt idx="157">
                  <c:v>16631241</c:v>
                </c:pt>
                <c:pt idx="158">
                  <c:v>16738598</c:v>
                </c:pt>
                <c:pt idx="159">
                  <c:v>16840581</c:v>
                </c:pt>
                <c:pt idx="160">
                  <c:v>16941447</c:v>
                </c:pt>
                <c:pt idx="161">
                  <c:v>17058049</c:v>
                </c:pt>
                <c:pt idx="162">
                  <c:v>17157892</c:v>
                </c:pt>
                <c:pt idx="163">
                  <c:v>17264093</c:v>
                </c:pt>
                <c:pt idx="164">
                  <c:v>17363474</c:v>
                </c:pt>
                <c:pt idx="165">
                  <c:v>17421405</c:v>
                </c:pt>
                <c:pt idx="166">
                  <c:v>17524669</c:v>
                </c:pt>
                <c:pt idx="167">
                  <c:v>17629946</c:v>
                </c:pt>
                <c:pt idx="168">
                  <c:v>17726505</c:v>
                </c:pt>
                <c:pt idx="169">
                  <c:v>17794344</c:v>
                </c:pt>
                <c:pt idx="170">
                  <c:v>17898013</c:v>
                </c:pt>
                <c:pt idx="171">
                  <c:v>17999968</c:v>
                </c:pt>
                <c:pt idx="172">
                  <c:v>18091760</c:v>
                </c:pt>
                <c:pt idx="173">
                  <c:v>18214435</c:v>
                </c:pt>
                <c:pt idx="174">
                  <c:v>18322508</c:v>
                </c:pt>
                <c:pt idx="175">
                  <c:v>18433642</c:v>
                </c:pt>
                <c:pt idx="176">
                  <c:v>18555908</c:v>
                </c:pt>
                <c:pt idx="177">
                  <c:v>18650774</c:v>
                </c:pt>
                <c:pt idx="178">
                  <c:v>18738667</c:v>
                </c:pt>
                <c:pt idx="179">
                  <c:v>18847224</c:v>
                </c:pt>
                <c:pt idx="180">
                  <c:v>18970162</c:v>
                </c:pt>
                <c:pt idx="181">
                  <c:v>19094872</c:v>
                </c:pt>
                <c:pt idx="182">
                  <c:v>19221592</c:v>
                </c:pt>
                <c:pt idx="183">
                  <c:v>19330613</c:v>
                </c:pt>
                <c:pt idx="184">
                  <c:v>19418203</c:v>
                </c:pt>
                <c:pt idx="185">
                  <c:v>19477185</c:v>
                </c:pt>
                <c:pt idx="186">
                  <c:v>19574224</c:v>
                </c:pt>
                <c:pt idx="187">
                  <c:v>19670310</c:v>
                </c:pt>
                <c:pt idx="188">
                  <c:v>19764297</c:v>
                </c:pt>
                <c:pt idx="189">
                  <c:v>19870947</c:v>
                </c:pt>
                <c:pt idx="190">
                  <c:v>19965697</c:v>
                </c:pt>
                <c:pt idx="191">
                  <c:v>20075392</c:v>
                </c:pt>
                <c:pt idx="192">
                  <c:v>20158531</c:v>
                </c:pt>
                <c:pt idx="193">
                  <c:v>20262465</c:v>
                </c:pt>
                <c:pt idx="194">
                  <c:v>20385400</c:v>
                </c:pt>
                <c:pt idx="195">
                  <c:v>20519643</c:v>
                </c:pt>
                <c:pt idx="196">
                  <c:v>20648919</c:v>
                </c:pt>
                <c:pt idx="197">
                  <c:v>20753674</c:v>
                </c:pt>
                <c:pt idx="198">
                  <c:v>20871452</c:v>
                </c:pt>
                <c:pt idx="199">
                  <c:v>20966670</c:v>
                </c:pt>
                <c:pt idx="200">
                  <c:v>21062699</c:v>
                </c:pt>
                <c:pt idx="201">
                  <c:v>21159620</c:v>
                </c:pt>
                <c:pt idx="202">
                  <c:v>21283360</c:v>
                </c:pt>
                <c:pt idx="203">
                  <c:v>21419471</c:v>
                </c:pt>
                <c:pt idx="204">
                  <c:v>21531030</c:v>
                </c:pt>
                <c:pt idx="205">
                  <c:v>21621755</c:v>
                </c:pt>
                <c:pt idx="206">
                  <c:v>21696290</c:v>
                </c:pt>
                <c:pt idx="207">
                  <c:v>21778570</c:v>
                </c:pt>
                <c:pt idx="208">
                  <c:v>21825378</c:v>
                </c:pt>
                <c:pt idx="209">
                  <c:v>21922007</c:v>
                </c:pt>
                <c:pt idx="210">
                  <c:v>22030005</c:v>
                </c:pt>
                <c:pt idx="211">
                  <c:v>22141595</c:v>
                </c:pt>
                <c:pt idx="212">
                  <c:v>22185364</c:v>
                </c:pt>
                <c:pt idx="213">
                  <c:v>22308507</c:v>
                </c:pt>
                <c:pt idx="214">
                  <c:v>22385570</c:v>
                </c:pt>
                <c:pt idx="215">
                  <c:v>22484464</c:v>
                </c:pt>
                <c:pt idx="216">
                  <c:v>22536660</c:v>
                </c:pt>
                <c:pt idx="217">
                  <c:v>22615649</c:v>
                </c:pt>
                <c:pt idx="218">
                  <c:v>22752310</c:v>
                </c:pt>
                <c:pt idx="219">
                  <c:v>22843569</c:v>
                </c:pt>
                <c:pt idx="220">
                  <c:v>22936742</c:v>
                </c:pt>
                <c:pt idx="221">
                  <c:v>23049257</c:v>
                </c:pt>
                <c:pt idx="222">
                  <c:v>23160872</c:v>
                </c:pt>
                <c:pt idx="223">
                  <c:v>23257229</c:v>
                </c:pt>
                <c:pt idx="224">
                  <c:v>23350175</c:v>
                </c:pt>
                <c:pt idx="225">
                  <c:v>23469871</c:v>
                </c:pt>
                <c:pt idx="226">
                  <c:v>23559991</c:v>
                </c:pt>
                <c:pt idx="227">
                  <c:v>23651293</c:v>
                </c:pt>
                <c:pt idx="228">
                  <c:v>23736415</c:v>
                </c:pt>
                <c:pt idx="229">
                  <c:v>23841882</c:v>
                </c:pt>
                <c:pt idx="230">
                  <c:v>23904484</c:v>
                </c:pt>
                <c:pt idx="231">
                  <c:v>24017527</c:v>
                </c:pt>
                <c:pt idx="232">
                  <c:v>24108626</c:v>
                </c:pt>
                <c:pt idx="233">
                  <c:v>24201058</c:v>
                </c:pt>
                <c:pt idx="234">
                  <c:v>24347218</c:v>
                </c:pt>
                <c:pt idx="235">
                  <c:v>24482507</c:v>
                </c:pt>
                <c:pt idx="236">
                  <c:v>24588828</c:v>
                </c:pt>
                <c:pt idx="237">
                  <c:v>24687418</c:v>
                </c:pt>
                <c:pt idx="238">
                  <c:v>24766461</c:v>
                </c:pt>
                <c:pt idx="239">
                  <c:v>24857678</c:v>
                </c:pt>
                <c:pt idx="240">
                  <c:v>24925604</c:v>
                </c:pt>
                <c:pt idx="241">
                  <c:v>25009676</c:v>
                </c:pt>
                <c:pt idx="242">
                  <c:v>25096960</c:v>
                </c:pt>
                <c:pt idx="243">
                  <c:v>25179129</c:v>
                </c:pt>
                <c:pt idx="244">
                  <c:v>25265427</c:v>
                </c:pt>
                <c:pt idx="245">
                  <c:v>25367386</c:v>
                </c:pt>
                <c:pt idx="246">
                  <c:v>25430784</c:v>
                </c:pt>
                <c:pt idx="247">
                  <c:v>25538282</c:v>
                </c:pt>
                <c:pt idx="248">
                  <c:v>25628083</c:v>
                </c:pt>
                <c:pt idx="249">
                  <c:v>25739709</c:v>
                </c:pt>
                <c:pt idx="250">
                  <c:v>25826021</c:v>
                </c:pt>
                <c:pt idx="251">
                  <c:v>25897723</c:v>
                </c:pt>
                <c:pt idx="252">
                  <c:v>25960126</c:v>
                </c:pt>
                <c:pt idx="253">
                  <c:v>26030039</c:v>
                </c:pt>
                <c:pt idx="254">
                  <c:v>26103525</c:v>
                </c:pt>
                <c:pt idx="255">
                  <c:v>26167277</c:v>
                </c:pt>
                <c:pt idx="256">
                  <c:v>26223344</c:v>
                </c:pt>
                <c:pt idx="257">
                  <c:v>26294436</c:v>
                </c:pt>
                <c:pt idx="258">
                  <c:v>26369986</c:v>
                </c:pt>
                <c:pt idx="259">
                  <c:v>26441250</c:v>
                </c:pt>
                <c:pt idx="260">
                  <c:v>26511357</c:v>
                </c:pt>
                <c:pt idx="261">
                  <c:v>26559083</c:v>
                </c:pt>
                <c:pt idx="262">
                  <c:v>26615193</c:v>
                </c:pt>
                <c:pt idx="263">
                  <c:v>26675243</c:v>
                </c:pt>
                <c:pt idx="264">
                  <c:v>26746537</c:v>
                </c:pt>
                <c:pt idx="265">
                  <c:v>26817634</c:v>
                </c:pt>
                <c:pt idx="266">
                  <c:v>26886756</c:v>
                </c:pt>
                <c:pt idx="267">
                  <c:v>26975278</c:v>
                </c:pt>
                <c:pt idx="268">
                  <c:v>27042252</c:v>
                </c:pt>
                <c:pt idx="269">
                  <c:v>27093853</c:v>
                </c:pt>
                <c:pt idx="270">
                  <c:v>27159574</c:v>
                </c:pt>
                <c:pt idx="271">
                  <c:v>27199459</c:v>
                </c:pt>
                <c:pt idx="272">
                  <c:v>27260130</c:v>
                </c:pt>
                <c:pt idx="273">
                  <c:v>27316441</c:v>
                </c:pt>
                <c:pt idx="274">
                  <c:v>27368225</c:v>
                </c:pt>
                <c:pt idx="275">
                  <c:v>27430891</c:v>
                </c:pt>
                <c:pt idx="276">
                  <c:v>27509621</c:v>
                </c:pt>
                <c:pt idx="277">
                  <c:v>27579501</c:v>
                </c:pt>
                <c:pt idx="278">
                  <c:v>27633248</c:v>
                </c:pt>
                <c:pt idx="279">
                  <c:v>27671240</c:v>
                </c:pt>
                <c:pt idx="280">
                  <c:v>27722580</c:v>
                </c:pt>
                <c:pt idx="281">
                  <c:v>27790071</c:v>
                </c:pt>
                <c:pt idx="282">
                  <c:v>27863850</c:v>
                </c:pt>
                <c:pt idx="283">
                  <c:v>27939406</c:v>
                </c:pt>
                <c:pt idx="284">
                  <c:v>27991623</c:v>
                </c:pt>
                <c:pt idx="285">
                  <c:v>28054131</c:v>
                </c:pt>
                <c:pt idx="286">
                  <c:v>28121473</c:v>
                </c:pt>
                <c:pt idx="287">
                  <c:v>28197742</c:v>
                </c:pt>
                <c:pt idx="288">
                  <c:v>28259538</c:v>
                </c:pt>
                <c:pt idx="289">
                  <c:v>28326727</c:v>
                </c:pt>
                <c:pt idx="290">
                  <c:v>28373419</c:v>
                </c:pt>
                <c:pt idx="291">
                  <c:v>28437678</c:v>
                </c:pt>
                <c:pt idx="292">
                  <c:v>28505468</c:v>
                </c:pt>
                <c:pt idx="293">
                  <c:v>28573320</c:v>
                </c:pt>
                <c:pt idx="294">
                  <c:v>28636510</c:v>
                </c:pt>
                <c:pt idx="295">
                  <c:v>28681685</c:v>
                </c:pt>
                <c:pt idx="296">
                  <c:v>28731636</c:v>
                </c:pt>
                <c:pt idx="297">
                  <c:v>28791896</c:v>
                </c:pt>
                <c:pt idx="298">
                  <c:v>28845267</c:v>
                </c:pt>
                <c:pt idx="299">
                  <c:v>28922765</c:v>
                </c:pt>
                <c:pt idx="300">
                  <c:v>28993872</c:v>
                </c:pt>
                <c:pt idx="301">
                  <c:v>29060327</c:v>
                </c:pt>
                <c:pt idx="302">
                  <c:v>29122677</c:v>
                </c:pt>
                <c:pt idx="303">
                  <c:v>29187273</c:v>
                </c:pt>
                <c:pt idx="304">
                  <c:v>29265059</c:v>
                </c:pt>
                <c:pt idx="305">
                  <c:v>29327028</c:v>
                </c:pt>
                <c:pt idx="306">
                  <c:v>29374822</c:v>
                </c:pt>
                <c:pt idx="307">
                  <c:v>29442221</c:v>
                </c:pt>
                <c:pt idx="308">
                  <c:v>29503214</c:v>
                </c:pt>
                <c:pt idx="309">
                  <c:v>29546484</c:v>
                </c:pt>
                <c:pt idx="310">
                  <c:v>29610523</c:v>
                </c:pt>
                <c:pt idx="311">
                  <c:v>29676902</c:v>
                </c:pt>
                <c:pt idx="312">
                  <c:v>29727627</c:v>
                </c:pt>
                <c:pt idx="313">
                  <c:v>29784340</c:v>
                </c:pt>
                <c:pt idx="314">
                  <c:v>29857565</c:v>
                </c:pt>
                <c:pt idx="315">
                  <c:v>29922819</c:v>
                </c:pt>
                <c:pt idx="316">
                  <c:v>29995312</c:v>
                </c:pt>
                <c:pt idx="317">
                  <c:v>30063622</c:v>
                </c:pt>
                <c:pt idx="318">
                  <c:v>30122324</c:v>
                </c:pt>
                <c:pt idx="319">
                  <c:v>30176759</c:v>
                </c:pt>
                <c:pt idx="320">
                  <c:v>30251239</c:v>
                </c:pt>
                <c:pt idx="321">
                  <c:v>30320201</c:v>
                </c:pt>
                <c:pt idx="322">
                  <c:v>30380372</c:v>
                </c:pt>
                <c:pt idx="323">
                  <c:v>30443453</c:v>
                </c:pt>
                <c:pt idx="324">
                  <c:v>30515804</c:v>
                </c:pt>
                <c:pt idx="325">
                  <c:v>30577928</c:v>
                </c:pt>
                <c:pt idx="326">
                  <c:v>30650907</c:v>
                </c:pt>
                <c:pt idx="327">
                  <c:v>30721805</c:v>
                </c:pt>
                <c:pt idx="328">
                  <c:v>30769741</c:v>
                </c:pt>
                <c:pt idx="329">
                  <c:v>30824926</c:v>
                </c:pt>
                <c:pt idx="330">
                  <c:v>30858238</c:v>
                </c:pt>
                <c:pt idx="331">
                  <c:v>30914337</c:v>
                </c:pt>
                <c:pt idx="332">
                  <c:v>30967500</c:v>
                </c:pt>
                <c:pt idx="333">
                  <c:v>31029533</c:v>
                </c:pt>
                <c:pt idx="334">
                  <c:v>31102522</c:v>
                </c:pt>
                <c:pt idx="335">
                  <c:v>31168679</c:v>
                </c:pt>
                <c:pt idx="336">
                  <c:v>31220172</c:v>
                </c:pt>
                <c:pt idx="337">
                  <c:v>31289685</c:v>
                </c:pt>
                <c:pt idx="338">
                  <c:v>31355773</c:v>
                </c:pt>
                <c:pt idx="339">
                  <c:v>31420136</c:v>
                </c:pt>
                <c:pt idx="340">
                  <c:v>31473432</c:v>
                </c:pt>
                <c:pt idx="341">
                  <c:v>31534556</c:v>
                </c:pt>
                <c:pt idx="342">
                  <c:v>31598994</c:v>
                </c:pt>
                <c:pt idx="343">
                  <c:v>31655283</c:v>
                </c:pt>
                <c:pt idx="344">
                  <c:v>31707483</c:v>
                </c:pt>
                <c:pt idx="345">
                  <c:v>31768128</c:v>
                </c:pt>
                <c:pt idx="346">
                  <c:v>31826001</c:v>
                </c:pt>
                <c:pt idx="347">
                  <c:v>31882127</c:v>
                </c:pt>
                <c:pt idx="348">
                  <c:v>31945623</c:v>
                </c:pt>
                <c:pt idx="349">
                  <c:v>32008078</c:v>
                </c:pt>
                <c:pt idx="350">
                  <c:v>32046383</c:v>
                </c:pt>
                <c:pt idx="351">
                  <c:v>32084055</c:v>
                </c:pt>
                <c:pt idx="352">
                  <c:v>32142737</c:v>
                </c:pt>
                <c:pt idx="353">
                  <c:v>32203256</c:v>
                </c:pt>
                <c:pt idx="354">
                  <c:v>32267703</c:v>
                </c:pt>
                <c:pt idx="355">
                  <c:v>32332096</c:v>
                </c:pt>
                <c:pt idx="356">
                  <c:v>32408613</c:v>
                </c:pt>
                <c:pt idx="357">
                  <c:v>32472641</c:v>
                </c:pt>
                <c:pt idx="358">
                  <c:v>32528281</c:v>
                </c:pt>
                <c:pt idx="359">
                  <c:v>32594053</c:v>
                </c:pt>
                <c:pt idx="360">
                  <c:v>32647353</c:v>
                </c:pt>
                <c:pt idx="361">
                  <c:v>32712087</c:v>
                </c:pt>
                <c:pt idx="362">
                  <c:v>32796426</c:v>
                </c:pt>
                <c:pt idx="363">
                  <c:v>32850530</c:v>
                </c:pt>
                <c:pt idx="364">
                  <c:v>32884238</c:v>
                </c:pt>
                <c:pt idx="365">
                  <c:v>32942613</c:v>
                </c:pt>
                <c:pt idx="366">
                  <c:v>33015235</c:v>
                </c:pt>
                <c:pt idx="367">
                  <c:v>33071754</c:v>
                </c:pt>
                <c:pt idx="368">
                  <c:v>33141681</c:v>
                </c:pt>
                <c:pt idx="369">
                  <c:v>33203260</c:v>
                </c:pt>
                <c:pt idx="370">
                  <c:v>33246306</c:v>
                </c:pt>
                <c:pt idx="371">
                  <c:v>33308146</c:v>
                </c:pt>
                <c:pt idx="372">
                  <c:v>33385954</c:v>
                </c:pt>
                <c:pt idx="373">
                  <c:v>33440087</c:v>
                </c:pt>
                <c:pt idx="374">
                  <c:v>33524323</c:v>
                </c:pt>
                <c:pt idx="375">
                  <c:v>33584149</c:v>
                </c:pt>
                <c:pt idx="376">
                  <c:v>33640118</c:v>
                </c:pt>
                <c:pt idx="377">
                  <c:v>33715103</c:v>
                </c:pt>
                <c:pt idx="378">
                  <c:v>33778296</c:v>
                </c:pt>
                <c:pt idx="379">
                  <c:v>33839505</c:v>
                </c:pt>
                <c:pt idx="380">
                  <c:v>33897280</c:v>
                </c:pt>
                <c:pt idx="381">
                  <c:v>33983671</c:v>
                </c:pt>
                <c:pt idx="382">
                  <c:v>34054183</c:v>
                </c:pt>
                <c:pt idx="383">
                  <c:v>34103745</c:v>
                </c:pt>
                <c:pt idx="384">
                  <c:v>34160563</c:v>
                </c:pt>
                <c:pt idx="385">
                  <c:v>34225909</c:v>
                </c:pt>
                <c:pt idx="386">
                  <c:v>34279502</c:v>
                </c:pt>
                <c:pt idx="387">
                  <c:v>34351368</c:v>
                </c:pt>
                <c:pt idx="388">
                  <c:v>34407303</c:v>
                </c:pt>
                <c:pt idx="389">
                  <c:v>34459985</c:v>
                </c:pt>
                <c:pt idx="390">
                  <c:v>34525807</c:v>
                </c:pt>
                <c:pt idx="391">
                  <c:v>34575500</c:v>
                </c:pt>
                <c:pt idx="392">
                  <c:v>34646405</c:v>
                </c:pt>
                <c:pt idx="393">
                  <c:v>34712702</c:v>
                </c:pt>
                <c:pt idx="394">
                  <c:v>34767041</c:v>
                </c:pt>
                <c:pt idx="395">
                  <c:v>34815285</c:v>
                </c:pt>
                <c:pt idx="396">
                  <c:v>34862579</c:v>
                </c:pt>
                <c:pt idx="397">
                  <c:v>34907107</c:v>
                </c:pt>
                <c:pt idx="398">
                  <c:v>34962480</c:v>
                </c:pt>
                <c:pt idx="399">
                  <c:v>35041275</c:v>
                </c:pt>
                <c:pt idx="400">
                  <c:v>35098401</c:v>
                </c:pt>
                <c:pt idx="401">
                  <c:v>35162271</c:v>
                </c:pt>
                <c:pt idx="402">
                  <c:v>35208758</c:v>
                </c:pt>
                <c:pt idx="403">
                  <c:v>35255613</c:v>
                </c:pt>
                <c:pt idx="404">
                  <c:v>35315041</c:v>
                </c:pt>
                <c:pt idx="405">
                  <c:v>35374539</c:v>
                </c:pt>
                <c:pt idx="406">
                  <c:v>35415938</c:v>
                </c:pt>
                <c:pt idx="407">
                  <c:v>35481388</c:v>
                </c:pt>
                <c:pt idx="408">
                  <c:v>35539120</c:v>
                </c:pt>
                <c:pt idx="409">
                  <c:v>35604308</c:v>
                </c:pt>
                <c:pt idx="410">
                  <c:v>35649941</c:v>
                </c:pt>
                <c:pt idx="411">
                  <c:v>35712881</c:v>
                </c:pt>
                <c:pt idx="412">
                  <c:v>35778448</c:v>
                </c:pt>
                <c:pt idx="413">
                  <c:v>35845656</c:v>
                </c:pt>
                <c:pt idx="414">
                  <c:v>35902199</c:v>
                </c:pt>
                <c:pt idx="415">
                  <c:v>35958148</c:v>
                </c:pt>
                <c:pt idx="416">
                  <c:v>36028962</c:v>
                </c:pt>
                <c:pt idx="417">
                  <c:v>36093369</c:v>
                </c:pt>
                <c:pt idx="418">
                  <c:v>36160270</c:v>
                </c:pt>
                <c:pt idx="419">
                  <c:v>36225750</c:v>
                </c:pt>
                <c:pt idx="420">
                  <c:v>36280665</c:v>
                </c:pt>
                <c:pt idx="421">
                  <c:v>36348455</c:v>
                </c:pt>
                <c:pt idx="422">
                  <c:v>36384698</c:v>
                </c:pt>
                <c:pt idx="423">
                  <c:v>36449721</c:v>
                </c:pt>
                <c:pt idx="424">
                  <c:v>36508837</c:v>
                </c:pt>
                <c:pt idx="425">
                  <c:v>36559026</c:v>
                </c:pt>
                <c:pt idx="426">
                  <c:v>36607025</c:v>
                </c:pt>
                <c:pt idx="427">
                  <c:v>36652340</c:v>
                </c:pt>
                <c:pt idx="428">
                  <c:v>36690763</c:v>
                </c:pt>
                <c:pt idx="429">
                  <c:v>36745798</c:v>
                </c:pt>
                <c:pt idx="430">
                  <c:v>36813826</c:v>
                </c:pt>
                <c:pt idx="431">
                  <c:v>36889835</c:v>
                </c:pt>
                <c:pt idx="432">
                  <c:v>36960191</c:v>
                </c:pt>
                <c:pt idx="433">
                  <c:v>37008365</c:v>
                </c:pt>
                <c:pt idx="434">
                  <c:v>37076320</c:v>
                </c:pt>
                <c:pt idx="435">
                  <c:v>37122791</c:v>
                </c:pt>
                <c:pt idx="436">
                  <c:v>37176963</c:v>
                </c:pt>
                <c:pt idx="437">
                  <c:v>37230629</c:v>
                </c:pt>
                <c:pt idx="438">
                  <c:v>37282075</c:v>
                </c:pt>
                <c:pt idx="439">
                  <c:v>37353220</c:v>
                </c:pt>
                <c:pt idx="440">
                  <c:v>37414655</c:v>
                </c:pt>
                <c:pt idx="441">
                  <c:v>37497558</c:v>
                </c:pt>
                <c:pt idx="442">
                  <c:v>37548905</c:v>
                </c:pt>
                <c:pt idx="443">
                  <c:v>37628906</c:v>
                </c:pt>
                <c:pt idx="444">
                  <c:v>37698037</c:v>
                </c:pt>
                <c:pt idx="445">
                  <c:v>37772275</c:v>
                </c:pt>
                <c:pt idx="446">
                  <c:v>37819845</c:v>
                </c:pt>
                <c:pt idx="447">
                  <c:v>37870105</c:v>
                </c:pt>
                <c:pt idx="448">
                  <c:v>37916744</c:v>
                </c:pt>
                <c:pt idx="449">
                  <c:v>37974973</c:v>
                </c:pt>
                <c:pt idx="450">
                  <c:v>38024862</c:v>
                </c:pt>
                <c:pt idx="451">
                  <c:v>38078939</c:v>
                </c:pt>
                <c:pt idx="452">
                  <c:v>38128854</c:v>
                </c:pt>
                <c:pt idx="453">
                  <c:v>38189904</c:v>
                </c:pt>
                <c:pt idx="454">
                  <c:v>38245812</c:v>
                </c:pt>
                <c:pt idx="455">
                  <c:v>38317777</c:v>
                </c:pt>
                <c:pt idx="456">
                  <c:v>38390678</c:v>
                </c:pt>
                <c:pt idx="457">
                  <c:v>38450912</c:v>
                </c:pt>
                <c:pt idx="458">
                  <c:v>38504906</c:v>
                </c:pt>
                <c:pt idx="459">
                  <c:v>38559654</c:v>
                </c:pt>
                <c:pt idx="460">
                  <c:v>38616832</c:v>
                </c:pt>
                <c:pt idx="461">
                  <c:v>38692757</c:v>
                </c:pt>
                <c:pt idx="462">
                  <c:v>38753925</c:v>
                </c:pt>
                <c:pt idx="463">
                  <c:v>38822704</c:v>
                </c:pt>
                <c:pt idx="464">
                  <c:v>38883265</c:v>
                </c:pt>
                <c:pt idx="465">
                  <c:v>38929258</c:v>
                </c:pt>
                <c:pt idx="466">
                  <c:v>38987039</c:v>
                </c:pt>
                <c:pt idx="467">
                  <c:v>39050364</c:v>
                </c:pt>
                <c:pt idx="468">
                  <c:v>39105380</c:v>
                </c:pt>
                <c:pt idx="469">
                  <c:v>39134314</c:v>
                </c:pt>
                <c:pt idx="470">
                  <c:v>39199004</c:v>
                </c:pt>
                <c:pt idx="471">
                  <c:v>39258998</c:v>
                </c:pt>
                <c:pt idx="472">
                  <c:v>39321479</c:v>
                </c:pt>
                <c:pt idx="473">
                  <c:v>39355526</c:v>
                </c:pt>
                <c:pt idx="474">
                  <c:v>39415947</c:v>
                </c:pt>
                <c:pt idx="475">
                  <c:v>39489635</c:v>
                </c:pt>
                <c:pt idx="476">
                  <c:v>39558036</c:v>
                </c:pt>
                <c:pt idx="477">
                  <c:v>39606753</c:v>
                </c:pt>
                <c:pt idx="478">
                  <c:v>39650401</c:v>
                </c:pt>
                <c:pt idx="479">
                  <c:v>39688303</c:v>
                </c:pt>
                <c:pt idx="480">
                  <c:v>39750187</c:v>
                </c:pt>
                <c:pt idx="481">
                  <c:v>39809906</c:v>
                </c:pt>
                <c:pt idx="482">
                  <c:v>39857086</c:v>
                </c:pt>
                <c:pt idx="483">
                  <c:v>39923206</c:v>
                </c:pt>
                <c:pt idx="484">
                  <c:v>39980893</c:v>
                </c:pt>
                <c:pt idx="485">
                  <c:v>40040910</c:v>
                </c:pt>
                <c:pt idx="486">
                  <c:v>40109710</c:v>
                </c:pt>
                <c:pt idx="487">
                  <c:v>40179245</c:v>
                </c:pt>
                <c:pt idx="488">
                  <c:v>40234818</c:v>
                </c:pt>
                <c:pt idx="489">
                  <c:v>40296248</c:v>
                </c:pt>
                <c:pt idx="490">
                  <c:v>40356049</c:v>
                </c:pt>
                <c:pt idx="491">
                  <c:v>40417283</c:v>
                </c:pt>
                <c:pt idx="492">
                  <c:v>40465512</c:v>
                </c:pt>
                <c:pt idx="493">
                  <c:v>40526497</c:v>
                </c:pt>
                <c:pt idx="494">
                  <c:v>40595794</c:v>
                </c:pt>
                <c:pt idx="495">
                  <c:v>40655838</c:v>
                </c:pt>
                <c:pt idx="496">
                  <c:v>40701315</c:v>
                </c:pt>
                <c:pt idx="497">
                  <c:v>40758843</c:v>
                </c:pt>
                <c:pt idx="498">
                  <c:v>40830829</c:v>
                </c:pt>
                <c:pt idx="499">
                  <c:v>40893362</c:v>
                </c:pt>
                <c:pt idx="500">
                  <c:v>40955373</c:v>
                </c:pt>
                <c:pt idx="501">
                  <c:v>41031085</c:v>
                </c:pt>
                <c:pt idx="502">
                  <c:v>41088022</c:v>
                </c:pt>
                <c:pt idx="503">
                  <c:v>41150798</c:v>
                </c:pt>
                <c:pt idx="504">
                  <c:v>41219391</c:v>
                </c:pt>
                <c:pt idx="505">
                  <c:v>41273281</c:v>
                </c:pt>
                <c:pt idx="506">
                  <c:v>41331323</c:v>
                </c:pt>
                <c:pt idx="507">
                  <c:v>41388352</c:v>
                </c:pt>
                <c:pt idx="508">
                  <c:v>41452112</c:v>
                </c:pt>
                <c:pt idx="509">
                  <c:v>41500007</c:v>
                </c:pt>
                <c:pt idx="510">
                  <c:v>41555507</c:v>
                </c:pt>
                <c:pt idx="511">
                  <c:v>41608256</c:v>
                </c:pt>
                <c:pt idx="512">
                  <c:v>41669606</c:v>
                </c:pt>
                <c:pt idx="513">
                  <c:v>41711118</c:v>
                </c:pt>
                <c:pt idx="514">
                  <c:v>41777016</c:v>
                </c:pt>
                <c:pt idx="515">
                  <c:v>41847767</c:v>
                </c:pt>
                <c:pt idx="516">
                  <c:v>41903302</c:v>
                </c:pt>
                <c:pt idx="517">
                  <c:v>41955486</c:v>
                </c:pt>
                <c:pt idx="518">
                  <c:v>42019812</c:v>
                </c:pt>
                <c:pt idx="519">
                  <c:v>42074148</c:v>
                </c:pt>
                <c:pt idx="520">
                  <c:v>42140188</c:v>
                </c:pt>
                <c:pt idx="521">
                  <c:v>42212406</c:v>
                </c:pt>
                <c:pt idx="522">
                  <c:v>42282570</c:v>
                </c:pt>
                <c:pt idx="523">
                  <c:v>42318937</c:v>
                </c:pt>
                <c:pt idx="524">
                  <c:v>42370190</c:v>
                </c:pt>
                <c:pt idx="525">
                  <c:v>42440888</c:v>
                </c:pt>
                <c:pt idx="526">
                  <c:v>42499318</c:v>
                </c:pt>
                <c:pt idx="527">
                  <c:v>42560163</c:v>
                </c:pt>
                <c:pt idx="528">
                  <c:v>42611416</c:v>
                </c:pt>
                <c:pt idx="529">
                  <c:v>42672527</c:v>
                </c:pt>
                <c:pt idx="530">
                  <c:v>42742589</c:v>
                </c:pt>
                <c:pt idx="531">
                  <c:v>42790542</c:v>
                </c:pt>
                <c:pt idx="532">
                  <c:v>42840942</c:v>
                </c:pt>
                <c:pt idx="533">
                  <c:v>42890579</c:v>
                </c:pt>
                <c:pt idx="534">
                  <c:v>42951479</c:v>
                </c:pt>
                <c:pt idx="535">
                  <c:v>43019920</c:v>
                </c:pt>
                <c:pt idx="536">
                  <c:v>43077132</c:v>
                </c:pt>
                <c:pt idx="537">
                  <c:v>43137906</c:v>
                </c:pt>
                <c:pt idx="538">
                  <c:v>43194043</c:v>
                </c:pt>
                <c:pt idx="539">
                  <c:v>43247556</c:v>
                </c:pt>
                <c:pt idx="540">
                  <c:v>43303201</c:v>
                </c:pt>
                <c:pt idx="541">
                  <c:v>43351289</c:v>
                </c:pt>
                <c:pt idx="542">
                  <c:v>43400836</c:v>
                </c:pt>
                <c:pt idx="543">
                  <c:v>43473769</c:v>
                </c:pt>
                <c:pt idx="544">
                  <c:v>43529887</c:v>
                </c:pt>
                <c:pt idx="545">
                  <c:v>43599473</c:v>
                </c:pt>
                <c:pt idx="546">
                  <c:v>43641211</c:v>
                </c:pt>
                <c:pt idx="547">
                  <c:v>43700680</c:v>
                </c:pt>
                <c:pt idx="548">
                  <c:v>43754791</c:v>
                </c:pt>
                <c:pt idx="549">
                  <c:v>43807916</c:v>
                </c:pt>
                <c:pt idx="550">
                  <c:v>43860191</c:v>
                </c:pt>
                <c:pt idx="551">
                  <c:v>43911477</c:v>
                </c:pt>
                <c:pt idx="552">
                  <c:v>43972095</c:v>
                </c:pt>
                <c:pt idx="553">
                  <c:v>44040673</c:v>
                </c:pt>
                <c:pt idx="554">
                  <c:v>44106809</c:v>
                </c:pt>
                <c:pt idx="555">
                  <c:v>44161191</c:v>
                </c:pt>
                <c:pt idx="556">
                  <c:v>44226726</c:v>
                </c:pt>
                <c:pt idx="557">
                  <c:v>44284174</c:v>
                </c:pt>
                <c:pt idx="558">
                  <c:v>44342699</c:v>
                </c:pt>
                <c:pt idx="559">
                  <c:v>44404892</c:v>
                </c:pt>
                <c:pt idx="560">
                  <c:v>44471629</c:v>
                </c:pt>
                <c:pt idx="561">
                  <c:v>44519024</c:v>
                </c:pt>
                <c:pt idx="562">
                  <c:v>44569221</c:v>
                </c:pt>
                <c:pt idx="563">
                  <c:v>44644222</c:v>
                </c:pt>
                <c:pt idx="564">
                  <c:v>44691905</c:v>
                </c:pt>
                <c:pt idx="565">
                  <c:v>44720633</c:v>
                </c:pt>
                <c:pt idx="566">
                  <c:v>44753287</c:v>
                </c:pt>
                <c:pt idx="567">
                  <c:v>44799980</c:v>
                </c:pt>
                <c:pt idx="568">
                  <c:v>44868264</c:v>
                </c:pt>
                <c:pt idx="569">
                  <c:v>44922874</c:v>
                </c:pt>
                <c:pt idx="570">
                  <c:v>44960370</c:v>
                </c:pt>
                <c:pt idx="571">
                  <c:v>45019143</c:v>
                </c:pt>
                <c:pt idx="572">
                  <c:v>45080415</c:v>
                </c:pt>
                <c:pt idx="573">
                  <c:v>45135628</c:v>
                </c:pt>
                <c:pt idx="574">
                  <c:v>45197354</c:v>
                </c:pt>
                <c:pt idx="575">
                  <c:v>45247148</c:v>
                </c:pt>
                <c:pt idx="576">
                  <c:v>45297198</c:v>
                </c:pt>
                <c:pt idx="577">
                  <c:v>45370356</c:v>
                </c:pt>
                <c:pt idx="578">
                  <c:v>45429259</c:v>
                </c:pt>
                <c:pt idx="579">
                  <c:v>45507620</c:v>
                </c:pt>
                <c:pt idx="580">
                  <c:v>45577185</c:v>
                </c:pt>
                <c:pt idx="581">
                  <c:v>45631073</c:v>
                </c:pt>
                <c:pt idx="582">
                  <c:v>45698666</c:v>
                </c:pt>
                <c:pt idx="583">
                  <c:v>45751974</c:v>
                </c:pt>
                <c:pt idx="584">
                  <c:v>45820301</c:v>
                </c:pt>
                <c:pt idx="585">
                  <c:v>45880772</c:v>
                </c:pt>
                <c:pt idx="586">
                  <c:v>45935792</c:v>
                </c:pt>
                <c:pt idx="587">
                  <c:v>46002389</c:v>
                </c:pt>
                <c:pt idx="588">
                  <c:v>46067013</c:v>
                </c:pt>
                <c:pt idx="589">
                  <c:v>46119490</c:v>
                </c:pt>
                <c:pt idx="590">
                  <c:v>46186934</c:v>
                </c:pt>
                <c:pt idx="591">
                  <c:v>46248874</c:v>
                </c:pt>
                <c:pt idx="592">
                  <c:v>46311716</c:v>
                </c:pt>
                <c:pt idx="593">
                  <c:v>46352510</c:v>
                </c:pt>
                <c:pt idx="594">
                  <c:v>46414908</c:v>
                </c:pt>
                <c:pt idx="595">
                  <c:v>46473389</c:v>
                </c:pt>
                <c:pt idx="596">
                  <c:v>46530848</c:v>
                </c:pt>
                <c:pt idx="597">
                  <c:v>46590622</c:v>
                </c:pt>
                <c:pt idx="598">
                  <c:v>46630310</c:v>
                </c:pt>
                <c:pt idx="599">
                  <c:v>46684103</c:v>
                </c:pt>
                <c:pt idx="600">
                  <c:v>46736828</c:v>
                </c:pt>
                <c:pt idx="601">
                  <c:v>46805144</c:v>
                </c:pt>
                <c:pt idx="602">
                  <c:v>46852270</c:v>
                </c:pt>
                <c:pt idx="603">
                  <c:v>46914528</c:v>
                </c:pt>
                <c:pt idx="604">
                  <c:v>46953733</c:v>
                </c:pt>
                <c:pt idx="605">
                  <c:v>46980360</c:v>
                </c:pt>
                <c:pt idx="606">
                  <c:v>47043424</c:v>
                </c:pt>
                <c:pt idx="607">
                  <c:v>47110368</c:v>
                </c:pt>
                <c:pt idx="608">
                  <c:v>47162578</c:v>
                </c:pt>
                <c:pt idx="609">
                  <c:v>47215229</c:v>
                </c:pt>
                <c:pt idx="610">
                  <c:v>47274351</c:v>
                </c:pt>
                <c:pt idx="611">
                  <c:v>47324499</c:v>
                </c:pt>
                <c:pt idx="612">
                  <c:v>47387585</c:v>
                </c:pt>
                <c:pt idx="613">
                  <c:v>47463852</c:v>
                </c:pt>
                <c:pt idx="614">
                  <c:v>47528505</c:v>
                </c:pt>
                <c:pt idx="615">
                  <c:v>47585930</c:v>
                </c:pt>
                <c:pt idx="616">
                  <c:v>47647372</c:v>
                </c:pt>
                <c:pt idx="617">
                  <c:v>47697281</c:v>
                </c:pt>
                <c:pt idx="618">
                  <c:v>47761605</c:v>
                </c:pt>
                <c:pt idx="619">
                  <c:v>47825590</c:v>
                </c:pt>
                <c:pt idx="620">
                  <c:v>47886889</c:v>
                </c:pt>
                <c:pt idx="621">
                  <c:v>47947602</c:v>
                </c:pt>
                <c:pt idx="622">
                  <c:v>48009751</c:v>
                </c:pt>
                <c:pt idx="623">
                  <c:v>48059741</c:v>
                </c:pt>
                <c:pt idx="624">
                  <c:v>48127409</c:v>
                </c:pt>
                <c:pt idx="625">
                  <c:v>48167183</c:v>
                </c:pt>
                <c:pt idx="626">
                  <c:v>48217308</c:v>
                </c:pt>
                <c:pt idx="627">
                  <c:v>48285405</c:v>
                </c:pt>
                <c:pt idx="628">
                  <c:v>48330294</c:v>
                </c:pt>
                <c:pt idx="629">
                  <c:v>48382632</c:v>
                </c:pt>
                <c:pt idx="630">
                  <c:v>48407272</c:v>
                </c:pt>
                <c:pt idx="631">
                  <c:v>48466764</c:v>
                </c:pt>
                <c:pt idx="632">
                  <c:v>48525563</c:v>
                </c:pt>
                <c:pt idx="633">
                  <c:v>48588634</c:v>
                </c:pt>
                <c:pt idx="634">
                  <c:v>48654471</c:v>
                </c:pt>
                <c:pt idx="635">
                  <c:v>48729112</c:v>
                </c:pt>
                <c:pt idx="636">
                  <c:v>48792957</c:v>
                </c:pt>
                <c:pt idx="637">
                  <c:v>48839103</c:v>
                </c:pt>
                <c:pt idx="638">
                  <c:v>48903527</c:v>
                </c:pt>
                <c:pt idx="639">
                  <c:v>48957797</c:v>
                </c:pt>
                <c:pt idx="640">
                  <c:v>49026679</c:v>
                </c:pt>
                <c:pt idx="641">
                  <c:v>49096593</c:v>
                </c:pt>
                <c:pt idx="642">
                  <c:v>49141178</c:v>
                </c:pt>
                <c:pt idx="643">
                  <c:v>49194958</c:v>
                </c:pt>
                <c:pt idx="644">
                  <c:v>49227172</c:v>
                </c:pt>
                <c:pt idx="645">
                  <c:v>49291290</c:v>
                </c:pt>
                <c:pt idx="646">
                  <c:v>49365829</c:v>
                </c:pt>
                <c:pt idx="647">
                  <c:v>49435694</c:v>
                </c:pt>
                <c:pt idx="648">
                  <c:v>49481006</c:v>
                </c:pt>
                <c:pt idx="649">
                  <c:v>49526395</c:v>
                </c:pt>
                <c:pt idx="650">
                  <c:v>49577757</c:v>
                </c:pt>
                <c:pt idx="651">
                  <c:v>49615219</c:v>
                </c:pt>
                <c:pt idx="652">
                  <c:v>49665153</c:v>
                </c:pt>
                <c:pt idx="653">
                  <c:v>49723793</c:v>
                </c:pt>
                <c:pt idx="654">
                  <c:v>49772942</c:v>
                </c:pt>
                <c:pt idx="655">
                  <c:v>49848493</c:v>
                </c:pt>
                <c:pt idx="656">
                  <c:v>49927391</c:v>
                </c:pt>
                <c:pt idx="657">
                  <c:v>49989168</c:v>
                </c:pt>
                <c:pt idx="658">
                  <c:v>50045036</c:v>
                </c:pt>
                <c:pt idx="659">
                  <c:v>50081747</c:v>
                </c:pt>
                <c:pt idx="660">
                  <c:v>50126796</c:v>
                </c:pt>
                <c:pt idx="661">
                  <c:v>50183082</c:v>
                </c:pt>
                <c:pt idx="662">
                  <c:v>50239434</c:v>
                </c:pt>
                <c:pt idx="663">
                  <c:v>50301190</c:v>
                </c:pt>
                <c:pt idx="664">
                  <c:v>50374546</c:v>
                </c:pt>
                <c:pt idx="665">
                  <c:v>50434674</c:v>
                </c:pt>
                <c:pt idx="666">
                  <c:v>50493333</c:v>
                </c:pt>
                <c:pt idx="667">
                  <c:v>50558425</c:v>
                </c:pt>
                <c:pt idx="668">
                  <c:v>50633887</c:v>
                </c:pt>
                <c:pt idx="669">
                  <c:v>50695578</c:v>
                </c:pt>
                <c:pt idx="670">
                  <c:v>50743129</c:v>
                </c:pt>
                <c:pt idx="671">
                  <c:v>50804521</c:v>
                </c:pt>
                <c:pt idx="672">
                  <c:v>50861916</c:v>
                </c:pt>
                <c:pt idx="673">
                  <c:v>50917031</c:v>
                </c:pt>
                <c:pt idx="674">
                  <c:v>50980167</c:v>
                </c:pt>
                <c:pt idx="675">
                  <c:v>51049965</c:v>
                </c:pt>
                <c:pt idx="676">
                  <c:v>51119336</c:v>
                </c:pt>
                <c:pt idx="677">
                  <c:v>51185109</c:v>
                </c:pt>
                <c:pt idx="678">
                  <c:v>51244597</c:v>
                </c:pt>
                <c:pt idx="679">
                  <c:v>51284937</c:v>
                </c:pt>
                <c:pt idx="680">
                  <c:v>51336114</c:v>
                </c:pt>
                <c:pt idx="681">
                  <c:v>51387338</c:v>
                </c:pt>
                <c:pt idx="682">
                  <c:v>51468249</c:v>
                </c:pt>
                <c:pt idx="683">
                  <c:v>51512714</c:v>
                </c:pt>
                <c:pt idx="684">
                  <c:v>51562513</c:v>
                </c:pt>
                <c:pt idx="685">
                  <c:v>51616427</c:v>
                </c:pt>
                <c:pt idx="686">
                  <c:v>51677668</c:v>
                </c:pt>
                <c:pt idx="687">
                  <c:v>51733146</c:v>
                </c:pt>
                <c:pt idx="688">
                  <c:v>51766398</c:v>
                </c:pt>
                <c:pt idx="689">
                  <c:v>51828084</c:v>
                </c:pt>
                <c:pt idx="690">
                  <c:v>51864392</c:v>
                </c:pt>
                <c:pt idx="691">
                  <c:v>51936604</c:v>
                </c:pt>
                <c:pt idx="692">
                  <c:v>52003950</c:v>
                </c:pt>
                <c:pt idx="693">
                  <c:v>52040453</c:v>
                </c:pt>
                <c:pt idx="694">
                  <c:v>52100154</c:v>
                </c:pt>
                <c:pt idx="695">
                  <c:v>52164321</c:v>
                </c:pt>
                <c:pt idx="696">
                  <c:v>52232323</c:v>
                </c:pt>
                <c:pt idx="697">
                  <c:v>52298409</c:v>
                </c:pt>
                <c:pt idx="698">
                  <c:v>52346763</c:v>
                </c:pt>
                <c:pt idx="699">
                  <c:v>52414115</c:v>
                </c:pt>
                <c:pt idx="700">
                  <c:v>52478028</c:v>
                </c:pt>
                <c:pt idx="701">
                  <c:v>52544550</c:v>
                </c:pt>
                <c:pt idx="702">
                  <c:v>52613091</c:v>
                </c:pt>
                <c:pt idx="703">
                  <c:v>52664598</c:v>
                </c:pt>
                <c:pt idx="704">
                  <c:v>52724893</c:v>
                </c:pt>
                <c:pt idx="705">
                  <c:v>52789120</c:v>
                </c:pt>
                <c:pt idx="706">
                  <c:v>52826898</c:v>
                </c:pt>
                <c:pt idx="707">
                  <c:v>52873393</c:v>
                </c:pt>
                <c:pt idx="708">
                  <c:v>52920820</c:v>
                </c:pt>
                <c:pt idx="709">
                  <c:v>52988651</c:v>
                </c:pt>
                <c:pt idx="710">
                  <c:v>53034338</c:v>
                </c:pt>
                <c:pt idx="711">
                  <c:v>53097570</c:v>
                </c:pt>
                <c:pt idx="712">
                  <c:v>53159613</c:v>
                </c:pt>
                <c:pt idx="713">
                  <c:v>53230481</c:v>
                </c:pt>
                <c:pt idx="714">
                  <c:v>53302758</c:v>
                </c:pt>
                <c:pt idx="715">
                  <c:v>53384577</c:v>
                </c:pt>
                <c:pt idx="716">
                  <c:v>53436465</c:v>
                </c:pt>
                <c:pt idx="717">
                  <c:v>53499536</c:v>
                </c:pt>
                <c:pt idx="718">
                  <c:v>53550656</c:v>
                </c:pt>
                <c:pt idx="719">
                  <c:v>53594483</c:v>
                </c:pt>
                <c:pt idx="720">
                  <c:v>53639237</c:v>
                </c:pt>
                <c:pt idx="721">
                  <c:v>53704668</c:v>
                </c:pt>
                <c:pt idx="722">
                  <c:v>53735039</c:v>
                </c:pt>
                <c:pt idx="723">
                  <c:v>53771729</c:v>
                </c:pt>
                <c:pt idx="724">
                  <c:v>53840326</c:v>
                </c:pt>
                <c:pt idx="725">
                  <c:v>53892857</c:v>
                </c:pt>
                <c:pt idx="726">
                  <c:v>53948372</c:v>
                </c:pt>
                <c:pt idx="727">
                  <c:v>54014556</c:v>
                </c:pt>
                <c:pt idx="728">
                  <c:v>54066500</c:v>
                </c:pt>
                <c:pt idx="729">
                  <c:v>54102856</c:v>
                </c:pt>
                <c:pt idx="730">
                  <c:v>54172152</c:v>
                </c:pt>
                <c:pt idx="731">
                  <c:v>54216374</c:v>
                </c:pt>
                <c:pt idx="732">
                  <c:v>54272710</c:v>
                </c:pt>
                <c:pt idx="733">
                  <c:v>54337799</c:v>
                </c:pt>
                <c:pt idx="734">
                  <c:v>54402536</c:v>
                </c:pt>
                <c:pt idx="735">
                  <c:v>54457908</c:v>
                </c:pt>
                <c:pt idx="736">
                  <c:v>54525987</c:v>
                </c:pt>
                <c:pt idx="737">
                  <c:v>54586249</c:v>
                </c:pt>
                <c:pt idx="738">
                  <c:v>54644025</c:v>
                </c:pt>
                <c:pt idx="739">
                  <c:v>54679467</c:v>
                </c:pt>
                <c:pt idx="740">
                  <c:v>54745142</c:v>
                </c:pt>
                <c:pt idx="741">
                  <c:v>54799581</c:v>
                </c:pt>
                <c:pt idx="742">
                  <c:v>54866276</c:v>
                </c:pt>
                <c:pt idx="743">
                  <c:v>54932451</c:v>
                </c:pt>
                <c:pt idx="744">
                  <c:v>54977652</c:v>
                </c:pt>
                <c:pt idx="745">
                  <c:v>55047603</c:v>
                </c:pt>
                <c:pt idx="746">
                  <c:v>55109805</c:v>
                </c:pt>
                <c:pt idx="747">
                  <c:v>55163925</c:v>
                </c:pt>
                <c:pt idx="748">
                  <c:v>55217180</c:v>
                </c:pt>
                <c:pt idx="749">
                  <c:v>55259352</c:v>
                </c:pt>
                <c:pt idx="750">
                  <c:v>55303410</c:v>
                </c:pt>
                <c:pt idx="751">
                  <c:v>55344999</c:v>
                </c:pt>
                <c:pt idx="752">
                  <c:v>55398912</c:v>
                </c:pt>
                <c:pt idx="753">
                  <c:v>55466444</c:v>
                </c:pt>
                <c:pt idx="754">
                  <c:v>55509895</c:v>
                </c:pt>
                <c:pt idx="755">
                  <c:v>55540857</c:v>
                </c:pt>
                <c:pt idx="756">
                  <c:v>55601691</c:v>
                </c:pt>
                <c:pt idx="757">
                  <c:v>55657961</c:v>
                </c:pt>
                <c:pt idx="758">
                  <c:v>55725326</c:v>
                </c:pt>
                <c:pt idx="759">
                  <c:v>55782335</c:v>
                </c:pt>
                <c:pt idx="760">
                  <c:v>55854164</c:v>
                </c:pt>
                <c:pt idx="761">
                  <c:v>55928626</c:v>
                </c:pt>
                <c:pt idx="762">
                  <c:v>55967163</c:v>
                </c:pt>
                <c:pt idx="763">
                  <c:v>56025835</c:v>
                </c:pt>
                <c:pt idx="764">
                  <c:v>56081011</c:v>
                </c:pt>
                <c:pt idx="765">
                  <c:v>56144006</c:v>
                </c:pt>
                <c:pt idx="766">
                  <c:v>56205668</c:v>
                </c:pt>
                <c:pt idx="767">
                  <c:v>56276226</c:v>
                </c:pt>
                <c:pt idx="768">
                  <c:v>56342961</c:v>
                </c:pt>
                <c:pt idx="769">
                  <c:v>56406536</c:v>
                </c:pt>
                <c:pt idx="770">
                  <c:v>56471412</c:v>
                </c:pt>
                <c:pt idx="771">
                  <c:v>56540004</c:v>
                </c:pt>
                <c:pt idx="772">
                  <c:v>56605677</c:v>
                </c:pt>
                <c:pt idx="773">
                  <c:v>56661959</c:v>
                </c:pt>
                <c:pt idx="774">
                  <c:v>56731084</c:v>
                </c:pt>
                <c:pt idx="775">
                  <c:v>56766717</c:v>
                </c:pt>
                <c:pt idx="776">
                  <c:v>56809011</c:v>
                </c:pt>
                <c:pt idx="777">
                  <c:v>56872811</c:v>
                </c:pt>
                <c:pt idx="778">
                  <c:v>56932836</c:v>
                </c:pt>
                <c:pt idx="779">
                  <c:v>56995685</c:v>
                </c:pt>
                <c:pt idx="780">
                  <c:v>57054116</c:v>
                </c:pt>
                <c:pt idx="781">
                  <c:v>57098777</c:v>
                </c:pt>
                <c:pt idx="782">
                  <c:v>57133510</c:v>
                </c:pt>
                <c:pt idx="783">
                  <c:v>57191243</c:v>
                </c:pt>
                <c:pt idx="784">
                  <c:v>57233213</c:v>
                </c:pt>
                <c:pt idx="785">
                  <c:v>57304432</c:v>
                </c:pt>
                <c:pt idx="786">
                  <c:v>57358062</c:v>
                </c:pt>
                <c:pt idx="787">
                  <c:v>57434079</c:v>
                </c:pt>
                <c:pt idx="788">
                  <c:v>57484678</c:v>
                </c:pt>
                <c:pt idx="789">
                  <c:v>57522399</c:v>
                </c:pt>
                <c:pt idx="790">
                  <c:v>57581893</c:v>
                </c:pt>
                <c:pt idx="791">
                  <c:v>57651848</c:v>
                </c:pt>
                <c:pt idx="792">
                  <c:v>57719964</c:v>
                </c:pt>
                <c:pt idx="793">
                  <c:v>57787055</c:v>
                </c:pt>
                <c:pt idx="794">
                  <c:v>57850086</c:v>
                </c:pt>
                <c:pt idx="795">
                  <c:v>57885829</c:v>
                </c:pt>
                <c:pt idx="796">
                  <c:v>57947404</c:v>
                </c:pt>
                <c:pt idx="797">
                  <c:v>57995331</c:v>
                </c:pt>
                <c:pt idx="798">
                  <c:v>58054154</c:v>
                </c:pt>
                <c:pt idx="799">
                  <c:v>58104837</c:v>
                </c:pt>
                <c:pt idx="800">
                  <c:v>58160092</c:v>
                </c:pt>
                <c:pt idx="801">
                  <c:v>58226411</c:v>
                </c:pt>
                <c:pt idx="802">
                  <c:v>58290596</c:v>
                </c:pt>
                <c:pt idx="803">
                  <c:v>58326931</c:v>
                </c:pt>
                <c:pt idx="804">
                  <c:v>58385895</c:v>
                </c:pt>
                <c:pt idx="805">
                  <c:v>58418356</c:v>
                </c:pt>
                <c:pt idx="806">
                  <c:v>58467318</c:v>
                </c:pt>
                <c:pt idx="807">
                  <c:v>58536617</c:v>
                </c:pt>
                <c:pt idx="808">
                  <c:v>58589488</c:v>
                </c:pt>
                <c:pt idx="809">
                  <c:v>58650859</c:v>
                </c:pt>
                <c:pt idx="810">
                  <c:v>58719266</c:v>
                </c:pt>
                <c:pt idx="811">
                  <c:v>58789310</c:v>
                </c:pt>
                <c:pt idx="812">
                  <c:v>58861422</c:v>
                </c:pt>
                <c:pt idx="813">
                  <c:v>58907901</c:v>
                </c:pt>
                <c:pt idx="814">
                  <c:v>58960523</c:v>
                </c:pt>
                <c:pt idx="815">
                  <c:v>58994814</c:v>
                </c:pt>
                <c:pt idx="816">
                  <c:v>59046102</c:v>
                </c:pt>
                <c:pt idx="817">
                  <c:v>59107415</c:v>
                </c:pt>
                <c:pt idx="818">
                  <c:v>59172972</c:v>
                </c:pt>
                <c:pt idx="819">
                  <c:v>59233728</c:v>
                </c:pt>
                <c:pt idx="820">
                  <c:v>59270509</c:v>
                </c:pt>
                <c:pt idx="821">
                  <c:v>59332131</c:v>
                </c:pt>
                <c:pt idx="822">
                  <c:v>59378739</c:v>
                </c:pt>
                <c:pt idx="823">
                  <c:v>59439898</c:v>
                </c:pt>
                <c:pt idx="824">
                  <c:v>59492130</c:v>
                </c:pt>
                <c:pt idx="825">
                  <c:v>59552767</c:v>
                </c:pt>
                <c:pt idx="826">
                  <c:v>59614054</c:v>
                </c:pt>
                <c:pt idx="827">
                  <c:v>59670272</c:v>
                </c:pt>
                <c:pt idx="828">
                  <c:v>59726607</c:v>
                </c:pt>
                <c:pt idx="829">
                  <c:v>59797743</c:v>
                </c:pt>
                <c:pt idx="830">
                  <c:v>59850966</c:v>
                </c:pt>
                <c:pt idx="831">
                  <c:v>59876686</c:v>
                </c:pt>
                <c:pt idx="832">
                  <c:v>59933889</c:v>
                </c:pt>
                <c:pt idx="833">
                  <c:v>59976080</c:v>
                </c:pt>
                <c:pt idx="834">
                  <c:v>60019766</c:v>
                </c:pt>
                <c:pt idx="835">
                  <c:v>60084678</c:v>
                </c:pt>
                <c:pt idx="836">
                  <c:v>60136212</c:v>
                </c:pt>
                <c:pt idx="837">
                  <c:v>60190627</c:v>
                </c:pt>
                <c:pt idx="838">
                  <c:v>60237457</c:v>
                </c:pt>
                <c:pt idx="839">
                  <c:v>60284172</c:v>
                </c:pt>
                <c:pt idx="840">
                  <c:v>60336362</c:v>
                </c:pt>
                <c:pt idx="841">
                  <c:v>60395705</c:v>
                </c:pt>
                <c:pt idx="842">
                  <c:v>60446444</c:v>
                </c:pt>
                <c:pt idx="843">
                  <c:v>60509010</c:v>
                </c:pt>
                <c:pt idx="844">
                  <c:v>60560248</c:v>
                </c:pt>
                <c:pt idx="845">
                  <c:v>60626137</c:v>
                </c:pt>
                <c:pt idx="846">
                  <c:v>60682695</c:v>
                </c:pt>
                <c:pt idx="847">
                  <c:v>60725296</c:v>
                </c:pt>
                <c:pt idx="848">
                  <c:v>60790433</c:v>
                </c:pt>
                <c:pt idx="849">
                  <c:v>60853742</c:v>
                </c:pt>
                <c:pt idx="850">
                  <c:v>60923673</c:v>
                </c:pt>
                <c:pt idx="851">
                  <c:v>60958907</c:v>
                </c:pt>
                <c:pt idx="852">
                  <c:v>60986478</c:v>
                </c:pt>
                <c:pt idx="853">
                  <c:v>61026998</c:v>
                </c:pt>
                <c:pt idx="854">
                  <c:v>61083756</c:v>
                </c:pt>
                <c:pt idx="855">
                  <c:v>61140308</c:v>
                </c:pt>
                <c:pt idx="856">
                  <c:v>61203050</c:v>
                </c:pt>
                <c:pt idx="857">
                  <c:v>61265463</c:v>
                </c:pt>
                <c:pt idx="858">
                  <c:v>61321408</c:v>
                </c:pt>
                <c:pt idx="859">
                  <c:v>61396276</c:v>
                </c:pt>
                <c:pt idx="860">
                  <c:v>61445112</c:v>
                </c:pt>
                <c:pt idx="861">
                  <c:v>61511218</c:v>
                </c:pt>
                <c:pt idx="862">
                  <c:v>61563297</c:v>
                </c:pt>
                <c:pt idx="863">
                  <c:v>61613495</c:v>
                </c:pt>
                <c:pt idx="864">
                  <c:v>61653659</c:v>
                </c:pt>
                <c:pt idx="865">
                  <c:v>61720770</c:v>
                </c:pt>
                <c:pt idx="866">
                  <c:v>61779057</c:v>
                </c:pt>
                <c:pt idx="867">
                  <c:v>61842735</c:v>
                </c:pt>
                <c:pt idx="868">
                  <c:v>61900197</c:v>
                </c:pt>
                <c:pt idx="869">
                  <c:v>61950828</c:v>
                </c:pt>
                <c:pt idx="870">
                  <c:v>62005656</c:v>
                </c:pt>
                <c:pt idx="871">
                  <c:v>62038949</c:v>
                </c:pt>
                <c:pt idx="872">
                  <c:v>62083197</c:v>
                </c:pt>
                <c:pt idx="873">
                  <c:v>62158666</c:v>
                </c:pt>
                <c:pt idx="874">
                  <c:v>62231679</c:v>
                </c:pt>
                <c:pt idx="875">
                  <c:v>62305293</c:v>
                </c:pt>
                <c:pt idx="876">
                  <c:v>62363716</c:v>
                </c:pt>
                <c:pt idx="877">
                  <c:v>62437285</c:v>
                </c:pt>
                <c:pt idx="878">
                  <c:v>62488634</c:v>
                </c:pt>
                <c:pt idx="879">
                  <c:v>62542053</c:v>
                </c:pt>
                <c:pt idx="880">
                  <c:v>62616930</c:v>
                </c:pt>
                <c:pt idx="881">
                  <c:v>62680617</c:v>
                </c:pt>
                <c:pt idx="882">
                  <c:v>62737443</c:v>
                </c:pt>
                <c:pt idx="883">
                  <c:v>62786235</c:v>
                </c:pt>
                <c:pt idx="884">
                  <c:v>62846575</c:v>
                </c:pt>
                <c:pt idx="885">
                  <c:v>62875119</c:v>
                </c:pt>
                <c:pt idx="886">
                  <c:v>62944233</c:v>
                </c:pt>
                <c:pt idx="887">
                  <c:v>62999950</c:v>
                </c:pt>
                <c:pt idx="888">
                  <c:v>63066475</c:v>
                </c:pt>
                <c:pt idx="889">
                  <c:v>63136953</c:v>
                </c:pt>
                <c:pt idx="890">
                  <c:v>63202849</c:v>
                </c:pt>
                <c:pt idx="891">
                  <c:v>63256021</c:v>
                </c:pt>
                <c:pt idx="892">
                  <c:v>63304117</c:v>
                </c:pt>
                <c:pt idx="893">
                  <c:v>63386939</c:v>
                </c:pt>
                <c:pt idx="894">
                  <c:v>63452945</c:v>
                </c:pt>
                <c:pt idx="895">
                  <c:v>63509907</c:v>
                </c:pt>
                <c:pt idx="896">
                  <c:v>63560498</c:v>
                </c:pt>
                <c:pt idx="897">
                  <c:v>63607226</c:v>
                </c:pt>
                <c:pt idx="898">
                  <c:v>63683649</c:v>
                </c:pt>
                <c:pt idx="899">
                  <c:v>63742319</c:v>
                </c:pt>
                <c:pt idx="900">
                  <c:v>63791674</c:v>
                </c:pt>
                <c:pt idx="901">
                  <c:v>63859080</c:v>
                </c:pt>
                <c:pt idx="902">
                  <c:v>63918295</c:v>
                </c:pt>
                <c:pt idx="903">
                  <c:v>63973139</c:v>
                </c:pt>
                <c:pt idx="904">
                  <c:v>64030491</c:v>
                </c:pt>
                <c:pt idx="905">
                  <c:v>64091659</c:v>
                </c:pt>
                <c:pt idx="906">
                  <c:v>64153525</c:v>
                </c:pt>
                <c:pt idx="907">
                  <c:v>64223069</c:v>
                </c:pt>
                <c:pt idx="908">
                  <c:v>64264820</c:v>
                </c:pt>
                <c:pt idx="909">
                  <c:v>64319912</c:v>
                </c:pt>
                <c:pt idx="910">
                  <c:v>64373779</c:v>
                </c:pt>
                <c:pt idx="911">
                  <c:v>64439603</c:v>
                </c:pt>
                <c:pt idx="912">
                  <c:v>64493775</c:v>
                </c:pt>
                <c:pt idx="913">
                  <c:v>64553395</c:v>
                </c:pt>
                <c:pt idx="914">
                  <c:v>64605754</c:v>
                </c:pt>
                <c:pt idx="915">
                  <c:v>64654593</c:v>
                </c:pt>
                <c:pt idx="916">
                  <c:v>64698078</c:v>
                </c:pt>
                <c:pt idx="917">
                  <c:v>64736077</c:v>
                </c:pt>
                <c:pt idx="918">
                  <c:v>64789490</c:v>
                </c:pt>
                <c:pt idx="919">
                  <c:v>64851645</c:v>
                </c:pt>
                <c:pt idx="920">
                  <c:v>64921799</c:v>
                </c:pt>
                <c:pt idx="921">
                  <c:v>64987679</c:v>
                </c:pt>
                <c:pt idx="922">
                  <c:v>65043279</c:v>
                </c:pt>
                <c:pt idx="923">
                  <c:v>65113602</c:v>
                </c:pt>
                <c:pt idx="924">
                  <c:v>65167552</c:v>
                </c:pt>
                <c:pt idx="925">
                  <c:v>65214597</c:v>
                </c:pt>
                <c:pt idx="926">
                  <c:v>65288435</c:v>
                </c:pt>
                <c:pt idx="927">
                  <c:v>65368425</c:v>
                </c:pt>
                <c:pt idx="928">
                  <c:v>65430271</c:v>
                </c:pt>
                <c:pt idx="929">
                  <c:v>65487248</c:v>
                </c:pt>
                <c:pt idx="930">
                  <c:v>65557623</c:v>
                </c:pt>
                <c:pt idx="931">
                  <c:v>65613033</c:v>
                </c:pt>
                <c:pt idx="932">
                  <c:v>65658664</c:v>
                </c:pt>
                <c:pt idx="933">
                  <c:v>65693216</c:v>
                </c:pt>
                <c:pt idx="934">
                  <c:v>65750566</c:v>
                </c:pt>
                <c:pt idx="935">
                  <c:v>65817756</c:v>
                </c:pt>
                <c:pt idx="936">
                  <c:v>65866133</c:v>
                </c:pt>
                <c:pt idx="937">
                  <c:v>65928846</c:v>
                </c:pt>
                <c:pt idx="938">
                  <c:v>66004309</c:v>
                </c:pt>
                <c:pt idx="939">
                  <c:v>66068265</c:v>
                </c:pt>
                <c:pt idx="940">
                  <c:v>66137385</c:v>
                </c:pt>
                <c:pt idx="941">
                  <c:v>66214925</c:v>
                </c:pt>
                <c:pt idx="942">
                  <c:v>66274763</c:v>
                </c:pt>
                <c:pt idx="943">
                  <c:v>66316402</c:v>
                </c:pt>
                <c:pt idx="944">
                  <c:v>66381691</c:v>
                </c:pt>
                <c:pt idx="945">
                  <c:v>66440912</c:v>
                </c:pt>
                <c:pt idx="946">
                  <c:v>66476477</c:v>
                </c:pt>
                <c:pt idx="947">
                  <c:v>66544714</c:v>
                </c:pt>
                <c:pt idx="948">
                  <c:v>66580879</c:v>
                </c:pt>
                <c:pt idx="949">
                  <c:v>66633408</c:v>
                </c:pt>
                <c:pt idx="950">
                  <c:v>66703367</c:v>
                </c:pt>
                <c:pt idx="951">
                  <c:v>66776046</c:v>
                </c:pt>
                <c:pt idx="952">
                  <c:v>66845062</c:v>
                </c:pt>
                <c:pt idx="953">
                  <c:v>66903477</c:v>
                </c:pt>
                <c:pt idx="954">
                  <c:v>66967625</c:v>
                </c:pt>
                <c:pt idx="955">
                  <c:v>67032186</c:v>
                </c:pt>
                <c:pt idx="956">
                  <c:v>67101703</c:v>
                </c:pt>
                <c:pt idx="957">
                  <c:v>67162030</c:v>
                </c:pt>
                <c:pt idx="958">
                  <c:v>67207414</c:v>
                </c:pt>
                <c:pt idx="959">
                  <c:v>67258019</c:v>
                </c:pt>
                <c:pt idx="960">
                  <c:v>67315703</c:v>
                </c:pt>
                <c:pt idx="961">
                  <c:v>67368585</c:v>
                </c:pt>
                <c:pt idx="962">
                  <c:v>67428528</c:v>
                </c:pt>
                <c:pt idx="963">
                  <c:v>67469333</c:v>
                </c:pt>
                <c:pt idx="964">
                  <c:v>67522103</c:v>
                </c:pt>
                <c:pt idx="965">
                  <c:v>67586261</c:v>
                </c:pt>
                <c:pt idx="966">
                  <c:v>67652389</c:v>
                </c:pt>
                <c:pt idx="967">
                  <c:v>67717025</c:v>
                </c:pt>
                <c:pt idx="968">
                  <c:v>67773284</c:v>
                </c:pt>
                <c:pt idx="969">
                  <c:v>67820740</c:v>
                </c:pt>
                <c:pt idx="970">
                  <c:v>67865375</c:v>
                </c:pt>
                <c:pt idx="971">
                  <c:v>67925858</c:v>
                </c:pt>
                <c:pt idx="972">
                  <c:v>67996948</c:v>
                </c:pt>
                <c:pt idx="973">
                  <c:v>68039984</c:v>
                </c:pt>
                <c:pt idx="974">
                  <c:v>68117197</c:v>
                </c:pt>
                <c:pt idx="975">
                  <c:v>68182480</c:v>
                </c:pt>
                <c:pt idx="976">
                  <c:v>68253552</c:v>
                </c:pt>
                <c:pt idx="977">
                  <c:v>68304855</c:v>
                </c:pt>
                <c:pt idx="978">
                  <c:v>68355433</c:v>
                </c:pt>
                <c:pt idx="979">
                  <c:v>68385987</c:v>
                </c:pt>
                <c:pt idx="980">
                  <c:v>68422017</c:v>
                </c:pt>
                <c:pt idx="981">
                  <c:v>68494403</c:v>
                </c:pt>
                <c:pt idx="982">
                  <c:v>68552611</c:v>
                </c:pt>
                <c:pt idx="983">
                  <c:v>68615109</c:v>
                </c:pt>
                <c:pt idx="984">
                  <c:v>68681937</c:v>
                </c:pt>
                <c:pt idx="985">
                  <c:v>68729847</c:v>
                </c:pt>
                <c:pt idx="986">
                  <c:v>68791239</c:v>
                </c:pt>
                <c:pt idx="987">
                  <c:v>68856582</c:v>
                </c:pt>
                <c:pt idx="988">
                  <c:v>68908628</c:v>
                </c:pt>
                <c:pt idx="989">
                  <c:v>68951726</c:v>
                </c:pt>
                <c:pt idx="990">
                  <c:v>68984979</c:v>
                </c:pt>
                <c:pt idx="991">
                  <c:v>69046367</c:v>
                </c:pt>
                <c:pt idx="992">
                  <c:v>69114710</c:v>
                </c:pt>
                <c:pt idx="993">
                  <c:v>69165833</c:v>
                </c:pt>
                <c:pt idx="994">
                  <c:v>69227646</c:v>
                </c:pt>
                <c:pt idx="995">
                  <c:v>69290850</c:v>
                </c:pt>
                <c:pt idx="996">
                  <c:v>69348992</c:v>
                </c:pt>
                <c:pt idx="997">
                  <c:v>69412266</c:v>
                </c:pt>
                <c:pt idx="998">
                  <c:v>69472981</c:v>
                </c:pt>
                <c:pt idx="999">
                  <c:v>69536829</c:v>
                </c:pt>
                <c:pt idx="1000">
                  <c:v>69590622</c:v>
                </c:pt>
                <c:pt idx="1001">
                  <c:v>69638413</c:v>
                </c:pt>
                <c:pt idx="1002">
                  <c:v>69696163</c:v>
                </c:pt>
                <c:pt idx="1003">
                  <c:v>69755347</c:v>
                </c:pt>
                <c:pt idx="1004">
                  <c:v>69821292</c:v>
                </c:pt>
                <c:pt idx="1005">
                  <c:v>69878567</c:v>
                </c:pt>
                <c:pt idx="1006">
                  <c:v>69926221</c:v>
                </c:pt>
                <c:pt idx="1007">
                  <c:v>69967083</c:v>
                </c:pt>
                <c:pt idx="1008">
                  <c:v>70046015</c:v>
                </c:pt>
                <c:pt idx="1009">
                  <c:v>70098973</c:v>
                </c:pt>
                <c:pt idx="1010">
                  <c:v>70171326</c:v>
                </c:pt>
                <c:pt idx="1011">
                  <c:v>70241112</c:v>
                </c:pt>
                <c:pt idx="1012">
                  <c:v>70308879</c:v>
                </c:pt>
                <c:pt idx="1013">
                  <c:v>70370527</c:v>
                </c:pt>
                <c:pt idx="1014">
                  <c:v>70424575</c:v>
                </c:pt>
                <c:pt idx="1015">
                  <c:v>70480307</c:v>
                </c:pt>
                <c:pt idx="1016">
                  <c:v>70544163</c:v>
                </c:pt>
                <c:pt idx="1017">
                  <c:v>70602530</c:v>
                </c:pt>
                <c:pt idx="1018">
                  <c:v>70658101</c:v>
                </c:pt>
                <c:pt idx="1019">
                  <c:v>70709947</c:v>
                </c:pt>
                <c:pt idx="1020">
                  <c:v>70753931</c:v>
                </c:pt>
                <c:pt idx="1021">
                  <c:v>70791462</c:v>
                </c:pt>
                <c:pt idx="1022">
                  <c:v>70842063</c:v>
                </c:pt>
                <c:pt idx="1023">
                  <c:v>70891493</c:v>
                </c:pt>
                <c:pt idx="1024">
                  <c:v>70959981</c:v>
                </c:pt>
                <c:pt idx="1025">
                  <c:v>71009262</c:v>
                </c:pt>
                <c:pt idx="1026">
                  <c:v>71085444</c:v>
                </c:pt>
                <c:pt idx="1027">
                  <c:v>71131771</c:v>
                </c:pt>
                <c:pt idx="1028">
                  <c:v>71173194</c:v>
                </c:pt>
                <c:pt idx="1029">
                  <c:v>71243047</c:v>
                </c:pt>
                <c:pt idx="1030">
                  <c:v>71296148</c:v>
                </c:pt>
                <c:pt idx="1031">
                  <c:v>71349148</c:v>
                </c:pt>
                <c:pt idx="1032">
                  <c:v>71408467</c:v>
                </c:pt>
                <c:pt idx="1033">
                  <c:v>71469818</c:v>
                </c:pt>
                <c:pt idx="1034">
                  <c:v>71535188</c:v>
                </c:pt>
                <c:pt idx="1035">
                  <c:v>71597566</c:v>
                </c:pt>
                <c:pt idx="1036">
                  <c:v>71659365</c:v>
                </c:pt>
                <c:pt idx="1037">
                  <c:v>71711005</c:v>
                </c:pt>
                <c:pt idx="1038">
                  <c:v>71760440</c:v>
                </c:pt>
                <c:pt idx="1039">
                  <c:v>71823777</c:v>
                </c:pt>
                <c:pt idx="1040">
                  <c:v>71873778</c:v>
                </c:pt>
                <c:pt idx="1041">
                  <c:v>71927460</c:v>
                </c:pt>
                <c:pt idx="1042">
                  <c:v>71981846</c:v>
                </c:pt>
                <c:pt idx="1043">
                  <c:v>72048842</c:v>
                </c:pt>
                <c:pt idx="1044">
                  <c:v>72101792</c:v>
                </c:pt>
                <c:pt idx="1045">
                  <c:v>72143691</c:v>
                </c:pt>
                <c:pt idx="1046">
                  <c:v>72201519</c:v>
                </c:pt>
                <c:pt idx="1047">
                  <c:v>72248066</c:v>
                </c:pt>
                <c:pt idx="1048">
                  <c:v>72313148</c:v>
                </c:pt>
                <c:pt idx="1049">
                  <c:v>72372372</c:v>
                </c:pt>
                <c:pt idx="1050">
                  <c:v>72436880</c:v>
                </c:pt>
                <c:pt idx="1051">
                  <c:v>72510693</c:v>
                </c:pt>
                <c:pt idx="1052">
                  <c:v>72566033</c:v>
                </c:pt>
                <c:pt idx="1053">
                  <c:v>72617456</c:v>
                </c:pt>
                <c:pt idx="1054">
                  <c:v>72661418</c:v>
                </c:pt>
                <c:pt idx="1055">
                  <c:v>72715774</c:v>
                </c:pt>
                <c:pt idx="1056">
                  <c:v>72761682</c:v>
                </c:pt>
                <c:pt idx="1057">
                  <c:v>72814092</c:v>
                </c:pt>
                <c:pt idx="1058">
                  <c:v>72869929</c:v>
                </c:pt>
                <c:pt idx="1059">
                  <c:v>72929815</c:v>
                </c:pt>
                <c:pt idx="1060">
                  <c:v>72970936</c:v>
                </c:pt>
                <c:pt idx="1061">
                  <c:v>73014463</c:v>
                </c:pt>
                <c:pt idx="1062">
                  <c:v>73079188</c:v>
                </c:pt>
                <c:pt idx="1063">
                  <c:v>73129013</c:v>
                </c:pt>
                <c:pt idx="1064">
                  <c:v>73195258</c:v>
                </c:pt>
                <c:pt idx="1065">
                  <c:v>73266452</c:v>
                </c:pt>
                <c:pt idx="1066">
                  <c:v>73340243</c:v>
                </c:pt>
                <c:pt idx="1067">
                  <c:v>73398218</c:v>
                </c:pt>
                <c:pt idx="1068">
                  <c:v>73446987</c:v>
                </c:pt>
                <c:pt idx="1069">
                  <c:v>73494940</c:v>
                </c:pt>
                <c:pt idx="1070">
                  <c:v>73552217</c:v>
                </c:pt>
                <c:pt idx="1071">
                  <c:v>73594262</c:v>
                </c:pt>
                <c:pt idx="1072">
                  <c:v>73661708</c:v>
                </c:pt>
                <c:pt idx="1073">
                  <c:v>73703488</c:v>
                </c:pt>
                <c:pt idx="1074">
                  <c:v>73763675</c:v>
                </c:pt>
                <c:pt idx="1075">
                  <c:v>73828413</c:v>
                </c:pt>
                <c:pt idx="1076">
                  <c:v>73873082</c:v>
                </c:pt>
                <c:pt idx="1077">
                  <c:v>73923938</c:v>
                </c:pt>
                <c:pt idx="1078">
                  <c:v>73977879</c:v>
                </c:pt>
                <c:pt idx="1079">
                  <c:v>74039133</c:v>
                </c:pt>
                <c:pt idx="1080">
                  <c:v>74085734</c:v>
                </c:pt>
                <c:pt idx="1081">
                  <c:v>74150461</c:v>
                </c:pt>
                <c:pt idx="1082">
                  <c:v>74185637</c:v>
                </c:pt>
                <c:pt idx="1083">
                  <c:v>74254671</c:v>
                </c:pt>
                <c:pt idx="1084">
                  <c:v>74325333</c:v>
                </c:pt>
                <c:pt idx="1085">
                  <c:v>74380250</c:v>
                </c:pt>
                <c:pt idx="1086">
                  <c:v>74452418</c:v>
                </c:pt>
                <c:pt idx="1087">
                  <c:v>74519607</c:v>
                </c:pt>
                <c:pt idx="1088">
                  <c:v>74574322</c:v>
                </c:pt>
                <c:pt idx="1089">
                  <c:v>74641849</c:v>
                </c:pt>
                <c:pt idx="1090">
                  <c:v>74692181</c:v>
                </c:pt>
                <c:pt idx="1091">
                  <c:v>74758561</c:v>
                </c:pt>
                <c:pt idx="1092">
                  <c:v>74803707</c:v>
                </c:pt>
                <c:pt idx="1093">
                  <c:v>74862909</c:v>
                </c:pt>
                <c:pt idx="1094">
                  <c:v>74919335</c:v>
                </c:pt>
                <c:pt idx="1095">
                  <c:v>74968573</c:v>
                </c:pt>
                <c:pt idx="1096">
                  <c:v>75033264</c:v>
                </c:pt>
                <c:pt idx="1097">
                  <c:v>75093796</c:v>
                </c:pt>
                <c:pt idx="1098">
                  <c:v>75147400</c:v>
                </c:pt>
                <c:pt idx="1099">
                  <c:v>75203653</c:v>
                </c:pt>
                <c:pt idx="1100">
                  <c:v>75252608</c:v>
                </c:pt>
                <c:pt idx="1101">
                  <c:v>75339449</c:v>
                </c:pt>
                <c:pt idx="1102">
                  <c:v>75399594</c:v>
                </c:pt>
                <c:pt idx="1103">
                  <c:v>75456835</c:v>
                </c:pt>
                <c:pt idx="1104">
                  <c:v>75518398</c:v>
                </c:pt>
                <c:pt idx="1105">
                  <c:v>75567628</c:v>
                </c:pt>
                <c:pt idx="1106">
                  <c:v>75623526</c:v>
                </c:pt>
                <c:pt idx="1107">
                  <c:v>75693875</c:v>
                </c:pt>
                <c:pt idx="1108">
                  <c:v>75758262</c:v>
                </c:pt>
                <c:pt idx="1109">
                  <c:v>75813571</c:v>
                </c:pt>
                <c:pt idx="1110">
                  <c:v>75897078</c:v>
                </c:pt>
                <c:pt idx="1111">
                  <c:v>75961999</c:v>
                </c:pt>
                <c:pt idx="1112">
                  <c:v>76033777</c:v>
                </c:pt>
                <c:pt idx="1113">
                  <c:v>76101641</c:v>
                </c:pt>
                <c:pt idx="1114">
                  <c:v>76158495</c:v>
                </c:pt>
                <c:pt idx="1115">
                  <c:v>76211665</c:v>
                </c:pt>
                <c:pt idx="1116">
                  <c:v>76276663</c:v>
                </c:pt>
                <c:pt idx="1117">
                  <c:v>76342743</c:v>
                </c:pt>
                <c:pt idx="1118">
                  <c:v>76386673</c:v>
                </c:pt>
                <c:pt idx="1119">
                  <c:v>76441658</c:v>
                </c:pt>
                <c:pt idx="1120">
                  <c:v>76508260</c:v>
                </c:pt>
                <c:pt idx="1121">
                  <c:v>76559751</c:v>
                </c:pt>
                <c:pt idx="1122">
                  <c:v>76618270</c:v>
                </c:pt>
                <c:pt idx="1123">
                  <c:v>76690087</c:v>
                </c:pt>
                <c:pt idx="1124">
                  <c:v>76750289</c:v>
                </c:pt>
                <c:pt idx="1125">
                  <c:v>76805357</c:v>
                </c:pt>
                <c:pt idx="1126">
                  <c:v>76874916</c:v>
                </c:pt>
                <c:pt idx="1127">
                  <c:v>76937790</c:v>
                </c:pt>
                <c:pt idx="1128">
                  <c:v>76991442</c:v>
                </c:pt>
                <c:pt idx="1129">
                  <c:v>77052530</c:v>
                </c:pt>
                <c:pt idx="1130">
                  <c:v>77107857</c:v>
                </c:pt>
                <c:pt idx="1131">
                  <c:v>77175852</c:v>
                </c:pt>
                <c:pt idx="1132">
                  <c:v>77242624</c:v>
                </c:pt>
                <c:pt idx="1133">
                  <c:v>77294296</c:v>
                </c:pt>
                <c:pt idx="1134">
                  <c:v>77352113</c:v>
                </c:pt>
                <c:pt idx="1135">
                  <c:v>77396578</c:v>
                </c:pt>
                <c:pt idx="1136">
                  <c:v>77469925</c:v>
                </c:pt>
                <c:pt idx="1137">
                  <c:v>77518739</c:v>
                </c:pt>
                <c:pt idx="1138">
                  <c:v>77568721</c:v>
                </c:pt>
                <c:pt idx="1139">
                  <c:v>77628084</c:v>
                </c:pt>
                <c:pt idx="1140">
                  <c:v>77684930</c:v>
                </c:pt>
                <c:pt idx="1141">
                  <c:v>77730329</c:v>
                </c:pt>
                <c:pt idx="1142">
                  <c:v>77763123</c:v>
                </c:pt>
                <c:pt idx="1143">
                  <c:v>77822606</c:v>
                </c:pt>
                <c:pt idx="1144">
                  <c:v>77887119</c:v>
                </c:pt>
                <c:pt idx="1145">
                  <c:v>77939468</c:v>
                </c:pt>
                <c:pt idx="1146">
                  <c:v>78012005</c:v>
                </c:pt>
                <c:pt idx="1147">
                  <c:v>78073588</c:v>
                </c:pt>
                <c:pt idx="1148">
                  <c:v>78140707</c:v>
                </c:pt>
                <c:pt idx="1149">
                  <c:v>78212006</c:v>
                </c:pt>
                <c:pt idx="1150">
                  <c:v>78270837</c:v>
                </c:pt>
                <c:pt idx="1151">
                  <c:v>78331826</c:v>
                </c:pt>
                <c:pt idx="1152">
                  <c:v>78384034</c:v>
                </c:pt>
                <c:pt idx="1153">
                  <c:v>78450015</c:v>
                </c:pt>
                <c:pt idx="1154">
                  <c:v>78486109</c:v>
                </c:pt>
                <c:pt idx="1155">
                  <c:v>78545935</c:v>
                </c:pt>
                <c:pt idx="1156">
                  <c:v>78603452</c:v>
                </c:pt>
                <c:pt idx="1157">
                  <c:v>78660606</c:v>
                </c:pt>
                <c:pt idx="1158">
                  <c:v>78730682</c:v>
                </c:pt>
                <c:pt idx="1159">
                  <c:v>78795863</c:v>
                </c:pt>
                <c:pt idx="1160">
                  <c:v>78863841</c:v>
                </c:pt>
                <c:pt idx="1161">
                  <c:v>78938377</c:v>
                </c:pt>
                <c:pt idx="1162">
                  <c:v>78990617</c:v>
                </c:pt>
                <c:pt idx="1163">
                  <c:v>79035611</c:v>
                </c:pt>
                <c:pt idx="1164">
                  <c:v>79102167</c:v>
                </c:pt>
                <c:pt idx="1165">
                  <c:v>79166351</c:v>
                </c:pt>
                <c:pt idx="1166">
                  <c:v>79215386</c:v>
                </c:pt>
                <c:pt idx="1167">
                  <c:v>79252841</c:v>
                </c:pt>
                <c:pt idx="1168">
                  <c:v>79293541</c:v>
                </c:pt>
                <c:pt idx="1169">
                  <c:v>79355171</c:v>
                </c:pt>
                <c:pt idx="1170">
                  <c:v>79418865</c:v>
                </c:pt>
                <c:pt idx="1171">
                  <c:v>79456792</c:v>
                </c:pt>
                <c:pt idx="1172">
                  <c:v>79532873</c:v>
                </c:pt>
                <c:pt idx="1173">
                  <c:v>79605090</c:v>
                </c:pt>
                <c:pt idx="1174">
                  <c:v>79675246</c:v>
                </c:pt>
                <c:pt idx="1175">
                  <c:v>79740853</c:v>
                </c:pt>
                <c:pt idx="1176">
                  <c:v>79803584</c:v>
                </c:pt>
                <c:pt idx="1177">
                  <c:v>79853823</c:v>
                </c:pt>
                <c:pt idx="1178">
                  <c:v>79914684</c:v>
                </c:pt>
                <c:pt idx="1179">
                  <c:v>79984779</c:v>
                </c:pt>
                <c:pt idx="1180">
                  <c:v>80044504</c:v>
                </c:pt>
                <c:pt idx="1181">
                  <c:v>80101800</c:v>
                </c:pt>
                <c:pt idx="1182">
                  <c:v>80169215</c:v>
                </c:pt>
                <c:pt idx="1183">
                  <c:v>80245049</c:v>
                </c:pt>
                <c:pt idx="1184">
                  <c:v>80300491</c:v>
                </c:pt>
                <c:pt idx="1185">
                  <c:v>80353379</c:v>
                </c:pt>
                <c:pt idx="1186">
                  <c:v>80410728</c:v>
                </c:pt>
                <c:pt idx="1187">
                  <c:v>80443919</c:v>
                </c:pt>
                <c:pt idx="1188">
                  <c:v>80491496</c:v>
                </c:pt>
                <c:pt idx="1189">
                  <c:v>80546377</c:v>
                </c:pt>
                <c:pt idx="1190">
                  <c:v>80595765</c:v>
                </c:pt>
                <c:pt idx="1191">
                  <c:v>80654291</c:v>
                </c:pt>
                <c:pt idx="1192">
                  <c:v>80704596</c:v>
                </c:pt>
                <c:pt idx="1193">
                  <c:v>80766283</c:v>
                </c:pt>
                <c:pt idx="1194">
                  <c:v>80819169</c:v>
                </c:pt>
                <c:pt idx="1195">
                  <c:v>80878171</c:v>
                </c:pt>
                <c:pt idx="1196">
                  <c:v>80950115</c:v>
                </c:pt>
                <c:pt idx="1197">
                  <c:v>81013140</c:v>
                </c:pt>
                <c:pt idx="1198">
                  <c:v>81059300</c:v>
                </c:pt>
                <c:pt idx="1199">
                  <c:v>81112983</c:v>
                </c:pt>
                <c:pt idx="1200">
                  <c:v>81181879</c:v>
                </c:pt>
                <c:pt idx="1201">
                  <c:v>81247508</c:v>
                </c:pt>
                <c:pt idx="1202">
                  <c:v>81289057</c:v>
                </c:pt>
                <c:pt idx="1203">
                  <c:v>81339474</c:v>
                </c:pt>
                <c:pt idx="1204">
                  <c:v>81394069</c:v>
                </c:pt>
                <c:pt idx="1205">
                  <c:v>81450715</c:v>
                </c:pt>
                <c:pt idx="1206">
                  <c:v>81517625</c:v>
                </c:pt>
                <c:pt idx="1207">
                  <c:v>81580437</c:v>
                </c:pt>
                <c:pt idx="1208">
                  <c:v>81642155</c:v>
                </c:pt>
                <c:pt idx="1209">
                  <c:v>81672109</c:v>
                </c:pt>
                <c:pt idx="1210">
                  <c:v>81715972</c:v>
                </c:pt>
                <c:pt idx="1211">
                  <c:v>81757642</c:v>
                </c:pt>
                <c:pt idx="1212">
                  <c:v>81813329</c:v>
                </c:pt>
                <c:pt idx="1213">
                  <c:v>81862260</c:v>
                </c:pt>
                <c:pt idx="1214">
                  <c:v>81928345</c:v>
                </c:pt>
                <c:pt idx="1215">
                  <c:v>81982511</c:v>
                </c:pt>
                <c:pt idx="1216">
                  <c:v>82038075</c:v>
                </c:pt>
                <c:pt idx="1217">
                  <c:v>82103423</c:v>
                </c:pt>
                <c:pt idx="1218">
                  <c:v>82175420</c:v>
                </c:pt>
                <c:pt idx="1219">
                  <c:v>82249763</c:v>
                </c:pt>
                <c:pt idx="1220">
                  <c:v>82309417</c:v>
                </c:pt>
                <c:pt idx="1221">
                  <c:v>82370789</c:v>
                </c:pt>
                <c:pt idx="1222">
                  <c:v>82430038</c:v>
                </c:pt>
                <c:pt idx="1223">
                  <c:v>82498838</c:v>
                </c:pt>
                <c:pt idx="1224">
                  <c:v>82557779</c:v>
                </c:pt>
                <c:pt idx="1225">
                  <c:v>82606091</c:v>
                </c:pt>
                <c:pt idx="1226">
                  <c:v>82634137</c:v>
                </c:pt>
                <c:pt idx="1227">
                  <c:v>82688705</c:v>
                </c:pt>
                <c:pt idx="1228">
                  <c:v>82758654</c:v>
                </c:pt>
                <c:pt idx="1229">
                  <c:v>82827390</c:v>
                </c:pt>
                <c:pt idx="1230">
                  <c:v>82905689</c:v>
                </c:pt>
                <c:pt idx="1231">
                  <c:v>82951869</c:v>
                </c:pt>
                <c:pt idx="1232">
                  <c:v>83006094</c:v>
                </c:pt>
                <c:pt idx="1233">
                  <c:v>83055797</c:v>
                </c:pt>
                <c:pt idx="1234">
                  <c:v>83138471</c:v>
                </c:pt>
                <c:pt idx="1235">
                  <c:v>83181751</c:v>
                </c:pt>
                <c:pt idx="1236">
                  <c:v>83240802</c:v>
                </c:pt>
                <c:pt idx="1237">
                  <c:v>83304504</c:v>
                </c:pt>
                <c:pt idx="1238">
                  <c:v>83360249</c:v>
                </c:pt>
                <c:pt idx="1239">
                  <c:v>83401678</c:v>
                </c:pt>
                <c:pt idx="1240">
                  <c:v>83444718</c:v>
                </c:pt>
                <c:pt idx="1241">
                  <c:v>83492321</c:v>
                </c:pt>
                <c:pt idx="1242">
                  <c:v>83530752</c:v>
                </c:pt>
                <c:pt idx="1243">
                  <c:v>83599507</c:v>
                </c:pt>
                <c:pt idx="1244">
                  <c:v>83661522</c:v>
                </c:pt>
                <c:pt idx="1245">
                  <c:v>83700997</c:v>
                </c:pt>
                <c:pt idx="1246">
                  <c:v>83744069</c:v>
                </c:pt>
                <c:pt idx="1247">
                  <c:v>83794820</c:v>
                </c:pt>
                <c:pt idx="1248">
                  <c:v>83837531</c:v>
                </c:pt>
                <c:pt idx="1249">
                  <c:v>83902323</c:v>
                </c:pt>
                <c:pt idx="1250">
                  <c:v>83956365</c:v>
                </c:pt>
                <c:pt idx="1251">
                  <c:v>84004994</c:v>
                </c:pt>
                <c:pt idx="1252">
                  <c:v>84048370</c:v>
                </c:pt>
                <c:pt idx="1253">
                  <c:v>84110845</c:v>
                </c:pt>
                <c:pt idx="1254">
                  <c:v>84194916</c:v>
                </c:pt>
                <c:pt idx="1255">
                  <c:v>84258522</c:v>
                </c:pt>
                <c:pt idx="1256">
                  <c:v>84325897</c:v>
                </c:pt>
                <c:pt idx="1257">
                  <c:v>84395342</c:v>
                </c:pt>
                <c:pt idx="1258">
                  <c:v>84458182</c:v>
                </c:pt>
                <c:pt idx="1259">
                  <c:v>84502796</c:v>
                </c:pt>
                <c:pt idx="1260">
                  <c:v>84562867</c:v>
                </c:pt>
                <c:pt idx="1261">
                  <c:v>84633406</c:v>
                </c:pt>
                <c:pt idx="1262">
                  <c:v>84697041</c:v>
                </c:pt>
                <c:pt idx="1263">
                  <c:v>84735188</c:v>
                </c:pt>
                <c:pt idx="1264">
                  <c:v>84795365</c:v>
                </c:pt>
                <c:pt idx="1265">
                  <c:v>84835492</c:v>
                </c:pt>
                <c:pt idx="1266">
                  <c:v>84864072</c:v>
                </c:pt>
                <c:pt idx="1267">
                  <c:v>84900338</c:v>
                </c:pt>
                <c:pt idx="1268">
                  <c:v>84948039</c:v>
                </c:pt>
                <c:pt idx="1269">
                  <c:v>85043914</c:v>
                </c:pt>
                <c:pt idx="1270">
                  <c:v>85111803</c:v>
                </c:pt>
                <c:pt idx="1271">
                  <c:v>85180508</c:v>
                </c:pt>
                <c:pt idx="1272">
                  <c:v>85246134</c:v>
                </c:pt>
                <c:pt idx="1273">
                  <c:v>85289480</c:v>
                </c:pt>
                <c:pt idx="1274">
                  <c:v>85352601</c:v>
                </c:pt>
                <c:pt idx="1275">
                  <c:v>85416054</c:v>
                </c:pt>
                <c:pt idx="1276">
                  <c:v>85468980</c:v>
                </c:pt>
                <c:pt idx="1277">
                  <c:v>85536405</c:v>
                </c:pt>
                <c:pt idx="1278">
                  <c:v>85603854</c:v>
                </c:pt>
                <c:pt idx="1279">
                  <c:v>85650904</c:v>
                </c:pt>
                <c:pt idx="1280">
                  <c:v>85717750</c:v>
                </c:pt>
                <c:pt idx="1281">
                  <c:v>85780515</c:v>
                </c:pt>
                <c:pt idx="1282">
                  <c:v>85825053</c:v>
                </c:pt>
                <c:pt idx="1283">
                  <c:v>85875119</c:v>
                </c:pt>
                <c:pt idx="1284">
                  <c:v>85919513</c:v>
                </c:pt>
                <c:pt idx="1285">
                  <c:v>85985525</c:v>
                </c:pt>
                <c:pt idx="1286">
                  <c:v>86051878</c:v>
                </c:pt>
                <c:pt idx="1287">
                  <c:v>86105812</c:v>
                </c:pt>
                <c:pt idx="1288">
                  <c:v>86160213</c:v>
                </c:pt>
                <c:pt idx="1289">
                  <c:v>86229081</c:v>
                </c:pt>
                <c:pt idx="1290">
                  <c:v>86275481</c:v>
                </c:pt>
                <c:pt idx="1291">
                  <c:v>86326196</c:v>
                </c:pt>
                <c:pt idx="1292">
                  <c:v>86393700</c:v>
                </c:pt>
                <c:pt idx="1293">
                  <c:v>86461806</c:v>
                </c:pt>
                <c:pt idx="1294">
                  <c:v>86534394</c:v>
                </c:pt>
                <c:pt idx="1295">
                  <c:v>86609642</c:v>
                </c:pt>
                <c:pt idx="1296">
                  <c:v>86667503</c:v>
                </c:pt>
                <c:pt idx="1297">
                  <c:v>86710658</c:v>
                </c:pt>
                <c:pt idx="1298">
                  <c:v>86787225</c:v>
                </c:pt>
                <c:pt idx="1299">
                  <c:v>86832152</c:v>
                </c:pt>
                <c:pt idx="1300">
                  <c:v>86882826</c:v>
                </c:pt>
                <c:pt idx="1301">
                  <c:v>86959490</c:v>
                </c:pt>
                <c:pt idx="1302">
                  <c:v>87012869</c:v>
                </c:pt>
                <c:pt idx="1303">
                  <c:v>87082150</c:v>
                </c:pt>
                <c:pt idx="1304">
                  <c:v>87142159</c:v>
                </c:pt>
                <c:pt idx="1305">
                  <c:v>87195022</c:v>
                </c:pt>
                <c:pt idx="1306">
                  <c:v>87250549</c:v>
                </c:pt>
                <c:pt idx="1307">
                  <c:v>87305540</c:v>
                </c:pt>
                <c:pt idx="1308">
                  <c:v>87359928</c:v>
                </c:pt>
                <c:pt idx="1309">
                  <c:v>87432165</c:v>
                </c:pt>
                <c:pt idx="1310">
                  <c:v>87490333</c:v>
                </c:pt>
                <c:pt idx="1311">
                  <c:v>87543629</c:v>
                </c:pt>
                <c:pt idx="1312">
                  <c:v>87605445</c:v>
                </c:pt>
                <c:pt idx="1313">
                  <c:v>87662119</c:v>
                </c:pt>
                <c:pt idx="1314">
                  <c:v>87718749</c:v>
                </c:pt>
                <c:pt idx="1315">
                  <c:v>87782831</c:v>
                </c:pt>
                <c:pt idx="1316">
                  <c:v>87845677</c:v>
                </c:pt>
                <c:pt idx="1317">
                  <c:v>87912051</c:v>
                </c:pt>
                <c:pt idx="1318">
                  <c:v>87985459</c:v>
                </c:pt>
                <c:pt idx="1319">
                  <c:v>88036430</c:v>
                </c:pt>
                <c:pt idx="1320">
                  <c:v>88105372</c:v>
                </c:pt>
                <c:pt idx="1321">
                  <c:v>88172392</c:v>
                </c:pt>
                <c:pt idx="1322">
                  <c:v>88229135</c:v>
                </c:pt>
                <c:pt idx="1323">
                  <c:v>88274474</c:v>
                </c:pt>
                <c:pt idx="1324">
                  <c:v>88335257</c:v>
                </c:pt>
                <c:pt idx="1325">
                  <c:v>88400011</c:v>
                </c:pt>
                <c:pt idx="1326">
                  <c:v>88468885</c:v>
                </c:pt>
                <c:pt idx="1327">
                  <c:v>88509503</c:v>
                </c:pt>
                <c:pt idx="1328">
                  <c:v>88577504</c:v>
                </c:pt>
                <c:pt idx="1329">
                  <c:v>88634655</c:v>
                </c:pt>
                <c:pt idx="1330">
                  <c:v>88700508</c:v>
                </c:pt>
                <c:pt idx="1331">
                  <c:v>88738321</c:v>
                </c:pt>
                <c:pt idx="1332">
                  <c:v>88779445</c:v>
                </c:pt>
                <c:pt idx="1333">
                  <c:v>88835428</c:v>
                </c:pt>
                <c:pt idx="1334">
                  <c:v>88889542</c:v>
                </c:pt>
                <c:pt idx="1335">
                  <c:v>88928713</c:v>
                </c:pt>
                <c:pt idx="1336">
                  <c:v>88976644</c:v>
                </c:pt>
                <c:pt idx="1337">
                  <c:v>89035959</c:v>
                </c:pt>
                <c:pt idx="1338">
                  <c:v>89090947</c:v>
                </c:pt>
                <c:pt idx="1339">
                  <c:v>89150797</c:v>
                </c:pt>
                <c:pt idx="1340">
                  <c:v>89196595</c:v>
                </c:pt>
                <c:pt idx="1341">
                  <c:v>89267912</c:v>
                </c:pt>
                <c:pt idx="1342">
                  <c:v>89333773</c:v>
                </c:pt>
                <c:pt idx="1343">
                  <c:v>89399013</c:v>
                </c:pt>
                <c:pt idx="1344">
                  <c:v>89439257</c:v>
                </c:pt>
                <c:pt idx="1345">
                  <c:v>89481076</c:v>
                </c:pt>
                <c:pt idx="1346">
                  <c:v>89548720</c:v>
                </c:pt>
                <c:pt idx="1347">
                  <c:v>89611403</c:v>
                </c:pt>
                <c:pt idx="1348">
                  <c:v>89663114</c:v>
                </c:pt>
                <c:pt idx="1349">
                  <c:v>89695419</c:v>
                </c:pt>
                <c:pt idx="1350">
                  <c:v>89765144</c:v>
                </c:pt>
                <c:pt idx="1351">
                  <c:v>89814778</c:v>
                </c:pt>
                <c:pt idx="1352">
                  <c:v>89886516</c:v>
                </c:pt>
                <c:pt idx="1353">
                  <c:v>89956387</c:v>
                </c:pt>
                <c:pt idx="1354">
                  <c:v>90019098</c:v>
                </c:pt>
                <c:pt idx="1355">
                  <c:v>90095765</c:v>
                </c:pt>
                <c:pt idx="1356">
                  <c:v>90164598</c:v>
                </c:pt>
                <c:pt idx="1357">
                  <c:v>90232110</c:v>
                </c:pt>
                <c:pt idx="1358">
                  <c:v>90290878</c:v>
                </c:pt>
                <c:pt idx="1359">
                  <c:v>90342436</c:v>
                </c:pt>
                <c:pt idx="1360">
                  <c:v>90412491</c:v>
                </c:pt>
                <c:pt idx="1361">
                  <c:v>90469701</c:v>
                </c:pt>
                <c:pt idx="1362">
                  <c:v>90514792</c:v>
                </c:pt>
                <c:pt idx="1363">
                  <c:v>90566764</c:v>
                </c:pt>
                <c:pt idx="1364">
                  <c:v>90625531</c:v>
                </c:pt>
                <c:pt idx="1365">
                  <c:v>90687322</c:v>
                </c:pt>
                <c:pt idx="1366">
                  <c:v>90735705</c:v>
                </c:pt>
                <c:pt idx="1367">
                  <c:v>90790130</c:v>
                </c:pt>
                <c:pt idx="1368">
                  <c:v>90860541</c:v>
                </c:pt>
                <c:pt idx="1369">
                  <c:v>90927619</c:v>
                </c:pt>
                <c:pt idx="1370">
                  <c:v>90996501</c:v>
                </c:pt>
                <c:pt idx="1371">
                  <c:v>91060315</c:v>
                </c:pt>
                <c:pt idx="1372">
                  <c:v>91142159</c:v>
                </c:pt>
                <c:pt idx="1373">
                  <c:v>91207497</c:v>
                </c:pt>
                <c:pt idx="1374">
                  <c:v>91256820</c:v>
                </c:pt>
                <c:pt idx="1375">
                  <c:v>91317122</c:v>
                </c:pt>
                <c:pt idx="1376">
                  <c:v>91371001</c:v>
                </c:pt>
                <c:pt idx="1377">
                  <c:v>91435935</c:v>
                </c:pt>
                <c:pt idx="1378">
                  <c:v>91495889</c:v>
                </c:pt>
                <c:pt idx="1379">
                  <c:v>91557223</c:v>
                </c:pt>
                <c:pt idx="1380">
                  <c:v>91625823</c:v>
                </c:pt>
                <c:pt idx="1381">
                  <c:v>91692875</c:v>
                </c:pt>
                <c:pt idx="1382">
                  <c:v>91763402</c:v>
                </c:pt>
                <c:pt idx="1383">
                  <c:v>91826799</c:v>
                </c:pt>
                <c:pt idx="1384">
                  <c:v>91898174</c:v>
                </c:pt>
                <c:pt idx="1385">
                  <c:v>91949934</c:v>
                </c:pt>
                <c:pt idx="1386">
                  <c:v>92002282</c:v>
                </c:pt>
                <c:pt idx="1387">
                  <c:v>92059779</c:v>
                </c:pt>
                <c:pt idx="1388">
                  <c:v>92113573</c:v>
                </c:pt>
                <c:pt idx="1389">
                  <c:v>92180922</c:v>
                </c:pt>
                <c:pt idx="1390">
                  <c:v>92236093</c:v>
                </c:pt>
                <c:pt idx="1391">
                  <c:v>92320823</c:v>
                </c:pt>
                <c:pt idx="1392">
                  <c:v>92386377</c:v>
                </c:pt>
                <c:pt idx="1393">
                  <c:v>92449634</c:v>
                </c:pt>
                <c:pt idx="1394">
                  <c:v>92499906</c:v>
                </c:pt>
                <c:pt idx="1395">
                  <c:v>92550690</c:v>
                </c:pt>
                <c:pt idx="1396">
                  <c:v>92601603</c:v>
                </c:pt>
                <c:pt idx="1397">
                  <c:v>92632975</c:v>
                </c:pt>
                <c:pt idx="1398">
                  <c:v>92677397</c:v>
                </c:pt>
                <c:pt idx="1399">
                  <c:v>92726468</c:v>
                </c:pt>
                <c:pt idx="1400">
                  <c:v>92781771</c:v>
                </c:pt>
                <c:pt idx="1401">
                  <c:v>92836887</c:v>
                </c:pt>
                <c:pt idx="1402">
                  <c:v>92910978</c:v>
                </c:pt>
                <c:pt idx="1403">
                  <c:v>92954391</c:v>
                </c:pt>
                <c:pt idx="1404">
                  <c:v>93022266</c:v>
                </c:pt>
                <c:pt idx="1405">
                  <c:v>93071799</c:v>
                </c:pt>
                <c:pt idx="1406">
                  <c:v>93122263</c:v>
                </c:pt>
                <c:pt idx="1407">
                  <c:v>93168546</c:v>
                </c:pt>
                <c:pt idx="1408">
                  <c:v>93246536</c:v>
                </c:pt>
                <c:pt idx="1409">
                  <c:v>93291698</c:v>
                </c:pt>
                <c:pt idx="1410">
                  <c:v>93349919</c:v>
                </c:pt>
                <c:pt idx="1411">
                  <c:v>93405617</c:v>
                </c:pt>
                <c:pt idx="1412">
                  <c:v>93472301</c:v>
                </c:pt>
                <c:pt idx="1413">
                  <c:v>93533041</c:v>
                </c:pt>
                <c:pt idx="1414">
                  <c:v>93579882</c:v>
                </c:pt>
                <c:pt idx="1415">
                  <c:v>93645464</c:v>
                </c:pt>
                <c:pt idx="1416">
                  <c:v>93701254</c:v>
                </c:pt>
                <c:pt idx="1417">
                  <c:v>93773904</c:v>
                </c:pt>
                <c:pt idx="1418">
                  <c:v>93820334</c:v>
                </c:pt>
                <c:pt idx="1419">
                  <c:v>93875716</c:v>
                </c:pt>
                <c:pt idx="1420">
                  <c:v>93933033</c:v>
                </c:pt>
                <c:pt idx="1421">
                  <c:v>94008298</c:v>
                </c:pt>
                <c:pt idx="1422">
                  <c:v>94063805</c:v>
                </c:pt>
                <c:pt idx="1423">
                  <c:v>94118858</c:v>
                </c:pt>
                <c:pt idx="1424">
                  <c:v>94174469</c:v>
                </c:pt>
                <c:pt idx="1425">
                  <c:v>94239630</c:v>
                </c:pt>
                <c:pt idx="1426">
                  <c:v>94289171</c:v>
                </c:pt>
                <c:pt idx="1427">
                  <c:v>94361892</c:v>
                </c:pt>
                <c:pt idx="1428">
                  <c:v>94428092</c:v>
                </c:pt>
                <c:pt idx="1429">
                  <c:v>94487374</c:v>
                </c:pt>
                <c:pt idx="1430">
                  <c:v>94562442</c:v>
                </c:pt>
                <c:pt idx="1431">
                  <c:v>94619002</c:v>
                </c:pt>
                <c:pt idx="1432">
                  <c:v>94669392</c:v>
                </c:pt>
                <c:pt idx="1433">
                  <c:v>94741367</c:v>
                </c:pt>
                <c:pt idx="1434">
                  <c:v>94795793</c:v>
                </c:pt>
                <c:pt idx="1435">
                  <c:v>94861558</c:v>
                </c:pt>
                <c:pt idx="1436">
                  <c:v>94923744</c:v>
                </c:pt>
                <c:pt idx="1437">
                  <c:v>94966732</c:v>
                </c:pt>
                <c:pt idx="1438">
                  <c:v>95022208</c:v>
                </c:pt>
                <c:pt idx="1439">
                  <c:v>95085813</c:v>
                </c:pt>
                <c:pt idx="1440">
                  <c:v>95122176</c:v>
                </c:pt>
                <c:pt idx="1441">
                  <c:v>95175895</c:v>
                </c:pt>
                <c:pt idx="1442">
                  <c:v>95237744</c:v>
                </c:pt>
                <c:pt idx="1443">
                  <c:v>95299199</c:v>
                </c:pt>
                <c:pt idx="1444">
                  <c:v>95347445</c:v>
                </c:pt>
                <c:pt idx="1445">
                  <c:v>95388869</c:v>
                </c:pt>
                <c:pt idx="1446">
                  <c:v>95440191</c:v>
                </c:pt>
                <c:pt idx="1447">
                  <c:v>95480431</c:v>
                </c:pt>
                <c:pt idx="1448">
                  <c:v>95528329</c:v>
                </c:pt>
                <c:pt idx="1449">
                  <c:v>95590720</c:v>
                </c:pt>
                <c:pt idx="1450">
                  <c:v>95651218</c:v>
                </c:pt>
                <c:pt idx="1451">
                  <c:v>95733935</c:v>
                </c:pt>
                <c:pt idx="1452">
                  <c:v>95804643</c:v>
                </c:pt>
                <c:pt idx="1453">
                  <c:v>95847762</c:v>
                </c:pt>
                <c:pt idx="1454">
                  <c:v>95899773</c:v>
                </c:pt>
                <c:pt idx="1455">
                  <c:v>95965368</c:v>
                </c:pt>
                <c:pt idx="1456">
                  <c:v>96030433</c:v>
                </c:pt>
                <c:pt idx="1457">
                  <c:v>96083244</c:v>
                </c:pt>
                <c:pt idx="1458">
                  <c:v>96132259</c:v>
                </c:pt>
                <c:pt idx="1459">
                  <c:v>96174407</c:v>
                </c:pt>
                <c:pt idx="1460">
                  <c:v>96211925</c:v>
                </c:pt>
                <c:pt idx="1461">
                  <c:v>96264785</c:v>
                </c:pt>
                <c:pt idx="1462">
                  <c:v>96328404</c:v>
                </c:pt>
                <c:pt idx="1463">
                  <c:v>96375269</c:v>
                </c:pt>
                <c:pt idx="1464">
                  <c:v>96443031</c:v>
                </c:pt>
                <c:pt idx="1465">
                  <c:v>96502445</c:v>
                </c:pt>
                <c:pt idx="1466">
                  <c:v>96543496</c:v>
                </c:pt>
                <c:pt idx="1467">
                  <c:v>96575218</c:v>
                </c:pt>
                <c:pt idx="1468">
                  <c:v>96609639</c:v>
                </c:pt>
                <c:pt idx="1469">
                  <c:v>96652608</c:v>
                </c:pt>
                <c:pt idx="1470">
                  <c:v>96712632</c:v>
                </c:pt>
                <c:pt idx="1471">
                  <c:v>96769185</c:v>
                </c:pt>
                <c:pt idx="1472">
                  <c:v>96831624</c:v>
                </c:pt>
                <c:pt idx="1473">
                  <c:v>96883925</c:v>
                </c:pt>
                <c:pt idx="1474">
                  <c:v>96944485</c:v>
                </c:pt>
                <c:pt idx="1475">
                  <c:v>96989927</c:v>
                </c:pt>
                <c:pt idx="1476">
                  <c:v>97055698</c:v>
                </c:pt>
                <c:pt idx="1477">
                  <c:v>97124348</c:v>
                </c:pt>
                <c:pt idx="1478">
                  <c:v>97194657</c:v>
                </c:pt>
                <c:pt idx="1479">
                  <c:v>97255095</c:v>
                </c:pt>
                <c:pt idx="1480">
                  <c:v>97326031</c:v>
                </c:pt>
                <c:pt idx="1481">
                  <c:v>97376050</c:v>
                </c:pt>
                <c:pt idx="1482">
                  <c:v>97407890</c:v>
                </c:pt>
                <c:pt idx="1483">
                  <c:v>97483865</c:v>
                </c:pt>
                <c:pt idx="1484">
                  <c:v>97556014</c:v>
                </c:pt>
                <c:pt idx="1485">
                  <c:v>97605407</c:v>
                </c:pt>
                <c:pt idx="1486">
                  <c:v>97670242</c:v>
                </c:pt>
                <c:pt idx="1487">
                  <c:v>97717082</c:v>
                </c:pt>
                <c:pt idx="1488">
                  <c:v>97780705</c:v>
                </c:pt>
                <c:pt idx="1489">
                  <c:v>97843634</c:v>
                </c:pt>
                <c:pt idx="1490">
                  <c:v>97906739</c:v>
                </c:pt>
                <c:pt idx="1491">
                  <c:v>97964415</c:v>
                </c:pt>
                <c:pt idx="1492">
                  <c:v>98011512</c:v>
                </c:pt>
                <c:pt idx="1493">
                  <c:v>98060924</c:v>
                </c:pt>
                <c:pt idx="1494">
                  <c:v>98125239</c:v>
                </c:pt>
                <c:pt idx="1495">
                  <c:v>98203963</c:v>
                </c:pt>
                <c:pt idx="1496">
                  <c:v>98278103</c:v>
                </c:pt>
                <c:pt idx="1497">
                  <c:v>98337108</c:v>
                </c:pt>
                <c:pt idx="1498">
                  <c:v>98399457</c:v>
                </c:pt>
                <c:pt idx="1499">
                  <c:v>98456660</c:v>
                </c:pt>
                <c:pt idx="1500">
                  <c:v>98498758</c:v>
                </c:pt>
                <c:pt idx="1501">
                  <c:v>98561327</c:v>
                </c:pt>
                <c:pt idx="1502">
                  <c:v>98630165</c:v>
                </c:pt>
                <c:pt idx="1503">
                  <c:v>98683476</c:v>
                </c:pt>
                <c:pt idx="1504">
                  <c:v>98722285</c:v>
                </c:pt>
                <c:pt idx="1505">
                  <c:v>98788016</c:v>
                </c:pt>
                <c:pt idx="1506">
                  <c:v>98853242</c:v>
                </c:pt>
                <c:pt idx="1507">
                  <c:v>98914779</c:v>
                </c:pt>
                <c:pt idx="1508">
                  <c:v>98977724</c:v>
                </c:pt>
                <c:pt idx="1509">
                  <c:v>99032726</c:v>
                </c:pt>
                <c:pt idx="1510">
                  <c:v>99097273</c:v>
                </c:pt>
                <c:pt idx="1511">
                  <c:v>99147819</c:v>
                </c:pt>
                <c:pt idx="1512">
                  <c:v>99206216</c:v>
                </c:pt>
                <c:pt idx="1513">
                  <c:v>99257830</c:v>
                </c:pt>
                <c:pt idx="1514">
                  <c:v>99299201</c:v>
                </c:pt>
                <c:pt idx="1515">
                  <c:v>99347496</c:v>
                </c:pt>
                <c:pt idx="1516">
                  <c:v>99406272</c:v>
                </c:pt>
                <c:pt idx="1517">
                  <c:v>99464591</c:v>
                </c:pt>
                <c:pt idx="1518">
                  <c:v>99546208</c:v>
                </c:pt>
                <c:pt idx="1519">
                  <c:v>99606398</c:v>
                </c:pt>
                <c:pt idx="1520">
                  <c:v>99657758</c:v>
                </c:pt>
                <c:pt idx="1521">
                  <c:v>99719109</c:v>
                </c:pt>
                <c:pt idx="1522">
                  <c:v>99766314</c:v>
                </c:pt>
                <c:pt idx="1523">
                  <c:v>99837547</c:v>
                </c:pt>
                <c:pt idx="1524">
                  <c:v>99903508</c:v>
                </c:pt>
                <c:pt idx="1525">
                  <c:v>99974110</c:v>
                </c:pt>
                <c:pt idx="1526">
                  <c:v>100032028</c:v>
                </c:pt>
                <c:pt idx="1527">
                  <c:v>100079741</c:v>
                </c:pt>
                <c:pt idx="1528">
                  <c:v>100128416</c:v>
                </c:pt>
                <c:pt idx="1529">
                  <c:v>100190812</c:v>
                </c:pt>
                <c:pt idx="1530">
                  <c:v>100246124</c:v>
                </c:pt>
                <c:pt idx="1531">
                  <c:v>100312774</c:v>
                </c:pt>
                <c:pt idx="1532">
                  <c:v>100360885</c:v>
                </c:pt>
                <c:pt idx="1533">
                  <c:v>100391700</c:v>
                </c:pt>
                <c:pt idx="1534">
                  <c:v>100441614</c:v>
                </c:pt>
                <c:pt idx="1535">
                  <c:v>100520906</c:v>
                </c:pt>
                <c:pt idx="1536">
                  <c:v>100594932</c:v>
                </c:pt>
                <c:pt idx="1537">
                  <c:v>100647438</c:v>
                </c:pt>
                <c:pt idx="1538">
                  <c:v>100708019</c:v>
                </c:pt>
                <c:pt idx="1539">
                  <c:v>100771907</c:v>
                </c:pt>
                <c:pt idx="1540">
                  <c:v>100838635</c:v>
                </c:pt>
                <c:pt idx="1541">
                  <c:v>100909698</c:v>
                </c:pt>
                <c:pt idx="1542">
                  <c:v>100969801</c:v>
                </c:pt>
                <c:pt idx="1543">
                  <c:v>101025135</c:v>
                </c:pt>
                <c:pt idx="1544">
                  <c:v>101076020</c:v>
                </c:pt>
                <c:pt idx="1545">
                  <c:v>101120813</c:v>
                </c:pt>
                <c:pt idx="1546">
                  <c:v>101176707</c:v>
                </c:pt>
                <c:pt idx="1547">
                  <c:v>101234211</c:v>
                </c:pt>
                <c:pt idx="1548">
                  <c:v>101301733</c:v>
                </c:pt>
                <c:pt idx="1549">
                  <c:v>101366744</c:v>
                </c:pt>
                <c:pt idx="1550">
                  <c:v>101422561</c:v>
                </c:pt>
                <c:pt idx="1551">
                  <c:v>101472542</c:v>
                </c:pt>
                <c:pt idx="1552">
                  <c:v>101544390</c:v>
                </c:pt>
                <c:pt idx="1553">
                  <c:v>101605074</c:v>
                </c:pt>
                <c:pt idx="1554">
                  <c:v>101657725</c:v>
                </c:pt>
                <c:pt idx="1555">
                  <c:v>101703488</c:v>
                </c:pt>
                <c:pt idx="1556">
                  <c:v>101764530</c:v>
                </c:pt>
                <c:pt idx="1557">
                  <c:v>101800222</c:v>
                </c:pt>
                <c:pt idx="1558">
                  <c:v>101862547</c:v>
                </c:pt>
                <c:pt idx="1559">
                  <c:v>101930128</c:v>
                </c:pt>
                <c:pt idx="1560">
                  <c:v>101972844</c:v>
                </c:pt>
                <c:pt idx="1561">
                  <c:v>102040452</c:v>
                </c:pt>
                <c:pt idx="1562">
                  <c:v>102080163</c:v>
                </c:pt>
                <c:pt idx="1563">
                  <c:v>102136752</c:v>
                </c:pt>
                <c:pt idx="1564">
                  <c:v>102210725</c:v>
                </c:pt>
                <c:pt idx="1565">
                  <c:v>102269857</c:v>
                </c:pt>
                <c:pt idx="1566">
                  <c:v>102335634</c:v>
                </c:pt>
                <c:pt idx="1567">
                  <c:v>102385397</c:v>
                </c:pt>
                <c:pt idx="1568">
                  <c:v>102442895</c:v>
                </c:pt>
                <c:pt idx="1569">
                  <c:v>102504388</c:v>
                </c:pt>
                <c:pt idx="1570">
                  <c:v>102575788</c:v>
                </c:pt>
                <c:pt idx="1571">
                  <c:v>102629924</c:v>
                </c:pt>
                <c:pt idx="1572">
                  <c:v>102683457</c:v>
                </c:pt>
                <c:pt idx="1573">
                  <c:v>102744116</c:v>
                </c:pt>
                <c:pt idx="1574">
                  <c:v>102795794</c:v>
                </c:pt>
                <c:pt idx="1575">
                  <c:v>102866937</c:v>
                </c:pt>
                <c:pt idx="1576">
                  <c:v>102927520</c:v>
                </c:pt>
                <c:pt idx="1577">
                  <c:v>102981790</c:v>
                </c:pt>
                <c:pt idx="1578">
                  <c:v>103047611</c:v>
                </c:pt>
                <c:pt idx="1579">
                  <c:v>103115172</c:v>
                </c:pt>
                <c:pt idx="1580">
                  <c:v>103183711</c:v>
                </c:pt>
                <c:pt idx="1581">
                  <c:v>103243586</c:v>
                </c:pt>
                <c:pt idx="1582">
                  <c:v>103294767</c:v>
                </c:pt>
                <c:pt idx="1583">
                  <c:v>103331559</c:v>
                </c:pt>
                <c:pt idx="1584">
                  <c:v>103387235</c:v>
                </c:pt>
                <c:pt idx="1585">
                  <c:v>103437800</c:v>
                </c:pt>
                <c:pt idx="1586">
                  <c:v>103493793</c:v>
                </c:pt>
                <c:pt idx="1587">
                  <c:v>103548899</c:v>
                </c:pt>
                <c:pt idx="1588">
                  <c:v>103609319</c:v>
                </c:pt>
                <c:pt idx="1589">
                  <c:v>103650899</c:v>
                </c:pt>
                <c:pt idx="1590">
                  <c:v>103712577</c:v>
                </c:pt>
                <c:pt idx="1591">
                  <c:v>103760358</c:v>
                </c:pt>
                <c:pt idx="1592">
                  <c:v>103830541</c:v>
                </c:pt>
                <c:pt idx="1593">
                  <c:v>103910193</c:v>
                </c:pt>
                <c:pt idx="1594">
                  <c:v>103983899</c:v>
                </c:pt>
                <c:pt idx="1595">
                  <c:v>104038842</c:v>
                </c:pt>
                <c:pt idx="1596">
                  <c:v>104090048</c:v>
                </c:pt>
                <c:pt idx="1597">
                  <c:v>104133961</c:v>
                </c:pt>
                <c:pt idx="1598">
                  <c:v>104197230</c:v>
                </c:pt>
                <c:pt idx="1599">
                  <c:v>104271376</c:v>
                </c:pt>
                <c:pt idx="1600">
                  <c:v>104332478</c:v>
                </c:pt>
                <c:pt idx="1601">
                  <c:v>104393940</c:v>
                </c:pt>
                <c:pt idx="1602">
                  <c:v>104447957</c:v>
                </c:pt>
                <c:pt idx="1603">
                  <c:v>104511873</c:v>
                </c:pt>
                <c:pt idx="1604">
                  <c:v>104585140</c:v>
                </c:pt>
                <c:pt idx="1605">
                  <c:v>104641834</c:v>
                </c:pt>
                <c:pt idx="1606">
                  <c:v>104701887</c:v>
                </c:pt>
                <c:pt idx="1607">
                  <c:v>104759600</c:v>
                </c:pt>
                <c:pt idx="1608">
                  <c:v>104811428</c:v>
                </c:pt>
                <c:pt idx="1609">
                  <c:v>104885363</c:v>
                </c:pt>
                <c:pt idx="1610">
                  <c:v>104944042</c:v>
                </c:pt>
                <c:pt idx="1611">
                  <c:v>104969052</c:v>
                </c:pt>
                <c:pt idx="1612">
                  <c:v>105017590</c:v>
                </c:pt>
                <c:pt idx="1613">
                  <c:v>105057581</c:v>
                </c:pt>
                <c:pt idx="1614">
                  <c:v>105105343</c:v>
                </c:pt>
                <c:pt idx="1615">
                  <c:v>105169668</c:v>
                </c:pt>
                <c:pt idx="1616">
                  <c:v>105237087</c:v>
                </c:pt>
                <c:pt idx="1617">
                  <c:v>105290568</c:v>
                </c:pt>
                <c:pt idx="1618">
                  <c:v>105349155</c:v>
                </c:pt>
                <c:pt idx="1619">
                  <c:v>105391185</c:v>
                </c:pt>
                <c:pt idx="1620">
                  <c:v>105455688</c:v>
                </c:pt>
                <c:pt idx="1621">
                  <c:v>105522036</c:v>
                </c:pt>
                <c:pt idx="1622">
                  <c:v>105567975</c:v>
                </c:pt>
                <c:pt idx="1623">
                  <c:v>105618137</c:v>
                </c:pt>
                <c:pt idx="1624">
                  <c:v>105677002</c:v>
                </c:pt>
                <c:pt idx="1625">
                  <c:v>105729297</c:v>
                </c:pt>
                <c:pt idx="1626">
                  <c:v>105799171</c:v>
                </c:pt>
                <c:pt idx="1627">
                  <c:v>105863199</c:v>
                </c:pt>
                <c:pt idx="1628">
                  <c:v>105923173</c:v>
                </c:pt>
                <c:pt idx="1629">
                  <c:v>105985448</c:v>
                </c:pt>
                <c:pt idx="1630">
                  <c:v>106059744</c:v>
                </c:pt>
                <c:pt idx="1631">
                  <c:v>106115469</c:v>
                </c:pt>
                <c:pt idx="1632">
                  <c:v>106184268</c:v>
                </c:pt>
                <c:pt idx="1633">
                  <c:v>106249189</c:v>
                </c:pt>
                <c:pt idx="1634">
                  <c:v>106318533</c:v>
                </c:pt>
                <c:pt idx="1635">
                  <c:v>106379715</c:v>
                </c:pt>
                <c:pt idx="1636">
                  <c:v>106422288</c:v>
                </c:pt>
                <c:pt idx="1637">
                  <c:v>106486515</c:v>
                </c:pt>
                <c:pt idx="1638">
                  <c:v>106529634</c:v>
                </c:pt>
                <c:pt idx="1639">
                  <c:v>106571912</c:v>
                </c:pt>
                <c:pt idx="1640">
                  <c:v>106630294</c:v>
                </c:pt>
                <c:pt idx="1641">
                  <c:v>106692821</c:v>
                </c:pt>
                <c:pt idx="1642">
                  <c:v>106743465</c:v>
                </c:pt>
                <c:pt idx="1643">
                  <c:v>106798701</c:v>
                </c:pt>
                <c:pt idx="1644">
                  <c:v>106860082</c:v>
                </c:pt>
                <c:pt idx="1645">
                  <c:v>106914373</c:v>
                </c:pt>
                <c:pt idx="1646">
                  <c:v>106962459</c:v>
                </c:pt>
                <c:pt idx="1647">
                  <c:v>106997115</c:v>
                </c:pt>
                <c:pt idx="1648">
                  <c:v>107031381</c:v>
                </c:pt>
                <c:pt idx="1649">
                  <c:v>107100018</c:v>
                </c:pt>
                <c:pt idx="1650">
                  <c:v>107161183</c:v>
                </c:pt>
                <c:pt idx="1651">
                  <c:v>107199915</c:v>
                </c:pt>
                <c:pt idx="1652">
                  <c:v>107261261</c:v>
                </c:pt>
                <c:pt idx="1653">
                  <c:v>107311501</c:v>
                </c:pt>
                <c:pt idx="1654">
                  <c:v>107360928</c:v>
                </c:pt>
                <c:pt idx="1655">
                  <c:v>107428809</c:v>
                </c:pt>
                <c:pt idx="1656">
                  <c:v>107500686</c:v>
                </c:pt>
                <c:pt idx="1657">
                  <c:v>107564370</c:v>
                </c:pt>
                <c:pt idx="1658">
                  <c:v>107601560</c:v>
                </c:pt>
                <c:pt idx="1659">
                  <c:v>107666677</c:v>
                </c:pt>
                <c:pt idx="1660">
                  <c:v>107734477</c:v>
                </c:pt>
                <c:pt idx="1661">
                  <c:v>107804639</c:v>
                </c:pt>
                <c:pt idx="1662">
                  <c:v>107852183</c:v>
                </c:pt>
                <c:pt idx="1663">
                  <c:v>107908011</c:v>
                </c:pt>
                <c:pt idx="1664">
                  <c:v>107957486</c:v>
                </c:pt>
                <c:pt idx="1665">
                  <c:v>108006636</c:v>
                </c:pt>
                <c:pt idx="1666">
                  <c:v>108058863</c:v>
                </c:pt>
                <c:pt idx="1667">
                  <c:v>108123113</c:v>
                </c:pt>
                <c:pt idx="1668">
                  <c:v>108172262</c:v>
                </c:pt>
                <c:pt idx="1669">
                  <c:v>108218474</c:v>
                </c:pt>
                <c:pt idx="1670">
                  <c:v>108260493</c:v>
                </c:pt>
                <c:pt idx="1671">
                  <c:v>108306064</c:v>
                </c:pt>
                <c:pt idx="1672">
                  <c:v>108372324</c:v>
                </c:pt>
                <c:pt idx="1673">
                  <c:v>108423069</c:v>
                </c:pt>
                <c:pt idx="1674">
                  <c:v>108474216</c:v>
                </c:pt>
                <c:pt idx="1675">
                  <c:v>108525440</c:v>
                </c:pt>
                <c:pt idx="1676">
                  <c:v>108588528</c:v>
                </c:pt>
                <c:pt idx="1677">
                  <c:v>108643398</c:v>
                </c:pt>
                <c:pt idx="1678">
                  <c:v>108702821</c:v>
                </c:pt>
                <c:pt idx="1679">
                  <c:v>108766929</c:v>
                </c:pt>
                <c:pt idx="1680">
                  <c:v>108833045</c:v>
                </c:pt>
                <c:pt idx="1681">
                  <c:v>108865106</c:v>
                </c:pt>
                <c:pt idx="1682">
                  <c:v>108916102</c:v>
                </c:pt>
                <c:pt idx="1683">
                  <c:v>108975385</c:v>
                </c:pt>
                <c:pt idx="1684">
                  <c:v>109041497</c:v>
                </c:pt>
                <c:pt idx="1685">
                  <c:v>109082776</c:v>
                </c:pt>
                <c:pt idx="1686">
                  <c:v>109171797</c:v>
                </c:pt>
                <c:pt idx="1687">
                  <c:v>109229590</c:v>
                </c:pt>
                <c:pt idx="1688">
                  <c:v>109298123</c:v>
                </c:pt>
                <c:pt idx="1689">
                  <c:v>109354380</c:v>
                </c:pt>
                <c:pt idx="1690">
                  <c:v>109380268</c:v>
                </c:pt>
                <c:pt idx="1691">
                  <c:v>109437900</c:v>
                </c:pt>
                <c:pt idx="1692">
                  <c:v>109492312</c:v>
                </c:pt>
                <c:pt idx="1693">
                  <c:v>109573519</c:v>
                </c:pt>
                <c:pt idx="1694">
                  <c:v>109635133</c:v>
                </c:pt>
                <c:pt idx="1695">
                  <c:v>109668013</c:v>
                </c:pt>
                <c:pt idx="1696">
                  <c:v>109744477</c:v>
                </c:pt>
                <c:pt idx="1697">
                  <c:v>109813390</c:v>
                </c:pt>
                <c:pt idx="1698">
                  <c:v>109875351</c:v>
                </c:pt>
                <c:pt idx="1699">
                  <c:v>109930501</c:v>
                </c:pt>
                <c:pt idx="1700">
                  <c:v>110001276</c:v>
                </c:pt>
                <c:pt idx="1701">
                  <c:v>110074117</c:v>
                </c:pt>
                <c:pt idx="1702">
                  <c:v>110127064</c:v>
                </c:pt>
                <c:pt idx="1703">
                  <c:v>110167886</c:v>
                </c:pt>
                <c:pt idx="1704">
                  <c:v>110236266</c:v>
                </c:pt>
                <c:pt idx="1705">
                  <c:v>110298539</c:v>
                </c:pt>
                <c:pt idx="1706">
                  <c:v>110360354</c:v>
                </c:pt>
                <c:pt idx="1707">
                  <c:v>110423107</c:v>
                </c:pt>
                <c:pt idx="1708">
                  <c:v>110494686</c:v>
                </c:pt>
                <c:pt idx="1709">
                  <c:v>110558670</c:v>
                </c:pt>
                <c:pt idx="1710">
                  <c:v>110627018</c:v>
                </c:pt>
                <c:pt idx="1711">
                  <c:v>110692509</c:v>
                </c:pt>
                <c:pt idx="1712">
                  <c:v>110752406</c:v>
                </c:pt>
                <c:pt idx="1713">
                  <c:v>110813601</c:v>
                </c:pt>
                <c:pt idx="1714">
                  <c:v>110875097</c:v>
                </c:pt>
                <c:pt idx="1715">
                  <c:v>110933675</c:v>
                </c:pt>
                <c:pt idx="1716">
                  <c:v>111009192</c:v>
                </c:pt>
                <c:pt idx="1717">
                  <c:v>111058466</c:v>
                </c:pt>
                <c:pt idx="1718">
                  <c:v>111124399</c:v>
                </c:pt>
                <c:pt idx="1719">
                  <c:v>111179305</c:v>
                </c:pt>
                <c:pt idx="1720">
                  <c:v>111246593</c:v>
                </c:pt>
                <c:pt idx="1721">
                  <c:v>111313720</c:v>
                </c:pt>
                <c:pt idx="1722">
                  <c:v>111354551</c:v>
                </c:pt>
                <c:pt idx="1723">
                  <c:v>111418315</c:v>
                </c:pt>
                <c:pt idx="1724">
                  <c:v>111468003</c:v>
                </c:pt>
                <c:pt idx="1725">
                  <c:v>111522155</c:v>
                </c:pt>
                <c:pt idx="1726">
                  <c:v>111566245</c:v>
                </c:pt>
                <c:pt idx="1727">
                  <c:v>111630508</c:v>
                </c:pt>
                <c:pt idx="1728">
                  <c:v>111689165</c:v>
                </c:pt>
                <c:pt idx="1729">
                  <c:v>111745954</c:v>
                </c:pt>
                <c:pt idx="1730">
                  <c:v>111819241</c:v>
                </c:pt>
                <c:pt idx="1731">
                  <c:v>111886920</c:v>
                </c:pt>
                <c:pt idx="1732">
                  <c:v>111934724</c:v>
                </c:pt>
                <c:pt idx="1733">
                  <c:v>111975056</c:v>
                </c:pt>
                <c:pt idx="1734">
                  <c:v>112023227</c:v>
                </c:pt>
                <c:pt idx="1735">
                  <c:v>112072053</c:v>
                </c:pt>
                <c:pt idx="1736">
                  <c:v>112107294</c:v>
                </c:pt>
                <c:pt idx="1737">
                  <c:v>112163187</c:v>
                </c:pt>
                <c:pt idx="1738">
                  <c:v>112206677</c:v>
                </c:pt>
                <c:pt idx="1739">
                  <c:v>112261904</c:v>
                </c:pt>
                <c:pt idx="1740">
                  <c:v>112313103</c:v>
                </c:pt>
                <c:pt idx="1741">
                  <c:v>112351295</c:v>
                </c:pt>
                <c:pt idx="1742">
                  <c:v>112404006</c:v>
                </c:pt>
                <c:pt idx="1743">
                  <c:v>112439797</c:v>
                </c:pt>
                <c:pt idx="1744">
                  <c:v>112503214</c:v>
                </c:pt>
                <c:pt idx="1745">
                  <c:v>112568547</c:v>
                </c:pt>
                <c:pt idx="1746">
                  <c:v>112615740</c:v>
                </c:pt>
                <c:pt idx="1747">
                  <c:v>112676947</c:v>
                </c:pt>
                <c:pt idx="1748">
                  <c:v>112746145</c:v>
                </c:pt>
                <c:pt idx="1749">
                  <c:v>112798339</c:v>
                </c:pt>
                <c:pt idx="1750">
                  <c:v>112857099</c:v>
                </c:pt>
                <c:pt idx="1751">
                  <c:v>112926339</c:v>
                </c:pt>
                <c:pt idx="1752">
                  <c:v>112984965</c:v>
                </c:pt>
                <c:pt idx="1753">
                  <c:v>113038270</c:v>
                </c:pt>
                <c:pt idx="1754">
                  <c:v>113096081</c:v>
                </c:pt>
                <c:pt idx="1755">
                  <c:v>113153285</c:v>
                </c:pt>
                <c:pt idx="1756">
                  <c:v>113201705</c:v>
                </c:pt>
                <c:pt idx="1757">
                  <c:v>113240582</c:v>
                </c:pt>
                <c:pt idx="1758">
                  <c:v>113296873</c:v>
                </c:pt>
                <c:pt idx="1759">
                  <c:v>113328925</c:v>
                </c:pt>
                <c:pt idx="1760">
                  <c:v>113392921</c:v>
                </c:pt>
                <c:pt idx="1761">
                  <c:v>113460355</c:v>
                </c:pt>
                <c:pt idx="1762">
                  <c:v>113520921</c:v>
                </c:pt>
                <c:pt idx="1763">
                  <c:v>113584940</c:v>
                </c:pt>
                <c:pt idx="1764">
                  <c:v>113635296</c:v>
                </c:pt>
                <c:pt idx="1765">
                  <c:v>113700558</c:v>
                </c:pt>
                <c:pt idx="1766">
                  <c:v>113760844</c:v>
                </c:pt>
                <c:pt idx="1767">
                  <c:v>113815799</c:v>
                </c:pt>
                <c:pt idx="1768">
                  <c:v>113895447</c:v>
                </c:pt>
                <c:pt idx="1769">
                  <c:v>113957571</c:v>
                </c:pt>
                <c:pt idx="1770">
                  <c:v>114008008</c:v>
                </c:pt>
                <c:pt idx="1771">
                  <c:v>114075006</c:v>
                </c:pt>
                <c:pt idx="1772">
                  <c:v>114141787</c:v>
                </c:pt>
                <c:pt idx="1773">
                  <c:v>114192861</c:v>
                </c:pt>
                <c:pt idx="1774">
                  <c:v>114244062</c:v>
                </c:pt>
                <c:pt idx="1775">
                  <c:v>114304795</c:v>
                </c:pt>
                <c:pt idx="1776">
                  <c:v>114358215</c:v>
                </c:pt>
                <c:pt idx="1777">
                  <c:v>114391595</c:v>
                </c:pt>
                <c:pt idx="1778">
                  <c:v>114465790</c:v>
                </c:pt>
                <c:pt idx="1779">
                  <c:v>114507901</c:v>
                </c:pt>
                <c:pt idx="1780">
                  <c:v>114557780</c:v>
                </c:pt>
                <c:pt idx="1781">
                  <c:v>114608298</c:v>
                </c:pt>
                <c:pt idx="1782">
                  <c:v>114672634</c:v>
                </c:pt>
                <c:pt idx="1783">
                  <c:v>114741479</c:v>
                </c:pt>
                <c:pt idx="1784">
                  <c:v>114807039</c:v>
                </c:pt>
                <c:pt idx="1785">
                  <c:v>114867146</c:v>
                </c:pt>
                <c:pt idx="1786">
                  <c:v>114928768</c:v>
                </c:pt>
                <c:pt idx="1787">
                  <c:v>115001379</c:v>
                </c:pt>
                <c:pt idx="1788">
                  <c:v>115075378</c:v>
                </c:pt>
                <c:pt idx="1789">
                  <c:v>115124929</c:v>
                </c:pt>
                <c:pt idx="1790">
                  <c:v>115180428</c:v>
                </c:pt>
                <c:pt idx="1791">
                  <c:v>115249174</c:v>
                </c:pt>
                <c:pt idx="1792">
                  <c:v>115302698</c:v>
                </c:pt>
                <c:pt idx="1793">
                  <c:v>115362931</c:v>
                </c:pt>
                <c:pt idx="1794">
                  <c:v>115415191</c:v>
                </c:pt>
                <c:pt idx="1795">
                  <c:v>115473371</c:v>
                </c:pt>
                <c:pt idx="1796">
                  <c:v>115512716</c:v>
                </c:pt>
                <c:pt idx="1797">
                  <c:v>115558974</c:v>
                </c:pt>
                <c:pt idx="1798">
                  <c:v>115604219</c:v>
                </c:pt>
                <c:pt idx="1799">
                  <c:v>115663455</c:v>
                </c:pt>
                <c:pt idx="1800">
                  <c:v>115734511</c:v>
                </c:pt>
                <c:pt idx="1801">
                  <c:v>115802378</c:v>
                </c:pt>
                <c:pt idx="1802">
                  <c:v>115861353</c:v>
                </c:pt>
                <c:pt idx="1803">
                  <c:v>115920996</c:v>
                </c:pt>
                <c:pt idx="1804">
                  <c:v>115981941</c:v>
                </c:pt>
                <c:pt idx="1805">
                  <c:v>116043817</c:v>
                </c:pt>
                <c:pt idx="1806">
                  <c:v>116095507</c:v>
                </c:pt>
                <c:pt idx="1807">
                  <c:v>116160296</c:v>
                </c:pt>
                <c:pt idx="1808">
                  <c:v>116225164</c:v>
                </c:pt>
                <c:pt idx="1809">
                  <c:v>116288123</c:v>
                </c:pt>
                <c:pt idx="1810">
                  <c:v>116341856</c:v>
                </c:pt>
                <c:pt idx="1811">
                  <c:v>116393648</c:v>
                </c:pt>
                <c:pt idx="1812">
                  <c:v>116467721</c:v>
                </c:pt>
                <c:pt idx="1813">
                  <c:v>116529657</c:v>
                </c:pt>
                <c:pt idx="1814">
                  <c:v>116591508</c:v>
                </c:pt>
                <c:pt idx="1815">
                  <c:v>116656217</c:v>
                </c:pt>
                <c:pt idx="1816">
                  <c:v>116722434</c:v>
                </c:pt>
                <c:pt idx="1817">
                  <c:v>116771646</c:v>
                </c:pt>
                <c:pt idx="1818">
                  <c:v>116837266</c:v>
                </c:pt>
                <c:pt idx="1819">
                  <c:v>116903292</c:v>
                </c:pt>
                <c:pt idx="1820">
                  <c:v>116964088</c:v>
                </c:pt>
                <c:pt idx="1821">
                  <c:v>117001770</c:v>
                </c:pt>
                <c:pt idx="1822">
                  <c:v>117049185</c:v>
                </c:pt>
                <c:pt idx="1823">
                  <c:v>117110528</c:v>
                </c:pt>
                <c:pt idx="1824">
                  <c:v>117169035</c:v>
                </c:pt>
                <c:pt idx="1825">
                  <c:v>117223714</c:v>
                </c:pt>
                <c:pt idx="1826">
                  <c:v>117287914</c:v>
                </c:pt>
                <c:pt idx="1827">
                  <c:v>117355176</c:v>
                </c:pt>
                <c:pt idx="1828">
                  <c:v>117417933</c:v>
                </c:pt>
                <c:pt idx="1829">
                  <c:v>117489116</c:v>
                </c:pt>
                <c:pt idx="1830">
                  <c:v>117544444</c:v>
                </c:pt>
                <c:pt idx="1831">
                  <c:v>117606129</c:v>
                </c:pt>
                <c:pt idx="1832">
                  <c:v>117671345</c:v>
                </c:pt>
                <c:pt idx="1833">
                  <c:v>117744609</c:v>
                </c:pt>
                <c:pt idx="1834">
                  <c:v>117796060</c:v>
                </c:pt>
                <c:pt idx="1835">
                  <c:v>117834048</c:v>
                </c:pt>
                <c:pt idx="1836">
                  <c:v>117898261</c:v>
                </c:pt>
                <c:pt idx="1837">
                  <c:v>117962287</c:v>
                </c:pt>
                <c:pt idx="1838">
                  <c:v>118021790</c:v>
                </c:pt>
                <c:pt idx="1839">
                  <c:v>118067430</c:v>
                </c:pt>
                <c:pt idx="1840">
                  <c:v>118117182</c:v>
                </c:pt>
                <c:pt idx="1841">
                  <c:v>118174041</c:v>
                </c:pt>
                <c:pt idx="1842">
                  <c:v>118242391</c:v>
                </c:pt>
                <c:pt idx="1843">
                  <c:v>118288110</c:v>
                </c:pt>
                <c:pt idx="1844">
                  <c:v>118343889</c:v>
                </c:pt>
                <c:pt idx="1845">
                  <c:v>118402156</c:v>
                </c:pt>
                <c:pt idx="1846">
                  <c:v>118460592</c:v>
                </c:pt>
                <c:pt idx="1847">
                  <c:v>118517786</c:v>
                </c:pt>
                <c:pt idx="1848">
                  <c:v>118575765</c:v>
                </c:pt>
                <c:pt idx="1849">
                  <c:v>118640181</c:v>
                </c:pt>
                <c:pt idx="1850">
                  <c:v>118700556</c:v>
                </c:pt>
                <c:pt idx="1851">
                  <c:v>118760904</c:v>
                </c:pt>
                <c:pt idx="1852">
                  <c:v>118814521</c:v>
                </c:pt>
                <c:pt idx="1853">
                  <c:v>118873760</c:v>
                </c:pt>
                <c:pt idx="1854">
                  <c:v>118920906</c:v>
                </c:pt>
                <c:pt idx="1855">
                  <c:v>118976985</c:v>
                </c:pt>
                <c:pt idx="1856">
                  <c:v>119015952</c:v>
                </c:pt>
                <c:pt idx="1857">
                  <c:v>119070699</c:v>
                </c:pt>
                <c:pt idx="1858">
                  <c:v>119126901</c:v>
                </c:pt>
                <c:pt idx="1859">
                  <c:v>119161340</c:v>
                </c:pt>
                <c:pt idx="1860">
                  <c:v>119218216</c:v>
                </c:pt>
                <c:pt idx="1861">
                  <c:v>119264216</c:v>
                </c:pt>
                <c:pt idx="1862">
                  <c:v>119320461</c:v>
                </c:pt>
                <c:pt idx="1863">
                  <c:v>119394903</c:v>
                </c:pt>
                <c:pt idx="1864">
                  <c:v>119439607</c:v>
                </c:pt>
                <c:pt idx="1865">
                  <c:v>119497684</c:v>
                </c:pt>
                <c:pt idx="1866">
                  <c:v>119559645</c:v>
                </c:pt>
                <c:pt idx="1867">
                  <c:v>119601743</c:v>
                </c:pt>
                <c:pt idx="1868">
                  <c:v>119664682</c:v>
                </c:pt>
                <c:pt idx="1869">
                  <c:v>119734513</c:v>
                </c:pt>
                <c:pt idx="1870">
                  <c:v>119788289</c:v>
                </c:pt>
                <c:pt idx="1871">
                  <c:v>119844387</c:v>
                </c:pt>
                <c:pt idx="1872">
                  <c:v>119901481</c:v>
                </c:pt>
                <c:pt idx="1873">
                  <c:v>119968850</c:v>
                </c:pt>
                <c:pt idx="1874">
                  <c:v>120032344</c:v>
                </c:pt>
                <c:pt idx="1875">
                  <c:v>120067875</c:v>
                </c:pt>
                <c:pt idx="1876">
                  <c:v>120126437</c:v>
                </c:pt>
                <c:pt idx="1877">
                  <c:v>120165721</c:v>
                </c:pt>
                <c:pt idx="1878">
                  <c:v>120228763</c:v>
                </c:pt>
                <c:pt idx="1879">
                  <c:v>120295289</c:v>
                </c:pt>
                <c:pt idx="1880">
                  <c:v>120344536</c:v>
                </c:pt>
                <c:pt idx="1881">
                  <c:v>120412208</c:v>
                </c:pt>
                <c:pt idx="1882">
                  <c:v>120464378</c:v>
                </c:pt>
                <c:pt idx="1883">
                  <c:v>120527157</c:v>
                </c:pt>
                <c:pt idx="1884">
                  <c:v>120577289</c:v>
                </c:pt>
                <c:pt idx="1885">
                  <c:v>120648467</c:v>
                </c:pt>
                <c:pt idx="1886">
                  <c:v>120697091</c:v>
                </c:pt>
                <c:pt idx="1887">
                  <c:v>120750139</c:v>
                </c:pt>
                <c:pt idx="1888">
                  <c:v>120813771</c:v>
                </c:pt>
                <c:pt idx="1889">
                  <c:v>120884715</c:v>
                </c:pt>
                <c:pt idx="1890">
                  <c:v>120947390</c:v>
                </c:pt>
                <c:pt idx="1891">
                  <c:v>121007112</c:v>
                </c:pt>
                <c:pt idx="1892">
                  <c:v>121052867</c:v>
                </c:pt>
                <c:pt idx="1893">
                  <c:v>121117982</c:v>
                </c:pt>
                <c:pt idx="1894">
                  <c:v>121185907</c:v>
                </c:pt>
                <c:pt idx="1895">
                  <c:v>121230708</c:v>
                </c:pt>
                <c:pt idx="1896">
                  <c:v>121307144</c:v>
                </c:pt>
                <c:pt idx="1897">
                  <c:v>121359973</c:v>
                </c:pt>
                <c:pt idx="1898">
                  <c:v>121407292</c:v>
                </c:pt>
                <c:pt idx="1899">
                  <c:v>121444976</c:v>
                </c:pt>
                <c:pt idx="1900">
                  <c:v>121536248</c:v>
                </c:pt>
                <c:pt idx="1901">
                  <c:v>121619881</c:v>
                </c:pt>
                <c:pt idx="1902">
                  <c:v>121694947</c:v>
                </c:pt>
                <c:pt idx="1903">
                  <c:v>121738097</c:v>
                </c:pt>
                <c:pt idx="1904">
                  <c:v>121805991</c:v>
                </c:pt>
                <c:pt idx="1905">
                  <c:v>121878073</c:v>
                </c:pt>
                <c:pt idx="1906">
                  <c:v>121952683</c:v>
                </c:pt>
                <c:pt idx="1907">
                  <c:v>121999834</c:v>
                </c:pt>
                <c:pt idx="1908">
                  <c:v>122061596</c:v>
                </c:pt>
                <c:pt idx="1909">
                  <c:v>122129572</c:v>
                </c:pt>
                <c:pt idx="1910">
                  <c:v>122188217</c:v>
                </c:pt>
                <c:pt idx="1911">
                  <c:v>122249612</c:v>
                </c:pt>
                <c:pt idx="1912">
                  <c:v>122313843</c:v>
                </c:pt>
                <c:pt idx="1913">
                  <c:v>122373615</c:v>
                </c:pt>
                <c:pt idx="1914">
                  <c:v>122434707</c:v>
                </c:pt>
                <c:pt idx="1915">
                  <c:v>122486013</c:v>
                </c:pt>
                <c:pt idx="1916">
                  <c:v>122531270</c:v>
                </c:pt>
                <c:pt idx="1917">
                  <c:v>122596465</c:v>
                </c:pt>
                <c:pt idx="1918">
                  <c:v>122660239</c:v>
                </c:pt>
                <c:pt idx="1919">
                  <c:v>122730339</c:v>
                </c:pt>
                <c:pt idx="1920">
                  <c:v>122795114</c:v>
                </c:pt>
                <c:pt idx="1921">
                  <c:v>122862872</c:v>
                </c:pt>
                <c:pt idx="1922">
                  <c:v>122927413</c:v>
                </c:pt>
                <c:pt idx="1923">
                  <c:v>122986787</c:v>
                </c:pt>
                <c:pt idx="1924">
                  <c:v>123024855</c:v>
                </c:pt>
                <c:pt idx="1925">
                  <c:v>123104473</c:v>
                </c:pt>
                <c:pt idx="1926">
                  <c:v>123174471</c:v>
                </c:pt>
                <c:pt idx="1927">
                  <c:v>123236822</c:v>
                </c:pt>
                <c:pt idx="1928">
                  <c:v>123282735</c:v>
                </c:pt>
                <c:pt idx="1929">
                  <c:v>123311773</c:v>
                </c:pt>
                <c:pt idx="1930">
                  <c:v>123362305</c:v>
                </c:pt>
                <c:pt idx="1931">
                  <c:v>123427364</c:v>
                </c:pt>
                <c:pt idx="1932">
                  <c:v>123484860</c:v>
                </c:pt>
                <c:pt idx="1933">
                  <c:v>123534770</c:v>
                </c:pt>
                <c:pt idx="1934">
                  <c:v>123610268</c:v>
                </c:pt>
                <c:pt idx="1935">
                  <c:v>123670612</c:v>
                </c:pt>
                <c:pt idx="1936">
                  <c:v>123719640</c:v>
                </c:pt>
                <c:pt idx="1937">
                  <c:v>123761487</c:v>
                </c:pt>
                <c:pt idx="1938">
                  <c:v>123828555</c:v>
                </c:pt>
                <c:pt idx="1939">
                  <c:v>123895004</c:v>
                </c:pt>
                <c:pt idx="1940">
                  <c:v>123958363</c:v>
                </c:pt>
                <c:pt idx="1941">
                  <c:v>124022700</c:v>
                </c:pt>
                <c:pt idx="1942">
                  <c:v>124048997</c:v>
                </c:pt>
                <c:pt idx="1943">
                  <c:v>124092516</c:v>
                </c:pt>
                <c:pt idx="1944">
                  <c:v>124150439</c:v>
                </c:pt>
                <c:pt idx="1945">
                  <c:v>124195075</c:v>
                </c:pt>
                <c:pt idx="1946">
                  <c:v>124249000</c:v>
                </c:pt>
                <c:pt idx="1947">
                  <c:v>124307490</c:v>
                </c:pt>
                <c:pt idx="1948">
                  <c:v>124351662</c:v>
                </c:pt>
                <c:pt idx="1949">
                  <c:v>124401054</c:v>
                </c:pt>
                <c:pt idx="1950">
                  <c:v>124455322</c:v>
                </c:pt>
                <c:pt idx="1951">
                  <c:v>124521646</c:v>
                </c:pt>
                <c:pt idx="1952">
                  <c:v>124578743</c:v>
                </c:pt>
                <c:pt idx="1953">
                  <c:v>124638054</c:v>
                </c:pt>
                <c:pt idx="1954">
                  <c:v>124691804</c:v>
                </c:pt>
                <c:pt idx="1955">
                  <c:v>124757605</c:v>
                </c:pt>
                <c:pt idx="1956">
                  <c:v>124797740</c:v>
                </c:pt>
                <c:pt idx="1957">
                  <c:v>124859985</c:v>
                </c:pt>
                <c:pt idx="1958">
                  <c:v>124904821</c:v>
                </c:pt>
                <c:pt idx="1959">
                  <c:v>124965464</c:v>
                </c:pt>
                <c:pt idx="1960">
                  <c:v>125031575</c:v>
                </c:pt>
                <c:pt idx="1961">
                  <c:v>125089906</c:v>
                </c:pt>
                <c:pt idx="1962">
                  <c:v>125144101</c:v>
                </c:pt>
                <c:pt idx="1963">
                  <c:v>125213692</c:v>
                </c:pt>
                <c:pt idx="1964">
                  <c:v>125274799</c:v>
                </c:pt>
                <c:pt idx="1965">
                  <c:v>125338473</c:v>
                </c:pt>
                <c:pt idx="1966">
                  <c:v>125383205</c:v>
                </c:pt>
                <c:pt idx="1967">
                  <c:v>125427352</c:v>
                </c:pt>
                <c:pt idx="1968">
                  <c:v>125504628</c:v>
                </c:pt>
                <c:pt idx="1969">
                  <c:v>125562867</c:v>
                </c:pt>
                <c:pt idx="1970">
                  <c:v>125633713</c:v>
                </c:pt>
                <c:pt idx="1971">
                  <c:v>125695075</c:v>
                </c:pt>
                <c:pt idx="1972">
                  <c:v>125736609</c:v>
                </c:pt>
                <c:pt idx="1973">
                  <c:v>125808853</c:v>
                </c:pt>
                <c:pt idx="1974">
                  <c:v>125879194</c:v>
                </c:pt>
                <c:pt idx="1975">
                  <c:v>125935150</c:v>
                </c:pt>
                <c:pt idx="1976">
                  <c:v>126000361</c:v>
                </c:pt>
                <c:pt idx="1977">
                  <c:v>126048131</c:v>
                </c:pt>
                <c:pt idx="1978">
                  <c:v>126091336</c:v>
                </c:pt>
                <c:pt idx="1979">
                  <c:v>126152653</c:v>
                </c:pt>
                <c:pt idx="1980">
                  <c:v>126215337</c:v>
                </c:pt>
                <c:pt idx="1981">
                  <c:v>126269906</c:v>
                </c:pt>
                <c:pt idx="1982">
                  <c:v>126328920</c:v>
                </c:pt>
                <c:pt idx="1983">
                  <c:v>126396508</c:v>
                </c:pt>
                <c:pt idx="1984">
                  <c:v>126461214</c:v>
                </c:pt>
                <c:pt idx="1985">
                  <c:v>126499145</c:v>
                </c:pt>
                <c:pt idx="1986">
                  <c:v>126556861</c:v>
                </c:pt>
                <c:pt idx="1987">
                  <c:v>126615436</c:v>
                </c:pt>
                <c:pt idx="1988">
                  <c:v>126687154</c:v>
                </c:pt>
                <c:pt idx="1989">
                  <c:v>126740352</c:v>
                </c:pt>
                <c:pt idx="1990">
                  <c:v>126803231</c:v>
                </c:pt>
                <c:pt idx="1991">
                  <c:v>126872149</c:v>
                </c:pt>
                <c:pt idx="1992">
                  <c:v>126940306</c:v>
                </c:pt>
                <c:pt idx="1993">
                  <c:v>126996052</c:v>
                </c:pt>
                <c:pt idx="1994">
                  <c:v>127056226</c:v>
                </c:pt>
                <c:pt idx="1995">
                  <c:v>127123240</c:v>
                </c:pt>
                <c:pt idx="1996">
                  <c:v>127184259</c:v>
                </c:pt>
                <c:pt idx="1997">
                  <c:v>127248347</c:v>
                </c:pt>
                <c:pt idx="1998">
                  <c:v>127323122</c:v>
                </c:pt>
                <c:pt idx="1999">
                  <c:v>127361636</c:v>
                </c:pt>
                <c:pt idx="2000">
                  <c:v>127420473</c:v>
                </c:pt>
                <c:pt idx="2001">
                  <c:v>127477778</c:v>
                </c:pt>
                <c:pt idx="2002">
                  <c:v>127540583</c:v>
                </c:pt>
                <c:pt idx="2003">
                  <c:v>127587447</c:v>
                </c:pt>
                <c:pt idx="2004">
                  <c:v>127638347</c:v>
                </c:pt>
                <c:pt idx="2005">
                  <c:v>127696140</c:v>
                </c:pt>
                <c:pt idx="2006">
                  <c:v>127745511</c:v>
                </c:pt>
                <c:pt idx="2007">
                  <c:v>127796966</c:v>
                </c:pt>
                <c:pt idx="2008">
                  <c:v>127862921</c:v>
                </c:pt>
                <c:pt idx="2009">
                  <c:v>127926995</c:v>
                </c:pt>
                <c:pt idx="2010">
                  <c:v>127987023</c:v>
                </c:pt>
                <c:pt idx="2011">
                  <c:v>128033790</c:v>
                </c:pt>
                <c:pt idx="2012">
                  <c:v>128093683</c:v>
                </c:pt>
                <c:pt idx="2013">
                  <c:v>128151610</c:v>
                </c:pt>
                <c:pt idx="2014">
                  <c:v>128205112</c:v>
                </c:pt>
                <c:pt idx="2015">
                  <c:v>128262876</c:v>
                </c:pt>
                <c:pt idx="2016">
                  <c:v>128305475</c:v>
                </c:pt>
                <c:pt idx="2017">
                  <c:v>128360928</c:v>
                </c:pt>
                <c:pt idx="2018">
                  <c:v>128433552</c:v>
                </c:pt>
                <c:pt idx="2019">
                  <c:v>128499186</c:v>
                </c:pt>
                <c:pt idx="2020">
                  <c:v>128566088</c:v>
                </c:pt>
                <c:pt idx="2021">
                  <c:v>128620736</c:v>
                </c:pt>
                <c:pt idx="2022">
                  <c:v>128702575</c:v>
                </c:pt>
                <c:pt idx="2023">
                  <c:v>128757988</c:v>
                </c:pt>
                <c:pt idx="2024">
                  <c:v>128808010</c:v>
                </c:pt>
                <c:pt idx="2025">
                  <c:v>128866968</c:v>
                </c:pt>
                <c:pt idx="2026">
                  <c:v>128929948</c:v>
                </c:pt>
                <c:pt idx="2027">
                  <c:v>128991359</c:v>
                </c:pt>
                <c:pt idx="2028">
                  <c:v>129052278</c:v>
                </c:pt>
                <c:pt idx="2029">
                  <c:v>129108596</c:v>
                </c:pt>
                <c:pt idx="2030">
                  <c:v>129160605</c:v>
                </c:pt>
                <c:pt idx="2031">
                  <c:v>129216718</c:v>
                </c:pt>
                <c:pt idx="2032">
                  <c:v>129256450</c:v>
                </c:pt>
                <c:pt idx="2033">
                  <c:v>129303530</c:v>
                </c:pt>
                <c:pt idx="2034">
                  <c:v>129361466</c:v>
                </c:pt>
                <c:pt idx="2035">
                  <c:v>129420299</c:v>
                </c:pt>
                <c:pt idx="2036">
                  <c:v>129474826</c:v>
                </c:pt>
                <c:pt idx="2037">
                  <c:v>129542016</c:v>
                </c:pt>
                <c:pt idx="2038">
                  <c:v>129601138</c:v>
                </c:pt>
                <c:pt idx="2039">
                  <c:v>129654343</c:v>
                </c:pt>
                <c:pt idx="2040">
                  <c:v>129726141</c:v>
                </c:pt>
                <c:pt idx="2041">
                  <c:v>129755280</c:v>
                </c:pt>
                <c:pt idx="2042">
                  <c:v>129803186</c:v>
                </c:pt>
                <c:pt idx="2043">
                  <c:v>129835493</c:v>
                </c:pt>
                <c:pt idx="2044">
                  <c:v>129893602</c:v>
                </c:pt>
                <c:pt idx="2045">
                  <c:v>129964188</c:v>
                </c:pt>
                <c:pt idx="2046">
                  <c:v>130023869</c:v>
                </c:pt>
                <c:pt idx="2047">
                  <c:v>130093875</c:v>
                </c:pt>
                <c:pt idx="2048">
                  <c:v>130170897</c:v>
                </c:pt>
                <c:pt idx="2049">
                  <c:v>130215715</c:v>
                </c:pt>
                <c:pt idx="2050">
                  <c:v>130282661</c:v>
                </c:pt>
                <c:pt idx="2051">
                  <c:v>130349673</c:v>
                </c:pt>
                <c:pt idx="2052">
                  <c:v>130412902</c:v>
                </c:pt>
                <c:pt idx="2053">
                  <c:v>130484230</c:v>
                </c:pt>
                <c:pt idx="2054">
                  <c:v>130550802</c:v>
                </c:pt>
                <c:pt idx="2055">
                  <c:v>130589309</c:v>
                </c:pt>
                <c:pt idx="2056">
                  <c:v>130646555</c:v>
                </c:pt>
                <c:pt idx="2057">
                  <c:v>130709032</c:v>
                </c:pt>
                <c:pt idx="2058">
                  <c:v>130775492</c:v>
                </c:pt>
                <c:pt idx="2059">
                  <c:v>130841815</c:v>
                </c:pt>
                <c:pt idx="2060">
                  <c:v>130915309</c:v>
                </c:pt>
                <c:pt idx="2061">
                  <c:v>130973126</c:v>
                </c:pt>
                <c:pt idx="2062">
                  <c:v>131013038</c:v>
                </c:pt>
                <c:pt idx="2063">
                  <c:v>131057375</c:v>
                </c:pt>
                <c:pt idx="2064">
                  <c:v>131097837</c:v>
                </c:pt>
                <c:pt idx="2065">
                  <c:v>131162463</c:v>
                </c:pt>
                <c:pt idx="2066">
                  <c:v>131210135</c:v>
                </c:pt>
                <c:pt idx="2067">
                  <c:v>131264658</c:v>
                </c:pt>
                <c:pt idx="2068">
                  <c:v>131300597</c:v>
                </c:pt>
                <c:pt idx="2069">
                  <c:v>131343018</c:v>
                </c:pt>
                <c:pt idx="2070">
                  <c:v>131400240</c:v>
                </c:pt>
                <c:pt idx="2071">
                  <c:v>131459943</c:v>
                </c:pt>
                <c:pt idx="2072">
                  <c:v>131506306</c:v>
                </c:pt>
                <c:pt idx="2073">
                  <c:v>131572323</c:v>
                </c:pt>
                <c:pt idx="2074">
                  <c:v>131639281</c:v>
                </c:pt>
                <c:pt idx="2075">
                  <c:v>131697806</c:v>
                </c:pt>
                <c:pt idx="2076">
                  <c:v>131762227</c:v>
                </c:pt>
                <c:pt idx="2077">
                  <c:v>131809877</c:v>
                </c:pt>
                <c:pt idx="2078">
                  <c:v>131881678</c:v>
                </c:pt>
                <c:pt idx="2079">
                  <c:v>131946959</c:v>
                </c:pt>
                <c:pt idx="2080">
                  <c:v>132010163</c:v>
                </c:pt>
                <c:pt idx="2081">
                  <c:v>132077857</c:v>
                </c:pt>
                <c:pt idx="2082">
                  <c:v>132122887</c:v>
                </c:pt>
                <c:pt idx="2083">
                  <c:v>132178942</c:v>
                </c:pt>
                <c:pt idx="2084">
                  <c:v>132232324</c:v>
                </c:pt>
                <c:pt idx="2085">
                  <c:v>132300775</c:v>
                </c:pt>
                <c:pt idx="2086">
                  <c:v>132350102</c:v>
                </c:pt>
                <c:pt idx="2087">
                  <c:v>132391373</c:v>
                </c:pt>
                <c:pt idx="2088">
                  <c:v>132443216</c:v>
                </c:pt>
                <c:pt idx="2089">
                  <c:v>132490849</c:v>
                </c:pt>
                <c:pt idx="2090">
                  <c:v>132527320</c:v>
                </c:pt>
                <c:pt idx="2091">
                  <c:v>132582461</c:v>
                </c:pt>
                <c:pt idx="2092">
                  <c:v>132621766</c:v>
                </c:pt>
                <c:pt idx="2093">
                  <c:v>132683672</c:v>
                </c:pt>
                <c:pt idx="2094">
                  <c:v>132745742</c:v>
                </c:pt>
                <c:pt idx="2095">
                  <c:v>132818963</c:v>
                </c:pt>
                <c:pt idx="2096">
                  <c:v>132881125</c:v>
                </c:pt>
                <c:pt idx="2097">
                  <c:v>132932133</c:v>
                </c:pt>
                <c:pt idx="2098">
                  <c:v>132990400</c:v>
                </c:pt>
                <c:pt idx="2099">
                  <c:v>133032154</c:v>
                </c:pt>
                <c:pt idx="2100">
                  <c:v>133083175</c:v>
                </c:pt>
                <c:pt idx="2101">
                  <c:v>133126747</c:v>
                </c:pt>
                <c:pt idx="2102">
                  <c:v>133195296</c:v>
                </c:pt>
                <c:pt idx="2103">
                  <c:v>133261425</c:v>
                </c:pt>
                <c:pt idx="2104">
                  <c:v>133331786</c:v>
                </c:pt>
                <c:pt idx="2105">
                  <c:v>133386943</c:v>
                </c:pt>
                <c:pt idx="2106">
                  <c:v>133434603</c:v>
                </c:pt>
                <c:pt idx="2107">
                  <c:v>133488088</c:v>
                </c:pt>
                <c:pt idx="2108">
                  <c:v>133535880</c:v>
                </c:pt>
                <c:pt idx="2109">
                  <c:v>133600887</c:v>
                </c:pt>
                <c:pt idx="2110">
                  <c:v>133669335</c:v>
                </c:pt>
                <c:pt idx="2111">
                  <c:v>133713711</c:v>
                </c:pt>
                <c:pt idx="2112">
                  <c:v>133779653</c:v>
                </c:pt>
                <c:pt idx="2113">
                  <c:v>133844243</c:v>
                </c:pt>
                <c:pt idx="2114">
                  <c:v>133892659</c:v>
                </c:pt>
                <c:pt idx="2115">
                  <c:v>133938764</c:v>
                </c:pt>
                <c:pt idx="2116">
                  <c:v>133988981</c:v>
                </c:pt>
                <c:pt idx="2117">
                  <c:v>134036404</c:v>
                </c:pt>
                <c:pt idx="2118">
                  <c:v>134090654</c:v>
                </c:pt>
                <c:pt idx="2119">
                  <c:v>134155306</c:v>
                </c:pt>
                <c:pt idx="2120">
                  <c:v>134222310</c:v>
                </c:pt>
                <c:pt idx="2121">
                  <c:v>134277477</c:v>
                </c:pt>
                <c:pt idx="2122">
                  <c:v>134331954</c:v>
                </c:pt>
                <c:pt idx="2123">
                  <c:v>134388939</c:v>
                </c:pt>
                <c:pt idx="2124">
                  <c:v>134447178</c:v>
                </c:pt>
                <c:pt idx="2125">
                  <c:v>134504838</c:v>
                </c:pt>
                <c:pt idx="2126">
                  <c:v>134550931</c:v>
                </c:pt>
                <c:pt idx="2127">
                  <c:v>134619174</c:v>
                </c:pt>
                <c:pt idx="2128">
                  <c:v>134678798</c:v>
                </c:pt>
                <c:pt idx="2129">
                  <c:v>134738554</c:v>
                </c:pt>
                <c:pt idx="2130">
                  <c:v>134795541</c:v>
                </c:pt>
                <c:pt idx="2131">
                  <c:v>134862447</c:v>
                </c:pt>
                <c:pt idx="2132">
                  <c:v>134924886</c:v>
                </c:pt>
                <c:pt idx="2133">
                  <c:v>134970977</c:v>
                </c:pt>
                <c:pt idx="2134">
                  <c:v>135035148</c:v>
                </c:pt>
                <c:pt idx="2135">
                  <c:v>135096903</c:v>
                </c:pt>
                <c:pt idx="2136">
                  <c:v>135146429</c:v>
                </c:pt>
                <c:pt idx="2137">
                  <c:v>135208147</c:v>
                </c:pt>
                <c:pt idx="2138">
                  <c:v>135270615</c:v>
                </c:pt>
                <c:pt idx="2139">
                  <c:v>135332814</c:v>
                </c:pt>
                <c:pt idx="2140">
                  <c:v>135386094</c:v>
                </c:pt>
                <c:pt idx="2141">
                  <c:v>135444378</c:v>
                </c:pt>
                <c:pt idx="2142">
                  <c:v>135516841</c:v>
                </c:pt>
                <c:pt idx="2143">
                  <c:v>135589146</c:v>
                </c:pt>
                <c:pt idx="2144">
                  <c:v>135641232</c:v>
                </c:pt>
                <c:pt idx="2145">
                  <c:v>135706724</c:v>
                </c:pt>
                <c:pt idx="2146">
                  <c:v>135765136</c:v>
                </c:pt>
                <c:pt idx="2147">
                  <c:v>135813113</c:v>
                </c:pt>
                <c:pt idx="2148">
                  <c:v>135866244</c:v>
                </c:pt>
                <c:pt idx="2149">
                  <c:v>135921594</c:v>
                </c:pt>
                <c:pt idx="2150">
                  <c:v>135960302</c:v>
                </c:pt>
                <c:pt idx="2151">
                  <c:v>136017104</c:v>
                </c:pt>
                <c:pt idx="2152">
                  <c:v>136068460</c:v>
                </c:pt>
                <c:pt idx="2153">
                  <c:v>136095612</c:v>
                </c:pt>
                <c:pt idx="2154">
                  <c:v>136155170</c:v>
                </c:pt>
                <c:pt idx="2155">
                  <c:v>136227177</c:v>
                </c:pt>
                <c:pt idx="2156">
                  <c:v>136270409</c:v>
                </c:pt>
                <c:pt idx="2157">
                  <c:v>136339787</c:v>
                </c:pt>
                <c:pt idx="2158">
                  <c:v>136401180</c:v>
                </c:pt>
                <c:pt idx="2159">
                  <c:v>136476925</c:v>
                </c:pt>
                <c:pt idx="2160">
                  <c:v>136537906</c:v>
                </c:pt>
                <c:pt idx="2161">
                  <c:v>136610412</c:v>
                </c:pt>
                <c:pt idx="2162">
                  <c:v>136658184</c:v>
                </c:pt>
                <c:pt idx="2163">
                  <c:v>136718674</c:v>
                </c:pt>
                <c:pt idx="2164">
                  <c:v>136776513</c:v>
                </c:pt>
                <c:pt idx="2165">
                  <c:v>136850145</c:v>
                </c:pt>
                <c:pt idx="2166">
                  <c:v>136924109</c:v>
                </c:pt>
                <c:pt idx="2167">
                  <c:v>136960443</c:v>
                </c:pt>
                <c:pt idx="2168">
                  <c:v>137015470</c:v>
                </c:pt>
                <c:pt idx="2169">
                  <c:v>137075377</c:v>
                </c:pt>
                <c:pt idx="2170">
                  <c:v>137138791</c:v>
                </c:pt>
                <c:pt idx="2171">
                  <c:v>137182403</c:v>
                </c:pt>
                <c:pt idx="2172">
                  <c:v>137241269</c:v>
                </c:pt>
                <c:pt idx="2173">
                  <c:v>137295141</c:v>
                </c:pt>
                <c:pt idx="2174">
                  <c:v>137360035</c:v>
                </c:pt>
                <c:pt idx="2175">
                  <c:v>137411155</c:v>
                </c:pt>
                <c:pt idx="2176">
                  <c:v>137462163</c:v>
                </c:pt>
                <c:pt idx="2177">
                  <c:v>137499053</c:v>
                </c:pt>
                <c:pt idx="2178">
                  <c:v>137576702</c:v>
                </c:pt>
                <c:pt idx="2179">
                  <c:v>137621981</c:v>
                </c:pt>
                <c:pt idx="2180">
                  <c:v>137679468</c:v>
                </c:pt>
                <c:pt idx="2181">
                  <c:v>137747102</c:v>
                </c:pt>
                <c:pt idx="2182">
                  <c:v>137800762</c:v>
                </c:pt>
                <c:pt idx="2183">
                  <c:v>137851897</c:v>
                </c:pt>
                <c:pt idx="2184">
                  <c:v>137916900</c:v>
                </c:pt>
                <c:pt idx="2185">
                  <c:v>137977189</c:v>
                </c:pt>
                <c:pt idx="2186">
                  <c:v>138019729</c:v>
                </c:pt>
                <c:pt idx="2187">
                  <c:v>138056307</c:v>
                </c:pt>
                <c:pt idx="2188">
                  <c:v>138128185</c:v>
                </c:pt>
                <c:pt idx="2189">
                  <c:v>138194177</c:v>
                </c:pt>
                <c:pt idx="2190">
                  <c:v>138247545</c:v>
                </c:pt>
                <c:pt idx="2191">
                  <c:v>138288030</c:v>
                </c:pt>
                <c:pt idx="2192">
                  <c:v>138344840</c:v>
                </c:pt>
                <c:pt idx="2193">
                  <c:v>138408175</c:v>
                </c:pt>
                <c:pt idx="2194">
                  <c:v>138449751</c:v>
                </c:pt>
                <c:pt idx="2195">
                  <c:v>138508855</c:v>
                </c:pt>
                <c:pt idx="2196">
                  <c:v>138570770</c:v>
                </c:pt>
                <c:pt idx="2197">
                  <c:v>138609439</c:v>
                </c:pt>
                <c:pt idx="2198">
                  <c:v>138675288</c:v>
                </c:pt>
                <c:pt idx="2199">
                  <c:v>138735344</c:v>
                </c:pt>
                <c:pt idx="2200">
                  <c:v>138786031</c:v>
                </c:pt>
                <c:pt idx="2201">
                  <c:v>138846763</c:v>
                </c:pt>
                <c:pt idx="2202">
                  <c:v>138899222</c:v>
                </c:pt>
                <c:pt idx="2203">
                  <c:v>138958221</c:v>
                </c:pt>
                <c:pt idx="2204">
                  <c:v>139014568</c:v>
                </c:pt>
                <c:pt idx="2205">
                  <c:v>139075364</c:v>
                </c:pt>
                <c:pt idx="2206">
                  <c:v>139154114</c:v>
                </c:pt>
                <c:pt idx="2207">
                  <c:v>139216649</c:v>
                </c:pt>
                <c:pt idx="2208">
                  <c:v>139271805</c:v>
                </c:pt>
                <c:pt idx="2209">
                  <c:v>139318111</c:v>
                </c:pt>
                <c:pt idx="2210">
                  <c:v>139375418</c:v>
                </c:pt>
                <c:pt idx="2211">
                  <c:v>139414500</c:v>
                </c:pt>
                <c:pt idx="2212">
                  <c:v>139492863</c:v>
                </c:pt>
                <c:pt idx="2213">
                  <c:v>139567981</c:v>
                </c:pt>
                <c:pt idx="2214">
                  <c:v>139609254</c:v>
                </c:pt>
                <c:pt idx="2215">
                  <c:v>139660900</c:v>
                </c:pt>
                <c:pt idx="2216">
                  <c:v>139725959</c:v>
                </c:pt>
                <c:pt idx="2217">
                  <c:v>139770244</c:v>
                </c:pt>
                <c:pt idx="2218">
                  <c:v>139827138</c:v>
                </c:pt>
                <c:pt idx="2219">
                  <c:v>139877111</c:v>
                </c:pt>
                <c:pt idx="2220">
                  <c:v>139945335</c:v>
                </c:pt>
                <c:pt idx="2221">
                  <c:v>140013509</c:v>
                </c:pt>
                <c:pt idx="2222">
                  <c:v>140078253</c:v>
                </c:pt>
                <c:pt idx="2223">
                  <c:v>140145883</c:v>
                </c:pt>
                <c:pt idx="2224">
                  <c:v>140202486</c:v>
                </c:pt>
                <c:pt idx="2225">
                  <c:v>140258231</c:v>
                </c:pt>
                <c:pt idx="2226">
                  <c:v>140297511</c:v>
                </c:pt>
                <c:pt idx="2227">
                  <c:v>140360269</c:v>
                </c:pt>
                <c:pt idx="2228">
                  <c:v>140431200</c:v>
                </c:pt>
                <c:pt idx="2229">
                  <c:v>140493762</c:v>
                </c:pt>
                <c:pt idx="2230">
                  <c:v>140533334</c:v>
                </c:pt>
                <c:pt idx="2231">
                  <c:v>140570134</c:v>
                </c:pt>
                <c:pt idx="2232">
                  <c:v>140616240</c:v>
                </c:pt>
                <c:pt idx="2233">
                  <c:v>140682513</c:v>
                </c:pt>
                <c:pt idx="2234">
                  <c:v>140733922</c:v>
                </c:pt>
                <c:pt idx="2235">
                  <c:v>140770931</c:v>
                </c:pt>
                <c:pt idx="2236">
                  <c:v>140831814</c:v>
                </c:pt>
                <c:pt idx="2237">
                  <c:v>140869548</c:v>
                </c:pt>
                <c:pt idx="2238">
                  <c:v>140930234</c:v>
                </c:pt>
                <c:pt idx="2239">
                  <c:v>140984884</c:v>
                </c:pt>
                <c:pt idx="2240">
                  <c:v>141054527</c:v>
                </c:pt>
                <c:pt idx="2241">
                  <c:v>141106570</c:v>
                </c:pt>
                <c:pt idx="2242">
                  <c:v>141152356</c:v>
                </c:pt>
                <c:pt idx="2243">
                  <c:v>141225969</c:v>
                </c:pt>
                <c:pt idx="2244">
                  <c:v>141295419</c:v>
                </c:pt>
                <c:pt idx="2245">
                  <c:v>141329276</c:v>
                </c:pt>
                <c:pt idx="2246">
                  <c:v>141369757</c:v>
                </c:pt>
                <c:pt idx="2247">
                  <c:v>141420763</c:v>
                </c:pt>
                <c:pt idx="2248">
                  <c:v>141454532</c:v>
                </c:pt>
                <c:pt idx="2249">
                  <c:v>141529040</c:v>
                </c:pt>
                <c:pt idx="2250">
                  <c:v>141593183</c:v>
                </c:pt>
                <c:pt idx="2251">
                  <c:v>141654711</c:v>
                </c:pt>
                <c:pt idx="2252">
                  <c:v>141716762</c:v>
                </c:pt>
                <c:pt idx="2253">
                  <c:v>141777819</c:v>
                </c:pt>
                <c:pt idx="2254">
                  <c:v>141821709</c:v>
                </c:pt>
                <c:pt idx="2255">
                  <c:v>141886725</c:v>
                </c:pt>
                <c:pt idx="2256">
                  <c:v>141954597</c:v>
                </c:pt>
                <c:pt idx="2257">
                  <c:v>142007892</c:v>
                </c:pt>
                <c:pt idx="2258">
                  <c:v>142061308</c:v>
                </c:pt>
                <c:pt idx="2259">
                  <c:v>142133098</c:v>
                </c:pt>
                <c:pt idx="2260">
                  <c:v>142194499</c:v>
                </c:pt>
                <c:pt idx="2261">
                  <c:v>142250812</c:v>
                </c:pt>
                <c:pt idx="2262">
                  <c:v>142296254</c:v>
                </c:pt>
                <c:pt idx="2263">
                  <c:v>142362762</c:v>
                </c:pt>
                <c:pt idx="2264">
                  <c:v>142428367</c:v>
                </c:pt>
                <c:pt idx="2265">
                  <c:v>142495032</c:v>
                </c:pt>
                <c:pt idx="2266">
                  <c:v>142565550</c:v>
                </c:pt>
                <c:pt idx="2267">
                  <c:v>142599659</c:v>
                </c:pt>
                <c:pt idx="2268">
                  <c:v>142649760</c:v>
                </c:pt>
                <c:pt idx="2269">
                  <c:v>142704999</c:v>
                </c:pt>
                <c:pt idx="2270">
                  <c:v>142776905</c:v>
                </c:pt>
                <c:pt idx="2271">
                  <c:v>142819789</c:v>
                </c:pt>
                <c:pt idx="2272">
                  <c:v>142865708</c:v>
                </c:pt>
                <c:pt idx="2273">
                  <c:v>142919477</c:v>
                </c:pt>
                <c:pt idx="2274">
                  <c:v>142981063</c:v>
                </c:pt>
                <c:pt idx="2275">
                  <c:v>143028683</c:v>
                </c:pt>
                <c:pt idx="2276">
                  <c:v>143066263</c:v>
                </c:pt>
                <c:pt idx="2277">
                  <c:v>143122514</c:v>
                </c:pt>
                <c:pt idx="2278">
                  <c:v>143177803</c:v>
                </c:pt>
                <c:pt idx="2279">
                  <c:v>143232722</c:v>
                </c:pt>
                <c:pt idx="2280">
                  <c:v>143282626</c:v>
                </c:pt>
                <c:pt idx="2281">
                  <c:v>143338044</c:v>
                </c:pt>
                <c:pt idx="2282">
                  <c:v>143394477</c:v>
                </c:pt>
                <c:pt idx="2283">
                  <c:v>143455899</c:v>
                </c:pt>
                <c:pt idx="2284">
                  <c:v>143549536</c:v>
                </c:pt>
                <c:pt idx="2285">
                  <c:v>143593575</c:v>
                </c:pt>
                <c:pt idx="2286">
                  <c:v>143645224</c:v>
                </c:pt>
                <c:pt idx="2287">
                  <c:v>143684757</c:v>
                </c:pt>
                <c:pt idx="2288">
                  <c:v>143768470</c:v>
                </c:pt>
                <c:pt idx="2289">
                  <c:v>143821648</c:v>
                </c:pt>
                <c:pt idx="2290">
                  <c:v>143876872</c:v>
                </c:pt>
                <c:pt idx="2291">
                  <c:v>143934951</c:v>
                </c:pt>
                <c:pt idx="2292">
                  <c:v>143984803</c:v>
                </c:pt>
                <c:pt idx="2293">
                  <c:v>144022365</c:v>
                </c:pt>
                <c:pt idx="2294">
                  <c:v>144075080</c:v>
                </c:pt>
                <c:pt idx="2295">
                  <c:v>144132693</c:v>
                </c:pt>
                <c:pt idx="2296">
                  <c:v>144162482</c:v>
                </c:pt>
                <c:pt idx="2297">
                  <c:v>144202795</c:v>
                </c:pt>
                <c:pt idx="2298">
                  <c:v>144253345</c:v>
                </c:pt>
                <c:pt idx="2299">
                  <c:v>144323003</c:v>
                </c:pt>
                <c:pt idx="2300">
                  <c:v>144383235</c:v>
                </c:pt>
                <c:pt idx="2301">
                  <c:v>144450857</c:v>
                </c:pt>
                <c:pt idx="2302">
                  <c:v>144514700</c:v>
                </c:pt>
                <c:pt idx="2303">
                  <c:v>144579211</c:v>
                </c:pt>
                <c:pt idx="2304">
                  <c:v>144648102</c:v>
                </c:pt>
                <c:pt idx="2305">
                  <c:v>144700067</c:v>
                </c:pt>
                <c:pt idx="2306">
                  <c:v>144762359</c:v>
                </c:pt>
                <c:pt idx="2307">
                  <c:v>144813964</c:v>
                </c:pt>
                <c:pt idx="2308">
                  <c:v>144896365</c:v>
                </c:pt>
                <c:pt idx="2309">
                  <c:v>144943185</c:v>
                </c:pt>
                <c:pt idx="2310">
                  <c:v>144979007</c:v>
                </c:pt>
                <c:pt idx="2311">
                  <c:v>145053204</c:v>
                </c:pt>
                <c:pt idx="2312">
                  <c:v>145087929</c:v>
                </c:pt>
                <c:pt idx="2313">
                  <c:v>145146791</c:v>
                </c:pt>
                <c:pt idx="2314">
                  <c:v>145204592</c:v>
                </c:pt>
                <c:pt idx="2315">
                  <c:v>145266033</c:v>
                </c:pt>
                <c:pt idx="2316">
                  <c:v>145331993</c:v>
                </c:pt>
                <c:pt idx="2317">
                  <c:v>145395415</c:v>
                </c:pt>
                <c:pt idx="2318">
                  <c:v>145450721</c:v>
                </c:pt>
                <c:pt idx="2319">
                  <c:v>145513649</c:v>
                </c:pt>
                <c:pt idx="2320">
                  <c:v>145566871</c:v>
                </c:pt>
                <c:pt idx="2321">
                  <c:v>145619636</c:v>
                </c:pt>
                <c:pt idx="2322">
                  <c:v>145685301</c:v>
                </c:pt>
                <c:pt idx="2323">
                  <c:v>145746823</c:v>
                </c:pt>
                <c:pt idx="2324">
                  <c:v>145814687</c:v>
                </c:pt>
                <c:pt idx="2325">
                  <c:v>145879438</c:v>
                </c:pt>
                <c:pt idx="2326">
                  <c:v>145951063</c:v>
                </c:pt>
                <c:pt idx="2327">
                  <c:v>146013648</c:v>
                </c:pt>
                <c:pt idx="2328">
                  <c:v>146069215</c:v>
                </c:pt>
                <c:pt idx="2329">
                  <c:v>146132564</c:v>
                </c:pt>
                <c:pt idx="2330">
                  <c:v>146190739</c:v>
                </c:pt>
                <c:pt idx="2331">
                  <c:v>146247475</c:v>
                </c:pt>
                <c:pt idx="2332">
                  <c:v>146301733</c:v>
                </c:pt>
                <c:pt idx="2333">
                  <c:v>146356034</c:v>
                </c:pt>
                <c:pt idx="2334">
                  <c:v>146410368</c:v>
                </c:pt>
                <c:pt idx="2335">
                  <c:v>146479004</c:v>
                </c:pt>
                <c:pt idx="2336">
                  <c:v>146531743</c:v>
                </c:pt>
                <c:pt idx="2337">
                  <c:v>146592243</c:v>
                </c:pt>
                <c:pt idx="2338">
                  <c:v>146659879</c:v>
                </c:pt>
                <c:pt idx="2339">
                  <c:v>146726721</c:v>
                </c:pt>
                <c:pt idx="2340">
                  <c:v>146777748</c:v>
                </c:pt>
                <c:pt idx="2341">
                  <c:v>146827488</c:v>
                </c:pt>
                <c:pt idx="2342">
                  <c:v>146865263</c:v>
                </c:pt>
                <c:pt idx="2343">
                  <c:v>146923501</c:v>
                </c:pt>
                <c:pt idx="2344">
                  <c:v>146991771</c:v>
                </c:pt>
                <c:pt idx="2345">
                  <c:v>147048011</c:v>
                </c:pt>
                <c:pt idx="2346">
                  <c:v>147105016</c:v>
                </c:pt>
                <c:pt idx="2347">
                  <c:v>147164065</c:v>
                </c:pt>
                <c:pt idx="2348">
                  <c:v>147227821</c:v>
                </c:pt>
                <c:pt idx="2349">
                  <c:v>147287635</c:v>
                </c:pt>
                <c:pt idx="2350">
                  <c:v>147331146</c:v>
                </c:pt>
                <c:pt idx="2351">
                  <c:v>147395570</c:v>
                </c:pt>
                <c:pt idx="2352">
                  <c:v>147431967</c:v>
                </c:pt>
                <c:pt idx="2353">
                  <c:v>147460859</c:v>
                </c:pt>
                <c:pt idx="2354">
                  <c:v>147517670</c:v>
                </c:pt>
                <c:pt idx="2355">
                  <c:v>147564933</c:v>
                </c:pt>
                <c:pt idx="2356">
                  <c:v>147622105</c:v>
                </c:pt>
                <c:pt idx="2357">
                  <c:v>147680552</c:v>
                </c:pt>
                <c:pt idx="2358">
                  <c:v>147707959</c:v>
                </c:pt>
                <c:pt idx="2359">
                  <c:v>147767160</c:v>
                </c:pt>
                <c:pt idx="2360">
                  <c:v>147830654</c:v>
                </c:pt>
                <c:pt idx="2361">
                  <c:v>147882071</c:v>
                </c:pt>
                <c:pt idx="2362">
                  <c:v>147932792</c:v>
                </c:pt>
                <c:pt idx="2363">
                  <c:v>147957209</c:v>
                </c:pt>
                <c:pt idx="2364">
                  <c:v>148013561</c:v>
                </c:pt>
                <c:pt idx="2365">
                  <c:v>148075692</c:v>
                </c:pt>
                <c:pt idx="2366">
                  <c:v>148123404</c:v>
                </c:pt>
                <c:pt idx="2367">
                  <c:v>148165994</c:v>
                </c:pt>
                <c:pt idx="2368">
                  <c:v>148217202</c:v>
                </c:pt>
                <c:pt idx="2369">
                  <c:v>148284285</c:v>
                </c:pt>
                <c:pt idx="2370">
                  <c:v>148351444</c:v>
                </c:pt>
                <c:pt idx="2371">
                  <c:v>148426365</c:v>
                </c:pt>
                <c:pt idx="2372">
                  <c:v>148483342</c:v>
                </c:pt>
                <c:pt idx="2373">
                  <c:v>148538437</c:v>
                </c:pt>
                <c:pt idx="2374">
                  <c:v>148591248</c:v>
                </c:pt>
                <c:pt idx="2375">
                  <c:v>148655064</c:v>
                </c:pt>
                <c:pt idx="2376">
                  <c:v>148714629</c:v>
                </c:pt>
                <c:pt idx="2377">
                  <c:v>148769837</c:v>
                </c:pt>
                <c:pt idx="2378">
                  <c:v>148835110</c:v>
                </c:pt>
                <c:pt idx="2379">
                  <c:v>148886963</c:v>
                </c:pt>
                <c:pt idx="2380">
                  <c:v>148938485</c:v>
                </c:pt>
                <c:pt idx="2381">
                  <c:v>148997144</c:v>
                </c:pt>
                <c:pt idx="2382">
                  <c:v>149046019</c:v>
                </c:pt>
                <c:pt idx="2383">
                  <c:v>149111622</c:v>
                </c:pt>
                <c:pt idx="2384">
                  <c:v>149156565</c:v>
                </c:pt>
                <c:pt idx="2385">
                  <c:v>149228388</c:v>
                </c:pt>
                <c:pt idx="2386">
                  <c:v>149290319</c:v>
                </c:pt>
                <c:pt idx="2387">
                  <c:v>149340025</c:v>
                </c:pt>
                <c:pt idx="2388">
                  <c:v>149390346</c:v>
                </c:pt>
                <c:pt idx="2389">
                  <c:v>149445196</c:v>
                </c:pt>
                <c:pt idx="2390">
                  <c:v>149504283</c:v>
                </c:pt>
                <c:pt idx="2391">
                  <c:v>149573151</c:v>
                </c:pt>
                <c:pt idx="2392">
                  <c:v>149624849</c:v>
                </c:pt>
                <c:pt idx="2393">
                  <c:v>149673679</c:v>
                </c:pt>
                <c:pt idx="2394">
                  <c:v>149729261</c:v>
                </c:pt>
                <c:pt idx="2395">
                  <c:v>149777587</c:v>
                </c:pt>
                <c:pt idx="2396">
                  <c:v>149828387</c:v>
                </c:pt>
                <c:pt idx="2397">
                  <c:v>149897647</c:v>
                </c:pt>
                <c:pt idx="2398">
                  <c:v>149962366</c:v>
                </c:pt>
                <c:pt idx="2399">
                  <c:v>150018660</c:v>
                </c:pt>
                <c:pt idx="2400">
                  <c:v>150053437</c:v>
                </c:pt>
                <c:pt idx="2401">
                  <c:v>150108823</c:v>
                </c:pt>
                <c:pt idx="2402">
                  <c:v>150176109</c:v>
                </c:pt>
                <c:pt idx="2403">
                  <c:v>150220662</c:v>
                </c:pt>
                <c:pt idx="2404">
                  <c:v>150278155</c:v>
                </c:pt>
                <c:pt idx="2405">
                  <c:v>150341439</c:v>
                </c:pt>
                <c:pt idx="2406">
                  <c:v>150412082</c:v>
                </c:pt>
                <c:pt idx="2407">
                  <c:v>150471246</c:v>
                </c:pt>
                <c:pt idx="2408">
                  <c:v>150533186</c:v>
                </c:pt>
                <c:pt idx="2409">
                  <c:v>150589864</c:v>
                </c:pt>
                <c:pt idx="2410">
                  <c:v>150614909</c:v>
                </c:pt>
                <c:pt idx="2411">
                  <c:v>150683390</c:v>
                </c:pt>
                <c:pt idx="2412">
                  <c:v>150746143</c:v>
                </c:pt>
                <c:pt idx="2413">
                  <c:v>150797870</c:v>
                </c:pt>
                <c:pt idx="2414">
                  <c:v>150863559</c:v>
                </c:pt>
                <c:pt idx="2415">
                  <c:v>150919729</c:v>
                </c:pt>
                <c:pt idx="2416">
                  <c:v>150974529</c:v>
                </c:pt>
                <c:pt idx="2417">
                  <c:v>151037771</c:v>
                </c:pt>
                <c:pt idx="2418">
                  <c:v>151096214</c:v>
                </c:pt>
                <c:pt idx="2419">
                  <c:v>151158653</c:v>
                </c:pt>
                <c:pt idx="2420">
                  <c:v>151218446</c:v>
                </c:pt>
                <c:pt idx="2421">
                  <c:v>151290251</c:v>
                </c:pt>
                <c:pt idx="2422">
                  <c:v>151359838</c:v>
                </c:pt>
                <c:pt idx="2423">
                  <c:v>151428137</c:v>
                </c:pt>
                <c:pt idx="2424">
                  <c:v>151497865</c:v>
                </c:pt>
                <c:pt idx="2425">
                  <c:v>151558912</c:v>
                </c:pt>
                <c:pt idx="2426">
                  <c:v>151605660</c:v>
                </c:pt>
                <c:pt idx="2427">
                  <c:v>151670100</c:v>
                </c:pt>
                <c:pt idx="2428">
                  <c:v>151722067</c:v>
                </c:pt>
                <c:pt idx="2429">
                  <c:v>151780055</c:v>
                </c:pt>
                <c:pt idx="2430">
                  <c:v>151849751</c:v>
                </c:pt>
                <c:pt idx="2431">
                  <c:v>151883233</c:v>
                </c:pt>
                <c:pt idx="2432">
                  <c:v>151936890</c:v>
                </c:pt>
                <c:pt idx="2433">
                  <c:v>151992266</c:v>
                </c:pt>
                <c:pt idx="2434">
                  <c:v>152038993</c:v>
                </c:pt>
                <c:pt idx="2435">
                  <c:v>152090354</c:v>
                </c:pt>
                <c:pt idx="2436">
                  <c:v>152150234</c:v>
                </c:pt>
                <c:pt idx="2437">
                  <c:v>152199318</c:v>
                </c:pt>
                <c:pt idx="2438">
                  <c:v>152247461</c:v>
                </c:pt>
                <c:pt idx="2439">
                  <c:v>152301129</c:v>
                </c:pt>
                <c:pt idx="2440">
                  <c:v>152361481</c:v>
                </c:pt>
                <c:pt idx="2441">
                  <c:v>152421414</c:v>
                </c:pt>
                <c:pt idx="2442">
                  <c:v>152490670</c:v>
                </c:pt>
                <c:pt idx="2443">
                  <c:v>152532663</c:v>
                </c:pt>
                <c:pt idx="2444">
                  <c:v>152582002</c:v>
                </c:pt>
                <c:pt idx="2445">
                  <c:v>152630898</c:v>
                </c:pt>
                <c:pt idx="2446">
                  <c:v>152688578</c:v>
                </c:pt>
                <c:pt idx="2447">
                  <c:v>152747235</c:v>
                </c:pt>
                <c:pt idx="2448">
                  <c:v>152791088</c:v>
                </c:pt>
                <c:pt idx="2449">
                  <c:v>152836824</c:v>
                </c:pt>
                <c:pt idx="2450">
                  <c:v>152899580</c:v>
                </c:pt>
                <c:pt idx="2451">
                  <c:v>152962519</c:v>
                </c:pt>
                <c:pt idx="2452">
                  <c:v>153029809</c:v>
                </c:pt>
                <c:pt idx="2453">
                  <c:v>153087517</c:v>
                </c:pt>
                <c:pt idx="2454">
                  <c:v>153152525</c:v>
                </c:pt>
                <c:pt idx="2455">
                  <c:v>153219184</c:v>
                </c:pt>
                <c:pt idx="2456">
                  <c:v>153295891</c:v>
                </c:pt>
                <c:pt idx="2457">
                  <c:v>153361984</c:v>
                </c:pt>
                <c:pt idx="2458">
                  <c:v>153418199</c:v>
                </c:pt>
                <c:pt idx="2459">
                  <c:v>153478070</c:v>
                </c:pt>
                <c:pt idx="2460">
                  <c:v>153522064</c:v>
                </c:pt>
                <c:pt idx="2461">
                  <c:v>153583209</c:v>
                </c:pt>
                <c:pt idx="2462">
                  <c:v>153653363</c:v>
                </c:pt>
                <c:pt idx="2463">
                  <c:v>153712976</c:v>
                </c:pt>
                <c:pt idx="2464">
                  <c:v>153773593</c:v>
                </c:pt>
                <c:pt idx="2465">
                  <c:v>153821476</c:v>
                </c:pt>
                <c:pt idx="2466">
                  <c:v>153882020</c:v>
                </c:pt>
                <c:pt idx="2467">
                  <c:v>153930369</c:v>
                </c:pt>
                <c:pt idx="2468">
                  <c:v>153985628</c:v>
                </c:pt>
                <c:pt idx="2469">
                  <c:v>154045529</c:v>
                </c:pt>
                <c:pt idx="2470">
                  <c:v>154097177</c:v>
                </c:pt>
                <c:pt idx="2471">
                  <c:v>154156731</c:v>
                </c:pt>
                <c:pt idx="2472">
                  <c:v>154223453</c:v>
                </c:pt>
                <c:pt idx="2473">
                  <c:v>154283075</c:v>
                </c:pt>
                <c:pt idx="2474">
                  <c:v>154328765</c:v>
                </c:pt>
                <c:pt idx="2475">
                  <c:v>154373045</c:v>
                </c:pt>
                <c:pt idx="2476">
                  <c:v>154438378</c:v>
                </c:pt>
                <c:pt idx="2477">
                  <c:v>154510116</c:v>
                </c:pt>
                <c:pt idx="2478">
                  <c:v>154561241</c:v>
                </c:pt>
                <c:pt idx="2479">
                  <c:v>154597631</c:v>
                </c:pt>
                <c:pt idx="2480">
                  <c:v>154649188</c:v>
                </c:pt>
                <c:pt idx="2481">
                  <c:v>154711431</c:v>
                </c:pt>
                <c:pt idx="2482">
                  <c:v>154750310</c:v>
                </c:pt>
                <c:pt idx="2483">
                  <c:v>154785984</c:v>
                </c:pt>
                <c:pt idx="2484">
                  <c:v>154854764</c:v>
                </c:pt>
                <c:pt idx="2485">
                  <c:v>154904474</c:v>
                </c:pt>
                <c:pt idx="2486">
                  <c:v>154930328</c:v>
                </c:pt>
                <c:pt idx="2487">
                  <c:v>154982058</c:v>
                </c:pt>
                <c:pt idx="2488">
                  <c:v>155057284</c:v>
                </c:pt>
                <c:pt idx="2489">
                  <c:v>155112572</c:v>
                </c:pt>
                <c:pt idx="2490">
                  <c:v>155179933</c:v>
                </c:pt>
                <c:pt idx="2491">
                  <c:v>155249506</c:v>
                </c:pt>
                <c:pt idx="2492">
                  <c:v>155314592</c:v>
                </c:pt>
                <c:pt idx="2493">
                  <c:v>155373944</c:v>
                </c:pt>
                <c:pt idx="2494">
                  <c:v>155425334</c:v>
                </c:pt>
                <c:pt idx="2495">
                  <c:v>155500909</c:v>
                </c:pt>
                <c:pt idx="2496">
                  <c:v>155545984</c:v>
                </c:pt>
                <c:pt idx="2497">
                  <c:v>155592663</c:v>
                </c:pt>
                <c:pt idx="2498">
                  <c:v>155638229</c:v>
                </c:pt>
                <c:pt idx="2499">
                  <c:v>155703923</c:v>
                </c:pt>
                <c:pt idx="2500">
                  <c:v>155743029</c:v>
                </c:pt>
                <c:pt idx="2501">
                  <c:v>155781805</c:v>
                </c:pt>
                <c:pt idx="2502">
                  <c:v>155827786</c:v>
                </c:pt>
                <c:pt idx="2503">
                  <c:v>155873274</c:v>
                </c:pt>
                <c:pt idx="2504">
                  <c:v>155925304</c:v>
                </c:pt>
                <c:pt idx="2505">
                  <c:v>155969069</c:v>
                </c:pt>
                <c:pt idx="2506">
                  <c:v>156028382</c:v>
                </c:pt>
                <c:pt idx="2507">
                  <c:v>156090329</c:v>
                </c:pt>
                <c:pt idx="2508">
                  <c:v>156155574</c:v>
                </c:pt>
                <c:pt idx="2509">
                  <c:v>156209491</c:v>
                </c:pt>
                <c:pt idx="2510">
                  <c:v>156264472</c:v>
                </c:pt>
                <c:pt idx="2511">
                  <c:v>156323561</c:v>
                </c:pt>
                <c:pt idx="2512">
                  <c:v>156384291</c:v>
                </c:pt>
                <c:pt idx="2513">
                  <c:v>156434293</c:v>
                </c:pt>
                <c:pt idx="2514">
                  <c:v>156507783</c:v>
                </c:pt>
                <c:pt idx="2515">
                  <c:v>156569542</c:v>
                </c:pt>
                <c:pt idx="2516">
                  <c:v>156647042</c:v>
                </c:pt>
                <c:pt idx="2517">
                  <c:v>156710734</c:v>
                </c:pt>
                <c:pt idx="2518">
                  <c:v>156767469</c:v>
                </c:pt>
                <c:pt idx="2519">
                  <c:v>156834084</c:v>
                </c:pt>
                <c:pt idx="2520">
                  <c:v>156916503</c:v>
                </c:pt>
                <c:pt idx="2521">
                  <c:v>156970798</c:v>
                </c:pt>
                <c:pt idx="2522">
                  <c:v>157029230</c:v>
                </c:pt>
                <c:pt idx="2523">
                  <c:v>157078232</c:v>
                </c:pt>
                <c:pt idx="2524">
                  <c:v>157133812</c:v>
                </c:pt>
                <c:pt idx="2525">
                  <c:v>157189504</c:v>
                </c:pt>
                <c:pt idx="2526">
                  <c:v>157253945</c:v>
                </c:pt>
                <c:pt idx="2527">
                  <c:v>157326357</c:v>
                </c:pt>
                <c:pt idx="2528">
                  <c:v>157388661</c:v>
                </c:pt>
                <c:pt idx="2529">
                  <c:v>157439927</c:v>
                </c:pt>
                <c:pt idx="2530">
                  <c:v>157488431</c:v>
                </c:pt>
                <c:pt idx="2531">
                  <c:v>157544716</c:v>
                </c:pt>
                <c:pt idx="2532">
                  <c:v>157607581</c:v>
                </c:pt>
                <c:pt idx="2533">
                  <c:v>157661597</c:v>
                </c:pt>
                <c:pt idx="2534">
                  <c:v>157719874</c:v>
                </c:pt>
                <c:pt idx="2535">
                  <c:v>157792392</c:v>
                </c:pt>
                <c:pt idx="2536">
                  <c:v>157857390</c:v>
                </c:pt>
                <c:pt idx="2537">
                  <c:v>157903476</c:v>
                </c:pt>
                <c:pt idx="2538">
                  <c:v>157975705</c:v>
                </c:pt>
                <c:pt idx="2539">
                  <c:v>158037389</c:v>
                </c:pt>
                <c:pt idx="2540">
                  <c:v>158095456</c:v>
                </c:pt>
                <c:pt idx="2541">
                  <c:v>158161132</c:v>
                </c:pt>
                <c:pt idx="2542">
                  <c:v>158218074</c:v>
                </c:pt>
                <c:pt idx="2543">
                  <c:v>158269450</c:v>
                </c:pt>
                <c:pt idx="2544">
                  <c:v>158326021</c:v>
                </c:pt>
                <c:pt idx="2545">
                  <c:v>158384884</c:v>
                </c:pt>
                <c:pt idx="2546">
                  <c:v>158412190</c:v>
                </c:pt>
                <c:pt idx="2547">
                  <c:v>158459446</c:v>
                </c:pt>
                <c:pt idx="2548">
                  <c:v>158534936</c:v>
                </c:pt>
                <c:pt idx="2549">
                  <c:v>158582113</c:v>
                </c:pt>
                <c:pt idx="2550">
                  <c:v>158648528</c:v>
                </c:pt>
                <c:pt idx="2551">
                  <c:v>158699476</c:v>
                </c:pt>
                <c:pt idx="2552">
                  <c:v>158751532</c:v>
                </c:pt>
                <c:pt idx="2553">
                  <c:v>158804263</c:v>
                </c:pt>
                <c:pt idx="2554">
                  <c:v>158866873</c:v>
                </c:pt>
                <c:pt idx="2555">
                  <c:v>158932550</c:v>
                </c:pt>
                <c:pt idx="2556">
                  <c:v>158985988</c:v>
                </c:pt>
                <c:pt idx="2557">
                  <c:v>159025834</c:v>
                </c:pt>
                <c:pt idx="2558">
                  <c:v>159079488</c:v>
                </c:pt>
                <c:pt idx="2559">
                  <c:v>159143708</c:v>
                </c:pt>
                <c:pt idx="2560">
                  <c:v>159190122</c:v>
                </c:pt>
                <c:pt idx="2561">
                  <c:v>159259613</c:v>
                </c:pt>
                <c:pt idx="2562">
                  <c:v>159308624</c:v>
                </c:pt>
                <c:pt idx="2563">
                  <c:v>159363306</c:v>
                </c:pt>
                <c:pt idx="2564">
                  <c:v>159396304</c:v>
                </c:pt>
                <c:pt idx="2565">
                  <c:v>159463993</c:v>
                </c:pt>
                <c:pt idx="2566">
                  <c:v>159510463</c:v>
                </c:pt>
                <c:pt idx="2567">
                  <c:v>159570122</c:v>
                </c:pt>
                <c:pt idx="2568">
                  <c:v>159629394</c:v>
                </c:pt>
                <c:pt idx="2569">
                  <c:v>159671853</c:v>
                </c:pt>
                <c:pt idx="2570">
                  <c:v>159703473</c:v>
                </c:pt>
                <c:pt idx="2571">
                  <c:v>159767870</c:v>
                </c:pt>
                <c:pt idx="2572">
                  <c:v>159812187</c:v>
                </c:pt>
                <c:pt idx="2573">
                  <c:v>159878235</c:v>
                </c:pt>
                <c:pt idx="2574">
                  <c:v>159940397</c:v>
                </c:pt>
                <c:pt idx="2575">
                  <c:v>160003591</c:v>
                </c:pt>
                <c:pt idx="2576">
                  <c:v>160061779</c:v>
                </c:pt>
                <c:pt idx="2577">
                  <c:v>160114092</c:v>
                </c:pt>
                <c:pt idx="2578">
                  <c:v>160175918</c:v>
                </c:pt>
                <c:pt idx="2579">
                  <c:v>160236665</c:v>
                </c:pt>
                <c:pt idx="2580">
                  <c:v>160310518</c:v>
                </c:pt>
                <c:pt idx="2581">
                  <c:v>160360836</c:v>
                </c:pt>
                <c:pt idx="2582">
                  <c:v>160426607</c:v>
                </c:pt>
                <c:pt idx="2583">
                  <c:v>160483107</c:v>
                </c:pt>
                <c:pt idx="2584">
                  <c:v>160556854</c:v>
                </c:pt>
                <c:pt idx="2585">
                  <c:v>160619280</c:v>
                </c:pt>
                <c:pt idx="2586">
                  <c:v>160676596</c:v>
                </c:pt>
                <c:pt idx="2587">
                  <c:v>160731936</c:v>
                </c:pt>
                <c:pt idx="2588">
                  <c:v>160817372</c:v>
                </c:pt>
                <c:pt idx="2589">
                  <c:v>160886470</c:v>
                </c:pt>
                <c:pt idx="2590">
                  <c:v>160953436</c:v>
                </c:pt>
                <c:pt idx="2591">
                  <c:v>161015181</c:v>
                </c:pt>
                <c:pt idx="2592">
                  <c:v>161089292</c:v>
                </c:pt>
                <c:pt idx="2593">
                  <c:v>161140601</c:v>
                </c:pt>
                <c:pt idx="2594">
                  <c:v>161177967</c:v>
                </c:pt>
                <c:pt idx="2595">
                  <c:v>161255790</c:v>
                </c:pt>
                <c:pt idx="2596">
                  <c:v>161305681</c:v>
                </c:pt>
                <c:pt idx="2597">
                  <c:v>161361279</c:v>
                </c:pt>
                <c:pt idx="2598">
                  <c:v>161410621</c:v>
                </c:pt>
                <c:pt idx="2599">
                  <c:v>161466702</c:v>
                </c:pt>
                <c:pt idx="2600">
                  <c:v>161521184</c:v>
                </c:pt>
                <c:pt idx="2601">
                  <c:v>161563025</c:v>
                </c:pt>
                <c:pt idx="2602">
                  <c:v>161625878</c:v>
                </c:pt>
                <c:pt idx="2603">
                  <c:v>161692510</c:v>
                </c:pt>
                <c:pt idx="2604">
                  <c:v>161757997</c:v>
                </c:pt>
                <c:pt idx="2605">
                  <c:v>161816017</c:v>
                </c:pt>
                <c:pt idx="2606">
                  <c:v>161892068</c:v>
                </c:pt>
                <c:pt idx="2607">
                  <c:v>161955912</c:v>
                </c:pt>
                <c:pt idx="2608">
                  <c:v>162010102</c:v>
                </c:pt>
                <c:pt idx="2609">
                  <c:v>162066148</c:v>
                </c:pt>
                <c:pt idx="2610">
                  <c:v>162126910</c:v>
                </c:pt>
                <c:pt idx="2611">
                  <c:v>162185670</c:v>
                </c:pt>
                <c:pt idx="2612">
                  <c:v>162241648</c:v>
                </c:pt>
                <c:pt idx="2613">
                  <c:v>162297899</c:v>
                </c:pt>
                <c:pt idx="2614">
                  <c:v>162362309</c:v>
                </c:pt>
                <c:pt idx="2615">
                  <c:v>162409531</c:v>
                </c:pt>
                <c:pt idx="2616">
                  <c:v>162461926</c:v>
                </c:pt>
                <c:pt idx="2617">
                  <c:v>162519758</c:v>
                </c:pt>
                <c:pt idx="2618">
                  <c:v>162573350</c:v>
                </c:pt>
                <c:pt idx="2619">
                  <c:v>162640831</c:v>
                </c:pt>
                <c:pt idx="2620">
                  <c:v>162707861</c:v>
                </c:pt>
                <c:pt idx="2621">
                  <c:v>162771176</c:v>
                </c:pt>
                <c:pt idx="2622">
                  <c:v>162826269</c:v>
                </c:pt>
                <c:pt idx="2623">
                  <c:v>162899435</c:v>
                </c:pt>
                <c:pt idx="2624">
                  <c:v>162966981</c:v>
                </c:pt>
                <c:pt idx="2625">
                  <c:v>163013243</c:v>
                </c:pt>
                <c:pt idx="2626">
                  <c:v>163066700</c:v>
                </c:pt>
                <c:pt idx="2627">
                  <c:v>163099019</c:v>
                </c:pt>
                <c:pt idx="2628">
                  <c:v>163160819</c:v>
                </c:pt>
                <c:pt idx="2629">
                  <c:v>163221195</c:v>
                </c:pt>
                <c:pt idx="2630">
                  <c:v>163278883</c:v>
                </c:pt>
                <c:pt idx="2631">
                  <c:v>163345941</c:v>
                </c:pt>
                <c:pt idx="2632">
                  <c:v>163405298</c:v>
                </c:pt>
                <c:pt idx="2633">
                  <c:v>163462651</c:v>
                </c:pt>
                <c:pt idx="2634">
                  <c:v>163527625</c:v>
                </c:pt>
                <c:pt idx="2635">
                  <c:v>163575083</c:v>
                </c:pt>
                <c:pt idx="2636">
                  <c:v>163635619</c:v>
                </c:pt>
                <c:pt idx="2637">
                  <c:v>163698259</c:v>
                </c:pt>
                <c:pt idx="2638">
                  <c:v>163752236</c:v>
                </c:pt>
                <c:pt idx="2639">
                  <c:v>163809821</c:v>
                </c:pt>
                <c:pt idx="2640">
                  <c:v>163868875</c:v>
                </c:pt>
                <c:pt idx="2641">
                  <c:v>163934792</c:v>
                </c:pt>
                <c:pt idx="2642">
                  <c:v>163991485</c:v>
                </c:pt>
                <c:pt idx="2643">
                  <c:v>164056139</c:v>
                </c:pt>
                <c:pt idx="2644">
                  <c:v>164099054</c:v>
                </c:pt>
                <c:pt idx="2645">
                  <c:v>164173268</c:v>
                </c:pt>
                <c:pt idx="2646">
                  <c:v>164241544</c:v>
                </c:pt>
                <c:pt idx="2647">
                  <c:v>164278668</c:v>
                </c:pt>
                <c:pt idx="2648">
                  <c:v>164335041</c:v>
                </c:pt>
                <c:pt idx="2649">
                  <c:v>164373122</c:v>
                </c:pt>
                <c:pt idx="2650">
                  <c:v>164445400</c:v>
                </c:pt>
                <c:pt idx="2651">
                  <c:v>164486451</c:v>
                </c:pt>
                <c:pt idx="2652">
                  <c:v>164526814</c:v>
                </c:pt>
                <c:pt idx="2653">
                  <c:v>164582870</c:v>
                </c:pt>
                <c:pt idx="2654">
                  <c:v>164628885</c:v>
                </c:pt>
                <c:pt idx="2655">
                  <c:v>164694631</c:v>
                </c:pt>
                <c:pt idx="2656">
                  <c:v>164749006</c:v>
                </c:pt>
                <c:pt idx="2657">
                  <c:v>164804583</c:v>
                </c:pt>
                <c:pt idx="2658">
                  <c:v>164874560</c:v>
                </c:pt>
                <c:pt idx="2659">
                  <c:v>164942240</c:v>
                </c:pt>
                <c:pt idx="2660">
                  <c:v>164995773</c:v>
                </c:pt>
                <c:pt idx="2661">
                  <c:v>165058104</c:v>
                </c:pt>
                <c:pt idx="2662">
                  <c:v>165120438</c:v>
                </c:pt>
                <c:pt idx="2663">
                  <c:v>165187260</c:v>
                </c:pt>
                <c:pt idx="2664">
                  <c:v>165248803</c:v>
                </c:pt>
                <c:pt idx="2665">
                  <c:v>165289702</c:v>
                </c:pt>
                <c:pt idx="2666">
                  <c:v>165352977</c:v>
                </c:pt>
                <c:pt idx="2667">
                  <c:v>165385852</c:v>
                </c:pt>
                <c:pt idx="2668">
                  <c:v>165433513</c:v>
                </c:pt>
                <c:pt idx="2669">
                  <c:v>165500923</c:v>
                </c:pt>
                <c:pt idx="2670">
                  <c:v>165559610</c:v>
                </c:pt>
                <c:pt idx="2671">
                  <c:v>165622546</c:v>
                </c:pt>
                <c:pt idx="2672">
                  <c:v>165679181</c:v>
                </c:pt>
                <c:pt idx="2673">
                  <c:v>165711954</c:v>
                </c:pt>
                <c:pt idx="2674">
                  <c:v>165779506</c:v>
                </c:pt>
                <c:pt idx="2675">
                  <c:v>165827900</c:v>
                </c:pt>
                <c:pt idx="2676">
                  <c:v>165887186</c:v>
                </c:pt>
                <c:pt idx="2677">
                  <c:v>165940653</c:v>
                </c:pt>
                <c:pt idx="2678">
                  <c:v>165991319</c:v>
                </c:pt>
                <c:pt idx="2679">
                  <c:v>166037364</c:v>
                </c:pt>
                <c:pt idx="2680">
                  <c:v>166077052</c:v>
                </c:pt>
                <c:pt idx="2681">
                  <c:v>166140712</c:v>
                </c:pt>
                <c:pt idx="2682">
                  <c:v>166201540</c:v>
                </c:pt>
                <c:pt idx="2683">
                  <c:v>166262440</c:v>
                </c:pt>
                <c:pt idx="2684">
                  <c:v>166328071</c:v>
                </c:pt>
                <c:pt idx="2685">
                  <c:v>166380838</c:v>
                </c:pt>
                <c:pt idx="2686">
                  <c:v>166436176</c:v>
                </c:pt>
                <c:pt idx="2687">
                  <c:v>166467190</c:v>
                </c:pt>
                <c:pt idx="2688">
                  <c:v>166524316</c:v>
                </c:pt>
                <c:pt idx="2689">
                  <c:v>166579568</c:v>
                </c:pt>
                <c:pt idx="2690">
                  <c:v>166612474</c:v>
                </c:pt>
                <c:pt idx="2691">
                  <c:v>166672853</c:v>
                </c:pt>
                <c:pt idx="2692">
                  <c:v>166743090</c:v>
                </c:pt>
                <c:pt idx="2693">
                  <c:v>166772876</c:v>
                </c:pt>
                <c:pt idx="2694">
                  <c:v>166824812</c:v>
                </c:pt>
                <c:pt idx="2695">
                  <c:v>166876894</c:v>
                </c:pt>
                <c:pt idx="2696">
                  <c:v>166925019</c:v>
                </c:pt>
                <c:pt idx="2697">
                  <c:v>166986881</c:v>
                </c:pt>
                <c:pt idx="2698">
                  <c:v>167054261</c:v>
                </c:pt>
                <c:pt idx="2699">
                  <c:v>167114638</c:v>
                </c:pt>
                <c:pt idx="2700">
                  <c:v>167177002</c:v>
                </c:pt>
                <c:pt idx="2701">
                  <c:v>167244692</c:v>
                </c:pt>
                <c:pt idx="2702">
                  <c:v>167307537</c:v>
                </c:pt>
                <c:pt idx="2703">
                  <c:v>167364440</c:v>
                </c:pt>
                <c:pt idx="2704">
                  <c:v>167412251</c:v>
                </c:pt>
                <c:pt idx="2705">
                  <c:v>167436867</c:v>
                </c:pt>
                <c:pt idx="2706">
                  <c:v>167483044</c:v>
                </c:pt>
                <c:pt idx="2707">
                  <c:v>167530159</c:v>
                </c:pt>
                <c:pt idx="2708">
                  <c:v>167573448</c:v>
                </c:pt>
                <c:pt idx="2709">
                  <c:v>167615874</c:v>
                </c:pt>
                <c:pt idx="2710">
                  <c:v>167650731</c:v>
                </c:pt>
                <c:pt idx="2711">
                  <c:v>167694127</c:v>
                </c:pt>
                <c:pt idx="2712">
                  <c:v>167739185</c:v>
                </c:pt>
                <c:pt idx="2713">
                  <c:v>167797434</c:v>
                </c:pt>
                <c:pt idx="2714">
                  <c:v>167839265</c:v>
                </c:pt>
                <c:pt idx="2715">
                  <c:v>167906748</c:v>
                </c:pt>
                <c:pt idx="2716">
                  <c:v>167961679</c:v>
                </c:pt>
                <c:pt idx="2717">
                  <c:v>168022669</c:v>
                </c:pt>
                <c:pt idx="2718">
                  <c:v>168098871</c:v>
                </c:pt>
                <c:pt idx="2719">
                  <c:v>168161806</c:v>
                </c:pt>
                <c:pt idx="2720">
                  <c:v>168231362</c:v>
                </c:pt>
                <c:pt idx="2721">
                  <c:v>168283345</c:v>
                </c:pt>
                <c:pt idx="2722">
                  <c:v>168357423</c:v>
                </c:pt>
                <c:pt idx="2723">
                  <c:v>168427732</c:v>
                </c:pt>
                <c:pt idx="2724">
                  <c:v>168480942</c:v>
                </c:pt>
                <c:pt idx="2725">
                  <c:v>168532895</c:v>
                </c:pt>
                <c:pt idx="2726">
                  <c:v>168580800</c:v>
                </c:pt>
                <c:pt idx="2727">
                  <c:v>168633787</c:v>
                </c:pt>
                <c:pt idx="2728">
                  <c:v>168702020</c:v>
                </c:pt>
                <c:pt idx="2729">
                  <c:v>168753540</c:v>
                </c:pt>
                <c:pt idx="2730">
                  <c:v>168827187</c:v>
                </c:pt>
                <c:pt idx="2731">
                  <c:v>168892127</c:v>
                </c:pt>
                <c:pt idx="2732">
                  <c:v>168945224</c:v>
                </c:pt>
                <c:pt idx="2733">
                  <c:v>169012668</c:v>
                </c:pt>
                <c:pt idx="2734">
                  <c:v>169081920</c:v>
                </c:pt>
                <c:pt idx="2735">
                  <c:v>169148039</c:v>
                </c:pt>
                <c:pt idx="2736">
                  <c:v>169210622</c:v>
                </c:pt>
                <c:pt idx="2737">
                  <c:v>169262157</c:v>
                </c:pt>
                <c:pt idx="2738">
                  <c:v>169315806</c:v>
                </c:pt>
                <c:pt idx="2739">
                  <c:v>169377039</c:v>
                </c:pt>
                <c:pt idx="2740">
                  <c:v>169420240</c:v>
                </c:pt>
                <c:pt idx="2741">
                  <c:v>169479709</c:v>
                </c:pt>
                <c:pt idx="2742">
                  <c:v>169548865</c:v>
                </c:pt>
                <c:pt idx="2743">
                  <c:v>169619495</c:v>
                </c:pt>
                <c:pt idx="2744">
                  <c:v>169672125</c:v>
                </c:pt>
                <c:pt idx="2745">
                  <c:v>169729549</c:v>
                </c:pt>
                <c:pt idx="2746">
                  <c:v>169790541</c:v>
                </c:pt>
                <c:pt idx="2747">
                  <c:v>169856303</c:v>
                </c:pt>
                <c:pt idx="2748">
                  <c:v>169911273</c:v>
                </c:pt>
                <c:pt idx="2749">
                  <c:v>169966573</c:v>
                </c:pt>
                <c:pt idx="2750">
                  <c:v>170014097</c:v>
                </c:pt>
                <c:pt idx="2751">
                  <c:v>170081213</c:v>
                </c:pt>
                <c:pt idx="2752">
                  <c:v>170152406</c:v>
                </c:pt>
                <c:pt idx="2753">
                  <c:v>170220513</c:v>
                </c:pt>
                <c:pt idx="2754">
                  <c:v>170288712</c:v>
                </c:pt>
                <c:pt idx="2755">
                  <c:v>170341034</c:v>
                </c:pt>
                <c:pt idx="2756">
                  <c:v>170389715</c:v>
                </c:pt>
                <c:pt idx="2757">
                  <c:v>170454188</c:v>
                </c:pt>
                <c:pt idx="2758">
                  <c:v>170513411</c:v>
                </c:pt>
                <c:pt idx="2759">
                  <c:v>170578245</c:v>
                </c:pt>
                <c:pt idx="2760">
                  <c:v>170629900</c:v>
                </c:pt>
                <c:pt idx="2761">
                  <c:v>170702631</c:v>
                </c:pt>
                <c:pt idx="2762">
                  <c:v>170761187</c:v>
                </c:pt>
                <c:pt idx="2763">
                  <c:v>170810650</c:v>
                </c:pt>
                <c:pt idx="2764">
                  <c:v>170862357</c:v>
                </c:pt>
                <c:pt idx="2765">
                  <c:v>170904372</c:v>
                </c:pt>
                <c:pt idx="2766">
                  <c:v>170970788</c:v>
                </c:pt>
                <c:pt idx="2767">
                  <c:v>171040758</c:v>
                </c:pt>
                <c:pt idx="2768">
                  <c:v>171090240</c:v>
                </c:pt>
                <c:pt idx="2769">
                  <c:v>171151190</c:v>
                </c:pt>
                <c:pt idx="2770">
                  <c:v>171206922</c:v>
                </c:pt>
                <c:pt idx="2771">
                  <c:v>171262627</c:v>
                </c:pt>
                <c:pt idx="2772">
                  <c:v>171312374</c:v>
                </c:pt>
                <c:pt idx="2773">
                  <c:v>171361881</c:v>
                </c:pt>
                <c:pt idx="2774">
                  <c:v>171414142</c:v>
                </c:pt>
                <c:pt idx="2775">
                  <c:v>171477941</c:v>
                </c:pt>
                <c:pt idx="2776">
                  <c:v>171521143</c:v>
                </c:pt>
                <c:pt idx="2777">
                  <c:v>171577804</c:v>
                </c:pt>
                <c:pt idx="2778">
                  <c:v>171641877</c:v>
                </c:pt>
                <c:pt idx="2779">
                  <c:v>171702570</c:v>
                </c:pt>
                <c:pt idx="2780">
                  <c:v>171756745</c:v>
                </c:pt>
                <c:pt idx="2781">
                  <c:v>171819556</c:v>
                </c:pt>
                <c:pt idx="2782">
                  <c:v>171870784</c:v>
                </c:pt>
                <c:pt idx="2783">
                  <c:v>171938049</c:v>
                </c:pt>
                <c:pt idx="2784">
                  <c:v>171990387</c:v>
                </c:pt>
                <c:pt idx="2785">
                  <c:v>172012041</c:v>
                </c:pt>
                <c:pt idx="2786">
                  <c:v>172073962</c:v>
                </c:pt>
                <c:pt idx="2787">
                  <c:v>172125516</c:v>
                </c:pt>
                <c:pt idx="2788">
                  <c:v>172199601</c:v>
                </c:pt>
                <c:pt idx="2789">
                  <c:v>172266369</c:v>
                </c:pt>
                <c:pt idx="2790">
                  <c:v>172321288</c:v>
                </c:pt>
                <c:pt idx="2791">
                  <c:v>172367189</c:v>
                </c:pt>
                <c:pt idx="2792">
                  <c:v>172432453</c:v>
                </c:pt>
                <c:pt idx="2793">
                  <c:v>172508418</c:v>
                </c:pt>
                <c:pt idx="2794">
                  <c:v>172570547</c:v>
                </c:pt>
                <c:pt idx="2795">
                  <c:v>172618582</c:v>
                </c:pt>
                <c:pt idx="2796">
                  <c:v>172669917</c:v>
                </c:pt>
                <c:pt idx="2797">
                  <c:v>172720982</c:v>
                </c:pt>
                <c:pt idx="2798">
                  <c:v>172780740</c:v>
                </c:pt>
                <c:pt idx="2799">
                  <c:v>172837157</c:v>
                </c:pt>
                <c:pt idx="2800">
                  <c:v>172913350</c:v>
                </c:pt>
                <c:pt idx="2801">
                  <c:v>172971454</c:v>
                </c:pt>
                <c:pt idx="2802">
                  <c:v>173045545</c:v>
                </c:pt>
                <c:pt idx="2803">
                  <c:v>173095605</c:v>
                </c:pt>
                <c:pt idx="2804">
                  <c:v>173145190</c:v>
                </c:pt>
                <c:pt idx="2805">
                  <c:v>173205186</c:v>
                </c:pt>
                <c:pt idx="2806">
                  <c:v>173268097</c:v>
                </c:pt>
                <c:pt idx="2807">
                  <c:v>173321054</c:v>
                </c:pt>
                <c:pt idx="2808">
                  <c:v>173380391</c:v>
                </c:pt>
                <c:pt idx="2809">
                  <c:v>173449374</c:v>
                </c:pt>
                <c:pt idx="2810">
                  <c:v>173499006</c:v>
                </c:pt>
                <c:pt idx="2811">
                  <c:v>173564340</c:v>
                </c:pt>
                <c:pt idx="2812">
                  <c:v>173628274</c:v>
                </c:pt>
                <c:pt idx="2813">
                  <c:v>173697740</c:v>
                </c:pt>
                <c:pt idx="2814">
                  <c:v>173772550</c:v>
                </c:pt>
                <c:pt idx="2815">
                  <c:v>173834600</c:v>
                </c:pt>
                <c:pt idx="2816">
                  <c:v>173888130</c:v>
                </c:pt>
                <c:pt idx="2817">
                  <c:v>173941996</c:v>
                </c:pt>
                <c:pt idx="2818">
                  <c:v>174013448</c:v>
                </c:pt>
                <c:pt idx="2819">
                  <c:v>174080131</c:v>
                </c:pt>
                <c:pt idx="2820">
                  <c:v>174136630</c:v>
                </c:pt>
                <c:pt idx="2821">
                  <c:v>174196066</c:v>
                </c:pt>
                <c:pt idx="2822">
                  <c:v>174253177</c:v>
                </c:pt>
                <c:pt idx="2823">
                  <c:v>174313924</c:v>
                </c:pt>
                <c:pt idx="2824">
                  <c:v>174366317</c:v>
                </c:pt>
                <c:pt idx="2825">
                  <c:v>174439771</c:v>
                </c:pt>
                <c:pt idx="2826">
                  <c:v>174504634</c:v>
                </c:pt>
                <c:pt idx="2827">
                  <c:v>174578716</c:v>
                </c:pt>
                <c:pt idx="2828">
                  <c:v>174649163</c:v>
                </c:pt>
                <c:pt idx="2829">
                  <c:v>174713331</c:v>
                </c:pt>
                <c:pt idx="2830">
                  <c:v>174779006</c:v>
                </c:pt>
                <c:pt idx="2831">
                  <c:v>174824440</c:v>
                </c:pt>
                <c:pt idx="2832">
                  <c:v>174869066</c:v>
                </c:pt>
                <c:pt idx="2833">
                  <c:v>174938652</c:v>
                </c:pt>
                <c:pt idx="2834">
                  <c:v>174995953</c:v>
                </c:pt>
                <c:pt idx="2835">
                  <c:v>175053319</c:v>
                </c:pt>
                <c:pt idx="2836">
                  <c:v>175122974</c:v>
                </c:pt>
                <c:pt idx="2837">
                  <c:v>175161562</c:v>
                </c:pt>
                <c:pt idx="2838">
                  <c:v>175189250</c:v>
                </c:pt>
                <c:pt idx="2839">
                  <c:v>175263480</c:v>
                </c:pt>
                <c:pt idx="2840">
                  <c:v>175319355</c:v>
                </c:pt>
                <c:pt idx="2841">
                  <c:v>175386277</c:v>
                </c:pt>
                <c:pt idx="2842">
                  <c:v>175450856</c:v>
                </c:pt>
                <c:pt idx="2843">
                  <c:v>175513615</c:v>
                </c:pt>
                <c:pt idx="2844">
                  <c:v>175573765</c:v>
                </c:pt>
                <c:pt idx="2845">
                  <c:v>175640003</c:v>
                </c:pt>
                <c:pt idx="2846">
                  <c:v>175698865</c:v>
                </c:pt>
                <c:pt idx="2847">
                  <c:v>175743780</c:v>
                </c:pt>
                <c:pt idx="2848">
                  <c:v>175818482</c:v>
                </c:pt>
                <c:pt idx="2849">
                  <c:v>175868312</c:v>
                </c:pt>
                <c:pt idx="2850">
                  <c:v>175936675</c:v>
                </c:pt>
                <c:pt idx="2851">
                  <c:v>175994774</c:v>
                </c:pt>
                <c:pt idx="2852">
                  <c:v>176063795</c:v>
                </c:pt>
                <c:pt idx="2853">
                  <c:v>176104954</c:v>
                </c:pt>
                <c:pt idx="2854">
                  <c:v>176150064</c:v>
                </c:pt>
                <c:pt idx="2855">
                  <c:v>176188783</c:v>
                </c:pt>
                <c:pt idx="2856">
                  <c:v>176244725</c:v>
                </c:pt>
                <c:pt idx="2857">
                  <c:v>176303933</c:v>
                </c:pt>
                <c:pt idx="2858">
                  <c:v>176355852</c:v>
                </c:pt>
                <c:pt idx="2859">
                  <c:v>176412256</c:v>
                </c:pt>
                <c:pt idx="2860">
                  <c:v>176475166</c:v>
                </c:pt>
                <c:pt idx="2861">
                  <c:v>176528462</c:v>
                </c:pt>
                <c:pt idx="2862">
                  <c:v>176590766</c:v>
                </c:pt>
                <c:pt idx="2863">
                  <c:v>176640692</c:v>
                </c:pt>
                <c:pt idx="2864">
                  <c:v>176685836</c:v>
                </c:pt>
                <c:pt idx="2865">
                  <c:v>176749393</c:v>
                </c:pt>
                <c:pt idx="2866">
                  <c:v>176816022</c:v>
                </c:pt>
                <c:pt idx="2867">
                  <c:v>176870956</c:v>
                </c:pt>
                <c:pt idx="2868">
                  <c:v>176934412</c:v>
                </c:pt>
                <c:pt idx="2869">
                  <c:v>176991420</c:v>
                </c:pt>
                <c:pt idx="2870">
                  <c:v>177057595</c:v>
                </c:pt>
                <c:pt idx="2871">
                  <c:v>177114007</c:v>
                </c:pt>
                <c:pt idx="2872">
                  <c:v>177172278</c:v>
                </c:pt>
                <c:pt idx="2873">
                  <c:v>177221322</c:v>
                </c:pt>
                <c:pt idx="2874">
                  <c:v>177281018</c:v>
                </c:pt>
                <c:pt idx="2875">
                  <c:v>177333641</c:v>
                </c:pt>
                <c:pt idx="2876">
                  <c:v>177387894</c:v>
                </c:pt>
                <c:pt idx="2877">
                  <c:v>177440652</c:v>
                </c:pt>
                <c:pt idx="2878">
                  <c:v>177500974</c:v>
                </c:pt>
                <c:pt idx="2879">
                  <c:v>177552899</c:v>
                </c:pt>
                <c:pt idx="2880">
                  <c:v>177588239</c:v>
                </c:pt>
                <c:pt idx="2881">
                  <c:v>177646477</c:v>
                </c:pt>
                <c:pt idx="2882">
                  <c:v>177709601</c:v>
                </c:pt>
                <c:pt idx="2883">
                  <c:v>177762548</c:v>
                </c:pt>
                <c:pt idx="2884">
                  <c:v>177840729</c:v>
                </c:pt>
                <c:pt idx="2885">
                  <c:v>177904258</c:v>
                </c:pt>
                <c:pt idx="2886">
                  <c:v>177967215</c:v>
                </c:pt>
                <c:pt idx="2887">
                  <c:v>178025986</c:v>
                </c:pt>
                <c:pt idx="2888">
                  <c:v>178072717</c:v>
                </c:pt>
                <c:pt idx="2889">
                  <c:v>178119432</c:v>
                </c:pt>
                <c:pt idx="2890">
                  <c:v>178185281</c:v>
                </c:pt>
                <c:pt idx="2891">
                  <c:v>178226566</c:v>
                </c:pt>
                <c:pt idx="2892">
                  <c:v>178283018</c:v>
                </c:pt>
                <c:pt idx="2893">
                  <c:v>178324442</c:v>
                </c:pt>
                <c:pt idx="2894">
                  <c:v>178359043</c:v>
                </c:pt>
                <c:pt idx="2895">
                  <c:v>178396810</c:v>
                </c:pt>
                <c:pt idx="2896">
                  <c:v>178460833</c:v>
                </c:pt>
                <c:pt idx="2897">
                  <c:v>178507208</c:v>
                </c:pt>
                <c:pt idx="2898">
                  <c:v>178570581</c:v>
                </c:pt>
                <c:pt idx="2899">
                  <c:v>178626722</c:v>
                </c:pt>
                <c:pt idx="2900">
                  <c:v>178667297</c:v>
                </c:pt>
                <c:pt idx="2901">
                  <c:v>178716553</c:v>
                </c:pt>
                <c:pt idx="2902">
                  <c:v>178775214</c:v>
                </c:pt>
                <c:pt idx="2903">
                  <c:v>178824847</c:v>
                </c:pt>
                <c:pt idx="2904">
                  <c:v>178884311</c:v>
                </c:pt>
                <c:pt idx="2905">
                  <c:v>178934480</c:v>
                </c:pt>
                <c:pt idx="2906">
                  <c:v>179003374</c:v>
                </c:pt>
                <c:pt idx="2907">
                  <c:v>179041552</c:v>
                </c:pt>
                <c:pt idx="2908">
                  <c:v>179107799</c:v>
                </c:pt>
                <c:pt idx="2909">
                  <c:v>179153924</c:v>
                </c:pt>
                <c:pt idx="2910">
                  <c:v>179221474</c:v>
                </c:pt>
                <c:pt idx="2911">
                  <c:v>179287354</c:v>
                </c:pt>
                <c:pt idx="2912">
                  <c:v>179343633</c:v>
                </c:pt>
                <c:pt idx="2913">
                  <c:v>179388369</c:v>
                </c:pt>
                <c:pt idx="2914">
                  <c:v>179438047</c:v>
                </c:pt>
                <c:pt idx="2915">
                  <c:v>179508288</c:v>
                </c:pt>
                <c:pt idx="2916">
                  <c:v>179541544</c:v>
                </c:pt>
                <c:pt idx="2917">
                  <c:v>179585034</c:v>
                </c:pt>
                <c:pt idx="2918">
                  <c:v>179662045</c:v>
                </c:pt>
                <c:pt idx="2919">
                  <c:v>179718775</c:v>
                </c:pt>
                <c:pt idx="2920">
                  <c:v>179758690</c:v>
                </c:pt>
                <c:pt idx="2921">
                  <c:v>179796227</c:v>
                </c:pt>
                <c:pt idx="2922">
                  <c:v>179848299</c:v>
                </c:pt>
                <c:pt idx="2923">
                  <c:v>179915132</c:v>
                </c:pt>
                <c:pt idx="2924">
                  <c:v>179989222</c:v>
                </c:pt>
                <c:pt idx="2925">
                  <c:v>180063028</c:v>
                </c:pt>
                <c:pt idx="2926">
                  <c:v>180134539</c:v>
                </c:pt>
                <c:pt idx="2927">
                  <c:v>180183001</c:v>
                </c:pt>
                <c:pt idx="2928">
                  <c:v>180272096</c:v>
                </c:pt>
                <c:pt idx="2929">
                  <c:v>180340441</c:v>
                </c:pt>
                <c:pt idx="2930">
                  <c:v>180390190</c:v>
                </c:pt>
                <c:pt idx="2931">
                  <c:v>180441805</c:v>
                </c:pt>
                <c:pt idx="2932">
                  <c:v>180495209</c:v>
                </c:pt>
                <c:pt idx="2933">
                  <c:v>180549913</c:v>
                </c:pt>
                <c:pt idx="2934">
                  <c:v>180632629</c:v>
                </c:pt>
                <c:pt idx="2935">
                  <c:v>180693737</c:v>
                </c:pt>
                <c:pt idx="2936">
                  <c:v>180750301</c:v>
                </c:pt>
                <c:pt idx="2937">
                  <c:v>180825370</c:v>
                </c:pt>
                <c:pt idx="2938">
                  <c:v>180884796</c:v>
                </c:pt>
                <c:pt idx="2939">
                  <c:v>180933959</c:v>
                </c:pt>
                <c:pt idx="2940">
                  <c:v>180985779</c:v>
                </c:pt>
                <c:pt idx="2941">
                  <c:v>181049454</c:v>
                </c:pt>
                <c:pt idx="2942">
                  <c:v>181115591</c:v>
                </c:pt>
                <c:pt idx="2943">
                  <c:v>181179898</c:v>
                </c:pt>
                <c:pt idx="2944">
                  <c:v>181233744</c:v>
                </c:pt>
                <c:pt idx="2945">
                  <c:v>181293441</c:v>
                </c:pt>
                <c:pt idx="2946">
                  <c:v>181355078</c:v>
                </c:pt>
                <c:pt idx="2947">
                  <c:v>181425075</c:v>
                </c:pt>
                <c:pt idx="2948">
                  <c:v>181466976</c:v>
                </c:pt>
                <c:pt idx="2949">
                  <c:v>181534222</c:v>
                </c:pt>
                <c:pt idx="2950">
                  <c:v>181599023</c:v>
                </c:pt>
                <c:pt idx="2951">
                  <c:v>181659164</c:v>
                </c:pt>
                <c:pt idx="2952">
                  <c:v>181719546</c:v>
                </c:pt>
                <c:pt idx="2953">
                  <c:v>181794301</c:v>
                </c:pt>
                <c:pt idx="2954">
                  <c:v>181845973</c:v>
                </c:pt>
                <c:pt idx="2955">
                  <c:v>181902388</c:v>
                </c:pt>
                <c:pt idx="2956">
                  <c:v>181981296</c:v>
                </c:pt>
                <c:pt idx="2957">
                  <c:v>182034466</c:v>
                </c:pt>
                <c:pt idx="2958">
                  <c:v>182102249</c:v>
                </c:pt>
                <c:pt idx="2959">
                  <c:v>182166740</c:v>
                </c:pt>
                <c:pt idx="2960">
                  <c:v>182219578</c:v>
                </c:pt>
                <c:pt idx="2961">
                  <c:v>182284806</c:v>
                </c:pt>
                <c:pt idx="2962">
                  <c:v>182352197</c:v>
                </c:pt>
                <c:pt idx="2963">
                  <c:v>182411961</c:v>
                </c:pt>
                <c:pt idx="2964">
                  <c:v>182469708</c:v>
                </c:pt>
                <c:pt idx="2965">
                  <c:v>182538598</c:v>
                </c:pt>
                <c:pt idx="2966">
                  <c:v>182597910</c:v>
                </c:pt>
                <c:pt idx="2967">
                  <c:v>182633170</c:v>
                </c:pt>
                <c:pt idx="2968">
                  <c:v>182669440</c:v>
                </c:pt>
                <c:pt idx="2969">
                  <c:v>182733113</c:v>
                </c:pt>
                <c:pt idx="2970">
                  <c:v>182804425</c:v>
                </c:pt>
                <c:pt idx="2971">
                  <c:v>182861616</c:v>
                </c:pt>
                <c:pt idx="2972">
                  <c:v>182898344</c:v>
                </c:pt>
                <c:pt idx="2973">
                  <c:v>182948828</c:v>
                </c:pt>
                <c:pt idx="2974">
                  <c:v>183011700</c:v>
                </c:pt>
                <c:pt idx="2975">
                  <c:v>183078439</c:v>
                </c:pt>
                <c:pt idx="2976">
                  <c:v>183119994</c:v>
                </c:pt>
                <c:pt idx="2977">
                  <c:v>183162822</c:v>
                </c:pt>
                <c:pt idx="2978">
                  <c:v>183209860</c:v>
                </c:pt>
                <c:pt idx="2979">
                  <c:v>183250346</c:v>
                </c:pt>
                <c:pt idx="2980">
                  <c:v>183309753</c:v>
                </c:pt>
                <c:pt idx="2981">
                  <c:v>183367570</c:v>
                </c:pt>
                <c:pt idx="2982">
                  <c:v>183405123</c:v>
                </c:pt>
                <c:pt idx="2983">
                  <c:v>183476151</c:v>
                </c:pt>
                <c:pt idx="2984">
                  <c:v>183533680</c:v>
                </c:pt>
                <c:pt idx="2985">
                  <c:v>183596766</c:v>
                </c:pt>
                <c:pt idx="2986">
                  <c:v>183660909</c:v>
                </c:pt>
                <c:pt idx="2987">
                  <c:v>183734333</c:v>
                </c:pt>
                <c:pt idx="2988">
                  <c:v>183801120</c:v>
                </c:pt>
                <c:pt idx="2989">
                  <c:v>183865486</c:v>
                </c:pt>
                <c:pt idx="2990">
                  <c:v>183931250</c:v>
                </c:pt>
                <c:pt idx="2991">
                  <c:v>183984639</c:v>
                </c:pt>
                <c:pt idx="2992">
                  <c:v>184011195</c:v>
                </c:pt>
                <c:pt idx="2993">
                  <c:v>184068281</c:v>
                </c:pt>
                <c:pt idx="2994">
                  <c:v>184126250</c:v>
                </c:pt>
                <c:pt idx="2995">
                  <c:v>184172691</c:v>
                </c:pt>
                <c:pt idx="2996">
                  <c:v>184221818</c:v>
                </c:pt>
                <c:pt idx="2997">
                  <c:v>184289362</c:v>
                </c:pt>
                <c:pt idx="2998">
                  <c:v>184351816</c:v>
                </c:pt>
                <c:pt idx="2999">
                  <c:v>184406633</c:v>
                </c:pt>
                <c:pt idx="3000">
                  <c:v>184474161</c:v>
                </c:pt>
                <c:pt idx="3001">
                  <c:v>184541809</c:v>
                </c:pt>
                <c:pt idx="3002">
                  <c:v>184597247</c:v>
                </c:pt>
                <c:pt idx="3003">
                  <c:v>184659638</c:v>
                </c:pt>
                <c:pt idx="3004">
                  <c:v>184711707</c:v>
                </c:pt>
                <c:pt idx="3005">
                  <c:v>184765822</c:v>
                </c:pt>
                <c:pt idx="3006">
                  <c:v>184817991</c:v>
                </c:pt>
                <c:pt idx="3007">
                  <c:v>184884165</c:v>
                </c:pt>
                <c:pt idx="3008">
                  <c:v>184931669</c:v>
                </c:pt>
                <c:pt idx="3009">
                  <c:v>184965729</c:v>
                </c:pt>
                <c:pt idx="3010">
                  <c:v>185009485</c:v>
                </c:pt>
                <c:pt idx="3011">
                  <c:v>185076727</c:v>
                </c:pt>
                <c:pt idx="3012">
                  <c:v>185135974</c:v>
                </c:pt>
                <c:pt idx="3013">
                  <c:v>185177993</c:v>
                </c:pt>
                <c:pt idx="3014">
                  <c:v>185229985</c:v>
                </c:pt>
                <c:pt idx="3015">
                  <c:v>185295547</c:v>
                </c:pt>
                <c:pt idx="3016">
                  <c:v>185348234</c:v>
                </c:pt>
                <c:pt idx="3017">
                  <c:v>185409502</c:v>
                </c:pt>
                <c:pt idx="3018">
                  <c:v>185465404</c:v>
                </c:pt>
                <c:pt idx="3019">
                  <c:v>185520995</c:v>
                </c:pt>
                <c:pt idx="3020">
                  <c:v>185580835</c:v>
                </c:pt>
                <c:pt idx="3021">
                  <c:v>185635687</c:v>
                </c:pt>
                <c:pt idx="3022">
                  <c:v>185674552</c:v>
                </c:pt>
                <c:pt idx="3023">
                  <c:v>185720430</c:v>
                </c:pt>
                <c:pt idx="3024">
                  <c:v>185775499</c:v>
                </c:pt>
                <c:pt idx="3025">
                  <c:v>185840820</c:v>
                </c:pt>
                <c:pt idx="3026">
                  <c:v>185892366</c:v>
                </c:pt>
                <c:pt idx="3027">
                  <c:v>185934215</c:v>
                </c:pt>
                <c:pt idx="3028">
                  <c:v>186000276</c:v>
                </c:pt>
                <c:pt idx="3029">
                  <c:v>186051478</c:v>
                </c:pt>
                <c:pt idx="3030">
                  <c:v>186100306</c:v>
                </c:pt>
                <c:pt idx="3031">
                  <c:v>186169970</c:v>
                </c:pt>
                <c:pt idx="3032">
                  <c:v>186240231</c:v>
                </c:pt>
                <c:pt idx="3033">
                  <c:v>186288465</c:v>
                </c:pt>
                <c:pt idx="3034">
                  <c:v>186366393</c:v>
                </c:pt>
                <c:pt idx="3035">
                  <c:v>186423926</c:v>
                </c:pt>
                <c:pt idx="3036">
                  <c:v>186464593</c:v>
                </c:pt>
                <c:pt idx="3037">
                  <c:v>186519352</c:v>
                </c:pt>
                <c:pt idx="3038">
                  <c:v>186584670</c:v>
                </c:pt>
                <c:pt idx="3039">
                  <c:v>186646394</c:v>
                </c:pt>
                <c:pt idx="3040">
                  <c:v>186713203</c:v>
                </c:pt>
                <c:pt idx="3041">
                  <c:v>186765046</c:v>
                </c:pt>
                <c:pt idx="3042">
                  <c:v>186815571</c:v>
                </c:pt>
                <c:pt idx="3043">
                  <c:v>186885486</c:v>
                </c:pt>
                <c:pt idx="3044">
                  <c:v>186946519</c:v>
                </c:pt>
                <c:pt idx="3045">
                  <c:v>187005746</c:v>
                </c:pt>
                <c:pt idx="3046">
                  <c:v>187069425</c:v>
                </c:pt>
                <c:pt idx="3047">
                  <c:v>187117680</c:v>
                </c:pt>
                <c:pt idx="3048">
                  <c:v>187161092</c:v>
                </c:pt>
                <c:pt idx="3049">
                  <c:v>187226000</c:v>
                </c:pt>
                <c:pt idx="3050">
                  <c:v>187289661</c:v>
                </c:pt>
                <c:pt idx="3051">
                  <c:v>187352240</c:v>
                </c:pt>
                <c:pt idx="3052">
                  <c:v>187412094</c:v>
                </c:pt>
                <c:pt idx="3053">
                  <c:v>187481482</c:v>
                </c:pt>
                <c:pt idx="3054">
                  <c:v>187544722</c:v>
                </c:pt>
                <c:pt idx="3055">
                  <c:v>187607973</c:v>
                </c:pt>
                <c:pt idx="3056">
                  <c:v>187670899</c:v>
                </c:pt>
                <c:pt idx="3057">
                  <c:v>187732160</c:v>
                </c:pt>
                <c:pt idx="3058">
                  <c:v>187799588</c:v>
                </c:pt>
                <c:pt idx="3059">
                  <c:v>187862643</c:v>
                </c:pt>
                <c:pt idx="3060">
                  <c:v>187924717</c:v>
                </c:pt>
                <c:pt idx="3061">
                  <c:v>187945325</c:v>
                </c:pt>
                <c:pt idx="3062">
                  <c:v>188006077</c:v>
                </c:pt>
                <c:pt idx="3063">
                  <c:v>188053172</c:v>
                </c:pt>
                <c:pt idx="3064">
                  <c:v>188092474</c:v>
                </c:pt>
                <c:pt idx="3065">
                  <c:v>188129936</c:v>
                </c:pt>
                <c:pt idx="3066">
                  <c:v>188184904</c:v>
                </c:pt>
                <c:pt idx="3067">
                  <c:v>188236941</c:v>
                </c:pt>
                <c:pt idx="3068">
                  <c:v>188304150</c:v>
                </c:pt>
                <c:pt idx="3069">
                  <c:v>188354910</c:v>
                </c:pt>
                <c:pt idx="3070">
                  <c:v>188413982</c:v>
                </c:pt>
                <c:pt idx="3071">
                  <c:v>188476885</c:v>
                </c:pt>
                <c:pt idx="3072">
                  <c:v>188543961</c:v>
                </c:pt>
                <c:pt idx="3073">
                  <c:v>188599233</c:v>
                </c:pt>
                <c:pt idx="3074">
                  <c:v>188652945</c:v>
                </c:pt>
                <c:pt idx="3075">
                  <c:v>188702229</c:v>
                </c:pt>
                <c:pt idx="3076">
                  <c:v>188755005</c:v>
                </c:pt>
                <c:pt idx="3077">
                  <c:v>188809257</c:v>
                </c:pt>
                <c:pt idx="3078">
                  <c:v>188872231</c:v>
                </c:pt>
                <c:pt idx="3079">
                  <c:v>188921318</c:v>
                </c:pt>
                <c:pt idx="3080">
                  <c:v>188982563</c:v>
                </c:pt>
                <c:pt idx="3081">
                  <c:v>189043230</c:v>
                </c:pt>
                <c:pt idx="3082">
                  <c:v>189103083</c:v>
                </c:pt>
                <c:pt idx="3083">
                  <c:v>189160042</c:v>
                </c:pt>
                <c:pt idx="3084">
                  <c:v>189214742</c:v>
                </c:pt>
                <c:pt idx="3085">
                  <c:v>189282317</c:v>
                </c:pt>
                <c:pt idx="3086">
                  <c:v>189325852</c:v>
                </c:pt>
                <c:pt idx="3087">
                  <c:v>189383263</c:v>
                </c:pt>
                <c:pt idx="3088">
                  <c:v>189433357</c:v>
                </c:pt>
                <c:pt idx="3089">
                  <c:v>189465006</c:v>
                </c:pt>
                <c:pt idx="3090">
                  <c:v>189524151</c:v>
                </c:pt>
                <c:pt idx="3091">
                  <c:v>189586607</c:v>
                </c:pt>
                <c:pt idx="3092">
                  <c:v>189634888</c:v>
                </c:pt>
                <c:pt idx="3093">
                  <c:v>189685120</c:v>
                </c:pt>
                <c:pt idx="3094">
                  <c:v>189750302</c:v>
                </c:pt>
                <c:pt idx="3095">
                  <c:v>189809372</c:v>
                </c:pt>
                <c:pt idx="3096">
                  <c:v>189860746</c:v>
                </c:pt>
                <c:pt idx="3097">
                  <c:v>189891027</c:v>
                </c:pt>
                <c:pt idx="3098">
                  <c:v>189943465</c:v>
                </c:pt>
                <c:pt idx="3099">
                  <c:v>190006621</c:v>
                </c:pt>
                <c:pt idx="3100">
                  <c:v>190066977</c:v>
                </c:pt>
                <c:pt idx="3101">
                  <c:v>190119679</c:v>
                </c:pt>
                <c:pt idx="3102">
                  <c:v>190183134</c:v>
                </c:pt>
                <c:pt idx="3103">
                  <c:v>190223854</c:v>
                </c:pt>
                <c:pt idx="3104">
                  <c:v>190256100</c:v>
                </c:pt>
                <c:pt idx="3105">
                  <c:v>190311597</c:v>
                </c:pt>
                <c:pt idx="3106">
                  <c:v>190375910</c:v>
                </c:pt>
                <c:pt idx="3107">
                  <c:v>190434906</c:v>
                </c:pt>
                <c:pt idx="3108">
                  <c:v>190481828</c:v>
                </c:pt>
                <c:pt idx="3109">
                  <c:v>190528739</c:v>
                </c:pt>
                <c:pt idx="3110">
                  <c:v>190597403</c:v>
                </c:pt>
                <c:pt idx="3111">
                  <c:v>190636748</c:v>
                </c:pt>
                <c:pt idx="3112">
                  <c:v>190690805</c:v>
                </c:pt>
                <c:pt idx="3113">
                  <c:v>190752678</c:v>
                </c:pt>
                <c:pt idx="3114">
                  <c:v>190814367</c:v>
                </c:pt>
                <c:pt idx="3115">
                  <c:v>190857033</c:v>
                </c:pt>
                <c:pt idx="3116">
                  <c:v>190908977</c:v>
                </c:pt>
                <c:pt idx="3117">
                  <c:v>190969839</c:v>
                </c:pt>
                <c:pt idx="3118">
                  <c:v>191037569</c:v>
                </c:pt>
                <c:pt idx="3119">
                  <c:v>191086103</c:v>
                </c:pt>
                <c:pt idx="3120">
                  <c:v>191126133</c:v>
                </c:pt>
                <c:pt idx="3121">
                  <c:v>191173159</c:v>
                </c:pt>
                <c:pt idx="3122">
                  <c:v>191221175</c:v>
                </c:pt>
                <c:pt idx="3123">
                  <c:v>191287670</c:v>
                </c:pt>
                <c:pt idx="3124">
                  <c:v>191341294</c:v>
                </c:pt>
                <c:pt idx="3125">
                  <c:v>191412944</c:v>
                </c:pt>
                <c:pt idx="3126">
                  <c:v>191477921</c:v>
                </c:pt>
                <c:pt idx="3127">
                  <c:v>191533622</c:v>
                </c:pt>
                <c:pt idx="3128">
                  <c:v>191573038</c:v>
                </c:pt>
                <c:pt idx="3129">
                  <c:v>191615689</c:v>
                </c:pt>
                <c:pt idx="3130">
                  <c:v>191673110</c:v>
                </c:pt>
                <c:pt idx="3131">
                  <c:v>191718282</c:v>
                </c:pt>
                <c:pt idx="3132">
                  <c:v>191769812</c:v>
                </c:pt>
                <c:pt idx="3133">
                  <c:v>191827495</c:v>
                </c:pt>
                <c:pt idx="3134">
                  <c:v>191873946</c:v>
                </c:pt>
                <c:pt idx="3135">
                  <c:v>191921965</c:v>
                </c:pt>
                <c:pt idx="3136">
                  <c:v>191967538</c:v>
                </c:pt>
                <c:pt idx="3137">
                  <c:v>192017298</c:v>
                </c:pt>
                <c:pt idx="3138">
                  <c:v>192062788</c:v>
                </c:pt>
                <c:pt idx="3139">
                  <c:v>192136116</c:v>
                </c:pt>
                <c:pt idx="3140">
                  <c:v>192184146</c:v>
                </c:pt>
                <c:pt idx="3141">
                  <c:v>192230554</c:v>
                </c:pt>
                <c:pt idx="3142">
                  <c:v>192292621</c:v>
                </c:pt>
                <c:pt idx="3143">
                  <c:v>192355559</c:v>
                </c:pt>
                <c:pt idx="3144">
                  <c:v>192411678</c:v>
                </c:pt>
                <c:pt idx="3145">
                  <c:v>192481015</c:v>
                </c:pt>
                <c:pt idx="3146">
                  <c:v>192544631</c:v>
                </c:pt>
                <c:pt idx="3147">
                  <c:v>192604108</c:v>
                </c:pt>
                <c:pt idx="3148">
                  <c:v>192677701</c:v>
                </c:pt>
                <c:pt idx="3149">
                  <c:v>192745365</c:v>
                </c:pt>
                <c:pt idx="3150">
                  <c:v>192812104</c:v>
                </c:pt>
                <c:pt idx="3151">
                  <c:v>192864065</c:v>
                </c:pt>
                <c:pt idx="3152">
                  <c:v>192905256</c:v>
                </c:pt>
                <c:pt idx="3153">
                  <c:v>192982869</c:v>
                </c:pt>
                <c:pt idx="3154">
                  <c:v>193052989</c:v>
                </c:pt>
                <c:pt idx="3155">
                  <c:v>193112627</c:v>
                </c:pt>
                <c:pt idx="3156">
                  <c:v>193164760</c:v>
                </c:pt>
                <c:pt idx="3157">
                  <c:v>193222378</c:v>
                </c:pt>
                <c:pt idx="3158">
                  <c:v>193270625</c:v>
                </c:pt>
                <c:pt idx="3159">
                  <c:v>193327637</c:v>
                </c:pt>
                <c:pt idx="3160">
                  <c:v>193391739</c:v>
                </c:pt>
                <c:pt idx="3161">
                  <c:v>193462410</c:v>
                </c:pt>
                <c:pt idx="3162">
                  <c:v>193522370</c:v>
                </c:pt>
                <c:pt idx="3163">
                  <c:v>193581448</c:v>
                </c:pt>
                <c:pt idx="3164">
                  <c:v>193629976</c:v>
                </c:pt>
                <c:pt idx="3165">
                  <c:v>193689847</c:v>
                </c:pt>
                <c:pt idx="3166">
                  <c:v>193740242</c:v>
                </c:pt>
                <c:pt idx="3167">
                  <c:v>193802595</c:v>
                </c:pt>
                <c:pt idx="3168">
                  <c:v>193870272</c:v>
                </c:pt>
                <c:pt idx="3169">
                  <c:v>193940884</c:v>
                </c:pt>
                <c:pt idx="3170">
                  <c:v>194002810</c:v>
                </c:pt>
                <c:pt idx="3171">
                  <c:v>194066025</c:v>
                </c:pt>
                <c:pt idx="3172">
                  <c:v>194134494</c:v>
                </c:pt>
                <c:pt idx="3173">
                  <c:v>194192303</c:v>
                </c:pt>
                <c:pt idx="3174">
                  <c:v>194237673</c:v>
                </c:pt>
                <c:pt idx="3175">
                  <c:v>194282345</c:v>
                </c:pt>
                <c:pt idx="3176">
                  <c:v>194343912</c:v>
                </c:pt>
                <c:pt idx="3177">
                  <c:v>194402598</c:v>
                </c:pt>
                <c:pt idx="3178">
                  <c:v>194435131</c:v>
                </c:pt>
                <c:pt idx="3179">
                  <c:v>194478763</c:v>
                </c:pt>
                <c:pt idx="3180">
                  <c:v>194526610</c:v>
                </c:pt>
                <c:pt idx="3181">
                  <c:v>194587973</c:v>
                </c:pt>
                <c:pt idx="3182">
                  <c:v>194643164</c:v>
                </c:pt>
                <c:pt idx="3183">
                  <c:v>194700852</c:v>
                </c:pt>
                <c:pt idx="3184">
                  <c:v>194746055</c:v>
                </c:pt>
                <c:pt idx="3185">
                  <c:v>194795066</c:v>
                </c:pt>
                <c:pt idx="3186">
                  <c:v>194863474</c:v>
                </c:pt>
                <c:pt idx="3187">
                  <c:v>194917030</c:v>
                </c:pt>
                <c:pt idx="3188">
                  <c:v>194986769</c:v>
                </c:pt>
                <c:pt idx="3189">
                  <c:v>195040243</c:v>
                </c:pt>
                <c:pt idx="3190">
                  <c:v>195101374</c:v>
                </c:pt>
                <c:pt idx="3191">
                  <c:v>195160175</c:v>
                </c:pt>
                <c:pt idx="3192">
                  <c:v>195207214</c:v>
                </c:pt>
                <c:pt idx="3193">
                  <c:v>195256324</c:v>
                </c:pt>
                <c:pt idx="3194">
                  <c:v>195306851</c:v>
                </c:pt>
                <c:pt idx="3195">
                  <c:v>195348996</c:v>
                </c:pt>
                <c:pt idx="3196">
                  <c:v>195417440</c:v>
                </c:pt>
                <c:pt idx="3197">
                  <c:v>195474446</c:v>
                </c:pt>
                <c:pt idx="3198">
                  <c:v>195519844</c:v>
                </c:pt>
                <c:pt idx="3199">
                  <c:v>195585216</c:v>
                </c:pt>
                <c:pt idx="3200">
                  <c:v>195651788</c:v>
                </c:pt>
                <c:pt idx="3201">
                  <c:v>195701692</c:v>
                </c:pt>
                <c:pt idx="3202">
                  <c:v>195765757</c:v>
                </c:pt>
                <c:pt idx="3203">
                  <c:v>195826015</c:v>
                </c:pt>
                <c:pt idx="3204">
                  <c:v>195901394</c:v>
                </c:pt>
                <c:pt idx="3205">
                  <c:v>195959377</c:v>
                </c:pt>
                <c:pt idx="3206">
                  <c:v>196013236</c:v>
                </c:pt>
                <c:pt idx="3207">
                  <c:v>196082577</c:v>
                </c:pt>
                <c:pt idx="3208">
                  <c:v>196145609</c:v>
                </c:pt>
                <c:pt idx="3209">
                  <c:v>196209207</c:v>
                </c:pt>
                <c:pt idx="3210">
                  <c:v>196274160</c:v>
                </c:pt>
                <c:pt idx="3211">
                  <c:v>196331815</c:v>
                </c:pt>
                <c:pt idx="3212">
                  <c:v>196374647</c:v>
                </c:pt>
                <c:pt idx="3213">
                  <c:v>196445304</c:v>
                </c:pt>
                <c:pt idx="3214">
                  <c:v>196474679</c:v>
                </c:pt>
                <c:pt idx="3215">
                  <c:v>196547171</c:v>
                </c:pt>
                <c:pt idx="3216">
                  <c:v>196618751</c:v>
                </c:pt>
                <c:pt idx="3217">
                  <c:v>196669366</c:v>
                </c:pt>
                <c:pt idx="3218">
                  <c:v>196725488</c:v>
                </c:pt>
                <c:pt idx="3219">
                  <c:v>196788440</c:v>
                </c:pt>
                <c:pt idx="3220">
                  <c:v>196853853</c:v>
                </c:pt>
                <c:pt idx="3221">
                  <c:v>196913679</c:v>
                </c:pt>
                <c:pt idx="3222">
                  <c:v>196982936</c:v>
                </c:pt>
                <c:pt idx="3223">
                  <c:v>197048766</c:v>
                </c:pt>
                <c:pt idx="3224">
                  <c:v>197108749</c:v>
                </c:pt>
                <c:pt idx="3225">
                  <c:v>197162289</c:v>
                </c:pt>
                <c:pt idx="3226">
                  <c:v>197220323</c:v>
                </c:pt>
                <c:pt idx="3227">
                  <c:v>197261985</c:v>
                </c:pt>
                <c:pt idx="3228">
                  <c:v>197328240</c:v>
                </c:pt>
                <c:pt idx="3229">
                  <c:v>197374728</c:v>
                </c:pt>
                <c:pt idx="3230">
                  <c:v>197409426</c:v>
                </c:pt>
                <c:pt idx="3231">
                  <c:v>197461310</c:v>
                </c:pt>
                <c:pt idx="3232">
                  <c:v>197509162</c:v>
                </c:pt>
                <c:pt idx="3233">
                  <c:v>197556336</c:v>
                </c:pt>
                <c:pt idx="3234">
                  <c:v>197587289</c:v>
                </c:pt>
                <c:pt idx="3235">
                  <c:v>197645913</c:v>
                </c:pt>
                <c:pt idx="3236">
                  <c:v>197702381</c:v>
                </c:pt>
                <c:pt idx="3237">
                  <c:v>197758811</c:v>
                </c:pt>
                <c:pt idx="3238">
                  <c:v>197830070</c:v>
                </c:pt>
                <c:pt idx="3239">
                  <c:v>197890210</c:v>
                </c:pt>
                <c:pt idx="3240">
                  <c:v>197950568</c:v>
                </c:pt>
                <c:pt idx="3241">
                  <c:v>198007535</c:v>
                </c:pt>
                <c:pt idx="3242">
                  <c:v>198063157</c:v>
                </c:pt>
                <c:pt idx="3243">
                  <c:v>198135611</c:v>
                </c:pt>
                <c:pt idx="3244">
                  <c:v>198195065</c:v>
                </c:pt>
                <c:pt idx="3245">
                  <c:v>198262126</c:v>
                </c:pt>
                <c:pt idx="3246">
                  <c:v>198317032</c:v>
                </c:pt>
                <c:pt idx="3247">
                  <c:v>198348322</c:v>
                </c:pt>
                <c:pt idx="3248">
                  <c:v>198401746</c:v>
                </c:pt>
                <c:pt idx="3249">
                  <c:v>198464913</c:v>
                </c:pt>
                <c:pt idx="3250">
                  <c:v>198514922</c:v>
                </c:pt>
                <c:pt idx="3251">
                  <c:v>198569606</c:v>
                </c:pt>
                <c:pt idx="3252">
                  <c:v>198623812</c:v>
                </c:pt>
                <c:pt idx="3253">
                  <c:v>198661155</c:v>
                </c:pt>
                <c:pt idx="3254">
                  <c:v>198719514</c:v>
                </c:pt>
                <c:pt idx="3255">
                  <c:v>198783200</c:v>
                </c:pt>
                <c:pt idx="3256">
                  <c:v>198845795</c:v>
                </c:pt>
                <c:pt idx="3257">
                  <c:v>198889778</c:v>
                </c:pt>
                <c:pt idx="3258">
                  <c:v>198962966</c:v>
                </c:pt>
                <c:pt idx="3259">
                  <c:v>199024385</c:v>
                </c:pt>
                <c:pt idx="3260">
                  <c:v>199085079</c:v>
                </c:pt>
                <c:pt idx="3261">
                  <c:v>199136740</c:v>
                </c:pt>
                <c:pt idx="3262">
                  <c:v>199191351</c:v>
                </c:pt>
                <c:pt idx="3263">
                  <c:v>199268277</c:v>
                </c:pt>
                <c:pt idx="3264">
                  <c:v>199326478</c:v>
                </c:pt>
                <c:pt idx="3265">
                  <c:v>199380717</c:v>
                </c:pt>
                <c:pt idx="3266">
                  <c:v>199457106</c:v>
                </c:pt>
                <c:pt idx="3267">
                  <c:v>199512782</c:v>
                </c:pt>
                <c:pt idx="3268">
                  <c:v>199560383</c:v>
                </c:pt>
                <c:pt idx="3269">
                  <c:v>199628276</c:v>
                </c:pt>
                <c:pt idx="3270">
                  <c:v>199693276</c:v>
                </c:pt>
                <c:pt idx="3271">
                  <c:v>199738451</c:v>
                </c:pt>
                <c:pt idx="3272">
                  <c:v>199801918</c:v>
                </c:pt>
                <c:pt idx="3273">
                  <c:v>199861993</c:v>
                </c:pt>
                <c:pt idx="3274">
                  <c:v>199907757</c:v>
                </c:pt>
                <c:pt idx="3275">
                  <c:v>199960045</c:v>
                </c:pt>
                <c:pt idx="3276">
                  <c:v>199999652</c:v>
                </c:pt>
                <c:pt idx="3277">
                  <c:v>200058780</c:v>
                </c:pt>
                <c:pt idx="3278">
                  <c:v>200114452</c:v>
                </c:pt>
                <c:pt idx="3279">
                  <c:v>200167149</c:v>
                </c:pt>
                <c:pt idx="3280">
                  <c:v>200209721</c:v>
                </c:pt>
                <c:pt idx="3281">
                  <c:v>200253774</c:v>
                </c:pt>
                <c:pt idx="3282">
                  <c:v>200296679</c:v>
                </c:pt>
                <c:pt idx="3283">
                  <c:v>200360435</c:v>
                </c:pt>
                <c:pt idx="3284">
                  <c:v>200430124</c:v>
                </c:pt>
                <c:pt idx="3285">
                  <c:v>200481246</c:v>
                </c:pt>
                <c:pt idx="3286">
                  <c:v>200541309</c:v>
                </c:pt>
                <c:pt idx="3287">
                  <c:v>200606368</c:v>
                </c:pt>
                <c:pt idx="3288">
                  <c:v>200660110</c:v>
                </c:pt>
                <c:pt idx="3289">
                  <c:v>200730912</c:v>
                </c:pt>
                <c:pt idx="3290">
                  <c:v>200807708</c:v>
                </c:pt>
                <c:pt idx="3291">
                  <c:v>200861563</c:v>
                </c:pt>
                <c:pt idx="3292">
                  <c:v>200922659</c:v>
                </c:pt>
                <c:pt idx="3293">
                  <c:v>200987339</c:v>
                </c:pt>
                <c:pt idx="3294">
                  <c:v>201052376</c:v>
                </c:pt>
                <c:pt idx="3295">
                  <c:v>201110449</c:v>
                </c:pt>
                <c:pt idx="3296">
                  <c:v>201164071</c:v>
                </c:pt>
                <c:pt idx="3297">
                  <c:v>201219463</c:v>
                </c:pt>
                <c:pt idx="3298">
                  <c:v>201267987</c:v>
                </c:pt>
                <c:pt idx="3299">
                  <c:v>201309928</c:v>
                </c:pt>
                <c:pt idx="3300">
                  <c:v>201363002</c:v>
                </c:pt>
                <c:pt idx="3301">
                  <c:v>201410349</c:v>
                </c:pt>
                <c:pt idx="3302">
                  <c:v>201465432</c:v>
                </c:pt>
                <c:pt idx="3303">
                  <c:v>201508776</c:v>
                </c:pt>
                <c:pt idx="3304">
                  <c:v>201556358</c:v>
                </c:pt>
                <c:pt idx="3305">
                  <c:v>201610583</c:v>
                </c:pt>
                <c:pt idx="3306">
                  <c:v>201663254</c:v>
                </c:pt>
                <c:pt idx="3307">
                  <c:v>201715594</c:v>
                </c:pt>
                <c:pt idx="3308">
                  <c:v>201773895</c:v>
                </c:pt>
                <c:pt idx="3309">
                  <c:v>201845297</c:v>
                </c:pt>
                <c:pt idx="3310">
                  <c:v>201894930</c:v>
                </c:pt>
                <c:pt idx="3311">
                  <c:v>201958250</c:v>
                </c:pt>
                <c:pt idx="3312">
                  <c:v>202001294</c:v>
                </c:pt>
                <c:pt idx="3313">
                  <c:v>202051464</c:v>
                </c:pt>
                <c:pt idx="3314">
                  <c:v>202102795</c:v>
                </c:pt>
                <c:pt idx="3315">
                  <c:v>202147818</c:v>
                </c:pt>
                <c:pt idx="3316">
                  <c:v>202220406</c:v>
                </c:pt>
                <c:pt idx="3317">
                  <c:v>202290267</c:v>
                </c:pt>
                <c:pt idx="3318">
                  <c:v>202347575</c:v>
                </c:pt>
                <c:pt idx="3319">
                  <c:v>202418723</c:v>
                </c:pt>
                <c:pt idx="3320">
                  <c:v>202480175</c:v>
                </c:pt>
                <c:pt idx="3321">
                  <c:v>202512128</c:v>
                </c:pt>
                <c:pt idx="3322">
                  <c:v>202581059</c:v>
                </c:pt>
                <c:pt idx="3323">
                  <c:v>202649802</c:v>
                </c:pt>
                <c:pt idx="3324">
                  <c:v>202718866</c:v>
                </c:pt>
                <c:pt idx="3325">
                  <c:v>202781143</c:v>
                </c:pt>
                <c:pt idx="3326">
                  <c:v>202842483</c:v>
                </c:pt>
                <c:pt idx="3327">
                  <c:v>202895554</c:v>
                </c:pt>
                <c:pt idx="3328">
                  <c:v>202938448</c:v>
                </c:pt>
                <c:pt idx="3329">
                  <c:v>202991939</c:v>
                </c:pt>
                <c:pt idx="3330">
                  <c:v>203030724</c:v>
                </c:pt>
                <c:pt idx="3331">
                  <c:v>203107540</c:v>
                </c:pt>
                <c:pt idx="3332">
                  <c:v>203163814</c:v>
                </c:pt>
                <c:pt idx="3333">
                  <c:v>203232797</c:v>
                </c:pt>
                <c:pt idx="3334">
                  <c:v>203296229</c:v>
                </c:pt>
                <c:pt idx="3335">
                  <c:v>203356446</c:v>
                </c:pt>
                <c:pt idx="3336">
                  <c:v>203411207</c:v>
                </c:pt>
                <c:pt idx="3337">
                  <c:v>203480443</c:v>
                </c:pt>
                <c:pt idx="3338">
                  <c:v>203531525</c:v>
                </c:pt>
                <c:pt idx="3339">
                  <c:v>203584389</c:v>
                </c:pt>
                <c:pt idx="3340">
                  <c:v>203649675</c:v>
                </c:pt>
                <c:pt idx="3341">
                  <c:v>203717568</c:v>
                </c:pt>
                <c:pt idx="3342">
                  <c:v>203795331</c:v>
                </c:pt>
                <c:pt idx="3343">
                  <c:v>203858227</c:v>
                </c:pt>
                <c:pt idx="3344">
                  <c:v>203895753</c:v>
                </c:pt>
                <c:pt idx="3345">
                  <c:v>203943202</c:v>
                </c:pt>
                <c:pt idx="3346">
                  <c:v>203998199</c:v>
                </c:pt>
                <c:pt idx="3347">
                  <c:v>204049519</c:v>
                </c:pt>
                <c:pt idx="3348">
                  <c:v>204106770</c:v>
                </c:pt>
                <c:pt idx="3349">
                  <c:v>204175726</c:v>
                </c:pt>
                <c:pt idx="3350">
                  <c:v>204245440</c:v>
                </c:pt>
                <c:pt idx="3351">
                  <c:v>204296295</c:v>
                </c:pt>
                <c:pt idx="3352">
                  <c:v>204348299</c:v>
                </c:pt>
                <c:pt idx="3353">
                  <c:v>204400682</c:v>
                </c:pt>
                <c:pt idx="3354">
                  <c:v>204481332</c:v>
                </c:pt>
                <c:pt idx="3355">
                  <c:v>204553083</c:v>
                </c:pt>
                <c:pt idx="3356">
                  <c:v>204604040</c:v>
                </c:pt>
                <c:pt idx="3357">
                  <c:v>204663729</c:v>
                </c:pt>
                <c:pt idx="3358">
                  <c:v>204704426</c:v>
                </c:pt>
                <c:pt idx="3359">
                  <c:v>204737082</c:v>
                </c:pt>
                <c:pt idx="3360">
                  <c:v>204803467</c:v>
                </c:pt>
                <c:pt idx="3361">
                  <c:v>204878440</c:v>
                </c:pt>
                <c:pt idx="3362">
                  <c:v>204942498</c:v>
                </c:pt>
                <c:pt idx="3363">
                  <c:v>204999131</c:v>
                </c:pt>
                <c:pt idx="3364">
                  <c:v>205053110</c:v>
                </c:pt>
                <c:pt idx="3365">
                  <c:v>205111885</c:v>
                </c:pt>
                <c:pt idx="3366">
                  <c:v>205167734</c:v>
                </c:pt>
                <c:pt idx="3367">
                  <c:v>205222784</c:v>
                </c:pt>
                <c:pt idx="3368">
                  <c:v>205294312</c:v>
                </c:pt>
                <c:pt idx="3369">
                  <c:v>205348767</c:v>
                </c:pt>
                <c:pt idx="3370">
                  <c:v>205410553</c:v>
                </c:pt>
                <c:pt idx="3371">
                  <c:v>205481079</c:v>
                </c:pt>
                <c:pt idx="3372">
                  <c:v>205553236</c:v>
                </c:pt>
                <c:pt idx="3373">
                  <c:v>205620229</c:v>
                </c:pt>
                <c:pt idx="3374">
                  <c:v>205675164</c:v>
                </c:pt>
                <c:pt idx="3375">
                  <c:v>205735250</c:v>
                </c:pt>
                <c:pt idx="3376">
                  <c:v>205778409</c:v>
                </c:pt>
                <c:pt idx="3377">
                  <c:v>205830768</c:v>
                </c:pt>
                <c:pt idx="3378">
                  <c:v>205896548</c:v>
                </c:pt>
                <c:pt idx="3379">
                  <c:v>205964074</c:v>
                </c:pt>
                <c:pt idx="3380">
                  <c:v>206016722</c:v>
                </c:pt>
                <c:pt idx="3381">
                  <c:v>206056823</c:v>
                </c:pt>
                <c:pt idx="3382">
                  <c:v>206121563</c:v>
                </c:pt>
                <c:pt idx="3383">
                  <c:v>206184863</c:v>
                </c:pt>
                <c:pt idx="3384">
                  <c:v>206238265</c:v>
                </c:pt>
                <c:pt idx="3385">
                  <c:v>206301265</c:v>
                </c:pt>
                <c:pt idx="3386">
                  <c:v>206343901</c:v>
                </c:pt>
                <c:pt idx="3387">
                  <c:v>206425843</c:v>
                </c:pt>
                <c:pt idx="3388">
                  <c:v>206489917</c:v>
                </c:pt>
                <c:pt idx="3389">
                  <c:v>206557874</c:v>
                </c:pt>
                <c:pt idx="3390">
                  <c:v>206623105</c:v>
                </c:pt>
                <c:pt idx="3391">
                  <c:v>206688465</c:v>
                </c:pt>
                <c:pt idx="3392">
                  <c:v>206737049</c:v>
                </c:pt>
                <c:pt idx="3393">
                  <c:v>206788561</c:v>
                </c:pt>
                <c:pt idx="3394">
                  <c:v>206843729</c:v>
                </c:pt>
                <c:pt idx="3395">
                  <c:v>206876275</c:v>
                </c:pt>
                <c:pt idx="3396">
                  <c:v>206924465</c:v>
                </c:pt>
                <c:pt idx="3397">
                  <c:v>206969952</c:v>
                </c:pt>
                <c:pt idx="3398">
                  <c:v>207025131</c:v>
                </c:pt>
                <c:pt idx="3399">
                  <c:v>207076572</c:v>
                </c:pt>
                <c:pt idx="3400">
                  <c:v>207122737</c:v>
                </c:pt>
                <c:pt idx="3401">
                  <c:v>207179576</c:v>
                </c:pt>
                <c:pt idx="3402">
                  <c:v>207236931</c:v>
                </c:pt>
                <c:pt idx="3403">
                  <c:v>207285865</c:v>
                </c:pt>
                <c:pt idx="3404">
                  <c:v>207331814</c:v>
                </c:pt>
                <c:pt idx="3405">
                  <c:v>207390465</c:v>
                </c:pt>
                <c:pt idx="3406">
                  <c:v>207427385</c:v>
                </c:pt>
                <c:pt idx="3407">
                  <c:v>207484777</c:v>
                </c:pt>
                <c:pt idx="3408">
                  <c:v>207548107</c:v>
                </c:pt>
                <c:pt idx="3409">
                  <c:v>207605771</c:v>
                </c:pt>
                <c:pt idx="3410">
                  <c:v>207661456</c:v>
                </c:pt>
                <c:pt idx="3411">
                  <c:v>207733247</c:v>
                </c:pt>
                <c:pt idx="3412">
                  <c:v>207793319</c:v>
                </c:pt>
                <c:pt idx="3413">
                  <c:v>207835394</c:v>
                </c:pt>
                <c:pt idx="3414">
                  <c:v>207899209</c:v>
                </c:pt>
                <c:pt idx="3415">
                  <c:v>207949695</c:v>
                </c:pt>
                <c:pt idx="3416">
                  <c:v>208007138</c:v>
                </c:pt>
                <c:pt idx="3417">
                  <c:v>208058629</c:v>
                </c:pt>
                <c:pt idx="3418">
                  <c:v>208118760</c:v>
                </c:pt>
                <c:pt idx="3419">
                  <c:v>208180740</c:v>
                </c:pt>
                <c:pt idx="3420">
                  <c:v>208237087</c:v>
                </c:pt>
                <c:pt idx="3421">
                  <c:v>208296823</c:v>
                </c:pt>
                <c:pt idx="3422">
                  <c:v>208348362</c:v>
                </c:pt>
                <c:pt idx="3423">
                  <c:v>208403790</c:v>
                </c:pt>
                <c:pt idx="3424">
                  <c:v>208478258</c:v>
                </c:pt>
                <c:pt idx="3425">
                  <c:v>208534584</c:v>
                </c:pt>
                <c:pt idx="3426">
                  <c:v>208593585</c:v>
                </c:pt>
                <c:pt idx="3427">
                  <c:v>208662413</c:v>
                </c:pt>
                <c:pt idx="3428">
                  <c:v>208712703</c:v>
                </c:pt>
                <c:pt idx="3429">
                  <c:v>208779401</c:v>
                </c:pt>
                <c:pt idx="3430">
                  <c:v>208822954</c:v>
                </c:pt>
                <c:pt idx="3431">
                  <c:v>208879251</c:v>
                </c:pt>
                <c:pt idx="3432">
                  <c:v>208931384</c:v>
                </c:pt>
                <c:pt idx="3433">
                  <c:v>208985394</c:v>
                </c:pt>
                <c:pt idx="3434">
                  <c:v>209049599</c:v>
                </c:pt>
                <c:pt idx="3435">
                  <c:v>209095338</c:v>
                </c:pt>
                <c:pt idx="3436">
                  <c:v>209158286</c:v>
                </c:pt>
                <c:pt idx="3437">
                  <c:v>209204585</c:v>
                </c:pt>
                <c:pt idx="3438">
                  <c:v>209259851</c:v>
                </c:pt>
                <c:pt idx="3439">
                  <c:v>209315172</c:v>
                </c:pt>
                <c:pt idx="3440">
                  <c:v>209373209</c:v>
                </c:pt>
                <c:pt idx="3441">
                  <c:v>209432863</c:v>
                </c:pt>
                <c:pt idx="3442">
                  <c:v>209467780</c:v>
                </c:pt>
                <c:pt idx="3443">
                  <c:v>209530614</c:v>
                </c:pt>
                <c:pt idx="3444">
                  <c:v>209594387</c:v>
                </c:pt>
                <c:pt idx="3445">
                  <c:v>209649846</c:v>
                </c:pt>
                <c:pt idx="3446">
                  <c:v>209701910</c:v>
                </c:pt>
                <c:pt idx="3447">
                  <c:v>209747347</c:v>
                </c:pt>
                <c:pt idx="3448">
                  <c:v>209804888</c:v>
                </c:pt>
                <c:pt idx="3449">
                  <c:v>209847842</c:v>
                </c:pt>
                <c:pt idx="3450">
                  <c:v>209907767</c:v>
                </c:pt>
                <c:pt idx="3451">
                  <c:v>209972909</c:v>
                </c:pt>
                <c:pt idx="3452">
                  <c:v>210034383</c:v>
                </c:pt>
                <c:pt idx="3453">
                  <c:v>210093497</c:v>
                </c:pt>
                <c:pt idx="3454">
                  <c:v>210128447</c:v>
                </c:pt>
                <c:pt idx="3455">
                  <c:v>210195509</c:v>
                </c:pt>
                <c:pt idx="3456">
                  <c:v>210255881</c:v>
                </c:pt>
                <c:pt idx="3457">
                  <c:v>210308512</c:v>
                </c:pt>
                <c:pt idx="3458">
                  <c:v>210363366</c:v>
                </c:pt>
                <c:pt idx="3459">
                  <c:v>210417165</c:v>
                </c:pt>
                <c:pt idx="3460">
                  <c:v>210476216</c:v>
                </c:pt>
                <c:pt idx="3461">
                  <c:v>210558601</c:v>
                </c:pt>
                <c:pt idx="3462">
                  <c:v>210625809</c:v>
                </c:pt>
                <c:pt idx="3463">
                  <c:v>210680812</c:v>
                </c:pt>
                <c:pt idx="3464">
                  <c:v>210747147</c:v>
                </c:pt>
                <c:pt idx="3465">
                  <c:v>210806342</c:v>
                </c:pt>
                <c:pt idx="3466">
                  <c:v>210859740</c:v>
                </c:pt>
                <c:pt idx="3467">
                  <c:v>210921671</c:v>
                </c:pt>
                <c:pt idx="3468">
                  <c:v>210971537</c:v>
                </c:pt>
                <c:pt idx="3469">
                  <c:v>210995997</c:v>
                </c:pt>
                <c:pt idx="3470">
                  <c:v>211048263</c:v>
                </c:pt>
                <c:pt idx="3471">
                  <c:v>211105454</c:v>
                </c:pt>
                <c:pt idx="3472">
                  <c:v>211153915</c:v>
                </c:pt>
                <c:pt idx="3473">
                  <c:v>211205339</c:v>
                </c:pt>
                <c:pt idx="3474">
                  <c:v>211275780</c:v>
                </c:pt>
                <c:pt idx="3475">
                  <c:v>211337380</c:v>
                </c:pt>
                <c:pt idx="3476">
                  <c:v>211394280</c:v>
                </c:pt>
                <c:pt idx="3477">
                  <c:v>211472516</c:v>
                </c:pt>
                <c:pt idx="3478">
                  <c:v>211537286</c:v>
                </c:pt>
                <c:pt idx="3479">
                  <c:v>211595557</c:v>
                </c:pt>
                <c:pt idx="3480">
                  <c:v>211640090</c:v>
                </c:pt>
                <c:pt idx="3481">
                  <c:v>211690437</c:v>
                </c:pt>
                <c:pt idx="3482">
                  <c:v>211733742</c:v>
                </c:pt>
                <c:pt idx="3483">
                  <c:v>211781214</c:v>
                </c:pt>
                <c:pt idx="3484">
                  <c:v>211824525</c:v>
                </c:pt>
                <c:pt idx="3485">
                  <c:v>211872778</c:v>
                </c:pt>
                <c:pt idx="3486">
                  <c:v>211933742</c:v>
                </c:pt>
                <c:pt idx="3487">
                  <c:v>211994311</c:v>
                </c:pt>
                <c:pt idx="3488">
                  <c:v>212060638</c:v>
                </c:pt>
                <c:pt idx="3489">
                  <c:v>212110452</c:v>
                </c:pt>
                <c:pt idx="3490">
                  <c:v>212181630</c:v>
                </c:pt>
                <c:pt idx="3491">
                  <c:v>212238160</c:v>
                </c:pt>
                <c:pt idx="3492">
                  <c:v>212291540</c:v>
                </c:pt>
                <c:pt idx="3493">
                  <c:v>212330873</c:v>
                </c:pt>
                <c:pt idx="3494">
                  <c:v>212397809</c:v>
                </c:pt>
                <c:pt idx="3495">
                  <c:v>212463252</c:v>
                </c:pt>
                <c:pt idx="3496">
                  <c:v>212509438</c:v>
                </c:pt>
                <c:pt idx="3497">
                  <c:v>212574731</c:v>
                </c:pt>
                <c:pt idx="3498">
                  <c:v>212629376</c:v>
                </c:pt>
                <c:pt idx="3499">
                  <c:v>212682222</c:v>
                </c:pt>
                <c:pt idx="3500">
                  <c:v>212739678</c:v>
                </c:pt>
                <c:pt idx="3501">
                  <c:v>212789622</c:v>
                </c:pt>
                <c:pt idx="3502">
                  <c:v>212835066</c:v>
                </c:pt>
                <c:pt idx="3503">
                  <c:v>212878210</c:v>
                </c:pt>
                <c:pt idx="3504">
                  <c:v>212937313</c:v>
                </c:pt>
                <c:pt idx="3505">
                  <c:v>212987091</c:v>
                </c:pt>
                <c:pt idx="3506">
                  <c:v>213039277</c:v>
                </c:pt>
                <c:pt idx="3507">
                  <c:v>213072329</c:v>
                </c:pt>
                <c:pt idx="3508">
                  <c:v>213142128</c:v>
                </c:pt>
                <c:pt idx="3509">
                  <c:v>213194586</c:v>
                </c:pt>
                <c:pt idx="3510">
                  <c:v>213242515</c:v>
                </c:pt>
                <c:pt idx="3511">
                  <c:v>213295620</c:v>
                </c:pt>
                <c:pt idx="3512">
                  <c:v>213348226</c:v>
                </c:pt>
                <c:pt idx="3513">
                  <c:v>213396716</c:v>
                </c:pt>
                <c:pt idx="3514">
                  <c:v>213462175</c:v>
                </c:pt>
                <c:pt idx="3515">
                  <c:v>213519199</c:v>
                </c:pt>
                <c:pt idx="3516">
                  <c:v>213565841</c:v>
                </c:pt>
                <c:pt idx="3517">
                  <c:v>213624971</c:v>
                </c:pt>
                <c:pt idx="3518">
                  <c:v>213671647</c:v>
                </c:pt>
                <c:pt idx="3519">
                  <c:v>213724536</c:v>
                </c:pt>
                <c:pt idx="3520">
                  <c:v>213791438</c:v>
                </c:pt>
                <c:pt idx="3521">
                  <c:v>213851008</c:v>
                </c:pt>
                <c:pt idx="3522">
                  <c:v>213913348</c:v>
                </c:pt>
                <c:pt idx="3523">
                  <c:v>213970160</c:v>
                </c:pt>
                <c:pt idx="3524">
                  <c:v>214016725</c:v>
                </c:pt>
                <c:pt idx="3525">
                  <c:v>214078646</c:v>
                </c:pt>
                <c:pt idx="3526">
                  <c:v>214145195</c:v>
                </c:pt>
                <c:pt idx="3527">
                  <c:v>214213075</c:v>
                </c:pt>
                <c:pt idx="3528">
                  <c:v>214283985</c:v>
                </c:pt>
                <c:pt idx="3529">
                  <c:v>214336472</c:v>
                </c:pt>
                <c:pt idx="3530">
                  <c:v>214395185</c:v>
                </c:pt>
                <c:pt idx="3531">
                  <c:v>214449234</c:v>
                </c:pt>
                <c:pt idx="3532">
                  <c:v>214489772</c:v>
                </c:pt>
                <c:pt idx="3533">
                  <c:v>214550839</c:v>
                </c:pt>
                <c:pt idx="3534">
                  <c:v>214592636</c:v>
                </c:pt>
                <c:pt idx="3535">
                  <c:v>214653143</c:v>
                </c:pt>
                <c:pt idx="3536">
                  <c:v>214710844</c:v>
                </c:pt>
                <c:pt idx="3537">
                  <c:v>214767956</c:v>
                </c:pt>
                <c:pt idx="3538">
                  <c:v>214812350</c:v>
                </c:pt>
                <c:pt idx="3539">
                  <c:v>214872172</c:v>
                </c:pt>
                <c:pt idx="3540">
                  <c:v>214928961</c:v>
                </c:pt>
                <c:pt idx="3541">
                  <c:v>215000123</c:v>
                </c:pt>
                <c:pt idx="3542">
                  <c:v>215039878</c:v>
                </c:pt>
                <c:pt idx="3543">
                  <c:v>215099491</c:v>
                </c:pt>
                <c:pt idx="3544">
                  <c:v>215156246</c:v>
                </c:pt>
                <c:pt idx="3545">
                  <c:v>215229799</c:v>
                </c:pt>
                <c:pt idx="3546">
                  <c:v>215289160</c:v>
                </c:pt>
                <c:pt idx="3547">
                  <c:v>215343298</c:v>
                </c:pt>
                <c:pt idx="3548">
                  <c:v>215402584</c:v>
                </c:pt>
                <c:pt idx="3549">
                  <c:v>215458150</c:v>
                </c:pt>
                <c:pt idx="3550">
                  <c:v>215522263</c:v>
                </c:pt>
                <c:pt idx="3551">
                  <c:v>215577917</c:v>
                </c:pt>
                <c:pt idx="3552">
                  <c:v>215609542</c:v>
                </c:pt>
                <c:pt idx="3553">
                  <c:v>215671078</c:v>
                </c:pt>
                <c:pt idx="3554">
                  <c:v>215745234</c:v>
                </c:pt>
                <c:pt idx="3555">
                  <c:v>215798782</c:v>
                </c:pt>
                <c:pt idx="3556">
                  <c:v>215855851</c:v>
                </c:pt>
                <c:pt idx="3557">
                  <c:v>215908267</c:v>
                </c:pt>
                <c:pt idx="3558">
                  <c:v>215963056</c:v>
                </c:pt>
                <c:pt idx="3559">
                  <c:v>216034215</c:v>
                </c:pt>
                <c:pt idx="3560">
                  <c:v>216103415</c:v>
                </c:pt>
                <c:pt idx="3561">
                  <c:v>216161708</c:v>
                </c:pt>
                <c:pt idx="3562">
                  <c:v>216220397</c:v>
                </c:pt>
                <c:pt idx="3563">
                  <c:v>216274692</c:v>
                </c:pt>
                <c:pt idx="3564">
                  <c:v>216331548</c:v>
                </c:pt>
                <c:pt idx="3565">
                  <c:v>216379151</c:v>
                </c:pt>
                <c:pt idx="3566">
                  <c:v>216434135</c:v>
                </c:pt>
                <c:pt idx="3567">
                  <c:v>216501696</c:v>
                </c:pt>
                <c:pt idx="3568">
                  <c:v>216555153</c:v>
                </c:pt>
                <c:pt idx="3569">
                  <c:v>216597759</c:v>
                </c:pt>
                <c:pt idx="3570">
                  <c:v>216662082</c:v>
                </c:pt>
                <c:pt idx="3571">
                  <c:v>216722555</c:v>
                </c:pt>
                <c:pt idx="3572">
                  <c:v>216799098</c:v>
                </c:pt>
                <c:pt idx="3573">
                  <c:v>216856817</c:v>
                </c:pt>
                <c:pt idx="3574">
                  <c:v>216913825</c:v>
                </c:pt>
                <c:pt idx="3575">
                  <c:v>216979875</c:v>
                </c:pt>
                <c:pt idx="3576">
                  <c:v>217045306</c:v>
                </c:pt>
                <c:pt idx="3577">
                  <c:v>217116237</c:v>
                </c:pt>
                <c:pt idx="3578">
                  <c:v>217178892</c:v>
                </c:pt>
                <c:pt idx="3579">
                  <c:v>217236678</c:v>
                </c:pt>
                <c:pt idx="3580">
                  <c:v>217298265</c:v>
                </c:pt>
                <c:pt idx="3581">
                  <c:v>217339761</c:v>
                </c:pt>
                <c:pt idx="3582">
                  <c:v>217389187</c:v>
                </c:pt>
                <c:pt idx="3583">
                  <c:v>217443313</c:v>
                </c:pt>
                <c:pt idx="3584">
                  <c:v>217531065</c:v>
                </c:pt>
                <c:pt idx="3585">
                  <c:v>217584798</c:v>
                </c:pt>
                <c:pt idx="3586">
                  <c:v>217647563</c:v>
                </c:pt>
                <c:pt idx="3587">
                  <c:v>217703414</c:v>
                </c:pt>
                <c:pt idx="3588">
                  <c:v>217760925</c:v>
                </c:pt>
                <c:pt idx="3589">
                  <c:v>217825886</c:v>
                </c:pt>
                <c:pt idx="3590">
                  <c:v>217881077</c:v>
                </c:pt>
                <c:pt idx="3591">
                  <c:v>217930935</c:v>
                </c:pt>
                <c:pt idx="3592">
                  <c:v>217978616</c:v>
                </c:pt>
                <c:pt idx="3593">
                  <c:v>218044635</c:v>
                </c:pt>
                <c:pt idx="3594">
                  <c:v>218109939</c:v>
                </c:pt>
                <c:pt idx="3595">
                  <c:v>218177219</c:v>
                </c:pt>
                <c:pt idx="3596">
                  <c:v>218231085</c:v>
                </c:pt>
                <c:pt idx="3597">
                  <c:v>218295569</c:v>
                </c:pt>
                <c:pt idx="3598">
                  <c:v>218356678</c:v>
                </c:pt>
                <c:pt idx="3599">
                  <c:v>218394252</c:v>
                </c:pt>
                <c:pt idx="3600">
                  <c:v>218456107</c:v>
                </c:pt>
                <c:pt idx="3601">
                  <c:v>218482902</c:v>
                </c:pt>
                <c:pt idx="3602">
                  <c:v>218515956</c:v>
                </c:pt>
                <c:pt idx="3603">
                  <c:v>218581156</c:v>
                </c:pt>
                <c:pt idx="3604">
                  <c:v>218619992</c:v>
                </c:pt>
                <c:pt idx="3605">
                  <c:v>218665049</c:v>
                </c:pt>
                <c:pt idx="3606">
                  <c:v>218715390</c:v>
                </c:pt>
                <c:pt idx="3607">
                  <c:v>218776927</c:v>
                </c:pt>
                <c:pt idx="3608">
                  <c:v>218840082</c:v>
                </c:pt>
                <c:pt idx="3609">
                  <c:v>218889686</c:v>
                </c:pt>
                <c:pt idx="3610">
                  <c:v>218935556</c:v>
                </c:pt>
                <c:pt idx="3611">
                  <c:v>218970638</c:v>
                </c:pt>
                <c:pt idx="3612">
                  <c:v>219017587</c:v>
                </c:pt>
                <c:pt idx="3613">
                  <c:v>219085984</c:v>
                </c:pt>
                <c:pt idx="3614">
                  <c:v>219141159</c:v>
                </c:pt>
                <c:pt idx="3615">
                  <c:v>219192222</c:v>
                </c:pt>
                <c:pt idx="3616">
                  <c:v>219249188</c:v>
                </c:pt>
                <c:pt idx="3617">
                  <c:v>219317006</c:v>
                </c:pt>
                <c:pt idx="3618">
                  <c:v>219359939</c:v>
                </c:pt>
                <c:pt idx="3619">
                  <c:v>219430635</c:v>
                </c:pt>
                <c:pt idx="3620">
                  <c:v>219503849</c:v>
                </c:pt>
                <c:pt idx="3621">
                  <c:v>219565448</c:v>
                </c:pt>
                <c:pt idx="3622">
                  <c:v>219637102</c:v>
                </c:pt>
                <c:pt idx="3623">
                  <c:v>219700020</c:v>
                </c:pt>
                <c:pt idx="3624">
                  <c:v>219763275</c:v>
                </c:pt>
                <c:pt idx="3625">
                  <c:v>219836043</c:v>
                </c:pt>
                <c:pt idx="3626">
                  <c:v>219900711</c:v>
                </c:pt>
                <c:pt idx="3627">
                  <c:v>219938718</c:v>
                </c:pt>
                <c:pt idx="3628">
                  <c:v>219996353</c:v>
                </c:pt>
                <c:pt idx="3629">
                  <c:v>220037120</c:v>
                </c:pt>
                <c:pt idx="3630">
                  <c:v>220085735</c:v>
                </c:pt>
                <c:pt idx="3631">
                  <c:v>220117808</c:v>
                </c:pt>
                <c:pt idx="3632">
                  <c:v>220150244</c:v>
                </c:pt>
                <c:pt idx="3633">
                  <c:v>220215855</c:v>
                </c:pt>
                <c:pt idx="3634">
                  <c:v>220275177</c:v>
                </c:pt>
                <c:pt idx="3635">
                  <c:v>220335827</c:v>
                </c:pt>
                <c:pt idx="3636">
                  <c:v>220397339</c:v>
                </c:pt>
                <c:pt idx="3637">
                  <c:v>220441820</c:v>
                </c:pt>
                <c:pt idx="3638">
                  <c:v>220509498</c:v>
                </c:pt>
                <c:pt idx="3639">
                  <c:v>220575010</c:v>
                </c:pt>
                <c:pt idx="3640">
                  <c:v>220619208</c:v>
                </c:pt>
                <c:pt idx="3641">
                  <c:v>220697818</c:v>
                </c:pt>
                <c:pt idx="3642">
                  <c:v>220756620</c:v>
                </c:pt>
                <c:pt idx="3643">
                  <c:v>220800639</c:v>
                </c:pt>
                <c:pt idx="3644">
                  <c:v>220837984</c:v>
                </c:pt>
                <c:pt idx="3645">
                  <c:v>220888313</c:v>
                </c:pt>
                <c:pt idx="3646">
                  <c:v>220949404</c:v>
                </c:pt>
                <c:pt idx="3647">
                  <c:v>221005731</c:v>
                </c:pt>
                <c:pt idx="3648">
                  <c:v>221062241</c:v>
                </c:pt>
                <c:pt idx="3649">
                  <c:v>221114926</c:v>
                </c:pt>
                <c:pt idx="3650">
                  <c:v>221178898</c:v>
                </c:pt>
                <c:pt idx="3651">
                  <c:v>221238874</c:v>
                </c:pt>
                <c:pt idx="3652">
                  <c:v>221290708</c:v>
                </c:pt>
                <c:pt idx="3653">
                  <c:v>221370356</c:v>
                </c:pt>
                <c:pt idx="3654">
                  <c:v>221426846</c:v>
                </c:pt>
                <c:pt idx="3655">
                  <c:v>221485712</c:v>
                </c:pt>
                <c:pt idx="3656">
                  <c:v>221535762</c:v>
                </c:pt>
                <c:pt idx="3657">
                  <c:v>221580958</c:v>
                </c:pt>
                <c:pt idx="3658">
                  <c:v>221641743</c:v>
                </c:pt>
                <c:pt idx="3659">
                  <c:v>221698285</c:v>
                </c:pt>
                <c:pt idx="3660">
                  <c:v>221756181</c:v>
                </c:pt>
                <c:pt idx="3661">
                  <c:v>221789288</c:v>
                </c:pt>
                <c:pt idx="3662">
                  <c:v>221848893</c:v>
                </c:pt>
                <c:pt idx="3663">
                  <c:v>221907980</c:v>
                </c:pt>
                <c:pt idx="3664">
                  <c:v>221963647</c:v>
                </c:pt>
                <c:pt idx="3665">
                  <c:v>222022593</c:v>
                </c:pt>
                <c:pt idx="3666">
                  <c:v>222079158</c:v>
                </c:pt>
                <c:pt idx="3667">
                  <c:v>222150780</c:v>
                </c:pt>
                <c:pt idx="3668">
                  <c:v>222203745</c:v>
                </c:pt>
                <c:pt idx="3669">
                  <c:v>222261181</c:v>
                </c:pt>
                <c:pt idx="3670">
                  <c:v>222319824</c:v>
                </c:pt>
                <c:pt idx="3671">
                  <c:v>222374949</c:v>
                </c:pt>
                <c:pt idx="3672">
                  <c:v>222416075</c:v>
                </c:pt>
                <c:pt idx="3673">
                  <c:v>222460383</c:v>
                </c:pt>
                <c:pt idx="3674">
                  <c:v>222520605</c:v>
                </c:pt>
                <c:pt idx="3675">
                  <c:v>222568394</c:v>
                </c:pt>
                <c:pt idx="3676">
                  <c:v>222615877</c:v>
                </c:pt>
                <c:pt idx="3677">
                  <c:v>222692176</c:v>
                </c:pt>
                <c:pt idx="3678">
                  <c:v>222754426</c:v>
                </c:pt>
                <c:pt idx="3679">
                  <c:v>222808174</c:v>
                </c:pt>
                <c:pt idx="3680">
                  <c:v>222876049</c:v>
                </c:pt>
                <c:pt idx="3681">
                  <c:v>222941915</c:v>
                </c:pt>
                <c:pt idx="3682">
                  <c:v>222992842</c:v>
                </c:pt>
                <c:pt idx="3683">
                  <c:v>223046141</c:v>
                </c:pt>
                <c:pt idx="3684">
                  <c:v>223105777</c:v>
                </c:pt>
                <c:pt idx="3685">
                  <c:v>223151992</c:v>
                </c:pt>
                <c:pt idx="3686">
                  <c:v>223205010</c:v>
                </c:pt>
                <c:pt idx="3687">
                  <c:v>223265483</c:v>
                </c:pt>
                <c:pt idx="3688">
                  <c:v>223322750</c:v>
                </c:pt>
                <c:pt idx="3689">
                  <c:v>223367122</c:v>
                </c:pt>
                <c:pt idx="3690">
                  <c:v>223416971</c:v>
                </c:pt>
                <c:pt idx="3691">
                  <c:v>223469959</c:v>
                </c:pt>
                <c:pt idx="3692">
                  <c:v>223520078</c:v>
                </c:pt>
                <c:pt idx="3693">
                  <c:v>223560149</c:v>
                </c:pt>
                <c:pt idx="3694">
                  <c:v>223609857</c:v>
                </c:pt>
                <c:pt idx="3695">
                  <c:v>223664898</c:v>
                </c:pt>
                <c:pt idx="3696">
                  <c:v>223724801</c:v>
                </c:pt>
                <c:pt idx="3697">
                  <c:v>223778324</c:v>
                </c:pt>
                <c:pt idx="3698">
                  <c:v>223839076</c:v>
                </c:pt>
                <c:pt idx="3699">
                  <c:v>223902577</c:v>
                </c:pt>
                <c:pt idx="3700">
                  <c:v>223952686</c:v>
                </c:pt>
                <c:pt idx="3701">
                  <c:v>224015982</c:v>
                </c:pt>
                <c:pt idx="3702">
                  <c:v>224083398</c:v>
                </c:pt>
                <c:pt idx="3703">
                  <c:v>224141031</c:v>
                </c:pt>
                <c:pt idx="3704">
                  <c:v>224196309</c:v>
                </c:pt>
                <c:pt idx="3705">
                  <c:v>224264292</c:v>
                </c:pt>
                <c:pt idx="3706">
                  <c:v>224325643</c:v>
                </c:pt>
                <c:pt idx="3707">
                  <c:v>224380857</c:v>
                </c:pt>
                <c:pt idx="3708">
                  <c:v>224441063</c:v>
                </c:pt>
                <c:pt idx="3709">
                  <c:v>224477940</c:v>
                </c:pt>
                <c:pt idx="3710">
                  <c:v>224552545</c:v>
                </c:pt>
                <c:pt idx="3711">
                  <c:v>224634376</c:v>
                </c:pt>
                <c:pt idx="3712">
                  <c:v>224659745</c:v>
                </c:pt>
                <c:pt idx="3713">
                  <c:v>224716721</c:v>
                </c:pt>
                <c:pt idx="3714">
                  <c:v>224763709</c:v>
                </c:pt>
                <c:pt idx="3715">
                  <c:v>224812772</c:v>
                </c:pt>
                <c:pt idx="3716">
                  <c:v>224853694</c:v>
                </c:pt>
                <c:pt idx="3717">
                  <c:v>224904840</c:v>
                </c:pt>
                <c:pt idx="3718">
                  <c:v>224952414</c:v>
                </c:pt>
                <c:pt idx="3719">
                  <c:v>225019257</c:v>
                </c:pt>
                <c:pt idx="3720">
                  <c:v>225070357</c:v>
                </c:pt>
                <c:pt idx="3721">
                  <c:v>225131098</c:v>
                </c:pt>
                <c:pt idx="3722">
                  <c:v>225202832</c:v>
                </c:pt>
                <c:pt idx="3723">
                  <c:v>225249393</c:v>
                </c:pt>
                <c:pt idx="3724">
                  <c:v>225303167</c:v>
                </c:pt>
                <c:pt idx="3725">
                  <c:v>225358600</c:v>
                </c:pt>
                <c:pt idx="3726">
                  <c:v>225423501</c:v>
                </c:pt>
                <c:pt idx="3727">
                  <c:v>225484821</c:v>
                </c:pt>
                <c:pt idx="3728">
                  <c:v>225560067</c:v>
                </c:pt>
                <c:pt idx="3729">
                  <c:v>225603159</c:v>
                </c:pt>
                <c:pt idx="3730">
                  <c:v>225664265</c:v>
                </c:pt>
                <c:pt idx="3731">
                  <c:v>225724113</c:v>
                </c:pt>
                <c:pt idx="3732">
                  <c:v>225768292</c:v>
                </c:pt>
                <c:pt idx="3733">
                  <c:v>225816466</c:v>
                </c:pt>
                <c:pt idx="3734">
                  <c:v>225854829</c:v>
                </c:pt>
                <c:pt idx="3735">
                  <c:v>225901429</c:v>
                </c:pt>
                <c:pt idx="3736">
                  <c:v>225950439</c:v>
                </c:pt>
                <c:pt idx="3737">
                  <c:v>226007102</c:v>
                </c:pt>
                <c:pt idx="3738">
                  <c:v>226037431</c:v>
                </c:pt>
                <c:pt idx="3739">
                  <c:v>226110026</c:v>
                </c:pt>
                <c:pt idx="3740">
                  <c:v>226186297</c:v>
                </c:pt>
                <c:pt idx="3741">
                  <c:v>226246258</c:v>
                </c:pt>
                <c:pt idx="3742">
                  <c:v>226294476</c:v>
                </c:pt>
                <c:pt idx="3743">
                  <c:v>226354271</c:v>
                </c:pt>
                <c:pt idx="3744">
                  <c:v>226414348</c:v>
                </c:pt>
                <c:pt idx="3745">
                  <c:v>226482930</c:v>
                </c:pt>
                <c:pt idx="3746">
                  <c:v>226535107</c:v>
                </c:pt>
                <c:pt idx="3747">
                  <c:v>226581394</c:v>
                </c:pt>
                <c:pt idx="3748">
                  <c:v>226630965</c:v>
                </c:pt>
                <c:pt idx="3749">
                  <c:v>226677420</c:v>
                </c:pt>
                <c:pt idx="3750">
                  <c:v>226732728</c:v>
                </c:pt>
                <c:pt idx="3751">
                  <c:v>226787598</c:v>
                </c:pt>
                <c:pt idx="3752">
                  <c:v>226834017</c:v>
                </c:pt>
                <c:pt idx="3753">
                  <c:v>226871800</c:v>
                </c:pt>
                <c:pt idx="3754">
                  <c:v>226931988</c:v>
                </c:pt>
                <c:pt idx="3755">
                  <c:v>227005221</c:v>
                </c:pt>
                <c:pt idx="3756">
                  <c:v>227063671</c:v>
                </c:pt>
                <c:pt idx="3757">
                  <c:v>227110826</c:v>
                </c:pt>
                <c:pt idx="3758">
                  <c:v>227196519</c:v>
                </c:pt>
                <c:pt idx="3759">
                  <c:v>227260730</c:v>
                </c:pt>
                <c:pt idx="3760">
                  <c:v>227312963</c:v>
                </c:pt>
                <c:pt idx="3761">
                  <c:v>227361769</c:v>
                </c:pt>
                <c:pt idx="3762">
                  <c:v>227424510</c:v>
                </c:pt>
                <c:pt idx="3763">
                  <c:v>227478724</c:v>
                </c:pt>
                <c:pt idx="3764">
                  <c:v>227551906</c:v>
                </c:pt>
                <c:pt idx="3765">
                  <c:v>227613582</c:v>
                </c:pt>
                <c:pt idx="3766">
                  <c:v>227672066</c:v>
                </c:pt>
                <c:pt idx="3767">
                  <c:v>227746724</c:v>
                </c:pt>
                <c:pt idx="3768">
                  <c:v>227809687</c:v>
                </c:pt>
                <c:pt idx="3769">
                  <c:v>227868357</c:v>
                </c:pt>
                <c:pt idx="3770">
                  <c:v>227906891</c:v>
                </c:pt>
                <c:pt idx="3771">
                  <c:v>227961206</c:v>
                </c:pt>
                <c:pt idx="3772">
                  <c:v>228024336</c:v>
                </c:pt>
                <c:pt idx="3773">
                  <c:v>228104002</c:v>
                </c:pt>
                <c:pt idx="3774">
                  <c:v>228166521</c:v>
                </c:pt>
                <c:pt idx="3775">
                  <c:v>228219119</c:v>
                </c:pt>
                <c:pt idx="3776">
                  <c:v>228276238</c:v>
                </c:pt>
                <c:pt idx="3777">
                  <c:v>228358504</c:v>
                </c:pt>
                <c:pt idx="3778">
                  <c:v>228432941</c:v>
                </c:pt>
                <c:pt idx="3779">
                  <c:v>228496506</c:v>
                </c:pt>
                <c:pt idx="3780">
                  <c:v>228556809</c:v>
                </c:pt>
                <c:pt idx="3781">
                  <c:v>228621747</c:v>
                </c:pt>
                <c:pt idx="3782">
                  <c:v>228686274</c:v>
                </c:pt>
                <c:pt idx="3783">
                  <c:v>228738626</c:v>
                </c:pt>
                <c:pt idx="3784">
                  <c:v>228804572</c:v>
                </c:pt>
                <c:pt idx="3785">
                  <c:v>228878011</c:v>
                </c:pt>
                <c:pt idx="3786">
                  <c:v>228935965</c:v>
                </c:pt>
                <c:pt idx="3787">
                  <c:v>228996256</c:v>
                </c:pt>
                <c:pt idx="3788">
                  <c:v>229059307</c:v>
                </c:pt>
                <c:pt idx="3789">
                  <c:v>229129220</c:v>
                </c:pt>
                <c:pt idx="3790">
                  <c:v>229173921</c:v>
                </c:pt>
                <c:pt idx="3791">
                  <c:v>229235635</c:v>
                </c:pt>
                <c:pt idx="3792">
                  <c:v>229279773</c:v>
                </c:pt>
                <c:pt idx="3793">
                  <c:v>229343137</c:v>
                </c:pt>
                <c:pt idx="3794">
                  <c:v>229391578</c:v>
                </c:pt>
                <c:pt idx="3795">
                  <c:v>229456426</c:v>
                </c:pt>
                <c:pt idx="3796">
                  <c:v>229523541</c:v>
                </c:pt>
                <c:pt idx="3797">
                  <c:v>229586445</c:v>
                </c:pt>
                <c:pt idx="3798">
                  <c:v>229651519</c:v>
                </c:pt>
                <c:pt idx="3799">
                  <c:v>229708378</c:v>
                </c:pt>
                <c:pt idx="3800">
                  <c:v>229778250</c:v>
                </c:pt>
                <c:pt idx="3801">
                  <c:v>229847477</c:v>
                </c:pt>
                <c:pt idx="3802">
                  <c:v>229909584</c:v>
                </c:pt>
                <c:pt idx="3803">
                  <c:v>229941884</c:v>
                </c:pt>
                <c:pt idx="3804">
                  <c:v>230005270</c:v>
                </c:pt>
                <c:pt idx="3805">
                  <c:v>230068813</c:v>
                </c:pt>
                <c:pt idx="3806">
                  <c:v>230118779</c:v>
                </c:pt>
                <c:pt idx="3807">
                  <c:v>230182439</c:v>
                </c:pt>
                <c:pt idx="3808">
                  <c:v>230237474</c:v>
                </c:pt>
                <c:pt idx="3809">
                  <c:v>230298228</c:v>
                </c:pt>
                <c:pt idx="3810">
                  <c:v>230347381</c:v>
                </c:pt>
                <c:pt idx="3811">
                  <c:v>230384246</c:v>
                </c:pt>
                <c:pt idx="3812">
                  <c:v>230426720</c:v>
                </c:pt>
                <c:pt idx="3813">
                  <c:v>230495088</c:v>
                </c:pt>
                <c:pt idx="3814">
                  <c:v>230539857</c:v>
                </c:pt>
                <c:pt idx="3815">
                  <c:v>230602006</c:v>
                </c:pt>
                <c:pt idx="3816">
                  <c:v>230691852</c:v>
                </c:pt>
                <c:pt idx="3817">
                  <c:v>230758930</c:v>
                </c:pt>
                <c:pt idx="3818">
                  <c:v>230829987</c:v>
                </c:pt>
                <c:pt idx="3819">
                  <c:v>230890634</c:v>
                </c:pt>
                <c:pt idx="3820">
                  <c:v>230940011</c:v>
                </c:pt>
                <c:pt idx="3821">
                  <c:v>231009179</c:v>
                </c:pt>
                <c:pt idx="3822">
                  <c:v>231081911</c:v>
                </c:pt>
                <c:pt idx="3823">
                  <c:v>231147253</c:v>
                </c:pt>
                <c:pt idx="3824">
                  <c:v>231219674</c:v>
                </c:pt>
                <c:pt idx="3825">
                  <c:v>231280008</c:v>
                </c:pt>
                <c:pt idx="3826">
                  <c:v>231339820</c:v>
                </c:pt>
                <c:pt idx="3827">
                  <c:v>231395097</c:v>
                </c:pt>
                <c:pt idx="3828">
                  <c:v>231468303</c:v>
                </c:pt>
                <c:pt idx="3829">
                  <c:v>231531060</c:v>
                </c:pt>
                <c:pt idx="3830">
                  <c:v>231573972</c:v>
                </c:pt>
                <c:pt idx="3831">
                  <c:v>231636097</c:v>
                </c:pt>
                <c:pt idx="3832">
                  <c:v>231701655</c:v>
                </c:pt>
                <c:pt idx="3833">
                  <c:v>231762300</c:v>
                </c:pt>
                <c:pt idx="3834">
                  <c:v>231823352</c:v>
                </c:pt>
                <c:pt idx="3835">
                  <c:v>231888123</c:v>
                </c:pt>
                <c:pt idx="3836">
                  <c:v>231968754</c:v>
                </c:pt>
                <c:pt idx="3837">
                  <c:v>232044917</c:v>
                </c:pt>
                <c:pt idx="3838">
                  <c:v>232083866</c:v>
                </c:pt>
                <c:pt idx="3839">
                  <c:v>232163495</c:v>
                </c:pt>
                <c:pt idx="3840">
                  <c:v>232221340</c:v>
                </c:pt>
                <c:pt idx="3841">
                  <c:v>232261498</c:v>
                </c:pt>
                <c:pt idx="3842">
                  <c:v>232306720</c:v>
                </c:pt>
                <c:pt idx="3843">
                  <c:v>232360526</c:v>
                </c:pt>
                <c:pt idx="3844">
                  <c:v>232420150</c:v>
                </c:pt>
                <c:pt idx="3845">
                  <c:v>232475406</c:v>
                </c:pt>
                <c:pt idx="3846">
                  <c:v>232528102</c:v>
                </c:pt>
                <c:pt idx="3847">
                  <c:v>232552164</c:v>
                </c:pt>
                <c:pt idx="3848">
                  <c:v>232622108</c:v>
                </c:pt>
                <c:pt idx="3849">
                  <c:v>232686923</c:v>
                </c:pt>
                <c:pt idx="3850">
                  <c:v>232735480</c:v>
                </c:pt>
                <c:pt idx="3851">
                  <c:v>232800687</c:v>
                </c:pt>
                <c:pt idx="3852">
                  <c:v>232864313</c:v>
                </c:pt>
                <c:pt idx="3853">
                  <c:v>232920168</c:v>
                </c:pt>
                <c:pt idx="3854">
                  <c:v>232982957</c:v>
                </c:pt>
                <c:pt idx="3855">
                  <c:v>233053310</c:v>
                </c:pt>
                <c:pt idx="3856">
                  <c:v>233109907</c:v>
                </c:pt>
                <c:pt idx="3857">
                  <c:v>233176764</c:v>
                </c:pt>
                <c:pt idx="3858">
                  <c:v>233227226</c:v>
                </c:pt>
                <c:pt idx="3859">
                  <c:v>233286990</c:v>
                </c:pt>
                <c:pt idx="3860">
                  <c:v>233336871</c:v>
                </c:pt>
                <c:pt idx="3861">
                  <c:v>233397504</c:v>
                </c:pt>
                <c:pt idx="3862">
                  <c:v>233459247</c:v>
                </c:pt>
                <c:pt idx="3863">
                  <c:v>233521003</c:v>
                </c:pt>
                <c:pt idx="3864">
                  <c:v>233566561</c:v>
                </c:pt>
                <c:pt idx="3865">
                  <c:v>233612298</c:v>
                </c:pt>
                <c:pt idx="3866">
                  <c:v>233662126</c:v>
                </c:pt>
                <c:pt idx="3867">
                  <c:v>233725150</c:v>
                </c:pt>
                <c:pt idx="3868">
                  <c:v>233784559</c:v>
                </c:pt>
                <c:pt idx="3869">
                  <c:v>233833134</c:v>
                </c:pt>
                <c:pt idx="3870">
                  <c:v>233883980</c:v>
                </c:pt>
                <c:pt idx="3871">
                  <c:v>233936361</c:v>
                </c:pt>
                <c:pt idx="3872">
                  <c:v>233997193</c:v>
                </c:pt>
                <c:pt idx="3873">
                  <c:v>234048867</c:v>
                </c:pt>
                <c:pt idx="3874">
                  <c:v>234098996</c:v>
                </c:pt>
                <c:pt idx="3875">
                  <c:v>234162974</c:v>
                </c:pt>
                <c:pt idx="3876">
                  <c:v>234233563</c:v>
                </c:pt>
                <c:pt idx="3877">
                  <c:v>234289182</c:v>
                </c:pt>
                <c:pt idx="3878">
                  <c:v>234348977</c:v>
                </c:pt>
                <c:pt idx="3879">
                  <c:v>234414177</c:v>
                </c:pt>
                <c:pt idx="3880">
                  <c:v>234471342</c:v>
                </c:pt>
                <c:pt idx="3881">
                  <c:v>234525885</c:v>
                </c:pt>
                <c:pt idx="3882">
                  <c:v>234581372</c:v>
                </c:pt>
                <c:pt idx="3883">
                  <c:v>234628454</c:v>
                </c:pt>
                <c:pt idx="3884">
                  <c:v>234687775</c:v>
                </c:pt>
                <c:pt idx="3885">
                  <c:v>234731591</c:v>
                </c:pt>
                <c:pt idx="3886">
                  <c:v>234784962</c:v>
                </c:pt>
                <c:pt idx="3887">
                  <c:v>234861992</c:v>
                </c:pt>
                <c:pt idx="3888">
                  <c:v>234916116</c:v>
                </c:pt>
                <c:pt idx="3889">
                  <c:v>234956690</c:v>
                </c:pt>
                <c:pt idx="3890">
                  <c:v>235007786</c:v>
                </c:pt>
                <c:pt idx="3891">
                  <c:v>235065891</c:v>
                </c:pt>
                <c:pt idx="3892">
                  <c:v>235119061</c:v>
                </c:pt>
                <c:pt idx="3893">
                  <c:v>235172744</c:v>
                </c:pt>
                <c:pt idx="3894">
                  <c:v>235218647</c:v>
                </c:pt>
                <c:pt idx="3895">
                  <c:v>235274647</c:v>
                </c:pt>
                <c:pt idx="3896">
                  <c:v>235322030</c:v>
                </c:pt>
                <c:pt idx="3897">
                  <c:v>235372082</c:v>
                </c:pt>
                <c:pt idx="3898">
                  <c:v>235428885</c:v>
                </c:pt>
                <c:pt idx="3899">
                  <c:v>235485008</c:v>
                </c:pt>
                <c:pt idx="3900">
                  <c:v>235521088</c:v>
                </c:pt>
                <c:pt idx="3901">
                  <c:v>235570555</c:v>
                </c:pt>
                <c:pt idx="3902">
                  <c:v>235615541</c:v>
                </c:pt>
                <c:pt idx="3903">
                  <c:v>235676361</c:v>
                </c:pt>
                <c:pt idx="3904">
                  <c:v>235726443</c:v>
                </c:pt>
                <c:pt idx="3905">
                  <c:v>235771767</c:v>
                </c:pt>
                <c:pt idx="3906">
                  <c:v>235810584</c:v>
                </c:pt>
                <c:pt idx="3907">
                  <c:v>235871619</c:v>
                </c:pt>
                <c:pt idx="3908">
                  <c:v>235934030</c:v>
                </c:pt>
                <c:pt idx="3909">
                  <c:v>235991548</c:v>
                </c:pt>
                <c:pt idx="3910">
                  <c:v>236051765</c:v>
                </c:pt>
                <c:pt idx="3911">
                  <c:v>236101358</c:v>
                </c:pt>
                <c:pt idx="3912">
                  <c:v>236158389</c:v>
                </c:pt>
                <c:pt idx="3913">
                  <c:v>236222834</c:v>
                </c:pt>
                <c:pt idx="3914">
                  <c:v>236290053</c:v>
                </c:pt>
                <c:pt idx="3915">
                  <c:v>236337122</c:v>
                </c:pt>
                <c:pt idx="3916">
                  <c:v>236398459</c:v>
                </c:pt>
                <c:pt idx="3917">
                  <c:v>236429685</c:v>
                </c:pt>
                <c:pt idx="3918">
                  <c:v>236501074</c:v>
                </c:pt>
                <c:pt idx="3919">
                  <c:v>236565958</c:v>
                </c:pt>
                <c:pt idx="3920">
                  <c:v>236629870</c:v>
                </c:pt>
                <c:pt idx="3921">
                  <c:v>236682016</c:v>
                </c:pt>
                <c:pt idx="3922">
                  <c:v>236726035</c:v>
                </c:pt>
                <c:pt idx="3923">
                  <c:v>236765640</c:v>
                </c:pt>
                <c:pt idx="3924">
                  <c:v>236830988</c:v>
                </c:pt>
                <c:pt idx="3925">
                  <c:v>236875567</c:v>
                </c:pt>
                <c:pt idx="3926">
                  <c:v>236936950</c:v>
                </c:pt>
                <c:pt idx="3927">
                  <c:v>236994111</c:v>
                </c:pt>
                <c:pt idx="3928">
                  <c:v>237053855</c:v>
                </c:pt>
                <c:pt idx="3929">
                  <c:v>237107131</c:v>
                </c:pt>
                <c:pt idx="3930">
                  <c:v>237166144</c:v>
                </c:pt>
                <c:pt idx="3931">
                  <c:v>237223576</c:v>
                </c:pt>
                <c:pt idx="3932">
                  <c:v>237273550</c:v>
                </c:pt>
                <c:pt idx="3933">
                  <c:v>237332047</c:v>
                </c:pt>
                <c:pt idx="3934">
                  <c:v>237380966</c:v>
                </c:pt>
                <c:pt idx="3935">
                  <c:v>237453458</c:v>
                </c:pt>
                <c:pt idx="3936">
                  <c:v>237510044</c:v>
                </c:pt>
                <c:pt idx="3937">
                  <c:v>237558504</c:v>
                </c:pt>
                <c:pt idx="3938">
                  <c:v>237621814</c:v>
                </c:pt>
                <c:pt idx="3939">
                  <c:v>237676541</c:v>
                </c:pt>
                <c:pt idx="3940">
                  <c:v>237722231</c:v>
                </c:pt>
                <c:pt idx="3941">
                  <c:v>237780714</c:v>
                </c:pt>
                <c:pt idx="3942">
                  <c:v>237841594</c:v>
                </c:pt>
                <c:pt idx="3943">
                  <c:v>237916608</c:v>
                </c:pt>
                <c:pt idx="3944">
                  <c:v>237966255</c:v>
                </c:pt>
                <c:pt idx="3945">
                  <c:v>238015373</c:v>
                </c:pt>
                <c:pt idx="3946">
                  <c:v>238074118</c:v>
                </c:pt>
                <c:pt idx="3947">
                  <c:v>238138240</c:v>
                </c:pt>
                <c:pt idx="3948">
                  <c:v>238181726</c:v>
                </c:pt>
                <c:pt idx="3949">
                  <c:v>238241822</c:v>
                </c:pt>
                <c:pt idx="3950">
                  <c:v>238313557</c:v>
                </c:pt>
                <c:pt idx="3951">
                  <c:v>238388102</c:v>
                </c:pt>
                <c:pt idx="3952">
                  <c:v>238433046</c:v>
                </c:pt>
                <c:pt idx="3953">
                  <c:v>238479373</c:v>
                </c:pt>
                <c:pt idx="3954">
                  <c:v>238512428</c:v>
                </c:pt>
                <c:pt idx="3955">
                  <c:v>238567832</c:v>
                </c:pt>
                <c:pt idx="3956">
                  <c:v>238612460</c:v>
                </c:pt>
                <c:pt idx="3957">
                  <c:v>238676333</c:v>
                </c:pt>
                <c:pt idx="3958">
                  <c:v>238751002</c:v>
                </c:pt>
                <c:pt idx="3959">
                  <c:v>238817814</c:v>
                </c:pt>
                <c:pt idx="3960">
                  <c:v>238873391</c:v>
                </c:pt>
                <c:pt idx="3961">
                  <c:v>238923943</c:v>
                </c:pt>
                <c:pt idx="3962">
                  <c:v>238968507</c:v>
                </c:pt>
                <c:pt idx="3963">
                  <c:v>239030944</c:v>
                </c:pt>
                <c:pt idx="3964">
                  <c:v>239087755</c:v>
                </c:pt>
                <c:pt idx="3965">
                  <c:v>239161025</c:v>
                </c:pt>
                <c:pt idx="3966">
                  <c:v>239206905</c:v>
                </c:pt>
                <c:pt idx="3967">
                  <c:v>239275048</c:v>
                </c:pt>
                <c:pt idx="3968">
                  <c:v>239348300</c:v>
                </c:pt>
                <c:pt idx="3969">
                  <c:v>239418337</c:v>
                </c:pt>
                <c:pt idx="3970">
                  <c:v>239467242</c:v>
                </c:pt>
                <c:pt idx="3971">
                  <c:v>239519530</c:v>
                </c:pt>
                <c:pt idx="3972">
                  <c:v>239571312</c:v>
                </c:pt>
                <c:pt idx="3973">
                  <c:v>239624229</c:v>
                </c:pt>
                <c:pt idx="3974">
                  <c:v>239702066</c:v>
                </c:pt>
                <c:pt idx="3975">
                  <c:v>239772660</c:v>
                </c:pt>
                <c:pt idx="3976">
                  <c:v>239842866</c:v>
                </c:pt>
                <c:pt idx="3977">
                  <c:v>239900910</c:v>
                </c:pt>
                <c:pt idx="3978">
                  <c:v>239954788</c:v>
                </c:pt>
                <c:pt idx="3979">
                  <c:v>240019282</c:v>
                </c:pt>
                <c:pt idx="3980">
                  <c:v>240090141</c:v>
                </c:pt>
                <c:pt idx="3981">
                  <c:v>240163264</c:v>
                </c:pt>
                <c:pt idx="3982">
                  <c:v>240218976</c:v>
                </c:pt>
                <c:pt idx="3983">
                  <c:v>240263381</c:v>
                </c:pt>
                <c:pt idx="3984">
                  <c:v>240298349</c:v>
                </c:pt>
                <c:pt idx="3985">
                  <c:v>240365497</c:v>
                </c:pt>
                <c:pt idx="3986">
                  <c:v>240426923</c:v>
                </c:pt>
                <c:pt idx="3987">
                  <c:v>240483700</c:v>
                </c:pt>
                <c:pt idx="3988">
                  <c:v>240556429</c:v>
                </c:pt>
                <c:pt idx="3989">
                  <c:v>240631862</c:v>
                </c:pt>
                <c:pt idx="3990">
                  <c:v>240684790</c:v>
                </c:pt>
                <c:pt idx="3991">
                  <c:v>240757039</c:v>
                </c:pt>
                <c:pt idx="3992">
                  <c:v>240814968</c:v>
                </c:pt>
                <c:pt idx="3993">
                  <c:v>240863308</c:v>
                </c:pt>
                <c:pt idx="3994">
                  <c:v>240923134</c:v>
                </c:pt>
                <c:pt idx="3995">
                  <c:v>240977751</c:v>
                </c:pt>
                <c:pt idx="3996">
                  <c:v>241036063</c:v>
                </c:pt>
                <c:pt idx="3997">
                  <c:v>241084360</c:v>
                </c:pt>
                <c:pt idx="3998">
                  <c:v>241131414</c:v>
                </c:pt>
                <c:pt idx="3999">
                  <c:v>241194917</c:v>
                </c:pt>
                <c:pt idx="4000">
                  <c:v>241252307</c:v>
                </c:pt>
                <c:pt idx="4001">
                  <c:v>241320616</c:v>
                </c:pt>
                <c:pt idx="4002">
                  <c:v>241373769</c:v>
                </c:pt>
                <c:pt idx="4003">
                  <c:v>241435749</c:v>
                </c:pt>
                <c:pt idx="4004">
                  <c:v>241498445</c:v>
                </c:pt>
                <c:pt idx="4005">
                  <c:v>241551661</c:v>
                </c:pt>
                <c:pt idx="4006">
                  <c:v>241602740</c:v>
                </c:pt>
                <c:pt idx="4007">
                  <c:v>241655447</c:v>
                </c:pt>
                <c:pt idx="4008">
                  <c:v>241693330</c:v>
                </c:pt>
                <c:pt idx="4009">
                  <c:v>241762923</c:v>
                </c:pt>
                <c:pt idx="4010">
                  <c:v>241818193</c:v>
                </c:pt>
                <c:pt idx="4011">
                  <c:v>241891528</c:v>
                </c:pt>
                <c:pt idx="4012">
                  <c:v>241942859</c:v>
                </c:pt>
                <c:pt idx="4013">
                  <c:v>242001552</c:v>
                </c:pt>
                <c:pt idx="4014">
                  <c:v>242059046</c:v>
                </c:pt>
                <c:pt idx="4015">
                  <c:v>242114993</c:v>
                </c:pt>
                <c:pt idx="4016">
                  <c:v>242160376</c:v>
                </c:pt>
                <c:pt idx="4017">
                  <c:v>242211372</c:v>
                </c:pt>
                <c:pt idx="4018">
                  <c:v>242264092</c:v>
                </c:pt>
                <c:pt idx="4019">
                  <c:v>242311502</c:v>
                </c:pt>
                <c:pt idx="4020">
                  <c:v>242369468</c:v>
                </c:pt>
                <c:pt idx="4021">
                  <c:v>242419525</c:v>
                </c:pt>
                <c:pt idx="4022">
                  <c:v>242481324</c:v>
                </c:pt>
                <c:pt idx="4023">
                  <c:v>242546922</c:v>
                </c:pt>
                <c:pt idx="4024">
                  <c:v>242605294</c:v>
                </c:pt>
                <c:pt idx="4025">
                  <c:v>242666215</c:v>
                </c:pt>
                <c:pt idx="4026">
                  <c:v>242726149</c:v>
                </c:pt>
                <c:pt idx="4027">
                  <c:v>242780136</c:v>
                </c:pt>
                <c:pt idx="4028">
                  <c:v>242813998</c:v>
                </c:pt>
                <c:pt idx="4029">
                  <c:v>242849718</c:v>
                </c:pt>
                <c:pt idx="4030">
                  <c:v>242907096</c:v>
                </c:pt>
                <c:pt idx="4031">
                  <c:v>242957769</c:v>
                </c:pt>
                <c:pt idx="4032">
                  <c:v>242997633</c:v>
                </c:pt>
                <c:pt idx="4033">
                  <c:v>243059295</c:v>
                </c:pt>
                <c:pt idx="4034">
                  <c:v>243119032</c:v>
                </c:pt>
                <c:pt idx="4035">
                  <c:v>243178645</c:v>
                </c:pt>
                <c:pt idx="4036">
                  <c:v>243231800</c:v>
                </c:pt>
                <c:pt idx="4037">
                  <c:v>243278614</c:v>
                </c:pt>
                <c:pt idx="4038">
                  <c:v>243340541</c:v>
                </c:pt>
                <c:pt idx="4039">
                  <c:v>243394886</c:v>
                </c:pt>
                <c:pt idx="4040">
                  <c:v>243451663</c:v>
                </c:pt>
                <c:pt idx="4041">
                  <c:v>243515563</c:v>
                </c:pt>
                <c:pt idx="4042">
                  <c:v>243576859</c:v>
                </c:pt>
                <c:pt idx="4043">
                  <c:v>243634338</c:v>
                </c:pt>
                <c:pt idx="4044">
                  <c:v>243672962</c:v>
                </c:pt>
                <c:pt idx="4045">
                  <c:v>243741856</c:v>
                </c:pt>
                <c:pt idx="4046">
                  <c:v>243805709</c:v>
                </c:pt>
                <c:pt idx="4047">
                  <c:v>243873289</c:v>
                </c:pt>
                <c:pt idx="4048">
                  <c:v>243944728</c:v>
                </c:pt>
                <c:pt idx="4049">
                  <c:v>244003915</c:v>
                </c:pt>
                <c:pt idx="4050">
                  <c:v>244062829</c:v>
                </c:pt>
                <c:pt idx="4051">
                  <c:v>244121690</c:v>
                </c:pt>
                <c:pt idx="4052">
                  <c:v>244165840</c:v>
                </c:pt>
                <c:pt idx="4053">
                  <c:v>244218773</c:v>
                </c:pt>
                <c:pt idx="4054">
                  <c:v>244256906</c:v>
                </c:pt>
                <c:pt idx="4055">
                  <c:v>244318940</c:v>
                </c:pt>
                <c:pt idx="4056">
                  <c:v>244396710</c:v>
                </c:pt>
                <c:pt idx="4057">
                  <c:v>244461754</c:v>
                </c:pt>
                <c:pt idx="4058">
                  <c:v>244527565</c:v>
                </c:pt>
                <c:pt idx="4059">
                  <c:v>244583790</c:v>
                </c:pt>
                <c:pt idx="4060">
                  <c:v>244647059</c:v>
                </c:pt>
                <c:pt idx="4061">
                  <c:v>244676120</c:v>
                </c:pt>
                <c:pt idx="4062">
                  <c:v>244731057</c:v>
                </c:pt>
                <c:pt idx="4063">
                  <c:v>244796449</c:v>
                </c:pt>
                <c:pt idx="4064">
                  <c:v>244861280</c:v>
                </c:pt>
                <c:pt idx="4065">
                  <c:v>244925520</c:v>
                </c:pt>
                <c:pt idx="4066">
                  <c:v>244983853</c:v>
                </c:pt>
                <c:pt idx="4067">
                  <c:v>245041112</c:v>
                </c:pt>
                <c:pt idx="4068">
                  <c:v>245080124</c:v>
                </c:pt>
                <c:pt idx="4069">
                  <c:v>245129377</c:v>
                </c:pt>
                <c:pt idx="4070">
                  <c:v>245160004</c:v>
                </c:pt>
                <c:pt idx="4071">
                  <c:v>245234585</c:v>
                </c:pt>
                <c:pt idx="4072">
                  <c:v>245292000</c:v>
                </c:pt>
                <c:pt idx="4073">
                  <c:v>245346780</c:v>
                </c:pt>
                <c:pt idx="4074">
                  <c:v>245403938</c:v>
                </c:pt>
                <c:pt idx="4075">
                  <c:v>245477343</c:v>
                </c:pt>
                <c:pt idx="4076">
                  <c:v>245540628</c:v>
                </c:pt>
                <c:pt idx="4077">
                  <c:v>245596877</c:v>
                </c:pt>
                <c:pt idx="4078">
                  <c:v>245650592</c:v>
                </c:pt>
                <c:pt idx="4079">
                  <c:v>245700168</c:v>
                </c:pt>
                <c:pt idx="4080">
                  <c:v>245750819</c:v>
                </c:pt>
                <c:pt idx="4081">
                  <c:v>245807121</c:v>
                </c:pt>
                <c:pt idx="4082">
                  <c:v>245871495</c:v>
                </c:pt>
                <c:pt idx="4083">
                  <c:v>245939025</c:v>
                </c:pt>
                <c:pt idx="4084">
                  <c:v>245979702</c:v>
                </c:pt>
                <c:pt idx="4085">
                  <c:v>246031646</c:v>
                </c:pt>
                <c:pt idx="4086">
                  <c:v>246062044</c:v>
                </c:pt>
                <c:pt idx="4087">
                  <c:v>246120105</c:v>
                </c:pt>
                <c:pt idx="4088">
                  <c:v>246184288</c:v>
                </c:pt>
                <c:pt idx="4089">
                  <c:v>246236369</c:v>
                </c:pt>
                <c:pt idx="4090">
                  <c:v>246290589</c:v>
                </c:pt>
                <c:pt idx="4091">
                  <c:v>246346151</c:v>
                </c:pt>
                <c:pt idx="4092">
                  <c:v>246405927</c:v>
                </c:pt>
                <c:pt idx="4093">
                  <c:v>246476191</c:v>
                </c:pt>
                <c:pt idx="4094">
                  <c:v>246531696</c:v>
                </c:pt>
                <c:pt idx="4095">
                  <c:v>246586017</c:v>
                </c:pt>
                <c:pt idx="4096">
                  <c:v>246646031</c:v>
                </c:pt>
                <c:pt idx="4097">
                  <c:v>246715076</c:v>
                </c:pt>
                <c:pt idx="4098">
                  <c:v>246776859</c:v>
                </c:pt>
                <c:pt idx="4099">
                  <c:v>246820135</c:v>
                </c:pt>
                <c:pt idx="4100">
                  <c:v>246873781</c:v>
                </c:pt>
                <c:pt idx="4101">
                  <c:v>246941381</c:v>
                </c:pt>
                <c:pt idx="4102">
                  <c:v>246989100</c:v>
                </c:pt>
                <c:pt idx="4103">
                  <c:v>247046840</c:v>
                </c:pt>
                <c:pt idx="4104">
                  <c:v>247095202</c:v>
                </c:pt>
                <c:pt idx="4105">
                  <c:v>247153612</c:v>
                </c:pt>
                <c:pt idx="4106">
                  <c:v>247212763</c:v>
                </c:pt>
                <c:pt idx="4107">
                  <c:v>247254272</c:v>
                </c:pt>
                <c:pt idx="4108">
                  <c:v>247314202</c:v>
                </c:pt>
                <c:pt idx="4109">
                  <c:v>247390391</c:v>
                </c:pt>
                <c:pt idx="4110">
                  <c:v>247455784</c:v>
                </c:pt>
                <c:pt idx="4111">
                  <c:v>247505835</c:v>
                </c:pt>
                <c:pt idx="4112">
                  <c:v>247573808</c:v>
                </c:pt>
                <c:pt idx="4113">
                  <c:v>247636606</c:v>
                </c:pt>
                <c:pt idx="4114">
                  <c:v>247691097</c:v>
                </c:pt>
                <c:pt idx="4115">
                  <c:v>247750542</c:v>
                </c:pt>
                <c:pt idx="4116">
                  <c:v>247797680</c:v>
                </c:pt>
                <c:pt idx="4117">
                  <c:v>247839311</c:v>
                </c:pt>
                <c:pt idx="4118">
                  <c:v>247879343</c:v>
                </c:pt>
                <c:pt idx="4119">
                  <c:v>247939815</c:v>
                </c:pt>
                <c:pt idx="4120">
                  <c:v>248004558</c:v>
                </c:pt>
                <c:pt idx="4121">
                  <c:v>248059820</c:v>
                </c:pt>
                <c:pt idx="4122">
                  <c:v>248101086</c:v>
                </c:pt>
                <c:pt idx="4123">
                  <c:v>248131522</c:v>
                </c:pt>
                <c:pt idx="4124">
                  <c:v>248172154</c:v>
                </c:pt>
                <c:pt idx="4125">
                  <c:v>248216724</c:v>
                </c:pt>
                <c:pt idx="4126">
                  <c:v>248283384</c:v>
                </c:pt>
                <c:pt idx="4127">
                  <c:v>248341048</c:v>
                </c:pt>
                <c:pt idx="4128">
                  <c:v>248388310</c:v>
                </c:pt>
                <c:pt idx="4129">
                  <c:v>248451287</c:v>
                </c:pt>
                <c:pt idx="4130">
                  <c:v>248506640</c:v>
                </c:pt>
                <c:pt idx="4131">
                  <c:v>248562187</c:v>
                </c:pt>
                <c:pt idx="4132">
                  <c:v>248634965</c:v>
                </c:pt>
                <c:pt idx="4133">
                  <c:v>248694063</c:v>
                </c:pt>
                <c:pt idx="4134">
                  <c:v>248748709</c:v>
                </c:pt>
                <c:pt idx="4135">
                  <c:v>248807274</c:v>
                </c:pt>
                <c:pt idx="4136">
                  <c:v>248861274</c:v>
                </c:pt>
                <c:pt idx="4137">
                  <c:v>248922304</c:v>
                </c:pt>
                <c:pt idx="4138">
                  <c:v>248969343</c:v>
                </c:pt>
                <c:pt idx="4139">
                  <c:v>249019655</c:v>
                </c:pt>
                <c:pt idx="4140">
                  <c:v>249077299</c:v>
                </c:pt>
                <c:pt idx="4141">
                  <c:v>249131467</c:v>
                </c:pt>
                <c:pt idx="4142">
                  <c:v>249186479</c:v>
                </c:pt>
                <c:pt idx="4143">
                  <c:v>249241829</c:v>
                </c:pt>
                <c:pt idx="4144">
                  <c:v>249306119</c:v>
                </c:pt>
                <c:pt idx="4145">
                  <c:v>249361542</c:v>
                </c:pt>
                <c:pt idx="4146">
                  <c:v>249406028</c:v>
                </c:pt>
                <c:pt idx="4147">
                  <c:v>249467740</c:v>
                </c:pt>
                <c:pt idx="4148">
                  <c:v>249535085</c:v>
                </c:pt>
                <c:pt idx="4149">
                  <c:v>249600814</c:v>
                </c:pt>
                <c:pt idx="4150">
                  <c:v>249654209</c:v>
                </c:pt>
                <c:pt idx="4151">
                  <c:v>249714136</c:v>
                </c:pt>
                <c:pt idx="4152">
                  <c:v>249774663</c:v>
                </c:pt>
                <c:pt idx="4153">
                  <c:v>249850111</c:v>
                </c:pt>
                <c:pt idx="4154">
                  <c:v>249920669</c:v>
                </c:pt>
                <c:pt idx="4155">
                  <c:v>249977590</c:v>
                </c:pt>
                <c:pt idx="4156">
                  <c:v>250038064</c:v>
                </c:pt>
                <c:pt idx="4157">
                  <c:v>250084763</c:v>
                </c:pt>
                <c:pt idx="4158">
                  <c:v>250140883</c:v>
                </c:pt>
                <c:pt idx="4159">
                  <c:v>250180679</c:v>
                </c:pt>
                <c:pt idx="4160">
                  <c:v>250246701</c:v>
                </c:pt>
                <c:pt idx="4161">
                  <c:v>250316825</c:v>
                </c:pt>
                <c:pt idx="4162">
                  <c:v>250374305</c:v>
                </c:pt>
                <c:pt idx="4163">
                  <c:v>250419701</c:v>
                </c:pt>
                <c:pt idx="4164">
                  <c:v>250476615</c:v>
                </c:pt>
                <c:pt idx="4165">
                  <c:v>250529991</c:v>
                </c:pt>
                <c:pt idx="4166">
                  <c:v>250584007</c:v>
                </c:pt>
                <c:pt idx="4167">
                  <c:v>250643566</c:v>
                </c:pt>
                <c:pt idx="4168">
                  <c:v>250706795</c:v>
                </c:pt>
                <c:pt idx="4169">
                  <c:v>250739900</c:v>
                </c:pt>
                <c:pt idx="4170">
                  <c:v>250813245</c:v>
                </c:pt>
                <c:pt idx="4171">
                  <c:v>250878266</c:v>
                </c:pt>
                <c:pt idx="4172">
                  <c:v>250923938</c:v>
                </c:pt>
                <c:pt idx="4173">
                  <c:v>250954085</c:v>
                </c:pt>
                <c:pt idx="4174">
                  <c:v>250990113</c:v>
                </c:pt>
                <c:pt idx="4175">
                  <c:v>251039503</c:v>
                </c:pt>
                <c:pt idx="4176">
                  <c:v>251082671</c:v>
                </c:pt>
                <c:pt idx="4177">
                  <c:v>251148588</c:v>
                </c:pt>
                <c:pt idx="4178">
                  <c:v>251220249</c:v>
                </c:pt>
                <c:pt idx="4179">
                  <c:v>251278393</c:v>
                </c:pt>
                <c:pt idx="4180">
                  <c:v>251349918</c:v>
                </c:pt>
                <c:pt idx="4181">
                  <c:v>251400911</c:v>
                </c:pt>
                <c:pt idx="4182">
                  <c:v>251472537</c:v>
                </c:pt>
                <c:pt idx="4183">
                  <c:v>251525251</c:v>
                </c:pt>
                <c:pt idx="4184">
                  <c:v>251587563</c:v>
                </c:pt>
                <c:pt idx="4185">
                  <c:v>251646714</c:v>
                </c:pt>
                <c:pt idx="4186">
                  <c:v>251713655</c:v>
                </c:pt>
                <c:pt idx="4187">
                  <c:v>251758657</c:v>
                </c:pt>
                <c:pt idx="4188">
                  <c:v>251824729</c:v>
                </c:pt>
                <c:pt idx="4189">
                  <c:v>251884770</c:v>
                </c:pt>
                <c:pt idx="4190">
                  <c:v>251946525</c:v>
                </c:pt>
                <c:pt idx="4191">
                  <c:v>252003826</c:v>
                </c:pt>
                <c:pt idx="4192">
                  <c:v>252046018</c:v>
                </c:pt>
                <c:pt idx="4193">
                  <c:v>252102072</c:v>
                </c:pt>
                <c:pt idx="4194">
                  <c:v>252139952</c:v>
                </c:pt>
                <c:pt idx="4195">
                  <c:v>252206172</c:v>
                </c:pt>
                <c:pt idx="4196">
                  <c:v>252269399</c:v>
                </c:pt>
                <c:pt idx="4197">
                  <c:v>252341480</c:v>
                </c:pt>
                <c:pt idx="4198">
                  <c:v>252403318</c:v>
                </c:pt>
                <c:pt idx="4199">
                  <c:v>252476208</c:v>
                </c:pt>
                <c:pt idx="4200">
                  <c:v>252530017</c:v>
                </c:pt>
                <c:pt idx="4201">
                  <c:v>252592962</c:v>
                </c:pt>
                <c:pt idx="4202">
                  <c:v>252665100</c:v>
                </c:pt>
                <c:pt idx="4203">
                  <c:v>252738292</c:v>
                </c:pt>
                <c:pt idx="4204">
                  <c:v>252797523</c:v>
                </c:pt>
                <c:pt idx="4205">
                  <c:v>252845586</c:v>
                </c:pt>
                <c:pt idx="4206">
                  <c:v>252904813</c:v>
                </c:pt>
                <c:pt idx="4207">
                  <c:v>252989075</c:v>
                </c:pt>
                <c:pt idx="4208">
                  <c:v>253038015</c:v>
                </c:pt>
                <c:pt idx="4209">
                  <c:v>253091990</c:v>
                </c:pt>
                <c:pt idx="4210">
                  <c:v>253139560</c:v>
                </c:pt>
                <c:pt idx="4211">
                  <c:v>253184830</c:v>
                </c:pt>
                <c:pt idx="4212">
                  <c:v>253252663</c:v>
                </c:pt>
                <c:pt idx="4213">
                  <c:v>253318026</c:v>
                </c:pt>
                <c:pt idx="4214">
                  <c:v>253365910</c:v>
                </c:pt>
                <c:pt idx="4215">
                  <c:v>253413293</c:v>
                </c:pt>
                <c:pt idx="4216">
                  <c:v>253471439</c:v>
                </c:pt>
                <c:pt idx="4217">
                  <c:v>253524803</c:v>
                </c:pt>
                <c:pt idx="4218">
                  <c:v>253604866</c:v>
                </c:pt>
                <c:pt idx="4219">
                  <c:v>253672383</c:v>
                </c:pt>
                <c:pt idx="4220">
                  <c:v>253735205</c:v>
                </c:pt>
                <c:pt idx="4221">
                  <c:v>253778426</c:v>
                </c:pt>
                <c:pt idx="4222">
                  <c:v>253826813</c:v>
                </c:pt>
                <c:pt idx="4223">
                  <c:v>253886935</c:v>
                </c:pt>
                <c:pt idx="4224">
                  <c:v>253937808</c:v>
                </c:pt>
                <c:pt idx="4225">
                  <c:v>253987557</c:v>
                </c:pt>
                <c:pt idx="4226">
                  <c:v>254038057</c:v>
                </c:pt>
                <c:pt idx="4227">
                  <c:v>254101543</c:v>
                </c:pt>
                <c:pt idx="4228">
                  <c:v>254153551</c:v>
                </c:pt>
                <c:pt idx="4229">
                  <c:v>254198668</c:v>
                </c:pt>
                <c:pt idx="4230">
                  <c:v>254258515</c:v>
                </c:pt>
                <c:pt idx="4231">
                  <c:v>254324014</c:v>
                </c:pt>
                <c:pt idx="4232">
                  <c:v>254375444</c:v>
                </c:pt>
                <c:pt idx="4233">
                  <c:v>254436458</c:v>
                </c:pt>
                <c:pt idx="4234">
                  <c:v>254485304</c:v>
                </c:pt>
                <c:pt idx="4235">
                  <c:v>254532779</c:v>
                </c:pt>
                <c:pt idx="4236">
                  <c:v>254584695</c:v>
                </c:pt>
                <c:pt idx="4237">
                  <c:v>254643279</c:v>
                </c:pt>
                <c:pt idx="4238">
                  <c:v>254696786</c:v>
                </c:pt>
                <c:pt idx="4239">
                  <c:v>254723045</c:v>
                </c:pt>
                <c:pt idx="4240">
                  <c:v>254799471</c:v>
                </c:pt>
                <c:pt idx="4241">
                  <c:v>254860665</c:v>
                </c:pt>
                <c:pt idx="4242">
                  <c:v>254939258</c:v>
                </c:pt>
                <c:pt idx="4243">
                  <c:v>255011508</c:v>
                </c:pt>
                <c:pt idx="4244">
                  <c:v>255068542</c:v>
                </c:pt>
                <c:pt idx="4245">
                  <c:v>255125979</c:v>
                </c:pt>
                <c:pt idx="4246">
                  <c:v>255197318</c:v>
                </c:pt>
                <c:pt idx="4247">
                  <c:v>255247432</c:v>
                </c:pt>
                <c:pt idx="4248">
                  <c:v>255295981</c:v>
                </c:pt>
                <c:pt idx="4249">
                  <c:v>255347757</c:v>
                </c:pt>
                <c:pt idx="4250">
                  <c:v>255406386</c:v>
                </c:pt>
                <c:pt idx="4251">
                  <c:v>255475574</c:v>
                </c:pt>
                <c:pt idx="4252">
                  <c:v>255547009</c:v>
                </c:pt>
                <c:pt idx="4253">
                  <c:v>255599071</c:v>
                </c:pt>
                <c:pt idx="4254">
                  <c:v>255675122</c:v>
                </c:pt>
                <c:pt idx="4255">
                  <c:v>255736192</c:v>
                </c:pt>
                <c:pt idx="4256">
                  <c:v>255796718</c:v>
                </c:pt>
                <c:pt idx="4257">
                  <c:v>255856453</c:v>
                </c:pt>
                <c:pt idx="4258">
                  <c:v>255908603</c:v>
                </c:pt>
                <c:pt idx="4259">
                  <c:v>255974491</c:v>
                </c:pt>
                <c:pt idx="4260">
                  <c:v>256021114</c:v>
                </c:pt>
                <c:pt idx="4261">
                  <c:v>256077127</c:v>
                </c:pt>
                <c:pt idx="4262">
                  <c:v>256147263</c:v>
                </c:pt>
                <c:pt idx="4263">
                  <c:v>256195618</c:v>
                </c:pt>
                <c:pt idx="4264">
                  <c:v>256253507</c:v>
                </c:pt>
                <c:pt idx="4265">
                  <c:v>256288619</c:v>
                </c:pt>
                <c:pt idx="4266">
                  <c:v>256360765</c:v>
                </c:pt>
                <c:pt idx="4267">
                  <c:v>256427999</c:v>
                </c:pt>
                <c:pt idx="4268">
                  <c:v>256471387</c:v>
                </c:pt>
                <c:pt idx="4269">
                  <c:v>256531346</c:v>
                </c:pt>
                <c:pt idx="4270">
                  <c:v>256582984</c:v>
                </c:pt>
                <c:pt idx="4271">
                  <c:v>256646615</c:v>
                </c:pt>
                <c:pt idx="4272">
                  <c:v>256706129</c:v>
                </c:pt>
                <c:pt idx="4273">
                  <c:v>256756776</c:v>
                </c:pt>
                <c:pt idx="4274">
                  <c:v>256807939</c:v>
                </c:pt>
                <c:pt idx="4275">
                  <c:v>256872884</c:v>
                </c:pt>
                <c:pt idx="4276">
                  <c:v>256944740</c:v>
                </c:pt>
                <c:pt idx="4277">
                  <c:v>257008484</c:v>
                </c:pt>
                <c:pt idx="4278">
                  <c:v>257046049</c:v>
                </c:pt>
                <c:pt idx="4279">
                  <c:v>257101127</c:v>
                </c:pt>
                <c:pt idx="4280">
                  <c:v>257159912</c:v>
                </c:pt>
                <c:pt idx="4281">
                  <c:v>257223378</c:v>
                </c:pt>
                <c:pt idx="4282">
                  <c:v>257293888</c:v>
                </c:pt>
                <c:pt idx="4283">
                  <c:v>257359181</c:v>
                </c:pt>
                <c:pt idx="4284">
                  <c:v>257421277</c:v>
                </c:pt>
                <c:pt idx="4285">
                  <c:v>257477653</c:v>
                </c:pt>
                <c:pt idx="4286">
                  <c:v>257519519</c:v>
                </c:pt>
                <c:pt idx="4287">
                  <c:v>257556117</c:v>
                </c:pt>
                <c:pt idx="4288">
                  <c:v>257605861</c:v>
                </c:pt>
                <c:pt idx="4289">
                  <c:v>257666348</c:v>
                </c:pt>
                <c:pt idx="4290">
                  <c:v>257718140</c:v>
                </c:pt>
                <c:pt idx="4291">
                  <c:v>257759864</c:v>
                </c:pt>
                <c:pt idx="4292">
                  <c:v>257800974</c:v>
                </c:pt>
                <c:pt idx="4293">
                  <c:v>257866322</c:v>
                </c:pt>
                <c:pt idx="4294">
                  <c:v>257930219</c:v>
                </c:pt>
                <c:pt idx="4295">
                  <c:v>257985894</c:v>
                </c:pt>
                <c:pt idx="4296">
                  <c:v>258059476</c:v>
                </c:pt>
                <c:pt idx="4297">
                  <c:v>258126748</c:v>
                </c:pt>
                <c:pt idx="4298">
                  <c:v>258177945</c:v>
                </c:pt>
                <c:pt idx="4299">
                  <c:v>258237492</c:v>
                </c:pt>
                <c:pt idx="4300">
                  <c:v>258301686</c:v>
                </c:pt>
                <c:pt idx="4301">
                  <c:v>258366824</c:v>
                </c:pt>
                <c:pt idx="4302">
                  <c:v>258415660</c:v>
                </c:pt>
                <c:pt idx="4303">
                  <c:v>258474274</c:v>
                </c:pt>
                <c:pt idx="4304">
                  <c:v>258526736</c:v>
                </c:pt>
                <c:pt idx="4305">
                  <c:v>258577349</c:v>
                </c:pt>
                <c:pt idx="4306">
                  <c:v>258632646</c:v>
                </c:pt>
                <c:pt idx="4307">
                  <c:v>258689294</c:v>
                </c:pt>
                <c:pt idx="4308">
                  <c:v>258754777</c:v>
                </c:pt>
                <c:pt idx="4309">
                  <c:v>258815227</c:v>
                </c:pt>
                <c:pt idx="4310">
                  <c:v>258868324</c:v>
                </c:pt>
                <c:pt idx="4311">
                  <c:v>258932254</c:v>
                </c:pt>
                <c:pt idx="4312">
                  <c:v>258972272</c:v>
                </c:pt>
                <c:pt idx="4313">
                  <c:v>259027911</c:v>
                </c:pt>
                <c:pt idx="4314">
                  <c:v>259077315</c:v>
                </c:pt>
                <c:pt idx="4315">
                  <c:v>259105207</c:v>
                </c:pt>
                <c:pt idx="4316">
                  <c:v>259140395</c:v>
                </c:pt>
                <c:pt idx="4317">
                  <c:v>259202160</c:v>
                </c:pt>
                <c:pt idx="4318">
                  <c:v>259255250</c:v>
                </c:pt>
                <c:pt idx="4319">
                  <c:v>259299319</c:v>
                </c:pt>
                <c:pt idx="4320">
                  <c:v>259354436</c:v>
                </c:pt>
                <c:pt idx="4321">
                  <c:v>259414500</c:v>
                </c:pt>
                <c:pt idx="4322">
                  <c:v>259477914</c:v>
                </c:pt>
                <c:pt idx="4323">
                  <c:v>259545559</c:v>
                </c:pt>
                <c:pt idx="4324">
                  <c:v>259589624</c:v>
                </c:pt>
                <c:pt idx="4325">
                  <c:v>259627009</c:v>
                </c:pt>
                <c:pt idx="4326">
                  <c:v>259688568</c:v>
                </c:pt>
                <c:pt idx="4327">
                  <c:v>259742063</c:v>
                </c:pt>
                <c:pt idx="4328">
                  <c:v>259793010</c:v>
                </c:pt>
                <c:pt idx="4329">
                  <c:v>259864648</c:v>
                </c:pt>
                <c:pt idx="4330">
                  <c:v>259931127</c:v>
                </c:pt>
                <c:pt idx="4331">
                  <c:v>259985412</c:v>
                </c:pt>
                <c:pt idx="4332">
                  <c:v>260048134</c:v>
                </c:pt>
                <c:pt idx="4333">
                  <c:v>260102534</c:v>
                </c:pt>
                <c:pt idx="4334">
                  <c:v>260150400</c:v>
                </c:pt>
                <c:pt idx="4335">
                  <c:v>260204444</c:v>
                </c:pt>
                <c:pt idx="4336">
                  <c:v>260267302</c:v>
                </c:pt>
                <c:pt idx="4337">
                  <c:v>260321935</c:v>
                </c:pt>
                <c:pt idx="4338">
                  <c:v>260377404</c:v>
                </c:pt>
                <c:pt idx="4339">
                  <c:v>260428272</c:v>
                </c:pt>
                <c:pt idx="4340">
                  <c:v>260481545</c:v>
                </c:pt>
                <c:pt idx="4341">
                  <c:v>260529494</c:v>
                </c:pt>
                <c:pt idx="4342">
                  <c:v>260591898</c:v>
                </c:pt>
                <c:pt idx="4343">
                  <c:v>260655514</c:v>
                </c:pt>
                <c:pt idx="4344">
                  <c:v>260713075</c:v>
                </c:pt>
                <c:pt idx="4345">
                  <c:v>260768024</c:v>
                </c:pt>
                <c:pt idx="4346">
                  <c:v>260822073</c:v>
                </c:pt>
                <c:pt idx="4347">
                  <c:v>260885140</c:v>
                </c:pt>
                <c:pt idx="4348">
                  <c:v>260941107</c:v>
                </c:pt>
                <c:pt idx="4349">
                  <c:v>260986055</c:v>
                </c:pt>
                <c:pt idx="4350">
                  <c:v>261031450</c:v>
                </c:pt>
                <c:pt idx="4351">
                  <c:v>261079822</c:v>
                </c:pt>
                <c:pt idx="4352">
                  <c:v>261148899</c:v>
                </c:pt>
                <c:pt idx="4353">
                  <c:v>261200184</c:v>
                </c:pt>
                <c:pt idx="4354">
                  <c:v>261240597</c:v>
                </c:pt>
                <c:pt idx="4355">
                  <c:v>261306038</c:v>
                </c:pt>
                <c:pt idx="4356">
                  <c:v>261368331</c:v>
                </c:pt>
                <c:pt idx="4357">
                  <c:v>261427860</c:v>
                </c:pt>
                <c:pt idx="4358">
                  <c:v>261477912</c:v>
                </c:pt>
                <c:pt idx="4359">
                  <c:v>261542358</c:v>
                </c:pt>
                <c:pt idx="4360">
                  <c:v>261602541</c:v>
                </c:pt>
                <c:pt idx="4361">
                  <c:v>261657162</c:v>
                </c:pt>
                <c:pt idx="4362">
                  <c:v>261718498</c:v>
                </c:pt>
                <c:pt idx="4363">
                  <c:v>261778029</c:v>
                </c:pt>
                <c:pt idx="4364">
                  <c:v>261838558</c:v>
                </c:pt>
                <c:pt idx="4365">
                  <c:v>261905771</c:v>
                </c:pt>
                <c:pt idx="4366">
                  <c:v>261962671</c:v>
                </c:pt>
                <c:pt idx="4367">
                  <c:v>262021160</c:v>
                </c:pt>
                <c:pt idx="4368">
                  <c:v>262086831</c:v>
                </c:pt>
                <c:pt idx="4369">
                  <c:v>262149442</c:v>
                </c:pt>
                <c:pt idx="4370">
                  <c:v>262208483</c:v>
                </c:pt>
                <c:pt idx="4371">
                  <c:v>262263050</c:v>
                </c:pt>
                <c:pt idx="4372">
                  <c:v>262318228</c:v>
                </c:pt>
                <c:pt idx="4373">
                  <c:v>262374191</c:v>
                </c:pt>
                <c:pt idx="4374">
                  <c:v>262419397</c:v>
                </c:pt>
                <c:pt idx="4375">
                  <c:v>262458150</c:v>
                </c:pt>
                <c:pt idx="4376">
                  <c:v>262515634</c:v>
                </c:pt>
                <c:pt idx="4377">
                  <c:v>262582146</c:v>
                </c:pt>
                <c:pt idx="4378">
                  <c:v>262627874</c:v>
                </c:pt>
                <c:pt idx="4379">
                  <c:v>262700356</c:v>
                </c:pt>
                <c:pt idx="4380">
                  <c:v>262751887</c:v>
                </c:pt>
                <c:pt idx="4381">
                  <c:v>262815812</c:v>
                </c:pt>
                <c:pt idx="4382">
                  <c:v>262877228</c:v>
                </c:pt>
                <c:pt idx="4383">
                  <c:v>262939573</c:v>
                </c:pt>
                <c:pt idx="4384">
                  <c:v>262977348</c:v>
                </c:pt>
                <c:pt idx="4385">
                  <c:v>263046753</c:v>
                </c:pt>
                <c:pt idx="4386">
                  <c:v>263086510</c:v>
                </c:pt>
                <c:pt idx="4387">
                  <c:v>263145847</c:v>
                </c:pt>
                <c:pt idx="4388">
                  <c:v>263225043</c:v>
                </c:pt>
                <c:pt idx="4389">
                  <c:v>263283383</c:v>
                </c:pt>
                <c:pt idx="4390">
                  <c:v>263335268</c:v>
                </c:pt>
                <c:pt idx="4391">
                  <c:v>263395201</c:v>
                </c:pt>
                <c:pt idx="4392">
                  <c:v>263453916</c:v>
                </c:pt>
                <c:pt idx="4393">
                  <c:v>263510075</c:v>
                </c:pt>
                <c:pt idx="4394">
                  <c:v>263566026</c:v>
                </c:pt>
                <c:pt idx="4395">
                  <c:v>263618157</c:v>
                </c:pt>
                <c:pt idx="4396">
                  <c:v>263685717</c:v>
                </c:pt>
                <c:pt idx="4397">
                  <c:v>263750533</c:v>
                </c:pt>
                <c:pt idx="4398">
                  <c:v>263812963</c:v>
                </c:pt>
                <c:pt idx="4399">
                  <c:v>263855300</c:v>
                </c:pt>
                <c:pt idx="4400">
                  <c:v>263913499</c:v>
                </c:pt>
                <c:pt idx="4401">
                  <c:v>263974263</c:v>
                </c:pt>
                <c:pt idx="4402">
                  <c:v>264039903</c:v>
                </c:pt>
                <c:pt idx="4403">
                  <c:v>264090720</c:v>
                </c:pt>
                <c:pt idx="4404">
                  <c:v>264144305</c:v>
                </c:pt>
                <c:pt idx="4405">
                  <c:v>264211012</c:v>
                </c:pt>
                <c:pt idx="4406">
                  <c:v>264260379</c:v>
                </c:pt>
                <c:pt idx="4407">
                  <c:v>264320394</c:v>
                </c:pt>
                <c:pt idx="4408">
                  <c:v>264377230</c:v>
                </c:pt>
                <c:pt idx="4409">
                  <c:v>264448889</c:v>
                </c:pt>
                <c:pt idx="4410">
                  <c:v>264522346</c:v>
                </c:pt>
                <c:pt idx="4411">
                  <c:v>264591096</c:v>
                </c:pt>
                <c:pt idx="4412">
                  <c:v>264655528</c:v>
                </c:pt>
                <c:pt idx="4413">
                  <c:v>264725956</c:v>
                </c:pt>
                <c:pt idx="4414">
                  <c:v>264781557</c:v>
                </c:pt>
                <c:pt idx="4415">
                  <c:v>264841796</c:v>
                </c:pt>
                <c:pt idx="4416">
                  <c:v>264903156</c:v>
                </c:pt>
                <c:pt idx="4417">
                  <c:v>264960465</c:v>
                </c:pt>
                <c:pt idx="4418">
                  <c:v>265008480</c:v>
                </c:pt>
                <c:pt idx="4419">
                  <c:v>265065326</c:v>
                </c:pt>
                <c:pt idx="4420">
                  <c:v>265132620</c:v>
                </c:pt>
                <c:pt idx="4421">
                  <c:v>265184060</c:v>
                </c:pt>
                <c:pt idx="4422">
                  <c:v>265253818</c:v>
                </c:pt>
                <c:pt idx="4423">
                  <c:v>265314423</c:v>
                </c:pt>
                <c:pt idx="4424">
                  <c:v>265359403</c:v>
                </c:pt>
                <c:pt idx="4425">
                  <c:v>265414099</c:v>
                </c:pt>
                <c:pt idx="4426">
                  <c:v>265462692</c:v>
                </c:pt>
                <c:pt idx="4427">
                  <c:v>265519001</c:v>
                </c:pt>
                <c:pt idx="4428">
                  <c:v>265580073</c:v>
                </c:pt>
                <c:pt idx="4429">
                  <c:v>265641498</c:v>
                </c:pt>
                <c:pt idx="4430">
                  <c:v>265701154</c:v>
                </c:pt>
                <c:pt idx="4431">
                  <c:v>265765831</c:v>
                </c:pt>
                <c:pt idx="4432">
                  <c:v>265828674</c:v>
                </c:pt>
                <c:pt idx="4433">
                  <c:v>265889926</c:v>
                </c:pt>
                <c:pt idx="4434">
                  <c:v>265931507</c:v>
                </c:pt>
                <c:pt idx="4435">
                  <c:v>265978308</c:v>
                </c:pt>
                <c:pt idx="4436">
                  <c:v>266037664</c:v>
                </c:pt>
                <c:pt idx="4437">
                  <c:v>266079239</c:v>
                </c:pt>
                <c:pt idx="4438">
                  <c:v>266134195</c:v>
                </c:pt>
                <c:pt idx="4439">
                  <c:v>266201883</c:v>
                </c:pt>
                <c:pt idx="4440">
                  <c:v>266245705</c:v>
                </c:pt>
                <c:pt idx="4441">
                  <c:v>266292819</c:v>
                </c:pt>
                <c:pt idx="4442">
                  <c:v>266349671</c:v>
                </c:pt>
                <c:pt idx="4443">
                  <c:v>266402429</c:v>
                </c:pt>
                <c:pt idx="4444">
                  <c:v>266459432</c:v>
                </c:pt>
                <c:pt idx="4445">
                  <c:v>266528275</c:v>
                </c:pt>
                <c:pt idx="4446">
                  <c:v>266578295</c:v>
                </c:pt>
                <c:pt idx="4447">
                  <c:v>266645872</c:v>
                </c:pt>
                <c:pt idx="4448">
                  <c:v>266701106</c:v>
                </c:pt>
                <c:pt idx="4449">
                  <c:v>266753006</c:v>
                </c:pt>
                <c:pt idx="4450">
                  <c:v>266803427</c:v>
                </c:pt>
                <c:pt idx="4451">
                  <c:v>266867724</c:v>
                </c:pt>
                <c:pt idx="4452">
                  <c:v>266923882</c:v>
                </c:pt>
                <c:pt idx="4453">
                  <c:v>266971453</c:v>
                </c:pt>
                <c:pt idx="4454">
                  <c:v>267014205</c:v>
                </c:pt>
                <c:pt idx="4455">
                  <c:v>267057656</c:v>
                </c:pt>
                <c:pt idx="4456">
                  <c:v>267130453</c:v>
                </c:pt>
                <c:pt idx="4457">
                  <c:v>267154759</c:v>
                </c:pt>
                <c:pt idx="4458">
                  <c:v>267213420</c:v>
                </c:pt>
                <c:pt idx="4459">
                  <c:v>267276747</c:v>
                </c:pt>
                <c:pt idx="4460">
                  <c:v>267332446</c:v>
                </c:pt>
                <c:pt idx="4461">
                  <c:v>267382347</c:v>
                </c:pt>
                <c:pt idx="4462">
                  <c:v>267452639</c:v>
                </c:pt>
                <c:pt idx="4463">
                  <c:v>267511492</c:v>
                </c:pt>
                <c:pt idx="4464">
                  <c:v>267583986</c:v>
                </c:pt>
                <c:pt idx="4465">
                  <c:v>267652613</c:v>
                </c:pt>
                <c:pt idx="4466">
                  <c:v>267703075</c:v>
                </c:pt>
                <c:pt idx="4467">
                  <c:v>267737023</c:v>
                </c:pt>
                <c:pt idx="4468">
                  <c:v>267782795</c:v>
                </c:pt>
                <c:pt idx="4469">
                  <c:v>267843820</c:v>
                </c:pt>
                <c:pt idx="4470">
                  <c:v>267911008</c:v>
                </c:pt>
                <c:pt idx="4471">
                  <c:v>267962012</c:v>
                </c:pt>
                <c:pt idx="4472">
                  <c:v>268023021</c:v>
                </c:pt>
                <c:pt idx="4473">
                  <c:v>268071520</c:v>
                </c:pt>
                <c:pt idx="4474">
                  <c:v>268126739</c:v>
                </c:pt>
                <c:pt idx="4475">
                  <c:v>268191324</c:v>
                </c:pt>
                <c:pt idx="4476">
                  <c:v>268260715</c:v>
                </c:pt>
                <c:pt idx="4477">
                  <c:v>268319324</c:v>
                </c:pt>
                <c:pt idx="4478">
                  <c:v>268382456</c:v>
                </c:pt>
                <c:pt idx="4479">
                  <c:v>268454210</c:v>
                </c:pt>
                <c:pt idx="4480">
                  <c:v>268510128</c:v>
                </c:pt>
                <c:pt idx="4481">
                  <c:v>268560847</c:v>
                </c:pt>
                <c:pt idx="4482">
                  <c:v>268615999</c:v>
                </c:pt>
                <c:pt idx="4483">
                  <c:v>268686591</c:v>
                </c:pt>
                <c:pt idx="4484">
                  <c:v>268736858</c:v>
                </c:pt>
                <c:pt idx="4485">
                  <c:v>268803261</c:v>
                </c:pt>
                <c:pt idx="4486">
                  <c:v>268857190</c:v>
                </c:pt>
                <c:pt idx="4487">
                  <c:v>268927815</c:v>
                </c:pt>
                <c:pt idx="4488">
                  <c:v>268975166</c:v>
                </c:pt>
                <c:pt idx="4489">
                  <c:v>269046650</c:v>
                </c:pt>
                <c:pt idx="4490">
                  <c:v>269097051</c:v>
                </c:pt>
                <c:pt idx="4491">
                  <c:v>269139097</c:v>
                </c:pt>
                <c:pt idx="4492">
                  <c:v>269209874</c:v>
                </c:pt>
                <c:pt idx="4493">
                  <c:v>269271470</c:v>
                </c:pt>
                <c:pt idx="4494">
                  <c:v>269341906</c:v>
                </c:pt>
                <c:pt idx="4495">
                  <c:v>269397458</c:v>
                </c:pt>
                <c:pt idx="4496">
                  <c:v>269439538</c:v>
                </c:pt>
                <c:pt idx="4497">
                  <c:v>269489775</c:v>
                </c:pt>
                <c:pt idx="4498">
                  <c:v>269531361</c:v>
                </c:pt>
                <c:pt idx="4499">
                  <c:v>269595822</c:v>
                </c:pt>
                <c:pt idx="4500">
                  <c:v>269652535</c:v>
                </c:pt>
                <c:pt idx="4501">
                  <c:v>269725934</c:v>
                </c:pt>
                <c:pt idx="4502">
                  <c:v>269800812</c:v>
                </c:pt>
                <c:pt idx="4503">
                  <c:v>269846129</c:v>
                </c:pt>
                <c:pt idx="4504">
                  <c:v>269904308</c:v>
                </c:pt>
                <c:pt idx="4505">
                  <c:v>269975474</c:v>
                </c:pt>
                <c:pt idx="4506">
                  <c:v>270051140</c:v>
                </c:pt>
                <c:pt idx="4507">
                  <c:v>270113558</c:v>
                </c:pt>
                <c:pt idx="4508">
                  <c:v>270172606</c:v>
                </c:pt>
                <c:pt idx="4509">
                  <c:v>270236706</c:v>
                </c:pt>
                <c:pt idx="4510">
                  <c:v>270304316</c:v>
                </c:pt>
                <c:pt idx="4511">
                  <c:v>270355225</c:v>
                </c:pt>
                <c:pt idx="4512">
                  <c:v>270411774</c:v>
                </c:pt>
                <c:pt idx="4513">
                  <c:v>270466429</c:v>
                </c:pt>
                <c:pt idx="4514">
                  <c:v>270538508</c:v>
                </c:pt>
                <c:pt idx="4515">
                  <c:v>270601011</c:v>
                </c:pt>
                <c:pt idx="4516">
                  <c:v>270656207</c:v>
                </c:pt>
                <c:pt idx="4517">
                  <c:v>270694664</c:v>
                </c:pt>
                <c:pt idx="4518">
                  <c:v>270763197</c:v>
                </c:pt>
                <c:pt idx="4519">
                  <c:v>270815547</c:v>
                </c:pt>
                <c:pt idx="4520">
                  <c:v>270868139</c:v>
                </c:pt>
                <c:pt idx="4521">
                  <c:v>270919266</c:v>
                </c:pt>
                <c:pt idx="4522">
                  <c:v>270965090</c:v>
                </c:pt>
                <c:pt idx="4523">
                  <c:v>271016279</c:v>
                </c:pt>
                <c:pt idx="4524">
                  <c:v>271075925</c:v>
                </c:pt>
                <c:pt idx="4525">
                  <c:v>271142164</c:v>
                </c:pt>
                <c:pt idx="4526">
                  <c:v>271190498</c:v>
                </c:pt>
                <c:pt idx="4527">
                  <c:v>271226251</c:v>
                </c:pt>
                <c:pt idx="4528">
                  <c:v>271287332</c:v>
                </c:pt>
                <c:pt idx="4529">
                  <c:v>271345871</c:v>
                </c:pt>
                <c:pt idx="4530">
                  <c:v>271402191</c:v>
                </c:pt>
                <c:pt idx="4531">
                  <c:v>271450870</c:v>
                </c:pt>
                <c:pt idx="4532">
                  <c:v>271513411</c:v>
                </c:pt>
                <c:pt idx="4533">
                  <c:v>271568106</c:v>
                </c:pt>
                <c:pt idx="4534">
                  <c:v>271607609</c:v>
                </c:pt>
                <c:pt idx="4535">
                  <c:v>271647219</c:v>
                </c:pt>
                <c:pt idx="4536">
                  <c:v>271692108</c:v>
                </c:pt>
                <c:pt idx="4537">
                  <c:v>271737930</c:v>
                </c:pt>
                <c:pt idx="4538">
                  <c:v>271768724</c:v>
                </c:pt>
                <c:pt idx="4539">
                  <c:v>271825840</c:v>
                </c:pt>
                <c:pt idx="4540">
                  <c:v>271873557</c:v>
                </c:pt>
                <c:pt idx="4541">
                  <c:v>271922845</c:v>
                </c:pt>
                <c:pt idx="4542">
                  <c:v>271987478</c:v>
                </c:pt>
                <c:pt idx="4543">
                  <c:v>272034387</c:v>
                </c:pt>
                <c:pt idx="4544">
                  <c:v>272077033</c:v>
                </c:pt>
                <c:pt idx="4545">
                  <c:v>272144163</c:v>
                </c:pt>
                <c:pt idx="4546">
                  <c:v>272207519</c:v>
                </c:pt>
                <c:pt idx="4547">
                  <c:v>272271657</c:v>
                </c:pt>
                <c:pt idx="4548">
                  <c:v>272318499</c:v>
                </c:pt>
                <c:pt idx="4549">
                  <c:v>272379416</c:v>
                </c:pt>
                <c:pt idx="4550">
                  <c:v>272421485</c:v>
                </c:pt>
                <c:pt idx="4551">
                  <c:v>272476239</c:v>
                </c:pt>
                <c:pt idx="4552">
                  <c:v>272528229</c:v>
                </c:pt>
                <c:pt idx="4553">
                  <c:v>272594392</c:v>
                </c:pt>
                <c:pt idx="4554">
                  <c:v>272653281</c:v>
                </c:pt>
                <c:pt idx="4555">
                  <c:v>272707456</c:v>
                </c:pt>
                <c:pt idx="4556">
                  <c:v>272763162</c:v>
                </c:pt>
                <c:pt idx="4557">
                  <c:v>272808843</c:v>
                </c:pt>
                <c:pt idx="4558">
                  <c:v>272870880</c:v>
                </c:pt>
                <c:pt idx="4559">
                  <c:v>272939337</c:v>
                </c:pt>
                <c:pt idx="4560">
                  <c:v>272994456</c:v>
                </c:pt>
                <c:pt idx="4561">
                  <c:v>273044486</c:v>
                </c:pt>
                <c:pt idx="4562">
                  <c:v>273075138</c:v>
                </c:pt>
                <c:pt idx="4563">
                  <c:v>273142322</c:v>
                </c:pt>
                <c:pt idx="4564">
                  <c:v>273199939</c:v>
                </c:pt>
                <c:pt idx="4565">
                  <c:v>273266022</c:v>
                </c:pt>
                <c:pt idx="4566">
                  <c:v>273322354</c:v>
                </c:pt>
                <c:pt idx="4567">
                  <c:v>273369277</c:v>
                </c:pt>
                <c:pt idx="4568">
                  <c:v>273421646</c:v>
                </c:pt>
                <c:pt idx="4569">
                  <c:v>273462141</c:v>
                </c:pt>
                <c:pt idx="4570">
                  <c:v>273512184</c:v>
                </c:pt>
                <c:pt idx="4571">
                  <c:v>273569514</c:v>
                </c:pt>
                <c:pt idx="4572">
                  <c:v>273627596</c:v>
                </c:pt>
                <c:pt idx="4573">
                  <c:v>273691287</c:v>
                </c:pt>
                <c:pt idx="4574">
                  <c:v>273757719</c:v>
                </c:pt>
                <c:pt idx="4575">
                  <c:v>273805355</c:v>
                </c:pt>
                <c:pt idx="4576">
                  <c:v>273865842</c:v>
                </c:pt>
                <c:pt idx="4577">
                  <c:v>273909304</c:v>
                </c:pt>
                <c:pt idx="4578">
                  <c:v>273965904</c:v>
                </c:pt>
                <c:pt idx="4579">
                  <c:v>274012254</c:v>
                </c:pt>
                <c:pt idx="4580">
                  <c:v>274059752</c:v>
                </c:pt>
                <c:pt idx="4581">
                  <c:v>274132035</c:v>
                </c:pt>
                <c:pt idx="4582">
                  <c:v>274199493</c:v>
                </c:pt>
                <c:pt idx="4583">
                  <c:v>274263566</c:v>
                </c:pt>
                <c:pt idx="4584">
                  <c:v>274330474</c:v>
                </c:pt>
                <c:pt idx="4585">
                  <c:v>274391816</c:v>
                </c:pt>
                <c:pt idx="4586">
                  <c:v>274439474</c:v>
                </c:pt>
                <c:pt idx="4587">
                  <c:v>274501286</c:v>
                </c:pt>
                <c:pt idx="4588">
                  <c:v>274554864</c:v>
                </c:pt>
                <c:pt idx="4589">
                  <c:v>274607535</c:v>
                </c:pt>
                <c:pt idx="4590">
                  <c:v>274675775</c:v>
                </c:pt>
                <c:pt idx="4591">
                  <c:v>274728362</c:v>
                </c:pt>
                <c:pt idx="4592">
                  <c:v>274779272</c:v>
                </c:pt>
                <c:pt idx="4593">
                  <c:v>274843297</c:v>
                </c:pt>
                <c:pt idx="4594">
                  <c:v>274906033</c:v>
                </c:pt>
                <c:pt idx="4595">
                  <c:v>274968099</c:v>
                </c:pt>
                <c:pt idx="4596">
                  <c:v>275011997</c:v>
                </c:pt>
                <c:pt idx="4597">
                  <c:v>275072000</c:v>
                </c:pt>
                <c:pt idx="4598">
                  <c:v>275150293</c:v>
                </c:pt>
                <c:pt idx="4599">
                  <c:v>275222134</c:v>
                </c:pt>
                <c:pt idx="4600">
                  <c:v>275284724</c:v>
                </c:pt>
                <c:pt idx="4601">
                  <c:v>275352248</c:v>
                </c:pt>
                <c:pt idx="4602">
                  <c:v>275401449</c:v>
                </c:pt>
                <c:pt idx="4603">
                  <c:v>275466694</c:v>
                </c:pt>
                <c:pt idx="4604">
                  <c:v>275515026</c:v>
                </c:pt>
                <c:pt idx="4605">
                  <c:v>275564653</c:v>
                </c:pt>
                <c:pt idx="4606">
                  <c:v>275627349</c:v>
                </c:pt>
                <c:pt idx="4607">
                  <c:v>275678085</c:v>
                </c:pt>
                <c:pt idx="4608">
                  <c:v>275746449</c:v>
                </c:pt>
                <c:pt idx="4609">
                  <c:v>275804724</c:v>
                </c:pt>
                <c:pt idx="4610">
                  <c:v>275875703</c:v>
                </c:pt>
                <c:pt idx="4611">
                  <c:v>275944846</c:v>
                </c:pt>
                <c:pt idx="4612">
                  <c:v>276009585</c:v>
                </c:pt>
                <c:pt idx="4613">
                  <c:v>276071916</c:v>
                </c:pt>
                <c:pt idx="4614">
                  <c:v>276128946</c:v>
                </c:pt>
                <c:pt idx="4615">
                  <c:v>276181007</c:v>
                </c:pt>
                <c:pt idx="4616">
                  <c:v>276216426</c:v>
                </c:pt>
                <c:pt idx="4617">
                  <c:v>276282424</c:v>
                </c:pt>
                <c:pt idx="4618">
                  <c:v>276347240</c:v>
                </c:pt>
                <c:pt idx="4619">
                  <c:v>276398928</c:v>
                </c:pt>
                <c:pt idx="4620">
                  <c:v>276463587</c:v>
                </c:pt>
                <c:pt idx="4621">
                  <c:v>276516239</c:v>
                </c:pt>
                <c:pt idx="4622">
                  <c:v>276581299</c:v>
                </c:pt>
                <c:pt idx="4623">
                  <c:v>276654514</c:v>
                </c:pt>
                <c:pt idx="4624">
                  <c:v>276728108</c:v>
                </c:pt>
                <c:pt idx="4625">
                  <c:v>276782816</c:v>
                </c:pt>
                <c:pt idx="4626">
                  <c:v>276842362</c:v>
                </c:pt>
                <c:pt idx="4627">
                  <c:v>276905022</c:v>
                </c:pt>
                <c:pt idx="4628">
                  <c:v>276968337</c:v>
                </c:pt>
                <c:pt idx="4629">
                  <c:v>277023508</c:v>
                </c:pt>
                <c:pt idx="4630">
                  <c:v>277082401</c:v>
                </c:pt>
                <c:pt idx="4631">
                  <c:v>277136683</c:v>
                </c:pt>
                <c:pt idx="4632">
                  <c:v>277194423</c:v>
                </c:pt>
                <c:pt idx="4633">
                  <c:v>277250769</c:v>
                </c:pt>
                <c:pt idx="4634">
                  <c:v>277306675</c:v>
                </c:pt>
                <c:pt idx="4635">
                  <c:v>277376382</c:v>
                </c:pt>
                <c:pt idx="4636">
                  <c:v>277437228</c:v>
                </c:pt>
                <c:pt idx="4637">
                  <c:v>277474419</c:v>
                </c:pt>
                <c:pt idx="4638">
                  <c:v>277501887</c:v>
                </c:pt>
                <c:pt idx="4639">
                  <c:v>277554481</c:v>
                </c:pt>
                <c:pt idx="4640">
                  <c:v>277618684</c:v>
                </c:pt>
                <c:pt idx="4641">
                  <c:v>277663221</c:v>
                </c:pt>
                <c:pt idx="4642">
                  <c:v>277732578</c:v>
                </c:pt>
                <c:pt idx="4643">
                  <c:v>277784826</c:v>
                </c:pt>
                <c:pt idx="4644">
                  <c:v>277841538</c:v>
                </c:pt>
                <c:pt idx="4645">
                  <c:v>277894320</c:v>
                </c:pt>
                <c:pt idx="4646">
                  <c:v>277947821</c:v>
                </c:pt>
                <c:pt idx="4647">
                  <c:v>278004295</c:v>
                </c:pt>
                <c:pt idx="4648">
                  <c:v>278053658</c:v>
                </c:pt>
                <c:pt idx="4649">
                  <c:v>278114601</c:v>
                </c:pt>
                <c:pt idx="4650">
                  <c:v>278162781</c:v>
                </c:pt>
                <c:pt idx="4651">
                  <c:v>278198425</c:v>
                </c:pt>
                <c:pt idx="4652">
                  <c:v>278240650</c:v>
                </c:pt>
                <c:pt idx="4653">
                  <c:v>278298778</c:v>
                </c:pt>
                <c:pt idx="4654">
                  <c:v>278363520</c:v>
                </c:pt>
                <c:pt idx="4655">
                  <c:v>278405384</c:v>
                </c:pt>
                <c:pt idx="4656">
                  <c:v>278481751</c:v>
                </c:pt>
                <c:pt idx="4657">
                  <c:v>278537801</c:v>
                </c:pt>
                <c:pt idx="4658">
                  <c:v>278586462</c:v>
                </c:pt>
                <c:pt idx="4659">
                  <c:v>278657085</c:v>
                </c:pt>
                <c:pt idx="4660">
                  <c:v>278711481</c:v>
                </c:pt>
                <c:pt idx="4661">
                  <c:v>278781105</c:v>
                </c:pt>
                <c:pt idx="4662">
                  <c:v>278843165</c:v>
                </c:pt>
                <c:pt idx="4663">
                  <c:v>278913632</c:v>
                </c:pt>
                <c:pt idx="4664">
                  <c:v>278966952</c:v>
                </c:pt>
                <c:pt idx="4665">
                  <c:v>279034083</c:v>
                </c:pt>
                <c:pt idx="4666">
                  <c:v>279091302</c:v>
                </c:pt>
                <c:pt idx="4667">
                  <c:v>279164484</c:v>
                </c:pt>
                <c:pt idx="4668">
                  <c:v>279227038</c:v>
                </c:pt>
                <c:pt idx="4669">
                  <c:v>279275531</c:v>
                </c:pt>
                <c:pt idx="4670">
                  <c:v>279323757</c:v>
                </c:pt>
                <c:pt idx="4671">
                  <c:v>279365338</c:v>
                </c:pt>
                <c:pt idx="4672">
                  <c:v>279417213</c:v>
                </c:pt>
                <c:pt idx="4673">
                  <c:v>279472957</c:v>
                </c:pt>
                <c:pt idx="4674">
                  <c:v>279549026</c:v>
                </c:pt>
                <c:pt idx="4675">
                  <c:v>279608366</c:v>
                </c:pt>
                <c:pt idx="4676">
                  <c:v>279658451</c:v>
                </c:pt>
                <c:pt idx="4677">
                  <c:v>279702468</c:v>
                </c:pt>
                <c:pt idx="4678">
                  <c:v>279743416</c:v>
                </c:pt>
                <c:pt idx="4679">
                  <c:v>279772389</c:v>
                </c:pt>
                <c:pt idx="4680">
                  <c:v>279826953</c:v>
                </c:pt>
                <c:pt idx="4681">
                  <c:v>279884130</c:v>
                </c:pt>
                <c:pt idx="4682">
                  <c:v>279940766</c:v>
                </c:pt>
                <c:pt idx="4683">
                  <c:v>279985866</c:v>
                </c:pt>
                <c:pt idx="4684">
                  <c:v>280050881</c:v>
                </c:pt>
                <c:pt idx="4685">
                  <c:v>280110750</c:v>
                </c:pt>
                <c:pt idx="4686">
                  <c:v>280168757</c:v>
                </c:pt>
                <c:pt idx="4687">
                  <c:v>280213489</c:v>
                </c:pt>
                <c:pt idx="4688">
                  <c:v>280273281</c:v>
                </c:pt>
                <c:pt idx="4689">
                  <c:v>280323314</c:v>
                </c:pt>
                <c:pt idx="4690">
                  <c:v>280376805</c:v>
                </c:pt>
                <c:pt idx="4691">
                  <c:v>280436793</c:v>
                </c:pt>
                <c:pt idx="4692">
                  <c:v>280483182</c:v>
                </c:pt>
                <c:pt idx="4693">
                  <c:v>280524401</c:v>
                </c:pt>
                <c:pt idx="4694">
                  <c:v>280586583</c:v>
                </c:pt>
                <c:pt idx="4695">
                  <c:v>280648445</c:v>
                </c:pt>
                <c:pt idx="4696">
                  <c:v>280700277</c:v>
                </c:pt>
                <c:pt idx="4697">
                  <c:v>280748319</c:v>
                </c:pt>
                <c:pt idx="4698">
                  <c:v>280789959</c:v>
                </c:pt>
                <c:pt idx="4699">
                  <c:v>280858298</c:v>
                </c:pt>
                <c:pt idx="4700">
                  <c:v>280902220</c:v>
                </c:pt>
                <c:pt idx="4701">
                  <c:v>280947153</c:v>
                </c:pt>
                <c:pt idx="4702">
                  <c:v>280992138</c:v>
                </c:pt>
                <c:pt idx="4703">
                  <c:v>281054519</c:v>
                </c:pt>
                <c:pt idx="4704">
                  <c:v>281123320</c:v>
                </c:pt>
                <c:pt idx="4705">
                  <c:v>281199368</c:v>
                </c:pt>
                <c:pt idx="4706">
                  <c:v>281251266</c:v>
                </c:pt>
                <c:pt idx="4707">
                  <c:v>281283083</c:v>
                </c:pt>
                <c:pt idx="4708">
                  <c:v>281315712</c:v>
                </c:pt>
                <c:pt idx="4709">
                  <c:v>281372491</c:v>
                </c:pt>
                <c:pt idx="4710">
                  <c:v>281428697</c:v>
                </c:pt>
                <c:pt idx="4711">
                  <c:v>281486355</c:v>
                </c:pt>
                <c:pt idx="4712">
                  <c:v>281550880</c:v>
                </c:pt>
                <c:pt idx="4713">
                  <c:v>281595836</c:v>
                </c:pt>
                <c:pt idx="4714">
                  <c:v>281659034</c:v>
                </c:pt>
                <c:pt idx="4715">
                  <c:v>281711214</c:v>
                </c:pt>
                <c:pt idx="4716">
                  <c:v>281761414</c:v>
                </c:pt>
                <c:pt idx="4717">
                  <c:v>281813909</c:v>
                </c:pt>
                <c:pt idx="4718">
                  <c:v>281866299</c:v>
                </c:pt>
                <c:pt idx="4719">
                  <c:v>281906899</c:v>
                </c:pt>
                <c:pt idx="4720">
                  <c:v>281964062</c:v>
                </c:pt>
                <c:pt idx="4721">
                  <c:v>282018729</c:v>
                </c:pt>
                <c:pt idx="4722">
                  <c:v>282075335</c:v>
                </c:pt>
                <c:pt idx="4723">
                  <c:v>282137471</c:v>
                </c:pt>
                <c:pt idx="4724">
                  <c:v>282179966</c:v>
                </c:pt>
                <c:pt idx="4725">
                  <c:v>282231145</c:v>
                </c:pt>
                <c:pt idx="4726">
                  <c:v>282288781</c:v>
                </c:pt>
                <c:pt idx="4727">
                  <c:v>282328647</c:v>
                </c:pt>
                <c:pt idx="4728">
                  <c:v>282364282</c:v>
                </c:pt>
                <c:pt idx="4729">
                  <c:v>282429210</c:v>
                </c:pt>
                <c:pt idx="4730">
                  <c:v>282487672</c:v>
                </c:pt>
                <c:pt idx="4731">
                  <c:v>282541540</c:v>
                </c:pt>
                <c:pt idx="4732">
                  <c:v>282583747</c:v>
                </c:pt>
                <c:pt idx="4733">
                  <c:v>282638729</c:v>
                </c:pt>
                <c:pt idx="4734">
                  <c:v>282704517</c:v>
                </c:pt>
                <c:pt idx="4735">
                  <c:v>282752948</c:v>
                </c:pt>
                <c:pt idx="4736">
                  <c:v>282807709</c:v>
                </c:pt>
                <c:pt idx="4737">
                  <c:v>282863119</c:v>
                </c:pt>
                <c:pt idx="4738">
                  <c:v>282916621</c:v>
                </c:pt>
                <c:pt idx="4739">
                  <c:v>282967351</c:v>
                </c:pt>
                <c:pt idx="4740">
                  <c:v>283019340</c:v>
                </c:pt>
                <c:pt idx="4741">
                  <c:v>283073695</c:v>
                </c:pt>
                <c:pt idx="4742">
                  <c:v>283134149</c:v>
                </c:pt>
                <c:pt idx="4743">
                  <c:v>283190412</c:v>
                </c:pt>
                <c:pt idx="4744">
                  <c:v>283241098</c:v>
                </c:pt>
                <c:pt idx="4745">
                  <c:v>283289402</c:v>
                </c:pt>
                <c:pt idx="4746">
                  <c:v>283334829</c:v>
                </c:pt>
                <c:pt idx="4747">
                  <c:v>283376430</c:v>
                </c:pt>
                <c:pt idx="4748">
                  <c:v>283407743</c:v>
                </c:pt>
                <c:pt idx="4749">
                  <c:v>283477222</c:v>
                </c:pt>
                <c:pt idx="4750">
                  <c:v>283513044</c:v>
                </c:pt>
                <c:pt idx="4751">
                  <c:v>283567373</c:v>
                </c:pt>
                <c:pt idx="4752">
                  <c:v>283620074</c:v>
                </c:pt>
                <c:pt idx="4753">
                  <c:v>283679437</c:v>
                </c:pt>
                <c:pt idx="4754">
                  <c:v>283725962</c:v>
                </c:pt>
                <c:pt idx="4755">
                  <c:v>283773950</c:v>
                </c:pt>
                <c:pt idx="4756">
                  <c:v>283837910</c:v>
                </c:pt>
                <c:pt idx="4757">
                  <c:v>283898571</c:v>
                </c:pt>
                <c:pt idx="4758">
                  <c:v>283951984</c:v>
                </c:pt>
                <c:pt idx="4759">
                  <c:v>283991129</c:v>
                </c:pt>
                <c:pt idx="4760">
                  <c:v>284050197</c:v>
                </c:pt>
                <c:pt idx="4761">
                  <c:v>284106379</c:v>
                </c:pt>
                <c:pt idx="4762">
                  <c:v>284165032</c:v>
                </c:pt>
                <c:pt idx="4763">
                  <c:v>284233302</c:v>
                </c:pt>
                <c:pt idx="4764">
                  <c:v>284292833</c:v>
                </c:pt>
                <c:pt idx="4765">
                  <c:v>284348743</c:v>
                </c:pt>
                <c:pt idx="4766">
                  <c:v>284411110</c:v>
                </c:pt>
                <c:pt idx="4767">
                  <c:v>284478025</c:v>
                </c:pt>
                <c:pt idx="4768">
                  <c:v>284524362</c:v>
                </c:pt>
                <c:pt idx="4769">
                  <c:v>284596080</c:v>
                </c:pt>
                <c:pt idx="4770">
                  <c:v>284648967</c:v>
                </c:pt>
                <c:pt idx="4771">
                  <c:v>284698547</c:v>
                </c:pt>
                <c:pt idx="4772">
                  <c:v>284763627</c:v>
                </c:pt>
                <c:pt idx="4773">
                  <c:v>284830583</c:v>
                </c:pt>
                <c:pt idx="4774">
                  <c:v>284891133</c:v>
                </c:pt>
                <c:pt idx="4775">
                  <c:v>284936367</c:v>
                </c:pt>
                <c:pt idx="4776">
                  <c:v>285003699</c:v>
                </c:pt>
                <c:pt idx="4777">
                  <c:v>285039782</c:v>
                </c:pt>
                <c:pt idx="4778">
                  <c:v>285096171</c:v>
                </c:pt>
                <c:pt idx="4779">
                  <c:v>285146380</c:v>
                </c:pt>
                <c:pt idx="4780">
                  <c:v>285188851</c:v>
                </c:pt>
                <c:pt idx="4781">
                  <c:v>285270549</c:v>
                </c:pt>
                <c:pt idx="4782">
                  <c:v>285325159</c:v>
                </c:pt>
                <c:pt idx="4783">
                  <c:v>285362079</c:v>
                </c:pt>
                <c:pt idx="4784">
                  <c:v>285431409</c:v>
                </c:pt>
                <c:pt idx="4785">
                  <c:v>285491889</c:v>
                </c:pt>
                <c:pt idx="4786">
                  <c:v>285547579</c:v>
                </c:pt>
                <c:pt idx="4787">
                  <c:v>285583214</c:v>
                </c:pt>
                <c:pt idx="4788">
                  <c:v>285649986</c:v>
                </c:pt>
                <c:pt idx="4789">
                  <c:v>285717122</c:v>
                </c:pt>
                <c:pt idx="4790">
                  <c:v>285791473</c:v>
                </c:pt>
                <c:pt idx="4791">
                  <c:v>285849545</c:v>
                </c:pt>
                <c:pt idx="4792">
                  <c:v>285903866</c:v>
                </c:pt>
                <c:pt idx="4793">
                  <c:v>285963269</c:v>
                </c:pt>
                <c:pt idx="4794">
                  <c:v>286013686</c:v>
                </c:pt>
                <c:pt idx="4795">
                  <c:v>286070446</c:v>
                </c:pt>
                <c:pt idx="4796">
                  <c:v>286138329</c:v>
                </c:pt>
                <c:pt idx="4797">
                  <c:v>286207287</c:v>
                </c:pt>
                <c:pt idx="4798">
                  <c:v>286254627</c:v>
                </c:pt>
                <c:pt idx="4799">
                  <c:v>286307783</c:v>
                </c:pt>
                <c:pt idx="4800">
                  <c:v>286359806</c:v>
                </c:pt>
                <c:pt idx="4801">
                  <c:v>286417747</c:v>
                </c:pt>
                <c:pt idx="4802">
                  <c:v>286482389</c:v>
                </c:pt>
                <c:pt idx="4803">
                  <c:v>286541115</c:v>
                </c:pt>
                <c:pt idx="4804">
                  <c:v>286586068</c:v>
                </c:pt>
                <c:pt idx="4805">
                  <c:v>286652974</c:v>
                </c:pt>
                <c:pt idx="4806">
                  <c:v>286728317</c:v>
                </c:pt>
                <c:pt idx="4807">
                  <c:v>286793957</c:v>
                </c:pt>
                <c:pt idx="4808">
                  <c:v>286833971</c:v>
                </c:pt>
                <c:pt idx="4809">
                  <c:v>286896731</c:v>
                </c:pt>
                <c:pt idx="4810">
                  <c:v>286966922</c:v>
                </c:pt>
                <c:pt idx="4811">
                  <c:v>287014656</c:v>
                </c:pt>
                <c:pt idx="4812">
                  <c:v>287077315</c:v>
                </c:pt>
                <c:pt idx="4813">
                  <c:v>287140049</c:v>
                </c:pt>
                <c:pt idx="4814">
                  <c:v>287191657</c:v>
                </c:pt>
                <c:pt idx="4815">
                  <c:v>287244144</c:v>
                </c:pt>
                <c:pt idx="4816">
                  <c:v>287305429</c:v>
                </c:pt>
                <c:pt idx="4817">
                  <c:v>287364850</c:v>
                </c:pt>
                <c:pt idx="4818">
                  <c:v>287423698</c:v>
                </c:pt>
                <c:pt idx="4819">
                  <c:v>287483604</c:v>
                </c:pt>
                <c:pt idx="4820">
                  <c:v>287534792</c:v>
                </c:pt>
                <c:pt idx="4821">
                  <c:v>287591723</c:v>
                </c:pt>
                <c:pt idx="4822">
                  <c:v>287649315</c:v>
                </c:pt>
                <c:pt idx="4823">
                  <c:v>287698292</c:v>
                </c:pt>
                <c:pt idx="4824">
                  <c:v>287740103</c:v>
                </c:pt>
                <c:pt idx="4825">
                  <c:v>287783496</c:v>
                </c:pt>
                <c:pt idx="4826">
                  <c:v>287842212</c:v>
                </c:pt>
                <c:pt idx="4827">
                  <c:v>287904534</c:v>
                </c:pt>
                <c:pt idx="4828">
                  <c:v>287952856</c:v>
                </c:pt>
                <c:pt idx="4829">
                  <c:v>288022662</c:v>
                </c:pt>
                <c:pt idx="4830">
                  <c:v>288071457</c:v>
                </c:pt>
                <c:pt idx="4831">
                  <c:v>288136021</c:v>
                </c:pt>
                <c:pt idx="4832">
                  <c:v>288208468</c:v>
                </c:pt>
                <c:pt idx="4833">
                  <c:v>288267266</c:v>
                </c:pt>
                <c:pt idx="4834">
                  <c:v>288335131</c:v>
                </c:pt>
                <c:pt idx="4835">
                  <c:v>288406396</c:v>
                </c:pt>
                <c:pt idx="4836">
                  <c:v>288475486</c:v>
                </c:pt>
                <c:pt idx="4837">
                  <c:v>288522812</c:v>
                </c:pt>
                <c:pt idx="4838">
                  <c:v>288565313</c:v>
                </c:pt>
                <c:pt idx="4839">
                  <c:v>288623143</c:v>
                </c:pt>
                <c:pt idx="4840">
                  <c:v>288692166</c:v>
                </c:pt>
                <c:pt idx="4841">
                  <c:v>288756331</c:v>
                </c:pt>
                <c:pt idx="4842">
                  <c:v>288820213</c:v>
                </c:pt>
                <c:pt idx="4843">
                  <c:v>288875134</c:v>
                </c:pt>
                <c:pt idx="4844">
                  <c:v>288932392</c:v>
                </c:pt>
                <c:pt idx="4845">
                  <c:v>288985810</c:v>
                </c:pt>
                <c:pt idx="4846">
                  <c:v>289043579</c:v>
                </c:pt>
                <c:pt idx="4847">
                  <c:v>289088959</c:v>
                </c:pt>
                <c:pt idx="4848">
                  <c:v>289148654</c:v>
                </c:pt>
                <c:pt idx="4849">
                  <c:v>289210680</c:v>
                </c:pt>
                <c:pt idx="4850">
                  <c:v>289261080</c:v>
                </c:pt>
                <c:pt idx="4851">
                  <c:v>289287822</c:v>
                </c:pt>
                <c:pt idx="4852">
                  <c:v>289368470</c:v>
                </c:pt>
                <c:pt idx="4853">
                  <c:v>289434464</c:v>
                </c:pt>
                <c:pt idx="4854">
                  <c:v>289487886</c:v>
                </c:pt>
                <c:pt idx="4855">
                  <c:v>289537707</c:v>
                </c:pt>
                <c:pt idx="4856">
                  <c:v>289604031</c:v>
                </c:pt>
                <c:pt idx="4857">
                  <c:v>289661705</c:v>
                </c:pt>
                <c:pt idx="4858">
                  <c:v>289728377</c:v>
                </c:pt>
                <c:pt idx="4859">
                  <c:v>289775144</c:v>
                </c:pt>
                <c:pt idx="4860">
                  <c:v>289821771</c:v>
                </c:pt>
                <c:pt idx="4861">
                  <c:v>289863203</c:v>
                </c:pt>
                <c:pt idx="4862">
                  <c:v>289912718</c:v>
                </c:pt>
                <c:pt idx="4863">
                  <c:v>289983754</c:v>
                </c:pt>
                <c:pt idx="4864">
                  <c:v>290059464</c:v>
                </c:pt>
                <c:pt idx="4865">
                  <c:v>290113981</c:v>
                </c:pt>
                <c:pt idx="4866">
                  <c:v>290184735</c:v>
                </c:pt>
                <c:pt idx="4867">
                  <c:v>290249925</c:v>
                </c:pt>
                <c:pt idx="4868">
                  <c:v>290308534</c:v>
                </c:pt>
                <c:pt idx="4869">
                  <c:v>290373270</c:v>
                </c:pt>
                <c:pt idx="4870">
                  <c:v>290427792</c:v>
                </c:pt>
                <c:pt idx="4871">
                  <c:v>290475110</c:v>
                </c:pt>
                <c:pt idx="4872">
                  <c:v>290533286</c:v>
                </c:pt>
                <c:pt idx="4873">
                  <c:v>290594188</c:v>
                </c:pt>
                <c:pt idx="4874">
                  <c:v>290662356</c:v>
                </c:pt>
                <c:pt idx="4875">
                  <c:v>290712453</c:v>
                </c:pt>
                <c:pt idx="4876">
                  <c:v>290774628</c:v>
                </c:pt>
                <c:pt idx="4877">
                  <c:v>290828761</c:v>
                </c:pt>
                <c:pt idx="4878">
                  <c:v>290873187</c:v>
                </c:pt>
                <c:pt idx="4879">
                  <c:v>290920123</c:v>
                </c:pt>
                <c:pt idx="4880">
                  <c:v>290989073</c:v>
                </c:pt>
                <c:pt idx="4881">
                  <c:v>291042621</c:v>
                </c:pt>
                <c:pt idx="4882">
                  <c:v>291095307</c:v>
                </c:pt>
                <c:pt idx="4883">
                  <c:v>291151580</c:v>
                </c:pt>
                <c:pt idx="4884">
                  <c:v>291193992</c:v>
                </c:pt>
                <c:pt idx="4885">
                  <c:v>291222140</c:v>
                </c:pt>
                <c:pt idx="4886">
                  <c:v>291288925</c:v>
                </c:pt>
                <c:pt idx="4887">
                  <c:v>291325430</c:v>
                </c:pt>
                <c:pt idx="4888">
                  <c:v>291383130</c:v>
                </c:pt>
                <c:pt idx="4889">
                  <c:v>291432834</c:v>
                </c:pt>
                <c:pt idx="4890">
                  <c:v>291490239</c:v>
                </c:pt>
                <c:pt idx="4891">
                  <c:v>291543759</c:v>
                </c:pt>
                <c:pt idx="4892">
                  <c:v>291612812</c:v>
                </c:pt>
                <c:pt idx="4893">
                  <c:v>291662758</c:v>
                </c:pt>
                <c:pt idx="4894">
                  <c:v>291715129</c:v>
                </c:pt>
                <c:pt idx="4895">
                  <c:v>291765356</c:v>
                </c:pt>
                <c:pt idx="4896">
                  <c:v>291831423</c:v>
                </c:pt>
                <c:pt idx="4897">
                  <c:v>291877765</c:v>
                </c:pt>
                <c:pt idx="4898">
                  <c:v>291917380</c:v>
                </c:pt>
                <c:pt idx="4899">
                  <c:v>291986150</c:v>
                </c:pt>
                <c:pt idx="4900">
                  <c:v>292038718</c:v>
                </c:pt>
                <c:pt idx="4901">
                  <c:v>292104620</c:v>
                </c:pt>
                <c:pt idx="4902">
                  <c:v>292166595</c:v>
                </c:pt>
                <c:pt idx="4903">
                  <c:v>292213347</c:v>
                </c:pt>
                <c:pt idx="4904">
                  <c:v>292282757</c:v>
                </c:pt>
                <c:pt idx="4905">
                  <c:v>292322992</c:v>
                </c:pt>
                <c:pt idx="4906">
                  <c:v>292383425</c:v>
                </c:pt>
                <c:pt idx="4907">
                  <c:v>292451663</c:v>
                </c:pt>
                <c:pt idx="4908">
                  <c:v>292505939</c:v>
                </c:pt>
                <c:pt idx="4909">
                  <c:v>292566391</c:v>
                </c:pt>
                <c:pt idx="4910">
                  <c:v>292625336</c:v>
                </c:pt>
                <c:pt idx="4911">
                  <c:v>292682016</c:v>
                </c:pt>
                <c:pt idx="4912">
                  <c:v>292725684</c:v>
                </c:pt>
                <c:pt idx="4913">
                  <c:v>292772570</c:v>
                </c:pt>
                <c:pt idx="4914">
                  <c:v>292824111</c:v>
                </c:pt>
                <c:pt idx="4915">
                  <c:v>292880681</c:v>
                </c:pt>
                <c:pt idx="4916">
                  <c:v>292931373</c:v>
                </c:pt>
                <c:pt idx="4917">
                  <c:v>292990045</c:v>
                </c:pt>
                <c:pt idx="4918">
                  <c:v>293050873</c:v>
                </c:pt>
                <c:pt idx="4919">
                  <c:v>293123000</c:v>
                </c:pt>
                <c:pt idx="4920">
                  <c:v>293161800</c:v>
                </c:pt>
                <c:pt idx="4921">
                  <c:v>293218265</c:v>
                </c:pt>
                <c:pt idx="4922">
                  <c:v>293263634</c:v>
                </c:pt>
                <c:pt idx="4923">
                  <c:v>293314487</c:v>
                </c:pt>
                <c:pt idx="4924">
                  <c:v>293356955</c:v>
                </c:pt>
                <c:pt idx="4925">
                  <c:v>293385984</c:v>
                </c:pt>
                <c:pt idx="4926">
                  <c:v>293452461</c:v>
                </c:pt>
                <c:pt idx="4927">
                  <c:v>293511458</c:v>
                </c:pt>
                <c:pt idx="4928">
                  <c:v>293592098</c:v>
                </c:pt>
                <c:pt idx="4929">
                  <c:v>293644055</c:v>
                </c:pt>
                <c:pt idx="4930">
                  <c:v>293680639</c:v>
                </c:pt>
                <c:pt idx="4931">
                  <c:v>293735081</c:v>
                </c:pt>
                <c:pt idx="4932">
                  <c:v>293770724</c:v>
                </c:pt>
                <c:pt idx="4933">
                  <c:v>293808334</c:v>
                </c:pt>
                <c:pt idx="4934">
                  <c:v>293865609</c:v>
                </c:pt>
                <c:pt idx="4935">
                  <c:v>293926643</c:v>
                </c:pt>
                <c:pt idx="4936">
                  <c:v>293981818</c:v>
                </c:pt>
                <c:pt idx="4937">
                  <c:v>294028637</c:v>
                </c:pt>
                <c:pt idx="4938">
                  <c:v>294091151</c:v>
                </c:pt>
                <c:pt idx="4939">
                  <c:v>294148068</c:v>
                </c:pt>
                <c:pt idx="4940">
                  <c:v>294198494</c:v>
                </c:pt>
                <c:pt idx="4941">
                  <c:v>294239456</c:v>
                </c:pt>
                <c:pt idx="4942">
                  <c:v>294311376</c:v>
                </c:pt>
                <c:pt idx="4943">
                  <c:v>294370976</c:v>
                </c:pt>
                <c:pt idx="4944">
                  <c:v>294409175</c:v>
                </c:pt>
                <c:pt idx="4945">
                  <c:v>294450754</c:v>
                </c:pt>
                <c:pt idx="4946">
                  <c:v>294497250</c:v>
                </c:pt>
                <c:pt idx="4947">
                  <c:v>294548704</c:v>
                </c:pt>
                <c:pt idx="4948">
                  <c:v>294603329</c:v>
                </c:pt>
                <c:pt idx="4949">
                  <c:v>294649011</c:v>
                </c:pt>
                <c:pt idx="4950">
                  <c:v>294711986</c:v>
                </c:pt>
                <c:pt idx="4951">
                  <c:v>294783310</c:v>
                </c:pt>
                <c:pt idx="4952">
                  <c:v>294833650</c:v>
                </c:pt>
                <c:pt idx="4953">
                  <c:v>294897953</c:v>
                </c:pt>
                <c:pt idx="4954">
                  <c:v>294935746</c:v>
                </c:pt>
                <c:pt idx="4955">
                  <c:v>294984493</c:v>
                </c:pt>
                <c:pt idx="4956">
                  <c:v>295041765</c:v>
                </c:pt>
                <c:pt idx="4957">
                  <c:v>295091445</c:v>
                </c:pt>
                <c:pt idx="4958">
                  <c:v>295167433</c:v>
                </c:pt>
                <c:pt idx="4959">
                  <c:v>295226034</c:v>
                </c:pt>
                <c:pt idx="4960">
                  <c:v>295275156</c:v>
                </c:pt>
                <c:pt idx="4961">
                  <c:v>295337695</c:v>
                </c:pt>
                <c:pt idx="4962">
                  <c:v>295399407</c:v>
                </c:pt>
                <c:pt idx="4963">
                  <c:v>295453387</c:v>
                </c:pt>
                <c:pt idx="4964">
                  <c:v>295511710</c:v>
                </c:pt>
                <c:pt idx="4965">
                  <c:v>295565563</c:v>
                </c:pt>
                <c:pt idx="4966">
                  <c:v>295630256</c:v>
                </c:pt>
                <c:pt idx="4967">
                  <c:v>295690671</c:v>
                </c:pt>
                <c:pt idx="4968">
                  <c:v>295746380</c:v>
                </c:pt>
                <c:pt idx="4969">
                  <c:v>295789945</c:v>
                </c:pt>
                <c:pt idx="4970">
                  <c:v>295845765</c:v>
                </c:pt>
                <c:pt idx="4971">
                  <c:v>295905361</c:v>
                </c:pt>
                <c:pt idx="4972">
                  <c:v>295969524</c:v>
                </c:pt>
                <c:pt idx="4973">
                  <c:v>296032259</c:v>
                </c:pt>
                <c:pt idx="4974">
                  <c:v>296065265</c:v>
                </c:pt>
                <c:pt idx="4975">
                  <c:v>296138229</c:v>
                </c:pt>
                <c:pt idx="4976">
                  <c:v>296192368</c:v>
                </c:pt>
                <c:pt idx="4977">
                  <c:v>296235386</c:v>
                </c:pt>
                <c:pt idx="4978">
                  <c:v>296291393</c:v>
                </c:pt>
                <c:pt idx="4979">
                  <c:v>296350201</c:v>
                </c:pt>
                <c:pt idx="4980">
                  <c:v>296384565</c:v>
                </c:pt>
                <c:pt idx="4981">
                  <c:v>296447233</c:v>
                </c:pt>
                <c:pt idx="4982">
                  <c:v>296502580</c:v>
                </c:pt>
                <c:pt idx="4983">
                  <c:v>296570904</c:v>
                </c:pt>
                <c:pt idx="4984">
                  <c:v>296629282</c:v>
                </c:pt>
                <c:pt idx="4985">
                  <c:v>296682898</c:v>
                </c:pt>
                <c:pt idx="4986">
                  <c:v>296738896</c:v>
                </c:pt>
                <c:pt idx="4987">
                  <c:v>296788507</c:v>
                </c:pt>
                <c:pt idx="4988">
                  <c:v>296846742</c:v>
                </c:pt>
                <c:pt idx="4989">
                  <c:v>296909833</c:v>
                </c:pt>
                <c:pt idx="4990">
                  <c:v>296956103</c:v>
                </c:pt>
                <c:pt idx="4991">
                  <c:v>297001209</c:v>
                </c:pt>
                <c:pt idx="4992">
                  <c:v>297057653</c:v>
                </c:pt>
                <c:pt idx="4993">
                  <c:v>297110086</c:v>
                </c:pt>
                <c:pt idx="4994">
                  <c:v>297173379</c:v>
                </c:pt>
                <c:pt idx="4995">
                  <c:v>297240646</c:v>
                </c:pt>
                <c:pt idx="4996">
                  <c:v>297294084</c:v>
                </c:pt>
                <c:pt idx="4997">
                  <c:v>297326229</c:v>
                </c:pt>
                <c:pt idx="4998">
                  <c:v>297394176</c:v>
                </c:pt>
                <c:pt idx="4999">
                  <c:v>297453406</c:v>
                </c:pt>
                <c:pt idx="5000">
                  <c:v>297510491</c:v>
                </c:pt>
                <c:pt idx="5001">
                  <c:v>297574297</c:v>
                </c:pt>
                <c:pt idx="5002">
                  <c:v>297635606</c:v>
                </c:pt>
                <c:pt idx="5003">
                  <c:v>297688991</c:v>
                </c:pt>
                <c:pt idx="5004">
                  <c:v>297733889</c:v>
                </c:pt>
                <c:pt idx="5005">
                  <c:v>297793567</c:v>
                </c:pt>
                <c:pt idx="5006">
                  <c:v>297850503</c:v>
                </c:pt>
                <c:pt idx="5007">
                  <c:v>297913083</c:v>
                </c:pt>
                <c:pt idx="5008">
                  <c:v>297960947</c:v>
                </c:pt>
                <c:pt idx="5009">
                  <c:v>298012138</c:v>
                </c:pt>
                <c:pt idx="5010">
                  <c:v>298067282</c:v>
                </c:pt>
                <c:pt idx="5011">
                  <c:v>298125428</c:v>
                </c:pt>
                <c:pt idx="5012">
                  <c:v>298193440</c:v>
                </c:pt>
                <c:pt idx="5013">
                  <c:v>298253920</c:v>
                </c:pt>
                <c:pt idx="5014">
                  <c:v>298319286</c:v>
                </c:pt>
                <c:pt idx="5015">
                  <c:v>298393146</c:v>
                </c:pt>
                <c:pt idx="5016">
                  <c:v>298467074</c:v>
                </c:pt>
                <c:pt idx="5017">
                  <c:v>298537634</c:v>
                </c:pt>
                <c:pt idx="5018">
                  <c:v>298592098</c:v>
                </c:pt>
                <c:pt idx="5019">
                  <c:v>298621197</c:v>
                </c:pt>
                <c:pt idx="5020">
                  <c:v>298682591</c:v>
                </c:pt>
                <c:pt idx="5021">
                  <c:v>298722218</c:v>
                </c:pt>
                <c:pt idx="5022">
                  <c:v>298779019</c:v>
                </c:pt>
                <c:pt idx="5023">
                  <c:v>298853046</c:v>
                </c:pt>
                <c:pt idx="5024">
                  <c:v>298922133</c:v>
                </c:pt>
                <c:pt idx="5025">
                  <c:v>298984518</c:v>
                </c:pt>
                <c:pt idx="5026">
                  <c:v>299041364</c:v>
                </c:pt>
                <c:pt idx="5027">
                  <c:v>299097397</c:v>
                </c:pt>
                <c:pt idx="5028">
                  <c:v>299158560</c:v>
                </c:pt>
                <c:pt idx="5029">
                  <c:v>299214229</c:v>
                </c:pt>
                <c:pt idx="5030">
                  <c:v>299269520</c:v>
                </c:pt>
                <c:pt idx="5031">
                  <c:v>299328472</c:v>
                </c:pt>
                <c:pt idx="5032">
                  <c:v>299388107</c:v>
                </c:pt>
                <c:pt idx="5033">
                  <c:v>299429578</c:v>
                </c:pt>
                <c:pt idx="5034">
                  <c:v>299482075</c:v>
                </c:pt>
                <c:pt idx="5035">
                  <c:v>299541870</c:v>
                </c:pt>
                <c:pt idx="5036">
                  <c:v>299612014</c:v>
                </c:pt>
                <c:pt idx="5037">
                  <c:v>299675371</c:v>
                </c:pt>
                <c:pt idx="5038">
                  <c:v>299737826</c:v>
                </c:pt>
                <c:pt idx="5039">
                  <c:v>299786797</c:v>
                </c:pt>
                <c:pt idx="5040">
                  <c:v>299836552</c:v>
                </c:pt>
                <c:pt idx="5041">
                  <c:v>299910085</c:v>
                </c:pt>
                <c:pt idx="5042">
                  <c:v>299979680</c:v>
                </c:pt>
                <c:pt idx="5043">
                  <c:v>300034492</c:v>
                </c:pt>
                <c:pt idx="5044">
                  <c:v>300087237</c:v>
                </c:pt>
                <c:pt idx="5045">
                  <c:v>300130858</c:v>
                </c:pt>
                <c:pt idx="5046">
                  <c:v>300191707</c:v>
                </c:pt>
                <c:pt idx="5047">
                  <c:v>300230621</c:v>
                </c:pt>
                <c:pt idx="5048">
                  <c:v>300257546</c:v>
                </c:pt>
                <c:pt idx="5049">
                  <c:v>300316918</c:v>
                </c:pt>
                <c:pt idx="5050">
                  <c:v>300374634</c:v>
                </c:pt>
                <c:pt idx="5051">
                  <c:v>300444035</c:v>
                </c:pt>
                <c:pt idx="5052">
                  <c:v>300498903</c:v>
                </c:pt>
                <c:pt idx="5053">
                  <c:v>300525735</c:v>
                </c:pt>
                <c:pt idx="5054">
                  <c:v>300572257</c:v>
                </c:pt>
                <c:pt idx="5055">
                  <c:v>300622956</c:v>
                </c:pt>
                <c:pt idx="5056">
                  <c:v>300670679</c:v>
                </c:pt>
                <c:pt idx="5057">
                  <c:v>300705816</c:v>
                </c:pt>
                <c:pt idx="5058">
                  <c:v>300771391</c:v>
                </c:pt>
                <c:pt idx="5059">
                  <c:v>300844695</c:v>
                </c:pt>
                <c:pt idx="5060">
                  <c:v>300907379</c:v>
                </c:pt>
                <c:pt idx="5061">
                  <c:v>300937357</c:v>
                </c:pt>
                <c:pt idx="5062">
                  <c:v>300965865</c:v>
                </c:pt>
                <c:pt idx="5063">
                  <c:v>301023317</c:v>
                </c:pt>
                <c:pt idx="5064">
                  <c:v>301084200</c:v>
                </c:pt>
                <c:pt idx="5065">
                  <c:v>301137278</c:v>
                </c:pt>
                <c:pt idx="5066">
                  <c:v>301173386</c:v>
                </c:pt>
                <c:pt idx="5067">
                  <c:v>301201854</c:v>
                </c:pt>
                <c:pt idx="5068">
                  <c:v>301261408</c:v>
                </c:pt>
                <c:pt idx="5069">
                  <c:v>301330133</c:v>
                </c:pt>
                <c:pt idx="5070">
                  <c:v>301384719</c:v>
                </c:pt>
                <c:pt idx="5071">
                  <c:v>301473951</c:v>
                </c:pt>
                <c:pt idx="5072">
                  <c:v>301545710</c:v>
                </c:pt>
                <c:pt idx="5073">
                  <c:v>301621676</c:v>
                </c:pt>
                <c:pt idx="5074">
                  <c:v>301685708</c:v>
                </c:pt>
                <c:pt idx="5075">
                  <c:v>301739588</c:v>
                </c:pt>
                <c:pt idx="5076">
                  <c:v>301794605</c:v>
                </c:pt>
                <c:pt idx="5077">
                  <c:v>301839282</c:v>
                </c:pt>
                <c:pt idx="5078">
                  <c:v>301894653</c:v>
                </c:pt>
                <c:pt idx="5079">
                  <c:v>301953861</c:v>
                </c:pt>
                <c:pt idx="5080">
                  <c:v>301994466</c:v>
                </c:pt>
                <c:pt idx="5081">
                  <c:v>302061136</c:v>
                </c:pt>
                <c:pt idx="5082">
                  <c:v>302117086</c:v>
                </c:pt>
                <c:pt idx="5083">
                  <c:v>302162179</c:v>
                </c:pt>
                <c:pt idx="5084">
                  <c:v>302224735</c:v>
                </c:pt>
                <c:pt idx="5085">
                  <c:v>302288695</c:v>
                </c:pt>
                <c:pt idx="5086">
                  <c:v>302345642</c:v>
                </c:pt>
                <c:pt idx="5087">
                  <c:v>302399853</c:v>
                </c:pt>
                <c:pt idx="5088">
                  <c:v>302468043</c:v>
                </c:pt>
                <c:pt idx="5089">
                  <c:v>302513543</c:v>
                </c:pt>
                <c:pt idx="5090">
                  <c:v>302578712</c:v>
                </c:pt>
                <c:pt idx="5091">
                  <c:v>302632881</c:v>
                </c:pt>
                <c:pt idx="5092">
                  <c:v>302693320</c:v>
                </c:pt>
                <c:pt idx="5093">
                  <c:v>302738106</c:v>
                </c:pt>
                <c:pt idx="5094">
                  <c:v>302790171</c:v>
                </c:pt>
                <c:pt idx="5095">
                  <c:v>302828923</c:v>
                </c:pt>
                <c:pt idx="5096">
                  <c:v>302889050</c:v>
                </c:pt>
                <c:pt idx="5097">
                  <c:v>302942079</c:v>
                </c:pt>
                <c:pt idx="5098">
                  <c:v>302999906</c:v>
                </c:pt>
                <c:pt idx="5099">
                  <c:v>303041883</c:v>
                </c:pt>
                <c:pt idx="5100">
                  <c:v>303098946</c:v>
                </c:pt>
                <c:pt idx="5101">
                  <c:v>303134204</c:v>
                </c:pt>
                <c:pt idx="5102">
                  <c:v>303189958</c:v>
                </c:pt>
                <c:pt idx="5103">
                  <c:v>303243610</c:v>
                </c:pt>
                <c:pt idx="5104">
                  <c:v>303314462</c:v>
                </c:pt>
                <c:pt idx="5105">
                  <c:v>303382952</c:v>
                </c:pt>
                <c:pt idx="5106">
                  <c:v>303460019</c:v>
                </c:pt>
                <c:pt idx="5107">
                  <c:v>303500216</c:v>
                </c:pt>
                <c:pt idx="5108">
                  <c:v>303563731</c:v>
                </c:pt>
                <c:pt idx="5109">
                  <c:v>303631374</c:v>
                </c:pt>
                <c:pt idx="5110">
                  <c:v>303695316</c:v>
                </c:pt>
                <c:pt idx="5111">
                  <c:v>303753674</c:v>
                </c:pt>
                <c:pt idx="5112">
                  <c:v>303815563</c:v>
                </c:pt>
                <c:pt idx="5113">
                  <c:v>303883749</c:v>
                </c:pt>
                <c:pt idx="5114">
                  <c:v>303926842</c:v>
                </c:pt>
                <c:pt idx="5115">
                  <c:v>303989029</c:v>
                </c:pt>
                <c:pt idx="5116">
                  <c:v>304022008</c:v>
                </c:pt>
                <c:pt idx="5117">
                  <c:v>304094919</c:v>
                </c:pt>
                <c:pt idx="5118">
                  <c:v>304146311</c:v>
                </c:pt>
                <c:pt idx="5119">
                  <c:v>304196430</c:v>
                </c:pt>
                <c:pt idx="5120">
                  <c:v>304243360</c:v>
                </c:pt>
                <c:pt idx="5121">
                  <c:v>304291967</c:v>
                </c:pt>
                <c:pt idx="5122">
                  <c:v>304349589</c:v>
                </c:pt>
                <c:pt idx="5123">
                  <c:v>304386815</c:v>
                </c:pt>
                <c:pt idx="5124">
                  <c:v>304427083</c:v>
                </c:pt>
                <c:pt idx="5125">
                  <c:v>304469635</c:v>
                </c:pt>
                <c:pt idx="5126">
                  <c:v>304533126</c:v>
                </c:pt>
                <c:pt idx="5127">
                  <c:v>304601505</c:v>
                </c:pt>
                <c:pt idx="5128">
                  <c:v>304663992</c:v>
                </c:pt>
                <c:pt idx="5129">
                  <c:v>304716302</c:v>
                </c:pt>
                <c:pt idx="5130">
                  <c:v>304770259</c:v>
                </c:pt>
                <c:pt idx="5131">
                  <c:v>304816644</c:v>
                </c:pt>
                <c:pt idx="5132">
                  <c:v>304882291</c:v>
                </c:pt>
                <c:pt idx="5133">
                  <c:v>304947934</c:v>
                </c:pt>
                <c:pt idx="5134">
                  <c:v>305000879</c:v>
                </c:pt>
                <c:pt idx="5135">
                  <c:v>305061291</c:v>
                </c:pt>
                <c:pt idx="5136">
                  <c:v>305127404</c:v>
                </c:pt>
                <c:pt idx="5137">
                  <c:v>305183234</c:v>
                </c:pt>
                <c:pt idx="5138">
                  <c:v>305222048</c:v>
                </c:pt>
                <c:pt idx="5139">
                  <c:v>305254487</c:v>
                </c:pt>
                <c:pt idx="5140">
                  <c:v>305300826</c:v>
                </c:pt>
                <c:pt idx="5141">
                  <c:v>305351067</c:v>
                </c:pt>
                <c:pt idx="5142">
                  <c:v>305381128</c:v>
                </c:pt>
                <c:pt idx="5143">
                  <c:v>305436950</c:v>
                </c:pt>
                <c:pt idx="5144">
                  <c:v>305494526</c:v>
                </c:pt>
                <c:pt idx="5145">
                  <c:v>305553169</c:v>
                </c:pt>
                <c:pt idx="5146">
                  <c:v>305608156</c:v>
                </c:pt>
                <c:pt idx="5147">
                  <c:v>305673966</c:v>
                </c:pt>
                <c:pt idx="5148">
                  <c:v>305735172</c:v>
                </c:pt>
                <c:pt idx="5149">
                  <c:v>305795381</c:v>
                </c:pt>
                <c:pt idx="5150">
                  <c:v>305845907</c:v>
                </c:pt>
                <c:pt idx="5151">
                  <c:v>305894068</c:v>
                </c:pt>
                <c:pt idx="5152">
                  <c:v>305951539</c:v>
                </c:pt>
                <c:pt idx="5153">
                  <c:v>306001528</c:v>
                </c:pt>
                <c:pt idx="5154">
                  <c:v>306029831</c:v>
                </c:pt>
                <c:pt idx="5155">
                  <c:v>306075559</c:v>
                </c:pt>
                <c:pt idx="5156">
                  <c:v>306139162</c:v>
                </c:pt>
                <c:pt idx="5157">
                  <c:v>306193362</c:v>
                </c:pt>
                <c:pt idx="5158">
                  <c:v>306237429</c:v>
                </c:pt>
                <c:pt idx="5159">
                  <c:v>306290947</c:v>
                </c:pt>
                <c:pt idx="5160">
                  <c:v>306351274</c:v>
                </c:pt>
                <c:pt idx="5161">
                  <c:v>306417556</c:v>
                </c:pt>
                <c:pt idx="5162">
                  <c:v>306485937</c:v>
                </c:pt>
                <c:pt idx="5163">
                  <c:v>306542247</c:v>
                </c:pt>
                <c:pt idx="5164">
                  <c:v>306600533</c:v>
                </c:pt>
                <c:pt idx="5165">
                  <c:v>306651378</c:v>
                </c:pt>
                <c:pt idx="5166">
                  <c:v>306704693</c:v>
                </c:pt>
                <c:pt idx="5167">
                  <c:v>306752965</c:v>
                </c:pt>
                <c:pt idx="5168">
                  <c:v>306811138</c:v>
                </c:pt>
                <c:pt idx="5169">
                  <c:v>306858146</c:v>
                </c:pt>
                <c:pt idx="5170">
                  <c:v>306907372</c:v>
                </c:pt>
                <c:pt idx="5171">
                  <c:v>306976775</c:v>
                </c:pt>
                <c:pt idx="5172">
                  <c:v>307050915</c:v>
                </c:pt>
                <c:pt idx="5173">
                  <c:v>307113224</c:v>
                </c:pt>
                <c:pt idx="5174">
                  <c:v>307180732</c:v>
                </c:pt>
                <c:pt idx="5175">
                  <c:v>307233806</c:v>
                </c:pt>
                <c:pt idx="5176">
                  <c:v>307289037</c:v>
                </c:pt>
                <c:pt idx="5177">
                  <c:v>307329172</c:v>
                </c:pt>
                <c:pt idx="5178">
                  <c:v>307368607</c:v>
                </c:pt>
                <c:pt idx="5179">
                  <c:v>307418655</c:v>
                </c:pt>
                <c:pt idx="5180">
                  <c:v>307477928</c:v>
                </c:pt>
                <c:pt idx="5181">
                  <c:v>307542383</c:v>
                </c:pt>
                <c:pt idx="5182">
                  <c:v>307596715</c:v>
                </c:pt>
                <c:pt idx="5183">
                  <c:v>307633460</c:v>
                </c:pt>
                <c:pt idx="5184">
                  <c:v>307687060</c:v>
                </c:pt>
                <c:pt idx="5185">
                  <c:v>307720490</c:v>
                </c:pt>
                <c:pt idx="5186">
                  <c:v>307767888</c:v>
                </c:pt>
                <c:pt idx="5187">
                  <c:v>307806891</c:v>
                </c:pt>
                <c:pt idx="5188">
                  <c:v>307858672</c:v>
                </c:pt>
                <c:pt idx="5189">
                  <c:v>307905742</c:v>
                </c:pt>
                <c:pt idx="5190">
                  <c:v>307958697</c:v>
                </c:pt>
                <c:pt idx="5191">
                  <c:v>308028405</c:v>
                </c:pt>
                <c:pt idx="5192">
                  <c:v>308081168</c:v>
                </c:pt>
                <c:pt idx="5193">
                  <c:v>308127605</c:v>
                </c:pt>
                <c:pt idx="5194">
                  <c:v>308177945</c:v>
                </c:pt>
                <c:pt idx="5195">
                  <c:v>308217703</c:v>
                </c:pt>
                <c:pt idx="5196">
                  <c:v>308280313</c:v>
                </c:pt>
                <c:pt idx="5197">
                  <c:v>308337726</c:v>
                </c:pt>
                <c:pt idx="5198">
                  <c:v>308385790</c:v>
                </c:pt>
                <c:pt idx="5199">
                  <c:v>308448493</c:v>
                </c:pt>
                <c:pt idx="5200">
                  <c:v>308509262</c:v>
                </c:pt>
                <c:pt idx="5201">
                  <c:v>308571068</c:v>
                </c:pt>
                <c:pt idx="5202">
                  <c:v>308619602</c:v>
                </c:pt>
                <c:pt idx="5203">
                  <c:v>308684942</c:v>
                </c:pt>
                <c:pt idx="5204">
                  <c:v>308733451</c:v>
                </c:pt>
                <c:pt idx="5205">
                  <c:v>308778071</c:v>
                </c:pt>
                <c:pt idx="5206">
                  <c:v>308827003</c:v>
                </c:pt>
                <c:pt idx="5207">
                  <c:v>308895413</c:v>
                </c:pt>
                <c:pt idx="5208">
                  <c:v>308942879</c:v>
                </c:pt>
                <c:pt idx="5209">
                  <c:v>308992923</c:v>
                </c:pt>
                <c:pt idx="5210">
                  <c:v>309064594</c:v>
                </c:pt>
                <c:pt idx="5211">
                  <c:v>309131808</c:v>
                </c:pt>
                <c:pt idx="5212">
                  <c:v>309199591</c:v>
                </c:pt>
                <c:pt idx="5213">
                  <c:v>309254203</c:v>
                </c:pt>
                <c:pt idx="5214">
                  <c:v>309295826</c:v>
                </c:pt>
                <c:pt idx="5215">
                  <c:v>309341368</c:v>
                </c:pt>
                <c:pt idx="5216">
                  <c:v>309411236</c:v>
                </c:pt>
                <c:pt idx="5217">
                  <c:v>309480635</c:v>
                </c:pt>
                <c:pt idx="5218">
                  <c:v>309521344</c:v>
                </c:pt>
                <c:pt idx="5219">
                  <c:v>309574539</c:v>
                </c:pt>
                <c:pt idx="5220">
                  <c:v>309648211</c:v>
                </c:pt>
                <c:pt idx="5221">
                  <c:v>309713820</c:v>
                </c:pt>
                <c:pt idx="5222">
                  <c:v>309782585</c:v>
                </c:pt>
                <c:pt idx="5223">
                  <c:v>309834244</c:v>
                </c:pt>
                <c:pt idx="5224">
                  <c:v>309889410</c:v>
                </c:pt>
                <c:pt idx="5225">
                  <c:v>309957492</c:v>
                </c:pt>
                <c:pt idx="5226">
                  <c:v>310017542</c:v>
                </c:pt>
                <c:pt idx="5227">
                  <c:v>310071801</c:v>
                </c:pt>
                <c:pt idx="5228">
                  <c:v>310120834</c:v>
                </c:pt>
                <c:pt idx="5229">
                  <c:v>310185092</c:v>
                </c:pt>
                <c:pt idx="5230">
                  <c:v>310250753</c:v>
                </c:pt>
                <c:pt idx="5231">
                  <c:v>310292501</c:v>
                </c:pt>
                <c:pt idx="5232">
                  <c:v>310350748</c:v>
                </c:pt>
                <c:pt idx="5233">
                  <c:v>310422594</c:v>
                </c:pt>
                <c:pt idx="5234">
                  <c:v>310492702</c:v>
                </c:pt>
                <c:pt idx="5235">
                  <c:v>310552532</c:v>
                </c:pt>
                <c:pt idx="5236">
                  <c:v>310604225</c:v>
                </c:pt>
                <c:pt idx="5237">
                  <c:v>310646831</c:v>
                </c:pt>
                <c:pt idx="5238">
                  <c:v>310704560</c:v>
                </c:pt>
                <c:pt idx="5239">
                  <c:v>310759447</c:v>
                </c:pt>
                <c:pt idx="5240">
                  <c:v>310823487</c:v>
                </c:pt>
                <c:pt idx="5241">
                  <c:v>310880560</c:v>
                </c:pt>
                <c:pt idx="5242">
                  <c:v>310952892</c:v>
                </c:pt>
                <c:pt idx="5243">
                  <c:v>311016997</c:v>
                </c:pt>
                <c:pt idx="5244">
                  <c:v>311070405</c:v>
                </c:pt>
                <c:pt idx="5245">
                  <c:v>311137167</c:v>
                </c:pt>
                <c:pt idx="5246">
                  <c:v>311207336</c:v>
                </c:pt>
                <c:pt idx="5247">
                  <c:v>311256604</c:v>
                </c:pt>
                <c:pt idx="5248">
                  <c:v>311314110</c:v>
                </c:pt>
                <c:pt idx="5249">
                  <c:v>311371763</c:v>
                </c:pt>
                <c:pt idx="5250">
                  <c:v>311418924</c:v>
                </c:pt>
                <c:pt idx="5251">
                  <c:v>311485127</c:v>
                </c:pt>
                <c:pt idx="5252">
                  <c:v>311531936</c:v>
                </c:pt>
                <c:pt idx="5253">
                  <c:v>311572719</c:v>
                </c:pt>
                <c:pt idx="5254">
                  <c:v>311642895</c:v>
                </c:pt>
                <c:pt idx="5255">
                  <c:v>311696924</c:v>
                </c:pt>
                <c:pt idx="5256">
                  <c:v>311732029</c:v>
                </c:pt>
                <c:pt idx="5257">
                  <c:v>311795887</c:v>
                </c:pt>
                <c:pt idx="5258">
                  <c:v>311842205</c:v>
                </c:pt>
                <c:pt idx="5259">
                  <c:v>311874511</c:v>
                </c:pt>
                <c:pt idx="5260">
                  <c:v>311933142</c:v>
                </c:pt>
                <c:pt idx="5261">
                  <c:v>311996364</c:v>
                </c:pt>
                <c:pt idx="5262">
                  <c:v>312063575</c:v>
                </c:pt>
                <c:pt idx="5263">
                  <c:v>312121249</c:v>
                </c:pt>
                <c:pt idx="5264">
                  <c:v>312176680</c:v>
                </c:pt>
                <c:pt idx="5265">
                  <c:v>312243600</c:v>
                </c:pt>
                <c:pt idx="5266">
                  <c:v>312304552</c:v>
                </c:pt>
                <c:pt idx="5267">
                  <c:v>312347739</c:v>
                </c:pt>
                <c:pt idx="5268">
                  <c:v>312383008</c:v>
                </c:pt>
                <c:pt idx="5269">
                  <c:v>312416897</c:v>
                </c:pt>
                <c:pt idx="5270">
                  <c:v>312483015</c:v>
                </c:pt>
                <c:pt idx="5271">
                  <c:v>312537318</c:v>
                </c:pt>
                <c:pt idx="5272">
                  <c:v>312611900</c:v>
                </c:pt>
                <c:pt idx="5273">
                  <c:v>312672650</c:v>
                </c:pt>
                <c:pt idx="5274">
                  <c:v>312715349</c:v>
                </c:pt>
                <c:pt idx="5275">
                  <c:v>312754935</c:v>
                </c:pt>
                <c:pt idx="5276">
                  <c:v>312795807</c:v>
                </c:pt>
                <c:pt idx="5277">
                  <c:v>312848504</c:v>
                </c:pt>
                <c:pt idx="5278">
                  <c:v>312890252</c:v>
                </c:pt>
                <c:pt idx="5279">
                  <c:v>312953497</c:v>
                </c:pt>
                <c:pt idx="5280">
                  <c:v>313007374</c:v>
                </c:pt>
                <c:pt idx="5281">
                  <c:v>313056133</c:v>
                </c:pt>
                <c:pt idx="5282">
                  <c:v>313104020</c:v>
                </c:pt>
                <c:pt idx="5283">
                  <c:v>313151031</c:v>
                </c:pt>
                <c:pt idx="5284">
                  <c:v>313209476</c:v>
                </c:pt>
                <c:pt idx="5285">
                  <c:v>313275722</c:v>
                </c:pt>
                <c:pt idx="5286">
                  <c:v>313317906</c:v>
                </c:pt>
                <c:pt idx="5287">
                  <c:v>313381874</c:v>
                </c:pt>
                <c:pt idx="5288">
                  <c:v>313428589</c:v>
                </c:pt>
                <c:pt idx="5289">
                  <c:v>313482880</c:v>
                </c:pt>
                <c:pt idx="5290">
                  <c:v>313556080</c:v>
                </c:pt>
                <c:pt idx="5291">
                  <c:v>313606196</c:v>
                </c:pt>
                <c:pt idx="5292">
                  <c:v>313657474</c:v>
                </c:pt>
                <c:pt idx="5293">
                  <c:v>313716522</c:v>
                </c:pt>
                <c:pt idx="5294">
                  <c:v>313780117</c:v>
                </c:pt>
                <c:pt idx="5295">
                  <c:v>313843413</c:v>
                </c:pt>
                <c:pt idx="5296">
                  <c:v>313900531</c:v>
                </c:pt>
                <c:pt idx="5297">
                  <c:v>313946059</c:v>
                </c:pt>
                <c:pt idx="5298">
                  <c:v>314014094</c:v>
                </c:pt>
                <c:pt idx="5299">
                  <c:v>314075354</c:v>
                </c:pt>
                <c:pt idx="5300">
                  <c:v>314124466</c:v>
                </c:pt>
                <c:pt idx="5301">
                  <c:v>314173021</c:v>
                </c:pt>
                <c:pt idx="5302">
                  <c:v>314228092</c:v>
                </c:pt>
                <c:pt idx="5303">
                  <c:v>314278068</c:v>
                </c:pt>
                <c:pt idx="5304">
                  <c:v>314338712</c:v>
                </c:pt>
                <c:pt idx="5305">
                  <c:v>314399157</c:v>
                </c:pt>
                <c:pt idx="5306">
                  <c:v>314447094</c:v>
                </c:pt>
                <c:pt idx="5307">
                  <c:v>314490551</c:v>
                </c:pt>
                <c:pt idx="5308">
                  <c:v>314550060</c:v>
                </c:pt>
                <c:pt idx="5309">
                  <c:v>314593709</c:v>
                </c:pt>
                <c:pt idx="5310">
                  <c:v>314652510</c:v>
                </c:pt>
                <c:pt idx="5311">
                  <c:v>314712035</c:v>
                </c:pt>
                <c:pt idx="5312">
                  <c:v>314774233</c:v>
                </c:pt>
                <c:pt idx="5313">
                  <c:v>314828424</c:v>
                </c:pt>
                <c:pt idx="5314">
                  <c:v>314902077</c:v>
                </c:pt>
                <c:pt idx="5315">
                  <c:v>314979162</c:v>
                </c:pt>
                <c:pt idx="5316">
                  <c:v>315052181</c:v>
                </c:pt>
                <c:pt idx="5317">
                  <c:v>315102366</c:v>
                </c:pt>
                <c:pt idx="5318">
                  <c:v>315134828</c:v>
                </c:pt>
                <c:pt idx="5319">
                  <c:v>315208490</c:v>
                </c:pt>
                <c:pt idx="5320">
                  <c:v>315261687</c:v>
                </c:pt>
                <c:pt idx="5321">
                  <c:v>315301885</c:v>
                </c:pt>
                <c:pt idx="5322">
                  <c:v>315366854</c:v>
                </c:pt>
                <c:pt idx="5323">
                  <c:v>315436857</c:v>
                </c:pt>
                <c:pt idx="5324">
                  <c:v>315488547</c:v>
                </c:pt>
                <c:pt idx="5325">
                  <c:v>315556154</c:v>
                </c:pt>
                <c:pt idx="5326">
                  <c:v>315632738</c:v>
                </c:pt>
                <c:pt idx="5327">
                  <c:v>315697525</c:v>
                </c:pt>
                <c:pt idx="5328">
                  <c:v>315760431</c:v>
                </c:pt>
                <c:pt idx="5329">
                  <c:v>315817092</c:v>
                </c:pt>
                <c:pt idx="5330">
                  <c:v>315871633</c:v>
                </c:pt>
                <c:pt idx="5331">
                  <c:v>315947282</c:v>
                </c:pt>
                <c:pt idx="5332">
                  <c:v>316008228</c:v>
                </c:pt>
                <c:pt idx="5333">
                  <c:v>316075060</c:v>
                </c:pt>
                <c:pt idx="5334">
                  <c:v>316122083</c:v>
                </c:pt>
                <c:pt idx="5335">
                  <c:v>316160954</c:v>
                </c:pt>
                <c:pt idx="5336">
                  <c:v>316234332</c:v>
                </c:pt>
                <c:pt idx="5337">
                  <c:v>316271060</c:v>
                </c:pt>
                <c:pt idx="5338">
                  <c:v>316327472</c:v>
                </c:pt>
                <c:pt idx="5339">
                  <c:v>316389704</c:v>
                </c:pt>
                <c:pt idx="5340">
                  <c:v>316452244</c:v>
                </c:pt>
                <c:pt idx="5341">
                  <c:v>316501759</c:v>
                </c:pt>
                <c:pt idx="5342">
                  <c:v>316552309</c:v>
                </c:pt>
                <c:pt idx="5343">
                  <c:v>316597414</c:v>
                </c:pt>
                <c:pt idx="5344">
                  <c:v>316674598</c:v>
                </c:pt>
                <c:pt idx="5345">
                  <c:v>316739021</c:v>
                </c:pt>
                <c:pt idx="5346">
                  <c:v>316784428</c:v>
                </c:pt>
                <c:pt idx="5347">
                  <c:v>316815325</c:v>
                </c:pt>
                <c:pt idx="5348">
                  <c:v>316870147</c:v>
                </c:pt>
                <c:pt idx="5349">
                  <c:v>316930002</c:v>
                </c:pt>
                <c:pt idx="5350">
                  <c:v>316985565</c:v>
                </c:pt>
                <c:pt idx="5351">
                  <c:v>317022803</c:v>
                </c:pt>
                <c:pt idx="5352">
                  <c:v>317076960</c:v>
                </c:pt>
                <c:pt idx="5353">
                  <c:v>317138994</c:v>
                </c:pt>
                <c:pt idx="5354">
                  <c:v>317162191</c:v>
                </c:pt>
                <c:pt idx="5355">
                  <c:v>317208492</c:v>
                </c:pt>
                <c:pt idx="5356">
                  <c:v>317280551</c:v>
                </c:pt>
                <c:pt idx="5357">
                  <c:v>317321387</c:v>
                </c:pt>
                <c:pt idx="5358">
                  <c:v>317356972</c:v>
                </c:pt>
                <c:pt idx="5359">
                  <c:v>317408899</c:v>
                </c:pt>
                <c:pt idx="5360">
                  <c:v>317451236</c:v>
                </c:pt>
                <c:pt idx="5361">
                  <c:v>317505538</c:v>
                </c:pt>
                <c:pt idx="5362">
                  <c:v>317554731</c:v>
                </c:pt>
                <c:pt idx="5363">
                  <c:v>317608217</c:v>
                </c:pt>
                <c:pt idx="5364">
                  <c:v>317664640</c:v>
                </c:pt>
                <c:pt idx="5365">
                  <c:v>317704015</c:v>
                </c:pt>
                <c:pt idx="5366">
                  <c:v>317761045</c:v>
                </c:pt>
                <c:pt idx="5367">
                  <c:v>317807664</c:v>
                </c:pt>
                <c:pt idx="5368">
                  <c:v>317853854</c:v>
                </c:pt>
                <c:pt idx="5369">
                  <c:v>317894722</c:v>
                </c:pt>
                <c:pt idx="5370">
                  <c:v>317939989</c:v>
                </c:pt>
                <c:pt idx="5371">
                  <c:v>317998075</c:v>
                </c:pt>
                <c:pt idx="5372">
                  <c:v>318047382</c:v>
                </c:pt>
                <c:pt idx="5373">
                  <c:v>318110562</c:v>
                </c:pt>
                <c:pt idx="5374">
                  <c:v>318161558</c:v>
                </c:pt>
                <c:pt idx="5375">
                  <c:v>318217627</c:v>
                </c:pt>
                <c:pt idx="5376">
                  <c:v>318271575</c:v>
                </c:pt>
                <c:pt idx="5377">
                  <c:v>318329674</c:v>
                </c:pt>
                <c:pt idx="5378">
                  <c:v>318388118</c:v>
                </c:pt>
                <c:pt idx="5379">
                  <c:v>318449279</c:v>
                </c:pt>
                <c:pt idx="5380">
                  <c:v>318509023</c:v>
                </c:pt>
                <c:pt idx="5381">
                  <c:v>318549620</c:v>
                </c:pt>
                <c:pt idx="5382">
                  <c:v>318593633</c:v>
                </c:pt>
                <c:pt idx="5383">
                  <c:v>318650568</c:v>
                </c:pt>
                <c:pt idx="5384">
                  <c:v>318714669</c:v>
                </c:pt>
                <c:pt idx="5385">
                  <c:v>318774598</c:v>
                </c:pt>
                <c:pt idx="5386">
                  <c:v>318835752</c:v>
                </c:pt>
                <c:pt idx="5387">
                  <c:v>318893595</c:v>
                </c:pt>
                <c:pt idx="5388">
                  <c:v>318944623</c:v>
                </c:pt>
                <c:pt idx="5389">
                  <c:v>318996657</c:v>
                </c:pt>
                <c:pt idx="5390">
                  <c:v>319057746</c:v>
                </c:pt>
                <c:pt idx="5391">
                  <c:v>319086042</c:v>
                </c:pt>
                <c:pt idx="5392">
                  <c:v>319142527</c:v>
                </c:pt>
                <c:pt idx="5393">
                  <c:v>319198692</c:v>
                </c:pt>
                <c:pt idx="5394">
                  <c:v>319263696</c:v>
                </c:pt>
                <c:pt idx="5395">
                  <c:v>319322022</c:v>
                </c:pt>
                <c:pt idx="5396">
                  <c:v>319370772</c:v>
                </c:pt>
                <c:pt idx="5397">
                  <c:v>319438900</c:v>
                </c:pt>
                <c:pt idx="5398">
                  <c:v>319497341</c:v>
                </c:pt>
                <c:pt idx="5399">
                  <c:v>319547008</c:v>
                </c:pt>
                <c:pt idx="5400">
                  <c:v>319616033</c:v>
                </c:pt>
                <c:pt idx="5401">
                  <c:v>319673542</c:v>
                </c:pt>
                <c:pt idx="5402">
                  <c:v>319734262</c:v>
                </c:pt>
                <c:pt idx="5403">
                  <c:v>319781174</c:v>
                </c:pt>
                <c:pt idx="5404">
                  <c:v>319846348</c:v>
                </c:pt>
                <c:pt idx="5405">
                  <c:v>319901905</c:v>
                </c:pt>
                <c:pt idx="5406">
                  <c:v>319958221</c:v>
                </c:pt>
                <c:pt idx="5407">
                  <c:v>319998615</c:v>
                </c:pt>
                <c:pt idx="5408">
                  <c:v>320064229</c:v>
                </c:pt>
                <c:pt idx="5409">
                  <c:v>320120920</c:v>
                </c:pt>
                <c:pt idx="5410">
                  <c:v>320156052</c:v>
                </c:pt>
                <c:pt idx="5411">
                  <c:v>320214323</c:v>
                </c:pt>
                <c:pt idx="5412">
                  <c:v>320284023</c:v>
                </c:pt>
                <c:pt idx="5413">
                  <c:v>320349710</c:v>
                </c:pt>
                <c:pt idx="5414">
                  <c:v>320399809</c:v>
                </c:pt>
                <c:pt idx="5415">
                  <c:v>320453386</c:v>
                </c:pt>
                <c:pt idx="5416">
                  <c:v>320519734</c:v>
                </c:pt>
                <c:pt idx="5417">
                  <c:v>320584687</c:v>
                </c:pt>
                <c:pt idx="5418">
                  <c:v>320641056</c:v>
                </c:pt>
                <c:pt idx="5419">
                  <c:v>320705799</c:v>
                </c:pt>
                <c:pt idx="5420">
                  <c:v>320759559</c:v>
                </c:pt>
                <c:pt idx="5421">
                  <c:v>320816233</c:v>
                </c:pt>
                <c:pt idx="5422">
                  <c:v>320880150</c:v>
                </c:pt>
                <c:pt idx="5423">
                  <c:v>320951128</c:v>
                </c:pt>
                <c:pt idx="5424">
                  <c:v>321018252</c:v>
                </c:pt>
                <c:pt idx="5425">
                  <c:v>321075582</c:v>
                </c:pt>
                <c:pt idx="5426">
                  <c:v>321133188</c:v>
                </c:pt>
                <c:pt idx="5427">
                  <c:v>321201329</c:v>
                </c:pt>
                <c:pt idx="5428">
                  <c:v>321265874</c:v>
                </c:pt>
                <c:pt idx="5429">
                  <c:v>321316645</c:v>
                </c:pt>
                <c:pt idx="5430">
                  <c:v>321363161</c:v>
                </c:pt>
                <c:pt idx="5431">
                  <c:v>321409658</c:v>
                </c:pt>
                <c:pt idx="5432">
                  <c:v>321468282</c:v>
                </c:pt>
                <c:pt idx="5433">
                  <c:v>321518087</c:v>
                </c:pt>
                <c:pt idx="5434">
                  <c:v>321567240</c:v>
                </c:pt>
                <c:pt idx="5435">
                  <c:v>321623586</c:v>
                </c:pt>
                <c:pt idx="5436">
                  <c:v>321657560</c:v>
                </c:pt>
                <c:pt idx="5437">
                  <c:v>321727461</c:v>
                </c:pt>
                <c:pt idx="5438">
                  <c:v>321787042</c:v>
                </c:pt>
                <c:pt idx="5439">
                  <c:v>321839718</c:v>
                </c:pt>
                <c:pt idx="5440">
                  <c:v>321906368</c:v>
                </c:pt>
                <c:pt idx="5441">
                  <c:v>321964440</c:v>
                </c:pt>
                <c:pt idx="5442">
                  <c:v>322015613</c:v>
                </c:pt>
                <c:pt idx="5443">
                  <c:v>322081880</c:v>
                </c:pt>
                <c:pt idx="5444">
                  <c:v>322134630</c:v>
                </c:pt>
                <c:pt idx="5445">
                  <c:v>322180697</c:v>
                </c:pt>
                <c:pt idx="5446">
                  <c:v>322237756</c:v>
                </c:pt>
                <c:pt idx="5447">
                  <c:v>322295955</c:v>
                </c:pt>
                <c:pt idx="5448">
                  <c:v>322349318</c:v>
                </c:pt>
                <c:pt idx="5449">
                  <c:v>322410965</c:v>
                </c:pt>
                <c:pt idx="5450">
                  <c:v>322479602</c:v>
                </c:pt>
                <c:pt idx="5451">
                  <c:v>322536733</c:v>
                </c:pt>
                <c:pt idx="5452">
                  <c:v>322580362</c:v>
                </c:pt>
                <c:pt idx="5453">
                  <c:v>322622584</c:v>
                </c:pt>
                <c:pt idx="5454">
                  <c:v>322683559</c:v>
                </c:pt>
                <c:pt idx="5455">
                  <c:v>322745202</c:v>
                </c:pt>
                <c:pt idx="5456">
                  <c:v>322800921</c:v>
                </c:pt>
                <c:pt idx="5457">
                  <c:v>322848277</c:v>
                </c:pt>
                <c:pt idx="5458">
                  <c:v>322906833</c:v>
                </c:pt>
                <c:pt idx="5459">
                  <c:v>322948386</c:v>
                </c:pt>
                <c:pt idx="5460">
                  <c:v>323005885</c:v>
                </c:pt>
                <c:pt idx="5461">
                  <c:v>323074261</c:v>
                </c:pt>
                <c:pt idx="5462">
                  <c:v>323135671</c:v>
                </c:pt>
                <c:pt idx="5463">
                  <c:v>323196952</c:v>
                </c:pt>
                <c:pt idx="5464">
                  <c:v>323239769</c:v>
                </c:pt>
                <c:pt idx="5465">
                  <c:v>323311373</c:v>
                </c:pt>
                <c:pt idx="5466">
                  <c:v>323381846</c:v>
                </c:pt>
                <c:pt idx="5467">
                  <c:v>323421101</c:v>
                </c:pt>
                <c:pt idx="5468">
                  <c:v>323469691</c:v>
                </c:pt>
                <c:pt idx="5469">
                  <c:v>323539329</c:v>
                </c:pt>
                <c:pt idx="5470">
                  <c:v>323589334</c:v>
                </c:pt>
                <c:pt idx="5471">
                  <c:v>323624672</c:v>
                </c:pt>
                <c:pt idx="5472">
                  <c:v>323662642</c:v>
                </c:pt>
                <c:pt idx="5473">
                  <c:v>323700787</c:v>
                </c:pt>
                <c:pt idx="5474">
                  <c:v>323754661</c:v>
                </c:pt>
                <c:pt idx="5475">
                  <c:v>323817161</c:v>
                </c:pt>
                <c:pt idx="5476">
                  <c:v>323884291</c:v>
                </c:pt>
                <c:pt idx="5477">
                  <c:v>323949369</c:v>
                </c:pt>
                <c:pt idx="5478">
                  <c:v>324005858</c:v>
                </c:pt>
                <c:pt idx="5479">
                  <c:v>324053197</c:v>
                </c:pt>
                <c:pt idx="5480">
                  <c:v>324101255</c:v>
                </c:pt>
                <c:pt idx="5481">
                  <c:v>324179200</c:v>
                </c:pt>
                <c:pt idx="5482">
                  <c:v>324227771</c:v>
                </c:pt>
                <c:pt idx="5483">
                  <c:v>324276622</c:v>
                </c:pt>
                <c:pt idx="5484">
                  <c:v>324327497</c:v>
                </c:pt>
                <c:pt idx="5485">
                  <c:v>324368329</c:v>
                </c:pt>
                <c:pt idx="5486">
                  <c:v>324422094</c:v>
                </c:pt>
                <c:pt idx="5487">
                  <c:v>324498177</c:v>
                </c:pt>
                <c:pt idx="5488">
                  <c:v>324561692</c:v>
                </c:pt>
                <c:pt idx="5489">
                  <c:v>324618484</c:v>
                </c:pt>
                <c:pt idx="5490">
                  <c:v>324671581</c:v>
                </c:pt>
                <c:pt idx="5491">
                  <c:v>324724230</c:v>
                </c:pt>
                <c:pt idx="5492">
                  <c:v>324754764</c:v>
                </c:pt>
                <c:pt idx="5493">
                  <c:v>324820028</c:v>
                </c:pt>
                <c:pt idx="5494">
                  <c:v>324869240</c:v>
                </c:pt>
                <c:pt idx="5495">
                  <c:v>324930360</c:v>
                </c:pt>
                <c:pt idx="5496">
                  <c:v>324982571</c:v>
                </c:pt>
                <c:pt idx="5497">
                  <c:v>325022476</c:v>
                </c:pt>
                <c:pt idx="5498">
                  <c:v>325087910</c:v>
                </c:pt>
                <c:pt idx="5499">
                  <c:v>325153077</c:v>
                </c:pt>
                <c:pt idx="5500">
                  <c:v>325214769</c:v>
                </c:pt>
                <c:pt idx="5501">
                  <c:v>325284975</c:v>
                </c:pt>
                <c:pt idx="5502">
                  <c:v>325335562</c:v>
                </c:pt>
                <c:pt idx="5503">
                  <c:v>325392619</c:v>
                </c:pt>
                <c:pt idx="5504">
                  <c:v>325460444</c:v>
                </c:pt>
                <c:pt idx="5505">
                  <c:v>325505031</c:v>
                </c:pt>
                <c:pt idx="5506">
                  <c:v>325568825</c:v>
                </c:pt>
                <c:pt idx="5507">
                  <c:v>325610022</c:v>
                </c:pt>
                <c:pt idx="5508">
                  <c:v>325646022</c:v>
                </c:pt>
                <c:pt idx="5509">
                  <c:v>325697629</c:v>
                </c:pt>
                <c:pt idx="5510">
                  <c:v>325749458</c:v>
                </c:pt>
                <c:pt idx="5511">
                  <c:v>325810006</c:v>
                </c:pt>
                <c:pt idx="5512">
                  <c:v>325862760</c:v>
                </c:pt>
                <c:pt idx="5513">
                  <c:v>325927947</c:v>
                </c:pt>
                <c:pt idx="5514">
                  <c:v>325969537</c:v>
                </c:pt>
                <c:pt idx="5515">
                  <c:v>326032549</c:v>
                </c:pt>
                <c:pt idx="5516">
                  <c:v>326081710</c:v>
                </c:pt>
                <c:pt idx="5517">
                  <c:v>326142282</c:v>
                </c:pt>
                <c:pt idx="5518">
                  <c:v>326184453</c:v>
                </c:pt>
                <c:pt idx="5519">
                  <c:v>326256515</c:v>
                </c:pt>
                <c:pt idx="5520">
                  <c:v>326313167</c:v>
                </c:pt>
                <c:pt idx="5521">
                  <c:v>326360749</c:v>
                </c:pt>
                <c:pt idx="5522">
                  <c:v>326405371</c:v>
                </c:pt>
                <c:pt idx="5523">
                  <c:v>326460210</c:v>
                </c:pt>
                <c:pt idx="5524">
                  <c:v>326531550</c:v>
                </c:pt>
                <c:pt idx="5525">
                  <c:v>326596176</c:v>
                </c:pt>
                <c:pt idx="5526">
                  <c:v>326645246</c:v>
                </c:pt>
                <c:pt idx="5527">
                  <c:v>326702548</c:v>
                </c:pt>
                <c:pt idx="5528">
                  <c:v>326755811</c:v>
                </c:pt>
                <c:pt idx="5529">
                  <c:v>326822104</c:v>
                </c:pt>
                <c:pt idx="5530">
                  <c:v>326885818</c:v>
                </c:pt>
                <c:pt idx="5531">
                  <c:v>326941772</c:v>
                </c:pt>
                <c:pt idx="5532">
                  <c:v>326988397</c:v>
                </c:pt>
                <c:pt idx="5533">
                  <c:v>327054063</c:v>
                </c:pt>
                <c:pt idx="5534">
                  <c:v>327121982</c:v>
                </c:pt>
                <c:pt idx="5535">
                  <c:v>327185621</c:v>
                </c:pt>
                <c:pt idx="5536">
                  <c:v>327256625</c:v>
                </c:pt>
                <c:pt idx="5537">
                  <c:v>327288922</c:v>
                </c:pt>
                <c:pt idx="5538">
                  <c:v>327334761</c:v>
                </c:pt>
                <c:pt idx="5539">
                  <c:v>327370324</c:v>
                </c:pt>
                <c:pt idx="5540">
                  <c:v>327436494</c:v>
                </c:pt>
                <c:pt idx="5541">
                  <c:v>327508218</c:v>
                </c:pt>
                <c:pt idx="5542">
                  <c:v>327548672</c:v>
                </c:pt>
                <c:pt idx="5543">
                  <c:v>327613331</c:v>
                </c:pt>
                <c:pt idx="5544">
                  <c:v>327682834</c:v>
                </c:pt>
                <c:pt idx="5545">
                  <c:v>327742378</c:v>
                </c:pt>
                <c:pt idx="5546">
                  <c:v>327790460</c:v>
                </c:pt>
                <c:pt idx="5547">
                  <c:v>327832862</c:v>
                </c:pt>
                <c:pt idx="5548">
                  <c:v>327890725</c:v>
                </c:pt>
                <c:pt idx="5549">
                  <c:v>327936977</c:v>
                </c:pt>
                <c:pt idx="5550">
                  <c:v>327965236</c:v>
                </c:pt>
                <c:pt idx="5551">
                  <c:v>328044950</c:v>
                </c:pt>
                <c:pt idx="5552">
                  <c:v>328102599</c:v>
                </c:pt>
                <c:pt idx="5553">
                  <c:v>328144134</c:v>
                </c:pt>
                <c:pt idx="5554">
                  <c:v>328208063</c:v>
                </c:pt>
                <c:pt idx="5555">
                  <c:v>328262208</c:v>
                </c:pt>
                <c:pt idx="5556">
                  <c:v>328322704</c:v>
                </c:pt>
                <c:pt idx="5557">
                  <c:v>328366568</c:v>
                </c:pt>
                <c:pt idx="5558">
                  <c:v>328405244</c:v>
                </c:pt>
                <c:pt idx="5559">
                  <c:v>328460279</c:v>
                </c:pt>
                <c:pt idx="5560">
                  <c:v>328524929</c:v>
                </c:pt>
                <c:pt idx="5561">
                  <c:v>328574896</c:v>
                </c:pt>
                <c:pt idx="5562">
                  <c:v>328635900</c:v>
                </c:pt>
                <c:pt idx="5563">
                  <c:v>328698918</c:v>
                </c:pt>
                <c:pt idx="5564">
                  <c:v>328755153</c:v>
                </c:pt>
                <c:pt idx="5565">
                  <c:v>328808915</c:v>
                </c:pt>
                <c:pt idx="5566">
                  <c:v>328866584</c:v>
                </c:pt>
                <c:pt idx="5567">
                  <c:v>328905285</c:v>
                </c:pt>
                <c:pt idx="5568">
                  <c:v>328951719</c:v>
                </c:pt>
                <c:pt idx="5569">
                  <c:v>329011054</c:v>
                </c:pt>
                <c:pt idx="5570">
                  <c:v>329076557</c:v>
                </c:pt>
                <c:pt idx="5571">
                  <c:v>329140190</c:v>
                </c:pt>
                <c:pt idx="5572">
                  <c:v>329192715</c:v>
                </c:pt>
                <c:pt idx="5573">
                  <c:v>329247945</c:v>
                </c:pt>
                <c:pt idx="5574">
                  <c:v>329302086</c:v>
                </c:pt>
                <c:pt idx="5575">
                  <c:v>329364213</c:v>
                </c:pt>
                <c:pt idx="5576">
                  <c:v>329422393</c:v>
                </c:pt>
                <c:pt idx="5577">
                  <c:v>329475043</c:v>
                </c:pt>
                <c:pt idx="5578">
                  <c:v>329538538</c:v>
                </c:pt>
                <c:pt idx="5579">
                  <c:v>329622539</c:v>
                </c:pt>
                <c:pt idx="5580">
                  <c:v>329698727</c:v>
                </c:pt>
                <c:pt idx="5581">
                  <c:v>329750612</c:v>
                </c:pt>
                <c:pt idx="5582">
                  <c:v>329815788</c:v>
                </c:pt>
                <c:pt idx="5583">
                  <c:v>329885226</c:v>
                </c:pt>
                <c:pt idx="5584">
                  <c:v>329930461</c:v>
                </c:pt>
                <c:pt idx="5585">
                  <c:v>329970522</c:v>
                </c:pt>
                <c:pt idx="5586">
                  <c:v>330042030</c:v>
                </c:pt>
                <c:pt idx="5587">
                  <c:v>330078176</c:v>
                </c:pt>
                <c:pt idx="5588">
                  <c:v>330132852</c:v>
                </c:pt>
                <c:pt idx="5589">
                  <c:v>330187604</c:v>
                </c:pt>
                <c:pt idx="5590">
                  <c:v>330240417</c:v>
                </c:pt>
                <c:pt idx="5591">
                  <c:v>330298792</c:v>
                </c:pt>
                <c:pt idx="5592">
                  <c:v>330365397</c:v>
                </c:pt>
                <c:pt idx="5593">
                  <c:v>330427284</c:v>
                </c:pt>
                <c:pt idx="5594">
                  <c:v>330502118</c:v>
                </c:pt>
                <c:pt idx="5595">
                  <c:v>330551879</c:v>
                </c:pt>
                <c:pt idx="5596">
                  <c:v>330602005</c:v>
                </c:pt>
                <c:pt idx="5597">
                  <c:v>330664317</c:v>
                </c:pt>
                <c:pt idx="5598">
                  <c:v>330724053</c:v>
                </c:pt>
                <c:pt idx="5599">
                  <c:v>330792530</c:v>
                </c:pt>
                <c:pt idx="5600">
                  <c:v>330851922</c:v>
                </c:pt>
                <c:pt idx="5601">
                  <c:v>330905428</c:v>
                </c:pt>
                <c:pt idx="5602">
                  <c:v>330949870</c:v>
                </c:pt>
                <c:pt idx="5603">
                  <c:v>330973466</c:v>
                </c:pt>
                <c:pt idx="5604">
                  <c:v>331023502</c:v>
                </c:pt>
                <c:pt idx="5605">
                  <c:v>331072720</c:v>
                </c:pt>
                <c:pt idx="5606">
                  <c:v>331135100</c:v>
                </c:pt>
                <c:pt idx="5607">
                  <c:v>331171664</c:v>
                </c:pt>
                <c:pt idx="5608">
                  <c:v>331231008</c:v>
                </c:pt>
                <c:pt idx="5609">
                  <c:v>331301496</c:v>
                </c:pt>
                <c:pt idx="5610">
                  <c:v>331351461</c:v>
                </c:pt>
                <c:pt idx="5611">
                  <c:v>331413933</c:v>
                </c:pt>
                <c:pt idx="5612">
                  <c:v>331464850</c:v>
                </c:pt>
                <c:pt idx="5613">
                  <c:v>331532761</c:v>
                </c:pt>
                <c:pt idx="5614">
                  <c:v>331607346</c:v>
                </c:pt>
                <c:pt idx="5615">
                  <c:v>331679203</c:v>
                </c:pt>
                <c:pt idx="5616">
                  <c:v>331746860</c:v>
                </c:pt>
                <c:pt idx="5617">
                  <c:v>331801072</c:v>
                </c:pt>
                <c:pt idx="5618">
                  <c:v>331856217</c:v>
                </c:pt>
                <c:pt idx="5619">
                  <c:v>331905325</c:v>
                </c:pt>
                <c:pt idx="5620">
                  <c:v>331965418</c:v>
                </c:pt>
                <c:pt idx="5621">
                  <c:v>332023881</c:v>
                </c:pt>
                <c:pt idx="5622">
                  <c:v>332075413</c:v>
                </c:pt>
                <c:pt idx="5623">
                  <c:v>332112517</c:v>
                </c:pt>
                <c:pt idx="5624">
                  <c:v>332171180</c:v>
                </c:pt>
                <c:pt idx="5625">
                  <c:v>332239857</c:v>
                </c:pt>
                <c:pt idx="5626">
                  <c:v>332299518</c:v>
                </c:pt>
                <c:pt idx="5627">
                  <c:v>332351039</c:v>
                </c:pt>
                <c:pt idx="5628">
                  <c:v>332417792</c:v>
                </c:pt>
                <c:pt idx="5629">
                  <c:v>332465410</c:v>
                </c:pt>
                <c:pt idx="5630">
                  <c:v>332508527</c:v>
                </c:pt>
                <c:pt idx="5631">
                  <c:v>332557285</c:v>
                </c:pt>
                <c:pt idx="5632">
                  <c:v>332595904</c:v>
                </c:pt>
                <c:pt idx="5633">
                  <c:v>332646439</c:v>
                </c:pt>
                <c:pt idx="5634">
                  <c:v>332709715</c:v>
                </c:pt>
                <c:pt idx="5635">
                  <c:v>332771213</c:v>
                </c:pt>
                <c:pt idx="5636">
                  <c:v>332816184</c:v>
                </c:pt>
                <c:pt idx="5637">
                  <c:v>332875945</c:v>
                </c:pt>
                <c:pt idx="5638">
                  <c:v>332937881</c:v>
                </c:pt>
                <c:pt idx="5639">
                  <c:v>333000733</c:v>
                </c:pt>
                <c:pt idx="5640">
                  <c:v>333075296</c:v>
                </c:pt>
                <c:pt idx="5641">
                  <c:v>333143285</c:v>
                </c:pt>
                <c:pt idx="5642">
                  <c:v>333196651</c:v>
                </c:pt>
                <c:pt idx="5643">
                  <c:v>333250555</c:v>
                </c:pt>
                <c:pt idx="5644">
                  <c:v>333321465</c:v>
                </c:pt>
                <c:pt idx="5645">
                  <c:v>333379860</c:v>
                </c:pt>
                <c:pt idx="5646">
                  <c:v>333443090</c:v>
                </c:pt>
                <c:pt idx="5647">
                  <c:v>333489149</c:v>
                </c:pt>
                <c:pt idx="5648">
                  <c:v>333542601</c:v>
                </c:pt>
                <c:pt idx="5649">
                  <c:v>333602331</c:v>
                </c:pt>
                <c:pt idx="5650">
                  <c:v>333667270</c:v>
                </c:pt>
                <c:pt idx="5651">
                  <c:v>333713836</c:v>
                </c:pt>
                <c:pt idx="5652">
                  <c:v>333765533</c:v>
                </c:pt>
                <c:pt idx="5653">
                  <c:v>333836315</c:v>
                </c:pt>
                <c:pt idx="5654">
                  <c:v>333896758</c:v>
                </c:pt>
                <c:pt idx="5655">
                  <c:v>333940038</c:v>
                </c:pt>
                <c:pt idx="5656">
                  <c:v>334022136</c:v>
                </c:pt>
                <c:pt idx="5657">
                  <c:v>334091959</c:v>
                </c:pt>
                <c:pt idx="5658">
                  <c:v>334159544</c:v>
                </c:pt>
                <c:pt idx="5659">
                  <c:v>334223745</c:v>
                </c:pt>
                <c:pt idx="5660">
                  <c:v>334266950</c:v>
                </c:pt>
                <c:pt idx="5661">
                  <c:v>334345886</c:v>
                </c:pt>
                <c:pt idx="5662">
                  <c:v>334394186</c:v>
                </c:pt>
                <c:pt idx="5663">
                  <c:v>334428502</c:v>
                </c:pt>
                <c:pt idx="5664">
                  <c:v>334496779</c:v>
                </c:pt>
                <c:pt idx="5665">
                  <c:v>334553013</c:v>
                </c:pt>
                <c:pt idx="5666">
                  <c:v>334611375</c:v>
                </c:pt>
                <c:pt idx="5667">
                  <c:v>334676052</c:v>
                </c:pt>
                <c:pt idx="5668">
                  <c:v>334745069</c:v>
                </c:pt>
                <c:pt idx="5669">
                  <c:v>334808145</c:v>
                </c:pt>
                <c:pt idx="5670">
                  <c:v>334866146</c:v>
                </c:pt>
                <c:pt idx="5671">
                  <c:v>334921849</c:v>
                </c:pt>
                <c:pt idx="5672">
                  <c:v>334968289</c:v>
                </c:pt>
                <c:pt idx="5673">
                  <c:v>335019663</c:v>
                </c:pt>
                <c:pt idx="5674">
                  <c:v>335085099</c:v>
                </c:pt>
                <c:pt idx="5675">
                  <c:v>335139640</c:v>
                </c:pt>
                <c:pt idx="5676">
                  <c:v>335180368</c:v>
                </c:pt>
                <c:pt idx="5677">
                  <c:v>335246793</c:v>
                </c:pt>
                <c:pt idx="5678">
                  <c:v>335304974</c:v>
                </c:pt>
                <c:pt idx="5679">
                  <c:v>335352908</c:v>
                </c:pt>
                <c:pt idx="5680">
                  <c:v>335405512</c:v>
                </c:pt>
                <c:pt idx="5681">
                  <c:v>335480052</c:v>
                </c:pt>
                <c:pt idx="5682">
                  <c:v>335521775</c:v>
                </c:pt>
                <c:pt idx="5683">
                  <c:v>335574727</c:v>
                </c:pt>
                <c:pt idx="5684">
                  <c:v>335612377</c:v>
                </c:pt>
                <c:pt idx="5685">
                  <c:v>335683410</c:v>
                </c:pt>
                <c:pt idx="5686">
                  <c:v>335751834</c:v>
                </c:pt>
                <c:pt idx="5687">
                  <c:v>335812999</c:v>
                </c:pt>
                <c:pt idx="5688">
                  <c:v>335860982</c:v>
                </c:pt>
                <c:pt idx="5689">
                  <c:v>335918469</c:v>
                </c:pt>
                <c:pt idx="5690">
                  <c:v>335978020</c:v>
                </c:pt>
                <c:pt idx="5691">
                  <c:v>336039872</c:v>
                </c:pt>
                <c:pt idx="5692">
                  <c:v>336098406</c:v>
                </c:pt>
                <c:pt idx="5693">
                  <c:v>336156838</c:v>
                </c:pt>
                <c:pt idx="5694">
                  <c:v>336222894</c:v>
                </c:pt>
                <c:pt idx="5695">
                  <c:v>336281752</c:v>
                </c:pt>
                <c:pt idx="5696">
                  <c:v>336339187</c:v>
                </c:pt>
                <c:pt idx="5697">
                  <c:v>336395274</c:v>
                </c:pt>
                <c:pt idx="5698">
                  <c:v>336442732</c:v>
                </c:pt>
                <c:pt idx="5699">
                  <c:v>336496474</c:v>
                </c:pt>
                <c:pt idx="5700">
                  <c:v>336551560</c:v>
                </c:pt>
                <c:pt idx="5701">
                  <c:v>336594460</c:v>
                </c:pt>
                <c:pt idx="5702">
                  <c:v>336649435</c:v>
                </c:pt>
                <c:pt idx="5703">
                  <c:v>336692680</c:v>
                </c:pt>
                <c:pt idx="5704">
                  <c:v>336761893</c:v>
                </c:pt>
                <c:pt idx="5705">
                  <c:v>336832315</c:v>
                </c:pt>
                <c:pt idx="5706">
                  <c:v>336894147</c:v>
                </c:pt>
                <c:pt idx="5707">
                  <c:v>336950730</c:v>
                </c:pt>
                <c:pt idx="5708">
                  <c:v>336999767</c:v>
                </c:pt>
                <c:pt idx="5709">
                  <c:v>337059359</c:v>
                </c:pt>
                <c:pt idx="5710">
                  <c:v>337109650</c:v>
                </c:pt>
                <c:pt idx="5711">
                  <c:v>337180219</c:v>
                </c:pt>
                <c:pt idx="5712">
                  <c:v>337233197</c:v>
                </c:pt>
                <c:pt idx="5713">
                  <c:v>337295413</c:v>
                </c:pt>
                <c:pt idx="5714">
                  <c:v>337323712</c:v>
                </c:pt>
                <c:pt idx="5715">
                  <c:v>337347018</c:v>
                </c:pt>
                <c:pt idx="5716">
                  <c:v>337394352</c:v>
                </c:pt>
                <c:pt idx="5717">
                  <c:v>337462136</c:v>
                </c:pt>
                <c:pt idx="5718">
                  <c:v>337514595</c:v>
                </c:pt>
                <c:pt idx="5719">
                  <c:v>337564556</c:v>
                </c:pt>
                <c:pt idx="5720">
                  <c:v>337628373</c:v>
                </c:pt>
                <c:pt idx="5721">
                  <c:v>337669811</c:v>
                </c:pt>
                <c:pt idx="5722">
                  <c:v>337730233</c:v>
                </c:pt>
                <c:pt idx="5723">
                  <c:v>337808758</c:v>
                </c:pt>
                <c:pt idx="5724">
                  <c:v>337866926</c:v>
                </c:pt>
                <c:pt idx="5725">
                  <c:v>337914547</c:v>
                </c:pt>
                <c:pt idx="5726">
                  <c:v>337977926</c:v>
                </c:pt>
                <c:pt idx="5727">
                  <c:v>338043355</c:v>
                </c:pt>
                <c:pt idx="5728">
                  <c:v>338122417</c:v>
                </c:pt>
                <c:pt idx="5729">
                  <c:v>338184168</c:v>
                </c:pt>
                <c:pt idx="5730">
                  <c:v>338243583</c:v>
                </c:pt>
                <c:pt idx="5731">
                  <c:v>338301252</c:v>
                </c:pt>
                <c:pt idx="5732">
                  <c:v>338353474</c:v>
                </c:pt>
                <c:pt idx="5733">
                  <c:v>338410174</c:v>
                </c:pt>
                <c:pt idx="5734">
                  <c:v>338474061</c:v>
                </c:pt>
                <c:pt idx="5735">
                  <c:v>338529992</c:v>
                </c:pt>
                <c:pt idx="5736">
                  <c:v>338595477</c:v>
                </c:pt>
                <c:pt idx="5737">
                  <c:v>338645347</c:v>
                </c:pt>
                <c:pt idx="5738">
                  <c:v>338690984</c:v>
                </c:pt>
                <c:pt idx="5739">
                  <c:v>338753734</c:v>
                </c:pt>
                <c:pt idx="5740">
                  <c:v>338819873</c:v>
                </c:pt>
                <c:pt idx="5741">
                  <c:v>338888248</c:v>
                </c:pt>
                <c:pt idx="5742">
                  <c:v>338941258</c:v>
                </c:pt>
                <c:pt idx="5743">
                  <c:v>338983851</c:v>
                </c:pt>
                <c:pt idx="5744">
                  <c:v>339031081</c:v>
                </c:pt>
                <c:pt idx="5745">
                  <c:v>339073667</c:v>
                </c:pt>
                <c:pt idx="5746">
                  <c:v>339122463</c:v>
                </c:pt>
                <c:pt idx="5747">
                  <c:v>339161309</c:v>
                </c:pt>
                <c:pt idx="5748">
                  <c:v>339227706</c:v>
                </c:pt>
                <c:pt idx="5749">
                  <c:v>339289541</c:v>
                </c:pt>
                <c:pt idx="5750">
                  <c:v>339315536</c:v>
                </c:pt>
                <c:pt idx="5751">
                  <c:v>339367431</c:v>
                </c:pt>
                <c:pt idx="5752">
                  <c:v>339416604</c:v>
                </c:pt>
                <c:pt idx="5753">
                  <c:v>339479608</c:v>
                </c:pt>
                <c:pt idx="5754">
                  <c:v>339542542</c:v>
                </c:pt>
                <c:pt idx="5755">
                  <c:v>339581451</c:v>
                </c:pt>
                <c:pt idx="5756">
                  <c:v>339641718</c:v>
                </c:pt>
                <c:pt idx="5757">
                  <c:v>339708199</c:v>
                </c:pt>
                <c:pt idx="5758">
                  <c:v>339769511</c:v>
                </c:pt>
                <c:pt idx="5759">
                  <c:v>339835048</c:v>
                </c:pt>
                <c:pt idx="5760">
                  <c:v>339900428</c:v>
                </c:pt>
                <c:pt idx="5761">
                  <c:v>339947581</c:v>
                </c:pt>
                <c:pt idx="5762">
                  <c:v>340012157</c:v>
                </c:pt>
                <c:pt idx="5763">
                  <c:v>340059911</c:v>
                </c:pt>
                <c:pt idx="5764">
                  <c:v>340120346</c:v>
                </c:pt>
                <c:pt idx="5765">
                  <c:v>340187231</c:v>
                </c:pt>
                <c:pt idx="5766">
                  <c:v>340234436</c:v>
                </c:pt>
                <c:pt idx="5767">
                  <c:v>340283962</c:v>
                </c:pt>
                <c:pt idx="5768">
                  <c:v>340334174</c:v>
                </c:pt>
                <c:pt idx="5769">
                  <c:v>340376379</c:v>
                </c:pt>
                <c:pt idx="5770">
                  <c:v>340438148</c:v>
                </c:pt>
                <c:pt idx="5771">
                  <c:v>340501716</c:v>
                </c:pt>
                <c:pt idx="5772">
                  <c:v>340550294</c:v>
                </c:pt>
                <c:pt idx="5773">
                  <c:v>340603988</c:v>
                </c:pt>
                <c:pt idx="5774">
                  <c:v>340660773</c:v>
                </c:pt>
                <c:pt idx="5775">
                  <c:v>340705793</c:v>
                </c:pt>
                <c:pt idx="5776">
                  <c:v>340759013</c:v>
                </c:pt>
                <c:pt idx="5777">
                  <c:v>340810448</c:v>
                </c:pt>
                <c:pt idx="5778">
                  <c:v>340867022</c:v>
                </c:pt>
                <c:pt idx="5779">
                  <c:v>340928540</c:v>
                </c:pt>
                <c:pt idx="5780">
                  <c:v>340990512</c:v>
                </c:pt>
                <c:pt idx="5781">
                  <c:v>341059421</c:v>
                </c:pt>
                <c:pt idx="5782">
                  <c:v>341123416</c:v>
                </c:pt>
                <c:pt idx="5783">
                  <c:v>341173879</c:v>
                </c:pt>
                <c:pt idx="5784">
                  <c:v>341234849</c:v>
                </c:pt>
                <c:pt idx="5785">
                  <c:v>341280765</c:v>
                </c:pt>
                <c:pt idx="5786">
                  <c:v>341342540</c:v>
                </c:pt>
                <c:pt idx="5787">
                  <c:v>341405496</c:v>
                </c:pt>
                <c:pt idx="5788">
                  <c:v>341465624</c:v>
                </c:pt>
                <c:pt idx="5789">
                  <c:v>341524808</c:v>
                </c:pt>
                <c:pt idx="5790">
                  <c:v>341590262</c:v>
                </c:pt>
                <c:pt idx="5791">
                  <c:v>341651575</c:v>
                </c:pt>
                <c:pt idx="5792">
                  <c:v>341712205</c:v>
                </c:pt>
                <c:pt idx="5793">
                  <c:v>341781363</c:v>
                </c:pt>
                <c:pt idx="5794">
                  <c:v>341833496</c:v>
                </c:pt>
                <c:pt idx="5795">
                  <c:v>341879394</c:v>
                </c:pt>
                <c:pt idx="5796">
                  <c:v>341922537</c:v>
                </c:pt>
                <c:pt idx="5797">
                  <c:v>341983484</c:v>
                </c:pt>
                <c:pt idx="5798">
                  <c:v>342037855</c:v>
                </c:pt>
                <c:pt idx="5799">
                  <c:v>342091572</c:v>
                </c:pt>
                <c:pt idx="5800">
                  <c:v>342145286</c:v>
                </c:pt>
                <c:pt idx="5801">
                  <c:v>342197377</c:v>
                </c:pt>
                <c:pt idx="5802">
                  <c:v>342243986</c:v>
                </c:pt>
                <c:pt idx="5803">
                  <c:v>342303814</c:v>
                </c:pt>
                <c:pt idx="5804">
                  <c:v>342372682</c:v>
                </c:pt>
                <c:pt idx="5805">
                  <c:v>342425192</c:v>
                </c:pt>
                <c:pt idx="5806">
                  <c:v>342465662</c:v>
                </c:pt>
                <c:pt idx="5807">
                  <c:v>342532107</c:v>
                </c:pt>
                <c:pt idx="5808">
                  <c:v>342585746</c:v>
                </c:pt>
                <c:pt idx="5809">
                  <c:v>342636547</c:v>
                </c:pt>
                <c:pt idx="5810">
                  <c:v>342702658</c:v>
                </c:pt>
                <c:pt idx="5811">
                  <c:v>342790900</c:v>
                </c:pt>
                <c:pt idx="5812">
                  <c:v>342850556</c:v>
                </c:pt>
                <c:pt idx="5813">
                  <c:v>342913612</c:v>
                </c:pt>
                <c:pt idx="5814">
                  <c:v>342978364</c:v>
                </c:pt>
                <c:pt idx="5815">
                  <c:v>343041496</c:v>
                </c:pt>
                <c:pt idx="5816">
                  <c:v>343106875</c:v>
                </c:pt>
                <c:pt idx="5817">
                  <c:v>343174087</c:v>
                </c:pt>
                <c:pt idx="5818">
                  <c:v>343234359</c:v>
                </c:pt>
                <c:pt idx="5819">
                  <c:v>343313525</c:v>
                </c:pt>
                <c:pt idx="5820">
                  <c:v>343375772</c:v>
                </c:pt>
                <c:pt idx="5821">
                  <c:v>343444923</c:v>
                </c:pt>
                <c:pt idx="5822">
                  <c:v>343502942</c:v>
                </c:pt>
                <c:pt idx="5823">
                  <c:v>343547654</c:v>
                </c:pt>
                <c:pt idx="5824">
                  <c:v>343619653</c:v>
                </c:pt>
                <c:pt idx="5825">
                  <c:v>343665907</c:v>
                </c:pt>
                <c:pt idx="5826">
                  <c:v>343710789</c:v>
                </c:pt>
                <c:pt idx="5827">
                  <c:v>343755273</c:v>
                </c:pt>
                <c:pt idx="5828">
                  <c:v>343788955</c:v>
                </c:pt>
                <c:pt idx="5829">
                  <c:v>343850943</c:v>
                </c:pt>
                <c:pt idx="5830">
                  <c:v>343910488</c:v>
                </c:pt>
                <c:pt idx="5831">
                  <c:v>343960577</c:v>
                </c:pt>
                <c:pt idx="5832">
                  <c:v>344017004</c:v>
                </c:pt>
                <c:pt idx="5833">
                  <c:v>344080708</c:v>
                </c:pt>
                <c:pt idx="5834">
                  <c:v>344148149</c:v>
                </c:pt>
                <c:pt idx="5835">
                  <c:v>344197837</c:v>
                </c:pt>
                <c:pt idx="5836">
                  <c:v>344262114</c:v>
                </c:pt>
                <c:pt idx="5837">
                  <c:v>344318650</c:v>
                </c:pt>
                <c:pt idx="5838">
                  <c:v>344380607</c:v>
                </c:pt>
                <c:pt idx="5839">
                  <c:v>344446345</c:v>
                </c:pt>
                <c:pt idx="5840">
                  <c:v>344485093</c:v>
                </c:pt>
                <c:pt idx="5841">
                  <c:v>344550899</c:v>
                </c:pt>
                <c:pt idx="5842">
                  <c:v>344605723</c:v>
                </c:pt>
                <c:pt idx="5843">
                  <c:v>344655777</c:v>
                </c:pt>
                <c:pt idx="5844">
                  <c:v>344714440</c:v>
                </c:pt>
                <c:pt idx="5845">
                  <c:v>344777497</c:v>
                </c:pt>
                <c:pt idx="5846">
                  <c:v>344841193</c:v>
                </c:pt>
                <c:pt idx="5847">
                  <c:v>344913010</c:v>
                </c:pt>
                <c:pt idx="5848">
                  <c:v>344976725</c:v>
                </c:pt>
                <c:pt idx="5849">
                  <c:v>345048936</c:v>
                </c:pt>
                <c:pt idx="5850">
                  <c:v>345110856</c:v>
                </c:pt>
                <c:pt idx="5851">
                  <c:v>345153096</c:v>
                </c:pt>
                <c:pt idx="5852">
                  <c:v>345183534</c:v>
                </c:pt>
                <c:pt idx="5853">
                  <c:v>345227508</c:v>
                </c:pt>
                <c:pt idx="5854">
                  <c:v>345272846</c:v>
                </c:pt>
                <c:pt idx="5855">
                  <c:v>345327878</c:v>
                </c:pt>
                <c:pt idx="5856">
                  <c:v>345389604</c:v>
                </c:pt>
                <c:pt idx="5857">
                  <c:v>345418687</c:v>
                </c:pt>
                <c:pt idx="5858">
                  <c:v>345482328</c:v>
                </c:pt>
                <c:pt idx="5859">
                  <c:v>345566236</c:v>
                </c:pt>
                <c:pt idx="5860">
                  <c:v>345641163</c:v>
                </c:pt>
                <c:pt idx="5861">
                  <c:v>345700322</c:v>
                </c:pt>
                <c:pt idx="5862">
                  <c:v>345737453</c:v>
                </c:pt>
                <c:pt idx="5863">
                  <c:v>345795043</c:v>
                </c:pt>
                <c:pt idx="5864">
                  <c:v>345844365</c:v>
                </c:pt>
                <c:pt idx="5865">
                  <c:v>345901995</c:v>
                </c:pt>
                <c:pt idx="5866">
                  <c:v>345953120</c:v>
                </c:pt>
                <c:pt idx="5867">
                  <c:v>346003962</c:v>
                </c:pt>
                <c:pt idx="5868">
                  <c:v>346058717</c:v>
                </c:pt>
                <c:pt idx="5869">
                  <c:v>346107414</c:v>
                </c:pt>
                <c:pt idx="5870">
                  <c:v>346173358</c:v>
                </c:pt>
                <c:pt idx="5871">
                  <c:v>346237215</c:v>
                </c:pt>
                <c:pt idx="5872">
                  <c:v>346302965</c:v>
                </c:pt>
                <c:pt idx="5873">
                  <c:v>346357137</c:v>
                </c:pt>
                <c:pt idx="5874">
                  <c:v>346420719</c:v>
                </c:pt>
                <c:pt idx="5875">
                  <c:v>346477458</c:v>
                </c:pt>
                <c:pt idx="5876">
                  <c:v>346510280</c:v>
                </c:pt>
                <c:pt idx="5877">
                  <c:v>346581200</c:v>
                </c:pt>
                <c:pt idx="5878">
                  <c:v>346644376</c:v>
                </c:pt>
                <c:pt idx="5879">
                  <c:v>346696307</c:v>
                </c:pt>
                <c:pt idx="5880">
                  <c:v>346745237</c:v>
                </c:pt>
                <c:pt idx="5881">
                  <c:v>346792417</c:v>
                </c:pt>
                <c:pt idx="5882">
                  <c:v>346860653</c:v>
                </c:pt>
                <c:pt idx="5883">
                  <c:v>346909486</c:v>
                </c:pt>
                <c:pt idx="5884">
                  <c:v>346971685</c:v>
                </c:pt>
                <c:pt idx="5885">
                  <c:v>347033975</c:v>
                </c:pt>
                <c:pt idx="5886">
                  <c:v>347102682</c:v>
                </c:pt>
                <c:pt idx="5887">
                  <c:v>347168415</c:v>
                </c:pt>
                <c:pt idx="5888">
                  <c:v>347212184</c:v>
                </c:pt>
                <c:pt idx="5889">
                  <c:v>347281048</c:v>
                </c:pt>
                <c:pt idx="5890">
                  <c:v>347323951</c:v>
                </c:pt>
                <c:pt idx="5891">
                  <c:v>347377600</c:v>
                </c:pt>
                <c:pt idx="5892">
                  <c:v>347419731</c:v>
                </c:pt>
                <c:pt idx="5893">
                  <c:v>347456996</c:v>
                </c:pt>
                <c:pt idx="5894">
                  <c:v>347509962</c:v>
                </c:pt>
                <c:pt idx="5895">
                  <c:v>347559587</c:v>
                </c:pt>
                <c:pt idx="5896">
                  <c:v>347611934</c:v>
                </c:pt>
                <c:pt idx="5897">
                  <c:v>347656982</c:v>
                </c:pt>
                <c:pt idx="5898">
                  <c:v>347718599</c:v>
                </c:pt>
                <c:pt idx="5899">
                  <c:v>347771717</c:v>
                </c:pt>
                <c:pt idx="5900">
                  <c:v>347814445</c:v>
                </c:pt>
                <c:pt idx="5901">
                  <c:v>347887271</c:v>
                </c:pt>
                <c:pt idx="5902">
                  <c:v>347950971</c:v>
                </c:pt>
                <c:pt idx="5903">
                  <c:v>347991510</c:v>
                </c:pt>
                <c:pt idx="5904">
                  <c:v>348055199</c:v>
                </c:pt>
                <c:pt idx="5905">
                  <c:v>348109497</c:v>
                </c:pt>
                <c:pt idx="5906">
                  <c:v>348158210</c:v>
                </c:pt>
                <c:pt idx="5907">
                  <c:v>348214760</c:v>
                </c:pt>
                <c:pt idx="5908">
                  <c:v>348265142</c:v>
                </c:pt>
                <c:pt idx="5909">
                  <c:v>348318640</c:v>
                </c:pt>
                <c:pt idx="5910">
                  <c:v>348367392</c:v>
                </c:pt>
                <c:pt idx="5911">
                  <c:v>348425759</c:v>
                </c:pt>
                <c:pt idx="5912">
                  <c:v>348471436</c:v>
                </c:pt>
                <c:pt idx="5913">
                  <c:v>348518722</c:v>
                </c:pt>
                <c:pt idx="5914">
                  <c:v>348595463</c:v>
                </c:pt>
                <c:pt idx="5915">
                  <c:v>348635588</c:v>
                </c:pt>
                <c:pt idx="5916">
                  <c:v>348693074</c:v>
                </c:pt>
                <c:pt idx="5917">
                  <c:v>348764615</c:v>
                </c:pt>
                <c:pt idx="5918">
                  <c:v>348825073</c:v>
                </c:pt>
                <c:pt idx="5919">
                  <c:v>348876941</c:v>
                </c:pt>
                <c:pt idx="5920">
                  <c:v>348926398</c:v>
                </c:pt>
                <c:pt idx="5921">
                  <c:v>348998911</c:v>
                </c:pt>
                <c:pt idx="5922">
                  <c:v>349051288</c:v>
                </c:pt>
                <c:pt idx="5923">
                  <c:v>349109012</c:v>
                </c:pt>
                <c:pt idx="5924">
                  <c:v>349172920</c:v>
                </c:pt>
                <c:pt idx="5925">
                  <c:v>349224465</c:v>
                </c:pt>
                <c:pt idx="5926">
                  <c:v>349274264</c:v>
                </c:pt>
                <c:pt idx="5927">
                  <c:v>349307406</c:v>
                </c:pt>
                <c:pt idx="5928">
                  <c:v>349364910</c:v>
                </c:pt>
                <c:pt idx="5929">
                  <c:v>349428497</c:v>
                </c:pt>
                <c:pt idx="5930">
                  <c:v>349497433</c:v>
                </c:pt>
                <c:pt idx="5931">
                  <c:v>349555469</c:v>
                </c:pt>
                <c:pt idx="5932">
                  <c:v>349613467</c:v>
                </c:pt>
                <c:pt idx="5933">
                  <c:v>349662999</c:v>
                </c:pt>
                <c:pt idx="5934">
                  <c:v>349713135</c:v>
                </c:pt>
                <c:pt idx="5935">
                  <c:v>349753933</c:v>
                </c:pt>
                <c:pt idx="5936">
                  <c:v>349812066</c:v>
                </c:pt>
                <c:pt idx="5937">
                  <c:v>349855569</c:v>
                </c:pt>
                <c:pt idx="5938">
                  <c:v>349934887</c:v>
                </c:pt>
                <c:pt idx="5939">
                  <c:v>349999214</c:v>
                </c:pt>
                <c:pt idx="5940">
                  <c:v>350069590</c:v>
                </c:pt>
                <c:pt idx="5941">
                  <c:v>350128972</c:v>
                </c:pt>
                <c:pt idx="5942">
                  <c:v>350170912</c:v>
                </c:pt>
                <c:pt idx="5943">
                  <c:v>350233519</c:v>
                </c:pt>
                <c:pt idx="5944">
                  <c:v>350276459</c:v>
                </c:pt>
                <c:pt idx="5945">
                  <c:v>350324107</c:v>
                </c:pt>
                <c:pt idx="5946">
                  <c:v>350378771</c:v>
                </c:pt>
                <c:pt idx="5947">
                  <c:v>350410959</c:v>
                </c:pt>
                <c:pt idx="5948">
                  <c:v>350452454</c:v>
                </c:pt>
                <c:pt idx="5949">
                  <c:v>350518460</c:v>
                </c:pt>
                <c:pt idx="5950">
                  <c:v>350572022</c:v>
                </c:pt>
                <c:pt idx="5951">
                  <c:v>350637437</c:v>
                </c:pt>
                <c:pt idx="5952">
                  <c:v>350685778</c:v>
                </c:pt>
                <c:pt idx="5953">
                  <c:v>350737329</c:v>
                </c:pt>
                <c:pt idx="5954">
                  <c:v>350792152</c:v>
                </c:pt>
                <c:pt idx="5955">
                  <c:v>350855733</c:v>
                </c:pt>
                <c:pt idx="5956">
                  <c:v>350915793</c:v>
                </c:pt>
                <c:pt idx="5957">
                  <c:v>350973890</c:v>
                </c:pt>
                <c:pt idx="5958">
                  <c:v>351031685</c:v>
                </c:pt>
                <c:pt idx="5959">
                  <c:v>351089941</c:v>
                </c:pt>
                <c:pt idx="5960">
                  <c:v>351160207</c:v>
                </c:pt>
                <c:pt idx="5961">
                  <c:v>351222911</c:v>
                </c:pt>
                <c:pt idx="5962">
                  <c:v>351286078</c:v>
                </c:pt>
                <c:pt idx="5963">
                  <c:v>351349484</c:v>
                </c:pt>
                <c:pt idx="5964">
                  <c:v>351413316</c:v>
                </c:pt>
                <c:pt idx="5965">
                  <c:v>351470711</c:v>
                </c:pt>
                <c:pt idx="5966">
                  <c:v>351524101</c:v>
                </c:pt>
                <c:pt idx="5967">
                  <c:v>351578957</c:v>
                </c:pt>
                <c:pt idx="5968">
                  <c:v>351635168</c:v>
                </c:pt>
                <c:pt idx="5969">
                  <c:v>351693416</c:v>
                </c:pt>
                <c:pt idx="5970">
                  <c:v>351726936</c:v>
                </c:pt>
                <c:pt idx="5971">
                  <c:v>351782784</c:v>
                </c:pt>
                <c:pt idx="5972">
                  <c:v>351844183</c:v>
                </c:pt>
                <c:pt idx="5973">
                  <c:v>351886316</c:v>
                </c:pt>
                <c:pt idx="5974">
                  <c:v>351951376</c:v>
                </c:pt>
                <c:pt idx="5975">
                  <c:v>352003068</c:v>
                </c:pt>
                <c:pt idx="5976">
                  <c:v>352062984</c:v>
                </c:pt>
                <c:pt idx="5977">
                  <c:v>352118725</c:v>
                </c:pt>
                <c:pt idx="5978">
                  <c:v>352178800</c:v>
                </c:pt>
                <c:pt idx="5979">
                  <c:v>352231196</c:v>
                </c:pt>
                <c:pt idx="5980">
                  <c:v>352291903</c:v>
                </c:pt>
                <c:pt idx="5981">
                  <c:v>352353571</c:v>
                </c:pt>
                <c:pt idx="5982">
                  <c:v>352418626</c:v>
                </c:pt>
                <c:pt idx="5983">
                  <c:v>352487427</c:v>
                </c:pt>
                <c:pt idx="5984">
                  <c:v>352532379</c:v>
                </c:pt>
                <c:pt idx="5985">
                  <c:v>352600167</c:v>
                </c:pt>
                <c:pt idx="5986">
                  <c:v>352668796</c:v>
                </c:pt>
                <c:pt idx="5987">
                  <c:v>352713720</c:v>
                </c:pt>
                <c:pt idx="5988">
                  <c:v>352778657</c:v>
                </c:pt>
                <c:pt idx="5989">
                  <c:v>352836270</c:v>
                </c:pt>
                <c:pt idx="5990">
                  <c:v>352877583</c:v>
                </c:pt>
                <c:pt idx="5991">
                  <c:v>352936258</c:v>
                </c:pt>
                <c:pt idx="5992">
                  <c:v>352983776</c:v>
                </c:pt>
                <c:pt idx="5993">
                  <c:v>353036011</c:v>
                </c:pt>
                <c:pt idx="5994">
                  <c:v>353090432</c:v>
                </c:pt>
                <c:pt idx="5995">
                  <c:v>353150823</c:v>
                </c:pt>
                <c:pt idx="5996">
                  <c:v>353221534</c:v>
                </c:pt>
                <c:pt idx="5997">
                  <c:v>353294448</c:v>
                </c:pt>
                <c:pt idx="5998">
                  <c:v>353360653</c:v>
                </c:pt>
                <c:pt idx="5999">
                  <c:v>353417472</c:v>
                </c:pt>
                <c:pt idx="6000">
                  <c:v>353471253</c:v>
                </c:pt>
                <c:pt idx="6001">
                  <c:v>353516668</c:v>
                </c:pt>
                <c:pt idx="6002">
                  <c:v>353574510</c:v>
                </c:pt>
                <c:pt idx="6003">
                  <c:v>353636759</c:v>
                </c:pt>
                <c:pt idx="6004">
                  <c:v>353690941</c:v>
                </c:pt>
                <c:pt idx="6005">
                  <c:v>353740528</c:v>
                </c:pt>
                <c:pt idx="6006">
                  <c:v>353792578</c:v>
                </c:pt>
                <c:pt idx="6007">
                  <c:v>353852384</c:v>
                </c:pt>
                <c:pt idx="6008">
                  <c:v>353897697</c:v>
                </c:pt>
                <c:pt idx="6009">
                  <c:v>353950514</c:v>
                </c:pt>
                <c:pt idx="6010">
                  <c:v>353996614</c:v>
                </c:pt>
                <c:pt idx="6011">
                  <c:v>354056452</c:v>
                </c:pt>
                <c:pt idx="6012">
                  <c:v>354119763</c:v>
                </c:pt>
                <c:pt idx="6013">
                  <c:v>354179929</c:v>
                </c:pt>
                <c:pt idx="6014">
                  <c:v>354233622</c:v>
                </c:pt>
                <c:pt idx="6015">
                  <c:v>354287168</c:v>
                </c:pt>
                <c:pt idx="6016">
                  <c:v>354337281</c:v>
                </c:pt>
                <c:pt idx="6017">
                  <c:v>354393458</c:v>
                </c:pt>
                <c:pt idx="6018">
                  <c:v>354432353</c:v>
                </c:pt>
                <c:pt idx="6019">
                  <c:v>354482171</c:v>
                </c:pt>
                <c:pt idx="6020">
                  <c:v>354546919</c:v>
                </c:pt>
                <c:pt idx="6021">
                  <c:v>354600488</c:v>
                </c:pt>
                <c:pt idx="6022">
                  <c:v>354669890</c:v>
                </c:pt>
                <c:pt idx="6023">
                  <c:v>354719330</c:v>
                </c:pt>
                <c:pt idx="6024">
                  <c:v>354775123</c:v>
                </c:pt>
                <c:pt idx="6025">
                  <c:v>354827885</c:v>
                </c:pt>
                <c:pt idx="6026">
                  <c:v>354870140</c:v>
                </c:pt>
                <c:pt idx="6027">
                  <c:v>354915936</c:v>
                </c:pt>
                <c:pt idx="6028">
                  <c:v>354975365</c:v>
                </c:pt>
                <c:pt idx="6029">
                  <c:v>355049933</c:v>
                </c:pt>
                <c:pt idx="6030">
                  <c:v>355107463</c:v>
                </c:pt>
                <c:pt idx="6031">
                  <c:v>355163092</c:v>
                </c:pt>
                <c:pt idx="6032">
                  <c:v>355215669</c:v>
                </c:pt>
                <c:pt idx="6033">
                  <c:v>355273163</c:v>
                </c:pt>
                <c:pt idx="6034">
                  <c:v>355341220</c:v>
                </c:pt>
                <c:pt idx="6035">
                  <c:v>355387363</c:v>
                </c:pt>
                <c:pt idx="6036">
                  <c:v>355438415</c:v>
                </c:pt>
                <c:pt idx="6037">
                  <c:v>355494346</c:v>
                </c:pt>
                <c:pt idx="6038">
                  <c:v>355535808</c:v>
                </c:pt>
                <c:pt idx="6039">
                  <c:v>355570909</c:v>
                </c:pt>
                <c:pt idx="6040">
                  <c:v>355624022</c:v>
                </c:pt>
                <c:pt idx="6041">
                  <c:v>355698069</c:v>
                </c:pt>
                <c:pt idx="6042">
                  <c:v>355758481</c:v>
                </c:pt>
                <c:pt idx="6043">
                  <c:v>355799202</c:v>
                </c:pt>
                <c:pt idx="6044">
                  <c:v>355866817</c:v>
                </c:pt>
                <c:pt idx="6045">
                  <c:v>355922156</c:v>
                </c:pt>
                <c:pt idx="6046">
                  <c:v>355965329</c:v>
                </c:pt>
                <c:pt idx="6047">
                  <c:v>356027861</c:v>
                </c:pt>
                <c:pt idx="6048">
                  <c:v>356076158</c:v>
                </c:pt>
                <c:pt idx="6049">
                  <c:v>356134778</c:v>
                </c:pt>
                <c:pt idx="6050">
                  <c:v>356178256</c:v>
                </c:pt>
                <c:pt idx="6051">
                  <c:v>356239064</c:v>
                </c:pt>
                <c:pt idx="6052">
                  <c:v>356304773</c:v>
                </c:pt>
                <c:pt idx="6053">
                  <c:v>356355899</c:v>
                </c:pt>
                <c:pt idx="6054">
                  <c:v>356411681</c:v>
                </c:pt>
                <c:pt idx="6055">
                  <c:v>356463955</c:v>
                </c:pt>
                <c:pt idx="6056">
                  <c:v>356504115</c:v>
                </c:pt>
                <c:pt idx="6057">
                  <c:v>356550832</c:v>
                </c:pt>
                <c:pt idx="6058">
                  <c:v>356587615</c:v>
                </c:pt>
                <c:pt idx="6059">
                  <c:v>356620851</c:v>
                </c:pt>
                <c:pt idx="6060">
                  <c:v>356694787</c:v>
                </c:pt>
                <c:pt idx="6061">
                  <c:v>356756446</c:v>
                </c:pt>
                <c:pt idx="6062">
                  <c:v>356806113</c:v>
                </c:pt>
                <c:pt idx="6063">
                  <c:v>356866487</c:v>
                </c:pt>
                <c:pt idx="6064">
                  <c:v>356914847</c:v>
                </c:pt>
                <c:pt idx="6065">
                  <c:v>356970061</c:v>
                </c:pt>
                <c:pt idx="6066">
                  <c:v>357032028</c:v>
                </c:pt>
                <c:pt idx="6067">
                  <c:v>357065493</c:v>
                </c:pt>
                <c:pt idx="6068">
                  <c:v>357123266</c:v>
                </c:pt>
                <c:pt idx="6069">
                  <c:v>357187887</c:v>
                </c:pt>
                <c:pt idx="6070">
                  <c:v>357257531</c:v>
                </c:pt>
                <c:pt idx="6071">
                  <c:v>357321624</c:v>
                </c:pt>
                <c:pt idx="6072">
                  <c:v>357386412</c:v>
                </c:pt>
                <c:pt idx="6073">
                  <c:v>357451287</c:v>
                </c:pt>
                <c:pt idx="6074">
                  <c:v>357518952</c:v>
                </c:pt>
                <c:pt idx="6075">
                  <c:v>357581096</c:v>
                </c:pt>
                <c:pt idx="6076">
                  <c:v>357635717</c:v>
                </c:pt>
                <c:pt idx="6077">
                  <c:v>357689309</c:v>
                </c:pt>
                <c:pt idx="6078">
                  <c:v>357763006</c:v>
                </c:pt>
                <c:pt idx="6079">
                  <c:v>357836613</c:v>
                </c:pt>
                <c:pt idx="6080">
                  <c:v>357882154</c:v>
                </c:pt>
                <c:pt idx="6081">
                  <c:v>357924732</c:v>
                </c:pt>
                <c:pt idx="6082">
                  <c:v>357963740</c:v>
                </c:pt>
                <c:pt idx="6083">
                  <c:v>358013007</c:v>
                </c:pt>
                <c:pt idx="6084">
                  <c:v>358085614</c:v>
                </c:pt>
                <c:pt idx="6085">
                  <c:v>358135071</c:v>
                </c:pt>
                <c:pt idx="6086">
                  <c:v>358199054</c:v>
                </c:pt>
                <c:pt idx="6087">
                  <c:v>358251103</c:v>
                </c:pt>
                <c:pt idx="6088">
                  <c:v>358291949</c:v>
                </c:pt>
                <c:pt idx="6089">
                  <c:v>358333170</c:v>
                </c:pt>
                <c:pt idx="6090">
                  <c:v>358401852</c:v>
                </c:pt>
                <c:pt idx="6091">
                  <c:v>358456662</c:v>
                </c:pt>
                <c:pt idx="6092">
                  <c:v>358499889</c:v>
                </c:pt>
                <c:pt idx="6093">
                  <c:v>358555529</c:v>
                </c:pt>
                <c:pt idx="6094">
                  <c:v>358611923</c:v>
                </c:pt>
                <c:pt idx="6095">
                  <c:v>358665344</c:v>
                </c:pt>
                <c:pt idx="6096">
                  <c:v>358704108</c:v>
                </c:pt>
                <c:pt idx="6097">
                  <c:v>358755119</c:v>
                </c:pt>
                <c:pt idx="6098">
                  <c:v>358808958</c:v>
                </c:pt>
                <c:pt idx="6099">
                  <c:v>358881649</c:v>
                </c:pt>
                <c:pt idx="6100">
                  <c:v>358927233</c:v>
                </c:pt>
                <c:pt idx="6101">
                  <c:v>358974957</c:v>
                </c:pt>
                <c:pt idx="6102">
                  <c:v>359020554</c:v>
                </c:pt>
                <c:pt idx="6103">
                  <c:v>359068195</c:v>
                </c:pt>
                <c:pt idx="6104">
                  <c:v>359108664</c:v>
                </c:pt>
                <c:pt idx="6105">
                  <c:v>359169670</c:v>
                </c:pt>
                <c:pt idx="6106">
                  <c:v>359212501</c:v>
                </c:pt>
                <c:pt idx="6107">
                  <c:v>359263706</c:v>
                </c:pt>
                <c:pt idx="6108">
                  <c:v>359323374</c:v>
                </c:pt>
                <c:pt idx="6109">
                  <c:v>359391376</c:v>
                </c:pt>
                <c:pt idx="6110">
                  <c:v>359433064</c:v>
                </c:pt>
                <c:pt idx="6111">
                  <c:v>359500618</c:v>
                </c:pt>
                <c:pt idx="6112">
                  <c:v>359550329</c:v>
                </c:pt>
                <c:pt idx="6113">
                  <c:v>359581865</c:v>
                </c:pt>
                <c:pt idx="6114">
                  <c:v>359635539</c:v>
                </c:pt>
                <c:pt idx="6115">
                  <c:v>359683828</c:v>
                </c:pt>
                <c:pt idx="6116">
                  <c:v>359732124</c:v>
                </c:pt>
                <c:pt idx="6117">
                  <c:v>359790114</c:v>
                </c:pt>
                <c:pt idx="6118">
                  <c:v>359837362</c:v>
                </c:pt>
                <c:pt idx="6119">
                  <c:v>359880814</c:v>
                </c:pt>
                <c:pt idx="6120">
                  <c:v>359945859</c:v>
                </c:pt>
                <c:pt idx="6121">
                  <c:v>359998964</c:v>
                </c:pt>
                <c:pt idx="6122">
                  <c:v>360049527</c:v>
                </c:pt>
                <c:pt idx="6123">
                  <c:v>360087381</c:v>
                </c:pt>
                <c:pt idx="6124">
                  <c:v>360131465</c:v>
                </c:pt>
                <c:pt idx="6125">
                  <c:v>360172832</c:v>
                </c:pt>
                <c:pt idx="6126">
                  <c:v>360229564</c:v>
                </c:pt>
                <c:pt idx="6127">
                  <c:v>360282083</c:v>
                </c:pt>
                <c:pt idx="6128">
                  <c:v>360334979</c:v>
                </c:pt>
                <c:pt idx="6129">
                  <c:v>360381983</c:v>
                </c:pt>
                <c:pt idx="6130">
                  <c:v>360447680</c:v>
                </c:pt>
                <c:pt idx="6131">
                  <c:v>360509683</c:v>
                </c:pt>
                <c:pt idx="6132">
                  <c:v>360556879</c:v>
                </c:pt>
                <c:pt idx="6133">
                  <c:v>360617579</c:v>
                </c:pt>
                <c:pt idx="6134">
                  <c:v>360673605</c:v>
                </c:pt>
                <c:pt idx="6135">
                  <c:v>360707786</c:v>
                </c:pt>
                <c:pt idx="6136">
                  <c:v>360737885</c:v>
                </c:pt>
                <c:pt idx="6137">
                  <c:v>360770805</c:v>
                </c:pt>
                <c:pt idx="6138">
                  <c:v>360831628</c:v>
                </c:pt>
                <c:pt idx="6139">
                  <c:v>360880026</c:v>
                </c:pt>
                <c:pt idx="6140">
                  <c:v>360948588</c:v>
                </c:pt>
                <c:pt idx="6141">
                  <c:v>361001854</c:v>
                </c:pt>
                <c:pt idx="6142">
                  <c:v>361052223</c:v>
                </c:pt>
                <c:pt idx="6143">
                  <c:v>361116472</c:v>
                </c:pt>
                <c:pt idx="6144">
                  <c:v>361183170</c:v>
                </c:pt>
                <c:pt idx="6145">
                  <c:v>361235529</c:v>
                </c:pt>
                <c:pt idx="6146">
                  <c:v>361298307</c:v>
                </c:pt>
                <c:pt idx="6147">
                  <c:v>361362807</c:v>
                </c:pt>
                <c:pt idx="6148">
                  <c:v>361417825</c:v>
                </c:pt>
                <c:pt idx="6149">
                  <c:v>361468096</c:v>
                </c:pt>
                <c:pt idx="6150">
                  <c:v>361513517</c:v>
                </c:pt>
                <c:pt idx="6151">
                  <c:v>361549322</c:v>
                </c:pt>
                <c:pt idx="6152">
                  <c:v>361616196</c:v>
                </c:pt>
                <c:pt idx="6153">
                  <c:v>361672821</c:v>
                </c:pt>
                <c:pt idx="6154">
                  <c:v>361725608</c:v>
                </c:pt>
                <c:pt idx="6155">
                  <c:v>361790086</c:v>
                </c:pt>
                <c:pt idx="6156">
                  <c:v>361852670</c:v>
                </c:pt>
                <c:pt idx="6157">
                  <c:v>361919846</c:v>
                </c:pt>
                <c:pt idx="6158">
                  <c:v>361960794</c:v>
                </c:pt>
                <c:pt idx="6159">
                  <c:v>362015898</c:v>
                </c:pt>
                <c:pt idx="6160">
                  <c:v>362085975</c:v>
                </c:pt>
                <c:pt idx="6161">
                  <c:v>362152600</c:v>
                </c:pt>
                <c:pt idx="6162">
                  <c:v>362220120</c:v>
                </c:pt>
                <c:pt idx="6163">
                  <c:v>362273340</c:v>
                </c:pt>
                <c:pt idx="6164">
                  <c:v>362335576</c:v>
                </c:pt>
                <c:pt idx="6165">
                  <c:v>362400469</c:v>
                </c:pt>
                <c:pt idx="6166">
                  <c:v>362463941</c:v>
                </c:pt>
                <c:pt idx="6167">
                  <c:v>362517475</c:v>
                </c:pt>
                <c:pt idx="6168">
                  <c:v>362573559</c:v>
                </c:pt>
                <c:pt idx="6169">
                  <c:v>362645030</c:v>
                </c:pt>
                <c:pt idx="6170">
                  <c:v>362695820</c:v>
                </c:pt>
                <c:pt idx="6171">
                  <c:v>362737634</c:v>
                </c:pt>
                <c:pt idx="6172">
                  <c:v>362795132</c:v>
                </c:pt>
                <c:pt idx="6173">
                  <c:v>362853821</c:v>
                </c:pt>
                <c:pt idx="6174">
                  <c:v>362913756</c:v>
                </c:pt>
                <c:pt idx="6175">
                  <c:v>362979219</c:v>
                </c:pt>
                <c:pt idx="6176">
                  <c:v>363030865</c:v>
                </c:pt>
                <c:pt idx="6177">
                  <c:v>363088289</c:v>
                </c:pt>
                <c:pt idx="6178">
                  <c:v>363162133</c:v>
                </c:pt>
                <c:pt idx="6179">
                  <c:v>363226031</c:v>
                </c:pt>
                <c:pt idx="6180">
                  <c:v>363287878</c:v>
                </c:pt>
                <c:pt idx="6181">
                  <c:v>363322897</c:v>
                </c:pt>
                <c:pt idx="6182">
                  <c:v>363394680</c:v>
                </c:pt>
                <c:pt idx="6183">
                  <c:v>363446573</c:v>
                </c:pt>
                <c:pt idx="6184">
                  <c:v>363501506</c:v>
                </c:pt>
                <c:pt idx="6185">
                  <c:v>363560816</c:v>
                </c:pt>
                <c:pt idx="6186">
                  <c:v>363599068</c:v>
                </c:pt>
                <c:pt idx="6187">
                  <c:v>363628174</c:v>
                </c:pt>
                <c:pt idx="6188">
                  <c:v>363682730</c:v>
                </c:pt>
                <c:pt idx="6189">
                  <c:v>363752084</c:v>
                </c:pt>
                <c:pt idx="6190">
                  <c:v>363806333</c:v>
                </c:pt>
                <c:pt idx="6191">
                  <c:v>363857704</c:v>
                </c:pt>
                <c:pt idx="6192">
                  <c:v>363920400</c:v>
                </c:pt>
                <c:pt idx="6193">
                  <c:v>363993269</c:v>
                </c:pt>
                <c:pt idx="6194">
                  <c:v>364029752</c:v>
                </c:pt>
                <c:pt idx="6195">
                  <c:v>364089576</c:v>
                </c:pt>
                <c:pt idx="6196">
                  <c:v>364158079</c:v>
                </c:pt>
                <c:pt idx="6197">
                  <c:v>364228921</c:v>
                </c:pt>
                <c:pt idx="6198">
                  <c:v>364281658</c:v>
                </c:pt>
                <c:pt idx="6199">
                  <c:v>364340907</c:v>
                </c:pt>
                <c:pt idx="6200">
                  <c:v>364413369</c:v>
                </c:pt>
                <c:pt idx="6201">
                  <c:v>364472089</c:v>
                </c:pt>
                <c:pt idx="6202">
                  <c:v>364526708</c:v>
                </c:pt>
                <c:pt idx="6203">
                  <c:v>364578261</c:v>
                </c:pt>
                <c:pt idx="6204">
                  <c:v>364641579</c:v>
                </c:pt>
                <c:pt idx="6205">
                  <c:v>364687156</c:v>
                </c:pt>
                <c:pt idx="6206">
                  <c:v>364746192</c:v>
                </c:pt>
                <c:pt idx="6207">
                  <c:v>364795710</c:v>
                </c:pt>
                <c:pt idx="6208">
                  <c:v>364835396</c:v>
                </c:pt>
                <c:pt idx="6209">
                  <c:v>364892701</c:v>
                </c:pt>
                <c:pt idx="6210">
                  <c:v>364947077</c:v>
                </c:pt>
                <c:pt idx="6211">
                  <c:v>364993743</c:v>
                </c:pt>
                <c:pt idx="6212">
                  <c:v>365046297</c:v>
                </c:pt>
                <c:pt idx="6213">
                  <c:v>365108841</c:v>
                </c:pt>
                <c:pt idx="6214">
                  <c:v>365157673</c:v>
                </c:pt>
                <c:pt idx="6215">
                  <c:v>365207712</c:v>
                </c:pt>
                <c:pt idx="6216">
                  <c:v>365257992</c:v>
                </c:pt>
                <c:pt idx="6217">
                  <c:v>365329242</c:v>
                </c:pt>
                <c:pt idx="6218">
                  <c:v>365388570</c:v>
                </c:pt>
                <c:pt idx="6219">
                  <c:v>365442413</c:v>
                </c:pt>
                <c:pt idx="6220">
                  <c:v>365500713</c:v>
                </c:pt>
                <c:pt idx="6221">
                  <c:v>365564172</c:v>
                </c:pt>
                <c:pt idx="6222">
                  <c:v>365622781</c:v>
                </c:pt>
                <c:pt idx="6223">
                  <c:v>365656675</c:v>
                </c:pt>
                <c:pt idx="6224">
                  <c:v>365710346</c:v>
                </c:pt>
                <c:pt idx="6225">
                  <c:v>365753567</c:v>
                </c:pt>
                <c:pt idx="6226">
                  <c:v>365805112</c:v>
                </c:pt>
                <c:pt idx="6227">
                  <c:v>365864812</c:v>
                </c:pt>
                <c:pt idx="6228">
                  <c:v>365903326</c:v>
                </c:pt>
                <c:pt idx="6229">
                  <c:v>365955178</c:v>
                </c:pt>
                <c:pt idx="6230">
                  <c:v>366020359</c:v>
                </c:pt>
                <c:pt idx="6231">
                  <c:v>366066876</c:v>
                </c:pt>
                <c:pt idx="6232">
                  <c:v>366114302</c:v>
                </c:pt>
                <c:pt idx="6233">
                  <c:v>366172396</c:v>
                </c:pt>
                <c:pt idx="6234">
                  <c:v>366236465</c:v>
                </c:pt>
                <c:pt idx="6235">
                  <c:v>366294468</c:v>
                </c:pt>
                <c:pt idx="6236">
                  <c:v>366353940</c:v>
                </c:pt>
                <c:pt idx="6237">
                  <c:v>366408219</c:v>
                </c:pt>
                <c:pt idx="6238">
                  <c:v>366489589</c:v>
                </c:pt>
                <c:pt idx="6239">
                  <c:v>366551374</c:v>
                </c:pt>
                <c:pt idx="6240">
                  <c:v>366602780</c:v>
                </c:pt>
                <c:pt idx="6241">
                  <c:v>366648092</c:v>
                </c:pt>
                <c:pt idx="6242">
                  <c:v>366686659</c:v>
                </c:pt>
                <c:pt idx="6243">
                  <c:v>366735151</c:v>
                </c:pt>
                <c:pt idx="6244">
                  <c:v>366793935</c:v>
                </c:pt>
                <c:pt idx="6245">
                  <c:v>366861191</c:v>
                </c:pt>
                <c:pt idx="6246">
                  <c:v>366937870</c:v>
                </c:pt>
                <c:pt idx="6247">
                  <c:v>366996498</c:v>
                </c:pt>
                <c:pt idx="6248">
                  <c:v>367064889</c:v>
                </c:pt>
                <c:pt idx="6249">
                  <c:v>367120993</c:v>
                </c:pt>
                <c:pt idx="6250">
                  <c:v>367167552</c:v>
                </c:pt>
                <c:pt idx="6251">
                  <c:v>367216582</c:v>
                </c:pt>
                <c:pt idx="6252">
                  <c:v>367277386</c:v>
                </c:pt>
                <c:pt idx="6253">
                  <c:v>367319831</c:v>
                </c:pt>
                <c:pt idx="6254">
                  <c:v>367372118</c:v>
                </c:pt>
                <c:pt idx="6255">
                  <c:v>367422529</c:v>
                </c:pt>
                <c:pt idx="6256">
                  <c:v>367468730</c:v>
                </c:pt>
                <c:pt idx="6257">
                  <c:v>367529740</c:v>
                </c:pt>
                <c:pt idx="6258">
                  <c:v>367583471</c:v>
                </c:pt>
                <c:pt idx="6259">
                  <c:v>367638780</c:v>
                </c:pt>
                <c:pt idx="6260">
                  <c:v>367678429</c:v>
                </c:pt>
                <c:pt idx="6261">
                  <c:v>367721097</c:v>
                </c:pt>
                <c:pt idx="6262">
                  <c:v>367778352</c:v>
                </c:pt>
                <c:pt idx="6263">
                  <c:v>367853336</c:v>
                </c:pt>
                <c:pt idx="6264">
                  <c:v>367900584</c:v>
                </c:pt>
                <c:pt idx="6265">
                  <c:v>367948455</c:v>
                </c:pt>
                <c:pt idx="6266">
                  <c:v>368022782</c:v>
                </c:pt>
                <c:pt idx="6267">
                  <c:v>368088589</c:v>
                </c:pt>
                <c:pt idx="6268">
                  <c:v>368148680</c:v>
                </c:pt>
                <c:pt idx="6269">
                  <c:v>368202750</c:v>
                </c:pt>
                <c:pt idx="6270">
                  <c:v>368265920</c:v>
                </c:pt>
                <c:pt idx="6271">
                  <c:v>368320683</c:v>
                </c:pt>
                <c:pt idx="6272">
                  <c:v>368390728</c:v>
                </c:pt>
                <c:pt idx="6273">
                  <c:v>368444110</c:v>
                </c:pt>
                <c:pt idx="6274">
                  <c:v>368514473</c:v>
                </c:pt>
                <c:pt idx="6275">
                  <c:v>368573528</c:v>
                </c:pt>
                <c:pt idx="6276">
                  <c:v>368629049</c:v>
                </c:pt>
                <c:pt idx="6277">
                  <c:v>368695309</c:v>
                </c:pt>
                <c:pt idx="6278">
                  <c:v>368730146</c:v>
                </c:pt>
                <c:pt idx="6279">
                  <c:v>368765967</c:v>
                </c:pt>
                <c:pt idx="6280">
                  <c:v>368828687</c:v>
                </c:pt>
                <c:pt idx="6281">
                  <c:v>368891295</c:v>
                </c:pt>
                <c:pt idx="6282">
                  <c:v>368959219</c:v>
                </c:pt>
                <c:pt idx="6283">
                  <c:v>369008373</c:v>
                </c:pt>
                <c:pt idx="6284">
                  <c:v>369049620</c:v>
                </c:pt>
                <c:pt idx="6285">
                  <c:v>369095895</c:v>
                </c:pt>
                <c:pt idx="6286">
                  <c:v>369133129</c:v>
                </c:pt>
                <c:pt idx="6287">
                  <c:v>369189411</c:v>
                </c:pt>
                <c:pt idx="6288">
                  <c:v>369244548</c:v>
                </c:pt>
                <c:pt idx="6289">
                  <c:v>369303262</c:v>
                </c:pt>
                <c:pt idx="6290">
                  <c:v>369336590</c:v>
                </c:pt>
                <c:pt idx="6291">
                  <c:v>369378205</c:v>
                </c:pt>
                <c:pt idx="6292">
                  <c:v>369415493</c:v>
                </c:pt>
                <c:pt idx="6293">
                  <c:v>369470428</c:v>
                </c:pt>
                <c:pt idx="6294">
                  <c:v>369513185</c:v>
                </c:pt>
                <c:pt idx="6295">
                  <c:v>369558638</c:v>
                </c:pt>
                <c:pt idx="6296">
                  <c:v>369606119</c:v>
                </c:pt>
                <c:pt idx="6297">
                  <c:v>369653850</c:v>
                </c:pt>
                <c:pt idx="6298">
                  <c:v>369704025</c:v>
                </c:pt>
                <c:pt idx="6299">
                  <c:v>369759433</c:v>
                </c:pt>
                <c:pt idx="6300">
                  <c:v>369822983</c:v>
                </c:pt>
                <c:pt idx="6301">
                  <c:v>369883955</c:v>
                </c:pt>
                <c:pt idx="6302">
                  <c:v>369948291</c:v>
                </c:pt>
                <c:pt idx="6303">
                  <c:v>369985087</c:v>
                </c:pt>
                <c:pt idx="6304">
                  <c:v>370039060</c:v>
                </c:pt>
                <c:pt idx="6305">
                  <c:v>370102723</c:v>
                </c:pt>
                <c:pt idx="6306">
                  <c:v>370146150</c:v>
                </c:pt>
                <c:pt idx="6307">
                  <c:v>370194743</c:v>
                </c:pt>
                <c:pt idx="6308">
                  <c:v>370248901</c:v>
                </c:pt>
                <c:pt idx="6309">
                  <c:v>370280517</c:v>
                </c:pt>
                <c:pt idx="6310">
                  <c:v>370321523</c:v>
                </c:pt>
                <c:pt idx="6311">
                  <c:v>370385471</c:v>
                </c:pt>
                <c:pt idx="6312">
                  <c:v>370412983</c:v>
                </c:pt>
                <c:pt idx="6313">
                  <c:v>370457875</c:v>
                </c:pt>
                <c:pt idx="6314">
                  <c:v>370520933</c:v>
                </c:pt>
                <c:pt idx="6315">
                  <c:v>370579350</c:v>
                </c:pt>
                <c:pt idx="6316">
                  <c:v>370645354</c:v>
                </c:pt>
                <c:pt idx="6317">
                  <c:v>370696172</c:v>
                </c:pt>
                <c:pt idx="6318">
                  <c:v>370738285</c:v>
                </c:pt>
                <c:pt idx="6319">
                  <c:v>370777622</c:v>
                </c:pt>
                <c:pt idx="6320">
                  <c:v>370837310</c:v>
                </c:pt>
                <c:pt idx="6321">
                  <c:v>370906320</c:v>
                </c:pt>
                <c:pt idx="6322">
                  <c:v>370970746</c:v>
                </c:pt>
                <c:pt idx="6323">
                  <c:v>371033402</c:v>
                </c:pt>
                <c:pt idx="6324">
                  <c:v>371095269</c:v>
                </c:pt>
                <c:pt idx="6325">
                  <c:v>371136157</c:v>
                </c:pt>
                <c:pt idx="6326">
                  <c:v>371181903</c:v>
                </c:pt>
                <c:pt idx="6327">
                  <c:v>371240392</c:v>
                </c:pt>
                <c:pt idx="6328">
                  <c:v>371289899</c:v>
                </c:pt>
                <c:pt idx="6329">
                  <c:v>371345159</c:v>
                </c:pt>
                <c:pt idx="6330">
                  <c:v>371373251</c:v>
                </c:pt>
                <c:pt idx="6331">
                  <c:v>371406477</c:v>
                </c:pt>
                <c:pt idx="6332">
                  <c:v>371445187</c:v>
                </c:pt>
                <c:pt idx="6333">
                  <c:v>371490025</c:v>
                </c:pt>
                <c:pt idx="6334">
                  <c:v>371552841</c:v>
                </c:pt>
                <c:pt idx="6335">
                  <c:v>371621741</c:v>
                </c:pt>
                <c:pt idx="6336">
                  <c:v>371676790</c:v>
                </c:pt>
                <c:pt idx="6337">
                  <c:v>371738251</c:v>
                </c:pt>
                <c:pt idx="6338">
                  <c:v>371801390</c:v>
                </c:pt>
                <c:pt idx="6339">
                  <c:v>371860948</c:v>
                </c:pt>
                <c:pt idx="6340">
                  <c:v>371909068</c:v>
                </c:pt>
                <c:pt idx="6341">
                  <c:v>371943330</c:v>
                </c:pt>
                <c:pt idx="6342">
                  <c:v>372002610</c:v>
                </c:pt>
                <c:pt idx="6343">
                  <c:v>372051545</c:v>
                </c:pt>
                <c:pt idx="6344">
                  <c:v>372104704</c:v>
                </c:pt>
                <c:pt idx="6345">
                  <c:v>372172346</c:v>
                </c:pt>
                <c:pt idx="6346">
                  <c:v>372226089</c:v>
                </c:pt>
                <c:pt idx="6347">
                  <c:v>372280660</c:v>
                </c:pt>
                <c:pt idx="6348">
                  <c:v>372339272</c:v>
                </c:pt>
                <c:pt idx="6349">
                  <c:v>372395848</c:v>
                </c:pt>
                <c:pt idx="6350">
                  <c:v>372442285</c:v>
                </c:pt>
                <c:pt idx="6351">
                  <c:v>372505201</c:v>
                </c:pt>
                <c:pt idx="6352">
                  <c:v>372575684</c:v>
                </c:pt>
                <c:pt idx="6353">
                  <c:v>372630039</c:v>
                </c:pt>
                <c:pt idx="6354">
                  <c:v>372685985</c:v>
                </c:pt>
                <c:pt idx="6355">
                  <c:v>372722351</c:v>
                </c:pt>
                <c:pt idx="6356">
                  <c:v>372779309</c:v>
                </c:pt>
                <c:pt idx="6357">
                  <c:v>372836267</c:v>
                </c:pt>
                <c:pt idx="6358">
                  <c:v>372882169</c:v>
                </c:pt>
                <c:pt idx="6359">
                  <c:v>372952803</c:v>
                </c:pt>
                <c:pt idx="6360">
                  <c:v>373023447</c:v>
                </c:pt>
                <c:pt idx="6361">
                  <c:v>373084035</c:v>
                </c:pt>
                <c:pt idx="6362">
                  <c:v>373133364</c:v>
                </c:pt>
                <c:pt idx="6363">
                  <c:v>373197192</c:v>
                </c:pt>
                <c:pt idx="6364">
                  <c:v>373260893</c:v>
                </c:pt>
                <c:pt idx="6365">
                  <c:v>373314162</c:v>
                </c:pt>
                <c:pt idx="6366">
                  <c:v>373369925</c:v>
                </c:pt>
                <c:pt idx="6367">
                  <c:v>373416387</c:v>
                </c:pt>
                <c:pt idx="6368">
                  <c:v>373491750</c:v>
                </c:pt>
                <c:pt idx="6369">
                  <c:v>373540898</c:v>
                </c:pt>
                <c:pt idx="6370">
                  <c:v>373583675</c:v>
                </c:pt>
                <c:pt idx="6371">
                  <c:v>373639360</c:v>
                </c:pt>
                <c:pt idx="6372">
                  <c:v>373703784</c:v>
                </c:pt>
                <c:pt idx="6373">
                  <c:v>373757007</c:v>
                </c:pt>
                <c:pt idx="6374">
                  <c:v>373821053</c:v>
                </c:pt>
                <c:pt idx="6375">
                  <c:v>373888701</c:v>
                </c:pt>
                <c:pt idx="6376">
                  <c:v>373944846</c:v>
                </c:pt>
                <c:pt idx="6377">
                  <c:v>374004126</c:v>
                </c:pt>
                <c:pt idx="6378">
                  <c:v>374072139</c:v>
                </c:pt>
                <c:pt idx="6379">
                  <c:v>374130757</c:v>
                </c:pt>
                <c:pt idx="6380">
                  <c:v>374180443</c:v>
                </c:pt>
                <c:pt idx="6381">
                  <c:v>374244605</c:v>
                </c:pt>
                <c:pt idx="6382">
                  <c:v>374305769</c:v>
                </c:pt>
                <c:pt idx="6383">
                  <c:v>374361293</c:v>
                </c:pt>
                <c:pt idx="6384">
                  <c:v>374410093</c:v>
                </c:pt>
                <c:pt idx="6385">
                  <c:v>374470255</c:v>
                </c:pt>
                <c:pt idx="6386">
                  <c:v>374509661</c:v>
                </c:pt>
                <c:pt idx="6387">
                  <c:v>374556933</c:v>
                </c:pt>
                <c:pt idx="6388">
                  <c:v>374595623</c:v>
                </c:pt>
                <c:pt idx="6389">
                  <c:v>374661070</c:v>
                </c:pt>
                <c:pt idx="6390">
                  <c:v>374715788</c:v>
                </c:pt>
                <c:pt idx="6391">
                  <c:v>374762448</c:v>
                </c:pt>
                <c:pt idx="6392">
                  <c:v>374806114</c:v>
                </c:pt>
                <c:pt idx="6393">
                  <c:v>374874340</c:v>
                </c:pt>
                <c:pt idx="6394">
                  <c:v>374939452</c:v>
                </c:pt>
                <c:pt idx="6395">
                  <c:v>374997211</c:v>
                </c:pt>
                <c:pt idx="6396">
                  <c:v>375058761</c:v>
                </c:pt>
                <c:pt idx="6397">
                  <c:v>375102033</c:v>
                </c:pt>
                <c:pt idx="6398">
                  <c:v>375154088</c:v>
                </c:pt>
                <c:pt idx="6399">
                  <c:v>375205019</c:v>
                </c:pt>
                <c:pt idx="6400">
                  <c:v>375265128</c:v>
                </c:pt>
                <c:pt idx="6401">
                  <c:v>375316254</c:v>
                </c:pt>
                <c:pt idx="6402">
                  <c:v>375345142</c:v>
                </c:pt>
                <c:pt idx="6403">
                  <c:v>375389544</c:v>
                </c:pt>
                <c:pt idx="6404">
                  <c:v>375451575</c:v>
                </c:pt>
                <c:pt idx="6405">
                  <c:v>375485049</c:v>
                </c:pt>
                <c:pt idx="6406">
                  <c:v>375566325</c:v>
                </c:pt>
                <c:pt idx="6407">
                  <c:v>375631319</c:v>
                </c:pt>
                <c:pt idx="6408">
                  <c:v>375680792</c:v>
                </c:pt>
                <c:pt idx="6409">
                  <c:v>375718483</c:v>
                </c:pt>
                <c:pt idx="6410">
                  <c:v>375774327</c:v>
                </c:pt>
                <c:pt idx="6411">
                  <c:v>375823028</c:v>
                </c:pt>
                <c:pt idx="6412">
                  <c:v>375882561</c:v>
                </c:pt>
                <c:pt idx="6413">
                  <c:v>375941174</c:v>
                </c:pt>
                <c:pt idx="6414">
                  <c:v>376005957</c:v>
                </c:pt>
                <c:pt idx="6415">
                  <c:v>376060750</c:v>
                </c:pt>
                <c:pt idx="6416">
                  <c:v>376101374</c:v>
                </c:pt>
                <c:pt idx="6417">
                  <c:v>376169745</c:v>
                </c:pt>
                <c:pt idx="6418">
                  <c:v>376226872</c:v>
                </c:pt>
                <c:pt idx="6419">
                  <c:v>376250504</c:v>
                </c:pt>
                <c:pt idx="6420">
                  <c:v>376302262</c:v>
                </c:pt>
                <c:pt idx="6421">
                  <c:v>376340066</c:v>
                </c:pt>
                <c:pt idx="6422">
                  <c:v>376399692</c:v>
                </c:pt>
                <c:pt idx="6423">
                  <c:v>376461824</c:v>
                </c:pt>
                <c:pt idx="6424">
                  <c:v>376503940</c:v>
                </c:pt>
                <c:pt idx="6425">
                  <c:v>376546466</c:v>
                </c:pt>
                <c:pt idx="6426">
                  <c:v>376627685</c:v>
                </c:pt>
                <c:pt idx="6427">
                  <c:v>376675749</c:v>
                </c:pt>
                <c:pt idx="6428">
                  <c:v>376738670</c:v>
                </c:pt>
                <c:pt idx="6429">
                  <c:v>376779877</c:v>
                </c:pt>
                <c:pt idx="6430">
                  <c:v>376814972</c:v>
                </c:pt>
                <c:pt idx="6431">
                  <c:v>376884693</c:v>
                </c:pt>
                <c:pt idx="6432">
                  <c:v>376933439</c:v>
                </c:pt>
                <c:pt idx="6433">
                  <c:v>376980459</c:v>
                </c:pt>
                <c:pt idx="6434">
                  <c:v>377037812</c:v>
                </c:pt>
                <c:pt idx="6435">
                  <c:v>377099190</c:v>
                </c:pt>
                <c:pt idx="6436">
                  <c:v>377151858</c:v>
                </c:pt>
                <c:pt idx="6437">
                  <c:v>377208452</c:v>
                </c:pt>
                <c:pt idx="6438">
                  <c:v>377267024</c:v>
                </c:pt>
                <c:pt idx="6439">
                  <c:v>377334208</c:v>
                </c:pt>
                <c:pt idx="6440">
                  <c:v>377403739</c:v>
                </c:pt>
                <c:pt idx="6441">
                  <c:v>377453475</c:v>
                </c:pt>
                <c:pt idx="6442">
                  <c:v>377489552</c:v>
                </c:pt>
                <c:pt idx="6443">
                  <c:v>377567144</c:v>
                </c:pt>
                <c:pt idx="6444">
                  <c:v>377629841</c:v>
                </c:pt>
                <c:pt idx="6445">
                  <c:v>377678866</c:v>
                </c:pt>
                <c:pt idx="6446">
                  <c:v>377710079</c:v>
                </c:pt>
                <c:pt idx="6447">
                  <c:v>377763364</c:v>
                </c:pt>
                <c:pt idx="6448">
                  <c:v>377789842</c:v>
                </c:pt>
                <c:pt idx="6449">
                  <c:v>377853164</c:v>
                </c:pt>
                <c:pt idx="6450">
                  <c:v>377898408</c:v>
                </c:pt>
                <c:pt idx="6451">
                  <c:v>377943577</c:v>
                </c:pt>
                <c:pt idx="6452">
                  <c:v>377991632</c:v>
                </c:pt>
                <c:pt idx="6453">
                  <c:v>378053766</c:v>
                </c:pt>
                <c:pt idx="6454">
                  <c:v>378117077</c:v>
                </c:pt>
                <c:pt idx="6455">
                  <c:v>378183143</c:v>
                </c:pt>
                <c:pt idx="6456">
                  <c:v>378223872</c:v>
                </c:pt>
                <c:pt idx="6457">
                  <c:v>378269766</c:v>
                </c:pt>
                <c:pt idx="6458">
                  <c:v>378301639</c:v>
                </c:pt>
                <c:pt idx="6459">
                  <c:v>378379036</c:v>
                </c:pt>
                <c:pt idx="6460">
                  <c:v>378435044</c:v>
                </c:pt>
                <c:pt idx="6461">
                  <c:v>378476170</c:v>
                </c:pt>
                <c:pt idx="6462">
                  <c:v>378521368</c:v>
                </c:pt>
                <c:pt idx="6463">
                  <c:v>378572595</c:v>
                </c:pt>
                <c:pt idx="6464">
                  <c:v>378627848</c:v>
                </c:pt>
                <c:pt idx="6465">
                  <c:v>378683657</c:v>
                </c:pt>
                <c:pt idx="6466">
                  <c:v>378751193</c:v>
                </c:pt>
                <c:pt idx="6467">
                  <c:v>378818225</c:v>
                </c:pt>
                <c:pt idx="6468">
                  <c:v>378874173</c:v>
                </c:pt>
                <c:pt idx="6469">
                  <c:v>378928454</c:v>
                </c:pt>
                <c:pt idx="6470">
                  <c:v>378987767</c:v>
                </c:pt>
                <c:pt idx="6471">
                  <c:v>379049055</c:v>
                </c:pt>
                <c:pt idx="6472">
                  <c:v>379117452</c:v>
                </c:pt>
                <c:pt idx="6473">
                  <c:v>379175705</c:v>
                </c:pt>
                <c:pt idx="6474">
                  <c:v>379239548</c:v>
                </c:pt>
                <c:pt idx="6475">
                  <c:v>379305963</c:v>
                </c:pt>
                <c:pt idx="6476">
                  <c:v>379367660</c:v>
                </c:pt>
                <c:pt idx="6477">
                  <c:v>379419851</c:v>
                </c:pt>
                <c:pt idx="6478">
                  <c:v>379485783</c:v>
                </c:pt>
                <c:pt idx="6479">
                  <c:v>379545891</c:v>
                </c:pt>
                <c:pt idx="6480">
                  <c:v>379601663</c:v>
                </c:pt>
                <c:pt idx="6481">
                  <c:v>379638133</c:v>
                </c:pt>
                <c:pt idx="6482">
                  <c:v>379689698</c:v>
                </c:pt>
                <c:pt idx="6483">
                  <c:v>379748553</c:v>
                </c:pt>
                <c:pt idx="6484">
                  <c:v>379803913</c:v>
                </c:pt>
                <c:pt idx="6485">
                  <c:v>379854238</c:v>
                </c:pt>
                <c:pt idx="6486">
                  <c:v>379926262</c:v>
                </c:pt>
                <c:pt idx="6487">
                  <c:v>379988951</c:v>
                </c:pt>
                <c:pt idx="6488">
                  <c:v>380038509</c:v>
                </c:pt>
                <c:pt idx="6489">
                  <c:v>380068551</c:v>
                </c:pt>
                <c:pt idx="6490">
                  <c:v>380120713</c:v>
                </c:pt>
                <c:pt idx="6491">
                  <c:v>380158956</c:v>
                </c:pt>
                <c:pt idx="6492">
                  <c:v>380209800</c:v>
                </c:pt>
                <c:pt idx="6493">
                  <c:v>380248559</c:v>
                </c:pt>
                <c:pt idx="6494">
                  <c:v>380293495</c:v>
                </c:pt>
                <c:pt idx="6495">
                  <c:v>380340542</c:v>
                </c:pt>
                <c:pt idx="6496">
                  <c:v>380385610</c:v>
                </c:pt>
                <c:pt idx="6497">
                  <c:v>380449923</c:v>
                </c:pt>
                <c:pt idx="6498">
                  <c:v>380496519</c:v>
                </c:pt>
                <c:pt idx="6499">
                  <c:v>380553081</c:v>
                </c:pt>
                <c:pt idx="6500">
                  <c:v>380619194</c:v>
                </c:pt>
                <c:pt idx="6501">
                  <c:v>380682956</c:v>
                </c:pt>
                <c:pt idx="6502">
                  <c:v>380734291</c:v>
                </c:pt>
                <c:pt idx="6503">
                  <c:v>380796722</c:v>
                </c:pt>
                <c:pt idx="6504">
                  <c:v>380840981</c:v>
                </c:pt>
                <c:pt idx="6505">
                  <c:v>380891907</c:v>
                </c:pt>
                <c:pt idx="6506">
                  <c:v>380948160</c:v>
                </c:pt>
                <c:pt idx="6507">
                  <c:v>381007126</c:v>
                </c:pt>
                <c:pt idx="6508">
                  <c:v>381043632</c:v>
                </c:pt>
                <c:pt idx="6509">
                  <c:v>381099505</c:v>
                </c:pt>
                <c:pt idx="6510">
                  <c:v>381143883</c:v>
                </c:pt>
                <c:pt idx="6511">
                  <c:v>381199206</c:v>
                </c:pt>
                <c:pt idx="6512">
                  <c:v>381243769</c:v>
                </c:pt>
                <c:pt idx="6513">
                  <c:v>381298522</c:v>
                </c:pt>
                <c:pt idx="6514">
                  <c:v>381357485</c:v>
                </c:pt>
                <c:pt idx="6515">
                  <c:v>381403775</c:v>
                </c:pt>
                <c:pt idx="6516">
                  <c:v>381457901</c:v>
                </c:pt>
                <c:pt idx="6517">
                  <c:v>381522716</c:v>
                </c:pt>
                <c:pt idx="6518">
                  <c:v>381572410</c:v>
                </c:pt>
                <c:pt idx="6519">
                  <c:v>381627962</c:v>
                </c:pt>
                <c:pt idx="6520">
                  <c:v>381688277</c:v>
                </c:pt>
                <c:pt idx="6521">
                  <c:v>381754891</c:v>
                </c:pt>
                <c:pt idx="6522">
                  <c:v>381805829</c:v>
                </c:pt>
                <c:pt idx="6523">
                  <c:v>381849167</c:v>
                </c:pt>
                <c:pt idx="6524">
                  <c:v>381911907</c:v>
                </c:pt>
                <c:pt idx="6525">
                  <c:v>381973761</c:v>
                </c:pt>
                <c:pt idx="6526">
                  <c:v>382019099</c:v>
                </c:pt>
                <c:pt idx="6527">
                  <c:v>382065455</c:v>
                </c:pt>
                <c:pt idx="6528">
                  <c:v>382129235</c:v>
                </c:pt>
                <c:pt idx="6529">
                  <c:v>382184615</c:v>
                </c:pt>
                <c:pt idx="6530">
                  <c:v>382238159</c:v>
                </c:pt>
                <c:pt idx="6531">
                  <c:v>382301992</c:v>
                </c:pt>
                <c:pt idx="6532">
                  <c:v>382355229</c:v>
                </c:pt>
                <c:pt idx="6533">
                  <c:v>382402414</c:v>
                </c:pt>
                <c:pt idx="6534">
                  <c:v>382447732</c:v>
                </c:pt>
                <c:pt idx="6535">
                  <c:v>382496042</c:v>
                </c:pt>
                <c:pt idx="6536">
                  <c:v>382548328</c:v>
                </c:pt>
                <c:pt idx="6537">
                  <c:v>382583877</c:v>
                </c:pt>
                <c:pt idx="6538">
                  <c:v>382658555</c:v>
                </c:pt>
                <c:pt idx="6539">
                  <c:v>382709981</c:v>
                </c:pt>
                <c:pt idx="6540">
                  <c:v>382782477</c:v>
                </c:pt>
                <c:pt idx="6541">
                  <c:v>382838153</c:v>
                </c:pt>
                <c:pt idx="6542">
                  <c:v>382903047</c:v>
                </c:pt>
                <c:pt idx="6543">
                  <c:v>382943575</c:v>
                </c:pt>
                <c:pt idx="6544">
                  <c:v>382981515</c:v>
                </c:pt>
                <c:pt idx="6545">
                  <c:v>383045757</c:v>
                </c:pt>
                <c:pt idx="6546">
                  <c:v>383108459</c:v>
                </c:pt>
                <c:pt idx="6547">
                  <c:v>383166093</c:v>
                </c:pt>
                <c:pt idx="6548">
                  <c:v>383214802</c:v>
                </c:pt>
                <c:pt idx="6549">
                  <c:v>383285629</c:v>
                </c:pt>
                <c:pt idx="6550">
                  <c:v>383351135</c:v>
                </c:pt>
                <c:pt idx="6551">
                  <c:v>383392589</c:v>
                </c:pt>
                <c:pt idx="6552">
                  <c:v>383455305</c:v>
                </c:pt>
                <c:pt idx="6553">
                  <c:v>383502287</c:v>
                </c:pt>
                <c:pt idx="6554">
                  <c:v>383553878</c:v>
                </c:pt>
                <c:pt idx="6555">
                  <c:v>383613262</c:v>
                </c:pt>
                <c:pt idx="6556">
                  <c:v>383671103</c:v>
                </c:pt>
                <c:pt idx="6557">
                  <c:v>383733911</c:v>
                </c:pt>
                <c:pt idx="6558">
                  <c:v>383795779</c:v>
                </c:pt>
                <c:pt idx="6559">
                  <c:v>383857104</c:v>
                </c:pt>
                <c:pt idx="6560">
                  <c:v>383924550</c:v>
                </c:pt>
                <c:pt idx="6561">
                  <c:v>383965299</c:v>
                </c:pt>
                <c:pt idx="6562">
                  <c:v>384009904</c:v>
                </c:pt>
                <c:pt idx="6563">
                  <c:v>384067477</c:v>
                </c:pt>
                <c:pt idx="6564">
                  <c:v>384127762</c:v>
                </c:pt>
                <c:pt idx="6565">
                  <c:v>384174028</c:v>
                </c:pt>
                <c:pt idx="6566">
                  <c:v>384223920</c:v>
                </c:pt>
                <c:pt idx="6567">
                  <c:v>384294101</c:v>
                </c:pt>
                <c:pt idx="6568">
                  <c:v>384345607</c:v>
                </c:pt>
                <c:pt idx="6569">
                  <c:v>384399857</c:v>
                </c:pt>
                <c:pt idx="6570">
                  <c:v>384454839</c:v>
                </c:pt>
                <c:pt idx="6571">
                  <c:v>384511058</c:v>
                </c:pt>
                <c:pt idx="6572">
                  <c:v>384581113</c:v>
                </c:pt>
                <c:pt idx="6573">
                  <c:v>384637130</c:v>
                </c:pt>
                <c:pt idx="6574">
                  <c:v>384685981</c:v>
                </c:pt>
                <c:pt idx="6575">
                  <c:v>384744004</c:v>
                </c:pt>
                <c:pt idx="6576">
                  <c:v>384798305</c:v>
                </c:pt>
                <c:pt idx="6577">
                  <c:v>384848247</c:v>
                </c:pt>
                <c:pt idx="6578">
                  <c:v>384903821</c:v>
                </c:pt>
                <c:pt idx="6579">
                  <c:v>384936186</c:v>
                </c:pt>
                <c:pt idx="6580">
                  <c:v>384995856</c:v>
                </c:pt>
                <c:pt idx="6581">
                  <c:v>385029825</c:v>
                </c:pt>
                <c:pt idx="6582">
                  <c:v>385093536</c:v>
                </c:pt>
                <c:pt idx="6583">
                  <c:v>385140308</c:v>
                </c:pt>
                <c:pt idx="6584">
                  <c:v>385186327</c:v>
                </c:pt>
                <c:pt idx="6585">
                  <c:v>385249645</c:v>
                </c:pt>
                <c:pt idx="6586">
                  <c:v>385306927</c:v>
                </c:pt>
                <c:pt idx="6587">
                  <c:v>385353566</c:v>
                </c:pt>
                <c:pt idx="6588">
                  <c:v>385407780</c:v>
                </c:pt>
                <c:pt idx="6589">
                  <c:v>385472600</c:v>
                </c:pt>
                <c:pt idx="6590">
                  <c:v>385537203</c:v>
                </c:pt>
                <c:pt idx="6591">
                  <c:v>385582886</c:v>
                </c:pt>
                <c:pt idx="6592">
                  <c:v>385619692</c:v>
                </c:pt>
                <c:pt idx="6593">
                  <c:v>385690963</c:v>
                </c:pt>
                <c:pt idx="6594">
                  <c:v>385753754</c:v>
                </c:pt>
                <c:pt idx="6595">
                  <c:v>385797138</c:v>
                </c:pt>
                <c:pt idx="6596">
                  <c:v>385857029</c:v>
                </c:pt>
                <c:pt idx="6597">
                  <c:v>385893952</c:v>
                </c:pt>
                <c:pt idx="6598">
                  <c:v>385960706</c:v>
                </c:pt>
                <c:pt idx="6599">
                  <c:v>386000711</c:v>
                </c:pt>
                <c:pt idx="6600">
                  <c:v>386064188</c:v>
                </c:pt>
                <c:pt idx="6601">
                  <c:v>386122032</c:v>
                </c:pt>
                <c:pt idx="6602">
                  <c:v>386187291</c:v>
                </c:pt>
                <c:pt idx="6603">
                  <c:v>386256811</c:v>
                </c:pt>
                <c:pt idx="6604">
                  <c:v>386318665</c:v>
                </c:pt>
                <c:pt idx="6605">
                  <c:v>386365527</c:v>
                </c:pt>
                <c:pt idx="6606">
                  <c:v>386413579</c:v>
                </c:pt>
                <c:pt idx="6607">
                  <c:v>386476270</c:v>
                </c:pt>
                <c:pt idx="6608">
                  <c:v>386536807</c:v>
                </c:pt>
                <c:pt idx="6609">
                  <c:v>386607236</c:v>
                </c:pt>
                <c:pt idx="6610">
                  <c:v>386653665</c:v>
                </c:pt>
                <c:pt idx="6611">
                  <c:v>386705337</c:v>
                </c:pt>
                <c:pt idx="6612">
                  <c:v>386761900</c:v>
                </c:pt>
                <c:pt idx="6613">
                  <c:v>386809382</c:v>
                </c:pt>
                <c:pt idx="6614">
                  <c:v>386868054</c:v>
                </c:pt>
                <c:pt idx="6615">
                  <c:v>386919320</c:v>
                </c:pt>
                <c:pt idx="6616">
                  <c:v>386982154</c:v>
                </c:pt>
                <c:pt idx="6617">
                  <c:v>387012888</c:v>
                </c:pt>
                <c:pt idx="6618">
                  <c:v>387076841</c:v>
                </c:pt>
                <c:pt idx="6619">
                  <c:v>387145750</c:v>
                </c:pt>
                <c:pt idx="6620">
                  <c:v>387202873</c:v>
                </c:pt>
                <c:pt idx="6621">
                  <c:v>387258058</c:v>
                </c:pt>
                <c:pt idx="6622">
                  <c:v>387319950</c:v>
                </c:pt>
                <c:pt idx="6623">
                  <c:v>387366547</c:v>
                </c:pt>
                <c:pt idx="6624">
                  <c:v>387409082</c:v>
                </c:pt>
                <c:pt idx="6625">
                  <c:v>387463600</c:v>
                </c:pt>
                <c:pt idx="6626">
                  <c:v>387497974</c:v>
                </c:pt>
                <c:pt idx="6627">
                  <c:v>387560452</c:v>
                </c:pt>
                <c:pt idx="6628">
                  <c:v>387623730</c:v>
                </c:pt>
                <c:pt idx="6629">
                  <c:v>387675932</c:v>
                </c:pt>
                <c:pt idx="6630">
                  <c:v>387733657</c:v>
                </c:pt>
                <c:pt idx="6631">
                  <c:v>387783959</c:v>
                </c:pt>
                <c:pt idx="6632">
                  <c:v>387833170</c:v>
                </c:pt>
                <c:pt idx="6633">
                  <c:v>387900153</c:v>
                </c:pt>
                <c:pt idx="6634">
                  <c:v>387963444</c:v>
                </c:pt>
                <c:pt idx="6635">
                  <c:v>388020789</c:v>
                </c:pt>
                <c:pt idx="6636">
                  <c:v>388059315</c:v>
                </c:pt>
                <c:pt idx="6637">
                  <c:v>388118741</c:v>
                </c:pt>
                <c:pt idx="6638">
                  <c:v>388178206</c:v>
                </c:pt>
                <c:pt idx="6639">
                  <c:v>388216619</c:v>
                </c:pt>
                <c:pt idx="6640">
                  <c:v>388271086</c:v>
                </c:pt>
                <c:pt idx="6641">
                  <c:v>388338597</c:v>
                </c:pt>
                <c:pt idx="6642">
                  <c:v>388379672</c:v>
                </c:pt>
                <c:pt idx="6643">
                  <c:v>388428999</c:v>
                </c:pt>
                <c:pt idx="6644">
                  <c:v>388489218</c:v>
                </c:pt>
                <c:pt idx="6645">
                  <c:v>388546832</c:v>
                </c:pt>
                <c:pt idx="6646">
                  <c:v>388593852</c:v>
                </c:pt>
                <c:pt idx="6647">
                  <c:v>388640168</c:v>
                </c:pt>
                <c:pt idx="6648">
                  <c:v>388692498</c:v>
                </c:pt>
                <c:pt idx="6649">
                  <c:v>388739455</c:v>
                </c:pt>
                <c:pt idx="6650">
                  <c:v>388811190</c:v>
                </c:pt>
                <c:pt idx="6651">
                  <c:v>388880236</c:v>
                </c:pt>
                <c:pt idx="6652">
                  <c:v>388939159</c:v>
                </c:pt>
                <c:pt idx="6653">
                  <c:v>388981844</c:v>
                </c:pt>
                <c:pt idx="6654">
                  <c:v>389041343</c:v>
                </c:pt>
                <c:pt idx="6655">
                  <c:v>389099436</c:v>
                </c:pt>
                <c:pt idx="6656">
                  <c:v>389139221</c:v>
                </c:pt>
                <c:pt idx="6657">
                  <c:v>389193486</c:v>
                </c:pt>
                <c:pt idx="6658">
                  <c:v>389259107</c:v>
                </c:pt>
                <c:pt idx="6659">
                  <c:v>389319267</c:v>
                </c:pt>
                <c:pt idx="6660">
                  <c:v>389383767</c:v>
                </c:pt>
                <c:pt idx="6661">
                  <c:v>389446117</c:v>
                </c:pt>
                <c:pt idx="6662">
                  <c:v>389509805</c:v>
                </c:pt>
                <c:pt idx="6663">
                  <c:v>389583349</c:v>
                </c:pt>
                <c:pt idx="6664">
                  <c:v>389640617</c:v>
                </c:pt>
                <c:pt idx="6665">
                  <c:v>389688248</c:v>
                </c:pt>
                <c:pt idx="6666">
                  <c:v>389715270</c:v>
                </c:pt>
                <c:pt idx="6667">
                  <c:v>389753460</c:v>
                </c:pt>
                <c:pt idx="6668">
                  <c:v>389805602</c:v>
                </c:pt>
                <c:pt idx="6669">
                  <c:v>389867129</c:v>
                </c:pt>
                <c:pt idx="6670">
                  <c:v>389924067</c:v>
                </c:pt>
                <c:pt idx="6671">
                  <c:v>389999260</c:v>
                </c:pt>
                <c:pt idx="6672">
                  <c:v>390075396</c:v>
                </c:pt>
                <c:pt idx="6673">
                  <c:v>390133966</c:v>
                </c:pt>
                <c:pt idx="6674">
                  <c:v>390178633</c:v>
                </c:pt>
                <c:pt idx="6675">
                  <c:v>390239181</c:v>
                </c:pt>
                <c:pt idx="6676">
                  <c:v>390294879</c:v>
                </c:pt>
                <c:pt idx="6677">
                  <c:v>390347484</c:v>
                </c:pt>
                <c:pt idx="6678">
                  <c:v>390404953</c:v>
                </c:pt>
                <c:pt idx="6679">
                  <c:v>390436829</c:v>
                </c:pt>
                <c:pt idx="6680">
                  <c:v>390498473</c:v>
                </c:pt>
                <c:pt idx="6681">
                  <c:v>390554542</c:v>
                </c:pt>
                <c:pt idx="6682">
                  <c:v>390606805</c:v>
                </c:pt>
                <c:pt idx="6683">
                  <c:v>390668115</c:v>
                </c:pt>
                <c:pt idx="6684">
                  <c:v>390709118</c:v>
                </c:pt>
                <c:pt idx="6685">
                  <c:v>390733654</c:v>
                </c:pt>
                <c:pt idx="6686">
                  <c:v>390770231</c:v>
                </c:pt>
                <c:pt idx="6687">
                  <c:v>390819580</c:v>
                </c:pt>
                <c:pt idx="6688">
                  <c:v>390865270</c:v>
                </c:pt>
                <c:pt idx="6689">
                  <c:v>390916402</c:v>
                </c:pt>
                <c:pt idx="6690">
                  <c:v>390970962</c:v>
                </c:pt>
                <c:pt idx="6691">
                  <c:v>391021864</c:v>
                </c:pt>
                <c:pt idx="6692">
                  <c:v>391083026</c:v>
                </c:pt>
                <c:pt idx="6693">
                  <c:v>391144950</c:v>
                </c:pt>
                <c:pt idx="6694">
                  <c:v>391193549</c:v>
                </c:pt>
                <c:pt idx="6695">
                  <c:v>391243838</c:v>
                </c:pt>
                <c:pt idx="6696">
                  <c:v>391292142</c:v>
                </c:pt>
                <c:pt idx="6697">
                  <c:v>391368132</c:v>
                </c:pt>
                <c:pt idx="6698">
                  <c:v>391425591</c:v>
                </c:pt>
                <c:pt idx="6699">
                  <c:v>391472446</c:v>
                </c:pt>
                <c:pt idx="6700">
                  <c:v>391502206</c:v>
                </c:pt>
                <c:pt idx="6701">
                  <c:v>391547208</c:v>
                </c:pt>
                <c:pt idx="6702">
                  <c:v>391581747</c:v>
                </c:pt>
                <c:pt idx="6703">
                  <c:v>391638855</c:v>
                </c:pt>
                <c:pt idx="6704">
                  <c:v>391690837</c:v>
                </c:pt>
                <c:pt idx="6705">
                  <c:v>391755357</c:v>
                </c:pt>
                <c:pt idx="6706">
                  <c:v>391793777</c:v>
                </c:pt>
                <c:pt idx="6707">
                  <c:v>391834985</c:v>
                </c:pt>
                <c:pt idx="6708">
                  <c:v>391890812</c:v>
                </c:pt>
                <c:pt idx="6709">
                  <c:v>391951348</c:v>
                </c:pt>
                <c:pt idx="6710">
                  <c:v>392009563</c:v>
                </c:pt>
                <c:pt idx="6711">
                  <c:v>392039700</c:v>
                </c:pt>
                <c:pt idx="6712">
                  <c:v>392098857</c:v>
                </c:pt>
                <c:pt idx="6713">
                  <c:v>392168648</c:v>
                </c:pt>
                <c:pt idx="6714">
                  <c:v>392208578</c:v>
                </c:pt>
                <c:pt idx="6715">
                  <c:v>392255296</c:v>
                </c:pt>
                <c:pt idx="6716">
                  <c:v>392297358</c:v>
                </c:pt>
                <c:pt idx="6717">
                  <c:v>392362132</c:v>
                </c:pt>
                <c:pt idx="6718">
                  <c:v>392415277</c:v>
                </c:pt>
                <c:pt idx="6719">
                  <c:v>392465189</c:v>
                </c:pt>
                <c:pt idx="6720">
                  <c:v>392533915</c:v>
                </c:pt>
                <c:pt idx="6721">
                  <c:v>392581770</c:v>
                </c:pt>
                <c:pt idx="6722">
                  <c:v>392637684</c:v>
                </c:pt>
                <c:pt idx="6723">
                  <c:v>392694108</c:v>
                </c:pt>
                <c:pt idx="6724">
                  <c:v>392742212</c:v>
                </c:pt>
                <c:pt idx="6725">
                  <c:v>392767982</c:v>
                </c:pt>
                <c:pt idx="6726">
                  <c:v>392821006</c:v>
                </c:pt>
                <c:pt idx="6727">
                  <c:v>392883177</c:v>
                </c:pt>
                <c:pt idx="6728">
                  <c:v>392941400</c:v>
                </c:pt>
                <c:pt idx="6729">
                  <c:v>393005116</c:v>
                </c:pt>
                <c:pt idx="6730">
                  <c:v>393063941</c:v>
                </c:pt>
                <c:pt idx="6731">
                  <c:v>393108858</c:v>
                </c:pt>
                <c:pt idx="6732">
                  <c:v>393152997</c:v>
                </c:pt>
                <c:pt idx="6733">
                  <c:v>393187043</c:v>
                </c:pt>
                <c:pt idx="6734">
                  <c:v>393230001</c:v>
                </c:pt>
                <c:pt idx="6735">
                  <c:v>393299446</c:v>
                </c:pt>
                <c:pt idx="6736">
                  <c:v>393337253</c:v>
                </c:pt>
                <c:pt idx="6737">
                  <c:v>393398581</c:v>
                </c:pt>
                <c:pt idx="6738">
                  <c:v>393449421</c:v>
                </c:pt>
                <c:pt idx="6739">
                  <c:v>393490743</c:v>
                </c:pt>
                <c:pt idx="6740">
                  <c:v>393559056</c:v>
                </c:pt>
                <c:pt idx="6741">
                  <c:v>393617666</c:v>
                </c:pt>
                <c:pt idx="6742">
                  <c:v>393678084</c:v>
                </c:pt>
                <c:pt idx="6743">
                  <c:v>393754926</c:v>
                </c:pt>
                <c:pt idx="6744">
                  <c:v>393823294</c:v>
                </c:pt>
                <c:pt idx="6745">
                  <c:v>393890156</c:v>
                </c:pt>
                <c:pt idx="6746">
                  <c:v>393956523</c:v>
                </c:pt>
                <c:pt idx="6747">
                  <c:v>394019876</c:v>
                </c:pt>
                <c:pt idx="6748">
                  <c:v>394073084</c:v>
                </c:pt>
                <c:pt idx="6749">
                  <c:v>394120988</c:v>
                </c:pt>
                <c:pt idx="6750">
                  <c:v>394160624</c:v>
                </c:pt>
                <c:pt idx="6751">
                  <c:v>394216064</c:v>
                </c:pt>
                <c:pt idx="6752">
                  <c:v>394283300</c:v>
                </c:pt>
                <c:pt idx="6753">
                  <c:v>394340529</c:v>
                </c:pt>
                <c:pt idx="6754">
                  <c:v>394409964</c:v>
                </c:pt>
                <c:pt idx="6755">
                  <c:v>394464826</c:v>
                </c:pt>
                <c:pt idx="6756">
                  <c:v>394510836</c:v>
                </c:pt>
                <c:pt idx="6757">
                  <c:v>394554504</c:v>
                </c:pt>
                <c:pt idx="6758">
                  <c:v>394591972</c:v>
                </c:pt>
                <c:pt idx="6759">
                  <c:v>394648096</c:v>
                </c:pt>
                <c:pt idx="6760">
                  <c:v>394698755</c:v>
                </c:pt>
                <c:pt idx="6761">
                  <c:v>394766120</c:v>
                </c:pt>
                <c:pt idx="6762">
                  <c:v>394816923</c:v>
                </c:pt>
                <c:pt idx="6763">
                  <c:v>394858153</c:v>
                </c:pt>
                <c:pt idx="6764">
                  <c:v>394914827</c:v>
                </c:pt>
                <c:pt idx="6765">
                  <c:v>394978376</c:v>
                </c:pt>
                <c:pt idx="6766">
                  <c:v>395022488</c:v>
                </c:pt>
                <c:pt idx="6767">
                  <c:v>395083760</c:v>
                </c:pt>
                <c:pt idx="6768">
                  <c:v>395124176</c:v>
                </c:pt>
                <c:pt idx="6769">
                  <c:v>395183006</c:v>
                </c:pt>
                <c:pt idx="6770">
                  <c:v>395232059</c:v>
                </c:pt>
                <c:pt idx="6771">
                  <c:v>395271268</c:v>
                </c:pt>
                <c:pt idx="6772">
                  <c:v>395319139</c:v>
                </c:pt>
                <c:pt idx="6773">
                  <c:v>395384351</c:v>
                </c:pt>
                <c:pt idx="6774">
                  <c:v>395435903</c:v>
                </c:pt>
                <c:pt idx="6775">
                  <c:v>395486604</c:v>
                </c:pt>
                <c:pt idx="6776">
                  <c:v>395534162</c:v>
                </c:pt>
                <c:pt idx="6777">
                  <c:v>395587319</c:v>
                </c:pt>
                <c:pt idx="6778">
                  <c:v>395628691</c:v>
                </c:pt>
                <c:pt idx="6779">
                  <c:v>395693421</c:v>
                </c:pt>
                <c:pt idx="6780">
                  <c:v>395741425</c:v>
                </c:pt>
                <c:pt idx="6781">
                  <c:v>395770140</c:v>
                </c:pt>
                <c:pt idx="6782">
                  <c:v>395825220</c:v>
                </c:pt>
                <c:pt idx="6783">
                  <c:v>395871195</c:v>
                </c:pt>
                <c:pt idx="6784">
                  <c:v>395928380</c:v>
                </c:pt>
                <c:pt idx="6785">
                  <c:v>395975327</c:v>
                </c:pt>
                <c:pt idx="6786">
                  <c:v>396022724</c:v>
                </c:pt>
                <c:pt idx="6787">
                  <c:v>396068667</c:v>
                </c:pt>
                <c:pt idx="6788">
                  <c:v>396120214</c:v>
                </c:pt>
                <c:pt idx="6789">
                  <c:v>396183381</c:v>
                </c:pt>
                <c:pt idx="6790">
                  <c:v>396235933</c:v>
                </c:pt>
                <c:pt idx="6791">
                  <c:v>396295058</c:v>
                </c:pt>
                <c:pt idx="6792">
                  <c:v>396336830</c:v>
                </c:pt>
                <c:pt idx="6793">
                  <c:v>396394377</c:v>
                </c:pt>
                <c:pt idx="6794">
                  <c:v>396450624</c:v>
                </c:pt>
                <c:pt idx="6795">
                  <c:v>396511688</c:v>
                </c:pt>
                <c:pt idx="6796">
                  <c:v>396567362</c:v>
                </c:pt>
                <c:pt idx="6797">
                  <c:v>396629874</c:v>
                </c:pt>
                <c:pt idx="6798">
                  <c:v>396696736</c:v>
                </c:pt>
                <c:pt idx="6799">
                  <c:v>396764138</c:v>
                </c:pt>
                <c:pt idx="6800">
                  <c:v>396825811</c:v>
                </c:pt>
                <c:pt idx="6801">
                  <c:v>396886002</c:v>
                </c:pt>
                <c:pt idx="6802">
                  <c:v>396945433</c:v>
                </c:pt>
                <c:pt idx="6803">
                  <c:v>396995401</c:v>
                </c:pt>
                <c:pt idx="6804">
                  <c:v>397040335</c:v>
                </c:pt>
                <c:pt idx="6805">
                  <c:v>397112559</c:v>
                </c:pt>
                <c:pt idx="6806">
                  <c:v>397164531</c:v>
                </c:pt>
                <c:pt idx="6807">
                  <c:v>397195109</c:v>
                </c:pt>
                <c:pt idx="6808">
                  <c:v>397253597</c:v>
                </c:pt>
                <c:pt idx="6809">
                  <c:v>397303545</c:v>
                </c:pt>
                <c:pt idx="6810">
                  <c:v>397356488</c:v>
                </c:pt>
                <c:pt idx="6811">
                  <c:v>397416010</c:v>
                </c:pt>
                <c:pt idx="6812">
                  <c:v>397458354</c:v>
                </c:pt>
                <c:pt idx="6813">
                  <c:v>397503954</c:v>
                </c:pt>
                <c:pt idx="6814">
                  <c:v>397556995</c:v>
                </c:pt>
                <c:pt idx="6815">
                  <c:v>397601511</c:v>
                </c:pt>
                <c:pt idx="6816">
                  <c:v>397653643</c:v>
                </c:pt>
                <c:pt idx="6817">
                  <c:v>397707345</c:v>
                </c:pt>
                <c:pt idx="6818">
                  <c:v>397779965</c:v>
                </c:pt>
                <c:pt idx="6819">
                  <c:v>397838035</c:v>
                </c:pt>
                <c:pt idx="6820">
                  <c:v>397884873</c:v>
                </c:pt>
                <c:pt idx="6821">
                  <c:v>397922811</c:v>
                </c:pt>
                <c:pt idx="6822">
                  <c:v>397980479</c:v>
                </c:pt>
                <c:pt idx="6823">
                  <c:v>398032527</c:v>
                </c:pt>
                <c:pt idx="6824">
                  <c:v>398074804</c:v>
                </c:pt>
                <c:pt idx="6825">
                  <c:v>398138951</c:v>
                </c:pt>
                <c:pt idx="6826">
                  <c:v>398187994</c:v>
                </c:pt>
                <c:pt idx="6827">
                  <c:v>398249193</c:v>
                </c:pt>
                <c:pt idx="6828">
                  <c:v>398304617</c:v>
                </c:pt>
                <c:pt idx="6829">
                  <c:v>398361933</c:v>
                </c:pt>
                <c:pt idx="6830">
                  <c:v>398404864</c:v>
                </c:pt>
                <c:pt idx="6831">
                  <c:v>398451076</c:v>
                </c:pt>
                <c:pt idx="6832">
                  <c:v>398497378</c:v>
                </c:pt>
                <c:pt idx="6833">
                  <c:v>398545931</c:v>
                </c:pt>
                <c:pt idx="6834">
                  <c:v>398609773</c:v>
                </c:pt>
                <c:pt idx="6835">
                  <c:v>398663230</c:v>
                </c:pt>
                <c:pt idx="6836">
                  <c:v>398716830</c:v>
                </c:pt>
                <c:pt idx="6837">
                  <c:v>398762267</c:v>
                </c:pt>
                <c:pt idx="6838">
                  <c:v>398813226</c:v>
                </c:pt>
                <c:pt idx="6839">
                  <c:v>398850927</c:v>
                </c:pt>
                <c:pt idx="6840">
                  <c:v>398896764</c:v>
                </c:pt>
                <c:pt idx="6841">
                  <c:v>398958527</c:v>
                </c:pt>
                <c:pt idx="6842">
                  <c:v>399024736</c:v>
                </c:pt>
                <c:pt idx="6843">
                  <c:v>399072645</c:v>
                </c:pt>
                <c:pt idx="6844">
                  <c:v>399124652</c:v>
                </c:pt>
                <c:pt idx="6845">
                  <c:v>399187528</c:v>
                </c:pt>
                <c:pt idx="6846">
                  <c:v>399259685</c:v>
                </c:pt>
                <c:pt idx="6847">
                  <c:v>399322645</c:v>
                </c:pt>
                <c:pt idx="6848">
                  <c:v>399372784</c:v>
                </c:pt>
                <c:pt idx="6849">
                  <c:v>399417797</c:v>
                </c:pt>
                <c:pt idx="6850">
                  <c:v>399477360</c:v>
                </c:pt>
                <c:pt idx="6851">
                  <c:v>399522962</c:v>
                </c:pt>
                <c:pt idx="6852">
                  <c:v>399576826</c:v>
                </c:pt>
                <c:pt idx="6853">
                  <c:v>399635508</c:v>
                </c:pt>
                <c:pt idx="6854">
                  <c:v>399691973</c:v>
                </c:pt>
                <c:pt idx="6855">
                  <c:v>399739800</c:v>
                </c:pt>
                <c:pt idx="6856">
                  <c:v>399792424</c:v>
                </c:pt>
                <c:pt idx="6857">
                  <c:v>399848299</c:v>
                </c:pt>
                <c:pt idx="6858">
                  <c:v>399908235</c:v>
                </c:pt>
                <c:pt idx="6859">
                  <c:v>399957343</c:v>
                </c:pt>
                <c:pt idx="6860">
                  <c:v>399997454</c:v>
                </c:pt>
                <c:pt idx="6861">
                  <c:v>400049327</c:v>
                </c:pt>
                <c:pt idx="6862">
                  <c:v>400102884</c:v>
                </c:pt>
                <c:pt idx="6863">
                  <c:v>400159774</c:v>
                </c:pt>
                <c:pt idx="6864">
                  <c:v>400210156</c:v>
                </c:pt>
                <c:pt idx="6865">
                  <c:v>400252379</c:v>
                </c:pt>
                <c:pt idx="6866">
                  <c:v>400287793</c:v>
                </c:pt>
                <c:pt idx="6867">
                  <c:v>400351351</c:v>
                </c:pt>
                <c:pt idx="6868">
                  <c:v>400401043</c:v>
                </c:pt>
                <c:pt idx="6869">
                  <c:v>400464171</c:v>
                </c:pt>
                <c:pt idx="6870">
                  <c:v>400530682</c:v>
                </c:pt>
                <c:pt idx="6871">
                  <c:v>400591049</c:v>
                </c:pt>
                <c:pt idx="6872">
                  <c:v>400646736</c:v>
                </c:pt>
                <c:pt idx="6873">
                  <c:v>400700491</c:v>
                </c:pt>
                <c:pt idx="6874">
                  <c:v>400756295</c:v>
                </c:pt>
                <c:pt idx="6875">
                  <c:v>400817964</c:v>
                </c:pt>
                <c:pt idx="6876">
                  <c:v>400875560</c:v>
                </c:pt>
                <c:pt idx="6877">
                  <c:v>400925749</c:v>
                </c:pt>
                <c:pt idx="6878">
                  <c:v>400978561</c:v>
                </c:pt>
                <c:pt idx="6879">
                  <c:v>401034410</c:v>
                </c:pt>
                <c:pt idx="6880">
                  <c:v>401077994</c:v>
                </c:pt>
                <c:pt idx="6881">
                  <c:v>401115983</c:v>
                </c:pt>
                <c:pt idx="6882">
                  <c:v>401165139</c:v>
                </c:pt>
                <c:pt idx="6883">
                  <c:v>401217191</c:v>
                </c:pt>
                <c:pt idx="6884">
                  <c:v>401261857</c:v>
                </c:pt>
                <c:pt idx="6885">
                  <c:v>401310073</c:v>
                </c:pt>
                <c:pt idx="6886">
                  <c:v>401364259</c:v>
                </c:pt>
                <c:pt idx="6887">
                  <c:v>401408888</c:v>
                </c:pt>
                <c:pt idx="6888">
                  <c:v>401473576</c:v>
                </c:pt>
                <c:pt idx="6889">
                  <c:v>401538204</c:v>
                </c:pt>
                <c:pt idx="6890">
                  <c:v>401596290</c:v>
                </c:pt>
                <c:pt idx="6891">
                  <c:v>401658671</c:v>
                </c:pt>
                <c:pt idx="6892">
                  <c:v>401723443</c:v>
                </c:pt>
                <c:pt idx="6893">
                  <c:v>401778502</c:v>
                </c:pt>
                <c:pt idx="6894">
                  <c:v>401833656</c:v>
                </c:pt>
                <c:pt idx="6895">
                  <c:v>401883730</c:v>
                </c:pt>
                <c:pt idx="6896">
                  <c:v>401906184</c:v>
                </c:pt>
                <c:pt idx="6897">
                  <c:v>401971356</c:v>
                </c:pt>
                <c:pt idx="6898">
                  <c:v>402022019</c:v>
                </c:pt>
                <c:pt idx="6899">
                  <c:v>402064789</c:v>
                </c:pt>
                <c:pt idx="6900">
                  <c:v>402116594</c:v>
                </c:pt>
                <c:pt idx="6901">
                  <c:v>402175345</c:v>
                </c:pt>
                <c:pt idx="6902">
                  <c:v>402226464</c:v>
                </c:pt>
                <c:pt idx="6903">
                  <c:v>402281751</c:v>
                </c:pt>
                <c:pt idx="6904">
                  <c:v>402350173</c:v>
                </c:pt>
                <c:pt idx="6905">
                  <c:v>402384565</c:v>
                </c:pt>
                <c:pt idx="6906">
                  <c:v>402436921</c:v>
                </c:pt>
                <c:pt idx="6907">
                  <c:v>402497780</c:v>
                </c:pt>
                <c:pt idx="6908">
                  <c:v>402561976</c:v>
                </c:pt>
                <c:pt idx="6909">
                  <c:v>402591699</c:v>
                </c:pt>
                <c:pt idx="6910">
                  <c:v>402635183</c:v>
                </c:pt>
                <c:pt idx="6911">
                  <c:v>402700755</c:v>
                </c:pt>
                <c:pt idx="6912">
                  <c:v>402749928</c:v>
                </c:pt>
                <c:pt idx="6913">
                  <c:v>402805421</c:v>
                </c:pt>
                <c:pt idx="6914">
                  <c:v>402864812</c:v>
                </c:pt>
                <c:pt idx="6915">
                  <c:v>402925572</c:v>
                </c:pt>
                <c:pt idx="6916">
                  <c:v>402968041</c:v>
                </c:pt>
                <c:pt idx="6917">
                  <c:v>403009666</c:v>
                </c:pt>
                <c:pt idx="6918">
                  <c:v>403073080</c:v>
                </c:pt>
                <c:pt idx="6919">
                  <c:v>403134471</c:v>
                </c:pt>
                <c:pt idx="6920">
                  <c:v>403208285</c:v>
                </c:pt>
                <c:pt idx="6921">
                  <c:v>403271287</c:v>
                </c:pt>
                <c:pt idx="6922">
                  <c:v>403320934</c:v>
                </c:pt>
                <c:pt idx="6923">
                  <c:v>403376517</c:v>
                </c:pt>
                <c:pt idx="6924">
                  <c:v>403421663</c:v>
                </c:pt>
                <c:pt idx="6925">
                  <c:v>403473239</c:v>
                </c:pt>
                <c:pt idx="6926">
                  <c:v>403536392</c:v>
                </c:pt>
                <c:pt idx="6927">
                  <c:v>403572923</c:v>
                </c:pt>
                <c:pt idx="6928">
                  <c:v>403603381</c:v>
                </c:pt>
                <c:pt idx="6929">
                  <c:v>403639504</c:v>
                </c:pt>
                <c:pt idx="6930">
                  <c:v>403691547</c:v>
                </c:pt>
                <c:pt idx="6931">
                  <c:v>403771102</c:v>
                </c:pt>
                <c:pt idx="6932">
                  <c:v>403838107</c:v>
                </c:pt>
                <c:pt idx="6933">
                  <c:v>403903824</c:v>
                </c:pt>
                <c:pt idx="6934">
                  <c:v>403945117</c:v>
                </c:pt>
                <c:pt idx="6935">
                  <c:v>404014937</c:v>
                </c:pt>
                <c:pt idx="6936">
                  <c:v>404073031</c:v>
                </c:pt>
                <c:pt idx="6937">
                  <c:v>404135965</c:v>
                </c:pt>
                <c:pt idx="6938">
                  <c:v>404203597</c:v>
                </c:pt>
                <c:pt idx="6939">
                  <c:v>404266929</c:v>
                </c:pt>
                <c:pt idx="6940">
                  <c:v>404333930</c:v>
                </c:pt>
                <c:pt idx="6941">
                  <c:v>404395007</c:v>
                </c:pt>
                <c:pt idx="6942">
                  <c:v>404448231</c:v>
                </c:pt>
                <c:pt idx="6943">
                  <c:v>404502309</c:v>
                </c:pt>
                <c:pt idx="6944">
                  <c:v>404566820</c:v>
                </c:pt>
                <c:pt idx="6945">
                  <c:v>404632747</c:v>
                </c:pt>
                <c:pt idx="6946">
                  <c:v>404688225</c:v>
                </c:pt>
                <c:pt idx="6947">
                  <c:v>404733653</c:v>
                </c:pt>
                <c:pt idx="6948">
                  <c:v>404793062</c:v>
                </c:pt>
                <c:pt idx="6949">
                  <c:v>404849359</c:v>
                </c:pt>
                <c:pt idx="6950">
                  <c:v>404880463</c:v>
                </c:pt>
                <c:pt idx="6951">
                  <c:v>404935889</c:v>
                </c:pt>
                <c:pt idx="6952">
                  <c:v>405001666</c:v>
                </c:pt>
                <c:pt idx="6953">
                  <c:v>405059233</c:v>
                </c:pt>
                <c:pt idx="6954">
                  <c:v>405114501</c:v>
                </c:pt>
                <c:pt idx="6955">
                  <c:v>405179552</c:v>
                </c:pt>
                <c:pt idx="6956">
                  <c:v>405228849</c:v>
                </c:pt>
                <c:pt idx="6957">
                  <c:v>405282829</c:v>
                </c:pt>
                <c:pt idx="6958">
                  <c:v>405330148</c:v>
                </c:pt>
                <c:pt idx="6959">
                  <c:v>405378283</c:v>
                </c:pt>
                <c:pt idx="6960">
                  <c:v>405419778</c:v>
                </c:pt>
                <c:pt idx="6961">
                  <c:v>405494684</c:v>
                </c:pt>
                <c:pt idx="6962">
                  <c:v>405547169</c:v>
                </c:pt>
                <c:pt idx="6963">
                  <c:v>405598469</c:v>
                </c:pt>
                <c:pt idx="6964">
                  <c:v>405639735</c:v>
                </c:pt>
                <c:pt idx="6965">
                  <c:v>405694526</c:v>
                </c:pt>
                <c:pt idx="6966">
                  <c:v>405741119</c:v>
                </c:pt>
                <c:pt idx="6967">
                  <c:v>405784845</c:v>
                </c:pt>
                <c:pt idx="6968">
                  <c:v>405831627</c:v>
                </c:pt>
                <c:pt idx="6969">
                  <c:v>405890608</c:v>
                </c:pt>
                <c:pt idx="6970">
                  <c:v>405960471</c:v>
                </c:pt>
                <c:pt idx="6971">
                  <c:v>406025971</c:v>
                </c:pt>
                <c:pt idx="6972">
                  <c:v>406087440</c:v>
                </c:pt>
                <c:pt idx="6973">
                  <c:v>406134044</c:v>
                </c:pt>
                <c:pt idx="6974">
                  <c:v>406194449</c:v>
                </c:pt>
                <c:pt idx="6975">
                  <c:v>406241282</c:v>
                </c:pt>
                <c:pt idx="6976">
                  <c:v>406274591</c:v>
                </c:pt>
                <c:pt idx="6977">
                  <c:v>406327458</c:v>
                </c:pt>
                <c:pt idx="6978">
                  <c:v>406363558</c:v>
                </c:pt>
                <c:pt idx="6979">
                  <c:v>406410031</c:v>
                </c:pt>
                <c:pt idx="6980">
                  <c:v>406464866</c:v>
                </c:pt>
                <c:pt idx="6981">
                  <c:v>406508404</c:v>
                </c:pt>
                <c:pt idx="6982">
                  <c:v>406561267</c:v>
                </c:pt>
                <c:pt idx="6983">
                  <c:v>406612116</c:v>
                </c:pt>
                <c:pt idx="6984">
                  <c:v>406659230</c:v>
                </c:pt>
                <c:pt idx="6985">
                  <c:v>406722535</c:v>
                </c:pt>
                <c:pt idx="6986">
                  <c:v>406763780</c:v>
                </c:pt>
                <c:pt idx="6987">
                  <c:v>406815869</c:v>
                </c:pt>
                <c:pt idx="6988">
                  <c:v>406872146</c:v>
                </c:pt>
                <c:pt idx="6989">
                  <c:v>406929233</c:v>
                </c:pt>
                <c:pt idx="6990">
                  <c:v>406998423</c:v>
                </c:pt>
                <c:pt idx="6991">
                  <c:v>407064842</c:v>
                </c:pt>
                <c:pt idx="6992">
                  <c:v>407122726</c:v>
                </c:pt>
                <c:pt idx="6993">
                  <c:v>407181103</c:v>
                </c:pt>
                <c:pt idx="6994">
                  <c:v>407238858</c:v>
                </c:pt>
                <c:pt idx="6995">
                  <c:v>407302510</c:v>
                </c:pt>
                <c:pt idx="6996">
                  <c:v>407359388</c:v>
                </c:pt>
                <c:pt idx="6997">
                  <c:v>407413461</c:v>
                </c:pt>
                <c:pt idx="6998">
                  <c:v>407474530</c:v>
                </c:pt>
                <c:pt idx="6999">
                  <c:v>407531469</c:v>
                </c:pt>
                <c:pt idx="7000">
                  <c:v>407572902</c:v>
                </c:pt>
                <c:pt idx="7001">
                  <c:v>407621734</c:v>
                </c:pt>
                <c:pt idx="7002">
                  <c:v>407683326</c:v>
                </c:pt>
                <c:pt idx="7003">
                  <c:v>407745536</c:v>
                </c:pt>
                <c:pt idx="7004">
                  <c:v>407805862</c:v>
                </c:pt>
                <c:pt idx="7005">
                  <c:v>407862761</c:v>
                </c:pt>
                <c:pt idx="7006">
                  <c:v>407923433</c:v>
                </c:pt>
                <c:pt idx="7007">
                  <c:v>407955253</c:v>
                </c:pt>
                <c:pt idx="7008">
                  <c:v>408000283</c:v>
                </c:pt>
                <c:pt idx="7009">
                  <c:v>408053497</c:v>
                </c:pt>
                <c:pt idx="7010">
                  <c:v>408095347</c:v>
                </c:pt>
                <c:pt idx="7011">
                  <c:v>408121694</c:v>
                </c:pt>
                <c:pt idx="7012">
                  <c:v>408171671</c:v>
                </c:pt>
                <c:pt idx="7013">
                  <c:v>408233893</c:v>
                </c:pt>
                <c:pt idx="7014">
                  <c:v>408290502</c:v>
                </c:pt>
                <c:pt idx="7015">
                  <c:v>408344630</c:v>
                </c:pt>
                <c:pt idx="7016">
                  <c:v>408380285</c:v>
                </c:pt>
                <c:pt idx="7017">
                  <c:v>408448537</c:v>
                </c:pt>
                <c:pt idx="7018">
                  <c:v>408499859</c:v>
                </c:pt>
                <c:pt idx="7019">
                  <c:v>408544150</c:v>
                </c:pt>
                <c:pt idx="7020">
                  <c:v>408622343</c:v>
                </c:pt>
                <c:pt idx="7021">
                  <c:v>408680156</c:v>
                </c:pt>
                <c:pt idx="7022">
                  <c:v>408721724</c:v>
                </c:pt>
                <c:pt idx="7023">
                  <c:v>408775789</c:v>
                </c:pt>
                <c:pt idx="7024">
                  <c:v>408841020</c:v>
                </c:pt>
                <c:pt idx="7025">
                  <c:v>408891874</c:v>
                </c:pt>
                <c:pt idx="7026">
                  <c:v>408928129</c:v>
                </c:pt>
                <c:pt idx="7027">
                  <c:v>408967877</c:v>
                </c:pt>
                <c:pt idx="7028">
                  <c:v>409034133</c:v>
                </c:pt>
                <c:pt idx="7029">
                  <c:v>409097373</c:v>
                </c:pt>
                <c:pt idx="7030">
                  <c:v>409145509</c:v>
                </c:pt>
                <c:pt idx="7031">
                  <c:v>409193208</c:v>
                </c:pt>
                <c:pt idx="7032">
                  <c:v>409231278</c:v>
                </c:pt>
                <c:pt idx="7033">
                  <c:v>409268102</c:v>
                </c:pt>
                <c:pt idx="7034">
                  <c:v>409325408</c:v>
                </c:pt>
                <c:pt idx="7035">
                  <c:v>409369643</c:v>
                </c:pt>
                <c:pt idx="7036">
                  <c:v>409393726</c:v>
                </c:pt>
                <c:pt idx="7037">
                  <c:v>409452306</c:v>
                </c:pt>
                <c:pt idx="7038">
                  <c:v>409513770</c:v>
                </c:pt>
                <c:pt idx="7039">
                  <c:v>409565369</c:v>
                </c:pt>
                <c:pt idx="7040">
                  <c:v>409629319</c:v>
                </c:pt>
                <c:pt idx="7041">
                  <c:v>409674827</c:v>
                </c:pt>
                <c:pt idx="7042">
                  <c:v>409731507</c:v>
                </c:pt>
                <c:pt idx="7043">
                  <c:v>409789182</c:v>
                </c:pt>
                <c:pt idx="7044">
                  <c:v>409842801</c:v>
                </c:pt>
                <c:pt idx="7045">
                  <c:v>409905206</c:v>
                </c:pt>
                <c:pt idx="7046">
                  <c:v>409955904</c:v>
                </c:pt>
                <c:pt idx="7047">
                  <c:v>410007017</c:v>
                </c:pt>
                <c:pt idx="7048">
                  <c:v>410065117</c:v>
                </c:pt>
                <c:pt idx="7049">
                  <c:v>410131283</c:v>
                </c:pt>
                <c:pt idx="7050">
                  <c:v>410195671</c:v>
                </c:pt>
                <c:pt idx="7051">
                  <c:v>410248753</c:v>
                </c:pt>
                <c:pt idx="7052">
                  <c:v>410307335</c:v>
                </c:pt>
                <c:pt idx="7053">
                  <c:v>410368113</c:v>
                </c:pt>
                <c:pt idx="7054">
                  <c:v>410427645</c:v>
                </c:pt>
                <c:pt idx="7055">
                  <c:v>410497390</c:v>
                </c:pt>
                <c:pt idx="7056">
                  <c:v>410549091</c:v>
                </c:pt>
                <c:pt idx="7057">
                  <c:v>410612162</c:v>
                </c:pt>
                <c:pt idx="7058">
                  <c:v>410675480</c:v>
                </c:pt>
                <c:pt idx="7059">
                  <c:v>410736773</c:v>
                </c:pt>
                <c:pt idx="7060">
                  <c:v>410796558</c:v>
                </c:pt>
                <c:pt idx="7061">
                  <c:v>410837385</c:v>
                </c:pt>
                <c:pt idx="7062">
                  <c:v>410888796</c:v>
                </c:pt>
                <c:pt idx="7063">
                  <c:v>410935315</c:v>
                </c:pt>
                <c:pt idx="7064">
                  <c:v>410992696</c:v>
                </c:pt>
                <c:pt idx="7065">
                  <c:v>411043128</c:v>
                </c:pt>
                <c:pt idx="7066">
                  <c:v>411103286</c:v>
                </c:pt>
                <c:pt idx="7067">
                  <c:v>411159478</c:v>
                </c:pt>
                <c:pt idx="7068">
                  <c:v>411218810</c:v>
                </c:pt>
                <c:pt idx="7069">
                  <c:v>411257209</c:v>
                </c:pt>
                <c:pt idx="7070">
                  <c:v>411286993</c:v>
                </c:pt>
                <c:pt idx="7071">
                  <c:v>411331085</c:v>
                </c:pt>
                <c:pt idx="7072">
                  <c:v>411374058</c:v>
                </c:pt>
                <c:pt idx="7073">
                  <c:v>411432998</c:v>
                </c:pt>
                <c:pt idx="7074">
                  <c:v>411496435</c:v>
                </c:pt>
                <c:pt idx="7075">
                  <c:v>411550138</c:v>
                </c:pt>
                <c:pt idx="7076">
                  <c:v>411581014</c:v>
                </c:pt>
                <c:pt idx="7077">
                  <c:v>411644407</c:v>
                </c:pt>
                <c:pt idx="7078">
                  <c:v>411705350</c:v>
                </c:pt>
                <c:pt idx="7079">
                  <c:v>411765660</c:v>
                </c:pt>
                <c:pt idx="7080">
                  <c:v>411809894</c:v>
                </c:pt>
                <c:pt idx="7081">
                  <c:v>411858107</c:v>
                </c:pt>
                <c:pt idx="7082">
                  <c:v>411894694</c:v>
                </c:pt>
                <c:pt idx="7083">
                  <c:v>411947113</c:v>
                </c:pt>
                <c:pt idx="7084">
                  <c:v>411982281</c:v>
                </c:pt>
                <c:pt idx="7085">
                  <c:v>412028395</c:v>
                </c:pt>
                <c:pt idx="7086">
                  <c:v>412062162</c:v>
                </c:pt>
                <c:pt idx="7087">
                  <c:v>412099989</c:v>
                </c:pt>
                <c:pt idx="7088">
                  <c:v>412151209</c:v>
                </c:pt>
                <c:pt idx="7089">
                  <c:v>412212829</c:v>
                </c:pt>
                <c:pt idx="7090">
                  <c:v>412277819</c:v>
                </c:pt>
                <c:pt idx="7091">
                  <c:v>412322397</c:v>
                </c:pt>
                <c:pt idx="7092">
                  <c:v>412364409</c:v>
                </c:pt>
                <c:pt idx="7093">
                  <c:v>412417032</c:v>
                </c:pt>
                <c:pt idx="7094">
                  <c:v>412480269</c:v>
                </c:pt>
                <c:pt idx="7095">
                  <c:v>412531514</c:v>
                </c:pt>
                <c:pt idx="7096">
                  <c:v>412599383</c:v>
                </c:pt>
                <c:pt idx="7097">
                  <c:v>412651367</c:v>
                </c:pt>
                <c:pt idx="7098">
                  <c:v>412690621</c:v>
                </c:pt>
                <c:pt idx="7099">
                  <c:v>412740593</c:v>
                </c:pt>
                <c:pt idx="7100">
                  <c:v>412790117</c:v>
                </c:pt>
                <c:pt idx="7101">
                  <c:v>412853234</c:v>
                </c:pt>
                <c:pt idx="7102">
                  <c:v>412906146</c:v>
                </c:pt>
                <c:pt idx="7103">
                  <c:v>412949166</c:v>
                </c:pt>
                <c:pt idx="7104">
                  <c:v>413007676</c:v>
                </c:pt>
                <c:pt idx="7105">
                  <c:v>413057300</c:v>
                </c:pt>
                <c:pt idx="7106">
                  <c:v>413128560</c:v>
                </c:pt>
                <c:pt idx="7107">
                  <c:v>413163051</c:v>
                </c:pt>
                <c:pt idx="7108">
                  <c:v>413199468</c:v>
                </c:pt>
                <c:pt idx="7109">
                  <c:v>413247885</c:v>
                </c:pt>
                <c:pt idx="7110">
                  <c:v>413297679</c:v>
                </c:pt>
                <c:pt idx="7111">
                  <c:v>413352164</c:v>
                </c:pt>
                <c:pt idx="7112">
                  <c:v>413397865</c:v>
                </c:pt>
                <c:pt idx="7113">
                  <c:v>413443128</c:v>
                </c:pt>
                <c:pt idx="7114">
                  <c:v>413496089</c:v>
                </c:pt>
                <c:pt idx="7115">
                  <c:v>413529547</c:v>
                </c:pt>
                <c:pt idx="7116">
                  <c:v>413581038</c:v>
                </c:pt>
                <c:pt idx="7117">
                  <c:v>413623304</c:v>
                </c:pt>
                <c:pt idx="7118">
                  <c:v>413704305</c:v>
                </c:pt>
                <c:pt idx="7119">
                  <c:v>413775728</c:v>
                </c:pt>
                <c:pt idx="7120">
                  <c:v>413834402</c:v>
                </c:pt>
                <c:pt idx="7121">
                  <c:v>413868223</c:v>
                </c:pt>
                <c:pt idx="7122">
                  <c:v>413903932</c:v>
                </c:pt>
                <c:pt idx="7123">
                  <c:v>413939627</c:v>
                </c:pt>
                <c:pt idx="7124">
                  <c:v>413996695</c:v>
                </c:pt>
                <c:pt idx="7125">
                  <c:v>414051511</c:v>
                </c:pt>
                <c:pt idx="7126">
                  <c:v>414108760</c:v>
                </c:pt>
                <c:pt idx="7127">
                  <c:v>414166291</c:v>
                </c:pt>
                <c:pt idx="7128">
                  <c:v>414220226</c:v>
                </c:pt>
                <c:pt idx="7129">
                  <c:v>414278146</c:v>
                </c:pt>
                <c:pt idx="7130">
                  <c:v>414346255</c:v>
                </c:pt>
                <c:pt idx="7131">
                  <c:v>414414672</c:v>
                </c:pt>
                <c:pt idx="7132">
                  <c:v>414483700</c:v>
                </c:pt>
                <c:pt idx="7133">
                  <c:v>414540901</c:v>
                </c:pt>
                <c:pt idx="7134">
                  <c:v>414598621</c:v>
                </c:pt>
                <c:pt idx="7135">
                  <c:v>414658095</c:v>
                </c:pt>
                <c:pt idx="7136">
                  <c:v>414712922</c:v>
                </c:pt>
                <c:pt idx="7137">
                  <c:v>414772786</c:v>
                </c:pt>
                <c:pt idx="7138">
                  <c:v>414839758</c:v>
                </c:pt>
                <c:pt idx="7139">
                  <c:v>414893585</c:v>
                </c:pt>
                <c:pt idx="7140">
                  <c:v>414942879</c:v>
                </c:pt>
                <c:pt idx="7141">
                  <c:v>414994231</c:v>
                </c:pt>
                <c:pt idx="7142">
                  <c:v>415052139</c:v>
                </c:pt>
                <c:pt idx="7143">
                  <c:v>415115868</c:v>
                </c:pt>
                <c:pt idx="7144">
                  <c:v>415179527</c:v>
                </c:pt>
                <c:pt idx="7145">
                  <c:v>415234651</c:v>
                </c:pt>
                <c:pt idx="7146">
                  <c:v>415287504</c:v>
                </c:pt>
                <c:pt idx="7147">
                  <c:v>415331922</c:v>
                </c:pt>
                <c:pt idx="7148">
                  <c:v>415388639</c:v>
                </c:pt>
                <c:pt idx="7149">
                  <c:v>415447963</c:v>
                </c:pt>
                <c:pt idx="7150">
                  <c:v>415509098</c:v>
                </c:pt>
                <c:pt idx="7151">
                  <c:v>415560616</c:v>
                </c:pt>
                <c:pt idx="7152">
                  <c:v>415623212</c:v>
                </c:pt>
                <c:pt idx="7153">
                  <c:v>415680445</c:v>
                </c:pt>
                <c:pt idx="7154">
                  <c:v>415737373</c:v>
                </c:pt>
                <c:pt idx="7155">
                  <c:v>415779582</c:v>
                </c:pt>
                <c:pt idx="7156">
                  <c:v>415827739</c:v>
                </c:pt>
                <c:pt idx="7157">
                  <c:v>415893809</c:v>
                </c:pt>
                <c:pt idx="7158">
                  <c:v>415947057</c:v>
                </c:pt>
                <c:pt idx="7159">
                  <c:v>416006108</c:v>
                </c:pt>
                <c:pt idx="7160">
                  <c:v>416065188</c:v>
                </c:pt>
                <c:pt idx="7161">
                  <c:v>416109725</c:v>
                </c:pt>
                <c:pt idx="7162">
                  <c:v>416154345</c:v>
                </c:pt>
                <c:pt idx="7163">
                  <c:v>416211357</c:v>
                </c:pt>
                <c:pt idx="7164">
                  <c:v>416247009</c:v>
                </c:pt>
                <c:pt idx="7165">
                  <c:v>416292825</c:v>
                </c:pt>
                <c:pt idx="7166">
                  <c:v>416349106</c:v>
                </c:pt>
                <c:pt idx="7167">
                  <c:v>416398224</c:v>
                </c:pt>
                <c:pt idx="7168">
                  <c:v>416447228</c:v>
                </c:pt>
                <c:pt idx="7169">
                  <c:v>416483181</c:v>
                </c:pt>
                <c:pt idx="7170">
                  <c:v>416536476</c:v>
                </c:pt>
                <c:pt idx="7171">
                  <c:v>416592632</c:v>
                </c:pt>
                <c:pt idx="7172">
                  <c:v>416645193</c:v>
                </c:pt>
                <c:pt idx="7173">
                  <c:v>416707808</c:v>
                </c:pt>
                <c:pt idx="7174">
                  <c:v>416757655</c:v>
                </c:pt>
                <c:pt idx="7175">
                  <c:v>416801180</c:v>
                </c:pt>
                <c:pt idx="7176">
                  <c:v>416865557</c:v>
                </c:pt>
                <c:pt idx="7177">
                  <c:v>416924088</c:v>
                </c:pt>
                <c:pt idx="7178">
                  <c:v>416986841</c:v>
                </c:pt>
                <c:pt idx="7179">
                  <c:v>417049391</c:v>
                </c:pt>
                <c:pt idx="7180">
                  <c:v>417110326</c:v>
                </c:pt>
                <c:pt idx="7181">
                  <c:v>417152451</c:v>
                </c:pt>
                <c:pt idx="7182">
                  <c:v>417211770</c:v>
                </c:pt>
                <c:pt idx="7183">
                  <c:v>417274231</c:v>
                </c:pt>
                <c:pt idx="7184">
                  <c:v>417327809</c:v>
                </c:pt>
                <c:pt idx="7185">
                  <c:v>417379298</c:v>
                </c:pt>
                <c:pt idx="7186">
                  <c:v>417434986</c:v>
                </c:pt>
                <c:pt idx="7187">
                  <c:v>417477567</c:v>
                </c:pt>
                <c:pt idx="7188">
                  <c:v>417546914</c:v>
                </c:pt>
                <c:pt idx="7189">
                  <c:v>417606082</c:v>
                </c:pt>
                <c:pt idx="7190">
                  <c:v>417661316</c:v>
                </c:pt>
                <c:pt idx="7191">
                  <c:v>417710977</c:v>
                </c:pt>
                <c:pt idx="7192">
                  <c:v>417760649</c:v>
                </c:pt>
                <c:pt idx="7193">
                  <c:v>417797617</c:v>
                </c:pt>
                <c:pt idx="7194">
                  <c:v>417850544</c:v>
                </c:pt>
                <c:pt idx="7195">
                  <c:v>417909079</c:v>
                </c:pt>
                <c:pt idx="7196">
                  <c:v>417951273</c:v>
                </c:pt>
                <c:pt idx="7197">
                  <c:v>418002229</c:v>
                </c:pt>
                <c:pt idx="7198">
                  <c:v>418052062</c:v>
                </c:pt>
                <c:pt idx="7199">
                  <c:v>418110276</c:v>
                </c:pt>
                <c:pt idx="7200">
                  <c:v>418171800</c:v>
                </c:pt>
                <c:pt idx="7201">
                  <c:v>418226750</c:v>
                </c:pt>
                <c:pt idx="7202">
                  <c:v>418282943</c:v>
                </c:pt>
                <c:pt idx="7203">
                  <c:v>418354743</c:v>
                </c:pt>
                <c:pt idx="7204">
                  <c:v>418410823</c:v>
                </c:pt>
                <c:pt idx="7205">
                  <c:v>418477302</c:v>
                </c:pt>
                <c:pt idx="7206">
                  <c:v>418525778</c:v>
                </c:pt>
                <c:pt idx="7207">
                  <c:v>418573681</c:v>
                </c:pt>
                <c:pt idx="7208">
                  <c:v>418621585</c:v>
                </c:pt>
                <c:pt idx="7209">
                  <c:v>418680021</c:v>
                </c:pt>
                <c:pt idx="7210">
                  <c:v>418724853</c:v>
                </c:pt>
                <c:pt idx="7211">
                  <c:v>418774419</c:v>
                </c:pt>
                <c:pt idx="7212">
                  <c:v>418814191</c:v>
                </c:pt>
                <c:pt idx="7213">
                  <c:v>418847360</c:v>
                </c:pt>
                <c:pt idx="7214">
                  <c:v>418879707</c:v>
                </c:pt>
                <c:pt idx="7215">
                  <c:v>418948069</c:v>
                </c:pt>
                <c:pt idx="7216">
                  <c:v>419011872</c:v>
                </c:pt>
                <c:pt idx="7217">
                  <c:v>419073146</c:v>
                </c:pt>
                <c:pt idx="7218">
                  <c:v>419131109</c:v>
                </c:pt>
                <c:pt idx="7219">
                  <c:v>419195107</c:v>
                </c:pt>
                <c:pt idx="7220">
                  <c:v>419248572</c:v>
                </c:pt>
                <c:pt idx="7221">
                  <c:v>419297073</c:v>
                </c:pt>
                <c:pt idx="7222">
                  <c:v>419332015</c:v>
                </c:pt>
                <c:pt idx="7223">
                  <c:v>419376235</c:v>
                </c:pt>
                <c:pt idx="7224">
                  <c:v>419409817</c:v>
                </c:pt>
                <c:pt idx="7225">
                  <c:v>419471894</c:v>
                </c:pt>
                <c:pt idx="7226">
                  <c:v>419506129</c:v>
                </c:pt>
                <c:pt idx="7227">
                  <c:v>419556462</c:v>
                </c:pt>
                <c:pt idx="7228">
                  <c:v>419590413</c:v>
                </c:pt>
                <c:pt idx="7229">
                  <c:v>419653899</c:v>
                </c:pt>
                <c:pt idx="7230">
                  <c:v>419703233</c:v>
                </c:pt>
                <c:pt idx="7231">
                  <c:v>419759560</c:v>
                </c:pt>
                <c:pt idx="7232">
                  <c:v>419813210</c:v>
                </c:pt>
                <c:pt idx="7233">
                  <c:v>419866420</c:v>
                </c:pt>
                <c:pt idx="7234">
                  <c:v>419923036</c:v>
                </c:pt>
                <c:pt idx="7235">
                  <c:v>419974523</c:v>
                </c:pt>
                <c:pt idx="7236">
                  <c:v>420027560</c:v>
                </c:pt>
                <c:pt idx="7237">
                  <c:v>420082915</c:v>
                </c:pt>
                <c:pt idx="7238">
                  <c:v>420144994</c:v>
                </c:pt>
                <c:pt idx="7239">
                  <c:v>420204298</c:v>
                </c:pt>
                <c:pt idx="7240">
                  <c:v>420241928</c:v>
                </c:pt>
                <c:pt idx="7241">
                  <c:v>420287942</c:v>
                </c:pt>
                <c:pt idx="7242">
                  <c:v>420327487</c:v>
                </c:pt>
                <c:pt idx="7243">
                  <c:v>420375032</c:v>
                </c:pt>
                <c:pt idx="7244">
                  <c:v>420428371</c:v>
                </c:pt>
                <c:pt idx="7245">
                  <c:v>420493191</c:v>
                </c:pt>
                <c:pt idx="7246">
                  <c:v>420550085</c:v>
                </c:pt>
                <c:pt idx="7247">
                  <c:v>420609253</c:v>
                </c:pt>
                <c:pt idx="7248">
                  <c:v>420654691</c:v>
                </c:pt>
                <c:pt idx="7249">
                  <c:v>420705303</c:v>
                </c:pt>
                <c:pt idx="7250">
                  <c:v>420758492</c:v>
                </c:pt>
                <c:pt idx="7251">
                  <c:v>420805412</c:v>
                </c:pt>
                <c:pt idx="7252">
                  <c:v>420862232</c:v>
                </c:pt>
                <c:pt idx="7253">
                  <c:v>420916819</c:v>
                </c:pt>
                <c:pt idx="7254">
                  <c:v>420955572</c:v>
                </c:pt>
                <c:pt idx="7255">
                  <c:v>420995399</c:v>
                </c:pt>
                <c:pt idx="7256">
                  <c:v>421046092</c:v>
                </c:pt>
                <c:pt idx="7257">
                  <c:v>421105205</c:v>
                </c:pt>
                <c:pt idx="7258">
                  <c:v>421156094</c:v>
                </c:pt>
                <c:pt idx="7259">
                  <c:v>421203238</c:v>
                </c:pt>
                <c:pt idx="7260">
                  <c:v>421234424</c:v>
                </c:pt>
                <c:pt idx="7261">
                  <c:v>421299448</c:v>
                </c:pt>
                <c:pt idx="7262">
                  <c:v>421355692</c:v>
                </c:pt>
                <c:pt idx="7263">
                  <c:v>421401474</c:v>
                </c:pt>
                <c:pt idx="7264">
                  <c:v>421457897</c:v>
                </c:pt>
                <c:pt idx="7265">
                  <c:v>421507480</c:v>
                </c:pt>
                <c:pt idx="7266">
                  <c:v>421566738</c:v>
                </c:pt>
                <c:pt idx="7267">
                  <c:v>421617618</c:v>
                </c:pt>
                <c:pt idx="7268">
                  <c:v>421656929</c:v>
                </c:pt>
                <c:pt idx="7269">
                  <c:v>421702352</c:v>
                </c:pt>
                <c:pt idx="7270">
                  <c:v>421766685</c:v>
                </c:pt>
                <c:pt idx="7271">
                  <c:v>421824500</c:v>
                </c:pt>
                <c:pt idx="7272">
                  <c:v>421877931</c:v>
                </c:pt>
                <c:pt idx="7273">
                  <c:v>421936599</c:v>
                </c:pt>
                <c:pt idx="7274">
                  <c:v>421964565</c:v>
                </c:pt>
                <c:pt idx="7275">
                  <c:v>422006340</c:v>
                </c:pt>
                <c:pt idx="7276">
                  <c:v>422049964</c:v>
                </c:pt>
                <c:pt idx="7277">
                  <c:v>422098565</c:v>
                </c:pt>
                <c:pt idx="7278">
                  <c:v>422134946</c:v>
                </c:pt>
                <c:pt idx="7279">
                  <c:v>422189247</c:v>
                </c:pt>
                <c:pt idx="7280">
                  <c:v>422222111</c:v>
                </c:pt>
                <c:pt idx="7281">
                  <c:v>422273009</c:v>
                </c:pt>
                <c:pt idx="7282">
                  <c:v>422321459</c:v>
                </c:pt>
                <c:pt idx="7283">
                  <c:v>422384445</c:v>
                </c:pt>
                <c:pt idx="7284">
                  <c:v>422433202</c:v>
                </c:pt>
                <c:pt idx="7285">
                  <c:v>422479519</c:v>
                </c:pt>
                <c:pt idx="7286">
                  <c:v>422523280</c:v>
                </c:pt>
                <c:pt idx="7287">
                  <c:v>422576320</c:v>
                </c:pt>
                <c:pt idx="7288">
                  <c:v>422635983</c:v>
                </c:pt>
                <c:pt idx="7289">
                  <c:v>422686092</c:v>
                </c:pt>
                <c:pt idx="7290">
                  <c:v>422728981</c:v>
                </c:pt>
                <c:pt idx="7291">
                  <c:v>422771369</c:v>
                </c:pt>
                <c:pt idx="7292">
                  <c:v>422837168</c:v>
                </c:pt>
                <c:pt idx="7293">
                  <c:v>422887429</c:v>
                </c:pt>
                <c:pt idx="7294">
                  <c:v>422932963</c:v>
                </c:pt>
                <c:pt idx="7295">
                  <c:v>422991188</c:v>
                </c:pt>
                <c:pt idx="7296">
                  <c:v>423037027</c:v>
                </c:pt>
                <c:pt idx="7297">
                  <c:v>423079368</c:v>
                </c:pt>
                <c:pt idx="7298">
                  <c:v>423135077</c:v>
                </c:pt>
                <c:pt idx="7299">
                  <c:v>423185963</c:v>
                </c:pt>
                <c:pt idx="7300">
                  <c:v>423232232</c:v>
                </c:pt>
                <c:pt idx="7301">
                  <c:v>423272475</c:v>
                </c:pt>
                <c:pt idx="7302">
                  <c:v>423304479</c:v>
                </c:pt>
                <c:pt idx="7303">
                  <c:v>423353701</c:v>
                </c:pt>
                <c:pt idx="7304">
                  <c:v>423400338</c:v>
                </c:pt>
                <c:pt idx="7305">
                  <c:v>423448663</c:v>
                </c:pt>
                <c:pt idx="7306">
                  <c:v>423505350</c:v>
                </c:pt>
                <c:pt idx="7307">
                  <c:v>423569884</c:v>
                </c:pt>
                <c:pt idx="7308">
                  <c:v>423629613</c:v>
                </c:pt>
                <c:pt idx="7309">
                  <c:v>423689500</c:v>
                </c:pt>
                <c:pt idx="7310">
                  <c:v>423745753</c:v>
                </c:pt>
                <c:pt idx="7311">
                  <c:v>423796505</c:v>
                </c:pt>
                <c:pt idx="7312">
                  <c:v>423845357</c:v>
                </c:pt>
                <c:pt idx="7313">
                  <c:v>423899525</c:v>
                </c:pt>
                <c:pt idx="7314">
                  <c:v>423954165</c:v>
                </c:pt>
                <c:pt idx="7315">
                  <c:v>423991926</c:v>
                </c:pt>
                <c:pt idx="7316">
                  <c:v>424036394</c:v>
                </c:pt>
                <c:pt idx="7317">
                  <c:v>424080464</c:v>
                </c:pt>
                <c:pt idx="7318">
                  <c:v>424139466</c:v>
                </c:pt>
                <c:pt idx="7319">
                  <c:v>424192285</c:v>
                </c:pt>
                <c:pt idx="7320">
                  <c:v>424238912</c:v>
                </c:pt>
                <c:pt idx="7321">
                  <c:v>424300569</c:v>
                </c:pt>
                <c:pt idx="7322">
                  <c:v>424368515</c:v>
                </c:pt>
                <c:pt idx="7323">
                  <c:v>424423291</c:v>
                </c:pt>
                <c:pt idx="7324">
                  <c:v>424480554</c:v>
                </c:pt>
                <c:pt idx="7325">
                  <c:v>424535849</c:v>
                </c:pt>
                <c:pt idx="7326">
                  <c:v>424591721</c:v>
                </c:pt>
                <c:pt idx="7327">
                  <c:v>424648115</c:v>
                </c:pt>
                <c:pt idx="7328">
                  <c:v>424714393</c:v>
                </c:pt>
                <c:pt idx="7329">
                  <c:v>424781056</c:v>
                </c:pt>
                <c:pt idx="7330">
                  <c:v>424845006</c:v>
                </c:pt>
                <c:pt idx="7331">
                  <c:v>424874994</c:v>
                </c:pt>
                <c:pt idx="7332">
                  <c:v>424919610</c:v>
                </c:pt>
                <c:pt idx="7333">
                  <c:v>424969807</c:v>
                </c:pt>
                <c:pt idx="7334">
                  <c:v>425010758</c:v>
                </c:pt>
                <c:pt idx="7335">
                  <c:v>425065664</c:v>
                </c:pt>
                <c:pt idx="7336">
                  <c:v>425129882</c:v>
                </c:pt>
                <c:pt idx="7337">
                  <c:v>425193853</c:v>
                </c:pt>
                <c:pt idx="7338">
                  <c:v>425254905</c:v>
                </c:pt>
                <c:pt idx="7339">
                  <c:v>425314271</c:v>
                </c:pt>
                <c:pt idx="7340">
                  <c:v>425365695</c:v>
                </c:pt>
                <c:pt idx="7341">
                  <c:v>425412643</c:v>
                </c:pt>
                <c:pt idx="7342">
                  <c:v>425463366</c:v>
                </c:pt>
                <c:pt idx="7343">
                  <c:v>425534536</c:v>
                </c:pt>
                <c:pt idx="7344">
                  <c:v>425591695</c:v>
                </c:pt>
                <c:pt idx="7345">
                  <c:v>425643468</c:v>
                </c:pt>
                <c:pt idx="7346">
                  <c:v>425698403</c:v>
                </c:pt>
                <c:pt idx="7347">
                  <c:v>425728025</c:v>
                </c:pt>
                <c:pt idx="7348">
                  <c:v>425787256</c:v>
                </c:pt>
                <c:pt idx="7349">
                  <c:v>425832097</c:v>
                </c:pt>
                <c:pt idx="7350">
                  <c:v>425881760</c:v>
                </c:pt>
                <c:pt idx="7351">
                  <c:v>425922218</c:v>
                </c:pt>
                <c:pt idx="7352">
                  <c:v>425975900</c:v>
                </c:pt>
                <c:pt idx="7353">
                  <c:v>426024431</c:v>
                </c:pt>
                <c:pt idx="7354">
                  <c:v>426074226</c:v>
                </c:pt>
                <c:pt idx="7355">
                  <c:v>426119075</c:v>
                </c:pt>
                <c:pt idx="7356">
                  <c:v>426165445</c:v>
                </c:pt>
                <c:pt idx="7357">
                  <c:v>426216171</c:v>
                </c:pt>
                <c:pt idx="7358">
                  <c:v>426256423</c:v>
                </c:pt>
                <c:pt idx="7359">
                  <c:v>426317357</c:v>
                </c:pt>
                <c:pt idx="7360">
                  <c:v>426384943</c:v>
                </c:pt>
                <c:pt idx="7361">
                  <c:v>426435736</c:v>
                </c:pt>
                <c:pt idx="7362">
                  <c:v>426497799</c:v>
                </c:pt>
                <c:pt idx="7363">
                  <c:v>426556250</c:v>
                </c:pt>
                <c:pt idx="7364">
                  <c:v>426594929</c:v>
                </c:pt>
                <c:pt idx="7365">
                  <c:v>426634809</c:v>
                </c:pt>
                <c:pt idx="7366">
                  <c:v>426687659</c:v>
                </c:pt>
                <c:pt idx="7367">
                  <c:v>426744059</c:v>
                </c:pt>
                <c:pt idx="7368">
                  <c:v>426808814</c:v>
                </c:pt>
                <c:pt idx="7369">
                  <c:v>426873807</c:v>
                </c:pt>
                <c:pt idx="7370">
                  <c:v>426901304</c:v>
                </c:pt>
                <c:pt idx="7371">
                  <c:v>426966603</c:v>
                </c:pt>
                <c:pt idx="7372">
                  <c:v>427028926</c:v>
                </c:pt>
                <c:pt idx="7373">
                  <c:v>427073576</c:v>
                </c:pt>
                <c:pt idx="7374">
                  <c:v>427117573</c:v>
                </c:pt>
                <c:pt idx="7375">
                  <c:v>427157113</c:v>
                </c:pt>
                <c:pt idx="7376">
                  <c:v>427213540</c:v>
                </c:pt>
                <c:pt idx="7377">
                  <c:v>427267493</c:v>
                </c:pt>
                <c:pt idx="7378">
                  <c:v>427324006</c:v>
                </c:pt>
                <c:pt idx="7379">
                  <c:v>427373844</c:v>
                </c:pt>
                <c:pt idx="7380">
                  <c:v>427431710</c:v>
                </c:pt>
                <c:pt idx="7381">
                  <c:v>427481949</c:v>
                </c:pt>
                <c:pt idx="7382">
                  <c:v>427528382</c:v>
                </c:pt>
                <c:pt idx="7383">
                  <c:v>427575675</c:v>
                </c:pt>
                <c:pt idx="7384">
                  <c:v>427639729</c:v>
                </c:pt>
                <c:pt idx="7385">
                  <c:v>427696776</c:v>
                </c:pt>
                <c:pt idx="7386">
                  <c:v>427721807</c:v>
                </c:pt>
                <c:pt idx="7387">
                  <c:v>427778208</c:v>
                </c:pt>
                <c:pt idx="7388">
                  <c:v>427834416</c:v>
                </c:pt>
                <c:pt idx="7389">
                  <c:v>427875930</c:v>
                </c:pt>
                <c:pt idx="7390">
                  <c:v>427938703</c:v>
                </c:pt>
                <c:pt idx="7391">
                  <c:v>427985232</c:v>
                </c:pt>
                <c:pt idx="7392">
                  <c:v>428026157</c:v>
                </c:pt>
                <c:pt idx="7393">
                  <c:v>428071482</c:v>
                </c:pt>
                <c:pt idx="7394">
                  <c:v>428115894</c:v>
                </c:pt>
                <c:pt idx="7395">
                  <c:v>428155007</c:v>
                </c:pt>
                <c:pt idx="7396">
                  <c:v>428195466</c:v>
                </c:pt>
                <c:pt idx="7397">
                  <c:v>428227167</c:v>
                </c:pt>
                <c:pt idx="7398">
                  <c:v>428286947</c:v>
                </c:pt>
                <c:pt idx="7399">
                  <c:v>428351398</c:v>
                </c:pt>
                <c:pt idx="7400">
                  <c:v>428415060</c:v>
                </c:pt>
                <c:pt idx="7401">
                  <c:v>428471236</c:v>
                </c:pt>
                <c:pt idx="7402">
                  <c:v>428517184</c:v>
                </c:pt>
                <c:pt idx="7403">
                  <c:v>428566702</c:v>
                </c:pt>
                <c:pt idx="7404">
                  <c:v>428606761</c:v>
                </c:pt>
                <c:pt idx="7405">
                  <c:v>428662712</c:v>
                </c:pt>
                <c:pt idx="7406">
                  <c:v>428709276</c:v>
                </c:pt>
                <c:pt idx="7407">
                  <c:v>428756848</c:v>
                </c:pt>
                <c:pt idx="7408">
                  <c:v>428807527</c:v>
                </c:pt>
                <c:pt idx="7409">
                  <c:v>428855741</c:v>
                </c:pt>
                <c:pt idx="7410">
                  <c:v>428907740</c:v>
                </c:pt>
                <c:pt idx="7411">
                  <c:v>428969887</c:v>
                </c:pt>
                <c:pt idx="7412">
                  <c:v>429022173</c:v>
                </c:pt>
                <c:pt idx="7413">
                  <c:v>429071225</c:v>
                </c:pt>
                <c:pt idx="7414">
                  <c:v>429115426</c:v>
                </c:pt>
                <c:pt idx="7415">
                  <c:v>429163052</c:v>
                </c:pt>
                <c:pt idx="7416">
                  <c:v>429212284</c:v>
                </c:pt>
                <c:pt idx="7417">
                  <c:v>429255361</c:v>
                </c:pt>
                <c:pt idx="7418">
                  <c:v>429297069</c:v>
                </c:pt>
                <c:pt idx="7419">
                  <c:v>429357862</c:v>
                </c:pt>
                <c:pt idx="7420">
                  <c:v>429393351</c:v>
                </c:pt>
                <c:pt idx="7421">
                  <c:v>429427189</c:v>
                </c:pt>
                <c:pt idx="7422">
                  <c:v>429486958</c:v>
                </c:pt>
                <c:pt idx="7423">
                  <c:v>429540955</c:v>
                </c:pt>
                <c:pt idx="7424">
                  <c:v>429593214</c:v>
                </c:pt>
                <c:pt idx="7425">
                  <c:v>429635612</c:v>
                </c:pt>
                <c:pt idx="7426">
                  <c:v>429692012</c:v>
                </c:pt>
                <c:pt idx="7427">
                  <c:v>429746798</c:v>
                </c:pt>
                <c:pt idx="7428">
                  <c:v>429804719</c:v>
                </c:pt>
                <c:pt idx="7429">
                  <c:v>429867608</c:v>
                </c:pt>
                <c:pt idx="7430">
                  <c:v>429905098</c:v>
                </c:pt>
                <c:pt idx="7431">
                  <c:v>429957367</c:v>
                </c:pt>
                <c:pt idx="7432">
                  <c:v>430023596</c:v>
                </c:pt>
                <c:pt idx="7433">
                  <c:v>430080354</c:v>
                </c:pt>
                <c:pt idx="7434">
                  <c:v>430140064</c:v>
                </c:pt>
                <c:pt idx="7435">
                  <c:v>430188846</c:v>
                </c:pt>
                <c:pt idx="7436">
                  <c:v>430233841</c:v>
                </c:pt>
                <c:pt idx="7437">
                  <c:v>430290379</c:v>
                </c:pt>
                <c:pt idx="7438">
                  <c:v>430353788</c:v>
                </c:pt>
                <c:pt idx="7439">
                  <c:v>430407715</c:v>
                </c:pt>
                <c:pt idx="7440">
                  <c:v>430466644</c:v>
                </c:pt>
                <c:pt idx="7441">
                  <c:v>430511495</c:v>
                </c:pt>
                <c:pt idx="7442">
                  <c:v>430544138</c:v>
                </c:pt>
                <c:pt idx="7443">
                  <c:v>430584818</c:v>
                </c:pt>
                <c:pt idx="7444">
                  <c:v>430644841</c:v>
                </c:pt>
                <c:pt idx="7445">
                  <c:v>430702292</c:v>
                </c:pt>
                <c:pt idx="7446">
                  <c:v>430747726</c:v>
                </c:pt>
                <c:pt idx="7447">
                  <c:v>430809651</c:v>
                </c:pt>
                <c:pt idx="7448">
                  <c:v>430854501</c:v>
                </c:pt>
                <c:pt idx="7449">
                  <c:v>430911562</c:v>
                </c:pt>
                <c:pt idx="7450">
                  <c:v>430964257</c:v>
                </c:pt>
                <c:pt idx="7451">
                  <c:v>431017959</c:v>
                </c:pt>
                <c:pt idx="7452">
                  <c:v>431057862</c:v>
                </c:pt>
                <c:pt idx="7453">
                  <c:v>431096673</c:v>
                </c:pt>
                <c:pt idx="7454">
                  <c:v>431144253</c:v>
                </c:pt>
                <c:pt idx="7455">
                  <c:v>431180092</c:v>
                </c:pt>
                <c:pt idx="7456">
                  <c:v>431217178</c:v>
                </c:pt>
                <c:pt idx="7457">
                  <c:v>431271219</c:v>
                </c:pt>
                <c:pt idx="7458">
                  <c:v>431313954</c:v>
                </c:pt>
                <c:pt idx="7459">
                  <c:v>431370153</c:v>
                </c:pt>
                <c:pt idx="7460">
                  <c:v>431420078</c:v>
                </c:pt>
                <c:pt idx="7461">
                  <c:v>431463494</c:v>
                </c:pt>
                <c:pt idx="7462">
                  <c:v>431513931</c:v>
                </c:pt>
                <c:pt idx="7463">
                  <c:v>431572851</c:v>
                </c:pt>
                <c:pt idx="7464">
                  <c:v>431613740</c:v>
                </c:pt>
                <c:pt idx="7465">
                  <c:v>431665337</c:v>
                </c:pt>
                <c:pt idx="7466">
                  <c:v>431731663</c:v>
                </c:pt>
                <c:pt idx="7467">
                  <c:v>431780072</c:v>
                </c:pt>
                <c:pt idx="7468">
                  <c:v>431827177</c:v>
                </c:pt>
                <c:pt idx="7469">
                  <c:v>431859206</c:v>
                </c:pt>
                <c:pt idx="7470">
                  <c:v>431923361</c:v>
                </c:pt>
                <c:pt idx="7471">
                  <c:v>431973051</c:v>
                </c:pt>
                <c:pt idx="7472">
                  <c:v>432035691</c:v>
                </c:pt>
                <c:pt idx="7473">
                  <c:v>432080893</c:v>
                </c:pt>
                <c:pt idx="7474">
                  <c:v>432123124</c:v>
                </c:pt>
                <c:pt idx="7475">
                  <c:v>432184313</c:v>
                </c:pt>
                <c:pt idx="7476">
                  <c:v>432240489</c:v>
                </c:pt>
                <c:pt idx="7477">
                  <c:v>432287029</c:v>
                </c:pt>
                <c:pt idx="7478">
                  <c:v>432330295</c:v>
                </c:pt>
                <c:pt idx="7479">
                  <c:v>432384040</c:v>
                </c:pt>
                <c:pt idx="7480">
                  <c:v>432438909</c:v>
                </c:pt>
                <c:pt idx="7481">
                  <c:v>432493272</c:v>
                </c:pt>
                <c:pt idx="7482">
                  <c:v>432552256</c:v>
                </c:pt>
                <c:pt idx="7483">
                  <c:v>432600659</c:v>
                </c:pt>
                <c:pt idx="7484">
                  <c:v>432628420</c:v>
                </c:pt>
                <c:pt idx="7485">
                  <c:v>432669913</c:v>
                </c:pt>
                <c:pt idx="7486">
                  <c:v>432715252</c:v>
                </c:pt>
                <c:pt idx="7487">
                  <c:v>432752554</c:v>
                </c:pt>
                <c:pt idx="7488">
                  <c:v>432795358</c:v>
                </c:pt>
                <c:pt idx="7489">
                  <c:v>432840974</c:v>
                </c:pt>
                <c:pt idx="7490">
                  <c:v>432884293</c:v>
                </c:pt>
                <c:pt idx="7491">
                  <c:v>432925464</c:v>
                </c:pt>
                <c:pt idx="7492">
                  <c:v>432976672</c:v>
                </c:pt>
                <c:pt idx="7493">
                  <c:v>433016716</c:v>
                </c:pt>
                <c:pt idx="7494">
                  <c:v>433066516</c:v>
                </c:pt>
                <c:pt idx="7495">
                  <c:v>433127779</c:v>
                </c:pt>
                <c:pt idx="7496">
                  <c:v>433186549</c:v>
                </c:pt>
                <c:pt idx="7497">
                  <c:v>433238532</c:v>
                </c:pt>
                <c:pt idx="7498">
                  <c:v>433285791</c:v>
                </c:pt>
                <c:pt idx="7499">
                  <c:v>433336843</c:v>
                </c:pt>
                <c:pt idx="7500">
                  <c:v>433370127</c:v>
                </c:pt>
                <c:pt idx="7501">
                  <c:v>433412315</c:v>
                </c:pt>
                <c:pt idx="7502">
                  <c:v>433467092</c:v>
                </c:pt>
                <c:pt idx="7503">
                  <c:v>433519713</c:v>
                </c:pt>
                <c:pt idx="7504">
                  <c:v>433576306</c:v>
                </c:pt>
                <c:pt idx="7505">
                  <c:v>433623636</c:v>
                </c:pt>
                <c:pt idx="7506">
                  <c:v>433694470</c:v>
                </c:pt>
                <c:pt idx="7507">
                  <c:v>433756307</c:v>
                </c:pt>
                <c:pt idx="7508">
                  <c:v>433815311</c:v>
                </c:pt>
                <c:pt idx="7509">
                  <c:v>433865481</c:v>
                </c:pt>
                <c:pt idx="7510">
                  <c:v>433907201</c:v>
                </c:pt>
                <c:pt idx="7511">
                  <c:v>433964046</c:v>
                </c:pt>
                <c:pt idx="7512">
                  <c:v>434028689</c:v>
                </c:pt>
                <c:pt idx="7513">
                  <c:v>434075736</c:v>
                </c:pt>
                <c:pt idx="7514">
                  <c:v>434127883</c:v>
                </c:pt>
                <c:pt idx="7515">
                  <c:v>434191307</c:v>
                </c:pt>
                <c:pt idx="7516">
                  <c:v>434253186</c:v>
                </c:pt>
                <c:pt idx="7517">
                  <c:v>434294333</c:v>
                </c:pt>
                <c:pt idx="7518">
                  <c:v>434332475</c:v>
                </c:pt>
                <c:pt idx="7519">
                  <c:v>434373584</c:v>
                </c:pt>
                <c:pt idx="7520">
                  <c:v>434413976</c:v>
                </c:pt>
                <c:pt idx="7521">
                  <c:v>434454403</c:v>
                </c:pt>
                <c:pt idx="7522">
                  <c:v>434501817</c:v>
                </c:pt>
                <c:pt idx="7523">
                  <c:v>434545986</c:v>
                </c:pt>
                <c:pt idx="7524">
                  <c:v>434582530</c:v>
                </c:pt>
                <c:pt idx="7525">
                  <c:v>434639471</c:v>
                </c:pt>
                <c:pt idx="7526">
                  <c:v>434698101</c:v>
                </c:pt>
                <c:pt idx="7527">
                  <c:v>434737302</c:v>
                </c:pt>
                <c:pt idx="7528">
                  <c:v>434783978</c:v>
                </c:pt>
                <c:pt idx="7529">
                  <c:v>434832107</c:v>
                </c:pt>
                <c:pt idx="7530">
                  <c:v>434890340</c:v>
                </c:pt>
                <c:pt idx="7531">
                  <c:v>434938378</c:v>
                </c:pt>
                <c:pt idx="7532">
                  <c:v>434978234</c:v>
                </c:pt>
                <c:pt idx="7533">
                  <c:v>435026789</c:v>
                </c:pt>
                <c:pt idx="7534">
                  <c:v>435065626</c:v>
                </c:pt>
                <c:pt idx="7535">
                  <c:v>435123515</c:v>
                </c:pt>
                <c:pt idx="7536">
                  <c:v>435179791</c:v>
                </c:pt>
                <c:pt idx="7537">
                  <c:v>435226833</c:v>
                </c:pt>
                <c:pt idx="7538">
                  <c:v>435264469</c:v>
                </c:pt>
                <c:pt idx="7539">
                  <c:v>435304173</c:v>
                </c:pt>
                <c:pt idx="7540">
                  <c:v>435331874</c:v>
                </c:pt>
                <c:pt idx="7541">
                  <c:v>435392110</c:v>
                </c:pt>
                <c:pt idx="7542">
                  <c:v>435431582</c:v>
                </c:pt>
                <c:pt idx="7543">
                  <c:v>435498697</c:v>
                </c:pt>
                <c:pt idx="7544">
                  <c:v>435546551</c:v>
                </c:pt>
                <c:pt idx="7545">
                  <c:v>435602859</c:v>
                </c:pt>
                <c:pt idx="7546">
                  <c:v>435652705</c:v>
                </c:pt>
                <c:pt idx="7547">
                  <c:v>435705566</c:v>
                </c:pt>
                <c:pt idx="7548">
                  <c:v>435769129</c:v>
                </c:pt>
                <c:pt idx="7549">
                  <c:v>435826435</c:v>
                </c:pt>
                <c:pt idx="7550">
                  <c:v>435866280</c:v>
                </c:pt>
                <c:pt idx="7551">
                  <c:v>435913345</c:v>
                </c:pt>
                <c:pt idx="7552">
                  <c:v>435975063</c:v>
                </c:pt>
                <c:pt idx="7553">
                  <c:v>436029398</c:v>
                </c:pt>
                <c:pt idx="7554">
                  <c:v>436078654</c:v>
                </c:pt>
                <c:pt idx="7555">
                  <c:v>436120488</c:v>
                </c:pt>
                <c:pt idx="7556">
                  <c:v>436151950</c:v>
                </c:pt>
                <c:pt idx="7557">
                  <c:v>436194374</c:v>
                </c:pt>
                <c:pt idx="7558">
                  <c:v>436249444</c:v>
                </c:pt>
                <c:pt idx="7559">
                  <c:v>436306134</c:v>
                </c:pt>
                <c:pt idx="7560">
                  <c:v>436348181</c:v>
                </c:pt>
                <c:pt idx="7561">
                  <c:v>436388685</c:v>
                </c:pt>
                <c:pt idx="7562">
                  <c:v>436434201</c:v>
                </c:pt>
                <c:pt idx="7563">
                  <c:v>436485266</c:v>
                </c:pt>
                <c:pt idx="7564">
                  <c:v>436534032</c:v>
                </c:pt>
                <c:pt idx="7565">
                  <c:v>436590885</c:v>
                </c:pt>
                <c:pt idx="7566">
                  <c:v>436633722</c:v>
                </c:pt>
                <c:pt idx="7567">
                  <c:v>436696073</c:v>
                </c:pt>
                <c:pt idx="7568">
                  <c:v>436740314</c:v>
                </c:pt>
                <c:pt idx="7569">
                  <c:v>436779295</c:v>
                </c:pt>
                <c:pt idx="7570">
                  <c:v>436817899</c:v>
                </c:pt>
                <c:pt idx="7571">
                  <c:v>436869412</c:v>
                </c:pt>
                <c:pt idx="7572">
                  <c:v>436905302</c:v>
                </c:pt>
                <c:pt idx="7573">
                  <c:v>436953477</c:v>
                </c:pt>
                <c:pt idx="7574">
                  <c:v>436991675</c:v>
                </c:pt>
                <c:pt idx="7575">
                  <c:v>437046118</c:v>
                </c:pt>
                <c:pt idx="7576">
                  <c:v>437093702</c:v>
                </c:pt>
                <c:pt idx="7577">
                  <c:v>437128592</c:v>
                </c:pt>
                <c:pt idx="7578">
                  <c:v>437178467</c:v>
                </c:pt>
                <c:pt idx="7579">
                  <c:v>437220770</c:v>
                </c:pt>
                <c:pt idx="7580">
                  <c:v>437249533</c:v>
                </c:pt>
                <c:pt idx="7581">
                  <c:v>437311819</c:v>
                </c:pt>
                <c:pt idx="7582">
                  <c:v>437367517</c:v>
                </c:pt>
                <c:pt idx="7583">
                  <c:v>437419378</c:v>
                </c:pt>
                <c:pt idx="7584">
                  <c:v>437476700</c:v>
                </c:pt>
                <c:pt idx="7585">
                  <c:v>437514708</c:v>
                </c:pt>
                <c:pt idx="7586">
                  <c:v>437563254</c:v>
                </c:pt>
                <c:pt idx="7587">
                  <c:v>437607252</c:v>
                </c:pt>
                <c:pt idx="7588">
                  <c:v>437664804</c:v>
                </c:pt>
                <c:pt idx="7589">
                  <c:v>437714652</c:v>
                </c:pt>
                <c:pt idx="7590">
                  <c:v>437769148</c:v>
                </c:pt>
                <c:pt idx="7591">
                  <c:v>437821418</c:v>
                </c:pt>
                <c:pt idx="7592">
                  <c:v>437863778</c:v>
                </c:pt>
                <c:pt idx="7593">
                  <c:v>437892542</c:v>
                </c:pt>
                <c:pt idx="7594">
                  <c:v>437941766</c:v>
                </c:pt>
                <c:pt idx="7595">
                  <c:v>437987088</c:v>
                </c:pt>
                <c:pt idx="7596">
                  <c:v>438052175</c:v>
                </c:pt>
                <c:pt idx="7597">
                  <c:v>438090909</c:v>
                </c:pt>
                <c:pt idx="7598">
                  <c:v>438137910</c:v>
                </c:pt>
                <c:pt idx="7599">
                  <c:v>438187770</c:v>
                </c:pt>
                <c:pt idx="7600">
                  <c:v>438233610</c:v>
                </c:pt>
                <c:pt idx="7601">
                  <c:v>438258473</c:v>
                </c:pt>
                <c:pt idx="7602">
                  <c:v>438300557</c:v>
                </c:pt>
                <c:pt idx="7603">
                  <c:v>438328851</c:v>
                </c:pt>
                <c:pt idx="7604">
                  <c:v>438377191</c:v>
                </c:pt>
                <c:pt idx="7605">
                  <c:v>438423811</c:v>
                </c:pt>
                <c:pt idx="7606">
                  <c:v>438473688</c:v>
                </c:pt>
                <c:pt idx="7607">
                  <c:v>438531824</c:v>
                </c:pt>
                <c:pt idx="7608">
                  <c:v>438580548</c:v>
                </c:pt>
                <c:pt idx="7609">
                  <c:v>438614623</c:v>
                </c:pt>
                <c:pt idx="7610">
                  <c:v>438670474</c:v>
                </c:pt>
                <c:pt idx="7611">
                  <c:v>438734037</c:v>
                </c:pt>
                <c:pt idx="7612">
                  <c:v>438784246</c:v>
                </c:pt>
                <c:pt idx="7613">
                  <c:v>438836753</c:v>
                </c:pt>
                <c:pt idx="7614">
                  <c:v>438871656</c:v>
                </c:pt>
                <c:pt idx="7615">
                  <c:v>438922098</c:v>
                </c:pt>
                <c:pt idx="7616">
                  <c:v>438976058</c:v>
                </c:pt>
                <c:pt idx="7617">
                  <c:v>439031511</c:v>
                </c:pt>
                <c:pt idx="7618">
                  <c:v>439080436</c:v>
                </c:pt>
                <c:pt idx="7619">
                  <c:v>439118067</c:v>
                </c:pt>
                <c:pt idx="7620">
                  <c:v>439173853</c:v>
                </c:pt>
                <c:pt idx="7621">
                  <c:v>439210007</c:v>
                </c:pt>
                <c:pt idx="7622">
                  <c:v>439246959</c:v>
                </c:pt>
                <c:pt idx="7623">
                  <c:v>439295467</c:v>
                </c:pt>
                <c:pt idx="7624">
                  <c:v>439321962</c:v>
                </c:pt>
                <c:pt idx="7625">
                  <c:v>439367960</c:v>
                </c:pt>
                <c:pt idx="7626">
                  <c:v>439408370</c:v>
                </c:pt>
                <c:pt idx="7627">
                  <c:v>439465753</c:v>
                </c:pt>
                <c:pt idx="7628">
                  <c:v>439508405</c:v>
                </c:pt>
                <c:pt idx="7629">
                  <c:v>439560217</c:v>
                </c:pt>
                <c:pt idx="7630">
                  <c:v>439615798</c:v>
                </c:pt>
                <c:pt idx="7631">
                  <c:v>439661836</c:v>
                </c:pt>
                <c:pt idx="7632">
                  <c:v>439702812</c:v>
                </c:pt>
                <c:pt idx="7633">
                  <c:v>439758213</c:v>
                </c:pt>
                <c:pt idx="7634">
                  <c:v>439812355</c:v>
                </c:pt>
                <c:pt idx="7635">
                  <c:v>439870810</c:v>
                </c:pt>
                <c:pt idx="7636">
                  <c:v>439914792</c:v>
                </c:pt>
                <c:pt idx="7637">
                  <c:v>439962247</c:v>
                </c:pt>
                <c:pt idx="7638">
                  <c:v>440014392</c:v>
                </c:pt>
                <c:pt idx="7639">
                  <c:v>440046968</c:v>
                </c:pt>
                <c:pt idx="7640">
                  <c:v>440092942</c:v>
                </c:pt>
                <c:pt idx="7641">
                  <c:v>440136840</c:v>
                </c:pt>
                <c:pt idx="7642">
                  <c:v>440182123</c:v>
                </c:pt>
                <c:pt idx="7643">
                  <c:v>440228483</c:v>
                </c:pt>
                <c:pt idx="7644">
                  <c:v>440284184</c:v>
                </c:pt>
                <c:pt idx="7645">
                  <c:v>440335956</c:v>
                </c:pt>
                <c:pt idx="7646">
                  <c:v>440386407</c:v>
                </c:pt>
                <c:pt idx="7647">
                  <c:v>440416115</c:v>
                </c:pt>
                <c:pt idx="7648">
                  <c:v>440465184</c:v>
                </c:pt>
                <c:pt idx="7649">
                  <c:v>440501036</c:v>
                </c:pt>
                <c:pt idx="7650">
                  <c:v>440538357</c:v>
                </c:pt>
                <c:pt idx="7651">
                  <c:v>440574861</c:v>
                </c:pt>
                <c:pt idx="7652">
                  <c:v>440619293</c:v>
                </c:pt>
                <c:pt idx="7653">
                  <c:v>440651776</c:v>
                </c:pt>
                <c:pt idx="7654">
                  <c:v>440707083</c:v>
                </c:pt>
                <c:pt idx="7655">
                  <c:v>440746863</c:v>
                </c:pt>
                <c:pt idx="7656">
                  <c:v>440790805</c:v>
                </c:pt>
                <c:pt idx="7657">
                  <c:v>440824462</c:v>
                </c:pt>
                <c:pt idx="7658">
                  <c:v>440885370</c:v>
                </c:pt>
                <c:pt idx="7659">
                  <c:v>440931857</c:v>
                </c:pt>
                <c:pt idx="7660">
                  <c:v>440966939</c:v>
                </c:pt>
                <c:pt idx="7661">
                  <c:v>441012942</c:v>
                </c:pt>
                <c:pt idx="7662">
                  <c:v>441069595</c:v>
                </c:pt>
                <c:pt idx="7663">
                  <c:v>441115851</c:v>
                </c:pt>
                <c:pt idx="7664">
                  <c:v>441167228</c:v>
                </c:pt>
                <c:pt idx="7665">
                  <c:v>441218074</c:v>
                </c:pt>
                <c:pt idx="7666">
                  <c:v>441269427</c:v>
                </c:pt>
                <c:pt idx="7667">
                  <c:v>441324550</c:v>
                </c:pt>
                <c:pt idx="7668">
                  <c:v>441372649</c:v>
                </c:pt>
                <c:pt idx="7669">
                  <c:v>441406964</c:v>
                </c:pt>
                <c:pt idx="7670">
                  <c:v>441475640</c:v>
                </c:pt>
                <c:pt idx="7671">
                  <c:v>441517109</c:v>
                </c:pt>
                <c:pt idx="7672">
                  <c:v>441552232</c:v>
                </c:pt>
                <c:pt idx="7673">
                  <c:v>441605286</c:v>
                </c:pt>
                <c:pt idx="7674">
                  <c:v>441644403</c:v>
                </c:pt>
                <c:pt idx="7675">
                  <c:v>441703049</c:v>
                </c:pt>
                <c:pt idx="7676">
                  <c:v>441750503</c:v>
                </c:pt>
                <c:pt idx="7677">
                  <c:v>441802777</c:v>
                </c:pt>
                <c:pt idx="7678">
                  <c:v>441850008</c:v>
                </c:pt>
                <c:pt idx="7679">
                  <c:v>441902680</c:v>
                </c:pt>
                <c:pt idx="7680">
                  <c:v>441963523</c:v>
                </c:pt>
                <c:pt idx="7681">
                  <c:v>442025166</c:v>
                </c:pt>
                <c:pt idx="7682">
                  <c:v>442078033</c:v>
                </c:pt>
                <c:pt idx="7683">
                  <c:v>442137580</c:v>
                </c:pt>
                <c:pt idx="7684">
                  <c:v>442176078</c:v>
                </c:pt>
                <c:pt idx="7685">
                  <c:v>442225498</c:v>
                </c:pt>
                <c:pt idx="7686">
                  <c:v>442274570</c:v>
                </c:pt>
                <c:pt idx="7687">
                  <c:v>442324209</c:v>
                </c:pt>
                <c:pt idx="7688">
                  <c:v>442378136</c:v>
                </c:pt>
                <c:pt idx="7689">
                  <c:v>442433180</c:v>
                </c:pt>
                <c:pt idx="7690">
                  <c:v>442491932</c:v>
                </c:pt>
                <c:pt idx="7691">
                  <c:v>442554190</c:v>
                </c:pt>
                <c:pt idx="7692">
                  <c:v>442599824</c:v>
                </c:pt>
                <c:pt idx="7693">
                  <c:v>442663504</c:v>
                </c:pt>
                <c:pt idx="7694">
                  <c:v>442709673</c:v>
                </c:pt>
                <c:pt idx="7695">
                  <c:v>442757635</c:v>
                </c:pt>
                <c:pt idx="7696">
                  <c:v>442813509</c:v>
                </c:pt>
                <c:pt idx="7697">
                  <c:v>442862121</c:v>
                </c:pt>
                <c:pt idx="7698">
                  <c:v>442921114</c:v>
                </c:pt>
                <c:pt idx="7699">
                  <c:v>442974788</c:v>
                </c:pt>
                <c:pt idx="7700">
                  <c:v>443032672</c:v>
                </c:pt>
                <c:pt idx="7701">
                  <c:v>443075522</c:v>
                </c:pt>
                <c:pt idx="7702">
                  <c:v>443112052</c:v>
                </c:pt>
                <c:pt idx="7703">
                  <c:v>443172026</c:v>
                </c:pt>
                <c:pt idx="7704">
                  <c:v>443230868</c:v>
                </c:pt>
                <c:pt idx="7705">
                  <c:v>443271580</c:v>
                </c:pt>
                <c:pt idx="7706">
                  <c:v>443324168</c:v>
                </c:pt>
                <c:pt idx="7707">
                  <c:v>443359355</c:v>
                </c:pt>
                <c:pt idx="7708">
                  <c:v>443401887</c:v>
                </c:pt>
                <c:pt idx="7709">
                  <c:v>443450299</c:v>
                </c:pt>
                <c:pt idx="7710">
                  <c:v>443494682</c:v>
                </c:pt>
                <c:pt idx="7711">
                  <c:v>443541774</c:v>
                </c:pt>
                <c:pt idx="7712">
                  <c:v>443593240</c:v>
                </c:pt>
                <c:pt idx="7713">
                  <c:v>443628082</c:v>
                </c:pt>
                <c:pt idx="7714">
                  <c:v>443682758</c:v>
                </c:pt>
                <c:pt idx="7715">
                  <c:v>443733426</c:v>
                </c:pt>
                <c:pt idx="7716">
                  <c:v>443771858</c:v>
                </c:pt>
                <c:pt idx="7717">
                  <c:v>443814964</c:v>
                </c:pt>
                <c:pt idx="7718">
                  <c:v>443875788</c:v>
                </c:pt>
                <c:pt idx="7719">
                  <c:v>443929441</c:v>
                </c:pt>
                <c:pt idx="7720">
                  <c:v>443971303</c:v>
                </c:pt>
                <c:pt idx="7721">
                  <c:v>444020860</c:v>
                </c:pt>
                <c:pt idx="7722">
                  <c:v>444059022</c:v>
                </c:pt>
                <c:pt idx="7723">
                  <c:v>444114190</c:v>
                </c:pt>
                <c:pt idx="7724">
                  <c:v>444168597</c:v>
                </c:pt>
                <c:pt idx="7725">
                  <c:v>444224763</c:v>
                </c:pt>
                <c:pt idx="7726">
                  <c:v>444282543</c:v>
                </c:pt>
                <c:pt idx="7727">
                  <c:v>444322141</c:v>
                </c:pt>
                <c:pt idx="7728">
                  <c:v>444360955</c:v>
                </c:pt>
                <c:pt idx="7729">
                  <c:v>444405571</c:v>
                </c:pt>
                <c:pt idx="7730">
                  <c:v>444467732</c:v>
                </c:pt>
                <c:pt idx="7731">
                  <c:v>444527958</c:v>
                </c:pt>
                <c:pt idx="7732">
                  <c:v>444581074</c:v>
                </c:pt>
                <c:pt idx="7733">
                  <c:v>444636434</c:v>
                </c:pt>
                <c:pt idx="7734">
                  <c:v>444682956</c:v>
                </c:pt>
                <c:pt idx="7735">
                  <c:v>444723063</c:v>
                </c:pt>
                <c:pt idx="7736">
                  <c:v>444778208</c:v>
                </c:pt>
                <c:pt idx="7737">
                  <c:v>444833002</c:v>
                </c:pt>
                <c:pt idx="7738">
                  <c:v>444864733</c:v>
                </c:pt>
                <c:pt idx="7739">
                  <c:v>444930449</c:v>
                </c:pt>
                <c:pt idx="7740">
                  <c:v>444972137</c:v>
                </c:pt>
                <c:pt idx="7741">
                  <c:v>445033095</c:v>
                </c:pt>
                <c:pt idx="7742">
                  <c:v>445079492</c:v>
                </c:pt>
                <c:pt idx="7743">
                  <c:v>445123210</c:v>
                </c:pt>
                <c:pt idx="7744">
                  <c:v>445172379</c:v>
                </c:pt>
                <c:pt idx="7745">
                  <c:v>445234536</c:v>
                </c:pt>
                <c:pt idx="7746">
                  <c:v>445281297</c:v>
                </c:pt>
                <c:pt idx="7747">
                  <c:v>445315883</c:v>
                </c:pt>
                <c:pt idx="7748">
                  <c:v>445367608</c:v>
                </c:pt>
                <c:pt idx="7749">
                  <c:v>445416512</c:v>
                </c:pt>
                <c:pt idx="7750">
                  <c:v>445464002</c:v>
                </c:pt>
                <c:pt idx="7751">
                  <c:v>445512817</c:v>
                </c:pt>
                <c:pt idx="7752">
                  <c:v>445562291</c:v>
                </c:pt>
                <c:pt idx="7753">
                  <c:v>445604203</c:v>
                </c:pt>
                <c:pt idx="7754">
                  <c:v>445637170</c:v>
                </c:pt>
                <c:pt idx="7755">
                  <c:v>445678047</c:v>
                </c:pt>
                <c:pt idx="7756">
                  <c:v>445715075</c:v>
                </c:pt>
                <c:pt idx="7757">
                  <c:v>445763510</c:v>
                </c:pt>
                <c:pt idx="7758">
                  <c:v>445808297</c:v>
                </c:pt>
                <c:pt idx="7759">
                  <c:v>445862549</c:v>
                </c:pt>
                <c:pt idx="7760">
                  <c:v>445904246</c:v>
                </c:pt>
                <c:pt idx="7761">
                  <c:v>445968534</c:v>
                </c:pt>
                <c:pt idx="7762">
                  <c:v>446018452</c:v>
                </c:pt>
                <c:pt idx="7763">
                  <c:v>446060245</c:v>
                </c:pt>
                <c:pt idx="7764">
                  <c:v>446104575</c:v>
                </c:pt>
                <c:pt idx="7765">
                  <c:v>446168880</c:v>
                </c:pt>
                <c:pt idx="7766">
                  <c:v>446223118</c:v>
                </c:pt>
                <c:pt idx="7767">
                  <c:v>446278438</c:v>
                </c:pt>
                <c:pt idx="7768">
                  <c:v>446327089</c:v>
                </c:pt>
                <c:pt idx="7769">
                  <c:v>446370570</c:v>
                </c:pt>
                <c:pt idx="7770">
                  <c:v>446426650</c:v>
                </c:pt>
                <c:pt idx="7771">
                  <c:v>446469371</c:v>
                </c:pt>
                <c:pt idx="7772">
                  <c:v>446515474</c:v>
                </c:pt>
                <c:pt idx="7773">
                  <c:v>446555655</c:v>
                </c:pt>
                <c:pt idx="7774">
                  <c:v>446595435</c:v>
                </c:pt>
                <c:pt idx="7775">
                  <c:v>446636987</c:v>
                </c:pt>
                <c:pt idx="7776">
                  <c:v>446677076</c:v>
                </c:pt>
                <c:pt idx="7777">
                  <c:v>446744381</c:v>
                </c:pt>
                <c:pt idx="7778">
                  <c:v>446786398</c:v>
                </c:pt>
                <c:pt idx="7779">
                  <c:v>446824841</c:v>
                </c:pt>
                <c:pt idx="7780">
                  <c:v>446882968</c:v>
                </c:pt>
                <c:pt idx="7781">
                  <c:v>446921486</c:v>
                </c:pt>
                <c:pt idx="7782">
                  <c:v>446967860</c:v>
                </c:pt>
                <c:pt idx="7783">
                  <c:v>447020374</c:v>
                </c:pt>
                <c:pt idx="7784">
                  <c:v>447069761</c:v>
                </c:pt>
                <c:pt idx="7785">
                  <c:v>447122465</c:v>
                </c:pt>
                <c:pt idx="7786">
                  <c:v>447180770</c:v>
                </c:pt>
                <c:pt idx="7787">
                  <c:v>447225312</c:v>
                </c:pt>
                <c:pt idx="7788">
                  <c:v>447268436</c:v>
                </c:pt>
                <c:pt idx="7789">
                  <c:v>447319121</c:v>
                </c:pt>
                <c:pt idx="7790">
                  <c:v>447368732</c:v>
                </c:pt>
                <c:pt idx="7791">
                  <c:v>447413730</c:v>
                </c:pt>
                <c:pt idx="7792">
                  <c:v>447463391</c:v>
                </c:pt>
                <c:pt idx="7793">
                  <c:v>447512562</c:v>
                </c:pt>
                <c:pt idx="7794">
                  <c:v>447563659</c:v>
                </c:pt>
                <c:pt idx="7795">
                  <c:v>447620295</c:v>
                </c:pt>
                <c:pt idx="7796">
                  <c:v>447679837</c:v>
                </c:pt>
                <c:pt idx="7797">
                  <c:v>447729864</c:v>
                </c:pt>
                <c:pt idx="7798">
                  <c:v>447773749</c:v>
                </c:pt>
                <c:pt idx="7799">
                  <c:v>447840137</c:v>
                </c:pt>
                <c:pt idx="7800">
                  <c:v>447895202</c:v>
                </c:pt>
                <c:pt idx="7801">
                  <c:v>447934662</c:v>
                </c:pt>
                <c:pt idx="7802">
                  <c:v>447978403</c:v>
                </c:pt>
                <c:pt idx="7803">
                  <c:v>448020187</c:v>
                </c:pt>
                <c:pt idx="7804">
                  <c:v>448074937</c:v>
                </c:pt>
                <c:pt idx="7805">
                  <c:v>448129824</c:v>
                </c:pt>
                <c:pt idx="7806">
                  <c:v>448185424</c:v>
                </c:pt>
                <c:pt idx="7807">
                  <c:v>448241249</c:v>
                </c:pt>
                <c:pt idx="7808">
                  <c:v>448295433</c:v>
                </c:pt>
                <c:pt idx="7809">
                  <c:v>448341264</c:v>
                </c:pt>
                <c:pt idx="7810">
                  <c:v>448399633</c:v>
                </c:pt>
                <c:pt idx="7811">
                  <c:v>448438549</c:v>
                </c:pt>
                <c:pt idx="7812">
                  <c:v>448464332</c:v>
                </c:pt>
                <c:pt idx="7813">
                  <c:v>448515673</c:v>
                </c:pt>
                <c:pt idx="7814">
                  <c:v>448568728</c:v>
                </c:pt>
                <c:pt idx="7815">
                  <c:v>448607642</c:v>
                </c:pt>
                <c:pt idx="7816">
                  <c:v>448648684</c:v>
                </c:pt>
                <c:pt idx="7817">
                  <c:v>448683096</c:v>
                </c:pt>
                <c:pt idx="7818">
                  <c:v>448734766</c:v>
                </c:pt>
                <c:pt idx="7819">
                  <c:v>448783655</c:v>
                </c:pt>
                <c:pt idx="7820">
                  <c:v>448840251</c:v>
                </c:pt>
                <c:pt idx="7821">
                  <c:v>448895111</c:v>
                </c:pt>
                <c:pt idx="7822">
                  <c:v>448947172</c:v>
                </c:pt>
                <c:pt idx="7823">
                  <c:v>449020567</c:v>
                </c:pt>
                <c:pt idx="7824">
                  <c:v>449079972</c:v>
                </c:pt>
                <c:pt idx="7825">
                  <c:v>449122561</c:v>
                </c:pt>
                <c:pt idx="7826">
                  <c:v>449162826</c:v>
                </c:pt>
                <c:pt idx="7827">
                  <c:v>449211070</c:v>
                </c:pt>
                <c:pt idx="7828">
                  <c:v>449263490</c:v>
                </c:pt>
                <c:pt idx="7829">
                  <c:v>449319957</c:v>
                </c:pt>
                <c:pt idx="7830">
                  <c:v>449368174</c:v>
                </c:pt>
                <c:pt idx="7831">
                  <c:v>449427558</c:v>
                </c:pt>
                <c:pt idx="7832">
                  <c:v>449487472</c:v>
                </c:pt>
                <c:pt idx="7833">
                  <c:v>449536041</c:v>
                </c:pt>
                <c:pt idx="7834">
                  <c:v>449584376</c:v>
                </c:pt>
                <c:pt idx="7835">
                  <c:v>449614092</c:v>
                </c:pt>
                <c:pt idx="7836">
                  <c:v>449653033</c:v>
                </c:pt>
                <c:pt idx="7837">
                  <c:v>449695893</c:v>
                </c:pt>
                <c:pt idx="7838">
                  <c:v>449745440</c:v>
                </c:pt>
                <c:pt idx="7839">
                  <c:v>449797952</c:v>
                </c:pt>
                <c:pt idx="7840">
                  <c:v>449842115</c:v>
                </c:pt>
                <c:pt idx="7841">
                  <c:v>449912595</c:v>
                </c:pt>
                <c:pt idx="7842">
                  <c:v>449958136</c:v>
                </c:pt>
                <c:pt idx="7843">
                  <c:v>449997727</c:v>
                </c:pt>
                <c:pt idx="7844">
                  <c:v>450026733</c:v>
                </c:pt>
                <c:pt idx="7845">
                  <c:v>450066092</c:v>
                </c:pt>
                <c:pt idx="7846">
                  <c:v>450122714</c:v>
                </c:pt>
                <c:pt idx="7847">
                  <c:v>450167358</c:v>
                </c:pt>
                <c:pt idx="7848">
                  <c:v>450213910</c:v>
                </c:pt>
                <c:pt idx="7849">
                  <c:v>450264640</c:v>
                </c:pt>
                <c:pt idx="7850">
                  <c:v>450310094</c:v>
                </c:pt>
                <c:pt idx="7851">
                  <c:v>450357674</c:v>
                </c:pt>
                <c:pt idx="7852">
                  <c:v>450406002</c:v>
                </c:pt>
                <c:pt idx="7853">
                  <c:v>450461318</c:v>
                </c:pt>
                <c:pt idx="7854">
                  <c:v>450509650</c:v>
                </c:pt>
                <c:pt idx="7855">
                  <c:v>450555640</c:v>
                </c:pt>
                <c:pt idx="7856">
                  <c:v>450610835</c:v>
                </c:pt>
                <c:pt idx="7857">
                  <c:v>450666201</c:v>
                </c:pt>
                <c:pt idx="7858">
                  <c:v>450711749</c:v>
                </c:pt>
                <c:pt idx="7859">
                  <c:v>450742405</c:v>
                </c:pt>
                <c:pt idx="7860">
                  <c:v>450794366</c:v>
                </c:pt>
                <c:pt idx="7861">
                  <c:v>450839704</c:v>
                </c:pt>
                <c:pt idx="7862">
                  <c:v>450886434</c:v>
                </c:pt>
                <c:pt idx="7863">
                  <c:v>450934387</c:v>
                </c:pt>
                <c:pt idx="7864">
                  <c:v>450972515</c:v>
                </c:pt>
                <c:pt idx="7865">
                  <c:v>451017383</c:v>
                </c:pt>
                <c:pt idx="7866">
                  <c:v>451058581</c:v>
                </c:pt>
                <c:pt idx="7867">
                  <c:v>451104429</c:v>
                </c:pt>
                <c:pt idx="7868">
                  <c:v>451156306</c:v>
                </c:pt>
                <c:pt idx="7869">
                  <c:v>451214431</c:v>
                </c:pt>
                <c:pt idx="7870">
                  <c:v>451272429</c:v>
                </c:pt>
                <c:pt idx="7871">
                  <c:v>451327624</c:v>
                </c:pt>
                <c:pt idx="7872">
                  <c:v>451358908</c:v>
                </c:pt>
                <c:pt idx="7873">
                  <c:v>451408544</c:v>
                </c:pt>
                <c:pt idx="7874">
                  <c:v>451458152</c:v>
                </c:pt>
                <c:pt idx="7875">
                  <c:v>451513691</c:v>
                </c:pt>
                <c:pt idx="7876">
                  <c:v>451556341</c:v>
                </c:pt>
                <c:pt idx="7877">
                  <c:v>451600336</c:v>
                </c:pt>
                <c:pt idx="7878">
                  <c:v>451651488</c:v>
                </c:pt>
                <c:pt idx="7879">
                  <c:v>451697819</c:v>
                </c:pt>
                <c:pt idx="7880">
                  <c:v>451751983</c:v>
                </c:pt>
                <c:pt idx="7881">
                  <c:v>451790790</c:v>
                </c:pt>
                <c:pt idx="7882">
                  <c:v>451839751</c:v>
                </c:pt>
                <c:pt idx="7883">
                  <c:v>451883122</c:v>
                </c:pt>
                <c:pt idx="7884">
                  <c:v>451937869</c:v>
                </c:pt>
                <c:pt idx="7885">
                  <c:v>451991250</c:v>
                </c:pt>
                <c:pt idx="7886">
                  <c:v>452042686</c:v>
                </c:pt>
                <c:pt idx="7887">
                  <c:v>452075105</c:v>
                </c:pt>
                <c:pt idx="7888">
                  <c:v>452120995</c:v>
                </c:pt>
                <c:pt idx="7889">
                  <c:v>452165086</c:v>
                </c:pt>
                <c:pt idx="7890">
                  <c:v>452210322</c:v>
                </c:pt>
                <c:pt idx="7891">
                  <c:v>452257749</c:v>
                </c:pt>
                <c:pt idx="7892">
                  <c:v>452303394</c:v>
                </c:pt>
                <c:pt idx="7893">
                  <c:v>452355409</c:v>
                </c:pt>
                <c:pt idx="7894">
                  <c:v>452402130</c:v>
                </c:pt>
                <c:pt idx="7895">
                  <c:v>452430190</c:v>
                </c:pt>
                <c:pt idx="7896">
                  <c:v>452475599</c:v>
                </c:pt>
                <c:pt idx="7897">
                  <c:v>452548713</c:v>
                </c:pt>
                <c:pt idx="7898">
                  <c:v>452588990</c:v>
                </c:pt>
                <c:pt idx="7899">
                  <c:v>452629668</c:v>
                </c:pt>
                <c:pt idx="7900">
                  <c:v>452676063</c:v>
                </c:pt>
                <c:pt idx="7901">
                  <c:v>452723728</c:v>
                </c:pt>
                <c:pt idx="7902">
                  <c:v>452775475</c:v>
                </c:pt>
                <c:pt idx="7903">
                  <c:v>452836047</c:v>
                </c:pt>
                <c:pt idx="7904">
                  <c:v>452869567</c:v>
                </c:pt>
                <c:pt idx="7905">
                  <c:v>452916982</c:v>
                </c:pt>
                <c:pt idx="7906">
                  <c:v>452949727</c:v>
                </c:pt>
                <c:pt idx="7907">
                  <c:v>452996963</c:v>
                </c:pt>
                <c:pt idx="7908">
                  <c:v>453049348</c:v>
                </c:pt>
                <c:pt idx="7909">
                  <c:v>453099655</c:v>
                </c:pt>
                <c:pt idx="7910">
                  <c:v>453155170</c:v>
                </c:pt>
                <c:pt idx="7911">
                  <c:v>453208734</c:v>
                </c:pt>
                <c:pt idx="7912">
                  <c:v>453249342</c:v>
                </c:pt>
                <c:pt idx="7913">
                  <c:v>453296438</c:v>
                </c:pt>
                <c:pt idx="7914">
                  <c:v>453339216</c:v>
                </c:pt>
                <c:pt idx="7915">
                  <c:v>453397655</c:v>
                </c:pt>
                <c:pt idx="7916">
                  <c:v>453437409</c:v>
                </c:pt>
                <c:pt idx="7917">
                  <c:v>453478328</c:v>
                </c:pt>
                <c:pt idx="7918">
                  <c:v>453529146</c:v>
                </c:pt>
                <c:pt idx="7919">
                  <c:v>453567764</c:v>
                </c:pt>
                <c:pt idx="7920">
                  <c:v>453621992</c:v>
                </c:pt>
                <c:pt idx="7921">
                  <c:v>453672908</c:v>
                </c:pt>
                <c:pt idx="7922">
                  <c:v>453719443</c:v>
                </c:pt>
                <c:pt idx="7923">
                  <c:v>453751802</c:v>
                </c:pt>
                <c:pt idx="7924">
                  <c:v>453796130</c:v>
                </c:pt>
                <c:pt idx="7925">
                  <c:v>453831234</c:v>
                </c:pt>
                <c:pt idx="7926">
                  <c:v>453870095</c:v>
                </c:pt>
                <c:pt idx="7927">
                  <c:v>453911350</c:v>
                </c:pt>
                <c:pt idx="7928">
                  <c:v>453950973</c:v>
                </c:pt>
                <c:pt idx="7929">
                  <c:v>453996819</c:v>
                </c:pt>
                <c:pt idx="7930">
                  <c:v>454038777</c:v>
                </c:pt>
                <c:pt idx="7931">
                  <c:v>454079194</c:v>
                </c:pt>
                <c:pt idx="7932">
                  <c:v>454121151</c:v>
                </c:pt>
                <c:pt idx="7933">
                  <c:v>454154985</c:v>
                </c:pt>
                <c:pt idx="7934">
                  <c:v>454189344</c:v>
                </c:pt>
                <c:pt idx="7935">
                  <c:v>454250911</c:v>
                </c:pt>
                <c:pt idx="7936">
                  <c:v>454299826</c:v>
                </c:pt>
                <c:pt idx="7937">
                  <c:v>454341900</c:v>
                </c:pt>
                <c:pt idx="7938">
                  <c:v>454385091</c:v>
                </c:pt>
                <c:pt idx="7939">
                  <c:v>454418999</c:v>
                </c:pt>
                <c:pt idx="7940">
                  <c:v>454461619</c:v>
                </c:pt>
                <c:pt idx="7941">
                  <c:v>454513982</c:v>
                </c:pt>
                <c:pt idx="7942">
                  <c:v>454551449</c:v>
                </c:pt>
                <c:pt idx="7943">
                  <c:v>454592004</c:v>
                </c:pt>
                <c:pt idx="7944">
                  <c:v>454642263</c:v>
                </c:pt>
                <c:pt idx="7945">
                  <c:v>454687123</c:v>
                </c:pt>
                <c:pt idx="7946">
                  <c:v>454736051</c:v>
                </c:pt>
                <c:pt idx="7947">
                  <c:v>454790871</c:v>
                </c:pt>
                <c:pt idx="7948">
                  <c:v>454839527</c:v>
                </c:pt>
                <c:pt idx="7949">
                  <c:v>454880864</c:v>
                </c:pt>
                <c:pt idx="7950">
                  <c:v>454913557</c:v>
                </c:pt>
                <c:pt idx="7951">
                  <c:v>454952255</c:v>
                </c:pt>
                <c:pt idx="7952">
                  <c:v>455001000</c:v>
                </c:pt>
                <c:pt idx="7953">
                  <c:v>455049538</c:v>
                </c:pt>
                <c:pt idx="7954">
                  <c:v>455092318</c:v>
                </c:pt>
                <c:pt idx="7955">
                  <c:v>455137204</c:v>
                </c:pt>
                <c:pt idx="7956">
                  <c:v>455186693</c:v>
                </c:pt>
                <c:pt idx="7957">
                  <c:v>455234768</c:v>
                </c:pt>
                <c:pt idx="7958">
                  <c:v>455284771</c:v>
                </c:pt>
                <c:pt idx="7959">
                  <c:v>455333950</c:v>
                </c:pt>
                <c:pt idx="7960">
                  <c:v>455369384</c:v>
                </c:pt>
                <c:pt idx="7961">
                  <c:v>455413065</c:v>
                </c:pt>
                <c:pt idx="7962">
                  <c:v>455459133</c:v>
                </c:pt>
                <c:pt idx="7963">
                  <c:v>455500107</c:v>
                </c:pt>
                <c:pt idx="7964">
                  <c:v>455541153</c:v>
                </c:pt>
                <c:pt idx="7965">
                  <c:v>455581621</c:v>
                </c:pt>
                <c:pt idx="7966">
                  <c:v>455638866</c:v>
                </c:pt>
                <c:pt idx="7967">
                  <c:v>455699056</c:v>
                </c:pt>
                <c:pt idx="7968">
                  <c:v>455732297</c:v>
                </c:pt>
                <c:pt idx="7969">
                  <c:v>455784195</c:v>
                </c:pt>
                <c:pt idx="7970">
                  <c:v>455843606</c:v>
                </c:pt>
                <c:pt idx="7971">
                  <c:v>455882539</c:v>
                </c:pt>
                <c:pt idx="7972">
                  <c:v>455928619</c:v>
                </c:pt>
                <c:pt idx="7973">
                  <c:v>455961919</c:v>
                </c:pt>
                <c:pt idx="7974">
                  <c:v>456010122</c:v>
                </c:pt>
                <c:pt idx="7975">
                  <c:v>456048689</c:v>
                </c:pt>
                <c:pt idx="7976">
                  <c:v>456088578</c:v>
                </c:pt>
                <c:pt idx="7977">
                  <c:v>456142335</c:v>
                </c:pt>
                <c:pt idx="7978">
                  <c:v>456190974</c:v>
                </c:pt>
                <c:pt idx="7979">
                  <c:v>456235906</c:v>
                </c:pt>
                <c:pt idx="7980">
                  <c:v>456280122</c:v>
                </c:pt>
                <c:pt idx="7981">
                  <c:v>456322150</c:v>
                </c:pt>
                <c:pt idx="7982">
                  <c:v>456366086</c:v>
                </c:pt>
                <c:pt idx="7983">
                  <c:v>456399476</c:v>
                </c:pt>
                <c:pt idx="7984">
                  <c:v>456453831</c:v>
                </c:pt>
                <c:pt idx="7985">
                  <c:v>456486682</c:v>
                </c:pt>
                <c:pt idx="7986">
                  <c:v>456523191</c:v>
                </c:pt>
                <c:pt idx="7987">
                  <c:v>456570930</c:v>
                </c:pt>
                <c:pt idx="7988">
                  <c:v>456588619</c:v>
                </c:pt>
                <c:pt idx="7989">
                  <c:v>456620683</c:v>
                </c:pt>
                <c:pt idx="7990">
                  <c:v>456664936</c:v>
                </c:pt>
                <c:pt idx="7991">
                  <c:v>456706727</c:v>
                </c:pt>
                <c:pt idx="7992">
                  <c:v>456742541</c:v>
                </c:pt>
                <c:pt idx="7993">
                  <c:v>456808889</c:v>
                </c:pt>
                <c:pt idx="7994">
                  <c:v>456865762</c:v>
                </c:pt>
                <c:pt idx="7995">
                  <c:v>456905978</c:v>
                </c:pt>
                <c:pt idx="7996">
                  <c:v>456945213</c:v>
                </c:pt>
                <c:pt idx="7997">
                  <c:v>456990751</c:v>
                </c:pt>
                <c:pt idx="7998">
                  <c:v>457026483</c:v>
                </c:pt>
                <c:pt idx="7999">
                  <c:v>457072804</c:v>
                </c:pt>
                <c:pt idx="8000">
                  <c:v>457112008</c:v>
                </c:pt>
                <c:pt idx="8001">
                  <c:v>457157741</c:v>
                </c:pt>
                <c:pt idx="8002">
                  <c:v>457181631</c:v>
                </c:pt>
                <c:pt idx="8003">
                  <c:v>457224106</c:v>
                </c:pt>
                <c:pt idx="8004">
                  <c:v>457272495</c:v>
                </c:pt>
                <c:pt idx="8005">
                  <c:v>457313516</c:v>
                </c:pt>
                <c:pt idx="8006">
                  <c:v>457350895</c:v>
                </c:pt>
                <c:pt idx="8007">
                  <c:v>457401609</c:v>
                </c:pt>
                <c:pt idx="8008">
                  <c:v>457450648</c:v>
                </c:pt>
                <c:pt idx="8009">
                  <c:v>457500346</c:v>
                </c:pt>
                <c:pt idx="8010">
                  <c:v>457548549</c:v>
                </c:pt>
                <c:pt idx="8011">
                  <c:v>457601499</c:v>
                </c:pt>
                <c:pt idx="8012">
                  <c:v>457651934</c:v>
                </c:pt>
                <c:pt idx="8013">
                  <c:v>457689334</c:v>
                </c:pt>
                <c:pt idx="8014">
                  <c:v>457721147</c:v>
                </c:pt>
                <c:pt idx="8015">
                  <c:v>457754216</c:v>
                </c:pt>
                <c:pt idx="8016">
                  <c:v>457801535</c:v>
                </c:pt>
                <c:pt idx="8017">
                  <c:v>457838625</c:v>
                </c:pt>
                <c:pt idx="8018">
                  <c:v>457890105</c:v>
                </c:pt>
                <c:pt idx="8019">
                  <c:v>457934339</c:v>
                </c:pt>
                <c:pt idx="8020">
                  <c:v>457983805</c:v>
                </c:pt>
                <c:pt idx="8021">
                  <c:v>458026822</c:v>
                </c:pt>
                <c:pt idx="8022">
                  <c:v>458070507</c:v>
                </c:pt>
                <c:pt idx="8023">
                  <c:v>458117785</c:v>
                </c:pt>
                <c:pt idx="8024">
                  <c:v>458163285</c:v>
                </c:pt>
                <c:pt idx="8025">
                  <c:v>458218040</c:v>
                </c:pt>
                <c:pt idx="8026">
                  <c:v>458264210</c:v>
                </c:pt>
                <c:pt idx="8027">
                  <c:v>458294528</c:v>
                </c:pt>
                <c:pt idx="8028">
                  <c:v>458342907</c:v>
                </c:pt>
                <c:pt idx="8029">
                  <c:v>458393583</c:v>
                </c:pt>
                <c:pt idx="8030">
                  <c:v>458435665</c:v>
                </c:pt>
                <c:pt idx="8031">
                  <c:v>458466749</c:v>
                </c:pt>
                <c:pt idx="8032">
                  <c:v>458517459</c:v>
                </c:pt>
                <c:pt idx="8033">
                  <c:v>458561957</c:v>
                </c:pt>
                <c:pt idx="8034">
                  <c:v>458619739</c:v>
                </c:pt>
                <c:pt idx="8035">
                  <c:v>458660473</c:v>
                </c:pt>
                <c:pt idx="8036">
                  <c:v>458697030</c:v>
                </c:pt>
                <c:pt idx="8037">
                  <c:v>458751618</c:v>
                </c:pt>
                <c:pt idx="8038">
                  <c:v>458797114</c:v>
                </c:pt>
                <c:pt idx="8039">
                  <c:v>458843055</c:v>
                </c:pt>
                <c:pt idx="8040">
                  <c:v>458893113</c:v>
                </c:pt>
                <c:pt idx="8041">
                  <c:v>458943701</c:v>
                </c:pt>
                <c:pt idx="8042">
                  <c:v>458982742</c:v>
                </c:pt>
                <c:pt idx="8043">
                  <c:v>459016646</c:v>
                </c:pt>
                <c:pt idx="8044">
                  <c:v>459058455</c:v>
                </c:pt>
                <c:pt idx="8045">
                  <c:v>459095604</c:v>
                </c:pt>
                <c:pt idx="8046">
                  <c:v>459157297</c:v>
                </c:pt>
                <c:pt idx="8047">
                  <c:v>459205060</c:v>
                </c:pt>
                <c:pt idx="8048">
                  <c:v>459255974</c:v>
                </c:pt>
                <c:pt idx="8049">
                  <c:v>459313322</c:v>
                </c:pt>
                <c:pt idx="8050">
                  <c:v>459368661</c:v>
                </c:pt>
                <c:pt idx="8051">
                  <c:v>459419769</c:v>
                </c:pt>
                <c:pt idx="8052">
                  <c:v>459453374</c:v>
                </c:pt>
                <c:pt idx="8053">
                  <c:v>459497728</c:v>
                </c:pt>
                <c:pt idx="8054">
                  <c:v>459541748</c:v>
                </c:pt>
                <c:pt idx="8055">
                  <c:v>459598336</c:v>
                </c:pt>
                <c:pt idx="8056">
                  <c:v>459648805</c:v>
                </c:pt>
                <c:pt idx="8057">
                  <c:v>459687166</c:v>
                </c:pt>
                <c:pt idx="8058">
                  <c:v>459733736</c:v>
                </c:pt>
                <c:pt idx="8059">
                  <c:v>459776347</c:v>
                </c:pt>
                <c:pt idx="8060">
                  <c:v>459813690</c:v>
                </c:pt>
                <c:pt idx="8061">
                  <c:v>459853106</c:v>
                </c:pt>
                <c:pt idx="8062">
                  <c:v>459894713</c:v>
                </c:pt>
                <c:pt idx="8063">
                  <c:v>459947105</c:v>
                </c:pt>
                <c:pt idx="8064">
                  <c:v>459997478</c:v>
                </c:pt>
                <c:pt idx="8065">
                  <c:v>460047857</c:v>
                </c:pt>
                <c:pt idx="8066">
                  <c:v>460092384</c:v>
                </c:pt>
                <c:pt idx="8067">
                  <c:v>460139303</c:v>
                </c:pt>
                <c:pt idx="8068">
                  <c:v>460183942</c:v>
                </c:pt>
                <c:pt idx="8069">
                  <c:v>460226204</c:v>
                </c:pt>
                <c:pt idx="8070">
                  <c:v>460261103</c:v>
                </c:pt>
                <c:pt idx="8071">
                  <c:v>460292903</c:v>
                </c:pt>
                <c:pt idx="8072">
                  <c:v>460332547</c:v>
                </c:pt>
                <c:pt idx="8073">
                  <c:v>460371827</c:v>
                </c:pt>
                <c:pt idx="8074">
                  <c:v>460417179</c:v>
                </c:pt>
                <c:pt idx="8075">
                  <c:v>460459908</c:v>
                </c:pt>
                <c:pt idx="8076">
                  <c:v>460504112</c:v>
                </c:pt>
                <c:pt idx="8077">
                  <c:v>460545216</c:v>
                </c:pt>
                <c:pt idx="8078">
                  <c:v>460584591</c:v>
                </c:pt>
                <c:pt idx="8079">
                  <c:v>460632814</c:v>
                </c:pt>
                <c:pt idx="8080">
                  <c:v>460675133</c:v>
                </c:pt>
                <c:pt idx="8081">
                  <c:v>460726473</c:v>
                </c:pt>
                <c:pt idx="8082">
                  <c:v>460773769</c:v>
                </c:pt>
                <c:pt idx="8083">
                  <c:v>460815754</c:v>
                </c:pt>
                <c:pt idx="8084">
                  <c:v>460870554</c:v>
                </c:pt>
                <c:pt idx="8085">
                  <c:v>460922060</c:v>
                </c:pt>
                <c:pt idx="8086">
                  <c:v>460967975</c:v>
                </c:pt>
                <c:pt idx="8087">
                  <c:v>461021175</c:v>
                </c:pt>
                <c:pt idx="8088">
                  <c:v>461071945</c:v>
                </c:pt>
                <c:pt idx="8089">
                  <c:v>461120020</c:v>
                </c:pt>
                <c:pt idx="8090">
                  <c:v>461160122</c:v>
                </c:pt>
                <c:pt idx="8091">
                  <c:v>461186874</c:v>
                </c:pt>
                <c:pt idx="8092">
                  <c:v>461228761</c:v>
                </c:pt>
                <c:pt idx="8093">
                  <c:v>461273374</c:v>
                </c:pt>
                <c:pt idx="8094">
                  <c:v>461315290</c:v>
                </c:pt>
                <c:pt idx="8095">
                  <c:v>461365342</c:v>
                </c:pt>
                <c:pt idx="8096">
                  <c:v>461410665</c:v>
                </c:pt>
                <c:pt idx="8097">
                  <c:v>461445435</c:v>
                </c:pt>
                <c:pt idx="8098">
                  <c:v>461493286</c:v>
                </c:pt>
                <c:pt idx="8099">
                  <c:v>461529239</c:v>
                </c:pt>
                <c:pt idx="8100">
                  <c:v>461564187</c:v>
                </c:pt>
                <c:pt idx="8101">
                  <c:v>461616232</c:v>
                </c:pt>
                <c:pt idx="8102">
                  <c:v>461661285</c:v>
                </c:pt>
                <c:pt idx="8103">
                  <c:v>461696769</c:v>
                </c:pt>
                <c:pt idx="8104">
                  <c:v>461749760</c:v>
                </c:pt>
                <c:pt idx="8105">
                  <c:v>461809336</c:v>
                </c:pt>
                <c:pt idx="8106">
                  <c:v>461861055</c:v>
                </c:pt>
                <c:pt idx="8107">
                  <c:v>461889813</c:v>
                </c:pt>
                <c:pt idx="8108">
                  <c:v>461926589</c:v>
                </c:pt>
                <c:pt idx="8109">
                  <c:v>461977200</c:v>
                </c:pt>
                <c:pt idx="8110">
                  <c:v>462009438</c:v>
                </c:pt>
                <c:pt idx="8111">
                  <c:v>462055014</c:v>
                </c:pt>
                <c:pt idx="8112">
                  <c:v>462095491</c:v>
                </c:pt>
                <c:pt idx="8113">
                  <c:v>462145607</c:v>
                </c:pt>
                <c:pt idx="8114">
                  <c:v>462195457</c:v>
                </c:pt>
                <c:pt idx="8115">
                  <c:v>462240055</c:v>
                </c:pt>
                <c:pt idx="8116">
                  <c:v>462287667</c:v>
                </c:pt>
                <c:pt idx="8117">
                  <c:v>462327008</c:v>
                </c:pt>
                <c:pt idx="8118">
                  <c:v>462372731</c:v>
                </c:pt>
                <c:pt idx="8119">
                  <c:v>462417572</c:v>
                </c:pt>
                <c:pt idx="8120">
                  <c:v>462456017</c:v>
                </c:pt>
                <c:pt idx="8121">
                  <c:v>462498587</c:v>
                </c:pt>
                <c:pt idx="8122">
                  <c:v>462533120</c:v>
                </c:pt>
                <c:pt idx="8123">
                  <c:v>462568234</c:v>
                </c:pt>
                <c:pt idx="8124">
                  <c:v>462594301</c:v>
                </c:pt>
                <c:pt idx="8125">
                  <c:v>462641398</c:v>
                </c:pt>
                <c:pt idx="8126">
                  <c:v>462680262</c:v>
                </c:pt>
                <c:pt idx="8127">
                  <c:v>462723446</c:v>
                </c:pt>
                <c:pt idx="8128">
                  <c:v>462767626</c:v>
                </c:pt>
                <c:pt idx="8129">
                  <c:v>462804773</c:v>
                </c:pt>
                <c:pt idx="8130">
                  <c:v>462862489</c:v>
                </c:pt>
                <c:pt idx="8131">
                  <c:v>462889354</c:v>
                </c:pt>
                <c:pt idx="8132">
                  <c:v>462935528</c:v>
                </c:pt>
                <c:pt idx="8133">
                  <c:v>462980793</c:v>
                </c:pt>
                <c:pt idx="8134">
                  <c:v>463027210</c:v>
                </c:pt>
                <c:pt idx="8135">
                  <c:v>463065399</c:v>
                </c:pt>
                <c:pt idx="8136">
                  <c:v>463092642</c:v>
                </c:pt>
                <c:pt idx="8137">
                  <c:v>463133320</c:v>
                </c:pt>
                <c:pt idx="8138">
                  <c:v>463177650</c:v>
                </c:pt>
                <c:pt idx="8139">
                  <c:v>463218791</c:v>
                </c:pt>
                <c:pt idx="8140">
                  <c:v>463254960</c:v>
                </c:pt>
                <c:pt idx="8141">
                  <c:v>463308746</c:v>
                </c:pt>
                <c:pt idx="8142">
                  <c:v>463363904</c:v>
                </c:pt>
                <c:pt idx="8143">
                  <c:v>463407978</c:v>
                </c:pt>
                <c:pt idx="8144">
                  <c:v>463454754</c:v>
                </c:pt>
                <c:pt idx="8145">
                  <c:v>463485150</c:v>
                </c:pt>
                <c:pt idx="8146">
                  <c:v>463530085</c:v>
                </c:pt>
                <c:pt idx="8147">
                  <c:v>463574565</c:v>
                </c:pt>
                <c:pt idx="8148">
                  <c:v>463616849</c:v>
                </c:pt>
                <c:pt idx="8149">
                  <c:v>463655450</c:v>
                </c:pt>
                <c:pt idx="8150">
                  <c:v>463674249</c:v>
                </c:pt>
                <c:pt idx="8151">
                  <c:v>463696837</c:v>
                </c:pt>
                <c:pt idx="8152">
                  <c:v>463738621</c:v>
                </c:pt>
                <c:pt idx="8153">
                  <c:v>463784367</c:v>
                </c:pt>
                <c:pt idx="8154">
                  <c:v>463839333</c:v>
                </c:pt>
                <c:pt idx="8155">
                  <c:v>463889656</c:v>
                </c:pt>
                <c:pt idx="8156">
                  <c:v>463945052</c:v>
                </c:pt>
                <c:pt idx="8157">
                  <c:v>463986701</c:v>
                </c:pt>
                <c:pt idx="8158">
                  <c:v>464015049</c:v>
                </c:pt>
                <c:pt idx="8159">
                  <c:v>464052004</c:v>
                </c:pt>
                <c:pt idx="8160">
                  <c:v>464069155</c:v>
                </c:pt>
                <c:pt idx="8161">
                  <c:v>464103083</c:v>
                </c:pt>
                <c:pt idx="8162">
                  <c:v>464138599</c:v>
                </c:pt>
                <c:pt idx="8163">
                  <c:v>464190140</c:v>
                </c:pt>
                <c:pt idx="8164">
                  <c:v>464218526</c:v>
                </c:pt>
                <c:pt idx="8165">
                  <c:v>464244111</c:v>
                </c:pt>
                <c:pt idx="8166">
                  <c:v>464290932</c:v>
                </c:pt>
                <c:pt idx="8167">
                  <c:v>464331307</c:v>
                </c:pt>
                <c:pt idx="8168">
                  <c:v>464384408</c:v>
                </c:pt>
                <c:pt idx="8169">
                  <c:v>464457814</c:v>
                </c:pt>
                <c:pt idx="8170">
                  <c:v>464498588</c:v>
                </c:pt>
                <c:pt idx="8171">
                  <c:v>464546800</c:v>
                </c:pt>
                <c:pt idx="8172">
                  <c:v>464600243</c:v>
                </c:pt>
                <c:pt idx="8173">
                  <c:v>464647687</c:v>
                </c:pt>
                <c:pt idx="8174">
                  <c:v>464691069</c:v>
                </c:pt>
                <c:pt idx="8175">
                  <c:v>464728692</c:v>
                </c:pt>
                <c:pt idx="8176">
                  <c:v>464766635</c:v>
                </c:pt>
                <c:pt idx="8177">
                  <c:v>464809670</c:v>
                </c:pt>
                <c:pt idx="8178">
                  <c:v>464850058</c:v>
                </c:pt>
                <c:pt idx="8179">
                  <c:v>464900204</c:v>
                </c:pt>
                <c:pt idx="8180">
                  <c:v>464952433</c:v>
                </c:pt>
                <c:pt idx="8181">
                  <c:v>465008024</c:v>
                </c:pt>
                <c:pt idx="8182">
                  <c:v>465058841</c:v>
                </c:pt>
                <c:pt idx="8183">
                  <c:v>465093380</c:v>
                </c:pt>
                <c:pt idx="8184">
                  <c:v>465140018</c:v>
                </c:pt>
                <c:pt idx="8185">
                  <c:v>465181774</c:v>
                </c:pt>
                <c:pt idx="8186">
                  <c:v>465223079</c:v>
                </c:pt>
                <c:pt idx="8187">
                  <c:v>465263978</c:v>
                </c:pt>
                <c:pt idx="8188">
                  <c:v>465304764</c:v>
                </c:pt>
                <c:pt idx="8189">
                  <c:v>465336299</c:v>
                </c:pt>
                <c:pt idx="8190">
                  <c:v>465361926</c:v>
                </c:pt>
                <c:pt idx="8191">
                  <c:v>465394409</c:v>
                </c:pt>
                <c:pt idx="8192">
                  <c:v>465422905</c:v>
                </c:pt>
                <c:pt idx="8193">
                  <c:v>465463232</c:v>
                </c:pt>
                <c:pt idx="8194">
                  <c:v>465494369</c:v>
                </c:pt>
                <c:pt idx="8195">
                  <c:v>465544308</c:v>
                </c:pt>
                <c:pt idx="8196">
                  <c:v>465581374</c:v>
                </c:pt>
                <c:pt idx="8197">
                  <c:v>465636304</c:v>
                </c:pt>
                <c:pt idx="8198">
                  <c:v>465685604</c:v>
                </c:pt>
                <c:pt idx="8199">
                  <c:v>465734466</c:v>
                </c:pt>
                <c:pt idx="8200">
                  <c:v>465776891</c:v>
                </c:pt>
                <c:pt idx="8201">
                  <c:v>465825056</c:v>
                </c:pt>
                <c:pt idx="8202">
                  <c:v>465867367</c:v>
                </c:pt>
                <c:pt idx="8203">
                  <c:v>465907571</c:v>
                </c:pt>
                <c:pt idx="8204">
                  <c:v>465954520</c:v>
                </c:pt>
                <c:pt idx="8205">
                  <c:v>465989167</c:v>
                </c:pt>
                <c:pt idx="8206">
                  <c:v>466042599</c:v>
                </c:pt>
                <c:pt idx="8207">
                  <c:v>466081543</c:v>
                </c:pt>
                <c:pt idx="8208">
                  <c:v>466122391</c:v>
                </c:pt>
                <c:pt idx="8209">
                  <c:v>466171636</c:v>
                </c:pt>
                <c:pt idx="8210">
                  <c:v>466210623</c:v>
                </c:pt>
                <c:pt idx="8211">
                  <c:v>466256480</c:v>
                </c:pt>
                <c:pt idx="8212">
                  <c:v>466300449</c:v>
                </c:pt>
                <c:pt idx="8213">
                  <c:v>466344102</c:v>
                </c:pt>
                <c:pt idx="8214">
                  <c:v>466386362</c:v>
                </c:pt>
                <c:pt idx="8215">
                  <c:v>466439837</c:v>
                </c:pt>
                <c:pt idx="8216">
                  <c:v>466492073</c:v>
                </c:pt>
                <c:pt idx="8217">
                  <c:v>466532615</c:v>
                </c:pt>
                <c:pt idx="8218">
                  <c:v>466573227</c:v>
                </c:pt>
                <c:pt idx="8219">
                  <c:v>466615101</c:v>
                </c:pt>
                <c:pt idx="8220">
                  <c:v>466665041</c:v>
                </c:pt>
                <c:pt idx="8221">
                  <c:v>466713993</c:v>
                </c:pt>
                <c:pt idx="8222">
                  <c:v>466780918</c:v>
                </c:pt>
                <c:pt idx="8223">
                  <c:v>466826729</c:v>
                </c:pt>
                <c:pt idx="8224">
                  <c:v>466860719</c:v>
                </c:pt>
                <c:pt idx="8225">
                  <c:v>466910551</c:v>
                </c:pt>
                <c:pt idx="8226">
                  <c:v>466964285</c:v>
                </c:pt>
                <c:pt idx="8227">
                  <c:v>467010879</c:v>
                </c:pt>
                <c:pt idx="8228">
                  <c:v>467050777</c:v>
                </c:pt>
                <c:pt idx="8229">
                  <c:v>467089019</c:v>
                </c:pt>
                <c:pt idx="8230">
                  <c:v>467129460</c:v>
                </c:pt>
                <c:pt idx="8231">
                  <c:v>467158310</c:v>
                </c:pt>
                <c:pt idx="8232">
                  <c:v>467171810</c:v>
                </c:pt>
                <c:pt idx="8233">
                  <c:v>467219697</c:v>
                </c:pt>
                <c:pt idx="8234">
                  <c:v>467266604</c:v>
                </c:pt>
                <c:pt idx="8235">
                  <c:v>467312954</c:v>
                </c:pt>
                <c:pt idx="8236">
                  <c:v>467345844</c:v>
                </c:pt>
                <c:pt idx="8237">
                  <c:v>467378691</c:v>
                </c:pt>
                <c:pt idx="8238">
                  <c:v>467425630</c:v>
                </c:pt>
                <c:pt idx="8239">
                  <c:v>467477023</c:v>
                </c:pt>
                <c:pt idx="8240">
                  <c:v>467530740</c:v>
                </c:pt>
                <c:pt idx="8241">
                  <c:v>467579851</c:v>
                </c:pt>
                <c:pt idx="8242">
                  <c:v>467622981</c:v>
                </c:pt>
                <c:pt idx="8243">
                  <c:v>467673647</c:v>
                </c:pt>
                <c:pt idx="8244">
                  <c:v>467718744</c:v>
                </c:pt>
                <c:pt idx="8245">
                  <c:v>467765949</c:v>
                </c:pt>
                <c:pt idx="8246">
                  <c:v>467810587</c:v>
                </c:pt>
                <c:pt idx="8247">
                  <c:v>467850633</c:v>
                </c:pt>
                <c:pt idx="8248">
                  <c:v>467897801</c:v>
                </c:pt>
                <c:pt idx="8249">
                  <c:v>467933120</c:v>
                </c:pt>
                <c:pt idx="8250">
                  <c:v>467967835</c:v>
                </c:pt>
                <c:pt idx="8251">
                  <c:v>468003736</c:v>
                </c:pt>
                <c:pt idx="8252">
                  <c:v>468050402</c:v>
                </c:pt>
                <c:pt idx="8253">
                  <c:v>468083206</c:v>
                </c:pt>
                <c:pt idx="8254">
                  <c:v>468117889</c:v>
                </c:pt>
                <c:pt idx="8255">
                  <c:v>468154736</c:v>
                </c:pt>
                <c:pt idx="8256">
                  <c:v>468193010</c:v>
                </c:pt>
                <c:pt idx="8257">
                  <c:v>468237922</c:v>
                </c:pt>
                <c:pt idx="8258">
                  <c:v>468276997</c:v>
                </c:pt>
                <c:pt idx="8259">
                  <c:v>468317997</c:v>
                </c:pt>
                <c:pt idx="8260">
                  <c:v>468359974</c:v>
                </c:pt>
                <c:pt idx="8261">
                  <c:v>468402748</c:v>
                </c:pt>
                <c:pt idx="8262">
                  <c:v>468447094</c:v>
                </c:pt>
                <c:pt idx="8263">
                  <c:v>468490460</c:v>
                </c:pt>
                <c:pt idx="8264">
                  <c:v>468524252</c:v>
                </c:pt>
                <c:pt idx="8265">
                  <c:v>468564639</c:v>
                </c:pt>
                <c:pt idx="8266">
                  <c:v>468615083</c:v>
                </c:pt>
                <c:pt idx="8267">
                  <c:v>468645522</c:v>
                </c:pt>
                <c:pt idx="8268">
                  <c:v>468698479</c:v>
                </c:pt>
                <c:pt idx="8269">
                  <c:v>468738878</c:v>
                </c:pt>
                <c:pt idx="8270">
                  <c:v>468773757</c:v>
                </c:pt>
                <c:pt idx="8271">
                  <c:v>468815722</c:v>
                </c:pt>
                <c:pt idx="8272">
                  <c:v>468850683</c:v>
                </c:pt>
                <c:pt idx="8273">
                  <c:v>468876902</c:v>
                </c:pt>
                <c:pt idx="8274">
                  <c:v>468902274</c:v>
                </c:pt>
                <c:pt idx="8275">
                  <c:v>468932898</c:v>
                </c:pt>
                <c:pt idx="8276">
                  <c:v>468966794</c:v>
                </c:pt>
                <c:pt idx="8277">
                  <c:v>469015581</c:v>
                </c:pt>
                <c:pt idx="8278">
                  <c:v>469064558</c:v>
                </c:pt>
                <c:pt idx="8279">
                  <c:v>469109044</c:v>
                </c:pt>
                <c:pt idx="8280">
                  <c:v>469152382</c:v>
                </c:pt>
                <c:pt idx="8281">
                  <c:v>469204444</c:v>
                </c:pt>
                <c:pt idx="8282">
                  <c:v>469256082</c:v>
                </c:pt>
                <c:pt idx="8283">
                  <c:v>469288662</c:v>
                </c:pt>
                <c:pt idx="8284">
                  <c:v>469329664</c:v>
                </c:pt>
                <c:pt idx="8285">
                  <c:v>469368802</c:v>
                </c:pt>
                <c:pt idx="8286">
                  <c:v>469390499</c:v>
                </c:pt>
                <c:pt idx="8287">
                  <c:v>469439394</c:v>
                </c:pt>
                <c:pt idx="8288">
                  <c:v>469481477</c:v>
                </c:pt>
                <c:pt idx="8289">
                  <c:v>469511955</c:v>
                </c:pt>
                <c:pt idx="8290">
                  <c:v>469554900</c:v>
                </c:pt>
                <c:pt idx="8291">
                  <c:v>469594553</c:v>
                </c:pt>
                <c:pt idx="8292">
                  <c:v>469632160</c:v>
                </c:pt>
                <c:pt idx="8293">
                  <c:v>469668593</c:v>
                </c:pt>
                <c:pt idx="8294">
                  <c:v>469712690</c:v>
                </c:pt>
                <c:pt idx="8295">
                  <c:v>469756758</c:v>
                </c:pt>
                <c:pt idx="8296">
                  <c:v>469803318</c:v>
                </c:pt>
                <c:pt idx="8297">
                  <c:v>469845127</c:v>
                </c:pt>
                <c:pt idx="8298">
                  <c:v>469875456</c:v>
                </c:pt>
                <c:pt idx="8299">
                  <c:v>469903353</c:v>
                </c:pt>
                <c:pt idx="8300">
                  <c:v>469944685</c:v>
                </c:pt>
                <c:pt idx="8301">
                  <c:v>469981568</c:v>
                </c:pt>
                <c:pt idx="8302">
                  <c:v>470029826</c:v>
                </c:pt>
                <c:pt idx="8303">
                  <c:v>470069353</c:v>
                </c:pt>
                <c:pt idx="8304">
                  <c:v>470100965</c:v>
                </c:pt>
                <c:pt idx="8305">
                  <c:v>470139650</c:v>
                </c:pt>
                <c:pt idx="8306">
                  <c:v>470184905</c:v>
                </c:pt>
                <c:pt idx="8307">
                  <c:v>470225799</c:v>
                </c:pt>
                <c:pt idx="8308">
                  <c:v>470266056</c:v>
                </c:pt>
                <c:pt idx="8309">
                  <c:v>470300953</c:v>
                </c:pt>
                <c:pt idx="8310">
                  <c:v>470343507</c:v>
                </c:pt>
                <c:pt idx="8311">
                  <c:v>470372487</c:v>
                </c:pt>
                <c:pt idx="8312">
                  <c:v>470411600</c:v>
                </c:pt>
                <c:pt idx="8313">
                  <c:v>470452834</c:v>
                </c:pt>
              </c:numCache>
            </c:numRef>
          </c:xVal>
          <c:yVal>
            <c:numRef>
              <c:f>Sheet1!$D$3:$D$8316</c:f>
              <c:numCache>
                <c:formatCode>0.00E+00</c:formatCode>
                <c:ptCount val="8314"/>
                <c:pt idx="0">
                  <c:v>23659900</c:v>
                </c:pt>
                <c:pt idx="1">
                  <c:v>23597000</c:v>
                </c:pt>
                <c:pt idx="2">
                  <c:v>23522200</c:v>
                </c:pt>
                <c:pt idx="3">
                  <c:v>23444600</c:v>
                </c:pt>
                <c:pt idx="4">
                  <c:v>23381800</c:v>
                </c:pt>
                <c:pt idx="5">
                  <c:v>23327800</c:v>
                </c:pt>
                <c:pt idx="6">
                  <c:v>23255900</c:v>
                </c:pt>
                <c:pt idx="7">
                  <c:v>23207400</c:v>
                </c:pt>
                <c:pt idx="8">
                  <c:v>23134600</c:v>
                </c:pt>
                <c:pt idx="9">
                  <c:v>23058500</c:v>
                </c:pt>
                <c:pt idx="10">
                  <c:v>22985500</c:v>
                </c:pt>
                <c:pt idx="11">
                  <c:v>22946200</c:v>
                </c:pt>
                <c:pt idx="12">
                  <c:v>22885400</c:v>
                </c:pt>
                <c:pt idx="13">
                  <c:v>22808700</c:v>
                </c:pt>
                <c:pt idx="14">
                  <c:v>22762000</c:v>
                </c:pt>
                <c:pt idx="15">
                  <c:v>22676000</c:v>
                </c:pt>
                <c:pt idx="16">
                  <c:v>22609200</c:v>
                </c:pt>
                <c:pt idx="17">
                  <c:v>22530600</c:v>
                </c:pt>
                <c:pt idx="18">
                  <c:v>22455400</c:v>
                </c:pt>
                <c:pt idx="19">
                  <c:v>22395800</c:v>
                </c:pt>
                <c:pt idx="20">
                  <c:v>22329500</c:v>
                </c:pt>
                <c:pt idx="21">
                  <c:v>22275500</c:v>
                </c:pt>
                <c:pt idx="22">
                  <c:v>22211800</c:v>
                </c:pt>
                <c:pt idx="23">
                  <c:v>22138200</c:v>
                </c:pt>
                <c:pt idx="24">
                  <c:v>22064900</c:v>
                </c:pt>
                <c:pt idx="25">
                  <c:v>21980600</c:v>
                </c:pt>
                <c:pt idx="26">
                  <c:v>21910600</c:v>
                </c:pt>
                <c:pt idx="27">
                  <c:v>21844200</c:v>
                </c:pt>
                <c:pt idx="28">
                  <c:v>21769100</c:v>
                </c:pt>
                <c:pt idx="29">
                  <c:v>21687000</c:v>
                </c:pt>
                <c:pt idx="30">
                  <c:v>21631400</c:v>
                </c:pt>
                <c:pt idx="31">
                  <c:v>21586600</c:v>
                </c:pt>
                <c:pt idx="32">
                  <c:v>21506600</c:v>
                </c:pt>
                <c:pt idx="33">
                  <c:v>21433900</c:v>
                </c:pt>
                <c:pt idx="34">
                  <c:v>21367200</c:v>
                </c:pt>
                <c:pt idx="35">
                  <c:v>21323900</c:v>
                </c:pt>
                <c:pt idx="36">
                  <c:v>21280100</c:v>
                </c:pt>
                <c:pt idx="37">
                  <c:v>21198300</c:v>
                </c:pt>
                <c:pt idx="38">
                  <c:v>21124500</c:v>
                </c:pt>
                <c:pt idx="39">
                  <c:v>21052700</c:v>
                </c:pt>
                <c:pt idx="40">
                  <c:v>20970600</c:v>
                </c:pt>
                <c:pt idx="41">
                  <c:v>20905800</c:v>
                </c:pt>
                <c:pt idx="42">
                  <c:v>20867700</c:v>
                </c:pt>
                <c:pt idx="43">
                  <c:v>20805700</c:v>
                </c:pt>
                <c:pt idx="44">
                  <c:v>20747500</c:v>
                </c:pt>
                <c:pt idx="45">
                  <c:v>20680900</c:v>
                </c:pt>
                <c:pt idx="46">
                  <c:v>20626800</c:v>
                </c:pt>
                <c:pt idx="47">
                  <c:v>20542600</c:v>
                </c:pt>
                <c:pt idx="48">
                  <c:v>20479500</c:v>
                </c:pt>
                <c:pt idx="49">
                  <c:v>20466200</c:v>
                </c:pt>
                <c:pt idx="50">
                  <c:v>20372500</c:v>
                </c:pt>
                <c:pt idx="51">
                  <c:v>20315900</c:v>
                </c:pt>
                <c:pt idx="52">
                  <c:v>20252400</c:v>
                </c:pt>
                <c:pt idx="53">
                  <c:v>20179100</c:v>
                </c:pt>
                <c:pt idx="54">
                  <c:v>20108500</c:v>
                </c:pt>
                <c:pt idx="55">
                  <c:v>20055400</c:v>
                </c:pt>
                <c:pt idx="56">
                  <c:v>19977400</c:v>
                </c:pt>
                <c:pt idx="57">
                  <c:v>19934200</c:v>
                </c:pt>
                <c:pt idx="58">
                  <c:v>19862800</c:v>
                </c:pt>
                <c:pt idx="59">
                  <c:v>19789800</c:v>
                </c:pt>
                <c:pt idx="60">
                  <c:v>19741900</c:v>
                </c:pt>
                <c:pt idx="61">
                  <c:v>19649600</c:v>
                </c:pt>
                <c:pt idx="62">
                  <c:v>19612300</c:v>
                </c:pt>
                <c:pt idx="63">
                  <c:v>19576300</c:v>
                </c:pt>
                <c:pt idx="64">
                  <c:v>19533100</c:v>
                </c:pt>
                <c:pt idx="65">
                  <c:v>19462600</c:v>
                </c:pt>
                <c:pt idx="66">
                  <c:v>19406800</c:v>
                </c:pt>
                <c:pt idx="67">
                  <c:v>19332700</c:v>
                </c:pt>
                <c:pt idx="68">
                  <c:v>19263200</c:v>
                </c:pt>
                <c:pt idx="69">
                  <c:v>19185900</c:v>
                </c:pt>
                <c:pt idx="70">
                  <c:v>19104400</c:v>
                </c:pt>
                <c:pt idx="71">
                  <c:v>19033600</c:v>
                </c:pt>
                <c:pt idx="72">
                  <c:v>18955600</c:v>
                </c:pt>
                <c:pt idx="73">
                  <c:v>18897500</c:v>
                </c:pt>
                <c:pt idx="74">
                  <c:v>18852800</c:v>
                </c:pt>
                <c:pt idx="75">
                  <c:v>18791700</c:v>
                </c:pt>
                <c:pt idx="76">
                  <c:v>18715700</c:v>
                </c:pt>
                <c:pt idx="77">
                  <c:v>18652100</c:v>
                </c:pt>
                <c:pt idx="78">
                  <c:v>18569800</c:v>
                </c:pt>
                <c:pt idx="79">
                  <c:v>18515900</c:v>
                </c:pt>
                <c:pt idx="80">
                  <c:v>18455800</c:v>
                </c:pt>
                <c:pt idx="81">
                  <c:v>18386100</c:v>
                </c:pt>
                <c:pt idx="82">
                  <c:v>18325000</c:v>
                </c:pt>
                <c:pt idx="83">
                  <c:v>18247600</c:v>
                </c:pt>
                <c:pt idx="84">
                  <c:v>18173400</c:v>
                </c:pt>
                <c:pt idx="85">
                  <c:v>18123500</c:v>
                </c:pt>
                <c:pt idx="86">
                  <c:v>18070900</c:v>
                </c:pt>
                <c:pt idx="87">
                  <c:v>18010800</c:v>
                </c:pt>
                <c:pt idx="88">
                  <c:v>17951000</c:v>
                </c:pt>
                <c:pt idx="89">
                  <c:v>17875700</c:v>
                </c:pt>
                <c:pt idx="90">
                  <c:v>17798800</c:v>
                </c:pt>
                <c:pt idx="91">
                  <c:v>17743200</c:v>
                </c:pt>
                <c:pt idx="92">
                  <c:v>17673000</c:v>
                </c:pt>
                <c:pt idx="93">
                  <c:v>17591700</c:v>
                </c:pt>
                <c:pt idx="94">
                  <c:v>17510300</c:v>
                </c:pt>
                <c:pt idx="95">
                  <c:v>17452400</c:v>
                </c:pt>
                <c:pt idx="96">
                  <c:v>17394200</c:v>
                </c:pt>
                <c:pt idx="97">
                  <c:v>17322800</c:v>
                </c:pt>
                <c:pt idx="98">
                  <c:v>17252300</c:v>
                </c:pt>
                <c:pt idx="99">
                  <c:v>17177500</c:v>
                </c:pt>
                <c:pt idx="100">
                  <c:v>17085400</c:v>
                </c:pt>
                <c:pt idx="101">
                  <c:v>17021800</c:v>
                </c:pt>
                <c:pt idx="102">
                  <c:v>17006700</c:v>
                </c:pt>
                <c:pt idx="103">
                  <c:v>16940500</c:v>
                </c:pt>
                <c:pt idx="104">
                  <c:v>16886700</c:v>
                </c:pt>
                <c:pt idx="105">
                  <c:v>16831100</c:v>
                </c:pt>
                <c:pt idx="106">
                  <c:v>16764000</c:v>
                </c:pt>
                <c:pt idx="107">
                  <c:v>16716800</c:v>
                </c:pt>
                <c:pt idx="108">
                  <c:v>16657400</c:v>
                </c:pt>
                <c:pt idx="109">
                  <c:v>16575400</c:v>
                </c:pt>
                <c:pt idx="110">
                  <c:v>16501500</c:v>
                </c:pt>
                <c:pt idx="111">
                  <c:v>16439900</c:v>
                </c:pt>
                <c:pt idx="112">
                  <c:v>16375200</c:v>
                </c:pt>
                <c:pt idx="113">
                  <c:v>16298700</c:v>
                </c:pt>
                <c:pt idx="114">
                  <c:v>16219300</c:v>
                </c:pt>
                <c:pt idx="115">
                  <c:v>16139100</c:v>
                </c:pt>
                <c:pt idx="116">
                  <c:v>16070700</c:v>
                </c:pt>
                <c:pt idx="117">
                  <c:v>16006700</c:v>
                </c:pt>
                <c:pt idx="118">
                  <c:v>15976300</c:v>
                </c:pt>
                <c:pt idx="119">
                  <c:v>15899400</c:v>
                </c:pt>
                <c:pt idx="120">
                  <c:v>15836800</c:v>
                </c:pt>
                <c:pt idx="121">
                  <c:v>15778300</c:v>
                </c:pt>
                <c:pt idx="122">
                  <c:v>15711700</c:v>
                </c:pt>
                <c:pt idx="123">
                  <c:v>15627500</c:v>
                </c:pt>
                <c:pt idx="124">
                  <c:v>15568500</c:v>
                </c:pt>
                <c:pt idx="125">
                  <c:v>15530700</c:v>
                </c:pt>
                <c:pt idx="126">
                  <c:v>15443500</c:v>
                </c:pt>
                <c:pt idx="127">
                  <c:v>15360700</c:v>
                </c:pt>
                <c:pt idx="128">
                  <c:v>15268000</c:v>
                </c:pt>
                <c:pt idx="129">
                  <c:v>15184000</c:v>
                </c:pt>
                <c:pt idx="130">
                  <c:v>15112800</c:v>
                </c:pt>
                <c:pt idx="131">
                  <c:v>15032100</c:v>
                </c:pt>
                <c:pt idx="132">
                  <c:v>14956800</c:v>
                </c:pt>
                <c:pt idx="133">
                  <c:v>14871300</c:v>
                </c:pt>
                <c:pt idx="134">
                  <c:v>14800200</c:v>
                </c:pt>
                <c:pt idx="135">
                  <c:v>14759600</c:v>
                </c:pt>
                <c:pt idx="136">
                  <c:v>14719500</c:v>
                </c:pt>
                <c:pt idx="137">
                  <c:v>14668200</c:v>
                </c:pt>
                <c:pt idx="138">
                  <c:v>14588100</c:v>
                </c:pt>
                <c:pt idx="139">
                  <c:v>14523800</c:v>
                </c:pt>
                <c:pt idx="140">
                  <c:v>14466000</c:v>
                </c:pt>
                <c:pt idx="141">
                  <c:v>14403200</c:v>
                </c:pt>
                <c:pt idx="142">
                  <c:v>14352900</c:v>
                </c:pt>
                <c:pt idx="143">
                  <c:v>14287800</c:v>
                </c:pt>
                <c:pt idx="144">
                  <c:v>14189100</c:v>
                </c:pt>
                <c:pt idx="145">
                  <c:v>14113800</c:v>
                </c:pt>
                <c:pt idx="146">
                  <c:v>14050200</c:v>
                </c:pt>
                <c:pt idx="147">
                  <c:v>13962300</c:v>
                </c:pt>
                <c:pt idx="148">
                  <c:v>13885300</c:v>
                </c:pt>
                <c:pt idx="149">
                  <c:v>13805500</c:v>
                </c:pt>
                <c:pt idx="150">
                  <c:v>13728700</c:v>
                </c:pt>
                <c:pt idx="151">
                  <c:v>13654500</c:v>
                </c:pt>
                <c:pt idx="152">
                  <c:v>13571900</c:v>
                </c:pt>
                <c:pt idx="153">
                  <c:v>13483700</c:v>
                </c:pt>
                <c:pt idx="154">
                  <c:v>13396600</c:v>
                </c:pt>
                <c:pt idx="155">
                  <c:v>13310200</c:v>
                </c:pt>
                <c:pt idx="156">
                  <c:v>13250200</c:v>
                </c:pt>
                <c:pt idx="157">
                  <c:v>13179600</c:v>
                </c:pt>
                <c:pt idx="158">
                  <c:v>13103500</c:v>
                </c:pt>
                <c:pt idx="159">
                  <c:v>13033100</c:v>
                </c:pt>
                <c:pt idx="160">
                  <c:v>12961700</c:v>
                </c:pt>
                <c:pt idx="161">
                  <c:v>12879300</c:v>
                </c:pt>
                <c:pt idx="162">
                  <c:v>12807200</c:v>
                </c:pt>
                <c:pt idx="163">
                  <c:v>12728100</c:v>
                </c:pt>
                <c:pt idx="164">
                  <c:v>12658700</c:v>
                </c:pt>
                <c:pt idx="165">
                  <c:v>12619600</c:v>
                </c:pt>
                <c:pt idx="166">
                  <c:v>12546000</c:v>
                </c:pt>
                <c:pt idx="167">
                  <c:v>12470300</c:v>
                </c:pt>
                <c:pt idx="168">
                  <c:v>12400800</c:v>
                </c:pt>
                <c:pt idx="169">
                  <c:v>12351300</c:v>
                </c:pt>
                <c:pt idx="170">
                  <c:v>12276500</c:v>
                </c:pt>
                <c:pt idx="171">
                  <c:v>12202700</c:v>
                </c:pt>
                <c:pt idx="172">
                  <c:v>12136800</c:v>
                </c:pt>
                <c:pt idx="173">
                  <c:v>12047200</c:v>
                </c:pt>
                <c:pt idx="174">
                  <c:v>11970900</c:v>
                </c:pt>
                <c:pt idx="175">
                  <c:v>11889200</c:v>
                </c:pt>
                <c:pt idx="176">
                  <c:v>11800500</c:v>
                </c:pt>
                <c:pt idx="177">
                  <c:v>11730200</c:v>
                </c:pt>
                <c:pt idx="178">
                  <c:v>11669700</c:v>
                </c:pt>
                <c:pt idx="179">
                  <c:v>11590000</c:v>
                </c:pt>
                <c:pt idx="180">
                  <c:v>11501100</c:v>
                </c:pt>
                <c:pt idx="181">
                  <c:v>11409000</c:v>
                </c:pt>
                <c:pt idx="182">
                  <c:v>11314300</c:v>
                </c:pt>
                <c:pt idx="183">
                  <c:v>11228400</c:v>
                </c:pt>
                <c:pt idx="184">
                  <c:v>11165000</c:v>
                </c:pt>
                <c:pt idx="185">
                  <c:v>11121800</c:v>
                </c:pt>
                <c:pt idx="186">
                  <c:v>11051000</c:v>
                </c:pt>
                <c:pt idx="187">
                  <c:v>10980000</c:v>
                </c:pt>
                <c:pt idx="188">
                  <c:v>10909800</c:v>
                </c:pt>
                <c:pt idx="189">
                  <c:v>10831600</c:v>
                </c:pt>
                <c:pt idx="190">
                  <c:v>10764800</c:v>
                </c:pt>
                <c:pt idx="191">
                  <c:v>10678800</c:v>
                </c:pt>
                <c:pt idx="192">
                  <c:v>10618900</c:v>
                </c:pt>
                <c:pt idx="193">
                  <c:v>10544100</c:v>
                </c:pt>
                <c:pt idx="194">
                  <c:v>10452700</c:v>
                </c:pt>
                <c:pt idx="195">
                  <c:v>10352600</c:v>
                </c:pt>
                <c:pt idx="196">
                  <c:v>10257900</c:v>
                </c:pt>
                <c:pt idx="197">
                  <c:v>10179400</c:v>
                </c:pt>
                <c:pt idx="198">
                  <c:v>10090000</c:v>
                </c:pt>
                <c:pt idx="199">
                  <c:v>10019000</c:v>
                </c:pt>
                <c:pt idx="200">
                  <c:v>9946730</c:v>
                </c:pt>
                <c:pt idx="201">
                  <c:v>9873020</c:v>
                </c:pt>
                <c:pt idx="202">
                  <c:v>9780530</c:v>
                </c:pt>
                <c:pt idx="203">
                  <c:v>9679200</c:v>
                </c:pt>
                <c:pt idx="204">
                  <c:v>9595710</c:v>
                </c:pt>
                <c:pt idx="205">
                  <c:v>9523680</c:v>
                </c:pt>
                <c:pt idx="206">
                  <c:v>9469450</c:v>
                </c:pt>
                <c:pt idx="207">
                  <c:v>9407410</c:v>
                </c:pt>
                <c:pt idx="208">
                  <c:v>9372090</c:v>
                </c:pt>
                <c:pt idx="209">
                  <c:v>9299230</c:v>
                </c:pt>
                <c:pt idx="210">
                  <c:v>9219780</c:v>
                </c:pt>
                <c:pt idx="211">
                  <c:v>9135450</c:v>
                </c:pt>
                <c:pt idx="212">
                  <c:v>9102680</c:v>
                </c:pt>
                <c:pt idx="213">
                  <c:v>9010480</c:v>
                </c:pt>
                <c:pt idx="214">
                  <c:v>8953010</c:v>
                </c:pt>
                <c:pt idx="215">
                  <c:v>8877810</c:v>
                </c:pt>
                <c:pt idx="216">
                  <c:v>8836690</c:v>
                </c:pt>
                <c:pt idx="217">
                  <c:v>8775870</c:v>
                </c:pt>
                <c:pt idx="218">
                  <c:v>8670710</c:v>
                </c:pt>
                <c:pt idx="219">
                  <c:v>8603250</c:v>
                </c:pt>
                <c:pt idx="220">
                  <c:v>8531960</c:v>
                </c:pt>
                <c:pt idx="221">
                  <c:v>8446220</c:v>
                </c:pt>
                <c:pt idx="222">
                  <c:v>8361400</c:v>
                </c:pt>
                <c:pt idx="223">
                  <c:v>8286550</c:v>
                </c:pt>
                <c:pt idx="224">
                  <c:v>8215030</c:v>
                </c:pt>
                <c:pt idx="225">
                  <c:v>8122380</c:v>
                </c:pt>
                <c:pt idx="226">
                  <c:v>8053780</c:v>
                </c:pt>
                <c:pt idx="227">
                  <c:v>7983590</c:v>
                </c:pt>
                <c:pt idx="228">
                  <c:v>7920230</c:v>
                </c:pt>
                <c:pt idx="229">
                  <c:v>7841090</c:v>
                </c:pt>
                <c:pt idx="230">
                  <c:v>7818190</c:v>
                </c:pt>
                <c:pt idx="231">
                  <c:v>7735270</c:v>
                </c:pt>
                <c:pt idx="232">
                  <c:v>7665800</c:v>
                </c:pt>
                <c:pt idx="233">
                  <c:v>7598310</c:v>
                </c:pt>
                <c:pt idx="234">
                  <c:v>7496910</c:v>
                </c:pt>
                <c:pt idx="235">
                  <c:v>7397750</c:v>
                </c:pt>
                <c:pt idx="236">
                  <c:v>7318500</c:v>
                </c:pt>
                <c:pt idx="237">
                  <c:v>7245950</c:v>
                </c:pt>
                <c:pt idx="238">
                  <c:v>7189460</c:v>
                </c:pt>
                <c:pt idx="239">
                  <c:v>7127580</c:v>
                </c:pt>
                <c:pt idx="240">
                  <c:v>7080600</c:v>
                </c:pt>
                <c:pt idx="241">
                  <c:v>7019660</c:v>
                </c:pt>
                <c:pt idx="242">
                  <c:v>6955130</c:v>
                </c:pt>
                <c:pt idx="243">
                  <c:v>6897610</c:v>
                </c:pt>
                <c:pt idx="244">
                  <c:v>6832440</c:v>
                </c:pt>
                <c:pt idx="245">
                  <c:v>6757510</c:v>
                </c:pt>
                <c:pt idx="246">
                  <c:v>6712300</c:v>
                </c:pt>
                <c:pt idx="247">
                  <c:v>6645070</c:v>
                </c:pt>
                <c:pt idx="248">
                  <c:v>6591880</c:v>
                </c:pt>
                <c:pt idx="249">
                  <c:v>6529450</c:v>
                </c:pt>
                <c:pt idx="250">
                  <c:v>6484250</c:v>
                </c:pt>
                <c:pt idx="251">
                  <c:v>6450220</c:v>
                </c:pt>
                <c:pt idx="252">
                  <c:v>6424560</c:v>
                </c:pt>
                <c:pt idx="253">
                  <c:v>6399000</c:v>
                </c:pt>
                <c:pt idx="254">
                  <c:v>6370140</c:v>
                </c:pt>
                <c:pt idx="255">
                  <c:v>6306770</c:v>
                </c:pt>
                <c:pt idx="256">
                  <c:v>6284420</c:v>
                </c:pt>
                <c:pt idx="257">
                  <c:v>6260780</c:v>
                </c:pt>
                <c:pt idx="258">
                  <c:v>6235360</c:v>
                </c:pt>
                <c:pt idx="259">
                  <c:v>6181110</c:v>
                </c:pt>
                <c:pt idx="260">
                  <c:v>6152830</c:v>
                </c:pt>
                <c:pt idx="261">
                  <c:v>6132030</c:v>
                </c:pt>
                <c:pt idx="262">
                  <c:v>6113800</c:v>
                </c:pt>
                <c:pt idx="263">
                  <c:v>6087520</c:v>
                </c:pt>
                <c:pt idx="264">
                  <c:v>6057990</c:v>
                </c:pt>
                <c:pt idx="265">
                  <c:v>6033860</c:v>
                </c:pt>
                <c:pt idx="266">
                  <c:v>6012740</c:v>
                </c:pt>
                <c:pt idx="267">
                  <c:v>5984890</c:v>
                </c:pt>
                <c:pt idx="268">
                  <c:v>5966770</c:v>
                </c:pt>
                <c:pt idx="269">
                  <c:v>5948870</c:v>
                </c:pt>
                <c:pt idx="270">
                  <c:v>5879040</c:v>
                </c:pt>
                <c:pt idx="271">
                  <c:v>5866590</c:v>
                </c:pt>
                <c:pt idx="272">
                  <c:v>5851170</c:v>
                </c:pt>
                <c:pt idx="273">
                  <c:v>5833690</c:v>
                </c:pt>
                <c:pt idx="274">
                  <c:v>5817050</c:v>
                </c:pt>
                <c:pt idx="275">
                  <c:v>5800310</c:v>
                </c:pt>
                <c:pt idx="276">
                  <c:v>5772580</c:v>
                </c:pt>
                <c:pt idx="277">
                  <c:v>5747200</c:v>
                </c:pt>
                <c:pt idx="278">
                  <c:v>5725910</c:v>
                </c:pt>
                <c:pt idx="279">
                  <c:v>5714950</c:v>
                </c:pt>
                <c:pt idx="280">
                  <c:v>5699680</c:v>
                </c:pt>
                <c:pt idx="281">
                  <c:v>5680300</c:v>
                </c:pt>
                <c:pt idx="282">
                  <c:v>5659520</c:v>
                </c:pt>
                <c:pt idx="283">
                  <c:v>5636370</c:v>
                </c:pt>
                <c:pt idx="284">
                  <c:v>5615070</c:v>
                </c:pt>
                <c:pt idx="285">
                  <c:v>5595660</c:v>
                </c:pt>
                <c:pt idx="286">
                  <c:v>5542220</c:v>
                </c:pt>
                <c:pt idx="287">
                  <c:v>5515620</c:v>
                </c:pt>
                <c:pt idx="288">
                  <c:v>5492970</c:v>
                </c:pt>
                <c:pt idx="289">
                  <c:v>5472240</c:v>
                </c:pt>
                <c:pt idx="290">
                  <c:v>5448310</c:v>
                </c:pt>
                <c:pt idx="291">
                  <c:v>5429720</c:v>
                </c:pt>
                <c:pt idx="292">
                  <c:v>5400920</c:v>
                </c:pt>
                <c:pt idx="293">
                  <c:v>5380530</c:v>
                </c:pt>
                <c:pt idx="294">
                  <c:v>5358800</c:v>
                </c:pt>
                <c:pt idx="295">
                  <c:v>5340100</c:v>
                </c:pt>
                <c:pt idx="296">
                  <c:v>5315230</c:v>
                </c:pt>
                <c:pt idx="297">
                  <c:v>5269850</c:v>
                </c:pt>
                <c:pt idx="298">
                  <c:v>5257020</c:v>
                </c:pt>
                <c:pt idx="299">
                  <c:v>5227510</c:v>
                </c:pt>
                <c:pt idx="300">
                  <c:v>5201230</c:v>
                </c:pt>
                <c:pt idx="301">
                  <c:v>5177890</c:v>
                </c:pt>
                <c:pt idx="302">
                  <c:v>5122910</c:v>
                </c:pt>
                <c:pt idx="303">
                  <c:v>5101680</c:v>
                </c:pt>
                <c:pt idx="304">
                  <c:v>5082630</c:v>
                </c:pt>
                <c:pt idx="305">
                  <c:v>5060890</c:v>
                </c:pt>
                <c:pt idx="306">
                  <c:v>5040440</c:v>
                </c:pt>
                <c:pt idx="307">
                  <c:v>5011910</c:v>
                </c:pt>
                <c:pt idx="308">
                  <c:v>4969680</c:v>
                </c:pt>
                <c:pt idx="309">
                  <c:v>4957760</c:v>
                </c:pt>
                <c:pt idx="310">
                  <c:v>4935760</c:v>
                </c:pt>
                <c:pt idx="311">
                  <c:v>4908210</c:v>
                </c:pt>
                <c:pt idx="312">
                  <c:v>4885410</c:v>
                </c:pt>
                <c:pt idx="313">
                  <c:v>4851640</c:v>
                </c:pt>
                <c:pt idx="314">
                  <c:v>4817100</c:v>
                </c:pt>
                <c:pt idx="315">
                  <c:v>4796500</c:v>
                </c:pt>
                <c:pt idx="316">
                  <c:v>4774660</c:v>
                </c:pt>
                <c:pt idx="317">
                  <c:v>4755750</c:v>
                </c:pt>
                <c:pt idx="318">
                  <c:v>4738080</c:v>
                </c:pt>
                <c:pt idx="319">
                  <c:v>4724420</c:v>
                </c:pt>
                <c:pt idx="320">
                  <c:v>4694560</c:v>
                </c:pt>
                <c:pt idx="321">
                  <c:v>4675930</c:v>
                </c:pt>
                <c:pt idx="322">
                  <c:v>4614170</c:v>
                </c:pt>
                <c:pt idx="323">
                  <c:v>4594440</c:v>
                </c:pt>
                <c:pt idx="324">
                  <c:v>4571830</c:v>
                </c:pt>
                <c:pt idx="325">
                  <c:v>4542450</c:v>
                </c:pt>
                <c:pt idx="326">
                  <c:v>4524460</c:v>
                </c:pt>
                <c:pt idx="327">
                  <c:v>4505040</c:v>
                </c:pt>
                <c:pt idx="328">
                  <c:v>4490640</c:v>
                </c:pt>
                <c:pt idx="329">
                  <c:v>4473880</c:v>
                </c:pt>
                <c:pt idx="330">
                  <c:v>4465860</c:v>
                </c:pt>
                <c:pt idx="331">
                  <c:v>4449980</c:v>
                </c:pt>
                <c:pt idx="332">
                  <c:v>4419310</c:v>
                </c:pt>
                <c:pt idx="333">
                  <c:v>4401560</c:v>
                </c:pt>
                <c:pt idx="334">
                  <c:v>4361290</c:v>
                </c:pt>
                <c:pt idx="335">
                  <c:v>4335340</c:v>
                </c:pt>
                <c:pt idx="336">
                  <c:v>4301370</c:v>
                </c:pt>
                <c:pt idx="337">
                  <c:v>4284980</c:v>
                </c:pt>
                <c:pt idx="338">
                  <c:v>4249100</c:v>
                </c:pt>
                <c:pt idx="339">
                  <c:v>4231850</c:v>
                </c:pt>
                <c:pt idx="340">
                  <c:v>4212970</c:v>
                </c:pt>
                <c:pt idx="341">
                  <c:v>4184890</c:v>
                </c:pt>
                <c:pt idx="342">
                  <c:v>4167270</c:v>
                </c:pt>
                <c:pt idx="343">
                  <c:v>4151560</c:v>
                </c:pt>
                <c:pt idx="344">
                  <c:v>4129840</c:v>
                </c:pt>
                <c:pt idx="345">
                  <c:v>4109990</c:v>
                </c:pt>
                <c:pt idx="346">
                  <c:v>4092090</c:v>
                </c:pt>
                <c:pt idx="347">
                  <c:v>4075140</c:v>
                </c:pt>
                <c:pt idx="348">
                  <c:v>4049400</c:v>
                </c:pt>
                <c:pt idx="349">
                  <c:v>4031160</c:v>
                </c:pt>
                <c:pt idx="350">
                  <c:v>4022530</c:v>
                </c:pt>
                <c:pt idx="351">
                  <c:v>4009060</c:v>
                </c:pt>
                <c:pt idx="352">
                  <c:v>3992990</c:v>
                </c:pt>
                <c:pt idx="353">
                  <c:v>3977740</c:v>
                </c:pt>
                <c:pt idx="354">
                  <c:v>3958470</c:v>
                </c:pt>
                <c:pt idx="355">
                  <c:v>3938910</c:v>
                </c:pt>
                <c:pt idx="356">
                  <c:v>3919300</c:v>
                </c:pt>
                <c:pt idx="357">
                  <c:v>3901630</c:v>
                </c:pt>
                <c:pt idx="358">
                  <c:v>3877830</c:v>
                </c:pt>
                <c:pt idx="359">
                  <c:v>3856380</c:v>
                </c:pt>
                <c:pt idx="360">
                  <c:v>3832980</c:v>
                </c:pt>
                <c:pt idx="361">
                  <c:v>3815650</c:v>
                </c:pt>
                <c:pt idx="362">
                  <c:v>3793940</c:v>
                </c:pt>
                <c:pt idx="363">
                  <c:v>3775840</c:v>
                </c:pt>
                <c:pt idx="364">
                  <c:v>3737080</c:v>
                </c:pt>
                <c:pt idx="365">
                  <c:v>3722120</c:v>
                </c:pt>
                <c:pt idx="366">
                  <c:v>3701610</c:v>
                </c:pt>
                <c:pt idx="367">
                  <c:v>3682620</c:v>
                </c:pt>
                <c:pt idx="368">
                  <c:v>3664930</c:v>
                </c:pt>
                <c:pt idx="369">
                  <c:v>3650150</c:v>
                </c:pt>
                <c:pt idx="370">
                  <c:v>3628590</c:v>
                </c:pt>
                <c:pt idx="371">
                  <c:v>3612640</c:v>
                </c:pt>
                <c:pt idx="372">
                  <c:v>3595830</c:v>
                </c:pt>
                <c:pt idx="373">
                  <c:v>3575620</c:v>
                </c:pt>
                <c:pt idx="374">
                  <c:v>3556090</c:v>
                </c:pt>
                <c:pt idx="375">
                  <c:v>3538310</c:v>
                </c:pt>
                <c:pt idx="376">
                  <c:v>3521750</c:v>
                </c:pt>
                <c:pt idx="377">
                  <c:v>3506940</c:v>
                </c:pt>
                <c:pt idx="378">
                  <c:v>3488820</c:v>
                </c:pt>
                <c:pt idx="379">
                  <c:v>3471660</c:v>
                </c:pt>
                <c:pt idx="380">
                  <c:v>3458060</c:v>
                </c:pt>
                <c:pt idx="381">
                  <c:v>3438270</c:v>
                </c:pt>
                <c:pt idx="382">
                  <c:v>3419640</c:v>
                </c:pt>
                <c:pt idx="383">
                  <c:v>3401990</c:v>
                </c:pt>
                <c:pt idx="384">
                  <c:v>3384520</c:v>
                </c:pt>
                <c:pt idx="385">
                  <c:v>3365060</c:v>
                </c:pt>
                <c:pt idx="386">
                  <c:v>3353180</c:v>
                </c:pt>
                <c:pt idx="387">
                  <c:v>3335760</c:v>
                </c:pt>
                <c:pt idx="388">
                  <c:v>3322930</c:v>
                </c:pt>
                <c:pt idx="389">
                  <c:v>3296780</c:v>
                </c:pt>
                <c:pt idx="390">
                  <c:v>3280720</c:v>
                </c:pt>
                <c:pt idx="391">
                  <c:v>3269780</c:v>
                </c:pt>
                <c:pt idx="392">
                  <c:v>3254410</c:v>
                </c:pt>
                <c:pt idx="393">
                  <c:v>3239130</c:v>
                </c:pt>
                <c:pt idx="394">
                  <c:v>3225550</c:v>
                </c:pt>
                <c:pt idx="395">
                  <c:v>3214760</c:v>
                </c:pt>
                <c:pt idx="396">
                  <c:v>3205410</c:v>
                </c:pt>
                <c:pt idx="397">
                  <c:v>3191470</c:v>
                </c:pt>
                <c:pt idx="398">
                  <c:v>3180700</c:v>
                </c:pt>
                <c:pt idx="399">
                  <c:v>3166010</c:v>
                </c:pt>
                <c:pt idx="400">
                  <c:v>3149200</c:v>
                </c:pt>
                <c:pt idx="401">
                  <c:v>3133730</c:v>
                </c:pt>
                <c:pt idx="402">
                  <c:v>3122700</c:v>
                </c:pt>
                <c:pt idx="403">
                  <c:v>3114370</c:v>
                </c:pt>
                <c:pt idx="404">
                  <c:v>3101590</c:v>
                </c:pt>
                <c:pt idx="405">
                  <c:v>3082790</c:v>
                </c:pt>
                <c:pt idx="406">
                  <c:v>3063470</c:v>
                </c:pt>
                <c:pt idx="407">
                  <c:v>3050630</c:v>
                </c:pt>
                <c:pt idx="408">
                  <c:v>3036960</c:v>
                </c:pt>
                <c:pt idx="409">
                  <c:v>3021920</c:v>
                </c:pt>
                <c:pt idx="410">
                  <c:v>3008710</c:v>
                </c:pt>
                <c:pt idx="411">
                  <c:v>2997500</c:v>
                </c:pt>
                <c:pt idx="412">
                  <c:v>2986140</c:v>
                </c:pt>
                <c:pt idx="413">
                  <c:v>2970140</c:v>
                </c:pt>
                <c:pt idx="414">
                  <c:v>2959010</c:v>
                </c:pt>
                <c:pt idx="415">
                  <c:v>2944220</c:v>
                </c:pt>
                <c:pt idx="416">
                  <c:v>2933030</c:v>
                </c:pt>
                <c:pt idx="417">
                  <c:v>2919090</c:v>
                </c:pt>
                <c:pt idx="418">
                  <c:v>2906280</c:v>
                </c:pt>
                <c:pt idx="419">
                  <c:v>2895020</c:v>
                </c:pt>
                <c:pt idx="420">
                  <c:v>2885790</c:v>
                </c:pt>
                <c:pt idx="421">
                  <c:v>2867210</c:v>
                </c:pt>
                <c:pt idx="422">
                  <c:v>2859600</c:v>
                </c:pt>
                <c:pt idx="423">
                  <c:v>2844610</c:v>
                </c:pt>
                <c:pt idx="424">
                  <c:v>2834740</c:v>
                </c:pt>
                <c:pt idx="425">
                  <c:v>2823490</c:v>
                </c:pt>
                <c:pt idx="426">
                  <c:v>2811690</c:v>
                </c:pt>
                <c:pt idx="427">
                  <c:v>2802490</c:v>
                </c:pt>
                <c:pt idx="428">
                  <c:v>2794390</c:v>
                </c:pt>
                <c:pt idx="429">
                  <c:v>2784470</c:v>
                </c:pt>
                <c:pt idx="430">
                  <c:v>2773310</c:v>
                </c:pt>
                <c:pt idx="431">
                  <c:v>2760640</c:v>
                </c:pt>
                <c:pt idx="432">
                  <c:v>2749650</c:v>
                </c:pt>
                <c:pt idx="433">
                  <c:v>2737900</c:v>
                </c:pt>
                <c:pt idx="434">
                  <c:v>2726550</c:v>
                </c:pt>
                <c:pt idx="435">
                  <c:v>2701170</c:v>
                </c:pt>
                <c:pt idx="436">
                  <c:v>2689790</c:v>
                </c:pt>
                <c:pt idx="437">
                  <c:v>2681170</c:v>
                </c:pt>
                <c:pt idx="438">
                  <c:v>2668430</c:v>
                </c:pt>
                <c:pt idx="439">
                  <c:v>2640340</c:v>
                </c:pt>
                <c:pt idx="440">
                  <c:v>2631080</c:v>
                </c:pt>
                <c:pt idx="441">
                  <c:v>2610790</c:v>
                </c:pt>
                <c:pt idx="442">
                  <c:v>2600030</c:v>
                </c:pt>
                <c:pt idx="443">
                  <c:v>2589300</c:v>
                </c:pt>
                <c:pt idx="444">
                  <c:v>2579880</c:v>
                </c:pt>
                <c:pt idx="445">
                  <c:v>2566260</c:v>
                </c:pt>
                <c:pt idx="446">
                  <c:v>2559530</c:v>
                </c:pt>
                <c:pt idx="447">
                  <c:v>2552040</c:v>
                </c:pt>
                <c:pt idx="448">
                  <c:v>2544500</c:v>
                </c:pt>
                <c:pt idx="449">
                  <c:v>2532890</c:v>
                </c:pt>
                <c:pt idx="450">
                  <c:v>2525050</c:v>
                </c:pt>
                <c:pt idx="451">
                  <c:v>2518370</c:v>
                </c:pt>
                <c:pt idx="452">
                  <c:v>2507890</c:v>
                </c:pt>
                <c:pt idx="453">
                  <c:v>2497520</c:v>
                </c:pt>
                <c:pt idx="454">
                  <c:v>2488820</c:v>
                </c:pt>
                <c:pt idx="455">
                  <c:v>2478690</c:v>
                </c:pt>
                <c:pt idx="456">
                  <c:v>2464980</c:v>
                </c:pt>
                <c:pt idx="457">
                  <c:v>2456310</c:v>
                </c:pt>
                <c:pt idx="458">
                  <c:v>2445160</c:v>
                </c:pt>
                <c:pt idx="459">
                  <c:v>2437760</c:v>
                </c:pt>
                <c:pt idx="460">
                  <c:v>2430820</c:v>
                </c:pt>
                <c:pt idx="461">
                  <c:v>2421160</c:v>
                </c:pt>
                <c:pt idx="462">
                  <c:v>2414150</c:v>
                </c:pt>
                <c:pt idx="463">
                  <c:v>2402410</c:v>
                </c:pt>
                <c:pt idx="464">
                  <c:v>2392860</c:v>
                </c:pt>
                <c:pt idx="465">
                  <c:v>2384780</c:v>
                </c:pt>
                <c:pt idx="466">
                  <c:v>2376290</c:v>
                </c:pt>
                <c:pt idx="467">
                  <c:v>2363670</c:v>
                </c:pt>
                <c:pt idx="468">
                  <c:v>2357090</c:v>
                </c:pt>
                <c:pt idx="469">
                  <c:v>2352240</c:v>
                </c:pt>
                <c:pt idx="470">
                  <c:v>2343730</c:v>
                </c:pt>
                <c:pt idx="471">
                  <c:v>2333080</c:v>
                </c:pt>
                <c:pt idx="472">
                  <c:v>2323810</c:v>
                </c:pt>
                <c:pt idx="473">
                  <c:v>2309330</c:v>
                </c:pt>
                <c:pt idx="474">
                  <c:v>2298910</c:v>
                </c:pt>
                <c:pt idx="475">
                  <c:v>2281500</c:v>
                </c:pt>
                <c:pt idx="476">
                  <c:v>2273140</c:v>
                </c:pt>
                <c:pt idx="477">
                  <c:v>2266240</c:v>
                </c:pt>
                <c:pt idx="478">
                  <c:v>2260000</c:v>
                </c:pt>
                <c:pt idx="479">
                  <c:v>2255370</c:v>
                </c:pt>
                <c:pt idx="480">
                  <c:v>2244300</c:v>
                </c:pt>
                <c:pt idx="481">
                  <c:v>2237380</c:v>
                </c:pt>
                <c:pt idx="482">
                  <c:v>2230660</c:v>
                </c:pt>
                <c:pt idx="483">
                  <c:v>2222710</c:v>
                </c:pt>
                <c:pt idx="484">
                  <c:v>2215140</c:v>
                </c:pt>
                <c:pt idx="485">
                  <c:v>2206460</c:v>
                </c:pt>
                <c:pt idx="486">
                  <c:v>2197830</c:v>
                </c:pt>
                <c:pt idx="487">
                  <c:v>2186050</c:v>
                </c:pt>
                <c:pt idx="488">
                  <c:v>2180000</c:v>
                </c:pt>
                <c:pt idx="489">
                  <c:v>2171040</c:v>
                </c:pt>
                <c:pt idx="490">
                  <c:v>2161220</c:v>
                </c:pt>
                <c:pt idx="491">
                  <c:v>2154310</c:v>
                </c:pt>
                <c:pt idx="492">
                  <c:v>2148550</c:v>
                </c:pt>
                <c:pt idx="493">
                  <c:v>2141300</c:v>
                </c:pt>
                <c:pt idx="494">
                  <c:v>2131630</c:v>
                </c:pt>
                <c:pt idx="495">
                  <c:v>2122580</c:v>
                </c:pt>
                <c:pt idx="496">
                  <c:v>2116420</c:v>
                </c:pt>
                <c:pt idx="497">
                  <c:v>2109140</c:v>
                </c:pt>
                <c:pt idx="498">
                  <c:v>2098510</c:v>
                </c:pt>
                <c:pt idx="499">
                  <c:v>2088440</c:v>
                </c:pt>
                <c:pt idx="500">
                  <c:v>2081990</c:v>
                </c:pt>
                <c:pt idx="501">
                  <c:v>2072170</c:v>
                </c:pt>
                <c:pt idx="502">
                  <c:v>2064260</c:v>
                </c:pt>
                <c:pt idx="503">
                  <c:v>2057190</c:v>
                </c:pt>
                <c:pt idx="504">
                  <c:v>2048190</c:v>
                </c:pt>
                <c:pt idx="505">
                  <c:v>2042050</c:v>
                </c:pt>
                <c:pt idx="506">
                  <c:v>2035280</c:v>
                </c:pt>
                <c:pt idx="507">
                  <c:v>2029150</c:v>
                </c:pt>
                <c:pt idx="508">
                  <c:v>2022030</c:v>
                </c:pt>
                <c:pt idx="509">
                  <c:v>2015790</c:v>
                </c:pt>
                <c:pt idx="510">
                  <c:v>2008400</c:v>
                </c:pt>
                <c:pt idx="511">
                  <c:v>2003010</c:v>
                </c:pt>
                <c:pt idx="512">
                  <c:v>1996830</c:v>
                </c:pt>
                <c:pt idx="513">
                  <c:v>1991530</c:v>
                </c:pt>
                <c:pt idx="514">
                  <c:v>1984520</c:v>
                </c:pt>
                <c:pt idx="515">
                  <c:v>1977300</c:v>
                </c:pt>
                <c:pt idx="516">
                  <c:v>1967770</c:v>
                </c:pt>
                <c:pt idx="517">
                  <c:v>1961890</c:v>
                </c:pt>
                <c:pt idx="518">
                  <c:v>1951730</c:v>
                </c:pt>
                <c:pt idx="519">
                  <c:v>1942520</c:v>
                </c:pt>
                <c:pt idx="520">
                  <c:v>1935390</c:v>
                </c:pt>
                <c:pt idx="521">
                  <c:v>1925370</c:v>
                </c:pt>
                <c:pt idx="522">
                  <c:v>1914700</c:v>
                </c:pt>
                <c:pt idx="523">
                  <c:v>1910460</c:v>
                </c:pt>
                <c:pt idx="524">
                  <c:v>1905120</c:v>
                </c:pt>
                <c:pt idx="525">
                  <c:v>1895390</c:v>
                </c:pt>
                <c:pt idx="526">
                  <c:v>1889120</c:v>
                </c:pt>
                <c:pt idx="527">
                  <c:v>1882850</c:v>
                </c:pt>
                <c:pt idx="528">
                  <c:v>1877210</c:v>
                </c:pt>
                <c:pt idx="529">
                  <c:v>1866080</c:v>
                </c:pt>
                <c:pt idx="530">
                  <c:v>1858420</c:v>
                </c:pt>
                <c:pt idx="531">
                  <c:v>1854380</c:v>
                </c:pt>
                <c:pt idx="532">
                  <c:v>1847390</c:v>
                </c:pt>
                <c:pt idx="533">
                  <c:v>1840840</c:v>
                </c:pt>
                <c:pt idx="534">
                  <c:v>1834610</c:v>
                </c:pt>
                <c:pt idx="535">
                  <c:v>1828840</c:v>
                </c:pt>
                <c:pt idx="536">
                  <c:v>1821520</c:v>
                </c:pt>
                <c:pt idx="537">
                  <c:v>1812970</c:v>
                </c:pt>
                <c:pt idx="538">
                  <c:v>1805490</c:v>
                </c:pt>
                <c:pt idx="539">
                  <c:v>1800560</c:v>
                </c:pt>
                <c:pt idx="540">
                  <c:v>1794370</c:v>
                </c:pt>
                <c:pt idx="541">
                  <c:v>1785210</c:v>
                </c:pt>
                <c:pt idx="542">
                  <c:v>1777210</c:v>
                </c:pt>
                <c:pt idx="543">
                  <c:v>1768110</c:v>
                </c:pt>
                <c:pt idx="544">
                  <c:v>1762490</c:v>
                </c:pt>
                <c:pt idx="545">
                  <c:v>1755350</c:v>
                </c:pt>
                <c:pt idx="546">
                  <c:v>1749780</c:v>
                </c:pt>
                <c:pt idx="547">
                  <c:v>1739720</c:v>
                </c:pt>
                <c:pt idx="548">
                  <c:v>1734350</c:v>
                </c:pt>
                <c:pt idx="549">
                  <c:v>1728870</c:v>
                </c:pt>
                <c:pt idx="550">
                  <c:v>1722200</c:v>
                </c:pt>
                <c:pt idx="551">
                  <c:v>1717090</c:v>
                </c:pt>
                <c:pt idx="552">
                  <c:v>1712330</c:v>
                </c:pt>
                <c:pt idx="553">
                  <c:v>1705760</c:v>
                </c:pt>
                <c:pt idx="554">
                  <c:v>1698460</c:v>
                </c:pt>
                <c:pt idx="555">
                  <c:v>1693000</c:v>
                </c:pt>
                <c:pt idx="556">
                  <c:v>1687670</c:v>
                </c:pt>
                <c:pt idx="557">
                  <c:v>1680780</c:v>
                </c:pt>
                <c:pt idx="558">
                  <c:v>1676500</c:v>
                </c:pt>
                <c:pt idx="559">
                  <c:v>1669170</c:v>
                </c:pt>
                <c:pt idx="560">
                  <c:v>1662350</c:v>
                </c:pt>
                <c:pt idx="561">
                  <c:v>1658560</c:v>
                </c:pt>
                <c:pt idx="562">
                  <c:v>1652680</c:v>
                </c:pt>
                <c:pt idx="563">
                  <c:v>1645030</c:v>
                </c:pt>
                <c:pt idx="564">
                  <c:v>1640940</c:v>
                </c:pt>
                <c:pt idx="565">
                  <c:v>1632620</c:v>
                </c:pt>
                <c:pt idx="566">
                  <c:v>1629990</c:v>
                </c:pt>
                <c:pt idx="567">
                  <c:v>1625520</c:v>
                </c:pt>
                <c:pt idx="568">
                  <c:v>1618250</c:v>
                </c:pt>
                <c:pt idx="569">
                  <c:v>1614040</c:v>
                </c:pt>
                <c:pt idx="570">
                  <c:v>1611110</c:v>
                </c:pt>
                <c:pt idx="571">
                  <c:v>1603750</c:v>
                </c:pt>
                <c:pt idx="572">
                  <c:v>1597980</c:v>
                </c:pt>
                <c:pt idx="573">
                  <c:v>1590940</c:v>
                </c:pt>
                <c:pt idx="574">
                  <c:v>1585360</c:v>
                </c:pt>
                <c:pt idx="575">
                  <c:v>1580450</c:v>
                </c:pt>
                <c:pt idx="576">
                  <c:v>1572920</c:v>
                </c:pt>
                <c:pt idx="577">
                  <c:v>1567120</c:v>
                </c:pt>
                <c:pt idx="578">
                  <c:v>1561310</c:v>
                </c:pt>
                <c:pt idx="579">
                  <c:v>1555290</c:v>
                </c:pt>
                <c:pt idx="580">
                  <c:v>1550040</c:v>
                </c:pt>
                <c:pt idx="581">
                  <c:v>1544850</c:v>
                </c:pt>
                <c:pt idx="582">
                  <c:v>1539880</c:v>
                </c:pt>
                <c:pt idx="583">
                  <c:v>1535340</c:v>
                </c:pt>
                <c:pt idx="584">
                  <c:v>1529810</c:v>
                </c:pt>
                <c:pt idx="585">
                  <c:v>1524880</c:v>
                </c:pt>
                <c:pt idx="586">
                  <c:v>1518590</c:v>
                </c:pt>
                <c:pt idx="587">
                  <c:v>1513850</c:v>
                </c:pt>
                <c:pt idx="588">
                  <c:v>1508830</c:v>
                </c:pt>
                <c:pt idx="589">
                  <c:v>1504550</c:v>
                </c:pt>
                <c:pt idx="590">
                  <c:v>1499150</c:v>
                </c:pt>
                <c:pt idx="591">
                  <c:v>1493900</c:v>
                </c:pt>
                <c:pt idx="592">
                  <c:v>1488760</c:v>
                </c:pt>
                <c:pt idx="593">
                  <c:v>1484850</c:v>
                </c:pt>
                <c:pt idx="594">
                  <c:v>1480880</c:v>
                </c:pt>
                <c:pt idx="595">
                  <c:v>1476370</c:v>
                </c:pt>
                <c:pt idx="596">
                  <c:v>1472250</c:v>
                </c:pt>
                <c:pt idx="597">
                  <c:v>1466550</c:v>
                </c:pt>
                <c:pt idx="598">
                  <c:v>1461630</c:v>
                </c:pt>
                <c:pt idx="599">
                  <c:v>1458040</c:v>
                </c:pt>
                <c:pt idx="600">
                  <c:v>1452210</c:v>
                </c:pt>
                <c:pt idx="601">
                  <c:v>1447690</c:v>
                </c:pt>
                <c:pt idx="602">
                  <c:v>1443470</c:v>
                </c:pt>
                <c:pt idx="603">
                  <c:v>1439080</c:v>
                </c:pt>
                <c:pt idx="604">
                  <c:v>1433050</c:v>
                </c:pt>
                <c:pt idx="605">
                  <c:v>1430700</c:v>
                </c:pt>
                <c:pt idx="606">
                  <c:v>1425440</c:v>
                </c:pt>
                <c:pt idx="607">
                  <c:v>1420500</c:v>
                </c:pt>
                <c:pt idx="608">
                  <c:v>1415940</c:v>
                </c:pt>
                <c:pt idx="609">
                  <c:v>1411760</c:v>
                </c:pt>
                <c:pt idx="610">
                  <c:v>1406820</c:v>
                </c:pt>
                <c:pt idx="611">
                  <c:v>1403070</c:v>
                </c:pt>
                <c:pt idx="612">
                  <c:v>1398090</c:v>
                </c:pt>
                <c:pt idx="613">
                  <c:v>1393430</c:v>
                </c:pt>
                <c:pt idx="614">
                  <c:v>1386080</c:v>
                </c:pt>
                <c:pt idx="615">
                  <c:v>1381740</c:v>
                </c:pt>
                <c:pt idx="616">
                  <c:v>1376800</c:v>
                </c:pt>
                <c:pt idx="617">
                  <c:v>1372500</c:v>
                </c:pt>
                <c:pt idx="618">
                  <c:v>1367800</c:v>
                </c:pt>
                <c:pt idx="619">
                  <c:v>1362790</c:v>
                </c:pt>
                <c:pt idx="620">
                  <c:v>1358730</c:v>
                </c:pt>
                <c:pt idx="621">
                  <c:v>1351700</c:v>
                </c:pt>
                <c:pt idx="622">
                  <c:v>1347510</c:v>
                </c:pt>
                <c:pt idx="623">
                  <c:v>1343650</c:v>
                </c:pt>
                <c:pt idx="624">
                  <c:v>1339210</c:v>
                </c:pt>
                <c:pt idx="625">
                  <c:v>1335520</c:v>
                </c:pt>
                <c:pt idx="626">
                  <c:v>1331600</c:v>
                </c:pt>
                <c:pt idx="627">
                  <c:v>1326490</c:v>
                </c:pt>
                <c:pt idx="628">
                  <c:v>1322540</c:v>
                </c:pt>
                <c:pt idx="629">
                  <c:v>1318420</c:v>
                </c:pt>
                <c:pt idx="630">
                  <c:v>1315900</c:v>
                </c:pt>
                <c:pt idx="631">
                  <c:v>1312000</c:v>
                </c:pt>
                <c:pt idx="632">
                  <c:v>1307890</c:v>
                </c:pt>
                <c:pt idx="633">
                  <c:v>1303910</c:v>
                </c:pt>
                <c:pt idx="634">
                  <c:v>1299120</c:v>
                </c:pt>
                <c:pt idx="635">
                  <c:v>1294230</c:v>
                </c:pt>
                <c:pt idx="636">
                  <c:v>1289410</c:v>
                </c:pt>
                <c:pt idx="637">
                  <c:v>1286460</c:v>
                </c:pt>
                <c:pt idx="638">
                  <c:v>1280490</c:v>
                </c:pt>
                <c:pt idx="639">
                  <c:v>1275790</c:v>
                </c:pt>
                <c:pt idx="640">
                  <c:v>1271300</c:v>
                </c:pt>
                <c:pt idx="641">
                  <c:v>1264640</c:v>
                </c:pt>
                <c:pt idx="642">
                  <c:v>1259930</c:v>
                </c:pt>
                <c:pt idx="643">
                  <c:v>1255370</c:v>
                </c:pt>
                <c:pt idx="644">
                  <c:v>1252870</c:v>
                </c:pt>
                <c:pt idx="645">
                  <c:v>1248400</c:v>
                </c:pt>
                <c:pt idx="646">
                  <c:v>1243140</c:v>
                </c:pt>
                <c:pt idx="647">
                  <c:v>1238300</c:v>
                </c:pt>
                <c:pt idx="648">
                  <c:v>1234450</c:v>
                </c:pt>
                <c:pt idx="649">
                  <c:v>1232020</c:v>
                </c:pt>
                <c:pt idx="650">
                  <c:v>1228630</c:v>
                </c:pt>
                <c:pt idx="651">
                  <c:v>1226270</c:v>
                </c:pt>
                <c:pt idx="652">
                  <c:v>1223220</c:v>
                </c:pt>
                <c:pt idx="653">
                  <c:v>1218750</c:v>
                </c:pt>
                <c:pt idx="654">
                  <c:v>1215920</c:v>
                </c:pt>
                <c:pt idx="655">
                  <c:v>1210850</c:v>
                </c:pt>
                <c:pt idx="656">
                  <c:v>1206410</c:v>
                </c:pt>
                <c:pt idx="657">
                  <c:v>1202760</c:v>
                </c:pt>
                <c:pt idx="658">
                  <c:v>1199330</c:v>
                </c:pt>
                <c:pt idx="659">
                  <c:v>1196720</c:v>
                </c:pt>
                <c:pt idx="660">
                  <c:v>1193270</c:v>
                </c:pt>
                <c:pt idx="661">
                  <c:v>1190220</c:v>
                </c:pt>
                <c:pt idx="662">
                  <c:v>1186930</c:v>
                </c:pt>
                <c:pt idx="663">
                  <c:v>1183760</c:v>
                </c:pt>
                <c:pt idx="664">
                  <c:v>1179530</c:v>
                </c:pt>
                <c:pt idx="665">
                  <c:v>1174940</c:v>
                </c:pt>
                <c:pt idx="666">
                  <c:v>1170810</c:v>
                </c:pt>
                <c:pt idx="667">
                  <c:v>1166920</c:v>
                </c:pt>
                <c:pt idx="668">
                  <c:v>1162580</c:v>
                </c:pt>
                <c:pt idx="669">
                  <c:v>1158660</c:v>
                </c:pt>
                <c:pt idx="670">
                  <c:v>1156010</c:v>
                </c:pt>
                <c:pt idx="671">
                  <c:v>1152180</c:v>
                </c:pt>
                <c:pt idx="672">
                  <c:v>1148760</c:v>
                </c:pt>
                <c:pt idx="673">
                  <c:v>1144790</c:v>
                </c:pt>
                <c:pt idx="674">
                  <c:v>1140020</c:v>
                </c:pt>
                <c:pt idx="675">
                  <c:v>1135770</c:v>
                </c:pt>
                <c:pt idx="676">
                  <c:v>1131360</c:v>
                </c:pt>
                <c:pt idx="677">
                  <c:v>1126010</c:v>
                </c:pt>
                <c:pt idx="678">
                  <c:v>1121540</c:v>
                </c:pt>
                <c:pt idx="679">
                  <c:v>1115650</c:v>
                </c:pt>
                <c:pt idx="680">
                  <c:v>1112360</c:v>
                </c:pt>
                <c:pt idx="681">
                  <c:v>1108540</c:v>
                </c:pt>
                <c:pt idx="682">
                  <c:v>1104220</c:v>
                </c:pt>
                <c:pt idx="683">
                  <c:v>1100390</c:v>
                </c:pt>
                <c:pt idx="684">
                  <c:v>1097700</c:v>
                </c:pt>
                <c:pt idx="685">
                  <c:v>1094420</c:v>
                </c:pt>
                <c:pt idx="686">
                  <c:v>1090440</c:v>
                </c:pt>
                <c:pt idx="687">
                  <c:v>1087140</c:v>
                </c:pt>
                <c:pt idx="688">
                  <c:v>1084950</c:v>
                </c:pt>
                <c:pt idx="689">
                  <c:v>1080400</c:v>
                </c:pt>
                <c:pt idx="690">
                  <c:v>1078080</c:v>
                </c:pt>
                <c:pt idx="691">
                  <c:v>1074000</c:v>
                </c:pt>
                <c:pt idx="692">
                  <c:v>1069570</c:v>
                </c:pt>
                <c:pt idx="693">
                  <c:v>1067640</c:v>
                </c:pt>
                <c:pt idx="694">
                  <c:v>1063880</c:v>
                </c:pt>
                <c:pt idx="695">
                  <c:v>1060570</c:v>
                </c:pt>
                <c:pt idx="696">
                  <c:v>1056460</c:v>
                </c:pt>
                <c:pt idx="697">
                  <c:v>1052190</c:v>
                </c:pt>
                <c:pt idx="698">
                  <c:v>1049420</c:v>
                </c:pt>
                <c:pt idx="699">
                  <c:v>1044930</c:v>
                </c:pt>
                <c:pt idx="700">
                  <c:v>1041160</c:v>
                </c:pt>
                <c:pt idx="701">
                  <c:v>1037190</c:v>
                </c:pt>
                <c:pt idx="702">
                  <c:v>1033020</c:v>
                </c:pt>
                <c:pt idx="703">
                  <c:v>1029730</c:v>
                </c:pt>
                <c:pt idx="704">
                  <c:v>1026080</c:v>
                </c:pt>
                <c:pt idx="705">
                  <c:v>1023170</c:v>
                </c:pt>
                <c:pt idx="706">
                  <c:v>1019980</c:v>
                </c:pt>
                <c:pt idx="707">
                  <c:v>1017300</c:v>
                </c:pt>
                <c:pt idx="708">
                  <c:v>1014790</c:v>
                </c:pt>
                <c:pt idx="709">
                  <c:v>1011100</c:v>
                </c:pt>
                <c:pt idx="710">
                  <c:v>1008410</c:v>
                </c:pt>
                <c:pt idx="711">
                  <c:v>1005420</c:v>
                </c:pt>
                <c:pt idx="712">
                  <c:v>1001980</c:v>
                </c:pt>
                <c:pt idx="713" formatCode="General">
                  <c:v>998984</c:v>
                </c:pt>
                <c:pt idx="714" formatCode="General">
                  <c:v>994530</c:v>
                </c:pt>
                <c:pt idx="715" formatCode="General">
                  <c:v>990537</c:v>
                </c:pt>
                <c:pt idx="716" formatCode="General">
                  <c:v>988046</c:v>
                </c:pt>
                <c:pt idx="717" formatCode="General">
                  <c:v>984760</c:v>
                </c:pt>
                <c:pt idx="718" formatCode="General">
                  <c:v>982035</c:v>
                </c:pt>
                <c:pt idx="719" formatCode="General">
                  <c:v>980212</c:v>
                </c:pt>
                <c:pt idx="720" formatCode="General">
                  <c:v>977112</c:v>
                </c:pt>
                <c:pt idx="721" formatCode="General">
                  <c:v>973104</c:v>
                </c:pt>
                <c:pt idx="722" formatCode="General">
                  <c:v>971167</c:v>
                </c:pt>
                <c:pt idx="723" formatCode="General">
                  <c:v>969799</c:v>
                </c:pt>
                <c:pt idx="724" formatCode="General">
                  <c:v>965996</c:v>
                </c:pt>
                <c:pt idx="725" formatCode="General">
                  <c:v>963144</c:v>
                </c:pt>
                <c:pt idx="726" formatCode="General">
                  <c:v>960080</c:v>
                </c:pt>
                <c:pt idx="727" formatCode="General">
                  <c:v>956047</c:v>
                </c:pt>
                <c:pt idx="728" formatCode="General">
                  <c:v>952865</c:v>
                </c:pt>
                <c:pt idx="729" formatCode="General">
                  <c:v>950386</c:v>
                </c:pt>
                <c:pt idx="730" formatCode="General">
                  <c:v>946941</c:v>
                </c:pt>
                <c:pt idx="731" formatCode="General">
                  <c:v>944894</c:v>
                </c:pt>
                <c:pt idx="732" formatCode="General">
                  <c:v>941778</c:v>
                </c:pt>
                <c:pt idx="733" formatCode="General">
                  <c:v>938574</c:v>
                </c:pt>
                <c:pt idx="734" formatCode="General">
                  <c:v>935674</c:v>
                </c:pt>
                <c:pt idx="735" formatCode="General">
                  <c:v>932213</c:v>
                </c:pt>
                <c:pt idx="736" formatCode="General">
                  <c:v>928792</c:v>
                </c:pt>
                <c:pt idx="737" formatCode="General">
                  <c:v>925565</c:v>
                </c:pt>
                <c:pt idx="738" formatCode="General">
                  <c:v>922885</c:v>
                </c:pt>
                <c:pt idx="739" formatCode="General">
                  <c:v>920613</c:v>
                </c:pt>
                <c:pt idx="740" formatCode="General">
                  <c:v>918360</c:v>
                </c:pt>
                <c:pt idx="741" formatCode="General">
                  <c:v>915626</c:v>
                </c:pt>
                <c:pt idx="742" formatCode="General">
                  <c:v>911536</c:v>
                </c:pt>
                <c:pt idx="743" formatCode="General">
                  <c:v>908795</c:v>
                </c:pt>
                <c:pt idx="744" formatCode="General">
                  <c:v>905968</c:v>
                </c:pt>
                <c:pt idx="745" formatCode="General">
                  <c:v>902994</c:v>
                </c:pt>
                <c:pt idx="746" formatCode="General">
                  <c:v>900450</c:v>
                </c:pt>
                <c:pt idx="747" formatCode="General">
                  <c:v>896950</c:v>
                </c:pt>
                <c:pt idx="748" formatCode="General">
                  <c:v>894743</c:v>
                </c:pt>
                <c:pt idx="749" formatCode="General">
                  <c:v>892059</c:v>
                </c:pt>
                <c:pt idx="750" formatCode="General">
                  <c:v>889500</c:v>
                </c:pt>
                <c:pt idx="751" formatCode="General">
                  <c:v>887567</c:v>
                </c:pt>
                <c:pt idx="752" formatCode="General">
                  <c:v>885607</c:v>
                </c:pt>
                <c:pt idx="753" formatCode="General">
                  <c:v>882652</c:v>
                </c:pt>
                <c:pt idx="754" formatCode="General">
                  <c:v>879754</c:v>
                </c:pt>
                <c:pt idx="755" formatCode="General">
                  <c:v>877636</c:v>
                </c:pt>
                <c:pt idx="756" formatCode="General">
                  <c:v>874459</c:v>
                </c:pt>
                <c:pt idx="757" formatCode="General">
                  <c:v>871849</c:v>
                </c:pt>
                <c:pt idx="758" formatCode="General">
                  <c:v>868213</c:v>
                </c:pt>
                <c:pt idx="759" formatCode="General">
                  <c:v>864960</c:v>
                </c:pt>
                <c:pt idx="760" formatCode="General">
                  <c:v>862259</c:v>
                </c:pt>
                <c:pt idx="761" formatCode="General">
                  <c:v>859575</c:v>
                </c:pt>
                <c:pt idx="762" formatCode="General">
                  <c:v>858024</c:v>
                </c:pt>
                <c:pt idx="763" formatCode="General">
                  <c:v>855096</c:v>
                </c:pt>
                <c:pt idx="764" formatCode="General">
                  <c:v>852542</c:v>
                </c:pt>
                <c:pt idx="765" formatCode="General">
                  <c:v>849420</c:v>
                </c:pt>
                <c:pt idx="766" formatCode="General">
                  <c:v>846188</c:v>
                </c:pt>
                <c:pt idx="767" formatCode="General">
                  <c:v>843414</c:v>
                </c:pt>
                <c:pt idx="768" formatCode="General">
                  <c:v>840195</c:v>
                </c:pt>
                <c:pt idx="769" formatCode="General">
                  <c:v>837649</c:v>
                </c:pt>
                <c:pt idx="770" formatCode="General">
                  <c:v>835179</c:v>
                </c:pt>
                <c:pt idx="771" formatCode="General">
                  <c:v>831718</c:v>
                </c:pt>
                <c:pt idx="772" formatCode="General">
                  <c:v>829121</c:v>
                </c:pt>
                <c:pt idx="773" formatCode="General">
                  <c:v>826920</c:v>
                </c:pt>
                <c:pt idx="774" formatCode="General">
                  <c:v>823564</c:v>
                </c:pt>
                <c:pt idx="775" formatCode="General">
                  <c:v>821742</c:v>
                </c:pt>
                <c:pt idx="776" formatCode="General">
                  <c:v>816816</c:v>
                </c:pt>
                <c:pt idx="777" formatCode="General">
                  <c:v>813999</c:v>
                </c:pt>
                <c:pt idx="778" formatCode="General">
                  <c:v>811137</c:v>
                </c:pt>
                <c:pt idx="779" formatCode="General">
                  <c:v>808737</c:v>
                </c:pt>
                <c:pt idx="780" formatCode="General">
                  <c:v>806280</c:v>
                </c:pt>
                <c:pt idx="781" formatCode="General">
                  <c:v>803285</c:v>
                </c:pt>
                <c:pt idx="782" formatCode="General">
                  <c:v>802259</c:v>
                </c:pt>
                <c:pt idx="783" formatCode="General">
                  <c:v>800154</c:v>
                </c:pt>
                <c:pt idx="784" formatCode="General">
                  <c:v>798400</c:v>
                </c:pt>
                <c:pt idx="785" formatCode="General">
                  <c:v>795457</c:v>
                </c:pt>
                <c:pt idx="786" formatCode="General">
                  <c:v>793365</c:v>
                </c:pt>
                <c:pt idx="787" formatCode="General">
                  <c:v>790334</c:v>
                </c:pt>
                <c:pt idx="788" formatCode="General">
                  <c:v>788218</c:v>
                </c:pt>
                <c:pt idx="789" formatCode="General">
                  <c:v>786823</c:v>
                </c:pt>
                <c:pt idx="790" formatCode="General">
                  <c:v>784534</c:v>
                </c:pt>
                <c:pt idx="791" formatCode="General">
                  <c:v>781798</c:v>
                </c:pt>
                <c:pt idx="792" formatCode="General">
                  <c:v>778538</c:v>
                </c:pt>
                <c:pt idx="793" formatCode="General">
                  <c:v>775518</c:v>
                </c:pt>
                <c:pt idx="794" formatCode="General">
                  <c:v>773133</c:v>
                </c:pt>
                <c:pt idx="795" formatCode="General">
                  <c:v>772099</c:v>
                </c:pt>
                <c:pt idx="796" formatCode="General">
                  <c:v>769613</c:v>
                </c:pt>
                <c:pt idx="797" formatCode="General">
                  <c:v>767840</c:v>
                </c:pt>
                <c:pt idx="798" formatCode="General">
                  <c:v>765226</c:v>
                </c:pt>
                <c:pt idx="799" formatCode="General">
                  <c:v>762482</c:v>
                </c:pt>
                <c:pt idx="800" formatCode="General">
                  <c:v>760711</c:v>
                </c:pt>
                <c:pt idx="801" formatCode="General">
                  <c:v>757946</c:v>
                </c:pt>
                <c:pt idx="802" formatCode="General">
                  <c:v>755517</c:v>
                </c:pt>
                <c:pt idx="803" formatCode="General">
                  <c:v>753917</c:v>
                </c:pt>
                <c:pt idx="804" formatCode="General">
                  <c:v>751706</c:v>
                </c:pt>
                <c:pt idx="805" formatCode="General">
                  <c:v>750512</c:v>
                </c:pt>
                <c:pt idx="806" formatCode="General">
                  <c:v>748865</c:v>
                </c:pt>
                <c:pt idx="807" formatCode="General">
                  <c:v>746791</c:v>
                </c:pt>
                <c:pt idx="808" formatCode="General">
                  <c:v>744545</c:v>
                </c:pt>
                <c:pt idx="809" formatCode="General">
                  <c:v>742359</c:v>
                </c:pt>
                <c:pt idx="810" formatCode="General">
                  <c:v>739331</c:v>
                </c:pt>
                <c:pt idx="811" formatCode="General">
                  <c:v>736658</c:v>
                </c:pt>
                <c:pt idx="812" formatCode="General">
                  <c:v>734154</c:v>
                </c:pt>
                <c:pt idx="813" formatCode="General">
                  <c:v>732452</c:v>
                </c:pt>
                <c:pt idx="814" formatCode="General">
                  <c:v>730342</c:v>
                </c:pt>
                <c:pt idx="815" formatCode="General">
                  <c:v>729313</c:v>
                </c:pt>
                <c:pt idx="816" formatCode="General">
                  <c:v>727323</c:v>
                </c:pt>
                <c:pt idx="817" formatCode="General">
                  <c:v>724682</c:v>
                </c:pt>
                <c:pt idx="818" formatCode="General">
                  <c:v>722608</c:v>
                </c:pt>
                <c:pt idx="819" formatCode="General">
                  <c:v>720354</c:v>
                </c:pt>
                <c:pt idx="820" formatCode="General">
                  <c:v>718972</c:v>
                </c:pt>
                <c:pt idx="821" formatCode="General">
                  <c:v>715760</c:v>
                </c:pt>
                <c:pt idx="822" formatCode="General">
                  <c:v>713731</c:v>
                </c:pt>
                <c:pt idx="823" formatCode="General">
                  <c:v>711765</c:v>
                </c:pt>
                <c:pt idx="824" formatCode="General">
                  <c:v>709242</c:v>
                </c:pt>
                <c:pt idx="825" formatCode="General">
                  <c:v>707175</c:v>
                </c:pt>
                <c:pt idx="826" formatCode="General">
                  <c:v>704889</c:v>
                </c:pt>
                <c:pt idx="827" formatCode="General">
                  <c:v>703050</c:v>
                </c:pt>
                <c:pt idx="828" formatCode="General">
                  <c:v>700715</c:v>
                </c:pt>
                <c:pt idx="829" formatCode="General">
                  <c:v>697919</c:v>
                </c:pt>
                <c:pt idx="830" formatCode="General">
                  <c:v>695963</c:v>
                </c:pt>
                <c:pt idx="831" formatCode="General">
                  <c:v>695096</c:v>
                </c:pt>
                <c:pt idx="832" formatCode="General">
                  <c:v>693404</c:v>
                </c:pt>
                <c:pt idx="833" formatCode="General">
                  <c:v>691823</c:v>
                </c:pt>
                <c:pt idx="834" formatCode="General">
                  <c:v>690190</c:v>
                </c:pt>
                <c:pt idx="835" formatCode="General">
                  <c:v>687904</c:v>
                </c:pt>
                <c:pt idx="836" formatCode="General">
                  <c:v>685919</c:v>
                </c:pt>
                <c:pt idx="837" formatCode="General">
                  <c:v>683858</c:v>
                </c:pt>
                <c:pt idx="838" formatCode="General">
                  <c:v>682114</c:v>
                </c:pt>
                <c:pt idx="839" formatCode="General">
                  <c:v>680188</c:v>
                </c:pt>
                <c:pt idx="840" formatCode="General">
                  <c:v>678645</c:v>
                </c:pt>
                <c:pt idx="841" formatCode="General">
                  <c:v>676465</c:v>
                </c:pt>
                <c:pt idx="842" formatCode="General">
                  <c:v>674824</c:v>
                </c:pt>
                <c:pt idx="843" formatCode="General">
                  <c:v>672288</c:v>
                </c:pt>
                <c:pt idx="844" formatCode="General">
                  <c:v>670551</c:v>
                </c:pt>
                <c:pt idx="845" formatCode="General">
                  <c:v>668315</c:v>
                </c:pt>
                <c:pt idx="846" formatCode="General">
                  <c:v>666060</c:v>
                </c:pt>
                <c:pt idx="847" formatCode="General">
                  <c:v>664579</c:v>
                </c:pt>
                <c:pt idx="848" formatCode="General">
                  <c:v>662493</c:v>
                </c:pt>
                <c:pt idx="849" formatCode="General">
                  <c:v>660114</c:v>
                </c:pt>
                <c:pt idx="850" formatCode="General">
                  <c:v>658145</c:v>
                </c:pt>
                <c:pt idx="851" formatCode="General">
                  <c:v>656559</c:v>
                </c:pt>
                <c:pt idx="852" formatCode="General">
                  <c:v>655778</c:v>
                </c:pt>
                <c:pt idx="853" formatCode="General">
                  <c:v>654228</c:v>
                </c:pt>
                <c:pt idx="854" formatCode="General">
                  <c:v>652380</c:v>
                </c:pt>
                <c:pt idx="855" formatCode="General">
                  <c:v>650149</c:v>
                </c:pt>
                <c:pt idx="856" formatCode="General">
                  <c:v>648080</c:v>
                </c:pt>
                <c:pt idx="857" formatCode="General">
                  <c:v>645931</c:v>
                </c:pt>
                <c:pt idx="858" formatCode="General">
                  <c:v>643944</c:v>
                </c:pt>
                <c:pt idx="859" formatCode="General">
                  <c:v>641882</c:v>
                </c:pt>
                <c:pt idx="860" formatCode="General">
                  <c:v>639792</c:v>
                </c:pt>
                <c:pt idx="861" formatCode="General">
                  <c:v>637855</c:v>
                </c:pt>
                <c:pt idx="862" formatCode="General">
                  <c:v>636167</c:v>
                </c:pt>
                <c:pt idx="863" formatCode="General">
                  <c:v>634549</c:v>
                </c:pt>
                <c:pt idx="864" formatCode="General">
                  <c:v>633421</c:v>
                </c:pt>
                <c:pt idx="865" formatCode="General">
                  <c:v>631262</c:v>
                </c:pt>
                <c:pt idx="866" formatCode="General">
                  <c:v>628870</c:v>
                </c:pt>
                <c:pt idx="867" formatCode="General">
                  <c:v>626677</c:v>
                </c:pt>
                <c:pt idx="868" formatCode="General">
                  <c:v>624593</c:v>
                </c:pt>
                <c:pt idx="869" formatCode="General">
                  <c:v>622894</c:v>
                </c:pt>
                <c:pt idx="870" formatCode="General">
                  <c:v>621276</c:v>
                </c:pt>
                <c:pt idx="871" formatCode="General">
                  <c:v>620400</c:v>
                </c:pt>
                <c:pt idx="872" formatCode="General">
                  <c:v>619194</c:v>
                </c:pt>
                <c:pt idx="873" formatCode="General">
                  <c:v>616922</c:v>
                </c:pt>
                <c:pt idx="874" formatCode="General">
                  <c:v>614737</c:v>
                </c:pt>
                <c:pt idx="875" formatCode="General">
                  <c:v>612629</c:v>
                </c:pt>
                <c:pt idx="876" formatCode="General">
                  <c:v>610250</c:v>
                </c:pt>
                <c:pt idx="877" formatCode="General">
                  <c:v>607861</c:v>
                </c:pt>
                <c:pt idx="878" formatCode="General">
                  <c:v>606356</c:v>
                </c:pt>
                <c:pt idx="879" formatCode="General">
                  <c:v>604757</c:v>
                </c:pt>
                <c:pt idx="880" formatCode="General">
                  <c:v>602521</c:v>
                </c:pt>
                <c:pt idx="881" formatCode="General">
                  <c:v>600496</c:v>
                </c:pt>
                <c:pt idx="882" formatCode="General">
                  <c:v>598612</c:v>
                </c:pt>
                <c:pt idx="883" formatCode="General">
                  <c:v>596732</c:v>
                </c:pt>
                <c:pt idx="884" formatCode="General">
                  <c:v>594896</c:v>
                </c:pt>
                <c:pt idx="885" formatCode="General">
                  <c:v>594164</c:v>
                </c:pt>
                <c:pt idx="886" formatCode="General">
                  <c:v>591980</c:v>
                </c:pt>
                <c:pt idx="887" formatCode="General">
                  <c:v>590170</c:v>
                </c:pt>
                <c:pt idx="888" formatCode="General">
                  <c:v>588291</c:v>
                </c:pt>
                <c:pt idx="889" formatCode="General">
                  <c:v>585909</c:v>
                </c:pt>
                <c:pt idx="890" formatCode="General">
                  <c:v>584139</c:v>
                </c:pt>
                <c:pt idx="891" formatCode="General">
                  <c:v>582501</c:v>
                </c:pt>
                <c:pt idx="892" formatCode="General">
                  <c:v>579731</c:v>
                </c:pt>
                <c:pt idx="893" formatCode="General">
                  <c:v>577321</c:v>
                </c:pt>
                <c:pt idx="894" formatCode="General">
                  <c:v>574919</c:v>
                </c:pt>
                <c:pt idx="895" formatCode="General">
                  <c:v>573249</c:v>
                </c:pt>
                <c:pt idx="896" formatCode="General">
                  <c:v>571027</c:v>
                </c:pt>
                <c:pt idx="897" formatCode="General">
                  <c:v>569717</c:v>
                </c:pt>
                <c:pt idx="898" formatCode="General">
                  <c:v>567599</c:v>
                </c:pt>
                <c:pt idx="899" formatCode="General">
                  <c:v>565695</c:v>
                </c:pt>
                <c:pt idx="900" formatCode="General">
                  <c:v>564255</c:v>
                </c:pt>
                <c:pt idx="901" formatCode="General">
                  <c:v>562283</c:v>
                </c:pt>
                <c:pt idx="902" formatCode="General">
                  <c:v>560598</c:v>
                </c:pt>
                <c:pt idx="903" formatCode="General">
                  <c:v>558953</c:v>
                </c:pt>
                <c:pt idx="904" formatCode="General">
                  <c:v>556772</c:v>
                </c:pt>
                <c:pt idx="905" formatCode="General">
                  <c:v>554870</c:v>
                </c:pt>
                <c:pt idx="906" formatCode="General">
                  <c:v>553250</c:v>
                </c:pt>
                <c:pt idx="907" formatCode="General">
                  <c:v>551597</c:v>
                </c:pt>
                <c:pt idx="908" formatCode="General">
                  <c:v>549808</c:v>
                </c:pt>
                <c:pt idx="909" formatCode="General">
                  <c:v>548258</c:v>
                </c:pt>
                <c:pt idx="910" formatCode="General">
                  <c:v>546937</c:v>
                </c:pt>
                <c:pt idx="911" formatCode="General">
                  <c:v>545307</c:v>
                </c:pt>
                <c:pt idx="912" formatCode="General">
                  <c:v>543736</c:v>
                </c:pt>
                <c:pt idx="913" formatCode="General">
                  <c:v>542245</c:v>
                </c:pt>
                <c:pt idx="914" formatCode="General">
                  <c:v>540322</c:v>
                </c:pt>
                <c:pt idx="915" formatCode="General">
                  <c:v>539027</c:v>
                </c:pt>
                <c:pt idx="916" formatCode="General">
                  <c:v>537797</c:v>
                </c:pt>
                <c:pt idx="917" formatCode="General">
                  <c:v>536831</c:v>
                </c:pt>
                <c:pt idx="918" formatCode="General">
                  <c:v>535397</c:v>
                </c:pt>
                <c:pt idx="919" formatCode="General">
                  <c:v>533709</c:v>
                </c:pt>
                <c:pt idx="920" formatCode="General">
                  <c:v>531837</c:v>
                </c:pt>
                <c:pt idx="921" formatCode="General">
                  <c:v>529685</c:v>
                </c:pt>
                <c:pt idx="922" formatCode="General">
                  <c:v>528123</c:v>
                </c:pt>
                <c:pt idx="923" formatCode="General">
                  <c:v>526184</c:v>
                </c:pt>
                <c:pt idx="924" formatCode="General">
                  <c:v>524890</c:v>
                </c:pt>
                <c:pt idx="925" formatCode="General">
                  <c:v>523415</c:v>
                </c:pt>
                <c:pt idx="926" formatCode="General">
                  <c:v>521680</c:v>
                </c:pt>
                <c:pt idx="927" formatCode="General">
                  <c:v>519225</c:v>
                </c:pt>
                <c:pt idx="928" formatCode="General">
                  <c:v>517534</c:v>
                </c:pt>
                <c:pt idx="929" formatCode="General">
                  <c:v>515989</c:v>
                </c:pt>
                <c:pt idx="930" formatCode="General">
                  <c:v>514099</c:v>
                </c:pt>
                <c:pt idx="931" formatCode="General">
                  <c:v>512551</c:v>
                </c:pt>
                <c:pt idx="932" formatCode="General">
                  <c:v>511454</c:v>
                </c:pt>
                <c:pt idx="933" formatCode="General">
                  <c:v>510352</c:v>
                </c:pt>
                <c:pt idx="934" formatCode="General">
                  <c:v>508732</c:v>
                </c:pt>
                <c:pt idx="935" formatCode="General">
                  <c:v>507169</c:v>
                </c:pt>
                <c:pt idx="936" formatCode="General">
                  <c:v>505330</c:v>
                </c:pt>
                <c:pt idx="937" formatCode="General">
                  <c:v>503808</c:v>
                </c:pt>
                <c:pt idx="938" formatCode="General">
                  <c:v>501894</c:v>
                </c:pt>
                <c:pt idx="939" formatCode="General">
                  <c:v>500212</c:v>
                </c:pt>
                <c:pt idx="940" formatCode="General">
                  <c:v>498427</c:v>
                </c:pt>
                <c:pt idx="941" formatCode="General">
                  <c:v>496448</c:v>
                </c:pt>
                <c:pt idx="942" formatCode="General">
                  <c:v>494894</c:v>
                </c:pt>
                <c:pt idx="943" formatCode="General">
                  <c:v>493849</c:v>
                </c:pt>
                <c:pt idx="944" formatCode="General">
                  <c:v>492119</c:v>
                </c:pt>
                <c:pt idx="945" formatCode="General">
                  <c:v>490504</c:v>
                </c:pt>
                <c:pt idx="946" formatCode="General">
                  <c:v>489604</c:v>
                </c:pt>
                <c:pt idx="947" formatCode="General">
                  <c:v>488046</c:v>
                </c:pt>
                <c:pt idx="948" formatCode="General">
                  <c:v>487177</c:v>
                </c:pt>
                <c:pt idx="949" formatCode="General">
                  <c:v>486085</c:v>
                </c:pt>
                <c:pt idx="950" formatCode="General">
                  <c:v>484697</c:v>
                </c:pt>
                <c:pt idx="951" formatCode="General">
                  <c:v>482874</c:v>
                </c:pt>
                <c:pt idx="952" formatCode="General">
                  <c:v>481079</c:v>
                </c:pt>
                <c:pt idx="953" formatCode="General">
                  <c:v>479252</c:v>
                </c:pt>
                <c:pt idx="954" formatCode="General">
                  <c:v>477835</c:v>
                </c:pt>
                <c:pt idx="955" formatCode="General">
                  <c:v>476334</c:v>
                </c:pt>
                <c:pt idx="956" formatCode="General">
                  <c:v>474677</c:v>
                </c:pt>
                <c:pt idx="957" formatCode="General">
                  <c:v>473411</c:v>
                </c:pt>
                <c:pt idx="958" formatCode="General">
                  <c:v>472019</c:v>
                </c:pt>
                <c:pt idx="959" formatCode="General">
                  <c:v>470929</c:v>
                </c:pt>
                <c:pt idx="960" formatCode="General">
                  <c:v>469034</c:v>
                </c:pt>
                <c:pt idx="961" formatCode="General">
                  <c:v>467784</c:v>
                </c:pt>
                <c:pt idx="962" formatCode="General">
                  <c:v>466144</c:v>
                </c:pt>
                <c:pt idx="963" formatCode="General">
                  <c:v>464305</c:v>
                </c:pt>
                <c:pt idx="964" formatCode="General">
                  <c:v>462896</c:v>
                </c:pt>
                <c:pt idx="965" formatCode="General">
                  <c:v>461566</c:v>
                </c:pt>
                <c:pt idx="966" formatCode="General">
                  <c:v>460192</c:v>
                </c:pt>
                <c:pt idx="967" formatCode="General">
                  <c:v>458748</c:v>
                </c:pt>
                <c:pt idx="968" formatCode="General">
                  <c:v>457328</c:v>
                </c:pt>
                <c:pt idx="969" formatCode="General">
                  <c:v>456210</c:v>
                </c:pt>
                <c:pt idx="970" formatCode="General">
                  <c:v>455048</c:v>
                </c:pt>
                <c:pt idx="971" formatCode="General">
                  <c:v>453896</c:v>
                </c:pt>
                <c:pt idx="972" formatCode="General">
                  <c:v>452274</c:v>
                </c:pt>
                <c:pt idx="973" formatCode="General">
                  <c:v>451016</c:v>
                </c:pt>
                <c:pt idx="974" formatCode="General">
                  <c:v>449455</c:v>
                </c:pt>
                <c:pt idx="975" formatCode="General">
                  <c:v>447889</c:v>
                </c:pt>
                <c:pt idx="976" formatCode="General">
                  <c:v>446386</c:v>
                </c:pt>
                <c:pt idx="977" formatCode="General">
                  <c:v>445264</c:v>
                </c:pt>
                <c:pt idx="978" formatCode="General">
                  <c:v>444011</c:v>
                </c:pt>
                <c:pt idx="979" formatCode="General">
                  <c:v>443409</c:v>
                </c:pt>
                <c:pt idx="980" formatCode="General">
                  <c:v>442196</c:v>
                </c:pt>
                <c:pt idx="981" formatCode="General">
                  <c:v>440652</c:v>
                </c:pt>
                <c:pt idx="982" formatCode="General">
                  <c:v>439386</c:v>
                </c:pt>
                <c:pt idx="983" formatCode="General">
                  <c:v>437808</c:v>
                </c:pt>
                <c:pt idx="984" formatCode="General">
                  <c:v>436119</c:v>
                </c:pt>
                <c:pt idx="985" formatCode="General">
                  <c:v>434957</c:v>
                </c:pt>
                <c:pt idx="986" formatCode="General">
                  <c:v>433557</c:v>
                </c:pt>
                <c:pt idx="987" formatCode="General">
                  <c:v>432284</c:v>
                </c:pt>
                <c:pt idx="988" formatCode="General">
                  <c:v>431128</c:v>
                </c:pt>
                <c:pt idx="989" formatCode="General">
                  <c:v>430419</c:v>
                </c:pt>
                <c:pt idx="990" formatCode="General">
                  <c:v>427951</c:v>
                </c:pt>
                <c:pt idx="991" formatCode="General">
                  <c:v>426755</c:v>
                </c:pt>
                <c:pt idx="992" formatCode="General">
                  <c:v>425311</c:v>
                </c:pt>
                <c:pt idx="993" formatCode="General">
                  <c:v>424322</c:v>
                </c:pt>
                <c:pt idx="994" formatCode="General">
                  <c:v>423155</c:v>
                </c:pt>
                <c:pt idx="995" formatCode="General">
                  <c:v>421691</c:v>
                </c:pt>
                <c:pt idx="996" formatCode="General">
                  <c:v>420483</c:v>
                </c:pt>
                <c:pt idx="997" formatCode="General">
                  <c:v>418995</c:v>
                </c:pt>
                <c:pt idx="998" formatCode="General">
                  <c:v>417588</c:v>
                </c:pt>
                <c:pt idx="999" formatCode="General">
                  <c:v>416331</c:v>
                </c:pt>
                <c:pt idx="1000" formatCode="General">
                  <c:v>415279</c:v>
                </c:pt>
                <c:pt idx="1001" formatCode="General">
                  <c:v>414403</c:v>
                </c:pt>
                <c:pt idx="1002" formatCode="General">
                  <c:v>413022</c:v>
                </c:pt>
                <c:pt idx="1003" formatCode="General">
                  <c:v>411711</c:v>
                </c:pt>
                <c:pt idx="1004" formatCode="General">
                  <c:v>410500</c:v>
                </c:pt>
                <c:pt idx="1005" formatCode="General">
                  <c:v>409470</c:v>
                </c:pt>
                <c:pt idx="1006" formatCode="General">
                  <c:v>408589</c:v>
                </c:pt>
                <c:pt idx="1007" formatCode="General">
                  <c:v>407639</c:v>
                </c:pt>
                <c:pt idx="1008" formatCode="General">
                  <c:v>406279</c:v>
                </c:pt>
                <c:pt idx="1009" formatCode="General">
                  <c:v>405099</c:v>
                </c:pt>
                <c:pt idx="1010" formatCode="General">
                  <c:v>403779</c:v>
                </c:pt>
                <c:pt idx="1011" formatCode="General">
                  <c:v>402655</c:v>
                </c:pt>
                <c:pt idx="1012" formatCode="General">
                  <c:v>401223</c:v>
                </c:pt>
                <c:pt idx="1013" formatCode="General">
                  <c:v>400002</c:v>
                </c:pt>
                <c:pt idx="1014" formatCode="General">
                  <c:v>398910</c:v>
                </c:pt>
                <c:pt idx="1015" formatCode="General">
                  <c:v>397763</c:v>
                </c:pt>
                <c:pt idx="1016" formatCode="General">
                  <c:v>396597</c:v>
                </c:pt>
                <c:pt idx="1017" formatCode="General">
                  <c:v>395661</c:v>
                </c:pt>
                <c:pt idx="1018" formatCode="General">
                  <c:v>394563</c:v>
                </c:pt>
                <c:pt idx="1019" formatCode="General">
                  <c:v>393337</c:v>
                </c:pt>
                <c:pt idx="1020" formatCode="General">
                  <c:v>392315</c:v>
                </c:pt>
                <c:pt idx="1021" formatCode="General">
                  <c:v>391291</c:v>
                </c:pt>
                <c:pt idx="1022" formatCode="General">
                  <c:v>390190</c:v>
                </c:pt>
                <c:pt idx="1023" formatCode="General">
                  <c:v>389189</c:v>
                </c:pt>
                <c:pt idx="1024" formatCode="General">
                  <c:v>387858</c:v>
                </c:pt>
                <c:pt idx="1025" formatCode="General">
                  <c:v>386574</c:v>
                </c:pt>
                <c:pt idx="1026" formatCode="General">
                  <c:v>385197</c:v>
                </c:pt>
                <c:pt idx="1027" formatCode="General">
                  <c:v>384309</c:v>
                </c:pt>
                <c:pt idx="1028" formatCode="General">
                  <c:v>383619</c:v>
                </c:pt>
                <c:pt idx="1029" formatCode="General">
                  <c:v>382316</c:v>
                </c:pt>
                <c:pt idx="1030" formatCode="General">
                  <c:v>381324</c:v>
                </c:pt>
                <c:pt idx="1031" formatCode="General">
                  <c:v>380255</c:v>
                </c:pt>
                <c:pt idx="1032" formatCode="General">
                  <c:v>379085</c:v>
                </c:pt>
                <c:pt idx="1033" formatCode="General">
                  <c:v>378027</c:v>
                </c:pt>
                <c:pt idx="1034" formatCode="General">
                  <c:v>376634</c:v>
                </c:pt>
                <c:pt idx="1035" formatCode="General">
                  <c:v>375123</c:v>
                </c:pt>
                <c:pt idx="1036" formatCode="General">
                  <c:v>373722</c:v>
                </c:pt>
                <c:pt idx="1037" formatCode="General">
                  <c:v>372712</c:v>
                </c:pt>
                <c:pt idx="1038" formatCode="General">
                  <c:v>371692</c:v>
                </c:pt>
                <c:pt idx="1039" formatCode="General">
                  <c:v>370486</c:v>
                </c:pt>
                <c:pt idx="1040" formatCode="General">
                  <c:v>369521</c:v>
                </c:pt>
                <c:pt idx="1041" formatCode="General">
                  <c:v>368542</c:v>
                </c:pt>
                <c:pt idx="1042" formatCode="General">
                  <c:v>367608</c:v>
                </c:pt>
                <c:pt idx="1043" formatCode="General">
                  <c:v>366483</c:v>
                </c:pt>
                <c:pt idx="1044" formatCode="General">
                  <c:v>365524</c:v>
                </c:pt>
                <c:pt idx="1045" formatCode="General">
                  <c:v>364619</c:v>
                </c:pt>
                <c:pt idx="1046" formatCode="General">
                  <c:v>363758</c:v>
                </c:pt>
                <c:pt idx="1047" formatCode="General">
                  <c:v>362844</c:v>
                </c:pt>
                <c:pt idx="1048" formatCode="General">
                  <c:v>361665</c:v>
                </c:pt>
                <c:pt idx="1049" formatCode="General">
                  <c:v>360431</c:v>
                </c:pt>
                <c:pt idx="1050" formatCode="General">
                  <c:v>359323</c:v>
                </c:pt>
                <c:pt idx="1051" formatCode="General">
                  <c:v>358063</c:v>
                </c:pt>
                <c:pt idx="1052" formatCode="General">
                  <c:v>356903</c:v>
                </c:pt>
                <c:pt idx="1053" formatCode="General">
                  <c:v>356038</c:v>
                </c:pt>
                <c:pt idx="1054" formatCode="General">
                  <c:v>355420</c:v>
                </c:pt>
                <c:pt idx="1055" formatCode="General">
                  <c:v>354458</c:v>
                </c:pt>
                <c:pt idx="1056" formatCode="General">
                  <c:v>353573</c:v>
                </c:pt>
                <c:pt idx="1057" formatCode="General">
                  <c:v>352723</c:v>
                </c:pt>
                <c:pt idx="1058" formatCode="General">
                  <c:v>351679</c:v>
                </c:pt>
                <c:pt idx="1059" formatCode="General">
                  <c:v>350870</c:v>
                </c:pt>
                <c:pt idx="1060" formatCode="General">
                  <c:v>350032</c:v>
                </c:pt>
                <c:pt idx="1061" formatCode="General">
                  <c:v>348932</c:v>
                </c:pt>
                <c:pt idx="1062" formatCode="General">
                  <c:v>347987</c:v>
                </c:pt>
                <c:pt idx="1063" formatCode="General">
                  <c:v>347038</c:v>
                </c:pt>
                <c:pt idx="1064" formatCode="General">
                  <c:v>345919</c:v>
                </c:pt>
                <c:pt idx="1065" formatCode="General">
                  <c:v>344860</c:v>
                </c:pt>
                <c:pt idx="1066" formatCode="General">
                  <c:v>343616</c:v>
                </c:pt>
                <c:pt idx="1067" formatCode="General">
                  <c:v>342140</c:v>
                </c:pt>
                <c:pt idx="1068" formatCode="General">
                  <c:v>341368</c:v>
                </c:pt>
                <c:pt idx="1069" formatCode="General">
                  <c:v>340411</c:v>
                </c:pt>
                <c:pt idx="1070" formatCode="General">
                  <c:v>339436</c:v>
                </c:pt>
                <c:pt idx="1071" formatCode="General">
                  <c:v>338546</c:v>
                </c:pt>
                <c:pt idx="1072" formatCode="General">
                  <c:v>337548</c:v>
                </c:pt>
                <c:pt idx="1073" formatCode="General">
                  <c:v>336887</c:v>
                </c:pt>
                <c:pt idx="1074" formatCode="General">
                  <c:v>336011</c:v>
                </c:pt>
                <c:pt idx="1075" formatCode="General">
                  <c:v>334854</c:v>
                </c:pt>
                <c:pt idx="1076" formatCode="General">
                  <c:v>333992</c:v>
                </c:pt>
                <c:pt idx="1077" formatCode="General">
                  <c:v>333088</c:v>
                </c:pt>
                <c:pt idx="1078" formatCode="General">
                  <c:v>332254</c:v>
                </c:pt>
                <c:pt idx="1079" formatCode="General">
                  <c:v>331276</c:v>
                </c:pt>
                <c:pt idx="1080" formatCode="General">
                  <c:v>330479</c:v>
                </c:pt>
                <c:pt idx="1081" formatCode="General">
                  <c:v>329424</c:v>
                </c:pt>
                <c:pt idx="1082" formatCode="General">
                  <c:v>328870</c:v>
                </c:pt>
                <c:pt idx="1083" formatCode="General">
                  <c:v>327636</c:v>
                </c:pt>
                <c:pt idx="1084" formatCode="General">
                  <c:v>326516</c:v>
                </c:pt>
                <c:pt idx="1085" formatCode="General">
                  <c:v>325531</c:v>
                </c:pt>
                <c:pt idx="1086" formatCode="General">
                  <c:v>324580</c:v>
                </c:pt>
                <c:pt idx="1087" formatCode="General">
                  <c:v>323323</c:v>
                </c:pt>
                <c:pt idx="1088" formatCode="General">
                  <c:v>322544</c:v>
                </c:pt>
                <c:pt idx="1089" formatCode="General">
                  <c:v>321413</c:v>
                </c:pt>
                <c:pt idx="1090" formatCode="General">
                  <c:v>320606</c:v>
                </c:pt>
                <c:pt idx="1091" formatCode="General">
                  <c:v>319630</c:v>
                </c:pt>
                <c:pt idx="1092" formatCode="General">
                  <c:v>318828</c:v>
                </c:pt>
                <c:pt idx="1093" formatCode="General">
                  <c:v>317982</c:v>
                </c:pt>
                <c:pt idx="1094" formatCode="General">
                  <c:v>317095</c:v>
                </c:pt>
                <c:pt idx="1095" formatCode="General">
                  <c:v>316237</c:v>
                </c:pt>
                <c:pt idx="1096" formatCode="General">
                  <c:v>315337</c:v>
                </c:pt>
                <c:pt idx="1097" formatCode="General">
                  <c:v>314368</c:v>
                </c:pt>
                <c:pt idx="1098" formatCode="General">
                  <c:v>313445</c:v>
                </c:pt>
                <c:pt idx="1099" formatCode="General">
                  <c:v>312525</c:v>
                </c:pt>
                <c:pt idx="1100" formatCode="General">
                  <c:v>310733</c:v>
                </c:pt>
                <c:pt idx="1101" formatCode="General">
                  <c:v>309525</c:v>
                </c:pt>
                <c:pt idx="1102" formatCode="General">
                  <c:v>308269</c:v>
                </c:pt>
                <c:pt idx="1103" formatCode="General">
                  <c:v>307359</c:v>
                </c:pt>
                <c:pt idx="1104" formatCode="General">
                  <c:v>306440</c:v>
                </c:pt>
                <c:pt idx="1105" formatCode="General">
                  <c:v>305821</c:v>
                </c:pt>
                <c:pt idx="1106" formatCode="General">
                  <c:v>304773</c:v>
                </c:pt>
                <c:pt idx="1107" formatCode="General">
                  <c:v>303790</c:v>
                </c:pt>
                <c:pt idx="1108" formatCode="General">
                  <c:v>302597</c:v>
                </c:pt>
                <c:pt idx="1109" formatCode="General">
                  <c:v>301677</c:v>
                </c:pt>
                <c:pt idx="1110" formatCode="General">
                  <c:v>300566</c:v>
                </c:pt>
                <c:pt idx="1111" formatCode="General">
                  <c:v>299597</c:v>
                </c:pt>
                <c:pt idx="1112" formatCode="General">
                  <c:v>298637</c:v>
                </c:pt>
                <c:pt idx="1113" formatCode="General">
                  <c:v>297713</c:v>
                </c:pt>
                <c:pt idx="1114" formatCode="General">
                  <c:v>296838</c:v>
                </c:pt>
                <c:pt idx="1115" formatCode="General">
                  <c:v>296148</c:v>
                </c:pt>
                <c:pt idx="1116" formatCode="General">
                  <c:v>295204</c:v>
                </c:pt>
                <c:pt idx="1117" formatCode="General">
                  <c:v>294166</c:v>
                </c:pt>
                <c:pt idx="1118" formatCode="General">
                  <c:v>293268</c:v>
                </c:pt>
                <c:pt idx="1119" formatCode="General">
                  <c:v>292248</c:v>
                </c:pt>
                <c:pt idx="1120" formatCode="General">
                  <c:v>291348</c:v>
                </c:pt>
                <c:pt idx="1121" formatCode="General">
                  <c:v>290495</c:v>
                </c:pt>
                <c:pt idx="1122" formatCode="General">
                  <c:v>289816</c:v>
                </c:pt>
                <c:pt idx="1123" formatCode="General">
                  <c:v>288859</c:v>
                </c:pt>
                <c:pt idx="1124" formatCode="General">
                  <c:v>287760</c:v>
                </c:pt>
                <c:pt idx="1125" formatCode="General">
                  <c:v>287044</c:v>
                </c:pt>
                <c:pt idx="1126" formatCode="General">
                  <c:v>286177</c:v>
                </c:pt>
                <c:pt idx="1127" formatCode="General">
                  <c:v>285289</c:v>
                </c:pt>
                <c:pt idx="1128" formatCode="General">
                  <c:v>284442</c:v>
                </c:pt>
                <c:pt idx="1129" formatCode="General">
                  <c:v>283710</c:v>
                </c:pt>
                <c:pt idx="1130" formatCode="General">
                  <c:v>282791</c:v>
                </c:pt>
                <c:pt idx="1131" formatCode="General">
                  <c:v>281683</c:v>
                </c:pt>
                <c:pt idx="1132" formatCode="General">
                  <c:v>280642</c:v>
                </c:pt>
                <c:pt idx="1133" formatCode="General">
                  <c:v>279850</c:v>
                </c:pt>
                <c:pt idx="1134" formatCode="General">
                  <c:v>279149</c:v>
                </c:pt>
                <c:pt idx="1135" formatCode="General">
                  <c:v>278556</c:v>
                </c:pt>
                <c:pt idx="1136" formatCode="General">
                  <c:v>277544</c:v>
                </c:pt>
                <c:pt idx="1137" formatCode="General">
                  <c:v>276851</c:v>
                </c:pt>
                <c:pt idx="1138" formatCode="General">
                  <c:v>276177</c:v>
                </c:pt>
                <c:pt idx="1139" formatCode="General">
                  <c:v>275284</c:v>
                </c:pt>
                <c:pt idx="1140" formatCode="General">
                  <c:v>274302</c:v>
                </c:pt>
                <c:pt idx="1141" formatCode="General">
                  <c:v>273608</c:v>
                </c:pt>
                <c:pt idx="1142" formatCode="General">
                  <c:v>273207</c:v>
                </c:pt>
                <c:pt idx="1143" formatCode="General">
                  <c:v>272455</c:v>
                </c:pt>
                <c:pt idx="1144" formatCode="General">
                  <c:v>271608</c:v>
                </c:pt>
                <c:pt idx="1145" formatCode="General">
                  <c:v>270518</c:v>
                </c:pt>
                <c:pt idx="1146" formatCode="General">
                  <c:v>269412</c:v>
                </c:pt>
                <c:pt idx="1147" formatCode="General">
                  <c:v>268553</c:v>
                </c:pt>
                <c:pt idx="1148" formatCode="General">
                  <c:v>267602</c:v>
                </c:pt>
                <c:pt idx="1149" formatCode="General">
                  <c:v>266714</c:v>
                </c:pt>
                <c:pt idx="1150" formatCode="General">
                  <c:v>265904</c:v>
                </c:pt>
                <c:pt idx="1151" formatCode="General">
                  <c:v>265106</c:v>
                </c:pt>
                <c:pt idx="1152" formatCode="General">
                  <c:v>264547</c:v>
                </c:pt>
                <c:pt idx="1153" formatCode="General">
                  <c:v>263649</c:v>
                </c:pt>
                <c:pt idx="1154" formatCode="General">
                  <c:v>263180</c:v>
                </c:pt>
                <c:pt idx="1155" formatCode="General">
                  <c:v>262518</c:v>
                </c:pt>
                <c:pt idx="1156" formatCode="General">
                  <c:v>261854</c:v>
                </c:pt>
                <c:pt idx="1157" formatCode="General">
                  <c:v>261129</c:v>
                </c:pt>
                <c:pt idx="1158" formatCode="General">
                  <c:v>260302</c:v>
                </c:pt>
                <c:pt idx="1159" formatCode="General">
                  <c:v>259500</c:v>
                </c:pt>
                <c:pt idx="1160" formatCode="General">
                  <c:v>258552</c:v>
                </c:pt>
                <c:pt idx="1161" formatCode="General">
                  <c:v>257700</c:v>
                </c:pt>
                <c:pt idx="1162" formatCode="General">
                  <c:v>256941</c:v>
                </c:pt>
                <c:pt idx="1163" formatCode="General">
                  <c:v>256509</c:v>
                </c:pt>
                <c:pt idx="1164" formatCode="General">
                  <c:v>255733</c:v>
                </c:pt>
                <c:pt idx="1165" formatCode="General">
                  <c:v>254756</c:v>
                </c:pt>
                <c:pt idx="1166" formatCode="General">
                  <c:v>254283</c:v>
                </c:pt>
                <c:pt idx="1167" formatCode="General">
                  <c:v>253676</c:v>
                </c:pt>
                <c:pt idx="1168" formatCode="General">
                  <c:v>253170</c:v>
                </c:pt>
                <c:pt idx="1169" formatCode="General">
                  <c:v>252024</c:v>
                </c:pt>
                <c:pt idx="1170" formatCode="General">
                  <c:v>251247</c:v>
                </c:pt>
                <c:pt idx="1171" formatCode="General">
                  <c:v>250519</c:v>
                </c:pt>
                <c:pt idx="1172" formatCode="General">
                  <c:v>249588</c:v>
                </c:pt>
                <c:pt idx="1173" formatCode="General">
                  <c:v>248680</c:v>
                </c:pt>
                <c:pt idx="1174" formatCode="General">
                  <c:v>247782</c:v>
                </c:pt>
                <c:pt idx="1175" formatCode="General">
                  <c:v>247063</c:v>
                </c:pt>
                <c:pt idx="1176" formatCode="General">
                  <c:v>246333</c:v>
                </c:pt>
                <c:pt idx="1177" formatCode="General">
                  <c:v>245638</c:v>
                </c:pt>
                <c:pt idx="1178" formatCode="General">
                  <c:v>244813</c:v>
                </c:pt>
                <c:pt idx="1179" formatCode="General">
                  <c:v>243982</c:v>
                </c:pt>
                <c:pt idx="1180" formatCode="General">
                  <c:v>243220</c:v>
                </c:pt>
                <c:pt idx="1181" formatCode="General">
                  <c:v>242490</c:v>
                </c:pt>
                <c:pt idx="1182" formatCode="General">
                  <c:v>241776</c:v>
                </c:pt>
                <c:pt idx="1183" formatCode="General">
                  <c:v>240929</c:v>
                </c:pt>
                <c:pt idx="1184" formatCode="General">
                  <c:v>240199</c:v>
                </c:pt>
                <c:pt idx="1185" formatCode="General">
                  <c:v>239572</c:v>
                </c:pt>
                <c:pt idx="1186" formatCode="General">
                  <c:v>238754</c:v>
                </c:pt>
                <c:pt idx="1187" formatCode="General">
                  <c:v>238207</c:v>
                </c:pt>
                <c:pt idx="1188" formatCode="General">
                  <c:v>237630</c:v>
                </c:pt>
                <c:pt idx="1189" formatCode="General">
                  <c:v>237020</c:v>
                </c:pt>
                <c:pt idx="1190" formatCode="General">
                  <c:v>236418</c:v>
                </c:pt>
                <c:pt idx="1191" formatCode="General">
                  <c:v>235510</c:v>
                </c:pt>
                <c:pt idx="1192" formatCode="General">
                  <c:v>234998</c:v>
                </c:pt>
                <c:pt idx="1193" formatCode="General">
                  <c:v>234297</c:v>
                </c:pt>
                <c:pt idx="1194" formatCode="General">
                  <c:v>233625</c:v>
                </c:pt>
                <c:pt idx="1195" formatCode="General">
                  <c:v>233008</c:v>
                </c:pt>
                <c:pt idx="1196" formatCode="General">
                  <c:v>232328</c:v>
                </c:pt>
                <c:pt idx="1197" formatCode="General">
                  <c:v>231686</c:v>
                </c:pt>
                <c:pt idx="1198" formatCode="General">
                  <c:v>231070</c:v>
                </c:pt>
                <c:pt idx="1199" formatCode="General">
                  <c:v>230488</c:v>
                </c:pt>
                <c:pt idx="1200" formatCode="General">
                  <c:v>229702</c:v>
                </c:pt>
                <c:pt idx="1201" formatCode="General">
                  <c:v>228954</c:v>
                </c:pt>
                <c:pt idx="1202" formatCode="General">
                  <c:v>228542</c:v>
                </c:pt>
                <c:pt idx="1203" formatCode="General">
                  <c:v>227933</c:v>
                </c:pt>
                <c:pt idx="1204" formatCode="General">
                  <c:v>227401</c:v>
                </c:pt>
                <c:pt idx="1205" formatCode="General">
                  <c:v>226831</c:v>
                </c:pt>
                <c:pt idx="1206" formatCode="General">
                  <c:v>226004</c:v>
                </c:pt>
                <c:pt idx="1207" formatCode="General">
                  <c:v>225289</c:v>
                </c:pt>
                <c:pt idx="1208" formatCode="General">
                  <c:v>224581</c:v>
                </c:pt>
                <c:pt idx="1209" formatCode="General">
                  <c:v>223489</c:v>
                </c:pt>
                <c:pt idx="1210" formatCode="General">
                  <c:v>222998</c:v>
                </c:pt>
                <c:pt idx="1211" formatCode="General">
                  <c:v>222590</c:v>
                </c:pt>
                <c:pt idx="1212" formatCode="General">
                  <c:v>221975</c:v>
                </c:pt>
                <c:pt idx="1213" formatCode="General">
                  <c:v>221455</c:v>
                </c:pt>
                <c:pt idx="1214" formatCode="General">
                  <c:v>220883</c:v>
                </c:pt>
                <c:pt idx="1215" formatCode="General">
                  <c:v>220302</c:v>
                </c:pt>
                <c:pt idx="1216" formatCode="General">
                  <c:v>219722</c:v>
                </c:pt>
                <c:pt idx="1217" formatCode="General">
                  <c:v>219031</c:v>
                </c:pt>
                <c:pt idx="1218" formatCode="General">
                  <c:v>218309</c:v>
                </c:pt>
                <c:pt idx="1219" formatCode="General">
                  <c:v>217560</c:v>
                </c:pt>
                <c:pt idx="1220" formatCode="General">
                  <c:v>216981</c:v>
                </c:pt>
                <c:pt idx="1221" formatCode="General">
                  <c:v>216245</c:v>
                </c:pt>
                <c:pt idx="1222" formatCode="General">
                  <c:v>215752</c:v>
                </c:pt>
                <c:pt idx="1223" formatCode="General">
                  <c:v>214918</c:v>
                </c:pt>
                <c:pt idx="1224" formatCode="General">
                  <c:v>214272</c:v>
                </c:pt>
                <c:pt idx="1225" formatCode="General">
                  <c:v>213742</c:v>
                </c:pt>
                <c:pt idx="1226" formatCode="General">
                  <c:v>213405</c:v>
                </c:pt>
                <c:pt idx="1227" formatCode="General">
                  <c:v>212770</c:v>
                </c:pt>
                <c:pt idx="1228" formatCode="General">
                  <c:v>212071</c:v>
                </c:pt>
                <c:pt idx="1229" formatCode="General">
                  <c:v>211339</c:v>
                </c:pt>
                <c:pt idx="1230" formatCode="General">
                  <c:v>210633</c:v>
                </c:pt>
                <c:pt idx="1231" formatCode="General">
                  <c:v>210036</c:v>
                </c:pt>
                <c:pt idx="1232" formatCode="General">
                  <c:v>209603</c:v>
                </c:pt>
                <c:pt idx="1233" formatCode="General">
                  <c:v>209139</c:v>
                </c:pt>
                <c:pt idx="1234" formatCode="General">
                  <c:v>208302</c:v>
                </c:pt>
                <c:pt idx="1235" formatCode="General">
                  <c:v>207850</c:v>
                </c:pt>
                <c:pt idx="1236" formatCode="General">
                  <c:v>207289</c:v>
                </c:pt>
                <c:pt idx="1237" formatCode="General">
                  <c:v>206614</c:v>
                </c:pt>
                <c:pt idx="1238" formatCode="General">
                  <c:v>206000</c:v>
                </c:pt>
                <c:pt idx="1239" formatCode="General">
                  <c:v>205416</c:v>
                </c:pt>
                <c:pt idx="1240" formatCode="General">
                  <c:v>204864</c:v>
                </c:pt>
                <c:pt idx="1241" formatCode="General">
                  <c:v>204160</c:v>
                </c:pt>
                <c:pt idx="1242" formatCode="General">
                  <c:v>203800</c:v>
                </c:pt>
                <c:pt idx="1243" formatCode="General">
                  <c:v>203141</c:v>
                </c:pt>
                <c:pt idx="1244" formatCode="General">
                  <c:v>202514</c:v>
                </c:pt>
                <c:pt idx="1245" formatCode="General">
                  <c:v>202066</c:v>
                </c:pt>
                <c:pt idx="1246" formatCode="General">
                  <c:v>201685</c:v>
                </c:pt>
                <c:pt idx="1247" formatCode="General">
                  <c:v>201103</c:v>
                </c:pt>
                <c:pt idx="1248" formatCode="General">
                  <c:v>200601</c:v>
                </c:pt>
                <c:pt idx="1249" formatCode="General">
                  <c:v>200075</c:v>
                </c:pt>
                <c:pt idx="1250" formatCode="General">
                  <c:v>199572</c:v>
                </c:pt>
                <c:pt idx="1251" formatCode="General">
                  <c:v>199135</c:v>
                </c:pt>
                <c:pt idx="1252" formatCode="General">
                  <c:v>198625</c:v>
                </c:pt>
                <c:pt idx="1253" formatCode="General">
                  <c:v>197997</c:v>
                </c:pt>
                <c:pt idx="1254" formatCode="General">
                  <c:v>197224</c:v>
                </c:pt>
                <c:pt idx="1255" formatCode="General">
                  <c:v>196505</c:v>
                </c:pt>
                <c:pt idx="1256" formatCode="General">
                  <c:v>195913</c:v>
                </c:pt>
                <c:pt idx="1257" formatCode="General">
                  <c:v>195255</c:v>
                </c:pt>
                <c:pt idx="1258" formatCode="General">
                  <c:v>194681</c:v>
                </c:pt>
                <c:pt idx="1259" formatCode="General">
                  <c:v>194118</c:v>
                </c:pt>
                <c:pt idx="1260" formatCode="General">
                  <c:v>193599</c:v>
                </c:pt>
                <c:pt idx="1261" formatCode="General">
                  <c:v>192908</c:v>
                </c:pt>
                <c:pt idx="1262" formatCode="General">
                  <c:v>192295</c:v>
                </c:pt>
                <c:pt idx="1263" formatCode="General">
                  <c:v>191878</c:v>
                </c:pt>
                <c:pt idx="1264" formatCode="General">
                  <c:v>191255</c:v>
                </c:pt>
                <c:pt idx="1265" formatCode="General">
                  <c:v>190936</c:v>
                </c:pt>
                <c:pt idx="1266" formatCode="General">
                  <c:v>190608</c:v>
                </c:pt>
                <c:pt idx="1267" formatCode="General">
                  <c:v>190361</c:v>
                </c:pt>
                <c:pt idx="1268" formatCode="General">
                  <c:v>189827</c:v>
                </c:pt>
                <c:pt idx="1269" formatCode="General">
                  <c:v>189112</c:v>
                </c:pt>
                <c:pt idx="1270" formatCode="General">
                  <c:v>188401</c:v>
                </c:pt>
                <c:pt idx="1271" formatCode="General">
                  <c:v>187758</c:v>
                </c:pt>
                <c:pt idx="1272" formatCode="General">
                  <c:v>187161</c:v>
                </c:pt>
                <c:pt idx="1273" formatCode="General">
                  <c:v>186651</c:v>
                </c:pt>
                <c:pt idx="1274" formatCode="General">
                  <c:v>186089</c:v>
                </c:pt>
                <c:pt idx="1275" formatCode="General">
                  <c:v>185474</c:v>
                </c:pt>
                <c:pt idx="1276" formatCode="General">
                  <c:v>184909</c:v>
                </c:pt>
                <c:pt idx="1277" formatCode="General">
                  <c:v>184370</c:v>
                </c:pt>
                <c:pt idx="1278" formatCode="General">
                  <c:v>183799</c:v>
                </c:pt>
                <c:pt idx="1279" formatCode="General">
                  <c:v>183283</c:v>
                </c:pt>
                <c:pt idx="1280" formatCode="General">
                  <c:v>182753</c:v>
                </c:pt>
                <c:pt idx="1281" formatCode="General">
                  <c:v>182191</c:v>
                </c:pt>
                <c:pt idx="1282" formatCode="General">
                  <c:v>181718</c:v>
                </c:pt>
                <c:pt idx="1283" formatCode="General">
                  <c:v>181269</c:v>
                </c:pt>
                <c:pt idx="1284" formatCode="General">
                  <c:v>180892</c:v>
                </c:pt>
                <c:pt idx="1285" formatCode="General">
                  <c:v>180274</c:v>
                </c:pt>
                <c:pt idx="1286" formatCode="General">
                  <c:v>179575</c:v>
                </c:pt>
                <c:pt idx="1287" formatCode="General">
                  <c:v>179083</c:v>
                </c:pt>
                <c:pt idx="1288" formatCode="General">
                  <c:v>178677</c:v>
                </c:pt>
                <c:pt idx="1289" formatCode="General">
                  <c:v>178128</c:v>
                </c:pt>
                <c:pt idx="1290" formatCode="General">
                  <c:v>177747</c:v>
                </c:pt>
                <c:pt idx="1291" formatCode="General">
                  <c:v>177298</c:v>
                </c:pt>
                <c:pt idx="1292" formatCode="General">
                  <c:v>176755</c:v>
                </c:pt>
                <c:pt idx="1293" formatCode="General">
                  <c:v>176151</c:v>
                </c:pt>
                <c:pt idx="1294" formatCode="General">
                  <c:v>175527</c:v>
                </c:pt>
                <c:pt idx="1295" formatCode="General">
                  <c:v>174894</c:v>
                </c:pt>
                <c:pt idx="1296" formatCode="General">
                  <c:v>174367</c:v>
                </c:pt>
                <c:pt idx="1297" formatCode="General">
                  <c:v>173976</c:v>
                </c:pt>
                <c:pt idx="1298" formatCode="General">
                  <c:v>173348</c:v>
                </c:pt>
                <c:pt idx="1299" formatCode="General">
                  <c:v>172924</c:v>
                </c:pt>
                <c:pt idx="1300" formatCode="General">
                  <c:v>172141</c:v>
                </c:pt>
                <c:pt idx="1301" formatCode="General">
                  <c:v>171545</c:v>
                </c:pt>
                <c:pt idx="1302" formatCode="General">
                  <c:v>171139</c:v>
                </c:pt>
                <c:pt idx="1303" formatCode="General">
                  <c:v>170496</c:v>
                </c:pt>
                <c:pt idx="1304" formatCode="General">
                  <c:v>170007</c:v>
                </c:pt>
                <c:pt idx="1305" formatCode="General">
                  <c:v>169592</c:v>
                </c:pt>
                <c:pt idx="1306" formatCode="General">
                  <c:v>169166</c:v>
                </c:pt>
                <c:pt idx="1307" formatCode="General">
                  <c:v>168698</c:v>
                </c:pt>
                <c:pt idx="1308" formatCode="General">
                  <c:v>168233</c:v>
                </c:pt>
                <c:pt idx="1309" formatCode="General">
                  <c:v>167668</c:v>
                </c:pt>
                <c:pt idx="1310" formatCode="General">
                  <c:v>167251</c:v>
                </c:pt>
                <c:pt idx="1311" formatCode="General">
                  <c:v>166690</c:v>
                </c:pt>
                <c:pt idx="1312" formatCode="General">
                  <c:v>166181</c:v>
                </c:pt>
                <c:pt idx="1313" formatCode="General">
                  <c:v>165658</c:v>
                </c:pt>
                <c:pt idx="1314" formatCode="General">
                  <c:v>165059</c:v>
                </c:pt>
                <c:pt idx="1315" formatCode="General">
                  <c:v>164589</c:v>
                </c:pt>
                <c:pt idx="1316" formatCode="General">
                  <c:v>164061</c:v>
                </c:pt>
                <c:pt idx="1317" formatCode="General">
                  <c:v>163346</c:v>
                </c:pt>
                <c:pt idx="1318" formatCode="General">
                  <c:v>162870</c:v>
                </c:pt>
                <c:pt idx="1319" formatCode="General">
                  <c:v>162386</c:v>
                </c:pt>
                <c:pt idx="1320" formatCode="General">
                  <c:v>161914</c:v>
                </c:pt>
                <c:pt idx="1321" formatCode="General">
                  <c:v>161339</c:v>
                </c:pt>
                <c:pt idx="1322" formatCode="General">
                  <c:v>160743</c:v>
                </c:pt>
                <c:pt idx="1323" formatCode="General">
                  <c:v>160367</c:v>
                </c:pt>
                <c:pt idx="1324" formatCode="General">
                  <c:v>159908</c:v>
                </c:pt>
                <c:pt idx="1325" formatCode="General">
                  <c:v>159571</c:v>
                </c:pt>
                <c:pt idx="1326" formatCode="General">
                  <c:v>158956</c:v>
                </c:pt>
                <c:pt idx="1327" formatCode="General">
                  <c:v>158576</c:v>
                </c:pt>
                <c:pt idx="1328" formatCode="General">
                  <c:v>158104</c:v>
                </c:pt>
                <c:pt idx="1329" formatCode="General">
                  <c:v>157643</c:v>
                </c:pt>
                <c:pt idx="1330" formatCode="General">
                  <c:v>157179</c:v>
                </c:pt>
                <c:pt idx="1331" formatCode="General">
                  <c:v>156926</c:v>
                </c:pt>
                <c:pt idx="1332" formatCode="General">
                  <c:v>156585</c:v>
                </c:pt>
                <c:pt idx="1333" formatCode="General">
                  <c:v>156078</c:v>
                </c:pt>
                <c:pt idx="1334" formatCode="General">
                  <c:v>155641</c:v>
                </c:pt>
                <c:pt idx="1335" formatCode="General">
                  <c:v>155325</c:v>
                </c:pt>
                <c:pt idx="1336" formatCode="General">
                  <c:v>154933</c:v>
                </c:pt>
                <c:pt idx="1337" formatCode="General">
                  <c:v>154514</c:v>
                </c:pt>
                <c:pt idx="1338" formatCode="General">
                  <c:v>154137</c:v>
                </c:pt>
                <c:pt idx="1339" formatCode="General">
                  <c:v>153678</c:v>
                </c:pt>
                <c:pt idx="1340" formatCode="General">
                  <c:v>153182</c:v>
                </c:pt>
                <c:pt idx="1341" formatCode="General">
                  <c:v>152610</c:v>
                </c:pt>
                <c:pt idx="1342" formatCode="General">
                  <c:v>152132</c:v>
                </c:pt>
                <c:pt idx="1343" formatCode="General">
                  <c:v>151627</c:v>
                </c:pt>
                <c:pt idx="1344" formatCode="General">
                  <c:v>151209</c:v>
                </c:pt>
                <c:pt idx="1345" formatCode="General">
                  <c:v>150911</c:v>
                </c:pt>
                <c:pt idx="1346" formatCode="General">
                  <c:v>150474</c:v>
                </c:pt>
                <c:pt idx="1347" formatCode="General">
                  <c:v>149941</c:v>
                </c:pt>
                <c:pt idx="1348" formatCode="General">
                  <c:v>149508</c:v>
                </c:pt>
                <c:pt idx="1349" formatCode="General">
                  <c:v>149324</c:v>
                </c:pt>
                <c:pt idx="1350" formatCode="General">
                  <c:v>148710</c:v>
                </c:pt>
                <c:pt idx="1351" formatCode="General">
                  <c:v>148321</c:v>
                </c:pt>
                <c:pt idx="1352" formatCode="General">
                  <c:v>147819</c:v>
                </c:pt>
                <c:pt idx="1353" formatCode="General">
                  <c:v>147378</c:v>
                </c:pt>
                <c:pt idx="1354" formatCode="General">
                  <c:v>146776</c:v>
                </c:pt>
                <c:pt idx="1355" formatCode="General">
                  <c:v>146355</c:v>
                </c:pt>
                <c:pt idx="1356" formatCode="General">
                  <c:v>145849</c:v>
                </c:pt>
                <c:pt idx="1357" formatCode="General">
                  <c:v>145399</c:v>
                </c:pt>
                <c:pt idx="1358" formatCode="General">
                  <c:v>144994</c:v>
                </c:pt>
                <c:pt idx="1359" formatCode="General">
                  <c:v>144638</c:v>
                </c:pt>
                <c:pt idx="1360" formatCode="General">
                  <c:v>144155</c:v>
                </c:pt>
                <c:pt idx="1361" formatCode="General">
                  <c:v>143743</c:v>
                </c:pt>
                <c:pt idx="1362" formatCode="General">
                  <c:v>143416</c:v>
                </c:pt>
                <c:pt idx="1363" formatCode="General">
                  <c:v>143070</c:v>
                </c:pt>
                <c:pt idx="1364" formatCode="General">
                  <c:v>142718</c:v>
                </c:pt>
                <c:pt idx="1365" formatCode="General">
                  <c:v>142310</c:v>
                </c:pt>
                <c:pt idx="1366" formatCode="General">
                  <c:v>141979</c:v>
                </c:pt>
                <c:pt idx="1367" formatCode="General">
                  <c:v>141491</c:v>
                </c:pt>
                <c:pt idx="1368" formatCode="General">
                  <c:v>141013</c:v>
                </c:pt>
                <c:pt idx="1369" formatCode="General">
                  <c:v>140556</c:v>
                </c:pt>
                <c:pt idx="1370" formatCode="General">
                  <c:v>140017</c:v>
                </c:pt>
                <c:pt idx="1371" formatCode="General">
                  <c:v>139534</c:v>
                </c:pt>
                <c:pt idx="1372" formatCode="General">
                  <c:v>139036</c:v>
                </c:pt>
                <c:pt idx="1373" formatCode="General">
                  <c:v>138602</c:v>
                </c:pt>
                <c:pt idx="1374" formatCode="General">
                  <c:v>138235</c:v>
                </c:pt>
                <c:pt idx="1375" formatCode="General">
                  <c:v>137902</c:v>
                </c:pt>
                <c:pt idx="1376" formatCode="General">
                  <c:v>137517</c:v>
                </c:pt>
                <c:pt idx="1377" formatCode="General">
                  <c:v>137122</c:v>
                </c:pt>
                <c:pt idx="1378" formatCode="General">
                  <c:v>136622</c:v>
                </c:pt>
                <c:pt idx="1379" formatCode="General">
                  <c:v>136186</c:v>
                </c:pt>
                <c:pt idx="1380" formatCode="General">
                  <c:v>135760</c:v>
                </c:pt>
                <c:pt idx="1381" formatCode="General">
                  <c:v>135342</c:v>
                </c:pt>
                <c:pt idx="1382" formatCode="General">
                  <c:v>134891</c:v>
                </c:pt>
                <c:pt idx="1383" formatCode="General">
                  <c:v>134512</c:v>
                </c:pt>
                <c:pt idx="1384" formatCode="General">
                  <c:v>134076</c:v>
                </c:pt>
                <c:pt idx="1385" formatCode="General">
                  <c:v>133768</c:v>
                </c:pt>
                <c:pt idx="1386" formatCode="General">
                  <c:v>133366</c:v>
                </c:pt>
                <c:pt idx="1387" formatCode="General">
                  <c:v>132995</c:v>
                </c:pt>
                <c:pt idx="1388" formatCode="General">
                  <c:v>132565</c:v>
                </c:pt>
                <c:pt idx="1389" formatCode="General">
                  <c:v>132048</c:v>
                </c:pt>
                <c:pt idx="1390" formatCode="General">
                  <c:v>131705</c:v>
                </c:pt>
                <c:pt idx="1391" formatCode="General">
                  <c:v>131186</c:v>
                </c:pt>
                <c:pt idx="1392" formatCode="General">
                  <c:v>130837</c:v>
                </c:pt>
                <c:pt idx="1393" formatCode="General">
                  <c:v>130400</c:v>
                </c:pt>
                <c:pt idx="1394" formatCode="General">
                  <c:v>130057</c:v>
                </c:pt>
                <c:pt idx="1395" formatCode="General">
                  <c:v>129736</c:v>
                </c:pt>
                <c:pt idx="1396" formatCode="General">
                  <c:v>129407</c:v>
                </c:pt>
                <c:pt idx="1397" formatCode="General">
                  <c:v>129244</c:v>
                </c:pt>
                <c:pt idx="1398" formatCode="General">
                  <c:v>128863</c:v>
                </c:pt>
                <c:pt idx="1399" formatCode="General">
                  <c:v>128501</c:v>
                </c:pt>
                <c:pt idx="1400" formatCode="General">
                  <c:v>128139</c:v>
                </c:pt>
                <c:pt idx="1401" formatCode="General">
                  <c:v>127732</c:v>
                </c:pt>
                <c:pt idx="1402" formatCode="General">
                  <c:v>127335</c:v>
                </c:pt>
                <c:pt idx="1403" formatCode="General">
                  <c:v>127061</c:v>
                </c:pt>
                <c:pt idx="1404" formatCode="General">
                  <c:v>126716</c:v>
                </c:pt>
                <c:pt idx="1405" formatCode="General">
                  <c:v>126367</c:v>
                </c:pt>
                <c:pt idx="1406" formatCode="General">
                  <c:v>126115</c:v>
                </c:pt>
                <c:pt idx="1407" formatCode="General">
                  <c:v>125795</c:v>
                </c:pt>
                <c:pt idx="1408" formatCode="General">
                  <c:v>125306</c:v>
                </c:pt>
                <c:pt idx="1409" formatCode="General">
                  <c:v>125087</c:v>
                </c:pt>
                <c:pt idx="1410" formatCode="General">
                  <c:v>124755</c:v>
                </c:pt>
                <c:pt idx="1411" formatCode="General">
                  <c:v>124399</c:v>
                </c:pt>
                <c:pt idx="1412" formatCode="General">
                  <c:v>124066</c:v>
                </c:pt>
                <c:pt idx="1413" formatCode="General">
                  <c:v>123678</c:v>
                </c:pt>
                <c:pt idx="1414" formatCode="General">
                  <c:v>123083</c:v>
                </c:pt>
                <c:pt idx="1415" formatCode="General">
                  <c:v>122699</c:v>
                </c:pt>
                <c:pt idx="1416" formatCode="General">
                  <c:v>122389</c:v>
                </c:pt>
                <c:pt idx="1417" formatCode="General">
                  <c:v>121930</c:v>
                </c:pt>
                <c:pt idx="1418" formatCode="General">
                  <c:v>121618</c:v>
                </c:pt>
                <c:pt idx="1419" formatCode="General">
                  <c:v>121347</c:v>
                </c:pt>
                <c:pt idx="1420" formatCode="General">
                  <c:v>121001</c:v>
                </c:pt>
                <c:pt idx="1421" formatCode="General">
                  <c:v>120634</c:v>
                </c:pt>
                <c:pt idx="1422" formatCode="General">
                  <c:v>120280</c:v>
                </c:pt>
                <c:pt idx="1423" formatCode="General">
                  <c:v>119863</c:v>
                </c:pt>
                <c:pt idx="1424" formatCode="General">
                  <c:v>119581</c:v>
                </c:pt>
                <c:pt idx="1425" formatCode="General">
                  <c:v>119178</c:v>
                </c:pt>
                <c:pt idx="1426" formatCode="General">
                  <c:v>118852</c:v>
                </c:pt>
                <c:pt idx="1427" formatCode="General">
                  <c:v>118506</c:v>
                </c:pt>
                <c:pt idx="1428" formatCode="General">
                  <c:v>118135</c:v>
                </c:pt>
                <c:pt idx="1429" formatCode="General">
                  <c:v>117734</c:v>
                </c:pt>
                <c:pt idx="1430" formatCode="General">
                  <c:v>117360</c:v>
                </c:pt>
                <c:pt idx="1431" formatCode="General">
                  <c:v>117069</c:v>
                </c:pt>
                <c:pt idx="1432" formatCode="General">
                  <c:v>116766</c:v>
                </c:pt>
                <c:pt idx="1433" formatCode="General">
                  <c:v>116421</c:v>
                </c:pt>
                <c:pt idx="1434" formatCode="General">
                  <c:v>116130</c:v>
                </c:pt>
                <c:pt idx="1435" formatCode="General">
                  <c:v>115746</c:v>
                </c:pt>
                <c:pt idx="1436" formatCode="General">
                  <c:v>115432</c:v>
                </c:pt>
                <c:pt idx="1437" formatCode="General">
                  <c:v>115189</c:v>
                </c:pt>
                <c:pt idx="1438" formatCode="General">
                  <c:v>114911</c:v>
                </c:pt>
                <c:pt idx="1439" formatCode="General">
                  <c:v>114570</c:v>
                </c:pt>
                <c:pt idx="1440" formatCode="General">
                  <c:v>114293</c:v>
                </c:pt>
                <c:pt idx="1441" formatCode="General">
                  <c:v>113943</c:v>
                </c:pt>
                <c:pt idx="1442" formatCode="General">
                  <c:v>113620</c:v>
                </c:pt>
                <c:pt idx="1443" formatCode="General">
                  <c:v>113270</c:v>
                </c:pt>
                <c:pt idx="1444" formatCode="General">
                  <c:v>113060</c:v>
                </c:pt>
                <c:pt idx="1445" formatCode="General">
                  <c:v>112718</c:v>
                </c:pt>
                <c:pt idx="1446" formatCode="General">
                  <c:v>112414</c:v>
                </c:pt>
                <c:pt idx="1447" formatCode="General">
                  <c:v>112204</c:v>
                </c:pt>
                <c:pt idx="1448" formatCode="General">
                  <c:v>111881</c:v>
                </c:pt>
                <c:pt idx="1449" formatCode="General">
                  <c:v>111553</c:v>
                </c:pt>
                <c:pt idx="1450" formatCode="General">
                  <c:v>111219</c:v>
                </c:pt>
                <c:pt idx="1451" formatCode="General">
                  <c:v>110814</c:v>
                </c:pt>
                <c:pt idx="1452" formatCode="General">
                  <c:v>110502</c:v>
                </c:pt>
                <c:pt idx="1453" formatCode="General">
                  <c:v>110204</c:v>
                </c:pt>
                <c:pt idx="1454" formatCode="General">
                  <c:v>109945</c:v>
                </c:pt>
                <c:pt idx="1455" formatCode="General">
                  <c:v>109622</c:v>
                </c:pt>
                <c:pt idx="1456" formatCode="General">
                  <c:v>109265</c:v>
                </c:pt>
                <c:pt idx="1457" formatCode="General">
                  <c:v>108890</c:v>
                </c:pt>
                <c:pt idx="1458" formatCode="General">
                  <c:v>108594</c:v>
                </c:pt>
                <c:pt idx="1459" formatCode="General">
                  <c:v>108383</c:v>
                </c:pt>
                <c:pt idx="1460" formatCode="General">
                  <c:v>108203</c:v>
                </c:pt>
                <c:pt idx="1461" formatCode="General">
                  <c:v>107898</c:v>
                </c:pt>
                <c:pt idx="1462" formatCode="General">
                  <c:v>107610</c:v>
                </c:pt>
                <c:pt idx="1463" formatCode="General">
                  <c:v>107375</c:v>
                </c:pt>
                <c:pt idx="1464" formatCode="General">
                  <c:v>107005</c:v>
                </c:pt>
                <c:pt idx="1465" formatCode="General">
                  <c:v>106636</c:v>
                </c:pt>
                <c:pt idx="1466" formatCode="General">
                  <c:v>106406</c:v>
                </c:pt>
                <c:pt idx="1467" formatCode="General">
                  <c:v>106240</c:v>
                </c:pt>
                <c:pt idx="1468" formatCode="General">
                  <c:v>106083</c:v>
                </c:pt>
                <c:pt idx="1469" formatCode="General">
                  <c:v>105911</c:v>
                </c:pt>
                <c:pt idx="1470" formatCode="General">
                  <c:v>105627</c:v>
                </c:pt>
                <c:pt idx="1471" formatCode="General">
                  <c:v>105332</c:v>
                </c:pt>
                <c:pt idx="1472" formatCode="General">
                  <c:v>104950</c:v>
                </c:pt>
                <c:pt idx="1473" formatCode="General">
                  <c:v>104640</c:v>
                </c:pt>
                <c:pt idx="1474" formatCode="General">
                  <c:v>104273</c:v>
                </c:pt>
                <c:pt idx="1475" formatCode="General">
                  <c:v>104064</c:v>
                </c:pt>
                <c:pt idx="1476" formatCode="General">
                  <c:v>103720</c:v>
                </c:pt>
                <c:pt idx="1477" formatCode="General">
                  <c:v>103392</c:v>
                </c:pt>
                <c:pt idx="1478" formatCode="General">
                  <c:v>103062</c:v>
                </c:pt>
                <c:pt idx="1479" formatCode="General">
                  <c:v>102749</c:v>
                </c:pt>
                <c:pt idx="1480" formatCode="General">
                  <c:v>102369</c:v>
                </c:pt>
                <c:pt idx="1481" formatCode="General">
                  <c:v>102073</c:v>
                </c:pt>
                <c:pt idx="1482" formatCode="General">
                  <c:v>101941</c:v>
                </c:pt>
                <c:pt idx="1483" formatCode="General">
                  <c:v>101617</c:v>
                </c:pt>
                <c:pt idx="1484" formatCode="General">
                  <c:v>101244</c:v>
                </c:pt>
                <c:pt idx="1485" formatCode="General">
                  <c:v>101027</c:v>
                </c:pt>
                <c:pt idx="1486" formatCode="General">
                  <c:v>100691</c:v>
                </c:pt>
                <c:pt idx="1487" formatCode="General">
                  <c:v>100486</c:v>
                </c:pt>
                <c:pt idx="1488" formatCode="General">
                  <c:v>100102</c:v>
                </c:pt>
                <c:pt idx="1489" formatCode="General">
                  <c:v>99784</c:v>
                </c:pt>
                <c:pt idx="1490" formatCode="General">
                  <c:v>99445.5</c:v>
                </c:pt>
                <c:pt idx="1491" formatCode="General">
                  <c:v>99158.3</c:v>
                </c:pt>
                <c:pt idx="1492" formatCode="General">
                  <c:v>98943.4</c:v>
                </c:pt>
                <c:pt idx="1493" formatCode="General">
                  <c:v>98750.9</c:v>
                </c:pt>
                <c:pt idx="1494" formatCode="General">
                  <c:v>98445</c:v>
                </c:pt>
                <c:pt idx="1495" formatCode="General">
                  <c:v>98104.7</c:v>
                </c:pt>
                <c:pt idx="1496" formatCode="General">
                  <c:v>97747</c:v>
                </c:pt>
                <c:pt idx="1497" formatCode="General">
                  <c:v>97484</c:v>
                </c:pt>
                <c:pt idx="1498" formatCode="General">
                  <c:v>97176.8</c:v>
                </c:pt>
                <c:pt idx="1499" formatCode="General">
                  <c:v>96920.1</c:v>
                </c:pt>
                <c:pt idx="1500" formatCode="General">
                  <c:v>96705.5</c:v>
                </c:pt>
                <c:pt idx="1501" formatCode="General">
                  <c:v>96470.7</c:v>
                </c:pt>
                <c:pt idx="1502" formatCode="General">
                  <c:v>96200.9</c:v>
                </c:pt>
                <c:pt idx="1503" formatCode="General">
                  <c:v>95901.9</c:v>
                </c:pt>
                <c:pt idx="1504" formatCode="General">
                  <c:v>95736.6</c:v>
                </c:pt>
                <c:pt idx="1505" formatCode="General">
                  <c:v>95431.1</c:v>
                </c:pt>
                <c:pt idx="1506" formatCode="General">
                  <c:v>95160.4</c:v>
                </c:pt>
                <c:pt idx="1507" formatCode="General">
                  <c:v>94872.8</c:v>
                </c:pt>
                <c:pt idx="1508" formatCode="General">
                  <c:v>94549.6</c:v>
                </c:pt>
                <c:pt idx="1509" formatCode="General">
                  <c:v>94343.1</c:v>
                </c:pt>
                <c:pt idx="1510" formatCode="General">
                  <c:v>94033.600000000006</c:v>
                </c:pt>
                <c:pt idx="1511" formatCode="General">
                  <c:v>93793.9</c:v>
                </c:pt>
                <c:pt idx="1512" formatCode="General">
                  <c:v>93504.2</c:v>
                </c:pt>
                <c:pt idx="1513" formatCode="General">
                  <c:v>93229.3</c:v>
                </c:pt>
                <c:pt idx="1514" formatCode="General">
                  <c:v>93012.1</c:v>
                </c:pt>
                <c:pt idx="1515" formatCode="General">
                  <c:v>92814.9</c:v>
                </c:pt>
                <c:pt idx="1516" formatCode="General">
                  <c:v>92529.4</c:v>
                </c:pt>
                <c:pt idx="1517" formatCode="General">
                  <c:v>92101.8</c:v>
                </c:pt>
                <c:pt idx="1518" formatCode="General">
                  <c:v>91778</c:v>
                </c:pt>
                <c:pt idx="1519" formatCode="General">
                  <c:v>91509.8</c:v>
                </c:pt>
                <c:pt idx="1520" formatCode="General">
                  <c:v>91301.3</c:v>
                </c:pt>
                <c:pt idx="1521" formatCode="General">
                  <c:v>90969.3</c:v>
                </c:pt>
                <c:pt idx="1522" formatCode="General">
                  <c:v>90782.6</c:v>
                </c:pt>
                <c:pt idx="1523" formatCode="General">
                  <c:v>90492.9</c:v>
                </c:pt>
                <c:pt idx="1524" formatCode="General">
                  <c:v>90221.7</c:v>
                </c:pt>
                <c:pt idx="1525" formatCode="General">
                  <c:v>89864.7</c:v>
                </c:pt>
                <c:pt idx="1526" formatCode="General">
                  <c:v>89594.4</c:v>
                </c:pt>
                <c:pt idx="1527" formatCode="General">
                  <c:v>89274.5</c:v>
                </c:pt>
                <c:pt idx="1528" formatCode="General">
                  <c:v>89035.9</c:v>
                </c:pt>
                <c:pt idx="1529" formatCode="General">
                  <c:v>88795.7</c:v>
                </c:pt>
                <c:pt idx="1530" formatCode="General">
                  <c:v>88569.3</c:v>
                </c:pt>
                <c:pt idx="1531" formatCode="General">
                  <c:v>88242.3</c:v>
                </c:pt>
                <c:pt idx="1532" formatCode="General">
                  <c:v>88005.3</c:v>
                </c:pt>
                <c:pt idx="1533" formatCode="General">
                  <c:v>87871.6</c:v>
                </c:pt>
                <c:pt idx="1534" formatCode="General">
                  <c:v>87608.3</c:v>
                </c:pt>
                <c:pt idx="1535" formatCode="General">
                  <c:v>87303.1</c:v>
                </c:pt>
                <c:pt idx="1536" formatCode="General">
                  <c:v>87039.9</c:v>
                </c:pt>
                <c:pt idx="1537" formatCode="General">
                  <c:v>86828.7</c:v>
                </c:pt>
                <c:pt idx="1538" formatCode="General">
                  <c:v>86507.1</c:v>
                </c:pt>
                <c:pt idx="1539" formatCode="General">
                  <c:v>86231.5</c:v>
                </c:pt>
                <c:pt idx="1540" formatCode="General">
                  <c:v>85955.9</c:v>
                </c:pt>
                <c:pt idx="1541" formatCode="General">
                  <c:v>85668.2</c:v>
                </c:pt>
                <c:pt idx="1542" formatCode="General">
                  <c:v>85403.8</c:v>
                </c:pt>
                <c:pt idx="1543" formatCode="General">
                  <c:v>85175.3</c:v>
                </c:pt>
                <c:pt idx="1544" formatCode="General">
                  <c:v>84939.8</c:v>
                </c:pt>
                <c:pt idx="1545" formatCode="General">
                  <c:v>84674.9</c:v>
                </c:pt>
                <c:pt idx="1546" formatCode="General">
                  <c:v>84494.1</c:v>
                </c:pt>
                <c:pt idx="1547" formatCode="General">
                  <c:v>84221.5</c:v>
                </c:pt>
                <c:pt idx="1548" formatCode="General">
                  <c:v>83993.2</c:v>
                </c:pt>
                <c:pt idx="1549" formatCode="General">
                  <c:v>83732.2</c:v>
                </c:pt>
                <c:pt idx="1550" formatCode="General">
                  <c:v>83498.3</c:v>
                </c:pt>
                <c:pt idx="1551" formatCode="General">
                  <c:v>83342.899999999994</c:v>
                </c:pt>
                <c:pt idx="1552" formatCode="General">
                  <c:v>83076.800000000003</c:v>
                </c:pt>
                <c:pt idx="1553" formatCode="General">
                  <c:v>82764</c:v>
                </c:pt>
                <c:pt idx="1554" formatCode="General">
                  <c:v>82577.899999999994</c:v>
                </c:pt>
                <c:pt idx="1555" formatCode="General">
                  <c:v>82430.100000000006</c:v>
                </c:pt>
                <c:pt idx="1556" formatCode="General">
                  <c:v>82188</c:v>
                </c:pt>
                <c:pt idx="1557" formatCode="General">
                  <c:v>82003.399999999994</c:v>
                </c:pt>
                <c:pt idx="1558" formatCode="General">
                  <c:v>81794.600000000006</c:v>
                </c:pt>
                <c:pt idx="1559" formatCode="General">
                  <c:v>81562.2</c:v>
                </c:pt>
                <c:pt idx="1560" formatCode="General">
                  <c:v>81327.5</c:v>
                </c:pt>
                <c:pt idx="1561" formatCode="General">
                  <c:v>81107.3</c:v>
                </c:pt>
                <c:pt idx="1562" formatCode="General">
                  <c:v>80927.8</c:v>
                </c:pt>
                <c:pt idx="1563" formatCode="General">
                  <c:v>80704.5</c:v>
                </c:pt>
                <c:pt idx="1564" formatCode="General">
                  <c:v>80443.600000000006</c:v>
                </c:pt>
                <c:pt idx="1565" formatCode="General">
                  <c:v>80209.100000000006</c:v>
                </c:pt>
                <c:pt idx="1566" formatCode="General">
                  <c:v>79959.8</c:v>
                </c:pt>
                <c:pt idx="1567" formatCode="General">
                  <c:v>79768.5</c:v>
                </c:pt>
                <c:pt idx="1568" formatCode="General">
                  <c:v>79460.5</c:v>
                </c:pt>
                <c:pt idx="1569" formatCode="General">
                  <c:v>79217.2</c:v>
                </c:pt>
                <c:pt idx="1570" formatCode="General">
                  <c:v>78924.899999999994</c:v>
                </c:pt>
                <c:pt idx="1571" formatCode="General">
                  <c:v>78732.399999999994</c:v>
                </c:pt>
                <c:pt idx="1572" formatCode="General">
                  <c:v>78471</c:v>
                </c:pt>
                <c:pt idx="1573" formatCode="General">
                  <c:v>78294.8</c:v>
                </c:pt>
                <c:pt idx="1574" formatCode="General">
                  <c:v>78122.100000000006</c:v>
                </c:pt>
                <c:pt idx="1575" formatCode="General">
                  <c:v>77876.600000000006</c:v>
                </c:pt>
                <c:pt idx="1576" formatCode="General">
                  <c:v>77660.3</c:v>
                </c:pt>
                <c:pt idx="1577" formatCode="General">
                  <c:v>77464.600000000006</c:v>
                </c:pt>
                <c:pt idx="1578" formatCode="General">
                  <c:v>77219.7</c:v>
                </c:pt>
                <c:pt idx="1579" formatCode="General">
                  <c:v>76975.600000000006</c:v>
                </c:pt>
                <c:pt idx="1580" formatCode="General">
                  <c:v>76739.100000000006</c:v>
                </c:pt>
                <c:pt idx="1581" formatCode="General">
                  <c:v>76513.5</c:v>
                </c:pt>
                <c:pt idx="1582" formatCode="General">
                  <c:v>76300.399999999994</c:v>
                </c:pt>
                <c:pt idx="1583" formatCode="General">
                  <c:v>76191.100000000006</c:v>
                </c:pt>
                <c:pt idx="1584" formatCode="General">
                  <c:v>76013.100000000006</c:v>
                </c:pt>
                <c:pt idx="1585" formatCode="General">
                  <c:v>75843.199999999997</c:v>
                </c:pt>
                <c:pt idx="1586" formatCode="General">
                  <c:v>75660.3</c:v>
                </c:pt>
                <c:pt idx="1587" formatCode="General">
                  <c:v>75453.7</c:v>
                </c:pt>
                <c:pt idx="1588" formatCode="General">
                  <c:v>75186.399999999994</c:v>
                </c:pt>
                <c:pt idx="1589" formatCode="General">
                  <c:v>74965.899999999994</c:v>
                </c:pt>
                <c:pt idx="1590" formatCode="General">
                  <c:v>74761.7</c:v>
                </c:pt>
                <c:pt idx="1591" formatCode="General">
                  <c:v>74605.7</c:v>
                </c:pt>
                <c:pt idx="1592" formatCode="General">
                  <c:v>74306.2</c:v>
                </c:pt>
                <c:pt idx="1593" formatCode="General">
                  <c:v>74060.399999999994</c:v>
                </c:pt>
                <c:pt idx="1594" formatCode="General">
                  <c:v>73810.8</c:v>
                </c:pt>
                <c:pt idx="1595" formatCode="General">
                  <c:v>73559.8</c:v>
                </c:pt>
                <c:pt idx="1596" formatCode="General">
                  <c:v>73402.5</c:v>
                </c:pt>
                <c:pt idx="1597" formatCode="General">
                  <c:v>73207.100000000006</c:v>
                </c:pt>
                <c:pt idx="1598" formatCode="General">
                  <c:v>73028.2</c:v>
                </c:pt>
                <c:pt idx="1599" formatCode="General">
                  <c:v>72785.899999999994</c:v>
                </c:pt>
                <c:pt idx="1600" formatCode="General">
                  <c:v>72549.8</c:v>
                </c:pt>
                <c:pt idx="1601" formatCode="General">
                  <c:v>72338.600000000006</c:v>
                </c:pt>
                <c:pt idx="1602" formatCode="General">
                  <c:v>72131.8</c:v>
                </c:pt>
                <c:pt idx="1603" formatCode="General">
                  <c:v>71910.7</c:v>
                </c:pt>
                <c:pt idx="1604" formatCode="General">
                  <c:v>71701.899999999994</c:v>
                </c:pt>
                <c:pt idx="1605" formatCode="General">
                  <c:v>71427.3</c:v>
                </c:pt>
                <c:pt idx="1606" formatCode="General">
                  <c:v>71235.399999999994</c:v>
                </c:pt>
                <c:pt idx="1607" formatCode="General">
                  <c:v>71050.5</c:v>
                </c:pt>
                <c:pt idx="1608" formatCode="General">
                  <c:v>70853.3</c:v>
                </c:pt>
                <c:pt idx="1609" formatCode="General">
                  <c:v>70600.3</c:v>
                </c:pt>
                <c:pt idx="1610" formatCode="General">
                  <c:v>70411.199999999997</c:v>
                </c:pt>
                <c:pt idx="1611" formatCode="General">
                  <c:v>70314.399999999994</c:v>
                </c:pt>
                <c:pt idx="1612" formatCode="General">
                  <c:v>70155.199999999997</c:v>
                </c:pt>
                <c:pt idx="1613" formatCode="General">
                  <c:v>69825.600000000006</c:v>
                </c:pt>
                <c:pt idx="1614" formatCode="General">
                  <c:v>69661.8</c:v>
                </c:pt>
                <c:pt idx="1615" formatCode="General">
                  <c:v>69446</c:v>
                </c:pt>
                <c:pt idx="1616" formatCode="General">
                  <c:v>69247.399999999994</c:v>
                </c:pt>
                <c:pt idx="1617" formatCode="General">
                  <c:v>69065.600000000006</c:v>
                </c:pt>
                <c:pt idx="1618" formatCode="General">
                  <c:v>68869.7</c:v>
                </c:pt>
                <c:pt idx="1619" formatCode="General">
                  <c:v>68706.7</c:v>
                </c:pt>
                <c:pt idx="1620" formatCode="General">
                  <c:v>68531.399999999994</c:v>
                </c:pt>
                <c:pt idx="1621" formatCode="General">
                  <c:v>68340.5</c:v>
                </c:pt>
                <c:pt idx="1622" formatCode="General">
                  <c:v>68205.399999999994</c:v>
                </c:pt>
                <c:pt idx="1623" formatCode="General">
                  <c:v>68036.7</c:v>
                </c:pt>
                <c:pt idx="1624" formatCode="General">
                  <c:v>67863.199999999997</c:v>
                </c:pt>
                <c:pt idx="1625" formatCode="General">
                  <c:v>67651.5</c:v>
                </c:pt>
                <c:pt idx="1626" formatCode="General">
                  <c:v>67443</c:v>
                </c:pt>
                <c:pt idx="1627" formatCode="General">
                  <c:v>67248.5</c:v>
                </c:pt>
                <c:pt idx="1628" formatCode="General">
                  <c:v>67029.8</c:v>
                </c:pt>
                <c:pt idx="1629" formatCode="General">
                  <c:v>66844.5</c:v>
                </c:pt>
                <c:pt idx="1630" formatCode="General">
                  <c:v>66602.399999999994</c:v>
                </c:pt>
                <c:pt idx="1631" formatCode="General">
                  <c:v>66392</c:v>
                </c:pt>
                <c:pt idx="1632" formatCode="General">
                  <c:v>66214.8</c:v>
                </c:pt>
                <c:pt idx="1633" formatCode="General">
                  <c:v>66017.2</c:v>
                </c:pt>
                <c:pt idx="1634" formatCode="General">
                  <c:v>65803.8</c:v>
                </c:pt>
                <c:pt idx="1635" formatCode="General">
                  <c:v>65615.100000000006</c:v>
                </c:pt>
                <c:pt idx="1636" formatCode="General">
                  <c:v>65454.5</c:v>
                </c:pt>
                <c:pt idx="1637" formatCode="General">
                  <c:v>65281</c:v>
                </c:pt>
                <c:pt idx="1638" formatCode="General">
                  <c:v>65185.599999999999</c:v>
                </c:pt>
                <c:pt idx="1639" formatCode="General">
                  <c:v>65032.1</c:v>
                </c:pt>
                <c:pt idx="1640" formatCode="General">
                  <c:v>64835.5</c:v>
                </c:pt>
                <c:pt idx="1641" formatCode="General">
                  <c:v>64658.2</c:v>
                </c:pt>
                <c:pt idx="1642" formatCode="General">
                  <c:v>64517.8</c:v>
                </c:pt>
                <c:pt idx="1643" formatCode="General">
                  <c:v>64357.7</c:v>
                </c:pt>
                <c:pt idx="1644" formatCode="General">
                  <c:v>64161.599999999999</c:v>
                </c:pt>
                <c:pt idx="1645" formatCode="General">
                  <c:v>64006</c:v>
                </c:pt>
                <c:pt idx="1646" formatCode="General">
                  <c:v>63846.8</c:v>
                </c:pt>
                <c:pt idx="1647" formatCode="General">
                  <c:v>63722.2</c:v>
                </c:pt>
                <c:pt idx="1648" formatCode="General">
                  <c:v>63647</c:v>
                </c:pt>
                <c:pt idx="1649" formatCode="General">
                  <c:v>63449.1</c:v>
                </c:pt>
                <c:pt idx="1650" formatCode="General">
                  <c:v>63235.9</c:v>
                </c:pt>
                <c:pt idx="1651" formatCode="General">
                  <c:v>63135.4</c:v>
                </c:pt>
                <c:pt idx="1652" formatCode="General">
                  <c:v>62927.8</c:v>
                </c:pt>
                <c:pt idx="1653" formatCode="General">
                  <c:v>62772.800000000003</c:v>
                </c:pt>
                <c:pt idx="1654" formatCode="General">
                  <c:v>62619.7</c:v>
                </c:pt>
                <c:pt idx="1655" formatCode="General">
                  <c:v>62349.8</c:v>
                </c:pt>
                <c:pt idx="1656" formatCode="General">
                  <c:v>62155.1</c:v>
                </c:pt>
                <c:pt idx="1657" formatCode="General">
                  <c:v>61961.4</c:v>
                </c:pt>
                <c:pt idx="1658" formatCode="General">
                  <c:v>61864.800000000003</c:v>
                </c:pt>
                <c:pt idx="1659" formatCode="General">
                  <c:v>61656.3</c:v>
                </c:pt>
                <c:pt idx="1660" formatCode="General">
                  <c:v>61458.400000000001</c:v>
                </c:pt>
                <c:pt idx="1661" formatCode="General">
                  <c:v>61253.2</c:v>
                </c:pt>
                <c:pt idx="1662" formatCode="General">
                  <c:v>61085.599999999999</c:v>
                </c:pt>
                <c:pt idx="1663" formatCode="General">
                  <c:v>60918.5</c:v>
                </c:pt>
                <c:pt idx="1664" formatCode="General">
                  <c:v>60769.4</c:v>
                </c:pt>
                <c:pt idx="1665" formatCode="General">
                  <c:v>60622.3</c:v>
                </c:pt>
                <c:pt idx="1666" formatCode="General">
                  <c:v>60481.1</c:v>
                </c:pt>
                <c:pt idx="1667" formatCode="General">
                  <c:v>60317.5</c:v>
                </c:pt>
                <c:pt idx="1668" formatCode="General">
                  <c:v>60177.599999999999</c:v>
                </c:pt>
                <c:pt idx="1669" formatCode="General">
                  <c:v>60032.4</c:v>
                </c:pt>
                <c:pt idx="1670" formatCode="General">
                  <c:v>59907.4</c:v>
                </c:pt>
                <c:pt idx="1671" formatCode="General">
                  <c:v>59781.2</c:v>
                </c:pt>
                <c:pt idx="1672" formatCode="General">
                  <c:v>59606.8</c:v>
                </c:pt>
                <c:pt idx="1673" formatCode="General">
                  <c:v>59378.9</c:v>
                </c:pt>
                <c:pt idx="1674" formatCode="General">
                  <c:v>59232.4</c:v>
                </c:pt>
                <c:pt idx="1675" formatCode="General">
                  <c:v>59078.1</c:v>
                </c:pt>
                <c:pt idx="1676" formatCode="General">
                  <c:v>58910.6</c:v>
                </c:pt>
                <c:pt idx="1677" formatCode="General">
                  <c:v>58757.1</c:v>
                </c:pt>
                <c:pt idx="1678" formatCode="General">
                  <c:v>58591.4</c:v>
                </c:pt>
                <c:pt idx="1679" formatCode="General">
                  <c:v>58448.7</c:v>
                </c:pt>
                <c:pt idx="1680" formatCode="General">
                  <c:v>58262</c:v>
                </c:pt>
                <c:pt idx="1681" formatCode="General">
                  <c:v>58158.6</c:v>
                </c:pt>
                <c:pt idx="1682" formatCode="General">
                  <c:v>58020.5</c:v>
                </c:pt>
                <c:pt idx="1683" formatCode="General">
                  <c:v>57831</c:v>
                </c:pt>
                <c:pt idx="1684" formatCode="General">
                  <c:v>57672.2</c:v>
                </c:pt>
                <c:pt idx="1685" formatCode="General">
                  <c:v>57568.800000000003</c:v>
                </c:pt>
                <c:pt idx="1686" formatCode="General">
                  <c:v>57322.9</c:v>
                </c:pt>
                <c:pt idx="1687" formatCode="General">
                  <c:v>57166.5</c:v>
                </c:pt>
                <c:pt idx="1688" formatCode="General">
                  <c:v>56924.2</c:v>
                </c:pt>
                <c:pt idx="1689" formatCode="General">
                  <c:v>56746.8</c:v>
                </c:pt>
                <c:pt idx="1690" formatCode="General">
                  <c:v>56669.1</c:v>
                </c:pt>
                <c:pt idx="1691" formatCode="General">
                  <c:v>56538</c:v>
                </c:pt>
                <c:pt idx="1692" formatCode="General">
                  <c:v>56349.9</c:v>
                </c:pt>
                <c:pt idx="1693" formatCode="General">
                  <c:v>56168.4</c:v>
                </c:pt>
                <c:pt idx="1694" formatCode="General">
                  <c:v>55997.1</c:v>
                </c:pt>
                <c:pt idx="1695" formatCode="General">
                  <c:v>55917.3</c:v>
                </c:pt>
                <c:pt idx="1696" formatCode="General">
                  <c:v>55694.9</c:v>
                </c:pt>
                <c:pt idx="1697" formatCode="General">
                  <c:v>55511.9</c:v>
                </c:pt>
                <c:pt idx="1698" formatCode="General">
                  <c:v>55343.7</c:v>
                </c:pt>
                <c:pt idx="1699" formatCode="General">
                  <c:v>55199.199999999997</c:v>
                </c:pt>
                <c:pt idx="1700" formatCode="General">
                  <c:v>55031.1</c:v>
                </c:pt>
                <c:pt idx="1701" formatCode="General">
                  <c:v>54825.2</c:v>
                </c:pt>
                <c:pt idx="1702" formatCode="General">
                  <c:v>54649.9</c:v>
                </c:pt>
                <c:pt idx="1703" formatCode="General">
                  <c:v>54543.6</c:v>
                </c:pt>
                <c:pt idx="1704" formatCode="General">
                  <c:v>54365.7</c:v>
                </c:pt>
                <c:pt idx="1705" formatCode="General">
                  <c:v>54218.3</c:v>
                </c:pt>
                <c:pt idx="1706" formatCode="General">
                  <c:v>54062.8</c:v>
                </c:pt>
                <c:pt idx="1707" formatCode="General">
                  <c:v>53879.9</c:v>
                </c:pt>
                <c:pt idx="1708" formatCode="General">
                  <c:v>53724.5</c:v>
                </c:pt>
                <c:pt idx="1709" formatCode="General">
                  <c:v>53570.8</c:v>
                </c:pt>
                <c:pt idx="1710" formatCode="General">
                  <c:v>53404.3</c:v>
                </c:pt>
                <c:pt idx="1711" formatCode="General">
                  <c:v>53259.8</c:v>
                </c:pt>
                <c:pt idx="1712" formatCode="General">
                  <c:v>53110.8</c:v>
                </c:pt>
                <c:pt idx="1713" formatCode="General">
                  <c:v>52948.2</c:v>
                </c:pt>
                <c:pt idx="1714" formatCode="General">
                  <c:v>52788.5</c:v>
                </c:pt>
                <c:pt idx="1715" formatCode="General">
                  <c:v>52657.7</c:v>
                </c:pt>
                <c:pt idx="1716" formatCode="General">
                  <c:v>52424.6</c:v>
                </c:pt>
                <c:pt idx="1717" formatCode="General">
                  <c:v>52290.5</c:v>
                </c:pt>
                <c:pt idx="1718" formatCode="General">
                  <c:v>52125.599999999999</c:v>
                </c:pt>
                <c:pt idx="1719" formatCode="General">
                  <c:v>51966.3</c:v>
                </c:pt>
                <c:pt idx="1720" formatCode="General">
                  <c:v>51759.4</c:v>
                </c:pt>
                <c:pt idx="1721" formatCode="General">
                  <c:v>51589.599999999999</c:v>
                </c:pt>
                <c:pt idx="1722" formatCode="General">
                  <c:v>51403.7</c:v>
                </c:pt>
                <c:pt idx="1723" formatCode="General">
                  <c:v>51271.3</c:v>
                </c:pt>
                <c:pt idx="1724" formatCode="General">
                  <c:v>51147.3</c:v>
                </c:pt>
                <c:pt idx="1725" formatCode="General">
                  <c:v>51026.1</c:v>
                </c:pt>
                <c:pt idx="1726" formatCode="General">
                  <c:v>50898.400000000001</c:v>
                </c:pt>
                <c:pt idx="1727" formatCode="General">
                  <c:v>50772.7</c:v>
                </c:pt>
                <c:pt idx="1728" formatCode="General">
                  <c:v>50571.4</c:v>
                </c:pt>
                <c:pt idx="1729" formatCode="General">
                  <c:v>50447.4</c:v>
                </c:pt>
                <c:pt idx="1730" formatCode="General">
                  <c:v>50293</c:v>
                </c:pt>
                <c:pt idx="1731" formatCode="General">
                  <c:v>50126.6</c:v>
                </c:pt>
                <c:pt idx="1732" formatCode="General">
                  <c:v>49971.4</c:v>
                </c:pt>
                <c:pt idx="1733" formatCode="General">
                  <c:v>49872.7</c:v>
                </c:pt>
                <c:pt idx="1734" formatCode="General">
                  <c:v>49766.5</c:v>
                </c:pt>
                <c:pt idx="1735" formatCode="General">
                  <c:v>49644.6</c:v>
                </c:pt>
                <c:pt idx="1736" formatCode="General">
                  <c:v>49563.1</c:v>
                </c:pt>
                <c:pt idx="1737" formatCode="General">
                  <c:v>49442.7</c:v>
                </c:pt>
                <c:pt idx="1738" formatCode="General">
                  <c:v>49330.8</c:v>
                </c:pt>
                <c:pt idx="1739" formatCode="General">
                  <c:v>49204.4</c:v>
                </c:pt>
                <c:pt idx="1740" formatCode="General">
                  <c:v>49043.4</c:v>
                </c:pt>
                <c:pt idx="1741" formatCode="General">
                  <c:v>48981.7</c:v>
                </c:pt>
                <c:pt idx="1742" formatCode="General">
                  <c:v>48821.599999999999</c:v>
                </c:pt>
                <c:pt idx="1743" formatCode="General">
                  <c:v>48721.9</c:v>
                </c:pt>
                <c:pt idx="1744" formatCode="General">
                  <c:v>48599.4</c:v>
                </c:pt>
                <c:pt idx="1745" formatCode="General">
                  <c:v>48447</c:v>
                </c:pt>
                <c:pt idx="1746" formatCode="General">
                  <c:v>48314.1</c:v>
                </c:pt>
                <c:pt idx="1747" formatCode="General">
                  <c:v>48197.5</c:v>
                </c:pt>
                <c:pt idx="1748" formatCode="General">
                  <c:v>48057.7</c:v>
                </c:pt>
                <c:pt idx="1749" formatCode="General">
                  <c:v>47918.9</c:v>
                </c:pt>
                <c:pt idx="1750" formatCode="General">
                  <c:v>47760.5</c:v>
                </c:pt>
                <c:pt idx="1751" formatCode="General">
                  <c:v>47629.4</c:v>
                </c:pt>
                <c:pt idx="1752" formatCode="General">
                  <c:v>47469.5</c:v>
                </c:pt>
                <c:pt idx="1753" formatCode="General">
                  <c:v>47356</c:v>
                </c:pt>
                <c:pt idx="1754" formatCode="General">
                  <c:v>47231.6</c:v>
                </c:pt>
                <c:pt idx="1755" formatCode="General">
                  <c:v>47115.199999999997</c:v>
                </c:pt>
                <c:pt idx="1756" formatCode="General">
                  <c:v>46973.8</c:v>
                </c:pt>
                <c:pt idx="1757" formatCode="General">
                  <c:v>46900.9</c:v>
                </c:pt>
                <c:pt idx="1758" formatCode="General">
                  <c:v>46754.8</c:v>
                </c:pt>
                <c:pt idx="1759" formatCode="General">
                  <c:v>46701.4</c:v>
                </c:pt>
                <c:pt idx="1760" formatCode="General">
                  <c:v>46530.9</c:v>
                </c:pt>
                <c:pt idx="1761" formatCode="General">
                  <c:v>46401</c:v>
                </c:pt>
                <c:pt idx="1762" formatCode="General">
                  <c:v>46246.2</c:v>
                </c:pt>
                <c:pt idx="1763" formatCode="General">
                  <c:v>46129.1</c:v>
                </c:pt>
                <c:pt idx="1764" formatCode="General">
                  <c:v>46031.3</c:v>
                </c:pt>
                <c:pt idx="1765" formatCode="General">
                  <c:v>45912.1</c:v>
                </c:pt>
                <c:pt idx="1766" formatCode="General">
                  <c:v>45776.6</c:v>
                </c:pt>
                <c:pt idx="1767" formatCode="General">
                  <c:v>45657.1</c:v>
                </c:pt>
                <c:pt idx="1768" formatCode="General">
                  <c:v>45480.6</c:v>
                </c:pt>
                <c:pt idx="1769" formatCode="General">
                  <c:v>45350.400000000001</c:v>
                </c:pt>
                <c:pt idx="1770" formatCode="General">
                  <c:v>45253</c:v>
                </c:pt>
                <c:pt idx="1771" formatCode="General">
                  <c:v>45113</c:v>
                </c:pt>
                <c:pt idx="1772" formatCode="General">
                  <c:v>44984</c:v>
                </c:pt>
                <c:pt idx="1773" formatCode="General">
                  <c:v>44870.6</c:v>
                </c:pt>
                <c:pt idx="1774" formatCode="General">
                  <c:v>44770.7</c:v>
                </c:pt>
                <c:pt idx="1775" formatCode="General">
                  <c:v>44636.3</c:v>
                </c:pt>
                <c:pt idx="1776" formatCode="General">
                  <c:v>44529.2</c:v>
                </c:pt>
                <c:pt idx="1777" formatCode="General">
                  <c:v>44436.800000000003</c:v>
                </c:pt>
                <c:pt idx="1778" formatCode="General">
                  <c:v>44298.1</c:v>
                </c:pt>
                <c:pt idx="1779" formatCode="General">
                  <c:v>44216.4</c:v>
                </c:pt>
                <c:pt idx="1780" formatCode="General">
                  <c:v>44062.6</c:v>
                </c:pt>
                <c:pt idx="1781" formatCode="General">
                  <c:v>43901.8</c:v>
                </c:pt>
                <c:pt idx="1782" formatCode="General">
                  <c:v>43776.3</c:v>
                </c:pt>
                <c:pt idx="1783" formatCode="General">
                  <c:v>43639.3</c:v>
                </c:pt>
                <c:pt idx="1784" formatCode="General">
                  <c:v>43504.7</c:v>
                </c:pt>
                <c:pt idx="1785" formatCode="General">
                  <c:v>43384.6</c:v>
                </c:pt>
                <c:pt idx="1786" formatCode="General">
                  <c:v>43241.9</c:v>
                </c:pt>
                <c:pt idx="1787" formatCode="General">
                  <c:v>43108.3</c:v>
                </c:pt>
                <c:pt idx="1788" formatCode="General">
                  <c:v>42967.7</c:v>
                </c:pt>
                <c:pt idx="1789" formatCode="General">
                  <c:v>42851.3</c:v>
                </c:pt>
                <c:pt idx="1790" formatCode="General">
                  <c:v>42770.400000000001</c:v>
                </c:pt>
                <c:pt idx="1791" formatCode="General">
                  <c:v>42632.800000000003</c:v>
                </c:pt>
                <c:pt idx="1792" formatCode="General">
                  <c:v>42527.7</c:v>
                </c:pt>
                <c:pt idx="1793" formatCode="General">
                  <c:v>42354.3</c:v>
                </c:pt>
                <c:pt idx="1794" formatCode="General">
                  <c:v>42246.8</c:v>
                </c:pt>
                <c:pt idx="1795" formatCode="General">
                  <c:v>42114.7</c:v>
                </c:pt>
                <c:pt idx="1796" formatCode="General">
                  <c:v>42011.8</c:v>
                </c:pt>
                <c:pt idx="1797" formatCode="General">
                  <c:v>41922.199999999997</c:v>
                </c:pt>
                <c:pt idx="1798" formatCode="General">
                  <c:v>41847.199999999997</c:v>
                </c:pt>
                <c:pt idx="1799" formatCode="General">
                  <c:v>41728.699999999997</c:v>
                </c:pt>
                <c:pt idx="1800" formatCode="General">
                  <c:v>41604.5</c:v>
                </c:pt>
                <c:pt idx="1801" formatCode="General">
                  <c:v>41480.800000000003</c:v>
                </c:pt>
                <c:pt idx="1802" formatCode="General">
                  <c:v>41379.5</c:v>
                </c:pt>
                <c:pt idx="1803" formatCode="General">
                  <c:v>41236</c:v>
                </c:pt>
                <c:pt idx="1804" formatCode="General">
                  <c:v>41123.800000000003</c:v>
                </c:pt>
                <c:pt idx="1805" formatCode="General">
                  <c:v>41002.9</c:v>
                </c:pt>
                <c:pt idx="1806" formatCode="General">
                  <c:v>40926.300000000003</c:v>
                </c:pt>
                <c:pt idx="1807" formatCode="General">
                  <c:v>40799.599999999999</c:v>
                </c:pt>
                <c:pt idx="1808" formatCode="General">
                  <c:v>40685.699999999997</c:v>
                </c:pt>
                <c:pt idx="1809" formatCode="General">
                  <c:v>40563.199999999997</c:v>
                </c:pt>
                <c:pt idx="1810" formatCode="General">
                  <c:v>40477.199999999997</c:v>
                </c:pt>
                <c:pt idx="1811" formatCode="General">
                  <c:v>40337.800000000003</c:v>
                </c:pt>
                <c:pt idx="1812" formatCode="General">
                  <c:v>40210.400000000001</c:v>
                </c:pt>
                <c:pt idx="1813" formatCode="General">
                  <c:v>40090.6</c:v>
                </c:pt>
                <c:pt idx="1814" formatCode="General">
                  <c:v>39972.199999999997</c:v>
                </c:pt>
                <c:pt idx="1815" formatCode="General">
                  <c:v>39844.800000000003</c:v>
                </c:pt>
                <c:pt idx="1816" formatCode="General">
                  <c:v>39735.1</c:v>
                </c:pt>
                <c:pt idx="1817" formatCode="General">
                  <c:v>39639.9</c:v>
                </c:pt>
                <c:pt idx="1818" formatCode="General">
                  <c:v>39524.300000000003</c:v>
                </c:pt>
                <c:pt idx="1819" formatCode="General">
                  <c:v>39402.699999999997</c:v>
                </c:pt>
                <c:pt idx="1820" formatCode="General">
                  <c:v>39267</c:v>
                </c:pt>
                <c:pt idx="1821" formatCode="General">
                  <c:v>39198.699999999997</c:v>
                </c:pt>
                <c:pt idx="1822" formatCode="General">
                  <c:v>39093.699999999997</c:v>
                </c:pt>
                <c:pt idx="1823" formatCode="General">
                  <c:v>38987.699999999997</c:v>
                </c:pt>
                <c:pt idx="1824" formatCode="General">
                  <c:v>38882.199999999997</c:v>
                </c:pt>
                <c:pt idx="1825" formatCode="General">
                  <c:v>38684</c:v>
                </c:pt>
                <c:pt idx="1826" formatCode="General">
                  <c:v>38572.699999999997</c:v>
                </c:pt>
                <c:pt idx="1827" formatCode="General">
                  <c:v>38457.300000000003</c:v>
                </c:pt>
                <c:pt idx="1828" formatCode="General">
                  <c:v>38352</c:v>
                </c:pt>
                <c:pt idx="1829" formatCode="General">
                  <c:v>38227.300000000003</c:v>
                </c:pt>
                <c:pt idx="1830" formatCode="General">
                  <c:v>38132.400000000001</c:v>
                </c:pt>
                <c:pt idx="1831" formatCode="General">
                  <c:v>38036.699999999997</c:v>
                </c:pt>
                <c:pt idx="1832" formatCode="General">
                  <c:v>37914.300000000003</c:v>
                </c:pt>
                <c:pt idx="1833" formatCode="General">
                  <c:v>37810.800000000003</c:v>
                </c:pt>
                <c:pt idx="1834" formatCode="General">
                  <c:v>37701.1</c:v>
                </c:pt>
                <c:pt idx="1835" formatCode="General">
                  <c:v>37621.199999999997</c:v>
                </c:pt>
                <c:pt idx="1836" formatCode="General">
                  <c:v>37506.800000000003</c:v>
                </c:pt>
                <c:pt idx="1837" formatCode="General">
                  <c:v>37411.4</c:v>
                </c:pt>
                <c:pt idx="1838" formatCode="General">
                  <c:v>37311.300000000003</c:v>
                </c:pt>
                <c:pt idx="1839" formatCode="General">
                  <c:v>37216.300000000003</c:v>
                </c:pt>
                <c:pt idx="1840" formatCode="General">
                  <c:v>37119.800000000003</c:v>
                </c:pt>
                <c:pt idx="1841" formatCode="General">
                  <c:v>37007.5</c:v>
                </c:pt>
                <c:pt idx="1842" formatCode="General">
                  <c:v>36895.300000000003</c:v>
                </c:pt>
                <c:pt idx="1843" formatCode="General">
                  <c:v>36804.800000000003</c:v>
                </c:pt>
                <c:pt idx="1844" formatCode="General">
                  <c:v>36732.400000000001</c:v>
                </c:pt>
                <c:pt idx="1845" formatCode="General">
                  <c:v>36640.6</c:v>
                </c:pt>
                <c:pt idx="1846" formatCode="General">
                  <c:v>36551.5</c:v>
                </c:pt>
                <c:pt idx="1847" formatCode="General">
                  <c:v>36447.599999999999</c:v>
                </c:pt>
                <c:pt idx="1848" formatCode="General">
                  <c:v>36362.1</c:v>
                </c:pt>
                <c:pt idx="1849" formatCode="General">
                  <c:v>36256.199999999997</c:v>
                </c:pt>
                <c:pt idx="1850" formatCode="General">
                  <c:v>36154.199999999997</c:v>
                </c:pt>
                <c:pt idx="1851" formatCode="General">
                  <c:v>36031.1</c:v>
                </c:pt>
                <c:pt idx="1852" formatCode="General">
                  <c:v>35945.800000000003</c:v>
                </c:pt>
                <c:pt idx="1853" formatCode="General">
                  <c:v>35836</c:v>
                </c:pt>
                <c:pt idx="1854" formatCode="General">
                  <c:v>35749.4</c:v>
                </c:pt>
                <c:pt idx="1855" formatCode="General">
                  <c:v>35654.1</c:v>
                </c:pt>
                <c:pt idx="1856" formatCode="General">
                  <c:v>35581.599999999999</c:v>
                </c:pt>
                <c:pt idx="1857" formatCode="General">
                  <c:v>35475.300000000003</c:v>
                </c:pt>
                <c:pt idx="1858" formatCode="General">
                  <c:v>35390.199999999997</c:v>
                </c:pt>
                <c:pt idx="1859" formatCode="General">
                  <c:v>35327.800000000003</c:v>
                </c:pt>
                <c:pt idx="1860" formatCode="General">
                  <c:v>35228.9</c:v>
                </c:pt>
                <c:pt idx="1861" formatCode="General">
                  <c:v>35144.400000000001</c:v>
                </c:pt>
                <c:pt idx="1862" formatCode="General">
                  <c:v>35060</c:v>
                </c:pt>
                <c:pt idx="1863" formatCode="General">
                  <c:v>34933.9</c:v>
                </c:pt>
                <c:pt idx="1864" formatCode="General">
                  <c:v>34864.9</c:v>
                </c:pt>
                <c:pt idx="1865" formatCode="General">
                  <c:v>34758.1</c:v>
                </c:pt>
                <c:pt idx="1866" formatCode="General">
                  <c:v>34659.199999999997</c:v>
                </c:pt>
                <c:pt idx="1867" formatCode="General">
                  <c:v>34581.4</c:v>
                </c:pt>
                <c:pt idx="1868" formatCode="General">
                  <c:v>34490.400000000001</c:v>
                </c:pt>
                <c:pt idx="1869" formatCode="General">
                  <c:v>34365.4</c:v>
                </c:pt>
                <c:pt idx="1870" formatCode="General">
                  <c:v>34280.1</c:v>
                </c:pt>
                <c:pt idx="1871" formatCode="General">
                  <c:v>34185.4</c:v>
                </c:pt>
                <c:pt idx="1872" formatCode="General">
                  <c:v>34089.1</c:v>
                </c:pt>
                <c:pt idx="1873" formatCode="General">
                  <c:v>33978.1</c:v>
                </c:pt>
                <c:pt idx="1874" formatCode="General">
                  <c:v>33867.599999999999</c:v>
                </c:pt>
                <c:pt idx="1875" formatCode="General">
                  <c:v>33770.1</c:v>
                </c:pt>
                <c:pt idx="1876" formatCode="General">
                  <c:v>33675.800000000003</c:v>
                </c:pt>
                <c:pt idx="1877" formatCode="General">
                  <c:v>33610.1</c:v>
                </c:pt>
                <c:pt idx="1878" formatCode="General">
                  <c:v>33529.1</c:v>
                </c:pt>
                <c:pt idx="1879" formatCode="General">
                  <c:v>33432.199999999997</c:v>
                </c:pt>
                <c:pt idx="1880" formatCode="General">
                  <c:v>33339.800000000003</c:v>
                </c:pt>
                <c:pt idx="1881" formatCode="General">
                  <c:v>33247.5</c:v>
                </c:pt>
                <c:pt idx="1882" formatCode="General">
                  <c:v>33149.699999999997</c:v>
                </c:pt>
                <c:pt idx="1883" formatCode="General">
                  <c:v>33068.400000000001</c:v>
                </c:pt>
                <c:pt idx="1884" formatCode="General">
                  <c:v>32975.9</c:v>
                </c:pt>
                <c:pt idx="1885" formatCode="General">
                  <c:v>32877.300000000003</c:v>
                </c:pt>
                <c:pt idx="1886" formatCode="General">
                  <c:v>32816.800000000003</c:v>
                </c:pt>
                <c:pt idx="1887" formatCode="General">
                  <c:v>32727.4</c:v>
                </c:pt>
                <c:pt idx="1888" formatCode="General">
                  <c:v>32623.599999999995</c:v>
                </c:pt>
                <c:pt idx="1889" formatCode="General">
                  <c:v>32524.7</c:v>
                </c:pt>
                <c:pt idx="1890" formatCode="General">
                  <c:v>32401.599999999995</c:v>
                </c:pt>
                <c:pt idx="1891" formatCode="General">
                  <c:v>32310.799999999996</c:v>
                </c:pt>
                <c:pt idx="1892" formatCode="General">
                  <c:v>32248.7</c:v>
                </c:pt>
                <c:pt idx="1893" formatCode="General">
                  <c:v>32146.6</c:v>
                </c:pt>
                <c:pt idx="1894" formatCode="General">
                  <c:v>32059.599999999995</c:v>
                </c:pt>
                <c:pt idx="1895" formatCode="General">
                  <c:v>31976.1</c:v>
                </c:pt>
                <c:pt idx="1896" formatCode="General">
                  <c:v>31855.9</c:v>
                </c:pt>
                <c:pt idx="1897" formatCode="General">
                  <c:v>31773.5</c:v>
                </c:pt>
                <c:pt idx="1898" formatCode="General">
                  <c:v>31692.1</c:v>
                </c:pt>
                <c:pt idx="1899" formatCode="General">
                  <c:v>31622.9</c:v>
                </c:pt>
                <c:pt idx="1900" formatCode="General">
                  <c:v>31518.400000000001</c:v>
                </c:pt>
                <c:pt idx="1901" formatCode="General">
                  <c:v>31389.5</c:v>
                </c:pt>
                <c:pt idx="1902" formatCode="General">
                  <c:v>31271.9</c:v>
                </c:pt>
                <c:pt idx="1903" formatCode="General">
                  <c:v>31206</c:v>
                </c:pt>
                <c:pt idx="1904" formatCode="General">
                  <c:v>31109.8</c:v>
                </c:pt>
                <c:pt idx="1905" formatCode="General">
                  <c:v>31022.9</c:v>
                </c:pt>
                <c:pt idx="1906" formatCode="General">
                  <c:v>30878.9</c:v>
                </c:pt>
                <c:pt idx="1907" formatCode="General">
                  <c:v>30811.5</c:v>
                </c:pt>
                <c:pt idx="1908" formatCode="General">
                  <c:v>30716.5</c:v>
                </c:pt>
                <c:pt idx="1909" formatCode="General">
                  <c:v>30604.6</c:v>
                </c:pt>
                <c:pt idx="1910" formatCode="General">
                  <c:v>30507.5</c:v>
                </c:pt>
                <c:pt idx="1911" formatCode="General">
                  <c:v>30403.5</c:v>
                </c:pt>
                <c:pt idx="1912" formatCode="General">
                  <c:v>30311.4</c:v>
                </c:pt>
                <c:pt idx="1913" formatCode="General">
                  <c:v>30219.599999999995</c:v>
                </c:pt>
                <c:pt idx="1914" formatCode="General">
                  <c:v>30125.8</c:v>
                </c:pt>
                <c:pt idx="1915" formatCode="General">
                  <c:v>30051.7</c:v>
                </c:pt>
                <c:pt idx="1916" formatCode="General">
                  <c:v>29996.7</c:v>
                </c:pt>
                <c:pt idx="1917" formatCode="General">
                  <c:v>29916</c:v>
                </c:pt>
                <c:pt idx="1918" formatCode="General">
                  <c:v>29822.400000000001</c:v>
                </c:pt>
                <c:pt idx="1919" formatCode="General">
                  <c:v>29735.9</c:v>
                </c:pt>
                <c:pt idx="1920" formatCode="General">
                  <c:v>29653.9</c:v>
                </c:pt>
                <c:pt idx="1921" formatCode="General">
                  <c:v>29567.200000000001</c:v>
                </c:pt>
                <c:pt idx="1922" formatCode="General">
                  <c:v>29474</c:v>
                </c:pt>
                <c:pt idx="1923" formatCode="General">
                  <c:v>29363.7</c:v>
                </c:pt>
                <c:pt idx="1924" formatCode="General">
                  <c:v>29268.7</c:v>
                </c:pt>
                <c:pt idx="1925" formatCode="General">
                  <c:v>29166.7</c:v>
                </c:pt>
                <c:pt idx="1926" formatCode="General">
                  <c:v>29070.1</c:v>
                </c:pt>
                <c:pt idx="1927" formatCode="General">
                  <c:v>28982.1</c:v>
                </c:pt>
                <c:pt idx="1928" formatCode="General">
                  <c:v>28910.5</c:v>
                </c:pt>
                <c:pt idx="1929" formatCode="General">
                  <c:v>28869.599999999995</c:v>
                </c:pt>
                <c:pt idx="1930" formatCode="General">
                  <c:v>28802.7</c:v>
                </c:pt>
                <c:pt idx="1931" formatCode="General">
                  <c:v>28726.7</c:v>
                </c:pt>
                <c:pt idx="1932" formatCode="General">
                  <c:v>28657.1</c:v>
                </c:pt>
                <c:pt idx="1933" formatCode="General">
                  <c:v>28583</c:v>
                </c:pt>
                <c:pt idx="1934" formatCode="General">
                  <c:v>28505.200000000001</c:v>
                </c:pt>
                <c:pt idx="1935" formatCode="General">
                  <c:v>28416</c:v>
                </c:pt>
                <c:pt idx="1936" formatCode="General">
                  <c:v>28345.8</c:v>
                </c:pt>
                <c:pt idx="1937" formatCode="General">
                  <c:v>28269.7</c:v>
                </c:pt>
                <c:pt idx="1938" formatCode="General">
                  <c:v>28169.5</c:v>
                </c:pt>
                <c:pt idx="1939" formatCode="General">
                  <c:v>28088.2</c:v>
                </c:pt>
                <c:pt idx="1940" formatCode="General">
                  <c:v>28010.6</c:v>
                </c:pt>
                <c:pt idx="1941" formatCode="General">
                  <c:v>27914.7</c:v>
                </c:pt>
                <c:pt idx="1942" formatCode="General">
                  <c:v>27871.1</c:v>
                </c:pt>
                <c:pt idx="1943" formatCode="General">
                  <c:v>27810.9</c:v>
                </c:pt>
                <c:pt idx="1944" formatCode="General">
                  <c:v>27746.3</c:v>
                </c:pt>
                <c:pt idx="1945" formatCode="General">
                  <c:v>27685.8</c:v>
                </c:pt>
                <c:pt idx="1946" formatCode="General">
                  <c:v>27617.3</c:v>
                </c:pt>
                <c:pt idx="1947" formatCode="General">
                  <c:v>27540.1</c:v>
                </c:pt>
                <c:pt idx="1948" formatCode="General">
                  <c:v>27473.8</c:v>
                </c:pt>
                <c:pt idx="1949" formatCode="General">
                  <c:v>27415.200000000001</c:v>
                </c:pt>
                <c:pt idx="1950" formatCode="General">
                  <c:v>27321.3</c:v>
                </c:pt>
                <c:pt idx="1951" formatCode="General">
                  <c:v>27233.599999999995</c:v>
                </c:pt>
                <c:pt idx="1952" formatCode="General">
                  <c:v>27164.5</c:v>
                </c:pt>
                <c:pt idx="1953" formatCode="General">
                  <c:v>27092.400000000001</c:v>
                </c:pt>
                <c:pt idx="1954" formatCode="General">
                  <c:v>27032.400000000001</c:v>
                </c:pt>
                <c:pt idx="1955" formatCode="General">
                  <c:v>26950.9</c:v>
                </c:pt>
                <c:pt idx="1956" formatCode="General">
                  <c:v>26899.3</c:v>
                </c:pt>
                <c:pt idx="1957" formatCode="General">
                  <c:v>26828</c:v>
                </c:pt>
                <c:pt idx="1958" formatCode="General">
                  <c:v>26773.5</c:v>
                </c:pt>
                <c:pt idx="1959" formatCode="General">
                  <c:v>26692.9</c:v>
                </c:pt>
                <c:pt idx="1960" formatCode="General">
                  <c:v>26592.9</c:v>
                </c:pt>
                <c:pt idx="1961" formatCode="General">
                  <c:v>26516.2</c:v>
                </c:pt>
                <c:pt idx="1962" formatCode="General">
                  <c:v>26447.5</c:v>
                </c:pt>
                <c:pt idx="1963" formatCode="General">
                  <c:v>26371.3</c:v>
                </c:pt>
                <c:pt idx="1964" formatCode="General">
                  <c:v>26288.9</c:v>
                </c:pt>
                <c:pt idx="1965" formatCode="General">
                  <c:v>26216.2</c:v>
                </c:pt>
                <c:pt idx="1966" formatCode="General">
                  <c:v>26162</c:v>
                </c:pt>
                <c:pt idx="1967" formatCode="General">
                  <c:v>26116.3</c:v>
                </c:pt>
                <c:pt idx="1968" formatCode="General">
                  <c:v>26010</c:v>
                </c:pt>
                <c:pt idx="1969" formatCode="General">
                  <c:v>25930.3</c:v>
                </c:pt>
                <c:pt idx="1970" formatCode="General">
                  <c:v>25851</c:v>
                </c:pt>
                <c:pt idx="1971" formatCode="General">
                  <c:v>25773.599999999995</c:v>
                </c:pt>
                <c:pt idx="1972" formatCode="General">
                  <c:v>25729.7</c:v>
                </c:pt>
                <c:pt idx="1973" formatCode="General">
                  <c:v>25643.8</c:v>
                </c:pt>
                <c:pt idx="1974" formatCode="General">
                  <c:v>25563</c:v>
                </c:pt>
                <c:pt idx="1975" formatCode="General">
                  <c:v>25493.5</c:v>
                </c:pt>
                <c:pt idx="1976" formatCode="General">
                  <c:v>25416.6</c:v>
                </c:pt>
                <c:pt idx="1977" formatCode="General">
                  <c:v>25349.4</c:v>
                </c:pt>
                <c:pt idx="1978" formatCode="General">
                  <c:v>25271.7</c:v>
                </c:pt>
                <c:pt idx="1979" formatCode="General">
                  <c:v>25202.2</c:v>
                </c:pt>
                <c:pt idx="1980" formatCode="General">
                  <c:v>25132.1</c:v>
                </c:pt>
                <c:pt idx="1981" formatCode="General">
                  <c:v>25068.1</c:v>
                </c:pt>
                <c:pt idx="1982" formatCode="General">
                  <c:v>24979.5</c:v>
                </c:pt>
                <c:pt idx="1983" formatCode="General">
                  <c:v>24900.1</c:v>
                </c:pt>
                <c:pt idx="1984" formatCode="General">
                  <c:v>24827.8</c:v>
                </c:pt>
                <c:pt idx="1985" formatCode="General">
                  <c:v>24779.5</c:v>
                </c:pt>
                <c:pt idx="1986" formatCode="General">
                  <c:v>24715.4</c:v>
                </c:pt>
                <c:pt idx="1987" formatCode="General">
                  <c:v>24652.400000000001</c:v>
                </c:pt>
                <c:pt idx="1988" formatCode="General">
                  <c:v>24583.599999999995</c:v>
                </c:pt>
                <c:pt idx="1989" formatCode="General">
                  <c:v>24513.200000000001</c:v>
                </c:pt>
                <c:pt idx="1990" formatCode="General">
                  <c:v>24447.7</c:v>
                </c:pt>
                <c:pt idx="1991" formatCode="General">
                  <c:v>24368.3</c:v>
                </c:pt>
                <c:pt idx="1992" formatCode="General">
                  <c:v>24280.2</c:v>
                </c:pt>
                <c:pt idx="1993" formatCode="General">
                  <c:v>24203.4</c:v>
                </c:pt>
                <c:pt idx="1994" formatCode="General">
                  <c:v>24144.3</c:v>
                </c:pt>
                <c:pt idx="1995" formatCode="General">
                  <c:v>24078.6</c:v>
                </c:pt>
                <c:pt idx="1996" formatCode="General">
                  <c:v>24014.2</c:v>
                </c:pt>
                <c:pt idx="1997" formatCode="General">
                  <c:v>23956.5</c:v>
                </c:pt>
                <c:pt idx="1998" formatCode="General">
                  <c:v>23881</c:v>
                </c:pt>
                <c:pt idx="1999" formatCode="General">
                  <c:v>23819.3</c:v>
                </c:pt>
                <c:pt idx="2000" formatCode="General">
                  <c:v>23757.599999999995</c:v>
                </c:pt>
                <c:pt idx="2001" formatCode="General">
                  <c:v>23702.2</c:v>
                </c:pt>
                <c:pt idx="2002" formatCode="General">
                  <c:v>23630.5</c:v>
                </c:pt>
                <c:pt idx="2003" formatCode="General">
                  <c:v>23570.1</c:v>
                </c:pt>
                <c:pt idx="2004" formatCode="General">
                  <c:v>23519.599999999995</c:v>
                </c:pt>
                <c:pt idx="2005" formatCode="General">
                  <c:v>23452.799999999996</c:v>
                </c:pt>
                <c:pt idx="2006" formatCode="General">
                  <c:v>23410.5</c:v>
                </c:pt>
                <c:pt idx="2007" formatCode="General">
                  <c:v>23350.9</c:v>
                </c:pt>
                <c:pt idx="2008" formatCode="General">
                  <c:v>23274</c:v>
                </c:pt>
                <c:pt idx="2009" formatCode="General">
                  <c:v>23209.1</c:v>
                </c:pt>
                <c:pt idx="2010" formatCode="General">
                  <c:v>23147.3</c:v>
                </c:pt>
                <c:pt idx="2011" formatCode="General">
                  <c:v>23099</c:v>
                </c:pt>
                <c:pt idx="2012" formatCode="General">
                  <c:v>23028.2</c:v>
                </c:pt>
                <c:pt idx="2013" formatCode="General">
                  <c:v>22963.8</c:v>
                </c:pt>
                <c:pt idx="2014" formatCode="General">
                  <c:v>22912.2</c:v>
                </c:pt>
                <c:pt idx="2015" formatCode="General">
                  <c:v>22857.7</c:v>
                </c:pt>
                <c:pt idx="2016" formatCode="General">
                  <c:v>22807.5</c:v>
                </c:pt>
                <c:pt idx="2017" formatCode="General">
                  <c:v>22749.9</c:v>
                </c:pt>
                <c:pt idx="2018" formatCode="General">
                  <c:v>22678.400000000001</c:v>
                </c:pt>
                <c:pt idx="2019" formatCode="General">
                  <c:v>22602.9</c:v>
                </c:pt>
                <c:pt idx="2020" formatCode="General">
                  <c:v>22538.1</c:v>
                </c:pt>
                <c:pt idx="2021" formatCode="General">
                  <c:v>22471.4</c:v>
                </c:pt>
                <c:pt idx="2022" formatCode="General">
                  <c:v>22398</c:v>
                </c:pt>
                <c:pt idx="2023" formatCode="General">
                  <c:v>22339.5</c:v>
                </c:pt>
                <c:pt idx="2024" formatCode="General">
                  <c:v>22287.200000000001</c:v>
                </c:pt>
                <c:pt idx="2025" formatCode="General">
                  <c:v>22232</c:v>
                </c:pt>
                <c:pt idx="2026" formatCode="General">
                  <c:v>22174.3</c:v>
                </c:pt>
                <c:pt idx="2027" formatCode="General">
                  <c:v>22115.4</c:v>
                </c:pt>
                <c:pt idx="2028" formatCode="General">
                  <c:v>22046.7</c:v>
                </c:pt>
                <c:pt idx="2029" formatCode="General">
                  <c:v>21998.2</c:v>
                </c:pt>
                <c:pt idx="2030" formatCode="General">
                  <c:v>21933.7</c:v>
                </c:pt>
                <c:pt idx="2031" formatCode="General">
                  <c:v>21881.5</c:v>
                </c:pt>
                <c:pt idx="2032" formatCode="General">
                  <c:v>21780.9</c:v>
                </c:pt>
                <c:pt idx="2033" formatCode="General">
                  <c:v>21729.7</c:v>
                </c:pt>
                <c:pt idx="2034" formatCode="General">
                  <c:v>21681.4</c:v>
                </c:pt>
                <c:pt idx="2035" formatCode="General">
                  <c:v>21623.599999999995</c:v>
                </c:pt>
                <c:pt idx="2036" formatCode="General">
                  <c:v>21566.7</c:v>
                </c:pt>
                <c:pt idx="2037" formatCode="General">
                  <c:v>21508.799999999996</c:v>
                </c:pt>
                <c:pt idx="2038" formatCode="General">
                  <c:v>21451.5</c:v>
                </c:pt>
                <c:pt idx="2039" formatCode="General">
                  <c:v>21403.4</c:v>
                </c:pt>
                <c:pt idx="2040" formatCode="General">
                  <c:v>21325.4</c:v>
                </c:pt>
                <c:pt idx="2041" formatCode="General">
                  <c:v>21292.6</c:v>
                </c:pt>
                <c:pt idx="2042" formatCode="General">
                  <c:v>21246.5</c:v>
                </c:pt>
                <c:pt idx="2043" formatCode="General">
                  <c:v>21210.799999999996</c:v>
                </c:pt>
                <c:pt idx="2044" formatCode="General">
                  <c:v>21156.1</c:v>
                </c:pt>
                <c:pt idx="2045" formatCode="General">
                  <c:v>21083.1</c:v>
                </c:pt>
                <c:pt idx="2046" formatCode="General">
                  <c:v>21025.4</c:v>
                </c:pt>
                <c:pt idx="2047" formatCode="General">
                  <c:v>20959.5</c:v>
                </c:pt>
                <c:pt idx="2048" formatCode="General">
                  <c:v>20893.3</c:v>
                </c:pt>
                <c:pt idx="2049" formatCode="General">
                  <c:v>20848.5</c:v>
                </c:pt>
                <c:pt idx="2050" formatCode="General">
                  <c:v>20786.099999999995</c:v>
                </c:pt>
                <c:pt idx="2051" formatCode="General">
                  <c:v>20730.400000000001</c:v>
                </c:pt>
                <c:pt idx="2052" formatCode="General">
                  <c:v>20666.099999999995</c:v>
                </c:pt>
                <c:pt idx="2053" formatCode="General">
                  <c:v>20602.400000000001</c:v>
                </c:pt>
                <c:pt idx="2054" formatCode="General">
                  <c:v>20537.3</c:v>
                </c:pt>
                <c:pt idx="2055" formatCode="General">
                  <c:v>20500.3</c:v>
                </c:pt>
                <c:pt idx="2056" formatCode="General">
                  <c:v>20437.599999999995</c:v>
                </c:pt>
                <c:pt idx="2057" formatCode="General">
                  <c:v>20392.5</c:v>
                </c:pt>
                <c:pt idx="2058" formatCode="General">
                  <c:v>20331.2</c:v>
                </c:pt>
                <c:pt idx="2059" formatCode="General">
                  <c:v>20271.599999999995</c:v>
                </c:pt>
                <c:pt idx="2060" formatCode="General">
                  <c:v>20201.2</c:v>
                </c:pt>
                <c:pt idx="2061" formatCode="General">
                  <c:v>20146.400000000001</c:v>
                </c:pt>
                <c:pt idx="2062" formatCode="General">
                  <c:v>20109.900000000001</c:v>
                </c:pt>
                <c:pt idx="2063" formatCode="General">
                  <c:v>20061</c:v>
                </c:pt>
                <c:pt idx="2064" formatCode="General">
                  <c:v>20024.900000000001</c:v>
                </c:pt>
                <c:pt idx="2065" formatCode="General">
                  <c:v>19967.599999999995</c:v>
                </c:pt>
                <c:pt idx="2066" formatCode="General">
                  <c:v>19920.5</c:v>
                </c:pt>
                <c:pt idx="2067" formatCode="General">
                  <c:v>19878.900000000001</c:v>
                </c:pt>
                <c:pt idx="2068" formatCode="General">
                  <c:v>19834.900000000001</c:v>
                </c:pt>
                <c:pt idx="2069" formatCode="General">
                  <c:v>19787.900000000001</c:v>
                </c:pt>
                <c:pt idx="2070" formatCode="General">
                  <c:v>19742.8</c:v>
                </c:pt>
                <c:pt idx="2071" formatCode="General">
                  <c:v>19680.5</c:v>
                </c:pt>
                <c:pt idx="2072" formatCode="General">
                  <c:v>19638.5</c:v>
                </c:pt>
                <c:pt idx="2073" formatCode="General">
                  <c:v>19564.400000000001</c:v>
                </c:pt>
                <c:pt idx="2074" formatCode="General">
                  <c:v>19504.900000000001</c:v>
                </c:pt>
                <c:pt idx="2075" formatCode="General">
                  <c:v>19452.8</c:v>
                </c:pt>
                <c:pt idx="2076" formatCode="General">
                  <c:v>19387.3</c:v>
                </c:pt>
                <c:pt idx="2077" formatCode="General">
                  <c:v>19330.400000000001</c:v>
                </c:pt>
                <c:pt idx="2078" formatCode="General">
                  <c:v>19255.8</c:v>
                </c:pt>
                <c:pt idx="2079" formatCode="General">
                  <c:v>19205.599999999995</c:v>
                </c:pt>
                <c:pt idx="2080" formatCode="General">
                  <c:v>19155.2</c:v>
                </c:pt>
                <c:pt idx="2081" formatCode="General">
                  <c:v>19092.5</c:v>
                </c:pt>
                <c:pt idx="2082" formatCode="General">
                  <c:v>19053.2</c:v>
                </c:pt>
                <c:pt idx="2083" formatCode="General">
                  <c:v>19000.7</c:v>
                </c:pt>
                <c:pt idx="2084" formatCode="General">
                  <c:v>18954.099999999995</c:v>
                </c:pt>
                <c:pt idx="2085" formatCode="General">
                  <c:v>18895.7</c:v>
                </c:pt>
                <c:pt idx="2086" formatCode="General">
                  <c:v>18845.7</c:v>
                </c:pt>
                <c:pt idx="2087" formatCode="General">
                  <c:v>18815.599999999995</c:v>
                </c:pt>
                <c:pt idx="2088" formatCode="General">
                  <c:v>18774.3</c:v>
                </c:pt>
                <c:pt idx="2089" formatCode="General">
                  <c:v>18734.599999999995</c:v>
                </c:pt>
                <c:pt idx="2090" formatCode="General">
                  <c:v>18698.400000000001</c:v>
                </c:pt>
                <c:pt idx="2091" formatCode="General">
                  <c:v>18656.8</c:v>
                </c:pt>
                <c:pt idx="2092" formatCode="General">
                  <c:v>18627.5</c:v>
                </c:pt>
                <c:pt idx="2093" formatCode="General">
                  <c:v>18570.2</c:v>
                </c:pt>
                <c:pt idx="2094" formatCode="General">
                  <c:v>18515.599999999995</c:v>
                </c:pt>
                <c:pt idx="2095" formatCode="General">
                  <c:v>18452.2</c:v>
                </c:pt>
                <c:pt idx="2096" formatCode="General">
                  <c:v>18400.5</c:v>
                </c:pt>
                <c:pt idx="2097" formatCode="General">
                  <c:v>18356.3</c:v>
                </c:pt>
                <c:pt idx="2098" formatCode="General">
                  <c:v>18314.400000000001</c:v>
                </c:pt>
                <c:pt idx="2099" formatCode="General">
                  <c:v>18259.099999999995</c:v>
                </c:pt>
                <c:pt idx="2100" formatCode="General">
                  <c:v>18212.3</c:v>
                </c:pt>
                <c:pt idx="2101" formatCode="General">
                  <c:v>18185.099999999995</c:v>
                </c:pt>
                <c:pt idx="2102" formatCode="General">
                  <c:v>18127.3</c:v>
                </c:pt>
                <c:pt idx="2103" formatCode="General">
                  <c:v>18065.900000000001</c:v>
                </c:pt>
                <c:pt idx="2104" formatCode="General">
                  <c:v>18008.099999999995</c:v>
                </c:pt>
                <c:pt idx="2105" formatCode="General">
                  <c:v>17948.5</c:v>
                </c:pt>
                <c:pt idx="2106" formatCode="General">
                  <c:v>17909.8</c:v>
                </c:pt>
                <c:pt idx="2107" formatCode="General">
                  <c:v>17869.5</c:v>
                </c:pt>
                <c:pt idx="2108" formatCode="General">
                  <c:v>17820.400000000001</c:v>
                </c:pt>
                <c:pt idx="2109" formatCode="General">
                  <c:v>17757.2</c:v>
                </c:pt>
                <c:pt idx="2110" formatCode="General">
                  <c:v>17702.400000000001</c:v>
                </c:pt>
                <c:pt idx="2111" formatCode="General">
                  <c:v>17659.900000000001</c:v>
                </c:pt>
                <c:pt idx="2112" formatCode="General">
                  <c:v>17612.599999999995</c:v>
                </c:pt>
                <c:pt idx="2113" formatCode="General">
                  <c:v>17559.599999999995</c:v>
                </c:pt>
                <c:pt idx="2114" formatCode="General">
                  <c:v>17512.2</c:v>
                </c:pt>
                <c:pt idx="2115" formatCode="General">
                  <c:v>17478</c:v>
                </c:pt>
                <c:pt idx="2116" formatCode="General">
                  <c:v>17441.400000000001</c:v>
                </c:pt>
                <c:pt idx="2117" formatCode="General">
                  <c:v>17400.900000000001</c:v>
                </c:pt>
                <c:pt idx="2118" formatCode="General">
                  <c:v>17361.2</c:v>
                </c:pt>
                <c:pt idx="2119" formatCode="General">
                  <c:v>17316</c:v>
                </c:pt>
                <c:pt idx="2120" formatCode="General">
                  <c:v>17260.8</c:v>
                </c:pt>
                <c:pt idx="2121" formatCode="General">
                  <c:v>17210.400000000001</c:v>
                </c:pt>
                <c:pt idx="2122" formatCode="General">
                  <c:v>17160.599999999995</c:v>
                </c:pt>
                <c:pt idx="2123" formatCode="General">
                  <c:v>17117.7</c:v>
                </c:pt>
                <c:pt idx="2124" formatCode="General">
                  <c:v>17077.599999999995</c:v>
                </c:pt>
                <c:pt idx="2125" formatCode="General">
                  <c:v>17031.3</c:v>
                </c:pt>
                <c:pt idx="2126" formatCode="General">
                  <c:v>16997.5</c:v>
                </c:pt>
                <c:pt idx="2127" formatCode="General">
                  <c:v>16942.5</c:v>
                </c:pt>
                <c:pt idx="2128" formatCode="General">
                  <c:v>16903</c:v>
                </c:pt>
                <c:pt idx="2129" formatCode="General">
                  <c:v>16852.400000000001</c:v>
                </c:pt>
                <c:pt idx="2130" formatCode="General">
                  <c:v>16814.900000000001</c:v>
                </c:pt>
                <c:pt idx="2131" formatCode="General">
                  <c:v>16765.3</c:v>
                </c:pt>
                <c:pt idx="2132" formatCode="General">
                  <c:v>16707.8</c:v>
                </c:pt>
                <c:pt idx="2133" formatCode="General">
                  <c:v>16678.2</c:v>
                </c:pt>
                <c:pt idx="2134" formatCode="General">
                  <c:v>16631.900000000001</c:v>
                </c:pt>
                <c:pt idx="2135" formatCode="General">
                  <c:v>16584</c:v>
                </c:pt>
                <c:pt idx="2136" formatCode="General">
                  <c:v>16535.599999999995</c:v>
                </c:pt>
                <c:pt idx="2137" formatCode="General">
                  <c:v>16497</c:v>
                </c:pt>
                <c:pt idx="2138" formatCode="General">
                  <c:v>16451.599999999995</c:v>
                </c:pt>
                <c:pt idx="2139" formatCode="General">
                  <c:v>16408.900000000001</c:v>
                </c:pt>
                <c:pt idx="2140" formatCode="General">
                  <c:v>16371</c:v>
                </c:pt>
                <c:pt idx="2141" formatCode="General">
                  <c:v>16320.4</c:v>
                </c:pt>
                <c:pt idx="2142" formatCode="General">
                  <c:v>16246.8</c:v>
                </c:pt>
                <c:pt idx="2143" formatCode="General">
                  <c:v>16181.8</c:v>
                </c:pt>
                <c:pt idx="2144" formatCode="General">
                  <c:v>16130.6</c:v>
                </c:pt>
                <c:pt idx="2145" formatCode="General">
                  <c:v>16087.3</c:v>
                </c:pt>
                <c:pt idx="2146" formatCode="General">
                  <c:v>16040.3</c:v>
                </c:pt>
                <c:pt idx="2147" formatCode="General">
                  <c:v>15999.4</c:v>
                </c:pt>
                <c:pt idx="2148" formatCode="General">
                  <c:v>15962.8</c:v>
                </c:pt>
                <c:pt idx="2149" formatCode="General">
                  <c:v>15919.6</c:v>
                </c:pt>
                <c:pt idx="2150" formatCode="General">
                  <c:v>15892.8</c:v>
                </c:pt>
                <c:pt idx="2151" formatCode="General">
                  <c:v>15853.1</c:v>
                </c:pt>
                <c:pt idx="2152" formatCode="General">
                  <c:v>15818</c:v>
                </c:pt>
                <c:pt idx="2153" formatCode="General">
                  <c:v>15787.5</c:v>
                </c:pt>
                <c:pt idx="2154" formatCode="General">
                  <c:v>15751.3</c:v>
                </c:pt>
                <c:pt idx="2155" formatCode="General">
                  <c:v>15696.2</c:v>
                </c:pt>
                <c:pt idx="2156" formatCode="General">
                  <c:v>15654.6</c:v>
                </c:pt>
                <c:pt idx="2157" formatCode="General">
                  <c:v>15611.5</c:v>
                </c:pt>
                <c:pt idx="2158" formatCode="General">
                  <c:v>15564</c:v>
                </c:pt>
                <c:pt idx="2159" formatCode="General">
                  <c:v>15516.2</c:v>
                </c:pt>
                <c:pt idx="2160" formatCode="General">
                  <c:v>15469.1</c:v>
                </c:pt>
                <c:pt idx="2161" formatCode="General">
                  <c:v>15424.8</c:v>
                </c:pt>
                <c:pt idx="2162" formatCode="General">
                  <c:v>15383</c:v>
                </c:pt>
                <c:pt idx="2163" formatCode="General">
                  <c:v>15346.7</c:v>
                </c:pt>
                <c:pt idx="2164" formatCode="General">
                  <c:v>15296.4</c:v>
                </c:pt>
                <c:pt idx="2165" formatCode="General">
                  <c:v>15249.7</c:v>
                </c:pt>
                <c:pt idx="2166" formatCode="General">
                  <c:v>15200.1</c:v>
                </c:pt>
                <c:pt idx="2167" formatCode="General">
                  <c:v>15170.2</c:v>
                </c:pt>
                <c:pt idx="2168" formatCode="General">
                  <c:v>15117</c:v>
                </c:pt>
                <c:pt idx="2169" formatCode="General">
                  <c:v>15075.8</c:v>
                </c:pt>
                <c:pt idx="2170" formatCode="General">
                  <c:v>15038</c:v>
                </c:pt>
                <c:pt idx="2171" formatCode="General">
                  <c:v>15009.8</c:v>
                </c:pt>
                <c:pt idx="2172" formatCode="General">
                  <c:v>14965.4</c:v>
                </c:pt>
                <c:pt idx="2173" formatCode="General">
                  <c:v>14928.9</c:v>
                </c:pt>
                <c:pt idx="2174" formatCode="General">
                  <c:v>14890.9</c:v>
                </c:pt>
                <c:pt idx="2175" formatCode="General">
                  <c:v>14839.8</c:v>
                </c:pt>
                <c:pt idx="2176" formatCode="General">
                  <c:v>14806.3</c:v>
                </c:pt>
                <c:pt idx="2177" formatCode="General">
                  <c:v>14778.3</c:v>
                </c:pt>
                <c:pt idx="2178" formatCode="General">
                  <c:v>14737.4</c:v>
                </c:pt>
                <c:pt idx="2179" formatCode="General">
                  <c:v>14704.6</c:v>
                </c:pt>
                <c:pt idx="2180" formatCode="General">
                  <c:v>14650</c:v>
                </c:pt>
                <c:pt idx="2181" formatCode="General">
                  <c:v>14606.4</c:v>
                </c:pt>
                <c:pt idx="2182" formatCode="General">
                  <c:v>14572.6</c:v>
                </c:pt>
                <c:pt idx="2183" formatCode="General">
                  <c:v>14532</c:v>
                </c:pt>
                <c:pt idx="2184" formatCode="General">
                  <c:v>14496.4</c:v>
                </c:pt>
                <c:pt idx="2185" formatCode="General">
                  <c:v>14457.3</c:v>
                </c:pt>
                <c:pt idx="2186" formatCode="General">
                  <c:v>14417.6</c:v>
                </c:pt>
                <c:pt idx="2187" formatCode="General">
                  <c:v>14390.5</c:v>
                </c:pt>
                <c:pt idx="2188" formatCode="General">
                  <c:v>14352.4</c:v>
                </c:pt>
                <c:pt idx="2189" formatCode="General">
                  <c:v>14306.1</c:v>
                </c:pt>
                <c:pt idx="2190" formatCode="General">
                  <c:v>14272.2</c:v>
                </c:pt>
                <c:pt idx="2191" formatCode="General">
                  <c:v>14247.5</c:v>
                </c:pt>
                <c:pt idx="2192" formatCode="General">
                  <c:v>14212.3</c:v>
                </c:pt>
                <c:pt idx="2193" formatCode="General">
                  <c:v>14174</c:v>
                </c:pt>
                <c:pt idx="2194" formatCode="General">
                  <c:v>14148.4</c:v>
                </c:pt>
                <c:pt idx="2195" formatCode="General">
                  <c:v>14108.9</c:v>
                </c:pt>
                <c:pt idx="2196" formatCode="General">
                  <c:v>14055.5</c:v>
                </c:pt>
                <c:pt idx="2197" formatCode="General">
                  <c:v>14031.8</c:v>
                </c:pt>
                <c:pt idx="2198" formatCode="General">
                  <c:v>13988.2</c:v>
                </c:pt>
                <c:pt idx="2199" formatCode="General">
                  <c:v>13946.2</c:v>
                </c:pt>
                <c:pt idx="2200" formatCode="General">
                  <c:v>13913.9</c:v>
                </c:pt>
                <c:pt idx="2201" formatCode="General">
                  <c:v>13882.7</c:v>
                </c:pt>
                <c:pt idx="2202" formatCode="General">
                  <c:v>13852</c:v>
                </c:pt>
                <c:pt idx="2203" formatCode="General">
                  <c:v>13816.8</c:v>
                </c:pt>
                <c:pt idx="2204" formatCode="General">
                  <c:v>13779.7</c:v>
                </c:pt>
                <c:pt idx="2205" formatCode="General">
                  <c:v>13744.6</c:v>
                </c:pt>
                <c:pt idx="2206" formatCode="General">
                  <c:v>13695.8</c:v>
                </c:pt>
                <c:pt idx="2207" formatCode="General">
                  <c:v>13662.9</c:v>
                </c:pt>
                <c:pt idx="2208" formatCode="General">
                  <c:v>13631.2</c:v>
                </c:pt>
                <c:pt idx="2209" formatCode="General">
                  <c:v>13598.7</c:v>
                </c:pt>
                <c:pt idx="2210" formatCode="General">
                  <c:v>13568</c:v>
                </c:pt>
                <c:pt idx="2211" formatCode="General">
                  <c:v>13535.6</c:v>
                </c:pt>
                <c:pt idx="2212" formatCode="General">
                  <c:v>13493.4</c:v>
                </c:pt>
                <c:pt idx="2213" formatCode="General">
                  <c:v>13450</c:v>
                </c:pt>
                <c:pt idx="2214" formatCode="General">
                  <c:v>13416.8</c:v>
                </c:pt>
                <c:pt idx="2215" formatCode="General">
                  <c:v>13388.2</c:v>
                </c:pt>
                <c:pt idx="2216" formatCode="General">
                  <c:v>13344.2</c:v>
                </c:pt>
                <c:pt idx="2217" formatCode="General">
                  <c:v>13322.2</c:v>
                </c:pt>
                <c:pt idx="2218" formatCode="General">
                  <c:v>13289.8</c:v>
                </c:pt>
                <c:pt idx="2219" formatCode="General">
                  <c:v>13258.1</c:v>
                </c:pt>
                <c:pt idx="2220" formatCode="General">
                  <c:v>13217.7</c:v>
                </c:pt>
                <c:pt idx="2221" formatCode="General">
                  <c:v>13180.2</c:v>
                </c:pt>
                <c:pt idx="2222" formatCode="General">
                  <c:v>13142.3</c:v>
                </c:pt>
                <c:pt idx="2223" formatCode="General">
                  <c:v>13105.6</c:v>
                </c:pt>
                <c:pt idx="2224" formatCode="General">
                  <c:v>13067.7</c:v>
                </c:pt>
                <c:pt idx="2225" formatCode="General">
                  <c:v>13039</c:v>
                </c:pt>
                <c:pt idx="2226" formatCode="General">
                  <c:v>13010.6</c:v>
                </c:pt>
                <c:pt idx="2227" formatCode="General">
                  <c:v>12980</c:v>
                </c:pt>
                <c:pt idx="2228" formatCode="General">
                  <c:v>12938.6</c:v>
                </c:pt>
                <c:pt idx="2229" formatCode="General">
                  <c:v>12904.4</c:v>
                </c:pt>
                <c:pt idx="2230" formatCode="General">
                  <c:v>12876.3</c:v>
                </c:pt>
                <c:pt idx="2231" formatCode="General">
                  <c:v>12848.2</c:v>
                </c:pt>
                <c:pt idx="2232" formatCode="General">
                  <c:v>12821.4</c:v>
                </c:pt>
                <c:pt idx="2233" formatCode="General">
                  <c:v>12784.3</c:v>
                </c:pt>
                <c:pt idx="2234" formatCode="General">
                  <c:v>12754.7</c:v>
                </c:pt>
                <c:pt idx="2235" formatCode="General">
                  <c:v>12724.1</c:v>
                </c:pt>
                <c:pt idx="2236" formatCode="General">
                  <c:v>12696.2</c:v>
                </c:pt>
                <c:pt idx="2237" formatCode="General">
                  <c:v>12674.6</c:v>
                </c:pt>
                <c:pt idx="2238" formatCode="General">
                  <c:v>12641.2</c:v>
                </c:pt>
                <c:pt idx="2239" formatCode="General">
                  <c:v>12615</c:v>
                </c:pt>
                <c:pt idx="2240" formatCode="General">
                  <c:v>12577.7</c:v>
                </c:pt>
                <c:pt idx="2241" formatCode="General">
                  <c:v>12550.6</c:v>
                </c:pt>
                <c:pt idx="2242" formatCode="General">
                  <c:v>12527.2</c:v>
                </c:pt>
                <c:pt idx="2243" formatCode="General">
                  <c:v>12486</c:v>
                </c:pt>
                <c:pt idx="2244" formatCode="General">
                  <c:v>12445.3</c:v>
                </c:pt>
                <c:pt idx="2245" formatCode="General">
                  <c:v>12423.4</c:v>
                </c:pt>
                <c:pt idx="2246" formatCode="General">
                  <c:v>12377.4</c:v>
                </c:pt>
                <c:pt idx="2247" formatCode="General">
                  <c:v>12345.7</c:v>
                </c:pt>
                <c:pt idx="2248" formatCode="General">
                  <c:v>12322.4</c:v>
                </c:pt>
                <c:pt idx="2249" formatCode="General">
                  <c:v>12281.7</c:v>
                </c:pt>
                <c:pt idx="2250" formatCode="General">
                  <c:v>12244.7</c:v>
                </c:pt>
                <c:pt idx="2251" formatCode="General">
                  <c:v>12216.8</c:v>
                </c:pt>
                <c:pt idx="2252" formatCode="General">
                  <c:v>12181.3</c:v>
                </c:pt>
                <c:pt idx="2253" formatCode="General">
                  <c:v>12146.5</c:v>
                </c:pt>
                <c:pt idx="2254" formatCode="General">
                  <c:v>12113.6</c:v>
                </c:pt>
                <c:pt idx="2255" formatCode="General">
                  <c:v>12084.1</c:v>
                </c:pt>
                <c:pt idx="2256" formatCode="General">
                  <c:v>12049.9</c:v>
                </c:pt>
                <c:pt idx="2257" formatCode="General">
                  <c:v>12021</c:v>
                </c:pt>
                <c:pt idx="2258" formatCode="General">
                  <c:v>11988.8</c:v>
                </c:pt>
                <c:pt idx="2259" formatCode="General">
                  <c:v>11955.1</c:v>
                </c:pt>
                <c:pt idx="2260" formatCode="General">
                  <c:v>11918</c:v>
                </c:pt>
                <c:pt idx="2261" formatCode="General">
                  <c:v>11886.3</c:v>
                </c:pt>
                <c:pt idx="2262" formatCode="General">
                  <c:v>11870</c:v>
                </c:pt>
                <c:pt idx="2263" formatCode="General">
                  <c:v>11840.8</c:v>
                </c:pt>
                <c:pt idx="2264" formatCode="General">
                  <c:v>11806.7</c:v>
                </c:pt>
                <c:pt idx="2265" formatCode="General">
                  <c:v>11769.2</c:v>
                </c:pt>
                <c:pt idx="2266" formatCode="General">
                  <c:v>11734.6</c:v>
                </c:pt>
                <c:pt idx="2267" formatCode="General">
                  <c:v>11710.8</c:v>
                </c:pt>
                <c:pt idx="2268" formatCode="General">
                  <c:v>11687.7</c:v>
                </c:pt>
                <c:pt idx="2269" formatCode="General">
                  <c:v>11660.8</c:v>
                </c:pt>
                <c:pt idx="2270" formatCode="General">
                  <c:v>11620.6</c:v>
                </c:pt>
                <c:pt idx="2271" formatCode="General">
                  <c:v>11588.8</c:v>
                </c:pt>
                <c:pt idx="2272" formatCode="General">
                  <c:v>11565.4</c:v>
                </c:pt>
                <c:pt idx="2273" formatCode="General">
                  <c:v>11536.3</c:v>
                </c:pt>
                <c:pt idx="2274" formatCode="General">
                  <c:v>11500.6</c:v>
                </c:pt>
                <c:pt idx="2275" formatCode="General">
                  <c:v>11474.4</c:v>
                </c:pt>
                <c:pt idx="2276" formatCode="General">
                  <c:v>11447.8</c:v>
                </c:pt>
                <c:pt idx="2277" formatCode="General">
                  <c:v>11424.6</c:v>
                </c:pt>
                <c:pt idx="2278" formatCode="General">
                  <c:v>11398.3</c:v>
                </c:pt>
                <c:pt idx="2279" formatCode="General">
                  <c:v>11368.7</c:v>
                </c:pt>
                <c:pt idx="2280" formatCode="General">
                  <c:v>11341.7</c:v>
                </c:pt>
                <c:pt idx="2281" formatCode="General">
                  <c:v>11318.3</c:v>
                </c:pt>
                <c:pt idx="2282" formatCode="General">
                  <c:v>11291.5</c:v>
                </c:pt>
                <c:pt idx="2283" formatCode="General">
                  <c:v>11260.6</c:v>
                </c:pt>
                <c:pt idx="2284" formatCode="General">
                  <c:v>11208</c:v>
                </c:pt>
                <c:pt idx="2285" formatCode="General">
                  <c:v>11172.8</c:v>
                </c:pt>
                <c:pt idx="2286" formatCode="General">
                  <c:v>11143.4</c:v>
                </c:pt>
                <c:pt idx="2287" formatCode="General">
                  <c:v>11121.9</c:v>
                </c:pt>
                <c:pt idx="2288" formatCode="General">
                  <c:v>11083.7</c:v>
                </c:pt>
                <c:pt idx="2289" formatCode="General">
                  <c:v>11054</c:v>
                </c:pt>
                <c:pt idx="2290" formatCode="General">
                  <c:v>11028.4</c:v>
                </c:pt>
                <c:pt idx="2291" formatCode="General">
                  <c:v>11002.6</c:v>
                </c:pt>
                <c:pt idx="2292" formatCode="General">
                  <c:v>10978.4</c:v>
                </c:pt>
                <c:pt idx="2293" formatCode="General">
                  <c:v>10963</c:v>
                </c:pt>
                <c:pt idx="2294" formatCode="General">
                  <c:v>10933.8</c:v>
                </c:pt>
                <c:pt idx="2295" formatCode="General">
                  <c:v>10904.9</c:v>
                </c:pt>
                <c:pt idx="2296" formatCode="General">
                  <c:v>10889</c:v>
                </c:pt>
                <c:pt idx="2297" formatCode="General">
                  <c:v>10872</c:v>
                </c:pt>
                <c:pt idx="2298" formatCode="General">
                  <c:v>10845.6</c:v>
                </c:pt>
                <c:pt idx="2299" formatCode="General">
                  <c:v>10816.3</c:v>
                </c:pt>
                <c:pt idx="2300" formatCode="General">
                  <c:v>10783.9</c:v>
                </c:pt>
                <c:pt idx="2301" formatCode="General">
                  <c:v>10754.8</c:v>
                </c:pt>
                <c:pt idx="2302" formatCode="General">
                  <c:v>10723</c:v>
                </c:pt>
                <c:pt idx="2303" formatCode="General">
                  <c:v>10690.9</c:v>
                </c:pt>
                <c:pt idx="2304" formatCode="General">
                  <c:v>10656.9</c:v>
                </c:pt>
                <c:pt idx="2305" formatCode="General">
                  <c:v>10627.1</c:v>
                </c:pt>
                <c:pt idx="2306" formatCode="General">
                  <c:v>10589.1</c:v>
                </c:pt>
                <c:pt idx="2307" formatCode="General">
                  <c:v>10562.4</c:v>
                </c:pt>
                <c:pt idx="2308" formatCode="General">
                  <c:v>10524.8</c:v>
                </c:pt>
                <c:pt idx="2309" formatCode="General">
                  <c:v>10497.8</c:v>
                </c:pt>
                <c:pt idx="2310" formatCode="General">
                  <c:v>10486.5</c:v>
                </c:pt>
                <c:pt idx="2311" formatCode="General">
                  <c:v>10448.4</c:v>
                </c:pt>
                <c:pt idx="2312" formatCode="General">
                  <c:v>10419.1</c:v>
                </c:pt>
                <c:pt idx="2313" formatCode="General">
                  <c:v>10392.1</c:v>
                </c:pt>
                <c:pt idx="2314" formatCode="General">
                  <c:v>10368.700000000003</c:v>
                </c:pt>
                <c:pt idx="2315" formatCode="General">
                  <c:v>10344.9</c:v>
                </c:pt>
                <c:pt idx="2316" formatCode="General">
                  <c:v>10312.6</c:v>
                </c:pt>
                <c:pt idx="2317" formatCode="General">
                  <c:v>10281.200000000003</c:v>
                </c:pt>
                <c:pt idx="2318" formatCode="General">
                  <c:v>10255.9</c:v>
                </c:pt>
                <c:pt idx="2319" formatCode="General">
                  <c:v>10222</c:v>
                </c:pt>
                <c:pt idx="2320" formatCode="General">
                  <c:v>10193.9</c:v>
                </c:pt>
                <c:pt idx="2321" formatCode="General">
                  <c:v>10173.1</c:v>
                </c:pt>
                <c:pt idx="2322" formatCode="General">
                  <c:v>10149.200000000003</c:v>
                </c:pt>
                <c:pt idx="2323" formatCode="General">
                  <c:v>10119.9</c:v>
                </c:pt>
                <c:pt idx="2324" formatCode="General">
                  <c:v>10094.700000000003</c:v>
                </c:pt>
                <c:pt idx="2325" formatCode="General">
                  <c:v>10067.200000000003</c:v>
                </c:pt>
                <c:pt idx="2326" formatCode="General">
                  <c:v>10029.6</c:v>
                </c:pt>
                <c:pt idx="2327" formatCode="General">
                  <c:v>10003.5</c:v>
                </c:pt>
                <c:pt idx="2328" formatCode="General">
                  <c:v>9977.1299999999974</c:v>
                </c:pt>
                <c:pt idx="2329" formatCode="General">
                  <c:v>9941.19</c:v>
                </c:pt>
                <c:pt idx="2330" formatCode="General">
                  <c:v>9916.44</c:v>
                </c:pt>
                <c:pt idx="2331" formatCode="General">
                  <c:v>9894.6</c:v>
                </c:pt>
                <c:pt idx="2332" formatCode="General">
                  <c:v>9871.25</c:v>
                </c:pt>
                <c:pt idx="2333" formatCode="General">
                  <c:v>9846.57</c:v>
                </c:pt>
                <c:pt idx="2334" formatCode="General">
                  <c:v>9819.51</c:v>
                </c:pt>
                <c:pt idx="2335" formatCode="General">
                  <c:v>9789.11</c:v>
                </c:pt>
                <c:pt idx="2336" formatCode="General">
                  <c:v>9760.7099999999973</c:v>
                </c:pt>
                <c:pt idx="2337" formatCode="General">
                  <c:v>9730.3799999999956</c:v>
                </c:pt>
                <c:pt idx="2338" formatCode="General">
                  <c:v>9703.99</c:v>
                </c:pt>
                <c:pt idx="2339" formatCode="General">
                  <c:v>9677.16</c:v>
                </c:pt>
                <c:pt idx="2340" formatCode="General">
                  <c:v>9656.7800000000007</c:v>
                </c:pt>
                <c:pt idx="2341" formatCode="General">
                  <c:v>9637.7300000000014</c:v>
                </c:pt>
                <c:pt idx="2342" formatCode="General">
                  <c:v>9617.7400000000016</c:v>
                </c:pt>
                <c:pt idx="2343" formatCode="General">
                  <c:v>9580.67</c:v>
                </c:pt>
                <c:pt idx="2344" formatCode="General">
                  <c:v>9551.1200000000008</c:v>
                </c:pt>
                <c:pt idx="2345" formatCode="General">
                  <c:v>9528.32</c:v>
                </c:pt>
                <c:pt idx="2346" formatCode="General">
                  <c:v>9503.2000000000007</c:v>
                </c:pt>
                <c:pt idx="2347" formatCode="General">
                  <c:v>9481.07</c:v>
                </c:pt>
                <c:pt idx="2348" formatCode="General">
                  <c:v>9454.33</c:v>
                </c:pt>
                <c:pt idx="2349" formatCode="General">
                  <c:v>9428.52</c:v>
                </c:pt>
                <c:pt idx="2350" formatCode="General">
                  <c:v>9406.369999999999</c:v>
                </c:pt>
                <c:pt idx="2351" formatCode="General">
                  <c:v>9378.93</c:v>
                </c:pt>
                <c:pt idx="2352" formatCode="General">
                  <c:v>9359.26</c:v>
                </c:pt>
                <c:pt idx="2353" formatCode="General">
                  <c:v>9345.99</c:v>
                </c:pt>
                <c:pt idx="2354" formatCode="General">
                  <c:v>9321.52</c:v>
                </c:pt>
                <c:pt idx="2355" formatCode="General">
                  <c:v>9303.66</c:v>
                </c:pt>
                <c:pt idx="2356" formatCode="General">
                  <c:v>9282.5400000000009</c:v>
                </c:pt>
                <c:pt idx="2357" formatCode="General">
                  <c:v>9258.7400000000016</c:v>
                </c:pt>
                <c:pt idx="2358" formatCode="General">
                  <c:v>9246.99</c:v>
                </c:pt>
                <c:pt idx="2359" formatCode="General">
                  <c:v>9222.48</c:v>
                </c:pt>
                <c:pt idx="2360" formatCode="General">
                  <c:v>9196.93</c:v>
                </c:pt>
                <c:pt idx="2361" formatCode="General">
                  <c:v>9168.76</c:v>
                </c:pt>
                <c:pt idx="2362" formatCode="General">
                  <c:v>9142.7199999999975</c:v>
                </c:pt>
                <c:pt idx="2363" formatCode="General">
                  <c:v>9130.2000000000007</c:v>
                </c:pt>
                <c:pt idx="2364" formatCode="General">
                  <c:v>9111.67</c:v>
                </c:pt>
                <c:pt idx="2365" formatCode="General">
                  <c:v>9080.7300000000014</c:v>
                </c:pt>
                <c:pt idx="2366" formatCode="General">
                  <c:v>9061.43</c:v>
                </c:pt>
                <c:pt idx="2367" formatCode="General">
                  <c:v>9044.81</c:v>
                </c:pt>
                <c:pt idx="2368" formatCode="General">
                  <c:v>9026.2000000000007</c:v>
                </c:pt>
                <c:pt idx="2369" formatCode="General">
                  <c:v>9001.39</c:v>
                </c:pt>
                <c:pt idx="2370" formatCode="General">
                  <c:v>8971.369999999999</c:v>
                </c:pt>
                <c:pt idx="2371" formatCode="General">
                  <c:v>8940.3599999999988</c:v>
                </c:pt>
                <c:pt idx="2372" formatCode="General">
                  <c:v>8913.1299999999974</c:v>
                </c:pt>
                <c:pt idx="2373" formatCode="General">
                  <c:v>8891.41</c:v>
                </c:pt>
                <c:pt idx="2374" formatCode="General">
                  <c:v>8872.2000000000007</c:v>
                </c:pt>
                <c:pt idx="2375" formatCode="General">
                  <c:v>8845.42</c:v>
                </c:pt>
                <c:pt idx="2376" formatCode="General">
                  <c:v>8823.1299999999974</c:v>
                </c:pt>
                <c:pt idx="2377" formatCode="General">
                  <c:v>8802.43</c:v>
                </c:pt>
                <c:pt idx="2378" formatCode="General">
                  <c:v>8777.4599999999955</c:v>
                </c:pt>
                <c:pt idx="2379" formatCode="General">
                  <c:v>8754.57</c:v>
                </c:pt>
                <c:pt idx="2380" formatCode="General">
                  <c:v>8731.2999999999975</c:v>
                </c:pt>
                <c:pt idx="2381" formatCode="General">
                  <c:v>8711.34</c:v>
                </c:pt>
                <c:pt idx="2382" formatCode="General">
                  <c:v>8691.26</c:v>
                </c:pt>
                <c:pt idx="2383" formatCode="General">
                  <c:v>8668.68</c:v>
                </c:pt>
                <c:pt idx="2384" formatCode="General">
                  <c:v>8654.15</c:v>
                </c:pt>
                <c:pt idx="2385" formatCode="General">
                  <c:v>8627.75</c:v>
                </c:pt>
                <c:pt idx="2386" formatCode="General">
                  <c:v>8607.18</c:v>
                </c:pt>
                <c:pt idx="2387" formatCode="General">
                  <c:v>8586.4699999999957</c:v>
                </c:pt>
                <c:pt idx="2388" formatCode="General">
                  <c:v>8552.2300000000014</c:v>
                </c:pt>
                <c:pt idx="2389" formatCode="General">
                  <c:v>8529.9699999999957</c:v>
                </c:pt>
                <c:pt idx="2390" formatCode="General">
                  <c:v>8509.8799999999956</c:v>
                </c:pt>
                <c:pt idx="2391" formatCode="General">
                  <c:v>8487.6299999999974</c:v>
                </c:pt>
                <c:pt idx="2392" formatCode="General">
                  <c:v>8468.6200000000008</c:v>
                </c:pt>
                <c:pt idx="2393" formatCode="General">
                  <c:v>8451.08</c:v>
                </c:pt>
                <c:pt idx="2394" formatCode="General">
                  <c:v>8432.52</c:v>
                </c:pt>
                <c:pt idx="2395" formatCode="General">
                  <c:v>8414.76</c:v>
                </c:pt>
                <c:pt idx="2396" formatCode="General">
                  <c:v>8393.99</c:v>
                </c:pt>
                <c:pt idx="2397" formatCode="General">
                  <c:v>8370.93</c:v>
                </c:pt>
                <c:pt idx="2398" formatCode="General">
                  <c:v>8347.01</c:v>
                </c:pt>
                <c:pt idx="2399" formatCode="General">
                  <c:v>8322.0499999999975</c:v>
                </c:pt>
                <c:pt idx="2400" formatCode="General">
                  <c:v>8309.11</c:v>
                </c:pt>
                <c:pt idx="2401" formatCode="General">
                  <c:v>8274.7099999999973</c:v>
                </c:pt>
                <c:pt idx="2402" formatCode="General">
                  <c:v>8250.51</c:v>
                </c:pt>
                <c:pt idx="2403" formatCode="General">
                  <c:v>8235.2800000000007</c:v>
                </c:pt>
                <c:pt idx="2404" formatCode="General">
                  <c:v>8214.15</c:v>
                </c:pt>
                <c:pt idx="2405" formatCode="General">
                  <c:v>8189.96</c:v>
                </c:pt>
                <c:pt idx="2406" formatCode="General">
                  <c:v>8163.41</c:v>
                </c:pt>
                <c:pt idx="2407" formatCode="General">
                  <c:v>8139.34</c:v>
                </c:pt>
                <c:pt idx="2408" formatCode="General">
                  <c:v>8117.3600000000006</c:v>
                </c:pt>
                <c:pt idx="2409" formatCode="General">
                  <c:v>8095.03</c:v>
                </c:pt>
                <c:pt idx="2410" formatCode="General">
                  <c:v>8085.75</c:v>
                </c:pt>
                <c:pt idx="2411" formatCode="General">
                  <c:v>8063.39</c:v>
                </c:pt>
                <c:pt idx="2412" formatCode="General">
                  <c:v>8039.68</c:v>
                </c:pt>
                <c:pt idx="2413" formatCode="General">
                  <c:v>8023.6600000000008</c:v>
                </c:pt>
                <c:pt idx="2414" formatCode="General">
                  <c:v>7996.07</c:v>
                </c:pt>
                <c:pt idx="2415" formatCode="General">
                  <c:v>7976.63</c:v>
                </c:pt>
                <c:pt idx="2416" formatCode="General">
                  <c:v>7957.89</c:v>
                </c:pt>
                <c:pt idx="2417" formatCode="General">
                  <c:v>7934.1600000000008</c:v>
                </c:pt>
                <c:pt idx="2418" formatCode="General">
                  <c:v>7914.89</c:v>
                </c:pt>
                <c:pt idx="2419" formatCode="General">
                  <c:v>7890.56</c:v>
                </c:pt>
                <c:pt idx="2420" formatCode="General">
                  <c:v>7870.1100000000006</c:v>
                </c:pt>
                <c:pt idx="2421" formatCode="General">
                  <c:v>7847.49</c:v>
                </c:pt>
                <c:pt idx="2422" formatCode="General">
                  <c:v>7825.81</c:v>
                </c:pt>
                <c:pt idx="2423" formatCode="General">
                  <c:v>7803.71</c:v>
                </c:pt>
                <c:pt idx="2424" formatCode="General">
                  <c:v>7780.63</c:v>
                </c:pt>
                <c:pt idx="2425" formatCode="General">
                  <c:v>7758.4699999999993</c:v>
                </c:pt>
                <c:pt idx="2426" formatCode="General">
                  <c:v>7743.49</c:v>
                </c:pt>
                <c:pt idx="2427" formatCode="General">
                  <c:v>7721.07</c:v>
                </c:pt>
                <c:pt idx="2428" formatCode="General">
                  <c:v>7703.51</c:v>
                </c:pt>
                <c:pt idx="2429" formatCode="General">
                  <c:v>7687.26</c:v>
                </c:pt>
                <c:pt idx="2430" formatCode="General">
                  <c:v>7664.7</c:v>
                </c:pt>
                <c:pt idx="2431" formatCode="General">
                  <c:v>7651.33</c:v>
                </c:pt>
                <c:pt idx="2432" formatCode="General">
                  <c:v>7636.57</c:v>
                </c:pt>
                <c:pt idx="2433" formatCode="General">
                  <c:v>7617.83</c:v>
                </c:pt>
                <c:pt idx="2434" formatCode="General">
                  <c:v>7599.6600000000008</c:v>
                </c:pt>
                <c:pt idx="2435" formatCode="General">
                  <c:v>7584.6500000000005</c:v>
                </c:pt>
                <c:pt idx="2436" formatCode="General">
                  <c:v>7562.98</c:v>
                </c:pt>
                <c:pt idx="2437" formatCode="General">
                  <c:v>7544.71</c:v>
                </c:pt>
                <c:pt idx="2438" formatCode="General">
                  <c:v>7529.8600000000006</c:v>
                </c:pt>
                <c:pt idx="2439" formatCode="General">
                  <c:v>7512.85</c:v>
                </c:pt>
                <c:pt idx="2440" formatCode="General">
                  <c:v>7491.6500000000005</c:v>
                </c:pt>
                <c:pt idx="2441" formatCode="General">
                  <c:v>7472.4699999999993</c:v>
                </c:pt>
                <c:pt idx="2442" formatCode="General">
                  <c:v>7448.34</c:v>
                </c:pt>
                <c:pt idx="2443" formatCode="General">
                  <c:v>7431.8</c:v>
                </c:pt>
                <c:pt idx="2444" formatCode="General">
                  <c:v>7417.76</c:v>
                </c:pt>
                <c:pt idx="2445" formatCode="General">
                  <c:v>7401.7</c:v>
                </c:pt>
                <c:pt idx="2446" formatCode="General">
                  <c:v>7381.9299999999994</c:v>
                </c:pt>
                <c:pt idx="2447" formatCode="General">
                  <c:v>7364.08</c:v>
                </c:pt>
                <c:pt idx="2448" formatCode="General">
                  <c:v>7346.88</c:v>
                </c:pt>
                <c:pt idx="2449" formatCode="General">
                  <c:v>7319.85</c:v>
                </c:pt>
                <c:pt idx="2450" formatCode="General">
                  <c:v>7301.48</c:v>
                </c:pt>
                <c:pt idx="2451" formatCode="General">
                  <c:v>7280.24</c:v>
                </c:pt>
                <c:pt idx="2452" formatCode="General">
                  <c:v>7257.63</c:v>
                </c:pt>
                <c:pt idx="2453" formatCode="General">
                  <c:v>7240.42</c:v>
                </c:pt>
                <c:pt idx="2454" formatCode="General">
                  <c:v>7219.79</c:v>
                </c:pt>
                <c:pt idx="2455" formatCode="General">
                  <c:v>7201.71</c:v>
                </c:pt>
                <c:pt idx="2456" formatCode="General">
                  <c:v>7174.8200000000006</c:v>
                </c:pt>
                <c:pt idx="2457" formatCode="General">
                  <c:v>7154.37</c:v>
                </c:pt>
                <c:pt idx="2458" formatCode="General">
                  <c:v>7137.51</c:v>
                </c:pt>
                <c:pt idx="2459" formatCode="General">
                  <c:v>7120.6900000000005</c:v>
                </c:pt>
                <c:pt idx="2460" formatCode="General">
                  <c:v>7107.49</c:v>
                </c:pt>
                <c:pt idx="2461" formatCode="General">
                  <c:v>7082.98</c:v>
                </c:pt>
                <c:pt idx="2462" formatCode="General">
                  <c:v>7063.91</c:v>
                </c:pt>
                <c:pt idx="2463" formatCode="General">
                  <c:v>7044.29</c:v>
                </c:pt>
                <c:pt idx="2464" formatCode="General">
                  <c:v>7029.31</c:v>
                </c:pt>
                <c:pt idx="2465" formatCode="General">
                  <c:v>7012.79</c:v>
                </c:pt>
                <c:pt idx="2466" formatCode="General">
                  <c:v>6993.85</c:v>
                </c:pt>
                <c:pt idx="2467" formatCode="General">
                  <c:v>6975.01</c:v>
                </c:pt>
                <c:pt idx="2468" formatCode="General">
                  <c:v>6961.4299999999994</c:v>
                </c:pt>
                <c:pt idx="2469" formatCode="General">
                  <c:v>6945.53</c:v>
                </c:pt>
                <c:pt idx="2470" formatCode="General">
                  <c:v>6931.07</c:v>
                </c:pt>
                <c:pt idx="2471" formatCode="General">
                  <c:v>6912.06</c:v>
                </c:pt>
                <c:pt idx="2472" formatCode="General">
                  <c:v>6891.6100000000006</c:v>
                </c:pt>
                <c:pt idx="2473" formatCode="General">
                  <c:v>6872.4299999999994</c:v>
                </c:pt>
                <c:pt idx="2474" formatCode="General">
                  <c:v>6860.13</c:v>
                </c:pt>
                <c:pt idx="2475" formatCode="General">
                  <c:v>6848.78</c:v>
                </c:pt>
                <c:pt idx="2476" formatCode="General">
                  <c:v>6829.3600000000006</c:v>
                </c:pt>
                <c:pt idx="2477" formatCode="General">
                  <c:v>6808.39</c:v>
                </c:pt>
                <c:pt idx="2478" formatCode="General">
                  <c:v>6785.07</c:v>
                </c:pt>
                <c:pt idx="2479" formatCode="General">
                  <c:v>6774.1600000000008</c:v>
                </c:pt>
                <c:pt idx="2480" formatCode="General">
                  <c:v>6759.1200000000008</c:v>
                </c:pt>
                <c:pt idx="2481" formatCode="General">
                  <c:v>6741.1900000000005</c:v>
                </c:pt>
                <c:pt idx="2482" formatCode="General">
                  <c:v>6726.9</c:v>
                </c:pt>
                <c:pt idx="2483" formatCode="General">
                  <c:v>6714.5</c:v>
                </c:pt>
                <c:pt idx="2484" formatCode="General">
                  <c:v>6694.88</c:v>
                </c:pt>
                <c:pt idx="2485" formatCode="General">
                  <c:v>6678.88</c:v>
                </c:pt>
                <c:pt idx="2486" formatCode="General">
                  <c:v>6673.38</c:v>
                </c:pt>
                <c:pt idx="2487" formatCode="General">
                  <c:v>6652.42</c:v>
                </c:pt>
                <c:pt idx="2488" formatCode="General">
                  <c:v>6632.2699999999995</c:v>
                </c:pt>
                <c:pt idx="2489" formatCode="General">
                  <c:v>6614.98</c:v>
                </c:pt>
                <c:pt idx="2490" formatCode="General">
                  <c:v>6594.91</c:v>
                </c:pt>
                <c:pt idx="2491" formatCode="General">
                  <c:v>6577.04</c:v>
                </c:pt>
                <c:pt idx="2492" formatCode="General">
                  <c:v>6559.49</c:v>
                </c:pt>
                <c:pt idx="2493" formatCode="General">
                  <c:v>6544.8600000000006</c:v>
                </c:pt>
                <c:pt idx="2494" formatCode="General">
                  <c:v>6529.01</c:v>
                </c:pt>
                <c:pt idx="2495" formatCode="General">
                  <c:v>6507.4299999999994</c:v>
                </c:pt>
                <c:pt idx="2496" formatCode="General">
                  <c:v>6491.54</c:v>
                </c:pt>
                <c:pt idx="2497" formatCode="General">
                  <c:v>6478.87</c:v>
                </c:pt>
                <c:pt idx="2498" formatCode="General">
                  <c:v>6462.26</c:v>
                </c:pt>
                <c:pt idx="2499" formatCode="General">
                  <c:v>6442.22</c:v>
                </c:pt>
                <c:pt idx="2500" formatCode="General">
                  <c:v>6425.51</c:v>
                </c:pt>
                <c:pt idx="2501" formatCode="General">
                  <c:v>6418.1</c:v>
                </c:pt>
                <c:pt idx="2502" formatCode="General">
                  <c:v>6404.6</c:v>
                </c:pt>
                <c:pt idx="2503" formatCode="General">
                  <c:v>6393.42</c:v>
                </c:pt>
                <c:pt idx="2504" formatCode="General">
                  <c:v>6380.39</c:v>
                </c:pt>
                <c:pt idx="2505" formatCode="General">
                  <c:v>6370.1600000000008</c:v>
                </c:pt>
                <c:pt idx="2506" formatCode="General">
                  <c:v>6350.85</c:v>
                </c:pt>
                <c:pt idx="2507" formatCode="General">
                  <c:v>6332.28</c:v>
                </c:pt>
                <c:pt idx="2508" formatCode="General">
                  <c:v>6314.6</c:v>
                </c:pt>
                <c:pt idx="2509" formatCode="General">
                  <c:v>6299.89</c:v>
                </c:pt>
                <c:pt idx="2510" formatCode="General">
                  <c:v>6284.28</c:v>
                </c:pt>
                <c:pt idx="2511" formatCode="General">
                  <c:v>6259.59</c:v>
                </c:pt>
                <c:pt idx="2512" formatCode="General">
                  <c:v>6243.9299999999994</c:v>
                </c:pt>
                <c:pt idx="2513" formatCode="General">
                  <c:v>6232.06</c:v>
                </c:pt>
                <c:pt idx="2514" formatCode="General">
                  <c:v>6210.72</c:v>
                </c:pt>
                <c:pt idx="2515" formatCode="General">
                  <c:v>6191.75</c:v>
                </c:pt>
                <c:pt idx="2516" formatCode="General">
                  <c:v>6171.02</c:v>
                </c:pt>
                <c:pt idx="2517" formatCode="General">
                  <c:v>6152.85</c:v>
                </c:pt>
                <c:pt idx="2518" formatCode="General">
                  <c:v>6138.88</c:v>
                </c:pt>
                <c:pt idx="2519" formatCode="General">
                  <c:v>6115.42</c:v>
                </c:pt>
                <c:pt idx="2520" formatCode="General">
                  <c:v>6097.01</c:v>
                </c:pt>
                <c:pt idx="2521" formatCode="General">
                  <c:v>6079.9699999999993</c:v>
                </c:pt>
                <c:pt idx="2522" formatCode="General">
                  <c:v>6065.14</c:v>
                </c:pt>
                <c:pt idx="2523" formatCode="General">
                  <c:v>6041.4699999999993</c:v>
                </c:pt>
                <c:pt idx="2524" formatCode="General">
                  <c:v>6027.84</c:v>
                </c:pt>
                <c:pt idx="2525" formatCode="General">
                  <c:v>6014.55</c:v>
                </c:pt>
                <c:pt idx="2526" formatCode="General">
                  <c:v>5996.9299999999994</c:v>
                </c:pt>
                <c:pt idx="2527" formatCode="General">
                  <c:v>5980.22</c:v>
                </c:pt>
                <c:pt idx="2528" formatCode="General">
                  <c:v>5963.78</c:v>
                </c:pt>
                <c:pt idx="2529" formatCode="General">
                  <c:v>5950.6900000000005</c:v>
                </c:pt>
                <c:pt idx="2530" formatCode="General">
                  <c:v>5936.8600000000006</c:v>
                </c:pt>
                <c:pt idx="2531" formatCode="General">
                  <c:v>5923.8</c:v>
                </c:pt>
                <c:pt idx="2532" formatCode="General">
                  <c:v>5908.07</c:v>
                </c:pt>
                <c:pt idx="2533" formatCode="General">
                  <c:v>5893.9</c:v>
                </c:pt>
                <c:pt idx="2534" formatCode="General">
                  <c:v>5878.7699999999995</c:v>
                </c:pt>
                <c:pt idx="2535" formatCode="General">
                  <c:v>5860.4699999999993</c:v>
                </c:pt>
                <c:pt idx="2536" formatCode="General">
                  <c:v>5843.55</c:v>
                </c:pt>
                <c:pt idx="2537" formatCode="General">
                  <c:v>5831.3</c:v>
                </c:pt>
                <c:pt idx="2538" formatCode="General">
                  <c:v>5812.21</c:v>
                </c:pt>
                <c:pt idx="2539" formatCode="General">
                  <c:v>5797.87</c:v>
                </c:pt>
                <c:pt idx="2540" formatCode="General">
                  <c:v>5780.9699999999993</c:v>
                </c:pt>
                <c:pt idx="2541" formatCode="General">
                  <c:v>5763.85</c:v>
                </c:pt>
                <c:pt idx="2542" formatCode="General">
                  <c:v>5748.22</c:v>
                </c:pt>
                <c:pt idx="2543" formatCode="General">
                  <c:v>5733.6200000000008</c:v>
                </c:pt>
                <c:pt idx="2544" formatCode="General">
                  <c:v>5720.92</c:v>
                </c:pt>
                <c:pt idx="2545" formatCode="General">
                  <c:v>5705.79</c:v>
                </c:pt>
                <c:pt idx="2546" formatCode="General">
                  <c:v>5688.2</c:v>
                </c:pt>
                <c:pt idx="2547" formatCode="General">
                  <c:v>5678.8</c:v>
                </c:pt>
                <c:pt idx="2548" formatCode="General">
                  <c:v>5660.46</c:v>
                </c:pt>
                <c:pt idx="2549" formatCode="General">
                  <c:v>5648.28</c:v>
                </c:pt>
                <c:pt idx="2550" formatCode="General">
                  <c:v>5632.96</c:v>
                </c:pt>
                <c:pt idx="2551" formatCode="General">
                  <c:v>5619.1</c:v>
                </c:pt>
                <c:pt idx="2552" formatCode="General">
                  <c:v>5607.33</c:v>
                </c:pt>
                <c:pt idx="2553" formatCode="General">
                  <c:v>5596.18</c:v>
                </c:pt>
                <c:pt idx="2554" formatCode="General">
                  <c:v>5580.68</c:v>
                </c:pt>
                <c:pt idx="2555" formatCode="General">
                  <c:v>5564.81</c:v>
                </c:pt>
                <c:pt idx="2556" formatCode="General">
                  <c:v>5551.8200000000006</c:v>
                </c:pt>
                <c:pt idx="2557" formatCode="General">
                  <c:v>5541.35</c:v>
                </c:pt>
                <c:pt idx="2558" formatCode="General">
                  <c:v>5528.38</c:v>
                </c:pt>
                <c:pt idx="2559" formatCode="General">
                  <c:v>5510.75</c:v>
                </c:pt>
                <c:pt idx="2560" formatCode="General">
                  <c:v>5499.48</c:v>
                </c:pt>
                <c:pt idx="2561" formatCode="General">
                  <c:v>5485.1900000000005</c:v>
                </c:pt>
                <c:pt idx="2562" formatCode="General">
                  <c:v>5475.56</c:v>
                </c:pt>
                <c:pt idx="2563" formatCode="General">
                  <c:v>5461.09</c:v>
                </c:pt>
                <c:pt idx="2564" formatCode="General">
                  <c:v>5449.7699999999995</c:v>
                </c:pt>
                <c:pt idx="2565" formatCode="General">
                  <c:v>5433.03</c:v>
                </c:pt>
                <c:pt idx="2566" formatCode="General">
                  <c:v>5421.59</c:v>
                </c:pt>
                <c:pt idx="2567" formatCode="General">
                  <c:v>5404.84</c:v>
                </c:pt>
                <c:pt idx="2568" formatCode="General">
                  <c:v>5391.1900000000005</c:v>
                </c:pt>
                <c:pt idx="2569" formatCode="General">
                  <c:v>5375.46</c:v>
                </c:pt>
                <c:pt idx="2570" formatCode="General">
                  <c:v>5366.56</c:v>
                </c:pt>
                <c:pt idx="2571" formatCode="General">
                  <c:v>5352.39</c:v>
                </c:pt>
                <c:pt idx="2572" formatCode="General">
                  <c:v>5343.33</c:v>
                </c:pt>
                <c:pt idx="2573" formatCode="General">
                  <c:v>5329.64</c:v>
                </c:pt>
                <c:pt idx="2574" formatCode="General">
                  <c:v>5314.74</c:v>
                </c:pt>
                <c:pt idx="2575" formatCode="General">
                  <c:v>5301.1</c:v>
                </c:pt>
                <c:pt idx="2576" formatCode="General">
                  <c:v>5285.49</c:v>
                </c:pt>
                <c:pt idx="2577" formatCode="General">
                  <c:v>5272.3</c:v>
                </c:pt>
                <c:pt idx="2578" formatCode="General">
                  <c:v>5257.48</c:v>
                </c:pt>
                <c:pt idx="2579" formatCode="General">
                  <c:v>5243.42</c:v>
                </c:pt>
                <c:pt idx="2580" formatCode="General">
                  <c:v>5227.05</c:v>
                </c:pt>
                <c:pt idx="2581" formatCode="General">
                  <c:v>5215.55</c:v>
                </c:pt>
                <c:pt idx="2582" formatCode="General">
                  <c:v>5202.2699999999995</c:v>
                </c:pt>
                <c:pt idx="2583" formatCode="General">
                  <c:v>5191.55</c:v>
                </c:pt>
                <c:pt idx="2584" formatCode="General">
                  <c:v>5175.7</c:v>
                </c:pt>
                <c:pt idx="2585" formatCode="General">
                  <c:v>5161.1600000000008</c:v>
                </c:pt>
                <c:pt idx="2586" formatCode="General">
                  <c:v>5147.76</c:v>
                </c:pt>
                <c:pt idx="2587" formatCode="General">
                  <c:v>5134.96</c:v>
                </c:pt>
                <c:pt idx="2588" formatCode="General">
                  <c:v>5120.45</c:v>
                </c:pt>
                <c:pt idx="2589" formatCode="General">
                  <c:v>5104.1000000000004</c:v>
                </c:pt>
                <c:pt idx="2590" formatCode="General">
                  <c:v>5088.71</c:v>
                </c:pt>
                <c:pt idx="2591" formatCode="General">
                  <c:v>5073.87</c:v>
                </c:pt>
                <c:pt idx="2592" formatCode="General">
                  <c:v>5057.42</c:v>
                </c:pt>
                <c:pt idx="2593" formatCode="General">
                  <c:v>5036.54</c:v>
                </c:pt>
                <c:pt idx="2594" formatCode="General">
                  <c:v>5027.8600000000015</c:v>
                </c:pt>
                <c:pt idx="2595" formatCode="General">
                  <c:v>5012.18</c:v>
                </c:pt>
                <c:pt idx="2596" formatCode="General">
                  <c:v>4999.0600000000004</c:v>
                </c:pt>
                <c:pt idx="2597" formatCode="General">
                  <c:v>4989.3</c:v>
                </c:pt>
                <c:pt idx="2598" formatCode="General">
                  <c:v>4979.05</c:v>
                </c:pt>
                <c:pt idx="2599" formatCode="General">
                  <c:v>4965.1200000000008</c:v>
                </c:pt>
                <c:pt idx="2600" formatCode="General">
                  <c:v>4952.1100000000015</c:v>
                </c:pt>
                <c:pt idx="2601" formatCode="General">
                  <c:v>4942.3200000000006</c:v>
                </c:pt>
                <c:pt idx="2602" formatCode="General">
                  <c:v>4920.8</c:v>
                </c:pt>
                <c:pt idx="2603" formatCode="General">
                  <c:v>4907.3600000000015</c:v>
                </c:pt>
                <c:pt idx="2604" formatCode="General">
                  <c:v>4893.87</c:v>
                </c:pt>
                <c:pt idx="2605" formatCode="General">
                  <c:v>4882.03</c:v>
                </c:pt>
                <c:pt idx="2606" formatCode="General">
                  <c:v>4868.05</c:v>
                </c:pt>
                <c:pt idx="2607" formatCode="General">
                  <c:v>4853.2</c:v>
                </c:pt>
                <c:pt idx="2608" formatCode="General">
                  <c:v>4841.54</c:v>
                </c:pt>
                <c:pt idx="2609" formatCode="General">
                  <c:v>4828.6500000000005</c:v>
                </c:pt>
                <c:pt idx="2610" formatCode="General">
                  <c:v>4815.6400000000003</c:v>
                </c:pt>
                <c:pt idx="2611" formatCode="General">
                  <c:v>4803.9000000000005</c:v>
                </c:pt>
                <c:pt idx="2612" formatCode="General">
                  <c:v>4792.83</c:v>
                </c:pt>
                <c:pt idx="2613" formatCode="General">
                  <c:v>4782.9699999999993</c:v>
                </c:pt>
                <c:pt idx="2614" formatCode="General">
                  <c:v>4769.1500000000005</c:v>
                </c:pt>
                <c:pt idx="2615" formatCode="General">
                  <c:v>4758.8</c:v>
                </c:pt>
                <c:pt idx="2616" formatCode="General">
                  <c:v>4749.37</c:v>
                </c:pt>
                <c:pt idx="2617" formatCode="General">
                  <c:v>4735.49</c:v>
                </c:pt>
                <c:pt idx="2618" formatCode="General">
                  <c:v>4724.8900000000003</c:v>
                </c:pt>
                <c:pt idx="2619" formatCode="General">
                  <c:v>4711.3900000000003</c:v>
                </c:pt>
                <c:pt idx="2620" formatCode="General">
                  <c:v>4698.92</c:v>
                </c:pt>
                <c:pt idx="2621" formatCode="General">
                  <c:v>4685.67</c:v>
                </c:pt>
                <c:pt idx="2622" formatCode="General">
                  <c:v>4672.9399999999996</c:v>
                </c:pt>
                <c:pt idx="2623" formatCode="General">
                  <c:v>4658.08</c:v>
                </c:pt>
                <c:pt idx="2624" formatCode="General">
                  <c:v>4644.37</c:v>
                </c:pt>
                <c:pt idx="2625" formatCode="General">
                  <c:v>4633.8</c:v>
                </c:pt>
                <c:pt idx="2626" formatCode="General">
                  <c:v>4622.78</c:v>
                </c:pt>
                <c:pt idx="2627" formatCode="General">
                  <c:v>4616.26</c:v>
                </c:pt>
                <c:pt idx="2628" formatCode="General">
                  <c:v>4605.8200000000006</c:v>
                </c:pt>
                <c:pt idx="2629" formatCode="General">
                  <c:v>4595.4699999999993</c:v>
                </c:pt>
                <c:pt idx="2630" formatCode="General">
                  <c:v>4585.2</c:v>
                </c:pt>
                <c:pt idx="2631" formatCode="General">
                  <c:v>4570.29</c:v>
                </c:pt>
                <c:pt idx="2632" formatCode="General">
                  <c:v>4560.6000000000004</c:v>
                </c:pt>
                <c:pt idx="2633" formatCode="General">
                  <c:v>4548.1600000000008</c:v>
                </c:pt>
                <c:pt idx="2634" formatCode="General">
                  <c:v>4537.1500000000005</c:v>
                </c:pt>
                <c:pt idx="2635" formatCode="General">
                  <c:v>4527.99</c:v>
                </c:pt>
                <c:pt idx="2636" formatCode="General">
                  <c:v>4517.3200000000006</c:v>
                </c:pt>
                <c:pt idx="2637" formatCode="General">
                  <c:v>4505.4000000000005</c:v>
                </c:pt>
                <c:pt idx="2638" formatCode="General">
                  <c:v>4494.72</c:v>
                </c:pt>
                <c:pt idx="2639" formatCode="General">
                  <c:v>4483.3600000000015</c:v>
                </c:pt>
                <c:pt idx="2640" formatCode="General">
                  <c:v>4469.87</c:v>
                </c:pt>
                <c:pt idx="2641" formatCode="General">
                  <c:v>4458.24</c:v>
                </c:pt>
                <c:pt idx="2642" formatCode="General">
                  <c:v>4447.22</c:v>
                </c:pt>
                <c:pt idx="2643" formatCode="General">
                  <c:v>4436.54</c:v>
                </c:pt>
                <c:pt idx="2644" formatCode="General">
                  <c:v>4429.57</c:v>
                </c:pt>
                <c:pt idx="2645" formatCode="General">
                  <c:v>4414.95</c:v>
                </c:pt>
                <c:pt idx="2646" formatCode="General">
                  <c:v>4401.18</c:v>
                </c:pt>
                <c:pt idx="2647" formatCode="General">
                  <c:v>4393.9399999999996</c:v>
                </c:pt>
                <c:pt idx="2648" formatCode="General">
                  <c:v>4384.4000000000005</c:v>
                </c:pt>
                <c:pt idx="2649" formatCode="General">
                  <c:v>4374.57</c:v>
                </c:pt>
                <c:pt idx="2650" formatCode="General">
                  <c:v>4360.63</c:v>
                </c:pt>
                <c:pt idx="2651" formatCode="General">
                  <c:v>4344.25</c:v>
                </c:pt>
                <c:pt idx="2652" formatCode="General">
                  <c:v>4337.26</c:v>
                </c:pt>
                <c:pt idx="2653" formatCode="General">
                  <c:v>4328.1900000000014</c:v>
                </c:pt>
                <c:pt idx="2654" formatCode="General">
                  <c:v>4319.84</c:v>
                </c:pt>
                <c:pt idx="2655" formatCode="General">
                  <c:v>4308.29</c:v>
                </c:pt>
                <c:pt idx="2656" formatCode="General">
                  <c:v>4298.2</c:v>
                </c:pt>
                <c:pt idx="2657" formatCode="General">
                  <c:v>4289.08</c:v>
                </c:pt>
                <c:pt idx="2658" formatCode="General">
                  <c:v>4276.3900000000003</c:v>
                </c:pt>
                <c:pt idx="2659" formatCode="General">
                  <c:v>4264.58</c:v>
                </c:pt>
                <c:pt idx="2660" formatCode="General">
                  <c:v>4254.8600000000015</c:v>
                </c:pt>
                <c:pt idx="2661" formatCode="General">
                  <c:v>4244.03</c:v>
                </c:pt>
                <c:pt idx="2662" formatCode="General">
                  <c:v>4234.72</c:v>
                </c:pt>
                <c:pt idx="2663" formatCode="General">
                  <c:v>4222.87</c:v>
                </c:pt>
                <c:pt idx="2664" formatCode="General">
                  <c:v>4211.5</c:v>
                </c:pt>
                <c:pt idx="2665" formatCode="General">
                  <c:v>4204.7</c:v>
                </c:pt>
                <c:pt idx="2666" formatCode="General">
                  <c:v>4193</c:v>
                </c:pt>
                <c:pt idx="2667" formatCode="General">
                  <c:v>4188.18</c:v>
                </c:pt>
                <c:pt idx="2668" formatCode="General">
                  <c:v>4177.3100000000004</c:v>
                </c:pt>
                <c:pt idx="2669" formatCode="General">
                  <c:v>4164.03</c:v>
                </c:pt>
                <c:pt idx="2670" formatCode="General">
                  <c:v>4153.03</c:v>
                </c:pt>
                <c:pt idx="2671" formatCode="General">
                  <c:v>4140.6900000000014</c:v>
                </c:pt>
                <c:pt idx="2672" formatCode="General">
                  <c:v>4129.7</c:v>
                </c:pt>
                <c:pt idx="2673" formatCode="General">
                  <c:v>4123.5200000000004</c:v>
                </c:pt>
                <c:pt idx="2674" formatCode="General">
                  <c:v>4114.75</c:v>
                </c:pt>
                <c:pt idx="2675" formatCode="General">
                  <c:v>4105.5600000000004</c:v>
                </c:pt>
                <c:pt idx="2676" formatCode="General">
                  <c:v>4096.59</c:v>
                </c:pt>
                <c:pt idx="2677" formatCode="General">
                  <c:v>4085.71</c:v>
                </c:pt>
                <c:pt idx="2678" formatCode="General">
                  <c:v>4077.64</c:v>
                </c:pt>
                <c:pt idx="2679" formatCode="General">
                  <c:v>4071.05</c:v>
                </c:pt>
                <c:pt idx="2680" formatCode="General">
                  <c:v>4063.51</c:v>
                </c:pt>
                <c:pt idx="2681" formatCode="General">
                  <c:v>4052.58</c:v>
                </c:pt>
                <c:pt idx="2682" formatCode="General">
                  <c:v>4041.74</c:v>
                </c:pt>
                <c:pt idx="2683" formatCode="General">
                  <c:v>4031.9100000000003</c:v>
                </c:pt>
                <c:pt idx="2684" formatCode="General">
                  <c:v>4018.4300000000003</c:v>
                </c:pt>
                <c:pt idx="2685" formatCode="General">
                  <c:v>4007.32</c:v>
                </c:pt>
                <c:pt idx="2686" formatCode="General">
                  <c:v>3998.07</c:v>
                </c:pt>
                <c:pt idx="2687" formatCode="General">
                  <c:v>3992.4700000000003</c:v>
                </c:pt>
                <c:pt idx="2688" formatCode="General">
                  <c:v>3983.13</c:v>
                </c:pt>
                <c:pt idx="2689" formatCode="General">
                  <c:v>3974.04</c:v>
                </c:pt>
                <c:pt idx="2690" formatCode="General">
                  <c:v>3965.8700000000003</c:v>
                </c:pt>
                <c:pt idx="2691" formatCode="General">
                  <c:v>3957.18</c:v>
                </c:pt>
                <c:pt idx="2692" formatCode="General">
                  <c:v>3945.9700000000003</c:v>
                </c:pt>
                <c:pt idx="2693" formatCode="General">
                  <c:v>3938.9500000000003</c:v>
                </c:pt>
                <c:pt idx="2694" formatCode="General">
                  <c:v>3932.23</c:v>
                </c:pt>
                <c:pt idx="2695" formatCode="General">
                  <c:v>3922.79</c:v>
                </c:pt>
                <c:pt idx="2696" formatCode="General">
                  <c:v>3914.01</c:v>
                </c:pt>
                <c:pt idx="2697" formatCode="General">
                  <c:v>3904.36</c:v>
                </c:pt>
                <c:pt idx="2698" formatCode="General">
                  <c:v>3894.13</c:v>
                </c:pt>
                <c:pt idx="2699" formatCode="General">
                  <c:v>3882.14</c:v>
                </c:pt>
                <c:pt idx="2700" formatCode="General">
                  <c:v>3872.08</c:v>
                </c:pt>
                <c:pt idx="2701" formatCode="General">
                  <c:v>3860.72</c:v>
                </c:pt>
                <c:pt idx="2702" formatCode="General">
                  <c:v>3850.09</c:v>
                </c:pt>
                <c:pt idx="2703" formatCode="General">
                  <c:v>3837.52</c:v>
                </c:pt>
                <c:pt idx="2704" formatCode="General">
                  <c:v>3829.13</c:v>
                </c:pt>
                <c:pt idx="2705" formatCode="General">
                  <c:v>3824.54</c:v>
                </c:pt>
                <c:pt idx="2706" formatCode="General">
                  <c:v>3817.71</c:v>
                </c:pt>
                <c:pt idx="2707" formatCode="General">
                  <c:v>3809.4900000000002</c:v>
                </c:pt>
                <c:pt idx="2708" formatCode="General">
                  <c:v>3803.2</c:v>
                </c:pt>
                <c:pt idx="2709" formatCode="General">
                  <c:v>3795.4</c:v>
                </c:pt>
                <c:pt idx="2710" formatCode="General">
                  <c:v>3789.94</c:v>
                </c:pt>
                <c:pt idx="2711" formatCode="General">
                  <c:v>3782.86</c:v>
                </c:pt>
                <c:pt idx="2712" formatCode="General">
                  <c:v>3776.29</c:v>
                </c:pt>
                <c:pt idx="2713" formatCode="General">
                  <c:v>3766.65</c:v>
                </c:pt>
                <c:pt idx="2714" formatCode="General">
                  <c:v>3760.09</c:v>
                </c:pt>
                <c:pt idx="2715" formatCode="General">
                  <c:v>3750.42</c:v>
                </c:pt>
                <c:pt idx="2716" formatCode="General">
                  <c:v>3741.82</c:v>
                </c:pt>
                <c:pt idx="2717" formatCode="General">
                  <c:v>3732.79</c:v>
                </c:pt>
                <c:pt idx="2718" formatCode="General">
                  <c:v>3720.8900000000003</c:v>
                </c:pt>
                <c:pt idx="2719" formatCode="General">
                  <c:v>3710.3300000000004</c:v>
                </c:pt>
                <c:pt idx="2720" formatCode="General">
                  <c:v>3700.07</c:v>
                </c:pt>
                <c:pt idx="2721" formatCode="General">
                  <c:v>3692.36</c:v>
                </c:pt>
                <c:pt idx="2722" formatCode="General">
                  <c:v>3681.51</c:v>
                </c:pt>
                <c:pt idx="2723" formatCode="General">
                  <c:v>3670.36</c:v>
                </c:pt>
                <c:pt idx="2724" formatCode="General">
                  <c:v>3653.94</c:v>
                </c:pt>
                <c:pt idx="2725" formatCode="General">
                  <c:v>3646.23</c:v>
                </c:pt>
                <c:pt idx="2726" formatCode="General">
                  <c:v>3638.75</c:v>
                </c:pt>
                <c:pt idx="2727" formatCode="General">
                  <c:v>3630.18</c:v>
                </c:pt>
                <c:pt idx="2728" formatCode="General">
                  <c:v>3618.67</c:v>
                </c:pt>
                <c:pt idx="2729" formatCode="General">
                  <c:v>3611.7799999999997</c:v>
                </c:pt>
                <c:pt idx="2730" formatCode="General">
                  <c:v>3600.7599999999998</c:v>
                </c:pt>
                <c:pt idx="2731" formatCode="General">
                  <c:v>3588.2</c:v>
                </c:pt>
                <c:pt idx="2732" formatCode="General">
                  <c:v>3580.56</c:v>
                </c:pt>
                <c:pt idx="2733" formatCode="General">
                  <c:v>3570.69</c:v>
                </c:pt>
                <c:pt idx="2734" formatCode="General">
                  <c:v>3561.3300000000004</c:v>
                </c:pt>
                <c:pt idx="2735" formatCode="General">
                  <c:v>3544.8500000000004</c:v>
                </c:pt>
                <c:pt idx="2736" formatCode="General">
                  <c:v>3532.55</c:v>
                </c:pt>
                <c:pt idx="2737" formatCode="General">
                  <c:v>3525.38</c:v>
                </c:pt>
                <c:pt idx="2738" formatCode="General">
                  <c:v>3516.5</c:v>
                </c:pt>
                <c:pt idx="2739" formatCode="General">
                  <c:v>3507.08</c:v>
                </c:pt>
                <c:pt idx="2740" formatCode="General">
                  <c:v>3501.07</c:v>
                </c:pt>
                <c:pt idx="2741" formatCode="General">
                  <c:v>3491.1</c:v>
                </c:pt>
                <c:pt idx="2742" formatCode="General">
                  <c:v>3481.71</c:v>
                </c:pt>
                <c:pt idx="2743" formatCode="General">
                  <c:v>3472.05</c:v>
                </c:pt>
                <c:pt idx="2744" formatCode="General">
                  <c:v>3462.7599999999998</c:v>
                </c:pt>
                <c:pt idx="2745" formatCode="General">
                  <c:v>3454.3300000000004</c:v>
                </c:pt>
                <c:pt idx="2746" formatCode="General">
                  <c:v>3444.8100000000004</c:v>
                </c:pt>
                <c:pt idx="2747" formatCode="General">
                  <c:v>3434.56</c:v>
                </c:pt>
                <c:pt idx="2748" formatCode="General">
                  <c:v>3427.61</c:v>
                </c:pt>
                <c:pt idx="2749" formatCode="General">
                  <c:v>3418.2799999999997</c:v>
                </c:pt>
                <c:pt idx="2750" formatCode="General">
                  <c:v>3412.51</c:v>
                </c:pt>
                <c:pt idx="2751" formatCode="General">
                  <c:v>3403.4900000000002</c:v>
                </c:pt>
                <c:pt idx="2752" formatCode="General">
                  <c:v>3393.11</c:v>
                </c:pt>
                <c:pt idx="2753" formatCode="General">
                  <c:v>3383.65</c:v>
                </c:pt>
                <c:pt idx="2754" formatCode="General">
                  <c:v>3374.8300000000004</c:v>
                </c:pt>
                <c:pt idx="2755" formatCode="General">
                  <c:v>3366.55</c:v>
                </c:pt>
                <c:pt idx="2756" formatCode="General">
                  <c:v>3359.9100000000003</c:v>
                </c:pt>
                <c:pt idx="2757" formatCode="General">
                  <c:v>3352.14</c:v>
                </c:pt>
                <c:pt idx="2758" formatCode="General">
                  <c:v>3342.79</c:v>
                </c:pt>
                <c:pt idx="2759" formatCode="General">
                  <c:v>3334.82</c:v>
                </c:pt>
                <c:pt idx="2760" formatCode="General">
                  <c:v>3326.05</c:v>
                </c:pt>
                <c:pt idx="2761" formatCode="General">
                  <c:v>3315.42</c:v>
                </c:pt>
                <c:pt idx="2762" formatCode="General">
                  <c:v>3306.2599999999998</c:v>
                </c:pt>
                <c:pt idx="2763" formatCode="General">
                  <c:v>3299.82</c:v>
                </c:pt>
                <c:pt idx="2764" formatCode="General">
                  <c:v>3288.63</c:v>
                </c:pt>
                <c:pt idx="2765" formatCode="General">
                  <c:v>3282.07</c:v>
                </c:pt>
                <c:pt idx="2766" formatCode="General">
                  <c:v>3274.3700000000003</c:v>
                </c:pt>
                <c:pt idx="2767" formatCode="General">
                  <c:v>3265.22</c:v>
                </c:pt>
                <c:pt idx="2768" formatCode="General">
                  <c:v>3258.2</c:v>
                </c:pt>
                <c:pt idx="2769" formatCode="General">
                  <c:v>3249.7</c:v>
                </c:pt>
                <c:pt idx="2770" formatCode="General">
                  <c:v>3241.98</c:v>
                </c:pt>
                <c:pt idx="2771" formatCode="General">
                  <c:v>3232.42</c:v>
                </c:pt>
                <c:pt idx="2772" formatCode="General">
                  <c:v>3223.21</c:v>
                </c:pt>
                <c:pt idx="2773" formatCode="General">
                  <c:v>3216.48</c:v>
                </c:pt>
                <c:pt idx="2774" formatCode="General">
                  <c:v>3209.9700000000003</c:v>
                </c:pt>
                <c:pt idx="2775" formatCode="General">
                  <c:v>3201.11</c:v>
                </c:pt>
                <c:pt idx="2776" formatCode="General">
                  <c:v>3194.9900000000002</c:v>
                </c:pt>
                <c:pt idx="2777" formatCode="General">
                  <c:v>3187.48</c:v>
                </c:pt>
                <c:pt idx="2778" formatCode="General">
                  <c:v>3178.53</c:v>
                </c:pt>
                <c:pt idx="2779" formatCode="General">
                  <c:v>3169.7799999999997</c:v>
                </c:pt>
                <c:pt idx="2780" formatCode="General">
                  <c:v>3162.14</c:v>
                </c:pt>
                <c:pt idx="2781" formatCode="General">
                  <c:v>3153.08</c:v>
                </c:pt>
                <c:pt idx="2782" formatCode="General">
                  <c:v>3145.3</c:v>
                </c:pt>
                <c:pt idx="2783" formatCode="General">
                  <c:v>3137.2</c:v>
                </c:pt>
                <c:pt idx="2784" formatCode="General">
                  <c:v>3130.24</c:v>
                </c:pt>
                <c:pt idx="2785" formatCode="General">
                  <c:v>3127.13</c:v>
                </c:pt>
                <c:pt idx="2786" formatCode="General">
                  <c:v>3119.4700000000003</c:v>
                </c:pt>
                <c:pt idx="2787" formatCode="General">
                  <c:v>3112.01</c:v>
                </c:pt>
                <c:pt idx="2788" formatCode="General">
                  <c:v>3104.8300000000004</c:v>
                </c:pt>
                <c:pt idx="2789" formatCode="General">
                  <c:v>3095.46</c:v>
                </c:pt>
                <c:pt idx="2790" formatCode="General">
                  <c:v>3088.3100000000004</c:v>
                </c:pt>
                <c:pt idx="2791" formatCode="General">
                  <c:v>3081.74</c:v>
                </c:pt>
                <c:pt idx="2792" formatCode="General">
                  <c:v>3074.25</c:v>
                </c:pt>
                <c:pt idx="2793" formatCode="General">
                  <c:v>3065.71</c:v>
                </c:pt>
                <c:pt idx="2794" formatCode="General">
                  <c:v>3056.01</c:v>
                </c:pt>
                <c:pt idx="2795" formatCode="General">
                  <c:v>3049.86</c:v>
                </c:pt>
                <c:pt idx="2796" formatCode="General">
                  <c:v>3042.58</c:v>
                </c:pt>
                <c:pt idx="2797" formatCode="General">
                  <c:v>3029.69</c:v>
                </c:pt>
                <c:pt idx="2798" formatCode="General">
                  <c:v>3015.6</c:v>
                </c:pt>
                <c:pt idx="2799" formatCode="General">
                  <c:v>3009.24</c:v>
                </c:pt>
                <c:pt idx="2800" formatCode="General">
                  <c:v>3000.38</c:v>
                </c:pt>
                <c:pt idx="2801" formatCode="General">
                  <c:v>2992.51</c:v>
                </c:pt>
                <c:pt idx="2802" formatCode="General">
                  <c:v>2983.6</c:v>
                </c:pt>
                <c:pt idx="2803" formatCode="General">
                  <c:v>2976.8900000000003</c:v>
                </c:pt>
                <c:pt idx="2804" formatCode="General">
                  <c:v>2969.54</c:v>
                </c:pt>
                <c:pt idx="2805" formatCode="General">
                  <c:v>2962.8900000000003</c:v>
                </c:pt>
                <c:pt idx="2806" formatCode="General">
                  <c:v>2955.7</c:v>
                </c:pt>
                <c:pt idx="2807" formatCode="General">
                  <c:v>2949.19</c:v>
                </c:pt>
                <c:pt idx="2808" formatCode="General">
                  <c:v>2941.59</c:v>
                </c:pt>
                <c:pt idx="2809" formatCode="General">
                  <c:v>2932.9100000000003</c:v>
                </c:pt>
                <c:pt idx="2810" formatCode="General">
                  <c:v>2926.3700000000003</c:v>
                </c:pt>
                <c:pt idx="2811" formatCode="General">
                  <c:v>2919.61</c:v>
                </c:pt>
                <c:pt idx="2812" formatCode="General">
                  <c:v>2910.77</c:v>
                </c:pt>
                <c:pt idx="2813" formatCode="General">
                  <c:v>2902.15</c:v>
                </c:pt>
                <c:pt idx="2814" formatCode="General">
                  <c:v>2894.38</c:v>
                </c:pt>
                <c:pt idx="2815" formatCode="General">
                  <c:v>2886.15</c:v>
                </c:pt>
                <c:pt idx="2816" formatCode="General">
                  <c:v>2879.65</c:v>
                </c:pt>
                <c:pt idx="2817" formatCode="General">
                  <c:v>2871.58</c:v>
                </c:pt>
                <c:pt idx="2818" formatCode="General">
                  <c:v>2863.2799999999997</c:v>
                </c:pt>
                <c:pt idx="2819" formatCode="General">
                  <c:v>2854.07</c:v>
                </c:pt>
                <c:pt idx="2820" formatCode="General">
                  <c:v>2847.58</c:v>
                </c:pt>
                <c:pt idx="2821" formatCode="General">
                  <c:v>2842.04</c:v>
                </c:pt>
                <c:pt idx="2822" formatCode="General">
                  <c:v>2835.58</c:v>
                </c:pt>
                <c:pt idx="2823" formatCode="General">
                  <c:v>2829.09</c:v>
                </c:pt>
                <c:pt idx="2824" formatCode="General">
                  <c:v>2822.24</c:v>
                </c:pt>
                <c:pt idx="2825" formatCode="General">
                  <c:v>2814.3500000000004</c:v>
                </c:pt>
                <c:pt idx="2826" formatCode="General">
                  <c:v>2808.86</c:v>
                </c:pt>
                <c:pt idx="2827" formatCode="General">
                  <c:v>2800.34</c:v>
                </c:pt>
                <c:pt idx="2828" formatCode="General">
                  <c:v>2791.57</c:v>
                </c:pt>
                <c:pt idx="2829" formatCode="General">
                  <c:v>2783.61</c:v>
                </c:pt>
                <c:pt idx="2830" formatCode="General">
                  <c:v>2776.61</c:v>
                </c:pt>
                <c:pt idx="2831" formatCode="General">
                  <c:v>2771.07</c:v>
                </c:pt>
                <c:pt idx="2832" formatCode="General">
                  <c:v>2765.27</c:v>
                </c:pt>
                <c:pt idx="2833" formatCode="General">
                  <c:v>2759.06</c:v>
                </c:pt>
                <c:pt idx="2834" formatCode="General">
                  <c:v>2753.21</c:v>
                </c:pt>
                <c:pt idx="2835" formatCode="General">
                  <c:v>2745.4</c:v>
                </c:pt>
                <c:pt idx="2836" formatCode="General">
                  <c:v>2737.71</c:v>
                </c:pt>
                <c:pt idx="2837" formatCode="General">
                  <c:v>2734.11</c:v>
                </c:pt>
                <c:pt idx="2838" formatCode="General">
                  <c:v>2728.86</c:v>
                </c:pt>
                <c:pt idx="2839" formatCode="General">
                  <c:v>2722.36</c:v>
                </c:pt>
                <c:pt idx="2840" formatCode="General">
                  <c:v>2714.21</c:v>
                </c:pt>
                <c:pt idx="2841" formatCode="General">
                  <c:v>2707.65</c:v>
                </c:pt>
                <c:pt idx="2842" formatCode="General">
                  <c:v>2700.9500000000003</c:v>
                </c:pt>
                <c:pt idx="2843" formatCode="General">
                  <c:v>2693.9900000000002</c:v>
                </c:pt>
                <c:pt idx="2844" formatCode="General">
                  <c:v>2687.59</c:v>
                </c:pt>
                <c:pt idx="2845" formatCode="General">
                  <c:v>2680.98</c:v>
                </c:pt>
                <c:pt idx="2846" formatCode="General">
                  <c:v>2674</c:v>
                </c:pt>
                <c:pt idx="2847" formatCode="General">
                  <c:v>2669.8</c:v>
                </c:pt>
                <c:pt idx="2848" formatCode="General">
                  <c:v>2661.8</c:v>
                </c:pt>
                <c:pt idx="2849" formatCode="General">
                  <c:v>2656.36</c:v>
                </c:pt>
                <c:pt idx="2850" formatCode="General">
                  <c:v>2649.9</c:v>
                </c:pt>
                <c:pt idx="2851" formatCode="General">
                  <c:v>2643.4100000000003</c:v>
                </c:pt>
                <c:pt idx="2852" formatCode="General">
                  <c:v>2637.12</c:v>
                </c:pt>
                <c:pt idx="2853" formatCode="General">
                  <c:v>2631.24</c:v>
                </c:pt>
                <c:pt idx="2854" formatCode="General">
                  <c:v>2621.4299999999998</c:v>
                </c:pt>
                <c:pt idx="2855" formatCode="General">
                  <c:v>2615.9699999999998</c:v>
                </c:pt>
                <c:pt idx="2856" formatCode="General">
                  <c:v>2610.16</c:v>
                </c:pt>
                <c:pt idx="2857" formatCode="General">
                  <c:v>2603.3100000000004</c:v>
                </c:pt>
                <c:pt idx="2858" formatCode="General">
                  <c:v>2598.08</c:v>
                </c:pt>
                <c:pt idx="2859" formatCode="General">
                  <c:v>2592.21</c:v>
                </c:pt>
                <c:pt idx="2860" formatCode="General">
                  <c:v>2585.8500000000004</c:v>
                </c:pt>
                <c:pt idx="2861" formatCode="General">
                  <c:v>2580.4100000000003</c:v>
                </c:pt>
                <c:pt idx="2862" formatCode="General">
                  <c:v>2574.3300000000004</c:v>
                </c:pt>
                <c:pt idx="2863" formatCode="General">
                  <c:v>2569.3300000000004</c:v>
                </c:pt>
                <c:pt idx="2864" formatCode="General">
                  <c:v>2564.04</c:v>
                </c:pt>
                <c:pt idx="2865" formatCode="General">
                  <c:v>2558.2199999999998</c:v>
                </c:pt>
                <c:pt idx="2866" formatCode="General">
                  <c:v>2551.71</c:v>
                </c:pt>
                <c:pt idx="2867" formatCode="General">
                  <c:v>2546.2599999999998</c:v>
                </c:pt>
                <c:pt idx="2868" formatCode="General">
                  <c:v>2540.25</c:v>
                </c:pt>
                <c:pt idx="2869" formatCode="General">
                  <c:v>2533.9699999999998</c:v>
                </c:pt>
                <c:pt idx="2870" formatCode="General">
                  <c:v>2527.1999999999998</c:v>
                </c:pt>
                <c:pt idx="2871" formatCode="General">
                  <c:v>2520.9899999999998</c:v>
                </c:pt>
                <c:pt idx="2872" formatCode="General">
                  <c:v>2512.44</c:v>
                </c:pt>
                <c:pt idx="2873" formatCode="General">
                  <c:v>2507.3700000000003</c:v>
                </c:pt>
                <c:pt idx="2874" formatCode="General">
                  <c:v>2499.2399999999998</c:v>
                </c:pt>
                <c:pt idx="2875" formatCode="General">
                  <c:v>2493.0700000000002</c:v>
                </c:pt>
                <c:pt idx="2876" formatCode="General">
                  <c:v>2488.52</c:v>
                </c:pt>
                <c:pt idx="2877" formatCode="General">
                  <c:v>2483.8500000000004</c:v>
                </c:pt>
                <c:pt idx="2878" formatCode="General">
                  <c:v>2477.34</c:v>
                </c:pt>
                <c:pt idx="2879" formatCode="General">
                  <c:v>2471.3300000000004</c:v>
                </c:pt>
                <c:pt idx="2880" formatCode="General">
                  <c:v>2466.94</c:v>
                </c:pt>
                <c:pt idx="2881" formatCode="General">
                  <c:v>2460.7199999999998</c:v>
                </c:pt>
                <c:pt idx="2882" formatCode="General">
                  <c:v>2455.58</c:v>
                </c:pt>
                <c:pt idx="2883" formatCode="General">
                  <c:v>2449.7399999999998</c:v>
                </c:pt>
                <c:pt idx="2884" formatCode="General">
                  <c:v>2443.4499999999998</c:v>
                </c:pt>
                <c:pt idx="2885" formatCode="General">
                  <c:v>2437.8100000000004</c:v>
                </c:pt>
                <c:pt idx="2886" formatCode="General">
                  <c:v>2430.02</c:v>
                </c:pt>
                <c:pt idx="2887" formatCode="General">
                  <c:v>2424.19</c:v>
                </c:pt>
                <c:pt idx="2888" formatCode="General">
                  <c:v>2417.9699999999998</c:v>
                </c:pt>
                <c:pt idx="2889" formatCode="General">
                  <c:v>2413.8900000000003</c:v>
                </c:pt>
                <c:pt idx="2890" formatCode="General">
                  <c:v>2406.67</c:v>
                </c:pt>
                <c:pt idx="2891" formatCode="General">
                  <c:v>2403.23</c:v>
                </c:pt>
                <c:pt idx="2892" formatCode="General">
                  <c:v>2397.5100000000002</c:v>
                </c:pt>
                <c:pt idx="2893" formatCode="General">
                  <c:v>2393.3900000000003</c:v>
                </c:pt>
                <c:pt idx="2894" formatCode="General">
                  <c:v>2389.1999999999998</c:v>
                </c:pt>
                <c:pt idx="2895" formatCode="General">
                  <c:v>2385.8100000000004</c:v>
                </c:pt>
                <c:pt idx="2896" formatCode="General">
                  <c:v>2379.38</c:v>
                </c:pt>
                <c:pt idx="2897" formatCode="General">
                  <c:v>2374.54</c:v>
                </c:pt>
                <c:pt idx="2898" formatCode="General">
                  <c:v>2369.19</c:v>
                </c:pt>
                <c:pt idx="2899" formatCode="General">
                  <c:v>2363.04</c:v>
                </c:pt>
                <c:pt idx="2900" formatCode="General">
                  <c:v>2358.4299999999998</c:v>
                </c:pt>
                <c:pt idx="2901" formatCode="General">
                  <c:v>2354.11</c:v>
                </c:pt>
                <c:pt idx="2902" formatCode="General">
                  <c:v>2348.69</c:v>
                </c:pt>
                <c:pt idx="2903" formatCode="General">
                  <c:v>2344.12</c:v>
                </c:pt>
                <c:pt idx="2904" formatCode="General">
                  <c:v>2337.98</c:v>
                </c:pt>
                <c:pt idx="2905" formatCode="General">
                  <c:v>2334.13</c:v>
                </c:pt>
                <c:pt idx="2906" formatCode="General">
                  <c:v>2327.17</c:v>
                </c:pt>
                <c:pt idx="2907" formatCode="General">
                  <c:v>2322.25</c:v>
                </c:pt>
                <c:pt idx="2908" formatCode="General">
                  <c:v>2315.29</c:v>
                </c:pt>
                <c:pt idx="2909" formatCode="General">
                  <c:v>2311.04</c:v>
                </c:pt>
                <c:pt idx="2910" formatCode="General">
                  <c:v>2304.9100000000003</c:v>
                </c:pt>
                <c:pt idx="2911" formatCode="General">
                  <c:v>2296.9499999999998</c:v>
                </c:pt>
                <c:pt idx="2912" formatCode="General">
                  <c:v>2291.1</c:v>
                </c:pt>
                <c:pt idx="2913" formatCode="General">
                  <c:v>2286.3700000000003</c:v>
                </c:pt>
                <c:pt idx="2914" formatCode="General">
                  <c:v>2282.84</c:v>
                </c:pt>
                <c:pt idx="2915" formatCode="General">
                  <c:v>2276.36</c:v>
                </c:pt>
                <c:pt idx="2916" formatCode="General">
                  <c:v>2272.4699999999998</c:v>
                </c:pt>
                <c:pt idx="2917" formatCode="General">
                  <c:v>2268.58</c:v>
                </c:pt>
                <c:pt idx="2918" formatCode="General">
                  <c:v>2261.9100000000003</c:v>
                </c:pt>
                <c:pt idx="2919" formatCode="General">
                  <c:v>2257.19</c:v>
                </c:pt>
                <c:pt idx="2920" formatCode="General">
                  <c:v>2253.48</c:v>
                </c:pt>
                <c:pt idx="2921" formatCode="General">
                  <c:v>2249.88</c:v>
                </c:pt>
                <c:pt idx="2922" formatCode="General">
                  <c:v>2245.27</c:v>
                </c:pt>
                <c:pt idx="2923" formatCode="General">
                  <c:v>2239.3700000000003</c:v>
                </c:pt>
                <c:pt idx="2924" formatCode="General">
                  <c:v>2232.59</c:v>
                </c:pt>
                <c:pt idx="2925" formatCode="General">
                  <c:v>2226.5</c:v>
                </c:pt>
                <c:pt idx="2926" formatCode="General">
                  <c:v>2219.8700000000003</c:v>
                </c:pt>
                <c:pt idx="2927" formatCode="General">
                  <c:v>2215.44</c:v>
                </c:pt>
                <c:pt idx="2928" formatCode="General">
                  <c:v>2208.5300000000002</c:v>
                </c:pt>
                <c:pt idx="2929" formatCode="General">
                  <c:v>2202.0300000000002</c:v>
                </c:pt>
                <c:pt idx="2930" formatCode="General">
                  <c:v>2191.8100000000004</c:v>
                </c:pt>
                <c:pt idx="2931" formatCode="General">
                  <c:v>2186.23</c:v>
                </c:pt>
                <c:pt idx="2932" formatCode="General">
                  <c:v>2181.38</c:v>
                </c:pt>
                <c:pt idx="2933" formatCode="General">
                  <c:v>2175.44</c:v>
                </c:pt>
                <c:pt idx="2934" formatCode="General">
                  <c:v>2167.64</c:v>
                </c:pt>
                <c:pt idx="2935" formatCode="General">
                  <c:v>2162.0300000000002</c:v>
                </c:pt>
                <c:pt idx="2936" formatCode="General">
                  <c:v>2157.11</c:v>
                </c:pt>
                <c:pt idx="2937" formatCode="General">
                  <c:v>2150.7799999999997</c:v>
                </c:pt>
                <c:pt idx="2938" formatCode="General">
                  <c:v>2145.5</c:v>
                </c:pt>
                <c:pt idx="2939" formatCode="General">
                  <c:v>2135.3900000000003</c:v>
                </c:pt>
                <c:pt idx="2940" formatCode="General">
                  <c:v>2130.96</c:v>
                </c:pt>
                <c:pt idx="2941" formatCode="General">
                  <c:v>2125.79</c:v>
                </c:pt>
                <c:pt idx="2942" formatCode="General">
                  <c:v>2119.56</c:v>
                </c:pt>
                <c:pt idx="2943" formatCode="General">
                  <c:v>2114.3200000000002</c:v>
                </c:pt>
                <c:pt idx="2944" formatCode="General">
                  <c:v>2110.13</c:v>
                </c:pt>
                <c:pt idx="2945" formatCode="General">
                  <c:v>2104.3900000000003</c:v>
                </c:pt>
                <c:pt idx="2946" formatCode="General">
                  <c:v>2099.5100000000002</c:v>
                </c:pt>
                <c:pt idx="2947" formatCode="General">
                  <c:v>2093.13</c:v>
                </c:pt>
                <c:pt idx="2948" formatCode="General">
                  <c:v>2089.29</c:v>
                </c:pt>
                <c:pt idx="2949" formatCode="General">
                  <c:v>2083.3700000000003</c:v>
                </c:pt>
                <c:pt idx="2950" formatCode="General">
                  <c:v>2077.73</c:v>
                </c:pt>
                <c:pt idx="2951" formatCode="General">
                  <c:v>2072.8000000000002</c:v>
                </c:pt>
                <c:pt idx="2952" formatCode="General">
                  <c:v>2068.09</c:v>
                </c:pt>
                <c:pt idx="2953" formatCode="General">
                  <c:v>2062.38</c:v>
                </c:pt>
                <c:pt idx="2954" formatCode="General">
                  <c:v>2057.8500000000004</c:v>
                </c:pt>
                <c:pt idx="2955" formatCode="General">
                  <c:v>2053.9499999999998</c:v>
                </c:pt>
                <c:pt idx="2956" formatCode="General">
                  <c:v>2047.12</c:v>
                </c:pt>
                <c:pt idx="2957" formatCode="General">
                  <c:v>2042.6799999999998</c:v>
                </c:pt>
                <c:pt idx="2958" formatCode="General">
                  <c:v>2036.94</c:v>
                </c:pt>
                <c:pt idx="2959" formatCode="General">
                  <c:v>2031.57</c:v>
                </c:pt>
                <c:pt idx="2960" formatCode="General">
                  <c:v>2026.47</c:v>
                </c:pt>
                <c:pt idx="2961" formatCode="General">
                  <c:v>2021.59</c:v>
                </c:pt>
                <c:pt idx="2962" formatCode="General">
                  <c:v>2015.61</c:v>
                </c:pt>
                <c:pt idx="2963" formatCode="General">
                  <c:v>2011.07</c:v>
                </c:pt>
                <c:pt idx="2964" formatCode="General">
                  <c:v>2004.85</c:v>
                </c:pt>
                <c:pt idx="2965" formatCode="General">
                  <c:v>1999.6599999999999</c:v>
                </c:pt>
                <c:pt idx="2966" formatCode="General">
                  <c:v>1995.09</c:v>
                </c:pt>
                <c:pt idx="2967" formatCode="General">
                  <c:v>1991.6599999999999</c:v>
                </c:pt>
                <c:pt idx="2968" formatCode="General">
                  <c:v>1986.6299999999999</c:v>
                </c:pt>
                <c:pt idx="2969" formatCode="General">
                  <c:v>1981.55</c:v>
                </c:pt>
                <c:pt idx="2970" formatCode="General">
                  <c:v>1975.8799999999999</c:v>
                </c:pt>
                <c:pt idx="2971" formatCode="General">
                  <c:v>1970.44</c:v>
                </c:pt>
                <c:pt idx="2972" formatCode="General">
                  <c:v>1967.6899999999998</c:v>
                </c:pt>
                <c:pt idx="2973" formatCode="General">
                  <c:v>1964.26</c:v>
                </c:pt>
                <c:pt idx="2974" formatCode="General">
                  <c:v>1959.6499999999999</c:v>
                </c:pt>
                <c:pt idx="2975" formatCode="General">
                  <c:v>1954.61</c:v>
                </c:pt>
                <c:pt idx="2976" formatCode="General">
                  <c:v>1948.31</c:v>
                </c:pt>
                <c:pt idx="2977" formatCode="General">
                  <c:v>1945.1</c:v>
                </c:pt>
                <c:pt idx="2978" formatCode="General">
                  <c:v>1941.3</c:v>
                </c:pt>
                <c:pt idx="2979" formatCode="General">
                  <c:v>1937.73</c:v>
                </c:pt>
                <c:pt idx="2980" formatCode="General">
                  <c:v>1933.7</c:v>
                </c:pt>
                <c:pt idx="2981" formatCode="General">
                  <c:v>1928.41</c:v>
                </c:pt>
                <c:pt idx="2982" formatCode="General">
                  <c:v>1924.6699999999998</c:v>
                </c:pt>
                <c:pt idx="2983" formatCode="General">
                  <c:v>1919.3899999999999</c:v>
                </c:pt>
                <c:pt idx="2984" formatCode="General">
                  <c:v>1915.3899999999999</c:v>
                </c:pt>
                <c:pt idx="2985" formatCode="General">
                  <c:v>1910.1499999999999</c:v>
                </c:pt>
                <c:pt idx="2986" formatCode="General">
                  <c:v>1905.37</c:v>
                </c:pt>
                <c:pt idx="2987" formatCode="General">
                  <c:v>1900.8799999999999</c:v>
                </c:pt>
                <c:pt idx="2988" formatCode="General">
                  <c:v>1895.03</c:v>
                </c:pt>
                <c:pt idx="2989" formatCode="General">
                  <c:v>1890.42</c:v>
                </c:pt>
                <c:pt idx="2990" formatCode="General">
                  <c:v>1885.46</c:v>
                </c:pt>
                <c:pt idx="2991" formatCode="General">
                  <c:v>1880.8899999999999</c:v>
                </c:pt>
                <c:pt idx="2992" formatCode="General">
                  <c:v>1878.7</c:v>
                </c:pt>
                <c:pt idx="2993" formatCode="General">
                  <c:v>1874.99</c:v>
                </c:pt>
                <c:pt idx="2994" formatCode="General">
                  <c:v>1869.6799999999998</c:v>
                </c:pt>
                <c:pt idx="2995" formatCode="General">
                  <c:v>1866.56</c:v>
                </c:pt>
                <c:pt idx="2996" formatCode="General">
                  <c:v>1862.6</c:v>
                </c:pt>
                <c:pt idx="2997" formatCode="General">
                  <c:v>1855.6899999999998</c:v>
                </c:pt>
                <c:pt idx="2998" formatCode="General">
                  <c:v>1846.1499999999999</c:v>
                </c:pt>
                <c:pt idx="2999" formatCode="General">
                  <c:v>1842.2</c:v>
                </c:pt>
                <c:pt idx="3000" formatCode="General">
                  <c:v>1837.56</c:v>
                </c:pt>
                <c:pt idx="3001" formatCode="General">
                  <c:v>1832.62</c:v>
                </c:pt>
                <c:pt idx="3002" formatCode="General">
                  <c:v>1828.47</c:v>
                </c:pt>
                <c:pt idx="3003" formatCode="General">
                  <c:v>1824.45</c:v>
                </c:pt>
                <c:pt idx="3004" formatCode="General">
                  <c:v>1820.1599999999999</c:v>
                </c:pt>
                <c:pt idx="3005" formatCode="General">
                  <c:v>1816.57</c:v>
                </c:pt>
                <c:pt idx="3006" formatCode="General">
                  <c:v>1812.87</c:v>
                </c:pt>
                <c:pt idx="3007" formatCode="General">
                  <c:v>1808.04</c:v>
                </c:pt>
                <c:pt idx="3008" formatCode="General">
                  <c:v>1804.6599999999999</c:v>
                </c:pt>
                <c:pt idx="3009" formatCode="General">
                  <c:v>1797.6</c:v>
                </c:pt>
                <c:pt idx="3010" formatCode="General">
                  <c:v>1794.33</c:v>
                </c:pt>
                <c:pt idx="3011" formatCode="General">
                  <c:v>1790.02</c:v>
                </c:pt>
                <c:pt idx="3012" formatCode="General">
                  <c:v>1785.27</c:v>
                </c:pt>
                <c:pt idx="3013" formatCode="General">
                  <c:v>1782.1899999999998</c:v>
                </c:pt>
                <c:pt idx="3014" formatCode="General">
                  <c:v>1778.81</c:v>
                </c:pt>
                <c:pt idx="3015" formatCode="General">
                  <c:v>1773.42</c:v>
                </c:pt>
                <c:pt idx="3016" formatCode="General">
                  <c:v>1770.42</c:v>
                </c:pt>
                <c:pt idx="3017" formatCode="General">
                  <c:v>1765.7</c:v>
                </c:pt>
                <c:pt idx="3018" formatCode="General">
                  <c:v>1761.56</c:v>
                </c:pt>
                <c:pt idx="3019" formatCode="General">
                  <c:v>1758.03</c:v>
                </c:pt>
                <c:pt idx="3020" formatCode="General">
                  <c:v>1754.01</c:v>
                </c:pt>
                <c:pt idx="3021" formatCode="General">
                  <c:v>1749.6499999999999</c:v>
                </c:pt>
                <c:pt idx="3022" formatCode="General">
                  <c:v>1746.97</c:v>
                </c:pt>
                <c:pt idx="3023" formatCode="General">
                  <c:v>1742.99</c:v>
                </c:pt>
                <c:pt idx="3024" formatCode="General">
                  <c:v>1739.41</c:v>
                </c:pt>
                <c:pt idx="3025" formatCode="General">
                  <c:v>1735.1799999999998</c:v>
                </c:pt>
                <c:pt idx="3026" formatCode="General">
                  <c:v>1730.8799999999999</c:v>
                </c:pt>
                <c:pt idx="3027" formatCode="General">
                  <c:v>1728.1599999999999</c:v>
                </c:pt>
                <c:pt idx="3028" formatCode="General">
                  <c:v>1724.3799999999999</c:v>
                </c:pt>
                <c:pt idx="3029" formatCode="General">
                  <c:v>1720.29</c:v>
                </c:pt>
                <c:pt idx="3030" formatCode="General">
                  <c:v>1717.77</c:v>
                </c:pt>
                <c:pt idx="3031" formatCode="General">
                  <c:v>1713.3</c:v>
                </c:pt>
                <c:pt idx="3032" formatCode="General">
                  <c:v>1708.5</c:v>
                </c:pt>
                <c:pt idx="3033" formatCode="General">
                  <c:v>1704.4</c:v>
                </c:pt>
                <c:pt idx="3034" formatCode="General">
                  <c:v>1699.84</c:v>
                </c:pt>
                <c:pt idx="3035" formatCode="General">
                  <c:v>1695.58</c:v>
                </c:pt>
                <c:pt idx="3036" formatCode="General">
                  <c:v>1693.26</c:v>
                </c:pt>
                <c:pt idx="3037" formatCode="General">
                  <c:v>1688.6699999999998</c:v>
                </c:pt>
                <c:pt idx="3038" formatCode="General">
                  <c:v>1685.1299999999999</c:v>
                </c:pt>
                <c:pt idx="3039" formatCode="General">
                  <c:v>1680.21</c:v>
                </c:pt>
                <c:pt idx="3040" formatCode="General">
                  <c:v>1676.3899999999999</c:v>
                </c:pt>
                <c:pt idx="3041" formatCode="General">
                  <c:v>1672.1399999999999</c:v>
                </c:pt>
                <c:pt idx="3042" formatCode="General">
                  <c:v>1669.6899999999998</c:v>
                </c:pt>
                <c:pt idx="3043" formatCode="General">
                  <c:v>1665.3899999999999</c:v>
                </c:pt>
                <c:pt idx="3044" formatCode="General">
                  <c:v>1660.8799999999999</c:v>
                </c:pt>
                <c:pt idx="3045" formatCode="General">
                  <c:v>1657.75</c:v>
                </c:pt>
                <c:pt idx="3046" formatCode="General">
                  <c:v>1653.1599999999999</c:v>
                </c:pt>
                <c:pt idx="3047" formatCode="General">
                  <c:v>1649.03</c:v>
                </c:pt>
                <c:pt idx="3048" formatCode="General">
                  <c:v>1646.25</c:v>
                </c:pt>
                <c:pt idx="3049" formatCode="General">
                  <c:v>1642.12</c:v>
                </c:pt>
                <c:pt idx="3050" formatCode="General">
                  <c:v>1638.24</c:v>
                </c:pt>
                <c:pt idx="3051" formatCode="General">
                  <c:v>1634.58</c:v>
                </c:pt>
                <c:pt idx="3052" formatCode="General">
                  <c:v>1630.6399999999999</c:v>
                </c:pt>
                <c:pt idx="3053" formatCode="General">
                  <c:v>1626.71</c:v>
                </c:pt>
                <c:pt idx="3054" formatCode="General">
                  <c:v>1622.51</c:v>
                </c:pt>
                <c:pt idx="3055" formatCode="General">
                  <c:v>1618.7</c:v>
                </c:pt>
                <c:pt idx="3056" formatCode="General">
                  <c:v>1614.79</c:v>
                </c:pt>
                <c:pt idx="3057" formatCode="General">
                  <c:v>1611.49</c:v>
                </c:pt>
                <c:pt idx="3058" formatCode="General">
                  <c:v>1607.4</c:v>
                </c:pt>
                <c:pt idx="3059" formatCode="General">
                  <c:v>1603.34</c:v>
                </c:pt>
                <c:pt idx="3060" formatCode="General">
                  <c:v>1598.91</c:v>
                </c:pt>
                <c:pt idx="3061" formatCode="General">
                  <c:v>1595.07</c:v>
                </c:pt>
                <c:pt idx="3062" formatCode="General">
                  <c:v>1591.58</c:v>
                </c:pt>
                <c:pt idx="3063" formatCode="General">
                  <c:v>1588.54</c:v>
                </c:pt>
                <c:pt idx="3064" formatCode="General">
                  <c:v>1586.37</c:v>
                </c:pt>
                <c:pt idx="3065" formatCode="General">
                  <c:v>1583.6799999999998</c:v>
                </c:pt>
                <c:pt idx="3066" formatCode="General">
                  <c:v>1580.09</c:v>
                </c:pt>
                <c:pt idx="3067" formatCode="General">
                  <c:v>1576.7</c:v>
                </c:pt>
                <c:pt idx="3068" formatCode="General">
                  <c:v>1573.59</c:v>
                </c:pt>
                <c:pt idx="3069" formatCode="General">
                  <c:v>1570.53</c:v>
                </c:pt>
                <c:pt idx="3070" formatCode="General">
                  <c:v>1567.1699999999998</c:v>
                </c:pt>
                <c:pt idx="3071" formatCode="General">
                  <c:v>1563.1899999999998</c:v>
                </c:pt>
                <c:pt idx="3072" formatCode="General">
                  <c:v>1558.96</c:v>
                </c:pt>
                <c:pt idx="3073" formatCode="General">
                  <c:v>1554.45</c:v>
                </c:pt>
                <c:pt idx="3074" formatCode="General">
                  <c:v>1550.92</c:v>
                </c:pt>
                <c:pt idx="3075" formatCode="General">
                  <c:v>1548.32</c:v>
                </c:pt>
                <c:pt idx="3076" formatCode="General">
                  <c:v>1543.6699999999998</c:v>
                </c:pt>
                <c:pt idx="3077" formatCode="General">
                  <c:v>1540.26</c:v>
                </c:pt>
                <c:pt idx="3078" formatCode="General">
                  <c:v>1536.6299999999999</c:v>
                </c:pt>
                <c:pt idx="3079" formatCode="General">
                  <c:v>1533.6899999999998</c:v>
                </c:pt>
                <c:pt idx="3080" formatCode="General">
                  <c:v>1528.85</c:v>
                </c:pt>
                <c:pt idx="3081" formatCode="General">
                  <c:v>1524.99</c:v>
                </c:pt>
                <c:pt idx="3082" formatCode="General">
                  <c:v>1521.45</c:v>
                </c:pt>
                <c:pt idx="3083" formatCode="General">
                  <c:v>1517.4</c:v>
                </c:pt>
                <c:pt idx="3084" formatCode="General">
                  <c:v>1514.26</c:v>
                </c:pt>
                <c:pt idx="3085" formatCode="General">
                  <c:v>1510.55</c:v>
                </c:pt>
                <c:pt idx="3086" formatCode="General">
                  <c:v>1506.92</c:v>
                </c:pt>
                <c:pt idx="3087" formatCode="General">
                  <c:v>1504.21</c:v>
                </c:pt>
                <c:pt idx="3088" formatCode="General">
                  <c:v>1500.8</c:v>
                </c:pt>
                <c:pt idx="3089" formatCode="General">
                  <c:v>1499.26</c:v>
                </c:pt>
                <c:pt idx="3090" formatCode="General">
                  <c:v>1495.92</c:v>
                </c:pt>
                <c:pt idx="3091" formatCode="General">
                  <c:v>1492.46</c:v>
                </c:pt>
                <c:pt idx="3092" formatCode="General">
                  <c:v>1489.12</c:v>
                </c:pt>
                <c:pt idx="3093" formatCode="General">
                  <c:v>1485.33</c:v>
                </c:pt>
                <c:pt idx="3094" formatCode="General">
                  <c:v>1481.43</c:v>
                </c:pt>
                <c:pt idx="3095" formatCode="General">
                  <c:v>1477.4</c:v>
                </c:pt>
                <c:pt idx="3096" formatCode="General">
                  <c:v>1473.77</c:v>
                </c:pt>
                <c:pt idx="3097" formatCode="General">
                  <c:v>1472.6599999999999</c:v>
                </c:pt>
                <c:pt idx="3098" formatCode="General">
                  <c:v>1469.75</c:v>
                </c:pt>
                <c:pt idx="3099" formatCode="General">
                  <c:v>1466.56</c:v>
                </c:pt>
                <c:pt idx="3100" formatCode="General">
                  <c:v>1463.1</c:v>
                </c:pt>
                <c:pt idx="3101" formatCode="General">
                  <c:v>1459.79</c:v>
                </c:pt>
                <c:pt idx="3102" formatCode="General">
                  <c:v>1456.3899999999999</c:v>
                </c:pt>
                <c:pt idx="3103" formatCode="General">
                  <c:v>1454.06</c:v>
                </c:pt>
                <c:pt idx="3104" formatCode="General">
                  <c:v>1451.95</c:v>
                </c:pt>
                <c:pt idx="3105" formatCode="General">
                  <c:v>1449.09</c:v>
                </c:pt>
                <c:pt idx="3106" formatCode="General">
                  <c:v>1445.7</c:v>
                </c:pt>
                <c:pt idx="3107" formatCode="General">
                  <c:v>1442.27</c:v>
                </c:pt>
                <c:pt idx="3108" formatCode="General">
                  <c:v>1438.57</c:v>
                </c:pt>
                <c:pt idx="3109" formatCode="General">
                  <c:v>1436.1799999999998</c:v>
                </c:pt>
                <c:pt idx="3110" formatCode="General">
                  <c:v>1432.62</c:v>
                </c:pt>
                <c:pt idx="3111" formatCode="General">
                  <c:v>1429.31</c:v>
                </c:pt>
                <c:pt idx="3112" formatCode="General">
                  <c:v>1426.87</c:v>
                </c:pt>
                <c:pt idx="3113" formatCode="General">
                  <c:v>1422.76</c:v>
                </c:pt>
                <c:pt idx="3114" formatCode="General">
                  <c:v>1419.41</c:v>
                </c:pt>
                <c:pt idx="3115" formatCode="General">
                  <c:v>1416.36</c:v>
                </c:pt>
                <c:pt idx="3116" formatCode="General">
                  <c:v>1414.22</c:v>
                </c:pt>
                <c:pt idx="3117" formatCode="General">
                  <c:v>1410.59</c:v>
                </c:pt>
                <c:pt idx="3118" formatCode="General">
                  <c:v>1406.54</c:v>
                </c:pt>
                <c:pt idx="3119" formatCode="General">
                  <c:v>1404.02</c:v>
                </c:pt>
                <c:pt idx="3120" formatCode="General">
                  <c:v>1401.04</c:v>
                </c:pt>
                <c:pt idx="3121" formatCode="General">
                  <c:v>1398.8799999999999</c:v>
                </c:pt>
                <c:pt idx="3122" formatCode="General">
                  <c:v>1396.32</c:v>
                </c:pt>
                <c:pt idx="3123" formatCode="General">
                  <c:v>1392.79</c:v>
                </c:pt>
                <c:pt idx="3124" formatCode="General">
                  <c:v>1389.95</c:v>
                </c:pt>
                <c:pt idx="3125" formatCode="General">
                  <c:v>1386.21</c:v>
                </c:pt>
                <c:pt idx="3126" formatCode="General">
                  <c:v>1382.31</c:v>
                </c:pt>
                <c:pt idx="3127" formatCode="General">
                  <c:v>1378.47</c:v>
                </c:pt>
                <c:pt idx="3128" formatCode="General">
                  <c:v>1376.53</c:v>
                </c:pt>
                <c:pt idx="3129" formatCode="General">
                  <c:v>1373.32</c:v>
                </c:pt>
                <c:pt idx="3130" formatCode="General">
                  <c:v>1370.96</c:v>
                </c:pt>
                <c:pt idx="3131" formatCode="General">
                  <c:v>1368.61</c:v>
                </c:pt>
                <c:pt idx="3132" formatCode="General">
                  <c:v>1366.6499999999999</c:v>
                </c:pt>
                <c:pt idx="3133" formatCode="General">
                  <c:v>1363.04</c:v>
                </c:pt>
                <c:pt idx="3134" formatCode="General">
                  <c:v>1360.1299999999999</c:v>
                </c:pt>
                <c:pt idx="3135" formatCode="General">
                  <c:v>1353.75</c:v>
                </c:pt>
                <c:pt idx="3136" formatCode="General">
                  <c:v>1351.6</c:v>
                </c:pt>
                <c:pt idx="3137" formatCode="General">
                  <c:v>1348.86</c:v>
                </c:pt>
                <c:pt idx="3138" formatCode="General">
                  <c:v>1346.29</c:v>
                </c:pt>
                <c:pt idx="3139" formatCode="General">
                  <c:v>1342.55</c:v>
                </c:pt>
                <c:pt idx="3140" formatCode="General">
                  <c:v>1339.48</c:v>
                </c:pt>
                <c:pt idx="3141" formatCode="General">
                  <c:v>1336.98</c:v>
                </c:pt>
                <c:pt idx="3142" formatCode="General">
                  <c:v>1333.72</c:v>
                </c:pt>
                <c:pt idx="3143" formatCode="General">
                  <c:v>1329.3</c:v>
                </c:pt>
                <c:pt idx="3144" formatCode="General">
                  <c:v>1326.1399999999999</c:v>
                </c:pt>
                <c:pt idx="3145" formatCode="General">
                  <c:v>1322.76</c:v>
                </c:pt>
                <c:pt idx="3146" formatCode="General">
                  <c:v>1319.37</c:v>
                </c:pt>
                <c:pt idx="3147" formatCode="General">
                  <c:v>1316.61</c:v>
                </c:pt>
                <c:pt idx="3148" formatCode="General">
                  <c:v>1312.59</c:v>
                </c:pt>
                <c:pt idx="3149" formatCode="General">
                  <c:v>1309.2</c:v>
                </c:pt>
                <c:pt idx="3150" formatCode="General">
                  <c:v>1305.56</c:v>
                </c:pt>
                <c:pt idx="3151" formatCode="General">
                  <c:v>1299.52</c:v>
                </c:pt>
                <c:pt idx="3152" formatCode="General">
                  <c:v>1296.44</c:v>
                </c:pt>
                <c:pt idx="3153" formatCode="General">
                  <c:v>1293.1199999999999</c:v>
                </c:pt>
                <c:pt idx="3154" formatCode="General">
                  <c:v>1289.5899999999999</c:v>
                </c:pt>
                <c:pt idx="3155" formatCode="General">
                  <c:v>1286.1299999999999</c:v>
                </c:pt>
                <c:pt idx="3156" formatCode="General">
                  <c:v>1283.6499999999999</c:v>
                </c:pt>
                <c:pt idx="3157" formatCode="General">
                  <c:v>1280.76</c:v>
                </c:pt>
                <c:pt idx="3158" formatCode="General">
                  <c:v>1278.1199999999999</c:v>
                </c:pt>
                <c:pt idx="3159" formatCode="General">
                  <c:v>1275.24</c:v>
                </c:pt>
                <c:pt idx="3160" formatCode="General">
                  <c:v>1271.47</c:v>
                </c:pt>
                <c:pt idx="3161" formatCode="General">
                  <c:v>1268.3799999999999</c:v>
                </c:pt>
                <c:pt idx="3162" formatCode="General">
                  <c:v>1265.01</c:v>
                </c:pt>
                <c:pt idx="3163" formatCode="General">
                  <c:v>1262.3399999999999</c:v>
                </c:pt>
                <c:pt idx="3164" formatCode="General">
                  <c:v>1259.74</c:v>
                </c:pt>
                <c:pt idx="3165" formatCode="General">
                  <c:v>1257.0999999999999</c:v>
                </c:pt>
                <c:pt idx="3166" formatCode="General">
                  <c:v>1254.9100000000001</c:v>
                </c:pt>
                <c:pt idx="3167" formatCode="General">
                  <c:v>1252.3599999999999</c:v>
                </c:pt>
                <c:pt idx="3168" formatCode="General">
                  <c:v>1249.2</c:v>
                </c:pt>
                <c:pt idx="3169" formatCode="General">
                  <c:v>1245.29</c:v>
                </c:pt>
                <c:pt idx="3170" formatCode="General">
                  <c:v>1242.25</c:v>
                </c:pt>
                <c:pt idx="3171" formatCode="General">
                  <c:v>1239.04</c:v>
                </c:pt>
                <c:pt idx="3172" formatCode="General">
                  <c:v>1235.29</c:v>
                </c:pt>
                <c:pt idx="3173" formatCode="General">
                  <c:v>1232.54</c:v>
                </c:pt>
                <c:pt idx="3174" formatCode="General">
                  <c:v>1229.94</c:v>
                </c:pt>
                <c:pt idx="3175" formatCode="General">
                  <c:v>1226.8599999999999</c:v>
                </c:pt>
                <c:pt idx="3176" formatCode="General">
                  <c:v>1223.8499999999999</c:v>
                </c:pt>
                <c:pt idx="3177" formatCode="General">
                  <c:v>1220.57</c:v>
                </c:pt>
                <c:pt idx="3178" formatCode="General">
                  <c:v>1218.82</c:v>
                </c:pt>
                <c:pt idx="3179" formatCode="General">
                  <c:v>1216.53</c:v>
                </c:pt>
                <c:pt idx="3180" formatCode="General">
                  <c:v>1214.22</c:v>
                </c:pt>
                <c:pt idx="3181" formatCode="General">
                  <c:v>1211.55</c:v>
                </c:pt>
                <c:pt idx="3182" formatCode="General">
                  <c:v>1208.9000000000001</c:v>
                </c:pt>
                <c:pt idx="3183" formatCode="General">
                  <c:v>1206.3399999999999</c:v>
                </c:pt>
                <c:pt idx="3184" formatCode="General">
                  <c:v>1202.3</c:v>
                </c:pt>
                <c:pt idx="3185" formatCode="General">
                  <c:v>1200.01</c:v>
                </c:pt>
                <c:pt idx="3186" formatCode="General">
                  <c:v>1196.8699999999999</c:v>
                </c:pt>
                <c:pt idx="3187" formatCode="General">
                  <c:v>1194.3899999999999</c:v>
                </c:pt>
                <c:pt idx="3188" formatCode="General">
                  <c:v>1191.24</c:v>
                </c:pt>
                <c:pt idx="3189" formatCode="General">
                  <c:v>1188.9100000000001</c:v>
                </c:pt>
                <c:pt idx="3190" formatCode="General">
                  <c:v>1185.8</c:v>
                </c:pt>
                <c:pt idx="3191" formatCode="General">
                  <c:v>1183.1299999999999</c:v>
                </c:pt>
                <c:pt idx="3192" formatCode="General">
                  <c:v>1180.77</c:v>
                </c:pt>
                <c:pt idx="3193" formatCode="General">
                  <c:v>1177.74</c:v>
                </c:pt>
                <c:pt idx="3194" formatCode="General">
                  <c:v>1175.3899999999999</c:v>
                </c:pt>
                <c:pt idx="3195" formatCode="General">
                  <c:v>1173.77</c:v>
                </c:pt>
                <c:pt idx="3196" formatCode="General">
                  <c:v>1170.51</c:v>
                </c:pt>
                <c:pt idx="3197" formatCode="General">
                  <c:v>1168.04</c:v>
                </c:pt>
                <c:pt idx="3198" formatCode="General">
                  <c:v>1165.6499999999999</c:v>
                </c:pt>
                <c:pt idx="3199" formatCode="General">
                  <c:v>1163.21</c:v>
                </c:pt>
                <c:pt idx="3200" formatCode="General">
                  <c:v>1160.29</c:v>
                </c:pt>
                <c:pt idx="3201" formatCode="General">
                  <c:v>1157.99</c:v>
                </c:pt>
                <c:pt idx="3202" formatCode="General">
                  <c:v>1151.72</c:v>
                </c:pt>
                <c:pt idx="3203" formatCode="General">
                  <c:v>1149.03</c:v>
                </c:pt>
                <c:pt idx="3204" formatCode="General">
                  <c:v>1145.97</c:v>
                </c:pt>
                <c:pt idx="3205" formatCode="General">
                  <c:v>1143.1099999999999</c:v>
                </c:pt>
                <c:pt idx="3206" formatCode="General">
                  <c:v>1140.8</c:v>
                </c:pt>
                <c:pt idx="3207" formatCode="General">
                  <c:v>1137.71</c:v>
                </c:pt>
                <c:pt idx="3208" formatCode="General">
                  <c:v>1134.73</c:v>
                </c:pt>
                <c:pt idx="3209" formatCode="General">
                  <c:v>1130.4000000000001</c:v>
                </c:pt>
                <c:pt idx="3210" formatCode="General">
                  <c:v>1127.76</c:v>
                </c:pt>
                <c:pt idx="3211" formatCode="General">
                  <c:v>1125.3499999999999</c:v>
                </c:pt>
                <c:pt idx="3212" formatCode="General">
                  <c:v>1122.71</c:v>
                </c:pt>
                <c:pt idx="3213" formatCode="General">
                  <c:v>1120.24</c:v>
                </c:pt>
                <c:pt idx="3214" formatCode="General">
                  <c:v>1118.52</c:v>
                </c:pt>
                <c:pt idx="3215" formatCode="General">
                  <c:v>1116.1599999999999</c:v>
                </c:pt>
                <c:pt idx="3216" formatCode="General">
                  <c:v>1112.9100000000001</c:v>
                </c:pt>
                <c:pt idx="3217" formatCode="General">
                  <c:v>1110.7</c:v>
                </c:pt>
                <c:pt idx="3218" formatCode="General">
                  <c:v>1108.57</c:v>
                </c:pt>
                <c:pt idx="3219" formatCode="General">
                  <c:v>1106.1199999999999</c:v>
                </c:pt>
                <c:pt idx="3220" formatCode="General">
                  <c:v>1103.6299999999999</c:v>
                </c:pt>
                <c:pt idx="3221" formatCode="General">
                  <c:v>1101.3899999999999</c:v>
                </c:pt>
                <c:pt idx="3222" formatCode="General">
                  <c:v>1098.45</c:v>
                </c:pt>
                <c:pt idx="3223" formatCode="General">
                  <c:v>1095.8499999999999</c:v>
                </c:pt>
                <c:pt idx="3224" formatCode="General">
                  <c:v>1093.3899999999999</c:v>
                </c:pt>
                <c:pt idx="3225" formatCode="General">
                  <c:v>1088.21</c:v>
                </c:pt>
                <c:pt idx="3226" formatCode="General">
                  <c:v>1085.77</c:v>
                </c:pt>
                <c:pt idx="3227" formatCode="General">
                  <c:v>1083.74</c:v>
                </c:pt>
                <c:pt idx="3228" formatCode="General">
                  <c:v>1081.1099999999999</c:v>
                </c:pt>
                <c:pt idx="3229" formatCode="General">
                  <c:v>1079.21</c:v>
                </c:pt>
                <c:pt idx="3230" formatCode="General">
                  <c:v>1077.82</c:v>
                </c:pt>
                <c:pt idx="3231" formatCode="General">
                  <c:v>1075.56</c:v>
                </c:pt>
                <c:pt idx="3232" formatCode="General">
                  <c:v>1073.55</c:v>
                </c:pt>
                <c:pt idx="3233" formatCode="General">
                  <c:v>1071.53</c:v>
                </c:pt>
                <c:pt idx="3234" formatCode="General">
                  <c:v>1070.47</c:v>
                </c:pt>
                <c:pt idx="3235" formatCode="General">
                  <c:v>1068.03</c:v>
                </c:pt>
                <c:pt idx="3236" formatCode="General">
                  <c:v>1065.47</c:v>
                </c:pt>
                <c:pt idx="3237" formatCode="General">
                  <c:v>1063.3699999999999</c:v>
                </c:pt>
                <c:pt idx="3238" formatCode="General">
                  <c:v>1060.3599999999999</c:v>
                </c:pt>
                <c:pt idx="3239" formatCode="General">
                  <c:v>1057.9100000000001</c:v>
                </c:pt>
                <c:pt idx="3240" formatCode="General">
                  <c:v>1054.8899999999999</c:v>
                </c:pt>
                <c:pt idx="3241" formatCode="General">
                  <c:v>1052.44</c:v>
                </c:pt>
                <c:pt idx="3242" formatCode="General">
                  <c:v>1050.45</c:v>
                </c:pt>
                <c:pt idx="3243" formatCode="General">
                  <c:v>1047.79</c:v>
                </c:pt>
                <c:pt idx="3244" formatCode="General">
                  <c:v>1045.4100000000001</c:v>
                </c:pt>
                <c:pt idx="3245" formatCode="General">
                  <c:v>1042.6499999999999</c:v>
                </c:pt>
                <c:pt idx="3246" formatCode="General">
                  <c:v>1040.3699999999999</c:v>
                </c:pt>
                <c:pt idx="3247" formatCode="General">
                  <c:v>1038.99</c:v>
                </c:pt>
                <c:pt idx="3248" formatCode="General">
                  <c:v>1037.47</c:v>
                </c:pt>
                <c:pt idx="3249" formatCode="General">
                  <c:v>1035.3</c:v>
                </c:pt>
                <c:pt idx="3250" formatCode="General">
                  <c:v>1033.32</c:v>
                </c:pt>
                <c:pt idx="3251" formatCode="General">
                  <c:v>1031.32</c:v>
                </c:pt>
                <c:pt idx="3252" formatCode="General">
                  <c:v>1028.78</c:v>
                </c:pt>
                <c:pt idx="3253" formatCode="General">
                  <c:v>1027.44</c:v>
                </c:pt>
                <c:pt idx="3254" formatCode="General">
                  <c:v>1024.54</c:v>
                </c:pt>
                <c:pt idx="3255" formatCode="General">
                  <c:v>1022.2900000000001</c:v>
                </c:pt>
                <c:pt idx="3256" formatCode="General">
                  <c:v>1020</c:v>
                </c:pt>
                <c:pt idx="3257" formatCode="General">
                  <c:v>1017.99</c:v>
                </c:pt>
                <c:pt idx="3258" formatCode="General">
                  <c:v>1015.2700000000001</c:v>
                </c:pt>
                <c:pt idx="3259" formatCode="General">
                  <c:v>1013.21</c:v>
                </c:pt>
                <c:pt idx="3260" formatCode="General">
                  <c:v>1011.2700000000001</c:v>
                </c:pt>
                <c:pt idx="3261" formatCode="General">
                  <c:v>1008.97</c:v>
                </c:pt>
                <c:pt idx="3262" formatCode="General">
                  <c:v>1006.74</c:v>
                </c:pt>
                <c:pt idx="3263" formatCode="General">
                  <c:v>1004.2700000000001</c:v>
                </c:pt>
                <c:pt idx="3264" formatCode="General">
                  <c:v>1002.26</c:v>
                </c:pt>
                <c:pt idx="3265" formatCode="General">
                  <c:v>1000.3499999999999</c:v>
                </c:pt>
                <c:pt idx="3266" formatCode="General">
                  <c:v>997.61699999999996</c:v>
                </c:pt>
                <c:pt idx="3267" formatCode="General">
                  <c:v>994.11400000000003</c:v>
                </c:pt>
                <c:pt idx="3268" formatCode="General">
                  <c:v>992.23500000000001</c:v>
                </c:pt>
                <c:pt idx="3269" formatCode="General">
                  <c:v>989.83900000000006</c:v>
                </c:pt>
                <c:pt idx="3270" formatCode="General">
                  <c:v>987.524</c:v>
                </c:pt>
                <c:pt idx="3271" formatCode="General">
                  <c:v>985.64699999999993</c:v>
                </c:pt>
                <c:pt idx="3272" formatCode="General">
                  <c:v>983.41899999999998</c:v>
                </c:pt>
                <c:pt idx="3273" formatCode="General">
                  <c:v>981.12199999999996</c:v>
                </c:pt>
                <c:pt idx="3274" formatCode="General">
                  <c:v>979.42499999999984</c:v>
                </c:pt>
                <c:pt idx="3275" formatCode="General">
                  <c:v>977.23400000000004</c:v>
                </c:pt>
                <c:pt idx="3276" formatCode="General">
                  <c:v>975.94899999999996</c:v>
                </c:pt>
                <c:pt idx="3277" formatCode="General">
                  <c:v>973.47799999999984</c:v>
                </c:pt>
                <c:pt idx="3278" formatCode="General">
                  <c:v>971.74400000000003</c:v>
                </c:pt>
                <c:pt idx="3279" formatCode="General">
                  <c:v>969.72900000000004</c:v>
                </c:pt>
                <c:pt idx="3280" formatCode="General">
                  <c:v>968.01300000000003</c:v>
                </c:pt>
                <c:pt idx="3281" formatCode="General">
                  <c:v>966.59699999999998</c:v>
                </c:pt>
                <c:pt idx="3282" formatCode="General">
                  <c:v>964.63699999999983</c:v>
                </c:pt>
                <c:pt idx="3283" formatCode="General">
                  <c:v>962.29300000000012</c:v>
                </c:pt>
                <c:pt idx="3284" formatCode="General">
                  <c:v>959.74599999999998</c:v>
                </c:pt>
                <c:pt idx="3285" formatCode="General">
                  <c:v>957.68000000000006</c:v>
                </c:pt>
                <c:pt idx="3286" formatCode="General">
                  <c:v>955.73599999999999</c:v>
                </c:pt>
                <c:pt idx="3287" formatCode="General">
                  <c:v>953.48599999999999</c:v>
                </c:pt>
                <c:pt idx="3288" formatCode="General">
                  <c:v>951.76400000000001</c:v>
                </c:pt>
                <c:pt idx="3289" formatCode="General">
                  <c:v>949.40300000000002</c:v>
                </c:pt>
                <c:pt idx="3290" formatCode="General">
                  <c:v>946.24099999999999</c:v>
                </c:pt>
                <c:pt idx="3291" formatCode="General">
                  <c:v>943.13400000000001</c:v>
                </c:pt>
                <c:pt idx="3292" formatCode="General">
                  <c:v>941.22699999999998</c:v>
                </c:pt>
                <c:pt idx="3293" formatCode="General">
                  <c:v>938.9559999999999</c:v>
                </c:pt>
                <c:pt idx="3294" formatCode="General">
                  <c:v>936.70600000000002</c:v>
                </c:pt>
                <c:pt idx="3295" formatCode="General">
                  <c:v>934.85399999999993</c:v>
                </c:pt>
                <c:pt idx="3296" formatCode="General">
                  <c:v>932.71400000000017</c:v>
                </c:pt>
                <c:pt idx="3297" formatCode="General">
                  <c:v>930.45399999999984</c:v>
                </c:pt>
                <c:pt idx="3298" formatCode="General">
                  <c:v>928.93</c:v>
                </c:pt>
                <c:pt idx="3299" formatCode="General">
                  <c:v>927.46199999999988</c:v>
                </c:pt>
                <c:pt idx="3300" formatCode="General">
                  <c:v>925.85599999999988</c:v>
                </c:pt>
                <c:pt idx="3301" formatCode="General">
                  <c:v>923.58399999999995</c:v>
                </c:pt>
                <c:pt idx="3302" formatCode="General">
                  <c:v>922.19</c:v>
                </c:pt>
                <c:pt idx="3303" formatCode="General">
                  <c:v>920.07</c:v>
                </c:pt>
                <c:pt idx="3304" formatCode="General">
                  <c:v>918.12199999999996</c:v>
                </c:pt>
                <c:pt idx="3305" formatCode="General">
                  <c:v>915.87699999999984</c:v>
                </c:pt>
                <c:pt idx="3306" formatCode="General">
                  <c:v>914.35899999999992</c:v>
                </c:pt>
                <c:pt idx="3307" formatCode="General">
                  <c:v>912.5619999999999</c:v>
                </c:pt>
                <c:pt idx="3308" formatCode="General">
                  <c:v>910.24199999999996</c:v>
                </c:pt>
                <c:pt idx="3309" formatCode="General">
                  <c:v>907.91099999999983</c:v>
                </c:pt>
                <c:pt idx="3310" formatCode="General">
                  <c:v>905.803</c:v>
                </c:pt>
                <c:pt idx="3311" formatCode="General">
                  <c:v>903.58699999999999</c:v>
                </c:pt>
                <c:pt idx="3312" formatCode="General">
                  <c:v>901.98800000000017</c:v>
                </c:pt>
                <c:pt idx="3313" formatCode="General">
                  <c:v>900.42899999999997</c:v>
                </c:pt>
                <c:pt idx="3314" formatCode="General">
                  <c:v>898.93099999999993</c:v>
                </c:pt>
                <c:pt idx="3315" formatCode="General">
                  <c:v>897.07299999999998</c:v>
                </c:pt>
                <c:pt idx="3316" formatCode="General">
                  <c:v>895.07100000000003</c:v>
                </c:pt>
                <c:pt idx="3317" formatCode="General">
                  <c:v>892.75400000000002</c:v>
                </c:pt>
                <c:pt idx="3318" formatCode="General">
                  <c:v>890.32299999999987</c:v>
                </c:pt>
                <c:pt idx="3319" formatCode="General">
                  <c:v>887.98500000000001</c:v>
                </c:pt>
                <c:pt idx="3320" formatCode="General">
                  <c:v>886.08600000000001</c:v>
                </c:pt>
                <c:pt idx="3321" formatCode="General">
                  <c:v>884.63099999999997</c:v>
                </c:pt>
                <c:pt idx="3322" formatCode="General">
                  <c:v>882.41300000000001</c:v>
                </c:pt>
                <c:pt idx="3323" formatCode="General">
                  <c:v>879.77599999999995</c:v>
                </c:pt>
                <c:pt idx="3324" formatCode="General">
                  <c:v>877.74699999999996</c:v>
                </c:pt>
                <c:pt idx="3325" formatCode="General">
                  <c:v>875.68600000000004</c:v>
                </c:pt>
                <c:pt idx="3326" formatCode="General">
                  <c:v>873.56099999999992</c:v>
                </c:pt>
                <c:pt idx="3327" formatCode="General">
                  <c:v>871.82199999999989</c:v>
                </c:pt>
                <c:pt idx="3328" formatCode="General">
                  <c:v>870.14599999999996</c:v>
                </c:pt>
                <c:pt idx="3329" formatCode="General">
                  <c:v>868.20699999999999</c:v>
                </c:pt>
                <c:pt idx="3330" formatCode="General">
                  <c:v>866.7700000000001</c:v>
                </c:pt>
                <c:pt idx="3331" formatCode="General">
                  <c:v>864.46599999999989</c:v>
                </c:pt>
                <c:pt idx="3332" formatCode="General">
                  <c:v>862.59799999999996</c:v>
                </c:pt>
                <c:pt idx="3333" formatCode="General">
                  <c:v>860.36199999999985</c:v>
                </c:pt>
                <c:pt idx="3334" formatCode="General">
                  <c:v>858.34799999999984</c:v>
                </c:pt>
                <c:pt idx="3335" formatCode="General">
                  <c:v>856.39800000000002</c:v>
                </c:pt>
                <c:pt idx="3336" formatCode="General">
                  <c:v>854.76599999999996</c:v>
                </c:pt>
                <c:pt idx="3337" formatCode="General">
                  <c:v>852.09900000000005</c:v>
                </c:pt>
                <c:pt idx="3338" formatCode="General">
                  <c:v>850.26400000000001</c:v>
                </c:pt>
                <c:pt idx="3339" formatCode="General">
                  <c:v>848.86799999999994</c:v>
                </c:pt>
                <c:pt idx="3340" formatCode="General">
                  <c:v>846.55</c:v>
                </c:pt>
                <c:pt idx="3341" formatCode="General">
                  <c:v>844.31099999999992</c:v>
                </c:pt>
                <c:pt idx="3342" formatCode="General">
                  <c:v>841.34799999999984</c:v>
                </c:pt>
                <c:pt idx="3343" formatCode="General">
                  <c:v>839.37099999999998</c:v>
                </c:pt>
                <c:pt idx="3344" formatCode="General">
                  <c:v>838.26099999999997</c:v>
                </c:pt>
                <c:pt idx="3345" formatCode="General">
                  <c:v>837.05799999999988</c:v>
                </c:pt>
                <c:pt idx="3346" formatCode="General">
                  <c:v>834.95999999999992</c:v>
                </c:pt>
                <c:pt idx="3347" formatCode="General">
                  <c:v>833.56599999999992</c:v>
                </c:pt>
                <c:pt idx="3348" formatCode="General">
                  <c:v>831.74300000000005</c:v>
                </c:pt>
                <c:pt idx="3349" formatCode="General">
                  <c:v>829.428</c:v>
                </c:pt>
                <c:pt idx="3350" formatCode="General">
                  <c:v>827.15199999999993</c:v>
                </c:pt>
                <c:pt idx="3351" formatCode="General">
                  <c:v>823.101</c:v>
                </c:pt>
                <c:pt idx="3352" formatCode="General">
                  <c:v>818.52699999999993</c:v>
                </c:pt>
                <c:pt idx="3353" formatCode="General">
                  <c:v>816.60799999999983</c:v>
                </c:pt>
                <c:pt idx="3354" formatCode="General">
                  <c:v>814.45199999999988</c:v>
                </c:pt>
                <c:pt idx="3355" formatCode="General">
                  <c:v>812.3599999999999</c:v>
                </c:pt>
                <c:pt idx="3356" formatCode="General">
                  <c:v>810.60199999999998</c:v>
                </c:pt>
                <c:pt idx="3357" formatCode="General">
                  <c:v>808.70899999999995</c:v>
                </c:pt>
                <c:pt idx="3358" formatCode="General">
                  <c:v>807.154</c:v>
                </c:pt>
                <c:pt idx="3359" formatCode="General">
                  <c:v>805.93099999999993</c:v>
                </c:pt>
                <c:pt idx="3360" formatCode="General">
                  <c:v>803.82999999999993</c:v>
                </c:pt>
                <c:pt idx="3361" formatCode="General">
                  <c:v>801.56899999999996</c:v>
                </c:pt>
                <c:pt idx="3362" formatCode="General">
                  <c:v>799.85099999999989</c:v>
                </c:pt>
                <c:pt idx="3363" formatCode="General">
                  <c:v>797.95399999999984</c:v>
                </c:pt>
                <c:pt idx="3364" formatCode="General">
                  <c:v>796.39699999999993</c:v>
                </c:pt>
                <c:pt idx="3365" formatCode="General">
                  <c:v>794.67100000000005</c:v>
                </c:pt>
                <c:pt idx="3366" formatCode="General">
                  <c:v>792.86799999999994</c:v>
                </c:pt>
                <c:pt idx="3367" formatCode="General">
                  <c:v>791.197</c:v>
                </c:pt>
                <c:pt idx="3368" formatCode="General">
                  <c:v>789.23800000000017</c:v>
                </c:pt>
                <c:pt idx="3369" formatCode="General">
                  <c:v>787.33299999999986</c:v>
                </c:pt>
                <c:pt idx="3370" formatCode="General">
                  <c:v>785.399</c:v>
                </c:pt>
                <c:pt idx="3371" formatCode="General">
                  <c:v>783.34299999999985</c:v>
                </c:pt>
                <c:pt idx="3372" formatCode="General">
                  <c:v>781.26900000000001</c:v>
                </c:pt>
                <c:pt idx="3373" formatCode="General">
                  <c:v>779.26400000000001</c:v>
                </c:pt>
                <c:pt idx="3374" formatCode="General">
                  <c:v>777.70399999999995</c:v>
                </c:pt>
                <c:pt idx="3375" formatCode="General">
                  <c:v>775.75800000000004</c:v>
                </c:pt>
                <c:pt idx="3376" formatCode="General">
                  <c:v>774.495</c:v>
                </c:pt>
                <c:pt idx="3377" formatCode="General">
                  <c:v>773.13900000000001</c:v>
                </c:pt>
                <c:pt idx="3378" formatCode="General">
                  <c:v>771.23599999999999</c:v>
                </c:pt>
                <c:pt idx="3379" formatCode="General">
                  <c:v>769.44299999999987</c:v>
                </c:pt>
                <c:pt idx="3380" formatCode="General">
                  <c:v>767.90499999999997</c:v>
                </c:pt>
                <c:pt idx="3381" formatCode="General">
                  <c:v>765.52300000000002</c:v>
                </c:pt>
                <c:pt idx="3382" formatCode="General">
                  <c:v>763.75</c:v>
                </c:pt>
                <c:pt idx="3383" formatCode="General">
                  <c:v>761.80599999999993</c:v>
                </c:pt>
                <c:pt idx="3384" formatCode="General">
                  <c:v>760.202</c:v>
                </c:pt>
                <c:pt idx="3385" formatCode="General">
                  <c:v>758.59900000000005</c:v>
                </c:pt>
                <c:pt idx="3386" formatCode="General">
                  <c:v>757.08199999999999</c:v>
                </c:pt>
                <c:pt idx="3387" formatCode="General">
                  <c:v>754.84699999999987</c:v>
                </c:pt>
                <c:pt idx="3388" formatCode="General">
                  <c:v>752.98</c:v>
                </c:pt>
                <c:pt idx="3389" formatCode="General">
                  <c:v>751.17800000000011</c:v>
                </c:pt>
                <c:pt idx="3390" formatCode="General">
                  <c:v>749.34599999999989</c:v>
                </c:pt>
                <c:pt idx="3391" formatCode="General">
                  <c:v>746.94999999999993</c:v>
                </c:pt>
                <c:pt idx="3392" formatCode="General">
                  <c:v>745.19900000000007</c:v>
                </c:pt>
                <c:pt idx="3393" formatCode="General">
                  <c:v>743.20899999999995</c:v>
                </c:pt>
                <c:pt idx="3394" formatCode="General">
                  <c:v>741.69600000000003</c:v>
                </c:pt>
                <c:pt idx="3395" formatCode="General">
                  <c:v>740.79100000000005</c:v>
                </c:pt>
                <c:pt idx="3396" formatCode="General">
                  <c:v>739.42899999999997</c:v>
                </c:pt>
                <c:pt idx="3397" formatCode="General">
                  <c:v>738.30499999999984</c:v>
                </c:pt>
                <c:pt idx="3398" formatCode="General">
                  <c:v>736.95199999999988</c:v>
                </c:pt>
                <c:pt idx="3399" formatCode="General">
                  <c:v>735.43499999999983</c:v>
                </c:pt>
                <c:pt idx="3400" formatCode="General">
                  <c:v>734.26099999999997</c:v>
                </c:pt>
                <c:pt idx="3401" formatCode="General">
                  <c:v>732.89300000000003</c:v>
                </c:pt>
                <c:pt idx="3402" formatCode="General">
                  <c:v>731.31299999999987</c:v>
                </c:pt>
                <c:pt idx="3403" formatCode="General">
                  <c:v>729.726</c:v>
                </c:pt>
                <c:pt idx="3404" formatCode="General">
                  <c:v>728.57</c:v>
                </c:pt>
                <c:pt idx="3405" formatCode="General">
                  <c:v>726.82799999999986</c:v>
                </c:pt>
                <c:pt idx="3406" formatCode="General">
                  <c:v>725.80899999999997</c:v>
                </c:pt>
                <c:pt idx="3407" formatCode="General">
                  <c:v>724.18600000000004</c:v>
                </c:pt>
                <c:pt idx="3408" formatCode="General">
                  <c:v>722.56</c:v>
                </c:pt>
                <c:pt idx="3409" formatCode="General">
                  <c:v>720.94899999999996</c:v>
                </c:pt>
                <c:pt idx="3410" formatCode="General">
                  <c:v>719.4559999999999</c:v>
                </c:pt>
                <c:pt idx="3411" formatCode="General">
                  <c:v>715.22500000000002</c:v>
                </c:pt>
                <c:pt idx="3412" formatCode="General">
                  <c:v>713.42099999999994</c:v>
                </c:pt>
                <c:pt idx="3413" formatCode="General">
                  <c:v>712.41899999999998</c:v>
                </c:pt>
                <c:pt idx="3414" formatCode="General">
                  <c:v>710.81999999999994</c:v>
                </c:pt>
                <c:pt idx="3415" formatCode="General">
                  <c:v>709.50199999999984</c:v>
                </c:pt>
                <c:pt idx="3416" formatCode="General">
                  <c:v>707.83199999999988</c:v>
                </c:pt>
                <c:pt idx="3417" formatCode="General">
                  <c:v>705.45999999999992</c:v>
                </c:pt>
                <c:pt idx="3418" formatCode="General">
                  <c:v>704.01300000000003</c:v>
                </c:pt>
                <c:pt idx="3419" formatCode="General">
                  <c:v>702.64599999999996</c:v>
                </c:pt>
                <c:pt idx="3420" formatCode="General">
                  <c:v>700.72799999999984</c:v>
                </c:pt>
                <c:pt idx="3421" formatCode="General">
                  <c:v>699.64800000000002</c:v>
                </c:pt>
                <c:pt idx="3422" formatCode="General">
                  <c:v>698.30899999999997</c:v>
                </c:pt>
                <c:pt idx="3423" formatCode="General">
                  <c:v>696.51099999999997</c:v>
                </c:pt>
                <c:pt idx="3424" formatCode="General">
                  <c:v>694.95099999999991</c:v>
                </c:pt>
                <c:pt idx="3425" formatCode="General">
                  <c:v>693.61300000000017</c:v>
                </c:pt>
                <c:pt idx="3426" formatCode="General">
                  <c:v>692.25900000000001</c:v>
                </c:pt>
                <c:pt idx="3427" formatCode="General">
                  <c:v>690.66399999999999</c:v>
                </c:pt>
                <c:pt idx="3428" formatCode="General">
                  <c:v>689.10599999999999</c:v>
                </c:pt>
                <c:pt idx="3429" formatCode="General">
                  <c:v>687.62300000000005</c:v>
                </c:pt>
                <c:pt idx="3430" formatCode="General">
                  <c:v>686.71400000000017</c:v>
                </c:pt>
                <c:pt idx="3431" formatCode="General">
                  <c:v>685.22799999999984</c:v>
                </c:pt>
                <c:pt idx="3432" formatCode="General">
                  <c:v>683.84599999999989</c:v>
                </c:pt>
                <c:pt idx="3433" formatCode="General">
                  <c:v>682.649</c:v>
                </c:pt>
                <c:pt idx="3434" formatCode="General">
                  <c:v>679.13400000000001</c:v>
                </c:pt>
                <c:pt idx="3435" formatCode="General">
                  <c:v>678.12599999999998</c:v>
                </c:pt>
                <c:pt idx="3436" formatCode="General">
                  <c:v>676.71400000000017</c:v>
                </c:pt>
                <c:pt idx="3437" formatCode="General">
                  <c:v>675.59100000000001</c:v>
                </c:pt>
                <c:pt idx="3438" formatCode="General">
                  <c:v>673.99</c:v>
                </c:pt>
                <c:pt idx="3439" formatCode="General">
                  <c:v>672.67700000000002</c:v>
                </c:pt>
                <c:pt idx="3440" formatCode="General">
                  <c:v>671.14</c:v>
                </c:pt>
                <c:pt idx="3441" formatCode="General">
                  <c:v>669.72400000000005</c:v>
                </c:pt>
                <c:pt idx="3442" formatCode="General">
                  <c:v>668.71100000000001</c:v>
                </c:pt>
                <c:pt idx="3443" formatCode="General">
                  <c:v>667.28700000000003</c:v>
                </c:pt>
                <c:pt idx="3444" formatCode="General">
                  <c:v>665.8119999999999</c:v>
                </c:pt>
                <c:pt idx="3445" formatCode="General">
                  <c:v>664.3119999999999</c:v>
                </c:pt>
                <c:pt idx="3446" formatCode="General">
                  <c:v>662.79200000000003</c:v>
                </c:pt>
                <c:pt idx="3447" formatCode="General">
                  <c:v>661.57600000000002</c:v>
                </c:pt>
                <c:pt idx="3448" formatCode="General">
                  <c:v>660.16499999999996</c:v>
                </c:pt>
                <c:pt idx="3449" formatCode="General">
                  <c:v>658.60900000000004</c:v>
                </c:pt>
                <c:pt idx="3450" formatCode="General">
                  <c:v>657.26</c:v>
                </c:pt>
                <c:pt idx="3451" formatCode="General">
                  <c:v>655.84799999999984</c:v>
                </c:pt>
                <c:pt idx="3452" formatCode="General">
                  <c:v>654.39800000000002</c:v>
                </c:pt>
                <c:pt idx="3453" formatCode="General">
                  <c:v>652.94599999999991</c:v>
                </c:pt>
                <c:pt idx="3454" formatCode="General">
                  <c:v>652.25099999999998</c:v>
                </c:pt>
                <c:pt idx="3455" formatCode="General">
                  <c:v>650.89699999999993</c:v>
                </c:pt>
                <c:pt idx="3456" formatCode="General">
                  <c:v>649.50400000000002</c:v>
                </c:pt>
                <c:pt idx="3457" formatCode="General">
                  <c:v>648.38400000000001</c:v>
                </c:pt>
                <c:pt idx="3458" formatCode="General">
                  <c:v>647.16899999999998</c:v>
                </c:pt>
                <c:pt idx="3459" formatCode="General">
                  <c:v>645.44999999999993</c:v>
                </c:pt>
                <c:pt idx="3460" formatCode="General">
                  <c:v>644.09900000000005</c:v>
                </c:pt>
                <c:pt idx="3461" formatCode="General">
                  <c:v>642.47799999999984</c:v>
                </c:pt>
                <c:pt idx="3462" formatCode="General">
                  <c:v>641.07299999999998</c:v>
                </c:pt>
                <c:pt idx="3463" formatCode="General">
                  <c:v>639.904</c:v>
                </c:pt>
                <c:pt idx="3464" formatCode="General">
                  <c:v>638.52300000000002</c:v>
                </c:pt>
                <c:pt idx="3465" formatCode="General">
                  <c:v>637.37099999999998</c:v>
                </c:pt>
                <c:pt idx="3466" formatCode="General">
                  <c:v>636.27800000000013</c:v>
                </c:pt>
                <c:pt idx="3467" formatCode="General">
                  <c:v>634.72500000000002</c:v>
                </c:pt>
                <c:pt idx="3468" formatCode="General">
                  <c:v>633.41899999999998</c:v>
                </c:pt>
                <c:pt idx="3469" formatCode="General">
                  <c:v>632.096</c:v>
                </c:pt>
                <c:pt idx="3470" formatCode="General">
                  <c:v>631.07400000000007</c:v>
                </c:pt>
                <c:pt idx="3471" formatCode="General">
                  <c:v>629.77100000000007</c:v>
                </c:pt>
                <c:pt idx="3472" formatCode="General">
                  <c:v>628.54899999999998</c:v>
                </c:pt>
                <c:pt idx="3473" formatCode="General">
                  <c:v>627.35599999999988</c:v>
                </c:pt>
                <c:pt idx="3474" formatCode="General">
                  <c:v>625.96799999999985</c:v>
                </c:pt>
                <c:pt idx="3475" formatCode="General">
                  <c:v>624.4</c:v>
                </c:pt>
                <c:pt idx="3476" formatCode="General">
                  <c:v>622.97199999999998</c:v>
                </c:pt>
                <c:pt idx="3477" formatCode="General">
                  <c:v>621.428</c:v>
                </c:pt>
                <c:pt idx="3478" formatCode="General">
                  <c:v>620.08100000000002</c:v>
                </c:pt>
                <c:pt idx="3479" formatCode="General">
                  <c:v>618.21500000000003</c:v>
                </c:pt>
                <c:pt idx="3480" formatCode="General">
                  <c:v>617.26099999999997</c:v>
                </c:pt>
                <c:pt idx="3481" formatCode="General">
                  <c:v>616.15199999999993</c:v>
                </c:pt>
                <c:pt idx="3482" formatCode="General">
                  <c:v>615.28500000000008</c:v>
                </c:pt>
                <c:pt idx="3483" formatCode="General">
                  <c:v>614.3549999999999</c:v>
                </c:pt>
                <c:pt idx="3484" formatCode="General">
                  <c:v>613.57299999999998</c:v>
                </c:pt>
                <c:pt idx="3485" formatCode="General">
                  <c:v>612.22500000000002</c:v>
                </c:pt>
                <c:pt idx="3486" formatCode="General">
                  <c:v>610.59</c:v>
                </c:pt>
                <c:pt idx="3487" formatCode="General">
                  <c:v>609.24599999999998</c:v>
                </c:pt>
                <c:pt idx="3488" formatCode="General">
                  <c:v>607.98599999999999</c:v>
                </c:pt>
                <c:pt idx="3489" formatCode="General">
                  <c:v>606.78099999999995</c:v>
                </c:pt>
                <c:pt idx="3490" formatCode="General">
                  <c:v>605.38900000000001</c:v>
                </c:pt>
                <c:pt idx="3491" formatCode="General">
                  <c:v>604.22</c:v>
                </c:pt>
                <c:pt idx="3492" formatCode="General">
                  <c:v>603.06399999999996</c:v>
                </c:pt>
                <c:pt idx="3493" formatCode="General">
                  <c:v>601.11500000000001</c:v>
                </c:pt>
                <c:pt idx="3494" formatCode="General">
                  <c:v>599.89</c:v>
                </c:pt>
                <c:pt idx="3495" formatCode="General">
                  <c:v>598.51499999999999</c:v>
                </c:pt>
                <c:pt idx="3496" formatCode="General">
                  <c:v>597.31099999999992</c:v>
                </c:pt>
                <c:pt idx="3497" formatCode="General">
                  <c:v>596.06099999999992</c:v>
                </c:pt>
                <c:pt idx="3498" formatCode="General">
                  <c:v>594.86199999999985</c:v>
                </c:pt>
                <c:pt idx="3499" formatCode="General">
                  <c:v>593.75300000000004</c:v>
                </c:pt>
                <c:pt idx="3500" formatCode="General">
                  <c:v>592.404</c:v>
                </c:pt>
                <c:pt idx="3501" formatCode="General">
                  <c:v>591.3599999999999</c:v>
                </c:pt>
                <c:pt idx="3502" formatCode="General">
                  <c:v>589.45999999999992</c:v>
                </c:pt>
                <c:pt idx="3503" formatCode="General">
                  <c:v>588.57500000000005</c:v>
                </c:pt>
                <c:pt idx="3504" formatCode="General">
                  <c:v>587.524</c:v>
                </c:pt>
                <c:pt idx="3505" formatCode="General">
                  <c:v>586.62800000000004</c:v>
                </c:pt>
                <c:pt idx="3506" formatCode="General">
                  <c:v>585.28500000000008</c:v>
                </c:pt>
                <c:pt idx="3507" formatCode="General">
                  <c:v>584.43399999999997</c:v>
                </c:pt>
                <c:pt idx="3508" formatCode="General">
                  <c:v>583.17300000000012</c:v>
                </c:pt>
                <c:pt idx="3509" formatCode="General">
                  <c:v>581.71</c:v>
                </c:pt>
                <c:pt idx="3510" formatCode="General">
                  <c:v>580.64400000000001</c:v>
                </c:pt>
                <c:pt idx="3511" formatCode="General">
                  <c:v>579.70699999999999</c:v>
                </c:pt>
                <c:pt idx="3512" formatCode="General">
                  <c:v>578.76300000000003</c:v>
                </c:pt>
                <c:pt idx="3513" formatCode="General">
                  <c:v>577.46799999999985</c:v>
                </c:pt>
                <c:pt idx="3514" formatCode="General">
                  <c:v>576.024</c:v>
                </c:pt>
                <c:pt idx="3515" formatCode="General">
                  <c:v>574.77200000000005</c:v>
                </c:pt>
                <c:pt idx="3516" formatCode="General">
                  <c:v>573.18200000000002</c:v>
                </c:pt>
                <c:pt idx="3517" formatCode="General">
                  <c:v>572.02800000000002</c:v>
                </c:pt>
                <c:pt idx="3518" formatCode="General">
                  <c:v>571.21400000000017</c:v>
                </c:pt>
                <c:pt idx="3519" formatCode="General">
                  <c:v>570.02699999999993</c:v>
                </c:pt>
                <c:pt idx="3520" formatCode="General">
                  <c:v>568.15699999999993</c:v>
                </c:pt>
                <c:pt idx="3521" formatCode="General">
                  <c:v>567.11800000000005</c:v>
                </c:pt>
                <c:pt idx="3522" formatCode="General">
                  <c:v>565.68600000000004</c:v>
                </c:pt>
                <c:pt idx="3523" formatCode="General">
                  <c:v>564.52499999999998</c:v>
                </c:pt>
                <c:pt idx="3524" formatCode="General">
                  <c:v>563.63800000000003</c:v>
                </c:pt>
                <c:pt idx="3525" formatCode="General">
                  <c:v>562.28599999999994</c:v>
                </c:pt>
                <c:pt idx="3526" formatCode="General">
                  <c:v>561.15300000000002</c:v>
                </c:pt>
                <c:pt idx="3527" formatCode="General">
                  <c:v>559.76099999999997</c:v>
                </c:pt>
                <c:pt idx="3528" formatCode="General">
                  <c:v>558.29600000000005</c:v>
                </c:pt>
                <c:pt idx="3529" formatCode="General">
                  <c:v>557.20000000000005</c:v>
                </c:pt>
                <c:pt idx="3530" formatCode="General">
                  <c:v>555.86799999999994</c:v>
                </c:pt>
                <c:pt idx="3531" formatCode="General">
                  <c:v>554.71100000000001</c:v>
                </c:pt>
                <c:pt idx="3532" formatCode="General">
                  <c:v>553.72299999999996</c:v>
                </c:pt>
                <c:pt idx="3533" formatCode="General">
                  <c:v>552.62699999999984</c:v>
                </c:pt>
                <c:pt idx="3534" formatCode="General">
                  <c:v>551.52099999999996</c:v>
                </c:pt>
                <c:pt idx="3535" formatCode="General">
                  <c:v>550.20699999999999</c:v>
                </c:pt>
                <c:pt idx="3536" formatCode="General">
                  <c:v>549.23</c:v>
                </c:pt>
                <c:pt idx="3537" formatCode="General">
                  <c:v>548.15099999999984</c:v>
                </c:pt>
                <c:pt idx="3538" formatCode="General">
                  <c:v>547.25599999999997</c:v>
                </c:pt>
                <c:pt idx="3539" formatCode="General">
                  <c:v>546.21500000000003</c:v>
                </c:pt>
                <c:pt idx="3540" formatCode="General">
                  <c:v>545.09400000000005</c:v>
                </c:pt>
                <c:pt idx="3541" formatCode="General">
                  <c:v>543.65800000000002</c:v>
                </c:pt>
                <c:pt idx="3542" formatCode="General">
                  <c:v>542.80099999999993</c:v>
                </c:pt>
                <c:pt idx="3543" formatCode="General">
                  <c:v>541.67700000000002</c:v>
                </c:pt>
                <c:pt idx="3544" formatCode="General">
                  <c:v>540.524</c:v>
                </c:pt>
                <c:pt idx="3545" formatCode="General">
                  <c:v>538.77400000000011</c:v>
                </c:pt>
                <c:pt idx="3546" formatCode="General">
                  <c:v>537.43399999999997</c:v>
                </c:pt>
                <c:pt idx="3547" formatCode="General">
                  <c:v>536.28800000000012</c:v>
                </c:pt>
                <c:pt idx="3548" formatCode="General">
                  <c:v>534.76800000000003</c:v>
                </c:pt>
                <c:pt idx="3549" formatCode="General">
                  <c:v>533.47400000000005</c:v>
                </c:pt>
                <c:pt idx="3550" formatCode="General">
                  <c:v>532.46799999999985</c:v>
                </c:pt>
                <c:pt idx="3551" formatCode="General">
                  <c:v>531.47</c:v>
                </c:pt>
                <c:pt idx="3552" formatCode="General">
                  <c:v>530.82899999999984</c:v>
                </c:pt>
                <c:pt idx="3553" formatCode="General">
                  <c:v>529.94699999999989</c:v>
                </c:pt>
                <c:pt idx="3554" formatCode="General">
                  <c:v>528.45299999999986</c:v>
                </c:pt>
                <c:pt idx="3555" formatCode="General">
                  <c:v>525.51099999999997</c:v>
                </c:pt>
                <c:pt idx="3556" formatCode="General">
                  <c:v>524.64800000000002</c:v>
                </c:pt>
                <c:pt idx="3557" formatCode="General">
                  <c:v>523.51099999999997</c:v>
                </c:pt>
                <c:pt idx="3558" formatCode="General">
                  <c:v>522.55599999999993</c:v>
                </c:pt>
                <c:pt idx="3559" formatCode="General">
                  <c:v>521.28800000000012</c:v>
                </c:pt>
                <c:pt idx="3560" formatCode="General">
                  <c:v>519.70299999999997</c:v>
                </c:pt>
                <c:pt idx="3561" formatCode="General">
                  <c:v>518.64300000000003</c:v>
                </c:pt>
                <c:pt idx="3562" formatCode="General">
                  <c:v>517.48500000000001</c:v>
                </c:pt>
                <c:pt idx="3563" formatCode="General">
                  <c:v>514.47799999999984</c:v>
                </c:pt>
                <c:pt idx="3564" formatCode="General">
                  <c:v>513.12800000000004</c:v>
                </c:pt>
                <c:pt idx="3565" formatCode="General">
                  <c:v>512.226</c:v>
                </c:pt>
                <c:pt idx="3566" formatCode="General">
                  <c:v>511.40799999999996</c:v>
                </c:pt>
                <c:pt idx="3567" formatCode="General">
                  <c:v>510.10399999999993</c:v>
                </c:pt>
                <c:pt idx="3568" formatCode="General">
                  <c:v>509.101</c:v>
                </c:pt>
                <c:pt idx="3569" formatCode="General">
                  <c:v>508.26900000000001</c:v>
                </c:pt>
                <c:pt idx="3570" formatCode="General">
                  <c:v>506.98799999999994</c:v>
                </c:pt>
                <c:pt idx="3571" formatCode="General">
                  <c:v>505.87900000000002</c:v>
                </c:pt>
                <c:pt idx="3572" formatCode="General">
                  <c:v>504.49899999999997</c:v>
                </c:pt>
                <c:pt idx="3573" formatCode="General">
                  <c:v>503.32299999999992</c:v>
                </c:pt>
                <c:pt idx="3574" formatCode="General">
                  <c:v>502.18099999999993</c:v>
                </c:pt>
                <c:pt idx="3575" formatCode="General">
                  <c:v>500.90999999999997</c:v>
                </c:pt>
                <c:pt idx="3576" formatCode="General">
                  <c:v>499.76599999999996</c:v>
                </c:pt>
                <c:pt idx="3577" formatCode="General">
                  <c:v>498.25799999999992</c:v>
                </c:pt>
                <c:pt idx="3578" formatCode="General">
                  <c:v>497.15499999999997</c:v>
                </c:pt>
                <c:pt idx="3579" formatCode="General">
                  <c:v>496.23799999999994</c:v>
                </c:pt>
                <c:pt idx="3580" formatCode="General">
                  <c:v>495.12900000000002</c:v>
                </c:pt>
                <c:pt idx="3581" formatCode="General">
                  <c:v>494.31700000000001</c:v>
                </c:pt>
                <c:pt idx="3582" formatCode="General">
                  <c:v>493.62900000000002</c:v>
                </c:pt>
                <c:pt idx="3583" formatCode="General">
                  <c:v>492.56799999999993</c:v>
                </c:pt>
                <c:pt idx="3584" formatCode="General">
                  <c:v>491.09199999999987</c:v>
                </c:pt>
                <c:pt idx="3585" formatCode="General">
                  <c:v>489.28099999999995</c:v>
                </c:pt>
                <c:pt idx="3586" formatCode="General">
                  <c:v>488.24099999999999</c:v>
                </c:pt>
                <c:pt idx="3587" formatCode="General">
                  <c:v>487.25400000000002</c:v>
                </c:pt>
                <c:pt idx="3588" formatCode="General">
                  <c:v>486.41199999999986</c:v>
                </c:pt>
                <c:pt idx="3589" formatCode="General">
                  <c:v>485.27099999999996</c:v>
                </c:pt>
                <c:pt idx="3590" formatCode="General">
                  <c:v>484.36099999999999</c:v>
                </c:pt>
                <c:pt idx="3591" formatCode="General">
                  <c:v>483.28</c:v>
                </c:pt>
                <c:pt idx="3592" formatCode="General">
                  <c:v>482.572</c:v>
                </c:pt>
                <c:pt idx="3593" formatCode="General">
                  <c:v>481.28899999999993</c:v>
                </c:pt>
                <c:pt idx="3594" formatCode="General">
                  <c:v>480.29599999999994</c:v>
                </c:pt>
                <c:pt idx="3595" formatCode="General">
                  <c:v>479.10899999999992</c:v>
                </c:pt>
                <c:pt idx="3596" formatCode="General">
                  <c:v>478.14800000000002</c:v>
                </c:pt>
                <c:pt idx="3597" formatCode="General">
                  <c:v>476.92499999999995</c:v>
                </c:pt>
                <c:pt idx="3598" formatCode="General">
                  <c:v>475.92999999999995</c:v>
                </c:pt>
                <c:pt idx="3599" formatCode="General">
                  <c:v>474.91799999999995</c:v>
                </c:pt>
                <c:pt idx="3600" formatCode="General">
                  <c:v>473.94299999999993</c:v>
                </c:pt>
                <c:pt idx="3601" formatCode="General">
                  <c:v>473.25200000000001</c:v>
                </c:pt>
                <c:pt idx="3602" formatCode="General">
                  <c:v>472.77699999999993</c:v>
                </c:pt>
                <c:pt idx="3603" formatCode="General">
                  <c:v>471.59399999999994</c:v>
                </c:pt>
                <c:pt idx="3604" formatCode="General">
                  <c:v>470.89</c:v>
                </c:pt>
                <c:pt idx="3605" formatCode="General">
                  <c:v>470.27299999999997</c:v>
                </c:pt>
                <c:pt idx="3606" formatCode="General">
                  <c:v>469.47299999999996</c:v>
                </c:pt>
                <c:pt idx="3607" formatCode="General">
                  <c:v>466.78699999999986</c:v>
                </c:pt>
                <c:pt idx="3608" formatCode="General">
                  <c:v>465.86599999999999</c:v>
                </c:pt>
                <c:pt idx="3609" formatCode="General">
                  <c:v>464.71199999999993</c:v>
                </c:pt>
                <c:pt idx="3610" formatCode="General">
                  <c:v>463.91899999999987</c:v>
                </c:pt>
                <c:pt idx="3611" formatCode="General">
                  <c:v>463.28</c:v>
                </c:pt>
                <c:pt idx="3612" formatCode="General">
                  <c:v>462.62299999999999</c:v>
                </c:pt>
                <c:pt idx="3613" formatCode="General">
                  <c:v>461.29899999999986</c:v>
                </c:pt>
                <c:pt idx="3614" formatCode="General">
                  <c:v>460.35700000000008</c:v>
                </c:pt>
                <c:pt idx="3615" formatCode="General">
                  <c:v>459.21699999999987</c:v>
                </c:pt>
                <c:pt idx="3616" formatCode="General">
                  <c:v>458.23299999999995</c:v>
                </c:pt>
                <c:pt idx="3617" formatCode="General">
                  <c:v>457.14900000000006</c:v>
                </c:pt>
                <c:pt idx="3618" formatCode="General">
                  <c:v>456.42499999999995</c:v>
                </c:pt>
                <c:pt idx="3619" formatCode="General">
                  <c:v>455.45800000000003</c:v>
                </c:pt>
                <c:pt idx="3620" formatCode="General">
                  <c:v>454.19299999999993</c:v>
                </c:pt>
                <c:pt idx="3621" formatCode="General">
                  <c:v>453.05</c:v>
                </c:pt>
                <c:pt idx="3622" formatCode="General">
                  <c:v>452.01299999999992</c:v>
                </c:pt>
                <c:pt idx="3623" formatCode="General">
                  <c:v>450.98899999999986</c:v>
                </c:pt>
                <c:pt idx="3624" formatCode="General">
                  <c:v>449.82900000000001</c:v>
                </c:pt>
                <c:pt idx="3625" formatCode="General">
                  <c:v>448.83099999999996</c:v>
                </c:pt>
                <c:pt idx="3626" formatCode="General">
                  <c:v>447.84800000000001</c:v>
                </c:pt>
                <c:pt idx="3627" formatCode="General">
                  <c:v>447.38</c:v>
                </c:pt>
                <c:pt idx="3628" formatCode="General">
                  <c:v>446.39699999999993</c:v>
                </c:pt>
                <c:pt idx="3629" formatCode="General">
                  <c:v>445.55200000000002</c:v>
                </c:pt>
                <c:pt idx="3630" formatCode="General">
                  <c:v>444.65499999999997</c:v>
                </c:pt>
                <c:pt idx="3631" formatCode="General">
                  <c:v>444.15499999999997</c:v>
                </c:pt>
                <c:pt idx="3632" formatCode="General">
                  <c:v>443.64800000000002</c:v>
                </c:pt>
                <c:pt idx="3633" formatCode="General">
                  <c:v>442.70099999999996</c:v>
                </c:pt>
                <c:pt idx="3634" formatCode="General">
                  <c:v>441.93699999999995</c:v>
                </c:pt>
                <c:pt idx="3635" formatCode="General">
                  <c:v>440.53199999999987</c:v>
                </c:pt>
                <c:pt idx="3636" formatCode="General">
                  <c:v>439.49400000000003</c:v>
                </c:pt>
                <c:pt idx="3637" formatCode="General">
                  <c:v>438.77</c:v>
                </c:pt>
                <c:pt idx="3638" formatCode="General">
                  <c:v>437.80200000000002</c:v>
                </c:pt>
                <c:pt idx="3639" formatCode="General">
                  <c:v>436.84199999999993</c:v>
                </c:pt>
                <c:pt idx="3640" formatCode="General">
                  <c:v>434.245</c:v>
                </c:pt>
                <c:pt idx="3641" formatCode="General">
                  <c:v>433.42799999999994</c:v>
                </c:pt>
                <c:pt idx="3642" formatCode="General">
                  <c:v>432.55900000000008</c:v>
                </c:pt>
                <c:pt idx="3643" formatCode="General">
                  <c:v>431.97399999999993</c:v>
                </c:pt>
                <c:pt idx="3644" formatCode="General">
                  <c:v>431.41799999999995</c:v>
                </c:pt>
                <c:pt idx="3645" formatCode="General">
                  <c:v>430.68200000000002</c:v>
                </c:pt>
                <c:pt idx="3646" formatCode="General">
                  <c:v>429.80500000000001</c:v>
                </c:pt>
                <c:pt idx="3647" formatCode="General">
                  <c:v>428.95299999999992</c:v>
                </c:pt>
                <c:pt idx="3648" formatCode="General">
                  <c:v>428.02799999999996</c:v>
                </c:pt>
                <c:pt idx="3649" formatCode="General">
                  <c:v>427.21999999999997</c:v>
                </c:pt>
                <c:pt idx="3650" formatCode="General">
                  <c:v>426.22799999999995</c:v>
                </c:pt>
                <c:pt idx="3651" formatCode="General">
                  <c:v>425.40099999999995</c:v>
                </c:pt>
                <c:pt idx="3652" formatCode="General">
                  <c:v>424.66800000000001</c:v>
                </c:pt>
                <c:pt idx="3653" formatCode="General">
                  <c:v>423.50900000000001</c:v>
                </c:pt>
                <c:pt idx="3654" formatCode="General">
                  <c:v>422.77199999999993</c:v>
                </c:pt>
                <c:pt idx="3655" formatCode="General">
                  <c:v>421.19299999999993</c:v>
                </c:pt>
                <c:pt idx="3656" formatCode="General">
                  <c:v>420.45400000000001</c:v>
                </c:pt>
                <c:pt idx="3657" formatCode="General">
                  <c:v>419.60199999999992</c:v>
                </c:pt>
                <c:pt idx="3658" formatCode="General">
                  <c:v>418.96899999999994</c:v>
                </c:pt>
                <c:pt idx="3659" formatCode="General">
                  <c:v>418.07499999999999</c:v>
                </c:pt>
                <c:pt idx="3660" formatCode="General">
                  <c:v>417.20599999999996</c:v>
                </c:pt>
                <c:pt idx="3661" formatCode="General">
                  <c:v>416.56700000000001</c:v>
                </c:pt>
                <c:pt idx="3662" formatCode="General">
                  <c:v>415.82900000000001</c:v>
                </c:pt>
                <c:pt idx="3663" formatCode="General">
                  <c:v>415.20499999999993</c:v>
                </c:pt>
                <c:pt idx="3664" formatCode="General">
                  <c:v>414.40999999999997</c:v>
                </c:pt>
                <c:pt idx="3665" formatCode="General">
                  <c:v>413.68099999999993</c:v>
                </c:pt>
                <c:pt idx="3666" formatCode="General">
                  <c:v>412.96099999999996</c:v>
                </c:pt>
                <c:pt idx="3667" formatCode="General">
                  <c:v>411.93499999999995</c:v>
                </c:pt>
                <c:pt idx="3668" formatCode="General">
                  <c:v>411.16699999999992</c:v>
                </c:pt>
                <c:pt idx="3669" formatCode="General">
                  <c:v>410.33</c:v>
                </c:pt>
                <c:pt idx="3670" formatCode="General">
                  <c:v>409.58300000000003</c:v>
                </c:pt>
                <c:pt idx="3671" formatCode="General">
                  <c:v>408.952</c:v>
                </c:pt>
                <c:pt idx="3672" formatCode="General">
                  <c:v>408.35399999999993</c:v>
                </c:pt>
                <c:pt idx="3673" formatCode="General">
                  <c:v>407.42099999999994</c:v>
                </c:pt>
                <c:pt idx="3674" formatCode="General">
                  <c:v>406.59500000000003</c:v>
                </c:pt>
                <c:pt idx="3675" formatCode="General">
                  <c:v>405.863</c:v>
                </c:pt>
                <c:pt idx="3676" formatCode="General">
                  <c:v>405.09899999999993</c:v>
                </c:pt>
                <c:pt idx="3677" formatCode="General">
                  <c:v>404.27699999999993</c:v>
                </c:pt>
                <c:pt idx="3678" formatCode="General">
                  <c:v>403.48599999999993</c:v>
                </c:pt>
                <c:pt idx="3679" formatCode="General">
                  <c:v>402.52599999999995</c:v>
                </c:pt>
                <c:pt idx="3680" formatCode="General">
                  <c:v>401.548</c:v>
                </c:pt>
                <c:pt idx="3681" formatCode="General">
                  <c:v>400.745</c:v>
                </c:pt>
                <c:pt idx="3682" formatCode="General">
                  <c:v>399.98699999999997</c:v>
                </c:pt>
                <c:pt idx="3683" formatCode="General">
                  <c:v>399.25599999999991</c:v>
                </c:pt>
                <c:pt idx="3684" formatCode="General">
                  <c:v>398.49400000000003</c:v>
                </c:pt>
                <c:pt idx="3685" formatCode="General">
                  <c:v>397.82499999999999</c:v>
                </c:pt>
                <c:pt idx="3686" formatCode="General">
                  <c:v>397.03199999999987</c:v>
                </c:pt>
                <c:pt idx="3687" formatCode="General">
                  <c:v>396.15199999999999</c:v>
                </c:pt>
                <c:pt idx="3688" formatCode="General">
                  <c:v>395.41499999999996</c:v>
                </c:pt>
                <c:pt idx="3689" formatCode="General">
                  <c:v>394.827</c:v>
                </c:pt>
                <c:pt idx="3690" formatCode="General">
                  <c:v>393.899</c:v>
                </c:pt>
                <c:pt idx="3691" formatCode="General">
                  <c:v>393.17399999999992</c:v>
                </c:pt>
                <c:pt idx="3692" formatCode="General">
                  <c:v>392.60199999999992</c:v>
                </c:pt>
                <c:pt idx="3693" formatCode="General">
                  <c:v>391.89699999999993</c:v>
                </c:pt>
                <c:pt idx="3694" formatCode="General">
                  <c:v>391.11599999999999</c:v>
                </c:pt>
                <c:pt idx="3695" formatCode="General">
                  <c:v>390.34699999999992</c:v>
                </c:pt>
                <c:pt idx="3696" formatCode="General">
                  <c:v>389.57400000000001</c:v>
                </c:pt>
                <c:pt idx="3697" formatCode="General">
                  <c:v>388.84100000000001</c:v>
                </c:pt>
                <c:pt idx="3698" formatCode="General">
                  <c:v>388.029</c:v>
                </c:pt>
                <c:pt idx="3699" formatCode="General">
                  <c:v>387.31099999999992</c:v>
                </c:pt>
                <c:pt idx="3700" formatCode="General">
                  <c:v>386.72599999999994</c:v>
                </c:pt>
                <c:pt idx="3701" formatCode="General">
                  <c:v>385.96599999999995</c:v>
                </c:pt>
                <c:pt idx="3702" formatCode="General">
                  <c:v>384.87299999999999</c:v>
                </c:pt>
                <c:pt idx="3703" formatCode="General">
                  <c:v>384.214</c:v>
                </c:pt>
                <c:pt idx="3704" formatCode="General">
                  <c:v>383.52799999999996</c:v>
                </c:pt>
                <c:pt idx="3705" formatCode="General">
                  <c:v>382.70099999999996</c:v>
                </c:pt>
                <c:pt idx="3706" formatCode="General">
                  <c:v>381.85599999999999</c:v>
                </c:pt>
                <c:pt idx="3707" formatCode="General">
                  <c:v>381.18599999999992</c:v>
                </c:pt>
                <c:pt idx="3708" formatCode="General">
                  <c:v>380.33599999999996</c:v>
                </c:pt>
                <c:pt idx="3709" formatCode="General">
                  <c:v>379.78899999999993</c:v>
                </c:pt>
                <c:pt idx="3710" formatCode="General">
                  <c:v>378.65400000000005</c:v>
                </c:pt>
                <c:pt idx="3711" formatCode="General">
                  <c:v>377.67</c:v>
                </c:pt>
                <c:pt idx="3712" formatCode="General">
                  <c:v>377.255</c:v>
                </c:pt>
                <c:pt idx="3713" formatCode="General">
                  <c:v>376.52199999999993</c:v>
                </c:pt>
                <c:pt idx="3714" formatCode="General">
                  <c:v>375.26900000000001</c:v>
                </c:pt>
                <c:pt idx="3715" formatCode="General">
                  <c:v>374.64299999999997</c:v>
                </c:pt>
                <c:pt idx="3716" formatCode="General">
                  <c:v>374.00200000000001</c:v>
                </c:pt>
                <c:pt idx="3717" formatCode="General">
                  <c:v>373.255</c:v>
                </c:pt>
                <c:pt idx="3718" formatCode="General">
                  <c:v>372.637</c:v>
                </c:pt>
                <c:pt idx="3719" formatCode="General">
                  <c:v>371.79700000000003</c:v>
                </c:pt>
                <c:pt idx="3720" formatCode="General">
                  <c:v>371.13799999999992</c:v>
                </c:pt>
                <c:pt idx="3721" formatCode="General">
                  <c:v>370.29499999999996</c:v>
                </c:pt>
                <c:pt idx="3722" formatCode="General">
                  <c:v>369.19499999999999</c:v>
                </c:pt>
                <c:pt idx="3723" formatCode="General">
                  <c:v>368.62099999999992</c:v>
                </c:pt>
                <c:pt idx="3724" formatCode="General">
                  <c:v>367.93400000000003</c:v>
                </c:pt>
                <c:pt idx="3725" formatCode="General">
                  <c:v>367.113</c:v>
                </c:pt>
                <c:pt idx="3726" formatCode="General">
                  <c:v>365.959</c:v>
                </c:pt>
                <c:pt idx="3727" formatCode="General">
                  <c:v>365.25200000000001</c:v>
                </c:pt>
                <c:pt idx="3728" formatCode="General">
                  <c:v>364.42200000000003</c:v>
                </c:pt>
                <c:pt idx="3729" formatCode="General">
                  <c:v>363.87599999999992</c:v>
                </c:pt>
                <c:pt idx="3730" formatCode="General">
                  <c:v>363.07299999999992</c:v>
                </c:pt>
                <c:pt idx="3731" formatCode="General">
                  <c:v>362.25700000000001</c:v>
                </c:pt>
                <c:pt idx="3732" formatCode="General">
                  <c:v>361.79700000000003</c:v>
                </c:pt>
                <c:pt idx="3733" formatCode="General">
                  <c:v>361.24200000000002</c:v>
                </c:pt>
                <c:pt idx="3734" formatCode="General">
                  <c:v>360.78199999999987</c:v>
                </c:pt>
                <c:pt idx="3735" formatCode="General">
                  <c:v>359.99599999999987</c:v>
                </c:pt>
                <c:pt idx="3736" formatCode="General">
                  <c:v>359.55700000000002</c:v>
                </c:pt>
                <c:pt idx="3737" formatCode="General">
                  <c:v>358.72499999999997</c:v>
                </c:pt>
                <c:pt idx="3738" formatCode="General">
                  <c:v>358.11099999999999</c:v>
                </c:pt>
                <c:pt idx="3739" formatCode="General">
                  <c:v>357.30900000000008</c:v>
                </c:pt>
                <c:pt idx="3740" formatCode="General">
                  <c:v>356.46299999999997</c:v>
                </c:pt>
                <c:pt idx="3741" formatCode="General">
                  <c:v>355.685</c:v>
                </c:pt>
                <c:pt idx="3742" formatCode="General">
                  <c:v>355.08</c:v>
                </c:pt>
                <c:pt idx="3743" formatCode="General">
                  <c:v>354.45800000000003</c:v>
                </c:pt>
                <c:pt idx="3744" formatCode="General">
                  <c:v>353.76799999999992</c:v>
                </c:pt>
                <c:pt idx="3745" formatCode="General">
                  <c:v>352.72999999999996</c:v>
                </c:pt>
                <c:pt idx="3746" formatCode="General">
                  <c:v>352.02099999999996</c:v>
                </c:pt>
                <c:pt idx="3747" formatCode="General">
                  <c:v>351.48099999999994</c:v>
                </c:pt>
                <c:pt idx="3748" formatCode="General">
                  <c:v>350.85700000000008</c:v>
                </c:pt>
                <c:pt idx="3749" formatCode="General">
                  <c:v>350.20699999999994</c:v>
                </c:pt>
                <c:pt idx="3750" formatCode="General">
                  <c:v>349.327</c:v>
                </c:pt>
                <c:pt idx="3751" formatCode="General">
                  <c:v>348.72399999999993</c:v>
                </c:pt>
                <c:pt idx="3752" formatCode="General">
                  <c:v>347.964</c:v>
                </c:pt>
                <c:pt idx="3753" formatCode="General">
                  <c:v>347.49799999999993</c:v>
                </c:pt>
                <c:pt idx="3754" formatCode="General">
                  <c:v>346.851</c:v>
                </c:pt>
                <c:pt idx="3755" formatCode="General">
                  <c:v>346.00599999999991</c:v>
                </c:pt>
                <c:pt idx="3756" formatCode="General">
                  <c:v>345.36599999999999</c:v>
                </c:pt>
                <c:pt idx="3757" formatCode="General">
                  <c:v>344.72199999999987</c:v>
                </c:pt>
                <c:pt idx="3758" formatCode="General">
                  <c:v>343.79499999999996</c:v>
                </c:pt>
                <c:pt idx="3759" formatCode="General">
                  <c:v>343.024</c:v>
                </c:pt>
                <c:pt idx="3760" formatCode="General">
                  <c:v>342.42200000000003</c:v>
                </c:pt>
                <c:pt idx="3761" formatCode="General">
                  <c:v>341.84199999999993</c:v>
                </c:pt>
                <c:pt idx="3762" formatCode="General">
                  <c:v>341.15400000000005</c:v>
                </c:pt>
                <c:pt idx="3763" formatCode="General">
                  <c:v>340.33799999999997</c:v>
                </c:pt>
                <c:pt idx="3764" formatCode="General">
                  <c:v>339.529</c:v>
                </c:pt>
                <c:pt idx="3765" formatCode="General">
                  <c:v>338.78099999999995</c:v>
                </c:pt>
                <c:pt idx="3766" formatCode="General">
                  <c:v>338.04199999999992</c:v>
                </c:pt>
                <c:pt idx="3767" formatCode="General">
                  <c:v>337.19799999999992</c:v>
                </c:pt>
                <c:pt idx="3768" formatCode="General">
                  <c:v>336.47799999999995</c:v>
                </c:pt>
                <c:pt idx="3769" formatCode="General">
                  <c:v>334.51499999999999</c:v>
                </c:pt>
                <c:pt idx="3770" formatCode="General">
                  <c:v>332.53699999999986</c:v>
                </c:pt>
                <c:pt idx="3771" formatCode="General">
                  <c:v>331.90999999999997</c:v>
                </c:pt>
                <c:pt idx="3772" formatCode="General">
                  <c:v>331.18700000000001</c:v>
                </c:pt>
                <c:pt idx="3773" formatCode="General">
                  <c:v>330.26099999999997</c:v>
                </c:pt>
                <c:pt idx="3774" formatCode="General">
                  <c:v>329.41199999999986</c:v>
                </c:pt>
                <c:pt idx="3775" formatCode="General">
                  <c:v>328.88499999999999</c:v>
                </c:pt>
                <c:pt idx="3776" formatCode="General">
                  <c:v>328.07299999999992</c:v>
                </c:pt>
                <c:pt idx="3777" formatCode="General">
                  <c:v>327.13099999999991</c:v>
                </c:pt>
                <c:pt idx="3778" formatCode="General">
                  <c:v>326.214</c:v>
                </c:pt>
                <c:pt idx="3779" formatCode="General">
                  <c:v>325.38299999999992</c:v>
                </c:pt>
                <c:pt idx="3780" formatCode="General">
                  <c:v>324.72099999999995</c:v>
                </c:pt>
                <c:pt idx="3781" formatCode="General">
                  <c:v>324.04700000000008</c:v>
                </c:pt>
                <c:pt idx="3782" formatCode="General">
                  <c:v>323.37400000000002</c:v>
                </c:pt>
                <c:pt idx="3783" formatCode="General">
                  <c:v>322.85899999999992</c:v>
                </c:pt>
                <c:pt idx="3784" formatCode="General">
                  <c:v>322.178</c:v>
                </c:pt>
                <c:pt idx="3785" formatCode="General">
                  <c:v>321.52</c:v>
                </c:pt>
                <c:pt idx="3786" formatCode="General">
                  <c:v>320.77099999999996</c:v>
                </c:pt>
                <c:pt idx="3787" formatCode="General">
                  <c:v>319.99400000000003</c:v>
                </c:pt>
                <c:pt idx="3788" formatCode="General">
                  <c:v>318.64800000000002</c:v>
                </c:pt>
                <c:pt idx="3789" formatCode="General">
                  <c:v>317.72099999999995</c:v>
                </c:pt>
                <c:pt idx="3790" formatCode="General">
                  <c:v>317.24599999999992</c:v>
                </c:pt>
                <c:pt idx="3791" formatCode="General">
                  <c:v>316.67700000000002</c:v>
                </c:pt>
                <c:pt idx="3792" formatCode="General">
                  <c:v>316.04700000000008</c:v>
                </c:pt>
                <c:pt idx="3793" formatCode="General">
                  <c:v>315.47199999999987</c:v>
                </c:pt>
                <c:pt idx="3794" formatCode="General">
                  <c:v>314.93699999999995</c:v>
                </c:pt>
                <c:pt idx="3795" formatCode="General">
                  <c:v>314.26799999999992</c:v>
                </c:pt>
                <c:pt idx="3796" formatCode="General">
                  <c:v>313.57100000000003</c:v>
                </c:pt>
                <c:pt idx="3797" formatCode="General">
                  <c:v>312.87799999999999</c:v>
                </c:pt>
                <c:pt idx="3798" formatCode="General">
                  <c:v>312.28099999999995</c:v>
                </c:pt>
                <c:pt idx="3799" formatCode="General">
                  <c:v>311.64600000000002</c:v>
                </c:pt>
                <c:pt idx="3800" formatCode="General">
                  <c:v>310.90599999999995</c:v>
                </c:pt>
                <c:pt idx="3801" formatCode="General">
                  <c:v>310.26499999999999</c:v>
                </c:pt>
                <c:pt idx="3802" formatCode="General">
                  <c:v>309.45099999999996</c:v>
                </c:pt>
                <c:pt idx="3803" formatCode="General">
                  <c:v>308.863</c:v>
                </c:pt>
                <c:pt idx="3804" formatCode="General">
                  <c:v>308.315</c:v>
                </c:pt>
                <c:pt idx="3805" formatCode="General">
                  <c:v>307.59299999999996</c:v>
                </c:pt>
                <c:pt idx="3806" formatCode="General">
                  <c:v>307.06099999999992</c:v>
                </c:pt>
                <c:pt idx="3807" formatCode="General">
                  <c:v>306.38400000000001</c:v>
                </c:pt>
                <c:pt idx="3808" formatCode="General">
                  <c:v>305.827</c:v>
                </c:pt>
                <c:pt idx="3809" formatCode="General">
                  <c:v>305.19600000000003</c:v>
                </c:pt>
                <c:pt idx="3810" formatCode="General">
                  <c:v>304.55500000000001</c:v>
                </c:pt>
                <c:pt idx="3811" formatCode="General">
                  <c:v>304.12900000000002</c:v>
                </c:pt>
                <c:pt idx="3812" formatCode="General">
                  <c:v>303.69099999999992</c:v>
                </c:pt>
                <c:pt idx="3813" formatCode="General">
                  <c:v>301.76299999999992</c:v>
                </c:pt>
                <c:pt idx="3814" formatCode="General">
                  <c:v>301.30500000000001</c:v>
                </c:pt>
                <c:pt idx="3815" formatCode="General">
                  <c:v>300.73200000000003</c:v>
                </c:pt>
                <c:pt idx="3816" formatCode="General">
                  <c:v>299.71599999999995</c:v>
                </c:pt>
                <c:pt idx="3817" formatCode="General">
                  <c:v>298.97899999999987</c:v>
                </c:pt>
                <c:pt idx="3818" formatCode="General">
                  <c:v>298.20400000000001</c:v>
                </c:pt>
                <c:pt idx="3819" formatCode="General">
                  <c:v>297.64699999999999</c:v>
                </c:pt>
                <c:pt idx="3820" formatCode="General">
                  <c:v>297.101</c:v>
                </c:pt>
                <c:pt idx="3821" formatCode="General">
                  <c:v>296.43499999999995</c:v>
                </c:pt>
                <c:pt idx="3822" formatCode="General">
                  <c:v>295.78599999999994</c:v>
                </c:pt>
                <c:pt idx="3823" formatCode="General">
                  <c:v>295.072</c:v>
                </c:pt>
                <c:pt idx="3824" formatCode="General">
                  <c:v>294.32299999999992</c:v>
                </c:pt>
                <c:pt idx="3825" formatCode="General">
                  <c:v>293.76099999999997</c:v>
                </c:pt>
                <c:pt idx="3826" formatCode="General">
                  <c:v>293.07100000000003</c:v>
                </c:pt>
                <c:pt idx="3827" formatCode="General">
                  <c:v>292.53599999999994</c:v>
                </c:pt>
                <c:pt idx="3828" formatCode="General">
                  <c:v>291.80700000000002</c:v>
                </c:pt>
                <c:pt idx="3829" formatCode="General">
                  <c:v>291.24900000000002</c:v>
                </c:pt>
                <c:pt idx="3830" formatCode="General">
                  <c:v>290.85399999999993</c:v>
                </c:pt>
                <c:pt idx="3831" formatCode="General">
                  <c:v>290.334</c:v>
                </c:pt>
                <c:pt idx="3832" formatCode="General">
                  <c:v>289.54500000000002</c:v>
                </c:pt>
                <c:pt idx="3833" formatCode="General">
                  <c:v>288.98099999999994</c:v>
                </c:pt>
                <c:pt idx="3834" formatCode="General">
                  <c:v>288.44600000000003</c:v>
                </c:pt>
                <c:pt idx="3835" formatCode="General">
                  <c:v>287.71099999999996</c:v>
                </c:pt>
                <c:pt idx="3836" formatCode="General">
                  <c:v>287.08499999999992</c:v>
                </c:pt>
                <c:pt idx="3837" formatCode="General">
                  <c:v>285.84899999999999</c:v>
                </c:pt>
                <c:pt idx="3838" formatCode="General">
                  <c:v>285.47699999999986</c:v>
                </c:pt>
                <c:pt idx="3839" formatCode="General">
                  <c:v>284.77199999999993</c:v>
                </c:pt>
                <c:pt idx="3840" formatCode="General">
                  <c:v>284.23099999999994</c:v>
                </c:pt>
                <c:pt idx="3841" formatCode="General">
                  <c:v>283.91899999999987</c:v>
                </c:pt>
                <c:pt idx="3842" formatCode="General">
                  <c:v>282.36799999999999</c:v>
                </c:pt>
                <c:pt idx="3843" formatCode="General">
                  <c:v>281.72999999999996</c:v>
                </c:pt>
                <c:pt idx="3844" formatCode="General">
                  <c:v>281.19</c:v>
                </c:pt>
                <c:pt idx="3845" formatCode="General">
                  <c:v>280.62200000000001</c:v>
                </c:pt>
                <c:pt idx="3846" formatCode="General">
                  <c:v>280.10000000000002</c:v>
                </c:pt>
                <c:pt idx="3847" formatCode="General">
                  <c:v>279.82499999999999</c:v>
                </c:pt>
                <c:pt idx="3848" formatCode="General">
                  <c:v>279.27799999999996</c:v>
                </c:pt>
                <c:pt idx="3849" formatCode="General">
                  <c:v>278.53500000000003</c:v>
                </c:pt>
                <c:pt idx="3850" formatCode="General">
                  <c:v>278.017</c:v>
                </c:pt>
                <c:pt idx="3851" formatCode="General">
                  <c:v>277.37900000000002</c:v>
                </c:pt>
                <c:pt idx="3852" formatCode="General">
                  <c:v>276.77299999999997</c:v>
                </c:pt>
                <c:pt idx="3853" formatCode="General">
                  <c:v>276.28399999999993</c:v>
                </c:pt>
                <c:pt idx="3854" formatCode="General">
                  <c:v>275.66500000000002</c:v>
                </c:pt>
                <c:pt idx="3855" formatCode="General">
                  <c:v>275.11900000000009</c:v>
                </c:pt>
                <c:pt idx="3856" formatCode="General">
                  <c:v>274.34899999999999</c:v>
                </c:pt>
                <c:pt idx="3857" formatCode="General">
                  <c:v>273.59399999999994</c:v>
                </c:pt>
                <c:pt idx="3858" formatCode="General">
                  <c:v>273.10300000000001</c:v>
                </c:pt>
                <c:pt idx="3859" formatCode="General">
                  <c:v>272.64800000000002</c:v>
                </c:pt>
                <c:pt idx="3860" formatCode="General">
                  <c:v>272.22999999999996</c:v>
                </c:pt>
                <c:pt idx="3861" formatCode="General">
                  <c:v>271.72899999999987</c:v>
                </c:pt>
                <c:pt idx="3862" formatCode="General">
                  <c:v>271.26099999999997</c:v>
                </c:pt>
                <c:pt idx="3863" formatCode="General">
                  <c:v>270.84800000000001</c:v>
                </c:pt>
                <c:pt idx="3864" formatCode="General">
                  <c:v>270.33699999999993</c:v>
                </c:pt>
                <c:pt idx="3865" formatCode="General">
                  <c:v>269.99799999999993</c:v>
                </c:pt>
                <c:pt idx="3866" formatCode="General">
                  <c:v>269.51400000000001</c:v>
                </c:pt>
                <c:pt idx="3867" formatCode="General">
                  <c:v>269.048</c:v>
                </c:pt>
                <c:pt idx="3868" formatCode="General">
                  <c:v>268.47000000000003</c:v>
                </c:pt>
                <c:pt idx="3869" formatCode="General">
                  <c:v>268.10599999999999</c:v>
                </c:pt>
                <c:pt idx="3870" formatCode="General">
                  <c:v>267.565</c:v>
                </c:pt>
                <c:pt idx="3871" formatCode="General">
                  <c:v>267.18900000000002</c:v>
                </c:pt>
                <c:pt idx="3872" formatCode="General">
                  <c:v>266.61200000000002</c:v>
                </c:pt>
                <c:pt idx="3873" formatCode="General">
                  <c:v>266.16800000000001</c:v>
                </c:pt>
                <c:pt idx="3874" formatCode="General">
                  <c:v>265.49799999999993</c:v>
                </c:pt>
                <c:pt idx="3875" formatCode="General">
                  <c:v>264.97699999999986</c:v>
                </c:pt>
                <c:pt idx="3876" formatCode="General">
                  <c:v>264.40499999999992</c:v>
                </c:pt>
                <c:pt idx="3877" formatCode="General">
                  <c:v>263.90699999999987</c:v>
                </c:pt>
                <c:pt idx="3878" formatCode="General">
                  <c:v>263.47499999999997</c:v>
                </c:pt>
                <c:pt idx="3879" formatCode="General">
                  <c:v>262.90099999999995</c:v>
                </c:pt>
                <c:pt idx="3880" formatCode="General">
                  <c:v>262.45400000000001</c:v>
                </c:pt>
                <c:pt idx="3881" formatCode="General">
                  <c:v>261.92599999999993</c:v>
                </c:pt>
                <c:pt idx="3882" formatCode="General">
                  <c:v>261.48299999999995</c:v>
                </c:pt>
                <c:pt idx="3883" formatCode="General">
                  <c:v>260.90299999999996</c:v>
                </c:pt>
                <c:pt idx="3884" formatCode="General">
                  <c:v>260.49499999999995</c:v>
                </c:pt>
                <c:pt idx="3885" formatCode="General">
                  <c:v>260.07</c:v>
                </c:pt>
                <c:pt idx="3886" formatCode="General">
                  <c:v>259.60700000000008</c:v>
                </c:pt>
                <c:pt idx="3887" formatCode="General">
                  <c:v>259.089</c:v>
                </c:pt>
                <c:pt idx="3888" formatCode="General">
                  <c:v>258.53299999999996</c:v>
                </c:pt>
                <c:pt idx="3889" formatCode="General">
                  <c:v>258.17399999999992</c:v>
                </c:pt>
                <c:pt idx="3890" formatCode="General">
                  <c:v>257.714</c:v>
                </c:pt>
                <c:pt idx="3891" formatCode="General">
                  <c:v>257.19</c:v>
                </c:pt>
                <c:pt idx="3892" formatCode="General">
                  <c:v>256.74799999999999</c:v>
                </c:pt>
                <c:pt idx="3893" formatCode="General">
                  <c:v>256.25799999999992</c:v>
                </c:pt>
                <c:pt idx="3894" formatCode="General">
                  <c:v>255.62200000000001</c:v>
                </c:pt>
                <c:pt idx="3895" formatCode="General">
                  <c:v>255.25</c:v>
                </c:pt>
                <c:pt idx="3896" formatCode="General">
                  <c:v>254.874</c:v>
                </c:pt>
                <c:pt idx="3897" formatCode="General">
                  <c:v>254.45100000000002</c:v>
                </c:pt>
                <c:pt idx="3898" formatCode="General">
                  <c:v>253.97800000000001</c:v>
                </c:pt>
                <c:pt idx="3899" formatCode="General">
                  <c:v>253.54299999999998</c:v>
                </c:pt>
                <c:pt idx="3900" formatCode="General">
                  <c:v>253.23699999999999</c:v>
                </c:pt>
                <c:pt idx="3901" formatCode="General">
                  <c:v>252.87800000000001</c:v>
                </c:pt>
                <c:pt idx="3902" formatCode="General">
                  <c:v>252.40200000000002</c:v>
                </c:pt>
                <c:pt idx="3903" formatCode="General">
                  <c:v>251.94299999999998</c:v>
                </c:pt>
                <c:pt idx="3904" formatCode="General">
                  <c:v>251.565</c:v>
                </c:pt>
                <c:pt idx="3905" formatCode="General">
                  <c:v>251.19499999999999</c:v>
                </c:pt>
                <c:pt idx="3906" formatCode="General">
                  <c:v>250.83100000000002</c:v>
                </c:pt>
                <c:pt idx="3907" formatCode="General">
                  <c:v>250.33600000000001</c:v>
                </c:pt>
                <c:pt idx="3908" formatCode="General">
                  <c:v>249.792</c:v>
                </c:pt>
                <c:pt idx="3909" formatCode="General">
                  <c:v>249.33100000000002</c:v>
                </c:pt>
                <c:pt idx="3910" formatCode="General">
                  <c:v>248.82300000000001</c:v>
                </c:pt>
                <c:pt idx="3911" formatCode="General">
                  <c:v>248.47899999999998</c:v>
                </c:pt>
                <c:pt idx="3912" formatCode="General">
                  <c:v>248.059</c:v>
                </c:pt>
                <c:pt idx="3913" formatCode="General">
                  <c:v>247.53800000000001</c:v>
                </c:pt>
                <c:pt idx="3914" formatCode="General">
                  <c:v>247.006</c:v>
                </c:pt>
                <c:pt idx="3915" formatCode="General">
                  <c:v>246.67299999999997</c:v>
                </c:pt>
                <c:pt idx="3916" formatCode="General">
                  <c:v>246.11799999999999</c:v>
                </c:pt>
                <c:pt idx="3917" formatCode="General">
                  <c:v>245.137</c:v>
                </c:pt>
                <c:pt idx="3918" formatCode="General">
                  <c:v>244.20499999999998</c:v>
                </c:pt>
                <c:pt idx="3919" formatCode="General">
                  <c:v>243.55100000000002</c:v>
                </c:pt>
                <c:pt idx="3920" formatCode="General">
                  <c:v>243.03200000000001</c:v>
                </c:pt>
                <c:pt idx="3921" formatCode="General">
                  <c:v>242.631</c:v>
                </c:pt>
                <c:pt idx="3922" formatCode="General">
                  <c:v>242.09399999999999</c:v>
                </c:pt>
                <c:pt idx="3923" formatCode="General">
                  <c:v>241.72800000000001</c:v>
                </c:pt>
                <c:pt idx="3924" formatCode="General">
                  <c:v>241.30800000000002</c:v>
                </c:pt>
                <c:pt idx="3925" formatCode="General">
                  <c:v>240.923</c:v>
                </c:pt>
                <c:pt idx="3926" formatCode="General">
                  <c:v>240.523</c:v>
                </c:pt>
                <c:pt idx="3927" formatCode="General">
                  <c:v>240.023</c:v>
                </c:pt>
                <c:pt idx="3928" formatCode="General">
                  <c:v>239.55700000000002</c:v>
                </c:pt>
                <c:pt idx="3929" formatCode="General">
                  <c:v>238.95100000000002</c:v>
                </c:pt>
                <c:pt idx="3930" formatCode="General">
                  <c:v>238.41200000000001</c:v>
                </c:pt>
                <c:pt idx="3931" formatCode="General">
                  <c:v>237.94399999999999</c:v>
                </c:pt>
                <c:pt idx="3932" formatCode="General">
                  <c:v>237.50700000000001</c:v>
                </c:pt>
                <c:pt idx="3933" formatCode="General">
                  <c:v>236.965</c:v>
                </c:pt>
                <c:pt idx="3934" formatCode="General">
                  <c:v>236.35900000000001</c:v>
                </c:pt>
                <c:pt idx="3935" formatCode="General">
                  <c:v>235.88100000000003</c:v>
                </c:pt>
                <c:pt idx="3936" formatCode="General">
                  <c:v>235.465</c:v>
                </c:pt>
                <c:pt idx="3937" formatCode="General">
                  <c:v>235.084</c:v>
                </c:pt>
                <c:pt idx="3938" formatCode="General">
                  <c:v>234.66899999999998</c:v>
                </c:pt>
                <c:pt idx="3939" formatCode="General">
                  <c:v>234.26</c:v>
                </c:pt>
                <c:pt idx="3940" formatCode="General">
                  <c:v>233.87800000000001</c:v>
                </c:pt>
                <c:pt idx="3941" formatCode="General">
                  <c:v>233.50700000000001</c:v>
                </c:pt>
                <c:pt idx="3942" formatCode="General">
                  <c:v>233.01399999999998</c:v>
                </c:pt>
                <c:pt idx="3943" formatCode="General">
                  <c:v>232.34900000000002</c:v>
                </c:pt>
                <c:pt idx="3944" formatCode="General">
                  <c:v>231.989</c:v>
                </c:pt>
                <c:pt idx="3945" formatCode="General">
                  <c:v>231.636</c:v>
                </c:pt>
                <c:pt idx="3946" formatCode="General">
                  <c:v>231.13399999999999</c:v>
                </c:pt>
                <c:pt idx="3947" formatCode="General">
                  <c:v>230.684</c:v>
                </c:pt>
                <c:pt idx="3948" formatCode="General">
                  <c:v>230.251</c:v>
                </c:pt>
                <c:pt idx="3949" formatCode="General">
                  <c:v>229.79</c:v>
                </c:pt>
                <c:pt idx="3950" formatCode="General">
                  <c:v>229.28300000000002</c:v>
                </c:pt>
                <c:pt idx="3951" formatCode="General">
                  <c:v>228.64399999999998</c:v>
                </c:pt>
                <c:pt idx="3952" formatCode="General">
                  <c:v>228.19800000000001</c:v>
                </c:pt>
                <c:pt idx="3953" formatCode="General">
                  <c:v>227.90300000000002</c:v>
                </c:pt>
                <c:pt idx="3954" formatCode="General">
                  <c:v>227.59900000000002</c:v>
                </c:pt>
                <c:pt idx="3955" formatCode="General">
                  <c:v>227.21099999999998</c:v>
                </c:pt>
                <c:pt idx="3956" formatCode="General">
                  <c:v>226.88900000000001</c:v>
                </c:pt>
                <c:pt idx="3957" formatCode="General">
                  <c:v>226.47</c:v>
                </c:pt>
                <c:pt idx="3958" formatCode="General">
                  <c:v>225.82300000000001</c:v>
                </c:pt>
                <c:pt idx="3959" formatCode="General">
                  <c:v>225.25300000000001</c:v>
                </c:pt>
                <c:pt idx="3960" formatCode="General">
                  <c:v>224.80200000000002</c:v>
                </c:pt>
                <c:pt idx="3961" formatCode="General">
                  <c:v>224.441</c:v>
                </c:pt>
                <c:pt idx="3962" formatCode="General">
                  <c:v>224.03200000000001</c:v>
                </c:pt>
                <c:pt idx="3963" formatCode="General">
                  <c:v>222.68300000000002</c:v>
                </c:pt>
                <c:pt idx="3964" formatCode="General">
                  <c:v>222.28100000000001</c:v>
                </c:pt>
                <c:pt idx="3965" formatCode="General">
                  <c:v>221.74799999999999</c:v>
                </c:pt>
                <c:pt idx="3966" formatCode="General">
                  <c:v>221.29899999999998</c:v>
                </c:pt>
                <c:pt idx="3967" formatCode="General">
                  <c:v>220.90700000000001</c:v>
                </c:pt>
                <c:pt idx="3968" formatCode="General">
                  <c:v>220.37700000000001</c:v>
                </c:pt>
                <c:pt idx="3969" formatCode="General">
                  <c:v>219.87200000000001</c:v>
                </c:pt>
                <c:pt idx="3970" formatCode="General">
                  <c:v>219.43600000000001</c:v>
                </c:pt>
                <c:pt idx="3971" formatCode="General">
                  <c:v>219.023</c:v>
                </c:pt>
                <c:pt idx="3972" formatCode="General">
                  <c:v>218.572</c:v>
                </c:pt>
                <c:pt idx="3973" formatCode="General">
                  <c:v>217.17499999999998</c:v>
                </c:pt>
                <c:pt idx="3974" formatCode="General">
                  <c:v>216.67099999999999</c:v>
                </c:pt>
                <c:pt idx="3975" formatCode="General">
                  <c:v>216.054</c:v>
                </c:pt>
                <c:pt idx="3976" formatCode="General">
                  <c:v>215.58</c:v>
                </c:pt>
                <c:pt idx="3977" formatCode="General">
                  <c:v>215.18100000000001</c:v>
                </c:pt>
                <c:pt idx="3978" formatCode="General">
                  <c:v>214.70099999999999</c:v>
                </c:pt>
                <c:pt idx="3979" formatCode="General">
                  <c:v>214.22299999999998</c:v>
                </c:pt>
                <c:pt idx="3980" formatCode="General">
                  <c:v>213.70899999999997</c:v>
                </c:pt>
                <c:pt idx="3981" formatCode="General">
                  <c:v>213.03700000000001</c:v>
                </c:pt>
                <c:pt idx="3982" formatCode="General">
                  <c:v>212.583</c:v>
                </c:pt>
                <c:pt idx="3983" formatCode="General">
                  <c:v>212.22499999999999</c:v>
                </c:pt>
                <c:pt idx="3984" formatCode="General">
                  <c:v>211.96100000000001</c:v>
                </c:pt>
                <c:pt idx="3985" formatCode="General">
                  <c:v>211.501</c:v>
                </c:pt>
                <c:pt idx="3986" formatCode="General">
                  <c:v>211.14599999999999</c:v>
                </c:pt>
                <c:pt idx="3987" formatCode="General">
                  <c:v>210.70299999999997</c:v>
                </c:pt>
                <c:pt idx="3988" formatCode="General">
                  <c:v>210.15600000000001</c:v>
                </c:pt>
                <c:pt idx="3989" formatCode="General">
                  <c:v>209.626</c:v>
                </c:pt>
                <c:pt idx="3990" formatCode="General">
                  <c:v>209.13899999999998</c:v>
                </c:pt>
                <c:pt idx="3991" formatCode="General">
                  <c:v>208.61599999999999</c:v>
                </c:pt>
                <c:pt idx="3992" formatCode="General">
                  <c:v>208.26399999999998</c:v>
                </c:pt>
                <c:pt idx="3993" formatCode="General">
                  <c:v>207.55100000000002</c:v>
                </c:pt>
                <c:pt idx="3994" formatCode="General">
                  <c:v>207.10499999999999</c:v>
                </c:pt>
                <c:pt idx="3995" formatCode="General">
                  <c:v>206.71299999999999</c:v>
                </c:pt>
                <c:pt idx="3996" formatCode="General">
                  <c:v>206.39500000000001</c:v>
                </c:pt>
                <c:pt idx="3997" formatCode="General">
                  <c:v>206.077</c:v>
                </c:pt>
                <c:pt idx="3998" formatCode="General">
                  <c:v>205.84300000000002</c:v>
                </c:pt>
                <c:pt idx="3999" formatCode="General">
                  <c:v>205.38100000000003</c:v>
                </c:pt>
                <c:pt idx="4000" formatCode="General">
                  <c:v>205.036</c:v>
                </c:pt>
                <c:pt idx="4001" formatCode="General">
                  <c:v>204.541</c:v>
                </c:pt>
                <c:pt idx="4002" formatCode="General">
                  <c:v>204.196</c:v>
                </c:pt>
                <c:pt idx="4003" formatCode="General">
                  <c:v>203.76399999999998</c:v>
                </c:pt>
                <c:pt idx="4004" formatCode="General">
                  <c:v>203.34399999999999</c:v>
                </c:pt>
                <c:pt idx="4005" formatCode="General">
                  <c:v>203.01499999999999</c:v>
                </c:pt>
                <c:pt idx="4006" formatCode="General">
                  <c:v>201.74099999999999</c:v>
                </c:pt>
                <c:pt idx="4007" formatCode="General">
                  <c:v>201.44200000000001</c:v>
                </c:pt>
                <c:pt idx="4008" formatCode="General">
                  <c:v>201.184</c:v>
                </c:pt>
                <c:pt idx="4009" formatCode="General">
                  <c:v>200.71299999999999</c:v>
                </c:pt>
                <c:pt idx="4010" formatCode="General">
                  <c:v>200.28800000000001</c:v>
                </c:pt>
                <c:pt idx="4011" formatCode="General">
                  <c:v>199.76999999999998</c:v>
                </c:pt>
                <c:pt idx="4012" formatCode="General">
                  <c:v>199.39000000000001</c:v>
                </c:pt>
                <c:pt idx="4013" formatCode="General">
                  <c:v>198.893</c:v>
                </c:pt>
                <c:pt idx="4014" formatCode="General">
                  <c:v>198.517</c:v>
                </c:pt>
                <c:pt idx="4015" formatCode="General">
                  <c:v>198.17499999999998</c:v>
                </c:pt>
                <c:pt idx="4016" formatCode="General">
                  <c:v>197.95500000000001</c:v>
                </c:pt>
                <c:pt idx="4017" formatCode="General">
                  <c:v>197.655</c:v>
                </c:pt>
                <c:pt idx="4018" formatCode="General">
                  <c:v>197.18800000000002</c:v>
                </c:pt>
                <c:pt idx="4019" formatCode="General">
                  <c:v>196.81800000000001</c:v>
                </c:pt>
                <c:pt idx="4020" formatCode="General">
                  <c:v>196.416</c:v>
                </c:pt>
                <c:pt idx="4021" formatCode="General">
                  <c:v>196.148</c:v>
                </c:pt>
                <c:pt idx="4022" formatCode="General">
                  <c:v>195.78100000000001</c:v>
                </c:pt>
                <c:pt idx="4023" formatCode="General">
                  <c:v>195.261</c:v>
                </c:pt>
                <c:pt idx="4024" formatCode="General">
                  <c:v>194.92700000000002</c:v>
                </c:pt>
                <c:pt idx="4025" formatCode="General">
                  <c:v>194.56800000000001</c:v>
                </c:pt>
                <c:pt idx="4026" formatCode="General">
                  <c:v>194.15900000000002</c:v>
                </c:pt>
                <c:pt idx="4027" formatCode="General">
                  <c:v>193.82600000000002</c:v>
                </c:pt>
                <c:pt idx="4028" formatCode="General">
                  <c:v>193.63</c:v>
                </c:pt>
                <c:pt idx="4029" formatCode="General">
                  <c:v>193.33</c:v>
                </c:pt>
                <c:pt idx="4030" formatCode="General">
                  <c:v>192.99100000000001</c:v>
                </c:pt>
                <c:pt idx="4031" formatCode="General">
                  <c:v>192.596</c:v>
                </c:pt>
                <c:pt idx="4032" formatCode="General">
                  <c:v>192.36</c:v>
                </c:pt>
                <c:pt idx="4033" formatCode="General">
                  <c:v>192.006</c:v>
                </c:pt>
                <c:pt idx="4034" formatCode="General">
                  <c:v>191.65300000000002</c:v>
                </c:pt>
                <c:pt idx="4035" formatCode="General">
                  <c:v>191.25900000000001</c:v>
                </c:pt>
                <c:pt idx="4036" formatCode="General">
                  <c:v>190.90800000000002</c:v>
                </c:pt>
                <c:pt idx="4037" formatCode="General">
                  <c:v>190.65300000000002</c:v>
                </c:pt>
                <c:pt idx="4038" formatCode="General">
                  <c:v>190.26</c:v>
                </c:pt>
                <c:pt idx="4039" formatCode="General">
                  <c:v>189.97</c:v>
                </c:pt>
                <c:pt idx="4040" formatCode="General">
                  <c:v>189.66800000000001</c:v>
                </c:pt>
                <c:pt idx="4041" formatCode="General">
                  <c:v>189.22299999999998</c:v>
                </c:pt>
                <c:pt idx="4042" formatCode="General">
                  <c:v>188.535</c:v>
                </c:pt>
                <c:pt idx="4043" formatCode="General">
                  <c:v>188.126</c:v>
                </c:pt>
                <c:pt idx="4044" formatCode="General">
                  <c:v>187.84200000000001</c:v>
                </c:pt>
                <c:pt idx="4045" formatCode="General">
                  <c:v>187.465</c:v>
                </c:pt>
                <c:pt idx="4046" formatCode="General">
                  <c:v>187.09399999999999</c:v>
                </c:pt>
                <c:pt idx="4047" formatCode="General">
                  <c:v>186.71699999999998</c:v>
                </c:pt>
                <c:pt idx="4048" formatCode="General">
                  <c:v>186.37300000000002</c:v>
                </c:pt>
                <c:pt idx="4049" formatCode="General">
                  <c:v>186.035</c:v>
                </c:pt>
                <c:pt idx="4050" formatCode="General">
                  <c:v>185.73</c:v>
                </c:pt>
                <c:pt idx="4051" formatCode="General">
                  <c:v>185.33800000000002</c:v>
                </c:pt>
                <c:pt idx="4052" formatCode="General">
                  <c:v>185.083</c:v>
                </c:pt>
                <c:pt idx="4053" formatCode="General">
                  <c:v>184.791</c:v>
                </c:pt>
                <c:pt idx="4054" formatCode="General">
                  <c:v>184.577</c:v>
                </c:pt>
                <c:pt idx="4055" formatCode="General">
                  <c:v>184.26899999999998</c:v>
                </c:pt>
                <c:pt idx="4056" formatCode="General">
                  <c:v>183.721</c:v>
                </c:pt>
                <c:pt idx="4057" formatCode="General">
                  <c:v>183.33700000000002</c:v>
                </c:pt>
                <c:pt idx="4058" formatCode="General">
                  <c:v>183.005</c:v>
                </c:pt>
                <c:pt idx="4059" formatCode="General">
                  <c:v>182.63</c:v>
                </c:pt>
                <c:pt idx="4060" formatCode="General">
                  <c:v>182.31800000000001</c:v>
                </c:pt>
                <c:pt idx="4061" formatCode="General">
                  <c:v>181.32800000000003</c:v>
                </c:pt>
                <c:pt idx="4062" formatCode="General">
                  <c:v>181.053</c:v>
                </c:pt>
                <c:pt idx="4063" formatCode="General">
                  <c:v>180.67</c:v>
                </c:pt>
                <c:pt idx="4064" formatCode="General">
                  <c:v>180.33500000000001</c:v>
                </c:pt>
                <c:pt idx="4065" formatCode="General">
                  <c:v>179.971</c:v>
                </c:pt>
                <c:pt idx="4066" formatCode="General">
                  <c:v>179.63899999999998</c:v>
                </c:pt>
                <c:pt idx="4067" formatCode="General">
                  <c:v>179.29</c:v>
                </c:pt>
                <c:pt idx="4068" formatCode="General">
                  <c:v>179.03700000000001</c:v>
                </c:pt>
                <c:pt idx="4069" formatCode="General">
                  <c:v>178.75</c:v>
                </c:pt>
                <c:pt idx="4070" formatCode="General">
                  <c:v>178.565</c:v>
                </c:pt>
                <c:pt idx="4071" formatCode="General">
                  <c:v>178.196</c:v>
                </c:pt>
                <c:pt idx="4072" formatCode="General">
                  <c:v>177.87700000000001</c:v>
                </c:pt>
                <c:pt idx="4073" formatCode="General">
                  <c:v>177.57299999999998</c:v>
                </c:pt>
                <c:pt idx="4074" formatCode="General">
                  <c:v>177.267</c:v>
                </c:pt>
                <c:pt idx="4075" formatCode="General">
                  <c:v>176.86</c:v>
                </c:pt>
                <c:pt idx="4076" formatCode="General">
                  <c:v>176.57</c:v>
                </c:pt>
                <c:pt idx="4077" formatCode="General">
                  <c:v>176.25300000000001</c:v>
                </c:pt>
                <c:pt idx="4078" formatCode="General">
                  <c:v>175.80500000000001</c:v>
                </c:pt>
                <c:pt idx="4079" formatCode="General">
                  <c:v>175.50200000000001</c:v>
                </c:pt>
                <c:pt idx="4080" formatCode="General">
                  <c:v>175.25900000000001</c:v>
                </c:pt>
                <c:pt idx="4081" formatCode="General">
                  <c:v>174.971</c:v>
                </c:pt>
                <c:pt idx="4082" formatCode="General">
                  <c:v>174.59700000000001</c:v>
                </c:pt>
                <c:pt idx="4083" formatCode="General">
                  <c:v>174.25700000000001</c:v>
                </c:pt>
                <c:pt idx="4084" formatCode="General">
                  <c:v>174.005</c:v>
                </c:pt>
                <c:pt idx="4085" formatCode="General">
                  <c:v>173.78200000000001</c:v>
                </c:pt>
                <c:pt idx="4086" formatCode="General">
                  <c:v>173.399</c:v>
                </c:pt>
                <c:pt idx="4087" formatCode="General">
                  <c:v>173.15</c:v>
                </c:pt>
                <c:pt idx="4088" formatCode="General">
                  <c:v>172.82100000000003</c:v>
                </c:pt>
                <c:pt idx="4089" formatCode="General">
                  <c:v>172.52500000000001</c:v>
                </c:pt>
                <c:pt idx="4090" formatCode="General">
                  <c:v>172.18900000000002</c:v>
                </c:pt>
                <c:pt idx="4091" formatCode="General">
                  <c:v>171.88700000000003</c:v>
                </c:pt>
                <c:pt idx="4092" formatCode="General">
                  <c:v>171.55</c:v>
                </c:pt>
                <c:pt idx="4093" formatCode="General">
                  <c:v>171.16</c:v>
                </c:pt>
                <c:pt idx="4094" formatCode="General">
                  <c:v>170.83600000000001</c:v>
                </c:pt>
                <c:pt idx="4095" formatCode="General">
                  <c:v>170.578</c:v>
                </c:pt>
                <c:pt idx="4096" formatCode="General">
                  <c:v>170.28900000000002</c:v>
                </c:pt>
                <c:pt idx="4097" formatCode="General">
                  <c:v>169.93100000000001</c:v>
                </c:pt>
                <c:pt idx="4098" formatCode="General">
                  <c:v>169.52500000000001</c:v>
                </c:pt>
                <c:pt idx="4099" formatCode="General">
                  <c:v>169.29899999999998</c:v>
                </c:pt>
                <c:pt idx="4100" formatCode="General">
                  <c:v>168.96200000000002</c:v>
                </c:pt>
                <c:pt idx="4101" formatCode="General">
                  <c:v>168.63899999999998</c:v>
                </c:pt>
                <c:pt idx="4102" formatCode="General">
                  <c:v>168.40600000000001</c:v>
                </c:pt>
                <c:pt idx="4103" formatCode="General">
                  <c:v>167.88500000000002</c:v>
                </c:pt>
                <c:pt idx="4104" formatCode="General">
                  <c:v>167.666</c:v>
                </c:pt>
                <c:pt idx="4105" formatCode="General">
                  <c:v>167.36</c:v>
                </c:pt>
                <c:pt idx="4106" formatCode="General">
                  <c:v>167.07</c:v>
                </c:pt>
                <c:pt idx="4107" formatCode="General">
                  <c:v>166.81200000000001</c:v>
                </c:pt>
                <c:pt idx="4108" formatCode="General">
                  <c:v>166.548</c:v>
                </c:pt>
                <c:pt idx="4109" formatCode="General">
                  <c:v>166.17</c:v>
                </c:pt>
                <c:pt idx="4110" formatCode="General">
                  <c:v>165.869</c:v>
                </c:pt>
                <c:pt idx="4111" formatCode="General">
                  <c:v>165.62100000000001</c:v>
                </c:pt>
                <c:pt idx="4112" formatCode="General">
                  <c:v>165.29399999999998</c:v>
                </c:pt>
                <c:pt idx="4113" formatCode="General">
                  <c:v>165.02500000000001</c:v>
                </c:pt>
                <c:pt idx="4114" formatCode="General">
                  <c:v>164.77299999999997</c:v>
                </c:pt>
                <c:pt idx="4115" formatCode="General">
                  <c:v>164.03700000000001</c:v>
                </c:pt>
                <c:pt idx="4116" formatCode="General">
                  <c:v>163.82600000000002</c:v>
                </c:pt>
                <c:pt idx="4117" formatCode="General">
                  <c:v>163.55000000000001</c:v>
                </c:pt>
                <c:pt idx="4118" formatCode="General">
                  <c:v>162.99200000000002</c:v>
                </c:pt>
                <c:pt idx="4119" formatCode="General">
                  <c:v>162.70599999999999</c:v>
                </c:pt>
                <c:pt idx="4120" formatCode="General">
                  <c:v>162.32500000000002</c:v>
                </c:pt>
                <c:pt idx="4121" formatCode="General">
                  <c:v>162.01299999999998</c:v>
                </c:pt>
                <c:pt idx="4122" formatCode="General">
                  <c:v>161.77899999999997</c:v>
                </c:pt>
                <c:pt idx="4123" formatCode="General">
                  <c:v>161.56700000000001</c:v>
                </c:pt>
                <c:pt idx="4124" formatCode="General">
                  <c:v>161.38300000000001</c:v>
                </c:pt>
                <c:pt idx="4125" formatCode="General">
                  <c:v>161.178</c:v>
                </c:pt>
                <c:pt idx="4126" formatCode="General">
                  <c:v>160.82800000000003</c:v>
                </c:pt>
                <c:pt idx="4127" formatCode="General">
                  <c:v>160.53900000000002</c:v>
                </c:pt>
                <c:pt idx="4128" formatCode="General">
                  <c:v>160.31300000000002</c:v>
                </c:pt>
                <c:pt idx="4129" formatCode="General">
                  <c:v>159.82700000000003</c:v>
                </c:pt>
                <c:pt idx="4130" formatCode="General">
                  <c:v>159.523</c:v>
                </c:pt>
                <c:pt idx="4131" formatCode="General">
                  <c:v>159.285</c:v>
                </c:pt>
                <c:pt idx="4132" formatCode="General">
                  <c:v>158.97399999999999</c:v>
                </c:pt>
                <c:pt idx="4133" formatCode="General">
                  <c:v>158.44899999999998</c:v>
                </c:pt>
                <c:pt idx="4134" formatCode="General">
                  <c:v>158.20499999999998</c:v>
                </c:pt>
                <c:pt idx="4135" formatCode="General">
                  <c:v>157.87100000000001</c:v>
                </c:pt>
                <c:pt idx="4136" formatCode="General">
                  <c:v>157.51899999999998</c:v>
                </c:pt>
                <c:pt idx="4137" formatCode="General">
                  <c:v>157.256</c:v>
                </c:pt>
                <c:pt idx="4138" formatCode="General">
                  <c:v>156.93600000000001</c:v>
                </c:pt>
                <c:pt idx="4139" formatCode="General">
                  <c:v>156.672</c:v>
                </c:pt>
                <c:pt idx="4140" formatCode="General">
                  <c:v>156.36600000000001</c:v>
                </c:pt>
                <c:pt idx="4141" formatCode="General">
                  <c:v>156.10899999999998</c:v>
                </c:pt>
                <c:pt idx="4142" formatCode="General">
                  <c:v>155.84200000000001</c:v>
                </c:pt>
                <c:pt idx="4143" formatCode="General">
                  <c:v>155.55100000000002</c:v>
                </c:pt>
                <c:pt idx="4144" formatCode="General">
                  <c:v>155.24499999999998</c:v>
                </c:pt>
                <c:pt idx="4145" formatCode="General">
                  <c:v>154.98400000000001</c:v>
                </c:pt>
                <c:pt idx="4146" formatCode="General">
                  <c:v>154.762</c:v>
                </c:pt>
                <c:pt idx="4147" formatCode="General">
                  <c:v>154.51399999999998</c:v>
                </c:pt>
                <c:pt idx="4148" formatCode="General">
                  <c:v>154.20299999999997</c:v>
                </c:pt>
                <c:pt idx="4149" formatCode="General">
                  <c:v>153.77599999999998</c:v>
                </c:pt>
                <c:pt idx="4150" formatCode="General">
                  <c:v>153.54399999999998</c:v>
                </c:pt>
                <c:pt idx="4151" formatCode="General">
                  <c:v>153.291</c:v>
                </c:pt>
                <c:pt idx="4152" formatCode="General">
                  <c:v>152.91899999999998</c:v>
                </c:pt>
                <c:pt idx="4153" formatCode="General">
                  <c:v>152.626</c:v>
                </c:pt>
                <c:pt idx="4154" formatCode="General">
                  <c:v>152.221</c:v>
                </c:pt>
                <c:pt idx="4155" formatCode="General">
                  <c:v>151.94</c:v>
                </c:pt>
                <c:pt idx="4156" formatCode="General">
                  <c:v>151.60999999999999</c:v>
                </c:pt>
                <c:pt idx="4157" formatCode="General">
                  <c:v>151.40300000000002</c:v>
                </c:pt>
                <c:pt idx="4158" formatCode="General">
                  <c:v>151.07599999999999</c:v>
                </c:pt>
                <c:pt idx="4159" formatCode="General">
                  <c:v>150.87800000000001</c:v>
                </c:pt>
                <c:pt idx="4160" formatCode="General">
                  <c:v>150.61399999999998</c:v>
                </c:pt>
                <c:pt idx="4161" formatCode="General">
                  <c:v>150.21699999999998</c:v>
                </c:pt>
                <c:pt idx="4162" formatCode="General">
                  <c:v>149.93200000000002</c:v>
                </c:pt>
                <c:pt idx="4163" formatCode="General">
                  <c:v>149.73099999999999</c:v>
                </c:pt>
                <c:pt idx="4164" formatCode="General">
                  <c:v>149.47399999999999</c:v>
                </c:pt>
                <c:pt idx="4165" formatCode="General">
                  <c:v>149.285</c:v>
                </c:pt>
                <c:pt idx="4166" formatCode="General">
                  <c:v>149.00200000000001</c:v>
                </c:pt>
                <c:pt idx="4167" formatCode="General">
                  <c:v>148.684</c:v>
                </c:pt>
                <c:pt idx="4168" formatCode="General">
                  <c:v>147.65900000000002</c:v>
                </c:pt>
                <c:pt idx="4169" formatCode="General">
                  <c:v>147.44299999999998</c:v>
                </c:pt>
                <c:pt idx="4170" formatCode="General">
                  <c:v>147.13200000000001</c:v>
                </c:pt>
                <c:pt idx="4171" formatCode="General">
                  <c:v>146.78</c:v>
                </c:pt>
                <c:pt idx="4172" formatCode="General">
                  <c:v>146.53700000000001</c:v>
                </c:pt>
                <c:pt idx="4173" formatCode="General">
                  <c:v>146.417</c:v>
                </c:pt>
                <c:pt idx="4174" formatCode="General">
                  <c:v>146.23599999999999</c:v>
                </c:pt>
                <c:pt idx="4175" formatCode="General">
                  <c:v>146.02600000000001</c:v>
                </c:pt>
                <c:pt idx="4176" formatCode="General">
                  <c:v>145.82000000000002</c:v>
                </c:pt>
                <c:pt idx="4177" formatCode="General">
                  <c:v>145.477</c:v>
                </c:pt>
                <c:pt idx="4178" formatCode="General">
                  <c:v>145.15900000000002</c:v>
                </c:pt>
                <c:pt idx="4179" formatCode="General">
                  <c:v>144.791</c:v>
                </c:pt>
                <c:pt idx="4180" formatCode="General">
                  <c:v>144.435</c:v>
                </c:pt>
                <c:pt idx="4181" formatCode="General">
                  <c:v>144.148</c:v>
                </c:pt>
                <c:pt idx="4182" formatCode="General">
                  <c:v>143.82700000000003</c:v>
                </c:pt>
                <c:pt idx="4183" formatCode="General">
                  <c:v>143.58200000000002</c:v>
                </c:pt>
                <c:pt idx="4184" formatCode="General">
                  <c:v>143.261</c:v>
                </c:pt>
                <c:pt idx="4185" formatCode="General">
                  <c:v>142.976</c:v>
                </c:pt>
                <c:pt idx="4186" formatCode="General">
                  <c:v>141.91999999999999</c:v>
                </c:pt>
                <c:pt idx="4187" formatCode="General">
                  <c:v>141.71299999999999</c:v>
                </c:pt>
                <c:pt idx="4188" formatCode="General">
                  <c:v>141.46300000000002</c:v>
                </c:pt>
                <c:pt idx="4189" formatCode="General">
                  <c:v>141.22800000000001</c:v>
                </c:pt>
                <c:pt idx="4190" formatCode="General">
                  <c:v>140.893</c:v>
                </c:pt>
                <c:pt idx="4191" formatCode="General">
                  <c:v>140.57399999999998</c:v>
                </c:pt>
                <c:pt idx="4192" formatCode="General">
                  <c:v>140.31200000000001</c:v>
                </c:pt>
                <c:pt idx="4193" formatCode="General">
                  <c:v>140.02500000000001</c:v>
                </c:pt>
                <c:pt idx="4194" formatCode="General">
                  <c:v>139.82200000000003</c:v>
                </c:pt>
                <c:pt idx="4195" formatCode="General">
                  <c:v>139.548</c:v>
                </c:pt>
                <c:pt idx="4196" formatCode="General">
                  <c:v>139.297</c:v>
                </c:pt>
                <c:pt idx="4197" formatCode="General">
                  <c:v>138.976</c:v>
                </c:pt>
                <c:pt idx="4198" formatCode="General">
                  <c:v>138.71399999999997</c:v>
                </c:pt>
                <c:pt idx="4199" formatCode="General">
                  <c:v>138.43100000000001</c:v>
                </c:pt>
                <c:pt idx="4200" formatCode="General">
                  <c:v>138.21299999999999</c:v>
                </c:pt>
                <c:pt idx="4201" formatCode="General">
                  <c:v>137.93200000000002</c:v>
                </c:pt>
                <c:pt idx="4202" formatCode="General">
                  <c:v>137.583</c:v>
                </c:pt>
                <c:pt idx="4203" formatCode="General">
                  <c:v>136.965</c:v>
                </c:pt>
                <c:pt idx="4204" formatCode="General">
                  <c:v>136.70999999999998</c:v>
                </c:pt>
                <c:pt idx="4205" formatCode="General">
                  <c:v>136.49300000000002</c:v>
                </c:pt>
                <c:pt idx="4206" formatCode="General">
                  <c:v>136.23499999999999</c:v>
                </c:pt>
                <c:pt idx="4207" formatCode="General">
                  <c:v>135.91200000000001</c:v>
                </c:pt>
                <c:pt idx="4208" formatCode="General">
                  <c:v>135.70599999999999</c:v>
                </c:pt>
                <c:pt idx="4209" formatCode="General">
                  <c:v>135.48600000000002</c:v>
                </c:pt>
                <c:pt idx="4210" formatCode="General">
                  <c:v>135.25900000000001</c:v>
                </c:pt>
                <c:pt idx="4211" formatCode="General">
                  <c:v>135.09200000000001</c:v>
                </c:pt>
                <c:pt idx="4212" formatCode="General">
                  <c:v>134.16899999999998</c:v>
                </c:pt>
                <c:pt idx="4213" formatCode="General">
                  <c:v>133.93900000000002</c:v>
                </c:pt>
                <c:pt idx="4214" formatCode="General">
                  <c:v>133.76299999999998</c:v>
                </c:pt>
                <c:pt idx="4215" formatCode="General">
                  <c:v>133.52200000000002</c:v>
                </c:pt>
                <c:pt idx="4216" formatCode="General">
                  <c:v>133.18300000000002</c:v>
                </c:pt>
                <c:pt idx="4217" formatCode="General">
                  <c:v>132.941</c:v>
                </c:pt>
                <c:pt idx="4218" formatCode="General">
                  <c:v>132.62700000000001</c:v>
                </c:pt>
                <c:pt idx="4219" formatCode="General">
                  <c:v>132.32900000000001</c:v>
                </c:pt>
                <c:pt idx="4220" formatCode="General">
                  <c:v>132.08600000000001</c:v>
                </c:pt>
                <c:pt idx="4221" formatCode="General">
                  <c:v>131.834</c:v>
                </c:pt>
                <c:pt idx="4222" formatCode="General">
                  <c:v>131.453</c:v>
                </c:pt>
                <c:pt idx="4223" formatCode="General">
                  <c:v>131.22899999999998</c:v>
                </c:pt>
                <c:pt idx="4224" formatCode="General">
                  <c:v>131.04499999999999</c:v>
                </c:pt>
                <c:pt idx="4225" formatCode="General">
                  <c:v>130.798</c:v>
                </c:pt>
                <c:pt idx="4226" formatCode="General">
                  <c:v>130.61699999999999</c:v>
                </c:pt>
                <c:pt idx="4227" formatCode="General">
                  <c:v>130.37300000000002</c:v>
                </c:pt>
                <c:pt idx="4228" formatCode="General">
                  <c:v>130.13999999999999</c:v>
                </c:pt>
                <c:pt idx="4229" formatCode="General">
                  <c:v>129.99</c:v>
                </c:pt>
                <c:pt idx="4230" formatCode="General">
                  <c:v>129.76399999999998</c:v>
                </c:pt>
                <c:pt idx="4231" formatCode="General">
                  <c:v>129.51899999999998</c:v>
                </c:pt>
                <c:pt idx="4232" formatCode="General">
                  <c:v>129.28700000000001</c:v>
                </c:pt>
                <c:pt idx="4233" formatCode="General">
                  <c:v>128.99700000000001</c:v>
                </c:pt>
                <c:pt idx="4234" formatCode="General">
                  <c:v>128.755</c:v>
                </c:pt>
                <c:pt idx="4235" formatCode="General">
                  <c:v>128.54</c:v>
                </c:pt>
                <c:pt idx="4236" formatCode="General">
                  <c:v>128.35000000000002</c:v>
                </c:pt>
                <c:pt idx="4237" formatCode="General">
                  <c:v>128.16499999999999</c:v>
                </c:pt>
                <c:pt idx="4238" formatCode="General">
                  <c:v>127.893</c:v>
                </c:pt>
                <c:pt idx="4239" formatCode="General">
                  <c:v>127.76300000000002</c:v>
                </c:pt>
                <c:pt idx="4240" formatCode="General">
                  <c:v>127.462</c:v>
                </c:pt>
                <c:pt idx="4241" formatCode="General">
                  <c:v>127.21899999999999</c:v>
                </c:pt>
                <c:pt idx="4242" formatCode="General">
                  <c:v>126.71100000000001</c:v>
                </c:pt>
                <c:pt idx="4243" formatCode="General">
                  <c:v>126.44200000000001</c:v>
                </c:pt>
                <c:pt idx="4244" formatCode="General">
                  <c:v>126.17700000000001</c:v>
                </c:pt>
                <c:pt idx="4245" formatCode="General">
                  <c:v>125.93700000000001</c:v>
                </c:pt>
                <c:pt idx="4246" formatCode="General">
                  <c:v>125.65900000000001</c:v>
                </c:pt>
                <c:pt idx="4247" formatCode="General">
                  <c:v>125.44700000000002</c:v>
                </c:pt>
                <c:pt idx="4248" formatCode="General">
                  <c:v>125.26600000000002</c:v>
                </c:pt>
                <c:pt idx="4249" formatCode="General">
                  <c:v>125.04600000000002</c:v>
                </c:pt>
                <c:pt idx="4250" formatCode="General">
                  <c:v>124.848</c:v>
                </c:pt>
                <c:pt idx="4251" formatCode="General">
                  <c:v>124.643</c:v>
                </c:pt>
                <c:pt idx="4252" formatCode="General">
                  <c:v>124.408</c:v>
                </c:pt>
                <c:pt idx="4253" formatCode="General">
                  <c:v>124.17299999999999</c:v>
                </c:pt>
                <c:pt idx="4254" formatCode="General">
                  <c:v>123.90700000000001</c:v>
                </c:pt>
                <c:pt idx="4255" formatCode="General">
                  <c:v>123.592</c:v>
                </c:pt>
                <c:pt idx="4256" formatCode="General">
                  <c:v>123.295</c:v>
                </c:pt>
                <c:pt idx="4257" formatCode="General">
                  <c:v>123.021</c:v>
                </c:pt>
                <c:pt idx="4258" formatCode="General">
                  <c:v>122.85299999999998</c:v>
                </c:pt>
                <c:pt idx="4259" formatCode="General">
                  <c:v>122.63</c:v>
                </c:pt>
                <c:pt idx="4260" formatCode="General">
                  <c:v>122.482</c:v>
                </c:pt>
                <c:pt idx="4261" formatCode="General">
                  <c:v>122.29</c:v>
                </c:pt>
                <c:pt idx="4262" formatCode="General">
                  <c:v>122.05</c:v>
                </c:pt>
                <c:pt idx="4263" formatCode="General">
                  <c:v>121.88</c:v>
                </c:pt>
                <c:pt idx="4264" formatCode="General">
                  <c:v>121.67499999999998</c:v>
                </c:pt>
                <c:pt idx="4265" formatCode="General">
                  <c:v>120.979</c:v>
                </c:pt>
                <c:pt idx="4266" formatCode="General">
                  <c:v>120.752</c:v>
                </c:pt>
                <c:pt idx="4267" formatCode="General">
                  <c:v>120.49100000000001</c:v>
                </c:pt>
                <c:pt idx="4268" formatCode="General">
                  <c:v>120.313</c:v>
                </c:pt>
                <c:pt idx="4269" formatCode="General">
                  <c:v>120.062</c:v>
                </c:pt>
                <c:pt idx="4270" formatCode="General">
                  <c:v>119.839</c:v>
                </c:pt>
                <c:pt idx="4271" formatCode="General">
                  <c:v>119.643</c:v>
                </c:pt>
                <c:pt idx="4272" formatCode="General">
                  <c:v>119.44300000000001</c:v>
                </c:pt>
                <c:pt idx="4273" formatCode="General">
                  <c:v>119.27</c:v>
                </c:pt>
                <c:pt idx="4274" formatCode="General">
                  <c:v>119.11799999999999</c:v>
                </c:pt>
                <c:pt idx="4275" formatCode="General">
                  <c:v>118.889</c:v>
                </c:pt>
                <c:pt idx="4276" formatCode="General">
                  <c:v>118.65600000000001</c:v>
                </c:pt>
                <c:pt idx="4277" formatCode="General">
                  <c:v>118.42700000000002</c:v>
                </c:pt>
                <c:pt idx="4278" formatCode="General">
                  <c:v>118.28700000000002</c:v>
                </c:pt>
                <c:pt idx="4279" formatCode="General">
                  <c:v>118.092</c:v>
                </c:pt>
                <c:pt idx="4280" formatCode="General">
                  <c:v>117.90100000000001</c:v>
                </c:pt>
                <c:pt idx="4281" formatCode="General">
                  <c:v>117.66800000000001</c:v>
                </c:pt>
                <c:pt idx="4282" formatCode="General">
                  <c:v>117.428</c:v>
                </c:pt>
                <c:pt idx="4283" formatCode="General">
                  <c:v>117.01700000000001</c:v>
                </c:pt>
                <c:pt idx="4284" formatCode="General">
                  <c:v>116.795</c:v>
                </c:pt>
                <c:pt idx="4285" formatCode="General">
                  <c:v>116.62499999999999</c:v>
                </c:pt>
                <c:pt idx="4286" formatCode="General">
                  <c:v>116.471</c:v>
                </c:pt>
                <c:pt idx="4287" formatCode="General">
                  <c:v>116.26900000000002</c:v>
                </c:pt>
                <c:pt idx="4288" formatCode="General">
                  <c:v>116.11499999999999</c:v>
                </c:pt>
                <c:pt idx="4289" formatCode="General">
                  <c:v>115.91300000000001</c:v>
                </c:pt>
                <c:pt idx="4290" formatCode="General">
                  <c:v>115.742</c:v>
                </c:pt>
                <c:pt idx="4291" formatCode="General">
                  <c:v>115.584</c:v>
                </c:pt>
                <c:pt idx="4292" formatCode="General">
                  <c:v>115.426</c:v>
                </c:pt>
                <c:pt idx="4293" formatCode="General">
                  <c:v>115.202</c:v>
                </c:pt>
                <c:pt idx="4294" formatCode="General">
                  <c:v>114.962</c:v>
                </c:pt>
                <c:pt idx="4295" formatCode="General">
                  <c:v>114.723</c:v>
                </c:pt>
                <c:pt idx="4296" formatCode="General">
                  <c:v>114.49900000000001</c:v>
                </c:pt>
                <c:pt idx="4297" formatCode="General">
                  <c:v>114.273</c:v>
                </c:pt>
                <c:pt idx="4298" formatCode="General">
                  <c:v>114.09399999999999</c:v>
                </c:pt>
                <c:pt idx="4299" formatCode="General">
                  <c:v>113.93600000000002</c:v>
                </c:pt>
                <c:pt idx="4300" formatCode="General">
                  <c:v>113.735</c:v>
                </c:pt>
                <c:pt idx="4301" formatCode="General">
                  <c:v>113.55</c:v>
                </c:pt>
                <c:pt idx="4302" formatCode="General">
                  <c:v>113.357</c:v>
                </c:pt>
                <c:pt idx="4303" formatCode="General">
                  <c:v>113.127</c:v>
                </c:pt>
                <c:pt idx="4304" formatCode="General">
                  <c:v>112.923</c:v>
                </c:pt>
                <c:pt idx="4305" formatCode="General">
                  <c:v>112.70399999999999</c:v>
                </c:pt>
                <c:pt idx="4306" formatCode="General">
                  <c:v>112.538</c:v>
                </c:pt>
                <c:pt idx="4307" formatCode="General">
                  <c:v>112.371</c:v>
                </c:pt>
                <c:pt idx="4308" formatCode="General">
                  <c:v>112.17100000000001</c:v>
                </c:pt>
                <c:pt idx="4309" formatCode="General">
                  <c:v>111.974</c:v>
                </c:pt>
                <c:pt idx="4310" formatCode="General">
                  <c:v>111.798</c:v>
                </c:pt>
                <c:pt idx="4311" formatCode="General">
                  <c:v>111.596</c:v>
                </c:pt>
                <c:pt idx="4312" formatCode="General">
                  <c:v>111.465</c:v>
                </c:pt>
                <c:pt idx="4313" formatCode="General">
                  <c:v>111.17299999999999</c:v>
                </c:pt>
                <c:pt idx="4314" formatCode="General">
                  <c:v>110.99400000000001</c:v>
                </c:pt>
                <c:pt idx="4315" formatCode="General">
                  <c:v>110.88800000000001</c:v>
                </c:pt>
                <c:pt idx="4316" formatCode="General">
                  <c:v>110.8</c:v>
                </c:pt>
                <c:pt idx="4317" formatCode="General">
                  <c:v>110.62899999999999</c:v>
                </c:pt>
                <c:pt idx="4318" formatCode="General">
                  <c:v>110.459</c:v>
                </c:pt>
                <c:pt idx="4319" formatCode="General">
                  <c:v>110.316</c:v>
                </c:pt>
                <c:pt idx="4320" formatCode="General">
                  <c:v>109.83499999999999</c:v>
                </c:pt>
                <c:pt idx="4321" formatCode="General">
                  <c:v>109.69199999999999</c:v>
                </c:pt>
                <c:pt idx="4322" formatCode="General">
                  <c:v>109.44800000000001</c:v>
                </c:pt>
                <c:pt idx="4323" formatCode="General">
                  <c:v>109.166</c:v>
                </c:pt>
                <c:pt idx="4324" formatCode="General">
                  <c:v>109.009</c:v>
                </c:pt>
                <c:pt idx="4325" formatCode="General">
                  <c:v>108.898</c:v>
                </c:pt>
                <c:pt idx="4326" formatCode="General">
                  <c:v>108.702</c:v>
                </c:pt>
                <c:pt idx="4327" formatCode="General">
                  <c:v>108.28100000000002</c:v>
                </c:pt>
                <c:pt idx="4328" formatCode="General">
                  <c:v>108.127</c:v>
                </c:pt>
                <c:pt idx="4329" formatCode="General">
                  <c:v>107.91400000000002</c:v>
                </c:pt>
                <c:pt idx="4330" formatCode="General">
                  <c:v>107.71299999999999</c:v>
                </c:pt>
                <c:pt idx="4331" formatCode="General">
                  <c:v>107.51900000000002</c:v>
                </c:pt>
                <c:pt idx="4332" formatCode="General">
                  <c:v>107.292</c:v>
                </c:pt>
                <c:pt idx="4333" formatCode="General">
                  <c:v>107.10799999999999</c:v>
                </c:pt>
                <c:pt idx="4334" formatCode="General">
                  <c:v>106.87599999999999</c:v>
                </c:pt>
                <c:pt idx="4335" formatCode="General">
                  <c:v>106.65900000000001</c:v>
                </c:pt>
                <c:pt idx="4336" formatCode="General">
                  <c:v>106.45699999999999</c:v>
                </c:pt>
                <c:pt idx="4337" formatCode="General">
                  <c:v>106.255</c:v>
                </c:pt>
                <c:pt idx="4338" formatCode="General">
                  <c:v>105.979</c:v>
                </c:pt>
                <c:pt idx="4339" formatCode="General">
                  <c:v>105.783</c:v>
                </c:pt>
                <c:pt idx="4340" formatCode="General">
                  <c:v>105.64700000000002</c:v>
                </c:pt>
                <c:pt idx="4341" formatCode="General">
                  <c:v>105.456</c:v>
                </c:pt>
                <c:pt idx="4342" formatCode="General">
                  <c:v>105.283</c:v>
                </c:pt>
                <c:pt idx="4343" formatCode="General">
                  <c:v>105.092</c:v>
                </c:pt>
                <c:pt idx="4344" formatCode="General">
                  <c:v>104.87299999999999</c:v>
                </c:pt>
                <c:pt idx="4345" formatCode="General">
                  <c:v>104.71299999999999</c:v>
                </c:pt>
                <c:pt idx="4346" formatCode="General">
                  <c:v>104.54600000000002</c:v>
                </c:pt>
                <c:pt idx="4347" formatCode="General">
                  <c:v>104.324</c:v>
                </c:pt>
                <c:pt idx="4348" formatCode="General">
                  <c:v>104.14700000000002</c:v>
                </c:pt>
                <c:pt idx="4349" formatCode="General">
                  <c:v>104.023</c:v>
                </c:pt>
                <c:pt idx="4350" formatCode="General">
                  <c:v>103.863</c:v>
                </c:pt>
                <c:pt idx="4351" formatCode="General">
                  <c:v>103.69799999999999</c:v>
                </c:pt>
                <c:pt idx="4352" formatCode="General">
                  <c:v>103.47799999999999</c:v>
                </c:pt>
                <c:pt idx="4353" formatCode="General">
                  <c:v>103.333</c:v>
                </c:pt>
                <c:pt idx="4354" formatCode="General">
                  <c:v>103.2</c:v>
                </c:pt>
                <c:pt idx="4355" formatCode="General">
                  <c:v>103.01600000000002</c:v>
                </c:pt>
                <c:pt idx="4356" formatCode="General">
                  <c:v>102.839</c:v>
                </c:pt>
                <c:pt idx="4357" formatCode="General">
                  <c:v>102.633</c:v>
                </c:pt>
                <c:pt idx="4358" formatCode="General">
                  <c:v>102.462</c:v>
                </c:pt>
                <c:pt idx="4359" formatCode="General">
                  <c:v>102.24400000000001</c:v>
                </c:pt>
                <c:pt idx="4360" formatCode="General">
                  <c:v>102.07599999999998</c:v>
                </c:pt>
                <c:pt idx="4361" formatCode="General">
                  <c:v>101.837</c:v>
                </c:pt>
                <c:pt idx="4362" formatCode="General">
                  <c:v>101.65900000000001</c:v>
                </c:pt>
                <c:pt idx="4363" formatCode="General">
                  <c:v>101.455</c:v>
                </c:pt>
                <c:pt idx="4364" formatCode="General">
                  <c:v>101.252</c:v>
                </c:pt>
                <c:pt idx="4365" formatCode="General">
                  <c:v>101.008</c:v>
                </c:pt>
                <c:pt idx="4366" formatCode="General">
                  <c:v>100.776</c:v>
                </c:pt>
                <c:pt idx="4367" formatCode="General">
                  <c:v>100.07</c:v>
                </c:pt>
                <c:pt idx="4368" formatCode="General">
                  <c:v>99.913300000000007</c:v>
                </c:pt>
                <c:pt idx="4369" formatCode="General">
                  <c:v>99.688299999999998</c:v>
                </c:pt>
                <c:pt idx="4370" formatCode="General">
                  <c:v>99.528999999999982</c:v>
                </c:pt>
                <c:pt idx="4371" formatCode="General">
                  <c:v>99.345399999999998</c:v>
                </c:pt>
                <c:pt idx="4372" formatCode="General">
                  <c:v>99.199799999999982</c:v>
                </c:pt>
                <c:pt idx="4373" formatCode="General">
                  <c:v>99.012500000000003</c:v>
                </c:pt>
                <c:pt idx="4374" formatCode="General">
                  <c:v>98.848000000000013</c:v>
                </c:pt>
                <c:pt idx="4375" formatCode="General">
                  <c:v>98.7363</c:v>
                </c:pt>
                <c:pt idx="4376" formatCode="General">
                  <c:v>98.583399999999983</c:v>
                </c:pt>
                <c:pt idx="4377" formatCode="General">
                  <c:v>98.334400000000002</c:v>
                </c:pt>
                <c:pt idx="4378" formatCode="General">
                  <c:v>98.233400000000003</c:v>
                </c:pt>
                <c:pt idx="4379" formatCode="General">
                  <c:v>98.002499999999998</c:v>
                </c:pt>
                <c:pt idx="4380" formatCode="General">
                  <c:v>97.830399999999983</c:v>
                </c:pt>
                <c:pt idx="4381" formatCode="General">
                  <c:v>97.627099999999999</c:v>
                </c:pt>
                <c:pt idx="4382" formatCode="General">
                  <c:v>97.445499999999996</c:v>
                </c:pt>
                <c:pt idx="4383" formatCode="General">
                  <c:v>97.266999999999996</c:v>
                </c:pt>
                <c:pt idx="4384" formatCode="General">
                  <c:v>96.606899999999982</c:v>
                </c:pt>
                <c:pt idx="4385" formatCode="General">
                  <c:v>96.362799999999979</c:v>
                </c:pt>
                <c:pt idx="4386" formatCode="General">
                  <c:v>96.249600000000015</c:v>
                </c:pt>
                <c:pt idx="4387" formatCode="General">
                  <c:v>96.070499999999981</c:v>
                </c:pt>
                <c:pt idx="4388" formatCode="General">
                  <c:v>95.798900000000003</c:v>
                </c:pt>
                <c:pt idx="4389" formatCode="General">
                  <c:v>95.612499999999983</c:v>
                </c:pt>
                <c:pt idx="4390" formatCode="General">
                  <c:v>95.440799999999996</c:v>
                </c:pt>
                <c:pt idx="4391" formatCode="General">
                  <c:v>95.276399999999981</c:v>
                </c:pt>
                <c:pt idx="4392" formatCode="General">
                  <c:v>95.041600000000017</c:v>
                </c:pt>
                <c:pt idx="4393" formatCode="General">
                  <c:v>94.895200000000003</c:v>
                </c:pt>
                <c:pt idx="4394" formatCode="General">
                  <c:v>94.720200000000006</c:v>
                </c:pt>
                <c:pt idx="4395" formatCode="General">
                  <c:v>94.501199999999997</c:v>
                </c:pt>
                <c:pt idx="4396" formatCode="General">
                  <c:v>94.296099999999996</c:v>
                </c:pt>
                <c:pt idx="4397" formatCode="General">
                  <c:v>94.141999999999996</c:v>
                </c:pt>
                <c:pt idx="4398" formatCode="General">
                  <c:v>93.941400000000016</c:v>
                </c:pt>
                <c:pt idx="4399" formatCode="General">
                  <c:v>93.809399999999982</c:v>
                </c:pt>
                <c:pt idx="4400" formatCode="General">
                  <c:v>93.611599999999996</c:v>
                </c:pt>
                <c:pt idx="4401" formatCode="General">
                  <c:v>93.441900000000018</c:v>
                </c:pt>
                <c:pt idx="4402" formatCode="General">
                  <c:v>93.271500000000003</c:v>
                </c:pt>
                <c:pt idx="4403" formatCode="General">
                  <c:v>93.088099999999983</c:v>
                </c:pt>
                <c:pt idx="4404" formatCode="General">
                  <c:v>92.918499999999995</c:v>
                </c:pt>
                <c:pt idx="4405" formatCode="General">
                  <c:v>92.732900000000001</c:v>
                </c:pt>
                <c:pt idx="4406" formatCode="General">
                  <c:v>92.371099999999998</c:v>
                </c:pt>
                <c:pt idx="4407" formatCode="General">
                  <c:v>92.22</c:v>
                </c:pt>
                <c:pt idx="4408" formatCode="General">
                  <c:v>92.0154</c:v>
                </c:pt>
                <c:pt idx="4409" formatCode="General">
                  <c:v>91.855699999999999</c:v>
                </c:pt>
                <c:pt idx="4410" formatCode="General">
                  <c:v>91.652799999999985</c:v>
                </c:pt>
                <c:pt idx="4411" formatCode="General">
                  <c:v>91.484200000000016</c:v>
                </c:pt>
                <c:pt idx="4412" formatCode="General">
                  <c:v>91.311300000000003</c:v>
                </c:pt>
                <c:pt idx="4413" formatCode="General">
                  <c:v>91.151600000000002</c:v>
                </c:pt>
                <c:pt idx="4414" formatCode="General">
                  <c:v>91.005200000000002</c:v>
                </c:pt>
                <c:pt idx="4415" formatCode="General">
                  <c:v>90.862099999999998</c:v>
                </c:pt>
                <c:pt idx="4416" formatCode="General">
                  <c:v>90.712000000000003</c:v>
                </c:pt>
                <c:pt idx="4417" formatCode="General">
                  <c:v>90.539599999999993</c:v>
                </c:pt>
                <c:pt idx="4418" formatCode="General">
                  <c:v>90.3964</c:v>
                </c:pt>
                <c:pt idx="4419" formatCode="General">
                  <c:v>89.746799999999993</c:v>
                </c:pt>
                <c:pt idx="4420" formatCode="General">
                  <c:v>89.460700000000003</c:v>
                </c:pt>
                <c:pt idx="4421" formatCode="General">
                  <c:v>89.320599999999999</c:v>
                </c:pt>
                <c:pt idx="4422" formatCode="General">
                  <c:v>89.131900000000002</c:v>
                </c:pt>
                <c:pt idx="4423" formatCode="General">
                  <c:v>88.985100000000003</c:v>
                </c:pt>
                <c:pt idx="4424" formatCode="General">
                  <c:v>88.859200000000001</c:v>
                </c:pt>
                <c:pt idx="4425" formatCode="General">
                  <c:v>88.7303</c:v>
                </c:pt>
                <c:pt idx="4426" formatCode="General">
                  <c:v>88.550399999999982</c:v>
                </c:pt>
                <c:pt idx="4427" formatCode="General">
                  <c:v>88.439300000000003</c:v>
                </c:pt>
                <c:pt idx="4428" formatCode="General">
                  <c:v>88.208399999999983</c:v>
                </c:pt>
                <c:pt idx="4429" formatCode="General">
                  <c:v>88.058499999999981</c:v>
                </c:pt>
                <c:pt idx="4430" formatCode="General">
                  <c:v>87.929100000000005</c:v>
                </c:pt>
                <c:pt idx="4431" formatCode="General">
                  <c:v>87.765100000000004</c:v>
                </c:pt>
                <c:pt idx="4432" formatCode="General">
                  <c:v>87.60939999999998</c:v>
                </c:pt>
                <c:pt idx="4433" formatCode="General">
                  <c:v>87.430700000000002</c:v>
                </c:pt>
                <c:pt idx="4434" formatCode="General">
                  <c:v>87.314200000000014</c:v>
                </c:pt>
                <c:pt idx="4435" formatCode="General">
                  <c:v>87.172899999999984</c:v>
                </c:pt>
                <c:pt idx="4436" formatCode="General">
                  <c:v>87.013900000000007</c:v>
                </c:pt>
                <c:pt idx="4437" formatCode="General">
                  <c:v>86.915700000000001</c:v>
                </c:pt>
                <c:pt idx="4438" formatCode="General">
                  <c:v>86.751099999999994</c:v>
                </c:pt>
                <c:pt idx="4439" formatCode="General">
                  <c:v>86.490200000000016</c:v>
                </c:pt>
                <c:pt idx="4440" formatCode="General">
                  <c:v>86.378499999999988</c:v>
                </c:pt>
                <c:pt idx="4441" formatCode="General">
                  <c:v>86.255299999999991</c:v>
                </c:pt>
                <c:pt idx="4442" formatCode="General">
                  <c:v>86.129599999999982</c:v>
                </c:pt>
                <c:pt idx="4443" formatCode="General">
                  <c:v>85.981800000000007</c:v>
                </c:pt>
                <c:pt idx="4444" formatCode="General">
                  <c:v>85.857200000000006</c:v>
                </c:pt>
                <c:pt idx="4445" formatCode="General">
                  <c:v>85.649900000000002</c:v>
                </c:pt>
                <c:pt idx="4446" formatCode="General">
                  <c:v>85.522699999999986</c:v>
                </c:pt>
                <c:pt idx="4447" formatCode="General">
                  <c:v>85.37169999999999</c:v>
                </c:pt>
                <c:pt idx="4448" formatCode="General">
                  <c:v>85.235699999999994</c:v>
                </c:pt>
                <c:pt idx="4449" formatCode="General">
                  <c:v>85.144800000000004</c:v>
                </c:pt>
                <c:pt idx="4450" formatCode="General">
                  <c:v>85.012900000000002</c:v>
                </c:pt>
                <c:pt idx="4451" formatCode="General">
                  <c:v>84.64579999999998</c:v>
                </c:pt>
                <c:pt idx="4452" formatCode="General">
                  <c:v>84.517399999999995</c:v>
                </c:pt>
                <c:pt idx="4453" formatCode="General">
                  <c:v>84.394200000000012</c:v>
                </c:pt>
                <c:pt idx="4454" formatCode="General">
                  <c:v>84.270899999999983</c:v>
                </c:pt>
                <c:pt idx="4455" formatCode="General">
                  <c:v>84.1661</c:v>
                </c:pt>
                <c:pt idx="4456" formatCode="General">
                  <c:v>83.962900000000005</c:v>
                </c:pt>
                <c:pt idx="4457" formatCode="General">
                  <c:v>83.852899999999991</c:v>
                </c:pt>
                <c:pt idx="4458" formatCode="General">
                  <c:v>83.712400000000002</c:v>
                </c:pt>
                <c:pt idx="4459" formatCode="General">
                  <c:v>83.583500000000001</c:v>
                </c:pt>
                <c:pt idx="4460" formatCode="General">
                  <c:v>83.460099999999997</c:v>
                </c:pt>
                <c:pt idx="4461" formatCode="General">
                  <c:v>83.368899999999982</c:v>
                </c:pt>
                <c:pt idx="4462" formatCode="General">
                  <c:v>83.222099999999998</c:v>
                </c:pt>
                <c:pt idx="4463" formatCode="General">
                  <c:v>83.044100000000014</c:v>
                </c:pt>
                <c:pt idx="4464" formatCode="General">
                  <c:v>82.906099999999995</c:v>
                </c:pt>
                <c:pt idx="4465" formatCode="General">
                  <c:v>82.740399999999994</c:v>
                </c:pt>
                <c:pt idx="4466" formatCode="General">
                  <c:v>82.614999999999995</c:v>
                </c:pt>
                <c:pt idx="4467" formatCode="General">
                  <c:v>82.113299999999995</c:v>
                </c:pt>
                <c:pt idx="4468" formatCode="General">
                  <c:v>82.028299999999987</c:v>
                </c:pt>
                <c:pt idx="4469" formatCode="General">
                  <c:v>81.896799999999999</c:v>
                </c:pt>
                <c:pt idx="4470" formatCode="General">
                  <c:v>81.758899999999983</c:v>
                </c:pt>
                <c:pt idx="4471" formatCode="General">
                  <c:v>81.571399999999983</c:v>
                </c:pt>
                <c:pt idx="4472" formatCode="General">
                  <c:v>81.443300000000008</c:v>
                </c:pt>
                <c:pt idx="4473" formatCode="General">
                  <c:v>81.322099999999992</c:v>
                </c:pt>
                <c:pt idx="4474" formatCode="General">
                  <c:v>81.195099999999982</c:v>
                </c:pt>
                <c:pt idx="4475" formatCode="General">
                  <c:v>81.054000000000002</c:v>
                </c:pt>
                <c:pt idx="4476" formatCode="General">
                  <c:v>80.88039999999998</c:v>
                </c:pt>
                <c:pt idx="4477" formatCode="General">
                  <c:v>80.735699999999994</c:v>
                </c:pt>
                <c:pt idx="4478" formatCode="General">
                  <c:v>80.565699999999993</c:v>
                </c:pt>
                <c:pt idx="4479" formatCode="General">
                  <c:v>80.397200000000012</c:v>
                </c:pt>
                <c:pt idx="4480" formatCode="General">
                  <c:v>80.244800000000012</c:v>
                </c:pt>
                <c:pt idx="4481" formatCode="General">
                  <c:v>80.111000000000004</c:v>
                </c:pt>
                <c:pt idx="4482" formatCode="General">
                  <c:v>79.962300000000013</c:v>
                </c:pt>
                <c:pt idx="4483" formatCode="General">
                  <c:v>79.835299999999989</c:v>
                </c:pt>
                <c:pt idx="4484" formatCode="General">
                  <c:v>79.717600000000019</c:v>
                </c:pt>
                <c:pt idx="4485" formatCode="General">
                  <c:v>79.500600000000006</c:v>
                </c:pt>
                <c:pt idx="4486" formatCode="General">
                  <c:v>79.400400000000005</c:v>
                </c:pt>
                <c:pt idx="4487" formatCode="General">
                  <c:v>79.249899999999997</c:v>
                </c:pt>
                <c:pt idx="4488" formatCode="General">
                  <c:v>79.136299999999991</c:v>
                </c:pt>
                <c:pt idx="4489" formatCode="General">
                  <c:v>78.993799999999993</c:v>
                </c:pt>
                <c:pt idx="4490" formatCode="General">
                  <c:v>78.85899999999998</c:v>
                </c:pt>
                <c:pt idx="4491" formatCode="General">
                  <c:v>78.786299999999997</c:v>
                </c:pt>
                <c:pt idx="4492" formatCode="General">
                  <c:v>78.641900000000007</c:v>
                </c:pt>
                <c:pt idx="4493" formatCode="General">
                  <c:v>78.509600000000006</c:v>
                </c:pt>
                <c:pt idx="4494" formatCode="General">
                  <c:v>78.343500000000006</c:v>
                </c:pt>
                <c:pt idx="4495" formatCode="General">
                  <c:v>78.19289999999998</c:v>
                </c:pt>
                <c:pt idx="4496" formatCode="General">
                  <c:v>78.041300000000007</c:v>
                </c:pt>
                <c:pt idx="4497" formatCode="General">
                  <c:v>77.948700000000002</c:v>
                </c:pt>
                <c:pt idx="4498" formatCode="General">
                  <c:v>77.86839999999998</c:v>
                </c:pt>
                <c:pt idx="4499" formatCode="General">
                  <c:v>77.742800000000003</c:v>
                </c:pt>
                <c:pt idx="4500" formatCode="General">
                  <c:v>77.581199999999995</c:v>
                </c:pt>
                <c:pt idx="4501" formatCode="General">
                  <c:v>77.443100000000015</c:v>
                </c:pt>
                <c:pt idx="4502" formatCode="General">
                  <c:v>77.282299999999992</c:v>
                </c:pt>
                <c:pt idx="4503" formatCode="General">
                  <c:v>77.142899999999983</c:v>
                </c:pt>
                <c:pt idx="4504" formatCode="General">
                  <c:v>77.019200000000012</c:v>
                </c:pt>
                <c:pt idx="4505" formatCode="General">
                  <c:v>76.85799999999999</c:v>
                </c:pt>
                <c:pt idx="4506" formatCode="General">
                  <c:v>76.699200000000005</c:v>
                </c:pt>
                <c:pt idx="4507" formatCode="General">
                  <c:v>76.551400000000001</c:v>
                </c:pt>
                <c:pt idx="4508" formatCode="General">
                  <c:v>76.4221</c:v>
                </c:pt>
                <c:pt idx="4509" formatCode="General">
                  <c:v>76.294600000000017</c:v>
                </c:pt>
                <c:pt idx="4510" formatCode="General">
                  <c:v>76.148699999999991</c:v>
                </c:pt>
                <c:pt idx="4511" formatCode="General">
                  <c:v>76.02879999999999</c:v>
                </c:pt>
                <c:pt idx="4512" formatCode="General">
                  <c:v>75.826299999999989</c:v>
                </c:pt>
                <c:pt idx="4513" formatCode="General">
                  <c:v>75.704800000000006</c:v>
                </c:pt>
                <c:pt idx="4514" formatCode="General">
                  <c:v>75.558599999999998</c:v>
                </c:pt>
                <c:pt idx="4515" formatCode="General">
                  <c:v>75.430000000000007</c:v>
                </c:pt>
                <c:pt idx="4516" formatCode="General">
                  <c:v>75.305199999999999</c:v>
                </c:pt>
                <c:pt idx="4517" formatCode="General">
                  <c:v>75.18559999999998</c:v>
                </c:pt>
                <c:pt idx="4518" formatCode="General">
                  <c:v>75.066000000000003</c:v>
                </c:pt>
                <c:pt idx="4519" formatCode="General">
                  <c:v>74.948200000000014</c:v>
                </c:pt>
                <c:pt idx="4520" formatCode="General">
                  <c:v>74.839299999999994</c:v>
                </c:pt>
                <c:pt idx="4521" formatCode="General">
                  <c:v>74.745099999999994</c:v>
                </c:pt>
                <c:pt idx="4522" formatCode="General">
                  <c:v>74.654499999999999</c:v>
                </c:pt>
                <c:pt idx="4523" formatCode="General">
                  <c:v>74.551999999999992</c:v>
                </c:pt>
                <c:pt idx="4524" formatCode="General">
                  <c:v>74.441600000000008</c:v>
                </c:pt>
                <c:pt idx="4525" formatCode="General">
                  <c:v>74.282499999999999</c:v>
                </c:pt>
                <c:pt idx="4526" formatCode="General">
                  <c:v>74.183799999999991</c:v>
                </c:pt>
                <c:pt idx="4527" formatCode="General">
                  <c:v>74.117599999999996</c:v>
                </c:pt>
                <c:pt idx="4528" formatCode="General">
                  <c:v>73.993600000000015</c:v>
                </c:pt>
                <c:pt idx="4529" formatCode="General">
                  <c:v>73.874600000000001</c:v>
                </c:pt>
                <c:pt idx="4530" formatCode="General">
                  <c:v>73.766400000000004</c:v>
                </c:pt>
                <c:pt idx="4531" formatCode="General">
                  <c:v>73.413799999999995</c:v>
                </c:pt>
                <c:pt idx="4532" formatCode="General">
                  <c:v>73.256100000000004</c:v>
                </c:pt>
                <c:pt idx="4533" formatCode="General">
                  <c:v>73.119600000000005</c:v>
                </c:pt>
                <c:pt idx="4534" formatCode="General">
                  <c:v>73.046300000000002</c:v>
                </c:pt>
                <c:pt idx="4535" formatCode="General">
                  <c:v>72.938300000000012</c:v>
                </c:pt>
                <c:pt idx="4536" formatCode="General">
                  <c:v>72.860900000000001</c:v>
                </c:pt>
                <c:pt idx="4537" formatCode="General">
                  <c:v>72.767500000000013</c:v>
                </c:pt>
                <c:pt idx="4538" formatCode="General">
                  <c:v>72.7</c:v>
                </c:pt>
                <c:pt idx="4539" formatCode="General">
                  <c:v>72.578699999999998</c:v>
                </c:pt>
                <c:pt idx="4540" formatCode="General">
                  <c:v>72.498900000000006</c:v>
                </c:pt>
                <c:pt idx="4541" formatCode="General">
                  <c:v>72.347800000000007</c:v>
                </c:pt>
                <c:pt idx="4542" formatCode="General">
                  <c:v>72.227700000000013</c:v>
                </c:pt>
                <c:pt idx="4543" formatCode="General">
                  <c:v>72.137200000000007</c:v>
                </c:pt>
                <c:pt idx="4544" formatCode="General">
                  <c:v>71.979900000000001</c:v>
                </c:pt>
                <c:pt idx="4545" formatCode="General">
                  <c:v>71.806699999999992</c:v>
                </c:pt>
                <c:pt idx="4546" formatCode="General">
                  <c:v>71.68089999999998</c:v>
                </c:pt>
                <c:pt idx="4547" formatCode="General">
                  <c:v>71.546600000000012</c:v>
                </c:pt>
                <c:pt idx="4548" formatCode="General">
                  <c:v>71.35599999999998</c:v>
                </c:pt>
                <c:pt idx="4549" formatCode="General">
                  <c:v>71.243499999999997</c:v>
                </c:pt>
                <c:pt idx="4550" formatCode="General">
                  <c:v>71.169600000000003</c:v>
                </c:pt>
                <c:pt idx="4551" formatCode="General">
                  <c:v>71.044600000000017</c:v>
                </c:pt>
                <c:pt idx="4552" formatCode="General">
                  <c:v>70.940799999999996</c:v>
                </c:pt>
                <c:pt idx="4553" formatCode="General">
                  <c:v>70.824200000000005</c:v>
                </c:pt>
                <c:pt idx="4554" formatCode="General">
                  <c:v>70.67789999999998</c:v>
                </c:pt>
                <c:pt idx="4555" formatCode="General">
                  <c:v>70.570399999999992</c:v>
                </c:pt>
                <c:pt idx="4556" formatCode="General">
                  <c:v>70.443000000000012</c:v>
                </c:pt>
                <c:pt idx="4557" formatCode="General">
                  <c:v>70.365600000000001</c:v>
                </c:pt>
                <c:pt idx="4558" formatCode="General">
                  <c:v>70.230800000000002</c:v>
                </c:pt>
                <c:pt idx="4559" formatCode="General">
                  <c:v>69.742999999999995</c:v>
                </c:pt>
                <c:pt idx="4560" formatCode="General">
                  <c:v>69.603999999999999</c:v>
                </c:pt>
                <c:pt idx="4561" formatCode="General">
                  <c:v>69.478799999999993</c:v>
                </c:pt>
                <c:pt idx="4562" formatCode="General">
                  <c:v>69.418600000000012</c:v>
                </c:pt>
                <c:pt idx="4563" formatCode="General">
                  <c:v>69.244400000000013</c:v>
                </c:pt>
                <c:pt idx="4564" formatCode="General">
                  <c:v>69.12309999999998</c:v>
                </c:pt>
                <c:pt idx="4565" formatCode="General">
                  <c:v>68.988</c:v>
                </c:pt>
                <c:pt idx="4566" formatCode="General">
                  <c:v>68.827600000000004</c:v>
                </c:pt>
                <c:pt idx="4567" formatCode="General">
                  <c:v>68.725099999999998</c:v>
                </c:pt>
                <c:pt idx="4568" formatCode="General">
                  <c:v>68.626499999999979</c:v>
                </c:pt>
                <c:pt idx="4569" formatCode="General">
                  <c:v>68.5595</c:v>
                </c:pt>
                <c:pt idx="4570" formatCode="General">
                  <c:v>68.471000000000004</c:v>
                </c:pt>
                <c:pt idx="4571" formatCode="General">
                  <c:v>68.372099999999989</c:v>
                </c:pt>
                <c:pt idx="4572" formatCode="General">
                  <c:v>68.195499999999981</c:v>
                </c:pt>
                <c:pt idx="4573" formatCode="General">
                  <c:v>68.083799999999982</c:v>
                </c:pt>
                <c:pt idx="4574" formatCode="General">
                  <c:v>67.935599999999994</c:v>
                </c:pt>
                <c:pt idx="4575" formatCode="General">
                  <c:v>67.813900000000004</c:v>
                </c:pt>
                <c:pt idx="4576" formatCode="General">
                  <c:v>67.694699999999997</c:v>
                </c:pt>
                <c:pt idx="4577" formatCode="General">
                  <c:v>67.615499999999983</c:v>
                </c:pt>
                <c:pt idx="4578" formatCode="General">
                  <c:v>67.528199999999998</c:v>
                </c:pt>
                <c:pt idx="4579" formatCode="General">
                  <c:v>67.402100000000004</c:v>
                </c:pt>
                <c:pt idx="4580" formatCode="General">
                  <c:v>67.324299999999994</c:v>
                </c:pt>
                <c:pt idx="4581" formatCode="General">
                  <c:v>67.173399999999987</c:v>
                </c:pt>
                <c:pt idx="4582" formatCode="General">
                  <c:v>67.014399999999995</c:v>
                </c:pt>
                <c:pt idx="4583" formatCode="General">
                  <c:v>66.904600000000016</c:v>
                </c:pt>
                <c:pt idx="4584" formatCode="General">
                  <c:v>66.7423</c:v>
                </c:pt>
                <c:pt idx="4585" formatCode="General">
                  <c:v>66.600899999999982</c:v>
                </c:pt>
                <c:pt idx="4586" formatCode="General">
                  <c:v>66.508600000000001</c:v>
                </c:pt>
                <c:pt idx="4587" formatCode="General">
                  <c:v>66.390600000000006</c:v>
                </c:pt>
                <c:pt idx="4588" formatCode="General">
                  <c:v>66.296200000000013</c:v>
                </c:pt>
                <c:pt idx="4589" formatCode="General">
                  <c:v>66.194000000000003</c:v>
                </c:pt>
                <c:pt idx="4590" formatCode="General">
                  <c:v>66.059899999999999</c:v>
                </c:pt>
                <c:pt idx="4591" formatCode="General">
                  <c:v>65.955699999999993</c:v>
                </c:pt>
                <c:pt idx="4592" formatCode="General">
                  <c:v>65.828399999999988</c:v>
                </c:pt>
                <c:pt idx="4593" formatCode="General">
                  <c:v>65.715900000000005</c:v>
                </c:pt>
                <c:pt idx="4594" formatCode="General">
                  <c:v>65.566500000000005</c:v>
                </c:pt>
                <c:pt idx="4595" formatCode="General">
                  <c:v>65.406999999999996</c:v>
                </c:pt>
                <c:pt idx="4596" formatCode="General">
                  <c:v>65.261300000000006</c:v>
                </c:pt>
                <c:pt idx="4597" formatCode="General">
                  <c:v>65.12769999999999</c:v>
                </c:pt>
                <c:pt idx="4598" formatCode="General">
                  <c:v>64.978799999999993</c:v>
                </c:pt>
                <c:pt idx="4599" formatCode="General">
                  <c:v>64.864400000000003</c:v>
                </c:pt>
                <c:pt idx="4600" formatCode="General">
                  <c:v>64.749700000000004</c:v>
                </c:pt>
                <c:pt idx="4601" formatCode="General">
                  <c:v>64.628299999999982</c:v>
                </c:pt>
                <c:pt idx="4602" formatCode="General">
                  <c:v>64.121899999999982</c:v>
                </c:pt>
                <c:pt idx="4603" formatCode="General">
                  <c:v>64.016800000000003</c:v>
                </c:pt>
                <c:pt idx="4604" formatCode="General">
                  <c:v>63.933600000000006</c:v>
                </c:pt>
                <c:pt idx="4605" formatCode="General">
                  <c:v>63.839800000000004</c:v>
                </c:pt>
                <c:pt idx="4606" formatCode="General">
                  <c:v>63.7196</c:v>
                </c:pt>
                <c:pt idx="4607" formatCode="General">
                  <c:v>63.624700000000004</c:v>
                </c:pt>
                <c:pt idx="4608" formatCode="General">
                  <c:v>63.5124</c:v>
                </c:pt>
                <c:pt idx="4609" formatCode="General">
                  <c:v>63.3932</c:v>
                </c:pt>
                <c:pt idx="4610" formatCode="General">
                  <c:v>63.263600000000011</c:v>
                </c:pt>
                <c:pt idx="4611" formatCode="General">
                  <c:v>63.158100000000005</c:v>
                </c:pt>
                <c:pt idx="4612" formatCode="General">
                  <c:v>63.013600000000004</c:v>
                </c:pt>
                <c:pt idx="4613" formatCode="General">
                  <c:v>62.908900000000003</c:v>
                </c:pt>
                <c:pt idx="4614" formatCode="General">
                  <c:v>62.808800000000005</c:v>
                </c:pt>
                <c:pt idx="4615" formatCode="General">
                  <c:v>62.720900000000007</c:v>
                </c:pt>
                <c:pt idx="4616" formatCode="General">
                  <c:v>62.662900000000008</c:v>
                </c:pt>
                <c:pt idx="4617" formatCode="General">
                  <c:v>62.534100000000002</c:v>
                </c:pt>
                <c:pt idx="4618" formatCode="General">
                  <c:v>62.039900000000003</c:v>
                </c:pt>
                <c:pt idx="4619" formatCode="General">
                  <c:v>61.781700000000001</c:v>
                </c:pt>
                <c:pt idx="4620" formatCode="General">
                  <c:v>61.659500000000001</c:v>
                </c:pt>
                <c:pt idx="4621" formatCode="General">
                  <c:v>61.561500000000002</c:v>
                </c:pt>
                <c:pt idx="4622" formatCode="General">
                  <c:v>61.449600000000004</c:v>
                </c:pt>
                <c:pt idx="4623" formatCode="General">
                  <c:v>61.314899999999994</c:v>
                </c:pt>
                <c:pt idx="4624" formatCode="General">
                  <c:v>61.208500000000008</c:v>
                </c:pt>
                <c:pt idx="4625" formatCode="General">
                  <c:v>61.116600000000005</c:v>
                </c:pt>
                <c:pt idx="4626" formatCode="General">
                  <c:v>61.028600000000012</c:v>
                </c:pt>
                <c:pt idx="4627" formatCode="General">
                  <c:v>60.904899999999998</c:v>
                </c:pt>
                <c:pt idx="4628" formatCode="General">
                  <c:v>60.784700000000001</c:v>
                </c:pt>
                <c:pt idx="4629" formatCode="General">
                  <c:v>60.697600000000001</c:v>
                </c:pt>
                <c:pt idx="4630" formatCode="General">
                  <c:v>60.529800000000002</c:v>
                </c:pt>
                <c:pt idx="4631" formatCode="General">
                  <c:v>60.448</c:v>
                </c:pt>
                <c:pt idx="4632" formatCode="General">
                  <c:v>60.328300000000006</c:v>
                </c:pt>
                <c:pt idx="4633" formatCode="General">
                  <c:v>60.219300000000004</c:v>
                </c:pt>
                <c:pt idx="4634" formatCode="General">
                  <c:v>60.126400000000011</c:v>
                </c:pt>
                <c:pt idx="4635" formatCode="General">
                  <c:v>60.009400000000007</c:v>
                </c:pt>
                <c:pt idx="4636" formatCode="General">
                  <c:v>59.877199999999995</c:v>
                </c:pt>
                <c:pt idx="4637" formatCode="General">
                  <c:v>59.812999999999995</c:v>
                </c:pt>
                <c:pt idx="4638" formatCode="General">
                  <c:v>59.774300000000004</c:v>
                </c:pt>
                <c:pt idx="4639" formatCode="General">
                  <c:v>59.658000000000001</c:v>
                </c:pt>
                <c:pt idx="4640" formatCode="General">
                  <c:v>59.553899999999999</c:v>
                </c:pt>
                <c:pt idx="4641" formatCode="General">
                  <c:v>59.451499999999996</c:v>
                </c:pt>
                <c:pt idx="4642" formatCode="General">
                  <c:v>59.313499999999998</c:v>
                </c:pt>
                <c:pt idx="4643" formatCode="General">
                  <c:v>59.236900000000006</c:v>
                </c:pt>
                <c:pt idx="4644" formatCode="General">
                  <c:v>59.126100000000008</c:v>
                </c:pt>
                <c:pt idx="4645" formatCode="General">
                  <c:v>59.050799999999995</c:v>
                </c:pt>
                <c:pt idx="4646" formatCode="General">
                  <c:v>58.963000000000001</c:v>
                </c:pt>
                <c:pt idx="4647" formatCode="General">
                  <c:v>58.888999999999996</c:v>
                </c:pt>
                <c:pt idx="4648" formatCode="General">
                  <c:v>58.808200000000006</c:v>
                </c:pt>
                <c:pt idx="4649" formatCode="General">
                  <c:v>58.700900000000004</c:v>
                </c:pt>
                <c:pt idx="4650" formatCode="General">
                  <c:v>58.6038</c:v>
                </c:pt>
                <c:pt idx="4651" formatCode="General">
                  <c:v>58.5563</c:v>
                </c:pt>
                <c:pt idx="4652" formatCode="General">
                  <c:v>58.485500000000002</c:v>
                </c:pt>
                <c:pt idx="4653" formatCode="General">
                  <c:v>58.3324</c:v>
                </c:pt>
                <c:pt idx="4654" formatCode="General">
                  <c:v>58.228300000000011</c:v>
                </c:pt>
                <c:pt idx="4655" formatCode="General">
                  <c:v>58.132600000000011</c:v>
                </c:pt>
                <c:pt idx="4656" formatCode="General">
                  <c:v>58.023700000000005</c:v>
                </c:pt>
                <c:pt idx="4657" formatCode="General">
                  <c:v>57.779400000000003</c:v>
                </c:pt>
                <c:pt idx="4658" formatCode="General">
                  <c:v>57.689700000000002</c:v>
                </c:pt>
                <c:pt idx="4659" formatCode="General">
                  <c:v>57.572800000000001</c:v>
                </c:pt>
                <c:pt idx="4660" formatCode="General">
                  <c:v>57.483399999999996</c:v>
                </c:pt>
                <c:pt idx="4661" formatCode="General">
                  <c:v>57.380899999999997</c:v>
                </c:pt>
                <c:pt idx="4662" formatCode="General">
                  <c:v>57.29290000000001</c:v>
                </c:pt>
                <c:pt idx="4663" formatCode="General">
                  <c:v>57.184000000000005</c:v>
                </c:pt>
                <c:pt idx="4664" formatCode="General">
                  <c:v>57.104100000000003</c:v>
                </c:pt>
                <c:pt idx="4665" formatCode="General">
                  <c:v>57.006800000000005</c:v>
                </c:pt>
                <c:pt idx="4666" formatCode="General">
                  <c:v>56.914999999999999</c:v>
                </c:pt>
                <c:pt idx="4667" formatCode="General">
                  <c:v>56.769900000000007</c:v>
                </c:pt>
                <c:pt idx="4668" formatCode="General">
                  <c:v>56.671700000000001</c:v>
                </c:pt>
                <c:pt idx="4669" formatCode="General">
                  <c:v>56.290300000000009</c:v>
                </c:pt>
                <c:pt idx="4670" formatCode="General">
                  <c:v>56.222100000000012</c:v>
                </c:pt>
                <c:pt idx="4671" formatCode="General">
                  <c:v>56.165400000000012</c:v>
                </c:pt>
                <c:pt idx="4672" formatCode="General">
                  <c:v>56.0809</c:v>
                </c:pt>
                <c:pt idx="4673" formatCode="General">
                  <c:v>55.958800000000004</c:v>
                </c:pt>
                <c:pt idx="4674" formatCode="General">
                  <c:v>55.856399999999994</c:v>
                </c:pt>
                <c:pt idx="4675" formatCode="General">
                  <c:v>55.778800000000011</c:v>
                </c:pt>
                <c:pt idx="4676" formatCode="General">
                  <c:v>55.702900000000007</c:v>
                </c:pt>
                <c:pt idx="4677" formatCode="General">
                  <c:v>55.649100000000004</c:v>
                </c:pt>
                <c:pt idx="4678" formatCode="General">
                  <c:v>55.590100000000007</c:v>
                </c:pt>
                <c:pt idx="4679" formatCode="General">
                  <c:v>55.5486</c:v>
                </c:pt>
                <c:pt idx="4680" formatCode="General">
                  <c:v>55.446000000000005</c:v>
                </c:pt>
                <c:pt idx="4681" formatCode="General">
                  <c:v>55.366300000000003</c:v>
                </c:pt>
                <c:pt idx="4682" formatCode="General">
                  <c:v>55.259400000000007</c:v>
                </c:pt>
                <c:pt idx="4683" formatCode="General">
                  <c:v>55.185700000000004</c:v>
                </c:pt>
                <c:pt idx="4684" formatCode="General">
                  <c:v>55.102500000000006</c:v>
                </c:pt>
                <c:pt idx="4685" formatCode="General">
                  <c:v>55.015900000000002</c:v>
                </c:pt>
                <c:pt idx="4686" formatCode="General">
                  <c:v>54.852499999999999</c:v>
                </c:pt>
                <c:pt idx="4687" formatCode="General">
                  <c:v>54.767500000000005</c:v>
                </c:pt>
                <c:pt idx="4688" formatCode="General">
                  <c:v>54.6843</c:v>
                </c:pt>
                <c:pt idx="4689" formatCode="General">
                  <c:v>54.606500000000004</c:v>
                </c:pt>
                <c:pt idx="4690" formatCode="General">
                  <c:v>54.526000000000003</c:v>
                </c:pt>
                <c:pt idx="4691" formatCode="General">
                  <c:v>54.439500000000002</c:v>
                </c:pt>
                <c:pt idx="4692" formatCode="General">
                  <c:v>54.342800000000004</c:v>
                </c:pt>
                <c:pt idx="4693" formatCode="General">
                  <c:v>54.289400000000001</c:v>
                </c:pt>
                <c:pt idx="4694" formatCode="General">
                  <c:v>54.174200000000006</c:v>
                </c:pt>
                <c:pt idx="4695" formatCode="General">
                  <c:v>54.095900000000007</c:v>
                </c:pt>
                <c:pt idx="4696" formatCode="General">
                  <c:v>53.995600000000003</c:v>
                </c:pt>
                <c:pt idx="4697" formatCode="General">
                  <c:v>53.929000000000002</c:v>
                </c:pt>
                <c:pt idx="4698" formatCode="General">
                  <c:v>53.856099999999998</c:v>
                </c:pt>
                <c:pt idx="4699" formatCode="General">
                  <c:v>53.772000000000006</c:v>
                </c:pt>
                <c:pt idx="4700" formatCode="General">
                  <c:v>53.706600000000002</c:v>
                </c:pt>
                <c:pt idx="4701" formatCode="General">
                  <c:v>53.641100000000002</c:v>
                </c:pt>
                <c:pt idx="4702" formatCode="General">
                  <c:v>53.572000000000003</c:v>
                </c:pt>
                <c:pt idx="4703" formatCode="General">
                  <c:v>53.485300000000002</c:v>
                </c:pt>
                <c:pt idx="4704" formatCode="General">
                  <c:v>53.379300000000001</c:v>
                </c:pt>
                <c:pt idx="4705" formatCode="General">
                  <c:v>53.274300000000004</c:v>
                </c:pt>
                <c:pt idx="4706" formatCode="General">
                  <c:v>53.192200000000007</c:v>
                </c:pt>
                <c:pt idx="4707" formatCode="General">
                  <c:v>53.119300000000003</c:v>
                </c:pt>
                <c:pt idx="4708" formatCode="General">
                  <c:v>53.063400000000001</c:v>
                </c:pt>
                <c:pt idx="4709" formatCode="General">
                  <c:v>52.998700000000007</c:v>
                </c:pt>
                <c:pt idx="4710" formatCode="General">
                  <c:v>52.919000000000004</c:v>
                </c:pt>
                <c:pt idx="4711" formatCode="General">
                  <c:v>52.845800000000004</c:v>
                </c:pt>
                <c:pt idx="4712" formatCode="General">
                  <c:v>52.765600000000013</c:v>
                </c:pt>
                <c:pt idx="4713" formatCode="General">
                  <c:v>52.690800000000003</c:v>
                </c:pt>
                <c:pt idx="4714" formatCode="General">
                  <c:v>52.61</c:v>
                </c:pt>
                <c:pt idx="4715" formatCode="General">
                  <c:v>52.537500000000001</c:v>
                </c:pt>
                <c:pt idx="4716" formatCode="General">
                  <c:v>52.464300000000001</c:v>
                </c:pt>
                <c:pt idx="4717" formatCode="General">
                  <c:v>52.389499999999998</c:v>
                </c:pt>
                <c:pt idx="4718" formatCode="General">
                  <c:v>52.295600000000007</c:v>
                </c:pt>
                <c:pt idx="4719" formatCode="General">
                  <c:v>52.237400000000001</c:v>
                </c:pt>
                <c:pt idx="4720" formatCode="General">
                  <c:v>52.157299999999999</c:v>
                </c:pt>
                <c:pt idx="4721" formatCode="General">
                  <c:v>52.018700000000003</c:v>
                </c:pt>
                <c:pt idx="4722" formatCode="General">
                  <c:v>51.946799999999996</c:v>
                </c:pt>
                <c:pt idx="4723" formatCode="General">
                  <c:v>51.873200000000004</c:v>
                </c:pt>
                <c:pt idx="4724" formatCode="General">
                  <c:v>51.816599999999994</c:v>
                </c:pt>
                <c:pt idx="4725" formatCode="General">
                  <c:v>51.745100000000008</c:v>
                </c:pt>
                <c:pt idx="4726" formatCode="General">
                  <c:v>51.669000000000011</c:v>
                </c:pt>
                <c:pt idx="4727" formatCode="General">
                  <c:v>51.582500000000003</c:v>
                </c:pt>
                <c:pt idx="4728" formatCode="General">
                  <c:v>51.539500000000004</c:v>
                </c:pt>
                <c:pt idx="4729" formatCode="General">
                  <c:v>51.4559</c:v>
                </c:pt>
                <c:pt idx="4730" formatCode="General">
                  <c:v>51.377499999999998</c:v>
                </c:pt>
                <c:pt idx="4731" formatCode="General">
                  <c:v>51.309200000000004</c:v>
                </c:pt>
                <c:pt idx="4732" formatCode="General">
                  <c:v>51.049800000000005</c:v>
                </c:pt>
                <c:pt idx="4733" formatCode="General">
                  <c:v>50.977499999999999</c:v>
                </c:pt>
                <c:pt idx="4734" formatCode="General">
                  <c:v>50.892300000000006</c:v>
                </c:pt>
                <c:pt idx="4735" formatCode="General">
                  <c:v>50.815200000000004</c:v>
                </c:pt>
                <c:pt idx="4736" formatCode="General">
                  <c:v>50.740100000000005</c:v>
                </c:pt>
                <c:pt idx="4737" formatCode="General">
                  <c:v>50.6648</c:v>
                </c:pt>
                <c:pt idx="4738" formatCode="General">
                  <c:v>50.599600000000002</c:v>
                </c:pt>
                <c:pt idx="4739" formatCode="General">
                  <c:v>50.530500000000011</c:v>
                </c:pt>
                <c:pt idx="4740" formatCode="General">
                  <c:v>50.464000000000006</c:v>
                </c:pt>
                <c:pt idx="4741" formatCode="General">
                  <c:v>50.353299999999997</c:v>
                </c:pt>
                <c:pt idx="4742" formatCode="General">
                  <c:v>50.117799999999995</c:v>
                </c:pt>
                <c:pt idx="4743" formatCode="General">
                  <c:v>50.027700000000003</c:v>
                </c:pt>
                <c:pt idx="4744" formatCode="General">
                  <c:v>49.951299999999996</c:v>
                </c:pt>
                <c:pt idx="4745" formatCode="General">
                  <c:v>49.864200000000004</c:v>
                </c:pt>
                <c:pt idx="4746" formatCode="General">
                  <c:v>49.819899999999997</c:v>
                </c:pt>
                <c:pt idx="4747" formatCode="General">
                  <c:v>49.768600000000013</c:v>
                </c:pt>
                <c:pt idx="4748" formatCode="General">
                  <c:v>49.715800000000002</c:v>
                </c:pt>
                <c:pt idx="4749" formatCode="General">
                  <c:v>49.595400000000012</c:v>
                </c:pt>
                <c:pt idx="4750" formatCode="General">
                  <c:v>49.537800000000004</c:v>
                </c:pt>
                <c:pt idx="4751" formatCode="General">
                  <c:v>49.463300000000004</c:v>
                </c:pt>
                <c:pt idx="4752" formatCode="General">
                  <c:v>49.400500000000001</c:v>
                </c:pt>
                <c:pt idx="4753" formatCode="General">
                  <c:v>49.322900000000004</c:v>
                </c:pt>
                <c:pt idx="4754" formatCode="General">
                  <c:v>49.256400000000006</c:v>
                </c:pt>
                <c:pt idx="4755" formatCode="General">
                  <c:v>49.19230000000001</c:v>
                </c:pt>
                <c:pt idx="4756" formatCode="General">
                  <c:v>49.057699999999997</c:v>
                </c:pt>
                <c:pt idx="4757" formatCode="General">
                  <c:v>48.977799999999995</c:v>
                </c:pt>
                <c:pt idx="4758" formatCode="General">
                  <c:v>48.9041</c:v>
                </c:pt>
                <c:pt idx="4759" formatCode="General">
                  <c:v>48.850499999999997</c:v>
                </c:pt>
                <c:pt idx="4760" formatCode="General">
                  <c:v>48.763500000000008</c:v>
                </c:pt>
                <c:pt idx="4761" formatCode="General">
                  <c:v>48.629300000000008</c:v>
                </c:pt>
                <c:pt idx="4762" formatCode="General">
                  <c:v>48.542100000000005</c:v>
                </c:pt>
                <c:pt idx="4763" formatCode="General">
                  <c:v>48.432900000000004</c:v>
                </c:pt>
                <c:pt idx="4764" formatCode="General">
                  <c:v>48.353299999999997</c:v>
                </c:pt>
                <c:pt idx="4765" formatCode="General">
                  <c:v>48.256600000000006</c:v>
                </c:pt>
                <c:pt idx="4766" formatCode="General">
                  <c:v>48.183400000000006</c:v>
                </c:pt>
                <c:pt idx="4767" formatCode="General">
                  <c:v>48.09</c:v>
                </c:pt>
                <c:pt idx="4768" formatCode="General">
                  <c:v>48.0152</c:v>
                </c:pt>
                <c:pt idx="4769" formatCode="General">
                  <c:v>47.928200000000011</c:v>
                </c:pt>
                <c:pt idx="4770" formatCode="General">
                  <c:v>47.595600000000012</c:v>
                </c:pt>
                <c:pt idx="4771" formatCode="General">
                  <c:v>47.522400000000012</c:v>
                </c:pt>
                <c:pt idx="4772" formatCode="General">
                  <c:v>47.4071</c:v>
                </c:pt>
                <c:pt idx="4773" formatCode="General">
                  <c:v>47.330800000000004</c:v>
                </c:pt>
                <c:pt idx="4774" formatCode="General">
                  <c:v>47.247100000000003</c:v>
                </c:pt>
                <c:pt idx="4775" formatCode="General">
                  <c:v>47.166900000000005</c:v>
                </c:pt>
                <c:pt idx="4776" formatCode="General">
                  <c:v>47.056000000000004</c:v>
                </c:pt>
                <c:pt idx="4777" formatCode="General">
                  <c:v>47.002300000000005</c:v>
                </c:pt>
                <c:pt idx="4778" formatCode="General">
                  <c:v>46.944599999999994</c:v>
                </c:pt>
                <c:pt idx="4779" formatCode="General">
                  <c:v>46.847999999999999</c:v>
                </c:pt>
                <c:pt idx="4780" formatCode="General">
                  <c:v>46.773700000000005</c:v>
                </c:pt>
                <c:pt idx="4781" formatCode="General">
                  <c:v>46.653000000000006</c:v>
                </c:pt>
                <c:pt idx="4782" formatCode="General">
                  <c:v>46.575800000000001</c:v>
                </c:pt>
                <c:pt idx="4783" formatCode="General">
                  <c:v>46.527700000000003</c:v>
                </c:pt>
                <c:pt idx="4784" formatCode="General">
                  <c:v>46.449999999999996</c:v>
                </c:pt>
                <c:pt idx="4785" formatCode="General">
                  <c:v>46.346699999999998</c:v>
                </c:pt>
                <c:pt idx="4786" formatCode="General">
                  <c:v>46.264200000000002</c:v>
                </c:pt>
                <c:pt idx="4787" formatCode="General">
                  <c:v>46.221400000000003</c:v>
                </c:pt>
                <c:pt idx="4788" formatCode="General">
                  <c:v>46.144000000000005</c:v>
                </c:pt>
                <c:pt idx="4789" formatCode="General">
                  <c:v>46.041199999999996</c:v>
                </c:pt>
                <c:pt idx="4790" formatCode="General">
                  <c:v>45.956599999999995</c:v>
                </c:pt>
                <c:pt idx="4791" formatCode="General">
                  <c:v>45.838800000000006</c:v>
                </c:pt>
                <c:pt idx="4792" formatCode="General">
                  <c:v>45.768800000000013</c:v>
                </c:pt>
                <c:pt idx="4793" formatCode="General">
                  <c:v>45.691400000000002</c:v>
                </c:pt>
                <c:pt idx="4794" formatCode="General">
                  <c:v>45.629600000000003</c:v>
                </c:pt>
                <c:pt idx="4795" formatCode="General">
                  <c:v>45.552200000000006</c:v>
                </c:pt>
                <c:pt idx="4796" formatCode="General">
                  <c:v>45.468000000000011</c:v>
                </c:pt>
                <c:pt idx="4797" formatCode="General">
                  <c:v>45.371199999999995</c:v>
                </c:pt>
                <c:pt idx="4798" formatCode="General">
                  <c:v>45.3249</c:v>
                </c:pt>
                <c:pt idx="4799" formatCode="General">
                  <c:v>45.257600000000004</c:v>
                </c:pt>
                <c:pt idx="4800" formatCode="General">
                  <c:v>45.184699999999999</c:v>
                </c:pt>
                <c:pt idx="4801" formatCode="General">
                  <c:v>45.068600000000011</c:v>
                </c:pt>
                <c:pt idx="4802" formatCode="General">
                  <c:v>44.981299999999997</c:v>
                </c:pt>
                <c:pt idx="4803" formatCode="General">
                  <c:v>44.907399999999996</c:v>
                </c:pt>
                <c:pt idx="4804" formatCode="General">
                  <c:v>44.811599999999999</c:v>
                </c:pt>
                <c:pt idx="4805" formatCode="General">
                  <c:v>44.743600000000001</c:v>
                </c:pt>
                <c:pt idx="4806" formatCode="General">
                  <c:v>44.632300000000008</c:v>
                </c:pt>
                <c:pt idx="4807" formatCode="General">
                  <c:v>44.538800000000002</c:v>
                </c:pt>
                <c:pt idx="4808" formatCode="General">
                  <c:v>44.203400000000002</c:v>
                </c:pt>
                <c:pt idx="4809" formatCode="General">
                  <c:v>44.110200000000006</c:v>
                </c:pt>
                <c:pt idx="4810" formatCode="General">
                  <c:v>44.002200000000002</c:v>
                </c:pt>
                <c:pt idx="4811" formatCode="General">
                  <c:v>43.939800000000005</c:v>
                </c:pt>
                <c:pt idx="4812" formatCode="General">
                  <c:v>43.873400000000004</c:v>
                </c:pt>
                <c:pt idx="4813" formatCode="General">
                  <c:v>43.801899999999996</c:v>
                </c:pt>
                <c:pt idx="4814" formatCode="General">
                  <c:v>43.740400000000001</c:v>
                </c:pt>
                <c:pt idx="4815" formatCode="General">
                  <c:v>43.665600000000012</c:v>
                </c:pt>
                <c:pt idx="4816" formatCode="General">
                  <c:v>43.600700000000003</c:v>
                </c:pt>
                <c:pt idx="4817" formatCode="General">
                  <c:v>43.521500000000003</c:v>
                </c:pt>
                <c:pt idx="4818" formatCode="General">
                  <c:v>43.446200000000005</c:v>
                </c:pt>
                <c:pt idx="4819" formatCode="General">
                  <c:v>43.380499999999998</c:v>
                </c:pt>
                <c:pt idx="4820" formatCode="General">
                  <c:v>43.321200000000005</c:v>
                </c:pt>
                <c:pt idx="4821" formatCode="General">
                  <c:v>43.265000000000008</c:v>
                </c:pt>
                <c:pt idx="4822" formatCode="General">
                  <c:v>43.206300000000006</c:v>
                </c:pt>
                <c:pt idx="4823" formatCode="General">
                  <c:v>43.117599999999996</c:v>
                </c:pt>
                <c:pt idx="4824" formatCode="General">
                  <c:v>43.073400000000007</c:v>
                </c:pt>
                <c:pt idx="4825" formatCode="General">
                  <c:v>42.649300000000004</c:v>
                </c:pt>
                <c:pt idx="4826" formatCode="General">
                  <c:v>42.564900000000002</c:v>
                </c:pt>
                <c:pt idx="4827" formatCode="General">
                  <c:v>42.500600000000006</c:v>
                </c:pt>
                <c:pt idx="4828" formatCode="General">
                  <c:v>42.439100000000003</c:v>
                </c:pt>
                <c:pt idx="4829" formatCode="General">
                  <c:v>42.363200000000006</c:v>
                </c:pt>
                <c:pt idx="4830" formatCode="General">
                  <c:v>42.302100000000003</c:v>
                </c:pt>
                <c:pt idx="4831" formatCode="General">
                  <c:v>42.226000000000013</c:v>
                </c:pt>
                <c:pt idx="4832" formatCode="General">
                  <c:v>42.141100000000002</c:v>
                </c:pt>
                <c:pt idx="4833" formatCode="General">
                  <c:v>42.080200000000005</c:v>
                </c:pt>
                <c:pt idx="4834" formatCode="General">
                  <c:v>41.986999999999995</c:v>
                </c:pt>
                <c:pt idx="4835" formatCode="General">
                  <c:v>41.903100000000002</c:v>
                </c:pt>
                <c:pt idx="4836" formatCode="General">
                  <c:v>41.8279</c:v>
                </c:pt>
                <c:pt idx="4837" formatCode="General">
                  <c:v>41.768900000000009</c:v>
                </c:pt>
                <c:pt idx="4838" formatCode="General">
                  <c:v>41.709200000000003</c:v>
                </c:pt>
                <c:pt idx="4839" formatCode="General">
                  <c:v>41.6464</c:v>
                </c:pt>
                <c:pt idx="4840" formatCode="General">
                  <c:v>41.569300000000005</c:v>
                </c:pt>
                <c:pt idx="4841" formatCode="General">
                  <c:v>41.450399999999995</c:v>
                </c:pt>
                <c:pt idx="4842" formatCode="General">
                  <c:v>41.385799999999996</c:v>
                </c:pt>
                <c:pt idx="4843" formatCode="General">
                  <c:v>41.314599999999999</c:v>
                </c:pt>
                <c:pt idx="4844" formatCode="General">
                  <c:v>41.252400000000002</c:v>
                </c:pt>
                <c:pt idx="4845" formatCode="General">
                  <c:v>41.1813</c:v>
                </c:pt>
                <c:pt idx="4846" formatCode="General">
                  <c:v>41.105700000000006</c:v>
                </c:pt>
                <c:pt idx="4847" formatCode="General">
                  <c:v>41.0167</c:v>
                </c:pt>
                <c:pt idx="4848" formatCode="General">
                  <c:v>40.930700000000002</c:v>
                </c:pt>
                <c:pt idx="4849" formatCode="General">
                  <c:v>40.871399999999994</c:v>
                </c:pt>
                <c:pt idx="4850" formatCode="General">
                  <c:v>40.813899999999997</c:v>
                </c:pt>
                <c:pt idx="4851" formatCode="General">
                  <c:v>40.785700000000006</c:v>
                </c:pt>
                <c:pt idx="4852" formatCode="General">
                  <c:v>40.700200000000002</c:v>
                </c:pt>
                <c:pt idx="4853" formatCode="General">
                  <c:v>40.626700000000007</c:v>
                </c:pt>
                <c:pt idx="4854" formatCode="General">
                  <c:v>40.578500000000005</c:v>
                </c:pt>
                <c:pt idx="4855" formatCode="General">
                  <c:v>40.521300000000004</c:v>
                </c:pt>
                <c:pt idx="4856" formatCode="General">
                  <c:v>40.453599999999994</c:v>
                </c:pt>
                <c:pt idx="4857" formatCode="General">
                  <c:v>40.363800000000005</c:v>
                </c:pt>
                <c:pt idx="4858" formatCode="General">
                  <c:v>40.287000000000006</c:v>
                </c:pt>
                <c:pt idx="4859" formatCode="General">
                  <c:v>40.218400000000003</c:v>
                </c:pt>
                <c:pt idx="4860" formatCode="General">
                  <c:v>40.169100000000007</c:v>
                </c:pt>
                <c:pt idx="4861" formatCode="General">
                  <c:v>40.1006</c:v>
                </c:pt>
                <c:pt idx="4862" formatCode="General">
                  <c:v>40.043600000000005</c:v>
                </c:pt>
                <c:pt idx="4863" formatCode="General">
                  <c:v>39.976100000000002</c:v>
                </c:pt>
                <c:pt idx="4864" formatCode="General">
                  <c:v>39.881399999999999</c:v>
                </c:pt>
                <c:pt idx="4865" formatCode="General">
                  <c:v>39.830800000000004</c:v>
                </c:pt>
                <c:pt idx="4866" formatCode="General">
                  <c:v>39.739500000000007</c:v>
                </c:pt>
                <c:pt idx="4867" formatCode="General">
                  <c:v>39.5884</c:v>
                </c:pt>
                <c:pt idx="4868" formatCode="General">
                  <c:v>39.5276</c:v>
                </c:pt>
                <c:pt idx="4869" formatCode="General">
                  <c:v>39.468200000000003</c:v>
                </c:pt>
                <c:pt idx="4870" formatCode="General">
                  <c:v>39.365400000000001</c:v>
                </c:pt>
                <c:pt idx="4871" formatCode="General">
                  <c:v>39.316599999999994</c:v>
                </c:pt>
                <c:pt idx="4872" formatCode="General">
                  <c:v>39.254899999999999</c:v>
                </c:pt>
                <c:pt idx="4873" formatCode="General">
                  <c:v>39.202600000000011</c:v>
                </c:pt>
                <c:pt idx="4874" formatCode="General">
                  <c:v>39.141000000000005</c:v>
                </c:pt>
                <c:pt idx="4875" formatCode="General">
                  <c:v>39.1038</c:v>
                </c:pt>
                <c:pt idx="4876" formatCode="General">
                  <c:v>39.054099999999998</c:v>
                </c:pt>
                <c:pt idx="4877" formatCode="General">
                  <c:v>39.005600000000001</c:v>
                </c:pt>
                <c:pt idx="4878" formatCode="General">
                  <c:v>38.958300000000001</c:v>
                </c:pt>
                <c:pt idx="4879" formatCode="General">
                  <c:v>38.691200000000002</c:v>
                </c:pt>
                <c:pt idx="4880" formatCode="General">
                  <c:v>38.596300000000006</c:v>
                </c:pt>
                <c:pt idx="4881" formatCode="General">
                  <c:v>38.549000000000007</c:v>
                </c:pt>
                <c:pt idx="4882" formatCode="General">
                  <c:v>38.497</c:v>
                </c:pt>
                <c:pt idx="4883" formatCode="General">
                  <c:v>38.434799999999996</c:v>
                </c:pt>
                <c:pt idx="4884" formatCode="General">
                  <c:v>38.3979</c:v>
                </c:pt>
                <c:pt idx="4885" formatCode="General">
                  <c:v>38.368200000000002</c:v>
                </c:pt>
                <c:pt idx="4886" formatCode="General">
                  <c:v>38.306999999999995</c:v>
                </c:pt>
                <c:pt idx="4887" formatCode="General">
                  <c:v>38.270600000000002</c:v>
                </c:pt>
                <c:pt idx="4888" formatCode="General">
                  <c:v>38.216800000000006</c:v>
                </c:pt>
                <c:pt idx="4889" formatCode="General">
                  <c:v>38.160800000000002</c:v>
                </c:pt>
                <c:pt idx="4890" formatCode="General">
                  <c:v>38.106400000000001</c:v>
                </c:pt>
                <c:pt idx="4891" formatCode="General">
                  <c:v>38.047699999999999</c:v>
                </c:pt>
                <c:pt idx="4892" formatCode="General">
                  <c:v>37.986799999999995</c:v>
                </c:pt>
                <c:pt idx="4893" formatCode="General">
                  <c:v>37.924900000000001</c:v>
                </c:pt>
                <c:pt idx="4894" formatCode="General">
                  <c:v>37.815799999999996</c:v>
                </c:pt>
                <c:pt idx="4895" formatCode="General">
                  <c:v>37.766600000000011</c:v>
                </c:pt>
                <c:pt idx="4896" formatCode="General">
                  <c:v>37.688400000000001</c:v>
                </c:pt>
                <c:pt idx="4897" formatCode="General">
                  <c:v>37.608500000000006</c:v>
                </c:pt>
                <c:pt idx="4898" formatCode="General">
                  <c:v>37.562900000000006</c:v>
                </c:pt>
                <c:pt idx="4899" formatCode="General">
                  <c:v>37.507000000000005</c:v>
                </c:pt>
                <c:pt idx="4900" formatCode="General">
                  <c:v>37.428200000000011</c:v>
                </c:pt>
                <c:pt idx="4901" formatCode="General">
                  <c:v>37.380899999999997</c:v>
                </c:pt>
                <c:pt idx="4902" formatCode="General">
                  <c:v>37.3245</c:v>
                </c:pt>
                <c:pt idx="4903" formatCode="General">
                  <c:v>37.281800000000004</c:v>
                </c:pt>
                <c:pt idx="4904" formatCode="General">
                  <c:v>37.224800000000002</c:v>
                </c:pt>
                <c:pt idx="4905" formatCode="General">
                  <c:v>37.186300000000003</c:v>
                </c:pt>
                <c:pt idx="4906" formatCode="General">
                  <c:v>37.1218</c:v>
                </c:pt>
                <c:pt idx="4907" formatCode="General">
                  <c:v>37.048200000000001</c:v>
                </c:pt>
                <c:pt idx="4908" formatCode="General">
                  <c:v>36.979500000000002</c:v>
                </c:pt>
                <c:pt idx="4909" formatCode="General">
                  <c:v>36.921400000000006</c:v>
                </c:pt>
                <c:pt idx="4910" formatCode="General">
                  <c:v>36.857099999999996</c:v>
                </c:pt>
                <c:pt idx="4911" formatCode="General">
                  <c:v>36.801299999999998</c:v>
                </c:pt>
                <c:pt idx="4912" formatCode="General">
                  <c:v>36.761900000000004</c:v>
                </c:pt>
                <c:pt idx="4913" formatCode="General">
                  <c:v>36.7042</c:v>
                </c:pt>
                <c:pt idx="4914" formatCode="General">
                  <c:v>36.654599999999995</c:v>
                </c:pt>
                <c:pt idx="4915" formatCode="General">
                  <c:v>36.607900000000001</c:v>
                </c:pt>
                <c:pt idx="4916" formatCode="General">
                  <c:v>36.569200000000002</c:v>
                </c:pt>
                <c:pt idx="4917" formatCode="General">
                  <c:v>36.502300000000005</c:v>
                </c:pt>
                <c:pt idx="4918" formatCode="General">
                  <c:v>36.458600000000004</c:v>
                </c:pt>
                <c:pt idx="4919" formatCode="General">
                  <c:v>36.369400000000006</c:v>
                </c:pt>
                <c:pt idx="4920" formatCode="General">
                  <c:v>36.333999999999996</c:v>
                </c:pt>
                <c:pt idx="4921" formatCode="General">
                  <c:v>36.291000000000011</c:v>
                </c:pt>
                <c:pt idx="4922" formatCode="General">
                  <c:v>36.249000000000002</c:v>
                </c:pt>
                <c:pt idx="4923" formatCode="General">
                  <c:v>36.203300000000006</c:v>
                </c:pt>
                <c:pt idx="4924" formatCode="General">
                  <c:v>36.155700000000003</c:v>
                </c:pt>
                <c:pt idx="4925" formatCode="General">
                  <c:v>36.133500000000005</c:v>
                </c:pt>
                <c:pt idx="4926" formatCode="General">
                  <c:v>36.068000000000005</c:v>
                </c:pt>
                <c:pt idx="4927" formatCode="General">
                  <c:v>35.997500000000002</c:v>
                </c:pt>
                <c:pt idx="4928" formatCode="General">
                  <c:v>35.931799999999996</c:v>
                </c:pt>
                <c:pt idx="4929" formatCode="General">
                  <c:v>35.894100000000002</c:v>
                </c:pt>
                <c:pt idx="4930" formatCode="General">
                  <c:v>35.8491</c:v>
                </c:pt>
                <c:pt idx="4931" formatCode="General">
                  <c:v>35.790000000000006</c:v>
                </c:pt>
                <c:pt idx="4932" formatCode="General">
                  <c:v>35.746100000000006</c:v>
                </c:pt>
                <c:pt idx="4933" formatCode="General">
                  <c:v>35.695200000000007</c:v>
                </c:pt>
                <c:pt idx="4934" formatCode="General">
                  <c:v>35.653400000000005</c:v>
                </c:pt>
                <c:pt idx="4935" formatCode="General">
                  <c:v>35.596000000000011</c:v>
                </c:pt>
                <c:pt idx="4936" formatCode="General">
                  <c:v>35.548700000000004</c:v>
                </c:pt>
                <c:pt idx="4937" formatCode="General">
                  <c:v>35.512900000000002</c:v>
                </c:pt>
                <c:pt idx="4938" formatCode="General">
                  <c:v>35.415300000000002</c:v>
                </c:pt>
                <c:pt idx="4939" formatCode="General">
                  <c:v>35.365400000000001</c:v>
                </c:pt>
                <c:pt idx="4940" formatCode="General">
                  <c:v>35.325100000000006</c:v>
                </c:pt>
                <c:pt idx="4941" formatCode="General">
                  <c:v>35.275100000000009</c:v>
                </c:pt>
                <c:pt idx="4942" formatCode="General">
                  <c:v>35.070800000000006</c:v>
                </c:pt>
                <c:pt idx="4943" formatCode="General">
                  <c:v>35.016200000000005</c:v>
                </c:pt>
                <c:pt idx="4944" formatCode="General">
                  <c:v>34.987099999999998</c:v>
                </c:pt>
                <c:pt idx="4945" formatCode="General">
                  <c:v>34.945900000000002</c:v>
                </c:pt>
                <c:pt idx="4946" formatCode="General">
                  <c:v>34.916999999999994</c:v>
                </c:pt>
                <c:pt idx="4947" formatCode="General">
                  <c:v>34.879899999999999</c:v>
                </c:pt>
                <c:pt idx="4948" formatCode="General">
                  <c:v>34.834699999999998</c:v>
                </c:pt>
                <c:pt idx="4949" formatCode="General">
                  <c:v>34.797000000000011</c:v>
                </c:pt>
                <c:pt idx="4950" formatCode="General">
                  <c:v>34.617599999999996</c:v>
                </c:pt>
                <c:pt idx="4951" formatCode="General">
                  <c:v>34.561300000000003</c:v>
                </c:pt>
                <c:pt idx="4952" formatCode="General">
                  <c:v>34.4968</c:v>
                </c:pt>
                <c:pt idx="4953" formatCode="General">
                  <c:v>34.443799999999996</c:v>
                </c:pt>
                <c:pt idx="4954" formatCode="General">
                  <c:v>34.399100000000004</c:v>
                </c:pt>
                <c:pt idx="4955" formatCode="General">
                  <c:v>34.340799999999994</c:v>
                </c:pt>
                <c:pt idx="4956" formatCode="General">
                  <c:v>34.269400000000012</c:v>
                </c:pt>
                <c:pt idx="4957" formatCode="General">
                  <c:v>34.229400000000012</c:v>
                </c:pt>
                <c:pt idx="4958" formatCode="General">
                  <c:v>34.139800000000001</c:v>
                </c:pt>
                <c:pt idx="4959" formatCode="General">
                  <c:v>34.070300000000003</c:v>
                </c:pt>
                <c:pt idx="4960" formatCode="General">
                  <c:v>34.033200000000001</c:v>
                </c:pt>
                <c:pt idx="4961" formatCode="General">
                  <c:v>33.988300000000002</c:v>
                </c:pt>
                <c:pt idx="4962" formatCode="General">
                  <c:v>33.9345</c:v>
                </c:pt>
                <c:pt idx="4963" formatCode="General">
                  <c:v>33.8459</c:v>
                </c:pt>
                <c:pt idx="4964" formatCode="General">
                  <c:v>33.600900000000003</c:v>
                </c:pt>
                <c:pt idx="4965" formatCode="General">
                  <c:v>33.528700000000008</c:v>
                </c:pt>
                <c:pt idx="4966" formatCode="General">
                  <c:v>33.472500000000004</c:v>
                </c:pt>
                <c:pt idx="4967" formatCode="General">
                  <c:v>33.370899999999999</c:v>
                </c:pt>
                <c:pt idx="4968" formatCode="General">
                  <c:v>33.324000000000005</c:v>
                </c:pt>
                <c:pt idx="4969" formatCode="General">
                  <c:v>33.285000000000004</c:v>
                </c:pt>
                <c:pt idx="4970" formatCode="General">
                  <c:v>33.228000000000009</c:v>
                </c:pt>
                <c:pt idx="4971" formatCode="General">
                  <c:v>33.178000000000004</c:v>
                </c:pt>
                <c:pt idx="4972" formatCode="General">
                  <c:v>33.129700000000007</c:v>
                </c:pt>
                <c:pt idx="4973" formatCode="General">
                  <c:v>33.024800000000006</c:v>
                </c:pt>
                <c:pt idx="4974" formatCode="General">
                  <c:v>32.994400000000006</c:v>
                </c:pt>
                <c:pt idx="4975" formatCode="General">
                  <c:v>32.914099999999998</c:v>
                </c:pt>
                <c:pt idx="4976" formatCode="General">
                  <c:v>32.867400000000004</c:v>
                </c:pt>
                <c:pt idx="4977" formatCode="General">
                  <c:v>32.8339</c:v>
                </c:pt>
                <c:pt idx="4978" formatCode="General">
                  <c:v>32.794300000000007</c:v>
                </c:pt>
                <c:pt idx="4979" formatCode="General">
                  <c:v>32.746700000000004</c:v>
                </c:pt>
                <c:pt idx="4980" formatCode="General">
                  <c:v>32.714200000000005</c:v>
                </c:pt>
                <c:pt idx="4981" formatCode="General">
                  <c:v>32.660100000000007</c:v>
                </c:pt>
                <c:pt idx="4982" formatCode="General">
                  <c:v>32.613900000000001</c:v>
                </c:pt>
                <c:pt idx="4983" formatCode="General">
                  <c:v>32.559699999999999</c:v>
                </c:pt>
                <c:pt idx="4984" formatCode="General">
                  <c:v>32.477499999999999</c:v>
                </c:pt>
                <c:pt idx="4985" formatCode="General">
                  <c:v>32.402200000000001</c:v>
                </c:pt>
                <c:pt idx="4986" formatCode="General">
                  <c:v>32.343000000000004</c:v>
                </c:pt>
                <c:pt idx="4987" formatCode="General">
                  <c:v>32.298600000000008</c:v>
                </c:pt>
                <c:pt idx="4988" formatCode="General">
                  <c:v>32.248500000000007</c:v>
                </c:pt>
                <c:pt idx="4989" formatCode="General">
                  <c:v>32.2014</c:v>
                </c:pt>
                <c:pt idx="4990" formatCode="General">
                  <c:v>32.129700000000007</c:v>
                </c:pt>
                <c:pt idx="4991" formatCode="General">
                  <c:v>32.083999999999996</c:v>
                </c:pt>
                <c:pt idx="4992" formatCode="General">
                  <c:v>32.038400000000003</c:v>
                </c:pt>
                <c:pt idx="4993" formatCode="General">
                  <c:v>31.987299999999998</c:v>
                </c:pt>
                <c:pt idx="4994" formatCode="General">
                  <c:v>31.944299999999991</c:v>
                </c:pt>
                <c:pt idx="4995" formatCode="General">
                  <c:v>31.886500000000002</c:v>
                </c:pt>
                <c:pt idx="4996" formatCode="General">
                  <c:v>31.8385</c:v>
                </c:pt>
                <c:pt idx="4997" formatCode="General">
                  <c:v>31.813400000000001</c:v>
                </c:pt>
                <c:pt idx="4998" formatCode="General">
                  <c:v>31.739100000000001</c:v>
                </c:pt>
                <c:pt idx="4999" formatCode="General">
                  <c:v>31.6846</c:v>
                </c:pt>
                <c:pt idx="5000" formatCode="General">
                  <c:v>31.648499999999995</c:v>
                </c:pt>
                <c:pt idx="5001" formatCode="General">
                  <c:v>31.584999999999997</c:v>
                </c:pt>
                <c:pt idx="5002" formatCode="General">
                  <c:v>31.5276</c:v>
                </c:pt>
                <c:pt idx="5003" formatCode="General">
                  <c:v>31.478599999999997</c:v>
                </c:pt>
                <c:pt idx="5004" formatCode="General">
                  <c:v>31.433</c:v>
                </c:pt>
                <c:pt idx="5005" formatCode="General">
                  <c:v>31.385499999999997</c:v>
                </c:pt>
                <c:pt idx="5006" formatCode="General">
                  <c:v>31.332599999999996</c:v>
                </c:pt>
                <c:pt idx="5007" formatCode="General">
                  <c:v>31.274100000000001</c:v>
                </c:pt>
                <c:pt idx="5008" formatCode="General">
                  <c:v>31.225899999999996</c:v>
                </c:pt>
                <c:pt idx="5009" formatCode="General">
                  <c:v>31.1694</c:v>
                </c:pt>
                <c:pt idx="5010" formatCode="General">
                  <c:v>31.094000000000001</c:v>
                </c:pt>
                <c:pt idx="5011" formatCode="General">
                  <c:v>31.037800000000004</c:v>
                </c:pt>
                <c:pt idx="5012" formatCode="General">
                  <c:v>30.971399999999996</c:v>
                </c:pt>
                <c:pt idx="5013" formatCode="General">
                  <c:v>30.927999999999997</c:v>
                </c:pt>
                <c:pt idx="5014" formatCode="General">
                  <c:v>30.860600000000002</c:v>
                </c:pt>
                <c:pt idx="5015" formatCode="General">
                  <c:v>30.804900000000004</c:v>
                </c:pt>
                <c:pt idx="5016" formatCode="General">
                  <c:v>30.747499999999995</c:v>
                </c:pt>
                <c:pt idx="5017" formatCode="General">
                  <c:v>30.680700000000002</c:v>
                </c:pt>
                <c:pt idx="5018" formatCode="General">
                  <c:v>30.636500000000005</c:v>
                </c:pt>
                <c:pt idx="5019" formatCode="General">
                  <c:v>30.406699999999997</c:v>
                </c:pt>
                <c:pt idx="5020" formatCode="General">
                  <c:v>30.341699999999996</c:v>
                </c:pt>
                <c:pt idx="5021" formatCode="General">
                  <c:v>30.306100000000001</c:v>
                </c:pt>
                <c:pt idx="5022" formatCode="General">
                  <c:v>30.257100000000001</c:v>
                </c:pt>
                <c:pt idx="5023" formatCode="General">
                  <c:v>30.192900000000005</c:v>
                </c:pt>
                <c:pt idx="5024" formatCode="General">
                  <c:v>30.139500000000005</c:v>
                </c:pt>
                <c:pt idx="5025" formatCode="General">
                  <c:v>30.089099999999991</c:v>
                </c:pt>
                <c:pt idx="5026" formatCode="General">
                  <c:v>30.041499999999996</c:v>
                </c:pt>
                <c:pt idx="5027" formatCode="General">
                  <c:v>29.998199999999997</c:v>
                </c:pt>
                <c:pt idx="5028" formatCode="General">
                  <c:v>29.939999999999998</c:v>
                </c:pt>
                <c:pt idx="5029" formatCode="General">
                  <c:v>29.893599999999996</c:v>
                </c:pt>
                <c:pt idx="5030" formatCode="General">
                  <c:v>29.768499999999996</c:v>
                </c:pt>
                <c:pt idx="5031" formatCode="General">
                  <c:v>29.715399999999995</c:v>
                </c:pt>
                <c:pt idx="5032" formatCode="General">
                  <c:v>29.674900000000004</c:v>
                </c:pt>
                <c:pt idx="5033" formatCode="General">
                  <c:v>29.641300000000001</c:v>
                </c:pt>
                <c:pt idx="5034" formatCode="General">
                  <c:v>29.4208</c:v>
                </c:pt>
                <c:pt idx="5035" formatCode="General">
                  <c:v>29.365299999999998</c:v>
                </c:pt>
                <c:pt idx="5036" formatCode="General">
                  <c:v>29.3065</c:v>
                </c:pt>
                <c:pt idx="5037" formatCode="General">
                  <c:v>29.261299999999995</c:v>
                </c:pt>
                <c:pt idx="5038" formatCode="General">
                  <c:v>29.215399999999995</c:v>
                </c:pt>
                <c:pt idx="5039" formatCode="General">
                  <c:v>29.1691</c:v>
                </c:pt>
                <c:pt idx="5040" formatCode="General">
                  <c:v>29.117699999999999</c:v>
                </c:pt>
                <c:pt idx="5041" formatCode="General">
                  <c:v>29.071899999999999</c:v>
                </c:pt>
                <c:pt idx="5042" formatCode="General">
                  <c:v>29.0243</c:v>
                </c:pt>
                <c:pt idx="5043" formatCode="General">
                  <c:v>28.984399999999997</c:v>
                </c:pt>
                <c:pt idx="5044" formatCode="General">
                  <c:v>28.942699999999991</c:v>
                </c:pt>
                <c:pt idx="5045" formatCode="General">
                  <c:v>28.914300000000001</c:v>
                </c:pt>
                <c:pt idx="5046" formatCode="General">
                  <c:v>28.839800000000004</c:v>
                </c:pt>
                <c:pt idx="5047" formatCode="General">
                  <c:v>28.814699999999995</c:v>
                </c:pt>
                <c:pt idx="5048" formatCode="General">
                  <c:v>28.796099999999996</c:v>
                </c:pt>
                <c:pt idx="5049" formatCode="General">
                  <c:v>28.754799999999996</c:v>
                </c:pt>
                <c:pt idx="5050" formatCode="General">
                  <c:v>28.7074</c:v>
                </c:pt>
                <c:pt idx="5051" formatCode="General">
                  <c:v>28.634699999999999</c:v>
                </c:pt>
                <c:pt idx="5052" formatCode="General">
                  <c:v>28.591100000000001</c:v>
                </c:pt>
                <c:pt idx="5053" formatCode="General">
                  <c:v>28.567799999999991</c:v>
                </c:pt>
                <c:pt idx="5054" formatCode="General">
                  <c:v>28.535499999999995</c:v>
                </c:pt>
                <c:pt idx="5055" formatCode="General">
                  <c:v>28.498399999999997</c:v>
                </c:pt>
                <c:pt idx="5056" formatCode="General">
                  <c:v>28.459499999999991</c:v>
                </c:pt>
                <c:pt idx="5057" formatCode="General">
                  <c:v>28.424299999999995</c:v>
                </c:pt>
                <c:pt idx="5058" formatCode="General">
                  <c:v>28.360600000000002</c:v>
                </c:pt>
                <c:pt idx="5059" formatCode="General">
                  <c:v>28.308199999999996</c:v>
                </c:pt>
                <c:pt idx="5060" formatCode="General">
                  <c:v>28.265899999999991</c:v>
                </c:pt>
                <c:pt idx="5061" formatCode="General">
                  <c:v>28.245199999999997</c:v>
                </c:pt>
                <c:pt idx="5062" formatCode="General">
                  <c:v>28.226099999999995</c:v>
                </c:pt>
                <c:pt idx="5063" formatCode="General">
                  <c:v>28.183800000000005</c:v>
                </c:pt>
                <c:pt idx="5064" formatCode="General">
                  <c:v>28.131799999999995</c:v>
                </c:pt>
                <c:pt idx="5065" formatCode="General">
                  <c:v>28.0776</c:v>
                </c:pt>
                <c:pt idx="5066" formatCode="General">
                  <c:v>28.053100000000001</c:v>
                </c:pt>
                <c:pt idx="5067" formatCode="General">
                  <c:v>28.0351</c:v>
                </c:pt>
                <c:pt idx="5068" formatCode="General">
                  <c:v>27.994700000000002</c:v>
                </c:pt>
                <c:pt idx="5069" formatCode="General">
                  <c:v>27.942399999999992</c:v>
                </c:pt>
                <c:pt idx="5070" formatCode="General">
                  <c:v>27.908499999999997</c:v>
                </c:pt>
                <c:pt idx="5071" formatCode="General">
                  <c:v>27.8306</c:v>
                </c:pt>
                <c:pt idx="5072" formatCode="General">
                  <c:v>27.769399999999997</c:v>
                </c:pt>
                <c:pt idx="5073" formatCode="General">
                  <c:v>27.653300000000005</c:v>
                </c:pt>
                <c:pt idx="5074" formatCode="General">
                  <c:v>27.588699999999992</c:v>
                </c:pt>
                <c:pt idx="5075" formatCode="General">
                  <c:v>27.533999999999999</c:v>
                </c:pt>
                <c:pt idx="5076" formatCode="General">
                  <c:v>27.488899999999997</c:v>
                </c:pt>
                <c:pt idx="5077" formatCode="General">
                  <c:v>27.456199999999995</c:v>
                </c:pt>
                <c:pt idx="5078" formatCode="General">
                  <c:v>27.417000000000005</c:v>
                </c:pt>
                <c:pt idx="5079" formatCode="General">
                  <c:v>27.380499999999998</c:v>
                </c:pt>
                <c:pt idx="5080" formatCode="General">
                  <c:v>27.3581</c:v>
                </c:pt>
                <c:pt idx="5081" formatCode="General">
                  <c:v>27.318899999999999</c:v>
                </c:pt>
                <c:pt idx="5082" formatCode="General">
                  <c:v>27.264900000000001</c:v>
                </c:pt>
                <c:pt idx="5083" formatCode="General">
                  <c:v>27.240200000000002</c:v>
                </c:pt>
                <c:pt idx="5084" formatCode="General">
                  <c:v>27.187999999999999</c:v>
                </c:pt>
                <c:pt idx="5085" formatCode="General">
                  <c:v>26.989499999999996</c:v>
                </c:pt>
                <c:pt idx="5086" formatCode="General">
                  <c:v>26.948099999999997</c:v>
                </c:pt>
                <c:pt idx="5087" formatCode="General">
                  <c:v>26.891800000000003</c:v>
                </c:pt>
                <c:pt idx="5088" formatCode="General">
                  <c:v>26.853200000000001</c:v>
                </c:pt>
                <c:pt idx="5089" formatCode="General">
                  <c:v>26.8201</c:v>
                </c:pt>
                <c:pt idx="5090" formatCode="General">
                  <c:v>26.778499999999998</c:v>
                </c:pt>
                <c:pt idx="5091" formatCode="General">
                  <c:v>26.745099999999997</c:v>
                </c:pt>
                <c:pt idx="5092" formatCode="General">
                  <c:v>26.675799999999995</c:v>
                </c:pt>
                <c:pt idx="5093" formatCode="General">
                  <c:v>26.637400000000003</c:v>
                </c:pt>
                <c:pt idx="5094" formatCode="General">
                  <c:v>26.601600000000001</c:v>
                </c:pt>
                <c:pt idx="5095" formatCode="General">
                  <c:v>26.5777</c:v>
                </c:pt>
                <c:pt idx="5096" formatCode="General">
                  <c:v>26.5322</c:v>
                </c:pt>
                <c:pt idx="5097" formatCode="General">
                  <c:v>26.495799999999992</c:v>
                </c:pt>
                <c:pt idx="5098" formatCode="General">
                  <c:v>26.4573</c:v>
                </c:pt>
                <c:pt idx="5099" formatCode="General">
                  <c:v>26.4239</c:v>
                </c:pt>
                <c:pt idx="5100" formatCode="General">
                  <c:v>26.353899999999999</c:v>
                </c:pt>
                <c:pt idx="5101" formatCode="General">
                  <c:v>26.332999999999995</c:v>
                </c:pt>
                <c:pt idx="5102" formatCode="General">
                  <c:v>26.292999999999996</c:v>
                </c:pt>
                <c:pt idx="5103" formatCode="General">
                  <c:v>26.251000000000001</c:v>
                </c:pt>
                <c:pt idx="5104" formatCode="General">
                  <c:v>26.200699999999998</c:v>
                </c:pt>
                <c:pt idx="5105" formatCode="General">
                  <c:v>26.156700000000001</c:v>
                </c:pt>
                <c:pt idx="5106" formatCode="General">
                  <c:v>26.101500000000001</c:v>
                </c:pt>
                <c:pt idx="5107" formatCode="General">
                  <c:v>26.0702</c:v>
                </c:pt>
                <c:pt idx="5108" formatCode="General">
                  <c:v>26.017800000000005</c:v>
                </c:pt>
                <c:pt idx="5109" formatCode="General">
                  <c:v>25.979599999999998</c:v>
                </c:pt>
                <c:pt idx="5110" formatCode="General">
                  <c:v>25.936800000000005</c:v>
                </c:pt>
                <c:pt idx="5111" formatCode="General">
                  <c:v>25.901199999999996</c:v>
                </c:pt>
                <c:pt idx="5112" formatCode="General">
                  <c:v>25.8582</c:v>
                </c:pt>
                <c:pt idx="5113" formatCode="General">
                  <c:v>25.809200000000001</c:v>
                </c:pt>
                <c:pt idx="5114" formatCode="General">
                  <c:v>25.7791</c:v>
                </c:pt>
                <c:pt idx="5115" formatCode="General">
                  <c:v>25.742999999999995</c:v>
                </c:pt>
                <c:pt idx="5116" formatCode="General">
                  <c:v>25.7103</c:v>
                </c:pt>
                <c:pt idx="5117" formatCode="General">
                  <c:v>25.666899999999995</c:v>
                </c:pt>
                <c:pt idx="5118" formatCode="General">
                  <c:v>25.619399999999999</c:v>
                </c:pt>
                <c:pt idx="5119" formatCode="General">
                  <c:v>25.584999999999997</c:v>
                </c:pt>
                <c:pt idx="5120" formatCode="General">
                  <c:v>25.552700000000002</c:v>
                </c:pt>
                <c:pt idx="5121" formatCode="General">
                  <c:v>25.5246</c:v>
                </c:pt>
                <c:pt idx="5122" formatCode="General">
                  <c:v>25.489299999999997</c:v>
                </c:pt>
                <c:pt idx="5123" formatCode="General">
                  <c:v>25.4512</c:v>
                </c:pt>
                <c:pt idx="5124" formatCode="General">
                  <c:v>25.424800000000001</c:v>
                </c:pt>
                <c:pt idx="5125" formatCode="General">
                  <c:v>25.398900000000001</c:v>
                </c:pt>
                <c:pt idx="5126" formatCode="General">
                  <c:v>25.3566</c:v>
                </c:pt>
                <c:pt idx="5127" formatCode="General">
                  <c:v>25.317200000000003</c:v>
                </c:pt>
                <c:pt idx="5128" formatCode="General">
                  <c:v>25.283599999999996</c:v>
                </c:pt>
                <c:pt idx="5129" formatCode="General">
                  <c:v>25.2393</c:v>
                </c:pt>
                <c:pt idx="5130" formatCode="General">
                  <c:v>25.209700000000002</c:v>
                </c:pt>
                <c:pt idx="5131" formatCode="General">
                  <c:v>25.186900000000001</c:v>
                </c:pt>
                <c:pt idx="5132" formatCode="General">
                  <c:v>25.1523</c:v>
                </c:pt>
                <c:pt idx="5133" formatCode="General">
                  <c:v>25.110299999999999</c:v>
                </c:pt>
                <c:pt idx="5134" formatCode="General">
                  <c:v>25.071000000000005</c:v>
                </c:pt>
                <c:pt idx="5135" formatCode="General">
                  <c:v>25.027899999999999</c:v>
                </c:pt>
                <c:pt idx="5136" formatCode="General">
                  <c:v>24.992199999999997</c:v>
                </c:pt>
                <c:pt idx="5137" formatCode="General">
                  <c:v>24.964999999999996</c:v>
                </c:pt>
                <c:pt idx="5138" formatCode="General">
                  <c:v>24.944099999999995</c:v>
                </c:pt>
                <c:pt idx="5139" formatCode="General">
                  <c:v>24.912599999999998</c:v>
                </c:pt>
                <c:pt idx="5140" formatCode="General">
                  <c:v>24.8766</c:v>
                </c:pt>
                <c:pt idx="5141" formatCode="General">
                  <c:v>24.85</c:v>
                </c:pt>
                <c:pt idx="5142" formatCode="General">
                  <c:v>24.8294</c:v>
                </c:pt>
                <c:pt idx="5143" formatCode="General">
                  <c:v>24.764600000000002</c:v>
                </c:pt>
                <c:pt idx="5144" formatCode="General">
                  <c:v>24.7242</c:v>
                </c:pt>
                <c:pt idx="5145" formatCode="General">
                  <c:v>24.695599999999995</c:v>
                </c:pt>
                <c:pt idx="5146" formatCode="General">
                  <c:v>24.6706</c:v>
                </c:pt>
                <c:pt idx="5147" formatCode="General">
                  <c:v>24.634799999999995</c:v>
                </c:pt>
                <c:pt idx="5148" formatCode="General">
                  <c:v>24.6007</c:v>
                </c:pt>
                <c:pt idx="5149" formatCode="General">
                  <c:v>24.561900000000001</c:v>
                </c:pt>
                <c:pt idx="5150" formatCode="General">
                  <c:v>24.533899999999999</c:v>
                </c:pt>
                <c:pt idx="5151" formatCode="General">
                  <c:v>24.502099999999995</c:v>
                </c:pt>
                <c:pt idx="5152" formatCode="General">
                  <c:v>24.3705</c:v>
                </c:pt>
                <c:pt idx="5153" formatCode="General">
                  <c:v>24.340499999999995</c:v>
                </c:pt>
                <c:pt idx="5154" formatCode="General">
                  <c:v>24.319800000000004</c:v>
                </c:pt>
                <c:pt idx="5155" formatCode="General">
                  <c:v>24.293099999999995</c:v>
                </c:pt>
                <c:pt idx="5156" formatCode="General">
                  <c:v>24.254000000000001</c:v>
                </c:pt>
                <c:pt idx="5157" formatCode="General">
                  <c:v>24.216100000000001</c:v>
                </c:pt>
                <c:pt idx="5158" formatCode="General">
                  <c:v>24.181699999999996</c:v>
                </c:pt>
                <c:pt idx="5159" formatCode="General">
                  <c:v>24.145299999999995</c:v>
                </c:pt>
                <c:pt idx="5160" formatCode="General">
                  <c:v>24.098699999999997</c:v>
                </c:pt>
                <c:pt idx="5161" formatCode="General">
                  <c:v>24.058800000000005</c:v>
                </c:pt>
                <c:pt idx="5162" formatCode="General">
                  <c:v>23.979299999999995</c:v>
                </c:pt>
                <c:pt idx="5163" formatCode="General">
                  <c:v>23.800799999999995</c:v>
                </c:pt>
                <c:pt idx="5164" formatCode="General">
                  <c:v>23.767600000000002</c:v>
                </c:pt>
                <c:pt idx="5165" formatCode="General">
                  <c:v>23.733899999999995</c:v>
                </c:pt>
                <c:pt idx="5166" formatCode="General">
                  <c:v>23.6677</c:v>
                </c:pt>
                <c:pt idx="5167" formatCode="General">
                  <c:v>23.6326</c:v>
                </c:pt>
                <c:pt idx="5168" formatCode="General">
                  <c:v>23.587199999999996</c:v>
                </c:pt>
                <c:pt idx="5169" formatCode="General">
                  <c:v>23.543900000000001</c:v>
                </c:pt>
                <c:pt idx="5170" formatCode="General">
                  <c:v>23.514900000000004</c:v>
                </c:pt>
                <c:pt idx="5171" formatCode="General">
                  <c:v>23.480699999999992</c:v>
                </c:pt>
                <c:pt idx="5172" formatCode="General">
                  <c:v>23.421999999999997</c:v>
                </c:pt>
                <c:pt idx="5173" formatCode="General">
                  <c:v>23.378699999999991</c:v>
                </c:pt>
                <c:pt idx="5174" formatCode="General">
                  <c:v>23.329899999999999</c:v>
                </c:pt>
                <c:pt idx="5175" formatCode="General">
                  <c:v>23.301400000000001</c:v>
                </c:pt>
                <c:pt idx="5176" formatCode="General">
                  <c:v>23.272599999999997</c:v>
                </c:pt>
                <c:pt idx="5177" formatCode="General">
                  <c:v>23.241</c:v>
                </c:pt>
                <c:pt idx="5178" formatCode="General">
                  <c:v>23.222499999999997</c:v>
                </c:pt>
                <c:pt idx="5179" formatCode="General">
                  <c:v>23.196300000000001</c:v>
                </c:pt>
                <c:pt idx="5180" formatCode="General">
                  <c:v>23.151599999999995</c:v>
                </c:pt>
                <c:pt idx="5181" formatCode="General">
                  <c:v>23.108499999999996</c:v>
                </c:pt>
                <c:pt idx="5182" formatCode="General">
                  <c:v>23.062199999999997</c:v>
                </c:pt>
                <c:pt idx="5183" formatCode="General">
                  <c:v>23.031099999999999</c:v>
                </c:pt>
                <c:pt idx="5184" formatCode="General">
                  <c:v>23.000599999999995</c:v>
                </c:pt>
                <c:pt idx="5185" formatCode="General">
                  <c:v>22.982799999999997</c:v>
                </c:pt>
                <c:pt idx="5186" formatCode="General">
                  <c:v>22.944099999999995</c:v>
                </c:pt>
                <c:pt idx="5187" formatCode="General">
                  <c:v>22.911000000000001</c:v>
                </c:pt>
                <c:pt idx="5188" formatCode="General">
                  <c:v>22.873100000000001</c:v>
                </c:pt>
                <c:pt idx="5189" formatCode="General">
                  <c:v>22.8476</c:v>
                </c:pt>
                <c:pt idx="5190" formatCode="General">
                  <c:v>22.82</c:v>
                </c:pt>
                <c:pt idx="5191" formatCode="General">
                  <c:v>22.7743</c:v>
                </c:pt>
                <c:pt idx="5192" formatCode="General">
                  <c:v>22.730899999999995</c:v>
                </c:pt>
                <c:pt idx="5193" formatCode="General">
                  <c:v>22.7014</c:v>
                </c:pt>
                <c:pt idx="5194" formatCode="General">
                  <c:v>22.673900000000003</c:v>
                </c:pt>
                <c:pt idx="5195" formatCode="General">
                  <c:v>22.646100000000001</c:v>
                </c:pt>
                <c:pt idx="5196" formatCode="General">
                  <c:v>22.590900000000001</c:v>
                </c:pt>
                <c:pt idx="5197" formatCode="General">
                  <c:v>22.5594</c:v>
                </c:pt>
                <c:pt idx="5198" formatCode="General">
                  <c:v>22.5336</c:v>
                </c:pt>
                <c:pt idx="5199" formatCode="General">
                  <c:v>22.492599999999992</c:v>
                </c:pt>
                <c:pt idx="5200" formatCode="General">
                  <c:v>22.456499999999991</c:v>
                </c:pt>
                <c:pt idx="5201" formatCode="General">
                  <c:v>22.408799999999992</c:v>
                </c:pt>
                <c:pt idx="5202" formatCode="General">
                  <c:v>22.368499999999997</c:v>
                </c:pt>
                <c:pt idx="5203" formatCode="General">
                  <c:v>22.337000000000003</c:v>
                </c:pt>
                <c:pt idx="5204" formatCode="General">
                  <c:v>22.302800000000001</c:v>
                </c:pt>
                <c:pt idx="5205" formatCode="General">
                  <c:v>22.276399999999995</c:v>
                </c:pt>
                <c:pt idx="5206" formatCode="General">
                  <c:v>22.251200000000001</c:v>
                </c:pt>
                <c:pt idx="5207" formatCode="General">
                  <c:v>22.212399999999995</c:v>
                </c:pt>
                <c:pt idx="5208" formatCode="General">
                  <c:v>22.182499999999997</c:v>
                </c:pt>
                <c:pt idx="5209" formatCode="General">
                  <c:v>22.152999999999999</c:v>
                </c:pt>
                <c:pt idx="5210" formatCode="General">
                  <c:v>22.115800000000004</c:v>
                </c:pt>
                <c:pt idx="5211" formatCode="General">
                  <c:v>22.069800000000001</c:v>
                </c:pt>
                <c:pt idx="5212" formatCode="General">
                  <c:v>22.0261</c:v>
                </c:pt>
                <c:pt idx="5213" formatCode="General">
                  <c:v>21.997999999999998</c:v>
                </c:pt>
                <c:pt idx="5214" formatCode="General">
                  <c:v>21.968299999999992</c:v>
                </c:pt>
                <c:pt idx="5215" formatCode="General">
                  <c:v>21.9316</c:v>
                </c:pt>
                <c:pt idx="5216" formatCode="General">
                  <c:v>21.885000000000002</c:v>
                </c:pt>
                <c:pt idx="5217" formatCode="General">
                  <c:v>21.845499999999998</c:v>
                </c:pt>
                <c:pt idx="5218" formatCode="General">
                  <c:v>21.808599999999991</c:v>
                </c:pt>
                <c:pt idx="5219" formatCode="General">
                  <c:v>21.767199999999995</c:v>
                </c:pt>
                <c:pt idx="5220" formatCode="General">
                  <c:v>21.717300000000005</c:v>
                </c:pt>
                <c:pt idx="5221" formatCode="General">
                  <c:v>21.6754</c:v>
                </c:pt>
                <c:pt idx="5222" formatCode="General">
                  <c:v>21.617699999999999</c:v>
                </c:pt>
                <c:pt idx="5223" formatCode="General">
                  <c:v>21.588699999999992</c:v>
                </c:pt>
                <c:pt idx="5224" formatCode="General">
                  <c:v>21.557900000000004</c:v>
                </c:pt>
                <c:pt idx="5225" formatCode="General">
                  <c:v>21.521100000000001</c:v>
                </c:pt>
                <c:pt idx="5226" formatCode="General">
                  <c:v>21.49</c:v>
                </c:pt>
                <c:pt idx="5227" formatCode="General">
                  <c:v>21.304600000000001</c:v>
                </c:pt>
                <c:pt idx="5228" formatCode="General">
                  <c:v>21.273399999999995</c:v>
                </c:pt>
                <c:pt idx="5229" formatCode="General">
                  <c:v>21.229099999999995</c:v>
                </c:pt>
                <c:pt idx="5230" formatCode="General">
                  <c:v>21.1982</c:v>
                </c:pt>
                <c:pt idx="5231" formatCode="General">
                  <c:v>21.1785</c:v>
                </c:pt>
                <c:pt idx="5232" formatCode="General">
                  <c:v>21.143699999999995</c:v>
                </c:pt>
                <c:pt idx="5233" formatCode="General">
                  <c:v>21.093900000000001</c:v>
                </c:pt>
                <c:pt idx="5234" formatCode="General">
                  <c:v>21.048599999999997</c:v>
                </c:pt>
                <c:pt idx="5235" formatCode="General">
                  <c:v>21.017800000000005</c:v>
                </c:pt>
                <c:pt idx="5236" formatCode="General">
                  <c:v>20.982299999999992</c:v>
                </c:pt>
                <c:pt idx="5237" formatCode="General">
                  <c:v>20.889299999999995</c:v>
                </c:pt>
                <c:pt idx="5238" formatCode="General">
                  <c:v>20.859400000000001</c:v>
                </c:pt>
                <c:pt idx="5239" formatCode="General">
                  <c:v>20.8247</c:v>
                </c:pt>
                <c:pt idx="5240" formatCode="General">
                  <c:v>20.795299999999997</c:v>
                </c:pt>
                <c:pt idx="5241" formatCode="General">
                  <c:v>20.760199999999998</c:v>
                </c:pt>
                <c:pt idx="5242" formatCode="General">
                  <c:v>20.721900000000005</c:v>
                </c:pt>
                <c:pt idx="5243" formatCode="General">
                  <c:v>20.6907</c:v>
                </c:pt>
                <c:pt idx="5244" formatCode="General">
                  <c:v>20.665199999999995</c:v>
                </c:pt>
                <c:pt idx="5245" formatCode="General">
                  <c:v>20.6326</c:v>
                </c:pt>
                <c:pt idx="5246" formatCode="General">
                  <c:v>20.599599999999995</c:v>
                </c:pt>
                <c:pt idx="5247" formatCode="General">
                  <c:v>20.562599999999996</c:v>
                </c:pt>
                <c:pt idx="5248" formatCode="General">
                  <c:v>20.407999999999998</c:v>
                </c:pt>
                <c:pt idx="5249" formatCode="General">
                  <c:v>20.379200000000001</c:v>
                </c:pt>
                <c:pt idx="5250" formatCode="General">
                  <c:v>20.356100000000001</c:v>
                </c:pt>
                <c:pt idx="5251" formatCode="General">
                  <c:v>20.326599999999996</c:v>
                </c:pt>
                <c:pt idx="5252" formatCode="General">
                  <c:v>20.287400000000002</c:v>
                </c:pt>
                <c:pt idx="5253" formatCode="General">
                  <c:v>20.257899999999999</c:v>
                </c:pt>
                <c:pt idx="5254" formatCode="General">
                  <c:v>20.225499999999997</c:v>
                </c:pt>
                <c:pt idx="5255" formatCode="General">
                  <c:v>20.183499999999995</c:v>
                </c:pt>
                <c:pt idx="5256" formatCode="General">
                  <c:v>20.1706</c:v>
                </c:pt>
                <c:pt idx="5257" formatCode="General">
                  <c:v>20.139900000000004</c:v>
                </c:pt>
                <c:pt idx="5258" formatCode="General">
                  <c:v>20.115900000000003</c:v>
                </c:pt>
                <c:pt idx="5259" formatCode="General">
                  <c:v>20.0992</c:v>
                </c:pt>
                <c:pt idx="5260" formatCode="General">
                  <c:v>20.072900000000001</c:v>
                </c:pt>
                <c:pt idx="5261" formatCode="General">
                  <c:v>20.041399999999996</c:v>
                </c:pt>
                <c:pt idx="5262" formatCode="General">
                  <c:v>20.008500000000002</c:v>
                </c:pt>
                <c:pt idx="5263" formatCode="General">
                  <c:v>19.980299999999996</c:v>
                </c:pt>
                <c:pt idx="5264" formatCode="General">
                  <c:v>19.944199999999995</c:v>
                </c:pt>
                <c:pt idx="5265" formatCode="General">
                  <c:v>19.902299999999997</c:v>
                </c:pt>
                <c:pt idx="5266" formatCode="General">
                  <c:v>19.874099999999999</c:v>
                </c:pt>
                <c:pt idx="5267" formatCode="General">
                  <c:v>19.851900000000004</c:v>
                </c:pt>
                <c:pt idx="5268" formatCode="General">
                  <c:v>19.831600000000005</c:v>
                </c:pt>
                <c:pt idx="5269" formatCode="General">
                  <c:v>19.817699999999999</c:v>
                </c:pt>
                <c:pt idx="5270" formatCode="General">
                  <c:v>19.7715</c:v>
                </c:pt>
                <c:pt idx="5271" formatCode="General">
                  <c:v>19.733899999999995</c:v>
                </c:pt>
                <c:pt idx="5272" formatCode="General">
                  <c:v>19.706699999999998</c:v>
                </c:pt>
                <c:pt idx="5273" formatCode="General">
                  <c:v>19.672899999999995</c:v>
                </c:pt>
                <c:pt idx="5274" formatCode="General">
                  <c:v>19.6492</c:v>
                </c:pt>
                <c:pt idx="5275" formatCode="General">
                  <c:v>19.611999999999998</c:v>
                </c:pt>
                <c:pt idx="5276" formatCode="General">
                  <c:v>19.596299999999996</c:v>
                </c:pt>
                <c:pt idx="5277" formatCode="General">
                  <c:v>19.571300000000001</c:v>
                </c:pt>
                <c:pt idx="5278" formatCode="General">
                  <c:v>19.553799999999995</c:v>
                </c:pt>
                <c:pt idx="5279" formatCode="General">
                  <c:v>19.481099999999998</c:v>
                </c:pt>
                <c:pt idx="5280" formatCode="General">
                  <c:v>19.4358</c:v>
                </c:pt>
                <c:pt idx="5281" formatCode="General">
                  <c:v>19.409699999999997</c:v>
                </c:pt>
                <c:pt idx="5282" formatCode="General">
                  <c:v>19.3809</c:v>
                </c:pt>
                <c:pt idx="5283" formatCode="General">
                  <c:v>19.361899999999999</c:v>
                </c:pt>
                <c:pt idx="5284" formatCode="General">
                  <c:v>19.337199999999999</c:v>
                </c:pt>
                <c:pt idx="5285" formatCode="General">
                  <c:v>19.2944</c:v>
                </c:pt>
                <c:pt idx="5286" formatCode="General">
                  <c:v>19.275200000000002</c:v>
                </c:pt>
                <c:pt idx="5287" formatCode="General">
                  <c:v>19.240499999999997</c:v>
                </c:pt>
                <c:pt idx="5288" formatCode="General">
                  <c:v>19.221999999999998</c:v>
                </c:pt>
                <c:pt idx="5289" formatCode="General">
                  <c:v>19.197199999999999</c:v>
                </c:pt>
                <c:pt idx="5290" formatCode="General">
                  <c:v>19.165099999999995</c:v>
                </c:pt>
                <c:pt idx="5291" formatCode="General">
                  <c:v>19.130400000000005</c:v>
                </c:pt>
                <c:pt idx="5292" formatCode="General">
                  <c:v>18.991999999999997</c:v>
                </c:pt>
                <c:pt idx="5293" formatCode="General">
                  <c:v>18.971499999999995</c:v>
                </c:pt>
                <c:pt idx="5294" formatCode="General">
                  <c:v>18.943599999999996</c:v>
                </c:pt>
                <c:pt idx="5295" formatCode="General">
                  <c:v>18.907699999999991</c:v>
                </c:pt>
                <c:pt idx="5296" formatCode="General">
                  <c:v>18.863900000000001</c:v>
                </c:pt>
                <c:pt idx="5297" formatCode="General">
                  <c:v>18.8416</c:v>
                </c:pt>
                <c:pt idx="5298" formatCode="General">
                  <c:v>18.814599999999999</c:v>
                </c:pt>
                <c:pt idx="5299" formatCode="General">
                  <c:v>18.787599999999998</c:v>
                </c:pt>
                <c:pt idx="5300" formatCode="General">
                  <c:v>18.7531</c:v>
                </c:pt>
                <c:pt idx="5301" formatCode="General">
                  <c:v>18.732900000000001</c:v>
                </c:pt>
                <c:pt idx="5302" formatCode="General">
                  <c:v>18.700299999999995</c:v>
                </c:pt>
                <c:pt idx="5303" formatCode="General">
                  <c:v>18.6706</c:v>
                </c:pt>
                <c:pt idx="5304" formatCode="General">
                  <c:v>18.642699999999998</c:v>
                </c:pt>
                <c:pt idx="5305" formatCode="General">
                  <c:v>18.619499999999999</c:v>
                </c:pt>
                <c:pt idx="5306" formatCode="General">
                  <c:v>18.603300000000001</c:v>
                </c:pt>
                <c:pt idx="5307" formatCode="General">
                  <c:v>18.5776</c:v>
                </c:pt>
                <c:pt idx="5308" formatCode="General">
                  <c:v>18.529499999999995</c:v>
                </c:pt>
                <c:pt idx="5309" formatCode="General">
                  <c:v>18.5046</c:v>
                </c:pt>
                <c:pt idx="5310" formatCode="General">
                  <c:v>18.476699999999997</c:v>
                </c:pt>
                <c:pt idx="5311" formatCode="General">
                  <c:v>18.449099999999998</c:v>
                </c:pt>
                <c:pt idx="5312" formatCode="General">
                  <c:v>18.424600000000002</c:v>
                </c:pt>
                <c:pt idx="5313" formatCode="General">
                  <c:v>18.401399999999995</c:v>
                </c:pt>
                <c:pt idx="5314" formatCode="General">
                  <c:v>18.369</c:v>
                </c:pt>
                <c:pt idx="5315" formatCode="General">
                  <c:v>18.330400000000001</c:v>
                </c:pt>
                <c:pt idx="5316" formatCode="General">
                  <c:v>18.296199999999995</c:v>
                </c:pt>
                <c:pt idx="5317" formatCode="General">
                  <c:v>18.269499999999997</c:v>
                </c:pt>
                <c:pt idx="5318" formatCode="General">
                  <c:v>18.247199999999996</c:v>
                </c:pt>
                <c:pt idx="5319" formatCode="General">
                  <c:v>18.216699999999996</c:v>
                </c:pt>
                <c:pt idx="5320" formatCode="General">
                  <c:v>18.191199999999995</c:v>
                </c:pt>
                <c:pt idx="5321" formatCode="General">
                  <c:v>18.170300000000001</c:v>
                </c:pt>
                <c:pt idx="5322" formatCode="General">
                  <c:v>18.143899999999999</c:v>
                </c:pt>
                <c:pt idx="5323" formatCode="General">
                  <c:v>18.1084</c:v>
                </c:pt>
                <c:pt idx="5324" formatCode="General">
                  <c:v>18.085899999999995</c:v>
                </c:pt>
                <c:pt idx="5325" formatCode="General">
                  <c:v>18.058800000000005</c:v>
                </c:pt>
                <c:pt idx="5326" formatCode="General">
                  <c:v>18.019900000000003</c:v>
                </c:pt>
                <c:pt idx="5327" formatCode="General">
                  <c:v>17.995199999999997</c:v>
                </c:pt>
                <c:pt idx="5328" formatCode="General">
                  <c:v>17.970800000000001</c:v>
                </c:pt>
                <c:pt idx="5329" formatCode="General">
                  <c:v>17.9358</c:v>
                </c:pt>
                <c:pt idx="5330" formatCode="General">
                  <c:v>17.908099999999997</c:v>
                </c:pt>
                <c:pt idx="5331" formatCode="General">
                  <c:v>17.871300000000005</c:v>
                </c:pt>
                <c:pt idx="5332" formatCode="General">
                  <c:v>17.834000000000003</c:v>
                </c:pt>
                <c:pt idx="5333" formatCode="General">
                  <c:v>17.801200000000001</c:v>
                </c:pt>
                <c:pt idx="5334" formatCode="General">
                  <c:v>17.781999999999996</c:v>
                </c:pt>
                <c:pt idx="5335" formatCode="General">
                  <c:v>17.765399999999996</c:v>
                </c:pt>
                <c:pt idx="5336" formatCode="General">
                  <c:v>17.739699999999996</c:v>
                </c:pt>
                <c:pt idx="5337" formatCode="General">
                  <c:v>17.721800000000005</c:v>
                </c:pt>
                <c:pt idx="5338" formatCode="General">
                  <c:v>17.696100000000001</c:v>
                </c:pt>
                <c:pt idx="5339" formatCode="General">
                  <c:v>17.666699999999995</c:v>
                </c:pt>
                <c:pt idx="5340" formatCode="General">
                  <c:v>17.635800000000003</c:v>
                </c:pt>
                <c:pt idx="5341" formatCode="General">
                  <c:v>17.616800000000005</c:v>
                </c:pt>
                <c:pt idx="5342" formatCode="General">
                  <c:v>17.597100000000001</c:v>
                </c:pt>
                <c:pt idx="5343" formatCode="General">
                  <c:v>17.5716</c:v>
                </c:pt>
                <c:pt idx="5344" formatCode="General">
                  <c:v>17.539400000000001</c:v>
                </c:pt>
                <c:pt idx="5345" formatCode="General">
                  <c:v>17.508199999999995</c:v>
                </c:pt>
                <c:pt idx="5346" formatCode="General">
                  <c:v>17.491199999999996</c:v>
                </c:pt>
                <c:pt idx="5347" formatCode="General">
                  <c:v>17.480699999999992</c:v>
                </c:pt>
                <c:pt idx="5348" formatCode="General">
                  <c:v>17.454000000000001</c:v>
                </c:pt>
                <c:pt idx="5349" formatCode="General">
                  <c:v>17.424800000000001</c:v>
                </c:pt>
                <c:pt idx="5350" formatCode="General">
                  <c:v>17.403300000000002</c:v>
                </c:pt>
                <c:pt idx="5351" formatCode="General">
                  <c:v>17.386199999999995</c:v>
                </c:pt>
                <c:pt idx="5352" formatCode="General">
                  <c:v>17.366700000000002</c:v>
                </c:pt>
                <c:pt idx="5353" formatCode="General">
                  <c:v>17.341899999999999</c:v>
                </c:pt>
                <c:pt idx="5354" formatCode="General">
                  <c:v>17.332100000000001</c:v>
                </c:pt>
                <c:pt idx="5355" formatCode="General">
                  <c:v>17.312899999999999</c:v>
                </c:pt>
                <c:pt idx="5356" formatCode="General">
                  <c:v>17.280899999999995</c:v>
                </c:pt>
                <c:pt idx="5357" formatCode="General">
                  <c:v>17.082499999999996</c:v>
                </c:pt>
                <c:pt idx="5358" formatCode="General">
                  <c:v>17.055800000000001</c:v>
                </c:pt>
                <c:pt idx="5359" formatCode="General">
                  <c:v>17.009599999999995</c:v>
                </c:pt>
                <c:pt idx="5360" formatCode="General">
                  <c:v>16.989199999999997</c:v>
                </c:pt>
                <c:pt idx="5361" formatCode="General">
                  <c:v>16.968899999999998</c:v>
                </c:pt>
                <c:pt idx="5362" formatCode="General">
                  <c:v>16.953699999999998</c:v>
                </c:pt>
                <c:pt idx="5363" formatCode="General">
                  <c:v>16.935199999999991</c:v>
                </c:pt>
                <c:pt idx="5364" formatCode="General">
                  <c:v>16.9114</c:v>
                </c:pt>
                <c:pt idx="5365" formatCode="General">
                  <c:v>16.895</c:v>
                </c:pt>
                <c:pt idx="5366" formatCode="General">
                  <c:v>16.867100000000001</c:v>
                </c:pt>
                <c:pt idx="5367" formatCode="General">
                  <c:v>16.845599999999997</c:v>
                </c:pt>
                <c:pt idx="5368" formatCode="General">
                  <c:v>16.802800000000001</c:v>
                </c:pt>
                <c:pt idx="5369" formatCode="General">
                  <c:v>16.775399999999998</c:v>
                </c:pt>
                <c:pt idx="5370" formatCode="General">
                  <c:v>16.744800000000001</c:v>
                </c:pt>
                <c:pt idx="5371" formatCode="General">
                  <c:v>16.723099999999995</c:v>
                </c:pt>
                <c:pt idx="5372" formatCode="General">
                  <c:v>16.614900000000002</c:v>
                </c:pt>
                <c:pt idx="5373" formatCode="General">
                  <c:v>16.573899999999995</c:v>
                </c:pt>
                <c:pt idx="5374" formatCode="General">
                  <c:v>16.550899999999999</c:v>
                </c:pt>
                <c:pt idx="5375" formatCode="General">
                  <c:v>16.5288</c:v>
                </c:pt>
                <c:pt idx="5376" formatCode="General">
                  <c:v>16.506900000000005</c:v>
                </c:pt>
                <c:pt idx="5377" formatCode="General">
                  <c:v>16.480599999999992</c:v>
                </c:pt>
                <c:pt idx="5378" formatCode="General">
                  <c:v>16.459499999999991</c:v>
                </c:pt>
                <c:pt idx="5379" formatCode="General">
                  <c:v>16.424800000000001</c:v>
                </c:pt>
                <c:pt idx="5380" formatCode="General">
                  <c:v>16.4069</c:v>
                </c:pt>
                <c:pt idx="5381" formatCode="General">
                  <c:v>16.386599999999998</c:v>
                </c:pt>
                <c:pt idx="5382" formatCode="General">
                  <c:v>16.3704</c:v>
                </c:pt>
                <c:pt idx="5383" formatCode="General">
                  <c:v>16.345199999999991</c:v>
                </c:pt>
                <c:pt idx="5384" formatCode="General">
                  <c:v>16.317699999999999</c:v>
                </c:pt>
                <c:pt idx="5385" formatCode="General">
                  <c:v>16.287199999999995</c:v>
                </c:pt>
                <c:pt idx="5386" formatCode="General">
                  <c:v>16.2577</c:v>
                </c:pt>
                <c:pt idx="5387" formatCode="General">
                  <c:v>16.222099999999998</c:v>
                </c:pt>
                <c:pt idx="5388" formatCode="General">
                  <c:v>16.1921</c:v>
                </c:pt>
                <c:pt idx="5389" formatCode="General">
                  <c:v>16.168099999999995</c:v>
                </c:pt>
                <c:pt idx="5390" formatCode="General">
                  <c:v>16.1434</c:v>
                </c:pt>
                <c:pt idx="5391" formatCode="General">
                  <c:v>16.126300000000001</c:v>
                </c:pt>
                <c:pt idx="5392" formatCode="General">
                  <c:v>16.100899999999999</c:v>
                </c:pt>
                <c:pt idx="5393" formatCode="General">
                  <c:v>16.080499999999997</c:v>
                </c:pt>
                <c:pt idx="5394" formatCode="General">
                  <c:v>16.060199999999991</c:v>
                </c:pt>
                <c:pt idx="5395" formatCode="General">
                  <c:v>16.034700000000001</c:v>
                </c:pt>
                <c:pt idx="5396" formatCode="General">
                  <c:v>16.012799999999995</c:v>
                </c:pt>
                <c:pt idx="5397" formatCode="General">
                  <c:v>15.9832</c:v>
                </c:pt>
                <c:pt idx="5398" formatCode="General">
                  <c:v>15.965700000000002</c:v>
                </c:pt>
                <c:pt idx="5399" formatCode="General">
                  <c:v>15.948799999999999</c:v>
                </c:pt>
                <c:pt idx="5400" formatCode="General">
                  <c:v>15.923300000000001</c:v>
                </c:pt>
                <c:pt idx="5401" formatCode="General">
                  <c:v>15.888300000000001</c:v>
                </c:pt>
                <c:pt idx="5402" formatCode="General">
                  <c:v>15.864000000000003</c:v>
                </c:pt>
                <c:pt idx="5403" formatCode="General">
                  <c:v>15.8344</c:v>
                </c:pt>
                <c:pt idx="5404" formatCode="General">
                  <c:v>15.810600000000003</c:v>
                </c:pt>
                <c:pt idx="5405" formatCode="General">
                  <c:v>15.785</c:v>
                </c:pt>
                <c:pt idx="5406" formatCode="General">
                  <c:v>15.7599</c:v>
                </c:pt>
                <c:pt idx="5407" formatCode="General">
                  <c:v>15.741099999999999</c:v>
                </c:pt>
                <c:pt idx="5408" formatCode="General">
                  <c:v>15.714199999999998</c:v>
                </c:pt>
                <c:pt idx="5409" formatCode="General">
                  <c:v>15.6815</c:v>
                </c:pt>
                <c:pt idx="5410" formatCode="General">
                  <c:v>15.656500000000003</c:v>
                </c:pt>
                <c:pt idx="5411" formatCode="General">
                  <c:v>15.637999999999998</c:v>
                </c:pt>
                <c:pt idx="5412" formatCode="General">
                  <c:v>15.610100000000001</c:v>
                </c:pt>
                <c:pt idx="5413" formatCode="General">
                  <c:v>15.5871</c:v>
                </c:pt>
                <c:pt idx="5414" formatCode="General">
                  <c:v>15.562000000000001</c:v>
                </c:pt>
                <c:pt idx="5415" formatCode="General">
                  <c:v>15.5328</c:v>
                </c:pt>
                <c:pt idx="5416" formatCode="General">
                  <c:v>15.505000000000003</c:v>
                </c:pt>
                <c:pt idx="5417" formatCode="General">
                  <c:v>15.4802</c:v>
                </c:pt>
                <c:pt idx="5418" formatCode="General">
                  <c:v>15.455100000000002</c:v>
                </c:pt>
                <c:pt idx="5419" formatCode="General">
                  <c:v>15.425700000000003</c:v>
                </c:pt>
                <c:pt idx="5420" formatCode="General">
                  <c:v>15.397600000000002</c:v>
                </c:pt>
                <c:pt idx="5421" formatCode="General">
                  <c:v>15.3748</c:v>
                </c:pt>
                <c:pt idx="5422" formatCode="General">
                  <c:v>15.342500000000003</c:v>
                </c:pt>
                <c:pt idx="5423" formatCode="General">
                  <c:v>15.3141</c:v>
                </c:pt>
                <c:pt idx="5424" formatCode="General">
                  <c:v>15.2905</c:v>
                </c:pt>
                <c:pt idx="5425" formatCode="General">
                  <c:v>15.267000000000001</c:v>
                </c:pt>
                <c:pt idx="5426" formatCode="General">
                  <c:v>15.236700000000001</c:v>
                </c:pt>
                <c:pt idx="5427" formatCode="General">
                  <c:v>15.2128</c:v>
                </c:pt>
                <c:pt idx="5428" formatCode="General">
                  <c:v>15.18</c:v>
                </c:pt>
                <c:pt idx="5429" formatCode="General">
                  <c:v>15.052000000000001</c:v>
                </c:pt>
                <c:pt idx="5430" formatCode="General">
                  <c:v>15.0322</c:v>
                </c:pt>
                <c:pt idx="5431" formatCode="General">
                  <c:v>15.016</c:v>
                </c:pt>
                <c:pt idx="5432" formatCode="General">
                  <c:v>14.998700000000001</c:v>
                </c:pt>
                <c:pt idx="5433" formatCode="General">
                  <c:v>14.971400000000001</c:v>
                </c:pt>
                <c:pt idx="5434" formatCode="General">
                  <c:v>14.951600000000003</c:v>
                </c:pt>
                <c:pt idx="5435" formatCode="General">
                  <c:v>14.9291</c:v>
                </c:pt>
                <c:pt idx="5436" formatCode="General">
                  <c:v>14.870400000000002</c:v>
                </c:pt>
                <c:pt idx="5437" formatCode="General">
                  <c:v>14.833300000000001</c:v>
                </c:pt>
                <c:pt idx="5438" formatCode="General">
                  <c:v>14.815600000000002</c:v>
                </c:pt>
                <c:pt idx="5439" formatCode="General">
                  <c:v>14.792900000000001</c:v>
                </c:pt>
                <c:pt idx="5440" formatCode="General">
                  <c:v>14.7661</c:v>
                </c:pt>
                <c:pt idx="5441" formatCode="General">
                  <c:v>14.743699999999999</c:v>
                </c:pt>
                <c:pt idx="5442" formatCode="General">
                  <c:v>14.719100000000001</c:v>
                </c:pt>
                <c:pt idx="5443" formatCode="General">
                  <c:v>14.696900000000001</c:v>
                </c:pt>
                <c:pt idx="5444" formatCode="General">
                  <c:v>14.678900000000001</c:v>
                </c:pt>
                <c:pt idx="5445" formatCode="General">
                  <c:v>14.657400000000003</c:v>
                </c:pt>
                <c:pt idx="5446" formatCode="General">
                  <c:v>14.540800000000001</c:v>
                </c:pt>
                <c:pt idx="5447" formatCode="General">
                  <c:v>14.5206</c:v>
                </c:pt>
                <c:pt idx="5448" formatCode="General">
                  <c:v>14.505700000000003</c:v>
                </c:pt>
                <c:pt idx="5449" formatCode="General">
                  <c:v>14.483400000000001</c:v>
                </c:pt>
                <c:pt idx="5450" formatCode="General">
                  <c:v>14.440300000000001</c:v>
                </c:pt>
                <c:pt idx="5451" formatCode="General">
                  <c:v>14.418700000000001</c:v>
                </c:pt>
                <c:pt idx="5452" formatCode="General">
                  <c:v>14.402900000000002</c:v>
                </c:pt>
                <c:pt idx="5453" formatCode="General">
                  <c:v>14.3886</c:v>
                </c:pt>
                <c:pt idx="5454" formatCode="General">
                  <c:v>14.367000000000003</c:v>
                </c:pt>
                <c:pt idx="5455" formatCode="General">
                  <c:v>14.347300000000001</c:v>
                </c:pt>
                <c:pt idx="5456" formatCode="General">
                  <c:v>14.326500000000003</c:v>
                </c:pt>
                <c:pt idx="5457" formatCode="General">
                  <c:v>14.308300000000001</c:v>
                </c:pt>
                <c:pt idx="5458" formatCode="General">
                  <c:v>14.2852</c:v>
                </c:pt>
                <c:pt idx="5459" formatCode="General">
                  <c:v>14.2735</c:v>
                </c:pt>
                <c:pt idx="5460" formatCode="General">
                  <c:v>14.2568</c:v>
                </c:pt>
                <c:pt idx="5461" formatCode="General">
                  <c:v>14.231699999999998</c:v>
                </c:pt>
                <c:pt idx="5462" formatCode="General">
                  <c:v>14.211799999999998</c:v>
                </c:pt>
                <c:pt idx="5463" formatCode="General">
                  <c:v>14.190300000000001</c:v>
                </c:pt>
                <c:pt idx="5464" formatCode="General">
                  <c:v>14.177300000000001</c:v>
                </c:pt>
                <c:pt idx="5465" formatCode="General">
                  <c:v>14.155100000000003</c:v>
                </c:pt>
                <c:pt idx="5466" formatCode="General">
                  <c:v>14.129800000000001</c:v>
                </c:pt>
                <c:pt idx="5467" formatCode="General">
                  <c:v>14.112</c:v>
                </c:pt>
                <c:pt idx="5468" formatCode="General">
                  <c:v>14.091100000000001</c:v>
                </c:pt>
                <c:pt idx="5469" formatCode="General">
                  <c:v>14.062700000000001</c:v>
                </c:pt>
                <c:pt idx="5470" formatCode="General">
                  <c:v>14.038500000000001</c:v>
                </c:pt>
                <c:pt idx="5471" formatCode="General">
                  <c:v>14.0252</c:v>
                </c:pt>
                <c:pt idx="5472" formatCode="General">
                  <c:v>14.0114</c:v>
                </c:pt>
                <c:pt idx="5473" formatCode="General">
                  <c:v>14.000500000000002</c:v>
                </c:pt>
                <c:pt idx="5474" formatCode="General">
                  <c:v>13.985100000000003</c:v>
                </c:pt>
                <c:pt idx="5475" formatCode="General">
                  <c:v>13.966000000000003</c:v>
                </c:pt>
                <c:pt idx="5476" formatCode="General">
                  <c:v>13.947100000000001</c:v>
                </c:pt>
                <c:pt idx="5477" formatCode="General">
                  <c:v>13.884500000000003</c:v>
                </c:pt>
                <c:pt idx="5478" formatCode="General">
                  <c:v>13.861400000000001</c:v>
                </c:pt>
                <c:pt idx="5479" formatCode="General">
                  <c:v>13.846400000000001</c:v>
                </c:pt>
                <c:pt idx="5480" formatCode="General">
                  <c:v>13.8309</c:v>
                </c:pt>
                <c:pt idx="5481" formatCode="General">
                  <c:v>13.793100000000001</c:v>
                </c:pt>
                <c:pt idx="5482" formatCode="General">
                  <c:v>13.776400000000002</c:v>
                </c:pt>
                <c:pt idx="5483" formatCode="General">
                  <c:v>13.7597</c:v>
                </c:pt>
                <c:pt idx="5484" formatCode="General">
                  <c:v>13.742900000000001</c:v>
                </c:pt>
                <c:pt idx="5485" formatCode="General">
                  <c:v>13.729999999999999</c:v>
                </c:pt>
                <c:pt idx="5486" formatCode="General">
                  <c:v>13.7014</c:v>
                </c:pt>
                <c:pt idx="5487" formatCode="General">
                  <c:v>13.6745</c:v>
                </c:pt>
                <c:pt idx="5488" formatCode="General">
                  <c:v>13.6549</c:v>
                </c:pt>
                <c:pt idx="5489" formatCode="General">
                  <c:v>13.636100000000001</c:v>
                </c:pt>
                <c:pt idx="5490" formatCode="General">
                  <c:v>13.617700000000001</c:v>
                </c:pt>
                <c:pt idx="5491" formatCode="General">
                  <c:v>13.599600000000002</c:v>
                </c:pt>
                <c:pt idx="5492" formatCode="General">
                  <c:v>13.591700000000001</c:v>
                </c:pt>
                <c:pt idx="5493" formatCode="General">
                  <c:v>13.552000000000001</c:v>
                </c:pt>
                <c:pt idx="5494" formatCode="General">
                  <c:v>13.5359</c:v>
                </c:pt>
                <c:pt idx="5495" formatCode="General">
                  <c:v>13.5198</c:v>
                </c:pt>
                <c:pt idx="5496" formatCode="General">
                  <c:v>13.411800000000001</c:v>
                </c:pt>
                <c:pt idx="5497" formatCode="General">
                  <c:v>13.402200000000002</c:v>
                </c:pt>
                <c:pt idx="5498" formatCode="General">
                  <c:v>13.378500000000003</c:v>
                </c:pt>
                <c:pt idx="5499" formatCode="General">
                  <c:v>13.358600000000003</c:v>
                </c:pt>
                <c:pt idx="5500" formatCode="General">
                  <c:v>13.341800000000001</c:v>
                </c:pt>
                <c:pt idx="5501" formatCode="General">
                  <c:v>13.3147</c:v>
                </c:pt>
                <c:pt idx="5502" formatCode="General">
                  <c:v>13.298699999999998</c:v>
                </c:pt>
                <c:pt idx="5503" formatCode="General">
                  <c:v>13.281000000000001</c:v>
                </c:pt>
                <c:pt idx="5504" formatCode="General">
                  <c:v>13.252400000000002</c:v>
                </c:pt>
                <c:pt idx="5505" formatCode="General">
                  <c:v>13.237699999999998</c:v>
                </c:pt>
                <c:pt idx="5506" formatCode="General">
                  <c:v>13.2195</c:v>
                </c:pt>
                <c:pt idx="5507" formatCode="General">
                  <c:v>13.1991</c:v>
                </c:pt>
                <c:pt idx="5508" formatCode="General">
                  <c:v>13.1876</c:v>
                </c:pt>
                <c:pt idx="5509" formatCode="General">
                  <c:v>13.170200000000001</c:v>
                </c:pt>
                <c:pt idx="5510" formatCode="General">
                  <c:v>13.153</c:v>
                </c:pt>
                <c:pt idx="5511" formatCode="General">
                  <c:v>13.133000000000001</c:v>
                </c:pt>
                <c:pt idx="5512" formatCode="General">
                  <c:v>13.116100000000001</c:v>
                </c:pt>
                <c:pt idx="5513" formatCode="General">
                  <c:v>13.0951</c:v>
                </c:pt>
                <c:pt idx="5514" formatCode="General">
                  <c:v>13.051500000000003</c:v>
                </c:pt>
                <c:pt idx="5515" formatCode="General">
                  <c:v>13.034700000000001</c:v>
                </c:pt>
                <c:pt idx="5516" formatCode="General">
                  <c:v>13.0174</c:v>
                </c:pt>
                <c:pt idx="5517" formatCode="General">
                  <c:v>12.999000000000002</c:v>
                </c:pt>
                <c:pt idx="5518" formatCode="General">
                  <c:v>12.980400000000001</c:v>
                </c:pt>
                <c:pt idx="5519" formatCode="General">
                  <c:v>12.9602</c:v>
                </c:pt>
                <c:pt idx="5520" formatCode="General">
                  <c:v>12.937200000000001</c:v>
                </c:pt>
                <c:pt idx="5521" formatCode="General">
                  <c:v>12.9245</c:v>
                </c:pt>
                <c:pt idx="5522" formatCode="General">
                  <c:v>12.9117</c:v>
                </c:pt>
                <c:pt idx="5523" formatCode="General">
                  <c:v>12.8963</c:v>
                </c:pt>
                <c:pt idx="5524" formatCode="General">
                  <c:v>12.873800000000003</c:v>
                </c:pt>
                <c:pt idx="5525" formatCode="General">
                  <c:v>12.845500000000003</c:v>
                </c:pt>
                <c:pt idx="5526" formatCode="General">
                  <c:v>12.832400000000002</c:v>
                </c:pt>
                <c:pt idx="5527" formatCode="General">
                  <c:v>12.815000000000001</c:v>
                </c:pt>
                <c:pt idx="5528" formatCode="General">
                  <c:v>12.796100000000001</c:v>
                </c:pt>
                <c:pt idx="5529" formatCode="General">
                  <c:v>12.7704</c:v>
                </c:pt>
                <c:pt idx="5530" formatCode="General">
                  <c:v>12.753400000000001</c:v>
                </c:pt>
                <c:pt idx="5531" formatCode="General">
                  <c:v>12.738299999999999</c:v>
                </c:pt>
                <c:pt idx="5532" formatCode="General">
                  <c:v>12.7255</c:v>
                </c:pt>
                <c:pt idx="5533" formatCode="General">
                  <c:v>12.7074</c:v>
                </c:pt>
                <c:pt idx="5534" formatCode="General">
                  <c:v>12.6875</c:v>
                </c:pt>
                <c:pt idx="5535" formatCode="General">
                  <c:v>12.673500000000002</c:v>
                </c:pt>
                <c:pt idx="5536" formatCode="General">
                  <c:v>12.655600000000002</c:v>
                </c:pt>
                <c:pt idx="5537" formatCode="General">
                  <c:v>12.645900000000001</c:v>
                </c:pt>
                <c:pt idx="5538" formatCode="General">
                  <c:v>12.631799999999998</c:v>
                </c:pt>
                <c:pt idx="5539" formatCode="General">
                  <c:v>12.6206</c:v>
                </c:pt>
                <c:pt idx="5540" formatCode="General">
                  <c:v>12.5974</c:v>
                </c:pt>
                <c:pt idx="5541" formatCode="General">
                  <c:v>12.564500000000002</c:v>
                </c:pt>
                <c:pt idx="5542" formatCode="General">
                  <c:v>12.5519</c:v>
                </c:pt>
                <c:pt idx="5543" formatCode="General">
                  <c:v>12.527700000000001</c:v>
                </c:pt>
                <c:pt idx="5544" formatCode="General">
                  <c:v>12.5075</c:v>
                </c:pt>
                <c:pt idx="5545" formatCode="General">
                  <c:v>12.493500000000003</c:v>
                </c:pt>
                <c:pt idx="5546" formatCode="General">
                  <c:v>12.479800000000003</c:v>
                </c:pt>
                <c:pt idx="5547" formatCode="General">
                  <c:v>12.467500000000003</c:v>
                </c:pt>
                <c:pt idx="5548" formatCode="General">
                  <c:v>12.450800000000003</c:v>
                </c:pt>
                <c:pt idx="5549" formatCode="General">
                  <c:v>12.435500000000003</c:v>
                </c:pt>
                <c:pt idx="5550" formatCode="General">
                  <c:v>12.4275</c:v>
                </c:pt>
                <c:pt idx="5551" formatCode="General">
                  <c:v>12.4072</c:v>
                </c:pt>
                <c:pt idx="5552" formatCode="General">
                  <c:v>12.392400000000002</c:v>
                </c:pt>
                <c:pt idx="5553" formatCode="General">
                  <c:v>12.382000000000001</c:v>
                </c:pt>
                <c:pt idx="5554" formatCode="General">
                  <c:v>12.362400000000003</c:v>
                </c:pt>
                <c:pt idx="5555" formatCode="General">
                  <c:v>12.3416</c:v>
                </c:pt>
                <c:pt idx="5556" formatCode="General">
                  <c:v>12.2636</c:v>
                </c:pt>
                <c:pt idx="5557" formatCode="General">
                  <c:v>12.247299999999999</c:v>
                </c:pt>
                <c:pt idx="5558" formatCode="General">
                  <c:v>12.233700000000001</c:v>
                </c:pt>
                <c:pt idx="5559" formatCode="General">
                  <c:v>12.2151</c:v>
                </c:pt>
                <c:pt idx="5560" formatCode="General">
                  <c:v>12.193300000000001</c:v>
                </c:pt>
                <c:pt idx="5561" formatCode="General">
                  <c:v>12.177200000000001</c:v>
                </c:pt>
                <c:pt idx="5562" formatCode="General">
                  <c:v>12.1617</c:v>
                </c:pt>
                <c:pt idx="5563" formatCode="General">
                  <c:v>12.139200000000001</c:v>
                </c:pt>
                <c:pt idx="5564" formatCode="General">
                  <c:v>12.118799999999998</c:v>
                </c:pt>
                <c:pt idx="5565" formatCode="General">
                  <c:v>12.1037</c:v>
                </c:pt>
                <c:pt idx="5566" formatCode="General">
                  <c:v>12.082500000000001</c:v>
                </c:pt>
                <c:pt idx="5567" formatCode="General">
                  <c:v>11.994900000000001</c:v>
                </c:pt>
                <c:pt idx="5568" formatCode="General">
                  <c:v>11.980400000000001</c:v>
                </c:pt>
                <c:pt idx="5569" formatCode="General">
                  <c:v>11.9603</c:v>
                </c:pt>
                <c:pt idx="5570" formatCode="General">
                  <c:v>11.928800000000001</c:v>
                </c:pt>
                <c:pt idx="5571" formatCode="General">
                  <c:v>11.900500000000003</c:v>
                </c:pt>
                <c:pt idx="5572" formatCode="General">
                  <c:v>11.884500000000003</c:v>
                </c:pt>
                <c:pt idx="5573" formatCode="General">
                  <c:v>11.850000000000001</c:v>
                </c:pt>
                <c:pt idx="5574" formatCode="General">
                  <c:v>11.8362</c:v>
                </c:pt>
                <c:pt idx="5575" formatCode="General">
                  <c:v>11.8193</c:v>
                </c:pt>
                <c:pt idx="5576" formatCode="General">
                  <c:v>11.7936</c:v>
                </c:pt>
                <c:pt idx="5577" formatCode="General">
                  <c:v>11.7797</c:v>
                </c:pt>
                <c:pt idx="5578" formatCode="General">
                  <c:v>11.7651</c:v>
                </c:pt>
                <c:pt idx="5579" formatCode="General">
                  <c:v>11.737899999999998</c:v>
                </c:pt>
                <c:pt idx="5580" formatCode="General">
                  <c:v>11.716299999999999</c:v>
                </c:pt>
                <c:pt idx="5581" formatCode="General">
                  <c:v>11.704199999999998</c:v>
                </c:pt>
                <c:pt idx="5582" formatCode="General">
                  <c:v>11.678800000000001</c:v>
                </c:pt>
                <c:pt idx="5583" formatCode="General">
                  <c:v>11.6599</c:v>
                </c:pt>
                <c:pt idx="5584" formatCode="General">
                  <c:v>11.645200000000001</c:v>
                </c:pt>
                <c:pt idx="5585" formatCode="General">
                  <c:v>11.6328</c:v>
                </c:pt>
                <c:pt idx="5586" formatCode="General">
                  <c:v>11.6076</c:v>
                </c:pt>
                <c:pt idx="5587" formatCode="General">
                  <c:v>11.5906</c:v>
                </c:pt>
                <c:pt idx="5588" formatCode="General">
                  <c:v>11.577300000000001</c:v>
                </c:pt>
                <c:pt idx="5589" formatCode="General">
                  <c:v>11.514100000000001</c:v>
                </c:pt>
                <c:pt idx="5590" formatCode="General">
                  <c:v>11.499400000000001</c:v>
                </c:pt>
                <c:pt idx="5591" formatCode="General">
                  <c:v>11.4809</c:v>
                </c:pt>
                <c:pt idx="5592" formatCode="General">
                  <c:v>11.452400000000004</c:v>
                </c:pt>
                <c:pt idx="5593" formatCode="General">
                  <c:v>11.4352</c:v>
                </c:pt>
                <c:pt idx="5594" formatCode="General">
                  <c:v>11.411200000000001</c:v>
                </c:pt>
                <c:pt idx="5595" formatCode="General">
                  <c:v>11.395700000000001</c:v>
                </c:pt>
                <c:pt idx="5596" formatCode="General">
                  <c:v>11.379500000000002</c:v>
                </c:pt>
                <c:pt idx="5597" formatCode="General">
                  <c:v>11.355200000000002</c:v>
                </c:pt>
                <c:pt idx="5598" formatCode="General">
                  <c:v>11.3348</c:v>
                </c:pt>
                <c:pt idx="5599" formatCode="General">
                  <c:v>11.3172</c:v>
                </c:pt>
                <c:pt idx="5600" formatCode="General">
                  <c:v>11.298199999999998</c:v>
                </c:pt>
                <c:pt idx="5601" formatCode="General">
                  <c:v>11.284199999999998</c:v>
                </c:pt>
                <c:pt idx="5602" formatCode="General">
                  <c:v>11.271899999999999</c:v>
                </c:pt>
                <c:pt idx="5603" formatCode="General">
                  <c:v>11.2668</c:v>
                </c:pt>
                <c:pt idx="5604" formatCode="General">
                  <c:v>11.255100000000002</c:v>
                </c:pt>
                <c:pt idx="5605" formatCode="General">
                  <c:v>11.239000000000001</c:v>
                </c:pt>
                <c:pt idx="5606" formatCode="General">
                  <c:v>11.214700000000001</c:v>
                </c:pt>
                <c:pt idx="5607" formatCode="General">
                  <c:v>11.2035</c:v>
                </c:pt>
                <c:pt idx="5608" formatCode="General">
                  <c:v>11.187100000000001</c:v>
                </c:pt>
                <c:pt idx="5609" formatCode="General">
                  <c:v>11.164100000000001</c:v>
                </c:pt>
                <c:pt idx="5610" formatCode="General">
                  <c:v>11.146800000000001</c:v>
                </c:pt>
                <c:pt idx="5611" formatCode="General">
                  <c:v>11.131199999999998</c:v>
                </c:pt>
                <c:pt idx="5612" formatCode="General">
                  <c:v>11.1121</c:v>
                </c:pt>
                <c:pt idx="5613" formatCode="General">
                  <c:v>11.094200000000001</c:v>
                </c:pt>
                <c:pt idx="5614" formatCode="General">
                  <c:v>11.0717</c:v>
                </c:pt>
                <c:pt idx="5615" formatCode="General">
                  <c:v>11.051400000000001</c:v>
                </c:pt>
                <c:pt idx="5616" formatCode="General">
                  <c:v>11.033300000000001</c:v>
                </c:pt>
                <c:pt idx="5617" formatCode="General">
                  <c:v>11.017100000000001</c:v>
                </c:pt>
                <c:pt idx="5618" formatCode="General">
                  <c:v>10.992900000000002</c:v>
                </c:pt>
                <c:pt idx="5619" formatCode="General">
                  <c:v>10.982400000000002</c:v>
                </c:pt>
                <c:pt idx="5620" formatCode="General">
                  <c:v>10.9618</c:v>
                </c:pt>
                <c:pt idx="5621" formatCode="General">
                  <c:v>10.942</c:v>
                </c:pt>
                <c:pt idx="5622" formatCode="General">
                  <c:v>10.927100000000001</c:v>
                </c:pt>
                <c:pt idx="5623" formatCode="General">
                  <c:v>10.909500000000001</c:v>
                </c:pt>
                <c:pt idx="5624" formatCode="General">
                  <c:v>10.892300000000002</c:v>
                </c:pt>
                <c:pt idx="5625" formatCode="General">
                  <c:v>10.870400000000002</c:v>
                </c:pt>
                <c:pt idx="5626" formatCode="General">
                  <c:v>10.852600000000004</c:v>
                </c:pt>
                <c:pt idx="5627" formatCode="General">
                  <c:v>10.8409</c:v>
                </c:pt>
                <c:pt idx="5628" formatCode="General">
                  <c:v>10.821200000000001</c:v>
                </c:pt>
                <c:pt idx="5629" formatCode="General">
                  <c:v>10.810400000000001</c:v>
                </c:pt>
                <c:pt idx="5630" formatCode="General">
                  <c:v>10.719200000000001</c:v>
                </c:pt>
                <c:pt idx="5631" formatCode="General">
                  <c:v>10.699</c:v>
                </c:pt>
                <c:pt idx="5632" formatCode="General">
                  <c:v>10.6601</c:v>
                </c:pt>
                <c:pt idx="5633" formatCode="General">
                  <c:v>10.646299999999998</c:v>
                </c:pt>
                <c:pt idx="5634" formatCode="General">
                  <c:v>10.6327</c:v>
                </c:pt>
                <c:pt idx="5635" formatCode="General">
                  <c:v>10.6121</c:v>
                </c:pt>
                <c:pt idx="5636" formatCode="General">
                  <c:v>10.602</c:v>
                </c:pt>
                <c:pt idx="5637" formatCode="General">
                  <c:v>10.5837</c:v>
                </c:pt>
                <c:pt idx="5638" formatCode="General">
                  <c:v>10.569100000000002</c:v>
                </c:pt>
                <c:pt idx="5639" formatCode="General">
                  <c:v>10.549900000000001</c:v>
                </c:pt>
                <c:pt idx="5640" formatCode="General">
                  <c:v>10.530200000000001</c:v>
                </c:pt>
                <c:pt idx="5641" formatCode="General">
                  <c:v>10.511100000000001</c:v>
                </c:pt>
                <c:pt idx="5642" formatCode="General">
                  <c:v>10.4274</c:v>
                </c:pt>
                <c:pt idx="5643" formatCode="General">
                  <c:v>10.411900000000001</c:v>
                </c:pt>
                <c:pt idx="5644" formatCode="General">
                  <c:v>10.390700000000002</c:v>
                </c:pt>
                <c:pt idx="5645" formatCode="General">
                  <c:v>10.376200000000003</c:v>
                </c:pt>
                <c:pt idx="5646" formatCode="General">
                  <c:v>10.348800000000001</c:v>
                </c:pt>
                <c:pt idx="5647" formatCode="General">
                  <c:v>10.335600000000003</c:v>
                </c:pt>
                <c:pt idx="5648" formatCode="General">
                  <c:v>10.3233</c:v>
                </c:pt>
                <c:pt idx="5649" formatCode="General">
                  <c:v>10.3063</c:v>
                </c:pt>
                <c:pt idx="5650" formatCode="General">
                  <c:v>10.2857</c:v>
                </c:pt>
                <c:pt idx="5651" formatCode="General">
                  <c:v>10.268000000000001</c:v>
                </c:pt>
                <c:pt idx="5652" formatCode="General">
                  <c:v>10.255100000000002</c:v>
                </c:pt>
                <c:pt idx="5653" formatCode="General">
                  <c:v>10.237399999999999</c:v>
                </c:pt>
                <c:pt idx="5654" formatCode="General">
                  <c:v>10.2234</c:v>
                </c:pt>
                <c:pt idx="5655" formatCode="General">
                  <c:v>10.214199999999998</c:v>
                </c:pt>
                <c:pt idx="5656" formatCode="General">
                  <c:v>10.192500000000003</c:v>
                </c:pt>
                <c:pt idx="5657" formatCode="General">
                  <c:v>10.174100000000001</c:v>
                </c:pt>
                <c:pt idx="5658" formatCode="General">
                  <c:v>10.1541</c:v>
                </c:pt>
                <c:pt idx="5659" formatCode="General">
                  <c:v>10.139700000000001</c:v>
                </c:pt>
                <c:pt idx="5660" formatCode="General">
                  <c:v>10.126300000000001</c:v>
                </c:pt>
                <c:pt idx="5661" formatCode="General">
                  <c:v>10.110100000000001</c:v>
                </c:pt>
                <c:pt idx="5662" formatCode="General">
                  <c:v>10.0966</c:v>
                </c:pt>
                <c:pt idx="5663" formatCode="General">
                  <c:v>10.0884</c:v>
                </c:pt>
                <c:pt idx="5664" formatCode="General">
                  <c:v>10.0718</c:v>
                </c:pt>
                <c:pt idx="5665" formatCode="General">
                  <c:v>10.0517</c:v>
                </c:pt>
                <c:pt idx="5666" formatCode="General">
                  <c:v>10.039900000000001</c:v>
                </c:pt>
                <c:pt idx="5667" formatCode="General">
                  <c:v>10.0191</c:v>
                </c:pt>
                <c:pt idx="5668" formatCode="General">
                  <c:v>10.0068</c:v>
                </c:pt>
                <c:pt idx="5669" formatCode="General">
                  <c:v>9.9920800000000014</c:v>
                </c:pt>
                <c:pt idx="5670" formatCode="General">
                  <c:v>9.956470000000003</c:v>
                </c:pt>
                <c:pt idx="5671" formatCode="General">
                  <c:v>9.9402099999999987</c:v>
                </c:pt>
                <c:pt idx="5672" formatCode="General">
                  <c:v>9.9270000000000014</c:v>
                </c:pt>
                <c:pt idx="5673" formatCode="General">
                  <c:v>9.9164500000000029</c:v>
                </c:pt>
                <c:pt idx="5674" formatCode="General">
                  <c:v>9.8963100000000015</c:v>
                </c:pt>
                <c:pt idx="5675" formatCode="General">
                  <c:v>9.8836100000000027</c:v>
                </c:pt>
                <c:pt idx="5676" formatCode="General">
                  <c:v>9.8739900000000027</c:v>
                </c:pt>
                <c:pt idx="5677" formatCode="General">
                  <c:v>9.8553700000000006</c:v>
                </c:pt>
                <c:pt idx="5678" formatCode="General">
                  <c:v>9.8423100000000012</c:v>
                </c:pt>
                <c:pt idx="5679" formatCode="General">
                  <c:v>9.8312199999999983</c:v>
                </c:pt>
                <c:pt idx="5680" formatCode="General">
                  <c:v>9.8182999999999989</c:v>
                </c:pt>
                <c:pt idx="5681" formatCode="General">
                  <c:v>9.8035600000000027</c:v>
                </c:pt>
                <c:pt idx="5682" formatCode="General">
                  <c:v>9.7954600000000003</c:v>
                </c:pt>
                <c:pt idx="5683" formatCode="General">
                  <c:v>9.7766000000000002</c:v>
                </c:pt>
                <c:pt idx="5684" formatCode="General">
                  <c:v>9.769169999999999</c:v>
                </c:pt>
                <c:pt idx="5685" formatCode="General">
                  <c:v>9.7462799999999987</c:v>
                </c:pt>
                <c:pt idx="5686" formatCode="General">
                  <c:v>9.7247999999999983</c:v>
                </c:pt>
                <c:pt idx="5687" formatCode="General">
                  <c:v>9.7103599999999997</c:v>
                </c:pt>
                <c:pt idx="5688" formatCode="General">
                  <c:v>9.7018399999999989</c:v>
                </c:pt>
                <c:pt idx="5689" formatCode="General">
                  <c:v>9.6780400000000011</c:v>
                </c:pt>
                <c:pt idx="5690" formatCode="General">
                  <c:v>9.6631600000000013</c:v>
                </c:pt>
                <c:pt idx="5691" formatCode="General">
                  <c:v>9.6507500000000004</c:v>
                </c:pt>
                <c:pt idx="5692" formatCode="General">
                  <c:v>9.6387199999999993</c:v>
                </c:pt>
                <c:pt idx="5693" formatCode="General">
                  <c:v>9.5567700000000002</c:v>
                </c:pt>
                <c:pt idx="5694" formatCode="General">
                  <c:v>9.5402199999999997</c:v>
                </c:pt>
                <c:pt idx="5695" formatCode="General">
                  <c:v>9.520859999999999</c:v>
                </c:pt>
                <c:pt idx="5696" formatCode="General">
                  <c:v>9.5102400000000014</c:v>
                </c:pt>
                <c:pt idx="5697" formatCode="General">
                  <c:v>9.4996000000000027</c:v>
                </c:pt>
                <c:pt idx="5698" formatCode="General">
                  <c:v>9.4864000000000015</c:v>
                </c:pt>
                <c:pt idx="5699" formatCode="General">
                  <c:v>9.46922</c:v>
                </c:pt>
                <c:pt idx="5700" formatCode="General">
                  <c:v>9.4568900000000031</c:v>
                </c:pt>
                <c:pt idx="5701" formatCode="General">
                  <c:v>9.4469199999999987</c:v>
                </c:pt>
                <c:pt idx="5702" formatCode="General">
                  <c:v>9.4354900000000033</c:v>
                </c:pt>
                <c:pt idx="5703" formatCode="General">
                  <c:v>9.4254500000000032</c:v>
                </c:pt>
                <c:pt idx="5704" formatCode="General">
                  <c:v>9.4084200000000013</c:v>
                </c:pt>
                <c:pt idx="5705" formatCode="General">
                  <c:v>9.3951100000000007</c:v>
                </c:pt>
                <c:pt idx="5706" formatCode="General">
                  <c:v>9.3816500000000005</c:v>
                </c:pt>
                <c:pt idx="5707" formatCode="General">
                  <c:v>9.3678900000000027</c:v>
                </c:pt>
                <c:pt idx="5708" formatCode="General">
                  <c:v>9.3576000000000032</c:v>
                </c:pt>
                <c:pt idx="5709" formatCode="General">
                  <c:v>9.32864</c:v>
                </c:pt>
                <c:pt idx="5710" formatCode="General">
                  <c:v>9.3092800000000011</c:v>
                </c:pt>
                <c:pt idx="5711" formatCode="General">
                  <c:v>9.2943099999999994</c:v>
                </c:pt>
                <c:pt idx="5712" formatCode="General">
                  <c:v>9.2781899999999986</c:v>
                </c:pt>
                <c:pt idx="5713" formatCode="General">
                  <c:v>9.26464</c:v>
                </c:pt>
                <c:pt idx="5714" formatCode="General">
                  <c:v>9.2599</c:v>
                </c:pt>
                <c:pt idx="5715" formatCode="General">
                  <c:v>9.2521500000000003</c:v>
                </c:pt>
                <c:pt idx="5716" formatCode="General">
                  <c:v>9.2445299999999992</c:v>
                </c:pt>
                <c:pt idx="5717" formatCode="General">
                  <c:v>9.2308299999999992</c:v>
                </c:pt>
                <c:pt idx="5718" formatCode="General">
                  <c:v>9.2131900000000009</c:v>
                </c:pt>
                <c:pt idx="5719" formatCode="General">
                  <c:v>9.2023500000000009</c:v>
                </c:pt>
                <c:pt idx="5720" formatCode="General">
                  <c:v>9.1861000000000015</c:v>
                </c:pt>
                <c:pt idx="5721" formatCode="General">
                  <c:v>9.1776300000000006</c:v>
                </c:pt>
                <c:pt idx="5722" formatCode="General">
                  <c:v>9.16479</c:v>
                </c:pt>
                <c:pt idx="5723" formatCode="General">
                  <c:v>9.1456800000000005</c:v>
                </c:pt>
                <c:pt idx="5724" formatCode="General">
                  <c:v>9.1299599999999987</c:v>
                </c:pt>
                <c:pt idx="5725" formatCode="General">
                  <c:v>9.1182499999999997</c:v>
                </c:pt>
                <c:pt idx="5726" formatCode="General">
                  <c:v>9.104379999999999</c:v>
                </c:pt>
                <c:pt idx="5727" formatCode="General">
                  <c:v>9.091759999999999</c:v>
                </c:pt>
                <c:pt idx="5728" formatCode="General">
                  <c:v>9.0671300000000006</c:v>
                </c:pt>
                <c:pt idx="5729" formatCode="General">
                  <c:v>9.051969999999999</c:v>
                </c:pt>
                <c:pt idx="5730" formatCode="General">
                  <c:v>9.0374600000000012</c:v>
                </c:pt>
                <c:pt idx="5731" formatCode="General">
                  <c:v>9.0243199999999995</c:v>
                </c:pt>
                <c:pt idx="5732" formatCode="General">
                  <c:v>9.0156300000000016</c:v>
                </c:pt>
                <c:pt idx="5733" formatCode="General">
                  <c:v>9.0034200000000002</c:v>
                </c:pt>
                <c:pt idx="5734" formatCode="General">
                  <c:v>8.98902</c:v>
                </c:pt>
                <c:pt idx="5735" formatCode="General">
                  <c:v>8.9764800000000022</c:v>
                </c:pt>
                <c:pt idx="5736" formatCode="General">
                  <c:v>8.9611800000000006</c:v>
                </c:pt>
                <c:pt idx="5737" formatCode="General">
                  <c:v>8.9485699999999984</c:v>
                </c:pt>
                <c:pt idx="5738" formatCode="General">
                  <c:v>8.9386900000000011</c:v>
                </c:pt>
                <c:pt idx="5739" formatCode="General">
                  <c:v>8.9285500000000013</c:v>
                </c:pt>
                <c:pt idx="5740" formatCode="General">
                  <c:v>8.9151800000000012</c:v>
                </c:pt>
                <c:pt idx="5741" formatCode="General">
                  <c:v>8.9029500000000006</c:v>
                </c:pt>
                <c:pt idx="5742" formatCode="General">
                  <c:v>8.8927400000000052</c:v>
                </c:pt>
                <c:pt idx="5743" formatCode="General">
                  <c:v>8.8860000000000028</c:v>
                </c:pt>
                <c:pt idx="5744" formatCode="General">
                  <c:v>8.8751000000000033</c:v>
                </c:pt>
                <c:pt idx="5745" formatCode="General">
                  <c:v>8.8633900000000008</c:v>
                </c:pt>
                <c:pt idx="5746" formatCode="General">
                  <c:v>8.8518500000000007</c:v>
                </c:pt>
                <c:pt idx="5747" formatCode="General">
                  <c:v>8.8448000000000011</c:v>
                </c:pt>
                <c:pt idx="5748" formatCode="General">
                  <c:v>8.7845900000000015</c:v>
                </c:pt>
                <c:pt idx="5749" formatCode="General">
                  <c:v>8.771749999999999</c:v>
                </c:pt>
                <c:pt idx="5750" formatCode="General">
                  <c:v>8.7656200000000002</c:v>
                </c:pt>
                <c:pt idx="5751" formatCode="General">
                  <c:v>8.7557100000000005</c:v>
                </c:pt>
                <c:pt idx="5752" formatCode="General">
                  <c:v>8.7412899999999993</c:v>
                </c:pt>
                <c:pt idx="5753" formatCode="General">
                  <c:v>8.7249599999999994</c:v>
                </c:pt>
                <c:pt idx="5754" formatCode="General">
                  <c:v>8.7130400000000012</c:v>
                </c:pt>
                <c:pt idx="5755" formatCode="General">
                  <c:v>8.7071999999999985</c:v>
                </c:pt>
                <c:pt idx="5756" formatCode="General">
                  <c:v>8.6966100000000015</c:v>
                </c:pt>
                <c:pt idx="5757" formatCode="General">
                  <c:v>8.6820400000000006</c:v>
                </c:pt>
                <c:pt idx="5758" formatCode="General">
                  <c:v>8.6146900000000013</c:v>
                </c:pt>
                <c:pt idx="5759" formatCode="General">
                  <c:v>8.6003799999999995</c:v>
                </c:pt>
                <c:pt idx="5760" formatCode="General">
                  <c:v>8.5730600000000035</c:v>
                </c:pt>
                <c:pt idx="5761" formatCode="General">
                  <c:v>8.5606500000000008</c:v>
                </c:pt>
                <c:pt idx="5762" formatCode="General">
                  <c:v>8.5437000000000012</c:v>
                </c:pt>
                <c:pt idx="5763" formatCode="General">
                  <c:v>8.5317499999999988</c:v>
                </c:pt>
                <c:pt idx="5764" formatCode="General">
                  <c:v>8.5180999999999987</c:v>
                </c:pt>
                <c:pt idx="5765" formatCode="General">
                  <c:v>8.4909400000000002</c:v>
                </c:pt>
                <c:pt idx="5766" formatCode="General">
                  <c:v>8.4757600000000028</c:v>
                </c:pt>
                <c:pt idx="5767" formatCode="General">
                  <c:v>8.4598600000000008</c:v>
                </c:pt>
                <c:pt idx="5768" formatCode="General">
                  <c:v>8.4515500000000028</c:v>
                </c:pt>
                <c:pt idx="5769" formatCode="General">
                  <c:v>8.4421900000000001</c:v>
                </c:pt>
                <c:pt idx="5770" formatCode="General">
                  <c:v>8.4309699999999985</c:v>
                </c:pt>
                <c:pt idx="5771" formatCode="General">
                  <c:v>8.4192500000000035</c:v>
                </c:pt>
                <c:pt idx="5772" formatCode="General">
                  <c:v>8.4110900000000015</c:v>
                </c:pt>
                <c:pt idx="5773" formatCode="General">
                  <c:v>8.3864300000000025</c:v>
                </c:pt>
                <c:pt idx="5774" formatCode="General">
                  <c:v>8.3749400000000005</c:v>
                </c:pt>
                <c:pt idx="5775" formatCode="General">
                  <c:v>8.3686300000000013</c:v>
                </c:pt>
                <c:pt idx="5776" formatCode="General">
                  <c:v>8.3533600000000003</c:v>
                </c:pt>
                <c:pt idx="5777" formatCode="General">
                  <c:v>8.3418500000000009</c:v>
                </c:pt>
                <c:pt idx="5778" formatCode="General">
                  <c:v>8.3295800000000018</c:v>
                </c:pt>
                <c:pt idx="5779" formatCode="General">
                  <c:v>8.3088800000000003</c:v>
                </c:pt>
                <c:pt idx="5780" formatCode="General">
                  <c:v>8.2957800000000006</c:v>
                </c:pt>
                <c:pt idx="5781" formatCode="General">
                  <c:v>8.281740000000001</c:v>
                </c:pt>
                <c:pt idx="5782" formatCode="General">
                  <c:v>8.26999</c:v>
                </c:pt>
                <c:pt idx="5783" formatCode="General">
                  <c:v>8.2611599999999985</c:v>
                </c:pt>
                <c:pt idx="5784" formatCode="General">
                  <c:v>8.2471499999999995</c:v>
                </c:pt>
                <c:pt idx="5785" formatCode="General">
                  <c:v>8.2379900000000017</c:v>
                </c:pt>
                <c:pt idx="5786" formatCode="General">
                  <c:v>8.2252299999999998</c:v>
                </c:pt>
                <c:pt idx="5787" formatCode="General">
                  <c:v>8.2141399999999987</c:v>
                </c:pt>
                <c:pt idx="5788" formatCode="General">
                  <c:v>8.2028000000000034</c:v>
                </c:pt>
                <c:pt idx="5789" formatCode="General">
                  <c:v>8.1554600000000033</c:v>
                </c:pt>
                <c:pt idx="5790" formatCode="General">
                  <c:v>8.1377599999999983</c:v>
                </c:pt>
                <c:pt idx="5791" formatCode="General">
                  <c:v>8.1210999999999984</c:v>
                </c:pt>
                <c:pt idx="5792" formatCode="General">
                  <c:v>8.1112899999999986</c:v>
                </c:pt>
                <c:pt idx="5793" formatCode="General">
                  <c:v>8.0934900000000027</c:v>
                </c:pt>
                <c:pt idx="5794" formatCode="General">
                  <c:v>8.07803</c:v>
                </c:pt>
                <c:pt idx="5795" formatCode="General">
                  <c:v>8.0692600000000034</c:v>
                </c:pt>
                <c:pt idx="5796" formatCode="General">
                  <c:v>8.062420000000003</c:v>
                </c:pt>
                <c:pt idx="5797" formatCode="General">
                  <c:v>8.0470599999999983</c:v>
                </c:pt>
                <c:pt idx="5798" formatCode="General">
                  <c:v>8.0357800000000008</c:v>
                </c:pt>
                <c:pt idx="5799" formatCode="General">
                  <c:v>8.0251000000000001</c:v>
                </c:pt>
                <c:pt idx="5800" formatCode="General">
                  <c:v>8.0121500000000001</c:v>
                </c:pt>
                <c:pt idx="5801" formatCode="General">
                  <c:v>8.0006200000000014</c:v>
                </c:pt>
                <c:pt idx="5802" formatCode="General">
                  <c:v>7.9914600000000009</c:v>
                </c:pt>
                <c:pt idx="5803" formatCode="General">
                  <c:v>7.9787000000000008</c:v>
                </c:pt>
                <c:pt idx="5804" formatCode="General">
                  <c:v>7.9622200000000003</c:v>
                </c:pt>
                <c:pt idx="5805" formatCode="General">
                  <c:v>7.9526700000000003</c:v>
                </c:pt>
                <c:pt idx="5806" formatCode="General">
                  <c:v>7.9415100000000001</c:v>
                </c:pt>
                <c:pt idx="5807" formatCode="General">
                  <c:v>7.9272</c:v>
                </c:pt>
                <c:pt idx="5808" formatCode="General">
                  <c:v>7.9161099999999998</c:v>
                </c:pt>
                <c:pt idx="5809" formatCode="General">
                  <c:v>7.9050099999999999</c:v>
                </c:pt>
                <c:pt idx="5810" formatCode="General">
                  <c:v>7.8927699999999996</c:v>
                </c:pt>
                <c:pt idx="5811" formatCode="General">
                  <c:v>7.8755699999999997</c:v>
                </c:pt>
                <c:pt idx="5812" formatCode="General">
                  <c:v>7.8648799999999985</c:v>
                </c:pt>
                <c:pt idx="5813" formatCode="General">
                  <c:v>7.8513000000000002</c:v>
                </c:pt>
                <c:pt idx="5814" formatCode="General">
                  <c:v>7.8338700000000001</c:v>
                </c:pt>
                <c:pt idx="5815" formatCode="General">
                  <c:v>7.819189999999999</c:v>
                </c:pt>
                <c:pt idx="5816" formatCode="General">
                  <c:v>7.804409999999999</c:v>
                </c:pt>
                <c:pt idx="5817" formatCode="General">
                  <c:v>7.7930000000000001</c:v>
                </c:pt>
                <c:pt idx="5818" formatCode="General">
                  <c:v>7.7777399999999997</c:v>
                </c:pt>
                <c:pt idx="5819" formatCode="General">
                  <c:v>7.7617700000000003</c:v>
                </c:pt>
                <c:pt idx="5820" formatCode="General">
                  <c:v>7.7510599999999998</c:v>
                </c:pt>
                <c:pt idx="5821" formatCode="General">
                  <c:v>7.7356500000000006</c:v>
                </c:pt>
                <c:pt idx="5822" formatCode="General">
                  <c:v>7.7252799999999997</c:v>
                </c:pt>
                <c:pt idx="5823" formatCode="General">
                  <c:v>7.7107000000000001</c:v>
                </c:pt>
                <c:pt idx="5824" formatCode="General">
                  <c:v>7.6743299999999994</c:v>
                </c:pt>
                <c:pt idx="5825" formatCode="General">
                  <c:v>7.6670299999999987</c:v>
                </c:pt>
                <c:pt idx="5826" formatCode="General">
                  <c:v>7.6562200000000002</c:v>
                </c:pt>
                <c:pt idx="5827" formatCode="General">
                  <c:v>7.6440399999999995</c:v>
                </c:pt>
                <c:pt idx="5828" formatCode="General">
                  <c:v>7.6389299999999993</c:v>
                </c:pt>
                <c:pt idx="5829" formatCode="General">
                  <c:v>7.6243299999999987</c:v>
                </c:pt>
                <c:pt idx="5830" formatCode="General">
                  <c:v>7.613999999999999</c:v>
                </c:pt>
                <c:pt idx="5831" formatCode="General">
                  <c:v>7.6066700000000003</c:v>
                </c:pt>
                <c:pt idx="5832" formatCode="General">
                  <c:v>7.598819999999999</c:v>
                </c:pt>
                <c:pt idx="5833" formatCode="General">
                  <c:v>7.5839600000000003</c:v>
                </c:pt>
                <c:pt idx="5834" formatCode="General">
                  <c:v>7.5684099999999992</c:v>
                </c:pt>
                <c:pt idx="5835" formatCode="General">
                  <c:v>7.5576799999999995</c:v>
                </c:pt>
                <c:pt idx="5836" formatCode="General">
                  <c:v>7.5441899999999995</c:v>
                </c:pt>
                <c:pt idx="5837" formatCode="General">
                  <c:v>7.5311199999999996</c:v>
                </c:pt>
                <c:pt idx="5838" formatCode="General">
                  <c:v>7.51919</c:v>
                </c:pt>
                <c:pt idx="5839" formatCode="General">
                  <c:v>7.5076099999999997</c:v>
                </c:pt>
                <c:pt idx="5840" formatCode="General">
                  <c:v>7.441320000000001</c:v>
                </c:pt>
                <c:pt idx="5841" formatCode="General">
                  <c:v>7.4287700000000001</c:v>
                </c:pt>
                <c:pt idx="5842" formatCode="General">
                  <c:v>7.4193500000000006</c:v>
                </c:pt>
                <c:pt idx="5843" formatCode="General">
                  <c:v>7.4118199999999996</c:v>
                </c:pt>
                <c:pt idx="5844" formatCode="General">
                  <c:v>7.4035399999999996</c:v>
                </c:pt>
                <c:pt idx="5845" formatCode="General">
                  <c:v>7.3881199999999989</c:v>
                </c:pt>
                <c:pt idx="5846" formatCode="General">
                  <c:v>7.3764000000000003</c:v>
                </c:pt>
                <c:pt idx="5847" formatCode="General">
                  <c:v>7.3574199999999994</c:v>
                </c:pt>
                <c:pt idx="5848" formatCode="General">
                  <c:v>7.34314</c:v>
                </c:pt>
                <c:pt idx="5849" formatCode="General">
                  <c:v>7.3288599999999988</c:v>
                </c:pt>
                <c:pt idx="5850" formatCode="General">
                  <c:v>7.3170799999999989</c:v>
                </c:pt>
                <c:pt idx="5851" formatCode="General">
                  <c:v>7.3054799999999993</c:v>
                </c:pt>
                <c:pt idx="5852" formatCode="General">
                  <c:v>7.29887</c:v>
                </c:pt>
                <c:pt idx="5853" formatCode="General">
                  <c:v>7.29237</c:v>
                </c:pt>
                <c:pt idx="5854" formatCode="General">
                  <c:v>7.2854999999999999</c:v>
                </c:pt>
                <c:pt idx="5855" formatCode="General">
                  <c:v>7.2774799999999997</c:v>
                </c:pt>
                <c:pt idx="5856" formatCode="General">
                  <c:v>7.2658499999999995</c:v>
                </c:pt>
                <c:pt idx="5857" formatCode="General">
                  <c:v>7.2599099999999996</c:v>
                </c:pt>
                <c:pt idx="5858" formatCode="General">
                  <c:v>7.2488799999999998</c:v>
                </c:pt>
                <c:pt idx="5859" formatCode="General">
                  <c:v>7.2365599999999999</c:v>
                </c:pt>
                <c:pt idx="5860" formatCode="General">
                  <c:v>7.2234499999999997</c:v>
                </c:pt>
                <c:pt idx="5861" formatCode="General">
                  <c:v>7.2118799999999998</c:v>
                </c:pt>
                <c:pt idx="5862" formatCode="General">
                  <c:v>7.2061999999999999</c:v>
                </c:pt>
                <c:pt idx="5863" formatCode="General">
                  <c:v>7.1978699999999991</c:v>
                </c:pt>
                <c:pt idx="5864" formatCode="General">
                  <c:v>7.1906999999999996</c:v>
                </c:pt>
                <c:pt idx="5865" formatCode="General">
                  <c:v>7.1794399999999996</c:v>
                </c:pt>
                <c:pt idx="5866" formatCode="General">
                  <c:v>7.1703400000000004</c:v>
                </c:pt>
                <c:pt idx="5867" formatCode="General">
                  <c:v>7.1617099999999994</c:v>
                </c:pt>
                <c:pt idx="5868" formatCode="General">
                  <c:v>7.1480199999999989</c:v>
                </c:pt>
                <c:pt idx="5869" formatCode="General">
                  <c:v>7.140979999999999</c:v>
                </c:pt>
                <c:pt idx="5870" formatCode="General">
                  <c:v>7.1296099999999996</c:v>
                </c:pt>
                <c:pt idx="5871" formatCode="General">
                  <c:v>7.1180299999999992</c:v>
                </c:pt>
                <c:pt idx="5872" formatCode="General">
                  <c:v>7.10914</c:v>
                </c:pt>
                <c:pt idx="5873" formatCode="General">
                  <c:v>7.0824999999999996</c:v>
                </c:pt>
                <c:pt idx="5874" formatCode="General">
                  <c:v>7.0710400000000009</c:v>
                </c:pt>
                <c:pt idx="5875" formatCode="General">
                  <c:v>7.063089999999999</c:v>
                </c:pt>
                <c:pt idx="5876" formatCode="General">
                  <c:v>7.0541599999999995</c:v>
                </c:pt>
                <c:pt idx="5877" formatCode="General">
                  <c:v>7.0440199999999988</c:v>
                </c:pt>
                <c:pt idx="5878" formatCode="General">
                  <c:v>7.0296799999999999</c:v>
                </c:pt>
                <c:pt idx="5879" formatCode="General">
                  <c:v>7.0184499999999996</c:v>
                </c:pt>
                <c:pt idx="5880" formatCode="General">
                  <c:v>7.0116800000000001</c:v>
                </c:pt>
                <c:pt idx="5881" formatCode="General">
                  <c:v>7.0024299999999995</c:v>
                </c:pt>
                <c:pt idx="5882" formatCode="General">
                  <c:v>6.9858099999999999</c:v>
                </c:pt>
                <c:pt idx="5883" formatCode="General">
                  <c:v>6.9784700000000006</c:v>
                </c:pt>
                <c:pt idx="5884" formatCode="General">
                  <c:v>6.9581200000000001</c:v>
                </c:pt>
                <c:pt idx="5885" formatCode="General">
                  <c:v>6.9482800000000005</c:v>
                </c:pt>
                <c:pt idx="5886" formatCode="General">
                  <c:v>6.9311100000000003</c:v>
                </c:pt>
                <c:pt idx="5887" formatCode="General">
                  <c:v>6.9201499999999996</c:v>
                </c:pt>
                <c:pt idx="5888" formatCode="General">
                  <c:v>6.9108000000000001</c:v>
                </c:pt>
                <c:pt idx="5889" formatCode="General">
                  <c:v>6.8980899999999989</c:v>
                </c:pt>
                <c:pt idx="5890" formatCode="General">
                  <c:v>6.8927199999999988</c:v>
                </c:pt>
                <c:pt idx="5891" formatCode="General">
                  <c:v>6.8835299999999995</c:v>
                </c:pt>
                <c:pt idx="5892" formatCode="General">
                  <c:v>6.87704</c:v>
                </c:pt>
                <c:pt idx="5893" formatCode="General">
                  <c:v>6.86972</c:v>
                </c:pt>
                <c:pt idx="5894" formatCode="General">
                  <c:v>6.8151399999999995</c:v>
                </c:pt>
                <c:pt idx="5895" formatCode="General">
                  <c:v>6.8066199999999997</c:v>
                </c:pt>
                <c:pt idx="5896" formatCode="General">
                  <c:v>6.7979299999999991</c:v>
                </c:pt>
                <c:pt idx="5897" formatCode="General">
                  <c:v>6.7923900000000001</c:v>
                </c:pt>
                <c:pt idx="5898" formatCode="General">
                  <c:v>6.7853399999999997</c:v>
                </c:pt>
                <c:pt idx="5899" formatCode="General">
                  <c:v>6.7758900000000004</c:v>
                </c:pt>
                <c:pt idx="5900" formatCode="General">
                  <c:v>6.7679199999999993</c:v>
                </c:pt>
                <c:pt idx="5901" formatCode="General">
                  <c:v>6.7577400000000001</c:v>
                </c:pt>
                <c:pt idx="5902" formatCode="General">
                  <c:v>6.7478799999999994</c:v>
                </c:pt>
                <c:pt idx="5903" formatCode="General">
                  <c:v>6.7410600000000009</c:v>
                </c:pt>
                <c:pt idx="5904" formatCode="General">
                  <c:v>6.7282900000000003</c:v>
                </c:pt>
                <c:pt idx="5905" formatCode="General">
                  <c:v>6.7191700000000001</c:v>
                </c:pt>
                <c:pt idx="5906" formatCode="General">
                  <c:v>6.7083300000000001</c:v>
                </c:pt>
                <c:pt idx="5907" formatCode="General">
                  <c:v>6.6962299999999999</c:v>
                </c:pt>
                <c:pt idx="5908" formatCode="General">
                  <c:v>6.6872199999999991</c:v>
                </c:pt>
                <c:pt idx="5909" formatCode="General">
                  <c:v>6.6696200000000001</c:v>
                </c:pt>
                <c:pt idx="5910" formatCode="General">
                  <c:v>6.6617299999999995</c:v>
                </c:pt>
                <c:pt idx="5911" formatCode="General">
                  <c:v>6.6492199999999997</c:v>
                </c:pt>
                <c:pt idx="5912" formatCode="General">
                  <c:v>6.6416500000000003</c:v>
                </c:pt>
                <c:pt idx="5913" formatCode="General">
                  <c:v>6.63096</c:v>
                </c:pt>
                <c:pt idx="5914" formatCode="General">
                  <c:v>6.6142299999999992</c:v>
                </c:pt>
                <c:pt idx="5915" formatCode="General">
                  <c:v>6.6076799999999993</c:v>
                </c:pt>
                <c:pt idx="5916" formatCode="General">
                  <c:v>6.5979699999999992</c:v>
                </c:pt>
                <c:pt idx="5917" formatCode="General">
                  <c:v>6.5861099999999997</c:v>
                </c:pt>
                <c:pt idx="5918" formatCode="General">
                  <c:v>6.5777900000000002</c:v>
                </c:pt>
                <c:pt idx="5919" formatCode="General">
                  <c:v>6.57057</c:v>
                </c:pt>
                <c:pt idx="5920" formatCode="General">
                  <c:v>6.5640499999999991</c:v>
                </c:pt>
                <c:pt idx="5921" formatCode="General">
                  <c:v>6.5527299999999995</c:v>
                </c:pt>
                <c:pt idx="5922" formatCode="General">
                  <c:v>6.5442600000000004</c:v>
                </c:pt>
                <c:pt idx="5923" formatCode="General">
                  <c:v>6.5370699999999999</c:v>
                </c:pt>
                <c:pt idx="5924" formatCode="General">
                  <c:v>6.5272899999999989</c:v>
                </c:pt>
                <c:pt idx="5925" formatCode="General">
                  <c:v>6.5186299999999999</c:v>
                </c:pt>
                <c:pt idx="5926" formatCode="General">
                  <c:v>6.5099</c:v>
                </c:pt>
                <c:pt idx="5927" formatCode="General">
                  <c:v>6.5058600000000002</c:v>
                </c:pt>
                <c:pt idx="5928" formatCode="General">
                  <c:v>6.49742</c:v>
                </c:pt>
                <c:pt idx="5929" formatCode="General">
                  <c:v>6.489370000000001</c:v>
                </c:pt>
                <c:pt idx="5930" formatCode="General">
                  <c:v>6.4765800000000002</c:v>
                </c:pt>
                <c:pt idx="5931" formatCode="General">
                  <c:v>6.4675699999999994</c:v>
                </c:pt>
                <c:pt idx="5932" formatCode="General">
                  <c:v>6.4561400000000004</c:v>
                </c:pt>
                <c:pt idx="5933" formatCode="General">
                  <c:v>6.449720000000001</c:v>
                </c:pt>
                <c:pt idx="5934" formatCode="General">
                  <c:v>6.4415000000000004</c:v>
                </c:pt>
                <c:pt idx="5935" formatCode="General">
                  <c:v>6.4352800000000006</c:v>
                </c:pt>
                <c:pt idx="5936" formatCode="General">
                  <c:v>6.4259099999999991</c:v>
                </c:pt>
                <c:pt idx="5937" formatCode="General">
                  <c:v>6.4191500000000001</c:v>
                </c:pt>
                <c:pt idx="5938" formatCode="General">
                  <c:v>6.4086800000000004</c:v>
                </c:pt>
                <c:pt idx="5939" formatCode="General">
                  <c:v>6.4007199999999997</c:v>
                </c:pt>
                <c:pt idx="5940" formatCode="General">
                  <c:v>6.3891400000000003</c:v>
                </c:pt>
                <c:pt idx="5941" formatCode="General">
                  <c:v>6.38056</c:v>
                </c:pt>
                <c:pt idx="5942" formatCode="General">
                  <c:v>6.3735499999999998</c:v>
                </c:pt>
                <c:pt idx="5943" formatCode="General">
                  <c:v>6.3661499999999993</c:v>
                </c:pt>
                <c:pt idx="5944" formatCode="General">
                  <c:v>6.3574399999999995</c:v>
                </c:pt>
                <c:pt idx="5945" formatCode="General">
                  <c:v>6.3492300000000004</c:v>
                </c:pt>
                <c:pt idx="5946" formatCode="General">
                  <c:v>6.3419699999999999</c:v>
                </c:pt>
                <c:pt idx="5947" formatCode="General">
                  <c:v>6.305089999999999</c:v>
                </c:pt>
                <c:pt idx="5948" formatCode="General">
                  <c:v>6.2980999999999998</c:v>
                </c:pt>
                <c:pt idx="5949" formatCode="General">
                  <c:v>6.2898000000000005</c:v>
                </c:pt>
                <c:pt idx="5950" formatCode="General">
                  <c:v>6.2814899999999998</c:v>
                </c:pt>
                <c:pt idx="5951" formatCode="General">
                  <c:v>6.2697599999999998</c:v>
                </c:pt>
                <c:pt idx="5952" formatCode="General">
                  <c:v>6.2639999999999993</c:v>
                </c:pt>
                <c:pt idx="5953" formatCode="General">
                  <c:v>6.2550600000000003</c:v>
                </c:pt>
                <c:pt idx="5954" formatCode="General">
                  <c:v>6.2441499999999994</c:v>
                </c:pt>
                <c:pt idx="5955" formatCode="General">
                  <c:v>6.2333500000000006</c:v>
                </c:pt>
                <c:pt idx="5956" formatCode="General">
                  <c:v>6.2264900000000001</c:v>
                </c:pt>
                <c:pt idx="5957" formatCode="General">
                  <c:v>6.2187299999999999</c:v>
                </c:pt>
                <c:pt idx="5958" formatCode="General">
                  <c:v>6.198129999999999</c:v>
                </c:pt>
                <c:pt idx="5959" formatCode="General">
                  <c:v>6.1877499999999994</c:v>
                </c:pt>
                <c:pt idx="5960" formatCode="General">
                  <c:v>6.177389999999999</c:v>
                </c:pt>
                <c:pt idx="5961" formatCode="General">
                  <c:v>6.1691699999999994</c:v>
                </c:pt>
                <c:pt idx="5962" formatCode="General">
                  <c:v>6.1596299999999999</c:v>
                </c:pt>
                <c:pt idx="5963" formatCode="General">
                  <c:v>6.1486799999999997</c:v>
                </c:pt>
                <c:pt idx="5964" formatCode="General">
                  <c:v>6.1307299999999998</c:v>
                </c:pt>
                <c:pt idx="5965" formatCode="General">
                  <c:v>6.123009999999999</c:v>
                </c:pt>
                <c:pt idx="5966" formatCode="General">
                  <c:v>6.0729499999999996</c:v>
                </c:pt>
                <c:pt idx="5967" formatCode="General">
                  <c:v>6.062549999999999</c:v>
                </c:pt>
                <c:pt idx="5968" formatCode="General">
                  <c:v>6.0527699999999998</c:v>
                </c:pt>
                <c:pt idx="5969" formatCode="General">
                  <c:v>6.044319999999999</c:v>
                </c:pt>
                <c:pt idx="5970" formatCode="General">
                  <c:v>6.0406700000000004</c:v>
                </c:pt>
                <c:pt idx="5971" formatCode="General">
                  <c:v>6.0309200000000001</c:v>
                </c:pt>
                <c:pt idx="5972" formatCode="General">
                  <c:v>6.02379</c:v>
                </c:pt>
                <c:pt idx="5973" formatCode="General">
                  <c:v>6.0163099999999998</c:v>
                </c:pt>
                <c:pt idx="5974" formatCode="General">
                  <c:v>6.0077400000000001</c:v>
                </c:pt>
                <c:pt idx="5975" formatCode="General">
                  <c:v>5.9869700000000003</c:v>
                </c:pt>
                <c:pt idx="5976" formatCode="General">
                  <c:v>5.9757899999999999</c:v>
                </c:pt>
                <c:pt idx="5977" formatCode="General">
                  <c:v>5.9682399999999998</c:v>
                </c:pt>
                <c:pt idx="5978" formatCode="General">
                  <c:v>5.95695</c:v>
                </c:pt>
                <c:pt idx="5979" formatCode="General">
                  <c:v>5.949720000000001</c:v>
                </c:pt>
                <c:pt idx="5980" formatCode="General">
                  <c:v>5.9404399999999997</c:v>
                </c:pt>
                <c:pt idx="5981" formatCode="General">
                  <c:v>5.9307300000000005</c:v>
                </c:pt>
                <c:pt idx="5982" formatCode="General">
                  <c:v>5.9220600000000001</c:v>
                </c:pt>
                <c:pt idx="5983" formatCode="General">
                  <c:v>5.9124999999999996</c:v>
                </c:pt>
                <c:pt idx="5984" formatCode="General">
                  <c:v>5.906200000000001</c:v>
                </c:pt>
                <c:pt idx="5985" formatCode="General">
                  <c:v>5.872139999999999</c:v>
                </c:pt>
                <c:pt idx="5986" formatCode="General">
                  <c:v>5.8621899999999991</c:v>
                </c:pt>
                <c:pt idx="5987" formatCode="General">
                  <c:v>5.8503400000000001</c:v>
                </c:pt>
                <c:pt idx="5988" formatCode="General">
                  <c:v>5.8400400000000001</c:v>
                </c:pt>
                <c:pt idx="5989" formatCode="General">
                  <c:v>5.8327400000000003</c:v>
                </c:pt>
                <c:pt idx="5990" formatCode="General">
                  <c:v>5.8258199999999993</c:v>
                </c:pt>
                <c:pt idx="5991" formatCode="General">
                  <c:v>5.8171299999999988</c:v>
                </c:pt>
                <c:pt idx="5992" formatCode="General">
                  <c:v>5.8110200000000001</c:v>
                </c:pt>
                <c:pt idx="5993" formatCode="General">
                  <c:v>5.8014000000000001</c:v>
                </c:pt>
                <c:pt idx="5994" formatCode="General">
                  <c:v>5.7920199999999991</c:v>
                </c:pt>
                <c:pt idx="5995" formatCode="General">
                  <c:v>5.784889999999999</c:v>
                </c:pt>
                <c:pt idx="5996" formatCode="General">
                  <c:v>5.7765700000000004</c:v>
                </c:pt>
                <c:pt idx="5997" formatCode="General">
                  <c:v>5.762999999999999</c:v>
                </c:pt>
                <c:pt idx="5998" formatCode="General">
                  <c:v>5.7489400000000002</c:v>
                </c:pt>
                <c:pt idx="5999" formatCode="General">
                  <c:v>5.7396000000000011</c:v>
                </c:pt>
                <c:pt idx="6000" formatCode="General">
                  <c:v>5.73299</c:v>
                </c:pt>
                <c:pt idx="6001" formatCode="General">
                  <c:v>5.7250099999999993</c:v>
                </c:pt>
                <c:pt idx="6002" formatCode="General">
                  <c:v>5.7182899999999997</c:v>
                </c:pt>
                <c:pt idx="6003" formatCode="General">
                  <c:v>5.707819999999999</c:v>
                </c:pt>
                <c:pt idx="6004" formatCode="General">
                  <c:v>5.699819999999999</c:v>
                </c:pt>
                <c:pt idx="6005" formatCode="General">
                  <c:v>5.6900999999999993</c:v>
                </c:pt>
                <c:pt idx="6006" formatCode="General">
                  <c:v>5.682879999999999</c:v>
                </c:pt>
                <c:pt idx="6007" formatCode="General">
                  <c:v>5.6748699999999994</c:v>
                </c:pt>
                <c:pt idx="6008" formatCode="General">
                  <c:v>5.6655599999999993</c:v>
                </c:pt>
                <c:pt idx="6009" formatCode="General">
                  <c:v>5.6589299999999989</c:v>
                </c:pt>
                <c:pt idx="6010" formatCode="General">
                  <c:v>5.6534499999999994</c:v>
                </c:pt>
                <c:pt idx="6011" formatCode="General">
                  <c:v>5.6452600000000004</c:v>
                </c:pt>
                <c:pt idx="6012" formatCode="General">
                  <c:v>5.6351199999999988</c:v>
                </c:pt>
                <c:pt idx="6013" formatCode="General">
                  <c:v>5.6273399999999993</c:v>
                </c:pt>
                <c:pt idx="6014" formatCode="General">
                  <c:v>5.6035199999999987</c:v>
                </c:pt>
                <c:pt idx="6015" formatCode="General">
                  <c:v>5.5975199999999994</c:v>
                </c:pt>
                <c:pt idx="6016" formatCode="General">
                  <c:v>5.5903600000000004</c:v>
                </c:pt>
                <c:pt idx="6017" formatCode="General">
                  <c:v>5.5838799999999997</c:v>
                </c:pt>
                <c:pt idx="6018" formatCode="General">
                  <c:v>5.5790199999999999</c:v>
                </c:pt>
                <c:pt idx="6019" formatCode="General">
                  <c:v>5.5730899999999997</c:v>
                </c:pt>
                <c:pt idx="6020" formatCode="General">
                  <c:v>5.5607699999999998</c:v>
                </c:pt>
                <c:pt idx="6021" formatCode="General">
                  <c:v>5.5520699999999996</c:v>
                </c:pt>
                <c:pt idx="6022" formatCode="General">
                  <c:v>5.5389999999999997</c:v>
                </c:pt>
                <c:pt idx="6023" formatCode="General">
                  <c:v>5.5306400000000009</c:v>
                </c:pt>
                <c:pt idx="6024" formatCode="General">
                  <c:v>5.5230699999999997</c:v>
                </c:pt>
                <c:pt idx="6025" formatCode="General">
                  <c:v>5.5172499999999998</c:v>
                </c:pt>
                <c:pt idx="6026" formatCode="General">
                  <c:v>5.5085600000000001</c:v>
                </c:pt>
                <c:pt idx="6027" formatCode="General">
                  <c:v>5.5015099999999997</c:v>
                </c:pt>
                <c:pt idx="6028" formatCode="General">
                  <c:v>5.4933800000000002</c:v>
                </c:pt>
                <c:pt idx="6029" formatCode="General">
                  <c:v>5.4796300000000011</c:v>
                </c:pt>
                <c:pt idx="6030" formatCode="General">
                  <c:v>5.47295</c:v>
                </c:pt>
                <c:pt idx="6031" formatCode="General">
                  <c:v>5.46699</c:v>
                </c:pt>
                <c:pt idx="6032" formatCode="General">
                  <c:v>5.46096</c:v>
                </c:pt>
                <c:pt idx="6033" formatCode="General">
                  <c:v>5.4033500000000005</c:v>
                </c:pt>
                <c:pt idx="6034" formatCode="General">
                  <c:v>5.3925899999999993</c:v>
                </c:pt>
                <c:pt idx="6035" formatCode="General">
                  <c:v>5.3871699999999993</c:v>
                </c:pt>
                <c:pt idx="6036" formatCode="General">
                  <c:v>5.3793100000000003</c:v>
                </c:pt>
                <c:pt idx="6037" formatCode="General">
                  <c:v>5.3311299999999999</c:v>
                </c:pt>
                <c:pt idx="6038" formatCode="General">
                  <c:v>5.3248399999999991</c:v>
                </c:pt>
                <c:pt idx="6039" formatCode="General">
                  <c:v>5.320949999999999</c:v>
                </c:pt>
                <c:pt idx="6040" formatCode="General">
                  <c:v>5.3132900000000003</c:v>
                </c:pt>
                <c:pt idx="6041" formatCode="General">
                  <c:v>5.3035099999999993</c:v>
                </c:pt>
                <c:pt idx="6042" formatCode="General">
                  <c:v>5.2950499999999998</c:v>
                </c:pt>
                <c:pt idx="6043" formatCode="General">
                  <c:v>5.2879699999999996</c:v>
                </c:pt>
                <c:pt idx="6044" formatCode="General">
                  <c:v>5.2743500000000001</c:v>
                </c:pt>
                <c:pt idx="6045" formatCode="General">
                  <c:v>5.2595599999999996</c:v>
                </c:pt>
                <c:pt idx="6046" formatCode="General">
                  <c:v>5.2545799999999989</c:v>
                </c:pt>
                <c:pt idx="6047" formatCode="General">
                  <c:v>5.2483399999999998</c:v>
                </c:pt>
                <c:pt idx="6048" formatCode="General">
                  <c:v>5.2431700000000001</c:v>
                </c:pt>
                <c:pt idx="6049" formatCode="General">
                  <c:v>5.2351299999999998</c:v>
                </c:pt>
                <c:pt idx="6050" formatCode="General">
                  <c:v>5.2296300000000002</c:v>
                </c:pt>
                <c:pt idx="6051" formatCode="General">
                  <c:v>5.2208299999999994</c:v>
                </c:pt>
                <c:pt idx="6052" formatCode="General">
                  <c:v>5.2129599999999989</c:v>
                </c:pt>
                <c:pt idx="6053" formatCode="General">
                  <c:v>5.2074699999999998</c:v>
                </c:pt>
                <c:pt idx="6054" formatCode="General">
                  <c:v>5.2004999999999999</c:v>
                </c:pt>
                <c:pt idx="6055" formatCode="General">
                  <c:v>5.192969999999999</c:v>
                </c:pt>
                <c:pt idx="6056" formatCode="General">
                  <c:v>5.1894499999999999</c:v>
                </c:pt>
                <c:pt idx="6057" formatCode="General">
                  <c:v>5.1821599999999988</c:v>
                </c:pt>
                <c:pt idx="6058" formatCode="General">
                  <c:v>5.1761299999999997</c:v>
                </c:pt>
                <c:pt idx="6059" formatCode="General">
                  <c:v>5.1729699999999994</c:v>
                </c:pt>
                <c:pt idx="6060" formatCode="General">
                  <c:v>5.1637399999999989</c:v>
                </c:pt>
                <c:pt idx="6061" formatCode="General">
                  <c:v>5.1569899999999995</c:v>
                </c:pt>
                <c:pt idx="6062" formatCode="General">
                  <c:v>5.1505699999999992</c:v>
                </c:pt>
                <c:pt idx="6063" formatCode="General">
                  <c:v>5.1421899999999994</c:v>
                </c:pt>
                <c:pt idx="6064" formatCode="General">
                  <c:v>5.1356900000000003</c:v>
                </c:pt>
                <c:pt idx="6065" formatCode="General">
                  <c:v>5.1291099999999989</c:v>
                </c:pt>
                <c:pt idx="6066" formatCode="General">
                  <c:v>5.1221499999999986</c:v>
                </c:pt>
                <c:pt idx="6067" formatCode="General">
                  <c:v>5.1163099999999995</c:v>
                </c:pt>
                <c:pt idx="6068" formatCode="General">
                  <c:v>5.1095099999999993</c:v>
                </c:pt>
                <c:pt idx="6069" formatCode="General">
                  <c:v>5.1019199999999989</c:v>
                </c:pt>
                <c:pt idx="6070" formatCode="General">
                  <c:v>5.092789999999999</c:v>
                </c:pt>
                <c:pt idx="6071" formatCode="General">
                  <c:v>5.0842599999999996</c:v>
                </c:pt>
                <c:pt idx="6072" formatCode="General">
                  <c:v>5.0774499999999998</c:v>
                </c:pt>
                <c:pt idx="6073" formatCode="General">
                  <c:v>5.0579399999999994</c:v>
                </c:pt>
                <c:pt idx="6074" formatCode="General">
                  <c:v>5.0519600000000002</c:v>
                </c:pt>
                <c:pt idx="6075" formatCode="General">
                  <c:v>5.0438000000000001</c:v>
                </c:pt>
                <c:pt idx="6076" formatCode="General">
                  <c:v>5.0369799999999998</c:v>
                </c:pt>
                <c:pt idx="6077" formatCode="General">
                  <c:v>5.0230199999999989</c:v>
                </c:pt>
                <c:pt idx="6078" formatCode="General">
                  <c:v>5.0140199999999995</c:v>
                </c:pt>
                <c:pt idx="6079" formatCode="General">
                  <c:v>5.0015200000000002</c:v>
                </c:pt>
                <c:pt idx="6080" formatCode="General">
                  <c:v>4.99742</c:v>
                </c:pt>
                <c:pt idx="6081" formatCode="General">
                  <c:v>4.9939200000000001</c:v>
                </c:pt>
                <c:pt idx="6082" formatCode="General">
                  <c:v>4.98888</c:v>
                </c:pt>
                <c:pt idx="6083" formatCode="General">
                  <c:v>4.9843200000000003</c:v>
                </c:pt>
                <c:pt idx="6084" formatCode="General">
                  <c:v>4.9771000000000001</c:v>
                </c:pt>
                <c:pt idx="6085" formatCode="General">
                  <c:v>4.967719999999999</c:v>
                </c:pt>
                <c:pt idx="6086" formatCode="General">
                  <c:v>4.9614200000000004</c:v>
                </c:pt>
                <c:pt idx="6087" formatCode="General">
                  <c:v>4.9556600000000008</c:v>
                </c:pt>
                <c:pt idx="6088" formatCode="General">
                  <c:v>4.9515399999999996</c:v>
                </c:pt>
                <c:pt idx="6089" formatCode="General">
                  <c:v>4.9426199999999998</c:v>
                </c:pt>
                <c:pt idx="6090" formatCode="General">
                  <c:v>4.93208</c:v>
                </c:pt>
                <c:pt idx="6091" formatCode="General">
                  <c:v>4.9275699999999993</c:v>
                </c:pt>
                <c:pt idx="6092" formatCode="General">
                  <c:v>4.9230900000000002</c:v>
                </c:pt>
                <c:pt idx="6093" formatCode="General">
                  <c:v>4.9142999999999999</c:v>
                </c:pt>
                <c:pt idx="6094" formatCode="General">
                  <c:v>4.9081400000000004</c:v>
                </c:pt>
                <c:pt idx="6095" formatCode="General">
                  <c:v>4.8711399999999996</c:v>
                </c:pt>
                <c:pt idx="6096" formatCode="General">
                  <c:v>4.8666600000000004</c:v>
                </c:pt>
                <c:pt idx="6097" formatCode="General">
                  <c:v>4.8615499999999994</c:v>
                </c:pt>
                <c:pt idx="6098" formatCode="General">
                  <c:v>4.85609</c:v>
                </c:pt>
                <c:pt idx="6099" formatCode="General">
                  <c:v>4.847459999999999</c:v>
                </c:pt>
                <c:pt idx="6100" formatCode="General">
                  <c:v>4.8398199999999996</c:v>
                </c:pt>
                <c:pt idx="6101" formatCode="General">
                  <c:v>4.8304499999999999</c:v>
                </c:pt>
                <c:pt idx="6102" formatCode="General">
                  <c:v>4.8239299999999989</c:v>
                </c:pt>
                <c:pt idx="6103" formatCode="General">
                  <c:v>4.8168299999999995</c:v>
                </c:pt>
                <c:pt idx="6104" formatCode="General">
                  <c:v>4.8096500000000004</c:v>
                </c:pt>
                <c:pt idx="6105" formatCode="General">
                  <c:v>4.8039199999999989</c:v>
                </c:pt>
                <c:pt idx="6106" formatCode="General">
                  <c:v>4.7980999999999998</c:v>
                </c:pt>
                <c:pt idx="6107" formatCode="General">
                  <c:v>4.79345</c:v>
                </c:pt>
                <c:pt idx="6108" formatCode="General">
                  <c:v>4.7828799999999996</c:v>
                </c:pt>
                <c:pt idx="6109" formatCode="General">
                  <c:v>4.7747099999999998</c:v>
                </c:pt>
                <c:pt idx="6110" formatCode="General">
                  <c:v>4.7684999999999995</c:v>
                </c:pt>
                <c:pt idx="6111" formatCode="General">
                  <c:v>4.7546799999999996</c:v>
                </c:pt>
                <c:pt idx="6112" formatCode="General">
                  <c:v>4.7487000000000004</c:v>
                </c:pt>
                <c:pt idx="6113" formatCode="General">
                  <c:v>4.7431000000000001</c:v>
                </c:pt>
                <c:pt idx="6114" formatCode="General">
                  <c:v>4.7376300000000002</c:v>
                </c:pt>
                <c:pt idx="6115" formatCode="General">
                  <c:v>4.7321900000000001</c:v>
                </c:pt>
                <c:pt idx="6116" formatCode="General">
                  <c:v>4.7245799999999987</c:v>
                </c:pt>
                <c:pt idx="6117" formatCode="General">
                  <c:v>4.7174199999999988</c:v>
                </c:pt>
                <c:pt idx="6118" formatCode="General">
                  <c:v>4.7124799999999993</c:v>
                </c:pt>
                <c:pt idx="6119" formatCode="General">
                  <c:v>4.7082400000000009</c:v>
                </c:pt>
                <c:pt idx="6120" formatCode="General">
                  <c:v>4.6997999999999998</c:v>
                </c:pt>
                <c:pt idx="6121" formatCode="General">
                  <c:v>4.6953099999999992</c:v>
                </c:pt>
                <c:pt idx="6122" formatCode="General">
                  <c:v>4.6908199999999995</c:v>
                </c:pt>
                <c:pt idx="6123" formatCode="General">
                  <c:v>4.6871599999999995</c:v>
                </c:pt>
                <c:pt idx="6124" formatCode="General">
                  <c:v>4.682529999999999</c:v>
                </c:pt>
                <c:pt idx="6125" formatCode="General">
                  <c:v>4.6769099999999995</c:v>
                </c:pt>
                <c:pt idx="6126" formatCode="General">
                  <c:v>4.6715600000000004</c:v>
                </c:pt>
                <c:pt idx="6127" formatCode="General">
                  <c:v>4.6663600000000001</c:v>
                </c:pt>
                <c:pt idx="6128" formatCode="General">
                  <c:v>4.6606299999999994</c:v>
                </c:pt>
                <c:pt idx="6129" formatCode="General">
                  <c:v>4.6545099999999984</c:v>
                </c:pt>
                <c:pt idx="6130" formatCode="General">
                  <c:v>4.6487400000000001</c:v>
                </c:pt>
                <c:pt idx="6131" formatCode="General">
                  <c:v>4.6429699999999992</c:v>
                </c:pt>
                <c:pt idx="6132" formatCode="General">
                  <c:v>4.6384600000000002</c:v>
                </c:pt>
                <c:pt idx="6133" formatCode="General">
                  <c:v>4.6319299999999997</c:v>
                </c:pt>
                <c:pt idx="6134" formatCode="General">
                  <c:v>4.6259399999999982</c:v>
                </c:pt>
                <c:pt idx="6135" formatCode="General">
                  <c:v>4.6209299999999986</c:v>
                </c:pt>
                <c:pt idx="6136" formatCode="General">
                  <c:v>4.6177099999999989</c:v>
                </c:pt>
                <c:pt idx="6137" formatCode="General">
                  <c:v>4.614469999999999</c:v>
                </c:pt>
                <c:pt idx="6138" formatCode="General">
                  <c:v>4.6059099999999988</c:v>
                </c:pt>
                <c:pt idx="6139" formatCode="General">
                  <c:v>4.59999</c:v>
                </c:pt>
                <c:pt idx="6140" formatCode="General">
                  <c:v>4.59117</c:v>
                </c:pt>
                <c:pt idx="6141" formatCode="General">
                  <c:v>4.5856500000000002</c:v>
                </c:pt>
                <c:pt idx="6142" formatCode="General">
                  <c:v>4.579600000000001</c:v>
                </c:pt>
                <c:pt idx="6143" formatCode="General">
                  <c:v>4.5703800000000001</c:v>
                </c:pt>
                <c:pt idx="6144" formatCode="General">
                  <c:v>4.5636999999999999</c:v>
                </c:pt>
                <c:pt idx="6145" formatCode="General">
                  <c:v>4.55776</c:v>
                </c:pt>
                <c:pt idx="6146" formatCode="General">
                  <c:v>4.5527799999999994</c:v>
                </c:pt>
                <c:pt idx="6147" formatCode="General">
                  <c:v>4.544999999999999</c:v>
                </c:pt>
                <c:pt idx="6148" formatCode="General">
                  <c:v>4.5402700000000005</c:v>
                </c:pt>
                <c:pt idx="6149" formatCode="General">
                  <c:v>4.5346399999999996</c:v>
                </c:pt>
                <c:pt idx="6150" formatCode="General">
                  <c:v>4.5306100000000002</c:v>
                </c:pt>
                <c:pt idx="6151" formatCode="General">
                  <c:v>4.52576</c:v>
                </c:pt>
                <c:pt idx="6152" formatCode="General">
                  <c:v>4.517339999999999</c:v>
                </c:pt>
                <c:pt idx="6153" formatCode="General">
                  <c:v>4.5101199999999988</c:v>
                </c:pt>
                <c:pt idx="6154" formatCode="General">
                  <c:v>4.5024299999999995</c:v>
                </c:pt>
                <c:pt idx="6155" formatCode="General">
                  <c:v>4.4961799999999998</c:v>
                </c:pt>
                <c:pt idx="6156" formatCode="General">
                  <c:v>4.4906700000000006</c:v>
                </c:pt>
                <c:pt idx="6157" formatCode="General">
                  <c:v>4.4603000000000002</c:v>
                </c:pt>
                <c:pt idx="6158" formatCode="General">
                  <c:v>4.4553399999999996</c:v>
                </c:pt>
                <c:pt idx="6159" formatCode="General">
                  <c:v>4.44773</c:v>
                </c:pt>
                <c:pt idx="6160" formatCode="General">
                  <c:v>4.4407500000000004</c:v>
                </c:pt>
                <c:pt idx="6161" formatCode="General">
                  <c:v>4.4333500000000008</c:v>
                </c:pt>
                <c:pt idx="6162" formatCode="General">
                  <c:v>4.4239299999999995</c:v>
                </c:pt>
                <c:pt idx="6163" formatCode="General">
                  <c:v>4.4193800000000003</c:v>
                </c:pt>
                <c:pt idx="6164" formatCode="General">
                  <c:v>4.4132500000000006</c:v>
                </c:pt>
                <c:pt idx="6165" formatCode="General">
                  <c:v>4.4061000000000003</c:v>
                </c:pt>
                <c:pt idx="6166" formatCode="General">
                  <c:v>4.3919699999999997</c:v>
                </c:pt>
                <c:pt idx="6167" formatCode="General">
                  <c:v>4.3598799999999995</c:v>
                </c:pt>
                <c:pt idx="6168" formatCode="General">
                  <c:v>4.3492100000000002</c:v>
                </c:pt>
                <c:pt idx="6169" formatCode="General">
                  <c:v>4.34056</c:v>
                </c:pt>
                <c:pt idx="6170" formatCode="General">
                  <c:v>4.3312100000000004</c:v>
                </c:pt>
                <c:pt idx="6171" formatCode="General">
                  <c:v>4.3258099999999988</c:v>
                </c:pt>
                <c:pt idx="6172" formatCode="General">
                  <c:v>4.3145499999999988</c:v>
                </c:pt>
                <c:pt idx="6173" formatCode="General">
                  <c:v>4.3090000000000002</c:v>
                </c:pt>
                <c:pt idx="6174" formatCode="General">
                  <c:v>4.3029499999999992</c:v>
                </c:pt>
                <c:pt idx="6175" formatCode="General">
                  <c:v>4.2974499999999995</c:v>
                </c:pt>
                <c:pt idx="6176" formatCode="General">
                  <c:v>4.2896800000000006</c:v>
                </c:pt>
                <c:pt idx="6177" formatCode="General">
                  <c:v>4.2858700000000001</c:v>
                </c:pt>
                <c:pt idx="6178" formatCode="General">
                  <c:v>4.2780500000000004</c:v>
                </c:pt>
                <c:pt idx="6179" formatCode="General">
                  <c:v>4.2723599999999999</c:v>
                </c:pt>
                <c:pt idx="6180" formatCode="General">
                  <c:v>4.2638600000000002</c:v>
                </c:pt>
                <c:pt idx="6181" formatCode="General">
                  <c:v>4.23454</c:v>
                </c:pt>
                <c:pt idx="6182" formatCode="General">
                  <c:v>4.2266000000000004</c:v>
                </c:pt>
                <c:pt idx="6183" formatCode="General">
                  <c:v>4.2223600000000001</c:v>
                </c:pt>
                <c:pt idx="6184" formatCode="General">
                  <c:v>4.2153700000000001</c:v>
                </c:pt>
                <c:pt idx="6185" formatCode="General">
                  <c:v>4.2085299999999997</c:v>
                </c:pt>
                <c:pt idx="6186" formatCode="General">
                  <c:v>4.2047400000000001</c:v>
                </c:pt>
                <c:pt idx="6187" formatCode="General">
                  <c:v>4.2019500000000001</c:v>
                </c:pt>
                <c:pt idx="6188" formatCode="General">
                  <c:v>4.1951299999999989</c:v>
                </c:pt>
                <c:pt idx="6189" formatCode="General">
                  <c:v>4.1876600000000002</c:v>
                </c:pt>
                <c:pt idx="6190" formatCode="General">
                  <c:v>4.1820499999999994</c:v>
                </c:pt>
                <c:pt idx="6191" formatCode="General">
                  <c:v>4.1772</c:v>
                </c:pt>
                <c:pt idx="6192" formatCode="General">
                  <c:v>4.16934</c:v>
                </c:pt>
                <c:pt idx="6193" formatCode="General">
                  <c:v>4.1591799999999992</c:v>
                </c:pt>
                <c:pt idx="6194" formatCode="General">
                  <c:v>4.1558599999999988</c:v>
                </c:pt>
                <c:pt idx="6195" formatCode="General">
                  <c:v>4.1496399999999998</c:v>
                </c:pt>
                <c:pt idx="6196" formatCode="General">
                  <c:v>4.1428399999999987</c:v>
                </c:pt>
                <c:pt idx="6197" formatCode="General">
                  <c:v>4.1352200000000003</c:v>
                </c:pt>
                <c:pt idx="6198" formatCode="General">
                  <c:v>4.1274599999999992</c:v>
                </c:pt>
                <c:pt idx="6199" formatCode="General">
                  <c:v>4.1215399999999995</c:v>
                </c:pt>
                <c:pt idx="6200" formatCode="General">
                  <c:v>4.1162900000000002</c:v>
                </c:pt>
                <c:pt idx="6201" formatCode="General">
                  <c:v>4.10839</c:v>
                </c:pt>
                <c:pt idx="6202" formatCode="General">
                  <c:v>4.1035099999999991</c:v>
                </c:pt>
                <c:pt idx="6203" formatCode="General">
                  <c:v>4.0990500000000001</c:v>
                </c:pt>
                <c:pt idx="6204" formatCode="General">
                  <c:v>4.0911099999999996</c:v>
                </c:pt>
                <c:pt idx="6205" formatCode="General">
                  <c:v>4.0858099999999995</c:v>
                </c:pt>
                <c:pt idx="6206" formatCode="General">
                  <c:v>4.0803900000000004</c:v>
                </c:pt>
                <c:pt idx="6207" formatCode="General">
                  <c:v>4.0759499999999997</c:v>
                </c:pt>
                <c:pt idx="6208" formatCode="General">
                  <c:v>4.0726199999999997</c:v>
                </c:pt>
                <c:pt idx="6209" formatCode="General">
                  <c:v>4.0663400000000003</c:v>
                </c:pt>
                <c:pt idx="6210" formatCode="General">
                  <c:v>4.0462300000000004</c:v>
                </c:pt>
                <c:pt idx="6211" formatCode="General">
                  <c:v>4.0415099999999997</c:v>
                </c:pt>
                <c:pt idx="6212" formatCode="General">
                  <c:v>4.0364300000000002</c:v>
                </c:pt>
                <c:pt idx="6213" formatCode="General">
                  <c:v>4.0288099999999991</c:v>
                </c:pt>
                <c:pt idx="6214" formatCode="General">
                  <c:v>4.0249899999999981</c:v>
                </c:pt>
                <c:pt idx="6215" formatCode="General">
                  <c:v>4.0190099999999997</c:v>
                </c:pt>
                <c:pt idx="6216" formatCode="General">
                  <c:v>4.0134799999999995</c:v>
                </c:pt>
                <c:pt idx="6217" formatCode="General">
                  <c:v>4.0074199999999989</c:v>
                </c:pt>
                <c:pt idx="6218" formatCode="General">
                  <c:v>4.0028899999999989</c:v>
                </c:pt>
                <c:pt idx="6219" formatCode="General">
                  <c:v>3.9973399999999999</c:v>
                </c:pt>
                <c:pt idx="6220" formatCode="General">
                  <c:v>3.9931199999999998</c:v>
                </c:pt>
                <c:pt idx="6221" formatCode="General">
                  <c:v>3.9873200000000004</c:v>
                </c:pt>
                <c:pt idx="6222" formatCode="General">
                  <c:v>3.9808599999999994</c:v>
                </c:pt>
                <c:pt idx="6223" formatCode="General">
                  <c:v>3.9738599999999997</c:v>
                </c:pt>
                <c:pt idx="6224" formatCode="General">
                  <c:v>3.9678900000000001</c:v>
                </c:pt>
                <c:pt idx="6225" formatCode="General">
                  <c:v>3.9631500000000002</c:v>
                </c:pt>
                <c:pt idx="6226" formatCode="General">
                  <c:v>3.9571100000000001</c:v>
                </c:pt>
                <c:pt idx="6227" formatCode="General">
                  <c:v>3.9510799999999997</c:v>
                </c:pt>
                <c:pt idx="6228" formatCode="General">
                  <c:v>3.9457900000000001</c:v>
                </c:pt>
                <c:pt idx="6229" formatCode="General">
                  <c:v>3.9396599999999991</c:v>
                </c:pt>
                <c:pt idx="6230" formatCode="General">
                  <c:v>3.9324099999999995</c:v>
                </c:pt>
                <c:pt idx="6231" formatCode="General">
                  <c:v>3.9279099999999998</c:v>
                </c:pt>
                <c:pt idx="6232" formatCode="General">
                  <c:v>3.9224099999999997</c:v>
                </c:pt>
                <c:pt idx="6233" formatCode="General">
                  <c:v>3.9166399999999992</c:v>
                </c:pt>
                <c:pt idx="6234" formatCode="General">
                  <c:v>3.8744899999999998</c:v>
                </c:pt>
                <c:pt idx="6235" formatCode="General">
                  <c:v>3.8653499999999994</c:v>
                </c:pt>
                <c:pt idx="6236" formatCode="General">
                  <c:v>3.859659999999999</c:v>
                </c:pt>
                <c:pt idx="6237" formatCode="General">
                  <c:v>3.8541499999999997</c:v>
                </c:pt>
                <c:pt idx="6238" formatCode="General">
                  <c:v>3.8468099999999996</c:v>
                </c:pt>
                <c:pt idx="6239" formatCode="General">
                  <c:v>3.84022</c:v>
                </c:pt>
                <c:pt idx="6240" formatCode="General">
                  <c:v>3.8357699999999997</c:v>
                </c:pt>
                <c:pt idx="6241" formatCode="General">
                  <c:v>3.8027599999999997</c:v>
                </c:pt>
                <c:pt idx="6242" formatCode="General">
                  <c:v>3.7991700000000002</c:v>
                </c:pt>
                <c:pt idx="6243" formatCode="General">
                  <c:v>3.7922699999999994</c:v>
                </c:pt>
                <c:pt idx="6244" formatCode="General">
                  <c:v>3.7858700000000001</c:v>
                </c:pt>
                <c:pt idx="6245" formatCode="General">
                  <c:v>3.7772299999999999</c:v>
                </c:pt>
                <c:pt idx="6246" formatCode="General">
                  <c:v>3.7710900000000001</c:v>
                </c:pt>
                <c:pt idx="6247" formatCode="General">
                  <c:v>3.7634000000000003</c:v>
                </c:pt>
                <c:pt idx="6248" formatCode="General">
                  <c:v>3.7532100000000002</c:v>
                </c:pt>
                <c:pt idx="6249" formatCode="General">
                  <c:v>3.7489400000000002</c:v>
                </c:pt>
                <c:pt idx="6250" formatCode="General">
                  <c:v>3.7451599999999998</c:v>
                </c:pt>
                <c:pt idx="6251" formatCode="General">
                  <c:v>3.7410100000000002</c:v>
                </c:pt>
                <c:pt idx="6252" formatCode="General">
                  <c:v>3.7339600000000002</c:v>
                </c:pt>
                <c:pt idx="6253" formatCode="General">
                  <c:v>3.7309299999999999</c:v>
                </c:pt>
                <c:pt idx="6254" formatCode="General">
                  <c:v>3.7262599999999995</c:v>
                </c:pt>
                <c:pt idx="6255" formatCode="General">
                  <c:v>3.7204299999999999</c:v>
                </c:pt>
                <c:pt idx="6256" formatCode="General">
                  <c:v>3.71692</c:v>
                </c:pt>
                <c:pt idx="6257" formatCode="General">
                  <c:v>3.7116199999999995</c:v>
                </c:pt>
                <c:pt idx="6258" formatCode="General">
                  <c:v>3.7048800000000002</c:v>
                </c:pt>
                <c:pt idx="6259" formatCode="General">
                  <c:v>3.7003499999999998</c:v>
                </c:pt>
                <c:pt idx="6260" formatCode="General">
                  <c:v>3.6972800000000001</c:v>
                </c:pt>
                <c:pt idx="6261" formatCode="General">
                  <c:v>3.6931900000000004</c:v>
                </c:pt>
                <c:pt idx="6262" formatCode="General">
                  <c:v>3.6881300000000006</c:v>
                </c:pt>
                <c:pt idx="6263" formatCode="General">
                  <c:v>3.68207</c:v>
                </c:pt>
                <c:pt idx="6264" formatCode="General">
                  <c:v>3.6772499999999995</c:v>
                </c:pt>
                <c:pt idx="6265" formatCode="General">
                  <c:v>3.6711299999999998</c:v>
                </c:pt>
                <c:pt idx="6266" formatCode="General">
                  <c:v>3.6651500000000001</c:v>
                </c:pt>
                <c:pt idx="6267" formatCode="General">
                  <c:v>3.6600999999999999</c:v>
                </c:pt>
                <c:pt idx="6268" formatCode="General">
                  <c:v>3.6551</c:v>
                </c:pt>
                <c:pt idx="6269" formatCode="General">
                  <c:v>3.64981</c:v>
                </c:pt>
                <c:pt idx="6270" formatCode="General">
                  <c:v>3.64324</c:v>
                </c:pt>
                <c:pt idx="6271" formatCode="General">
                  <c:v>3.6379199999999998</c:v>
                </c:pt>
                <c:pt idx="6272" formatCode="General">
                  <c:v>3.63191</c:v>
                </c:pt>
                <c:pt idx="6273" formatCode="General">
                  <c:v>3.6275400000000002</c:v>
                </c:pt>
                <c:pt idx="6274" formatCode="General">
                  <c:v>3.61253</c:v>
                </c:pt>
                <c:pt idx="6275" formatCode="General">
                  <c:v>3.6075800000000005</c:v>
                </c:pt>
                <c:pt idx="6276" formatCode="General">
                  <c:v>3.6033499999999998</c:v>
                </c:pt>
                <c:pt idx="6277" formatCode="General">
                  <c:v>3.5964799999999997</c:v>
                </c:pt>
                <c:pt idx="6278" formatCode="General">
                  <c:v>3.5936499999999993</c:v>
                </c:pt>
                <c:pt idx="6279" formatCode="General">
                  <c:v>3.5911900000000001</c:v>
                </c:pt>
                <c:pt idx="6280" formatCode="General">
                  <c:v>3.58236</c:v>
                </c:pt>
                <c:pt idx="6281" formatCode="General">
                  <c:v>3.5693299999999999</c:v>
                </c:pt>
                <c:pt idx="6282" formatCode="General">
                  <c:v>3.5637699999999999</c:v>
                </c:pt>
                <c:pt idx="6283" formatCode="General">
                  <c:v>3.56006</c:v>
                </c:pt>
                <c:pt idx="6284" formatCode="General">
                  <c:v>3.5574599999999994</c:v>
                </c:pt>
                <c:pt idx="6285" formatCode="General">
                  <c:v>3.5547300000000002</c:v>
                </c:pt>
                <c:pt idx="6286" formatCode="General">
                  <c:v>3.5504899999999995</c:v>
                </c:pt>
                <c:pt idx="6287" formatCode="General">
                  <c:v>3.54671</c:v>
                </c:pt>
                <c:pt idx="6288" formatCode="General">
                  <c:v>3.5427</c:v>
                </c:pt>
                <c:pt idx="6289" formatCode="General">
                  <c:v>3.5388199999999994</c:v>
                </c:pt>
                <c:pt idx="6290" formatCode="General">
                  <c:v>3.5364099999999996</c:v>
                </c:pt>
                <c:pt idx="6291" formatCode="General">
                  <c:v>3.51037</c:v>
                </c:pt>
                <c:pt idx="6292" formatCode="General">
                  <c:v>3.5081000000000002</c:v>
                </c:pt>
                <c:pt idx="6293" formatCode="General">
                  <c:v>3.5009999999999999</c:v>
                </c:pt>
                <c:pt idx="6294" formatCode="General">
                  <c:v>3.4965399999999995</c:v>
                </c:pt>
                <c:pt idx="6295" formatCode="General">
                  <c:v>3.4931999999999999</c:v>
                </c:pt>
                <c:pt idx="6296" formatCode="General">
                  <c:v>3.48902</c:v>
                </c:pt>
                <c:pt idx="6297" formatCode="General">
                  <c:v>3.48509</c:v>
                </c:pt>
                <c:pt idx="6298" formatCode="General">
                  <c:v>3.4801299999999999</c:v>
                </c:pt>
                <c:pt idx="6299" formatCode="General">
                  <c:v>3.4735100000000001</c:v>
                </c:pt>
                <c:pt idx="6300" formatCode="General">
                  <c:v>3.4692099999999995</c:v>
                </c:pt>
                <c:pt idx="6301" formatCode="General">
                  <c:v>3.4631699999999999</c:v>
                </c:pt>
                <c:pt idx="6302" formatCode="General">
                  <c:v>3.4554099999999996</c:v>
                </c:pt>
                <c:pt idx="6303" formatCode="General">
                  <c:v>3.4509300000000001</c:v>
                </c:pt>
                <c:pt idx="6304" formatCode="General">
                  <c:v>3.44652</c:v>
                </c:pt>
                <c:pt idx="6305" formatCode="General">
                  <c:v>3.44157</c:v>
                </c:pt>
                <c:pt idx="6306" formatCode="General">
                  <c:v>3.4365599999999996</c:v>
                </c:pt>
                <c:pt idx="6307" formatCode="General">
                  <c:v>3.4321099999999998</c:v>
                </c:pt>
                <c:pt idx="6308" formatCode="General">
                  <c:v>3.4264599999999996</c:v>
                </c:pt>
                <c:pt idx="6309" formatCode="General">
                  <c:v>3.4248699999999994</c:v>
                </c:pt>
                <c:pt idx="6310" formatCode="General">
                  <c:v>3.4165499999999995</c:v>
                </c:pt>
                <c:pt idx="6311" formatCode="General">
                  <c:v>3.4108299999999994</c:v>
                </c:pt>
                <c:pt idx="6312" formatCode="General">
                  <c:v>3.4057300000000001</c:v>
                </c:pt>
                <c:pt idx="6313" formatCode="General">
                  <c:v>3.4012799999999994</c:v>
                </c:pt>
                <c:pt idx="6314" formatCode="General">
                  <c:v>3.3974099999999994</c:v>
                </c:pt>
                <c:pt idx="6315" formatCode="General">
                  <c:v>3.3927199999999997</c:v>
                </c:pt>
                <c:pt idx="6316" formatCode="General">
                  <c:v>3.38754</c:v>
                </c:pt>
                <c:pt idx="6317" formatCode="General">
                  <c:v>3.38368</c:v>
                </c:pt>
                <c:pt idx="6318" formatCode="General">
                  <c:v>3.3810199999999995</c:v>
                </c:pt>
                <c:pt idx="6319" formatCode="General">
                  <c:v>3.3758499999999989</c:v>
                </c:pt>
                <c:pt idx="6320" formatCode="General">
                  <c:v>3.3717999999999995</c:v>
                </c:pt>
                <c:pt idx="6321" formatCode="General">
                  <c:v>3.3663599999999994</c:v>
                </c:pt>
                <c:pt idx="6322" formatCode="General">
                  <c:v>3.3599499999999995</c:v>
                </c:pt>
                <c:pt idx="6323" formatCode="General">
                  <c:v>3.355459999999999</c:v>
                </c:pt>
                <c:pt idx="6324" formatCode="General">
                  <c:v>3.3512099999999996</c:v>
                </c:pt>
                <c:pt idx="6325" formatCode="General">
                  <c:v>3.3485800000000001</c:v>
                </c:pt>
                <c:pt idx="6326" formatCode="General">
                  <c:v>3.3464299999999993</c:v>
                </c:pt>
                <c:pt idx="6327" formatCode="General">
                  <c:v>3.34158</c:v>
                </c:pt>
                <c:pt idx="6328" formatCode="General">
                  <c:v>3.3388799999999996</c:v>
                </c:pt>
                <c:pt idx="6329" formatCode="General">
                  <c:v>3.3353699999999997</c:v>
                </c:pt>
                <c:pt idx="6330" formatCode="General">
                  <c:v>3.3328699999999993</c:v>
                </c:pt>
                <c:pt idx="6331" formatCode="General">
                  <c:v>3.3307099999999994</c:v>
                </c:pt>
                <c:pt idx="6332" formatCode="General">
                  <c:v>3.3274399999999997</c:v>
                </c:pt>
                <c:pt idx="6333" formatCode="General">
                  <c:v>3.3242399999999996</c:v>
                </c:pt>
                <c:pt idx="6334" formatCode="General">
                  <c:v>3.3183599999999998</c:v>
                </c:pt>
                <c:pt idx="6335" formatCode="General">
                  <c:v>3.312149999999999</c:v>
                </c:pt>
                <c:pt idx="6336" formatCode="General">
                  <c:v>3.3059499999999997</c:v>
                </c:pt>
                <c:pt idx="6337" formatCode="General">
                  <c:v>3.30179</c:v>
                </c:pt>
                <c:pt idx="6338" formatCode="General">
                  <c:v>3.2962599999999997</c:v>
                </c:pt>
                <c:pt idx="6339" formatCode="General">
                  <c:v>3.2882199999999999</c:v>
                </c:pt>
                <c:pt idx="6340" formatCode="General">
                  <c:v>3.2846199999999999</c:v>
                </c:pt>
                <c:pt idx="6341" formatCode="General">
                  <c:v>3.28166</c:v>
                </c:pt>
                <c:pt idx="6342" formatCode="General">
                  <c:v>3.27678</c:v>
                </c:pt>
                <c:pt idx="6343" formatCode="General">
                  <c:v>3.2737599999999998</c:v>
                </c:pt>
                <c:pt idx="6344" formatCode="General">
                  <c:v>3.2688799999999998</c:v>
                </c:pt>
                <c:pt idx="6345" formatCode="General">
                  <c:v>3.2623700000000002</c:v>
                </c:pt>
                <c:pt idx="6346" formatCode="General">
                  <c:v>3.2588200000000001</c:v>
                </c:pt>
                <c:pt idx="6347" formatCode="General">
                  <c:v>3.2531500000000002</c:v>
                </c:pt>
                <c:pt idx="6348" formatCode="General">
                  <c:v>3.2491099999999999</c:v>
                </c:pt>
                <c:pt idx="6349" formatCode="General">
                  <c:v>3.2457300000000004</c:v>
                </c:pt>
                <c:pt idx="6350" formatCode="General">
                  <c:v>3.2395999999999998</c:v>
                </c:pt>
                <c:pt idx="6351" formatCode="General">
                  <c:v>3.2347800000000002</c:v>
                </c:pt>
                <c:pt idx="6352" formatCode="General">
                  <c:v>3.2301099999999998</c:v>
                </c:pt>
                <c:pt idx="6353" formatCode="General">
                  <c:v>3.2081700000000004</c:v>
                </c:pt>
                <c:pt idx="6354" formatCode="General">
                  <c:v>3.2049699999999999</c:v>
                </c:pt>
                <c:pt idx="6355" formatCode="General">
                  <c:v>3.2021899999999999</c:v>
                </c:pt>
                <c:pt idx="6356" formatCode="General">
                  <c:v>3.1962099999999998</c:v>
                </c:pt>
                <c:pt idx="6357" formatCode="General">
                  <c:v>3.1928999999999994</c:v>
                </c:pt>
                <c:pt idx="6358" formatCode="General">
                  <c:v>3.1883100000000004</c:v>
                </c:pt>
                <c:pt idx="6359" formatCode="General">
                  <c:v>3.1808399999999999</c:v>
                </c:pt>
                <c:pt idx="6360" formatCode="General">
                  <c:v>3.1753399999999998</c:v>
                </c:pt>
                <c:pt idx="6361" formatCode="General">
                  <c:v>3.1711900000000002</c:v>
                </c:pt>
                <c:pt idx="6362" formatCode="General">
                  <c:v>3.1674500000000001</c:v>
                </c:pt>
                <c:pt idx="6363" formatCode="General">
                  <c:v>3.15761</c:v>
                </c:pt>
                <c:pt idx="6364" formatCode="General">
                  <c:v>3.1537500000000001</c:v>
                </c:pt>
                <c:pt idx="6365" formatCode="General">
                  <c:v>3.1286</c:v>
                </c:pt>
                <c:pt idx="6366" formatCode="General">
                  <c:v>3.12168</c:v>
                </c:pt>
                <c:pt idx="6367" formatCode="General">
                  <c:v>3.1171600000000002</c:v>
                </c:pt>
                <c:pt idx="6368" formatCode="General">
                  <c:v>3.1117399999999997</c:v>
                </c:pt>
                <c:pt idx="6369" formatCode="General">
                  <c:v>3.1081400000000001</c:v>
                </c:pt>
                <c:pt idx="6370" formatCode="General">
                  <c:v>3.1045699999999998</c:v>
                </c:pt>
                <c:pt idx="6371" formatCode="General">
                  <c:v>3.0946399999999996</c:v>
                </c:pt>
                <c:pt idx="6372" formatCode="General">
                  <c:v>3.0904799999999994</c:v>
                </c:pt>
                <c:pt idx="6373" formatCode="General">
                  <c:v>3.0829</c:v>
                </c:pt>
                <c:pt idx="6374" formatCode="General">
                  <c:v>3.0780399999999997</c:v>
                </c:pt>
                <c:pt idx="6375" formatCode="General">
                  <c:v>3.07402</c:v>
                </c:pt>
                <c:pt idx="6376" formatCode="General">
                  <c:v>3.0701999999999998</c:v>
                </c:pt>
                <c:pt idx="6377" formatCode="General">
                  <c:v>3.0665200000000001</c:v>
                </c:pt>
                <c:pt idx="6378" formatCode="General">
                  <c:v>3.0611899999999999</c:v>
                </c:pt>
                <c:pt idx="6379" formatCode="General">
                  <c:v>3.0565599999999997</c:v>
                </c:pt>
                <c:pt idx="6380" formatCode="General">
                  <c:v>3.0531000000000001</c:v>
                </c:pt>
                <c:pt idx="6381" formatCode="General">
                  <c:v>3.0354699999999997</c:v>
                </c:pt>
                <c:pt idx="6382" formatCode="General">
                  <c:v>3.0310699999999997</c:v>
                </c:pt>
                <c:pt idx="6383" formatCode="General">
                  <c:v>3.02705</c:v>
                </c:pt>
                <c:pt idx="6384" formatCode="General">
                  <c:v>3.01749</c:v>
                </c:pt>
                <c:pt idx="6385" formatCode="General">
                  <c:v>3.0131700000000001</c:v>
                </c:pt>
                <c:pt idx="6386" formatCode="General">
                  <c:v>3.0104399999999996</c:v>
                </c:pt>
                <c:pt idx="6387" formatCode="General">
                  <c:v>3.0051800000000002</c:v>
                </c:pt>
                <c:pt idx="6388" formatCode="General">
                  <c:v>3.0026699999999997</c:v>
                </c:pt>
                <c:pt idx="6389" formatCode="General">
                  <c:v>2.99743</c:v>
                </c:pt>
                <c:pt idx="6390" formatCode="General">
                  <c:v>2.9934399999999997</c:v>
                </c:pt>
                <c:pt idx="6391" formatCode="General">
                  <c:v>2.9895900000000002</c:v>
                </c:pt>
                <c:pt idx="6392" formatCode="General">
                  <c:v>2.9868999999999994</c:v>
                </c:pt>
                <c:pt idx="6393" formatCode="General">
                  <c:v>2.9815399999999999</c:v>
                </c:pt>
                <c:pt idx="6394" formatCode="General">
                  <c:v>2.9771700000000001</c:v>
                </c:pt>
                <c:pt idx="6395" formatCode="General">
                  <c:v>2.9715399999999996</c:v>
                </c:pt>
                <c:pt idx="6396" formatCode="General">
                  <c:v>2.9668399999999995</c:v>
                </c:pt>
                <c:pt idx="6397" formatCode="General">
                  <c:v>2.9638100000000001</c:v>
                </c:pt>
                <c:pt idx="6398" formatCode="General">
                  <c:v>2.9592899999999998</c:v>
                </c:pt>
                <c:pt idx="6399" formatCode="General">
                  <c:v>2.9550999999999994</c:v>
                </c:pt>
                <c:pt idx="6400" formatCode="General">
                  <c:v>2.9506399999999995</c:v>
                </c:pt>
                <c:pt idx="6401" formatCode="General">
                  <c:v>2.9474999999999998</c:v>
                </c:pt>
                <c:pt idx="6402" formatCode="General">
                  <c:v>2.9460099999999994</c:v>
                </c:pt>
                <c:pt idx="6403" formatCode="General">
                  <c:v>2.94231</c:v>
                </c:pt>
                <c:pt idx="6404" formatCode="General">
                  <c:v>2.9369499999999991</c:v>
                </c:pt>
                <c:pt idx="6405" formatCode="General">
                  <c:v>2.93357</c:v>
                </c:pt>
                <c:pt idx="6406" formatCode="General">
                  <c:v>2.9270999999999998</c:v>
                </c:pt>
                <c:pt idx="6407" formatCode="General">
                  <c:v>2.9228299999999994</c:v>
                </c:pt>
                <c:pt idx="6408" formatCode="General">
                  <c:v>2.9191599999999998</c:v>
                </c:pt>
                <c:pt idx="6409" formatCode="General">
                  <c:v>2.9167699999999996</c:v>
                </c:pt>
                <c:pt idx="6410" formatCode="General">
                  <c:v>2.9136599999999997</c:v>
                </c:pt>
                <c:pt idx="6411" formatCode="General">
                  <c:v>2.91059</c:v>
                </c:pt>
                <c:pt idx="6412" formatCode="General">
                  <c:v>2.9065499999999997</c:v>
                </c:pt>
                <c:pt idx="6413" formatCode="General">
                  <c:v>2.9014599999999997</c:v>
                </c:pt>
                <c:pt idx="6414" formatCode="General">
                  <c:v>2.8963999999999994</c:v>
                </c:pt>
                <c:pt idx="6415" formatCode="General">
                  <c:v>2.8833899999999999</c:v>
                </c:pt>
                <c:pt idx="6416" formatCode="General">
                  <c:v>2.8803000000000001</c:v>
                </c:pt>
                <c:pt idx="6417" formatCode="General">
                  <c:v>2.8734399999999996</c:v>
                </c:pt>
                <c:pt idx="6418" formatCode="General">
                  <c:v>2.8689200000000001</c:v>
                </c:pt>
                <c:pt idx="6419" formatCode="General">
                  <c:v>2.8674200000000001</c:v>
                </c:pt>
                <c:pt idx="6420" formatCode="General">
                  <c:v>2.8632</c:v>
                </c:pt>
                <c:pt idx="6421" formatCode="General">
                  <c:v>2.8603399999999999</c:v>
                </c:pt>
                <c:pt idx="6422" formatCode="General">
                  <c:v>2.8566499999999992</c:v>
                </c:pt>
                <c:pt idx="6423" formatCode="General">
                  <c:v>2.8527899999999997</c:v>
                </c:pt>
                <c:pt idx="6424" formatCode="General">
                  <c:v>2.8505499999999997</c:v>
                </c:pt>
                <c:pt idx="6425" formatCode="General">
                  <c:v>2.8444599999999998</c:v>
                </c:pt>
                <c:pt idx="6426" formatCode="General">
                  <c:v>2.8397599999999996</c:v>
                </c:pt>
                <c:pt idx="6427" formatCode="General">
                  <c:v>2.836269999999999</c:v>
                </c:pt>
                <c:pt idx="6428" formatCode="General">
                  <c:v>2.8325799999999997</c:v>
                </c:pt>
                <c:pt idx="6429" formatCode="General">
                  <c:v>2.8292799999999994</c:v>
                </c:pt>
                <c:pt idx="6430" formatCode="General">
                  <c:v>2.8258199999999998</c:v>
                </c:pt>
                <c:pt idx="6431" formatCode="General">
                  <c:v>2.8197599999999996</c:v>
                </c:pt>
                <c:pt idx="6432" formatCode="General">
                  <c:v>2.79149</c:v>
                </c:pt>
                <c:pt idx="6433" formatCode="General">
                  <c:v>2.7865500000000001</c:v>
                </c:pt>
                <c:pt idx="6434" formatCode="General">
                  <c:v>2.7823000000000002</c:v>
                </c:pt>
                <c:pt idx="6435" formatCode="General">
                  <c:v>2.7785600000000001</c:v>
                </c:pt>
                <c:pt idx="6436" formatCode="General">
                  <c:v>2.77223</c:v>
                </c:pt>
                <c:pt idx="6437" formatCode="General">
                  <c:v>2.7675800000000006</c:v>
                </c:pt>
                <c:pt idx="6438" formatCode="General">
                  <c:v>2.76281</c:v>
                </c:pt>
                <c:pt idx="6439" formatCode="General">
                  <c:v>2.7554099999999995</c:v>
                </c:pt>
                <c:pt idx="6440" formatCode="General">
                  <c:v>2.7513299999999998</c:v>
                </c:pt>
                <c:pt idx="6441" formatCode="General">
                  <c:v>2.7476799999999999</c:v>
                </c:pt>
                <c:pt idx="6442" formatCode="General">
                  <c:v>2.7445800000000005</c:v>
                </c:pt>
                <c:pt idx="6443" formatCode="General">
                  <c:v>2.7396499999999997</c:v>
                </c:pt>
                <c:pt idx="6444" formatCode="General">
                  <c:v>2.7347600000000001</c:v>
                </c:pt>
                <c:pt idx="6445" formatCode="General">
                  <c:v>2.7316699999999994</c:v>
                </c:pt>
                <c:pt idx="6446" formatCode="General">
                  <c:v>2.7086899999999998</c:v>
                </c:pt>
                <c:pt idx="6447" formatCode="General">
                  <c:v>2.7055699999999998</c:v>
                </c:pt>
                <c:pt idx="6448" formatCode="General">
                  <c:v>2.7039700000000004</c:v>
                </c:pt>
                <c:pt idx="6449" formatCode="General">
                  <c:v>2.6956699999999993</c:v>
                </c:pt>
                <c:pt idx="6450" formatCode="General">
                  <c:v>2.6905899999999998</c:v>
                </c:pt>
                <c:pt idx="6451" formatCode="General">
                  <c:v>2.6869499999999995</c:v>
                </c:pt>
                <c:pt idx="6452" formatCode="General">
                  <c:v>2.6844000000000001</c:v>
                </c:pt>
                <c:pt idx="6453" formatCode="General">
                  <c:v>2.6801699999999999</c:v>
                </c:pt>
                <c:pt idx="6454" formatCode="General">
                  <c:v>2.6773899999999999</c:v>
                </c:pt>
                <c:pt idx="6455" formatCode="General">
                  <c:v>2.6721999999999997</c:v>
                </c:pt>
                <c:pt idx="6456" formatCode="General">
                  <c:v>2.6691099999999999</c:v>
                </c:pt>
                <c:pt idx="6457" formatCode="General">
                  <c:v>2.6658300000000001</c:v>
                </c:pt>
                <c:pt idx="6458" formatCode="General">
                  <c:v>2.6624399999999997</c:v>
                </c:pt>
                <c:pt idx="6459" formatCode="General">
                  <c:v>2.6576399999999998</c:v>
                </c:pt>
                <c:pt idx="6460" formatCode="General">
                  <c:v>2.6551800000000001</c:v>
                </c:pt>
                <c:pt idx="6461" formatCode="General">
                  <c:v>2.6528899999999997</c:v>
                </c:pt>
                <c:pt idx="6462" formatCode="General">
                  <c:v>2.6483500000000002</c:v>
                </c:pt>
                <c:pt idx="6463" formatCode="General">
                  <c:v>2.6449699999999998</c:v>
                </c:pt>
                <c:pt idx="6464" formatCode="General">
                  <c:v>2.6417299999999999</c:v>
                </c:pt>
                <c:pt idx="6465" formatCode="General">
                  <c:v>2.6382099999999995</c:v>
                </c:pt>
                <c:pt idx="6466" formatCode="General">
                  <c:v>2.6346399999999996</c:v>
                </c:pt>
                <c:pt idx="6467" formatCode="General">
                  <c:v>2.6310499999999997</c:v>
                </c:pt>
                <c:pt idx="6468" formatCode="General">
                  <c:v>2.6263000000000001</c:v>
                </c:pt>
                <c:pt idx="6469" formatCode="General">
                  <c:v>2.62174</c:v>
                </c:pt>
                <c:pt idx="6470" formatCode="General">
                  <c:v>2.6182599999999994</c:v>
                </c:pt>
                <c:pt idx="6471" formatCode="General">
                  <c:v>2.61463</c:v>
                </c:pt>
                <c:pt idx="6472" formatCode="General">
                  <c:v>2.6112599999999997</c:v>
                </c:pt>
                <c:pt idx="6473" formatCode="General">
                  <c:v>2.6067</c:v>
                </c:pt>
                <c:pt idx="6474" formatCode="General">
                  <c:v>2.6026599999999998</c:v>
                </c:pt>
                <c:pt idx="6475" formatCode="General">
                  <c:v>2.5926799999999997</c:v>
                </c:pt>
                <c:pt idx="6476" formatCode="General">
                  <c:v>2.5888599999999995</c:v>
                </c:pt>
                <c:pt idx="6477" formatCode="General">
                  <c:v>2.5862399999999997</c:v>
                </c:pt>
                <c:pt idx="6478" formatCode="General">
                  <c:v>2.58127</c:v>
                </c:pt>
                <c:pt idx="6479" formatCode="General">
                  <c:v>2.5753499999999994</c:v>
                </c:pt>
                <c:pt idx="6480" formatCode="General">
                  <c:v>2.56996</c:v>
                </c:pt>
                <c:pt idx="6481" formatCode="General">
                  <c:v>2.5682</c:v>
                </c:pt>
                <c:pt idx="6482" formatCode="General">
                  <c:v>2.5639599999999998</c:v>
                </c:pt>
                <c:pt idx="6483" formatCode="General">
                  <c:v>2.5609000000000002</c:v>
                </c:pt>
                <c:pt idx="6484" formatCode="General">
                  <c:v>2.5582199999999995</c:v>
                </c:pt>
                <c:pt idx="6485" formatCode="General">
                  <c:v>2.5550899999999994</c:v>
                </c:pt>
                <c:pt idx="6486" formatCode="General">
                  <c:v>2.55139</c:v>
                </c:pt>
                <c:pt idx="6487" formatCode="General">
                  <c:v>2.5460799999999995</c:v>
                </c:pt>
                <c:pt idx="6488" formatCode="General">
                  <c:v>2.5431100000000004</c:v>
                </c:pt>
                <c:pt idx="6489" formatCode="General">
                  <c:v>2.5417399999999999</c:v>
                </c:pt>
                <c:pt idx="6490" formatCode="General">
                  <c:v>2.5389399999999998</c:v>
                </c:pt>
                <c:pt idx="6491" formatCode="General">
                  <c:v>2.536859999999999</c:v>
                </c:pt>
                <c:pt idx="6492" formatCode="General">
                  <c:v>2.5330599999999994</c:v>
                </c:pt>
                <c:pt idx="6493" formatCode="General">
                  <c:v>2.5305499999999994</c:v>
                </c:pt>
                <c:pt idx="6494" formatCode="General">
                  <c:v>2.5277099999999999</c:v>
                </c:pt>
                <c:pt idx="6495" formatCode="General">
                  <c:v>2.5243099999999998</c:v>
                </c:pt>
                <c:pt idx="6496" formatCode="General">
                  <c:v>2.5049000000000001</c:v>
                </c:pt>
                <c:pt idx="6497" formatCode="General">
                  <c:v>2.4987200000000001</c:v>
                </c:pt>
                <c:pt idx="6498" formatCode="General">
                  <c:v>2.4964899999999997</c:v>
                </c:pt>
                <c:pt idx="6499" formatCode="General">
                  <c:v>2.4936499999999997</c:v>
                </c:pt>
                <c:pt idx="6500" formatCode="General">
                  <c:v>2.4900499999999997</c:v>
                </c:pt>
                <c:pt idx="6501" formatCode="General">
                  <c:v>2.4861200000000001</c:v>
                </c:pt>
                <c:pt idx="6502" formatCode="General">
                  <c:v>2.4820699999999998</c:v>
                </c:pt>
                <c:pt idx="6503" formatCode="General">
                  <c:v>2.4790499999999995</c:v>
                </c:pt>
                <c:pt idx="6504" formatCode="General">
                  <c:v>2.4742999999999995</c:v>
                </c:pt>
                <c:pt idx="6505" formatCode="General">
                  <c:v>2.4711599999999994</c:v>
                </c:pt>
                <c:pt idx="6506" formatCode="General">
                  <c:v>2.4666499999999996</c:v>
                </c:pt>
                <c:pt idx="6507" formatCode="General">
                  <c:v>2.4613900000000002</c:v>
                </c:pt>
                <c:pt idx="6508" formatCode="General">
                  <c:v>2.4589099999999995</c:v>
                </c:pt>
                <c:pt idx="6509" formatCode="General">
                  <c:v>2.4558299999999997</c:v>
                </c:pt>
                <c:pt idx="6510" formatCode="General">
                  <c:v>2.4510099999999997</c:v>
                </c:pt>
                <c:pt idx="6511" formatCode="General">
                  <c:v>2.44815</c:v>
                </c:pt>
                <c:pt idx="6512" formatCode="General">
                  <c:v>2.44537</c:v>
                </c:pt>
                <c:pt idx="6513" formatCode="General">
                  <c:v>2.4384599999999996</c:v>
                </c:pt>
                <c:pt idx="6514" formatCode="General">
                  <c:v>2.4354299999999998</c:v>
                </c:pt>
                <c:pt idx="6515" formatCode="General">
                  <c:v>2.43323</c:v>
                </c:pt>
                <c:pt idx="6516" formatCode="General">
                  <c:v>2.4293100000000001</c:v>
                </c:pt>
                <c:pt idx="6517" formatCode="General">
                  <c:v>2.42475</c:v>
                </c:pt>
                <c:pt idx="6518" formatCode="General">
                  <c:v>2.4212399999999996</c:v>
                </c:pt>
                <c:pt idx="6519" formatCode="General">
                  <c:v>2.4172499999999997</c:v>
                </c:pt>
                <c:pt idx="6520" formatCode="General">
                  <c:v>2.4143499999999998</c:v>
                </c:pt>
                <c:pt idx="6521" formatCode="General">
                  <c:v>2.4097499999999994</c:v>
                </c:pt>
                <c:pt idx="6522" formatCode="General">
                  <c:v>2.4072800000000001</c:v>
                </c:pt>
                <c:pt idx="6523" formatCode="General">
                  <c:v>2.4049100000000001</c:v>
                </c:pt>
                <c:pt idx="6524" formatCode="General">
                  <c:v>2.4021699999999995</c:v>
                </c:pt>
                <c:pt idx="6525" formatCode="General">
                  <c:v>2.3991199999999995</c:v>
                </c:pt>
                <c:pt idx="6526" formatCode="General">
                  <c:v>2.3965399999999994</c:v>
                </c:pt>
                <c:pt idx="6527" formatCode="General">
                  <c:v>2.3939699999999995</c:v>
                </c:pt>
                <c:pt idx="6528" formatCode="General">
                  <c:v>2.3908199999999997</c:v>
                </c:pt>
                <c:pt idx="6529" formatCode="General">
                  <c:v>2.3871000000000002</c:v>
                </c:pt>
                <c:pt idx="6530" formatCode="General">
                  <c:v>2.38435</c:v>
                </c:pt>
                <c:pt idx="6531" formatCode="General">
                  <c:v>2.3812699999999998</c:v>
                </c:pt>
                <c:pt idx="6532" formatCode="General">
                  <c:v>2.3790699999999996</c:v>
                </c:pt>
                <c:pt idx="6533" formatCode="General">
                  <c:v>2.376669999999999</c:v>
                </c:pt>
                <c:pt idx="6534" formatCode="General">
                  <c:v>2.3731</c:v>
                </c:pt>
                <c:pt idx="6535" formatCode="General">
                  <c:v>2.3711599999999997</c:v>
                </c:pt>
                <c:pt idx="6536" formatCode="General">
                  <c:v>2.3656599999999997</c:v>
                </c:pt>
                <c:pt idx="6537" formatCode="General">
                  <c:v>2.3638699999999995</c:v>
                </c:pt>
                <c:pt idx="6538" formatCode="General">
                  <c:v>2.3593499999999996</c:v>
                </c:pt>
                <c:pt idx="6539" formatCode="General">
                  <c:v>2.3563699999999996</c:v>
                </c:pt>
                <c:pt idx="6540" formatCode="General">
                  <c:v>2.3523899999999998</c:v>
                </c:pt>
                <c:pt idx="6541" formatCode="General">
                  <c:v>2.3485999999999998</c:v>
                </c:pt>
                <c:pt idx="6542" formatCode="General">
                  <c:v>2.3454499999999996</c:v>
                </c:pt>
                <c:pt idx="6543" formatCode="General">
                  <c:v>2.3441800000000002</c:v>
                </c:pt>
                <c:pt idx="6544" formatCode="General">
                  <c:v>2.3422199999999997</c:v>
                </c:pt>
                <c:pt idx="6545" formatCode="General">
                  <c:v>2.3383399999999996</c:v>
                </c:pt>
                <c:pt idx="6546" formatCode="General">
                  <c:v>2.3349299999999995</c:v>
                </c:pt>
                <c:pt idx="6547" formatCode="General">
                  <c:v>2.3309899999999995</c:v>
                </c:pt>
                <c:pt idx="6548" formatCode="General">
                  <c:v>2.3284899999999995</c:v>
                </c:pt>
                <c:pt idx="6549" formatCode="General">
                  <c:v>2.3231000000000002</c:v>
                </c:pt>
                <c:pt idx="6550" formatCode="General">
                  <c:v>2.3195399999999995</c:v>
                </c:pt>
                <c:pt idx="6551" formatCode="General">
                  <c:v>2.3049900000000001</c:v>
                </c:pt>
                <c:pt idx="6552" formatCode="General">
                  <c:v>2.3002599999999997</c:v>
                </c:pt>
                <c:pt idx="6553" formatCode="General">
                  <c:v>2.2977500000000002</c:v>
                </c:pt>
                <c:pt idx="6554" formatCode="General">
                  <c:v>2.2941099999999999</c:v>
                </c:pt>
                <c:pt idx="6555" formatCode="General">
                  <c:v>2.2907899999999999</c:v>
                </c:pt>
                <c:pt idx="6556" formatCode="General">
                  <c:v>2.2881499999999999</c:v>
                </c:pt>
                <c:pt idx="6557" formatCode="General">
                  <c:v>2.2845499999999999</c:v>
                </c:pt>
                <c:pt idx="6558" formatCode="General">
                  <c:v>2.2679100000000005</c:v>
                </c:pt>
                <c:pt idx="6559" formatCode="General">
                  <c:v>2.2636099999999999</c:v>
                </c:pt>
                <c:pt idx="6560" formatCode="General">
                  <c:v>2.2590499999999993</c:v>
                </c:pt>
                <c:pt idx="6561" formatCode="General">
                  <c:v>2.2531300000000005</c:v>
                </c:pt>
                <c:pt idx="6562" formatCode="General">
                  <c:v>2.2508399999999997</c:v>
                </c:pt>
                <c:pt idx="6563" formatCode="General">
                  <c:v>2.2458800000000001</c:v>
                </c:pt>
                <c:pt idx="6564" formatCode="General">
                  <c:v>2.2429600000000001</c:v>
                </c:pt>
                <c:pt idx="6565" formatCode="General">
                  <c:v>2.2409200000000005</c:v>
                </c:pt>
                <c:pt idx="6566" formatCode="General">
                  <c:v>2.2352699999999994</c:v>
                </c:pt>
                <c:pt idx="6567" formatCode="General">
                  <c:v>2.2293300000000005</c:v>
                </c:pt>
                <c:pt idx="6568" formatCode="General">
                  <c:v>2.2258599999999995</c:v>
                </c:pt>
                <c:pt idx="6569" formatCode="General">
                  <c:v>2.22384</c:v>
                </c:pt>
                <c:pt idx="6570" formatCode="General">
                  <c:v>2.21963</c:v>
                </c:pt>
                <c:pt idx="6571" formatCode="General">
                  <c:v>2.2155399999999998</c:v>
                </c:pt>
                <c:pt idx="6572" formatCode="General">
                  <c:v>2.2120799999999994</c:v>
                </c:pt>
                <c:pt idx="6573" formatCode="General">
                  <c:v>2.2094</c:v>
                </c:pt>
                <c:pt idx="6574" formatCode="General">
                  <c:v>2.20627</c:v>
                </c:pt>
                <c:pt idx="6575" formatCode="General">
                  <c:v>2.2031100000000006</c:v>
                </c:pt>
                <c:pt idx="6576" formatCode="General">
                  <c:v>2.2006000000000001</c:v>
                </c:pt>
                <c:pt idx="6577" formatCode="General">
                  <c:v>2.1977600000000002</c:v>
                </c:pt>
                <c:pt idx="6578" formatCode="General">
                  <c:v>2.1955800000000001</c:v>
                </c:pt>
                <c:pt idx="6579" formatCode="General">
                  <c:v>2.1827899999999998</c:v>
                </c:pt>
                <c:pt idx="6580" formatCode="General">
                  <c:v>2.1797599999999995</c:v>
                </c:pt>
                <c:pt idx="6581" formatCode="General">
                  <c:v>2.17814</c:v>
                </c:pt>
                <c:pt idx="6582" formatCode="General">
                  <c:v>2.1742599999999994</c:v>
                </c:pt>
                <c:pt idx="6583" formatCode="General">
                  <c:v>2.1716399999999996</c:v>
                </c:pt>
                <c:pt idx="6584" formatCode="General">
                  <c:v>2.1695300000000004</c:v>
                </c:pt>
                <c:pt idx="6585" formatCode="General">
                  <c:v>2.1629800000000001</c:v>
                </c:pt>
                <c:pt idx="6586" formatCode="General">
                  <c:v>2.1594499999999996</c:v>
                </c:pt>
                <c:pt idx="6587" formatCode="General">
                  <c:v>2.15679</c:v>
                </c:pt>
                <c:pt idx="6588" formatCode="General">
                  <c:v>2.1539899999999998</c:v>
                </c:pt>
                <c:pt idx="6589" formatCode="General">
                  <c:v>2.1509499999999995</c:v>
                </c:pt>
                <c:pt idx="6590" formatCode="General">
                  <c:v>2.1473499999999999</c:v>
                </c:pt>
                <c:pt idx="6591" formatCode="General">
                  <c:v>2.1449300000000004</c:v>
                </c:pt>
                <c:pt idx="6592" formatCode="General">
                  <c:v>2.1415199999999999</c:v>
                </c:pt>
                <c:pt idx="6593" formatCode="General">
                  <c:v>2.1365999999999996</c:v>
                </c:pt>
                <c:pt idx="6594" formatCode="General">
                  <c:v>2.1331199999999999</c:v>
                </c:pt>
                <c:pt idx="6595" formatCode="General">
                  <c:v>2.1312099999999994</c:v>
                </c:pt>
                <c:pt idx="6596" formatCode="General">
                  <c:v>2.1279100000000004</c:v>
                </c:pt>
                <c:pt idx="6597" formatCode="General">
                  <c:v>2.1259399999999999</c:v>
                </c:pt>
                <c:pt idx="6598" formatCode="General">
                  <c:v>2.1222699999999994</c:v>
                </c:pt>
                <c:pt idx="6599" formatCode="General">
                  <c:v>2.1201200000000004</c:v>
                </c:pt>
                <c:pt idx="6600" formatCode="General">
                  <c:v>2.1158299999999994</c:v>
                </c:pt>
                <c:pt idx="6601" formatCode="General">
                  <c:v>2.1131199999999999</c:v>
                </c:pt>
                <c:pt idx="6602" formatCode="General">
                  <c:v>2.1103000000000001</c:v>
                </c:pt>
                <c:pt idx="6603" formatCode="General">
                  <c:v>2.1063900000000002</c:v>
                </c:pt>
                <c:pt idx="6604" formatCode="General">
                  <c:v>2.1032999999999999</c:v>
                </c:pt>
                <c:pt idx="6605" formatCode="General">
                  <c:v>2.1007799999999999</c:v>
                </c:pt>
                <c:pt idx="6606" formatCode="General">
                  <c:v>2.0985800000000001</c:v>
                </c:pt>
                <c:pt idx="6607" formatCode="General">
                  <c:v>2.0957399999999997</c:v>
                </c:pt>
                <c:pt idx="6608" formatCode="General">
                  <c:v>2.0915900000000001</c:v>
                </c:pt>
                <c:pt idx="6609" formatCode="General">
                  <c:v>2.0867200000000001</c:v>
                </c:pt>
                <c:pt idx="6610" formatCode="General">
                  <c:v>2.0830600000000001</c:v>
                </c:pt>
                <c:pt idx="6611" formatCode="General">
                  <c:v>2.0746699999999993</c:v>
                </c:pt>
                <c:pt idx="6612" formatCode="General">
                  <c:v>2.0713499999999994</c:v>
                </c:pt>
                <c:pt idx="6613" formatCode="General">
                  <c:v>2.0688399999999998</c:v>
                </c:pt>
                <c:pt idx="6614" formatCode="General">
                  <c:v>2.0654699999999995</c:v>
                </c:pt>
                <c:pt idx="6615" formatCode="General">
                  <c:v>2.0627499999999994</c:v>
                </c:pt>
                <c:pt idx="6616" formatCode="General">
                  <c:v>2.0594899999999994</c:v>
                </c:pt>
                <c:pt idx="6617" formatCode="General">
                  <c:v>2.0581200000000002</c:v>
                </c:pt>
                <c:pt idx="6618" formatCode="General">
                  <c:v>2.0558899999999998</c:v>
                </c:pt>
                <c:pt idx="6619" formatCode="General">
                  <c:v>2.0516599999999996</c:v>
                </c:pt>
                <c:pt idx="6620" formatCode="General">
                  <c:v>2.0491999999999999</c:v>
                </c:pt>
                <c:pt idx="6621" formatCode="General">
                  <c:v>2.04677</c:v>
                </c:pt>
                <c:pt idx="6622" formatCode="General">
                  <c:v>2.04305</c:v>
                </c:pt>
                <c:pt idx="6623" formatCode="General">
                  <c:v>2.0222399999999996</c:v>
                </c:pt>
                <c:pt idx="6624" formatCode="General">
                  <c:v>2.0202100000000001</c:v>
                </c:pt>
                <c:pt idx="6625" formatCode="General">
                  <c:v>2.0170599999999994</c:v>
                </c:pt>
                <c:pt idx="6626" formatCode="General">
                  <c:v>2.0148899999999994</c:v>
                </c:pt>
                <c:pt idx="6627" formatCode="General">
                  <c:v>2.0089399999999999</c:v>
                </c:pt>
                <c:pt idx="6628" formatCode="General">
                  <c:v>2.0057499999999995</c:v>
                </c:pt>
                <c:pt idx="6629" formatCode="General">
                  <c:v>2.0036</c:v>
                </c:pt>
                <c:pt idx="6630" formatCode="General">
                  <c:v>1.9997400000000001</c:v>
                </c:pt>
                <c:pt idx="6631" formatCode="General">
                  <c:v>1.9965900000000001</c:v>
                </c:pt>
                <c:pt idx="6632" formatCode="General">
                  <c:v>1.9942200000000001</c:v>
                </c:pt>
                <c:pt idx="6633" formatCode="General">
                  <c:v>1.9902299999999999</c:v>
                </c:pt>
                <c:pt idx="6634" formatCode="General">
                  <c:v>1.98722</c:v>
                </c:pt>
                <c:pt idx="6635" formatCode="General">
                  <c:v>1.9825200000000001</c:v>
                </c:pt>
                <c:pt idx="6636" formatCode="General">
                  <c:v>1.9804500000000003</c:v>
                </c:pt>
                <c:pt idx="6637" formatCode="General">
                  <c:v>1.97702</c:v>
                </c:pt>
                <c:pt idx="6638" formatCode="General">
                  <c:v>1.9747100000000002</c:v>
                </c:pt>
                <c:pt idx="6639" formatCode="General">
                  <c:v>1.9723299999999999</c:v>
                </c:pt>
                <c:pt idx="6640" formatCode="General">
                  <c:v>1.9699899999999999</c:v>
                </c:pt>
                <c:pt idx="6641" formatCode="General">
                  <c:v>1.9658800000000001</c:v>
                </c:pt>
                <c:pt idx="6642" formatCode="General">
                  <c:v>1.9645699999999999</c:v>
                </c:pt>
                <c:pt idx="6643" formatCode="General">
                  <c:v>1.96116</c:v>
                </c:pt>
                <c:pt idx="6644" formatCode="General">
                  <c:v>1.9583900000000001</c:v>
                </c:pt>
                <c:pt idx="6645" formatCode="General">
                  <c:v>1.9543699999999999</c:v>
                </c:pt>
                <c:pt idx="6646" formatCode="General">
                  <c:v>1.9520600000000001</c:v>
                </c:pt>
                <c:pt idx="6647" formatCode="General">
                  <c:v>1.9499</c:v>
                </c:pt>
                <c:pt idx="6648" formatCode="General">
                  <c:v>1.9471700000000001</c:v>
                </c:pt>
                <c:pt idx="6649" formatCode="General">
                  <c:v>1.9447500000000002</c:v>
                </c:pt>
                <c:pt idx="6650" formatCode="General">
                  <c:v>1.9388700000000001</c:v>
                </c:pt>
                <c:pt idx="6651" formatCode="General">
                  <c:v>1.93574</c:v>
                </c:pt>
                <c:pt idx="6652" formatCode="General">
                  <c:v>1.9331199999999999</c:v>
                </c:pt>
                <c:pt idx="6653" formatCode="General">
                  <c:v>1.9155899999999999</c:v>
                </c:pt>
                <c:pt idx="6654" formatCode="General">
                  <c:v>1.91317</c:v>
                </c:pt>
                <c:pt idx="6655" formatCode="General">
                  <c:v>1.9106000000000001</c:v>
                </c:pt>
                <c:pt idx="6656" formatCode="General">
                  <c:v>1.9086500000000002</c:v>
                </c:pt>
                <c:pt idx="6657" formatCode="General">
                  <c:v>1.9065099999999999</c:v>
                </c:pt>
                <c:pt idx="6658" formatCode="General">
                  <c:v>1.90279</c:v>
                </c:pt>
                <c:pt idx="6659" formatCode="General">
                  <c:v>1.8994800000000001</c:v>
                </c:pt>
                <c:pt idx="6660" formatCode="General">
                  <c:v>1.89696</c:v>
                </c:pt>
                <c:pt idx="6661" formatCode="General">
                  <c:v>1.8942099999999999</c:v>
                </c:pt>
                <c:pt idx="6662" formatCode="General">
                  <c:v>1.8918899999999998</c:v>
                </c:pt>
                <c:pt idx="6663" formatCode="General">
                  <c:v>1.88788</c:v>
                </c:pt>
                <c:pt idx="6664" formatCode="General">
                  <c:v>1.88544</c:v>
                </c:pt>
                <c:pt idx="6665" formatCode="General">
                  <c:v>1.8831</c:v>
                </c:pt>
                <c:pt idx="6666" formatCode="General">
                  <c:v>1.8808800000000001</c:v>
                </c:pt>
                <c:pt idx="6667" formatCode="General">
                  <c:v>1.8787199999999999</c:v>
                </c:pt>
                <c:pt idx="6668" formatCode="General">
                  <c:v>1.8765799999999999</c:v>
                </c:pt>
                <c:pt idx="6669" formatCode="General">
                  <c:v>1.8742000000000001</c:v>
                </c:pt>
                <c:pt idx="6670" formatCode="General">
                  <c:v>1.8692199999999999</c:v>
                </c:pt>
                <c:pt idx="6671" formatCode="General">
                  <c:v>1.8613500000000001</c:v>
                </c:pt>
                <c:pt idx="6672" formatCode="General">
                  <c:v>1.8581000000000001</c:v>
                </c:pt>
                <c:pt idx="6673" formatCode="General">
                  <c:v>1.85581</c:v>
                </c:pt>
                <c:pt idx="6674" formatCode="General">
                  <c:v>1.8526199999999999</c:v>
                </c:pt>
                <c:pt idx="6675" formatCode="General">
                  <c:v>1.85</c:v>
                </c:pt>
                <c:pt idx="6676" formatCode="General">
                  <c:v>1.8478399999999997</c:v>
                </c:pt>
                <c:pt idx="6677" formatCode="General">
                  <c:v>1.8456699999999997</c:v>
                </c:pt>
                <c:pt idx="6678" formatCode="General">
                  <c:v>1.8431899999999999</c:v>
                </c:pt>
                <c:pt idx="6679" formatCode="General">
                  <c:v>1.8409800000000001</c:v>
                </c:pt>
                <c:pt idx="6680" formatCode="General">
                  <c:v>1.83714</c:v>
                </c:pt>
                <c:pt idx="6681" formatCode="General">
                  <c:v>1.8352299999999997</c:v>
                </c:pt>
                <c:pt idx="6682" formatCode="General">
                  <c:v>1.8334599999999999</c:v>
                </c:pt>
                <c:pt idx="6683" formatCode="General">
                  <c:v>1.8310199999999999</c:v>
                </c:pt>
                <c:pt idx="6684" formatCode="General">
                  <c:v>1.8290999999999997</c:v>
                </c:pt>
                <c:pt idx="6685" formatCode="General">
                  <c:v>1.8270599999999999</c:v>
                </c:pt>
                <c:pt idx="6686" formatCode="General">
                  <c:v>1.8256899999999998</c:v>
                </c:pt>
                <c:pt idx="6687" formatCode="General">
                  <c:v>1.8221799999999999</c:v>
                </c:pt>
                <c:pt idx="6688" formatCode="General">
                  <c:v>1.81877</c:v>
                </c:pt>
                <c:pt idx="6689" formatCode="General">
                  <c:v>1.81606</c:v>
                </c:pt>
                <c:pt idx="6690" formatCode="General">
                  <c:v>1.81335</c:v>
                </c:pt>
                <c:pt idx="6691" formatCode="General">
                  <c:v>1.8113599999999999</c:v>
                </c:pt>
                <c:pt idx="6692" formatCode="General">
                  <c:v>1.8089199999999999</c:v>
                </c:pt>
                <c:pt idx="6693" formatCode="General">
                  <c:v>1.8057399999999997</c:v>
                </c:pt>
                <c:pt idx="6694" formatCode="General">
                  <c:v>1.8038799999999997</c:v>
                </c:pt>
                <c:pt idx="6695" formatCode="General">
                  <c:v>1.8019399999999999</c:v>
                </c:pt>
                <c:pt idx="6696" formatCode="General">
                  <c:v>1.7992199999999998</c:v>
                </c:pt>
                <c:pt idx="6697" formatCode="General">
                  <c:v>1.79417</c:v>
                </c:pt>
                <c:pt idx="6698" formatCode="General">
                  <c:v>1.7796599999999998</c:v>
                </c:pt>
                <c:pt idx="6699" formatCode="General">
                  <c:v>1.7777899999999998</c:v>
                </c:pt>
                <c:pt idx="6700" formatCode="General">
                  <c:v>1.77658</c:v>
                </c:pt>
                <c:pt idx="6701" formatCode="General">
                  <c:v>1.7727299999999997</c:v>
                </c:pt>
                <c:pt idx="6702" formatCode="General">
                  <c:v>1.7704299999999997</c:v>
                </c:pt>
                <c:pt idx="6703" formatCode="General">
                  <c:v>1.7684299999999997</c:v>
                </c:pt>
                <c:pt idx="6704" formatCode="General">
                  <c:v>1.7655399999999999</c:v>
                </c:pt>
                <c:pt idx="6705" formatCode="General">
                  <c:v>1.7622599999999999</c:v>
                </c:pt>
                <c:pt idx="6706" formatCode="General">
                  <c:v>1.7607199999999998</c:v>
                </c:pt>
                <c:pt idx="6707" formatCode="General">
                  <c:v>1.7589399999999997</c:v>
                </c:pt>
                <c:pt idx="6708" formatCode="General">
                  <c:v>1.7569399999999997</c:v>
                </c:pt>
                <c:pt idx="6709" formatCode="General">
                  <c:v>1.7540800000000001</c:v>
                </c:pt>
                <c:pt idx="6710" formatCode="General">
                  <c:v>1.7508999999999997</c:v>
                </c:pt>
                <c:pt idx="6711" formatCode="General">
                  <c:v>1.7502899999999999</c:v>
                </c:pt>
                <c:pt idx="6712" formatCode="General">
                  <c:v>1.7479099999999999</c:v>
                </c:pt>
                <c:pt idx="6713" formatCode="General">
                  <c:v>1.7453199999999998</c:v>
                </c:pt>
                <c:pt idx="6714" formatCode="General">
                  <c:v>1.7410099999999997</c:v>
                </c:pt>
                <c:pt idx="6715" formatCode="General">
                  <c:v>1.7389299999999999</c:v>
                </c:pt>
                <c:pt idx="6716" formatCode="General">
                  <c:v>1.7368299999999999</c:v>
                </c:pt>
                <c:pt idx="6717" formatCode="General">
                  <c:v>1.7340899999999999</c:v>
                </c:pt>
                <c:pt idx="6718" formatCode="General">
                  <c:v>1.7318599999999997</c:v>
                </c:pt>
                <c:pt idx="6719" formatCode="General">
                  <c:v>1.7300500000000001</c:v>
                </c:pt>
                <c:pt idx="6720" formatCode="General">
                  <c:v>1.7278999999999998</c:v>
                </c:pt>
                <c:pt idx="6721" formatCode="General">
                  <c:v>1.7258299999999998</c:v>
                </c:pt>
                <c:pt idx="6722" formatCode="General">
                  <c:v>1.7237399999999998</c:v>
                </c:pt>
                <c:pt idx="6723" formatCode="General">
                  <c:v>1.7211899999999998</c:v>
                </c:pt>
                <c:pt idx="6724" formatCode="General">
                  <c:v>1.7196699999999998</c:v>
                </c:pt>
                <c:pt idx="6725" formatCode="General">
                  <c:v>1.71858</c:v>
                </c:pt>
                <c:pt idx="6726" formatCode="General">
                  <c:v>1.7158699999999998</c:v>
                </c:pt>
                <c:pt idx="6727" formatCode="General">
                  <c:v>1.71227</c:v>
                </c:pt>
                <c:pt idx="6728" formatCode="General">
                  <c:v>1.7099699999999998</c:v>
                </c:pt>
                <c:pt idx="6729" formatCode="General">
                  <c:v>1.7079199999999997</c:v>
                </c:pt>
                <c:pt idx="6730" formatCode="General">
                  <c:v>1.7047699999999997</c:v>
                </c:pt>
                <c:pt idx="6731" formatCode="General">
                  <c:v>1.7033099999999999</c:v>
                </c:pt>
                <c:pt idx="6732" formatCode="General">
                  <c:v>1.7019299999999995</c:v>
                </c:pt>
                <c:pt idx="6733" formatCode="General">
                  <c:v>1.7001599999999999</c:v>
                </c:pt>
                <c:pt idx="6734" formatCode="General">
                  <c:v>1.6986500000000002</c:v>
                </c:pt>
                <c:pt idx="6735" formatCode="General">
                  <c:v>1.6957100000000001</c:v>
                </c:pt>
                <c:pt idx="6736" formatCode="General">
                  <c:v>1.6941700000000002</c:v>
                </c:pt>
                <c:pt idx="6737" formatCode="General">
                  <c:v>1.69154</c:v>
                </c:pt>
                <c:pt idx="6738" formatCode="General">
                  <c:v>1.6868799999999999</c:v>
                </c:pt>
                <c:pt idx="6739" formatCode="General">
                  <c:v>1.68529</c:v>
                </c:pt>
                <c:pt idx="6740" formatCode="General">
                  <c:v>1.6817500000000001</c:v>
                </c:pt>
                <c:pt idx="6741" formatCode="General">
                  <c:v>1.6788400000000001</c:v>
                </c:pt>
                <c:pt idx="6742" formatCode="General">
                  <c:v>1.67632</c:v>
                </c:pt>
                <c:pt idx="6743" formatCode="General">
                  <c:v>1.6727000000000001</c:v>
                </c:pt>
                <c:pt idx="6744" formatCode="General">
                  <c:v>1.6700999999999999</c:v>
                </c:pt>
                <c:pt idx="6745" formatCode="General">
                  <c:v>1.6577899999999999</c:v>
                </c:pt>
                <c:pt idx="6746" formatCode="General">
                  <c:v>1.65374</c:v>
                </c:pt>
                <c:pt idx="6747" formatCode="General">
                  <c:v>1.65137</c:v>
                </c:pt>
                <c:pt idx="6748" formatCode="General">
                  <c:v>1.6491800000000001</c:v>
                </c:pt>
                <c:pt idx="6749" formatCode="General">
                  <c:v>1.64713</c:v>
                </c:pt>
                <c:pt idx="6750" formatCode="General">
                  <c:v>1.6458899999999999</c:v>
                </c:pt>
                <c:pt idx="6751" formatCode="General">
                  <c:v>1.6424000000000001</c:v>
                </c:pt>
                <c:pt idx="6752" formatCode="General">
                  <c:v>1.6398299999999997</c:v>
                </c:pt>
                <c:pt idx="6753" formatCode="General">
                  <c:v>1.6361699999999999</c:v>
                </c:pt>
                <c:pt idx="6754" formatCode="General">
                  <c:v>1.6341600000000001</c:v>
                </c:pt>
                <c:pt idx="6755" formatCode="General">
                  <c:v>1.6317999999999997</c:v>
                </c:pt>
                <c:pt idx="6756" formatCode="General">
                  <c:v>1.6301500000000002</c:v>
                </c:pt>
                <c:pt idx="6757" formatCode="General">
                  <c:v>1.6203500000000002</c:v>
                </c:pt>
                <c:pt idx="6758" formatCode="General">
                  <c:v>1.61873</c:v>
                </c:pt>
                <c:pt idx="6759" formatCode="General">
                  <c:v>1.6166</c:v>
                </c:pt>
                <c:pt idx="6760" formatCode="General">
                  <c:v>1.61446</c:v>
                </c:pt>
                <c:pt idx="6761" formatCode="General">
                  <c:v>1.6111899999999999</c:v>
                </c:pt>
                <c:pt idx="6762" formatCode="General">
                  <c:v>1.60937</c:v>
                </c:pt>
                <c:pt idx="6763" formatCode="General">
                  <c:v>1.6081399999999999</c:v>
                </c:pt>
                <c:pt idx="6764" formatCode="General">
                  <c:v>1.6061500000000002</c:v>
                </c:pt>
                <c:pt idx="6765" formatCode="General">
                  <c:v>1.60249</c:v>
                </c:pt>
                <c:pt idx="6766" formatCode="General">
                  <c:v>1.6004100000000001</c:v>
                </c:pt>
                <c:pt idx="6767" formatCode="General">
                  <c:v>1.59816</c:v>
                </c:pt>
                <c:pt idx="6768" formatCode="General">
                  <c:v>1.5928500000000001</c:v>
                </c:pt>
                <c:pt idx="6769" formatCode="General">
                  <c:v>1.5908199999999999</c:v>
                </c:pt>
                <c:pt idx="6770" formatCode="General">
                  <c:v>1.5893699999999997</c:v>
                </c:pt>
                <c:pt idx="6771" formatCode="General">
                  <c:v>1.5806800000000001</c:v>
                </c:pt>
                <c:pt idx="6772" formatCode="General">
                  <c:v>1.57698</c:v>
                </c:pt>
                <c:pt idx="6773" formatCode="General">
                  <c:v>1.57483</c:v>
                </c:pt>
                <c:pt idx="6774" formatCode="General">
                  <c:v>1.57212</c:v>
                </c:pt>
                <c:pt idx="6775" formatCode="General">
                  <c:v>1.5697899999999998</c:v>
                </c:pt>
                <c:pt idx="6776" formatCode="General">
                  <c:v>1.56809</c:v>
                </c:pt>
                <c:pt idx="6777" formatCode="General">
                  <c:v>1.5657299999999998</c:v>
                </c:pt>
                <c:pt idx="6778" formatCode="General">
                  <c:v>1.5643499999999999</c:v>
                </c:pt>
                <c:pt idx="6779" formatCode="General">
                  <c:v>1.56003</c:v>
                </c:pt>
                <c:pt idx="6780" formatCode="General">
                  <c:v>1.5585</c:v>
                </c:pt>
                <c:pt idx="6781" formatCode="General">
                  <c:v>1.5570199999999998</c:v>
                </c:pt>
                <c:pt idx="6782" formatCode="General">
                  <c:v>1.55518</c:v>
                </c:pt>
                <c:pt idx="6783" formatCode="General">
                  <c:v>1.5534599999999998</c:v>
                </c:pt>
                <c:pt idx="6784" formatCode="General">
                  <c:v>1.55118</c:v>
                </c:pt>
                <c:pt idx="6785" formatCode="General">
                  <c:v>1.54965</c:v>
                </c:pt>
                <c:pt idx="6786" formatCode="General">
                  <c:v>1.5478299999999998</c:v>
                </c:pt>
                <c:pt idx="6787" formatCode="General">
                  <c:v>1.5462499999999999</c:v>
                </c:pt>
                <c:pt idx="6788" formatCode="General">
                  <c:v>1.5441800000000001</c:v>
                </c:pt>
                <c:pt idx="6789" formatCode="General">
                  <c:v>1.5415399999999997</c:v>
                </c:pt>
                <c:pt idx="6790" formatCode="General">
                  <c:v>1.5385599999999999</c:v>
                </c:pt>
                <c:pt idx="6791" formatCode="General">
                  <c:v>1.5355999999999999</c:v>
                </c:pt>
                <c:pt idx="6792" formatCode="General">
                  <c:v>1.5338799999999997</c:v>
                </c:pt>
                <c:pt idx="6793" formatCode="General">
                  <c:v>1.5312599999999998</c:v>
                </c:pt>
                <c:pt idx="6794" formatCode="General">
                  <c:v>1.5293599999999998</c:v>
                </c:pt>
                <c:pt idx="6795" formatCode="General">
                  <c:v>1.5272899999999998</c:v>
                </c:pt>
                <c:pt idx="6796" formatCode="General">
                  <c:v>1.5244500000000001</c:v>
                </c:pt>
                <c:pt idx="6797" formatCode="General">
                  <c:v>1.5214699999999999</c:v>
                </c:pt>
                <c:pt idx="6798" formatCode="General">
                  <c:v>1.5192099999999997</c:v>
                </c:pt>
                <c:pt idx="6799" formatCode="General">
                  <c:v>1.51667</c:v>
                </c:pt>
                <c:pt idx="6800" formatCode="General">
                  <c:v>1.51267</c:v>
                </c:pt>
                <c:pt idx="6801" formatCode="General">
                  <c:v>1.5102500000000001</c:v>
                </c:pt>
                <c:pt idx="6802" formatCode="General">
                  <c:v>1.5082899999999999</c:v>
                </c:pt>
                <c:pt idx="6803" formatCode="General">
                  <c:v>1.5056299999999998</c:v>
                </c:pt>
                <c:pt idx="6804" formatCode="General">
                  <c:v>1.5040899999999999</c:v>
                </c:pt>
                <c:pt idx="6805" formatCode="General">
                  <c:v>1.5007199999999998</c:v>
                </c:pt>
                <c:pt idx="6806" formatCode="General">
                  <c:v>1.4984199999999999</c:v>
                </c:pt>
                <c:pt idx="6807" formatCode="General">
                  <c:v>1.4977599999999998</c:v>
                </c:pt>
                <c:pt idx="6808" formatCode="General">
                  <c:v>1.4954899999999998</c:v>
                </c:pt>
                <c:pt idx="6809" formatCode="General">
                  <c:v>1.4937099999999999</c:v>
                </c:pt>
                <c:pt idx="6810" formatCode="General">
                  <c:v>1.4919299999999998</c:v>
                </c:pt>
                <c:pt idx="6811" formatCode="General">
                  <c:v>1.4891599999999998</c:v>
                </c:pt>
                <c:pt idx="6812" formatCode="General">
                  <c:v>1.4877199999999997</c:v>
                </c:pt>
                <c:pt idx="6813" formatCode="General">
                  <c:v>1.4727399999999997</c:v>
                </c:pt>
                <c:pt idx="6814" formatCode="General">
                  <c:v>1.4710099999999997</c:v>
                </c:pt>
                <c:pt idx="6815" formatCode="General">
                  <c:v>1.4657799999999999</c:v>
                </c:pt>
                <c:pt idx="6816" formatCode="General">
                  <c:v>1.4634699999999998</c:v>
                </c:pt>
                <c:pt idx="6817" formatCode="General">
                  <c:v>1.4613399999999999</c:v>
                </c:pt>
                <c:pt idx="6818" formatCode="General">
                  <c:v>1.4582199999999998</c:v>
                </c:pt>
                <c:pt idx="6819" formatCode="General">
                  <c:v>1.4560899999999999</c:v>
                </c:pt>
                <c:pt idx="6820" formatCode="General">
                  <c:v>1.45448</c:v>
                </c:pt>
                <c:pt idx="6821" formatCode="General">
                  <c:v>1.4534199999999997</c:v>
                </c:pt>
                <c:pt idx="6822" formatCode="General">
                  <c:v>1.4512999999999998</c:v>
                </c:pt>
                <c:pt idx="6823" formatCode="General">
                  <c:v>1.4496999999999998</c:v>
                </c:pt>
                <c:pt idx="6824" formatCode="General">
                  <c:v>1.44658</c:v>
                </c:pt>
                <c:pt idx="6825" formatCode="General">
                  <c:v>1.4436399999999998</c:v>
                </c:pt>
                <c:pt idx="6826" formatCode="General">
                  <c:v>1.4418999999999997</c:v>
                </c:pt>
                <c:pt idx="6827" formatCode="General">
                  <c:v>1.4391699999999998</c:v>
                </c:pt>
                <c:pt idx="6828" formatCode="General">
                  <c:v>1.4372199999999997</c:v>
                </c:pt>
                <c:pt idx="6829" formatCode="General">
                  <c:v>1.4342899999999998</c:v>
                </c:pt>
                <c:pt idx="6830" formatCode="General">
                  <c:v>1.4316999999999998</c:v>
                </c:pt>
                <c:pt idx="6831" formatCode="General">
                  <c:v>1.4300999999999997</c:v>
                </c:pt>
                <c:pt idx="6832" formatCode="General">
                  <c:v>1.4284599999999998</c:v>
                </c:pt>
                <c:pt idx="6833" formatCode="General">
                  <c:v>1.4263599999999999</c:v>
                </c:pt>
                <c:pt idx="6834" formatCode="General">
                  <c:v>1.4241599999999999</c:v>
                </c:pt>
                <c:pt idx="6835" formatCode="General">
                  <c:v>1.42248</c:v>
                </c:pt>
                <c:pt idx="6836" formatCode="General">
                  <c:v>1.42008</c:v>
                </c:pt>
                <c:pt idx="6837" formatCode="General">
                  <c:v>1.4178999999999995</c:v>
                </c:pt>
                <c:pt idx="6838" formatCode="General">
                  <c:v>1.41614</c:v>
                </c:pt>
                <c:pt idx="6839" formatCode="General">
                  <c:v>1.4150799999999997</c:v>
                </c:pt>
                <c:pt idx="6840" formatCode="General">
                  <c:v>1.4134999999999998</c:v>
                </c:pt>
                <c:pt idx="6841" formatCode="General">
                  <c:v>1.4111599999999997</c:v>
                </c:pt>
                <c:pt idx="6842" formatCode="General">
                  <c:v>1.4085599999999998</c:v>
                </c:pt>
                <c:pt idx="6843" formatCode="General">
                  <c:v>1.4056099999999998</c:v>
                </c:pt>
                <c:pt idx="6844" formatCode="General">
                  <c:v>1.4036699999999998</c:v>
                </c:pt>
                <c:pt idx="6845" formatCode="General">
                  <c:v>1.4015899999999997</c:v>
                </c:pt>
                <c:pt idx="6846" formatCode="General">
                  <c:v>1.3990800000000001</c:v>
                </c:pt>
                <c:pt idx="6847" formatCode="General">
                  <c:v>1.3954500000000001</c:v>
                </c:pt>
                <c:pt idx="6848" formatCode="General">
                  <c:v>1.3933800000000001</c:v>
                </c:pt>
                <c:pt idx="6849" formatCode="General">
                  <c:v>1.3913599999999999</c:v>
                </c:pt>
                <c:pt idx="6850" formatCode="General">
                  <c:v>1.37785</c:v>
                </c:pt>
                <c:pt idx="6851" formatCode="General">
                  <c:v>1.37642</c:v>
                </c:pt>
                <c:pt idx="6852" formatCode="General">
                  <c:v>1.3748</c:v>
                </c:pt>
                <c:pt idx="6853" formatCode="General">
                  <c:v>1.3732800000000001</c:v>
                </c:pt>
                <c:pt idx="6854" formatCode="General">
                  <c:v>1.3718599999999999</c:v>
                </c:pt>
                <c:pt idx="6855" formatCode="General">
                  <c:v>1.37046</c:v>
                </c:pt>
                <c:pt idx="6856" formatCode="General">
                  <c:v>1.3664400000000001</c:v>
                </c:pt>
                <c:pt idx="6857" formatCode="General">
                  <c:v>1.36497</c:v>
                </c:pt>
                <c:pt idx="6858" formatCode="General">
                  <c:v>1.3627</c:v>
                </c:pt>
                <c:pt idx="6859" formatCode="General">
                  <c:v>1.3608</c:v>
                </c:pt>
                <c:pt idx="6860" formatCode="General">
                  <c:v>1.35981</c:v>
                </c:pt>
                <c:pt idx="6861" formatCode="General">
                  <c:v>1.35728</c:v>
                </c:pt>
                <c:pt idx="6862" formatCode="General">
                  <c:v>1.35595</c:v>
                </c:pt>
                <c:pt idx="6863" formatCode="General">
                  <c:v>1.3545700000000001</c:v>
                </c:pt>
                <c:pt idx="6864" formatCode="General">
                  <c:v>1.3526499999999999</c:v>
                </c:pt>
                <c:pt idx="6865" formatCode="General">
                  <c:v>1.3513299999999997</c:v>
                </c:pt>
                <c:pt idx="6866" formatCode="General">
                  <c:v>1.3498599999999998</c:v>
                </c:pt>
                <c:pt idx="6867" formatCode="General">
                  <c:v>1.3477299999999999</c:v>
                </c:pt>
                <c:pt idx="6868" formatCode="General">
                  <c:v>1.3460000000000001</c:v>
                </c:pt>
                <c:pt idx="6869" formatCode="General">
                  <c:v>1.34358</c:v>
                </c:pt>
                <c:pt idx="6870" formatCode="General">
                  <c:v>1.34188</c:v>
                </c:pt>
                <c:pt idx="6871" formatCode="General">
                  <c:v>1.3403499999999999</c:v>
                </c:pt>
                <c:pt idx="6872" formatCode="General">
                  <c:v>1.3352899999999999</c:v>
                </c:pt>
                <c:pt idx="6873" formatCode="General">
                  <c:v>1.3326</c:v>
                </c:pt>
                <c:pt idx="6874" formatCode="General">
                  <c:v>1.3310299999999997</c:v>
                </c:pt>
                <c:pt idx="6875" formatCode="General">
                  <c:v>1.32921</c:v>
                </c:pt>
                <c:pt idx="6876" formatCode="General">
                  <c:v>1.3271299999999997</c:v>
                </c:pt>
                <c:pt idx="6877" formatCode="General">
                  <c:v>1.32555</c:v>
                </c:pt>
                <c:pt idx="6878" formatCode="General">
                  <c:v>1.32403</c:v>
                </c:pt>
                <c:pt idx="6879" formatCode="General">
                  <c:v>1.3219699999999999</c:v>
                </c:pt>
                <c:pt idx="6880" formatCode="General">
                  <c:v>1.3202700000000001</c:v>
                </c:pt>
                <c:pt idx="6881" formatCode="General">
                  <c:v>1.31856</c:v>
                </c:pt>
                <c:pt idx="6882" formatCode="General">
                  <c:v>1.31698</c:v>
                </c:pt>
                <c:pt idx="6883" formatCode="General">
                  <c:v>1.3146</c:v>
                </c:pt>
                <c:pt idx="6884" formatCode="General">
                  <c:v>1.31264</c:v>
                </c:pt>
                <c:pt idx="6885" formatCode="General">
                  <c:v>1.31125</c:v>
                </c:pt>
                <c:pt idx="6886" formatCode="General">
                  <c:v>1.3095699999999997</c:v>
                </c:pt>
                <c:pt idx="6887" formatCode="General">
                  <c:v>1.3073999999999997</c:v>
                </c:pt>
                <c:pt idx="6888" formatCode="General">
                  <c:v>1.3056999999999999</c:v>
                </c:pt>
                <c:pt idx="6889" formatCode="General">
                  <c:v>1.3026199999999999</c:v>
                </c:pt>
                <c:pt idx="6890" formatCode="General">
                  <c:v>1.2997999999999998</c:v>
                </c:pt>
                <c:pt idx="6891" formatCode="General">
                  <c:v>1.2979399999999999</c:v>
                </c:pt>
                <c:pt idx="6892" formatCode="General">
                  <c:v>1.2957799999999997</c:v>
                </c:pt>
                <c:pt idx="6893" formatCode="General">
                  <c:v>1.29406</c:v>
                </c:pt>
                <c:pt idx="6894" formatCode="General">
                  <c:v>1.28328</c:v>
                </c:pt>
                <c:pt idx="6895" formatCode="General">
                  <c:v>1.28091</c:v>
                </c:pt>
                <c:pt idx="6896" formatCode="General">
                  <c:v>1.28026</c:v>
                </c:pt>
                <c:pt idx="6897" formatCode="General">
                  <c:v>1.2775599999999998</c:v>
                </c:pt>
                <c:pt idx="6898" formatCode="General">
                  <c:v>1.27525</c:v>
                </c:pt>
                <c:pt idx="6899" formatCode="General">
                  <c:v>1.2736999999999998</c:v>
                </c:pt>
                <c:pt idx="6900" formatCode="General">
                  <c:v>1.27203</c:v>
                </c:pt>
                <c:pt idx="6901" formatCode="General">
                  <c:v>1.26898</c:v>
                </c:pt>
                <c:pt idx="6902" formatCode="General">
                  <c:v>1.2672899999999998</c:v>
                </c:pt>
                <c:pt idx="6903" formatCode="General">
                  <c:v>1.2658499999999997</c:v>
                </c:pt>
                <c:pt idx="6904" formatCode="General">
                  <c:v>1.2635299999999998</c:v>
                </c:pt>
                <c:pt idx="6905" formatCode="General">
                  <c:v>1.26231</c:v>
                </c:pt>
                <c:pt idx="6906" formatCode="General">
                  <c:v>1.26065</c:v>
                </c:pt>
                <c:pt idx="6907" formatCode="General">
                  <c:v>1.25935</c:v>
                </c:pt>
                <c:pt idx="6908" formatCode="General">
                  <c:v>1.2554199999999998</c:v>
                </c:pt>
                <c:pt idx="6909" formatCode="General">
                  <c:v>1.2539299999999998</c:v>
                </c:pt>
                <c:pt idx="6910" formatCode="General">
                  <c:v>1.25274</c:v>
                </c:pt>
                <c:pt idx="6911" formatCode="General">
                  <c:v>1.2499099999999999</c:v>
                </c:pt>
                <c:pt idx="6912" formatCode="General">
                  <c:v>1.2484500000000001</c:v>
                </c:pt>
                <c:pt idx="6913" formatCode="General">
                  <c:v>1.2472999999999999</c:v>
                </c:pt>
                <c:pt idx="6914" formatCode="General">
                  <c:v>1.2451299999999998</c:v>
                </c:pt>
                <c:pt idx="6915" formatCode="General">
                  <c:v>1.2436699999999998</c:v>
                </c:pt>
                <c:pt idx="6916" formatCode="General">
                  <c:v>1.2423599999999999</c:v>
                </c:pt>
                <c:pt idx="6917" formatCode="General">
                  <c:v>1.2414699999999999</c:v>
                </c:pt>
                <c:pt idx="6918" formatCode="General">
                  <c:v>1.24</c:v>
                </c:pt>
                <c:pt idx="6919" formatCode="General">
                  <c:v>1.2378799999999999</c:v>
                </c:pt>
                <c:pt idx="6920" formatCode="General">
                  <c:v>1.2358399999999998</c:v>
                </c:pt>
                <c:pt idx="6921" formatCode="General">
                  <c:v>1.23428</c:v>
                </c:pt>
                <c:pt idx="6922" formatCode="General">
                  <c:v>1.2327399999999997</c:v>
                </c:pt>
                <c:pt idx="6923" formatCode="General">
                  <c:v>1.23088</c:v>
                </c:pt>
                <c:pt idx="6924" formatCode="General">
                  <c:v>1.2294599999999998</c:v>
                </c:pt>
                <c:pt idx="6925" formatCode="General">
                  <c:v>1.2280800000000001</c:v>
                </c:pt>
                <c:pt idx="6926" formatCode="General">
                  <c:v>1.2264699999999997</c:v>
                </c:pt>
                <c:pt idx="6927" formatCode="General">
                  <c:v>1.2256999999999998</c:v>
                </c:pt>
                <c:pt idx="6928" formatCode="General">
                  <c:v>1.2249599999999998</c:v>
                </c:pt>
                <c:pt idx="6929" formatCode="General">
                  <c:v>1.2239899999999997</c:v>
                </c:pt>
                <c:pt idx="6930" formatCode="General">
                  <c:v>1.22228</c:v>
                </c:pt>
                <c:pt idx="6931" formatCode="General">
                  <c:v>1.21915</c:v>
                </c:pt>
                <c:pt idx="6932" formatCode="General">
                  <c:v>1.2172299999999998</c:v>
                </c:pt>
                <c:pt idx="6933" formatCode="General">
                  <c:v>1.2151299999999998</c:v>
                </c:pt>
                <c:pt idx="6934" formatCode="General">
                  <c:v>1.21254</c:v>
                </c:pt>
                <c:pt idx="6935" formatCode="General">
                  <c:v>1.21051</c:v>
                </c:pt>
                <c:pt idx="6936" formatCode="General">
                  <c:v>1.2088199999999998</c:v>
                </c:pt>
                <c:pt idx="6937" formatCode="General">
                  <c:v>1.2067899999999998</c:v>
                </c:pt>
                <c:pt idx="6938" formatCode="General">
                  <c:v>1.2047099999999997</c:v>
                </c:pt>
                <c:pt idx="6939" formatCode="General">
                  <c:v>1.2028099999999997</c:v>
                </c:pt>
                <c:pt idx="6940" formatCode="General">
                  <c:v>1.2009699999999999</c:v>
                </c:pt>
                <c:pt idx="6941" formatCode="General">
                  <c:v>1.1990000000000001</c:v>
                </c:pt>
                <c:pt idx="6942" formatCode="General">
                  <c:v>1.19689</c:v>
                </c:pt>
                <c:pt idx="6943" formatCode="General">
                  <c:v>1.1879299999999997</c:v>
                </c:pt>
                <c:pt idx="6944" formatCode="General">
                  <c:v>1.18479</c:v>
                </c:pt>
                <c:pt idx="6945" formatCode="General">
                  <c:v>1.1829099999999999</c:v>
                </c:pt>
                <c:pt idx="6946" formatCode="General">
                  <c:v>1.18161</c:v>
                </c:pt>
                <c:pt idx="6947" formatCode="General">
                  <c:v>1.1802600000000001</c:v>
                </c:pt>
                <c:pt idx="6948" formatCode="General">
                  <c:v>1.1789099999999999</c:v>
                </c:pt>
                <c:pt idx="6949" formatCode="General">
                  <c:v>1.17117</c:v>
                </c:pt>
                <c:pt idx="6950" formatCode="General">
                  <c:v>1.1701400000000002</c:v>
                </c:pt>
                <c:pt idx="6951" formatCode="General">
                  <c:v>1.1688000000000001</c:v>
                </c:pt>
                <c:pt idx="6952" formatCode="General">
                  <c:v>1.16713</c:v>
                </c:pt>
                <c:pt idx="6953" formatCode="General">
                  <c:v>1.1641500000000002</c:v>
                </c:pt>
                <c:pt idx="6954" formatCode="General">
                  <c:v>1.1629</c:v>
                </c:pt>
                <c:pt idx="6955" formatCode="General">
                  <c:v>1.1606300000000001</c:v>
                </c:pt>
                <c:pt idx="6956" formatCode="General">
                  <c:v>1.1589700000000001</c:v>
                </c:pt>
                <c:pt idx="6957" formatCode="General">
                  <c:v>1.1578299999999997</c:v>
                </c:pt>
                <c:pt idx="6958" formatCode="General">
                  <c:v>1.1565000000000001</c:v>
                </c:pt>
                <c:pt idx="6959" formatCode="General">
                  <c:v>1.1522500000000002</c:v>
                </c:pt>
                <c:pt idx="6960" formatCode="General">
                  <c:v>1.15093</c:v>
                </c:pt>
                <c:pt idx="6961" formatCode="General">
                  <c:v>1.1441300000000001</c:v>
                </c:pt>
                <c:pt idx="6962" formatCode="General">
                  <c:v>1.1411800000000001</c:v>
                </c:pt>
                <c:pt idx="6963" formatCode="General">
                  <c:v>1.1390400000000001</c:v>
                </c:pt>
                <c:pt idx="6964" formatCode="General">
                  <c:v>1.13781</c:v>
                </c:pt>
                <c:pt idx="6965" formatCode="General">
                  <c:v>1.1359999999999997</c:v>
                </c:pt>
                <c:pt idx="6966" formatCode="General">
                  <c:v>1.1349499999999999</c:v>
                </c:pt>
                <c:pt idx="6967" formatCode="General">
                  <c:v>1.13364</c:v>
                </c:pt>
                <c:pt idx="6968" formatCode="General">
                  <c:v>1.1325000000000001</c:v>
                </c:pt>
                <c:pt idx="6969" formatCode="General">
                  <c:v>1.1306</c:v>
                </c:pt>
                <c:pt idx="6970" formatCode="General">
                  <c:v>1.12843</c:v>
                </c:pt>
                <c:pt idx="6971" formatCode="General">
                  <c:v>1.1268400000000001</c:v>
                </c:pt>
                <c:pt idx="6972" formatCode="General">
                  <c:v>1.1253199999999999</c:v>
                </c:pt>
                <c:pt idx="6973" formatCode="General">
                  <c:v>1.1240600000000001</c:v>
                </c:pt>
                <c:pt idx="6974" formatCode="General">
                  <c:v>1.1225099999999999</c:v>
                </c:pt>
                <c:pt idx="6975" formatCode="General">
                  <c:v>1.1207</c:v>
                </c:pt>
                <c:pt idx="6976" formatCode="General">
                  <c:v>1.1194299999999997</c:v>
                </c:pt>
                <c:pt idx="6977" formatCode="General">
                  <c:v>1.1160000000000001</c:v>
                </c:pt>
                <c:pt idx="6978" formatCode="General">
                  <c:v>1.1151599999999999</c:v>
                </c:pt>
                <c:pt idx="6979" formatCode="General">
                  <c:v>1.1138299999999999</c:v>
                </c:pt>
                <c:pt idx="6980" formatCode="General">
                  <c:v>1.1123799999999999</c:v>
                </c:pt>
                <c:pt idx="6981" formatCode="General">
                  <c:v>1.1112</c:v>
                </c:pt>
                <c:pt idx="6982" formatCode="General">
                  <c:v>1.10964</c:v>
                </c:pt>
                <c:pt idx="6983" formatCode="General">
                  <c:v>1.10809</c:v>
                </c:pt>
                <c:pt idx="6984" formatCode="General">
                  <c:v>1.10693</c:v>
                </c:pt>
                <c:pt idx="6985" formatCode="General">
                  <c:v>1.1041799999999999</c:v>
                </c:pt>
                <c:pt idx="6986" formatCode="General">
                  <c:v>1.1028899999999999</c:v>
                </c:pt>
                <c:pt idx="6987" formatCode="General">
                  <c:v>1.1009500000000001</c:v>
                </c:pt>
                <c:pt idx="6988" formatCode="General">
                  <c:v>1.09931</c:v>
                </c:pt>
                <c:pt idx="6989" formatCode="General">
                  <c:v>1.0976399999999997</c:v>
                </c:pt>
                <c:pt idx="6990" formatCode="General">
                  <c:v>1.0959399999999997</c:v>
                </c:pt>
                <c:pt idx="6991" formatCode="General">
                  <c:v>1.0942499999999999</c:v>
                </c:pt>
                <c:pt idx="6992" formatCode="General">
                  <c:v>1.0926899999999999</c:v>
                </c:pt>
                <c:pt idx="6993" formatCode="General">
                  <c:v>1.0911500000000001</c:v>
                </c:pt>
                <c:pt idx="6994" formatCode="General">
                  <c:v>1.0894699999999997</c:v>
                </c:pt>
                <c:pt idx="6995" formatCode="General">
                  <c:v>1.0875599999999999</c:v>
                </c:pt>
                <c:pt idx="6996" formatCode="General">
                  <c:v>1.085</c:v>
                </c:pt>
                <c:pt idx="6997" formatCode="General">
                  <c:v>1.0834999999999997</c:v>
                </c:pt>
                <c:pt idx="6998" formatCode="General">
                  <c:v>1.0817699999999997</c:v>
                </c:pt>
                <c:pt idx="6999" formatCode="General">
                  <c:v>1.0800799999999999</c:v>
                </c:pt>
                <c:pt idx="7000" formatCode="General">
                  <c:v>1.0790500000000001</c:v>
                </c:pt>
                <c:pt idx="7001" formatCode="General">
                  <c:v>1.0778999999999999</c:v>
                </c:pt>
                <c:pt idx="7002" formatCode="General">
                  <c:v>1.07633</c:v>
                </c:pt>
                <c:pt idx="7003" formatCode="General">
                  <c:v>1.07453</c:v>
                </c:pt>
                <c:pt idx="7004" formatCode="General">
                  <c:v>1.0729899999999999</c:v>
                </c:pt>
                <c:pt idx="7005" formatCode="General">
                  <c:v>1.0713699999999997</c:v>
                </c:pt>
                <c:pt idx="7006" formatCode="General">
                  <c:v>1.0601799999999999</c:v>
                </c:pt>
                <c:pt idx="7007" formatCode="General">
                  <c:v>1.0592899999999998</c:v>
                </c:pt>
                <c:pt idx="7008" formatCode="General">
                  <c:v>1.0545199999999999</c:v>
                </c:pt>
                <c:pt idx="7009" formatCode="General">
                  <c:v>1.0530899999999999</c:v>
                </c:pt>
                <c:pt idx="7010" formatCode="General">
                  <c:v>1.0523</c:v>
                </c:pt>
                <c:pt idx="7011" formatCode="General">
                  <c:v>1.05084</c:v>
                </c:pt>
                <c:pt idx="7012" formatCode="General">
                  <c:v>1.04925</c:v>
                </c:pt>
                <c:pt idx="7013" formatCode="General">
                  <c:v>1.0475399999999997</c:v>
                </c:pt>
                <c:pt idx="7014" formatCode="General">
                  <c:v>1.0458499999999997</c:v>
                </c:pt>
                <c:pt idx="7015" formatCode="General">
                  <c:v>1.0441400000000001</c:v>
                </c:pt>
                <c:pt idx="7016" formatCode="General">
                  <c:v>1.0432899999999998</c:v>
                </c:pt>
                <c:pt idx="7017" formatCode="General">
                  <c:v>1.0412299999999999</c:v>
                </c:pt>
                <c:pt idx="7018" formatCode="General">
                  <c:v>1.0395199999999998</c:v>
                </c:pt>
                <c:pt idx="7019" formatCode="General">
                  <c:v>1.03813</c:v>
                </c:pt>
                <c:pt idx="7020" formatCode="General">
                  <c:v>1.0360199999999999</c:v>
                </c:pt>
                <c:pt idx="7021" formatCode="General">
                  <c:v>1.0340400000000001</c:v>
                </c:pt>
                <c:pt idx="7022" formatCode="General">
                  <c:v>1.0330999999999997</c:v>
                </c:pt>
                <c:pt idx="7023" formatCode="General">
                  <c:v>1.03101</c:v>
                </c:pt>
                <c:pt idx="7024" formatCode="General">
                  <c:v>1.02816</c:v>
                </c:pt>
                <c:pt idx="7025" formatCode="General">
                  <c:v>1.0270299999999999</c:v>
                </c:pt>
                <c:pt idx="7026" formatCode="General">
                  <c:v>1.02633</c:v>
                </c:pt>
                <c:pt idx="7027" formatCode="General">
                  <c:v>1.02511</c:v>
                </c:pt>
                <c:pt idx="7028" formatCode="General">
                  <c:v>1.0231199999999998</c:v>
                </c:pt>
                <c:pt idx="7029" formatCode="General">
                  <c:v>1.02118</c:v>
                </c:pt>
                <c:pt idx="7030" formatCode="General">
                  <c:v>1.0197999999999998</c:v>
                </c:pt>
                <c:pt idx="7031" formatCode="General">
                  <c:v>1.01847</c:v>
                </c:pt>
                <c:pt idx="7032" formatCode="General">
                  <c:v>1.0175899999999998</c:v>
                </c:pt>
                <c:pt idx="7033" formatCode="General">
                  <c:v>1.01651</c:v>
                </c:pt>
                <c:pt idx="7034" formatCode="General">
                  <c:v>1.0148899999999998</c:v>
                </c:pt>
                <c:pt idx="7035" formatCode="General">
                  <c:v>1.0137399999999999</c:v>
                </c:pt>
                <c:pt idx="7036" formatCode="General">
                  <c:v>1.0124599999999999</c:v>
                </c:pt>
                <c:pt idx="7037" formatCode="General">
                  <c:v>1.0108699999999997</c:v>
                </c:pt>
                <c:pt idx="7038" formatCode="General">
                  <c:v>1.0092199999999998</c:v>
                </c:pt>
                <c:pt idx="7039" formatCode="General">
                  <c:v>1.0077899999999997</c:v>
                </c:pt>
                <c:pt idx="7040" formatCode="General">
                  <c:v>1.0051199999999998</c:v>
                </c:pt>
                <c:pt idx="7041" formatCode="General">
                  <c:v>1.0037199999999997</c:v>
                </c:pt>
                <c:pt idx="7042" formatCode="General">
                  <c:v>1.0018899999999997</c:v>
                </c:pt>
                <c:pt idx="7043" formatCode="General">
                  <c:v>1.00051</c:v>
                </c:pt>
                <c:pt idx="7044" formatCode="General">
                  <c:v>0.99920799999999987</c:v>
                </c:pt>
                <c:pt idx="7045" formatCode="General">
                  <c:v>0.99817800000000001</c:v>
                </c:pt>
                <c:pt idx="7046" formatCode="General">
                  <c:v>0.9962629999999999</c:v>
                </c:pt>
                <c:pt idx="7047" formatCode="General">
                  <c:v>0.98710199999999992</c:v>
                </c:pt>
                <c:pt idx="7048" formatCode="General">
                  <c:v>0.98610399999999987</c:v>
                </c:pt>
                <c:pt idx="7049" formatCode="General">
                  <c:v>0.98385699999999987</c:v>
                </c:pt>
                <c:pt idx="7050" formatCode="General">
                  <c:v>0.98246199999999972</c:v>
                </c:pt>
                <c:pt idx="7051" formatCode="General">
                  <c:v>0.98100999999999994</c:v>
                </c:pt>
                <c:pt idx="7052" formatCode="General">
                  <c:v>0.97807100000000013</c:v>
                </c:pt>
                <c:pt idx="7053" formatCode="General">
                  <c:v>0.97663000000000011</c:v>
                </c:pt>
                <c:pt idx="7054" formatCode="General">
                  <c:v>0.97527100000000011</c:v>
                </c:pt>
                <c:pt idx="7055" formatCode="General">
                  <c:v>0.97348900000000005</c:v>
                </c:pt>
                <c:pt idx="7056" formatCode="General">
                  <c:v>0.97201599999999999</c:v>
                </c:pt>
                <c:pt idx="7057" formatCode="General">
                  <c:v>0.97092900000000015</c:v>
                </c:pt>
                <c:pt idx="7058" formatCode="General">
                  <c:v>0.96958500000000003</c:v>
                </c:pt>
                <c:pt idx="7059" formatCode="General">
                  <c:v>0.96751599999999993</c:v>
                </c:pt>
                <c:pt idx="7060" formatCode="General">
                  <c:v>0.96617699999999984</c:v>
                </c:pt>
                <c:pt idx="7061" formatCode="General">
                  <c:v>0.96301700000000001</c:v>
                </c:pt>
                <c:pt idx="7062" formatCode="General">
                  <c:v>0.96186099999999997</c:v>
                </c:pt>
                <c:pt idx="7063" formatCode="General">
                  <c:v>0.96023800000000004</c:v>
                </c:pt>
                <c:pt idx="7064" formatCode="General">
                  <c:v>0.95898899999999998</c:v>
                </c:pt>
                <c:pt idx="7065" formatCode="General">
                  <c:v>0.95798300000000003</c:v>
                </c:pt>
                <c:pt idx="7066" formatCode="General">
                  <c:v>0.95656199999999991</c:v>
                </c:pt>
                <c:pt idx="7067" formatCode="General">
                  <c:v>0.95534200000000002</c:v>
                </c:pt>
                <c:pt idx="7068" formatCode="General">
                  <c:v>0.95334300000000005</c:v>
                </c:pt>
                <c:pt idx="7069" formatCode="General">
                  <c:v>0.95231900000000003</c:v>
                </c:pt>
                <c:pt idx="7070" formatCode="General">
                  <c:v>0.95169500000000007</c:v>
                </c:pt>
                <c:pt idx="7071" formatCode="General">
                  <c:v>0.95083099999999998</c:v>
                </c:pt>
                <c:pt idx="7072" formatCode="General">
                  <c:v>0.94884900000000016</c:v>
                </c:pt>
                <c:pt idx="7073" formatCode="General">
                  <c:v>0.94735400000000003</c:v>
                </c:pt>
                <c:pt idx="7074" formatCode="General">
                  <c:v>0.94615099999999996</c:v>
                </c:pt>
                <c:pt idx="7075" formatCode="General">
                  <c:v>0.94496500000000005</c:v>
                </c:pt>
                <c:pt idx="7076" formatCode="General">
                  <c:v>0.94430000000000003</c:v>
                </c:pt>
                <c:pt idx="7077" formatCode="General">
                  <c:v>0.94237700000000002</c:v>
                </c:pt>
                <c:pt idx="7078" formatCode="General">
                  <c:v>0.941106</c:v>
                </c:pt>
                <c:pt idx="7079" formatCode="General">
                  <c:v>0.93956399999999973</c:v>
                </c:pt>
                <c:pt idx="7080" formatCode="General">
                  <c:v>0.93808400000000003</c:v>
                </c:pt>
                <c:pt idx="7081" formatCode="General">
                  <c:v>0.936832</c:v>
                </c:pt>
                <c:pt idx="7082" formatCode="General">
                  <c:v>0.93549000000000004</c:v>
                </c:pt>
                <c:pt idx="7083" formatCode="General">
                  <c:v>0.93454199999999998</c:v>
                </c:pt>
                <c:pt idx="7084" formatCode="General">
                  <c:v>0.93364600000000009</c:v>
                </c:pt>
                <c:pt idx="7085" formatCode="General">
                  <c:v>0.92596000000000001</c:v>
                </c:pt>
                <c:pt idx="7086" formatCode="General">
                  <c:v>0.92503000000000002</c:v>
                </c:pt>
                <c:pt idx="7087" formatCode="General">
                  <c:v>0.92411399999999988</c:v>
                </c:pt>
                <c:pt idx="7088" formatCode="General">
                  <c:v>0.92206299999999985</c:v>
                </c:pt>
                <c:pt idx="7089" formatCode="General">
                  <c:v>0.92063600000000001</c:v>
                </c:pt>
                <c:pt idx="7090" formatCode="General">
                  <c:v>0.91861800000000005</c:v>
                </c:pt>
                <c:pt idx="7091" formatCode="General">
                  <c:v>0.91731499999999988</c:v>
                </c:pt>
                <c:pt idx="7092" formatCode="General">
                  <c:v>0.91645199999999993</c:v>
                </c:pt>
                <c:pt idx="7093" formatCode="General">
                  <c:v>0.915323</c:v>
                </c:pt>
                <c:pt idx="7094" formatCode="General">
                  <c:v>0.91433500000000001</c:v>
                </c:pt>
                <c:pt idx="7095" formatCode="General">
                  <c:v>0.91345399999999988</c:v>
                </c:pt>
                <c:pt idx="7096" formatCode="General">
                  <c:v>0.91105999999999998</c:v>
                </c:pt>
                <c:pt idx="7097" formatCode="General">
                  <c:v>0.90986400000000001</c:v>
                </c:pt>
                <c:pt idx="7098" formatCode="General">
                  <c:v>0.90922400000000003</c:v>
                </c:pt>
                <c:pt idx="7099" formatCode="General">
                  <c:v>0.90789299999999984</c:v>
                </c:pt>
                <c:pt idx="7100" formatCode="General">
                  <c:v>0.90648099999999987</c:v>
                </c:pt>
                <c:pt idx="7101" formatCode="General">
                  <c:v>0.90394200000000002</c:v>
                </c:pt>
                <c:pt idx="7102" formatCode="General">
                  <c:v>0.90273400000000004</c:v>
                </c:pt>
                <c:pt idx="7103" formatCode="General">
                  <c:v>0.90201399999999987</c:v>
                </c:pt>
                <c:pt idx="7104" formatCode="General">
                  <c:v>0.90093400000000001</c:v>
                </c:pt>
                <c:pt idx="7105" formatCode="General">
                  <c:v>0.90007999999999999</c:v>
                </c:pt>
                <c:pt idx="7106" formatCode="General">
                  <c:v>0.89798</c:v>
                </c:pt>
                <c:pt idx="7107" formatCode="General">
                  <c:v>0.89727400000000002</c:v>
                </c:pt>
                <c:pt idx="7108" formatCode="General">
                  <c:v>0.89661299999999988</c:v>
                </c:pt>
                <c:pt idx="7109" formatCode="General">
                  <c:v>0.89573400000000003</c:v>
                </c:pt>
                <c:pt idx="7110" formatCode="General">
                  <c:v>0.894594</c:v>
                </c:pt>
                <c:pt idx="7111" formatCode="General">
                  <c:v>0.89342699999999986</c:v>
                </c:pt>
                <c:pt idx="7112" formatCode="General">
                  <c:v>0.89251399999999992</c:v>
                </c:pt>
                <c:pt idx="7113" formatCode="General">
                  <c:v>0.89166000000000001</c:v>
                </c:pt>
                <c:pt idx="7114" formatCode="General">
                  <c:v>0.8904669999999999</c:v>
                </c:pt>
                <c:pt idx="7115" formatCode="General">
                  <c:v>0.88993100000000003</c:v>
                </c:pt>
                <c:pt idx="7116" formatCode="General">
                  <c:v>0.88898699999999986</c:v>
                </c:pt>
                <c:pt idx="7117" formatCode="General">
                  <c:v>0.88827</c:v>
                </c:pt>
                <c:pt idx="7118" formatCode="General">
                  <c:v>0.88651799999999992</c:v>
                </c:pt>
                <c:pt idx="7119" formatCode="General">
                  <c:v>0.88388699999999987</c:v>
                </c:pt>
                <c:pt idx="7120" formatCode="General">
                  <c:v>0.88231599999999988</c:v>
                </c:pt>
                <c:pt idx="7121" formatCode="General">
                  <c:v>0.88171699999999986</c:v>
                </c:pt>
                <c:pt idx="7122" formatCode="General">
                  <c:v>0.88051699999999977</c:v>
                </c:pt>
                <c:pt idx="7123" formatCode="General">
                  <c:v>0.87977000000000016</c:v>
                </c:pt>
                <c:pt idx="7124" formatCode="General">
                  <c:v>0.87798299999999996</c:v>
                </c:pt>
                <c:pt idx="7125" formatCode="General">
                  <c:v>0.87680200000000008</c:v>
                </c:pt>
                <c:pt idx="7126" formatCode="General">
                  <c:v>0.87523499999999999</c:v>
                </c:pt>
                <c:pt idx="7127" formatCode="General">
                  <c:v>0.87391500000000011</c:v>
                </c:pt>
                <c:pt idx="7128" formatCode="General">
                  <c:v>0.87295000000000011</c:v>
                </c:pt>
                <c:pt idx="7129" formatCode="General">
                  <c:v>0.87085000000000012</c:v>
                </c:pt>
                <c:pt idx="7130" formatCode="General">
                  <c:v>0.86434500000000014</c:v>
                </c:pt>
                <c:pt idx="7131" formatCode="General">
                  <c:v>0.86224800000000013</c:v>
                </c:pt>
                <c:pt idx="7132" formatCode="General">
                  <c:v>0.86089700000000013</c:v>
                </c:pt>
                <c:pt idx="7133" formatCode="General">
                  <c:v>0.85953000000000002</c:v>
                </c:pt>
                <c:pt idx="7134" formatCode="General">
                  <c:v>0.85766699999999996</c:v>
                </c:pt>
                <c:pt idx="7135" formatCode="General">
                  <c:v>0.85212600000000005</c:v>
                </c:pt>
                <c:pt idx="7136" formatCode="General">
                  <c:v>0.85085100000000013</c:v>
                </c:pt>
                <c:pt idx="7137" formatCode="General">
                  <c:v>0.84955099999999983</c:v>
                </c:pt>
                <c:pt idx="7138" formatCode="General">
                  <c:v>0.84742200000000001</c:v>
                </c:pt>
                <c:pt idx="7139" formatCode="General">
                  <c:v>0.8466490000000001</c:v>
                </c:pt>
                <c:pt idx="7140" formatCode="General">
                  <c:v>0.84537399999999996</c:v>
                </c:pt>
                <c:pt idx="7141" formatCode="General">
                  <c:v>0.84443100000000004</c:v>
                </c:pt>
                <c:pt idx="7142" formatCode="General">
                  <c:v>0.84326699999999988</c:v>
                </c:pt>
                <c:pt idx="7143" formatCode="General">
                  <c:v>0.84197000000000011</c:v>
                </c:pt>
                <c:pt idx="7144" formatCode="General">
                  <c:v>0.83815700000000004</c:v>
                </c:pt>
                <c:pt idx="7145" formatCode="General">
                  <c:v>0.83734100000000011</c:v>
                </c:pt>
                <c:pt idx="7146" formatCode="General">
                  <c:v>0.836364</c:v>
                </c:pt>
                <c:pt idx="7147" formatCode="General">
                  <c:v>0.83389000000000013</c:v>
                </c:pt>
                <c:pt idx="7148" formatCode="General">
                  <c:v>0.83297100000000013</c:v>
                </c:pt>
                <c:pt idx="7149" formatCode="General">
                  <c:v>0.83189600000000008</c:v>
                </c:pt>
                <c:pt idx="7150" formatCode="General">
                  <c:v>0.82723500000000005</c:v>
                </c:pt>
                <c:pt idx="7151" formatCode="General">
                  <c:v>0.825986</c:v>
                </c:pt>
                <c:pt idx="7152" formatCode="General">
                  <c:v>0.82490399999999997</c:v>
                </c:pt>
                <c:pt idx="7153" formatCode="General">
                  <c:v>0.82352199999999998</c:v>
                </c:pt>
                <c:pt idx="7154" formatCode="General">
                  <c:v>0.82231599999999994</c:v>
                </c:pt>
                <c:pt idx="7155" formatCode="General">
                  <c:v>0.82038999999999984</c:v>
                </c:pt>
                <c:pt idx="7156" formatCode="General">
                  <c:v>0.81935599999999997</c:v>
                </c:pt>
                <c:pt idx="7157" formatCode="General">
                  <c:v>0.81779400000000013</c:v>
                </c:pt>
                <c:pt idx="7158" formatCode="General">
                  <c:v>0.81687500000000013</c:v>
                </c:pt>
                <c:pt idx="7159" formatCode="General">
                  <c:v>0.81593000000000004</c:v>
                </c:pt>
                <c:pt idx="7160" formatCode="General">
                  <c:v>0.814496</c:v>
                </c:pt>
                <c:pt idx="7161" formatCode="General">
                  <c:v>0.81365500000000013</c:v>
                </c:pt>
                <c:pt idx="7162" formatCode="General">
                  <c:v>0.81277900000000014</c:v>
                </c:pt>
                <c:pt idx="7163" formatCode="General">
                  <c:v>0.81173499999999998</c:v>
                </c:pt>
                <c:pt idx="7164" formatCode="General">
                  <c:v>0.81109799999999999</c:v>
                </c:pt>
                <c:pt idx="7165" formatCode="General">
                  <c:v>0.80888099999999996</c:v>
                </c:pt>
                <c:pt idx="7166" formatCode="General">
                  <c:v>0.80744000000000005</c:v>
                </c:pt>
                <c:pt idx="7167" formatCode="General">
                  <c:v>0.80645800000000001</c:v>
                </c:pt>
                <c:pt idx="7168" formatCode="General">
                  <c:v>0.80571899999999996</c:v>
                </c:pt>
                <c:pt idx="7169" formatCode="General">
                  <c:v>0.80475500000000011</c:v>
                </c:pt>
                <c:pt idx="7170" formatCode="General">
                  <c:v>0.80336099999999988</c:v>
                </c:pt>
                <c:pt idx="7171" formatCode="General">
                  <c:v>0.80221799999999988</c:v>
                </c:pt>
                <c:pt idx="7172" formatCode="General">
                  <c:v>0.80133299999999985</c:v>
                </c:pt>
                <c:pt idx="7173" formatCode="General">
                  <c:v>0.79993300000000001</c:v>
                </c:pt>
                <c:pt idx="7174" formatCode="General">
                  <c:v>0.79903599999999997</c:v>
                </c:pt>
                <c:pt idx="7175" formatCode="General">
                  <c:v>0.79800499999999996</c:v>
                </c:pt>
                <c:pt idx="7176" formatCode="General">
                  <c:v>0.79667600000000005</c:v>
                </c:pt>
                <c:pt idx="7177" formatCode="General">
                  <c:v>0.79481199999999996</c:v>
                </c:pt>
                <c:pt idx="7178" formatCode="General">
                  <c:v>0.79343199999999992</c:v>
                </c:pt>
                <c:pt idx="7179" formatCode="General">
                  <c:v>0.79139499999999996</c:v>
                </c:pt>
                <c:pt idx="7180" formatCode="General">
                  <c:v>0.78984100000000013</c:v>
                </c:pt>
                <c:pt idx="7181" formatCode="General">
                  <c:v>0.78880499999999998</c:v>
                </c:pt>
                <c:pt idx="7182" formatCode="General">
                  <c:v>0.78778400000000004</c:v>
                </c:pt>
                <c:pt idx="7183" formatCode="General">
                  <c:v>0.78627000000000002</c:v>
                </c:pt>
                <c:pt idx="7184" formatCode="General">
                  <c:v>0.785219</c:v>
                </c:pt>
                <c:pt idx="7185" formatCode="General">
                  <c:v>0.78419799999999984</c:v>
                </c:pt>
                <c:pt idx="7186" formatCode="General">
                  <c:v>0.78284600000000004</c:v>
                </c:pt>
                <c:pt idx="7187" formatCode="General">
                  <c:v>0.78160499999999999</c:v>
                </c:pt>
                <c:pt idx="7188" formatCode="General">
                  <c:v>0.78032999999999997</c:v>
                </c:pt>
                <c:pt idx="7189" formatCode="General">
                  <c:v>0.77947200000000005</c:v>
                </c:pt>
                <c:pt idx="7190" formatCode="General">
                  <c:v>0.77828100000000011</c:v>
                </c:pt>
                <c:pt idx="7191" formatCode="General">
                  <c:v>0.77691699999999997</c:v>
                </c:pt>
                <c:pt idx="7192" formatCode="General">
                  <c:v>0.77617300000000011</c:v>
                </c:pt>
                <c:pt idx="7193" formatCode="General">
                  <c:v>0.77303299999999997</c:v>
                </c:pt>
                <c:pt idx="7194" formatCode="General">
                  <c:v>0.77207300000000012</c:v>
                </c:pt>
                <c:pt idx="7195" formatCode="General">
                  <c:v>0.77084800000000009</c:v>
                </c:pt>
                <c:pt idx="7196" formatCode="General">
                  <c:v>0.76995899999999995</c:v>
                </c:pt>
                <c:pt idx="7197" formatCode="General">
                  <c:v>0.76891000000000009</c:v>
                </c:pt>
                <c:pt idx="7198" formatCode="General">
                  <c:v>0.76788299999999998</c:v>
                </c:pt>
                <c:pt idx="7199" formatCode="General">
                  <c:v>0.76680200000000009</c:v>
                </c:pt>
                <c:pt idx="7200" formatCode="General">
                  <c:v>0.75871800000000011</c:v>
                </c:pt>
                <c:pt idx="7201" formatCode="General">
                  <c:v>0.75777000000000017</c:v>
                </c:pt>
                <c:pt idx="7202" formatCode="General">
                  <c:v>0.75650899999999999</c:v>
                </c:pt>
                <c:pt idx="7203" formatCode="General">
                  <c:v>0.75499200000000011</c:v>
                </c:pt>
                <c:pt idx="7204" formatCode="General">
                  <c:v>0.75294600000000012</c:v>
                </c:pt>
                <c:pt idx="7205" formatCode="General">
                  <c:v>0.75169200000000014</c:v>
                </c:pt>
                <c:pt idx="7206" formatCode="General">
                  <c:v>0.75075600000000009</c:v>
                </c:pt>
                <c:pt idx="7207" formatCode="General">
                  <c:v>0.74949200000000005</c:v>
                </c:pt>
                <c:pt idx="7208" formatCode="General">
                  <c:v>0.74869900000000023</c:v>
                </c:pt>
                <c:pt idx="7209" formatCode="General">
                  <c:v>0.74726000000000004</c:v>
                </c:pt>
                <c:pt idx="7210" formatCode="General">
                  <c:v>0.74632200000000004</c:v>
                </c:pt>
                <c:pt idx="7211" formatCode="General">
                  <c:v>0.74535399999999996</c:v>
                </c:pt>
                <c:pt idx="7212" formatCode="General">
                  <c:v>0.74459699999999984</c:v>
                </c:pt>
                <c:pt idx="7213" formatCode="General">
                  <c:v>0.74403100000000011</c:v>
                </c:pt>
                <c:pt idx="7214" formatCode="General">
                  <c:v>0.74275400000000014</c:v>
                </c:pt>
                <c:pt idx="7215" formatCode="General">
                  <c:v>0.74084300000000014</c:v>
                </c:pt>
                <c:pt idx="7216" formatCode="General">
                  <c:v>0.73979300000000014</c:v>
                </c:pt>
                <c:pt idx="7217" formatCode="General">
                  <c:v>0.73853100000000005</c:v>
                </c:pt>
                <c:pt idx="7218" formatCode="General">
                  <c:v>0.73775900000000016</c:v>
                </c:pt>
                <c:pt idx="7219" formatCode="General">
                  <c:v>0.73638599999999999</c:v>
                </c:pt>
                <c:pt idx="7220" formatCode="General">
                  <c:v>0.73523300000000003</c:v>
                </c:pt>
                <c:pt idx="7221" formatCode="General">
                  <c:v>0.73301400000000005</c:v>
                </c:pt>
                <c:pt idx="7222" formatCode="General">
                  <c:v>0.73243400000000003</c:v>
                </c:pt>
                <c:pt idx="7223" formatCode="General">
                  <c:v>0.73164200000000013</c:v>
                </c:pt>
                <c:pt idx="7224" formatCode="General">
                  <c:v>0.73118399999999983</c:v>
                </c:pt>
                <c:pt idx="7225" formatCode="General">
                  <c:v>0.72961000000000009</c:v>
                </c:pt>
                <c:pt idx="7226" formatCode="General">
                  <c:v>0.72886399999999996</c:v>
                </c:pt>
                <c:pt idx="7227" formatCode="General">
                  <c:v>0.72803499999999999</c:v>
                </c:pt>
                <c:pt idx="7228" formatCode="General">
                  <c:v>0.72764700000000015</c:v>
                </c:pt>
                <c:pt idx="7229" formatCode="General">
                  <c:v>0.72652700000000003</c:v>
                </c:pt>
                <c:pt idx="7230" formatCode="General">
                  <c:v>0.72567400000000015</c:v>
                </c:pt>
                <c:pt idx="7231" formatCode="General">
                  <c:v>0.72437900000000011</c:v>
                </c:pt>
                <c:pt idx="7232" formatCode="General">
                  <c:v>0.72354200000000002</c:v>
                </c:pt>
                <c:pt idx="7233" formatCode="General">
                  <c:v>0.72219000000000011</c:v>
                </c:pt>
                <c:pt idx="7234" formatCode="General">
                  <c:v>0.72116899999999984</c:v>
                </c:pt>
                <c:pt idx="7235" formatCode="General">
                  <c:v>0.72027099999999999</c:v>
                </c:pt>
                <c:pt idx="7236" formatCode="General">
                  <c:v>0.71915399999999996</c:v>
                </c:pt>
                <c:pt idx="7237" formatCode="General">
                  <c:v>0.71233800000000003</c:v>
                </c:pt>
                <c:pt idx="7238" formatCode="General">
                  <c:v>0.71133800000000003</c:v>
                </c:pt>
                <c:pt idx="7239" formatCode="General">
                  <c:v>0.71021199999999984</c:v>
                </c:pt>
                <c:pt idx="7240" formatCode="General">
                  <c:v>0.70945400000000003</c:v>
                </c:pt>
                <c:pt idx="7241" formatCode="General">
                  <c:v>0.70904699999999998</c:v>
                </c:pt>
                <c:pt idx="7242" formatCode="General">
                  <c:v>0.70841299999999985</c:v>
                </c:pt>
                <c:pt idx="7243" formatCode="General">
                  <c:v>0.70747899999999997</c:v>
                </c:pt>
                <c:pt idx="7244" formatCode="General">
                  <c:v>0.70656099999999988</c:v>
                </c:pt>
                <c:pt idx="7245" formatCode="General">
                  <c:v>0.70482299999999998</c:v>
                </c:pt>
                <c:pt idx="7246" formatCode="General">
                  <c:v>0.70210399999999984</c:v>
                </c:pt>
                <c:pt idx="7247" formatCode="General">
                  <c:v>0.70099100000000014</c:v>
                </c:pt>
                <c:pt idx="7248" formatCode="General">
                  <c:v>0.70010600000000001</c:v>
                </c:pt>
                <c:pt idx="7249" formatCode="General">
                  <c:v>0.69868300000000005</c:v>
                </c:pt>
                <c:pt idx="7250" formatCode="General">
                  <c:v>0.69768799999999997</c:v>
                </c:pt>
                <c:pt idx="7251" formatCode="General">
                  <c:v>0.69694500000000015</c:v>
                </c:pt>
                <c:pt idx="7252" formatCode="General">
                  <c:v>0.69599699999999998</c:v>
                </c:pt>
                <c:pt idx="7253" formatCode="General">
                  <c:v>0.69493300000000002</c:v>
                </c:pt>
                <c:pt idx="7254" formatCode="General">
                  <c:v>0.69438800000000001</c:v>
                </c:pt>
                <c:pt idx="7255" formatCode="General">
                  <c:v>0.69345900000000005</c:v>
                </c:pt>
                <c:pt idx="7256" formatCode="General">
                  <c:v>0.69270399999999999</c:v>
                </c:pt>
                <c:pt idx="7257" formatCode="General">
                  <c:v>0.69184500000000015</c:v>
                </c:pt>
                <c:pt idx="7258" formatCode="General">
                  <c:v>0.69115499999999996</c:v>
                </c:pt>
                <c:pt idx="7259" formatCode="General">
                  <c:v>0.69029700000000005</c:v>
                </c:pt>
                <c:pt idx="7260" formatCode="General">
                  <c:v>0.68989500000000015</c:v>
                </c:pt>
                <c:pt idx="7261" formatCode="General">
                  <c:v>0.68873600000000001</c:v>
                </c:pt>
                <c:pt idx="7262" formatCode="General">
                  <c:v>0.68783099999999997</c:v>
                </c:pt>
                <c:pt idx="7263" formatCode="General">
                  <c:v>0.68716699999999986</c:v>
                </c:pt>
                <c:pt idx="7264" formatCode="General">
                  <c:v>0.68606900000000004</c:v>
                </c:pt>
                <c:pt idx="7265" formatCode="General">
                  <c:v>0.68520000000000003</c:v>
                </c:pt>
                <c:pt idx="7266" formatCode="General">
                  <c:v>0.68401299999999987</c:v>
                </c:pt>
                <c:pt idx="7267" formatCode="General">
                  <c:v>0.68321100000000001</c:v>
                </c:pt>
                <c:pt idx="7268" formatCode="General">
                  <c:v>0.68237499999999984</c:v>
                </c:pt>
                <c:pt idx="7269" formatCode="General">
                  <c:v>0.68160799999999999</c:v>
                </c:pt>
                <c:pt idx="7270" formatCode="General">
                  <c:v>0.68023299999999987</c:v>
                </c:pt>
                <c:pt idx="7271" formatCode="General">
                  <c:v>0.67874400000000024</c:v>
                </c:pt>
                <c:pt idx="7272" formatCode="General">
                  <c:v>0.67795300000000014</c:v>
                </c:pt>
                <c:pt idx="7273" formatCode="General">
                  <c:v>0.67676600000000009</c:v>
                </c:pt>
                <c:pt idx="7274" formatCode="General">
                  <c:v>0.67562600000000006</c:v>
                </c:pt>
                <c:pt idx="7275" formatCode="General">
                  <c:v>0.67411100000000013</c:v>
                </c:pt>
                <c:pt idx="7276" formatCode="General">
                  <c:v>0.67317100000000007</c:v>
                </c:pt>
                <c:pt idx="7277" formatCode="General">
                  <c:v>0.67259700000000011</c:v>
                </c:pt>
                <c:pt idx="7278" formatCode="General">
                  <c:v>0.67209500000000022</c:v>
                </c:pt>
                <c:pt idx="7279" formatCode="General">
                  <c:v>0.67035500000000015</c:v>
                </c:pt>
                <c:pt idx="7280" formatCode="General">
                  <c:v>0.66938299999999984</c:v>
                </c:pt>
                <c:pt idx="7281" formatCode="General">
                  <c:v>0.66412400000000016</c:v>
                </c:pt>
                <c:pt idx="7282" formatCode="General">
                  <c:v>0.66338900000000012</c:v>
                </c:pt>
                <c:pt idx="7283" formatCode="General">
                  <c:v>0.66251099999999996</c:v>
                </c:pt>
                <c:pt idx="7284" formatCode="General">
                  <c:v>0.66175100000000009</c:v>
                </c:pt>
                <c:pt idx="7285" formatCode="General">
                  <c:v>0.66108299999999998</c:v>
                </c:pt>
                <c:pt idx="7286" formatCode="General">
                  <c:v>0.65999200000000013</c:v>
                </c:pt>
                <c:pt idx="7287" formatCode="General">
                  <c:v>0.65924900000000008</c:v>
                </c:pt>
                <c:pt idx="7288" formatCode="General">
                  <c:v>0.65839000000000014</c:v>
                </c:pt>
                <c:pt idx="7289" formatCode="General">
                  <c:v>0.65692600000000012</c:v>
                </c:pt>
                <c:pt idx="7290" formatCode="General">
                  <c:v>0.65623100000000012</c:v>
                </c:pt>
                <c:pt idx="7291" formatCode="General">
                  <c:v>0.65519600000000011</c:v>
                </c:pt>
                <c:pt idx="7292" formatCode="General">
                  <c:v>0.65414799999999995</c:v>
                </c:pt>
                <c:pt idx="7293" formatCode="General">
                  <c:v>0.65312200000000009</c:v>
                </c:pt>
                <c:pt idx="7294" formatCode="General">
                  <c:v>0.65214100000000008</c:v>
                </c:pt>
                <c:pt idx="7295" formatCode="General">
                  <c:v>0.65138300000000005</c:v>
                </c:pt>
                <c:pt idx="7296" formatCode="General">
                  <c:v>0.65055000000000007</c:v>
                </c:pt>
                <c:pt idx="7297" formatCode="General">
                  <c:v>0.64912300000000012</c:v>
                </c:pt>
                <c:pt idx="7298" formatCode="General">
                  <c:v>0.64839899999999995</c:v>
                </c:pt>
                <c:pt idx="7299" formatCode="General">
                  <c:v>0.64749400000000013</c:v>
                </c:pt>
                <c:pt idx="7300" formatCode="General">
                  <c:v>0.64690400000000015</c:v>
                </c:pt>
                <c:pt idx="7301" formatCode="General">
                  <c:v>0.64616200000000001</c:v>
                </c:pt>
                <c:pt idx="7302" formatCode="General">
                  <c:v>0.64579000000000009</c:v>
                </c:pt>
                <c:pt idx="7303" formatCode="General">
                  <c:v>0.64452200000000004</c:v>
                </c:pt>
                <c:pt idx="7304" formatCode="General">
                  <c:v>0.64397100000000007</c:v>
                </c:pt>
                <c:pt idx="7305" formatCode="General">
                  <c:v>0.64299500000000009</c:v>
                </c:pt>
                <c:pt idx="7306" formatCode="General">
                  <c:v>0.64178800000000014</c:v>
                </c:pt>
                <c:pt idx="7307" formatCode="General">
                  <c:v>0.64065500000000009</c:v>
                </c:pt>
                <c:pt idx="7308" formatCode="General">
                  <c:v>0.63935500000000012</c:v>
                </c:pt>
                <c:pt idx="7309" formatCode="General">
                  <c:v>0.63853099999999996</c:v>
                </c:pt>
                <c:pt idx="7310" formatCode="General">
                  <c:v>0.63762600000000014</c:v>
                </c:pt>
                <c:pt idx="7311" formatCode="General">
                  <c:v>0.63341800000000004</c:v>
                </c:pt>
                <c:pt idx="7312" formatCode="General">
                  <c:v>0.63199900000000009</c:v>
                </c:pt>
                <c:pt idx="7313" formatCode="General">
                  <c:v>0.63109100000000007</c:v>
                </c:pt>
                <c:pt idx="7314" formatCode="General">
                  <c:v>0.63010500000000014</c:v>
                </c:pt>
                <c:pt idx="7315" formatCode="General">
                  <c:v>0.62955499999999998</c:v>
                </c:pt>
                <c:pt idx="7316" formatCode="General">
                  <c:v>0.62848999999999999</c:v>
                </c:pt>
                <c:pt idx="7317" formatCode="General">
                  <c:v>0.62753800000000004</c:v>
                </c:pt>
                <c:pt idx="7318" formatCode="General">
                  <c:v>0.62676600000000005</c:v>
                </c:pt>
                <c:pt idx="7319" formatCode="General">
                  <c:v>0.62586600000000003</c:v>
                </c:pt>
                <c:pt idx="7320" formatCode="General">
                  <c:v>0.62485900000000016</c:v>
                </c:pt>
                <c:pt idx="7321" formatCode="General">
                  <c:v>0.62410600000000005</c:v>
                </c:pt>
                <c:pt idx="7322" formatCode="General">
                  <c:v>0.61931800000000004</c:v>
                </c:pt>
                <c:pt idx="7323" formatCode="General">
                  <c:v>0.61787700000000012</c:v>
                </c:pt>
                <c:pt idx="7324" formatCode="General">
                  <c:v>0.61692300000000011</c:v>
                </c:pt>
                <c:pt idx="7325" formatCode="General">
                  <c:v>0.61621199999999998</c:v>
                </c:pt>
                <c:pt idx="7326" formatCode="General">
                  <c:v>0.61509000000000014</c:v>
                </c:pt>
                <c:pt idx="7327" formatCode="General">
                  <c:v>0.61418700000000004</c:v>
                </c:pt>
                <c:pt idx="7328" formatCode="General">
                  <c:v>0.61307800000000012</c:v>
                </c:pt>
                <c:pt idx="7329" formatCode="General">
                  <c:v>0.61169300000000015</c:v>
                </c:pt>
                <c:pt idx="7330" formatCode="General">
                  <c:v>0.61031599999999997</c:v>
                </c:pt>
                <c:pt idx="7331" formatCode="General">
                  <c:v>0.60968199999999995</c:v>
                </c:pt>
                <c:pt idx="7332" formatCode="General">
                  <c:v>0.60903700000000005</c:v>
                </c:pt>
                <c:pt idx="7333" formatCode="General">
                  <c:v>0.60713499999999998</c:v>
                </c:pt>
                <c:pt idx="7334" formatCode="General">
                  <c:v>0.60628499999999996</c:v>
                </c:pt>
                <c:pt idx="7335" formatCode="General">
                  <c:v>0.60555099999999984</c:v>
                </c:pt>
                <c:pt idx="7336" formatCode="General">
                  <c:v>0.60444399999999998</c:v>
                </c:pt>
                <c:pt idx="7337" formatCode="General">
                  <c:v>0.60294200000000009</c:v>
                </c:pt>
                <c:pt idx="7338" formatCode="General">
                  <c:v>0.60197000000000012</c:v>
                </c:pt>
                <c:pt idx="7339" formatCode="General">
                  <c:v>0.60119199999999995</c:v>
                </c:pt>
                <c:pt idx="7340" formatCode="General">
                  <c:v>0.60053599999999996</c:v>
                </c:pt>
                <c:pt idx="7341" formatCode="General">
                  <c:v>0.59969099999999997</c:v>
                </c:pt>
                <c:pt idx="7342" formatCode="General">
                  <c:v>0.59899100000000005</c:v>
                </c:pt>
                <c:pt idx="7343" formatCode="General">
                  <c:v>0.59810599999999992</c:v>
                </c:pt>
                <c:pt idx="7344" formatCode="General">
                  <c:v>0.597248</c:v>
                </c:pt>
                <c:pt idx="7345" formatCode="General">
                  <c:v>0.59661799999999987</c:v>
                </c:pt>
                <c:pt idx="7346" formatCode="General">
                  <c:v>0.59577100000000005</c:v>
                </c:pt>
                <c:pt idx="7347" formatCode="General">
                  <c:v>0.59266099999999988</c:v>
                </c:pt>
                <c:pt idx="7348" formatCode="General">
                  <c:v>0.5914609999999999</c:v>
                </c:pt>
                <c:pt idx="7349" formatCode="General">
                  <c:v>0.59045299999999989</c:v>
                </c:pt>
                <c:pt idx="7350" formatCode="General">
                  <c:v>0.58945599999999987</c:v>
                </c:pt>
                <c:pt idx="7351" formatCode="General">
                  <c:v>0.58839999999999992</c:v>
                </c:pt>
                <c:pt idx="7352" formatCode="General">
                  <c:v>0.58749699999999994</c:v>
                </c:pt>
                <c:pt idx="7353" formatCode="General">
                  <c:v>0.586897</c:v>
                </c:pt>
                <c:pt idx="7354" formatCode="General">
                  <c:v>0.58620199999999989</c:v>
                </c:pt>
                <c:pt idx="7355" formatCode="General">
                  <c:v>0.58559399999999973</c:v>
                </c:pt>
                <c:pt idx="7356" formatCode="General">
                  <c:v>0.58409900000000003</c:v>
                </c:pt>
                <c:pt idx="7357" formatCode="General">
                  <c:v>0.58279599999999998</c:v>
                </c:pt>
                <c:pt idx="7358" formatCode="General">
                  <c:v>0.58222599999999991</c:v>
                </c:pt>
                <c:pt idx="7359" formatCode="General">
                  <c:v>0.58138199999999973</c:v>
                </c:pt>
                <c:pt idx="7360" formatCode="General">
                  <c:v>0.5801599999999999</c:v>
                </c:pt>
                <c:pt idx="7361" formatCode="General">
                  <c:v>0.57908099999999996</c:v>
                </c:pt>
                <c:pt idx="7362" formatCode="General">
                  <c:v>0.57811599999999996</c:v>
                </c:pt>
                <c:pt idx="7363" formatCode="General">
                  <c:v>0.57709999999999995</c:v>
                </c:pt>
                <c:pt idx="7364" formatCode="General">
                  <c:v>0.57663699999999996</c:v>
                </c:pt>
                <c:pt idx="7365" formatCode="General">
                  <c:v>0.57591599999999998</c:v>
                </c:pt>
                <c:pt idx="7366" formatCode="General">
                  <c:v>0.57522700000000004</c:v>
                </c:pt>
                <c:pt idx="7367" formatCode="General">
                  <c:v>0.574546</c:v>
                </c:pt>
                <c:pt idx="7368" formatCode="General">
                  <c:v>0.57355699999999987</c:v>
                </c:pt>
                <c:pt idx="7369" formatCode="General">
                  <c:v>0.57269900000000007</c:v>
                </c:pt>
                <c:pt idx="7370" formatCode="General">
                  <c:v>0.57230800000000004</c:v>
                </c:pt>
                <c:pt idx="7371" formatCode="General">
                  <c:v>0.56966499999999998</c:v>
                </c:pt>
                <c:pt idx="7372" formatCode="General">
                  <c:v>0.56875000000000009</c:v>
                </c:pt>
                <c:pt idx="7373" formatCode="General">
                  <c:v>0.568187</c:v>
                </c:pt>
                <c:pt idx="7374" formatCode="General">
                  <c:v>0.56722600000000001</c:v>
                </c:pt>
                <c:pt idx="7375" formatCode="General">
                  <c:v>0.56638199999999994</c:v>
                </c:pt>
                <c:pt idx="7376" formatCode="General">
                  <c:v>0.56554700000000002</c:v>
                </c:pt>
                <c:pt idx="7377" formatCode="General">
                  <c:v>0.56487500000000013</c:v>
                </c:pt>
                <c:pt idx="7378" formatCode="General">
                  <c:v>0.56389699999999998</c:v>
                </c:pt>
                <c:pt idx="7379" formatCode="General">
                  <c:v>0.56268799999999997</c:v>
                </c:pt>
                <c:pt idx="7380" formatCode="General">
                  <c:v>0.56145800000000001</c:v>
                </c:pt>
                <c:pt idx="7381" formatCode="General">
                  <c:v>0.56077800000000011</c:v>
                </c:pt>
                <c:pt idx="7382" formatCode="General">
                  <c:v>0.56003199999999997</c:v>
                </c:pt>
                <c:pt idx="7383" formatCode="General">
                  <c:v>0.55426699999999973</c:v>
                </c:pt>
                <c:pt idx="7384" formatCode="General">
                  <c:v>0.55318299999999987</c:v>
                </c:pt>
                <c:pt idx="7385" formatCode="General">
                  <c:v>0.552396</c:v>
                </c:pt>
                <c:pt idx="7386" formatCode="General">
                  <c:v>0.55209200000000003</c:v>
                </c:pt>
                <c:pt idx="7387" formatCode="General">
                  <c:v>0.55126900000000001</c:v>
                </c:pt>
                <c:pt idx="7388" formatCode="General">
                  <c:v>0.55068300000000003</c:v>
                </c:pt>
                <c:pt idx="7389" formatCode="General">
                  <c:v>0.55010599999999998</c:v>
                </c:pt>
                <c:pt idx="7390" formatCode="General">
                  <c:v>0.54918500000000003</c:v>
                </c:pt>
                <c:pt idx="7391" formatCode="General">
                  <c:v>0.54843399999999987</c:v>
                </c:pt>
                <c:pt idx="7392" formatCode="General">
                  <c:v>0.54786599999999996</c:v>
                </c:pt>
                <c:pt idx="7393" formatCode="General">
                  <c:v>0.54729300000000003</c:v>
                </c:pt>
                <c:pt idx="7394" formatCode="General">
                  <c:v>0.54655500000000001</c:v>
                </c:pt>
                <c:pt idx="7395" formatCode="General">
                  <c:v>0.54569000000000012</c:v>
                </c:pt>
                <c:pt idx="7396" formatCode="General">
                  <c:v>0.54520400000000002</c:v>
                </c:pt>
                <c:pt idx="7397" formatCode="General">
                  <c:v>0.54472399999999999</c:v>
                </c:pt>
                <c:pt idx="7398" formatCode="General">
                  <c:v>0.54386699999999988</c:v>
                </c:pt>
                <c:pt idx="7399" formatCode="General">
                  <c:v>0.54305599999999998</c:v>
                </c:pt>
                <c:pt idx="7400" formatCode="General">
                  <c:v>0.54208199999999984</c:v>
                </c:pt>
                <c:pt idx="7401" formatCode="General">
                  <c:v>0.54120699999999988</c:v>
                </c:pt>
                <c:pt idx="7402" formatCode="General">
                  <c:v>0.54047199999999984</c:v>
                </c:pt>
                <c:pt idx="7403" formatCode="General">
                  <c:v>0.53954899999999983</c:v>
                </c:pt>
                <c:pt idx="7404" formatCode="General">
                  <c:v>0.53798299999999988</c:v>
                </c:pt>
                <c:pt idx="7405" formatCode="General">
                  <c:v>0.53721099999999988</c:v>
                </c:pt>
                <c:pt idx="7406" formatCode="General">
                  <c:v>0.53640599999999994</c:v>
                </c:pt>
                <c:pt idx="7407" formatCode="General">
                  <c:v>0.53585799999999983</c:v>
                </c:pt>
                <c:pt idx="7408" formatCode="General">
                  <c:v>0.53515000000000001</c:v>
                </c:pt>
                <c:pt idx="7409" formatCode="General">
                  <c:v>0.53419700000000003</c:v>
                </c:pt>
                <c:pt idx="7410" formatCode="General">
                  <c:v>0.53346799999999994</c:v>
                </c:pt>
                <c:pt idx="7411" formatCode="General">
                  <c:v>0.53268700000000002</c:v>
                </c:pt>
                <c:pt idx="7412" formatCode="General">
                  <c:v>0.53147299999999986</c:v>
                </c:pt>
                <c:pt idx="7413" formatCode="General">
                  <c:v>0.53084799999999999</c:v>
                </c:pt>
                <c:pt idx="7414" formatCode="General">
                  <c:v>0.52965600000000002</c:v>
                </c:pt>
                <c:pt idx="7415" formatCode="General">
                  <c:v>0.52911900000000001</c:v>
                </c:pt>
                <c:pt idx="7416" formatCode="General">
                  <c:v>0.52856499999999973</c:v>
                </c:pt>
                <c:pt idx="7417" formatCode="General">
                  <c:v>0.52808100000000002</c:v>
                </c:pt>
                <c:pt idx="7418" formatCode="General">
                  <c:v>0.52728199999999992</c:v>
                </c:pt>
                <c:pt idx="7419" formatCode="General">
                  <c:v>0.526339</c:v>
                </c:pt>
                <c:pt idx="7420" formatCode="General">
                  <c:v>0.52573800000000004</c:v>
                </c:pt>
                <c:pt idx="7421" formatCode="General">
                  <c:v>0.52527500000000005</c:v>
                </c:pt>
                <c:pt idx="7422" formatCode="General">
                  <c:v>0.52426699999999993</c:v>
                </c:pt>
                <c:pt idx="7423" formatCode="General">
                  <c:v>0.52362900000000012</c:v>
                </c:pt>
                <c:pt idx="7424" formatCode="General">
                  <c:v>0.523003</c:v>
                </c:pt>
                <c:pt idx="7425" formatCode="General">
                  <c:v>0.52217599999999997</c:v>
                </c:pt>
                <c:pt idx="7426" formatCode="General">
                  <c:v>0.52160499999999999</c:v>
                </c:pt>
                <c:pt idx="7427" formatCode="General">
                  <c:v>0.52056799999999992</c:v>
                </c:pt>
                <c:pt idx="7428" formatCode="General">
                  <c:v>0.51953399999999994</c:v>
                </c:pt>
                <c:pt idx="7429" formatCode="General">
                  <c:v>0.51427199999999984</c:v>
                </c:pt>
                <c:pt idx="7430" formatCode="General">
                  <c:v>0.51324199999999998</c:v>
                </c:pt>
                <c:pt idx="7431" formatCode="General">
                  <c:v>0.51261000000000001</c:v>
                </c:pt>
                <c:pt idx="7432" formatCode="General">
                  <c:v>0.51173900000000005</c:v>
                </c:pt>
                <c:pt idx="7433" formatCode="General">
                  <c:v>0.51086100000000001</c:v>
                </c:pt>
                <c:pt idx="7434" formatCode="General">
                  <c:v>0.50992800000000005</c:v>
                </c:pt>
                <c:pt idx="7435" formatCode="General">
                  <c:v>0.50922599999999996</c:v>
                </c:pt>
                <c:pt idx="7436" formatCode="General">
                  <c:v>0.50856599999999985</c:v>
                </c:pt>
                <c:pt idx="7437" formatCode="General">
                  <c:v>0.50795500000000005</c:v>
                </c:pt>
                <c:pt idx="7438" formatCode="General">
                  <c:v>0.50712699999999988</c:v>
                </c:pt>
                <c:pt idx="7439" formatCode="General">
                  <c:v>0.50665300000000002</c:v>
                </c:pt>
                <c:pt idx="7440" formatCode="General">
                  <c:v>0.50404000000000004</c:v>
                </c:pt>
                <c:pt idx="7441" formatCode="General">
                  <c:v>0.50340099999999988</c:v>
                </c:pt>
                <c:pt idx="7442" formatCode="General">
                  <c:v>0.50304199999999999</c:v>
                </c:pt>
                <c:pt idx="7443" formatCode="General">
                  <c:v>0.50243499999999985</c:v>
                </c:pt>
                <c:pt idx="7444" formatCode="General">
                  <c:v>0.50153999999999987</c:v>
                </c:pt>
                <c:pt idx="7445" formatCode="General">
                  <c:v>0.50092599999999998</c:v>
                </c:pt>
                <c:pt idx="7446" formatCode="General">
                  <c:v>0.50029900000000005</c:v>
                </c:pt>
                <c:pt idx="7447" formatCode="General">
                  <c:v>0.49958500000000006</c:v>
                </c:pt>
                <c:pt idx="7448" formatCode="General">
                  <c:v>0.49890700000000016</c:v>
                </c:pt>
                <c:pt idx="7449" formatCode="General">
                  <c:v>0.49840700000000016</c:v>
                </c:pt>
                <c:pt idx="7450" formatCode="General">
                  <c:v>0.49768000000000007</c:v>
                </c:pt>
                <c:pt idx="7451" formatCode="General">
                  <c:v>0.4969380000000001</c:v>
                </c:pt>
                <c:pt idx="7452" formatCode="General">
                  <c:v>0.49636100000000005</c:v>
                </c:pt>
                <c:pt idx="7453" formatCode="General">
                  <c:v>0.49589500000000009</c:v>
                </c:pt>
                <c:pt idx="7454" formatCode="General">
                  <c:v>0.49518500000000015</c:v>
                </c:pt>
                <c:pt idx="7455" formatCode="General">
                  <c:v>0.49479100000000004</c:v>
                </c:pt>
                <c:pt idx="7456" formatCode="General">
                  <c:v>0.49435700000000016</c:v>
                </c:pt>
                <c:pt idx="7457" formatCode="General">
                  <c:v>0.49359900000000001</c:v>
                </c:pt>
                <c:pt idx="7458" formatCode="General">
                  <c:v>0.49309700000000001</c:v>
                </c:pt>
                <c:pt idx="7459" formatCode="General">
                  <c:v>0.49228300000000008</c:v>
                </c:pt>
                <c:pt idx="7460" formatCode="General">
                  <c:v>0.49154100000000001</c:v>
                </c:pt>
                <c:pt idx="7461" formatCode="General">
                  <c:v>0.49080700000000016</c:v>
                </c:pt>
                <c:pt idx="7462" formatCode="General">
                  <c:v>0.48991900000000016</c:v>
                </c:pt>
                <c:pt idx="7463" formatCode="General">
                  <c:v>0.4889400000000001</c:v>
                </c:pt>
                <c:pt idx="7464" formatCode="General">
                  <c:v>0.4878010000000001</c:v>
                </c:pt>
                <c:pt idx="7465" formatCode="General">
                  <c:v>0.487097</c:v>
                </c:pt>
                <c:pt idx="7466" formatCode="General">
                  <c:v>0.48551500000000009</c:v>
                </c:pt>
                <c:pt idx="7467" formatCode="General">
                  <c:v>0.48426200000000008</c:v>
                </c:pt>
                <c:pt idx="7468" formatCode="General">
                  <c:v>0.4838400000000001</c:v>
                </c:pt>
                <c:pt idx="7469" formatCode="General">
                  <c:v>0.48356500000000002</c:v>
                </c:pt>
                <c:pt idx="7470" formatCode="General">
                  <c:v>0.48279500000000003</c:v>
                </c:pt>
                <c:pt idx="7471" formatCode="General">
                  <c:v>0.47867700000000002</c:v>
                </c:pt>
                <c:pt idx="7472" formatCode="General">
                  <c:v>0.47803800000000002</c:v>
                </c:pt>
                <c:pt idx="7473" formatCode="General">
                  <c:v>0.47748500000000016</c:v>
                </c:pt>
                <c:pt idx="7474" formatCode="General">
                  <c:v>0.47707000000000011</c:v>
                </c:pt>
                <c:pt idx="7475" formatCode="General">
                  <c:v>0.47594200000000003</c:v>
                </c:pt>
                <c:pt idx="7476" formatCode="General">
                  <c:v>0.47505200000000003</c:v>
                </c:pt>
                <c:pt idx="7477" formatCode="General">
                  <c:v>0.4745120000000001</c:v>
                </c:pt>
                <c:pt idx="7478" formatCode="General">
                  <c:v>0.47403600000000001</c:v>
                </c:pt>
                <c:pt idx="7479" formatCode="General">
                  <c:v>0.473437</c:v>
                </c:pt>
                <c:pt idx="7480" formatCode="General">
                  <c:v>0.47280700000000009</c:v>
                </c:pt>
                <c:pt idx="7481" formatCode="General">
                  <c:v>0.472107</c:v>
                </c:pt>
                <c:pt idx="7482" formatCode="General">
                  <c:v>0.47129299999999996</c:v>
                </c:pt>
                <c:pt idx="7483" formatCode="General">
                  <c:v>0.47067000000000003</c:v>
                </c:pt>
                <c:pt idx="7484" formatCode="General">
                  <c:v>0.47036300000000009</c:v>
                </c:pt>
                <c:pt idx="7485" formatCode="General">
                  <c:v>0.4699020000000001</c:v>
                </c:pt>
                <c:pt idx="7486" formatCode="General">
                  <c:v>0.469254</c:v>
                </c:pt>
                <c:pt idx="7487" formatCode="General">
                  <c:v>0.46804000000000001</c:v>
                </c:pt>
                <c:pt idx="7488" formatCode="General">
                  <c:v>0.46755800000000003</c:v>
                </c:pt>
                <c:pt idx="7489" formatCode="General">
                  <c:v>0.466837</c:v>
                </c:pt>
                <c:pt idx="7490" formatCode="General">
                  <c:v>0.46628900000000001</c:v>
                </c:pt>
                <c:pt idx="7491" formatCode="General">
                  <c:v>0.46592700000000009</c:v>
                </c:pt>
                <c:pt idx="7492" formatCode="General">
                  <c:v>0.46514900000000003</c:v>
                </c:pt>
                <c:pt idx="7493" formatCode="General">
                  <c:v>0.4646630000000001</c:v>
                </c:pt>
                <c:pt idx="7494" formatCode="General">
                  <c:v>0.464115</c:v>
                </c:pt>
                <c:pt idx="7495" formatCode="General">
                  <c:v>0.46313499999999996</c:v>
                </c:pt>
                <c:pt idx="7496" formatCode="General">
                  <c:v>0.45898900000000009</c:v>
                </c:pt>
                <c:pt idx="7497" formatCode="General">
                  <c:v>0.45788900000000016</c:v>
                </c:pt>
                <c:pt idx="7498" formatCode="General">
                  <c:v>0.45693700000000004</c:v>
                </c:pt>
                <c:pt idx="7499" formatCode="General">
                  <c:v>0.45607700000000001</c:v>
                </c:pt>
                <c:pt idx="7500" formatCode="General">
                  <c:v>0.45575699999999997</c:v>
                </c:pt>
                <c:pt idx="7501" formatCode="General">
                  <c:v>0.45521800000000001</c:v>
                </c:pt>
                <c:pt idx="7502" formatCode="General">
                  <c:v>0.45417200000000002</c:v>
                </c:pt>
                <c:pt idx="7503" formatCode="General">
                  <c:v>0.45350000000000001</c:v>
                </c:pt>
                <c:pt idx="7504" formatCode="General">
                  <c:v>0.452455</c:v>
                </c:pt>
                <c:pt idx="7505" formatCode="General">
                  <c:v>0.4518370000000001</c:v>
                </c:pt>
                <c:pt idx="7506" formatCode="General">
                  <c:v>0.45100400000000002</c:v>
                </c:pt>
                <c:pt idx="7507" formatCode="General">
                  <c:v>0.4500030000000001</c:v>
                </c:pt>
                <c:pt idx="7508" formatCode="General">
                  <c:v>0.44915299999999997</c:v>
                </c:pt>
                <c:pt idx="7509" formatCode="General">
                  <c:v>0.44614800000000004</c:v>
                </c:pt>
                <c:pt idx="7510" formatCode="General">
                  <c:v>0.44527600000000001</c:v>
                </c:pt>
                <c:pt idx="7511" formatCode="General">
                  <c:v>0.44468600000000008</c:v>
                </c:pt>
                <c:pt idx="7512" formatCode="General">
                  <c:v>0.44374699999999995</c:v>
                </c:pt>
                <c:pt idx="7513" formatCode="General">
                  <c:v>0.44314299999999995</c:v>
                </c:pt>
                <c:pt idx="7514" formatCode="General">
                  <c:v>0.44237700000000002</c:v>
                </c:pt>
                <c:pt idx="7515" formatCode="General">
                  <c:v>0.44109800000000005</c:v>
                </c:pt>
                <c:pt idx="7516" formatCode="General">
                  <c:v>0.44014899999999996</c:v>
                </c:pt>
                <c:pt idx="7517" formatCode="General">
                  <c:v>0.43900400000000006</c:v>
                </c:pt>
                <c:pt idx="7518" formatCode="General">
                  <c:v>0.43839700000000009</c:v>
                </c:pt>
                <c:pt idx="7519" formatCode="General">
                  <c:v>0.43791200000000008</c:v>
                </c:pt>
                <c:pt idx="7520" formatCode="General">
                  <c:v>0.43735600000000008</c:v>
                </c:pt>
                <c:pt idx="7521" formatCode="General">
                  <c:v>0.43698700000000007</c:v>
                </c:pt>
                <c:pt idx="7522" formatCode="General">
                  <c:v>0.4362160000000001</c:v>
                </c:pt>
                <c:pt idx="7523" formatCode="General">
                  <c:v>0.43496000000000007</c:v>
                </c:pt>
                <c:pt idx="7524" formatCode="General">
                  <c:v>0.43464400000000003</c:v>
                </c:pt>
                <c:pt idx="7525" formatCode="General">
                  <c:v>0.43398300000000006</c:v>
                </c:pt>
                <c:pt idx="7526" formatCode="General">
                  <c:v>0.43320600000000004</c:v>
                </c:pt>
                <c:pt idx="7527" formatCode="General">
                  <c:v>0.4326560000000001</c:v>
                </c:pt>
                <c:pt idx="7528" formatCode="General">
                  <c:v>0.4322700000000001</c:v>
                </c:pt>
                <c:pt idx="7529" formatCode="General">
                  <c:v>0.4316640000000001</c:v>
                </c:pt>
                <c:pt idx="7530" formatCode="General">
                  <c:v>0.43101500000000009</c:v>
                </c:pt>
                <c:pt idx="7531" formatCode="General">
                  <c:v>0.43048500000000006</c:v>
                </c:pt>
                <c:pt idx="7532" formatCode="General">
                  <c:v>0.43008100000000016</c:v>
                </c:pt>
                <c:pt idx="7533" formatCode="General">
                  <c:v>0.42935000000000006</c:v>
                </c:pt>
                <c:pt idx="7534" formatCode="General">
                  <c:v>0.4289940000000001</c:v>
                </c:pt>
                <c:pt idx="7535" formatCode="General">
                  <c:v>0.42636600000000008</c:v>
                </c:pt>
                <c:pt idx="7536" formatCode="General">
                  <c:v>0.42524400000000001</c:v>
                </c:pt>
                <c:pt idx="7537" formatCode="General">
                  <c:v>0.42470000000000002</c:v>
                </c:pt>
                <c:pt idx="7538" formatCode="General">
                  <c:v>0.42393000000000008</c:v>
                </c:pt>
                <c:pt idx="7539" formatCode="General">
                  <c:v>0.42341900000000016</c:v>
                </c:pt>
                <c:pt idx="7540" formatCode="General">
                  <c:v>0.42306100000000002</c:v>
                </c:pt>
                <c:pt idx="7541" formatCode="General">
                  <c:v>0.42176200000000008</c:v>
                </c:pt>
                <c:pt idx="7542" formatCode="General">
                  <c:v>0.42119000000000001</c:v>
                </c:pt>
                <c:pt idx="7543" formatCode="General">
                  <c:v>0.42041800000000007</c:v>
                </c:pt>
                <c:pt idx="7544" formatCode="General">
                  <c:v>0.41966100000000001</c:v>
                </c:pt>
                <c:pt idx="7545" formatCode="General">
                  <c:v>0.41873099999999996</c:v>
                </c:pt>
                <c:pt idx="7546" formatCode="General">
                  <c:v>0.418161</c:v>
                </c:pt>
                <c:pt idx="7547" formatCode="General">
                  <c:v>0.41763300000000003</c:v>
                </c:pt>
                <c:pt idx="7548" formatCode="General">
                  <c:v>0.4169520000000001</c:v>
                </c:pt>
                <c:pt idx="7549" formatCode="General">
                  <c:v>0.416103</c:v>
                </c:pt>
                <c:pt idx="7550" formatCode="General">
                  <c:v>0.41568300000000002</c:v>
                </c:pt>
                <c:pt idx="7551" formatCode="General">
                  <c:v>0.41514800000000002</c:v>
                </c:pt>
                <c:pt idx="7552" formatCode="General">
                  <c:v>0.41442100000000009</c:v>
                </c:pt>
                <c:pt idx="7553" formatCode="General">
                  <c:v>0.413796</c:v>
                </c:pt>
                <c:pt idx="7554" formatCode="General">
                  <c:v>0.4133460000000001</c:v>
                </c:pt>
                <c:pt idx="7555" formatCode="General">
                  <c:v>0.41277200000000008</c:v>
                </c:pt>
                <c:pt idx="7556" formatCode="General">
                  <c:v>0.412159</c:v>
                </c:pt>
                <c:pt idx="7557" formatCode="General">
                  <c:v>0.41154800000000002</c:v>
                </c:pt>
                <c:pt idx="7558" formatCode="General">
                  <c:v>0.41078100000000001</c:v>
                </c:pt>
                <c:pt idx="7559" formatCode="General">
                  <c:v>0.41019100000000003</c:v>
                </c:pt>
                <c:pt idx="7560" formatCode="General">
                  <c:v>0.40955600000000003</c:v>
                </c:pt>
                <c:pt idx="7561" formatCode="General">
                  <c:v>0.40786800000000006</c:v>
                </c:pt>
                <c:pt idx="7562" formatCode="General">
                  <c:v>0.40709600000000001</c:v>
                </c:pt>
                <c:pt idx="7563" formatCode="General">
                  <c:v>0.40631800000000007</c:v>
                </c:pt>
                <c:pt idx="7564" formatCode="General">
                  <c:v>0.40551000000000004</c:v>
                </c:pt>
                <c:pt idx="7565" formatCode="General">
                  <c:v>0.4047090000000001</c:v>
                </c:pt>
                <c:pt idx="7566" formatCode="General">
                  <c:v>0.40430700000000008</c:v>
                </c:pt>
                <c:pt idx="7567" formatCode="General">
                  <c:v>0.40354200000000001</c:v>
                </c:pt>
                <c:pt idx="7568" formatCode="General">
                  <c:v>0.39930700000000008</c:v>
                </c:pt>
                <c:pt idx="7569" formatCode="General">
                  <c:v>0.3989350000000001</c:v>
                </c:pt>
                <c:pt idx="7570" formatCode="General">
                  <c:v>0.39866900000000005</c:v>
                </c:pt>
                <c:pt idx="7571" formatCode="General">
                  <c:v>0.39813900000000002</c:v>
                </c:pt>
                <c:pt idx="7572" formatCode="General">
                  <c:v>0.39773200000000003</c:v>
                </c:pt>
                <c:pt idx="7573" formatCode="General">
                  <c:v>0.39711200000000008</c:v>
                </c:pt>
                <c:pt idx="7574" formatCode="General">
                  <c:v>0.39656200000000014</c:v>
                </c:pt>
                <c:pt idx="7575" formatCode="General">
                  <c:v>0.3959660000000001</c:v>
                </c:pt>
                <c:pt idx="7576" formatCode="General">
                  <c:v>0.39550400000000008</c:v>
                </c:pt>
                <c:pt idx="7577" formatCode="General">
                  <c:v>0.39484100000000005</c:v>
                </c:pt>
                <c:pt idx="7578" formatCode="General">
                  <c:v>0.39428500000000005</c:v>
                </c:pt>
                <c:pt idx="7579" formatCode="General">
                  <c:v>0.39380100000000007</c:v>
                </c:pt>
                <c:pt idx="7580" formatCode="General">
                  <c:v>0.39354100000000009</c:v>
                </c:pt>
                <c:pt idx="7581" formatCode="General">
                  <c:v>0.39282600000000012</c:v>
                </c:pt>
                <c:pt idx="7582" formatCode="General">
                  <c:v>0.39227300000000009</c:v>
                </c:pt>
                <c:pt idx="7583" formatCode="General">
                  <c:v>0.39154700000000009</c:v>
                </c:pt>
                <c:pt idx="7584" formatCode="General">
                  <c:v>0.390741</c:v>
                </c:pt>
                <c:pt idx="7585" formatCode="General">
                  <c:v>0.39040800000000009</c:v>
                </c:pt>
                <c:pt idx="7586" formatCode="General">
                  <c:v>0.38969100000000001</c:v>
                </c:pt>
                <c:pt idx="7587" formatCode="General">
                  <c:v>0.389297</c:v>
                </c:pt>
                <c:pt idx="7588" formatCode="General">
                  <c:v>0.38855400000000007</c:v>
                </c:pt>
                <c:pt idx="7589" formatCode="General">
                  <c:v>0.38757700000000006</c:v>
                </c:pt>
                <c:pt idx="7590" formatCode="General">
                  <c:v>0.38660900000000009</c:v>
                </c:pt>
                <c:pt idx="7591" formatCode="General">
                  <c:v>0.38584000000000007</c:v>
                </c:pt>
                <c:pt idx="7592" formatCode="General">
                  <c:v>0.38525100000000001</c:v>
                </c:pt>
                <c:pt idx="7593" formatCode="General">
                  <c:v>0.38492600000000016</c:v>
                </c:pt>
                <c:pt idx="7594" formatCode="General">
                  <c:v>0.38452000000000008</c:v>
                </c:pt>
                <c:pt idx="7595" formatCode="General">
                  <c:v>0.38403500000000002</c:v>
                </c:pt>
                <c:pt idx="7596" formatCode="General">
                  <c:v>0.38290500000000005</c:v>
                </c:pt>
                <c:pt idx="7597" formatCode="General">
                  <c:v>0.38239000000000006</c:v>
                </c:pt>
                <c:pt idx="7598" formatCode="General">
                  <c:v>0.3817640000000001</c:v>
                </c:pt>
                <c:pt idx="7599" formatCode="General">
                  <c:v>0.38097100000000006</c:v>
                </c:pt>
                <c:pt idx="7600" formatCode="General">
                  <c:v>0.38042200000000009</c:v>
                </c:pt>
                <c:pt idx="7601" formatCode="General">
                  <c:v>0.38021300000000002</c:v>
                </c:pt>
                <c:pt idx="7602" formatCode="General">
                  <c:v>0.37977100000000008</c:v>
                </c:pt>
                <c:pt idx="7603" formatCode="General">
                  <c:v>0.37891000000000008</c:v>
                </c:pt>
                <c:pt idx="7604" formatCode="General">
                  <c:v>0.37840300000000016</c:v>
                </c:pt>
                <c:pt idx="7605" formatCode="General">
                  <c:v>0.37788100000000008</c:v>
                </c:pt>
                <c:pt idx="7606" formatCode="General">
                  <c:v>0.37748000000000009</c:v>
                </c:pt>
                <c:pt idx="7607" formatCode="General">
                  <c:v>0.3767620000000001</c:v>
                </c:pt>
                <c:pt idx="7608" formatCode="General">
                  <c:v>0.37639700000000009</c:v>
                </c:pt>
                <c:pt idx="7609" formatCode="General">
                  <c:v>0.37610300000000002</c:v>
                </c:pt>
                <c:pt idx="7610" formatCode="General">
                  <c:v>0.37508400000000008</c:v>
                </c:pt>
                <c:pt idx="7611" formatCode="General">
                  <c:v>0.37438500000000008</c:v>
                </c:pt>
                <c:pt idx="7612" formatCode="General">
                  <c:v>0.37364600000000003</c:v>
                </c:pt>
                <c:pt idx="7613" formatCode="General">
                  <c:v>0.37306600000000006</c:v>
                </c:pt>
                <c:pt idx="7614" formatCode="General">
                  <c:v>0.37247800000000009</c:v>
                </c:pt>
                <c:pt idx="7615" formatCode="General">
                  <c:v>0.37187700000000007</c:v>
                </c:pt>
                <c:pt idx="7616" formatCode="General">
                  <c:v>0.36832000000000009</c:v>
                </c:pt>
                <c:pt idx="7617" formatCode="General">
                  <c:v>0.36788100000000007</c:v>
                </c:pt>
                <c:pt idx="7618" formatCode="General">
                  <c:v>0.36742300000000006</c:v>
                </c:pt>
                <c:pt idx="7619" formatCode="General">
                  <c:v>0.36672300000000002</c:v>
                </c:pt>
                <c:pt idx="7620" formatCode="General">
                  <c:v>0.36498700000000006</c:v>
                </c:pt>
                <c:pt idx="7621" formatCode="General">
                  <c:v>0.36457400000000006</c:v>
                </c:pt>
                <c:pt idx="7622" formatCode="General">
                  <c:v>0.3641100000000001</c:v>
                </c:pt>
                <c:pt idx="7623" formatCode="General">
                  <c:v>0.36363600000000001</c:v>
                </c:pt>
                <c:pt idx="7624" formatCode="General">
                  <c:v>0.36337900000000006</c:v>
                </c:pt>
                <c:pt idx="7625" formatCode="General">
                  <c:v>0.36288700000000007</c:v>
                </c:pt>
                <c:pt idx="7626" formatCode="General">
                  <c:v>0.36247100000000015</c:v>
                </c:pt>
                <c:pt idx="7627" formatCode="General">
                  <c:v>0.36187000000000008</c:v>
                </c:pt>
                <c:pt idx="7628" formatCode="General">
                  <c:v>0.3614500000000001</c:v>
                </c:pt>
                <c:pt idx="7629" formatCode="General">
                  <c:v>0.36084000000000011</c:v>
                </c:pt>
                <c:pt idx="7630" formatCode="General">
                  <c:v>0.3601700000000001</c:v>
                </c:pt>
                <c:pt idx="7631" formatCode="General">
                  <c:v>0.35978500000000002</c:v>
                </c:pt>
                <c:pt idx="7632" formatCode="General">
                  <c:v>0.35940300000000008</c:v>
                </c:pt>
                <c:pt idx="7633" formatCode="General">
                  <c:v>0.358736</c:v>
                </c:pt>
                <c:pt idx="7634" formatCode="General">
                  <c:v>0.35821800000000004</c:v>
                </c:pt>
                <c:pt idx="7635" formatCode="General">
                  <c:v>0.35769400000000001</c:v>
                </c:pt>
                <c:pt idx="7636" formatCode="General">
                  <c:v>0.35724300000000003</c:v>
                </c:pt>
                <c:pt idx="7637" formatCode="General">
                  <c:v>0.35672100000000001</c:v>
                </c:pt>
                <c:pt idx="7638" formatCode="General">
                  <c:v>0.3558960000000001</c:v>
                </c:pt>
                <c:pt idx="7639" formatCode="General">
                  <c:v>0.35555200000000003</c:v>
                </c:pt>
                <c:pt idx="7640" formatCode="General">
                  <c:v>0.35506700000000002</c:v>
                </c:pt>
                <c:pt idx="7641" formatCode="General">
                  <c:v>0.3541180000000001</c:v>
                </c:pt>
                <c:pt idx="7642" formatCode="General">
                  <c:v>0.35357000000000005</c:v>
                </c:pt>
                <c:pt idx="7643" formatCode="General">
                  <c:v>0.353238</c:v>
                </c:pt>
                <c:pt idx="7644" formatCode="General">
                  <c:v>0.35239100000000001</c:v>
                </c:pt>
                <c:pt idx="7645" formatCode="General">
                  <c:v>0.35188000000000014</c:v>
                </c:pt>
                <c:pt idx="7646" formatCode="General">
                  <c:v>0.35136200000000006</c:v>
                </c:pt>
                <c:pt idx="7647" formatCode="General">
                  <c:v>0.3511260000000001</c:v>
                </c:pt>
                <c:pt idx="7648" formatCode="General">
                  <c:v>0.35032400000000008</c:v>
                </c:pt>
                <c:pt idx="7649" formatCode="General">
                  <c:v>0.34939300000000001</c:v>
                </c:pt>
                <c:pt idx="7650" formatCode="General">
                  <c:v>0.34902100000000008</c:v>
                </c:pt>
                <c:pt idx="7651" formatCode="General">
                  <c:v>0.34625500000000003</c:v>
                </c:pt>
                <c:pt idx="7652" formatCode="General">
                  <c:v>0.3458460000000001</c:v>
                </c:pt>
                <c:pt idx="7653" formatCode="General">
                  <c:v>0.34525500000000003</c:v>
                </c:pt>
                <c:pt idx="7654" formatCode="General">
                  <c:v>0.34464600000000001</c:v>
                </c:pt>
                <c:pt idx="7655" formatCode="General">
                  <c:v>0.34438300000000016</c:v>
                </c:pt>
                <c:pt idx="7656" formatCode="General">
                  <c:v>0.34395200000000004</c:v>
                </c:pt>
                <c:pt idx="7657" formatCode="General">
                  <c:v>0.34368300000000002</c:v>
                </c:pt>
                <c:pt idx="7658" formatCode="General">
                  <c:v>0.34316600000000008</c:v>
                </c:pt>
                <c:pt idx="7659" formatCode="General">
                  <c:v>0.34258500000000008</c:v>
                </c:pt>
                <c:pt idx="7660" formatCode="General">
                  <c:v>0.34225500000000003</c:v>
                </c:pt>
                <c:pt idx="7661" formatCode="General">
                  <c:v>0.34177400000000002</c:v>
                </c:pt>
                <c:pt idx="7662" formatCode="General">
                  <c:v>0.34091800000000005</c:v>
                </c:pt>
                <c:pt idx="7663" formatCode="General">
                  <c:v>0.340451</c:v>
                </c:pt>
                <c:pt idx="7664" formatCode="General">
                  <c:v>0.33994800000000008</c:v>
                </c:pt>
                <c:pt idx="7665" formatCode="General">
                  <c:v>0.33942000000000011</c:v>
                </c:pt>
                <c:pt idx="7666" formatCode="General">
                  <c:v>0.33811700000000006</c:v>
                </c:pt>
                <c:pt idx="7667" formatCode="General">
                  <c:v>0.33752700000000008</c:v>
                </c:pt>
                <c:pt idx="7668" formatCode="General">
                  <c:v>0.33715100000000009</c:v>
                </c:pt>
                <c:pt idx="7669" formatCode="General">
                  <c:v>0.33666400000000007</c:v>
                </c:pt>
                <c:pt idx="7670" formatCode="General">
                  <c:v>0.33630500000000008</c:v>
                </c:pt>
                <c:pt idx="7671" formatCode="General">
                  <c:v>0.33377500000000015</c:v>
                </c:pt>
                <c:pt idx="7672" formatCode="General">
                  <c:v>0.33352900000000008</c:v>
                </c:pt>
                <c:pt idx="7673" formatCode="General">
                  <c:v>0.33299800000000007</c:v>
                </c:pt>
                <c:pt idx="7674" formatCode="General">
                  <c:v>0.33224400000000004</c:v>
                </c:pt>
                <c:pt idx="7675" formatCode="General">
                  <c:v>0.33153300000000002</c:v>
                </c:pt>
                <c:pt idx="7676" formatCode="General">
                  <c:v>0.33118300000000006</c:v>
                </c:pt>
                <c:pt idx="7677" formatCode="General">
                  <c:v>0.33061200000000007</c:v>
                </c:pt>
                <c:pt idx="7678" formatCode="General">
                  <c:v>0.3303020000000001</c:v>
                </c:pt>
                <c:pt idx="7679" formatCode="General">
                  <c:v>0.32993500000000009</c:v>
                </c:pt>
                <c:pt idx="7680" formatCode="General">
                  <c:v>0.32949400000000006</c:v>
                </c:pt>
                <c:pt idx="7681" formatCode="General">
                  <c:v>0.32842900000000014</c:v>
                </c:pt>
                <c:pt idx="7682" formatCode="General">
                  <c:v>0.32789500000000016</c:v>
                </c:pt>
                <c:pt idx="7683" formatCode="General">
                  <c:v>0.32731300000000008</c:v>
                </c:pt>
                <c:pt idx="7684" formatCode="General">
                  <c:v>0.32694700000000015</c:v>
                </c:pt>
                <c:pt idx="7685" formatCode="General">
                  <c:v>0.32490000000000008</c:v>
                </c:pt>
                <c:pt idx="7686" formatCode="General">
                  <c:v>0.32439800000000008</c:v>
                </c:pt>
                <c:pt idx="7687" formatCode="General">
                  <c:v>0.32395500000000016</c:v>
                </c:pt>
                <c:pt idx="7688" formatCode="General">
                  <c:v>0.3232620000000001</c:v>
                </c:pt>
                <c:pt idx="7689" formatCode="General">
                  <c:v>0.32291900000000007</c:v>
                </c:pt>
                <c:pt idx="7690" formatCode="General">
                  <c:v>0.32203500000000002</c:v>
                </c:pt>
                <c:pt idx="7691" formatCode="General">
                  <c:v>0.32131300000000007</c:v>
                </c:pt>
                <c:pt idx="7692" formatCode="General">
                  <c:v>0.32085900000000006</c:v>
                </c:pt>
                <c:pt idx="7693" formatCode="General">
                  <c:v>0.32036900000000007</c:v>
                </c:pt>
                <c:pt idx="7694" formatCode="General">
                  <c:v>0.31943300000000002</c:v>
                </c:pt>
                <c:pt idx="7695" formatCode="General">
                  <c:v>0.31886000000000009</c:v>
                </c:pt>
                <c:pt idx="7696" formatCode="General">
                  <c:v>0.31837400000000016</c:v>
                </c:pt>
                <c:pt idx="7697" formatCode="General">
                  <c:v>0.31794800000000006</c:v>
                </c:pt>
                <c:pt idx="7698" formatCode="General">
                  <c:v>0.31736900000000007</c:v>
                </c:pt>
                <c:pt idx="7699" formatCode="General">
                  <c:v>0.31657500000000005</c:v>
                </c:pt>
                <c:pt idx="7700" formatCode="General">
                  <c:v>0.31606200000000007</c:v>
                </c:pt>
                <c:pt idx="7701" formatCode="General">
                  <c:v>0.31563100000000011</c:v>
                </c:pt>
                <c:pt idx="7702" formatCode="General">
                  <c:v>0.31532800000000011</c:v>
                </c:pt>
                <c:pt idx="7703" formatCode="General">
                  <c:v>0.31492700000000007</c:v>
                </c:pt>
                <c:pt idx="7704" formatCode="General">
                  <c:v>0.31412800000000007</c:v>
                </c:pt>
                <c:pt idx="7705" formatCode="General">
                  <c:v>0.31381300000000006</c:v>
                </c:pt>
                <c:pt idx="7706" formatCode="General">
                  <c:v>0.31201100000000009</c:v>
                </c:pt>
                <c:pt idx="7707" formatCode="General">
                  <c:v>0.31170900000000001</c:v>
                </c:pt>
                <c:pt idx="7708" formatCode="General">
                  <c:v>0.3112160000000001</c:v>
                </c:pt>
                <c:pt idx="7709" formatCode="General">
                  <c:v>0.31086000000000014</c:v>
                </c:pt>
                <c:pt idx="7710" formatCode="General">
                  <c:v>0.31053800000000004</c:v>
                </c:pt>
                <c:pt idx="7711" formatCode="General">
                  <c:v>0.31018800000000007</c:v>
                </c:pt>
                <c:pt idx="7712" formatCode="General">
                  <c:v>0.30975900000000001</c:v>
                </c:pt>
                <c:pt idx="7713" formatCode="General">
                  <c:v>0.30953700000000001</c:v>
                </c:pt>
                <c:pt idx="7714" formatCode="General">
                  <c:v>0.30909000000000009</c:v>
                </c:pt>
                <c:pt idx="7715" formatCode="General">
                  <c:v>0.30870000000000003</c:v>
                </c:pt>
                <c:pt idx="7716" formatCode="General">
                  <c:v>0.30838100000000007</c:v>
                </c:pt>
                <c:pt idx="7717" formatCode="General">
                  <c:v>0.30808800000000008</c:v>
                </c:pt>
                <c:pt idx="7718" formatCode="General">
                  <c:v>0.30734200000000006</c:v>
                </c:pt>
                <c:pt idx="7719" formatCode="General">
                  <c:v>0.30680700000000005</c:v>
                </c:pt>
                <c:pt idx="7720" formatCode="General">
                  <c:v>0.30639200000000005</c:v>
                </c:pt>
                <c:pt idx="7721" formatCode="General">
                  <c:v>0.30553600000000003</c:v>
                </c:pt>
                <c:pt idx="7722" formatCode="General">
                  <c:v>0.30507900000000016</c:v>
                </c:pt>
                <c:pt idx="7723" formatCode="General">
                  <c:v>0.30447900000000006</c:v>
                </c:pt>
                <c:pt idx="7724" formatCode="General">
                  <c:v>0.30383600000000011</c:v>
                </c:pt>
                <c:pt idx="7725" formatCode="General">
                  <c:v>0.30340000000000006</c:v>
                </c:pt>
                <c:pt idx="7726" formatCode="General">
                  <c:v>0.30296400000000007</c:v>
                </c:pt>
                <c:pt idx="7727" formatCode="General">
                  <c:v>0.30225000000000002</c:v>
                </c:pt>
                <c:pt idx="7728" formatCode="General">
                  <c:v>0.3019420000000001</c:v>
                </c:pt>
                <c:pt idx="7729" formatCode="General">
                  <c:v>0.30169000000000001</c:v>
                </c:pt>
                <c:pt idx="7730" formatCode="General">
                  <c:v>0.30118500000000009</c:v>
                </c:pt>
                <c:pt idx="7731" formatCode="General">
                  <c:v>0.30068800000000007</c:v>
                </c:pt>
                <c:pt idx="7732" formatCode="General">
                  <c:v>0.30035500000000009</c:v>
                </c:pt>
                <c:pt idx="7733" formatCode="General">
                  <c:v>0.29987800000000009</c:v>
                </c:pt>
                <c:pt idx="7734" formatCode="General">
                  <c:v>0.29948600000000009</c:v>
                </c:pt>
                <c:pt idx="7735" formatCode="General">
                  <c:v>0.29903000000000002</c:v>
                </c:pt>
                <c:pt idx="7736" formatCode="General">
                  <c:v>0.29863200000000001</c:v>
                </c:pt>
                <c:pt idx="7737" formatCode="General">
                  <c:v>0.2981720000000001</c:v>
                </c:pt>
                <c:pt idx="7738" formatCode="General">
                  <c:v>0.29792700000000005</c:v>
                </c:pt>
                <c:pt idx="7739" formatCode="General">
                  <c:v>0.2973590000000001</c:v>
                </c:pt>
                <c:pt idx="7740" formatCode="General">
                  <c:v>0.29596200000000006</c:v>
                </c:pt>
                <c:pt idx="7741" formatCode="General">
                  <c:v>0.29556700000000002</c:v>
                </c:pt>
                <c:pt idx="7742" formatCode="General">
                  <c:v>0.295209</c:v>
                </c:pt>
                <c:pt idx="7743" formatCode="General">
                  <c:v>0.2947510000000001</c:v>
                </c:pt>
                <c:pt idx="7744" formatCode="General">
                  <c:v>0.29177700000000001</c:v>
                </c:pt>
                <c:pt idx="7745" formatCode="General">
                  <c:v>0.2910870000000001</c:v>
                </c:pt>
                <c:pt idx="7746" formatCode="General">
                  <c:v>0.2907050000000001</c:v>
                </c:pt>
                <c:pt idx="7747" formatCode="General">
                  <c:v>0.29044900000000001</c:v>
                </c:pt>
                <c:pt idx="7748" formatCode="General">
                  <c:v>0.290049</c:v>
                </c:pt>
                <c:pt idx="7749" formatCode="General">
                  <c:v>0.2896530000000001</c:v>
                </c:pt>
                <c:pt idx="7750" formatCode="General">
                  <c:v>0.28918500000000008</c:v>
                </c:pt>
                <c:pt idx="7751" formatCode="General">
                  <c:v>0.28878900000000002</c:v>
                </c:pt>
                <c:pt idx="7752" formatCode="General">
                  <c:v>0.28838800000000009</c:v>
                </c:pt>
                <c:pt idx="7753" formatCode="General">
                  <c:v>0.28792200000000007</c:v>
                </c:pt>
                <c:pt idx="7754" formatCode="General">
                  <c:v>0.28747300000000009</c:v>
                </c:pt>
                <c:pt idx="7755" formatCode="General">
                  <c:v>0.2871260000000001</c:v>
                </c:pt>
                <c:pt idx="7756" formatCode="General">
                  <c:v>0.2868460000000001</c:v>
                </c:pt>
                <c:pt idx="7757" formatCode="General">
                  <c:v>0.28644500000000001</c:v>
                </c:pt>
                <c:pt idx="7758" formatCode="General">
                  <c:v>0.28599000000000002</c:v>
                </c:pt>
                <c:pt idx="7759" formatCode="General">
                  <c:v>0.28556200000000004</c:v>
                </c:pt>
                <c:pt idx="7760" formatCode="General">
                  <c:v>0.2851570000000001</c:v>
                </c:pt>
                <c:pt idx="7761" formatCode="General">
                  <c:v>0.2847070000000001</c:v>
                </c:pt>
                <c:pt idx="7762" formatCode="General">
                  <c:v>0.28429499999999996</c:v>
                </c:pt>
                <c:pt idx="7763" formatCode="General">
                  <c:v>0.28397400000000006</c:v>
                </c:pt>
                <c:pt idx="7764" formatCode="General">
                  <c:v>0.28353600000000001</c:v>
                </c:pt>
                <c:pt idx="7765" formatCode="General">
                  <c:v>0.28299400000000002</c:v>
                </c:pt>
                <c:pt idx="7766" formatCode="General">
                  <c:v>0.282503</c:v>
                </c:pt>
                <c:pt idx="7767" formatCode="General">
                  <c:v>0.282053</c:v>
                </c:pt>
                <c:pt idx="7768" formatCode="General">
                  <c:v>0.28120500000000004</c:v>
                </c:pt>
                <c:pt idx="7769" formatCode="General">
                  <c:v>0.2807670000000001</c:v>
                </c:pt>
                <c:pt idx="7770" formatCode="General">
                  <c:v>0.279947</c:v>
                </c:pt>
                <c:pt idx="7771" formatCode="General">
                  <c:v>0.27974400000000005</c:v>
                </c:pt>
                <c:pt idx="7772" formatCode="General">
                  <c:v>0.27935300000000002</c:v>
                </c:pt>
                <c:pt idx="7773" formatCode="General">
                  <c:v>0.27876300000000004</c:v>
                </c:pt>
                <c:pt idx="7774" formatCode="General">
                  <c:v>0.27845800000000004</c:v>
                </c:pt>
                <c:pt idx="7775" formatCode="General">
                  <c:v>0.27808700000000008</c:v>
                </c:pt>
                <c:pt idx="7776" formatCode="General">
                  <c:v>0.2778560000000001</c:v>
                </c:pt>
                <c:pt idx="7777" formatCode="General">
                  <c:v>0.2773210000000001</c:v>
                </c:pt>
                <c:pt idx="7778" formatCode="General">
                  <c:v>0.27696100000000001</c:v>
                </c:pt>
                <c:pt idx="7779" formatCode="General">
                  <c:v>0.27663099999999996</c:v>
                </c:pt>
                <c:pt idx="7780" formatCode="General">
                  <c:v>0.27620300000000003</c:v>
                </c:pt>
                <c:pt idx="7781" formatCode="General">
                  <c:v>0.27590200000000004</c:v>
                </c:pt>
                <c:pt idx="7782" formatCode="General">
                  <c:v>0.27559400000000001</c:v>
                </c:pt>
                <c:pt idx="7783" formatCode="General">
                  <c:v>0.2750530000000001</c:v>
                </c:pt>
                <c:pt idx="7784" formatCode="General">
                  <c:v>0.27474299999999996</c:v>
                </c:pt>
                <c:pt idx="7785" formatCode="General">
                  <c:v>0.27438700000000016</c:v>
                </c:pt>
                <c:pt idx="7786" formatCode="General">
                  <c:v>0.2736590000000001</c:v>
                </c:pt>
                <c:pt idx="7787" formatCode="General">
                  <c:v>0.2733580000000001</c:v>
                </c:pt>
                <c:pt idx="7788" formatCode="General">
                  <c:v>0.27267400000000008</c:v>
                </c:pt>
                <c:pt idx="7789" formatCode="General">
                  <c:v>0.272229</c:v>
                </c:pt>
                <c:pt idx="7790" formatCode="General">
                  <c:v>0.27182300000000009</c:v>
                </c:pt>
                <c:pt idx="7791" formatCode="General">
                  <c:v>0.27137300000000009</c:v>
                </c:pt>
                <c:pt idx="7792" formatCode="General">
                  <c:v>0.27107500000000001</c:v>
                </c:pt>
                <c:pt idx="7793" formatCode="General">
                  <c:v>0.27054900000000004</c:v>
                </c:pt>
                <c:pt idx="7794" formatCode="General">
                  <c:v>0.27008300000000002</c:v>
                </c:pt>
                <c:pt idx="7795" formatCode="General">
                  <c:v>0.2690590000000001</c:v>
                </c:pt>
                <c:pt idx="7796" formatCode="General">
                  <c:v>0.26855000000000001</c:v>
                </c:pt>
                <c:pt idx="7797" formatCode="General">
                  <c:v>0.26819800000000005</c:v>
                </c:pt>
                <c:pt idx="7798" formatCode="General">
                  <c:v>0.26777000000000001</c:v>
                </c:pt>
                <c:pt idx="7799" formatCode="General">
                  <c:v>0.26694400000000001</c:v>
                </c:pt>
                <c:pt idx="7800" formatCode="General">
                  <c:v>0.26655300000000004</c:v>
                </c:pt>
                <c:pt idx="7801" formatCode="General">
                  <c:v>0.264094</c:v>
                </c:pt>
                <c:pt idx="7802" formatCode="General">
                  <c:v>0.26373499999999994</c:v>
                </c:pt>
                <c:pt idx="7803" formatCode="General">
                  <c:v>0.26352900000000001</c:v>
                </c:pt>
                <c:pt idx="7804" formatCode="General">
                  <c:v>0.26321300000000003</c:v>
                </c:pt>
                <c:pt idx="7805" formatCode="General">
                  <c:v>0.26287300000000002</c:v>
                </c:pt>
                <c:pt idx="7806" formatCode="General">
                  <c:v>0.2625300000000001</c:v>
                </c:pt>
                <c:pt idx="7807" formatCode="General">
                  <c:v>0.26216500000000004</c:v>
                </c:pt>
                <c:pt idx="7808" formatCode="General">
                  <c:v>0.26174399999999998</c:v>
                </c:pt>
                <c:pt idx="7809" formatCode="General">
                  <c:v>0.26142300000000002</c:v>
                </c:pt>
                <c:pt idx="7810" formatCode="General">
                  <c:v>0.2608970000000001</c:v>
                </c:pt>
                <c:pt idx="7811" formatCode="General">
                  <c:v>0.26059400000000005</c:v>
                </c:pt>
                <c:pt idx="7812" formatCode="General">
                  <c:v>0.26040400000000002</c:v>
                </c:pt>
                <c:pt idx="7813" formatCode="General">
                  <c:v>0.25999800000000001</c:v>
                </c:pt>
                <c:pt idx="7814" formatCode="General">
                  <c:v>0.25960700000000003</c:v>
                </c:pt>
                <c:pt idx="7815" formatCode="General">
                  <c:v>0.25927</c:v>
                </c:pt>
                <c:pt idx="7816" formatCode="General">
                  <c:v>0.25895900000000011</c:v>
                </c:pt>
                <c:pt idx="7817" formatCode="General">
                  <c:v>0.258494</c:v>
                </c:pt>
                <c:pt idx="7818" formatCode="General">
                  <c:v>0.25808200000000003</c:v>
                </c:pt>
                <c:pt idx="7819" formatCode="General">
                  <c:v>0.257774</c:v>
                </c:pt>
                <c:pt idx="7820" formatCode="General">
                  <c:v>0.257218</c:v>
                </c:pt>
                <c:pt idx="7821" formatCode="General">
                  <c:v>0.25687300000000002</c:v>
                </c:pt>
                <c:pt idx="7822" formatCode="General">
                  <c:v>0.2564240000000001</c:v>
                </c:pt>
                <c:pt idx="7823" formatCode="General">
                  <c:v>0.25612400000000002</c:v>
                </c:pt>
                <c:pt idx="7824" formatCode="General">
                  <c:v>0.25550700000000004</c:v>
                </c:pt>
                <c:pt idx="7825" formatCode="General">
                  <c:v>0.25515600000000005</c:v>
                </c:pt>
                <c:pt idx="7826" formatCode="General">
                  <c:v>0.25492700000000001</c:v>
                </c:pt>
                <c:pt idx="7827" formatCode="General">
                  <c:v>0.25461300000000003</c:v>
                </c:pt>
                <c:pt idx="7828" formatCode="General">
                  <c:v>0.25417400000000001</c:v>
                </c:pt>
                <c:pt idx="7829" formatCode="General">
                  <c:v>0.25370299999999996</c:v>
                </c:pt>
                <c:pt idx="7830" formatCode="General">
                  <c:v>0.25320899999999996</c:v>
                </c:pt>
                <c:pt idx="7831" formatCode="General">
                  <c:v>0.25284800000000002</c:v>
                </c:pt>
                <c:pt idx="7832" formatCode="General">
                  <c:v>0.25246800000000008</c:v>
                </c:pt>
                <c:pt idx="7833" formatCode="General">
                  <c:v>0.25221299999999996</c:v>
                </c:pt>
                <c:pt idx="7834" formatCode="General">
                  <c:v>0.25162200000000001</c:v>
                </c:pt>
                <c:pt idx="7835" formatCode="General">
                  <c:v>0.25137700000000002</c:v>
                </c:pt>
                <c:pt idx="7836" formatCode="General">
                  <c:v>0.25115800000000005</c:v>
                </c:pt>
                <c:pt idx="7837" formatCode="General">
                  <c:v>0.25087700000000002</c:v>
                </c:pt>
                <c:pt idx="7838" formatCode="General">
                  <c:v>0.25022800000000001</c:v>
                </c:pt>
                <c:pt idx="7839" formatCode="General">
                  <c:v>0.24985099999999999</c:v>
                </c:pt>
                <c:pt idx="7840" formatCode="General">
                  <c:v>0.24952199999999999</c:v>
                </c:pt>
                <c:pt idx="7841" formatCode="General">
                  <c:v>0.24891400000000005</c:v>
                </c:pt>
                <c:pt idx="7842" formatCode="General">
                  <c:v>0.24864400000000003</c:v>
                </c:pt>
                <c:pt idx="7843" formatCode="General">
                  <c:v>0.24826000000000004</c:v>
                </c:pt>
                <c:pt idx="7844" formatCode="General">
                  <c:v>0.24804000000000004</c:v>
                </c:pt>
                <c:pt idx="7845" formatCode="General">
                  <c:v>0.24607100000000001</c:v>
                </c:pt>
                <c:pt idx="7846" formatCode="General">
                  <c:v>0.24402900000000002</c:v>
                </c:pt>
                <c:pt idx="7847" formatCode="General">
                  <c:v>0.24364800000000003</c:v>
                </c:pt>
                <c:pt idx="7848" formatCode="General">
                  <c:v>0.24305000000000002</c:v>
                </c:pt>
                <c:pt idx="7849" formatCode="General">
                  <c:v>0.24251800000000004</c:v>
                </c:pt>
                <c:pt idx="7850" formatCode="General">
                  <c:v>0.24215700000000001</c:v>
                </c:pt>
                <c:pt idx="7851" formatCode="General">
                  <c:v>0.24171000000000004</c:v>
                </c:pt>
                <c:pt idx="7852" formatCode="General">
                  <c:v>0.241372</c:v>
                </c:pt>
                <c:pt idx="7853" formatCode="General">
                  <c:v>0.24094100000000002</c:v>
                </c:pt>
                <c:pt idx="7854" formatCode="General">
                  <c:v>0.24047199999999999</c:v>
                </c:pt>
                <c:pt idx="7855" formatCode="General">
                  <c:v>0.24012700000000001</c:v>
                </c:pt>
                <c:pt idx="7856" formatCode="General">
                  <c:v>0.23965600000000001</c:v>
                </c:pt>
                <c:pt idx="7857" formatCode="General">
                  <c:v>0.23889099999999999</c:v>
                </c:pt>
                <c:pt idx="7858" formatCode="General">
                  <c:v>0.23861599999999999</c:v>
                </c:pt>
                <c:pt idx="7859" formatCode="General">
                  <c:v>0.23835100000000001</c:v>
                </c:pt>
                <c:pt idx="7860" formatCode="General">
                  <c:v>0.23786299999999999</c:v>
                </c:pt>
                <c:pt idx="7861" formatCode="General">
                  <c:v>0.23716100000000001</c:v>
                </c:pt>
                <c:pt idx="7862" formatCode="General">
                  <c:v>0.23689900000000003</c:v>
                </c:pt>
                <c:pt idx="7863" formatCode="General">
                  <c:v>0.23524200000000003</c:v>
                </c:pt>
                <c:pt idx="7864" formatCode="General">
                  <c:v>0.23498800000000003</c:v>
                </c:pt>
                <c:pt idx="7865" formatCode="General">
                  <c:v>0.23457800000000001</c:v>
                </c:pt>
                <c:pt idx="7866" formatCode="General">
                  <c:v>0.23425000000000001</c:v>
                </c:pt>
                <c:pt idx="7867" formatCode="General">
                  <c:v>0.23399300000000003</c:v>
                </c:pt>
                <c:pt idx="7868" formatCode="General">
                  <c:v>0.23356900000000003</c:v>
                </c:pt>
                <c:pt idx="7869" formatCode="General">
                  <c:v>0.23311299999999999</c:v>
                </c:pt>
                <c:pt idx="7870" formatCode="General">
                  <c:v>0.23259600000000002</c:v>
                </c:pt>
                <c:pt idx="7871" formatCode="General">
                  <c:v>0.23192699999999999</c:v>
                </c:pt>
                <c:pt idx="7872" formatCode="General">
                  <c:v>0.23175299999999999</c:v>
                </c:pt>
                <c:pt idx="7873" formatCode="General">
                  <c:v>0.23144300000000004</c:v>
                </c:pt>
                <c:pt idx="7874" formatCode="General">
                  <c:v>0.231073</c:v>
                </c:pt>
                <c:pt idx="7875" formatCode="General">
                  <c:v>0.23033500000000001</c:v>
                </c:pt>
                <c:pt idx="7876" formatCode="General">
                  <c:v>0.23004700000000003</c:v>
                </c:pt>
                <c:pt idx="7877" formatCode="General">
                  <c:v>0.22970800000000002</c:v>
                </c:pt>
                <c:pt idx="7878" formatCode="General">
                  <c:v>0.22935700000000001</c:v>
                </c:pt>
                <c:pt idx="7879" formatCode="General">
                  <c:v>0.22898499999999999</c:v>
                </c:pt>
                <c:pt idx="7880" formatCode="General">
                  <c:v>0.22842599999999999</c:v>
                </c:pt>
                <c:pt idx="7881" formatCode="General">
                  <c:v>0.22811100000000001</c:v>
                </c:pt>
                <c:pt idx="7882" formatCode="General">
                  <c:v>0.22761700000000001</c:v>
                </c:pt>
                <c:pt idx="7883" formatCode="General">
                  <c:v>0.22723399999999999</c:v>
                </c:pt>
                <c:pt idx="7884" formatCode="General">
                  <c:v>0.22691700000000004</c:v>
                </c:pt>
                <c:pt idx="7885" formatCode="General">
                  <c:v>0.22558400000000001</c:v>
                </c:pt>
                <c:pt idx="7886" formatCode="General">
                  <c:v>0.22524100000000002</c:v>
                </c:pt>
                <c:pt idx="7887" formatCode="General">
                  <c:v>0.22497600000000001</c:v>
                </c:pt>
                <c:pt idx="7888" formatCode="General">
                  <c:v>0.22455800000000001</c:v>
                </c:pt>
                <c:pt idx="7889" formatCode="General">
                  <c:v>0.22428100000000001</c:v>
                </c:pt>
                <c:pt idx="7890" formatCode="General">
                  <c:v>0.22399200000000002</c:v>
                </c:pt>
                <c:pt idx="7891" formatCode="General">
                  <c:v>0.223695</c:v>
                </c:pt>
                <c:pt idx="7892" formatCode="General">
                  <c:v>0.22336900000000001</c:v>
                </c:pt>
                <c:pt idx="7893" formatCode="General">
                  <c:v>0.22290199999999999</c:v>
                </c:pt>
                <c:pt idx="7894" formatCode="General">
                  <c:v>0.22244900000000004</c:v>
                </c:pt>
                <c:pt idx="7895" formatCode="General">
                  <c:v>0.22226399999999999</c:v>
                </c:pt>
                <c:pt idx="7896" formatCode="General">
                  <c:v>0.22186600000000001</c:v>
                </c:pt>
                <c:pt idx="7897" formatCode="General">
                  <c:v>0.22121199999999999</c:v>
                </c:pt>
                <c:pt idx="7898" formatCode="General">
                  <c:v>0.22098599999999999</c:v>
                </c:pt>
                <c:pt idx="7899" formatCode="General">
                  <c:v>0.22075600000000001</c:v>
                </c:pt>
                <c:pt idx="7900" formatCode="General">
                  <c:v>0.22048000000000001</c:v>
                </c:pt>
                <c:pt idx="7901" formatCode="General">
                  <c:v>0.21987699999999999</c:v>
                </c:pt>
                <c:pt idx="7902" formatCode="General">
                  <c:v>0.21955000000000002</c:v>
                </c:pt>
                <c:pt idx="7903" formatCode="General">
                  <c:v>0.21901700000000002</c:v>
                </c:pt>
                <c:pt idx="7904" formatCode="General">
                  <c:v>0.21851500000000001</c:v>
                </c:pt>
                <c:pt idx="7905" formatCode="General">
                  <c:v>0.21804000000000004</c:v>
                </c:pt>
                <c:pt idx="7906" formatCode="General">
                  <c:v>0.21783000000000002</c:v>
                </c:pt>
                <c:pt idx="7907" formatCode="General">
                  <c:v>0.21756000000000003</c:v>
                </c:pt>
                <c:pt idx="7908" formatCode="General">
                  <c:v>0.21715200000000001</c:v>
                </c:pt>
                <c:pt idx="7909" formatCode="General">
                  <c:v>0.21675800000000003</c:v>
                </c:pt>
                <c:pt idx="7910" formatCode="General">
                  <c:v>0.21452700000000002</c:v>
                </c:pt>
                <c:pt idx="7911" formatCode="General">
                  <c:v>0.21417700000000001</c:v>
                </c:pt>
                <c:pt idx="7912" formatCode="General">
                  <c:v>0.21387700000000001</c:v>
                </c:pt>
                <c:pt idx="7913" formatCode="General">
                  <c:v>0.21361700000000003</c:v>
                </c:pt>
                <c:pt idx="7914" formatCode="General">
                  <c:v>0.21320700000000004</c:v>
                </c:pt>
                <c:pt idx="7915" formatCode="General">
                  <c:v>0.21281400000000003</c:v>
                </c:pt>
                <c:pt idx="7916" formatCode="General">
                  <c:v>0.21190900000000001</c:v>
                </c:pt>
                <c:pt idx="7917" formatCode="General">
                  <c:v>0.211622</c:v>
                </c:pt>
                <c:pt idx="7918" formatCode="General">
                  <c:v>0.21139600000000003</c:v>
                </c:pt>
                <c:pt idx="7919" formatCode="General">
                  <c:v>0.21111199999999999</c:v>
                </c:pt>
                <c:pt idx="7920" formatCode="General">
                  <c:v>0.21063000000000001</c:v>
                </c:pt>
                <c:pt idx="7921" formatCode="General">
                  <c:v>0.21027999999999999</c:v>
                </c:pt>
                <c:pt idx="7922" formatCode="General">
                  <c:v>0.21003700000000003</c:v>
                </c:pt>
                <c:pt idx="7923" formatCode="General">
                  <c:v>0.20977000000000001</c:v>
                </c:pt>
                <c:pt idx="7924" formatCode="General">
                  <c:v>0.209374</c:v>
                </c:pt>
                <c:pt idx="7925" formatCode="General">
                  <c:v>0.209124</c:v>
                </c:pt>
                <c:pt idx="7926" formatCode="General">
                  <c:v>0.20891300000000002</c:v>
                </c:pt>
                <c:pt idx="7927" formatCode="General">
                  <c:v>0.20865300000000001</c:v>
                </c:pt>
                <c:pt idx="7928" formatCode="General">
                  <c:v>0.20837900000000001</c:v>
                </c:pt>
                <c:pt idx="7929" formatCode="General">
                  <c:v>0.20785400000000001</c:v>
                </c:pt>
                <c:pt idx="7930" formatCode="General">
                  <c:v>0.20758599999999999</c:v>
                </c:pt>
                <c:pt idx="7931" formatCode="General">
                  <c:v>0.207376</c:v>
                </c:pt>
                <c:pt idx="7932" formatCode="General">
                  <c:v>0.20710999999999999</c:v>
                </c:pt>
                <c:pt idx="7933" formatCode="General">
                  <c:v>0.20679700000000004</c:v>
                </c:pt>
                <c:pt idx="7934" formatCode="General">
                  <c:v>0.20657300000000001</c:v>
                </c:pt>
                <c:pt idx="7935" formatCode="General">
                  <c:v>0.20614099999999999</c:v>
                </c:pt>
                <c:pt idx="7936" formatCode="General">
                  <c:v>0.20588100000000001</c:v>
                </c:pt>
                <c:pt idx="7937" formatCode="General">
                  <c:v>0.20553199999999999</c:v>
                </c:pt>
                <c:pt idx="7938" formatCode="General">
                  <c:v>0.205179</c:v>
                </c:pt>
                <c:pt idx="7939" formatCode="General">
                  <c:v>0.20494300000000001</c:v>
                </c:pt>
                <c:pt idx="7940" formatCode="General">
                  <c:v>0.20460400000000001</c:v>
                </c:pt>
                <c:pt idx="7941" formatCode="General">
                  <c:v>0.20421500000000004</c:v>
                </c:pt>
                <c:pt idx="7942" formatCode="General">
                  <c:v>0.20403700000000002</c:v>
                </c:pt>
                <c:pt idx="7943" formatCode="General">
                  <c:v>0.20380100000000001</c:v>
                </c:pt>
                <c:pt idx="7944" formatCode="General">
                  <c:v>0.20334099999999999</c:v>
                </c:pt>
                <c:pt idx="7945" formatCode="General">
                  <c:v>0.20291300000000004</c:v>
                </c:pt>
                <c:pt idx="7946" formatCode="General">
                  <c:v>0.20265</c:v>
                </c:pt>
                <c:pt idx="7947" formatCode="General">
                  <c:v>0.20203499999999999</c:v>
                </c:pt>
                <c:pt idx="7948" formatCode="General">
                  <c:v>0.20169100000000001</c:v>
                </c:pt>
                <c:pt idx="7949" formatCode="General">
                  <c:v>0.20126600000000003</c:v>
                </c:pt>
                <c:pt idx="7950" formatCode="General">
                  <c:v>0.201071</c:v>
                </c:pt>
                <c:pt idx="7951" formatCode="General">
                  <c:v>0.20083500000000001</c:v>
                </c:pt>
                <c:pt idx="7952" formatCode="General">
                  <c:v>0.20043800000000003</c:v>
                </c:pt>
                <c:pt idx="7953" formatCode="General">
                  <c:v>0.20009800000000003</c:v>
                </c:pt>
                <c:pt idx="7954" formatCode="General">
                  <c:v>0.199601</c:v>
                </c:pt>
                <c:pt idx="7955" formatCode="General">
                  <c:v>0.19924600000000003</c:v>
                </c:pt>
                <c:pt idx="7956" formatCode="General">
                  <c:v>0.19897000000000001</c:v>
                </c:pt>
                <c:pt idx="7957" formatCode="General">
                  <c:v>0.19869899999999999</c:v>
                </c:pt>
                <c:pt idx="7958" formatCode="General">
                  <c:v>0.19831099999999999</c:v>
                </c:pt>
                <c:pt idx="7959" formatCode="General">
                  <c:v>0.19800699999999999</c:v>
                </c:pt>
                <c:pt idx="7960" formatCode="General">
                  <c:v>0.19779600000000003</c:v>
                </c:pt>
                <c:pt idx="7961" formatCode="General">
                  <c:v>0.19750100000000001</c:v>
                </c:pt>
                <c:pt idx="7962" formatCode="General">
                  <c:v>0.19706599999999999</c:v>
                </c:pt>
                <c:pt idx="7963" formatCode="General">
                  <c:v>0.196352</c:v>
                </c:pt>
                <c:pt idx="7964" formatCode="General">
                  <c:v>0.19609799999999999</c:v>
                </c:pt>
                <c:pt idx="7965" formatCode="General">
                  <c:v>0.195822</c:v>
                </c:pt>
                <c:pt idx="7966" formatCode="General">
                  <c:v>0.19547700000000001</c:v>
                </c:pt>
                <c:pt idx="7967" formatCode="General">
                  <c:v>0.19491300000000003</c:v>
                </c:pt>
                <c:pt idx="7968" formatCode="General">
                  <c:v>0.19475000000000001</c:v>
                </c:pt>
                <c:pt idx="7969" formatCode="General">
                  <c:v>0.19442599999999999</c:v>
                </c:pt>
                <c:pt idx="7970" formatCode="General">
                  <c:v>0.19397900000000001</c:v>
                </c:pt>
                <c:pt idx="7971" formatCode="General">
                  <c:v>0.19371500000000003</c:v>
                </c:pt>
                <c:pt idx="7972" formatCode="General">
                  <c:v>0.19184699999999999</c:v>
                </c:pt>
                <c:pt idx="7973" formatCode="General">
                  <c:v>0.19165599999999997</c:v>
                </c:pt>
                <c:pt idx="7974" formatCode="General">
                  <c:v>0.191223</c:v>
                </c:pt>
                <c:pt idx="7975" formatCode="General">
                  <c:v>0.190858</c:v>
                </c:pt>
                <c:pt idx="7976" formatCode="General">
                  <c:v>0.19062799999999996</c:v>
                </c:pt>
                <c:pt idx="7977" formatCode="General">
                  <c:v>0.190391</c:v>
                </c:pt>
                <c:pt idx="7978" formatCode="General">
                  <c:v>0.19012699999999996</c:v>
                </c:pt>
                <c:pt idx="7979" formatCode="General">
                  <c:v>0.18982900000000003</c:v>
                </c:pt>
                <c:pt idx="7980" formatCode="General">
                  <c:v>0.18957099999999999</c:v>
                </c:pt>
                <c:pt idx="7981" formatCode="General">
                  <c:v>0.18939500000000004</c:v>
                </c:pt>
                <c:pt idx="7982" formatCode="General">
                  <c:v>0.18897500000000003</c:v>
                </c:pt>
                <c:pt idx="7983" formatCode="General">
                  <c:v>0.18878700000000004</c:v>
                </c:pt>
                <c:pt idx="7984" formatCode="General">
                  <c:v>0.18842000000000003</c:v>
                </c:pt>
                <c:pt idx="7985" formatCode="General">
                  <c:v>0.18822700000000003</c:v>
                </c:pt>
                <c:pt idx="7986" formatCode="General">
                  <c:v>0.18803900000000004</c:v>
                </c:pt>
                <c:pt idx="7987" formatCode="General">
                  <c:v>0.18755500000000003</c:v>
                </c:pt>
                <c:pt idx="7988" formatCode="General">
                  <c:v>0.18740400000000002</c:v>
                </c:pt>
                <c:pt idx="7989" formatCode="General">
                  <c:v>0.18722200000000003</c:v>
                </c:pt>
                <c:pt idx="7990" formatCode="General">
                  <c:v>0.18701200000000004</c:v>
                </c:pt>
                <c:pt idx="7991" formatCode="General">
                  <c:v>0.18674900000000005</c:v>
                </c:pt>
                <c:pt idx="7992" formatCode="General">
                  <c:v>0.18616300000000002</c:v>
                </c:pt>
                <c:pt idx="7993" formatCode="General">
                  <c:v>0.18580300000000002</c:v>
                </c:pt>
                <c:pt idx="7994" formatCode="General">
                  <c:v>0.18541100000000002</c:v>
                </c:pt>
                <c:pt idx="7995" formatCode="General">
                  <c:v>0.18497000000000002</c:v>
                </c:pt>
                <c:pt idx="7996" formatCode="General">
                  <c:v>0.18479300000000004</c:v>
                </c:pt>
                <c:pt idx="7997" formatCode="General">
                  <c:v>0.18449000000000002</c:v>
                </c:pt>
                <c:pt idx="7998" formatCode="General">
                  <c:v>0.18426800000000002</c:v>
                </c:pt>
                <c:pt idx="7999" formatCode="General">
                  <c:v>0.18395400000000003</c:v>
                </c:pt>
                <c:pt idx="8000" formatCode="General">
                  <c:v>0.18360599999999999</c:v>
                </c:pt>
                <c:pt idx="8001" formatCode="General">
                  <c:v>0.18333500000000003</c:v>
                </c:pt>
                <c:pt idx="8002" formatCode="General">
                  <c:v>0.18313099999999999</c:v>
                </c:pt>
                <c:pt idx="8003" formatCode="General">
                  <c:v>0.18294000000000002</c:v>
                </c:pt>
                <c:pt idx="8004" formatCode="General">
                  <c:v>0.18264500000000003</c:v>
                </c:pt>
                <c:pt idx="8005" formatCode="General">
                  <c:v>0.18242900000000004</c:v>
                </c:pt>
                <c:pt idx="8006" formatCode="General">
                  <c:v>0.18211800000000003</c:v>
                </c:pt>
                <c:pt idx="8007" formatCode="General">
                  <c:v>0.18165400000000001</c:v>
                </c:pt>
                <c:pt idx="8008" formatCode="General">
                  <c:v>0.18141200000000002</c:v>
                </c:pt>
                <c:pt idx="8009" formatCode="General">
                  <c:v>0.18115400000000001</c:v>
                </c:pt>
                <c:pt idx="8010" formatCode="General">
                  <c:v>0.18092700000000003</c:v>
                </c:pt>
                <c:pt idx="8011" formatCode="General">
                  <c:v>0.180675</c:v>
                </c:pt>
                <c:pt idx="8012" formatCode="General">
                  <c:v>0.18018400000000001</c:v>
                </c:pt>
                <c:pt idx="8013" formatCode="General">
                  <c:v>0.18000200000000002</c:v>
                </c:pt>
                <c:pt idx="8014" formatCode="General">
                  <c:v>0.17985400000000001</c:v>
                </c:pt>
                <c:pt idx="8015" formatCode="General">
                  <c:v>0.17960599999999999</c:v>
                </c:pt>
                <c:pt idx="8016" formatCode="General">
                  <c:v>0.17937</c:v>
                </c:pt>
                <c:pt idx="8017" formatCode="General">
                  <c:v>0.17777699999999999</c:v>
                </c:pt>
                <c:pt idx="8018" formatCode="General">
                  <c:v>0.17751400000000003</c:v>
                </c:pt>
                <c:pt idx="8019" formatCode="General">
                  <c:v>0.17731200000000003</c:v>
                </c:pt>
                <c:pt idx="8020" formatCode="General">
                  <c:v>0.17694100000000001</c:v>
                </c:pt>
                <c:pt idx="8021" formatCode="General">
                  <c:v>0.17671500000000004</c:v>
                </c:pt>
                <c:pt idx="8022" formatCode="General">
                  <c:v>0.17547399999999999</c:v>
                </c:pt>
                <c:pt idx="8023" formatCode="General">
                  <c:v>0.17490900000000004</c:v>
                </c:pt>
                <c:pt idx="8024" formatCode="General">
                  <c:v>0.17458099999999999</c:v>
                </c:pt>
                <c:pt idx="8025" formatCode="General">
                  <c:v>0.17430899999999999</c:v>
                </c:pt>
                <c:pt idx="8026" formatCode="General">
                  <c:v>0.17402699999999999</c:v>
                </c:pt>
                <c:pt idx="8027" formatCode="General">
                  <c:v>0.17383100000000001</c:v>
                </c:pt>
                <c:pt idx="8028" formatCode="General">
                  <c:v>0.173121</c:v>
                </c:pt>
                <c:pt idx="8029" formatCode="General">
                  <c:v>0.17196500000000003</c:v>
                </c:pt>
                <c:pt idx="8030" formatCode="General">
                  <c:v>0.17157500000000001</c:v>
                </c:pt>
                <c:pt idx="8031" formatCode="General">
                  <c:v>0.17135700000000001</c:v>
                </c:pt>
                <c:pt idx="8032" formatCode="General">
                  <c:v>0.17105799999999999</c:v>
                </c:pt>
                <c:pt idx="8033" formatCode="General">
                  <c:v>0.17069200000000001</c:v>
                </c:pt>
                <c:pt idx="8034" formatCode="General">
                  <c:v>0.17030100000000001</c:v>
                </c:pt>
                <c:pt idx="8035" formatCode="General">
                  <c:v>0.170131</c:v>
                </c:pt>
                <c:pt idx="8036" formatCode="General">
                  <c:v>0.16991100000000003</c:v>
                </c:pt>
                <c:pt idx="8037" formatCode="General">
                  <c:v>0.169354</c:v>
                </c:pt>
                <c:pt idx="8038" formatCode="General">
                  <c:v>0.16909399999999999</c:v>
                </c:pt>
                <c:pt idx="8039" formatCode="General">
                  <c:v>0.16884099999999999</c:v>
                </c:pt>
                <c:pt idx="8040" formatCode="General">
                  <c:v>0.168603</c:v>
                </c:pt>
                <c:pt idx="8041" formatCode="General">
                  <c:v>0.16792599999999999</c:v>
                </c:pt>
                <c:pt idx="8042" formatCode="General">
                  <c:v>0.167684</c:v>
                </c:pt>
                <c:pt idx="8043" formatCode="General">
                  <c:v>0.16753899999999999</c:v>
                </c:pt>
                <c:pt idx="8044" formatCode="General">
                  <c:v>0.16736999999999999</c:v>
                </c:pt>
                <c:pt idx="8045" formatCode="General">
                  <c:v>0.16716400000000001</c:v>
                </c:pt>
                <c:pt idx="8046" formatCode="General">
                  <c:v>0.16675999999999999</c:v>
                </c:pt>
                <c:pt idx="8047" formatCode="General">
                  <c:v>0.16654600000000003</c:v>
                </c:pt>
                <c:pt idx="8048" formatCode="General">
                  <c:v>0.16628100000000001</c:v>
                </c:pt>
                <c:pt idx="8049" formatCode="General">
                  <c:v>0.16600300000000001</c:v>
                </c:pt>
                <c:pt idx="8050" formatCode="General">
                  <c:v>0.16567999999999997</c:v>
                </c:pt>
                <c:pt idx="8051" formatCode="General">
                  <c:v>0.16534399999999999</c:v>
                </c:pt>
                <c:pt idx="8052" formatCode="General">
                  <c:v>0.16508600000000001</c:v>
                </c:pt>
                <c:pt idx="8053" formatCode="General">
                  <c:v>0.164073</c:v>
                </c:pt>
                <c:pt idx="8054" formatCode="General">
                  <c:v>0.163859</c:v>
                </c:pt>
                <c:pt idx="8055" formatCode="General">
                  <c:v>0.16342599999999999</c:v>
                </c:pt>
                <c:pt idx="8056" formatCode="General">
                  <c:v>0.16311500000000001</c:v>
                </c:pt>
                <c:pt idx="8057" formatCode="General">
                  <c:v>0.16293199999999999</c:v>
                </c:pt>
                <c:pt idx="8058" formatCode="General">
                  <c:v>0.16262199999999996</c:v>
                </c:pt>
                <c:pt idx="8059" formatCode="General">
                  <c:v>0.16237699999999997</c:v>
                </c:pt>
                <c:pt idx="8060" formatCode="General">
                  <c:v>0.16213</c:v>
                </c:pt>
                <c:pt idx="8061" formatCode="General">
                  <c:v>0.16194600000000003</c:v>
                </c:pt>
                <c:pt idx="8062" formatCode="General">
                  <c:v>0.16175300000000001</c:v>
                </c:pt>
                <c:pt idx="8063" formatCode="General">
                  <c:v>0.16156300000000001</c:v>
                </c:pt>
                <c:pt idx="8064" formatCode="General">
                  <c:v>0.161381</c:v>
                </c:pt>
                <c:pt idx="8065" formatCode="General">
                  <c:v>0.16117099999999998</c:v>
                </c:pt>
                <c:pt idx="8066" formatCode="General">
                  <c:v>0.16093199999999999</c:v>
                </c:pt>
                <c:pt idx="8067" formatCode="General">
                  <c:v>0.16061600000000001</c:v>
                </c:pt>
                <c:pt idx="8068" formatCode="General">
                  <c:v>0.16029299999999999</c:v>
                </c:pt>
                <c:pt idx="8069" formatCode="General">
                  <c:v>0.15968599999999999</c:v>
                </c:pt>
                <c:pt idx="8070" formatCode="General">
                  <c:v>0.15951000000000004</c:v>
                </c:pt>
                <c:pt idx="8071" formatCode="General">
                  <c:v>0.15930400000000003</c:v>
                </c:pt>
                <c:pt idx="8072" formatCode="General">
                  <c:v>0.15908800000000003</c:v>
                </c:pt>
                <c:pt idx="8073" formatCode="General">
                  <c:v>0.15889000000000003</c:v>
                </c:pt>
                <c:pt idx="8074" formatCode="General">
                  <c:v>0.15853400000000004</c:v>
                </c:pt>
                <c:pt idx="8075" formatCode="General">
                  <c:v>0.15831200000000004</c:v>
                </c:pt>
                <c:pt idx="8076" formatCode="General">
                  <c:v>0.15664400000000003</c:v>
                </c:pt>
                <c:pt idx="8077" formatCode="General">
                  <c:v>0.15645000000000003</c:v>
                </c:pt>
                <c:pt idx="8078" formatCode="General">
                  <c:v>0.15630100000000002</c:v>
                </c:pt>
                <c:pt idx="8079" formatCode="General">
                  <c:v>0.15611700000000003</c:v>
                </c:pt>
                <c:pt idx="8080" formatCode="General">
                  <c:v>0.15592800000000004</c:v>
                </c:pt>
                <c:pt idx="8081" formatCode="General">
                  <c:v>0.15557299999999999</c:v>
                </c:pt>
                <c:pt idx="8082" formatCode="General">
                  <c:v>0.15533100000000002</c:v>
                </c:pt>
                <c:pt idx="8083" formatCode="General">
                  <c:v>0.15504300000000001</c:v>
                </c:pt>
                <c:pt idx="8084" formatCode="General">
                  <c:v>0.15473400000000004</c:v>
                </c:pt>
                <c:pt idx="8085" formatCode="General">
                  <c:v>0.15444500000000005</c:v>
                </c:pt>
                <c:pt idx="8086" formatCode="General">
                  <c:v>0.15419900000000003</c:v>
                </c:pt>
                <c:pt idx="8087" formatCode="General">
                  <c:v>0.15392900000000004</c:v>
                </c:pt>
                <c:pt idx="8088" formatCode="General">
                  <c:v>0.15356700000000004</c:v>
                </c:pt>
                <c:pt idx="8089" formatCode="General">
                  <c:v>0.15330000000000002</c:v>
                </c:pt>
                <c:pt idx="8090" formatCode="General">
                  <c:v>0.15311400000000003</c:v>
                </c:pt>
                <c:pt idx="8091" formatCode="General">
                  <c:v>0.15255199999999999</c:v>
                </c:pt>
                <c:pt idx="8092" formatCode="General">
                  <c:v>0.15234800000000004</c:v>
                </c:pt>
                <c:pt idx="8093" formatCode="General">
                  <c:v>0.15212400000000001</c:v>
                </c:pt>
                <c:pt idx="8094" formatCode="General">
                  <c:v>0.15186200000000002</c:v>
                </c:pt>
                <c:pt idx="8095" formatCode="General">
                  <c:v>0.15151800000000004</c:v>
                </c:pt>
                <c:pt idx="8096" formatCode="General">
                  <c:v>0.15124600000000002</c:v>
                </c:pt>
                <c:pt idx="8097" formatCode="General">
                  <c:v>0.15107100000000001</c:v>
                </c:pt>
                <c:pt idx="8098" formatCode="General">
                  <c:v>0.15077299999999999</c:v>
                </c:pt>
                <c:pt idx="8099" formatCode="General">
                  <c:v>0.15055800000000003</c:v>
                </c:pt>
                <c:pt idx="8100" formatCode="General">
                  <c:v>0.15040600000000004</c:v>
                </c:pt>
                <c:pt idx="8101" formatCode="General">
                  <c:v>0.150172</c:v>
                </c:pt>
                <c:pt idx="8102" formatCode="General">
                  <c:v>0.14988000000000001</c:v>
                </c:pt>
                <c:pt idx="8103" formatCode="General">
                  <c:v>0.14964000000000002</c:v>
                </c:pt>
                <c:pt idx="8104" formatCode="General">
                  <c:v>0.14931300000000003</c:v>
                </c:pt>
                <c:pt idx="8105" formatCode="General">
                  <c:v>0.14898000000000003</c:v>
                </c:pt>
                <c:pt idx="8106" formatCode="General">
                  <c:v>0.14852399999999999</c:v>
                </c:pt>
                <c:pt idx="8107" formatCode="General">
                  <c:v>0.14828500000000003</c:v>
                </c:pt>
                <c:pt idx="8108" formatCode="General">
                  <c:v>0.14813499999999999</c:v>
                </c:pt>
                <c:pt idx="8109" formatCode="General">
                  <c:v>0.14765900000000001</c:v>
                </c:pt>
                <c:pt idx="8110" formatCode="General">
                  <c:v>0.14743900000000001</c:v>
                </c:pt>
                <c:pt idx="8111" formatCode="General">
                  <c:v>0.14719199999999999</c:v>
                </c:pt>
                <c:pt idx="8112" formatCode="General">
                  <c:v>0.14699200000000004</c:v>
                </c:pt>
                <c:pt idx="8113" formatCode="General">
                  <c:v>0.14659200000000003</c:v>
                </c:pt>
                <c:pt idx="8114" formatCode="General">
                  <c:v>0.14635600000000001</c:v>
                </c:pt>
                <c:pt idx="8115" formatCode="General">
                  <c:v>0.14616199999999999</c:v>
                </c:pt>
                <c:pt idx="8116" formatCode="General">
                  <c:v>0.14594000000000001</c:v>
                </c:pt>
                <c:pt idx="8117" formatCode="General">
                  <c:v>0.14577599999999999</c:v>
                </c:pt>
                <c:pt idx="8118" formatCode="General">
                  <c:v>0.14556300000000003</c:v>
                </c:pt>
                <c:pt idx="8119" formatCode="General">
                  <c:v>0.14530499999999999</c:v>
                </c:pt>
                <c:pt idx="8120" formatCode="General">
                  <c:v>0.14507999999999999</c:v>
                </c:pt>
                <c:pt idx="8121" formatCode="General">
                  <c:v>0.144874</c:v>
                </c:pt>
                <c:pt idx="8122" formatCode="General">
                  <c:v>0.14468200000000001</c:v>
                </c:pt>
                <c:pt idx="8123" formatCode="General">
                  <c:v>0.14451300000000003</c:v>
                </c:pt>
                <c:pt idx="8124" formatCode="General">
                  <c:v>0.14420600000000003</c:v>
                </c:pt>
                <c:pt idx="8125" formatCode="General">
                  <c:v>0.14397900000000002</c:v>
                </c:pt>
                <c:pt idx="8126" formatCode="General">
                  <c:v>0.14383000000000001</c:v>
                </c:pt>
                <c:pt idx="8127" formatCode="General">
                  <c:v>0.14327500000000001</c:v>
                </c:pt>
                <c:pt idx="8128" formatCode="General">
                  <c:v>0.14302100000000001</c:v>
                </c:pt>
                <c:pt idx="8129" formatCode="General">
                  <c:v>0.14283999999999999</c:v>
                </c:pt>
                <c:pt idx="8130" formatCode="General">
                  <c:v>0.14259200000000002</c:v>
                </c:pt>
                <c:pt idx="8131" formatCode="General">
                  <c:v>0.142372</c:v>
                </c:pt>
                <c:pt idx="8132" formatCode="General">
                  <c:v>0.14202799999999999</c:v>
                </c:pt>
                <c:pt idx="8133" formatCode="General">
                  <c:v>0.14177699999999999</c:v>
                </c:pt>
                <c:pt idx="8134" formatCode="General">
                  <c:v>0.14158699999999999</c:v>
                </c:pt>
                <c:pt idx="8135" formatCode="General">
                  <c:v>0.14146200000000003</c:v>
                </c:pt>
                <c:pt idx="8136" formatCode="General">
                  <c:v>0.14106199999999999</c:v>
                </c:pt>
                <c:pt idx="8137" formatCode="General">
                  <c:v>0.14085</c:v>
                </c:pt>
                <c:pt idx="8138" formatCode="General">
                  <c:v>0.14035600000000001</c:v>
                </c:pt>
                <c:pt idx="8139" formatCode="General">
                  <c:v>0.14014299999999999</c:v>
                </c:pt>
                <c:pt idx="8140" formatCode="General">
                  <c:v>0.14001400000000003</c:v>
                </c:pt>
                <c:pt idx="8141" formatCode="General">
                  <c:v>0.13967599999999997</c:v>
                </c:pt>
                <c:pt idx="8142" formatCode="General">
                  <c:v>0.13945500000000002</c:v>
                </c:pt>
                <c:pt idx="8143" formatCode="General">
                  <c:v>0.13922899999999999</c:v>
                </c:pt>
                <c:pt idx="8144" formatCode="General">
                  <c:v>0.13903399999999999</c:v>
                </c:pt>
                <c:pt idx="8145" formatCode="General">
                  <c:v>0.13772799999999999</c:v>
                </c:pt>
                <c:pt idx="8146" formatCode="General">
                  <c:v>0.13755400000000001</c:v>
                </c:pt>
                <c:pt idx="8147" formatCode="General">
                  <c:v>0.13738700000000001</c:v>
                </c:pt>
                <c:pt idx="8148" formatCode="General">
                  <c:v>0.13719000000000001</c:v>
                </c:pt>
                <c:pt idx="8149" formatCode="General">
                  <c:v>0.13705000000000001</c:v>
                </c:pt>
                <c:pt idx="8150" formatCode="General">
                  <c:v>0.13691200000000003</c:v>
                </c:pt>
                <c:pt idx="8151" formatCode="General">
                  <c:v>0.13674900000000004</c:v>
                </c:pt>
                <c:pt idx="8152" formatCode="General">
                  <c:v>0.13655100000000001</c:v>
                </c:pt>
                <c:pt idx="8153" formatCode="General">
                  <c:v>0.13630600000000001</c:v>
                </c:pt>
                <c:pt idx="8154" formatCode="General">
                  <c:v>0.13603199999999999</c:v>
                </c:pt>
                <c:pt idx="8155" formatCode="General">
                  <c:v>0.1358</c:v>
                </c:pt>
                <c:pt idx="8156" formatCode="General">
                  <c:v>0.13556599999999999</c:v>
                </c:pt>
                <c:pt idx="8157" formatCode="General">
                  <c:v>0.13540700000000003</c:v>
                </c:pt>
                <c:pt idx="8158" formatCode="General">
                  <c:v>0.13522300000000001</c:v>
                </c:pt>
                <c:pt idx="8159" formatCode="General">
                  <c:v>0.13501900000000003</c:v>
                </c:pt>
                <c:pt idx="8160" formatCode="General">
                  <c:v>0.13496100000000003</c:v>
                </c:pt>
                <c:pt idx="8161" formatCode="General">
                  <c:v>0.13473299999999999</c:v>
                </c:pt>
                <c:pt idx="8162" formatCode="General">
                  <c:v>0.13462099999999996</c:v>
                </c:pt>
                <c:pt idx="8163" formatCode="General">
                  <c:v>0.13436100000000001</c:v>
                </c:pt>
                <c:pt idx="8164" formatCode="General">
                  <c:v>0.13422899999999999</c:v>
                </c:pt>
                <c:pt idx="8165" formatCode="General">
                  <c:v>0.13391600000000004</c:v>
                </c:pt>
                <c:pt idx="8166" formatCode="General">
                  <c:v>0.13365199999999997</c:v>
                </c:pt>
                <c:pt idx="8167" formatCode="General">
                  <c:v>0.133378</c:v>
                </c:pt>
                <c:pt idx="8168" formatCode="General">
                  <c:v>0.13318199999999997</c:v>
                </c:pt>
                <c:pt idx="8169" formatCode="General">
                  <c:v>0.13292999999999999</c:v>
                </c:pt>
                <c:pt idx="8170" formatCode="General">
                  <c:v>0.13275799999999999</c:v>
                </c:pt>
                <c:pt idx="8171" formatCode="General">
                  <c:v>0.13239899999999999</c:v>
                </c:pt>
                <c:pt idx="8172" formatCode="General">
                  <c:v>0.132131</c:v>
                </c:pt>
                <c:pt idx="8173" formatCode="General">
                  <c:v>0.13193800000000003</c:v>
                </c:pt>
                <c:pt idx="8174" formatCode="General">
                  <c:v>0.13175600000000001</c:v>
                </c:pt>
                <c:pt idx="8175" formatCode="General">
                  <c:v>0.13159199999999999</c:v>
                </c:pt>
                <c:pt idx="8176" formatCode="General">
                  <c:v>0.13134299999999999</c:v>
                </c:pt>
                <c:pt idx="8177" formatCode="General">
                  <c:v>0.13105700000000001</c:v>
                </c:pt>
                <c:pt idx="8178" formatCode="General">
                  <c:v>0.13091300000000003</c:v>
                </c:pt>
                <c:pt idx="8179" formatCode="General">
                  <c:v>0.13056100000000001</c:v>
                </c:pt>
                <c:pt idx="8180" formatCode="General">
                  <c:v>0.13034000000000001</c:v>
                </c:pt>
                <c:pt idx="8181" formatCode="General">
                  <c:v>0.130139</c:v>
                </c:pt>
                <c:pt idx="8182" formatCode="General">
                  <c:v>0.129856</c:v>
                </c:pt>
                <c:pt idx="8183" formatCode="General">
                  <c:v>0.12973000000000001</c:v>
                </c:pt>
                <c:pt idx="8184" formatCode="General">
                  <c:v>0.12868299999999996</c:v>
                </c:pt>
                <c:pt idx="8185" formatCode="General">
                  <c:v>0.12853800000000001</c:v>
                </c:pt>
                <c:pt idx="8186" formatCode="General">
                  <c:v>0.128363</c:v>
                </c:pt>
                <c:pt idx="8187" formatCode="General">
                  <c:v>0.128189</c:v>
                </c:pt>
                <c:pt idx="8188" formatCode="General">
                  <c:v>0.12790000000000001</c:v>
                </c:pt>
                <c:pt idx="8189" formatCode="General">
                  <c:v>0.12711500000000001</c:v>
                </c:pt>
                <c:pt idx="8190" formatCode="General">
                  <c:v>0.126889</c:v>
                </c:pt>
                <c:pt idx="8191" formatCode="General">
                  <c:v>0.12672700000000001</c:v>
                </c:pt>
                <c:pt idx="8192" formatCode="General">
                  <c:v>0.12657099999999996</c:v>
                </c:pt>
                <c:pt idx="8193" formatCode="General">
                  <c:v>0.126387</c:v>
                </c:pt>
                <c:pt idx="8194" formatCode="General">
                  <c:v>0.12624400000000002</c:v>
                </c:pt>
                <c:pt idx="8195" formatCode="General">
                  <c:v>0.12528900000000001</c:v>
                </c:pt>
                <c:pt idx="8196" formatCode="General">
                  <c:v>0.12497900000000002</c:v>
                </c:pt>
                <c:pt idx="8197" formatCode="General">
                  <c:v>0.12474399999999999</c:v>
                </c:pt>
                <c:pt idx="8198" formatCode="General">
                  <c:v>0.12446200000000002</c:v>
                </c:pt>
                <c:pt idx="8199" formatCode="General">
                  <c:v>0.12420900000000001</c:v>
                </c:pt>
                <c:pt idx="8200" formatCode="General">
                  <c:v>0.123657</c:v>
                </c:pt>
                <c:pt idx="8201" formatCode="General">
                  <c:v>0.12336900000000002</c:v>
                </c:pt>
                <c:pt idx="8202" formatCode="General">
                  <c:v>0.123187</c:v>
                </c:pt>
                <c:pt idx="8203" formatCode="General">
                  <c:v>0.12303000000000001</c:v>
                </c:pt>
                <c:pt idx="8204" formatCode="General">
                  <c:v>0.12281599999999998</c:v>
                </c:pt>
                <c:pt idx="8205" formatCode="General">
                  <c:v>0.12254900000000002</c:v>
                </c:pt>
                <c:pt idx="8206" formatCode="General">
                  <c:v>0.12233100000000001</c:v>
                </c:pt>
                <c:pt idx="8207" formatCode="General">
                  <c:v>0.12202000000000002</c:v>
                </c:pt>
                <c:pt idx="8208" formatCode="General">
                  <c:v>0.12186300000000001</c:v>
                </c:pt>
                <c:pt idx="8209" formatCode="General">
                  <c:v>0.12164600000000002</c:v>
                </c:pt>
                <c:pt idx="8210" formatCode="General">
                  <c:v>0.121487</c:v>
                </c:pt>
                <c:pt idx="8211" formatCode="General">
                  <c:v>0.12131</c:v>
                </c:pt>
                <c:pt idx="8212" formatCode="General">
                  <c:v>0.12117200000000002</c:v>
                </c:pt>
                <c:pt idx="8213" formatCode="General">
                  <c:v>0.120841</c:v>
                </c:pt>
                <c:pt idx="8214" formatCode="General">
                  <c:v>0.12067500000000002</c:v>
                </c:pt>
                <c:pt idx="8215" formatCode="General">
                  <c:v>0.120459</c:v>
                </c:pt>
                <c:pt idx="8216" formatCode="General">
                  <c:v>0.12027800000000001</c:v>
                </c:pt>
                <c:pt idx="8217" formatCode="General">
                  <c:v>0.12010899999999998</c:v>
                </c:pt>
                <c:pt idx="8218" formatCode="General">
                  <c:v>0.119418</c:v>
                </c:pt>
                <c:pt idx="8219" formatCode="General">
                  <c:v>0.11920900000000001</c:v>
                </c:pt>
                <c:pt idx="8220" formatCode="General">
                  <c:v>0.11901500000000001</c:v>
                </c:pt>
                <c:pt idx="8221" formatCode="General">
                  <c:v>0.11870300000000002</c:v>
                </c:pt>
                <c:pt idx="8222" formatCode="General">
                  <c:v>0.11844200000000002</c:v>
                </c:pt>
                <c:pt idx="8223" formatCode="General">
                  <c:v>0.11826299999999999</c:v>
                </c:pt>
                <c:pt idx="8224" formatCode="General">
                  <c:v>0.11813500000000002</c:v>
                </c:pt>
                <c:pt idx="8225" formatCode="General">
                  <c:v>0.11790200000000002</c:v>
                </c:pt>
                <c:pt idx="8226" formatCode="General">
                  <c:v>0.11768099999999998</c:v>
                </c:pt>
                <c:pt idx="8227" formatCode="General">
                  <c:v>0.11748699999999998</c:v>
                </c:pt>
                <c:pt idx="8228" formatCode="General">
                  <c:v>0.117369</c:v>
                </c:pt>
                <c:pt idx="8229" formatCode="General">
                  <c:v>0.11706800000000002</c:v>
                </c:pt>
                <c:pt idx="8230" formatCode="General">
                  <c:v>0.11688800000000001</c:v>
                </c:pt>
                <c:pt idx="8231" formatCode="General">
                  <c:v>0.116649</c:v>
                </c:pt>
                <c:pt idx="8232" formatCode="General">
                  <c:v>0.11660600000000002</c:v>
                </c:pt>
                <c:pt idx="8233" formatCode="General">
                  <c:v>0.11642500000000001</c:v>
                </c:pt>
                <c:pt idx="8234" formatCode="General">
                  <c:v>0.11627999999999998</c:v>
                </c:pt>
                <c:pt idx="8235" formatCode="General">
                  <c:v>0.11604200000000002</c:v>
                </c:pt>
                <c:pt idx="8236" formatCode="General">
                  <c:v>0.115942</c:v>
                </c:pt>
                <c:pt idx="8237" formatCode="General">
                  <c:v>0.11583300000000002</c:v>
                </c:pt>
                <c:pt idx="8238" formatCode="General">
                  <c:v>0.11465500000000002</c:v>
                </c:pt>
                <c:pt idx="8239" formatCode="General">
                  <c:v>0.11441999999999997</c:v>
                </c:pt>
                <c:pt idx="8240" formatCode="General">
                  <c:v>0.11413600000000002</c:v>
                </c:pt>
                <c:pt idx="8241" formatCode="General">
                  <c:v>0.11386400000000002</c:v>
                </c:pt>
                <c:pt idx="8242" formatCode="General">
                  <c:v>0.11372500000000003</c:v>
                </c:pt>
                <c:pt idx="8243" formatCode="General">
                  <c:v>0.113445</c:v>
                </c:pt>
                <c:pt idx="8244" formatCode="General">
                  <c:v>0.1133</c:v>
                </c:pt>
                <c:pt idx="8245" formatCode="General">
                  <c:v>0.113137</c:v>
                </c:pt>
                <c:pt idx="8246" formatCode="General">
                  <c:v>0.11292300000000001</c:v>
                </c:pt>
                <c:pt idx="8247" formatCode="General">
                  <c:v>0.11276899999999998</c:v>
                </c:pt>
                <c:pt idx="8248" formatCode="General">
                  <c:v>0.112581</c:v>
                </c:pt>
                <c:pt idx="8249" formatCode="General">
                  <c:v>0.112334</c:v>
                </c:pt>
                <c:pt idx="8250" formatCode="General">
                  <c:v>0.11216400000000001</c:v>
                </c:pt>
                <c:pt idx="8251" formatCode="General">
                  <c:v>0.11200400000000002</c:v>
                </c:pt>
                <c:pt idx="8252" formatCode="General">
                  <c:v>0.111856</c:v>
                </c:pt>
                <c:pt idx="8253" formatCode="General">
                  <c:v>0.11171300000000002</c:v>
                </c:pt>
                <c:pt idx="8254" formatCode="General">
                  <c:v>0.11151899999999997</c:v>
                </c:pt>
                <c:pt idx="8255" formatCode="General">
                  <c:v>0.11135699999999998</c:v>
                </c:pt>
                <c:pt idx="8256" formatCode="General">
                  <c:v>0.11110200000000002</c:v>
                </c:pt>
                <c:pt idx="8257" formatCode="General">
                  <c:v>0.110585</c:v>
                </c:pt>
                <c:pt idx="8258" formatCode="General">
                  <c:v>0.110399</c:v>
                </c:pt>
                <c:pt idx="8259" formatCode="General">
                  <c:v>0.110178</c:v>
                </c:pt>
                <c:pt idx="8260" formatCode="General">
                  <c:v>0.110016</c:v>
                </c:pt>
                <c:pt idx="8261" formatCode="General">
                  <c:v>0.10983100000000001</c:v>
                </c:pt>
                <c:pt idx="8262" formatCode="General">
                  <c:v>0.10964900000000001</c:v>
                </c:pt>
                <c:pt idx="8263" formatCode="General">
                  <c:v>0.10948300000000001</c:v>
                </c:pt>
                <c:pt idx="8264" formatCode="General">
                  <c:v>0.10936400000000002</c:v>
                </c:pt>
                <c:pt idx="8265" formatCode="General">
                  <c:v>0.10916600000000003</c:v>
                </c:pt>
                <c:pt idx="8266" formatCode="General">
                  <c:v>0.10898300000000001</c:v>
                </c:pt>
                <c:pt idx="8267" formatCode="General">
                  <c:v>0.108808</c:v>
                </c:pt>
                <c:pt idx="8268" formatCode="General">
                  <c:v>0.10858400000000001</c:v>
                </c:pt>
                <c:pt idx="8269" formatCode="General">
                  <c:v>0.10821400000000002</c:v>
                </c:pt>
                <c:pt idx="8270" formatCode="General">
                  <c:v>0.10803300000000002</c:v>
                </c:pt>
                <c:pt idx="8271" formatCode="General">
                  <c:v>0.10770200000000003</c:v>
                </c:pt>
                <c:pt idx="8272" formatCode="General">
                  <c:v>0.10761200000000001</c:v>
                </c:pt>
                <c:pt idx="8273" formatCode="General">
                  <c:v>0.10749300000000003</c:v>
                </c:pt>
                <c:pt idx="8274" formatCode="General">
                  <c:v>0.10739200000000002</c:v>
                </c:pt>
                <c:pt idx="8275" formatCode="General">
                  <c:v>0.10724800000000001</c:v>
                </c:pt>
                <c:pt idx="8276" formatCode="General">
                  <c:v>0.10715400000000001</c:v>
                </c:pt>
                <c:pt idx="8277" formatCode="General">
                  <c:v>0.10699000000000002</c:v>
                </c:pt>
                <c:pt idx="8278" formatCode="General">
                  <c:v>0.10686200000000001</c:v>
                </c:pt>
                <c:pt idx="8279" formatCode="General">
                  <c:v>0.10646799999999998</c:v>
                </c:pt>
                <c:pt idx="8280" formatCode="General">
                  <c:v>0.10631699999999998</c:v>
                </c:pt>
                <c:pt idx="8281" formatCode="General">
                  <c:v>0.10600999999999998</c:v>
                </c:pt>
                <c:pt idx="8282" formatCode="General">
                  <c:v>0.10577900000000001</c:v>
                </c:pt>
                <c:pt idx="8283" formatCode="General">
                  <c:v>0.10567799999999998</c:v>
                </c:pt>
                <c:pt idx="8284" formatCode="General">
                  <c:v>0.10549200000000002</c:v>
                </c:pt>
                <c:pt idx="8285" formatCode="General">
                  <c:v>0.10534300000000002</c:v>
                </c:pt>
                <c:pt idx="8286" formatCode="General">
                  <c:v>0.10528400000000002</c:v>
                </c:pt>
                <c:pt idx="8287" formatCode="General">
                  <c:v>0.10510200000000001</c:v>
                </c:pt>
                <c:pt idx="8288" formatCode="General">
                  <c:v>0.10490600000000001</c:v>
                </c:pt>
                <c:pt idx="8289" formatCode="General">
                  <c:v>0.10479500000000003</c:v>
                </c:pt>
                <c:pt idx="8290" formatCode="General">
                  <c:v>0.10463799999999998</c:v>
                </c:pt>
                <c:pt idx="8291" formatCode="General">
                  <c:v>0.104549</c:v>
                </c:pt>
                <c:pt idx="8292" formatCode="General">
                  <c:v>0.10410000000000001</c:v>
                </c:pt>
                <c:pt idx="8293" formatCode="General">
                  <c:v>0.10393100000000001</c:v>
                </c:pt>
                <c:pt idx="8294" formatCode="General">
                  <c:v>0.10372900000000002</c:v>
                </c:pt>
                <c:pt idx="8295" formatCode="General">
                  <c:v>0.10359500000000003</c:v>
                </c:pt>
                <c:pt idx="8296" formatCode="General">
                  <c:v>0.10335699999999999</c:v>
                </c:pt>
                <c:pt idx="8297" formatCode="General">
                  <c:v>0.10318400000000001</c:v>
                </c:pt>
                <c:pt idx="8298" formatCode="General">
                  <c:v>0.10306800000000002</c:v>
                </c:pt>
                <c:pt idx="8299" formatCode="General">
                  <c:v>0.102844</c:v>
                </c:pt>
                <c:pt idx="8300" formatCode="General">
                  <c:v>0.10269800000000001</c:v>
                </c:pt>
                <c:pt idx="8301" formatCode="General">
                  <c:v>0.10262400000000003</c:v>
                </c:pt>
                <c:pt idx="8302" formatCode="General">
                  <c:v>0.10246100000000001</c:v>
                </c:pt>
                <c:pt idx="8303" formatCode="General">
                  <c:v>0.10232200000000001</c:v>
                </c:pt>
                <c:pt idx="8304" formatCode="General">
                  <c:v>0.10219399999999999</c:v>
                </c:pt>
                <c:pt idx="8305" formatCode="General">
                  <c:v>0.10193600000000001</c:v>
                </c:pt>
                <c:pt idx="8306" formatCode="General">
                  <c:v>0.10182200000000001</c:v>
                </c:pt>
                <c:pt idx="8307" formatCode="General">
                  <c:v>0.10169300000000003</c:v>
                </c:pt>
                <c:pt idx="8308" formatCode="General">
                  <c:v>0.10153100000000001</c:v>
                </c:pt>
                <c:pt idx="8309" formatCode="General">
                  <c:v>0.10059800000000002</c:v>
                </c:pt>
                <c:pt idx="8310" formatCode="General">
                  <c:v>0.10044</c:v>
                </c:pt>
                <c:pt idx="8311" formatCode="General">
                  <c:v>0.100301</c:v>
                </c:pt>
                <c:pt idx="8312" formatCode="General">
                  <c:v>0.10018299999999998</c:v>
                </c:pt>
                <c:pt idx="8313" formatCode="General">
                  <c:v>9.9960700000000013E-2</c:v>
                </c:pt>
              </c:numCache>
            </c:numRef>
          </c:yVal>
        </c:ser>
        <c:ser>
          <c:idx val="2"/>
          <c:order val="1"/>
          <c:tx>
            <c:strRef>
              <c:f>Sheet1!$K$2</c:f>
              <c:strCache>
                <c:ptCount val="1"/>
                <c:pt idx="0">
                  <c:v>Pregel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Sheet1!$M$3:$M$15628</c:f>
              <c:numCache>
                <c:formatCode>General</c:formatCode>
                <c:ptCount val="15626"/>
                <c:pt idx="0">
                  <c:v>81166</c:v>
                </c:pt>
                <c:pt idx="1">
                  <c:v>219800</c:v>
                </c:pt>
                <c:pt idx="2">
                  <c:v>320601</c:v>
                </c:pt>
                <c:pt idx="3">
                  <c:v>475792</c:v>
                </c:pt>
                <c:pt idx="4">
                  <c:v>600119</c:v>
                </c:pt>
                <c:pt idx="5">
                  <c:v>742412</c:v>
                </c:pt>
                <c:pt idx="6">
                  <c:v>847721</c:v>
                </c:pt>
                <c:pt idx="7">
                  <c:v>972716</c:v>
                </c:pt>
                <c:pt idx="8">
                  <c:v>1123744</c:v>
                </c:pt>
                <c:pt idx="9">
                  <c:v>1267986</c:v>
                </c:pt>
                <c:pt idx="10">
                  <c:v>1394316</c:v>
                </c:pt>
                <c:pt idx="11">
                  <c:v>1507727</c:v>
                </c:pt>
                <c:pt idx="12">
                  <c:v>1617758</c:v>
                </c:pt>
                <c:pt idx="13">
                  <c:v>1738233</c:v>
                </c:pt>
                <c:pt idx="14">
                  <c:v>1903881</c:v>
                </c:pt>
                <c:pt idx="15">
                  <c:v>2034232</c:v>
                </c:pt>
                <c:pt idx="16">
                  <c:v>2199518</c:v>
                </c:pt>
                <c:pt idx="17">
                  <c:v>2360667</c:v>
                </c:pt>
                <c:pt idx="18">
                  <c:v>2497647</c:v>
                </c:pt>
                <c:pt idx="19">
                  <c:v>2663060</c:v>
                </c:pt>
                <c:pt idx="20">
                  <c:v>2792733</c:v>
                </c:pt>
                <c:pt idx="21">
                  <c:v>2941854</c:v>
                </c:pt>
                <c:pt idx="22">
                  <c:v>3068353</c:v>
                </c:pt>
                <c:pt idx="23">
                  <c:v>3210284</c:v>
                </c:pt>
                <c:pt idx="24">
                  <c:v>3342875</c:v>
                </c:pt>
                <c:pt idx="25">
                  <c:v>3441310</c:v>
                </c:pt>
                <c:pt idx="26">
                  <c:v>3566897</c:v>
                </c:pt>
                <c:pt idx="27">
                  <c:v>3685602</c:v>
                </c:pt>
                <c:pt idx="28">
                  <c:v>3806011</c:v>
                </c:pt>
                <c:pt idx="29">
                  <c:v>3934635</c:v>
                </c:pt>
                <c:pt idx="30">
                  <c:v>4050601</c:v>
                </c:pt>
                <c:pt idx="31">
                  <c:v>4171307</c:v>
                </c:pt>
                <c:pt idx="32">
                  <c:v>4285220</c:v>
                </c:pt>
                <c:pt idx="33">
                  <c:v>4401328</c:v>
                </c:pt>
                <c:pt idx="34">
                  <c:v>4512402</c:v>
                </c:pt>
                <c:pt idx="35">
                  <c:v>4644945</c:v>
                </c:pt>
                <c:pt idx="36">
                  <c:v>4749668</c:v>
                </c:pt>
                <c:pt idx="37">
                  <c:v>4860522</c:v>
                </c:pt>
                <c:pt idx="38">
                  <c:v>4949967</c:v>
                </c:pt>
                <c:pt idx="39">
                  <c:v>5064046</c:v>
                </c:pt>
                <c:pt idx="40">
                  <c:v>5230714</c:v>
                </c:pt>
                <c:pt idx="41">
                  <c:v>5340064</c:v>
                </c:pt>
                <c:pt idx="42">
                  <c:v>5475054</c:v>
                </c:pt>
                <c:pt idx="43">
                  <c:v>5590365</c:v>
                </c:pt>
                <c:pt idx="44">
                  <c:v>5688119</c:v>
                </c:pt>
                <c:pt idx="45">
                  <c:v>5821815</c:v>
                </c:pt>
                <c:pt idx="46">
                  <c:v>6004816</c:v>
                </c:pt>
                <c:pt idx="47">
                  <c:v>6148223</c:v>
                </c:pt>
                <c:pt idx="48">
                  <c:v>6251223</c:v>
                </c:pt>
                <c:pt idx="49">
                  <c:v>6367429</c:v>
                </c:pt>
                <c:pt idx="50">
                  <c:v>6515522</c:v>
                </c:pt>
                <c:pt idx="51">
                  <c:v>6668458</c:v>
                </c:pt>
                <c:pt idx="52">
                  <c:v>6806277</c:v>
                </c:pt>
                <c:pt idx="53">
                  <c:v>6931754</c:v>
                </c:pt>
                <c:pt idx="54">
                  <c:v>7071032</c:v>
                </c:pt>
                <c:pt idx="55">
                  <c:v>7173723</c:v>
                </c:pt>
                <c:pt idx="56">
                  <c:v>7311347</c:v>
                </c:pt>
                <c:pt idx="57">
                  <c:v>7459609</c:v>
                </c:pt>
                <c:pt idx="58">
                  <c:v>7556623</c:v>
                </c:pt>
                <c:pt idx="59">
                  <c:v>7710870</c:v>
                </c:pt>
                <c:pt idx="60">
                  <c:v>7816562</c:v>
                </c:pt>
                <c:pt idx="61">
                  <c:v>7920758</c:v>
                </c:pt>
                <c:pt idx="62">
                  <c:v>8086889</c:v>
                </c:pt>
                <c:pt idx="63">
                  <c:v>8220761</c:v>
                </c:pt>
                <c:pt idx="64">
                  <c:v>8357432</c:v>
                </c:pt>
                <c:pt idx="65">
                  <c:v>8493126</c:v>
                </c:pt>
                <c:pt idx="66">
                  <c:v>8661257</c:v>
                </c:pt>
                <c:pt idx="67">
                  <c:v>8804586</c:v>
                </c:pt>
                <c:pt idx="68">
                  <c:v>8946847</c:v>
                </c:pt>
                <c:pt idx="69">
                  <c:v>9068982</c:v>
                </c:pt>
                <c:pt idx="70">
                  <c:v>9193216</c:v>
                </c:pt>
                <c:pt idx="71">
                  <c:v>9356344</c:v>
                </c:pt>
                <c:pt idx="72">
                  <c:v>9495378</c:v>
                </c:pt>
                <c:pt idx="73">
                  <c:v>9622241</c:v>
                </c:pt>
                <c:pt idx="74">
                  <c:v>9752678</c:v>
                </c:pt>
                <c:pt idx="75">
                  <c:v>9895269</c:v>
                </c:pt>
                <c:pt idx="76">
                  <c:v>10005807</c:v>
                </c:pt>
                <c:pt idx="77">
                  <c:v>10164399</c:v>
                </c:pt>
                <c:pt idx="78">
                  <c:v>10279535</c:v>
                </c:pt>
                <c:pt idx="79">
                  <c:v>10358107</c:v>
                </c:pt>
                <c:pt idx="80">
                  <c:v>10474558</c:v>
                </c:pt>
                <c:pt idx="81">
                  <c:v>10641263</c:v>
                </c:pt>
                <c:pt idx="82">
                  <c:v>10817252</c:v>
                </c:pt>
                <c:pt idx="83">
                  <c:v>10971317</c:v>
                </c:pt>
                <c:pt idx="84">
                  <c:v>11096567</c:v>
                </c:pt>
                <c:pt idx="85">
                  <c:v>11194404</c:v>
                </c:pt>
                <c:pt idx="86">
                  <c:v>11298365</c:v>
                </c:pt>
                <c:pt idx="87">
                  <c:v>11431075</c:v>
                </c:pt>
                <c:pt idx="88">
                  <c:v>11587834</c:v>
                </c:pt>
                <c:pt idx="89">
                  <c:v>11693922</c:v>
                </c:pt>
                <c:pt idx="90">
                  <c:v>11822591</c:v>
                </c:pt>
                <c:pt idx="91">
                  <c:v>11959200</c:v>
                </c:pt>
                <c:pt idx="92">
                  <c:v>12094035</c:v>
                </c:pt>
                <c:pt idx="93">
                  <c:v>12251427</c:v>
                </c:pt>
                <c:pt idx="94">
                  <c:v>12418695</c:v>
                </c:pt>
                <c:pt idx="95">
                  <c:v>12570180</c:v>
                </c:pt>
                <c:pt idx="96">
                  <c:v>12716156</c:v>
                </c:pt>
                <c:pt idx="97">
                  <c:v>12837170</c:v>
                </c:pt>
                <c:pt idx="98">
                  <c:v>12979281</c:v>
                </c:pt>
                <c:pt idx="99">
                  <c:v>13094382</c:v>
                </c:pt>
                <c:pt idx="100">
                  <c:v>13203239</c:v>
                </c:pt>
                <c:pt idx="101">
                  <c:v>13340105</c:v>
                </c:pt>
                <c:pt idx="102">
                  <c:v>13445748</c:v>
                </c:pt>
                <c:pt idx="103">
                  <c:v>13552481</c:v>
                </c:pt>
                <c:pt idx="104">
                  <c:v>13687294</c:v>
                </c:pt>
                <c:pt idx="105">
                  <c:v>13838203</c:v>
                </c:pt>
                <c:pt idx="106">
                  <c:v>14003953</c:v>
                </c:pt>
                <c:pt idx="107">
                  <c:v>14153205</c:v>
                </c:pt>
                <c:pt idx="108">
                  <c:v>14254644</c:v>
                </c:pt>
                <c:pt idx="109">
                  <c:v>14376449</c:v>
                </c:pt>
                <c:pt idx="110">
                  <c:v>14522712</c:v>
                </c:pt>
                <c:pt idx="111">
                  <c:v>14651501</c:v>
                </c:pt>
                <c:pt idx="112">
                  <c:v>14810774</c:v>
                </c:pt>
                <c:pt idx="113">
                  <c:v>14958671</c:v>
                </c:pt>
                <c:pt idx="114">
                  <c:v>15077304</c:v>
                </c:pt>
                <c:pt idx="115">
                  <c:v>15188386</c:v>
                </c:pt>
                <c:pt idx="116">
                  <c:v>15342610</c:v>
                </c:pt>
                <c:pt idx="117">
                  <c:v>15487231</c:v>
                </c:pt>
                <c:pt idx="118">
                  <c:v>15617098</c:v>
                </c:pt>
                <c:pt idx="119">
                  <c:v>15766267</c:v>
                </c:pt>
                <c:pt idx="120">
                  <c:v>15917937</c:v>
                </c:pt>
                <c:pt idx="121">
                  <c:v>16052705</c:v>
                </c:pt>
                <c:pt idx="122">
                  <c:v>16165556</c:v>
                </c:pt>
                <c:pt idx="123">
                  <c:v>16287483</c:v>
                </c:pt>
                <c:pt idx="124">
                  <c:v>16415767</c:v>
                </c:pt>
                <c:pt idx="125">
                  <c:v>16546380</c:v>
                </c:pt>
                <c:pt idx="126">
                  <c:v>16666501</c:v>
                </c:pt>
                <c:pt idx="127">
                  <c:v>16821289</c:v>
                </c:pt>
                <c:pt idx="128">
                  <c:v>16959249</c:v>
                </c:pt>
                <c:pt idx="129">
                  <c:v>17101890</c:v>
                </c:pt>
                <c:pt idx="130">
                  <c:v>17226834</c:v>
                </c:pt>
                <c:pt idx="131">
                  <c:v>17348377</c:v>
                </c:pt>
                <c:pt idx="132">
                  <c:v>17534110</c:v>
                </c:pt>
                <c:pt idx="133">
                  <c:v>17669886</c:v>
                </c:pt>
                <c:pt idx="134">
                  <c:v>17786256</c:v>
                </c:pt>
                <c:pt idx="135">
                  <c:v>17927133</c:v>
                </c:pt>
                <c:pt idx="136">
                  <c:v>18042412</c:v>
                </c:pt>
                <c:pt idx="137">
                  <c:v>18144629</c:v>
                </c:pt>
                <c:pt idx="138">
                  <c:v>18298744</c:v>
                </c:pt>
                <c:pt idx="139">
                  <c:v>18408185</c:v>
                </c:pt>
                <c:pt idx="140">
                  <c:v>18483439</c:v>
                </c:pt>
                <c:pt idx="141">
                  <c:v>18597118</c:v>
                </c:pt>
                <c:pt idx="142">
                  <c:v>18710435</c:v>
                </c:pt>
                <c:pt idx="143">
                  <c:v>18841949</c:v>
                </c:pt>
                <c:pt idx="144">
                  <c:v>18988759</c:v>
                </c:pt>
                <c:pt idx="145">
                  <c:v>19102793</c:v>
                </c:pt>
                <c:pt idx="146">
                  <c:v>19215385</c:v>
                </c:pt>
                <c:pt idx="147">
                  <c:v>19351446</c:v>
                </c:pt>
                <c:pt idx="148">
                  <c:v>19473989</c:v>
                </c:pt>
                <c:pt idx="149">
                  <c:v>19593501</c:v>
                </c:pt>
                <c:pt idx="150">
                  <c:v>19735075</c:v>
                </c:pt>
                <c:pt idx="151">
                  <c:v>19860652</c:v>
                </c:pt>
                <c:pt idx="152">
                  <c:v>19986919</c:v>
                </c:pt>
                <c:pt idx="153">
                  <c:v>20145291</c:v>
                </c:pt>
                <c:pt idx="154">
                  <c:v>20303864</c:v>
                </c:pt>
                <c:pt idx="155">
                  <c:v>20470810</c:v>
                </c:pt>
                <c:pt idx="156">
                  <c:v>20606548</c:v>
                </c:pt>
                <c:pt idx="157">
                  <c:v>20714245</c:v>
                </c:pt>
                <c:pt idx="158">
                  <c:v>20875772</c:v>
                </c:pt>
                <c:pt idx="159">
                  <c:v>21029475</c:v>
                </c:pt>
                <c:pt idx="160">
                  <c:v>21201522</c:v>
                </c:pt>
                <c:pt idx="161">
                  <c:v>21329183</c:v>
                </c:pt>
                <c:pt idx="162">
                  <c:v>21467953</c:v>
                </c:pt>
                <c:pt idx="163">
                  <c:v>21613503</c:v>
                </c:pt>
                <c:pt idx="164">
                  <c:v>21755518</c:v>
                </c:pt>
                <c:pt idx="165">
                  <c:v>21861877</c:v>
                </c:pt>
                <c:pt idx="166">
                  <c:v>21960719</c:v>
                </c:pt>
                <c:pt idx="167">
                  <c:v>22058520</c:v>
                </c:pt>
                <c:pt idx="168">
                  <c:v>22200968</c:v>
                </c:pt>
                <c:pt idx="169">
                  <c:v>22346578</c:v>
                </c:pt>
                <c:pt idx="170">
                  <c:v>22441011</c:v>
                </c:pt>
                <c:pt idx="171">
                  <c:v>22600418</c:v>
                </c:pt>
                <c:pt idx="172">
                  <c:v>22709194</c:v>
                </c:pt>
                <c:pt idx="173">
                  <c:v>22830317</c:v>
                </c:pt>
                <c:pt idx="174">
                  <c:v>22942078</c:v>
                </c:pt>
                <c:pt idx="175">
                  <c:v>23088574</c:v>
                </c:pt>
                <c:pt idx="176">
                  <c:v>23229990</c:v>
                </c:pt>
                <c:pt idx="177">
                  <c:v>23363103</c:v>
                </c:pt>
                <c:pt idx="178">
                  <c:v>23460989</c:v>
                </c:pt>
                <c:pt idx="179">
                  <c:v>23506909</c:v>
                </c:pt>
                <c:pt idx="180">
                  <c:v>23656157</c:v>
                </c:pt>
                <c:pt idx="181">
                  <c:v>23789381</c:v>
                </c:pt>
                <c:pt idx="182">
                  <c:v>23870600</c:v>
                </c:pt>
                <c:pt idx="183">
                  <c:v>24009129</c:v>
                </c:pt>
                <c:pt idx="184">
                  <c:v>24140234</c:v>
                </c:pt>
                <c:pt idx="185">
                  <c:v>24276062</c:v>
                </c:pt>
                <c:pt idx="186">
                  <c:v>24387732</c:v>
                </c:pt>
                <c:pt idx="187">
                  <c:v>24518216</c:v>
                </c:pt>
                <c:pt idx="188">
                  <c:v>24666472</c:v>
                </c:pt>
                <c:pt idx="189">
                  <c:v>24792982</c:v>
                </c:pt>
                <c:pt idx="190">
                  <c:v>24874162</c:v>
                </c:pt>
                <c:pt idx="191">
                  <c:v>24992446</c:v>
                </c:pt>
                <c:pt idx="192">
                  <c:v>25130033</c:v>
                </c:pt>
                <c:pt idx="193">
                  <c:v>25265848</c:v>
                </c:pt>
                <c:pt idx="194">
                  <c:v>25414519</c:v>
                </c:pt>
                <c:pt idx="195">
                  <c:v>25538717</c:v>
                </c:pt>
                <c:pt idx="196">
                  <c:v>25670664</c:v>
                </c:pt>
                <c:pt idx="197">
                  <c:v>25820886</c:v>
                </c:pt>
                <c:pt idx="198">
                  <c:v>25973216</c:v>
                </c:pt>
                <c:pt idx="199">
                  <c:v>26092674</c:v>
                </c:pt>
                <c:pt idx="200">
                  <c:v>26200078</c:v>
                </c:pt>
                <c:pt idx="201">
                  <c:v>26334606</c:v>
                </c:pt>
                <c:pt idx="202">
                  <c:v>26447866</c:v>
                </c:pt>
                <c:pt idx="203">
                  <c:v>26580429</c:v>
                </c:pt>
                <c:pt idx="204">
                  <c:v>26716192</c:v>
                </c:pt>
                <c:pt idx="205">
                  <c:v>26842901</c:v>
                </c:pt>
                <c:pt idx="206">
                  <c:v>26940612</c:v>
                </c:pt>
                <c:pt idx="207">
                  <c:v>27056345</c:v>
                </c:pt>
                <c:pt idx="208">
                  <c:v>27195336</c:v>
                </c:pt>
                <c:pt idx="209">
                  <c:v>27326889</c:v>
                </c:pt>
                <c:pt idx="210">
                  <c:v>27451712</c:v>
                </c:pt>
                <c:pt idx="211">
                  <c:v>27588761</c:v>
                </c:pt>
                <c:pt idx="212">
                  <c:v>27725931</c:v>
                </c:pt>
                <c:pt idx="213">
                  <c:v>27870697</c:v>
                </c:pt>
                <c:pt idx="214">
                  <c:v>27999957</c:v>
                </c:pt>
                <c:pt idx="215">
                  <c:v>28157034</c:v>
                </c:pt>
                <c:pt idx="216">
                  <c:v>28304180</c:v>
                </c:pt>
                <c:pt idx="217">
                  <c:v>28423212</c:v>
                </c:pt>
                <c:pt idx="218">
                  <c:v>28550225</c:v>
                </c:pt>
                <c:pt idx="219">
                  <c:v>28676071</c:v>
                </c:pt>
                <c:pt idx="220">
                  <c:v>28813268</c:v>
                </c:pt>
                <c:pt idx="221">
                  <c:v>28921969</c:v>
                </c:pt>
                <c:pt idx="222">
                  <c:v>29056770</c:v>
                </c:pt>
                <c:pt idx="223">
                  <c:v>29183595</c:v>
                </c:pt>
                <c:pt idx="224">
                  <c:v>29303456</c:v>
                </c:pt>
                <c:pt idx="225">
                  <c:v>29443671</c:v>
                </c:pt>
                <c:pt idx="226">
                  <c:v>29567437</c:v>
                </c:pt>
                <c:pt idx="227">
                  <c:v>29691207</c:v>
                </c:pt>
                <c:pt idx="228">
                  <c:v>29811304</c:v>
                </c:pt>
                <c:pt idx="229">
                  <c:v>29940545</c:v>
                </c:pt>
                <c:pt idx="230">
                  <c:v>30070118</c:v>
                </c:pt>
                <c:pt idx="231">
                  <c:v>30207037</c:v>
                </c:pt>
                <c:pt idx="232">
                  <c:v>30339975</c:v>
                </c:pt>
                <c:pt idx="233">
                  <c:v>30452518</c:v>
                </c:pt>
                <c:pt idx="234">
                  <c:v>30571297</c:v>
                </c:pt>
                <c:pt idx="235">
                  <c:v>30714524</c:v>
                </c:pt>
                <c:pt idx="236">
                  <c:v>30816103</c:v>
                </c:pt>
                <c:pt idx="237">
                  <c:v>30936336</c:v>
                </c:pt>
                <c:pt idx="238">
                  <c:v>31041307</c:v>
                </c:pt>
                <c:pt idx="239">
                  <c:v>31159255</c:v>
                </c:pt>
                <c:pt idx="240">
                  <c:v>31260906</c:v>
                </c:pt>
                <c:pt idx="241">
                  <c:v>31427174</c:v>
                </c:pt>
                <c:pt idx="242">
                  <c:v>31578952</c:v>
                </c:pt>
                <c:pt idx="243">
                  <c:v>31719952</c:v>
                </c:pt>
                <c:pt idx="244">
                  <c:v>31863441</c:v>
                </c:pt>
                <c:pt idx="245">
                  <c:v>32015441</c:v>
                </c:pt>
                <c:pt idx="246">
                  <c:v>32176109</c:v>
                </c:pt>
                <c:pt idx="247">
                  <c:v>32330314</c:v>
                </c:pt>
                <c:pt idx="248">
                  <c:v>32462487</c:v>
                </c:pt>
                <c:pt idx="249">
                  <c:v>32610915</c:v>
                </c:pt>
                <c:pt idx="250">
                  <c:v>32719340</c:v>
                </c:pt>
                <c:pt idx="251">
                  <c:v>32853145</c:v>
                </c:pt>
                <c:pt idx="252">
                  <c:v>32983804</c:v>
                </c:pt>
                <c:pt idx="253">
                  <c:v>33102193</c:v>
                </c:pt>
                <c:pt idx="254">
                  <c:v>33265860</c:v>
                </c:pt>
                <c:pt idx="255">
                  <c:v>33363256</c:v>
                </c:pt>
                <c:pt idx="256">
                  <c:v>33513046</c:v>
                </c:pt>
                <c:pt idx="257">
                  <c:v>33681813</c:v>
                </c:pt>
                <c:pt idx="258">
                  <c:v>33837925</c:v>
                </c:pt>
                <c:pt idx="259">
                  <c:v>33967166</c:v>
                </c:pt>
                <c:pt idx="260">
                  <c:v>34097548</c:v>
                </c:pt>
                <c:pt idx="261">
                  <c:v>34253991</c:v>
                </c:pt>
                <c:pt idx="262">
                  <c:v>34379144</c:v>
                </c:pt>
                <c:pt idx="263">
                  <c:v>34510808</c:v>
                </c:pt>
                <c:pt idx="264">
                  <c:v>34611197</c:v>
                </c:pt>
                <c:pt idx="265">
                  <c:v>34767974</c:v>
                </c:pt>
                <c:pt idx="266">
                  <c:v>34902606</c:v>
                </c:pt>
                <c:pt idx="267">
                  <c:v>35034309</c:v>
                </c:pt>
                <c:pt idx="268">
                  <c:v>35168494</c:v>
                </c:pt>
                <c:pt idx="269">
                  <c:v>35303793</c:v>
                </c:pt>
                <c:pt idx="270">
                  <c:v>35408637</c:v>
                </c:pt>
                <c:pt idx="271">
                  <c:v>35496422</c:v>
                </c:pt>
                <c:pt idx="272">
                  <c:v>35631246</c:v>
                </c:pt>
                <c:pt idx="273">
                  <c:v>35764603</c:v>
                </c:pt>
                <c:pt idx="274">
                  <c:v>35856318</c:v>
                </c:pt>
                <c:pt idx="275">
                  <c:v>35975047</c:v>
                </c:pt>
                <c:pt idx="276">
                  <c:v>36130969</c:v>
                </c:pt>
                <c:pt idx="277">
                  <c:v>36273748</c:v>
                </c:pt>
                <c:pt idx="278">
                  <c:v>36394293</c:v>
                </c:pt>
                <c:pt idx="279">
                  <c:v>36525958</c:v>
                </c:pt>
                <c:pt idx="280">
                  <c:v>36629010</c:v>
                </c:pt>
                <c:pt idx="281">
                  <c:v>36717379</c:v>
                </c:pt>
                <c:pt idx="282">
                  <c:v>36865820</c:v>
                </c:pt>
                <c:pt idx="283">
                  <c:v>36984481</c:v>
                </c:pt>
                <c:pt idx="284">
                  <c:v>37122573</c:v>
                </c:pt>
                <c:pt idx="285">
                  <c:v>37243313</c:v>
                </c:pt>
                <c:pt idx="286">
                  <c:v>37404086</c:v>
                </c:pt>
                <c:pt idx="287">
                  <c:v>37535691</c:v>
                </c:pt>
                <c:pt idx="288">
                  <c:v>37668432</c:v>
                </c:pt>
                <c:pt idx="289">
                  <c:v>37859221</c:v>
                </c:pt>
                <c:pt idx="290">
                  <c:v>38001787</c:v>
                </c:pt>
                <c:pt idx="291">
                  <c:v>38141107</c:v>
                </c:pt>
                <c:pt idx="292">
                  <c:v>38276150</c:v>
                </c:pt>
                <c:pt idx="293">
                  <c:v>38415299</c:v>
                </c:pt>
                <c:pt idx="294">
                  <c:v>38558621</c:v>
                </c:pt>
                <c:pt idx="295">
                  <c:v>38678360</c:v>
                </c:pt>
                <c:pt idx="296">
                  <c:v>38813642</c:v>
                </c:pt>
                <c:pt idx="297">
                  <c:v>38942508</c:v>
                </c:pt>
                <c:pt idx="298">
                  <c:v>39051294</c:v>
                </c:pt>
                <c:pt idx="299">
                  <c:v>39195193</c:v>
                </c:pt>
                <c:pt idx="300">
                  <c:v>39323954</c:v>
                </c:pt>
                <c:pt idx="301">
                  <c:v>39492037</c:v>
                </c:pt>
                <c:pt idx="302">
                  <c:v>39655354</c:v>
                </c:pt>
                <c:pt idx="303">
                  <c:v>39786803</c:v>
                </c:pt>
                <c:pt idx="304">
                  <c:v>39951936</c:v>
                </c:pt>
                <c:pt idx="305">
                  <c:v>40076919</c:v>
                </c:pt>
                <c:pt idx="306">
                  <c:v>40213365</c:v>
                </c:pt>
                <c:pt idx="307">
                  <c:v>40363121</c:v>
                </c:pt>
                <c:pt idx="308">
                  <c:v>40481855</c:v>
                </c:pt>
                <c:pt idx="309">
                  <c:v>40573125</c:v>
                </c:pt>
                <c:pt idx="310">
                  <c:v>40664490</c:v>
                </c:pt>
                <c:pt idx="311">
                  <c:v>40810124</c:v>
                </c:pt>
                <c:pt idx="312">
                  <c:v>40949023</c:v>
                </c:pt>
                <c:pt idx="313">
                  <c:v>41084056</c:v>
                </c:pt>
                <c:pt idx="314">
                  <c:v>41219171</c:v>
                </c:pt>
                <c:pt idx="315">
                  <c:v>41377478</c:v>
                </c:pt>
                <c:pt idx="316">
                  <c:v>41525817</c:v>
                </c:pt>
                <c:pt idx="317">
                  <c:v>41650076</c:v>
                </c:pt>
                <c:pt idx="318">
                  <c:v>41770959</c:v>
                </c:pt>
                <c:pt idx="319">
                  <c:v>41873205</c:v>
                </c:pt>
                <c:pt idx="320">
                  <c:v>42028359</c:v>
                </c:pt>
                <c:pt idx="321">
                  <c:v>42183277</c:v>
                </c:pt>
                <c:pt idx="322">
                  <c:v>42334095</c:v>
                </c:pt>
                <c:pt idx="323">
                  <c:v>42468156</c:v>
                </c:pt>
                <c:pt idx="324">
                  <c:v>42629250</c:v>
                </c:pt>
                <c:pt idx="325">
                  <c:v>42723487</c:v>
                </c:pt>
                <c:pt idx="326">
                  <c:v>42875605</c:v>
                </c:pt>
                <c:pt idx="327">
                  <c:v>43022628</c:v>
                </c:pt>
                <c:pt idx="328">
                  <c:v>43153066</c:v>
                </c:pt>
                <c:pt idx="329">
                  <c:v>43259483</c:v>
                </c:pt>
                <c:pt idx="330">
                  <c:v>43372263</c:v>
                </c:pt>
                <c:pt idx="331">
                  <c:v>43499974</c:v>
                </c:pt>
                <c:pt idx="332">
                  <c:v>43606421</c:v>
                </c:pt>
                <c:pt idx="333">
                  <c:v>43722874</c:v>
                </c:pt>
                <c:pt idx="334">
                  <c:v>43853439</c:v>
                </c:pt>
                <c:pt idx="335">
                  <c:v>43938974</c:v>
                </c:pt>
                <c:pt idx="336">
                  <c:v>44005556</c:v>
                </c:pt>
                <c:pt idx="337">
                  <c:v>44118986</c:v>
                </c:pt>
                <c:pt idx="338">
                  <c:v>44221103</c:v>
                </c:pt>
                <c:pt idx="339">
                  <c:v>44365189</c:v>
                </c:pt>
                <c:pt idx="340">
                  <c:v>44499418</c:v>
                </c:pt>
                <c:pt idx="341">
                  <c:v>44649953</c:v>
                </c:pt>
                <c:pt idx="342">
                  <c:v>44741324</c:v>
                </c:pt>
                <c:pt idx="343">
                  <c:v>44900222</c:v>
                </c:pt>
                <c:pt idx="344">
                  <c:v>44995243</c:v>
                </c:pt>
                <c:pt idx="345">
                  <c:v>45161873</c:v>
                </c:pt>
                <c:pt idx="346">
                  <c:v>45299016</c:v>
                </c:pt>
                <c:pt idx="347">
                  <c:v>45414957</c:v>
                </c:pt>
                <c:pt idx="348">
                  <c:v>45558683</c:v>
                </c:pt>
                <c:pt idx="349">
                  <c:v>45684702</c:v>
                </c:pt>
                <c:pt idx="350">
                  <c:v>45827749</c:v>
                </c:pt>
                <c:pt idx="351">
                  <c:v>45953785</c:v>
                </c:pt>
                <c:pt idx="352">
                  <c:v>46055524</c:v>
                </c:pt>
                <c:pt idx="353">
                  <c:v>46165971</c:v>
                </c:pt>
                <c:pt idx="354">
                  <c:v>46300316</c:v>
                </c:pt>
                <c:pt idx="355">
                  <c:v>46457736</c:v>
                </c:pt>
                <c:pt idx="356">
                  <c:v>46568874</c:v>
                </c:pt>
                <c:pt idx="357">
                  <c:v>46709055</c:v>
                </c:pt>
                <c:pt idx="358">
                  <c:v>46825242</c:v>
                </c:pt>
                <c:pt idx="359">
                  <c:v>46952953</c:v>
                </c:pt>
                <c:pt idx="360">
                  <c:v>47103932</c:v>
                </c:pt>
                <c:pt idx="361">
                  <c:v>47265250</c:v>
                </c:pt>
                <c:pt idx="362">
                  <c:v>47371630</c:v>
                </c:pt>
                <c:pt idx="363">
                  <c:v>47478759</c:v>
                </c:pt>
                <c:pt idx="364">
                  <c:v>47625395</c:v>
                </c:pt>
                <c:pt idx="365">
                  <c:v>47772554</c:v>
                </c:pt>
                <c:pt idx="366">
                  <c:v>47920736</c:v>
                </c:pt>
                <c:pt idx="367">
                  <c:v>48075914</c:v>
                </c:pt>
                <c:pt idx="368">
                  <c:v>48179808</c:v>
                </c:pt>
                <c:pt idx="369">
                  <c:v>48276235</c:v>
                </c:pt>
                <c:pt idx="370">
                  <c:v>48391494</c:v>
                </c:pt>
                <c:pt idx="371">
                  <c:v>48516255</c:v>
                </c:pt>
                <c:pt idx="372">
                  <c:v>48633928</c:v>
                </c:pt>
                <c:pt idx="373">
                  <c:v>48760476</c:v>
                </c:pt>
                <c:pt idx="374">
                  <c:v>48883403</c:v>
                </c:pt>
                <c:pt idx="375">
                  <c:v>48967733</c:v>
                </c:pt>
                <c:pt idx="376">
                  <c:v>49065532</c:v>
                </c:pt>
                <c:pt idx="377">
                  <c:v>49206323</c:v>
                </c:pt>
                <c:pt idx="378">
                  <c:v>49313605</c:v>
                </c:pt>
                <c:pt idx="379">
                  <c:v>49407967</c:v>
                </c:pt>
                <c:pt idx="380">
                  <c:v>49528803</c:v>
                </c:pt>
                <c:pt idx="381">
                  <c:v>49640028</c:v>
                </c:pt>
                <c:pt idx="382">
                  <c:v>49788396</c:v>
                </c:pt>
                <c:pt idx="383">
                  <c:v>49890740</c:v>
                </c:pt>
                <c:pt idx="384">
                  <c:v>50059896</c:v>
                </c:pt>
                <c:pt idx="385">
                  <c:v>50206542</c:v>
                </c:pt>
                <c:pt idx="386">
                  <c:v>50319875</c:v>
                </c:pt>
                <c:pt idx="387">
                  <c:v>50393870</c:v>
                </c:pt>
                <c:pt idx="388">
                  <c:v>50501758</c:v>
                </c:pt>
                <c:pt idx="389">
                  <c:v>50645894</c:v>
                </c:pt>
                <c:pt idx="390">
                  <c:v>50744082</c:v>
                </c:pt>
                <c:pt idx="391">
                  <c:v>50898233</c:v>
                </c:pt>
                <c:pt idx="392">
                  <c:v>51079412</c:v>
                </c:pt>
                <c:pt idx="393">
                  <c:v>51218244</c:v>
                </c:pt>
                <c:pt idx="394">
                  <c:v>51337434</c:v>
                </c:pt>
                <c:pt idx="395">
                  <c:v>51528749</c:v>
                </c:pt>
                <c:pt idx="396">
                  <c:v>51615400</c:v>
                </c:pt>
                <c:pt idx="397">
                  <c:v>51754403</c:v>
                </c:pt>
                <c:pt idx="398">
                  <c:v>51862302</c:v>
                </c:pt>
                <c:pt idx="399">
                  <c:v>51980632</c:v>
                </c:pt>
                <c:pt idx="400">
                  <c:v>52113042</c:v>
                </c:pt>
                <c:pt idx="401">
                  <c:v>52259908</c:v>
                </c:pt>
                <c:pt idx="402">
                  <c:v>52397015</c:v>
                </c:pt>
                <c:pt idx="403">
                  <c:v>52523129</c:v>
                </c:pt>
                <c:pt idx="404">
                  <c:v>52641324</c:v>
                </c:pt>
                <c:pt idx="405">
                  <c:v>52766961</c:v>
                </c:pt>
                <c:pt idx="406">
                  <c:v>52907806</c:v>
                </c:pt>
                <c:pt idx="407">
                  <c:v>53024479</c:v>
                </c:pt>
                <c:pt idx="408">
                  <c:v>53152528</c:v>
                </c:pt>
                <c:pt idx="409">
                  <c:v>53321937</c:v>
                </c:pt>
                <c:pt idx="410">
                  <c:v>53446737</c:v>
                </c:pt>
                <c:pt idx="411">
                  <c:v>53571720</c:v>
                </c:pt>
                <c:pt idx="412">
                  <c:v>53715735</c:v>
                </c:pt>
                <c:pt idx="413">
                  <c:v>53834321</c:v>
                </c:pt>
                <c:pt idx="414">
                  <c:v>53964176</c:v>
                </c:pt>
                <c:pt idx="415">
                  <c:v>54065524</c:v>
                </c:pt>
                <c:pt idx="416">
                  <c:v>54178762</c:v>
                </c:pt>
                <c:pt idx="417">
                  <c:v>54292768</c:v>
                </c:pt>
                <c:pt idx="418">
                  <c:v>54415808</c:v>
                </c:pt>
                <c:pt idx="419">
                  <c:v>54544483</c:v>
                </c:pt>
                <c:pt idx="420">
                  <c:v>54686428</c:v>
                </c:pt>
                <c:pt idx="421">
                  <c:v>54823390</c:v>
                </c:pt>
                <c:pt idx="422">
                  <c:v>54966845</c:v>
                </c:pt>
                <c:pt idx="423">
                  <c:v>55086715</c:v>
                </c:pt>
                <c:pt idx="424">
                  <c:v>55215788</c:v>
                </c:pt>
                <c:pt idx="425">
                  <c:v>55359681</c:v>
                </c:pt>
                <c:pt idx="426">
                  <c:v>55482343</c:v>
                </c:pt>
                <c:pt idx="427">
                  <c:v>55608406</c:v>
                </c:pt>
                <c:pt idx="428">
                  <c:v>55723817</c:v>
                </c:pt>
                <c:pt idx="429">
                  <c:v>55848477</c:v>
                </c:pt>
                <c:pt idx="430">
                  <c:v>55953207</c:v>
                </c:pt>
                <c:pt idx="431">
                  <c:v>56046966</c:v>
                </c:pt>
                <c:pt idx="432">
                  <c:v>56190749</c:v>
                </c:pt>
                <c:pt idx="433">
                  <c:v>56285154</c:v>
                </c:pt>
                <c:pt idx="434">
                  <c:v>56406358</c:v>
                </c:pt>
                <c:pt idx="435">
                  <c:v>56544373</c:v>
                </c:pt>
                <c:pt idx="436">
                  <c:v>56686744</c:v>
                </c:pt>
                <c:pt idx="437">
                  <c:v>56837123</c:v>
                </c:pt>
                <c:pt idx="438">
                  <c:v>56974096</c:v>
                </c:pt>
                <c:pt idx="439">
                  <c:v>57128010</c:v>
                </c:pt>
                <c:pt idx="440">
                  <c:v>57243862</c:v>
                </c:pt>
                <c:pt idx="441">
                  <c:v>57362474</c:v>
                </c:pt>
                <c:pt idx="442">
                  <c:v>57495237</c:v>
                </c:pt>
                <c:pt idx="443">
                  <c:v>57629009</c:v>
                </c:pt>
                <c:pt idx="444">
                  <c:v>57745068</c:v>
                </c:pt>
                <c:pt idx="445">
                  <c:v>57866431</c:v>
                </c:pt>
                <c:pt idx="446">
                  <c:v>57990599</c:v>
                </c:pt>
                <c:pt idx="447">
                  <c:v>58134818</c:v>
                </c:pt>
                <c:pt idx="448">
                  <c:v>58277434</c:v>
                </c:pt>
                <c:pt idx="449">
                  <c:v>58431629</c:v>
                </c:pt>
                <c:pt idx="450">
                  <c:v>58523710</c:v>
                </c:pt>
                <c:pt idx="451">
                  <c:v>58672035</c:v>
                </c:pt>
                <c:pt idx="452">
                  <c:v>58787246</c:v>
                </c:pt>
                <c:pt idx="453">
                  <c:v>58856022</c:v>
                </c:pt>
                <c:pt idx="454">
                  <c:v>58974616</c:v>
                </c:pt>
                <c:pt idx="455">
                  <c:v>59133694</c:v>
                </c:pt>
                <c:pt idx="456">
                  <c:v>59264579</c:v>
                </c:pt>
                <c:pt idx="457">
                  <c:v>59412580</c:v>
                </c:pt>
                <c:pt idx="458">
                  <c:v>59561245</c:v>
                </c:pt>
                <c:pt idx="459">
                  <c:v>59751498</c:v>
                </c:pt>
                <c:pt idx="460">
                  <c:v>59869947</c:v>
                </c:pt>
                <c:pt idx="461">
                  <c:v>60025222</c:v>
                </c:pt>
                <c:pt idx="462">
                  <c:v>60123108</c:v>
                </c:pt>
                <c:pt idx="463">
                  <c:v>60252274</c:v>
                </c:pt>
                <c:pt idx="464">
                  <c:v>60385644</c:v>
                </c:pt>
                <c:pt idx="465">
                  <c:v>60518141</c:v>
                </c:pt>
                <c:pt idx="466">
                  <c:v>60675640</c:v>
                </c:pt>
                <c:pt idx="467">
                  <c:v>60818780</c:v>
                </c:pt>
                <c:pt idx="468">
                  <c:v>60919352</c:v>
                </c:pt>
                <c:pt idx="469">
                  <c:v>61007248</c:v>
                </c:pt>
                <c:pt idx="470">
                  <c:v>61176158</c:v>
                </c:pt>
                <c:pt idx="471">
                  <c:v>61286830</c:v>
                </c:pt>
                <c:pt idx="472">
                  <c:v>61361494</c:v>
                </c:pt>
                <c:pt idx="473">
                  <c:v>61479506</c:v>
                </c:pt>
                <c:pt idx="474">
                  <c:v>61616941</c:v>
                </c:pt>
                <c:pt idx="475">
                  <c:v>61774112</c:v>
                </c:pt>
                <c:pt idx="476">
                  <c:v>61912891</c:v>
                </c:pt>
                <c:pt idx="477">
                  <c:v>62042997</c:v>
                </c:pt>
                <c:pt idx="478">
                  <c:v>62164301</c:v>
                </c:pt>
                <c:pt idx="479">
                  <c:v>62232945</c:v>
                </c:pt>
                <c:pt idx="480">
                  <c:v>62377444</c:v>
                </c:pt>
                <c:pt idx="481">
                  <c:v>62498345</c:v>
                </c:pt>
                <c:pt idx="482">
                  <c:v>62610954</c:v>
                </c:pt>
                <c:pt idx="483">
                  <c:v>62731615</c:v>
                </c:pt>
                <c:pt idx="484">
                  <c:v>62886548</c:v>
                </c:pt>
                <c:pt idx="485">
                  <c:v>63034952</c:v>
                </c:pt>
                <c:pt idx="486">
                  <c:v>63177673</c:v>
                </c:pt>
                <c:pt idx="487">
                  <c:v>63335794</c:v>
                </c:pt>
                <c:pt idx="488">
                  <c:v>63488328</c:v>
                </c:pt>
                <c:pt idx="489">
                  <c:v>63622420</c:v>
                </c:pt>
                <c:pt idx="490">
                  <c:v>63777910</c:v>
                </c:pt>
                <c:pt idx="491">
                  <c:v>63890535</c:v>
                </c:pt>
                <c:pt idx="492">
                  <c:v>64041788</c:v>
                </c:pt>
                <c:pt idx="493">
                  <c:v>64147324</c:v>
                </c:pt>
                <c:pt idx="494">
                  <c:v>64306798</c:v>
                </c:pt>
                <c:pt idx="495">
                  <c:v>64444125</c:v>
                </c:pt>
                <c:pt idx="496">
                  <c:v>64550283</c:v>
                </c:pt>
                <c:pt idx="497">
                  <c:v>64698824</c:v>
                </c:pt>
                <c:pt idx="498">
                  <c:v>64832171</c:v>
                </c:pt>
                <c:pt idx="499">
                  <c:v>64974211</c:v>
                </c:pt>
                <c:pt idx="500">
                  <c:v>65111295</c:v>
                </c:pt>
                <c:pt idx="501">
                  <c:v>65225561</c:v>
                </c:pt>
                <c:pt idx="502">
                  <c:v>65333350</c:v>
                </c:pt>
                <c:pt idx="503">
                  <c:v>65503756</c:v>
                </c:pt>
                <c:pt idx="504">
                  <c:v>65664046</c:v>
                </c:pt>
                <c:pt idx="505">
                  <c:v>65805569</c:v>
                </c:pt>
                <c:pt idx="506">
                  <c:v>65961040</c:v>
                </c:pt>
                <c:pt idx="507">
                  <c:v>66081051</c:v>
                </c:pt>
                <c:pt idx="508">
                  <c:v>66197291</c:v>
                </c:pt>
                <c:pt idx="509">
                  <c:v>66329602</c:v>
                </c:pt>
                <c:pt idx="510">
                  <c:v>66488430</c:v>
                </c:pt>
                <c:pt idx="511">
                  <c:v>66623214</c:v>
                </c:pt>
                <c:pt idx="512">
                  <c:v>66788623</c:v>
                </c:pt>
                <c:pt idx="513">
                  <c:v>66954132</c:v>
                </c:pt>
                <c:pt idx="514">
                  <c:v>67084337</c:v>
                </c:pt>
                <c:pt idx="515">
                  <c:v>67188594</c:v>
                </c:pt>
                <c:pt idx="516">
                  <c:v>67300521</c:v>
                </c:pt>
                <c:pt idx="517">
                  <c:v>67472253</c:v>
                </c:pt>
                <c:pt idx="518">
                  <c:v>67612326</c:v>
                </c:pt>
                <c:pt idx="519">
                  <c:v>67768181</c:v>
                </c:pt>
                <c:pt idx="520">
                  <c:v>67921722</c:v>
                </c:pt>
                <c:pt idx="521">
                  <c:v>68072280</c:v>
                </c:pt>
                <c:pt idx="522">
                  <c:v>68196147</c:v>
                </c:pt>
                <c:pt idx="523">
                  <c:v>68321630</c:v>
                </c:pt>
                <c:pt idx="524">
                  <c:v>68484388</c:v>
                </c:pt>
                <c:pt idx="525">
                  <c:v>68616455</c:v>
                </c:pt>
                <c:pt idx="526">
                  <c:v>68738010</c:v>
                </c:pt>
                <c:pt idx="527">
                  <c:v>68865689</c:v>
                </c:pt>
                <c:pt idx="528">
                  <c:v>68999239</c:v>
                </c:pt>
                <c:pt idx="529">
                  <c:v>69118754</c:v>
                </c:pt>
                <c:pt idx="530">
                  <c:v>69249522</c:v>
                </c:pt>
                <c:pt idx="531">
                  <c:v>69386119</c:v>
                </c:pt>
                <c:pt idx="532">
                  <c:v>69480594</c:v>
                </c:pt>
                <c:pt idx="533">
                  <c:v>69580861</c:v>
                </c:pt>
                <c:pt idx="534">
                  <c:v>69688882</c:v>
                </c:pt>
                <c:pt idx="535">
                  <c:v>69775356</c:v>
                </c:pt>
                <c:pt idx="536">
                  <c:v>69920476</c:v>
                </c:pt>
                <c:pt idx="537">
                  <c:v>70028942</c:v>
                </c:pt>
                <c:pt idx="538">
                  <c:v>70143894</c:v>
                </c:pt>
                <c:pt idx="539">
                  <c:v>70279982</c:v>
                </c:pt>
                <c:pt idx="540">
                  <c:v>70410446</c:v>
                </c:pt>
                <c:pt idx="541">
                  <c:v>70485533</c:v>
                </c:pt>
                <c:pt idx="542">
                  <c:v>70610641</c:v>
                </c:pt>
                <c:pt idx="543">
                  <c:v>70779752</c:v>
                </c:pt>
                <c:pt idx="544">
                  <c:v>70889295</c:v>
                </c:pt>
                <c:pt idx="545">
                  <c:v>71034583</c:v>
                </c:pt>
                <c:pt idx="546">
                  <c:v>71167829</c:v>
                </c:pt>
                <c:pt idx="547">
                  <c:v>71308923</c:v>
                </c:pt>
                <c:pt idx="548">
                  <c:v>71430763</c:v>
                </c:pt>
                <c:pt idx="549">
                  <c:v>71539943</c:v>
                </c:pt>
                <c:pt idx="550">
                  <c:v>71673931</c:v>
                </c:pt>
                <c:pt idx="551">
                  <c:v>71818515</c:v>
                </c:pt>
                <c:pt idx="552">
                  <c:v>71953420</c:v>
                </c:pt>
                <c:pt idx="553">
                  <c:v>72092531</c:v>
                </c:pt>
                <c:pt idx="554">
                  <c:v>72245560</c:v>
                </c:pt>
                <c:pt idx="555">
                  <c:v>72351042</c:v>
                </c:pt>
                <c:pt idx="556">
                  <c:v>72471023</c:v>
                </c:pt>
                <c:pt idx="557">
                  <c:v>72633157</c:v>
                </c:pt>
                <c:pt idx="558">
                  <c:v>72776592</c:v>
                </c:pt>
                <c:pt idx="559">
                  <c:v>72887514</c:v>
                </c:pt>
                <c:pt idx="560">
                  <c:v>72998692</c:v>
                </c:pt>
                <c:pt idx="561">
                  <c:v>73166304</c:v>
                </c:pt>
                <c:pt idx="562">
                  <c:v>73345864</c:v>
                </c:pt>
                <c:pt idx="563">
                  <c:v>73452309</c:v>
                </c:pt>
                <c:pt idx="564">
                  <c:v>73597136</c:v>
                </c:pt>
                <c:pt idx="565">
                  <c:v>73689023</c:v>
                </c:pt>
                <c:pt idx="566">
                  <c:v>73838066</c:v>
                </c:pt>
                <c:pt idx="567">
                  <c:v>73946794</c:v>
                </c:pt>
                <c:pt idx="568">
                  <c:v>74088175</c:v>
                </c:pt>
                <c:pt idx="569">
                  <c:v>74228554</c:v>
                </c:pt>
                <c:pt idx="570">
                  <c:v>74340044</c:v>
                </c:pt>
                <c:pt idx="571">
                  <c:v>74448550</c:v>
                </c:pt>
                <c:pt idx="572">
                  <c:v>74517280</c:v>
                </c:pt>
                <c:pt idx="573">
                  <c:v>74719712</c:v>
                </c:pt>
                <c:pt idx="574">
                  <c:v>74810025</c:v>
                </c:pt>
                <c:pt idx="575">
                  <c:v>74894312</c:v>
                </c:pt>
                <c:pt idx="576">
                  <c:v>75011127</c:v>
                </c:pt>
                <c:pt idx="577">
                  <c:v>75139721</c:v>
                </c:pt>
                <c:pt idx="578">
                  <c:v>75266356</c:v>
                </c:pt>
                <c:pt idx="579">
                  <c:v>75397680</c:v>
                </c:pt>
                <c:pt idx="580">
                  <c:v>75560689</c:v>
                </c:pt>
                <c:pt idx="581">
                  <c:v>75689690</c:v>
                </c:pt>
                <c:pt idx="582">
                  <c:v>75823816</c:v>
                </c:pt>
                <c:pt idx="583">
                  <c:v>75892698</c:v>
                </c:pt>
                <c:pt idx="584">
                  <c:v>75988613</c:v>
                </c:pt>
                <c:pt idx="585">
                  <c:v>76132481</c:v>
                </c:pt>
                <c:pt idx="586">
                  <c:v>76249317</c:v>
                </c:pt>
                <c:pt idx="587">
                  <c:v>76381191</c:v>
                </c:pt>
                <c:pt idx="588">
                  <c:v>76541117</c:v>
                </c:pt>
                <c:pt idx="589">
                  <c:v>76680980</c:v>
                </c:pt>
                <c:pt idx="590">
                  <c:v>76825473</c:v>
                </c:pt>
                <c:pt idx="591">
                  <c:v>76993408</c:v>
                </c:pt>
                <c:pt idx="592">
                  <c:v>77109678</c:v>
                </c:pt>
                <c:pt idx="593">
                  <c:v>77249417</c:v>
                </c:pt>
                <c:pt idx="594">
                  <c:v>77374016</c:v>
                </c:pt>
                <c:pt idx="595">
                  <c:v>77499157</c:v>
                </c:pt>
                <c:pt idx="596">
                  <c:v>77634089</c:v>
                </c:pt>
                <c:pt idx="597">
                  <c:v>77789652</c:v>
                </c:pt>
                <c:pt idx="598">
                  <c:v>77909211</c:v>
                </c:pt>
                <c:pt idx="599">
                  <c:v>78024812</c:v>
                </c:pt>
                <c:pt idx="600">
                  <c:v>78149027</c:v>
                </c:pt>
                <c:pt idx="601">
                  <c:v>78291997</c:v>
                </c:pt>
                <c:pt idx="602">
                  <c:v>78430017</c:v>
                </c:pt>
                <c:pt idx="603">
                  <c:v>78551442</c:v>
                </c:pt>
                <c:pt idx="604">
                  <c:v>78694892</c:v>
                </c:pt>
                <c:pt idx="605">
                  <c:v>78867459</c:v>
                </c:pt>
                <c:pt idx="606">
                  <c:v>78982162</c:v>
                </c:pt>
                <c:pt idx="607">
                  <c:v>79157122</c:v>
                </c:pt>
                <c:pt idx="608">
                  <c:v>79298607</c:v>
                </c:pt>
                <c:pt idx="609">
                  <c:v>79416285</c:v>
                </c:pt>
                <c:pt idx="610">
                  <c:v>79550037</c:v>
                </c:pt>
                <c:pt idx="611">
                  <c:v>79665853</c:v>
                </c:pt>
                <c:pt idx="612">
                  <c:v>79786306</c:v>
                </c:pt>
                <c:pt idx="613">
                  <c:v>79916879</c:v>
                </c:pt>
                <c:pt idx="614">
                  <c:v>80040962</c:v>
                </c:pt>
                <c:pt idx="615">
                  <c:v>80137020</c:v>
                </c:pt>
                <c:pt idx="616">
                  <c:v>80264370</c:v>
                </c:pt>
                <c:pt idx="617">
                  <c:v>80386000</c:v>
                </c:pt>
                <c:pt idx="618">
                  <c:v>80510437</c:v>
                </c:pt>
                <c:pt idx="619">
                  <c:v>80605066</c:v>
                </c:pt>
                <c:pt idx="620">
                  <c:v>80743721</c:v>
                </c:pt>
                <c:pt idx="621">
                  <c:v>80871462</c:v>
                </c:pt>
                <c:pt idx="622">
                  <c:v>80999176</c:v>
                </c:pt>
                <c:pt idx="623">
                  <c:v>81138148</c:v>
                </c:pt>
                <c:pt idx="624">
                  <c:v>81246902</c:v>
                </c:pt>
                <c:pt idx="625">
                  <c:v>81361106</c:v>
                </c:pt>
                <c:pt idx="626">
                  <c:v>81497606</c:v>
                </c:pt>
                <c:pt idx="627">
                  <c:v>81582865</c:v>
                </c:pt>
                <c:pt idx="628">
                  <c:v>81758048</c:v>
                </c:pt>
                <c:pt idx="629">
                  <c:v>81890049</c:v>
                </c:pt>
                <c:pt idx="630">
                  <c:v>82008131</c:v>
                </c:pt>
                <c:pt idx="631">
                  <c:v>82119980</c:v>
                </c:pt>
                <c:pt idx="632">
                  <c:v>82205155</c:v>
                </c:pt>
                <c:pt idx="633">
                  <c:v>82375780</c:v>
                </c:pt>
                <c:pt idx="634">
                  <c:v>82516376</c:v>
                </c:pt>
                <c:pt idx="635">
                  <c:v>82673637</c:v>
                </c:pt>
                <c:pt idx="636">
                  <c:v>82804851</c:v>
                </c:pt>
                <c:pt idx="637">
                  <c:v>82926051</c:v>
                </c:pt>
                <c:pt idx="638">
                  <c:v>83101212</c:v>
                </c:pt>
                <c:pt idx="639">
                  <c:v>83258263</c:v>
                </c:pt>
                <c:pt idx="640">
                  <c:v>83374739</c:v>
                </c:pt>
                <c:pt idx="641">
                  <c:v>83499567</c:v>
                </c:pt>
                <c:pt idx="642">
                  <c:v>83608485</c:v>
                </c:pt>
                <c:pt idx="643">
                  <c:v>83721598</c:v>
                </c:pt>
                <c:pt idx="644">
                  <c:v>83868940</c:v>
                </c:pt>
                <c:pt idx="645">
                  <c:v>83977610</c:v>
                </c:pt>
                <c:pt idx="646">
                  <c:v>84067935</c:v>
                </c:pt>
                <c:pt idx="647">
                  <c:v>84243104</c:v>
                </c:pt>
                <c:pt idx="648">
                  <c:v>84350980</c:v>
                </c:pt>
                <c:pt idx="649">
                  <c:v>84478927</c:v>
                </c:pt>
                <c:pt idx="650">
                  <c:v>84667136</c:v>
                </c:pt>
                <c:pt idx="651">
                  <c:v>84785021</c:v>
                </c:pt>
                <c:pt idx="652">
                  <c:v>84924754</c:v>
                </c:pt>
                <c:pt idx="653">
                  <c:v>85055046</c:v>
                </c:pt>
                <c:pt idx="654">
                  <c:v>85218691</c:v>
                </c:pt>
                <c:pt idx="655">
                  <c:v>85362550</c:v>
                </c:pt>
                <c:pt idx="656">
                  <c:v>85479434</c:v>
                </c:pt>
                <c:pt idx="657">
                  <c:v>85592629</c:v>
                </c:pt>
                <c:pt idx="658">
                  <c:v>85732410</c:v>
                </c:pt>
                <c:pt idx="659">
                  <c:v>85883304</c:v>
                </c:pt>
                <c:pt idx="660">
                  <c:v>86043219</c:v>
                </c:pt>
                <c:pt idx="661">
                  <c:v>86180583</c:v>
                </c:pt>
                <c:pt idx="662">
                  <c:v>86353035</c:v>
                </c:pt>
                <c:pt idx="663">
                  <c:v>86480202</c:v>
                </c:pt>
                <c:pt idx="664">
                  <c:v>86667112</c:v>
                </c:pt>
                <c:pt idx="665">
                  <c:v>86787445</c:v>
                </c:pt>
                <c:pt idx="666">
                  <c:v>86873195</c:v>
                </c:pt>
                <c:pt idx="667">
                  <c:v>86978555</c:v>
                </c:pt>
                <c:pt idx="668">
                  <c:v>87121567</c:v>
                </c:pt>
                <c:pt idx="669">
                  <c:v>87259987</c:v>
                </c:pt>
                <c:pt idx="670">
                  <c:v>87406118</c:v>
                </c:pt>
                <c:pt idx="671">
                  <c:v>87512051</c:v>
                </c:pt>
                <c:pt idx="672">
                  <c:v>87630084</c:v>
                </c:pt>
                <c:pt idx="673">
                  <c:v>87725279</c:v>
                </c:pt>
                <c:pt idx="674">
                  <c:v>87865589</c:v>
                </c:pt>
                <c:pt idx="675">
                  <c:v>87992549</c:v>
                </c:pt>
                <c:pt idx="676">
                  <c:v>88092682</c:v>
                </c:pt>
                <c:pt idx="677">
                  <c:v>88215373</c:v>
                </c:pt>
                <c:pt idx="678">
                  <c:v>88363339</c:v>
                </c:pt>
                <c:pt idx="679">
                  <c:v>88531579</c:v>
                </c:pt>
                <c:pt idx="680">
                  <c:v>88646587</c:v>
                </c:pt>
                <c:pt idx="681">
                  <c:v>88803016</c:v>
                </c:pt>
                <c:pt idx="682">
                  <c:v>88964495</c:v>
                </c:pt>
                <c:pt idx="683">
                  <c:v>89107963</c:v>
                </c:pt>
                <c:pt idx="684">
                  <c:v>89243368</c:v>
                </c:pt>
                <c:pt idx="685">
                  <c:v>89361677</c:v>
                </c:pt>
                <c:pt idx="686">
                  <c:v>89514907</c:v>
                </c:pt>
                <c:pt idx="687">
                  <c:v>89619002</c:v>
                </c:pt>
                <c:pt idx="688">
                  <c:v>89750183</c:v>
                </c:pt>
                <c:pt idx="689">
                  <c:v>89872620</c:v>
                </c:pt>
                <c:pt idx="690">
                  <c:v>89968487</c:v>
                </c:pt>
                <c:pt idx="691">
                  <c:v>90056389</c:v>
                </c:pt>
                <c:pt idx="692">
                  <c:v>90203491</c:v>
                </c:pt>
                <c:pt idx="693">
                  <c:v>90347513</c:v>
                </c:pt>
                <c:pt idx="694">
                  <c:v>90489829</c:v>
                </c:pt>
                <c:pt idx="695">
                  <c:v>90636592</c:v>
                </c:pt>
                <c:pt idx="696">
                  <c:v>90760060</c:v>
                </c:pt>
                <c:pt idx="697">
                  <c:v>90890612</c:v>
                </c:pt>
                <c:pt idx="698">
                  <c:v>91075829</c:v>
                </c:pt>
                <c:pt idx="699">
                  <c:v>91209661</c:v>
                </c:pt>
                <c:pt idx="700">
                  <c:v>91377392</c:v>
                </c:pt>
                <c:pt idx="701">
                  <c:v>91506441</c:v>
                </c:pt>
                <c:pt idx="702">
                  <c:v>91606242</c:v>
                </c:pt>
                <c:pt idx="703">
                  <c:v>91745480</c:v>
                </c:pt>
                <c:pt idx="704">
                  <c:v>91892962</c:v>
                </c:pt>
                <c:pt idx="705">
                  <c:v>92033287</c:v>
                </c:pt>
                <c:pt idx="706">
                  <c:v>92134069</c:v>
                </c:pt>
                <c:pt idx="707">
                  <c:v>92284800</c:v>
                </c:pt>
                <c:pt idx="708">
                  <c:v>92442919</c:v>
                </c:pt>
                <c:pt idx="709">
                  <c:v>92584988</c:v>
                </c:pt>
                <c:pt idx="710">
                  <c:v>92686538</c:v>
                </c:pt>
                <c:pt idx="711">
                  <c:v>92795864</c:v>
                </c:pt>
                <c:pt idx="712">
                  <c:v>92926103</c:v>
                </c:pt>
                <c:pt idx="713">
                  <c:v>93064480</c:v>
                </c:pt>
                <c:pt idx="714">
                  <c:v>93177012</c:v>
                </c:pt>
                <c:pt idx="715">
                  <c:v>93339133</c:v>
                </c:pt>
                <c:pt idx="716">
                  <c:v>93471386</c:v>
                </c:pt>
                <c:pt idx="717">
                  <c:v>93603786</c:v>
                </c:pt>
                <c:pt idx="718">
                  <c:v>93710396</c:v>
                </c:pt>
                <c:pt idx="719">
                  <c:v>93845353</c:v>
                </c:pt>
                <c:pt idx="720">
                  <c:v>94003739</c:v>
                </c:pt>
                <c:pt idx="721">
                  <c:v>94167396</c:v>
                </c:pt>
                <c:pt idx="722">
                  <c:v>94319077</c:v>
                </c:pt>
                <c:pt idx="723">
                  <c:v>94434760</c:v>
                </c:pt>
                <c:pt idx="724">
                  <c:v>94546128</c:v>
                </c:pt>
                <c:pt idx="725">
                  <c:v>94659899</c:v>
                </c:pt>
                <c:pt idx="726">
                  <c:v>94799223</c:v>
                </c:pt>
                <c:pt idx="727">
                  <c:v>94903234</c:v>
                </c:pt>
                <c:pt idx="728">
                  <c:v>94987468</c:v>
                </c:pt>
                <c:pt idx="729">
                  <c:v>95099977</c:v>
                </c:pt>
                <c:pt idx="730">
                  <c:v>95211530</c:v>
                </c:pt>
                <c:pt idx="731">
                  <c:v>95301365</c:v>
                </c:pt>
                <c:pt idx="732">
                  <c:v>95443086</c:v>
                </c:pt>
                <c:pt idx="733">
                  <c:v>95567863</c:v>
                </c:pt>
                <c:pt idx="734">
                  <c:v>95666106</c:v>
                </c:pt>
                <c:pt idx="735">
                  <c:v>95797904</c:v>
                </c:pt>
                <c:pt idx="736">
                  <c:v>95937975</c:v>
                </c:pt>
                <c:pt idx="737">
                  <c:v>96043943</c:v>
                </c:pt>
                <c:pt idx="738">
                  <c:v>96224595</c:v>
                </c:pt>
                <c:pt idx="739">
                  <c:v>96363609</c:v>
                </c:pt>
                <c:pt idx="740">
                  <c:v>96473225</c:v>
                </c:pt>
                <c:pt idx="741">
                  <c:v>96594476</c:v>
                </c:pt>
                <c:pt idx="742">
                  <c:v>96703984</c:v>
                </c:pt>
                <c:pt idx="743">
                  <c:v>96828846</c:v>
                </c:pt>
                <c:pt idx="744">
                  <c:v>96958275</c:v>
                </c:pt>
                <c:pt idx="745">
                  <c:v>97073429</c:v>
                </c:pt>
                <c:pt idx="746">
                  <c:v>97170898</c:v>
                </c:pt>
                <c:pt idx="747">
                  <c:v>97320567</c:v>
                </c:pt>
                <c:pt idx="748">
                  <c:v>97475971</c:v>
                </c:pt>
                <c:pt idx="749">
                  <c:v>97599095</c:v>
                </c:pt>
                <c:pt idx="750">
                  <c:v>97737972</c:v>
                </c:pt>
                <c:pt idx="751">
                  <c:v>97861787</c:v>
                </c:pt>
                <c:pt idx="752">
                  <c:v>97995132</c:v>
                </c:pt>
                <c:pt idx="753">
                  <c:v>98142146</c:v>
                </c:pt>
                <c:pt idx="754">
                  <c:v>98286033</c:v>
                </c:pt>
                <c:pt idx="755">
                  <c:v>98404392</c:v>
                </c:pt>
                <c:pt idx="756">
                  <c:v>98503461</c:v>
                </c:pt>
                <c:pt idx="757">
                  <c:v>98638308</c:v>
                </c:pt>
                <c:pt idx="758">
                  <c:v>98790084</c:v>
                </c:pt>
                <c:pt idx="759">
                  <c:v>98915066</c:v>
                </c:pt>
                <c:pt idx="760">
                  <c:v>99077554</c:v>
                </c:pt>
                <c:pt idx="761">
                  <c:v>99181601</c:v>
                </c:pt>
                <c:pt idx="762">
                  <c:v>99273980</c:v>
                </c:pt>
                <c:pt idx="763">
                  <c:v>99421060</c:v>
                </c:pt>
                <c:pt idx="764">
                  <c:v>99571654</c:v>
                </c:pt>
                <c:pt idx="765">
                  <c:v>99722489</c:v>
                </c:pt>
                <c:pt idx="766">
                  <c:v>99835944</c:v>
                </c:pt>
                <c:pt idx="767">
                  <c:v>99952053</c:v>
                </c:pt>
                <c:pt idx="768">
                  <c:v>100008488</c:v>
                </c:pt>
                <c:pt idx="769">
                  <c:v>100122396</c:v>
                </c:pt>
                <c:pt idx="770">
                  <c:v>100250155</c:v>
                </c:pt>
                <c:pt idx="771">
                  <c:v>100321278</c:v>
                </c:pt>
                <c:pt idx="772">
                  <c:v>100421838</c:v>
                </c:pt>
                <c:pt idx="773">
                  <c:v>100562858</c:v>
                </c:pt>
                <c:pt idx="774">
                  <c:v>100645036</c:v>
                </c:pt>
                <c:pt idx="775">
                  <c:v>100779057</c:v>
                </c:pt>
                <c:pt idx="776">
                  <c:v>100893844</c:v>
                </c:pt>
                <c:pt idx="777">
                  <c:v>101020341</c:v>
                </c:pt>
                <c:pt idx="778">
                  <c:v>101154859</c:v>
                </c:pt>
                <c:pt idx="779">
                  <c:v>101301756</c:v>
                </c:pt>
                <c:pt idx="780">
                  <c:v>101380019</c:v>
                </c:pt>
                <c:pt idx="781">
                  <c:v>101488142</c:v>
                </c:pt>
                <c:pt idx="782">
                  <c:v>101647843</c:v>
                </c:pt>
                <c:pt idx="783">
                  <c:v>101777096</c:v>
                </c:pt>
                <c:pt idx="784">
                  <c:v>101924324</c:v>
                </c:pt>
                <c:pt idx="785">
                  <c:v>102092518</c:v>
                </c:pt>
                <c:pt idx="786">
                  <c:v>102236044</c:v>
                </c:pt>
                <c:pt idx="787">
                  <c:v>102351865</c:v>
                </c:pt>
                <c:pt idx="788">
                  <c:v>102513339</c:v>
                </c:pt>
                <c:pt idx="789">
                  <c:v>102592685</c:v>
                </c:pt>
                <c:pt idx="790">
                  <c:v>102688529</c:v>
                </c:pt>
                <c:pt idx="791">
                  <c:v>102828246</c:v>
                </c:pt>
                <c:pt idx="792">
                  <c:v>102951335</c:v>
                </c:pt>
                <c:pt idx="793">
                  <c:v>103077689</c:v>
                </c:pt>
                <c:pt idx="794">
                  <c:v>103202464</c:v>
                </c:pt>
                <c:pt idx="795">
                  <c:v>103366900</c:v>
                </c:pt>
                <c:pt idx="796">
                  <c:v>103460565</c:v>
                </c:pt>
                <c:pt idx="797">
                  <c:v>103593602</c:v>
                </c:pt>
                <c:pt idx="798">
                  <c:v>103685383</c:v>
                </c:pt>
                <c:pt idx="799">
                  <c:v>103820607</c:v>
                </c:pt>
                <c:pt idx="800">
                  <c:v>103968936</c:v>
                </c:pt>
                <c:pt idx="801">
                  <c:v>104082857</c:v>
                </c:pt>
                <c:pt idx="802">
                  <c:v>104234008</c:v>
                </c:pt>
                <c:pt idx="803">
                  <c:v>104381628</c:v>
                </c:pt>
                <c:pt idx="804">
                  <c:v>104510744</c:v>
                </c:pt>
                <c:pt idx="805">
                  <c:v>104670174</c:v>
                </c:pt>
                <c:pt idx="806">
                  <c:v>104803105</c:v>
                </c:pt>
                <c:pt idx="807">
                  <c:v>104925568</c:v>
                </c:pt>
                <c:pt idx="808">
                  <c:v>105051873</c:v>
                </c:pt>
                <c:pt idx="809">
                  <c:v>105184732</c:v>
                </c:pt>
                <c:pt idx="810">
                  <c:v>105299167</c:v>
                </c:pt>
                <c:pt idx="811">
                  <c:v>105419412</c:v>
                </c:pt>
                <c:pt idx="812">
                  <c:v>105553667</c:v>
                </c:pt>
                <c:pt idx="813">
                  <c:v>105687066</c:v>
                </c:pt>
                <c:pt idx="814">
                  <c:v>105821695</c:v>
                </c:pt>
                <c:pt idx="815">
                  <c:v>105979354</c:v>
                </c:pt>
                <c:pt idx="816">
                  <c:v>106100338</c:v>
                </c:pt>
                <c:pt idx="817">
                  <c:v>106242136</c:v>
                </c:pt>
                <c:pt idx="818">
                  <c:v>106377429</c:v>
                </c:pt>
                <c:pt idx="819">
                  <c:v>106504033</c:v>
                </c:pt>
                <c:pt idx="820">
                  <c:v>106643374</c:v>
                </c:pt>
                <c:pt idx="821">
                  <c:v>106755988</c:v>
                </c:pt>
                <c:pt idx="822">
                  <c:v>106863522</c:v>
                </c:pt>
                <c:pt idx="823">
                  <c:v>106956832</c:v>
                </c:pt>
                <c:pt idx="824">
                  <c:v>107067858</c:v>
                </c:pt>
                <c:pt idx="825">
                  <c:v>107203609</c:v>
                </c:pt>
                <c:pt idx="826">
                  <c:v>107313587</c:v>
                </c:pt>
                <c:pt idx="827">
                  <c:v>107449543</c:v>
                </c:pt>
                <c:pt idx="828">
                  <c:v>107596969</c:v>
                </c:pt>
                <c:pt idx="829">
                  <c:v>107698952</c:v>
                </c:pt>
                <c:pt idx="830">
                  <c:v>107843443</c:v>
                </c:pt>
                <c:pt idx="831">
                  <c:v>108001133</c:v>
                </c:pt>
                <c:pt idx="832">
                  <c:v>108165232</c:v>
                </c:pt>
                <c:pt idx="833">
                  <c:v>108282001</c:v>
                </c:pt>
                <c:pt idx="834">
                  <c:v>108439876</c:v>
                </c:pt>
                <c:pt idx="835">
                  <c:v>108618199</c:v>
                </c:pt>
                <c:pt idx="836">
                  <c:v>108777103</c:v>
                </c:pt>
                <c:pt idx="837">
                  <c:v>108897713</c:v>
                </c:pt>
                <c:pt idx="838">
                  <c:v>109018035</c:v>
                </c:pt>
                <c:pt idx="839">
                  <c:v>109153397</c:v>
                </c:pt>
                <c:pt idx="840">
                  <c:v>109283001</c:v>
                </c:pt>
                <c:pt idx="841">
                  <c:v>109405592</c:v>
                </c:pt>
                <c:pt idx="842">
                  <c:v>109515019</c:v>
                </c:pt>
                <c:pt idx="843">
                  <c:v>109648870</c:v>
                </c:pt>
                <c:pt idx="844">
                  <c:v>109790096</c:v>
                </c:pt>
                <c:pt idx="845">
                  <c:v>109878555</c:v>
                </c:pt>
                <c:pt idx="846">
                  <c:v>110022769</c:v>
                </c:pt>
                <c:pt idx="847">
                  <c:v>110168384</c:v>
                </c:pt>
                <c:pt idx="848">
                  <c:v>110321436</c:v>
                </c:pt>
                <c:pt idx="849">
                  <c:v>110449664</c:v>
                </c:pt>
                <c:pt idx="850">
                  <c:v>110578854</c:v>
                </c:pt>
                <c:pt idx="851">
                  <c:v>110722700</c:v>
                </c:pt>
                <c:pt idx="852">
                  <c:v>110837678</c:v>
                </c:pt>
                <c:pt idx="853">
                  <c:v>110988049</c:v>
                </c:pt>
                <c:pt idx="854">
                  <c:v>111103162</c:v>
                </c:pt>
                <c:pt idx="855">
                  <c:v>111246984</c:v>
                </c:pt>
                <c:pt idx="856">
                  <c:v>111417665</c:v>
                </c:pt>
                <c:pt idx="857">
                  <c:v>111560029</c:v>
                </c:pt>
                <c:pt idx="858">
                  <c:v>111716522</c:v>
                </c:pt>
                <c:pt idx="859">
                  <c:v>111861141</c:v>
                </c:pt>
                <c:pt idx="860">
                  <c:v>111971197</c:v>
                </c:pt>
                <c:pt idx="861">
                  <c:v>112108268</c:v>
                </c:pt>
                <c:pt idx="862">
                  <c:v>112238459</c:v>
                </c:pt>
                <c:pt idx="863">
                  <c:v>112339221</c:v>
                </c:pt>
                <c:pt idx="864">
                  <c:v>112426020</c:v>
                </c:pt>
                <c:pt idx="865">
                  <c:v>112554884</c:v>
                </c:pt>
                <c:pt idx="866">
                  <c:v>112682766</c:v>
                </c:pt>
                <c:pt idx="867">
                  <c:v>112823376</c:v>
                </c:pt>
                <c:pt idx="868">
                  <c:v>112961887</c:v>
                </c:pt>
                <c:pt idx="869">
                  <c:v>113061340</c:v>
                </c:pt>
                <c:pt idx="870">
                  <c:v>113178073</c:v>
                </c:pt>
                <c:pt idx="871">
                  <c:v>113280817</c:v>
                </c:pt>
                <c:pt idx="872">
                  <c:v>113399457</c:v>
                </c:pt>
                <c:pt idx="873">
                  <c:v>113544541</c:v>
                </c:pt>
                <c:pt idx="874">
                  <c:v>113660597</c:v>
                </c:pt>
                <c:pt idx="875">
                  <c:v>113810856</c:v>
                </c:pt>
                <c:pt idx="876">
                  <c:v>113945185</c:v>
                </c:pt>
                <c:pt idx="877">
                  <c:v>114112515</c:v>
                </c:pt>
                <c:pt idx="878">
                  <c:v>114279164</c:v>
                </c:pt>
                <c:pt idx="879">
                  <c:v>114439998</c:v>
                </c:pt>
                <c:pt idx="880">
                  <c:v>114592380</c:v>
                </c:pt>
                <c:pt idx="881">
                  <c:v>114711687</c:v>
                </c:pt>
                <c:pt idx="882">
                  <c:v>114830154</c:v>
                </c:pt>
                <c:pt idx="883">
                  <c:v>114964176</c:v>
                </c:pt>
                <c:pt idx="884">
                  <c:v>115091436</c:v>
                </c:pt>
                <c:pt idx="885">
                  <c:v>115206269</c:v>
                </c:pt>
                <c:pt idx="886">
                  <c:v>115351627</c:v>
                </c:pt>
                <c:pt idx="887">
                  <c:v>115446362</c:v>
                </c:pt>
                <c:pt idx="888">
                  <c:v>115551862</c:v>
                </c:pt>
                <c:pt idx="889">
                  <c:v>115704464</c:v>
                </c:pt>
                <c:pt idx="890">
                  <c:v>115860599</c:v>
                </c:pt>
                <c:pt idx="891">
                  <c:v>115995664</c:v>
                </c:pt>
                <c:pt idx="892">
                  <c:v>116146978</c:v>
                </c:pt>
                <c:pt idx="893">
                  <c:v>116249495</c:v>
                </c:pt>
                <c:pt idx="894">
                  <c:v>116374679</c:v>
                </c:pt>
                <c:pt idx="895">
                  <c:v>116545715</c:v>
                </c:pt>
                <c:pt idx="896">
                  <c:v>116675371</c:v>
                </c:pt>
                <c:pt idx="897">
                  <c:v>116854131</c:v>
                </c:pt>
                <c:pt idx="898">
                  <c:v>116997022</c:v>
                </c:pt>
                <c:pt idx="899">
                  <c:v>117083749</c:v>
                </c:pt>
                <c:pt idx="900">
                  <c:v>117197170</c:v>
                </c:pt>
                <c:pt idx="901">
                  <c:v>117332658</c:v>
                </c:pt>
                <c:pt idx="902">
                  <c:v>117461095</c:v>
                </c:pt>
                <c:pt idx="903">
                  <c:v>117574088</c:v>
                </c:pt>
                <c:pt idx="904">
                  <c:v>117699223</c:v>
                </c:pt>
                <c:pt idx="905">
                  <c:v>117838537</c:v>
                </c:pt>
                <c:pt idx="906">
                  <c:v>117990924</c:v>
                </c:pt>
                <c:pt idx="907">
                  <c:v>118122840</c:v>
                </c:pt>
                <c:pt idx="908">
                  <c:v>118231895</c:v>
                </c:pt>
                <c:pt idx="909">
                  <c:v>118322937</c:v>
                </c:pt>
                <c:pt idx="910">
                  <c:v>118468963</c:v>
                </c:pt>
                <c:pt idx="911">
                  <c:v>118611087</c:v>
                </c:pt>
                <c:pt idx="912">
                  <c:v>118751531</c:v>
                </c:pt>
                <c:pt idx="913">
                  <c:v>118906089</c:v>
                </c:pt>
                <c:pt idx="914">
                  <c:v>119063901</c:v>
                </c:pt>
                <c:pt idx="915">
                  <c:v>119181084</c:v>
                </c:pt>
                <c:pt idx="916">
                  <c:v>119319304</c:v>
                </c:pt>
                <c:pt idx="917">
                  <c:v>119469025</c:v>
                </c:pt>
                <c:pt idx="918">
                  <c:v>119577425</c:v>
                </c:pt>
                <c:pt idx="919">
                  <c:v>119713622</c:v>
                </c:pt>
                <c:pt idx="920">
                  <c:v>119837355</c:v>
                </c:pt>
                <c:pt idx="921">
                  <c:v>119972292</c:v>
                </c:pt>
                <c:pt idx="922">
                  <c:v>120084225</c:v>
                </c:pt>
                <c:pt idx="923">
                  <c:v>120195207</c:v>
                </c:pt>
                <c:pt idx="924">
                  <c:v>120324404</c:v>
                </c:pt>
                <c:pt idx="925">
                  <c:v>120431136</c:v>
                </c:pt>
                <c:pt idx="926">
                  <c:v>120519152</c:v>
                </c:pt>
                <c:pt idx="927">
                  <c:v>120634729</c:v>
                </c:pt>
                <c:pt idx="928">
                  <c:v>120730845</c:v>
                </c:pt>
                <c:pt idx="929">
                  <c:v>120850805</c:v>
                </c:pt>
                <c:pt idx="930">
                  <c:v>120998514</c:v>
                </c:pt>
                <c:pt idx="931">
                  <c:v>121128003</c:v>
                </c:pt>
                <c:pt idx="932">
                  <c:v>121232990</c:v>
                </c:pt>
                <c:pt idx="933">
                  <c:v>121370025</c:v>
                </c:pt>
                <c:pt idx="934">
                  <c:v>121498867</c:v>
                </c:pt>
                <c:pt idx="935">
                  <c:v>121643160</c:v>
                </c:pt>
                <c:pt idx="936">
                  <c:v>121784440</c:v>
                </c:pt>
                <c:pt idx="937">
                  <c:v>121885745</c:v>
                </c:pt>
                <c:pt idx="938">
                  <c:v>122050689</c:v>
                </c:pt>
                <c:pt idx="939">
                  <c:v>122190185</c:v>
                </c:pt>
                <c:pt idx="940">
                  <c:v>122317704</c:v>
                </c:pt>
                <c:pt idx="941">
                  <c:v>122463571</c:v>
                </c:pt>
                <c:pt idx="942">
                  <c:v>122580107</c:v>
                </c:pt>
                <c:pt idx="943">
                  <c:v>122675137</c:v>
                </c:pt>
                <c:pt idx="944">
                  <c:v>122783850</c:v>
                </c:pt>
                <c:pt idx="945">
                  <c:v>122910171</c:v>
                </c:pt>
                <c:pt idx="946">
                  <c:v>123052208</c:v>
                </c:pt>
                <c:pt idx="947">
                  <c:v>123202859</c:v>
                </c:pt>
                <c:pt idx="948">
                  <c:v>123319601</c:v>
                </c:pt>
                <c:pt idx="949">
                  <c:v>123435719</c:v>
                </c:pt>
                <c:pt idx="950">
                  <c:v>123608197</c:v>
                </c:pt>
                <c:pt idx="951">
                  <c:v>123745873</c:v>
                </c:pt>
                <c:pt idx="952">
                  <c:v>123875670</c:v>
                </c:pt>
                <c:pt idx="953">
                  <c:v>123993959</c:v>
                </c:pt>
                <c:pt idx="954">
                  <c:v>124153495</c:v>
                </c:pt>
                <c:pt idx="955">
                  <c:v>124290682</c:v>
                </c:pt>
                <c:pt idx="956">
                  <c:v>124411626</c:v>
                </c:pt>
                <c:pt idx="957">
                  <c:v>124574453</c:v>
                </c:pt>
                <c:pt idx="958">
                  <c:v>124681375</c:v>
                </c:pt>
                <c:pt idx="959">
                  <c:v>124773779</c:v>
                </c:pt>
                <c:pt idx="960">
                  <c:v>124911142</c:v>
                </c:pt>
                <c:pt idx="961">
                  <c:v>125047962</c:v>
                </c:pt>
                <c:pt idx="962">
                  <c:v>125182204</c:v>
                </c:pt>
                <c:pt idx="963">
                  <c:v>125291506</c:v>
                </c:pt>
                <c:pt idx="964">
                  <c:v>125425084</c:v>
                </c:pt>
                <c:pt idx="965">
                  <c:v>125485171</c:v>
                </c:pt>
                <c:pt idx="966">
                  <c:v>125571561</c:v>
                </c:pt>
                <c:pt idx="967">
                  <c:v>125704854</c:v>
                </c:pt>
                <c:pt idx="968">
                  <c:v>125800027</c:v>
                </c:pt>
                <c:pt idx="969">
                  <c:v>125911242</c:v>
                </c:pt>
                <c:pt idx="970">
                  <c:v>126043094</c:v>
                </c:pt>
                <c:pt idx="971">
                  <c:v>126153973</c:v>
                </c:pt>
                <c:pt idx="972">
                  <c:v>126296371</c:v>
                </c:pt>
                <c:pt idx="973">
                  <c:v>126408484</c:v>
                </c:pt>
                <c:pt idx="974">
                  <c:v>126562462</c:v>
                </c:pt>
                <c:pt idx="975">
                  <c:v>126710084</c:v>
                </c:pt>
                <c:pt idx="976">
                  <c:v>126819124</c:v>
                </c:pt>
                <c:pt idx="977">
                  <c:v>126883653</c:v>
                </c:pt>
                <c:pt idx="978">
                  <c:v>126984347</c:v>
                </c:pt>
                <c:pt idx="979">
                  <c:v>127148908</c:v>
                </c:pt>
                <c:pt idx="980">
                  <c:v>127269751</c:v>
                </c:pt>
                <c:pt idx="981">
                  <c:v>127395871</c:v>
                </c:pt>
                <c:pt idx="982">
                  <c:v>127528467</c:v>
                </c:pt>
                <c:pt idx="983">
                  <c:v>127692482</c:v>
                </c:pt>
                <c:pt idx="984">
                  <c:v>127813605</c:v>
                </c:pt>
                <c:pt idx="985">
                  <c:v>127981876</c:v>
                </c:pt>
                <c:pt idx="986">
                  <c:v>128103743</c:v>
                </c:pt>
                <c:pt idx="987">
                  <c:v>128226304</c:v>
                </c:pt>
                <c:pt idx="988">
                  <c:v>128358153</c:v>
                </c:pt>
                <c:pt idx="989">
                  <c:v>128471986</c:v>
                </c:pt>
                <c:pt idx="990">
                  <c:v>128627082</c:v>
                </c:pt>
                <c:pt idx="991">
                  <c:v>128791435</c:v>
                </c:pt>
                <c:pt idx="992">
                  <c:v>128902615</c:v>
                </c:pt>
                <c:pt idx="993">
                  <c:v>129019416</c:v>
                </c:pt>
                <c:pt idx="994">
                  <c:v>129137359</c:v>
                </c:pt>
                <c:pt idx="995">
                  <c:v>129268188</c:v>
                </c:pt>
                <c:pt idx="996">
                  <c:v>129410058</c:v>
                </c:pt>
                <c:pt idx="997">
                  <c:v>129519734</c:v>
                </c:pt>
                <c:pt idx="998">
                  <c:v>129673661</c:v>
                </c:pt>
                <c:pt idx="999">
                  <c:v>129833919</c:v>
                </c:pt>
                <c:pt idx="1000">
                  <c:v>129953823</c:v>
                </c:pt>
                <c:pt idx="1001">
                  <c:v>130079852</c:v>
                </c:pt>
                <c:pt idx="1002">
                  <c:v>130241997</c:v>
                </c:pt>
                <c:pt idx="1003">
                  <c:v>130363227</c:v>
                </c:pt>
                <c:pt idx="1004">
                  <c:v>130506113</c:v>
                </c:pt>
                <c:pt idx="1005">
                  <c:v>130652887</c:v>
                </c:pt>
                <c:pt idx="1006">
                  <c:v>130771077</c:v>
                </c:pt>
                <c:pt idx="1007">
                  <c:v>130893230</c:v>
                </c:pt>
                <c:pt idx="1008">
                  <c:v>131032848</c:v>
                </c:pt>
                <c:pt idx="1009">
                  <c:v>131165166</c:v>
                </c:pt>
                <c:pt idx="1010">
                  <c:v>131291753</c:v>
                </c:pt>
                <c:pt idx="1011">
                  <c:v>131408120</c:v>
                </c:pt>
                <c:pt idx="1012">
                  <c:v>131524608</c:v>
                </c:pt>
                <c:pt idx="1013">
                  <c:v>131636685</c:v>
                </c:pt>
                <c:pt idx="1014">
                  <c:v>131766279</c:v>
                </c:pt>
                <c:pt idx="1015">
                  <c:v>131875358</c:v>
                </c:pt>
                <c:pt idx="1016">
                  <c:v>131973773</c:v>
                </c:pt>
                <c:pt idx="1017">
                  <c:v>132087018</c:v>
                </c:pt>
                <c:pt idx="1018">
                  <c:v>132226287</c:v>
                </c:pt>
                <c:pt idx="1019">
                  <c:v>132355027</c:v>
                </c:pt>
                <c:pt idx="1020">
                  <c:v>132457306</c:v>
                </c:pt>
                <c:pt idx="1021">
                  <c:v>132572326</c:v>
                </c:pt>
                <c:pt idx="1022">
                  <c:v>132737375</c:v>
                </c:pt>
                <c:pt idx="1023">
                  <c:v>132840673</c:v>
                </c:pt>
                <c:pt idx="1024">
                  <c:v>132976128</c:v>
                </c:pt>
                <c:pt idx="1025">
                  <c:v>133109036</c:v>
                </c:pt>
                <c:pt idx="1026">
                  <c:v>133196407</c:v>
                </c:pt>
                <c:pt idx="1027">
                  <c:v>133334641</c:v>
                </c:pt>
                <c:pt idx="1028">
                  <c:v>133477482</c:v>
                </c:pt>
                <c:pt idx="1029">
                  <c:v>133647686</c:v>
                </c:pt>
                <c:pt idx="1030">
                  <c:v>133818869</c:v>
                </c:pt>
                <c:pt idx="1031">
                  <c:v>133968449</c:v>
                </c:pt>
                <c:pt idx="1032">
                  <c:v>134112712</c:v>
                </c:pt>
                <c:pt idx="1033">
                  <c:v>134257219</c:v>
                </c:pt>
                <c:pt idx="1034">
                  <c:v>134372047</c:v>
                </c:pt>
                <c:pt idx="1035">
                  <c:v>134481485</c:v>
                </c:pt>
                <c:pt idx="1036">
                  <c:v>134628954</c:v>
                </c:pt>
                <c:pt idx="1037">
                  <c:v>134749144</c:v>
                </c:pt>
                <c:pt idx="1038">
                  <c:v>134894853</c:v>
                </c:pt>
                <c:pt idx="1039">
                  <c:v>134993422</c:v>
                </c:pt>
                <c:pt idx="1040">
                  <c:v>135124787</c:v>
                </c:pt>
                <c:pt idx="1041">
                  <c:v>135269621</c:v>
                </c:pt>
                <c:pt idx="1042">
                  <c:v>135360976</c:v>
                </c:pt>
                <c:pt idx="1043">
                  <c:v>135481833</c:v>
                </c:pt>
                <c:pt idx="1044">
                  <c:v>135640366</c:v>
                </c:pt>
                <c:pt idx="1045">
                  <c:v>135803873</c:v>
                </c:pt>
                <c:pt idx="1046">
                  <c:v>135942793</c:v>
                </c:pt>
                <c:pt idx="1047">
                  <c:v>136093579</c:v>
                </c:pt>
                <c:pt idx="1048">
                  <c:v>136248820</c:v>
                </c:pt>
                <c:pt idx="1049">
                  <c:v>136384957</c:v>
                </c:pt>
                <c:pt idx="1050">
                  <c:v>136530588</c:v>
                </c:pt>
                <c:pt idx="1051">
                  <c:v>136617065</c:v>
                </c:pt>
                <c:pt idx="1052">
                  <c:v>136766253</c:v>
                </c:pt>
                <c:pt idx="1053">
                  <c:v>136903955</c:v>
                </c:pt>
                <c:pt idx="1054">
                  <c:v>137050045</c:v>
                </c:pt>
                <c:pt idx="1055">
                  <c:v>137203602</c:v>
                </c:pt>
                <c:pt idx="1056">
                  <c:v>137384250</c:v>
                </c:pt>
                <c:pt idx="1057">
                  <c:v>137515406</c:v>
                </c:pt>
                <c:pt idx="1058">
                  <c:v>137632973</c:v>
                </c:pt>
                <c:pt idx="1059">
                  <c:v>137762565</c:v>
                </c:pt>
                <c:pt idx="1060">
                  <c:v>137851336</c:v>
                </c:pt>
                <c:pt idx="1061">
                  <c:v>137927931</c:v>
                </c:pt>
                <c:pt idx="1062">
                  <c:v>138088265</c:v>
                </c:pt>
                <c:pt idx="1063">
                  <c:v>138215908</c:v>
                </c:pt>
                <c:pt idx="1064">
                  <c:v>138349932</c:v>
                </c:pt>
                <c:pt idx="1065">
                  <c:v>138495566</c:v>
                </c:pt>
                <c:pt idx="1066">
                  <c:v>138609360</c:v>
                </c:pt>
                <c:pt idx="1067">
                  <c:v>138720027</c:v>
                </c:pt>
                <c:pt idx="1068">
                  <c:v>138874325</c:v>
                </c:pt>
                <c:pt idx="1069">
                  <c:v>139020573</c:v>
                </c:pt>
                <c:pt idx="1070">
                  <c:v>139128873</c:v>
                </c:pt>
                <c:pt idx="1071">
                  <c:v>139238615</c:v>
                </c:pt>
                <c:pt idx="1072">
                  <c:v>139381970</c:v>
                </c:pt>
                <c:pt idx="1073">
                  <c:v>139550487</c:v>
                </c:pt>
                <c:pt idx="1074">
                  <c:v>139674699</c:v>
                </c:pt>
                <c:pt idx="1075">
                  <c:v>139830144</c:v>
                </c:pt>
                <c:pt idx="1076">
                  <c:v>139976287</c:v>
                </c:pt>
                <c:pt idx="1077">
                  <c:v>140103767</c:v>
                </c:pt>
                <c:pt idx="1078">
                  <c:v>140232694</c:v>
                </c:pt>
                <c:pt idx="1079">
                  <c:v>140357431</c:v>
                </c:pt>
                <c:pt idx="1080">
                  <c:v>140499588</c:v>
                </c:pt>
                <c:pt idx="1081">
                  <c:v>140602278</c:v>
                </c:pt>
                <c:pt idx="1082">
                  <c:v>140732515</c:v>
                </c:pt>
                <c:pt idx="1083">
                  <c:v>140870018</c:v>
                </c:pt>
                <c:pt idx="1084">
                  <c:v>140994652</c:v>
                </c:pt>
                <c:pt idx="1085">
                  <c:v>141094550</c:v>
                </c:pt>
                <c:pt idx="1086">
                  <c:v>141237507</c:v>
                </c:pt>
                <c:pt idx="1087">
                  <c:v>141373491</c:v>
                </c:pt>
                <c:pt idx="1088">
                  <c:v>141531235</c:v>
                </c:pt>
                <c:pt idx="1089">
                  <c:v>141677465</c:v>
                </c:pt>
                <c:pt idx="1090">
                  <c:v>141811473</c:v>
                </c:pt>
                <c:pt idx="1091">
                  <c:v>142004844</c:v>
                </c:pt>
                <c:pt idx="1092">
                  <c:v>142118918</c:v>
                </c:pt>
                <c:pt idx="1093">
                  <c:v>142250164</c:v>
                </c:pt>
                <c:pt idx="1094">
                  <c:v>142398583</c:v>
                </c:pt>
                <c:pt idx="1095">
                  <c:v>142498110</c:v>
                </c:pt>
                <c:pt idx="1096">
                  <c:v>142573370</c:v>
                </c:pt>
                <c:pt idx="1097">
                  <c:v>142658808</c:v>
                </c:pt>
                <c:pt idx="1098">
                  <c:v>142795442</c:v>
                </c:pt>
                <c:pt idx="1099">
                  <c:v>142918885</c:v>
                </c:pt>
                <c:pt idx="1100">
                  <c:v>143059744</c:v>
                </c:pt>
                <c:pt idx="1101">
                  <c:v>143204045</c:v>
                </c:pt>
                <c:pt idx="1102">
                  <c:v>143341420</c:v>
                </c:pt>
                <c:pt idx="1103">
                  <c:v>143475376</c:v>
                </c:pt>
                <c:pt idx="1104">
                  <c:v>143605187</c:v>
                </c:pt>
                <c:pt idx="1105">
                  <c:v>143704613</c:v>
                </c:pt>
                <c:pt idx="1106">
                  <c:v>143838753</c:v>
                </c:pt>
                <c:pt idx="1107">
                  <c:v>143999609</c:v>
                </c:pt>
                <c:pt idx="1108">
                  <c:v>144140047</c:v>
                </c:pt>
                <c:pt idx="1109">
                  <c:v>144284528</c:v>
                </c:pt>
                <c:pt idx="1110">
                  <c:v>144426399</c:v>
                </c:pt>
                <c:pt idx="1111">
                  <c:v>144580555</c:v>
                </c:pt>
                <c:pt idx="1112">
                  <c:v>144715715</c:v>
                </c:pt>
                <c:pt idx="1113">
                  <c:v>144838946</c:v>
                </c:pt>
                <c:pt idx="1114">
                  <c:v>144995423</c:v>
                </c:pt>
                <c:pt idx="1115">
                  <c:v>145130616</c:v>
                </c:pt>
                <c:pt idx="1116">
                  <c:v>145249744</c:v>
                </c:pt>
                <c:pt idx="1117">
                  <c:v>145367602</c:v>
                </c:pt>
                <c:pt idx="1118">
                  <c:v>145462584</c:v>
                </c:pt>
                <c:pt idx="1119">
                  <c:v>145588068</c:v>
                </c:pt>
                <c:pt idx="1120">
                  <c:v>145714900</c:v>
                </c:pt>
                <c:pt idx="1121">
                  <c:v>145831830</c:v>
                </c:pt>
                <c:pt idx="1122">
                  <c:v>145920714</c:v>
                </c:pt>
                <c:pt idx="1123">
                  <c:v>145989819</c:v>
                </c:pt>
                <c:pt idx="1124">
                  <c:v>146105670</c:v>
                </c:pt>
                <c:pt idx="1125">
                  <c:v>146217275</c:v>
                </c:pt>
                <c:pt idx="1126">
                  <c:v>146332057</c:v>
                </c:pt>
                <c:pt idx="1127">
                  <c:v>146492039</c:v>
                </c:pt>
                <c:pt idx="1128">
                  <c:v>146626388</c:v>
                </c:pt>
                <c:pt idx="1129">
                  <c:v>146734212</c:v>
                </c:pt>
                <c:pt idx="1130">
                  <c:v>146893950</c:v>
                </c:pt>
                <c:pt idx="1131">
                  <c:v>147011687</c:v>
                </c:pt>
                <c:pt idx="1132">
                  <c:v>147138471</c:v>
                </c:pt>
                <c:pt idx="1133">
                  <c:v>147280750</c:v>
                </c:pt>
                <c:pt idx="1134">
                  <c:v>147418724</c:v>
                </c:pt>
                <c:pt idx="1135">
                  <c:v>147561429</c:v>
                </c:pt>
                <c:pt idx="1136">
                  <c:v>147699249</c:v>
                </c:pt>
                <c:pt idx="1137">
                  <c:v>147839452</c:v>
                </c:pt>
                <c:pt idx="1138">
                  <c:v>147955913</c:v>
                </c:pt>
                <c:pt idx="1139">
                  <c:v>148066801</c:v>
                </c:pt>
                <c:pt idx="1140">
                  <c:v>148184379</c:v>
                </c:pt>
                <c:pt idx="1141">
                  <c:v>148319063</c:v>
                </c:pt>
                <c:pt idx="1142">
                  <c:v>148484053</c:v>
                </c:pt>
                <c:pt idx="1143">
                  <c:v>148611131</c:v>
                </c:pt>
                <c:pt idx="1144">
                  <c:v>148741691</c:v>
                </c:pt>
                <c:pt idx="1145">
                  <c:v>148863276</c:v>
                </c:pt>
                <c:pt idx="1146">
                  <c:v>148998643</c:v>
                </c:pt>
                <c:pt idx="1147">
                  <c:v>149171304</c:v>
                </c:pt>
                <c:pt idx="1148">
                  <c:v>149308197</c:v>
                </c:pt>
                <c:pt idx="1149">
                  <c:v>149441400</c:v>
                </c:pt>
                <c:pt idx="1150">
                  <c:v>149552166</c:v>
                </c:pt>
                <c:pt idx="1151">
                  <c:v>149684946</c:v>
                </c:pt>
                <c:pt idx="1152">
                  <c:v>149835287</c:v>
                </c:pt>
                <c:pt idx="1153">
                  <c:v>149952710</c:v>
                </c:pt>
                <c:pt idx="1154">
                  <c:v>150103638</c:v>
                </c:pt>
                <c:pt idx="1155">
                  <c:v>150217830</c:v>
                </c:pt>
                <c:pt idx="1156">
                  <c:v>150360031</c:v>
                </c:pt>
                <c:pt idx="1157">
                  <c:v>150489564</c:v>
                </c:pt>
                <c:pt idx="1158">
                  <c:v>150638521</c:v>
                </c:pt>
                <c:pt idx="1159">
                  <c:v>150803466</c:v>
                </c:pt>
                <c:pt idx="1160">
                  <c:v>150935487</c:v>
                </c:pt>
                <c:pt idx="1161">
                  <c:v>151004541</c:v>
                </c:pt>
                <c:pt idx="1162">
                  <c:v>151118158</c:v>
                </c:pt>
                <c:pt idx="1163">
                  <c:v>151272821</c:v>
                </c:pt>
                <c:pt idx="1164">
                  <c:v>151334843</c:v>
                </c:pt>
                <c:pt idx="1165">
                  <c:v>151446495</c:v>
                </c:pt>
                <c:pt idx="1166">
                  <c:v>151588266</c:v>
                </c:pt>
                <c:pt idx="1167">
                  <c:v>151699146</c:v>
                </c:pt>
                <c:pt idx="1168">
                  <c:v>151834611</c:v>
                </c:pt>
                <c:pt idx="1169">
                  <c:v>151938816</c:v>
                </c:pt>
                <c:pt idx="1170">
                  <c:v>152064472</c:v>
                </c:pt>
                <c:pt idx="1171">
                  <c:v>152197336</c:v>
                </c:pt>
                <c:pt idx="1172">
                  <c:v>152325685</c:v>
                </c:pt>
                <c:pt idx="1173">
                  <c:v>152394067</c:v>
                </c:pt>
                <c:pt idx="1174">
                  <c:v>152483432</c:v>
                </c:pt>
                <c:pt idx="1175">
                  <c:v>152625880</c:v>
                </c:pt>
                <c:pt idx="1176">
                  <c:v>152748240</c:v>
                </c:pt>
                <c:pt idx="1177">
                  <c:v>152949475</c:v>
                </c:pt>
                <c:pt idx="1178">
                  <c:v>153120637</c:v>
                </c:pt>
                <c:pt idx="1179">
                  <c:v>153262359</c:v>
                </c:pt>
                <c:pt idx="1180">
                  <c:v>153365120</c:v>
                </c:pt>
                <c:pt idx="1181">
                  <c:v>153514985</c:v>
                </c:pt>
                <c:pt idx="1182">
                  <c:v>153623727</c:v>
                </c:pt>
                <c:pt idx="1183">
                  <c:v>153733892</c:v>
                </c:pt>
                <c:pt idx="1184">
                  <c:v>153881134</c:v>
                </c:pt>
                <c:pt idx="1185">
                  <c:v>153992212</c:v>
                </c:pt>
                <c:pt idx="1186">
                  <c:v>154159231</c:v>
                </c:pt>
                <c:pt idx="1187">
                  <c:v>154319759</c:v>
                </c:pt>
                <c:pt idx="1188">
                  <c:v>154414505</c:v>
                </c:pt>
                <c:pt idx="1189">
                  <c:v>154523852</c:v>
                </c:pt>
                <c:pt idx="1190">
                  <c:v>154642661</c:v>
                </c:pt>
                <c:pt idx="1191">
                  <c:v>154778381</c:v>
                </c:pt>
                <c:pt idx="1192">
                  <c:v>154935456</c:v>
                </c:pt>
                <c:pt idx="1193">
                  <c:v>155045753</c:v>
                </c:pt>
                <c:pt idx="1194">
                  <c:v>155176052</c:v>
                </c:pt>
                <c:pt idx="1195">
                  <c:v>155334893</c:v>
                </c:pt>
                <c:pt idx="1196">
                  <c:v>155454293</c:v>
                </c:pt>
                <c:pt idx="1197">
                  <c:v>155588736</c:v>
                </c:pt>
                <c:pt idx="1198">
                  <c:v>155736262</c:v>
                </c:pt>
                <c:pt idx="1199">
                  <c:v>155850525</c:v>
                </c:pt>
                <c:pt idx="1200">
                  <c:v>155993078</c:v>
                </c:pt>
                <c:pt idx="1201">
                  <c:v>156129827</c:v>
                </c:pt>
                <c:pt idx="1202">
                  <c:v>156237322</c:v>
                </c:pt>
                <c:pt idx="1203">
                  <c:v>156363728</c:v>
                </c:pt>
                <c:pt idx="1204">
                  <c:v>156479652</c:v>
                </c:pt>
                <c:pt idx="1205">
                  <c:v>156614331</c:v>
                </c:pt>
                <c:pt idx="1206">
                  <c:v>156763378</c:v>
                </c:pt>
                <c:pt idx="1207">
                  <c:v>156880221</c:v>
                </c:pt>
                <c:pt idx="1208">
                  <c:v>157000884</c:v>
                </c:pt>
                <c:pt idx="1209">
                  <c:v>157101716</c:v>
                </c:pt>
                <c:pt idx="1210">
                  <c:v>157261358</c:v>
                </c:pt>
                <c:pt idx="1211">
                  <c:v>157375583</c:v>
                </c:pt>
                <c:pt idx="1212">
                  <c:v>157456624</c:v>
                </c:pt>
                <c:pt idx="1213">
                  <c:v>157541062</c:v>
                </c:pt>
                <c:pt idx="1214">
                  <c:v>157658519</c:v>
                </c:pt>
                <c:pt idx="1215">
                  <c:v>157778923</c:v>
                </c:pt>
                <c:pt idx="1216">
                  <c:v>157897391</c:v>
                </c:pt>
                <c:pt idx="1217">
                  <c:v>158021834</c:v>
                </c:pt>
                <c:pt idx="1218">
                  <c:v>158095074</c:v>
                </c:pt>
                <c:pt idx="1219">
                  <c:v>158260005</c:v>
                </c:pt>
                <c:pt idx="1220">
                  <c:v>158392835</c:v>
                </c:pt>
                <c:pt idx="1221">
                  <c:v>158530915</c:v>
                </c:pt>
                <c:pt idx="1222">
                  <c:v>158629765</c:v>
                </c:pt>
                <c:pt idx="1223">
                  <c:v>158749070</c:v>
                </c:pt>
                <c:pt idx="1224">
                  <c:v>158910576</c:v>
                </c:pt>
                <c:pt idx="1225">
                  <c:v>159078783</c:v>
                </c:pt>
                <c:pt idx="1226">
                  <c:v>159221862</c:v>
                </c:pt>
                <c:pt idx="1227">
                  <c:v>159380356</c:v>
                </c:pt>
                <c:pt idx="1228">
                  <c:v>159543180</c:v>
                </c:pt>
                <c:pt idx="1229">
                  <c:v>159698111</c:v>
                </c:pt>
                <c:pt idx="1230">
                  <c:v>159844528</c:v>
                </c:pt>
                <c:pt idx="1231">
                  <c:v>159990936</c:v>
                </c:pt>
                <c:pt idx="1232">
                  <c:v>160134487</c:v>
                </c:pt>
                <c:pt idx="1233">
                  <c:v>160281446</c:v>
                </c:pt>
                <c:pt idx="1234">
                  <c:v>160406422</c:v>
                </c:pt>
                <c:pt idx="1235">
                  <c:v>160506715</c:v>
                </c:pt>
                <c:pt idx="1236">
                  <c:v>160653729</c:v>
                </c:pt>
                <c:pt idx="1237">
                  <c:v>160791063</c:v>
                </c:pt>
                <c:pt idx="1238">
                  <c:v>160871019</c:v>
                </c:pt>
                <c:pt idx="1239">
                  <c:v>161019252</c:v>
                </c:pt>
                <c:pt idx="1240">
                  <c:v>161171855</c:v>
                </c:pt>
                <c:pt idx="1241">
                  <c:v>161351341</c:v>
                </c:pt>
                <c:pt idx="1242">
                  <c:v>161476496</c:v>
                </c:pt>
                <c:pt idx="1243">
                  <c:v>161627060</c:v>
                </c:pt>
                <c:pt idx="1244">
                  <c:v>161754782</c:v>
                </c:pt>
                <c:pt idx="1245">
                  <c:v>161871022</c:v>
                </c:pt>
                <c:pt idx="1246">
                  <c:v>162007777</c:v>
                </c:pt>
                <c:pt idx="1247">
                  <c:v>162104833</c:v>
                </c:pt>
                <c:pt idx="1248">
                  <c:v>162246267</c:v>
                </c:pt>
                <c:pt idx="1249">
                  <c:v>162390565</c:v>
                </c:pt>
                <c:pt idx="1250">
                  <c:v>162550878</c:v>
                </c:pt>
                <c:pt idx="1251">
                  <c:v>162707317</c:v>
                </c:pt>
                <c:pt idx="1252">
                  <c:v>162857213</c:v>
                </c:pt>
                <c:pt idx="1253">
                  <c:v>162972178</c:v>
                </c:pt>
                <c:pt idx="1254">
                  <c:v>163103973</c:v>
                </c:pt>
                <c:pt idx="1255">
                  <c:v>163266743</c:v>
                </c:pt>
                <c:pt idx="1256">
                  <c:v>163368060</c:v>
                </c:pt>
                <c:pt idx="1257">
                  <c:v>163497791</c:v>
                </c:pt>
                <c:pt idx="1258">
                  <c:v>163670458</c:v>
                </c:pt>
                <c:pt idx="1259">
                  <c:v>163830506</c:v>
                </c:pt>
                <c:pt idx="1260">
                  <c:v>163965122</c:v>
                </c:pt>
                <c:pt idx="1261">
                  <c:v>164075750</c:v>
                </c:pt>
                <c:pt idx="1262">
                  <c:v>164178305</c:v>
                </c:pt>
                <c:pt idx="1263">
                  <c:v>164292308</c:v>
                </c:pt>
                <c:pt idx="1264">
                  <c:v>164439092</c:v>
                </c:pt>
                <c:pt idx="1265">
                  <c:v>164572230</c:v>
                </c:pt>
                <c:pt idx="1266">
                  <c:v>164683404</c:v>
                </c:pt>
                <c:pt idx="1267">
                  <c:v>164834717</c:v>
                </c:pt>
                <c:pt idx="1268">
                  <c:v>165007337</c:v>
                </c:pt>
                <c:pt idx="1269">
                  <c:v>165156614</c:v>
                </c:pt>
                <c:pt idx="1270">
                  <c:v>165300916</c:v>
                </c:pt>
                <c:pt idx="1271">
                  <c:v>165452394</c:v>
                </c:pt>
                <c:pt idx="1272">
                  <c:v>165596114</c:v>
                </c:pt>
                <c:pt idx="1273">
                  <c:v>165737588</c:v>
                </c:pt>
                <c:pt idx="1274">
                  <c:v>165844829</c:v>
                </c:pt>
                <c:pt idx="1275">
                  <c:v>165991127</c:v>
                </c:pt>
                <c:pt idx="1276">
                  <c:v>166129289</c:v>
                </c:pt>
                <c:pt idx="1277">
                  <c:v>166253806</c:v>
                </c:pt>
                <c:pt idx="1278">
                  <c:v>166395419</c:v>
                </c:pt>
                <c:pt idx="1279">
                  <c:v>166515529</c:v>
                </c:pt>
                <c:pt idx="1280">
                  <c:v>166601994</c:v>
                </c:pt>
                <c:pt idx="1281">
                  <c:v>166719488</c:v>
                </c:pt>
                <c:pt idx="1282">
                  <c:v>166841701</c:v>
                </c:pt>
                <c:pt idx="1283">
                  <c:v>166984392</c:v>
                </c:pt>
                <c:pt idx="1284">
                  <c:v>167130879</c:v>
                </c:pt>
                <c:pt idx="1285">
                  <c:v>167223679</c:v>
                </c:pt>
                <c:pt idx="1286">
                  <c:v>167352960</c:v>
                </c:pt>
                <c:pt idx="1287">
                  <c:v>167543573</c:v>
                </c:pt>
                <c:pt idx="1288">
                  <c:v>167673569</c:v>
                </c:pt>
                <c:pt idx="1289">
                  <c:v>167796072</c:v>
                </c:pt>
                <c:pt idx="1290">
                  <c:v>167941108</c:v>
                </c:pt>
                <c:pt idx="1291">
                  <c:v>168044941</c:v>
                </c:pt>
                <c:pt idx="1292">
                  <c:v>168139478</c:v>
                </c:pt>
                <c:pt idx="1293">
                  <c:v>168250146</c:v>
                </c:pt>
                <c:pt idx="1294">
                  <c:v>168384364</c:v>
                </c:pt>
                <c:pt idx="1295">
                  <c:v>168538121</c:v>
                </c:pt>
                <c:pt idx="1296">
                  <c:v>168631380</c:v>
                </c:pt>
                <c:pt idx="1297">
                  <c:v>168798992</c:v>
                </c:pt>
                <c:pt idx="1298">
                  <c:v>168921975</c:v>
                </c:pt>
                <c:pt idx="1299">
                  <c:v>169057881</c:v>
                </c:pt>
                <c:pt idx="1300">
                  <c:v>169188215</c:v>
                </c:pt>
                <c:pt idx="1301">
                  <c:v>169291410</c:v>
                </c:pt>
                <c:pt idx="1302">
                  <c:v>169432315</c:v>
                </c:pt>
                <c:pt idx="1303">
                  <c:v>169578728</c:v>
                </c:pt>
                <c:pt idx="1304">
                  <c:v>169691174</c:v>
                </c:pt>
                <c:pt idx="1305">
                  <c:v>169849782</c:v>
                </c:pt>
                <c:pt idx="1306">
                  <c:v>169966637</c:v>
                </c:pt>
                <c:pt idx="1307">
                  <c:v>170160888</c:v>
                </c:pt>
                <c:pt idx="1308">
                  <c:v>170251612</c:v>
                </c:pt>
                <c:pt idx="1309">
                  <c:v>170389277</c:v>
                </c:pt>
                <c:pt idx="1310">
                  <c:v>170549750</c:v>
                </c:pt>
                <c:pt idx="1311">
                  <c:v>170684942</c:v>
                </c:pt>
                <c:pt idx="1312">
                  <c:v>170824190</c:v>
                </c:pt>
                <c:pt idx="1313">
                  <c:v>170937271</c:v>
                </c:pt>
                <c:pt idx="1314">
                  <c:v>171053023</c:v>
                </c:pt>
                <c:pt idx="1315">
                  <c:v>171163492</c:v>
                </c:pt>
                <c:pt idx="1316">
                  <c:v>171287202</c:v>
                </c:pt>
                <c:pt idx="1317">
                  <c:v>171407700</c:v>
                </c:pt>
                <c:pt idx="1318">
                  <c:v>171484807</c:v>
                </c:pt>
                <c:pt idx="1319">
                  <c:v>171584819</c:v>
                </c:pt>
                <c:pt idx="1320">
                  <c:v>171667306</c:v>
                </c:pt>
                <c:pt idx="1321">
                  <c:v>171759795</c:v>
                </c:pt>
                <c:pt idx="1322">
                  <c:v>171876357</c:v>
                </c:pt>
                <c:pt idx="1323">
                  <c:v>172015486</c:v>
                </c:pt>
                <c:pt idx="1324">
                  <c:v>172126974</c:v>
                </c:pt>
                <c:pt idx="1325">
                  <c:v>172237062</c:v>
                </c:pt>
                <c:pt idx="1326">
                  <c:v>172387694</c:v>
                </c:pt>
                <c:pt idx="1327">
                  <c:v>172508473</c:v>
                </c:pt>
                <c:pt idx="1328">
                  <c:v>172637212</c:v>
                </c:pt>
                <c:pt idx="1329">
                  <c:v>172811686</c:v>
                </c:pt>
                <c:pt idx="1330">
                  <c:v>172942622</c:v>
                </c:pt>
                <c:pt idx="1331">
                  <c:v>173076065</c:v>
                </c:pt>
                <c:pt idx="1332">
                  <c:v>173200889</c:v>
                </c:pt>
                <c:pt idx="1333">
                  <c:v>173346107</c:v>
                </c:pt>
                <c:pt idx="1334">
                  <c:v>173470308</c:v>
                </c:pt>
                <c:pt idx="1335">
                  <c:v>173585774</c:v>
                </c:pt>
                <c:pt idx="1336">
                  <c:v>173678893</c:v>
                </c:pt>
                <c:pt idx="1337">
                  <c:v>173800616</c:v>
                </c:pt>
                <c:pt idx="1338">
                  <c:v>173939114</c:v>
                </c:pt>
                <c:pt idx="1339">
                  <c:v>174073834</c:v>
                </c:pt>
                <c:pt idx="1340">
                  <c:v>174212481</c:v>
                </c:pt>
                <c:pt idx="1341">
                  <c:v>174326043</c:v>
                </c:pt>
                <c:pt idx="1342">
                  <c:v>174464700</c:v>
                </c:pt>
                <c:pt idx="1343">
                  <c:v>174600169</c:v>
                </c:pt>
                <c:pt idx="1344">
                  <c:v>174750833</c:v>
                </c:pt>
                <c:pt idx="1345">
                  <c:v>174877002</c:v>
                </c:pt>
                <c:pt idx="1346">
                  <c:v>174981202</c:v>
                </c:pt>
                <c:pt idx="1347">
                  <c:v>175112549</c:v>
                </c:pt>
                <c:pt idx="1348">
                  <c:v>175223395</c:v>
                </c:pt>
                <c:pt idx="1349">
                  <c:v>175364260</c:v>
                </c:pt>
                <c:pt idx="1350">
                  <c:v>175498098</c:v>
                </c:pt>
                <c:pt idx="1351">
                  <c:v>175629497</c:v>
                </c:pt>
                <c:pt idx="1352">
                  <c:v>175713141</c:v>
                </c:pt>
                <c:pt idx="1353">
                  <c:v>175828286</c:v>
                </c:pt>
                <c:pt idx="1354">
                  <c:v>175953654</c:v>
                </c:pt>
                <c:pt idx="1355">
                  <c:v>176085663</c:v>
                </c:pt>
                <c:pt idx="1356">
                  <c:v>176250928</c:v>
                </c:pt>
                <c:pt idx="1357">
                  <c:v>176386670</c:v>
                </c:pt>
                <c:pt idx="1358">
                  <c:v>176478582</c:v>
                </c:pt>
                <c:pt idx="1359">
                  <c:v>176582489</c:v>
                </c:pt>
                <c:pt idx="1360">
                  <c:v>176692502</c:v>
                </c:pt>
                <c:pt idx="1361">
                  <c:v>176796937</c:v>
                </c:pt>
                <c:pt idx="1362">
                  <c:v>176901700</c:v>
                </c:pt>
                <c:pt idx="1363">
                  <c:v>177042635</c:v>
                </c:pt>
                <c:pt idx="1364">
                  <c:v>177150220</c:v>
                </c:pt>
                <c:pt idx="1365">
                  <c:v>177286991</c:v>
                </c:pt>
                <c:pt idx="1366">
                  <c:v>177404317</c:v>
                </c:pt>
                <c:pt idx="1367">
                  <c:v>177553378</c:v>
                </c:pt>
                <c:pt idx="1368">
                  <c:v>177672734</c:v>
                </c:pt>
                <c:pt idx="1369">
                  <c:v>177796705</c:v>
                </c:pt>
                <c:pt idx="1370">
                  <c:v>177870977</c:v>
                </c:pt>
                <c:pt idx="1371">
                  <c:v>177957159</c:v>
                </c:pt>
                <c:pt idx="1372">
                  <c:v>178100993</c:v>
                </c:pt>
                <c:pt idx="1373">
                  <c:v>178239950</c:v>
                </c:pt>
                <c:pt idx="1374">
                  <c:v>178377442</c:v>
                </c:pt>
                <c:pt idx="1375">
                  <c:v>178514299</c:v>
                </c:pt>
                <c:pt idx="1376">
                  <c:v>178686724</c:v>
                </c:pt>
                <c:pt idx="1377">
                  <c:v>178826640</c:v>
                </c:pt>
                <c:pt idx="1378">
                  <c:v>178997656</c:v>
                </c:pt>
                <c:pt idx="1379">
                  <c:v>179095290</c:v>
                </c:pt>
                <c:pt idx="1380">
                  <c:v>179203211</c:v>
                </c:pt>
                <c:pt idx="1381">
                  <c:v>179350106</c:v>
                </c:pt>
                <c:pt idx="1382">
                  <c:v>179489503</c:v>
                </c:pt>
                <c:pt idx="1383">
                  <c:v>179626329</c:v>
                </c:pt>
                <c:pt idx="1384">
                  <c:v>179760370</c:v>
                </c:pt>
                <c:pt idx="1385">
                  <c:v>179871036</c:v>
                </c:pt>
                <c:pt idx="1386">
                  <c:v>179982963</c:v>
                </c:pt>
                <c:pt idx="1387">
                  <c:v>180095187</c:v>
                </c:pt>
                <c:pt idx="1388">
                  <c:v>180205981</c:v>
                </c:pt>
                <c:pt idx="1389">
                  <c:v>180347500</c:v>
                </c:pt>
                <c:pt idx="1390">
                  <c:v>180469820</c:v>
                </c:pt>
                <c:pt idx="1391">
                  <c:v>180577680</c:v>
                </c:pt>
                <c:pt idx="1392">
                  <c:v>180735786</c:v>
                </c:pt>
                <c:pt idx="1393">
                  <c:v>180901134</c:v>
                </c:pt>
                <c:pt idx="1394">
                  <c:v>181010581</c:v>
                </c:pt>
                <c:pt idx="1395">
                  <c:v>181164612</c:v>
                </c:pt>
                <c:pt idx="1396">
                  <c:v>181294448</c:v>
                </c:pt>
                <c:pt idx="1397">
                  <c:v>181430996</c:v>
                </c:pt>
                <c:pt idx="1398">
                  <c:v>181551353</c:v>
                </c:pt>
                <c:pt idx="1399">
                  <c:v>181652148</c:v>
                </c:pt>
                <c:pt idx="1400">
                  <c:v>181758272</c:v>
                </c:pt>
                <c:pt idx="1401">
                  <c:v>181889831</c:v>
                </c:pt>
                <c:pt idx="1402">
                  <c:v>182020740</c:v>
                </c:pt>
                <c:pt idx="1403">
                  <c:v>182141538</c:v>
                </c:pt>
                <c:pt idx="1404">
                  <c:v>182292601</c:v>
                </c:pt>
                <c:pt idx="1405">
                  <c:v>182445952</c:v>
                </c:pt>
                <c:pt idx="1406">
                  <c:v>182562450</c:v>
                </c:pt>
                <c:pt idx="1407">
                  <c:v>182710425</c:v>
                </c:pt>
                <c:pt idx="1408">
                  <c:v>182845256</c:v>
                </c:pt>
                <c:pt idx="1409">
                  <c:v>182952107</c:v>
                </c:pt>
                <c:pt idx="1410">
                  <c:v>183064430</c:v>
                </c:pt>
                <c:pt idx="1411">
                  <c:v>183223049</c:v>
                </c:pt>
                <c:pt idx="1412">
                  <c:v>183346748</c:v>
                </c:pt>
                <c:pt idx="1413">
                  <c:v>183445931</c:v>
                </c:pt>
                <c:pt idx="1414">
                  <c:v>183564682</c:v>
                </c:pt>
                <c:pt idx="1415">
                  <c:v>183679053</c:v>
                </c:pt>
                <c:pt idx="1416">
                  <c:v>183808411</c:v>
                </c:pt>
                <c:pt idx="1417">
                  <c:v>183942706</c:v>
                </c:pt>
                <c:pt idx="1418">
                  <c:v>184075503</c:v>
                </c:pt>
                <c:pt idx="1419">
                  <c:v>184183564</c:v>
                </c:pt>
                <c:pt idx="1420">
                  <c:v>184248597</c:v>
                </c:pt>
                <c:pt idx="1421">
                  <c:v>184402715</c:v>
                </c:pt>
                <c:pt idx="1422">
                  <c:v>184561144</c:v>
                </c:pt>
                <c:pt idx="1423">
                  <c:v>184690343</c:v>
                </c:pt>
                <c:pt idx="1424">
                  <c:v>184828507</c:v>
                </c:pt>
                <c:pt idx="1425">
                  <c:v>185000130</c:v>
                </c:pt>
                <c:pt idx="1426">
                  <c:v>185138330</c:v>
                </c:pt>
                <c:pt idx="1427">
                  <c:v>185265409</c:v>
                </c:pt>
                <c:pt idx="1428">
                  <c:v>185378572</c:v>
                </c:pt>
                <c:pt idx="1429">
                  <c:v>185514211</c:v>
                </c:pt>
                <c:pt idx="1430">
                  <c:v>185654618</c:v>
                </c:pt>
                <c:pt idx="1431">
                  <c:v>185778471</c:v>
                </c:pt>
                <c:pt idx="1432">
                  <c:v>185908279</c:v>
                </c:pt>
                <c:pt idx="1433">
                  <c:v>186010655</c:v>
                </c:pt>
                <c:pt idx="1434">
                  <c:v>186177326</c:v>
                </c:pt>
                <c:pt idx="1435">
                  <c:v>186304186</c:v>
                </c:pt>
                <c:pt idx="1436">
                  <c:v>186387087</c:v>
                </c:pt>
                <c:pt idx="1437">
                  <c:v>186561462</c:v>
                </c:pt>
                <c:pt idx="1438">
                  <c:v>186713652</c:v>
                </c:pt>
                <c:pt idx="1439">
                  <c:v>186869276</c:v>
                </c:pt>
                <c:pt idx="1440">
                  <c:v>187004980</c:v>
                </c:pt>
                <c:pt idx="1441">
                  <c:v>187175699</c:v>
                </c:pt>
                <c:pt idx="1442">
                  <c:v>187338727</c:v>
                </c:pt>
                <c:pt idx="1443">
                  <c:v>187472840</c:v>
                </c:pt>
                <c:pt idx="1444">
                  <c:v>187585747</c:v>
                </c:pt>
                <c:pt idx="1445">
                  <c:v>187708888</c:v>
                </c:pt>
                <c:pt idx="1446">
                  <c:v>187856854</c:v>
                </c:pt>
                <c:pt idx="1447">
                  <c:v>188011228</c:v>
                </c:pt>
                <c:pt idx="1448">
                  <c:v>188133699</c:v>
                </c:pt>
                <c:pt idx="1449">
                  <c:v>188282967</c:v>
                </c:pt>
                <c:pt idx="1450">
                  <c:v>188410974</c:v>
                </c:pt>
                <c:pt idx="1451">
                  <c:v>188532219</c:v>
                </c:pt>
                <c:pt idx="1452">
                  <c:v>188656521</c:v>
                </c:pt>
                <c:pt idx="1453">
                  <c:v>188773256</c:v>
                </c:pt>
                <c:pt idx="1454">
                  <c:v>188864399</c:v>
                </c:pt>
                <c:pt idx="1455">
                  <c:v>188977471</c:v>
                </c:pt>
                <c:pt idx="1456">
                  <c:v>189147070</c:v>
                </c:pt>
                <c:pt idx="1457">
                  <c:v>189282003</c:v>
                </c:pt>
                <c:pt idx="1458">
                  <c:v>189426530</c:v>
                </c:pt>
                <c:pt idx="1459">
                  <c:v>189535958</c:v>
                </c:pt>
                <c:pt idx="1460">
                  <c:v>189651003</c:v>
                </c:pt>
                <c:pt idx="1461">
                  <c:v>189713027</c:v>
                </c:pt>
                <c:pt idx="1462">
                  <c:v>189863462</c:v>
                </c:pt>
                <c:pt idx="1463">
                  <c:v>190011574</c:v>
                </c:pt>
                <c:pt idx="1464">
                  <c:v>190135729</c:v>
                </c:pt>
                <c:pt idx="1465">
                  <c:v>190250247</c:v>
                </c:pt>
                <c:pt idx="1466">
                  <c:v>190391902</c:v>
                </c:pt>
                <c:pt idx="1467">
                  <c:v>190538611</c:v>
                </c:pt>
                <c:pt idx="1468">
                  <c:v>190678292</c:v>
                </c:pt>
                <c:pt idx="1469">
                  <c:v>190857055</c:v>
                </c:pt>
                <c:pt idx="1470">
                  <c:v>191024019</c:v>
                </c:pt>
                <c:pt idx="1471">
                  <c:v>191194899</c:v>
                </c:pt>
                <c:pt idx="1472">
                  <c:v>191331872</c:v>
                </c:pt>
                <c:pt idx="1473">
                  <c:v>191470311</c:v>
                </c:pt>
                <c:pt idx="1474">
                  <c:v>191588755</c:v>
                </c:pt>
                <c:pt idx="1475">
                  <c:v>191700067</c:v>
                </c:pt>
                <c:pt idx="1476">
                  <c:v>191834232</c:v>
                </c:pt>
                <c:pt idx="1477">
                  <c:v>191943418</c:v>
                </c:pt>
                <c:pt idx="1478">
                  <c:v>192054869</c:v>
                </c:pt>
                <c:pt idx="1479">
                  <c:v>192173725</c:v>
                </c:pt>
                <c:pt idx="1480">
                  <c:v>192316663</c:v>
                </c:pt>
                <c:pt idx="1481">
                  <c:v>192482590</c:v>
                </c:pt>
                <c:pt idx="1482">
                  <c:v>192654161</c:v>
                </c:pt>
                <c:pt idx="1483">
                  <c:v>192768478</c:v>
                </c:pt>
                <c:pt idx="1484">
                  <c:v>192894723</c:v>
                </c:pt>
                <c:pt idx="1485">
                  <c:v>193033170</c:v>
                </c:pt>
                <c:pt idx="1486">
                  <c:v>193166981</c:v>
                </c:pt>
                <c:pt idx="1487">
                  <c:v>193300245</c:v>
                </c:pt>
                <c:pt idx="1488">
                  <c:v>193452927</c:v>
                </c:pt>
                <c:pt idx="1489">
                  <c:v>193556998</c:v>
                </c:pt>
                <c:pt idx="1490">
                  <c:v>193648714</c:v>
                </c:pt>
                <c:pt idx="1491">
                  <c:v>193769336</c:v>
                </c:pt>
                <c:pt idx="1492">
                  <c:v>193932949</c:v>
                </c:pt>
                <c:pt idx="1493">
                  <c:v>194054086</c:v>
                </c:pt>
                <c:pt idx="1494">
                  <c:v>194168472</c:v>
                </c:pt>
                <c:pt idx="1495">
                  <c:v>194326028</c:v>
                </c:pt>
                <c:pt idx="1496">
                  <c:v>194444863</c:v>
                </c:pt>
                <c:pt idx="1497">
                  <c:v>194554636</c:v>
                </c:pt>
                <c:pt idx="1498">
                  <c:v>194667454</c:v>
                </c:pt>
                <c:pt idx="1499">
                  <c:v>194794574</c:v>
                </c:pt>
                <c:pt idx="1500">
                  <c:v>194913994</c:v>
                </c:pt>
                <c:pt idx="1501">
                  <c:v>195044715</c:v>
                </c:pt>
                <c:pt idx="1502">
                  <c:v>195169195</c:v>
                </c:pt>
                <c:pt idx="1503">
                  <c:v>195322654</c:v>
                </c:pt>
                <c:pt idx="1504">
                  <c:v>195446866</c:v>
                </c:pt>
                <c:pt idx="1505">
                  <c:v>195579625</c:v>
                </c:pt>
                <c:pt idx="1506">
                  <c:v>195701134</c:v>
                </c:pt>
                <c:pt idx="1507">
                  <c:v>195817491</c:v>
                </c:pt>
                <c:pt idx="1508">
                  <c:v>195984555</c:v>
                </c:pt>
                <c:pt idx="1509">
                  <c:v>196133524</c:v>
                </c:pt>
                <c:pt idx="1510">
                  <c:v>196246972</c:v>
                </c:pt>
                <c:pt idx="1511">
                  <c:v>196387521</c:v>
                </c:pt>
                <c:pt idx="1512">
                  <c:v>196513525</c:v>
                </c:pt>
                <c:pt idx="1513">
                  <c:v>196627493</c:v>
                </c:pt>
                <c:pt idx="1514">
                  <c:v>196753243</c:v>
                </c:pt>
                <c:pt idx="1515">
                  <c:v>196889383</c:v>
                </c:pt>
                <c:pt idx="1516">
                  <c:v>196981328</c:v>
                </c:pt>
                <c:pt idx="1517">
                  <c:v>197108136</c:v>
                </c:pt>
                <c:pt idx="1518">
                  <c:v>197216153</c:v>
                </c:pt>
                <c:pt idx="1519">
                  <c:v>197331097</c:v>
                </c:pt>
                <c:pt idx="1520">
                  <c:v>197486035</c:v>
                </c:pt>
                <c:pt idx="1521">
                  <c:v>197611296</c:v>
                </c:pt>
                <c:pt idx="1522">
                  <c:v>197720657</c:v>
                </c:pt>
                <c:pt idx="1523">
                  <c:v>197878580</c:v>
                </c:pt>
                <c:pt idx="1524">
                  <c:v>197981791</c:v>
                </c:pt>
                <c:pt idx="1525">
                  <c:v>198132615</c:v>
                </c:pt>
                <c:pt idx="1526">
                  <c:v>198275489</c:v>
                </c:pt>
                <c:pt idx="1527">
                  <c:v>198398273</c:v>
                </c:pt>
                <c:pt idx="1528">
                  <c:v>198564908</c:v>
                </c:pt>
                <c:pt idx="1529">
                  <c:v>198680798</c:v>
                </c:pt>
                <c:pt idx="1530">
                  <c:v>198786856</c:v>
                </c:pt>
                <c:pt idx="1531">
                  <c:v>198917482</c:v>
                </c:pt>
                <c:pt idx="1532">
                  <c:v>199046381</c:v>
                </c:pt>
                <c:pt idx="1533">
                  <c:v>199153954</c:v>
                </c:pt>
                <c:pt idx="1534">
                  <c:v>199304564</c:v>
                </c:pt>
                <c:pt idx="1535">
                  <c:v>199442542</c:v>
                </c:pt>
                <c:pt idx="1536">
                  <c:v>199583147</c:v>
                </c:pt>
                <c:pt idx="1537">
                  <c:v>199764322</c:v>
                </c:pt>
                <c:pt idx="1538">
                  <c:v>199898084</c:v>
                </c:pt>
                <c:pt idx="1539">
                  <c:v>200040953</c:v>
                </c:pt>
                <c:pt idx="1540">
                  <c:v>200194838</c:v>
                </c:pt>
                <c:pt idx="1541">
                  <c:v>200334760</c:v>
                </c:pt>
                <c:pt idx="1542">
                  <c:v>200438547</c:v>
                </c:pt>
                <c:pt idx="1543">
                  <c:v>200576501</c:v>
                </c:pt>
                <c:pt idx="1544">
                  <c:v>200705275</c:v>
                </c:pt>
                <c:pt idx="1545">
                  <c:v>200830393</c:v>
                </c:pt>
                <c:pt idx="1546">
                  <c:v>200930168</c:v>
                </c:pt>
                <c:pt idx="1547">
                  <c:v>201079419</c:v>
                </c:pt>
                <c:pt idx="1548">
                  <c:v>201178927</c:v>
                </c:pt>
                <c:pt idx="1549">
                  <c:v>201279882</c:v>
                </c:pt>
                <c:pt idx="1550">
                  <c:v>201427025</c:v>
                </c:pt>
                <c:pt idx="1551">
                  <c:v>201544701</c:v>
                </c:pt>
                <c:pt idx="1552">
                  <c:v>201714068</c:v>
                </c:pt>
                <c:pt idx="1553">
                  <c:v>201833421</c:v>
                </c:pt>
                <c:pt idx="1554">
                  <c:v>201960782</c:v>
                </c:pt>
                <c:pt idx="1555">
                  <c:v>202050214</c:v>
                </c:pt>
                <c:pt idx="1556">
                  <c:v>202205039</c:v>
                </c:pt>
                <c:pt idx="1557">
                  <c:v>202315096</c:v>
                </c:pt>
                <c:pt idx="1558">
                  <c:v>202420171</c:v>
                </c:pt>
                <c:pt idx="1559">
                  <c:v>202552374</c:v>
                </c:pt>
                <c:pt idx="1560">
                  <c:v>202660460</c:v>
                </c:pt>
                <c:pt idx="1561">
                  <c:v>202796363</c:v>
                </c:pt>
                <c:pt idx="1562">
                  <c:v>202898000</c:v>
                </c:pt>
                <c:pt idx="1563">
                  <c:v>203018836</c:v>
                </c:pt>
                <c:pt idx="1564">
                  <c:v>203134514</c:v>
                </c:pt>
                <c:pt idx="1565">
                  <c:v>203274562</c:v>
                </c:pt>
                <c:pt idx="1566">
                  <c:v>203364924</c:v>
                </c:pt>
                <c:pt idx="1567">
                  <c:v>203477857</c:v>
                </c:pt>
                <c:pt idx="1568">
                  <c:v>203627500</c:v>
                </c:pt>
                <c:pt idx="1569">
                  <c:v>203750246</c:v>
                </c:pt>
                <c:pt idx="1570">
                  <c:v>203897284</c:v>
                </c:pt>
                <c:pt idx="1571">
                  <c:v>204076590</c:v>
                </c:pt>
                <c:pt idx="1572">
                  <c:v>204219235</c:v>
                </c:pt>
                <c:pt idx="1573">
                  <c:v>204334234</c:v>
                </c:pt>
                <c:pt idx="1574">
                  <c:v>204485950</c:v>
                </c:pt>
                <c:pt idx="1575">
                  <c:v>204590093</c:v>
                </c:pt>
                <c:pt idx="1576">
                  <c:v>204688318</c:v>
                </c:pt>
                <c:pt idx="1577">
                  <c:v>204830684</c:v>
                </c:pt>
                <c:pt idx="1578">
                  <c:v>204960238</c:v>
                </c:pt>
                <c:pt idx="1579">
                  <c:v>205094556</c:v>
                </c:pt>
                <c:pt idx="1580">
                  <c:v>205239607</c:v>
                </c:pt>
                <c:pt idx="1581">
                  <c:v>205387667</c:v>
                </c:pt>
                <c:pt idx="1582">
                  <c:v>205505813</c:v>
                </c:pt>
                <c:pt idx="1583">
                  <c:v>205617232</c:v>
                </c:pt>
                <c:pt idx="1584">
                  <c:v>205741303</c:v>
                </c:pt>
                <c:pt idx="1585">
                  <c:v>205891998</c:v>
                </c:pt>
                <c:pt idx="1586">
                  <c:v>206010077</c:v>
                </c:pt>
                <c:pt idx="1587">
                  <c:v>206170806</c:v>
                </c:pt>
                <c:pt idx="1588">
                  <c:v>206332380</c:v>
                </c:pt>
                <c:pt idx="1589">
                  <c:v>206481917</c:v>
                </c:pt>
                <c:pt idx="1590">
                  <c:v>206675405</c:v>
                </c:pt>
                <c:pt idx="1591">
                  <c:v>206811093</c:v>
                </c:pt>
                <c:pt idx="1592">
                  <c:v>206926844</c:v>
                </c:pt>
                <c:pt idx="1593">
                  <c:v>207037869</c:v>
                </c:pt>
                <c:pt idx="1594">
                  <c:v>207180910</c:v>
                </c:pt>
                <c:pt idx="1595">
                  <c:v>207292737</c:v>
                </c:pt>
                <c:pt idx="1596">
                  <c:v>207425950</c:v>
                </c:pt>
                <c:pt idx="1597">
                  <c:v>207545958</c:v>
                </c:pt>
                <c:pt idx="1598">
                  <c:v>207668087</c:v>
                </c:pt>
                <c:pt idx="1599">
                  <c:v>207793167</c:v>
                </c:pt>
                <c:pt idx="1600">
                  <c:v>207910983</c:v>
                </c:pt>
                <c:pt idx="1601">
                  <c:v>208050384</c:v>
                </c:pt>
                <c:pt idx="1602">
                  <c:v>208168331</c:v>
                </c:pt>
                <c:pt idx="1603">
                  <c:v>208304824</c:v>
                </c:pt>
                <c:pt idx="1604">
                  <c:v>208409797</c:v>
                </c:pt>
                <c:pt idx="1605">
                  <c:v>208558659</c:v>
                </c:pt>
                <c:pt idx="1606">
                  <c:v>208694376</c:v>
                </c:pt>
                <c:pt idx="1607">
                  <c:v>208792317</c:v>
                </c:pt>
                <c:pt idx="1608">
                  <c:v>208891726</c:v>
                </c:pt>
                <c:pt idx="1609">
                  <c:v>209025163</c:v>
                </c:pt>
                <c:pt idx="1610">
                  <c:v>209088026</c:v>
                </c:pt>
                <c:pt idx="1611">
                  <c:v>209258402</c:v>
                </c:pt>
                <c:pt idx="1612">
                  <c:v>209372325</c:v>
                </c:pt>
                <c:pt idx="1613">
                  <c:v>209479057</c:v>
                </c:pt>
                <c:pt idx="1614">
                  <c:v>209617399</c:v>
                </c:pt>
                <c:pt idx="1615">
                  <c:v>209740278</c:v>
                </c:pt>
                <c:pt idx="1616">
                  <c:v>209883790</c:v>
                </c:pt>
                <c:pt idx="1617">
                  <c:v>210029589</c:v>
                </c:pt>
                <c:pt idx="1618">
                  <c:v>210166627</c:v>
                </c:pt>
                <c:pt idx="1619">
                  <c:v>210324428</c:v>
                </c:pt>
                <c:pt idx="1620">
                  <c:v>210456214</c:v>
                </c:pt>
                <c:pt idx="1621">
                  <c:v>210607675</c:v>
                </c:pt>
                <c:pt idx="1622">
                  <c:v>210761099</c:v>
                </c:pt>
                <c:pt idx="1623">
                  <c:v>210877372</c:v>
                </c:pt>
                <c:pt idx="1624">
                  <c:v>210994155</c:v>
                </c:pt>
                <c:pt idx="1625">
                  <c:v>211144652</c:v>
                </c:pt>
                <c:pt idx="1626">
                  <c:v>211295408</c:v>
                </c:pt>
                <c:pt idx="1627">
                  <c:v>211440863</c:v>
                </c:pt>
                <c:pt idx="1628">
                  <c:v>211526355</c:v>
                </c:pt>
                <c:pt idx="1629">
                  <c:v>211691639</c:v>
                </c:pt>
                <c:pt idx="1630">
                  <c:v>211812840</c:v>
                </c:pt>
                <c:pt idx="1631">
                  <c:v>211923086</c:v>
                </c:pt>
                <c:pt idx="1632">
                  <c:v>212069608</c:v>
                </c:pt>
                <c:pt idx="1633">
                  <c:v>212209381</c:v>
                </c:pt>
                <c:pt idx="1634">
                  <c:v>212345810</c:v>
                </c:pt>
                <c:pt idx="1635">
                  <c:v>212457168</c:v>
                </c:pt>
                <c:pt idx="1636">
                  <c:v>212584303</c:v>
                </c:pt>
                <c:pt idx="1637">
                  <c:v>212735054</c:v>
                </c:pt>
                <c:pt idx="1638">
                  <c:v>212861285</c:v>
                </c:pt>
                <c:pt idx="1639">
                  <c:v>212994196</c:v>
                </c:pt>
                <c:pt idx="1640">
                  <c:v>213099865</c:v>
                </c:pt>
                <c:pt idx="1641">
                  <c:v>213234176</c:v>
                </c:pt>
                <c:pt idx="1642">
                  <c:v>213372299</c:v>
                </c:pt>
                <c:pt idx="1643">
                  <c:v>213509019</c:v>
                </c:pt>
                <c:pt idx="1644">
                  <c:v>213623663</c:v>
                </c:pt>
                <c:pt idx="1645">
                  <c:v>213770529</c:v>
                </c:pt>
                <c:pt idx="1646">
                  <c:v>213907495</c:v>
                </c:pt>
                <c:pt idx="1647">
                  <c:v>214013094</c:v>
                </c:pt>
                <c:pt idx="1648">
                  <c:v>214155009</c:v>
                </c:pt>
                <c:pt idx="1649">
                  <c:v>214283602</c:v>
                </c:pt>
                <c:pt idx="1650">
                  <c:v>214378131</c:v>
                </c:pt>
                <c:pt idx="1651">
                  <c:v>214505948</c:v>
                </c:pt>
                <c:pt idx="1652">
                  <c:v>214636652</c:v>
                </c:pt>
                <c:pt idx="1653">
                  <c:v>214776843</c:v>
                </c:pt>
                <c:pt idx="1654">
                  <c:v>214950599</c:v>
                </c:pt>
                <c:pt idx="1655">
                  <c:v>215054694</c:v>
                </c:pt>
                <c:pt idx="1656">
                  <c:v>215175337</c:v>
                </c:pt>
                <c:pt idx="1657">
                  <c:v>215272140</c:v>
                </c:pt>
                <c:pt idx="1658">
                  <c:v>215371773</c:v>
                </c:pt>
                <c:pt idx="1659">
                  <c:v>215501072</c:v>
                </c:pt>
                <c:pt idx="1660">
                  <c:v>215623562</c:v>
                </c:pt>
                <c:pt idx="1661">
                  <c:v>215755906</c:v>
                </c:pt>
                <c:pt idx="1662">
                  <c:v>215911409</c:v>
                </c:pt>
                <c:pt idx="1663">
                  <c:v>216048563</c:v>
                </c:pt>
                <c:pt idx="1664">
                  <c:v>216214082</c:v>
                </c:pt>
                <c:pt idx="1665">
                  <c:v>216362690</c:v>
                </c:pt>
                <c:pt idx="1666">
                  <c:v>216510802</c:v>
                </c:pt>
                <c:pt idx="1667">
                  <c:v>216642746</c:v>
                </c:pt>
                <c:pt idx="1668">
                  <c:v>216780991</c:v>
                </c:pt>
                <c:pt idx="1669">
                  <c:v>216896736</c:v>
                </c:pt>
                <c:pt idx="1670">
                  <c:v>217031519</c:v>
                </c:pt>
                <c:pt idx="1671">
                  <c:v>217130126</c:v>
                </c:pt>
                <c:pt idx="1672">
                  <c:v>217255110</c:v>
                </c:pt>
                <c:pt idx="1673">
                  <c:v>217405474</c:v>
                </c:pt>
                <c:pt idx="1674">
                  <c:v>217531410</c:v>
                </c:pt>
                <c:pt idx="1675">
                  <c:v>217608436</c:v>
                </c:pt>
                <c:pt idx="1676">
                  <c:v>217748002</c:v>
                </c:pt>
                <c:pt idx="1677">
                  <c:v>217884245</c:v>
                </c:pt>
                <c:pt idx="1678">
                  <c:v>218055899</c:v>
                </c:pt>
                <c:pt idx="1679">
                  <c:v>218180255</c:v>
                </c:pt>
                <c:pt idx="1680">
                  <c:v>218290674</c:v>
                </c:pt>
                <c:pt idx="1681">
                  <c:v>218445596</c:v>
                </c:pt>
                <c:pt idx="1682">
                  <c:v>218595483</c:v>
                </c:pt>
                <c:pt idx="1683">
                  <c:v>218747265</c:v>
                </c:pt>
                <c:pt idx="1684">
                  <c:v>218887471</c:v>
                </c:pt>
                <c:pt idx="1685">
                  <c:v>219006135</c:v>
                </c:pt>
                <c:pt idx="1686">
                  <c:v>219088794</c:v>
                </c:pt>
                <c:pt idx="1687">
                  <c:v>219242002</c:v>
                </c:pt>
                <c:pt idx="1688">
                  <c:v>219417376</c:v>
                </c:pt>
                <c:pt idx="1689">
                  <c:v>219561051</c:v>
                </c:pt>
                <c:pt idx="1690">
                  <c:v>219657078</c:v>
                </c:pt>
                <c:pt idx="1691">
                  <c:v>219802797</c:v>
                </c:pt>
                <c:pt idx="1692">
                  <c:v>219970080</c:v>
                </c:pt>
                <c:pt idx="1693">
                  <c:v>220089596</c:v>
                </c:pt>
                <c:pt idx="1694">
                  <c:v>220194153</c:v>
                </c:pt>
                <c:pt idx="1695">
                  <c:v>220311557</c:v>
                </c:pt>
                <c:pt idx="1696">
                  <c:v>220460955</c:v>
                </c:pt>
                <c:pt idx="1697">
                  <c:v>220580181</c:v>
                </c:pt>
                <c:pt idx="1698">
                  <c:v>220712525</c:v>
                </c:pt>
                <c:pt idx="1699">
                  <c:v>220884721</c:v>
                </c:pt>
                <c:pt idx="1700">
                  <c:v>221042060</c:v>
                </c:pt>
                <c:pt idx="1701">
                  <c:v>221176532</c:v>
                </c:pt>
                <c:pt idx="1702">
                  <c:v>221271891</c:v>
                </c:pt>
                <c:pt idx="1703">
                  <c:v>221401705</c:v>
                </c:pt>
                <c:pt idx="1704">
                  <c:v>221560026</c:v>
                </c:pt>
                <c:pt idx="1705">
                  <c:v>221685166</c:v>
                </c:pt>
                <c:pt idx="1706">
                  <c:v>221800875</c:v>
                </c:pt>
                <c:pt idx="1707">
                  <c:v>221915864</c:v>
                </c:pt>
                <c:pt idx="1708">
                  <c:v>222033181</c:v>
                </c:pt>
                <c:pt idx="1709">
                  <c:v>222143694</c:v>
                </c:pt>
                <c:pt idx="1710">
                  <c:v>222260408</c:v>
                </c:pt>
                <c:pt idx="1711">
                  <c:v>222378384</c:v>
                </c:pt>
                <c:pt idx="1712">
                  <c:v>222476880</c:v>
                </c:pt>
                <c:pt idx="1713">
                  <c:v>222584079</c:v>
                </c:pt>
                <c:pt idx="1714">
                  <c:v>222705268</c:v>
                </c:pt>
                <c:pt idx="1715">
                  <c:v>222786338</c:v>
                </c:pt>
                <c:pt idx="1716">
                  <c:v>222984040</c:v>
                </c:pt>
                <c:pt idx="1717">
                  <c:v>223092059</c:v>
                </c:pt>
                <c:pt idx="1718">
                  <c:v>223192269</c:v>
                </c:pt>
                <c:pt idx="1719">
                  <c:v>223328170</c:v>
                </c:pt>
                <c:pt idx="1720">
                  <c:v>223464824</c:v>
                </c:pt>
                <c:pt idx="1721">
                  <c:v>223602795</c:v>
                </c:pt>
                <c:pt idx="1722">
                  <c:v>223765110</c:v>
                </c:pt>
                <c:pt idx="1723">
                  <c:v>223890014</c:v>
                </c:pt>
                <c:pt idx="1724">
                  <c:v>224015262</c:v>
                </c:pt>
                <c:pt idx="1725">
                  <c:v>224150806</c:v>
                </c:pt>
                <c:pt idx="1726">
                  <c:v>224289833</c:v>
                </c:pt>
                <c:pt idx="1727">
                  <c:v>224432082</c:v>
                </c:pt>
                <c:pt idx="1728">
                  <c:v>224531685</c:v>
                </c:pt>
                <c:pt idx="1729">
                  <c:v>224639740</c:v>
                </c:pt>
                <c:pt idx="1730">
                  <c:v>224789628</c:v>
                </c:pt>
                <c:pt idx="1731">
                  <c:v>224925738</c:v>
                </c:pt>
                <c:pt idx="1732">
                  <c:v>225057391</c:v>
                </c:pt>
                <c:pt idx="1733">
                  <c:v>225211557</c:v>
                </c:pt>
                <c:pt idx="1734">
                  <c:v>225327675</c:v>
                </c:pt>
                <c:pt idx="1735">
                  <c:v>225452246</c:v>
                </c:pt>
                <c:pt idx="1736">
                  <c:v>225616788</c:v>
                </c:pt>
                <c:pt idx="1737">
                  <c:v>225769556</c:v>
                </c:pt>
                <c:pt idx="1738">
                  <c:v>225877339</c:v>
                </c:pt>
                <c:pt idx="1739">
                  <c:v>225998522</c:v>
                </c:pt>
                <c:pt idx="1740">
                  <c:v>226156987</c:v>
                </c:pt>
                <c:pt idx="1741">
                  <c:v>226321135</c:v>
                </c:pt>
                <c:pt idx="1742">
                  <c:v>226467323</c:v>
                </c:pt>
                <c:pt idx="1743">
                  <c:v>226615071</c:v>
                </c:pt>
                <c:pt idx="1744">
                  <c:v>226727044</c:v>
                </c:pt>
                <c:pt idx="1745">
                  <c:v>226862025</c:v>
                </c:pt>
                <c:pt idx="1746">
                  <c:v>226982282</c:v>
                </c:pt>
                <c:pt idx="1747">
                  <c:v>227117134</c:v>
                </c:pt>
                <c:pt idx="1748">
                  <c:v>227260293</c:v>
                </c:pt>
                <c:pt idx="1749">
                  <c:v>227376730</c:v>
                </c:pt>
                <c:pt idx="1750">
                  <c:v>227475939</c:v>
                </c:pt>
                <c:pt idx="1751">
                  <c:v>227568556</c:v>
                </c:pt>
                <c:pt idx="1752">
                  <c:v>227697559</c:v>
                </c:pt>
                <c:pt idx="1753">
                  <c:v>227806793</c:v>
                </c:pt>
                <c:pt idx="1754">
                  <c:v>227901815</c:v>
                </c:pt>
                <c:pt idx="1755">
                  <c:v>228007762</c:v>
                </c:pt>
                <c:pt idx="1756">
                  <c:v>228134267</c:v>
                </c:pt>
                <c:pt idx="1757">
                  <c:v>228267682</c:v>
                </c:pt>
                <c:pt idx="1758">
                  <c:v>228403510</c:v>
                </c:pt>
                <c:pt idx="1759">
                  <c:v>228534892</c:v>
                </c:pt>
                <c:pt idx="1760">
                  <c:v>228694746</c:v>
                </c:pt>
                <c:pt idx="1761">
                  <c:v>228819086</c:v>
                </c:pt>
                <c:pt idx="1762">
                  <c:v>228888992</c:v>
                </c:pt>
                <c:pt idx="1763">
                  <c:v>228982386</c:v>
                </c:pt>
                <c:pt idx="1764">
                  <c:v>229133838</c:v>
                </c:pt>
                <c:pt idx="1765">
                  <c:v>229235194</c:v>
                </c:pt>
                <c:pt idx="1766">
                  <c:v>229377946</c:v>
                </c:pt>
                <c:pt idx="1767">
                  <c:v>229536099</c:v>
                </c:pt>
                <c:pt idx="1768">
                  <c:v>229714341</c:v>
                </c:pt>
                <c:pt idx="1769">
                  <c:v>229829937</c:v>
                </c:pt>
                <c:pt idx="1770">
                  <c:v>229970693</c:v>
                </c:pt>
                <c:pt idx="1771">
                  <c:v>230083788</c:v>
                </c:pt>
                <c:pt idx="1772">
                  <c:v>230148479</c:v>
                </c:pt>
                <c:pt idx="1773">
                  <c:v>230289242</c:v>
                </c:pt>
                <c:pt idx="1774">
                  <c:v>230416542</c:v>
                </c:pt>
                <c:pt idx="1775">
                  <c:v>230528708</c:v>
                </c:pt>
                <c:pt idx="1776">
                  <c:v>230642017</c:v>
                </c:pt>
                <c:pt idx="1777">
                  <c:v>230789047</c:v>
                </c:pt>
                <c:pt idx="1778">
                  <c:v>230912249</c:v>
                </c:pt>
                <c:pt idx="1779">
                  <c:v>231055521</c:v>
                </c:pt>
                <c:pt idx="1780">
                  <c:v>231172421</c:v>
                </c:pt>
                <c:pt idx="1781">
                  <c:v>231325363</c:v>
                </c:pt>
                <c:pt idx="1782">
                  <c:v>231460969</c:v>
                </c:pt>
                <c:pt idx="1783">
                  <c:v>231585859</c:v>
                </c:pt>
                <c:pt idx="1784">
                  <c:v>231737736</c:v>
                </c:pt>
                <c:pt idx="1785">
                  <c:v>231884555</c:v>
                </c:pt>
                <c:pt idx="1786">
                  <c:v>232011721</c:v>
                </c:pt>
                <c:pt idx="1787">
                  <c:v>232162233</c:v>
                </c:pt>
                <c:pt idx="1788">
                  <c:v>232279664</c:v>
                </c:pt>
                <c:pt idx="1789">
                  <c:v>232414789</c:v>
                </c:pt>
                <c:pt idx="1790">
                  <c:v>232531939</c:v>
                </c:pt>
                <c:pt idx="1791">
                  <c:v>232666767</c:v>
                </c:pt>
                <c:pt idx="1792">
                  <c:v>232761104</c:v>
                </c:pt>
                <c:pt idx="1793">
                  <c:v>232889673</c:v>
                </c:pt>
                <c:pt idx="1794">
                  <c:v>233012179</c:v>
                </c:pt>
                <c:pt idx="1795">
                  <c:v>233114902</c:v>
                </c:pt>
                <c:pt idx="1796">
                  <c:v>233246188</c:v>
                </c:pt>
                <c:pt idx="1797">
                  <c:v>233360137</c:v>
                </c:pt>
                <c:pt idx="1798">
                  <c:v>233514311</c:v>
                </c:pt>
                <c:pt idx="1799">
                  <c:v>233635314</c:v>
                </c:pt>
                <c:pt idx="1800">
                  <c:v>233786067</c:v>
                </c:pt>
                <c:pt idx="1801">
                  <c:v>233910509</c:v>
                </c:pt>
                <c:pt idx="1802">
                  <c:v>234004393</c:v>
                </c:pt>
                <c:pt idx="1803">
                  <c:v>234122340</c:v>
                </c:pt>
                <c:pt idx="1804">
                  <c:v>234250739</c:v>
                </c:pt>
                <c:pt idx="1805">
                  <c:v>234371906</c:v>
                </c:pt>
                <c:pt idx="1806">
                  <c:v>234482545</c:v>
                </c:pt>
                <c:pt idx="1807">
                  <c:v>234571079</c:v>
                </c:pt>
                <c:pt idx="1808">
                  <c:v>234704521</c:v>
                </c:pt>
                <c:pt idx="1809">
                  <c:v>234835265</c:v>
                </c:pt>
                <c:pt idx="1810">
                  <c:v>234949835</c:v>
                </c:pt>
                <c:pt idx="1811">
                  <c:v>235058741</c:v>
                </c:pt>
                <c:pt idx="1812">
                  <c:v>235171908</c:v>
                </c:pt>
                <c:pt idx="1813">
                  <c:v>235298757</c:v>
                </c:pt>
                <c:pt idx="1814">
                  <c:v>235432932</c:v>
                </c:pt>
                <c:pt idx="1815">
                  <c:v>235578276</c:v>
                </c:pt>
                <c:pt idx="1816">
                  <c:v>235696227</c:v>
                </c:pt>
                <c:pt idx="1817">
                  <c:v>235825683</c:v>
                </c:pt>
                <c:pt idx="1818">
                  <c:v>235959945</c:v>
                </c:pt>
                <c:pt idx="1819">
                  <c:v>236112618</c:v>
                </c:pt>
                <c:pt idx="1820">
                  <c:v>236257166</c:v>
                </c:pt>
                <c:pt idx="1821">
                  <c:v>236374139</c:v>
                </c:pt>
                <c:pt idx="1822">
                  <c:v>236507528</c:v>
                </c:pt>
                <c:pt idx="1823">
                  <c:v>236623407</c:v>
                </c:pt>
                <c:pt idx="1824">
                  <c:v>236757781</c:v>
                </c:pt>
                <c:pt idx="1825">
                  <c:v>236882667</c:v>
                </c:pt>
                <c:pt idx="1826">
                  <c:v>236998136</c:v>
                </c:pt>
                <c:pt idx="1827">
                  <c:v>237144720</c:v>
                </c:pt>
                <c:pt idx="1828">
                  <c:v>237275204</c:v>
                </c:pt>
                <c:pt idx="1829">
                  <c:v>237359535</c:v>
                </c:pt>
                <c:pt idx="1830">
                  <c:v>237509867</c:v>
                </c:pt>
                <c:pt idx="1831">
                  <c:v>237657821</c:v>
                </c:pt>
                <c:pt idx="1832">
                  <c:v>237823903</c:v>
                </c:pt>
                <c:pt idx="1833">
                  <c:v>237966037</c:v>
                </c:pt>
                <c:pt idx="1834">
                  <c:v>238114136</c:v>
                </c:pt>
                <c:pt idx="1835">
                  <c:v>238266430</c:v>
                </c:pt>
                <c:pt idx="1836">
                  <c:v>238393913</c:v>
                </c:pt>
                <c:pt idx="1837">
                  <c:v>238527688</c:v>
                </c:pt>
                <c:pt idx="1838">
                  <c:v>238637923</c:v>
                </c:pt>
                <c:pt idx="1839">
                  <c:v>238760950</c:v>
                </c:pt>
                <c:pt idx="1840">
                  <c:v>238871036</c:v>
                </c:pt>
                <c:pt idx="1841">
                  <c:v>239035270</c:v>
                </c:pt>
                <c:pt idx="1842">
                  <c:v>239225988</c:v>
                </c:pt>
                <c:pt idx="1843">
                  <c:v>239347465</c:v>
                </c:pt>
                <c:pt idx="1844">
                  <c:v>239432758</c:v>
                </c:pt>
                <c:pt idx="1845">
                  <c:v>239523560</c:v>
                </c:pt>
                <c:pt idx="1846">
                  <c:v>239678742</c:v>
                </c:pt>
                <c:pt idx="1847">
                  <c:v>239794810</c:v>
                </c:pt>
                <c:pt idx="1848">
                  <c:v>239908531</c:v>
                </c:pt>
                <c:pt idx="1849">
                  <c:v>240062439</c:v>
                </c:pt>
                <c:pt idx="1850">
                  <c:v>240202261</c:v>
                </c:pt>
                <c:pt idx="1851">
                  <c:v>240344931</c:v>
                </c:pt>
                <c:pt idx="1852">
                  <c:v>240479714</c:v>
                </c:pt>
                <c:pt idx="1853">
                  <c:v>240599588</c:v>
                </c:pt>
                <c:pt idx="1854">
                  <c:v>240711113</c:v>
                </c:pt>
                <c:pt idx="1855">
                  <c:v>240828153</c:v>
                </c:pt>
                <c:pt idx="1856">
                  <c:v>240935871</c:v>
                </c:pt>
                <c:pt idx="1857">
                  <c:v>241082194</c:v>
                </c:pt>
                <c:pt idx="1858">
                  <c:v>241198160</c:v>
                </c:pt>
                <c:pt idx="1859">
                  <c:v>241351706</c:v>
                </c:pt>
                <c:pt idx="1860">
                  <c:v>241518644</c:v>
                </c:pt>
                <c:pt idx="1861">
                  <c:v>241671715</c:v>
                </c:pt>
                <c:pt idx="1862">
                  <c:v>241848735</c:v>
                </c:pt>
                <c:pt idx="1863">
                  <c:v>242019320</c:v>
                </c:pt>
                <c:pt idx="1864">
                  <c:v>242156880</c:v>
                </c:pt>
                <c:pt idx="1865">
                  <c:v>242288727</c:v>
                </c:pt>
                <c:pt idx="1866">
                  <c:v>242406163</c:v>
                </c:pt>
                <c:pt idx="1867">
                  <c:v>242538675</c:v>
                </c:pt>
                <c:pt idx="1868">
                  <c:v>242642575</c:v>
                </c:pt>
                <c:pt idx="1869">
                  <c:v>242798865</c:v>
                </c:pt>
                <c:pt idx="1870">
                  <c:v>242926499</c:v>
                </c:pt>
                <c:pt idx="1871">
                  <c:v>243039894</c:v>
                </c:pt>
                <c:pt idx="1872">
                  <c:v>243106926</c:v>
                </c:pt>
                <c:pt idx="1873">
                  <c:v>243249723</c:v>
                </c:pt>
                <c:pt idx="1874">
                  <c:v>243408476</c:v>
                </c:pt>
                <c:pt idx="1875">
                  <c:v>243564254</c:v>
                </c:pt>
                <c:pt idx="1876">
                  <c:v>243708506</c:v>
                </c:pt>
                <c:pt idx="1877">
                  <c:v>243840387</c:v>
                </c:pt>
                <c:pt idx="1878">
                  <c:v>244007713</c:v>
                </c:pt>
                <c:pt idx="1879">
                  <c:v>244158639</c:v>
                </c:pt>
                <c:pt idx="1880">
                  <c:v>244317959</c:v>
                </c:pt>
                <c:pt idx="1881">
                  <c:v>244453061</c:v>
                </c:pt>
                <c:pt idx="1882">
                  <c:v>244574600</c:v>
                </c:pt>
                <c:pt idx="1883">
                  <c:v>244666251</c:v>
                </c:pt>
                <c:pt idx="1884">
                  <c:v>244789591</c:v>
                </c:pt>
                <c:pt idx="1885">
                  <c:v>244910287</c:v>
                </c:pt>
                <c:pt idx="1886">
                  <c:v>245034730</c:v>
                </c:pt>
                <c:pt idx="1887">
                  <c:v>245162191</c:v>
                </c:pt>
                <c:pt idx="1888">
                  <c:v>245332335</c:v>
                </c:pt>
                <c:pt idx="1889">
                  <c:v>245491281</c:v>
                </c:pt>
                <c:pt idx="1890">
                  <c:v>245637361</c:v>
                </c:pt>
                <c:pt idx="1891">
                  <c:v>245754300</c:v>
                </c:pt>
                <c:pt idx="1892">
                  <c:v>245859939</c:v>
                </c:pt>
                <c:pt idx="1893">
                  <c:v>245997123</c:v>
                </c:pt>
                <c:pt idx="1894">
                  <c:v>246131397</c:v>
                </c:pt>
                <c:pt idx="1895">
                  <c:v>246294615</c:v>
                </c:pt>
                <c:pt idx="1896">
                  <c:v>246440846</c:v>
                </c:pt>
                <c:pt idx="1897">
                  <c:v>246579043</c:v>
                </c:pt>
                <c:pt idx="1898">
                  <c:v>246693402</c:v>
                </c:pt>
                <c:pt idx="1899">
                  <c:v>246780752</c:v>
                </c:pt>
                <c:pt idx="1900">
                  <c:v>246919843</c:v>
                </c:pt>
                <c:pt idx="1901">
                  <c:v>247099589</c:v>
                </c:pt>
                <c:pt idx="1902">
                  <c:v>247226704</c:v>
                </c:pt>
                <c:pt idx="1903">
                  <c:v>247346589</c:v>
                </c:pt>
                <c:pt idx="1904">
                  <c:v>247447079</c:v>
                </c:pt>
                <c:pt idx="1905">
                  <c:v>247565024</c:v>
                </c:pt>
                <c:pt idx="1906">
                  <c:v>247683955</c:v>
                </c:pt>
                <c:pt idx="1907">
                  <c:v>247800458</c:v>
                </c:pt>
                <c:pt idx="1908">
                  <c:v>247921544</c:v>
                </c:pt>
                <c:pt idx="1909">
                  <c:v>248021032</c:v>
                </c:pt>
                <c:pt idx="1910">
                  <c:v>248131322</c:v>
                </c:pt>
                <c:pt idx="1911">
                  <c:v>248240722</c:v>
                </c:pt>
                <c:pt idx="1912">
                  <c:v>248368814</c:v>
                </c:pt>
                <c:pt idx="1913">
                  <c:v>248515240</c:v>
                </c:pt>
                <c:pt idx="1914">
                  <c:v>248631606</c:v>
                </c:pt>
                <c:pt idx="1915">
                  <c:v>248749356</c:v>
                </c:pt>
                <c:pt idx="1916">
                  <c:v>248904215</c:v>
                </c:pt>
                <c:pt idx="1917">
                  <c:v>249006891</c:v>
                </c:pt>
                <c:pt idx="1918">
                  <c:v>249164264</c:v>
                </c:pt>
                <c:pt idx="1919">
                  <c:v>249322980</c:v>
                </c:pt>
                <c:pt idx="1920">
                  <c:v>249424837</c:v>
                </c:pt>
                <c:pt idx="1921">
                  <c:v>249569121</c:v>
                </c:pt>
                <c:pt idx="1922">
                  <c:v>249684938</c:v>
                </c:pt>
                <c:pt idx="1923">
                  <c:v>249835101</c:v>
                </c:pt>
                <c:pt idx="1924">
                  <c:v>249974432</c:v>
                </c:pt>
                <c:pt idx="1925">
                  <c:v>250094872</c:v>
                </c:pt>
                <c:pt idx="1926">
                  <c:v>250196950</c:v>
                </c:pt>
                <c:pt idx="1927">
                  <c:v>250334803</c:v>
                </c:pt>
                <c:pt idx="1928">
                  <c:v>250468438</c:v>
                </c:pt>
                <c:pt idx="1929">
                  <c:v>250575989</c:v>
                </c:pt>
                <c:pt idx="1930">
                  <c:v>250711062</c:v>
                </c:pt>
                <c:pt idx="1931">
                  <c:v>250837537</c:v>
                </c:pt>
                <c:pt idx="1932">
                  <c:v>250991326</c:v>
                </c:pt>
                <c:pt idx="1933">
                  <c:v>251186956</c:v>
                </c:pt>
                <c:pt idx="1934">
                  <c:v>251301357</c:v>
                </c:pt>
                <c:pt idx="1935">
                  <c:v>251398278</c:v>
                </c:pt>
                <c:pt idx="1936">
                  <c:v>251491156</c:v>
                </c:pt>
                <c:pt idx="1937">
                  <c:v>251625014</c:v>
                </c:pt>
                <c:pt idx="1938">
                  <c:v>251768904</c:v>
                </c:pt>
                <c:pt idx="1939">
                  <c:v>251907982</c:v>
                </c:pt>
                <c:pt idx="1940">
                  <c:v>252062913</c:v>
                </c:pt>
                <c:pt idx="1941">
                  <c:v>252158699</c:v>
                </c:pt>
                <c:pt idx="1942">
                  <c:v>252258039</c:v>
                </c:pt>
                <c:pt idx="1943">
                  <c:v>252384624</c:v>
                </c:pt>
                <c:pt idx="1944">
                  <c:v>252504437</c:v>
                </c:pt>
                <c:pt idx="1945">
                  <c:v>252666913</c:v>
                </c:pt>
                <c:pt idx="1946">
                  <c:v>252807659</c:v>
                </c:pt>
                <c:pt idx="1947">
                  <c:v>252929107</c:v>
                </c:pt>
                <c:pt idx="1948">
                  <c:v>252998193</c:v>
                </c:pt>
                <c:pt idx="1949">
                  <c:v>253127873</c:v>
                </c:pt>
                <c:pt idx="1950">
                  <c:v>253270809</c:v>
                </c:pt>
                <c:pt idx="1951">
                  <c:v>253333116</c:v>
                </c:pt>
                <c:pt idx="1952">
                  <c:v>253427093</c:v>
                </c:pt>
                <c:pt idx="1953">
                  <c:v>253579380</c:v>
                </c:pt>
                <c:pt idx="1954">
                  <c:v>253691530</c:v>
                </c:pt>
                <c:pt idx="1955">
                  <c:v>253826491</c:v>
                </c:pt>
                <c:pt idx="1956">
                  <c:v>253948724</c:v>
                </c:pt>
                <c:pt idx="1957">
                  <c:v>254082661</c:v>
                </c:pt>
                <c:pt idx="1958">
                  <c:v>254223353</c:v>
                </c:pt>
                <c:pt idx="1959">
                  <c:v>254328340</c:v>
                </c:pt>
                <c:pt idx="1960">
                  <c:v>254395341</c:v>
                </c:pt>
                <c:pt idx="1961">
                  <c:v>254502388</c:v>
                </c:pt>
                <c:pt idx="1962">
                  <c:v>254648746</c:v>
                </c:pt>
                <c:pt idx="1963">
                  <c:v>254754791</c:v>
                </c:pt>
                <c:pt idx="1964">
                  <c:v>254900077</c:v>
                </c:pt>
                <c:pt idx="1965">
                  <c:v>255095186</c:v>
                </c:pt>
                <c:pt idx="1966">
                  <c:v>255222823</c:v>
                </c:pt>
                <c:pt idx="1967">
                  <c:v>255338830</c:v>
                </c:pt>
                <c:pt idx="1968">
                  <c:v>255488515</c:v>
                </c:pt>
                <c:pt idx="1969">
                  <c:v>255591868</c:v>
                </c:pt>
                <c:pt idx="1970">
                  <c:v>255659797</c:v>
                </c:pt>
                <c:pt idx="1971">
                  <c:v>255819365</c:v>
                </c:pt>
                <c:pt idx="1972">
                  <c:v>255950096</c:v>
                </c:pt>
                <c:pt idx="1973">
                  <c:v>256071169</c:v>
                </c:pt>
                <c:pt idx="1974">
                  <c:v>256174952</c:v>
                </c:pt>
                <c:pt idx="1975">
                  <c:v>256346990</c:v>
                </c:pt>
                <c:pt idx="1976">
                  <c:v>256442172</c:v>
                </c:pt>
                <c:pt idx="1977">
                  <c:v>256561395</c:v>
                </c:pt>
                <c:pt idx="1978">
                  <c:v>256678820</c:v>
                </c:pt>
                <c:pt idx="1979">
                  <c:v>256805093</c:v>
                </c:pt>
                <c:pt idx="1980">
                  <c:v>256927628</c:v>
                </c:pt>
                <c:pt idx="1981">
                  <c:v>257018091</c:v>
                </c:pt>
                <c:pt idx="1982">
                  <c:v>257154515</c:v>
                </c:pt>
                <c:pt idx="1983">
                  <c:v>257298185</c:v>
                </c:pt>
                <c:pt idx="1984">
                  <c:v>257447414</c:v>
                </c:pt>
                <c:pt idx="1985">
                  <c:v>257609357</c:v>
                </c:pt>
                <c:pt idx="1986">
                  <c:v>257753338</c:v>
                </c:pt>
                <c:pt idx="1987">
                  <c:v>257893428</c:v>
                </c:pt>
                <c:pt idx="1988">
                  <c:v>258014244</c:v>
                </c:pt>
                <c:pt idx="1989">
                  <c:v>258140510</c:v>
                </c:pt>
                <c:pt idx="1990">
                  <c:v>258276432</c:v>
                </c:pt>
                <c:pt idx="1991">
                  <c:v>258409526</c:v>
                </c:pt>
                <c:pt idx="1992">
                  <c:v>258525414</c:v>
                </c:pt>
                <c:pt idx="1993">
                  <c:v>258639441</c:v>
                </c:pt>
                <c:pt idx="1994">
                  <c:v>258767191</c:v>
                </c:pt>
                <c:pt idx="1995">
                  <c:v>258873419</c:v>
                </c:pt>
                <c:pt idx="1996">
                  <c:v>259024341</c:v>
                </c:pt>
                <c:pt idx="1997">
                  <c:v>259131603</c:v>
                </c:pt>
                <c:pt idx="1998">
                  <c:v>259266387</c:v>
                </c:pt>
                <c:pt idx="1999">
                  <c:v>259396909</c:v>
                </c:pt>
                <c:pt idx="2000">
                  <c:v>259533801</c:v>
                </c:pt>
                <c:pt idx="2001">
                  <c:v>259662698</c:v>
                </c:pt>
                <c:pt idx="2002">
                  <c:v>259785694</c:v>
                </c:pt>
                <c:pt idx="2003">
                  <c:v>259902468</c:v>
                </c:pt>
                <c:pt idx="2004">
                  <c:v>260035710</c:v>
                </c:pt>
                <c:pt idx="2005">
                  <c:v>260168427</c:v>
                </c:pt>
                <c:pt idx="2006">
                  <c:v>260288465</c:v>
                </c:pt>
                <c:pt idx="2007">
                  <c:v>260434867</c:v>
                </c:pt>
                <c:pt idx="2008">
                  <c:v>260537730</c:v>
                </c:pt>
                <c:pt idx="2009">
                  <c:v>260665333</c:v>
                </c:pt>
                <c:pt idx="2010">
                  <c:v>260747811</c:v>
                </c:pt>
                <c:pt idx="2011">
                  <c:v>260914377</c:v>
                </c:pt>
                <c:pt idx="2012">
                  <c:v>261057541</c:v>
                </c:pt>
                <c:pt idx="2013">
                  <c:v>261191199</c:v>
                </c:pt>
                <c:pt idx="2014">
                  <c:v>261324478</c:v>
                </c:pt>
                <c:pt idx="2015">
                  <c:v>261465133</c:v>
                </c:pt>
                <c:pt idx="2016">
                  <c:v>261612357</c:v>
                </c:pt>
                <c:pt idx="2017">
                  <c:v>261759447</c:v>
                </c:pt>
                <c:pt idx="2018">
                  <c:v>261872355</c:v>
                </c:pt>
                <c:pt idx="2019">
                  <c:v>261987452</c:v>
                </c:pt>
                <c:pt idx="2020">
                  <c:v>262117945</c:v>
                </c:pt>
                <c:pt idx="2021">
                  <c:v>262227926</c:v>
                </c:pt>
                <c:pt idx="2022">
                  <c:v>262360060</c:v>
                </c:pt>
                <c:pt idx="2023">
                  <c:v>262495292</c:v>
                </c:pt>
                <c:pt idx="2024">
                  <c:v>262616988</c:v>
                </c:pt>
                <c:pt idx="2025">
                  <c:v>262771526</c:v>
                </c:pt>
                <c:pt idx="2026">
                  <c:v>262861864</c:v>
                </c:pt>
                <c:pt idx="2027">
                  <c:v>262993830</c:v>
                </c:pt>
                <c:pt idx="2028">
                  <c:v>263192674</c:v>
                </c:pt>
                <c:pt idx="2029">
                  <c:v>263347116</c:v>
                </c:pt>
                <c:pt idx="2030">
                  <c:v>263453939</c:v>
                </c:pt>
                <c:pt idx="2031">
                  <c:v>263596582</c:v>
                </c:pt>
                <c:pt idx="2032">
                  <c:v>263774405</c:v>
                </c:pt>
                <c:pt idx="2033">
                  <c:v>263913908</c:v>
                </c:pt>
                <c:pt idx="2034">
                  <c:v>264062044</c:v>
                </c:pt>
                <c:pt idx="2035">
                  <c:v>264183109</c:v>
                </c:pt>
                <c:pt idx="2036">
                  <c:v>264319261</c:v>
                </c:pt>
                <c:pt idx="2037">
                  <c:v>264456377</c:v>
                </c:pt>
                <c:pt idx="2038">
                  <c:v>264604661</c:v>
                </c:pt>
                <c:pt idx="2039">
                  <c:v>264766734</c:v>
                </c:pt>
                <c:pt idx="2040">
                  <c:v>264894266</c:v>
                </c:pt>
                <c:pt idx="2041">
                  <c:v>264990342</c:v>
                </c:pt>
                <c:pt idx="2042">
                  <c:v>265131768</c:v>
                </c:pt>
                <c:pt idx="2043">
                  <c:v>265282794</c:v>
                </c:pt>
                <c:pt idx="2044">
                  <c:v>265380056</c:v>
                </c:pt>
                <c:pt idx="2045">
                  <c:v>265517670</c:v>
                </c:pt>
                <c:pt idx="2046">
                  <c:v>265674368</c:v>
                </c:pt>
                <c:pt idx="2047">
                  <c:v>265860501</c:v>
                </c:pt>
                <c:pt idx="2048">
                  <c:v>266016011</c:v>
                </c:pt>
                <c:pt idx="2049">
                  <c:v>266125082</c:v>
                </c:pt>
                <c:pt idx="2050">
                  <c:v>266208882</c:v>
                </c:pt>
                <c:pt idx="2051">
                  <c:v>266338158</c:v>
                </c:pt>
                <c:pt idx="2052">
                  <c:v>266463762</c:v>
                </c:pt>
                <c:pt idx="2053">
                  <c:v>266581447</c:v>
                </c:pt>
                <c:pt idx="2054">
                  <c:v>266699290</c:v>
                </c:pt>
                <c:pt idx="2055">
                  <c:v>266845159</c:v>
                </c:pt>
                <c:pt idx="2056">
                  <c:v>267036310</c:v>
                </c:pt>
                <c:pt idx="2057">
                  <c:v>267259070</c:v>
                </c:pt>
                <c:pt idx="2058">
                  <c:v>267422449</c:v>
                </c:pt>
                <c:pt idx="2059">
                  <c:v>267571477</c:v>
                </c:pt>
                <c:pt idx="2060">
                  <c:v>267706675</c:v>
                </c:pt>
                <c:pt idx="2061">
                  <c:v>267839900</c:v>
                </c:pt>
                <c:pt idx="2062">
                  <c:v>267990746</c:v>
                </c:pt>
                <c:pt idx="2063">
                  <c:v>268110645</c:v>
                </c:pt>
                <c:pt idx="2064">
                  <c:v>268255069</c:v>
                </c:pt>
                <c:pt idx="2065">
                  <c:v>268403606</c:v>
                </c:pt>
                <c:pt idx="2066">
                  <c:v>268546255</c:v>
                </c:pt>
                <c:pt idx="2067">
                  <c:v>268632410</c:v>
                </c:pt>
                <c:pt idx="2068">
                  <c:v>268768266</c:v>
                </c:pt>
                <c:pt idx="2069">
                  <c:v>268879216</c:v>
                </c:pt>
                <c:pt idx="2070">
                  <c:v>269025001</c:v>
                </c:pt>
                <c:pt idx="2071">
                  <c:v>269164555</c:v>
                </c:pt>
                <c:pt idx="2072">
                  <c:v>269284321</c:v>
                </c:pt>
                <c:pt idx="2073">
                  <c:v>269381885</c:v>
                </c:pt>
                <c:pt idx="2074">
                  <c:v>269519061</c:v>
                </c:pt>
                <c:pt idx="2075">
                  <c:v>269670143</c:v>
                </c:pt>
                <c:pt idx="2076">
                  <c:v>269822715</c:v>
                </c:pt>
                <c:pt idx="2077">
                  <c:v>269965000</c:v>
                </c:pt>
                <c:pt idx="2078">
                  <c:v>270066259</c:v>
                </c:pt>
                <c:pt idx="2079">
                  <c:v>270152587</c:v>
                </c:pt>
                <c:pt idx="2080">
                  <c:v>270269514</c:v>
                </c:pt>
                <c:pt idx="2081">
                  <c:v>270434068</c:v>
                </c:pt>
                <c:pt idx="2082">
                  <c:v>270578388</c:v>
                </c:pt>
                <c:pt idx="2083">
                  <c:v>270727957</c:v>
                </c:pt>
                <c:pt idx="2084">
                  <c:v>270854095</c:v>
                </c:pt>
                <c:pt idx="2085">
                  <c:v>270998627</c:v>
                </c:pt>
                <c:pt idx="2086">
                  <c:v>271123139</c:v>
                </c:pt>
                <c:pt idx="2087">
                  <c:v>271252273</c:v>
                </c:pt>
                <c:pt idx="2088">
                  <c:v>271374534</c:v>
                </c:pt>
                <c:pt idx="2089">
                  <c:v>271549974</c:v>
                </c:pt>
                <c:pt idx="2090">
                  <c:v>271673254</c:v>
                </c:pt>
                <c:pt idx="2091">
                  <c:v>271845363</c:v>
                </c:pt>
                <c:pt idx="2092">
                  <c:v>272003688</c:v>
                </c:pt>
                <c:pt idx="2093">
                  <c:v>272143106</c:v>
                </c:pt>
                <c:pt idx="2094">
                  <c:v>272261548</c:v>
                </c:pt>
                <c:pt idx="2095">
                  <c:v>272409277</c:v>
                </c:pt>
                <c:pt idx="2096">
                  <c:v>272576845</c:v>
                </c:pt>
                <c:pt idx="2097">
                  <c:v>272701975</c:v>
                </c:pt>
                <c:pt idx="2098">
                  <c:v>272837284</c:v>
                </c:pt>
                <c:pt idx="2099">
                  <c:v>272945494</c:v>
                </c:pt>
                <c:pt idx="2100">
                  <c:v>273073412</c:v>
                </c:pt>
                <c:pt idx="2101">
                  <c:v>273192868</c:v>
                </c:pt>
                <c:pt idx="2102">
                  <c:v>273330367</c:v>
                </c:pt>
                <c:pt idx="2103">
                  <c:v>273424991</c:v>
                </c:pt>
                <c:pt idx="2104">
                  <c:v>273494519</c:v>
                </c:pt>
                <c:pt idx="2105">
                  <c:v>273596747</c:v>
                </c:pt>
                <c:pt idx="2106">
                  <c:v>273716696</c:v>
                </c:pt>
                <c:pt idx="2107">
                  <c:v>273838578</c:v>
                </c:pt>
                <c:pt idx="2108">
                  <c:v>273997457</c:v>
                </c:pt>
                <c:pt idx="2109">
                  <c:v>274111699</c:v>
                </c:pt>
                <c:pt idx="2110">
                  <c:v>274230232</c:v>
                </c:pt>
                <c:pt idx="2111">
                  <c:v>274380931</c:v>
                </c:pt>
                <c:pt idx="2112">
                  <c:v>274508068</c:v>
                </c:pt>
                <c:pt idx="2113">
                  <c:v>274645124</c:v>
                </c:pt>
                <c:pt idx="2114">
                  <c:v>274805679</c:v>
                </c:pt>
                <c:pt idx="2115">
                  <c:v>274933073</c:v>
                </c:pt>
                <c:pt idx="2116">
                  <c:v>275100722</c:v>
                </c:pt>
                <c:pt idx="2117">
                  <c:v>275250997</c:v>
                </c:pt>
                <c:pt idx="2118">
                  <c:v>275402133</c:v>
                </c:pt>
                <c:pt idx="2119">
                  <c:v>275519225</c:v>
                </c:pt>
                <c:pt idx="2120">
                  <c:v>275628629</c:v>
                </c:pt>
                <c:pt idx="2121">
                  <c:v>275738860</c:v>
                </c:pt>
                <c:pt idx="2122">
                  <c:v>275872274</c:v>
                </c:pt>
                <c:pt idx="2123">
                  <c:v>276005005</c:v>
                </c:pt>
                <c:pt idx="2124">
                  <c:v>276125136</c:v>
                </c:pt>
                <c:pt idx="2125">
                  <c:v>276274366</c:v>
                </c:pt>
                <c:pt idx="2126">
                  <c:v>276405854</c:v>
                </c:pt>
                <c:pt idx="2127">
                  <c:v>276581011</c:v>
                </c:pt>
                <c:pt idx="2128">
                  <c:v>276720262</c:v>
                </c:pt>
                <c:pt idx="2129">
                  <c:v>276846717</c:v>
                </c:pt>
                <c:pt idx="2130">
                  <c:v>276951569</c:v>
                </c:pt>
                <c:pt idx="2131">
                  <c:v>277048700</c:v>
                </c:pt>
                <c:pt idx="2132">
                  <c:v>277193089</c:v>
                </c:pt>
                <c:pt idx="2133">
                  <c:v>277328039</c:v>
                </c:pt>
                <c:pt idx="2134">
                  <c:v>277429165</c:v>
                </c:pt>
                <c:pt idx="2135">
                  <c:v>277611563</c:v>
                </c:pt>
                <c:pt idx="2136">
                  <c:v>277709762</c:v>
                </c:pt>
                <c:pt idx="2137">
                  <c:v>277860452</c:v>
                </c:pt>
                <c:pt idx="2138">
                  <c:v>277985836</c:v>
                </c:pt>
                <c:pt idx="2139">
                  <c:v>278141362</c:v>
                </c:pt>
                <c:pt idx="2140">
                  <c:v>278278984</c:v>
                </c:pt>
                <c:pt idx="2141">
                  <c:v>278393895</c:v>
                </c:pt>
                <c:pt idx="2142">
                  <c:v>278485611</c:v>
                </c:pt>
                <c:pt idx="2143">
                  <c:v>278587147</c:v>
                </c:pt>
                <c:pt idx="2144">
                  <c:v>278724866</c:v>
                </c:pt>
                <c:pt idx="2145">
                  <c:v>278814852</c:v>
                </c:pt>
                <c:pt idx="2146">
                  <c:v>278908770</c:v>
                </c:pt>
                <c:pt idx="2147">
                  <c:v>279051896</c:v>
                </c:pt>
                <c:pt idx="2148">
                  <c:v>279153088</c:v>
                </c:pt>
                <c:pt idx="2149">
                  <c:v>279269113</c:v>
                </c:pt>
                <c:pt idx="2150">
                  <c:v>279367421</c:v>
                </c:pt>
                <c:pt idx="2151">
                  <c:v>279498716</c:v>
                </c:pt>
                <c:pt idx="2152">
                  <c:v>279633765</c:v>
                </c:pt>
                <c:pt idx="2153">
                  <c:v>279765892</c:v>
                </c:pt>
                <c:pt idx="2154">
                  <c:v>279865553</c:v>
                </c:pt>
                <c:pt idx="2155">
                  <c:v>279987966</c:v>
                </c:pt>
                <c:pt idx="2156">
                  <c:v>280142080</c:v>
                </c:pt>
                <c:pt idx="2157">
                  <c:v>280254226</c:v>
                </c:pt>
                <c:pt idx="2158">
                  <c:v>280403029</c:v>
                </c:pt>
                <c:pt idx="2159">
                  <c:v>280541280</c:v>
                </c:pt>
                <c:pt idx="2160">
                  <c:v>280696731</c:v>
                </c:pt>
                <c:pt idx="2161">
                  <c:v>280817678</c:v>
                </c:pt>
                <c:pt idx="2162">
                  <c:v>280983915</c:v>
                </c:pt>
                <c:pt idx="2163">
                  <c:v>281083799</c:v>
                </c:pt>
                <c:pt idx="2164">
                  <c:v>281172375</c:v>
                </c:pt>
                <c:pt idx="2165">
                  <c:v>281316576</c:v>
                </c:pt>
                <c:pt idx="2166">
                  <c:v>281439826</c:v>
                </c:pt>
                <c:pt idx="2167">
                  <c:v>281565482</c:v>
                </c:pt>
                <c:pt idx="2168">
                  <c:v>281676684</c:v>
                </c:pt>
                <c:pt idx="2169">
                  <c:v>281796420</c:v>
                </c:pt>
                <c:pt idx="2170">
                  <c:v>281903390</c:v>
                </c:pt>
                <c:pt idx="2171">
                  <c:v>282009359</c:v>
                </c:pt>
                <c:pt idx="2172">
                  <c:v>282097488</c:v>
                </c:pt>
                <c:pt idx="2173">
                  <c:v>282218219</c:v>
                </c:pt>
                <c:pt idx="2174">
                  <c:v>282359674</c:v>
                </c:pt>
                <c:pt idx="2175">
                  <c:v>282481450</c:v>
                </c:pt>
                <c:pt idx="2176">
                  <c:v>282621580</c:v>
                </c:pt>
                <c:pt idx="2177">
                  <c:v>282790086</c:v>
                </c:pt>
                <c:pt idx="2178">
                  <c:v>282917520</c:v>
                </c:pt>
                <c:pt idx="2179">
                  <c:v>283048684</c:v>
                </c:pt>
                <c:pt idx="2180">
                  <c:v>283231593</c:v>
                </c:pt>
                <c:pt idx="2181">
                  <c:v>283356112</c:v>
                </c:pt>
                <c:pt idx="2182">
                  <c:v>283504531</c:v>
                </c:pt>
                <c:pt idx="2183">
                  <c:v>283615043</c:v>
                </c:pt>
                <c:pt idx="2184">
                  <c:v>283767477</c:v>
                </c:pt>
                <c:pt idx="2185">
                  <c:v>283886728</c:v>
                </c:pt>
                <c:pt idx="2186">
                  <c:v>284022347</c:v>
                </c:pt>
                <c:pt idx="2187">
                  <c:v>284144047</c:v>
                </c:pt>
                <c:pt idx="2188">
                  <c:v>284269443</c:v>
                </c:pt>
                <c:pt idx="2189">
                  <c:v>284395812</c:v>
                </c:pt>
                <c:pt idx="2190">
                  <c:v>284509751</c:v>
                </c:pt>
                <c:pt idx="2191">
                  <c:v>284616403</c:v>
                </c:pt>
                <c:pt idx="2192">
                  <c:v>284756141</c:v>
                </c:pt>
                <c:pt idx="2193">
                  <c:v>284857390</c:v>
                </c:pt>
                <c:pt idx="2194">
                  <c:v>284958320</c:v>
                </c:pt>
                <c:pt idx="2195">
                  <c:v>285077504</c:v>
                </c:pt>
                <c:pt idx="2196">
                  <c:v>285210282</c:v>
                </c:pt>
                <c:pt idx="2197">
                  <c:v>285336108</c:v>
                </c:pt>
                <c:pt idx="2198">
                  <c:v>285466100</c:v>
                </c:pt>
                <c:pt idx="2199">
                  <c:v>285578856</c:v>
                </c:pt>
                <c:pt idx="2200">
                  <c:v>285729319</c:v>
                </c:pt>
                <c:pt idx="2201">
                  <c:v>285813942</c:v>
                </c:pt>
                <c:pt idx="2202">
                  <c:v>285932436</c:v>
                </c:pt>
                <c:pt idx="2203">
                  <c:v>286048099</c:v>
                </c:pt>
                <c:pt idx="2204">
                  <c:v>286160834</c:v>
                </c:pt>
                <c:pt idx="2205">
                  <c:v>286325770</c:v>
                </c:pt>
                <c:pt idx="2206">
                  <c:v>286542277</c:v>
                </c:pt>
                <c:pt idx="2207">
                  <c:v>286692959</c:v>
                </c:pt>
                <c:pt idx="2208">
                  <c:v>286836576</c:v>
                </c:pt>
                <c:pt idx="2209">
                  <c:v>286985329</c:v>
                </c:pt>
                <c:pt idx="2210">
                  <c:v>287113250</c:v>
                </c:pt>
                <c:pt idx="2211">
                  <c:v>287258837</c:v>
                </c:pt>
                <c:pt idx="2212">
                  <c:v>287382346</c:v>
                </c:pt>
                <c:pt idx="2213">
                  <c:v>287496595</c:v>
                </c:pt>
                <c:pt idx="2214">
                  <c:v>287645570</c:v>
                </c:pt>
                <c:pt idx="2215">
                  <c:v>287803749</c:v>
                </c:pt>
                <c:pt idx="2216">
                  <c:v>287956062</c:v>
                </c:pt>
                <c:pt idx="2217">
                  <c:v>288046270</c:v>
                </c:pt>
                <c:pt idx="2218">
                  <c:v>288217864</c:v>
                </c:pt>
                <c:pt idx="2219">
                  <c:v>288320416</c:v>
                </c:pt>
                <c:pt idx="2220">
                  <c:v>288390574</c:v>
                </c:pt>
                <c:pt idx="2221">
                  <c:v>288559073</c:v>
                </c:pt>
                <c:pt idx="2222">
                  <c:v>288706993</c:v>
                </c:pt>
                <c:pt idx="2223">
                  <c:v>288845267</c:v>
                </c:pt>
                <c:pt idx="2224">
                  <c:v>288968856</c:v>
                </c:pt>
                <c:pt idx="2225">
                  <c:v>289106021</c:v>
                </c:pt>
                <c:pt idx="2226">
                  <c:v>289282481</c:v>
                </c:pt>
                <c:pt idx="2227">
                  <c:v>289406581</c:v>
                </c:pt>
                <c:pt idx="2228">
                  <c:v>289538126</c:v>
                </c:pt>
                <c:pt idx="2229">
                  <c:v>289633226</c:v>
                </c:pt>
                <c:pt idx="2230">
                  <c:v>289792225</c:v>
                </c:pt>
                <c:pt idx="2231">
                  <c:v>289959936</c:v>
                </c:pt>
                <c:pt idx="2232">
                  <c:v>290091637</c:v>
                </c:pt>
                <c:pt idx="2233">
                  <c:v>290228502</c:v>
                </c:pt>
                <c:pt idx="2234">
                  <c:v>290367035</c:v>
                </c:pt>
                <c:pt idx="2235">
                  <c:v>290467169</c:v>
                </c:pt>
                <c:pt idx="2236">
                  <c:v>290602673</c:v>
                </c:pt>
                <c:pt idx="2237">
                  <c:v>290773171</c:v>
                </c:pt>
                <c:pt idx="2238">
                  <c:v>290859117</c:v>
                </c:pt>
                <c:pt idx="2239">
                  <c:v>290951110</c:v>
                </c:pt>
                <c:pt idx="2240">
                  <c:v>291085034</c:v>
                </c:pt>
                <c:pt idx="2241">
                  <c:v>291211833</c:v>
                </c:pt>
                <c:pt idx="2242">
                  <c:v>291368730</c:v>
                </c:pt>
                <c:pt idx="2243">
                  <c:v>291506047</c:v>
                </c:pt>
                <c:pt idx="2244">
                  <c:v>291606161</c:v>
                </c:pt>
                <c:pt idx="2245">
                  <c:v>291700602</c:v>
                </c:pt>
                <c:pt idx="2246">
                  <c:v>291814207</c:v>
                </c:pt>
                <c:pt idx="2247">
                  <c:v>291917886</c:v>
                </c:pt>
                <c:pt idx="2248">
                  <c:v>292068447</c:v>
                </c:pt>
                <c:pt idx="2249">
                  <c:v>292174978</c:v>
                </c:pt>
                <c:pt idx="2250">
                  <c:v>292332095</c:v>
                </c:pt>
                <c:pt idx="2251">
                  <c:v>292510160</c:v>
                </c:pt>
                <c:pt idx="2252">
                  <c:v>292643497</c:v>
                </c:pt>
                <c:pt idx="2253">
                  <c:v>292820960</c:v>
                </c:pt>
                <c:pt idx="2254">
                  <c:v>292953632</c:v>
                </c:pt>
                <c:pt idx="2255">
                  <c:v>293087011</c:v>
                </c:pt>
                <c:pt idx="2256">
                  <c:v>293197380</c:v>
                </c:pt>
                <c:pt idx="2257">
                  <c:v>293320009</c:v>
                </c:pt>
                <c:pt idx="2258">
                  <c:v>293464272</c:v>
                </c:pt>
                <c:pt idx="2259">
                  <c:v>293588008</c:v>
                </c:pt>
                <c:pt idx="2260">
                  <c:v>293716534</c:v>
                </c:pt>
                <c:pt idx="2261">
                  <c:v>293864100</c:v>
                </c:pt>
                <c:pt idx="2262">
                  <c:v>293986990</c:v>
                </c:pt>
                <c:pt idx="2263">
                  <c:v>294058918</c:v>
                </c:pt>
                <c:pt idx="2264">
                  <c:v>294189122</c:v>
                </c:pt>
                <c:pt idx="2265">
                  <c:v>294328954</c:v>
                </c:pt>
                <c:pt idx="2266">
                  <c:v>294472593</c:v>
                </c:pt>
                <c:pt idx="2267">
                  <c:v>294630703</c:v>
                </c:pt>
                <c:pt idx="2268">
                  <c:v>294737527</c:v>
                </c:pt>
                <c:pt idx="2269">
                  <c:v>294870743</c:v>
                </c:pt>
                <c:pt idx="2270">
                  <c:v>295039645</c:v>
                </c:pt>
                <c:pt idx="2271">
                  <c:v>295175358</c:v>
                </c:pt>
                <c:pt idx="2272">
                  <c:v>295293888</c:v>
                </c:pt>
                <c:pt idx="2273">
                  <c:v>295428987</c:v>
                </c:pt>
                <c:pt idx="2274">
                  <c:v>295520947</c:v>
                </c:pt>
                <c:pt idx="2275">
                  <c:v>295599543</c:v>
                </c:pt>
                <c:pt idx="2276">
                  <c:v>295690727</c:v>
                </c:pt>
                <c:pt idx="2277">
                  <c:v>295791425</c:v>
                </c:pt>
                <c:pt idx="2278">
                  <c:v>295936932</c:v>
                </c:pt>
                <c:pt idx="2279">
                  <c:v>296076212</c:v>
                </c:pt>
                <c:pt idx="2280">
                  <c:v>296216120</c:v>
                </c:pt>
                <c:pt idx="2281">
                  <c:v>296393698</c:v>
                </c:pt>
                <c:pt idx="2282">
                  <c:v>296542748</c:v>
                </c:pt>
                <c:pt idx="2283">
                  <c:v>296700350</c:v>
                </c:pt>
                <c:pt idx="2284">
                  <c:v>296818661</c:v>
                </c:pt>
                <c:pt idx="2285">
                  <c:v>296947741</c:v>
                </c:pt>
                <c:pt idx="2286">
                  <c:v>297071115</c:v>
                </c:pt>
                <c:pt idx="2287">
                  <c:v>297214382</c:v>
                </c:pt>
                <c:pt idx="2288">
                  <c:v>297410944</c:v>
                </c:pt>
                <c:pt idx="2289">
                  <c:v>297553291</c:v>
                </c:pt>
                <c:pt idx="2290">
                  <c:v>297683247</c:v>
                </c:pt>
                <c:pt idx="2291">
                  <c:v>297810505</c:v>
                </c:pt>
                <c:pt idx="2292">
                  <c:v>297929667</c:v>
                </c:pt>
                <c:pt idx="2293">
                  <c:v>298069963</c:v>
                </c:pt>
                <c:pt idx="2294">
                  <c:v>298197348</c:v>
                </c:pt>
                <c:pt idx="2295">
                  <c:v>298311278</c:v>
                </c:pt>
                <c:pt idx="2296">
                  <c:v>298435899</c:v>
                </c:pt>
                <c:pt idx="2297">
                  <c:v>298574451</c:v>
                </c:pt>
                <c:pt idx="2298">
                  <c:v>298693367</c:v>
                </c:pt>
                <c:pt idx="2299">
                  <c:v>298831544</c:v>
                </c:pt>
                <c:pt idx="2300">
                  <c:v>298922302</c:v>
                </c:pt>
                <c:pt idx="2301">
                  <c:v>298983608</c:v>
                </c:pt>
                <c:pt idx="2302">
                  <c:v>299096475</c:v>
                </c:pt>
                <c:pt idx="2303">
                  <c:v>299209685</c:v>
                </c:pt>
                <c:pt idx="2304">
                  <c:v>299302737</c:v>
                </c:pt>
                <c:pt idx="2305">
                  <c:v>299444968</c:v>
                </c:pt>
                <c:pt idx="2306">
                  <c:v>299552576</c:v>
                </c:pt>
                <c:pt idx="2307">
                  <c:v>299654572</c:v>
                </c:pt>
                <c:pt idx="2308">
                  <c:v>299792623</c:v>
                </c:pt>
                <c:pt idx="2309">
                  <c:v>299953791</c:v>
                </c:pt>
                <c:pt idx="2310">
                  <c:v>300060772</c:v>
                </c:pt>
                <c:pt idx="2311">
                  <c:v>300181405</c:v>
                </c:pt>
                <c:pt idx="2312">
                  <c:v>300315546</c:v>
                </c:pt>
                <c:pt idx="2313">
                  <c:v>300432913</c:v>
                </c:pt>
                <c:pt idx="2314">
                  <c:v>300587912</c:v>
                </c:pt>
                <c:pt idx="2315">
                  <c:v>300709032</c:v>
                </c:pt>
                <c:pt idx="2316">
                  <c:v>300828142</c:v>
                </c:pt>
                <c:pt idx="2317">
                  <c:v>300949478</c:v>
                </c:pt>
                <c:pt idx="2318">
                  <c:v>301053309</c:v>
                </c:pt>
                <c:pt idx="2319">
                  <c:v>301177937</c:v>
                </c:pt>
                <c:pt idx="2320">
                  <c:v>301317142</c:v>
                </c:pt>
                <c:pt idx="2321">
                  <c:v>301434502</c:v>
                </c:pt>
                <c:pt idx="2322">
                  <c:v>301568391</c:v>
                </c:pt>
                <c:pt idx="2323">
                  <c:v>301730313</c:v>
                </c:pt>
                <c:pt idx="2324">
                  <c:v>301870547</c:v>
                </c:pt>
                <c:pt idx="2325">
                  <c:v>302021283</c:v>
                </c:pt>
                <c:pt idx="2326">
                  <c:v>302169629</c:v>
                </c:pt>
                <c:pt idx="2327">
                  <c:v>302288605</c:v>
                </c:pt>
                <c:pt idx="2328">
                  <c:v>302401335</c:v>
                </c:pt>
                <c:pt idx="2329">
                  <c:v>302499551</c:v>
                </c:pt>
                <c:pt idx="2330">
                  <c:v>302632330</c:v>
                </c:pt>
                <c:pt idx="2331">
                  <c:v>302750662</c:v>
                </c:pt>
                <c:pt idx="2332">
                  <c:v>302912748</c:v>
                </c:pt>
                <c:pt idx="2333">
                  <c:v>303065561</c:v>
                </c:pt>
                <c:pt idx="2334">
                  <c:v>303173943</c:v>
                </c:pt>
                <c:pt idx="2335">
                  <c:v>303269873</c:v>
                </c:pt>
                <c:pt idx="2336">
                  <c:v>303408383</c:v>
                </c:pt>
                <c:pt idx="2337">
                  <c:v>303534171</c:v>
                </c:pt>
                <c:pt idx="2338">
                  <c:v>303661869</c:v>
                </c:pt>
                <c:pt idx="2339">
                  <c:v>303779064</c:v>
                </c:pt>
                <c:pt idx="2340">
                  <c:v>303908121</c:v>
                </c:pt>
                <c:pt idx="2341">
                  <c:v>303985354</c:v>
                </c:pt>
                <c:pt idx="2342">
                  <c:v>304080149</c:v>
                </c:pt>
                <c:pt idx="2343">
                  <c:v>304167715</c:v>
                </c:pt>
                <c:pt idx="2344">
                  <c:v>304295098</c:v>
                </c:pt>
                <c:pt idx="2345">
                  <c:v>304380502</c:v>
                </c:pt>
                <c:pt idx="2346">
                  <c:v>304513093</c:v>
                </c:pt>
                <c:pt idx="2347">
                  <c:v>304646491</c:v>
                </c:pt>
                <c:pt idx="2348">
                  <c:v>304779364</c:v>
                </c:pt>
                <c:pt idx="2349">
                  <c:v>304896216</c:v>
                </c:pt>
                <c:pt idx="2350">
                  <c:v>305048549</c:v>
                </c:pt>
                <c:pt idx="2351">
                  <c:v>305179488</c:v>
                </c:pt>
                <c:pt idx="2352">
                  <c:v>305308947</c:v>
                </c:pt>
                <c:pt idx="2353">
                  <c:v>305407059</c:v>
                </c:pt>
                <c:pt idx="2354">
                  <c:v>305497185</c:v>
                </c:pt>
                <c:pt idx="2355">
                  <c:v>305651511</c:v>
                </c:pt>
                <c:pt idx="2356">
                  <c:v>305771778</c:v>
                </c:pt>
                <c:pt idx="2357">
                  <c:v>305932888</c:v>
                </c:pt>
                <c:pt idx="2358">
                  <c:v>306083879</c:v>
                </c:pt>
                <c:pt idx="2359">
                  <c:v>306220726</c:v>
                </c:pt>
                <c:pt idx="2360">
                  <c:v>306343144</c:v>
                </c:pt>
                <c:pt idx="2361">
                  <c:v>306504373</c:v>
                </c:pt>
                <c:pt idx="2362">
                  <c:v>306611936</c:v>
                </c:pt>
                <c:pt idx="2363">
                  <c:v>306757771</c:v>
                </c:pt>
                <c:pt idx="2364">
                  <c:v>306897344</c:v>
                </c:pt>
                <c:pt idx="2365">
                  <c:v>307032407</c:v>
                </c:pt>
                <c:pt idx="2366">
                  <c:v>307174620</c:v>
                </c:pt>
                <c:pt idx="2367">
                  <c:v>307323859</c:v>
                </c:pt>
                <c:pt idx="2368">
                  <c:v>307425672</c:v>
                </c:pt>
                <c:pt idx="2369">
                  <c:v>307540545</c:v>
                </c:pt>
                <c:pt idx="2370">
                  <c:v>307661672</c:v>
                </c:pt>
                <c:pt idx="2371">
                  <c:v>307784141</c:v>
                </c:pt>
                <c:pt idx="2372">
                  <c:v>307949484</c:v>
                </c:pt>
                <c:pt idx="2373">
                  <c:v>308042569</c:v>
                </c:pt>
                <c:pt idx="2374">
                  <c:v>308206182</c:v>
                </c:pt>
                <c:pt idx="2375">
                  <c:v>308348743</c:v>
                </c:pt>
                <c:pt idx="2376">
                  <c:v>308458053</c:v>
                </c:pt>
                <c:pt idx="2377">
                  <c:v>308584217</c:v>
                </c:pt>
                <c:pt idx="2378">
                  <c:v>308728169</c:v>
                </c:pt>
                <c:pt idx="2379">
                  <c:v>308848176</c:v>
                </c:pt>
                <c:pt idx="2380">
                  <c:v>308974507</c:v>
                </c:pt>
                <c:pt idx="2381">
                  <c:v>309101682</c:v>
                </c:pt>
                <c:pt idx="2382">
                  <c:v>309238625</c:v>
                </c:pt>
                <c:pt idx="2383">
                  <c:v>309391051</c:v>
                </c:pt>
                <c:pt idx="2384">
                  <c:v>309535856</c:v>
                </c:pt>
                <c:pt idx="2385">
                  <c:v>309678665</c:v>
                </c:pt>
                <c:pt idx="2386">
                  <c:v>309833603</c:v>
                </c:pt>
                <c:pt idx="2387">
                  <c:v>309976882</c:v>
                </c:pt>
                <c:pt idx="2388">
                  <c:v>310071843</c:v>
                </c:pt>
                <c:pt idx="2389">
                  <c:v>310162361</c:v>
                </c:pt>
                <c:pt idx="2390">
                  <c:v>310299796</c:v>
                </c:pt>
                <c:pt idx="2391">
                  <c:v>310411245</c:v>
                </c:pt>
                <c:pt idx="2392">
                  <c:v>310517783</c:v>
                </c:pt>
                <c:pt idx="2393">
                  <c:v>310627654</c:v>
                </c:pt>
                <c:pt idx="2394">
                  <c:v>310739794</c:v>
                </c:pt>
                <c:pt idx="2395">
                  <c:v>310862234</c:v>
                </c:pt>
                <c:pt idx="2396">
                  <c:v>310973988</c:v>
                </c:pt>
                <c:pt idx="2397">
                  <c:v>311073551</c:v>
                </c:pt>
                <c:pt idx="2398">
                  <c:v>311217871</c:v>
                </c:pt>
                <c:pt idx="2399">
                  <c:v>311317045</c:v>
                </c:pt>
                <c:pt idx="2400">
                  <c:v>311453331</c:v>
                </c:pt>
                <c:pt idx="2401">
                  <c:v>311564415</c:v>
                </c:pt>
                <c:pt idx="2402">
                  <c:v>311690109</c:v>
                </c:pt>
                <c:pt idx="2403">
                  <c:v>311813923</c:v>
                </c:pt>
                <c:pt idx="2404">
                  <c:v>311946736</c:v>
                </c:pt>
                <c:pt idx="2405">
                  <c:v>312107272</c:v>
                </c:pt>
                <c:pt idx="2406">
                  <c:v>312237565</c:v>
                </c:pt>
                <c:pt idx="2407">
                  <c:v>312371400</c:v>
                </c:pt>
                <c:pt idx="2408">
                  <c:v>312534477</c:v>
                </c:pt>
                <c:pt idx="2409">
                  <c:v>312702395</c:v>
                </c:pt>
                <c:pt idx="2410">
                  <c:v>312837540</c:v>
                </c:pt>
                <c:pt idx="2411">
                  <c:v>312973914</c:v>
                </c:pt>
                <c:pt idx="2412">
                  <c:v>313120335</c:v>
                </c:pt>
                <c:pt idx="2413">
                  <c:v>313245179</c:v>
                </c:pt>
                <c:pt idx="2414">
                  <c:v>313376747</c:v>
                </c:pt>
                <c:pt idx="2415">
                  <c:v>313489031</c:v>
                </c:pt>
                <c:pt idx="2416">
                  <c:v>313645666</c:v>
                </c:pt>
                <c:pt idx="2417">
                  <c:v>313782787</c:v>
                </c:pt>
                <c:pt idx="2418">
                  <c:v>313874434</c:v>
                </c:pt>
                <c:pt idx="2419">
                  <c:v>314019118</c:v>
                </c:pt>
                <c:pt idx="2420">
                  <c:v>314175980</c:v>
                </c:pt>
                <c:pt idx="2421">
                  <c:v>314352132</c:v>
                </c:pt>
                <c:pt idx="2422">
                  <c:v>314478566</c:v>
                </c:pt>
                <c:pt idx="2423">
                  <c:v>314614652</c:v>
                </c:pt>
                <c:pt idx="2424">
                  <c:v>314766050</c:v>
                </c:pt>
                <c:pt idx="2425">
                  <c:v>314902976</c:v>
                </c:pt>
                <c:pt idx="2426">
                  <c:v>315053737</c:v>
                </c:pt>
                <c:pt idx="2427">
                  <c:v>315197473</c:v>
                </c:pt>
                <c:pt idx="2428">
                  <c:v>315379387</c:v>
                </c:pt>
                <c:pt idx="2429">
                  <c:v>315531535</c:v>
                </c:pt>
                <c:pt idx="2430">
                  <c:v>315675989</c:v>
                </c:pt>
                <c:pt idx="2431">
                  <c:v>315816648</c:v>
                </c:pt>
                <c:pt idx="2432">
                  <c:v>315945876</c:v>
                </c:pt>
                <c:pt idx="2433">
                  <c:v>316069502</c:v>
                </c:pt>
                <c:pt idx="2434">
                  <c:v>316233902</c:v>
                </c:pt>
                <c:pt idx="2435">
                  <c:v>316329171</c:v>
                </c:pt>
                <c:pt idx="2436">
                  <c:v>316409115</c:v>
                </c:pt>
                <c:pt idx="2437">
                  <c:v>316554603</c:v>
                </c:pt>
                <c:pt idx="2438">
                  <c:v>316737894</c:v>
                </c:pt>
                <c:pt idx="2439">
                  <c:v>316898736</c:v>
                </c:pt>
                <c:pt idx="2440">
                  <c:v>317024586</c:v>
                </c:pt>
                <c:pt idx="2441">
                  <c:v>317143444</c:v>
                </c:pt>
                <c:pt idx="2442">
                  <c:v>317224423</c:v>
                </c:pt>
                <c:pt idx="2443">
                  <c:v>317363822</c:v>
                </c:pt>
                <c:pt idx="2444">
                  <c:v>317494447</c:v>
                </c:pt>
                <c:pt idx="2445">
                  <c:v>317632931</c:v>
                </c:pt>
                <c:pt idx="2446">
                  <c:v>317762299</c:v>
                </c:pt>
                <c:pt idx="2447">
                  <c:v>317935874</c:v>
                </c:pt>
                <c:pt idx="2448">
                  <c:v>318103285</c:v>
                </c:pt>
                <c:pt idx="2449">
                  <c:v>318244787</c:v>
                </c:pt>
                <c:pt idx="2450">
                  <c:v>318413669</c:v>
                </c:pt>
                <c:pt idx="2451">
                  <c:v>318538059</c:v>
                </c:pt>
                <c:pt idx="2452">
                  <c:v>318672526</c:v>
                </c:pt>
                <c:pt idx="2453">
                  <c:v>318821982</c:v>
                </c:pt>
                <c:pt idx="2454">
                  <c:v>318951754</c:v>
                </c:pt>
                <c:pt idx="2455">
                  <c:v>319094444</c:v>
                </c:pt>
                <c:pt idx="2456">
                  <c:v>319230922</c:v>
                </c:pt>
                <c:pt idx="2457">
                  <c:v>319358193</c:v>
                </c:pt>
                <c:pt idx="2458">
                  <c:v>319482158</c:v>
                </c:pt>
                <c:pt idx="2459">
                  <c:v>319568465</c:v>
                </c:pt>
                <c:pt idx="2460">
                  <c:v>319747748</c:v>
                </c:pt>
                <c:pt idx="2461">
                  <c:v>319898872</c:v>
                </c:pt>
                <c:pt idx="2462">
                  <c:v>320080197</c:v>
                </c:pt>
                <c:pt idx="2463">
                  <c:v>320203833</c:v>
                </c:pt>
                <c:pt idx="2464">
                  <c:v>320335297</c:v>
                </c:pt>
                <c:pt idx="2465">
                  <c:v>320498152</c:v>
                </c:pt>
                <c:pt idx="2466">
                  <c:v>320634606</c:v>
                </c:pt>
                <c:pt idx="2467">
                  <c:v>320804495</c:v>
                </c:pt>
                <c:pt idx="2468">
                  <c:v>320954994</c:v>
                </c:pt>
                <c:pt idx="2469">
                  <c:v>321062190</c:v>
                </c:pt>
                <c:pt idx="2470">
                  <c:v>321170887</c:v>
                </c:pt>
                <c:pt idx="2471">
                  <c:v>321316480</c:v>
                </c:pt>
                <c:pt idx="2472">
                  <c:v>321486311</c:v>
                </c:pt>
                <c:pt idx="2473">
                  <c:v>321612901</c:v>
                </c:pt>
                <c:pt idx="2474">
                  <c:v>321757271</c:v>
                </c:pt>
                <c:pt idx="2475">
                  <c:v>321896035</c:v>
                </c:pt>
                <c:pt idx="2476">
                  <c:v>322029597</c:v>
                </c:pt>
                <c:pt idx="2477">
                  <c:v>322150503</c:v>
                </c:pt>
                <c:pt idx="2478">
                  <c:v>322270437</c:v>
                </c:pt>
                <c:pt idx="2479">
                  <c:v>322388928</c:v>
                </c:pt>
                <c:pt idx="2480">
                  <c:v>322538040</c:v>
                </c:pt>
                <c:pt idx="2481">
                  <c:v>322686675</c:v>
                </c:pt>
                <c:pt idx="2482">
                  <c:v>322845900</c:v>
                </c:pt>
                <c:pt idx="2483">
                  <c:v>322987976</c:v>
                </c:pt>
                <c:pt idx="2484">
                  <c:v>323132166</c:v>
                </c:pt>
                <c:pt idx="2485">
                  <c:v>323244966</c:v>
                </c:pt>
                <c:pt idx="2486">
                  <c:v>323383484</c:v>
                </c:pt>
                <c:pt idx="2487">
                  <c:v>323562586</c:v>
                </c:pt>
                <c:pt idx="2488">
                  <c:v>323708115</c:v>
                </c:pt>
                <c:pt idx="2489">
                  <c:v>323853377</c:v>
                </c:pt>
                <c:pt idx="2490">
                  <c:v>323982104</c:v>
                </c:pt>
                <c:pt idx="2491">
                  <c:v>324097321</c:v>
                </c:pt>
                <c:pt idx="2492">
                  <c:v>324191154</c:v>
                </c:pt>
                <c:pt idx="2493">
                  <c:v>324322330</c:v>
                </c:pt>
                <c:pt idx="2494">
                  <c:v>324424926</c:v>
                </c:pt>
                <c:pt idx="2495">
                  <c:v>324489594</c:v>
                </c:pt>
                <c:pt idx="2496">
                  <c:v>324611477</c:v>
                </c:pt>
                <c:pt idx="2497">
                  <c:v>324715944</c:v>
                </c:pt>
                <c:pt idx="2498">
                  <c:v>324809253</c:v>
                </c:pt>
                <c:pt idx="2499">
                  <c:v>324961343</c:v>
                </c:pt>
                <c:pt idx="2500">
                  <c:v>325081753</c:v>
                </c:pt>
                <c:pt idx="2501">
                  <c:v>325192312</c:v>
                </c:pt>
                <c:pt idx="2502">
                  <c:v>325351816</c:v>
                </c:pt>
                <c:pt idx="2503">
                  <c:v>325460845</c:v>
                </c:pt>
                <c:pt idx="2504">
                  <c:v>325586309</c:v>
                </c:pt>
                <c:pt idx="2505">
                  <c:v>325737887</c:v>
                </c:pt>
                <c:pt idx="2506">
                  <c:v>325868079</c:v>
                </c:pt>
                <c:pt idx="2507">
                  <c:v>325991966</c:v>
                </c:pt>
                <c:pt idx="2508">
                  <c:v>326118420</c:v>
                </c:pt>
                <c:pt idx="2509">
                  <c:v>326232120</c:v>
                </c:pt>
                <c:pt idx="2510">
                  <c:v>326372358</c:v>
                </c:pt>
                <c:pt idx="2511">
                  <c:v>326472093</c:v>
                </c:pt>
                <c:pt idx="2512">
                  <c:v>326598324</c:v>
                </c:pt>
                <c:pt idx="2513">
                  <c:v>326691717</c:v>
                </c:pt>
                <c:pt idx="2514">
                  <c:v>326830083</c:v>
                </c:pt>
                <c:pt idx="2515">
                  <c:v>326961907</c:v>
                </c:pt>
                <c:pt idx="2516">
                  <c:v>327079419</c:v>
                </c:pt>
                <c:pt idx="2517">
                  <c:v>327246268</c:v>
                </c:pt>
                <c:pt idx="2518">
                  <c:v>327368143</c:v>
                </c:pt>
                <c:pt idx="2519">
                  <c:v>327506149</c:v>
                </c:pt>
                <c:pt idx="2520">
                  <c:v>327662745</c:v>
                </c:pt>
                <c:pt idx="2521">
                  <c:v>327810482</c:v>
                </c:pt>
                <c:pt idx="2522">
                  <c:v>327926478</c:v>
                </c:pt>
                <c:pt idx="2523">
                  <c:v>328022457</c:v>
                </c:pt>
                <c:pt idx="2524">
                  <c:v>328197544</c:v>
                </c:pt>
                <c:pt idx="2525">
                  <c:v>328326077</c:v>
                </c:pt>
                <c:pt idx="2526">
                  <c:v>328442782</c:v>
                </c:pt>
                <c:pt idx="2527">
                  <c:v>328604602</c:v>
                </c:pt>
                <c:pt idx="2528">
                  <c:v>328715396</c:v>
                </c:pt>
                <c:pt idx="2529">
                  <c:v>328862445</c:v>
                </c:pt>
                <c:pt idx="2530">
                  <c:v>329001932</c:v>
                </c:pt>
                <c:pt idx="2531">
                  <c:v>329140828</c:v>
                </c:pt>
                <c:pt idx="2532">
                  <c:v>329263247</c:v>
                </c:pt>
                <c:pt idx="2533">
                  <c:v>329383231</c:v>
                </c:pt>
                <c:pt idx="2534">
                  <c:v>329481719</c:v>
                </c:pt>
                <c:pt idx="2535">
                  <c:v>329586333</c:v>
                </c:pt>
                <c:pt idx="2536">
                  <c:v>329727526</c:v>
                </c:pt>
                <c:pt idx="2537">
                  <c:v>329820779</c:v>
                </c:pt>
                <c:pt idx="2538">
                  <c:v>329929616</c:v>
                </c:pt>
                <c:pt idx="2539">
                  <c:v>330074233</c:v>
                </c:pt>
                <c:pt idx="2540">
                  <c:v>330162805</c:v>
                </c:pt>
                <c:pt idx="2541">
                  <c:v>330305061</c:v>
                </c:pt>
                <c:pt idx="2542">
                  <c:v>330438753</c:v>
                </c:pt>
                <c:pt idx="2543">
                  <c:v>330574749</c:v>
                </c:pt>
                <c:pt idx="2544">
                  <c:v>330715435</c:v>
                </c:pt>
                <c:pt idx="2545">
                  <c:v>330841763</c:v>
                </c:pt>
                <c:pt idx="2546">
                  <c:v>330944743</c:v>
                </c:pt>
                <c:pt idx="2547">
                  <c:v>331074528</c:v>
                </c:pt>
                <c:pt idx="2548">
                  <c:v>331205887</c:v>
                </c:pt>
                <c:pt idx="2549">
                  <c:v>331329157</c:v>
                </c:pt>
                <c:pt idx="2550">
                  <c:v>331489834</c:v>
                </c:pt>
                <c:pt idx="2551">
                  <c:v>331678796</c:v>
                </c:pt>
                <c:pt idx="2552">
                  <c:v>331820575</c:v>
                </c:pt>
                <c:pt idx="2553">
                  <c:v>331964174</c:v>
                </c:pt>
                <c:pt idx="2554">
                  <c:v>332088445</c:v>
                </c:pt>
                <c:pt idx="2555">
                  <c:v>332177583</c:v>
                </c:pt>
                <c:pt idx="2556">
                  <c:v>332323673</c:v>
                </c:pt>
                <c:pt idx="2557">
                  <c:v>332452581</c:v>
                </c:pt>
                <c:pt idx="2558">
                  <c:v>332590286</c:v>
                </c:pt>
                <c:pt idx="2559">
                  <c:v>332720586</c:v>
                </c:pt>
                <c:pt idx="2560">
                  <c:v>332839853</c:v>
                </c:pt>
                <c:pt idx="2561">
                  <c:v>332939115</c:v>
                </c:pt>
                <c:pt idx="2562">
                  <c:v>333058266</c:v>
                </c:pt>
                <c:pt idx="2563">
                  <c:v>333199837</c:v>
                </c:pt>
                <c:pt idx="2564">
                  <c:v>333329318</c:v>
                </c:pt>
                <c:pt idx="2565">
                  <c:v>333450679</c:v>
                </c:pt>
                <c:pt idx="2566">
                  <c:v>333564019</c:v>
                </c:pt>
                <c:pt idx="2567">
                  <c:v>333706969</c:v>
                </c:pt>
                <c:pt idx="2568">
                  <c:v>333877167</c:v>
                </c:pt>
                <c:pt idx="2569">
                  <c:v>334022642</c:v>
                </c:pt>
                <c:pt idx="2570">
                  <c:v>334161782</c:v>
                </c:pt>
                <c:pt idx="2571">
                  <c:v>334291532</c:v>
                </c:pt>
                <c:pt idx="2572">
                  <c:v>334407206</c:v>
                </c:pt>
                <c:pt idx="2573">
                  <c:v>334546451</c:v>
                </c:pt>
                <c:pt idx="2574">
                  <c:v>334703946</c:v>
                </c:pt>
                <c:pt idx="2575">
                  <c:v>334840181</c:v>
                </c:pt>
                <c:pt idx="2576">
                  <c:v>334969020</c:v>
                </c:pt>
                <c:pt idx="2577">
                  <c:v>335086531</c:v>
                </c:pt>
                <c:pt idx="2578">
                  <c:v>335231473</c:v>
                </c:pt>
                <c:pt idx="2579">
                  <c:v>335372949</c:v>
                </c:pt>
                <c:pt idx="2580">
                  <c:v>335505444</c:v>
                </c:pt>
                <c:pt idx="2581">
                  <c:v>335618219</c:v>
                </c:pt>
                <c:pt idx="2582">
                  <c:v>335770150</c:v>
                </c:pt>
                <c:pt idx="2583">
                  <c:v>335913925</c:v>
                </c:pt>
                <c:pt idx="2584">
                  <c:v>336024929</c:v>
                </c:pt>
                <c:pt idx="2585">
                  <c:v>336149624</c:v>
                </c:pt>
                <c:pt idx="2586">
                  <c:v>336273331</c:v>
                </c:pt>
                <c:pt idx="2587">
                  <c:v>336387530</c:v>
                </c:pt>
                <c:pt idx="2588">
                  <c:v>336498483</c:v>
                </c:pt>
                <c:pt idx="2589">
                  <c:v>336589628</c:v>
                </c:pt>
                <c:pt idx="2590">
                  <c:v>336742140</c:v>
                </c:pt>
                <c:pt idx="2591">
                  <c:v>336845718</c:v>
                </c:pt>
                <c:pt idx="2592">
                  <c:v>336961780</c:v>
                </c:pt>
                <c:pt idx="2593">
                  <c:v>337090203</c:v>
                </c:pt>
                <c:pt idx="2594">
                  <c:v>337201297</c:v>
                </c:pt>
                <c:pt idx="2595">
                  <c:v>337364009</c:v>
                </c:pt>
                <c:pt idx="2596">
                  <c:v>337523171</c:v>
                </c:pt>
                <c:pt idx="2597">
                  <c:v>337667393</c:v>
                </c:pt>
                <c:pt idx="2598">
                  <c:v>337808249</c:v>
                </c:pt>
                <c:pt idx="2599">
                  <c:v>337955562</c:v>
                </c:pt>
                <c:pt idx="2600">
                  <c:v>338091939</c:v>
                </c:pt>
                <c:pt idx="2601">
                  <c:v>338217553</c:v>
                </c:pt>
                <c:pt idx="2602">
                  <c:v>338349499</c:v>
                </c:pt>
                <c:pt idx="2603">
                  <c:v>338475614</c:v>
                </c:pt>
                <c:pt idx="2604">
                  <c:v>338626625</c:v>
                </c:pt>
                <c:pt idx="2605">
                  <c:v>338752761</c:v>
                </c:pt>
                <c:pt idx="2606">
                  <c:v>338894834</c:v>
                </c:pt>
                <c:pt idx="2607">
                  <c:v>338996655</c:v>
                </c:pt>
                <c:pt idx="2608">
                  <c:v>339118675</c:v>
                </c:pt>
                <c:pt idx="2609">
                  <c:v>339274916</c:v>
                </c:pt>
                <c:pt idx="2610">
                  <c:v>339377288</c:v>
                </c:pt>
                <c:pt idx="2611">
                  <c:v>339515904</c:v>
                </c:pt>
                <c:pt idx="2612">
                  <c:v>339697349</c:v>
                </c:pt>
                <c:pt idx="2613">
                  <c:v>339862397</c:v>
                </c:pt>
                <c:pt idx="2614">
                  <c:v>340007529</c:v>
                </c:pt>
                <c:pt idx="2615">
                  <c:v>340161676</c:v>
                </c:pt>
                <c:pt idx="2616">
                  <c:v>340310873</c:v>
                </c:pt>
                <c:pt idx="2617">
                  <c:v>340462269</c:v>
                </c:pt>
                <c:pt idx="2618">
                  <c:v>340609019</c:v>
                </c:pt>
                <c:pt idx="2619">
                  <c:v>340750221</c:v>
                </c:pt>
                <c:pt idx="2620">
                  <c:v>340878407</c:v>
                </c:pt>
                <c:pt idx="2621">
                  <c:v>341032372</c:v>
                </c:pt>
                <c:pt idx="2622">
                  <c:v>341173961</c:v>
                </c:pt>
                <c:pt idx="2623">
                  <c:v>341320518</c:v>
                </c:pt>
                <c:pt idx="2624">
                  <c:v>341444267</c:v>
                </c:pt>
                <c:pt idx="2625">
                  <c:v>341579090</c:v>
                </c:pt>
                <c:pt idx="2626">
                  <c:v>341736239</c:v>
                </c:pt>
                <c:pt idx="2627">
                  <c:v>341839083</c:v>
                </c:pt>
                <c:pt idx="2628">
                  <c:v>341917385</c:v>
                </c:pt>
                <c:pt idx="2629">
                  <c:v>342054491</c:v>
                </c:pt>
                <c:pt idx="2630">
                  <c:v>342198222</c:v>
                </c:pt>
                <c:pt idx="2631">
                  <c:v>342341760</c:v>
                </c:pt>
                <c:pt idx="2632">
                  <c:v>342482735</c:v>
                </c:pt>
                <c:pt idx="2633">
                  <c:v>342564552</c:v>
                </c:pt>
                <c:pt idx="2634">
                  <c:v>342683443</c:v>
                </c:pt>
                <c:pt idx="2635">
                  <c:v>342787277</c:v>
                </c:pt>
                <c:pt idx="2636">
                  <c:v>342922260</c:v>
                </c:pt>
                <c:pt idx="2637">
                  <c:v>343071936</c:v>
                </c:pt>
                <c:pt idx="2638">
                  <c:v>343223942</c:v>
                </c:pt>
                <c:pt idx="2639">
                  <c:v>343374497</c:v>
                </c:pt>
                <c:pt idx="2640">
                  <c:v>343563208</c:v>
                </c:pt>
                <c:pt idx="2641">
                  <c:v>343697314</c:v>
                </c:pt>
                <c:pt idx="2642">
                  <c:v>343843000</c:v>
                </c:pt>
                <c:pt idx="2643">
                  <c:v>344021779</c:v>
                </c:pt>
                <c:pt idx="2644">
                  <c:v>344174013</c:v>
                </c:pt>
                <c:pt idx="2645">
                  <c:v>344317890</c:v>
                </c:pt>
                <c:pt idx="2646">
                  <c:v>344468022</c:v>
                </c:pt>
                <c:pt idx="2647">
                  <c:v>344604225</c:v>
                </c:pt>
                <c:pt idx="2648">
                  <c:v>344733459</c:v>
                </c:pt>
                <c:pt idx="2649">
                  <c:v>344878071</c:v>
                </c:pt>
                <c:pt idx="2650">
                  <c:v>345019389</c:v>
                </c:pt>
                <c:pt idx="2651">
                  <c:v>345064141</c:v>
                </c:pt>
                <c:pt idx="2652">
                  <c:v>345199313</c:v>
                </c:pt>
                <c:pt idx="2653">
                  <c:v>345336859</c:v>
                </c:pt>
                <c:pt idx="2654">
                  <c:v>345487996</c:v>
                </c:pt>
                <c:pt idx="2655">
                  <c:v>345633306</c:v>
                </c:pt>
                <c:pt idx="2656">
                  <c:v>345727236</c:v>
                </c:pt>
                <c:pt idx="2657">
                  <c:v>345853881</c:v>
                </c:pt>
                <c:pt idx="2658">
                  <c:v>346043437</c:v>
                </c:pt>
                <c:pt idx="2659">
                  <c:v>346164547</c:v>
                </c:pt>
                <c:pt idx="2660">
                  <c:v>346322494</c:v>
                </c:pt>
                <c:pt idx="2661">
                  <c:v>346458677</c:v>
                </c:pt>
                <c:pt idx="2662">
                  <c:v>346560144</c:v>
                </c:pt>
                <c:pt idx="2663">
                  <c:v>346651943</c:v>
                </c:pt>
                <c:pt idx="2664">
                  <c:v>346755423</c:v>
                </c:pt>
                <c:pt idx="2665">
                  <c:v>346895512</c:v>
                </c:pt>
                <c:pt idx="2666">
                  <c:v>347020003</c:v>
                </c:pt>
                <c:pt idx="2667">
                  <c:v>347138469</c:v>
                </c:pt>
                <c:pt idx="2668">
                  <c:v>347274345</c:v>
                </c:pt>
                <c:pt idx="2669">
                  <c:v>347412283</c:v>
                </c:pt>
                <c:pt idx="2670">
                  <c:v>347557266</c:v>
                </c:pt>
                <c:pt idx="2671">
                  <c:v>347660550</c:v>
                </c:pt>
                <c:pt idx="2672">
                  <c:v>347778206</c:v>
                </c:pt>
                <c:pt idx="2673">
                  <c:v>347868534</c:v>
                </c:pt>
                <c:pt idx="2674">
                  <c:v>348017485</c:v>
                </c:pt>
                <c:pt idx="2675">
                  <c:v>348141764</c:v>
                </c:pt>
                <c:pt idx="2676">
                  <c:v>348299620</c:v>
                </c:pt>
                <c:pt idx="2677">
                  <c:v>348470022</c:v>
                </c:pt>
                <c:pt idx="2678">
                  <c:v>348608112</c:v>
                </c:pt>
                <c:pt idx="2679">
                  <c:v>348706168</c:v>
                </c:pt>
                <c:pt idx="2680">
                  <c:v>348837559</c:v>
                </c:pt>
                <c:pt idx="2681">
                  <c:v>348978210</c:v>
                </c:pt>
                <c:pt idx="2682">
                  <c:v>349122126</c:v>
                </c:pt>
                <c:pt idx="2683">
                  <c:v>349237426</c:v>
                </c:pt>
                <c:pt idx="2684">
                  <c:v>349361605</c:v>
                </c:pt>
                <c:pt idx="2685">
                  <c:v>349472847</c:v>
                </c:pt>
                <c:pt idx="2686">
                  <c:v>349581142</c:v>
                </c:pt>
                <c:pt idx="2687">
                  <c:v>349695283</c:v>
                </c:pt>
                <c:pt idx="2688">
                  <c:v>349837224</c:v>
                </c:pt>
                <c:pt idx="2689">
                  <c:v>349948828</c:v>
                </c:pt>
                <c:pt idx="2690">
                  <c:v>350030819</c:v>
                </c:pt>
                <c:pt idx="2691">
                  <c:v>350151724</c:v>
                </c:pt>
                <c:pt idx="2692">
                  <c:v>350247960</c:v>
                </c:pt>
                <c:pt idx="2693">
                  <c:v>350372174</c:v>
                </c:pt>
                <c:pt idx="2694">
                  <c:v>350512979</c:v>
                </c:pt>
                <c:pt idx="2695">
                  <c:v>350633402</c:v>
                </c:pt>
                <c:pt idx="2696">
                  <c:v>350759969</c:v>
                </c:pt>
                <c:pt idx="2697">
                  <c:v>350932497</c:v>
                </c:pt>
                <c:pt idx="2698">
                  <c:v>351035382</c:v>
                </c:pt>
                <c:pt idx="2699">
                  <c:v>351173707</c:v>
                </c:pt>
                <c:pt idx="2700">
                  <c:v>351318972</c:v>
                </c:pt>
                <c:pt idx="2701">
                  <c:v>351451329</c:v>
                </c:pt>
                <c:pt idx="2702">
                  <c:v>351610913</c:v>
                </c:pt>
                <c:pt idx="2703">
                  <c:v>351721610</c:v>
                </c:pt>
                <c:pt idx="2704">
                  <c:v>351835016</c:v>
                </c:pt>
                <c:pt idx="2705">
                  <c:v>351951602</c:v>
                </c:pt>
                <c:pt idx="2706">
                  <c:v>352058543</c:v>
                </c:pt>
                <c:pt idx="2707">
                  <c:v>352191111</c:v>
                </c:pt>
                <c:pt idx="2708">
                  <c:v>352359788</c:v>
                </c:pt>
                <c:pt idx="2709">
                  <c:v>352503435</c:v>
                </c:pt>
                <c:pt idx="2710">
                  <c:v>352622125</c:v>
                </c:pt>
                <c:pt idx="2711">
                  <c:v>352783907</c:v>
                </c:pt>
                <c:pt idx="2712">
                  <c:v>352887984</c:v>
                </c:pt>
                <c:pt idx="2713">
                  <c:v>353013979</c:v>
                </c:pt>
                <c:pt idx="2714">
                  <c:v>353212327</c:v>
                </c:pt>
                <c:pt idx="2715">
                  <c:v>353343184</c:v>
                </c:pt>
                <c:pt idx="2716">
                  <c:v>353436876</c:v>
                </c:pt>
                <c:pt idx="2717">
                  <c:v>353535707</c:v>
                </c:pt>
                <c:pt idx="2718">
                  <c:v>353669266</c:v>
                </c:pt>
                <c:pt idx="2719">
                  <c:v>353791972</c:v>
                </c:pt>
                <c:pt idx="2720">
                  <c:v>353931595</c:v>
                </c:pt>
                <c:pt idx="2721">
                  <c:v>354083590</c:v>
                </c:pt>
                <c:pt idx="2722">
                  <c:v>354190002</c:v>
                </c:pt>
                <c:pt idx="2723">
                  <c:v>354276510</c:v>
                </c:pt>
                <c:pt idx="2724">
                  <c:v>354414722</c:v>
                </c:pt>
                <c:pt idx="2725">
                  <c:v>354552161</c:v>
                </c:pt>
                <c:pt idx="2726">
                  <c:v>354694568</c:v>
                </c:pt>
                <c:pt idx="2727">
                  <c:v>354819077</c:v>
                </c:pt>
                <c:pt idx="2728">
                  <c:v>354932881</c:v>
                </c:pt>
                <c:pt idx="2729">
                  <c:v>354990483</c:v>
                </c:pt>
                <c:pt idx="2730">
                  <c:v>355115767</c:v>
                </c:pt>
                <c:pt idx="2731">
                  <c:v>355269151</c:v>
                </c:pt>
                <c:pt idx="2732">
                  <c:v>355355535</c:v>
                </c:pt>
                <c:pt idx="2733">
                  <c:v>355464805</c:v>
                </c:pt>
                <c:pt idx="2734">
                  <c:v>355597482</c:v>
                </c:pt>
                <c:pt idx="2735">
                  <c:v>355696915</c:v>
                </c:pt>
                <c:pt idx="2736">
                  <c:v>355827142</c:v>
                </c:pt>
                <c:pt idx="2737">
                  <c:v>355954791</c:v>
                </c:pt>
                <c:pt idx="2738">
                  <c:v>356087674</c:v>
                </c:pt>
                <c:pt idx="2739">
                  <c:v>356227495</c:v>
                </c:pt>
                <c:pt idx="2740">
                  <c:v>356332096</c:v>
                </c:pt>
                <c:pt idx="2741">
                  <c:v>356400684</c:v>
                </c:pt>
                <c:pt idx="2742">
                  <c:v>356504689</c:v>
                </c:pt>
                <c:pt idx="2743">
                  <c:v>356672029</c:v>
                </c:pt>
                <c:pt idx="2744">
                  <c:v>356804167</c:v>
                </c:pt>
                <c:pt idx="2745">
                  <c:v>356956947</c:v>
                </c:pt>
                <c:pt idx="2746">
                  <c:v>357085194</c:v>
                </c:pt>
                <c:pt idx="2747">
                  <c:v>357226090</c:v>
                </c:pt>
                <c:pt idx="2748">
                  <c:v>357345494</c:v>
                </c:pt>
                <c:pt idx="2749">
                  <c:v>357517859</c:v>
                </c:pt>
                <c:pt idx="2750">
                  <c:v>357614438</c:v>
                </c:pt>
                <c:pt idx="2751">
                  <c:v>357754175</c:v>
                </c:pt>
                <c:pt idx="2752">
                  <c:v>357871502</c:v>
                </c:pt>
                <c:pt idx="2753">
                  <c:v>358006625</c:v>
                </c:pt>
                <c:pt idx="2754">
                  <c:v>358144690</c:v>
                </c:pt>
                <c:pt idx="2755">
                  <c:v>358301995</c:v>
                </c:pt>
                <c:pt idx="2756">
                  <c:v>358431558</c:v>
                </c:pt>
                <c:pt idx="2757">
                  <c:v>358556814</c:v>
                </c:pt>
                <c:pt idx="2758">
                  <c:v>358670283</c:v>
                </c:pt>
                <c:pt idx="2759">
                  <c:v>358795263</c:v>
                </c:pt>
                <c:pt idx="2760">
                  <c:v>358922474</c:v>
                </c:pt>
                <c:pt idx="2761">
                  <c:v>359034639</c:v>
                </c:pt>
                <c:pt idx="2762">
                  <c:v>359174441</c:v>
                </c:pt>
                <c:pt idx="2763">
                  <c:v>359305572</c:v>
                </c:pt>
                <c:pt idx="2764">
                  <c:v>359426341</c:v>
                </c:pt>
                <c:pt idx="2765">
                  <c:v>359532923</c:v>
                </c:pt>
                <c:pt idx="2766">
                  <c:v>359691243</c:v>
                </c:pt>
                <c:pt idx="2767">
                  <c:v>359826508</c:v>
                </c:pt>
                <c:pt idx="2768">
                  <c:v>359949850</c:v>
                </c:pt>
                <c:pt idx="2769">
                  <c:v>360063119</c:v>
                </c:pt>
                <c:pt idx="2770">
                  <c:v>360179008</c:v>
                </c:pt>
                <c:pt idx="2771">
                  <c:v>360282944</c:v>
                </c:pt>
                <c:pt idx="2772">
                  <c:v>360412883</c:v>
                </c:pt>
                <c:pt idx="2773">
                  <c:v>360529072</c:v>
                </c:pt>
                <c:pt idx="2774">
                  <c:v>360635844</c:v>
                </c:pt>
                <c:pt idx="2775">
                  <c:v>360778536</c:v>
                </c:pt>
                <c:pt idx="2776">
                  <c:v>360914534</c:v>
                </c:pt>
                <c:pt idx="2777">
                  <c:v>361036977</c:v>
                </c:pt>
                <c:pt idx="2778">
                  <c:v>361128606</c:v>
                </c:pt>
                <c:pt idx="2779">
                  <c:v>361265941</c:v>
                </c:pt>
                <c:pt idx="2780">
                  <c:v>361407343</c:v>
                </c:pt>
                <c:pt idx="2781">
                  <c:v>361507405</c:v>
                </c:pt>
                <c:pt idx="2782">
                  <c:v>361649709</c:v>
                </c:pt>
                <c:pt idx="2783">
                  <c:v>361767895</c:v>
                </c:pt>
                <c:pt idx="2784">
                  <c:v>361860297</c:v>
                </c:pt>
                <c:pt idx="2785">
                  <c:v>361997274</c:v>
                </c:pt>
                <c:pt idx="2786">
                  <c:v>362091607</c:v>
                </c:pt>
                <c:pt idx="2787">
                  <c:v>362236848</c:v>
                </c:pt>
                <c:pt idx="2788">
                  <c:v>362324634</c:v>
                </c:pt>
                <c:pt idx="2789">
                  <c:v>362453734</c:v>
                </c:pt>
                <c:pt idx="2790">
                  <c:v>362564345</c:v>
                </c:pt>
                <c:pt idx="2791">
                  <c:v>362685064</c:v>
                </c:pt>
                <c:pt idx="2792">
                  <c:v>362807109</c:v>
                </c:pt>
                <c:pt idx="2793">
                  <c:v>362981594</c:v>
                </c:pt>
                <c:pt idx="2794">
                  <c:v>363151442</c:v>
                </c:pt>
                <c:pt idx="2795">
                  <c:v>363278902</c:v>
                </c:pt>
                <c:pt idx="2796">
                  <c:v>363413299</c:v>
                </c:pt>
                <c:pt idx="2797">
                  <c:v>363585376</c:v>
                </c:pt>
                <c:pt idx="2798">
                  <c:v>363726552</c:v>
                </c:pt>
                <c:pt idx="2799">
                  <c:v>363846015</c:v>
                </c:pt>
                <c:pt idx="2800">
                  <c:v>363978513</c:v>
                </c:pt>
                <c:pt idx="2801">
                  <c:v>364135151</c:v>
                </c:pt>
                <c:pt idx="2802">
                  <c:v>364264800</c:v>
                </c:pt>
                <c:pt idx="2803">
                  <c:v>364390864</c:v>
                </c:pt>
                <c:pt idx="2804">
                  <c:v>364499100</c:v>
                </c:pt>
                <c:pt idx="2805">
                  <c:v>364614151</c:v>
                </c:pt>
                <c:pt idx="2806">
                  <c:v>364758817</c:v>
                </c:pt>
                <c:pt idx="2807">
                  <c:v>364856000</c:v>
                </c:pt>
                <c:pt idx="2808">
                  <c:v>364973976</c:v>
                </c:pt>
                <c:pt idx="2809">
                  <c:v>365165969</c:v>
                </c:pt>
                <c:pt idx="2810">
                  <c:v>365343888</c:v>
                </c:pt>
                <c:pt idx="2811">
                  <c:v>365463812</c:v>
                </c:pt>
                <c:pt idx="2812">
                  <c:v>365602814</c:v>
                </c:pt>
                <c:pt idx="2813">
                  <c:v>365758751</c:v>
                </c:pt>
                <c:pt idx="2814">
                  <c:v>365886536</c:v>
                </c:pt>
                <c:pt idx="2815">
                  <c:v>366028575</c:v>
                </c:pt>
                <c:pt idx="2816">
                  <c:v>366146737</c:v>
                </c:pt>
                <c:pt idx="2817">
                  <c:v>366291753</c:v>
                </c:pt>
                <c:pt idx="2818">
                  <c:v>366443346</c:v>
                </c:pt>
                <c:pt idx="2819">
                  <c:v>366561757</c:v>
                </c:pt>
                <c:pt idx="2820">
                  <c:v>366711092</c:v>
                </c:pt>
                <c:pt idx="2821">
                  <c:v>366865999</c:v>
                </c:pt>
                <c:pt idx="2822">
                  <c:v>366975187</c:v>
                </c:pt>
                <c:pt idx="2823">
                  <c:v>367102454</c:v>
                </c:pt>
                <c:pt idx="2824">
                  <c:v>367241048</c:v>
                </c:pt>
                <c:pt idx="2825">
                  <c:v>367336579</c:v>
                </c:pt>
                <c:pt idx="2826">
                  <c:v>367441564</c:v>
                </c:pt>
                <c:pt idx="2827">
                  <c:v>367597757</c:v>
                </c:pt>
                <c:pt idx="2828">
                  <c:v>367755217</c:v>
                </c:pt>
                <c:pt idx="2829">
                  <c:v>367916269</c:v>
                </c:pt>
                <c:pt idx="2830">
                  <c:v>368046041</c:v>
                </c:pt>
                <c:pt idx="2831">
                  <c:v>368148398</c:v>
                </c:pt>
                <c:pt idx="2832">
                  <c:v>368234613</c:v>
                </c:pt>
                <c:pt idx="2833">
                  <c:v>368357647</c:v>
                </c:pt>
                <c:pt idx="2834">
                  <c:v>368497901</c:v>
                </c:pt>
                <c:pt idx="2835">
                  <c:v>368644030</c:v>
                </c:pt>
                <c:pt idx="2836">
                  <c:v>368765007</c:v>
                </c:pt>
                <c:pt idx="2837">
                  <c:v>368912299</c:v>
                </c:pt>
                <c:pt idx="2838">
                  <c:v>369055317</c:v>
                </c:pt>
                <c:pt idx="2839">
                  <c:v>369204283</c:v>
                </c:pt>
                <c:pt idx="2840">
                  <c:v>369376846</c:v>
                </c:pt>
                <c:pt idx="2841">
                  <c:v>369531033</c:v>
                </c:pt>
                <c:pt idx="2842">
                  <c:v>369668593</c:v>
                </c:pt>
                <c:pt idx="2843">
                  <c:v>369814796</c:v>
                </c:pt>
                <c:pt idx="2844">
                  <c:v>369936330</c:v>
                </c:pt>
                <c:pt idx="2845">
                  <c:v>370078513</c:v>
                </c:pt>
                <c:pt idx="2846">
                  <c:v>370186746</c:v>
                </c:pt>
                <c:pt idx="2847">
                  <c:v>370327239</c:v>
                </c:pt>
                <c:pt idx="2848">
                  <c:v>370438472</c:v>
                </c:pt>
                <c:pt idx="2849">
                  <c:v>370542382</c:v>
                </c:pt>
                <c:pt idx="2850">
                  <c:v>370624163</c:v>
                </c:pt>
                <c:pt idx="2851">
                  <c:v>370759940</c:v>
                </c:pt>
                <c:pt idx="2852">
                  <c:v>370884548</c:v>
                </c:pt>
                <c:pt idx="2853">
                  <c:v>371025113</c:v>
                </c:pt>
                <c:pt idx="2854">
                  <c:v>371158959</c:v>
                </c:pt>
                <c:pt idx="2855">
                  <c:v>371234578</c:v>
                </c:pt>
                <c:pt idx="2856">
                  <c:v>371348045</c:v>
                </c:pt>
                <c:pt idx="2857">
                  <c:v>371493300</c:v>
                </c:pt>
                <c:pt idx="2858">
                  <c:v>371627432</c:v>
                </c:pt>
                <c:pt idx="2859">
                  <c:v>371775882</c:v>
                </c:pt>
                <c:pt idx="2860">
                  <c:v>371946859</c:v>
                </c:pt>
                <c:pt idx="2861">
                  <c:v>372072127</c:v>
                </c:pt>
                <c:pt idx="2862">
                  <c:v>372167994</c:v>
                </c:pt>
                <c:pt idx="2863">
                  <c:v>372268993</c:v>
                </c:pt>
                <c:pt idx="2864">
                  <c:v>372436647</c:v>
                </c:pt>
                <c:pt idx="2865">
                  <c:v>372580084</c:v>
                </c:pt>
                <c:pt idx="2866">
                  <c:v>372707501</c:v>
                </c:pt>
                <c:pt idx="2867">
                  <c:v>372858476</c:v>
                </c:pt>
                <c:pt idx="2868">
                  <c:v>372992882</c:v>
                </c:pt>
                <c:pt idx="2869">
                  <c:v>373133980</c:v>
                </c:pt>
                <c:pt idx="2870">
                  <c:v>373238276</c:v>
                </c:pt>
                <c:pt idx="2871">
                  <c:v>373337121</c:v>
                </c:pt>
                <c:pt idx="2872">
                  <c:v>373476072</c:v>
                </c:pt>
                <c:pt idx="2873">
                  <c:v>373608104</c:v>
                </c:pt>
                <c:pt idx="2874">
                  <c:v>373755330</c:v>
                </c:pt>
                <c:pt idx="2875">
                  <c:v>373918397</c:v>
                </c:pt>
                <c:pt idx="2876">
                  <c:v>374067235</c:v>
                </c:pt>
                <c:pt idx="2877">
                  <c:v>374179852</c:v>
                </c:pt>
                <c:pt idx="2878">
                  <c:v>374282187</c:v>
                </c:pt>
                <c:pt idx="2879">
                  <c:v>374415823</c:v>
                </c:pt>
                <c:pt idx="2880">
                  <c:v>374574860</c:v>
                </c:pt>
                <c:pt idx="2881">
                  <c:v>374702953</c:v>
                </c:pt>
                <c:pt idx="2882">
                  <c:v>374823888</c:v>
                </c:pt>
                <c:pt idx="2883">
                  <c:v>374928777</c:v>
                </c:pt>
                <c:pt idx="2884">
                  <c:v>375061069</c:v>
                </c:pt>
                <c:pt idx="2885">
                  <c:v>375198838</c:v>
                </c:pt>
                <c:pt idx="2886">
                  <c:v>375335283</c:v>
                </c:pt>
                <c:pt idx="2887">
                  <c:v>375436109</c:v>
                </c:pt>
                <c:pt idx="2888">
                  <c:v>375529413</c:v>
                </c:pt>
                <c:pt idx="2889">
                  <c:v>375637162</c:v>
                </c:pt>
                <c:pt idx="2890">
                  <c:v>375731103</c:v>
                </c:pt>
                <c:pt idx="2891">
                  <c:v>375799693</c:v>
                </c:pt>
                <c:pt idx="2892">
                  <c:v>375985462</c:v>
                </c:pt>
                <c:pt idx="2893">
                  <c:v>376112530</c:v>
                </c:pt>
                <c:pt idx="2894">
                  <c:v>376239102</c:v>
                </c:pt>
                <c:pt idx="2895">
                  <c:v>376388892</c:v>
                </c:pt>
                <c:pt idx="2896">
                  <c:v>376505692</c:v>
                </c:pt>
                <c:pt idx="2897">
                  <c:v>376666622</c:v>
                </c:pt>
                <c:pt idx="2898">
                  <c:v>376826844</c:v>
                </c:pt>
                <c:pt idx="2899">
                  <c:v>376929268</c:v>
                </c:pt>
                <c:pt idx="2900">
                  <c:v>377086231</c:v>
                </c:pt>
                <c:pt idx="2901">
                  <c:v>377213409</c:v>
                </c:pt>
                <c:pt idx="2902">
                  <c:v>377331139</c:v>
                </c:pt>
                <c:pt idx="2903">
                  <c:v>377461012</c:v>
                </c:pt>
                <c:pt idx="2904">
                  <c:v>377572389</c:v>
                </c:pt>
                <c:pt idx="2905">
                  <c:v>377704285</c:v>
                </c:pt>
                <c:pt idx="2906">
                  <c:v>377851982</c:v>
                </c:pt>
                <c:pt idx="2907">
                  <c:v>377995981</c:v>
                </c:pt>
                <c:pt idx="2908">
                  <c:v>378134324</c:v>
                </c:pt>
                <c:pt idx="2909">
                  <c:v>378289194</c:v>
                </c:pt>
                <c:pt idx="2910">
                  <c:v>378402839</c:v>
                </c:pt>
                <c:pt idx="2911">
                  <c:v>378562999</c:v>
                </c:pt>
                <c:pt idx="2912">
                  <c:v>378708376</c:v>
                </c:pt>
                <c:pt idx="2913">
                  <c:v>378821550</c:v>
                </c:pt>
                <c:pt idx="2914">
                  <c:v>378932860</c:v>
                </c:pt>
                <c:pt idx="2915">
                  <c:v>379045384</c:v>
                </c:pt>
                <c:pt idx="2916">
                  <c:v>379181958</c:v>
                </c:pt>
                <c:pt idx="2917">
                  <c:v>379356463</c:v>
                </c:pt>
                <c:pt idx="2918">
                  <c:v>379459375</c:v>
                </c:pt>
                <c:pt idx="2919">
                  <c:v>379599096</c:v>
                </c:pt>
                <c:pt idx="2920">
                  <c:v>379706015</c:v>
                </c:pt>
                <c:pt idx="2921">
                  <c:v>379811204</c:v>
                </c:pt>
                <c:pt idx="2922">
                  <c:v>379927783</c:v>
                </c:pt>
                <c:pt idx="2923">
                  <c:v>380063081</c:v>
                </c:pt>
                <c:pt idx="2924">
                  <c:v>380201646</c:v>
                </c:pt>
                <c:pt idx="2925">
                  <c:v>380371471</c:v>
                </c:pt>
                <c:pt idx="2926">
                  <c:v>380476344</c:v>
                </c:pt>
                <c:pt idx="2927">
                  <c:v>380565666</c:v>
                </c:pt>
                <c:pt idx="2928">
                  <c:v>380688822</c:v>
                </c:pt>
                <c:pt idx="2929">
                  <c:v>380806703</c:v>
                </c:pt>
                <c:pt idx="2930">
                  <c:v>380911670</c:v>
                </c:pt>
                <c:pt idx="2931">
                  <c:v>381048353</c:v>
                </c:pt>
                <c:pt idx="2932">
                  <c:v>381174947</c:v>
                </c:pt>
                <c:pt idx="2933">
                  <c:v>381309257</c:v>
                </c:pt>
                <c:pt idx="2934">
                  <c:v>381409327</c:v>
                </c:pt>
                <c:pt idx="2935">
                  <c:v>381572898</c:v>
                </c:pt>
                <c:pt idx="2936">
                  <c:v>381730531</c:v>
                </c:pt>
                <c:pt idx="2937">
                  <c:v>381849571</c:v>
                </c:pt>
                <c:pt idx="2938">
                  <c:v>381946472</c:v>
                </c:pt>
                <c:pt idx="2939">
                  <c:v>382108316</c:v>
                </c:pt>
                <c:pt idx="2940">
                  <c:v>382240112</c:v>
                </c:pt>
                <c:pt idx="2941">
                  <c:v>382374757</c:v>
                </c:pt>
                <c:pt idx="2942">
                  <c:v>382525026</c:v>
                </c:pt>
                <c:pt idx="2943">
                  <c:v>382678615</c:v>
                </c:pt>
                <c:pt idx="2944">
                  <c:v>382774375</c:v>
                </c:pt>
                <c:pt idx="2945">
                  <c:v>382982899</c:v>
                </c:pt>
                <c:pt idx="2946">
                  <c:v>383093967</c:v>
                </c:pt>
                <c:pt idx="2947">
                  <c:v>383227149</c:v>
                </c:pt>
                <c:pt idx="2948">
                  <c:v>383385782</c:v>
                </c:pt>
                <c:pt idx="2949">
                  <c:v>383522577</c:v>
                </c:pt>
                <c:pt idx="2950">
                  <c:v>383652545</c:v>
                </c:pt>
                <c:pt idx="2951">
                  <c:v>383804316</c:v>
                </c:pt>
                <c:pt idx="2952">
                  <c:v>383910452</c:v>
                </c:pt>
                <c:pt idx="2953">
                  <c:v>384026714</c:v>
                </c:pt>
                <c:pt idx="2954">
                  <c:v>384139736</c:v>
                </c:pt>
                <c:pt idx="2955">
                  <c:v>384270158</c:v>
                </c:pt>
                <c:pt idx="2956">
                  <c:v>384403363</c:v>
                </c:pt>
                <c:pt idx="2957">
                  <c:v>384512673</c:v>
                </c:pt>
                <c:pt idx="2958">
                  <c:v>384655252</c:v>
                </c:pt>
                <c:pt idx="2959">
                  <c:v>384819548</c:v>
                </c:pt>
                <c:pt idx="2960">
                  <c:v>384935499</c:v>
                </c:pt>
                <c:pt idx="2961">
                  <c:v>385077428</c:v>
                </c:pt>
                <c:pt idx="2962">
                  <c:v>385230392</c:v>
                </c:pt>
                <c:pt idx="2963">
                  <c:v>385335910</c:v>
                </c:pt>
                <c:pt idx="2964">
                  <c:v>385475878</c:v>
                </c:pt>
                <c:pt idx="2965">
                  <c:v>385575159</c:v>
                </c:pt>
                <c:pt idx="2966">
                  <c:v>385689624</c:v>
                </c:pt>
                <c:pt idx="2967">
                  <c:v>385800926</c:v>
                </c:pt>
                <c:pt idx="2968">
                  <c:v>385913384</c:v>
                </c:pt>
                <c:pt idx="2969">
                  <c:v>386042633</c:v>
                </c:pt>
                <c:pt idx="2970">
                  <c:v>386142775</c:v>
                </c:pt>
                <c:pt idx="2971">
                  <c:v>386285796</c:v>
                </c:pt>
                <c:pt idx="2972">
                  <c:v>386410076</c:v>
                </c:pt>
                <c:pt idx="2973">
                  <c:v>386550774</c:v>
                </c:pt>
                <c:pt idx="2974">
                  <c:v>386690868</c:v>
                </c:pt>
                <c:pt idx="2975">
                  <c:v>386808069</c:v>
                </c:pt>
                <c:pt idx="2976">
                  <c:v>386913070</c:v>
                </c:pt>
                <c:pt idx="2977">
                  <c:v>387004263</c:v>
                </c:pt>
                <c:pt idx="2978">
                  <c:v>387125394</c:v>
                </c:pt>
                <c:pt idx="2979">
                  <c:v>387247599</c:v>
                </c:pt>
                <c:pt idx="2980">
                  <c:v>387359301</c:v>
                </c:pt>
                <c:pt idx="2981">
                  <c:v>387506817</c:v>
                </c:pt>
                <c:pt idx="2982">
                  <c:v>387626027</c:v>
                </c:pt>
                <c:pt idx="2983">
                  <c:v>387757658</c:v>
                </c:pt>
                <c:pt idx="2984">
                  <c:v>387869589</c:v>
                </c:pt>
                <c:pt idx="2985">
                  <c:v>387994887</c:v>
                </c:pt>
                <c:pt idx="2986">
                  <c:v>388132469</c:v>
                </c:pt>
                <c:pt idx="2987">
                  <c:v>388250150</c:v>
                </c:pt>
                <c:pt idx="2988">
                  <c:v>388420210</c:v>
                </c:pt>
                <c:pt idx="2989">
                  <c:v>388606737</c:v>
                </c:pt>
                <c:pt idx="2990">
                  <c:v>388738283</c:v>
                </c:pt>
                <c:pt idx="2991">
                  <c:v>388888790</c:v>
                </c:pt>
                <c:pt idx="2992">
                  <c:v>389020457</c:v>
                </c:pt>
                <c:pt idx="2993">
                  <c:v>389173377</c:v>
                </c:pt>
                <c:pt idx="2994">
                  <c:v>389312045</c:v>
                </c:pt>
                <c:pt idx="2995">
                  <c:v>389431663</c:v>
                </c:pt>
                <c:pt idx="2996">
                  <c:v>389574103</c:v>
                </c:pt>
                <c:pt idx="2997">
                  <c:v>389680919</c:v>
                </c:pt>
                <c:pt idx="2998">
                  <c:v>389804641</c:v>
                </c:pt>
                <c:pt idx="2999">
                  <c:v>389946164</c:v>
                </c:pt>
                <c:pt idx="3000">
                  <c:v>390093565</c:v>
                </c:pt>
                <c:pt idx="3001">
                  <c:v>390250236</c:v>
                </c:pt>
                <c:pt idx="3002">
                  <c:v>390346583</c:v>
                </c:pt>
                <c:pt idx="3003">
                  <c:v>390469114</c:v>
                </c:pt>
                <c:pt idx="3004">
                  <c:v>390623096</c:v>
                </c:pt>
                <c:pt idx="3005">
                  <c:v>390773095</c:v>
                </c:pt>
                <c:pt idx="3006">
                  <c:v>390915763</c:v>
                </c:pt>
                <c:pt idx="3007">
                  <c:v>391024089</c:v>
                </c:pt>
                <c:pt idx="3008">
                  <c:v>391157649</c:v>
                </c:pt>
                <c:pt idx="3009">
                  <c:v>391298316</c:v>
                </c:pt>
                <c:pt idx="3010">
                  <c:v>391440548</c:v>
                </c:pt>
                <c:pt idx="3011">
                  <c:v>391554604</c:v>
                </c:pt>
                <c:pt idx="3012">
                  <c:v>391655349</c:v>
                </c:pt>
                <c:pt idx="3013">
                  <c:v>391799825</c:v>
                </c:pt>
                <c:pt idx="3014">
                  <c:v>391959124</c:v>
                </c:pt>
                <c:pt idx="3015">
                  <c:v>392063502</c:v>
                </c:pt>
                <c:pt idx="3016">
                  <c:v>392190001</c:v>
                </c:pt>
                <c:pt idx="3017">
                  <c:v>392325224</c:v>
                </c:pt>
                <c:pt idx="3018">
                  <c:v>392439129</c:v>
                </c:pt>
                <c:pt idx="3019">
                  <c:v>392565132</c:v>
                </c:pt>
                <c:pt idx="3020">
                  <c:v>392728344</c:v>
                </c:pt>
                <c:pt idx="3021">
                  <c:v>392817278</c:v>
                </c:pt>
                <c:pt idx="3022">
                  <c:v>392896479</c:v>
                </c:pt>
                <c:pt idx="3023">
                  <c:v>393037716</c:v>
                </c:pt>
                <c:pt idx="3024">
                  <c:v>393186658</c:v>
                </c:pt>
                <c:pt idx="3025">
                  <c:v>393321777</c:v>
                </c:pt>
                <c:pt idx="3026">
                  <c:v>393432720</c:v>
                </c:pt>
                <c:pt idx="3027">
                  <c:v>393553263</c:v>
                </c:pt>
                <c:pt idx="3028">
                  <c:v>393672634</c:v>
                </c:pt>
                <c:pt idx="3029">
                  <c:v>393798925</c:v>
                </c:pt>
                <c:pt idx="3030">
                  <c:v>393929390</c:v>
                </c:pt>
                <c:pt idx="3031">
                  <c:v>394060205</c:v>
                </c:pt>
                <c:pt idx="3032">
                  <c:v>394183261</c:v>
                </c:pt>
                <c:pt idx="3033">
                  <c:v>394320879</c:v>
                </c:pt>
                <c:pt idx="3034">
                  <c:v>394489706</c:v>
                </c:pt>
                <c:pt idx="3035">
                  <c:v>394636754</c:v>
                </c:pt>
                <c:pt idx="3036">
                  <c:v>394804680</c:v>
                </c:pt>
                <c:pt idx="3037">
                  <c:v>394960581</c:v>
                </c:pt>
                <c:pt idx="3038">
                  <c:v>395105972</c:v>
                </c:pt>
                <c:pt idx="3039">
                  <c:v>395244919</c:v>
                </c:pt>
                <c:pt idx="3040">
                  <c:v>395379671</c:v>
                </c:pt>
                <c:pt idx="3041">
                  <c:v>395534980</c:v>
                </c:pt>
                <c:pt idx="3042">
                  <c:v>395629841</c:v>
                </c:pt>
                <c:pt idx="3043">
                  <c:v>395744838</c:v>
                </c:pt>
                <c:pt idx="3044">
                  <c:v>395881294</c:v>
                </c:pt>
                <c:pt idx="3045">
                  <c:v>395989372</c:v>
                </c:pt>
                <c:pt idx="3046">
                  <c:v>396064824</c:v>
                </c:pt>
                <c:pt idx="3047">
                  <c:v>396225733</c:v>
                </c:pt>
                <c:pt idx="3048">
                  <c:v>396354241</c:v>
                </c:pt>
                <c:pt idx="3049">
                  <c:v>396505316</c:v>
                </c:pt>
                <c:pt idx="3050">
                  <c:v>396646840</c:v>
                </c:pt>
                <c:pt idx="3051">
                  <c:v>396758547</c:v>
                </c:pt>
                <c:pt idx="3052">
                  <c:v>396879938</c:v>
                </c:pt>
                <c:pt idx="3053">
                  <c:v>397024178</c:v>
                </c:pt>
                <c:pt idx="3054">
                  <c:v>397188952</c:v>
                </c:pt>
                <c:pt idx="3055">
                  <c:v>397315016</c:v>
                </c:pt>
                <c:pt idx="3056">
                  <c:v>397464257</c:v>
                </c:pt>
                <c:pt idx="3057">
                  <c:v>397581448</c:v>
                </c:pt>
                <c:pt idx="3058">
                  <c:v>397703954</c:v>
                </c:pt>
                <c:pt idx="3059">
                  <c:v>397888349</c:v>
                </c:pt>
                <c:pt idx="3060">
                  <c:v>398031840</c:v>
                </c:pt>
                <c:pt idx="3061">
                  <c:v>398132483</c:v>
                </c:pt>
                <c:pt idx="3062">
                  <c:v>398284759</c:v>
                </c:pt>
                <c:pt idx="3063">
                  <c:v>398424690</c:v>
                </c:pt>
                <c:pt idx="3064">
                  <c:v>398560139</c:v>
                </c:pt>
                <c:pt idx="3065">
                  <c:v>398670735</c:v>
                </c:pt>
                <c:pt idx="3066">
                  <c:v>398786876</c:v>
                </c:pt>
                <c:pt idx="3067">
                  <c:v>398921984</c:v>
                </c:pt>
                <c:pt idx="3068">
                  <c:v>399061019</c:v>
                </c:pt>
                <c:pt idx="3069">
                  <c:v>399187172</c:v>
                </c:pt>
                <c:pt idx="3070">
                  <c:v>399344472</c:v>
                </c:pt>
                <c:pt idx="3071">
                  <c:v>399482358</c:v>
                </c:pt>
                <c:pt idx="3072">
                  <c:v>399658172</c:v>
                </c:pt>
                <c:pt idx="3073">
                  <c:v>399753573</c:v>
                </c:pt>
                <c:pt idx="3074">
                  <c:v>399880811</c:v>
                </c:pt>
                <c:pt idx="3075">
                  <c:v>400025014</c:v>
                </c:pt>
                <c:pt idx="3076">
                  <c:v>400170600</c:v>
                </c:pt>
                <c:pt idx="3077">
                  <c:v>400263741</c:v>
                </c:pt>
                <c:pt idx="3078">
                  <c:v>400379254</c:v>
                </c:pt>
                <c:pt idx="3079">
                  <c:v>400522246</c:v>
                </c:pt>
                <c:pt idx="3080">
                  <c:v>400624916</c:v>
                </c:pt>
                <c:pt idx="3081">
                  <c:v>400747935</c:v>
                </c:pt>
                <c:pt idx="3082">
                  <c:v>400858558</c:v>
                </c:pt>
                <c:pt idx="3083">
                  <c:v>400939198</c:v>
                </c:pt>
                <c:pt idx="3084">
                  <c:v>401023606</c:v>
                </c:pt>
                <c:pt idx="3085">
                  <c:v>401128669</c:v>
                </c:pt>
                <c:pt idx="3086">
                  <c:v>401247376</c:v>
                </c:pt>
                <c:pt idx="3087">
                  <c:v>401387274</c:v>
                </c:pt>
                <c:pt idx="3088">
                  <c:v>401521000</c:v>
                </c:pt>
                <c:pt idx="3089">
                  <c:v>401636150</c:v>
                </c:pt>
                <c:pt idx="3090">
                  <c:v>401756820</c:v>
                </c:pt>
                <c:pt idx="3091">
                  <c:v>401929707</c:v>
                </c:pt>
                <c:pt idx="3092">
                  <c:v>402029569</c:v>
                </c:pt>
                <c:pt idx="3093">
                  <c:v>402152975</c:v>
                </c:pt>
                <c:pt idx="3094">
                  <c:v>402309323</c:v>
                </c:pt>
                <c:pt idx="3095">
                  <c:v>402404935</c:v>
                </c:pt>
                <c:pt idx="3096">
                  <c:v>402576679</c:v>
                </c:pt>
                <c:pt idx="3097">
                  <c:v>402700709</c:v>
                </c:pt>
                <c:pt idx="3098">
                  <c:v>402821305</c:v>
                </c:pt>
                <c:pt idx="3099">
                  <c:v>402941077</c:v>
                </c:pt>
                <c:pt idx="3100">
                  <c:v>403037613</c:v>
                </c:pt>
                <c:pt idx="3101">
                  <c:v>403154193</c:v>
                </c:pt>
                <c:pt idx="3102">
                  <c:v>403300406</c:v>
                </c:pt>
                <c:pt idx="3103">
                  <c:v>403427249</c:v>
                </c:pt>
                <c:pt idx="3104">
                  <c:v>403565680</c:v>
                </c:pt>
                <c:pt idx="3105">
                  <c:v>403698501</c:v>
                </c:pt>
                <c:pt idx="3106">
                  <c:v>403814239</c:v>
                </c:pt>
                <c:pt idx="3107">
                  <c:v>403942374</c:v>
                </c:pt>
                <c:pt idx="3108">
                  <c:v>404096880</c:v>
                </c:pt>
                <c:pt idx="3109">
                  <c:v>404272941</c:v>
                </c:pt>
                <c:pt idx="3110">
                  <c:v>404395143</c:v>
                </c:pt>
                <c:pt idx="3111">
                  <c:v>404508470</c:v>
                </c:pt>
                <c:pt idx="3112">
                  <c:v>404668278</c:v>
                </c:pt>
                <c:pt idx="3113">
                  <c:v>404819688</c:v>
                </c:pt>
                <c:pt idx="3114">
                  <c:v>404945746</c:v>
                </c:pt>
                <c:pt idx="3115">
                  <c:v>405083107</c:v>
                </c:pt>
                <c:pt idx="3116">
                  <c:v>405150484</c:v>
                </c:pt>
                <c:pt idx="3117">
                  <c:v>405242207</c:v>
                </c:pt>
                <c:pt idx="3118">
                  <c:v>405387888</c:v>
                </c:pt>
                <c:pt idx="3119">
                  <c:v>405525018</c:v>
                </c:pt>
                <c:pt idx="3120">
                  <c:v>405678259</c:v>
                </c:pt>
                <c:pt idx="3121">
                  <c:v>405804185</c:v>
                </c:pt>
                <c:pt idx="3122">
                  <c:v>405918902</c:v>
                </c:pt>
                <c:pt idx="3123">
                  <c:v>405986892</c:v>
                </c:pt>
                <c:pt idx="3124">
                  <c:v>406089675</c:v>
                </c:pt>
                <c:pt idx="3125">
                  <c:v>406216395</c:v>
                </c:pt>
                <c:pt idx="3126">
                  <c:v>406309737</c:v>
                </c:pt>
                <c:pt idx="3127">
                  <c:v>406423638</c:v>
                </c:pt>
                <c:pt idx="3128">
                  <c:v>406578990</c:v>
                </c:pt>
                <c:pt idx="3129">
                  <c:v>406706822</c:v>
                </c:pt>
                <c:pt idx="3130">
                  <c:v>406836895</c:v>
                </c:pt>
                <c:pt idx="3131">
                  <c:v>406970289</c:v>
                </c:pt>
                <c:pt idx="3132">
                  <c:v>407104403</c:v>
                </c:pt>
                <c:pt idx="3133">
                  <c:v>407251973</c:v>
                </c:pt>
                <c:pt idx="3134">
                  <c:v>407363795</c:v>
                </c:pt>
                <c:pt idx="3135">
                  <c:v>407462154</c:v>
                </c:pt>
                <c:pt idx="3136">
                  <c:v>407613733</c:v>
                </c:pt>
                <c:pt idx="3137">
                  <c:v>407727318</c:v>
                </c:pt>
                <c:pt idx="3138">
                  <c:v>407858855</c:v>
                </c:pt>
                <c:pt idx="3139">
                  <c:v>408006131</c:v>
                </c:pt>
                <c:pt idx="3140">
                  <c:v>408177421</c:v>
                </c:pt>
                <c:pt idx="3141">
                  <c:v>408293217</c:v>
                </c:pt>
                <c:pt idx="3142">
                  <c:v>408446046</c:v>
                </c:pt>
                <c:pt idx="3143">
                  <c:v>408560343</c:v>
                </c:pt>
                <c:pt idx="3144">
                  <c:v>408667137</c:v>
                </c:pt>
                <c:pt idx="3145">
                  <c:v>408838320</c:v>
                </c:pt>
                <c:pt idx="3146">
                  <c:v>408976493</c:v>
                </c:pt>
                <c:pt idx="3147">
                  <c:v>409121381</c:v>
                </c:pt>
                <c:pt idx="3148">
                  <c:v>409263656</c:v>
                </c:pt>
                <c:pt idx="3149">
                  <c:v>409401870</c:v>
                </c:pt>
                <c:pt idx="3150">
                  <c:v>409520648</c:v>
                </c:pt>
                <c:pt idx="3151">
                  <c:v>409649905</c:v>
                </c:pt>
                <c:pt idx="3152">
                  <c:v>409816301</c:v>
                </c:pt>
                <c:pt idx="3153">
                  <c:v>409954142</c:v>
                </c:pt>
                <c:pt idx="3154">
                  <c:v>410071987</c:v>
                </c:pt>
                <c:pt idx="3155">
                  <c:v>410220250</c:v>
                </c:pt>
                <c:pt idx="3156">
                  <c:v>410382255</c:v>
                </c:pt>
                <c:pt idx="3157">
                  <c:v>410512533</c:v>
                </c:pt>
                <c:pt idx="3158">
                  <c:v>410655694</c:v>
                </c:pt>
                <c:pt idx="3159">
                  <c:v>410788177</c:v>
                </c:pt>
                <c:pt idx="3160">
                  <c:v>410912829</c:v>
                </c:pt>
                <c:pt idx="3161">
                  <c:v>411048351</c:v>
                </c:pt>
                <c:pt idx="3162">
                  <c:v>411166273</c:v>
                </c:pt>
                <c:pt idx="3163">
                  <c:v>411259677</c:v>
                </c:pt>
                <c:pt idx="3164">
                  <c:v>411375100</c:v>
                </c:pt>
                <c:pt idx="3165">
                  <c:v>411503494</c:v>
                </c:pt>
                <c:pt idx="3166">
                  <c:v>411643868</c:v>
                </c:pt>
                <c:pt idx="3167">
                  <c:v>411784809</c:v>
                </c:pt>
                <c:pt idx="3168">
                  <c:v>411916546</c:v>
                </c:pt>
                <c:pt idx="3169">
                  <c:v>412061782</c:v>
                </c:pt>
                <c:pt idx="3170">
                  <c:v>412208687</c:v>
                </c:pt>
                <c:pt idx="3171">
                  <c:v>412362556</c:v>
                </c:pt>
                <c:pt idx="3172">
                  <c:v>412459573</c:v>
                </c:pt>
                <c:pt idx="3173">
                  <c:v>412586698</c:v>
                </c:pt>
                <c:pt idx="3174">
                  <c:v>412714466</c:v>
                </c:pt>
                <c:pt idx="3175">
                  <c:v>412806227</c:v>
                </c:pt>
                <c:pt idx="3176">
                  <c:v>412927613</c:v>
                </c:pt>
                <c:pt idx="3177">
                  <c:v>413043638</c:v>
                </c:pt>
                <c:pt idx="3178">
                  <c:v>413173468</c:v>
                </c:pt>
                <c:pt idx="3179">
                  <c:v>413312150</c:v>
                </c:pt>
                <c:pt idx="3180">
                  <c:v>413429548</c:v>
                </c:pt>
                <c:pt idx="3181">
                  <c:v>413543416</c:v>
                </c:pt>
                <c:pt idx="3182">
                  <c:v>413662016</c:v>
                </c:pt>
                <c:pt idx="3183">
                  <c:v>413747642</c:v>
                </c:pt>
                <c:pt idx="3184">
                  <c:v>413897832</c:v>
                </c:pt>
                <c:pt idx="3185">
                  <c:v>414047961</c:v>
                </c:pt>
                <c:pt idx="3186">
                  <c:v>414181334</c:v>
                </c:pt>
                <c:pt idx="3187">
                  <c:v>414307966</c:v>
                </c:pt>
                <c:pt idx="3188">
                  <c:v>414414828</c:v>
                </c:pt>
                <c:pt idx="3189">
                  <c:v>414563122</c:v>
                </c:pt>
                <c:pt idx="3190">
                  <c:v>414728552</c:v>
                </c:pt>
                <c:pt idx="3191">
                  <c:v>414858842</c:v>
                </c:pt>
                <c:pt idx="3192">
                  <c:v>414986288</c:v>
                </c:pt>
                <c:pt idx="3193">
                  <c:v>415128491</c:v>
                </c:pt>
                <c:pt idx="3194">
                  <c:v>415226165</c:v>
                </c:pt>
                <c:pt idx="3195">
                  <c:v>415334327</c:v>
                </c:pt>
                <c:pt idx="3196">
                  <c:v>415455610</c:v>
                </c:pt>
                <c:pt idx="3197">
                  <c:v>415544097</c:v>
                </c:pt>
                <c:pt idx="3198">
                  <c:v>415727691</c:v>
                </c:pt>
                <c:pt idx="3199">
                  <c:v>415835663</c:v>
                </c:pt>
                <c:pt idx="3200">
                  <c:v>415935665</c:v>
                </c:pt>
                <c:pt idx="3201">
                  <c:v>416093212</c:v>
                </c:pt>
                <c:pt idx="3202">
                  <c:v>416241650</c:v>
                </c:pt>
                <c:pt idx="3203">
                  <c:v>416399284</c:v>
                </c:pt>
                <c:pt idx="3204">
                  <c:v>416536791</c:v>
                </c:pt>
                <c:pt idx="3205">
                  <c:v>416681835</c:v>
                </c:pt>
                <c:pt idx="3206">
                  <c:v>416817225</c:v>
                </c:pt>
                <c:pt idx="3207">
                  <c:v>416931105</c:v>
                </c:pt>
                <c:pt idx="3208">
                  <c:v>417059656</c:v>
                </c:pt>
                <c:pt idx="3209">
                  <c:v>417153842</c:v>
                </c:pt>
                <c:pt idx="3210">
                  <c:v>417281256</c:v>
                </c:pt>
                <c:pt idx="3211">
                  <c:v>417421885</c:v>
                </c:pt>
                <c:pt idx="3212">
                  <c:v>417579865</c:v>
                </c:pt>
                <c:pt idx="3213">
                  <c:v>417733111</c:v>
                </c:pt>
                <c:pt idx="3214">
                  <c:v>417870435</c:v>
                </c:pt>
                <c:pt idx="3215">
                  <c:v>417962547</c:v>
                </c:pt>
                <c:pt idx="3216">
                  <c:v>418091608</c:v>
                </c:pt>
                <c:pt idx="3217">
                  <c:v>418231481</c:v>
                </c:pt>
                <c:pt idx="3218">
                  <c:v>418340797</c:v>
                </c:pt>
                <c:pt idx="3219">
                  <c:v>418439449</c:v>
                </c:pt>
                <c:pt idx="3220">
                  <c:v>418617074</c:v>
                </c:pt>
                <c:pt idx="3221">
                  <c:v>418754676</c:v>
                </c:pt>
                <c:pt idx="3222">
                  <c:v>418888004</c:v>
                </c:pt>
                <c:pt idx="3223">
                  <c:v>419014855</c:v>
                </c:pt>
                <c:pt idx="3224">
                  <c:v>419112069</c:v>
                </c:pt>
                <c:pt idx="3225">
                  <c:v>419204430</c:v>
                </c:pt>
                <c:pt idx="3226">
                  <c:v>419323408</c:v>
                </c:pt>
                <c:pt idx="3227">
                  <c:v>419440753</c:v>
                </c:pt>
                <c:pt idx="3228">
                  <c:v>419576448</c:v>
                </c:pt>
                <c:pt idx="3229">
                  <c:v>419697009</c:v>
                </c:pt>
                <c:pt idx="3230">
                  <c:v>419851688</c:v>
                </c:pt>
                <c:pt idx="3231">
                  <c:v>419995305</c:v>
                </c:pt>
                <c:pt idx="3232">
                  <c:v>420154404</c:v>
                </c:pt>
                <c:pt idx="3233">
                  <c:v>420314744</c:v>
                </c:pt>
                <c:pt idx="3234">
                  <c:v>420476507</c:v>
                </c:pt>
                <c:pt idx="3235">
                  <c:v>420612865</c:v>
                </c:pt>
                <c:pt idx="3236">
                  <c:v>420735097</c:v>
                </c:pt>
                <c:pt idx="3237">
                  <c:v>420849694</c:v>
                </c:pt>
                <c:pt idx="3238">
                  <c:v>420991046</c:v>
                </c:pt>
                <c:pt idx="3239">
                  <c:v>421123504</c:v>
                </c:pt>
                <c:pt idx="3240">
                  <c:v>421237874</c:v>
                </c:pt>
                <c:pt idx="3241">
                  <c:v>421358871</c:v>
                </c:pt>
                <c:pt idx="3242">
                  <c:v>421469780</c:v>
                </c:pt>
                <c:pt idx="3243">
                  <c:v>421558727</c:v>
                </c:pt>
                <c:pt idx="3244">
                  <c:v>421679746</c:v>
                </c:pt>
                <c:pt idx="3245">
                  <c:v>421835898</c:v>
                </c:pt>
                <c:pt idx="3246">
                  <c:v>421972362</c:v>
                </c:pt>
                <c:pt idx="3247">
                  <c:v>422120589</c:v>
                </c:pt>
                <c:pt idx="3248">
                  <c:v>422239987</c:v>
                </c:pt>
                <c:pt idx="3249">
                  <c:v>422341062</c:v>
                </c:pt>
                <c:pt idx="3250">
                  <c:v>422487812</c:v>
                </c:pt>
                <c:pt idx="3251">
                  <c:v>422617431</c:v>
                </c:pt>
                <c:pt idx="3252">
                  <c:v>422804543</c:v>
                </c:pt>
                <c:pt idx="3253">
                  <c:v>422946606</c:v>
                </c:pt>
                <c:pt idx="3254">
                  <c:v>423058587</c:v>
                </c:pt>
                <c:pt idx="3255">
                  <c:v>423137540</c:v>
                </c:pt>
                <c:pt idx="3256">
                  <c:v>423265126</c:v>
                </c:pt>
                <c:pt idx="3257">
                  <c:v>423405093</c:v>
                </c:pt>
                <c:pt idx="3258">
                  <c:v>423529255</c:v>
                </c:pt>
                <c:pt idx="3259">
                  <c:v>423630286</c:v>
                </c:pt>
                <c:pt idx="3260">
                  <c:v>423811496</c:v>
                </c:pt>
                <c:pt idx="3261">
                  <c:v>423978118</c:v>
                </c:pt>
                <c:pt idx="3262">
                  <c:v>424100404</c:v>
                </c:pt>
                <c:pt idx="3263">
                  <c:v>424210085</c:v>
                </c:pt>
                <c:pt idx="3264">
                  <c:v>424364473</c:v>
                </c:pt>
                <c:pt idx="3265">
                  <c:v>424504058</c:v>
                </c:pt>
                <c:pt idx="3266">
                  <c:v>424643114</c:v>
                </c:pt>
                <c:pt idx="3267">
                  <c:v>424792673</c:v>
                </c:pt>
                <c:pt idx="3268">
                  <c:v>424959538</c:v>
                </c:pt>
                <c:pt idx="3269">
                  <c:v>425093596</c:v>
                </c:pt>
                <c:pt idx="3270">
                  <c:v>425198219</c:v>
                </c:pt>
                <c:pt idx="3271">
                  <c:v>425306410</c:v>
                </c:pt>
                <c:pt idx="3272">
                  <c:v>425450456</c:v>
                </c:pt>
                <c:pt idx="3273">
                  <c:v>425586866</c:v>
                </c:pt>
                <c:pt idx="3274">
                  <c:v>425712402</c:v>
                </c:pt>
                <c:pt idx="3275">
                  <c:v>425827455</c:v>
                </c:pt>
                <c:pt idx="3276">
                  <c:v>425919168</c:v>
                </c:pt>
                <c:pt idx="3277">
                  <c:v>426052890</c:v>
                </c:pt>
                <c:pt idx="3278">
                  <c:v>426154342</c:v>
                </c:pt>
                <c:pt idx="3279">
                  <c:v>426297952</c:v>
                </c:pt>
                <c:pt idx="3280">
                  <c:v>426400769</c:v>
                </c:pt>
                <c:pt idx="3281">
                  <c:v>426474289</c:v>
                </c:pt>
                <c:pt idx="3282">
                  <c:v>426578758</c:v>
                </c:pt>
                <c:pt idx="3283">
                  <c:v>426705815</c:v>
                </c:pt>
                <c:pt idx="3284">
                  <c:v>426804329</c:v>
                </c:pt>
                <c:pt idx="3285">
                  <c:v>426969680</c:v>
                </c:pt>
                <c:pt idx="3286">
                  <c:v>427112733</c:v>
                </c:pt>
                <c:pt idx="3287">
                  <c:v>427212165</c:v>
                </c:pt>
                <c:pt idx="3288">
                  <c:v>427401605</c:v>
                </c:pt>
                <c:pt idx="3289">
                  <c:v>427500451</c:v>
                </c:pt>
                <c:pt idx="3290">
                  <c:v>427653001</c:v>
                </c:pt>
                <c:pt idx="3291">
                  <c:v>427802476</c:v>
                </c:pt>
                <c:pt idx="3292">
                  <c:v>427920727</c:v>
                </c:pt>
                <c:pt idx="3293">
                  <c:v>428063661</c:v>
                </c:pt>
                <c:pt idx="3294">
                  <c:v>428212908</c:v>
                </c:pt>
                <c:pt idx="3295">
                  <c:v>428337541</c:v>
                </c:pt>
                <c:pt idx="3296">
                  <c:v>428457486</c:v>
                </c:pt>
                <c:pt idx="3297">
                  <c:v>428588130</c:v>
                </c:pt>
                <c:pt idx="3298">
                  <c:v>428674109</c:v>
                </c:pt>
                <c:pt idx="3299">
                  <c:v>428832270</c:v>
                </c:pt>
                <c:pt idx="3300">
                  <c:v>428995279</c:v>
                </c:pt>
                <c:pt idx="3301">
                  <c:v>429151526</c:v>
                </c:pt>
                <c:pt idx="3302">
                  <c:v>429282448</c:v>
                </c:pt>
                <c:pt idx="3303">
                  <c:v>429404080</c:v>
                </c:pt>
                <c:pt idx="3304">
                  <c:v>429536263</c:v>
                </c:pt>
                <c:pt idx="3305">
                  <c:v>429668870</c:v>
                </c:pt>
                <c:pt idx="3306">
                  <c:v>429804015</c:v>
                </c:pt>
                <c:pt idx="3307">
                  <c:v>429891993</c:v>
                </c:pt>
                <c:pt idx="3308">
                  <c:v>429997428</c:v>
                </c:pt>
                <c:pt idx="3309">
                  <c:v>430168311</c:v>
                </c:pt>
                <c:pt idx="3310">
                  <c:v>430289814</c:v>
                </c:pt>
                <c:pt idx="3311">
                  <c:v>430401163</c:v>
                </c:pt>
                <c:pt idx="3312">
                  <c:v>430520200</c:v>
                </c:pt>
                <c:pt idx="3313">
                  <c:v>430638842</c:v>
                </c:pt>
                <c:pt idx="3314">
                  <c:v>430740622</c:v>
                </c:pt>
                <c:pt idx="3315">
                  <c:v>430861114</c:v>
                </c:pt>
                <c:pt idx="3316">
                  <c:v>430980935</c:v>
                </c:pt>
                <c:pt idx="3317">
                  <c:v>431114487</c:v>
                </c:pt>
                <c:pt idx="3318">
                  <c:v>431288840</c:v>
                </c:pt>
                <c:pt idx="3319">
                  <c:v>431419369</c:v>
                </c:pt>
                <c:pt idx="3320">
                  <c:v>431488893</c:v>
                </c:pt>
                <c:pt idx="3321">
                  <c:v>431614267</c:v>
                </c:pt>
                <c:pt idx="3322">
                  <c:v>431755188</c:v>
                </c:pt>
                <c:pt idx="3323">
                  <c:v>431825773</c:v>
                </c:pt>
                <c:pt idx="3324">
                  <c:v>431927426</c:v>
                </c:pt>
                <c:pt idx="3325">
                  <c:v>432057467</c:v>
                </c:pt>
                <c:pt idx="3326">
                  <c:v>432162563</c:v>
                </c:pt>
                <c:pt idx="3327">
                  <c:v>432309368</c:v>
                </c:pt>
                <c:pt idx="3328">
                  <c:v>432459027</c:v>
                </c:pt>
                <c:pt idx="3329">
                  <c:v>432605139</c:v>
                </c:pt>
                <c:pt idx="3330">
                  <c:v>432746393</c:v>
                </c:pt>
                <c:pt idx="3331">
                  <c:v>432868590</c:v>
                </c:pt>
                <c:pt idx="3332">
                  <c:v>432965045</c:v>
                </c:pt>
                <c:pt idx="3333">
                  <c:v>433134187</c:v>
                </c:pt>
                <c:pt idx="3334">
                  <c:v>433265389</c:v>
                </c:pt>
                <c:pt idx="3335">
                  <c:v>433409779</c:v>
                </c:pt>
                <c:pt idx="3336">
                  <c:v>433584100</c:v>
                </c:pt>
                <c:pt idx="3337">
                  <c:v>433738591</c:v>
                </c:pt>
                <c:pt idx="3338">
                  <c:v>433862708</c:v>
                </c:pt>
                <c:pt idx="3339">
                  <c:v>434028785</c:v>
                </c:pt>
                <c:pt idx="3340">
                  <c:v>434111674</c:v>
                </c:pt>
                <c:pt idx="3341">
                  <c:v>434226906</c:v>
                </c:pt>
                <c:pt idx="3342">
                  <c:v>434342646</c:v>
                </c:pt>
                <c:pt idx="3343">
                  <c:v>434466095</c:v>
                </c:pt>
                <c:pt idx="3344">
                  <c:v>434601979</c:v>
                </c:pt>
                <c:pt idx="3345">
                  <c:v>434754076</c:v>
                </c:pt>
                <c:pt idx="3346">
                  <c:v>434891209</c:v>
                </c:pt>
                <c:pt idx="3347">
                  <c:v>434986692</c:v>
                </c:pt>
                <c:pt idx="3348">
                  <c:v>435108787</c:v>
                </c:pt>
                <c:pt idx="3349">
                  <c:v>435237361</c:v>
                </c:pt>
                <c:pt idx="3350">
                  <c:v>435378846</c:v>
                </c:pt>
                <c:pt idx="3351">
                  <c:v>435523379</c:v>
                </c:pt>
                <c:pt idx="3352">
                  <c:v>435669131</c:v>
                </c:pt>
                <c:pt idx="3353">
                  <c:v>435826893</c:v>
                </c:pt>
                <c:pt idx="3354">
                  <c:v>435958941</c:v>
                </c:pt>
                <c:pt idx="3355">
                  <c:v>436117416</c:v>
                </c:pt>
                <c:pt idx="3356">
                  <c:v>436281168</c:v>
                </c:pt>
                <c:pt idx="3357">
                  <c:v>436404064</c:v>
                </c:pt>
                <c:pt idx="3358">
                  <c:v>436516224</c:v>
                </c:pt>
                <c:pt idx="3359">
                  <c:v>436605575</c:v>
                </c:pt>
                <c:pt idx="3360">
                  <c:v>436732384</c:v>
                </c:pt>
                <c:pt idx="3361">
                  <c:v>436883560</c:v>
                </c:pt>
                <c:pt idx="3362">
                  <c:v>436997148</c:v>
                </c:pt>
                <c:pt idx="3363">
                  <c:v>437110267</c:v>
                </c:pt>
                <c:pt idx="3364">
                  <c:v>437252261</c:v>
                </c:pt>
                <c:pt idx="3365">
                  <c:v>437396388</c:v>
                </c:pt>
                <c:pt idx="3366">
                  <c:v>437545018</c:v>
                </c:pt>
                <c:pt idx="3367">
                  <c:v>437668413</c:v>
                </c:pt>
                <c:pt idx="3368">
                  <c:v>437797045</c:v>
                </c:pt>
                <c:pt idx="3369">
                  <c:v>437919356</c:v>
                </c:pt>
                <c:pt idx="3370">
                  <c:v>438029151</c:v>
                </c:pt>
                <c:pt idx="3371">
                  <c:v>438189720</c:v>
                </c:pt>
                <c:pt idx="3372">
                  <c:v>438307158</c:v>
                </c:pt>
                <c:pt idx="3373">
                  <c:v>438410082</c:v>
                </c:pt>
                <c:pt idx="3374">
                  <c:v>438518521</c:v>
                </c:pt>
                <c:pt idx="3375">
                  <c:v>438622060</c:v>
                </c:pt>
                <c:pt idx="3376">
                  <c:v>438768856</c:v>
                </c:pt>
                <c:pt idx="3377">
                  <c:v>438867995</c:v>
                </c:pt>
                <c:pt idx="3378">
                  <c:v>439001089</c:v>
                </c:pt>
                <c:pt idx="3379">
                  <c:v>439122077</c:v>
                </c:pt>
                <c:pt idx="3380">
                  <c:v>439200824</c:v>
                </c:pt>
                <c:pt idx="3381">
                  <c:v>439322211</c:v>
                </c:pt>
                <c:pt idx="3382">
                  <c:v>439484009</c:v>
                </c:pt>
                <c:pt idx="3383">
                  <c:v>439630914</c:v>
                </c:pt>
                <c:pt idx="3384">
                  <c:v>439778733</c:v>
                </c:pt>
                <c:pt idx="3385">
                  <c:v>439933423</c:v>
                </c:pt>
                <c:pt idx="3386">
                  <c:v>440076454</c:v>
                </c:pt>
                <c:pt idx="3387">
                  <c:v>440220524</c:v>
                </c:pt>
                <c:pt idx="3388">
                  <c:v>440355203</c:v>
                </c:pt>
                <c:pt idx="3389">
                  <c:v>440478454</c:v>
                </c:pt>
                <c:pt idx="3390">
                  <c:v>440623613</c:v>
                </c:pt>
                <c:pt idx="3391">
                  <c:v>440763718</c:v>
                </c:pt>
                <c:pt idx="3392">
                  <c:v>440932310</c:v>
                </c:pt>
                <c:pt idx="3393">
                  <c:v>441018010</c:v>
                </c:pt>
                <c:pt idx="3394">
                  <c:v>441175347</c:v>
                </c:pt>
                <c:pt idx="3395">
                  <c:v>441307755</c:v>
                </c:pt>
                <c:pt idx="3396">
                  <c:v>441395068</c:v>
                </c:pt>
                <c:pt idx="3397">
                  <c:v>441548923</c:v>
                </c:pt>
                <c:pt idx="3398">
                  <c:v>441686644</c:v>
                </c:pt>
                <c:pt idx="3399">
                  <c:v>441822939</c:v>
                </c:pt>
                <c:pt idx="3400">
                  <c:v>441959374</c:v>
                </c:pt>
                <c:pt idx="3401">
                  <c:v>442087493</c:v>
                </c:pt>
                <c:pt idx="3402">
                  <c:v>442250837</c:v>
                </c:pt>
                <c:pt idx="3403">
                  <c:v>442381106</c:v>
                </c:pt>
                <c:pt idx="3404">
                  <c:v>442524500</c:v>
                </c:pt>
                <c:pt idx="3405">
                  <c:v>442628065</c:v>
                </c:pt>
                <c:pt idx="3406">
                  <c:v>442772296</c:v>
                </c:pt>
                <c:pt idx="3407">
                  <c:v>442927131</c:v>
                </c:pt>
                <c:pt idx="3408">
                  <c:v>443057684</c:v>
                </c:pt>
                <c:pt idx="3409">
                  <c:v>443195030</c:v>
                </c:pt>
                <c:pt idx="3410">
                  <c:v>443354661</c:v>
                </c:pt>
                <c:pt idx="3411">
                  <c:v>443488548</c:v>
                </c:pt>
                <c:pt idx="3412">
                  <c:v>443631387</c:v>
                </c:pt>
                <c:pt idx="3413">
                  <c:v>443778046</c:v>
                </c:pt>
                <c:pt idx="3414">
                  <c:v>443864128</c:v>
                </c:pt>
                <c:pt idx="3415">
                  <c:v>443955882</c:v>
                </c:pt>
                <c:pt idx="3416">
                  <c:v>444091485</c:v>
                </c:pt>
                <c:pt idx="3417">
                  <c:v>444217978</c:v>
                </c:pt>
                <c:pt idx="3418">
                  <c:v>444354272</c:v>
                </c:pt>
                <c:pt idx="3419">
                  <c:v>444485496</c:v>
                </c:pt>
                <c:pt idx="3420">
                  <c:v>444607105</c:v>
                </c:pt>
                <c:pt idx="3421">
                  <c:v>444706195</c:v>
                </c:pt>
                <c:pt idx="3422">
                  <c:v>444821573</c:v>
                </c:pt>
                <c:pt idx="3423">
                  <c:v>444937991</c:v>
                </c:pt>
                <c:pt idx="3424">
                  <c:v>445073640</c:v>
                </c:pt>
                <c:pt idx="3425">
                  <c:v>445178715</c:v>
                </c:pt>
                <c:pt idx="3426">
                  <c:v>445317198</c:v>
                </c:pt>
                <c:pt idx="3427">
                  <c:v>445536794</c:v>
                </c:pt>
                <c:pt idx="3428">
                  <c:v>445704943</c:v>
                </c:pt>
                <c:pt idx="3429">
                  <c:v>445881262</c:v>
                </c:pt>
                <c:pt idx="3430">
                  <c:v>446031421</c:v>
                </c:pt>
                <c:pt idx="3431">
                  <c:v>446163097</c:v>
                </c:pt>
                <c:pt idx="3432">
                  <c:v>446296714</c:v>
                </c:pt>
                <c:pt idx="3433">
                  <c:v>446428214</c:v>
                </c:pt>
                <c:pt idx="3434">
                  <c:v>446567234</c:v>
                </c:pt>
                <c:pt idx="3435">
                  <c:v>446667848</c:v>
                </c:pt>
                <c:pt idx="3436">
                  <c:v>446825394</c:v>
                </c:pt>
                <c:pt idx="3437">
                  <c:v>446944670</c:v>
                </c:pt>
                <c:pt idx="3438">
                  <c:v>447049203</c:v>
                </c:pt>
                <c:pt idx="3439">
                  <c:v>447147302</c:v>
                </c:pt>
                <c:pt idx="3440">
                  <c:v>447285825</c:v>
                </c:pt>
                <c:pt idx="3441">
                  <c:v>447414729</c:v>
                </c:pt>
                <c:pt idx="3442">
                  <c:v>447585124</c:v>
                </c:pt>
                <c:pt idx="3443">
                  <c:v>447727290</c:v>
                </c:pt>
                <c:pt idx="3444">
                  <c:v>447867585</c:v>
                </c:pt>
                <c:pt idx="3445">
                  <c:v>448050479</c:v>
                </c:pt>
                <c:pt idx="3446">
                  <c:v>448177583</c:v>
                </c:pt>
                <c:pt idx="3447">
                  <c:v>448327334</c:v>
                </c:pt>
                <c:pt idx="3448">
                  <c:v>448454831</c:v>
                </c:pt>
                <c:pt idx="3449">
                  <c:v>448561709</c:v>
                </c:pt>
                <c:pt idx="3450">
                  <c:v>448646694</c:v>
                </c:pt>
                <c:pt idx="3451">
                  <c:v>448788217</c:v>
                </c:pt>
                <c:pt idx="3452">
                  <c:v>448950520</c:v>
                </c:pt>
                <c:pt idx="3453">
                  <c:v>449063565</c:v>
                </c:pt>
                <c:pt idx="3454">
                  <c:v>449151641</c:v>
                </c:pt>
                <c:pt idx="3455">
                  <c:v>449302384</c:v>
                </c:pt>
                <c:pt idx="3456">
                  <c:v>449446133</c:v>
                </c:pt>
                <c:pt idx="3457">
                  <c:v>449588777</c:v>
                </c:pt>
                <c:pt idx="3458">
                  <c:v>449705715</c:v>
                </c:pt>
                <c:pt idx="3459">
                  <c:v>449799218</c:v>
                </c:pt>
                <c:pt idx="3460">
                  <c:v>449956778</c:v>
                </c:pt>
                <c:pt idx="3461">
                  <c:v>450100707</c:v>
                </c:pt>
                <c:pt idx="3462">
                  <c:v>450219288</c:v>
                </c:pt>
                <c:pt idx="3463">
                  <c:v>450368127</c:v>
                </c:pt>
                <c:pt idx="3464">
                  <c:v>450500892</c:v>
                </c:pt>
                <c:pt idx="3465">
                  <c:v>450641320</c:v>
                </c:pt>
                <c:pt idx="3466">
                  <c:v>450746423</c:v>
                </c:pt>
                <c:pt idx="3467">
                  <c:v>450835522</c:v>
                </c:pt>
                <c:pt idx="3468">
                  <c:v>450960672</c:v>
                </c:pt>
                <c:pt idx="3469">
                  <c:v>451102766</c:v>
                </c:pt>
                <c:pt idx="3470">
                  <c:v>451218697</c:v>
                </c:pt>
                <c:pt idx="3471">
                  <c:v>451339314</c:v>
                </c:pt>
                <c:pt idx="3472">
                  <c:v>451452116</c:v>
                </c:pt>
                <c:pt idx="3473">
                  <c:v>451570998</c:v>
                </c:pt>
                <c:pt idx="3474">
                  <c:v>451686941</c:v>
                </c:pt>
                <c:pt idx="3475">
                  <c:v>451832908</c:v>
                </c:pt>
                <c:pt idx="3476">
                  <c:v>451925250</c:v>
                </c:pt>
                <c:pt idx="3477">
                  <c:v>451988373</c:v>
                </c:pt>
                <c:pt idx="3478">
                  <c:v>452108119</c:v>
                </c:pt>
                <c:pt idx="3479">
                  <c:v>452225782</c:v>
                </c:pt>
                <c:pt idx="3480">
                  <c:v>452334054</c:v>
                </c:pt>
                <c:pt idx="3481">
                  <c:v>452470085</c:v>
                </c:pt>
                <c:pt idx="3482">
                  <c:v>452593375</c:v>
                </c:pt>
                <c:pt idx="3483">
                  <c:v>452715898</c:v>
                </c:pt>
                <c:pt idx="3484">
                  <c:v>452886922</c:v>
                </c:pt>
                <c:pt idx="3485">
                  <c:v>453000321</c:v>
                </c:pt>
                <c:pt idx="3486">
                  <c:v>453140163</c:v>
                </c:pt>
                <c:pt idx="3487">
                  <c:v>453307129</c:v>
                </c:pt>
                <c:pt idx="3488">
                  <c:v>453446683</c:v>
                </c:pt>
                <c:pt idx="3489">
                  <c:v>453588902</c:v>
                </c:pt>
                <c:pt idx="3490">
                  <c:v>453753903</c:v>
                </c:pt>
                <c:pt idx="3491">
                  <c:v>453910452</c:v>
                </c:pt>
                <c:pt idx="3492">
                  <c:v>454035115</c:v>
                </c:pt>
                <c:pt idx="3493">
                  <c:v>454141920</c:v>
                </c:pt>
                <c:pt idx="3494">
                  <c:v>454241895</c:v>
                </c:pt>
                <c:pt idx="3495">
                  <c:v>454390473</c:v>
                </c:pt>
                <c:pt idx="3496">
                  <c:v>454535508</c:v>
                </c:pt>
                <c:pt idx="3497">
                  <c:v>454652996</c:v>
                </c:pt>
                <c:pt idx="3498">
                  <c:v>454804984</c:v>
                </c:pt>
                <c:pt idx="3499">
                  <c:v>454967678</c:v>
                </c:pt>
                <c:pt idx="3500">
                  <c:v>455132058</c:v>
                </c:pt>
                <c:pt idx="3501">
                  <c:v>455266540</c:v>
                </c:pt>
                <c:pt idx="3502">
                  <c:v>455371819</c:v>
                </c:pt>
                <c:pt idx="3503">
                  <c:v>455480465</c:v>
                </c:pt>
                <c:pt idx="3504">
                  <c:v>455631535</c:v>
                </c:pt>
                <c:pt idx="3505">
                  <c:v>455783154</c:v>
                </c:pt>
                <c:pt idx="3506">
                  <c:v>455900146</c:v>
                </c:pt>
                <c:pt idx="3507">
                  <c:v>456059425</c:v>
                </c:pt>
                <c:pt idx="3508">
                  <c:v>456158202</c:v>
                </c:pt>
                <c:pt idx="3509">
                  <c:v>456269745</c:v>
                </c:pt>
                <c:pt idx="3510">
                  <c:v>456427848</c:v>
                </c:pt>
                <c:pt idx="3511">
                  <c:v>456545290</c:v>
                </c:pt>
                <c:pt idx="3512">
                  <c:v>456684985</c:v>
                </c:pt>
                <c:pt idx="3513">
                  <c:v>456808974</c:v>
                </c:pt>
                <c:pt idx="3514">
                  <c:v>456922617</c:v>
                </c:pt>
                <c:pt idx="3515">
                  <c:v>456990484</c:v>
                </c:pt>
                <c:pt idx="3516">
                  <c:v>457089279</c:v>
                </c:pt>
                <c:pt idx="3517">
                  <c:v>457224518</c:v>
                </c:pt>
                <c:pt idx="3518">
                  <c:v>457320503</c:v>
                </c:pt>
                <c:pt idx="3519">
                  <c:v>457429304</c:v>
                </c:pt>
                <c:pt idx="3520">
                  <c:v>457556371</c:v>
                </c:pt>
                <c:pt idx="3521">
                  <c:v>457662797</c:v>
                </c:pt>
                <c:pt idx="3522">
                  <c:v>457799465</c:v>
                </c:pt>
                <c:pt idx="3523">
                  <c:v>457905297</c:v>
                </c:pt>
                <c:pt idx="3524">
                  <c:v>458040698</c:v>
                </c:pt>
                <c:pt idx="3525">
                  <c:v>458189252</c:v>
                </c:pt>
                <c:pt idx="3526">
                  <c:v>458331281</c:v>
                </c:pt>
                <c:pt idx="3527">
                  <c:v>458410791</c:v>
                </c:pt>
                <c:pt idx="3528">
                  <c:v>458557740</c:v>
                </c:pt>
                <c:pt idx="3529">
                  <c:v>458677416</c:v>
                </c:pt>
                <c:pt idx="3530">
                  <c:v>458800386</c:v>
                </c:pt>
                <c:pt idx="3531">
                  <c:v>458970175</c:v>
                </c:pt>
                <c:pt idx="3532">
                  <c:v>459133886</c:v>
                </c:pt>
                <c:pt idx="3533">
                  <c:v>459270671</c:v>
                </c:pt>
                <c:pt idx="3534">
                  <c:v>459404722</c:v>
                </c:pt>
                <c:pt idx="3535">
                  <c:v>459553123</c:v>
                </c:pt>
                <c:pt idx="3536">
                  <c:v>459624742</c:v>
                </c:pt>
                <c:pt idx="3537">
                  <c:v>459771013</c:v>
                </c:pt>
                <c:pt idx="3538">
                  <c:v>459872216</c:v>
                </c:pt>
                <c:pt idx="3539">
                  <c:v>460010972</c:v>
                </c:pt>
                <c:pt idx="3540">
                  <c:v>460133585</c:v>
                </c:pt>
                <c:pt idx="3541">
                  <c:v>460277674</c:v>
                </c:pt>
                <c:pt idx="3542">
                  <c:v>460391693</c:v>
                </c:pt>
                <c:pt idx="3543">
                  <c:v>460502087</c:v>
                </c:pt>
                <c:pt idx="3544">
                  <c:v>460618826</c:v>
                </c:pt>
                <c:pt idx="3545">
                  <c:v>460744325</c:v>
                </c:pt>
                <c:pt idx="3546">
                  <c:v>460866252</c:v>
                </c:pt>
                <c:pt idx="3547">
                  <c:v>460968771</c:v>
                </c:pt>
                <c:pt idx="3548">
                  <c:v>461086539</c:v>
                </c:pt>
                <c:pt idx="3549">
                  <c:v>461257399</c:v>
                </c:pt>
                <c:pt idx="3550">
                  <c:v>461420434</c:v>
                </c:pt>
                <c:pt idx="3551">
                  <c:v>461534466</c:v>
                </c:pt>
                <c:pt idx="3552">
                  <c:v>461683976</c:v>
                </c:pt>
                <c:pt idx="3553">
                  <c:v>461807925</c:v>
                </c:pt>
                <c:pt idx="3554">
                  <c:v>461920513</c:v>
                </c:pt>
                <c:pt idx="3555">
                  <c:v>462054864</c:v>
                </c:pt>
                <c:pt idx="3556">
                  <c:v>462159679</c:v>
                </c:pt>
                <c:pt idx="3557">
                  <c:v>462269115</c:v>
                </c:pt>
                <c:pt idx="3558">
                  <c:v>462409583</c:v>
                </c:pt>
                <c:pt idx="3559">
                  <c:v>462536497</c:v>
                </c:pt>
                <c:pt idx="3560">
                  <c:v>462652873</c:v>
                </c:pt>
                <c:pt idx="3561">
                  <c:v>462800603</c:v>
                </c:pt>
                <c:pt idx="3562">
                  <c:v>462916934</c:v>
                </c:pt>
                <c:pt idx="3563">
                  <c:v>463033455</c:v>
                </c:pt>
                <c:pt idx="3564">
                  <c:v>463147312</c:v>
                </c:pt>
                <c:pt idx="3565">
                  <c:v>463314637</c:v>
                </c:pt>
                <c:pt idx="3566">
                  <c:v>463426111</c:v>
                </c:pt>
                <c:pt idx="3567">
                  <c:v>463526097</c:v>
                </c:pt>
                <c:pt idx="3568">
                  <c:v>463660939</c:v>
                </c:pt>
                <c:pt idx="3569">
                  <c:v>463785495</c:v>
                </c:pt>
                <c:pt idx="3570">
                  <c:v>463898516</c:v>
                </c:pt>
                <c:pt idx="3571">
                  <c:v>464010648</c:v>
                </c:pt>
                <c:pt idx="3572">
                  <c:v>464108328</c:v>
                </c:pt>
                <c:pt idx="3573">
                  <c:v>464254949</c:v>
                </c:pt>
                <c:pt idx="3574">
                  <c:v>464353084</c:v>
                </c:pt>
                <c:pt idx="3575">
                  <c:v>464491245</c:v>
                </c:pt>
                <c:pt idx="3576">
                  <c:v>464620954</c:v>
                </c:pt>
                <c:pt idx="3577">
                  <c:v>464756256</c:v>
                </c:pt>
                <c:pt idx="3578">
                  <c:v>464918675</c:v>
                </c:pt>
                <c:pt idx="3579">
                  <c:v>465058508</c:v>
                </c:pt>
                <c:pt idx="3580">
                  <c:v>465188135</c:v>
                </c:pt>
                <c:pt idx="3581">
                  <c:v>465330402</c:v>
                </c:pt>
                <c:pt idx="3582">
                  <c:v>465462152</c:v>
                </c:pt>
                <c:pt idx="3583">
                  <c:v>465605100</c:v>
                </c:pt>
                <c:pt idx="3584">
                  <c:v>465757227</c:v>
                </c:pt>
                <c:pt idx="3585">
                  <c:v>465864237</c:v>
                </c:pt>
                <c:pt idx="3586">
                  <c:v>465996517</c:v>
                </c:pt>
                <c:pt idx="3587">
                  <c:v>466152824</c:v>
                </c:pt>
                <c:pt idx="3588">
                  <c:v>466276633</c:v>
                </c:pt>
                <c:pt idx="3589">
                  <c:v>466434936</c:v>
                </c:pt>
                <c:pt idx="3590">
                  <c:v>466550096</c:v>
                </c:pt>
                <c:pt idx="3591">
                  <c:v>466698164</c:v>
                </c:pt>
                <c:pt idx="3592">
                  <c:v>466809415</c:v>
                </c:pt>
                <c:pt idx="3593">
                  <c:v>466907717</c:v>
                </c:pt>
                <c:pt idx="3594">
                  <c:v>467103681</c:v>
                </c:pt>
                <c:pt idx="3595">
                  <c:v>467237750</c:v>
                </c:pt>
                <c:pt idx="3596">
                  <c:v>467410204</c:v>
                </c:pt>
                <c:pt idx="3597">
                  <c:v>467528413</c:v>
                </c:pt>
                <c:pt idx="3598">
                  <c:v>467685685</c:v>
                </c:pt>
                <c:pt idx="3599">
                  <c:v>467840097</c:v>
                </c:pt>
                <c:pt idx="3600">
                  <c:v>467969632</c:v>
                </c:pt>
                <c:pt idx="3601">
                  <c:v>468096117</c:v>
                </c:pt>
                <c:pt idx="3602">
                  <c:v>468267285</c:v>
                </c:pt>
                <c:pt idx="3603">
                  <c:v>468417838</c:v>
                </c:pt>
                <c:pt idx="3604">
                  <c:v>468566464</c:v>
                </c:pt>
                <c:pt idx="3605">
                  <c:v>468724296</c:v>
                </c:pt>
                <c:pt idx="3606">
                  <c:v>468857780</c:v>
                </c:pt>
                <c:pt idx="3607">
                  <c:v>468961550</c:v>
                </c:pt>
                <c:pt idx="3608">
                  <c:v>469084254</c:v>
                </c:pt>
                <c:pt idx="3609">
                  <c:v>469233027</c:v>
                </c:pt>
                <c:pt idx="3610">
                  <c:v>469346484</c:v>
                </c:pt>
                <c:pt idx="3611">
                  <c:v>469444865</c:v>
                </c:pt>
                <c:pt idx="3612">
                  <c:v>469590038</c:v>
                </c:pt>
                <c:pt idx="3613">
                  <c:v>469753472</c:v>
                </c:pt>
                <c:pt idx="3614">
                  <c:v>469910073</c:v>
                </c:pt>
                <c:pt idx="3615">
                  <c:v>470034610</c:v>
                </c:pt>
                <c:pt idx="3616">
                  <c:v>470141749</c:v>
                </c:pt>
                <c:pt idx="3617">
                  <c:v>470226113</c:v>
                </c:pt>
                <c:pt idx="3618">
                  <c:v>470337415</c:v>
                </c:pt>
                <c:pt idx="3619">
                  <c:v>470448465</c:v>
                </c:pt>
                <c:pt idx="3620">
                  <c:v>470567692</c:v>
                </c:pt>
                <c:pt idx="3621">
                  <c:v>470679769</c:v>
                </c:pt>
                <c:pt idx="3622">
                  <c:v>470792653</c:v>
                </c:pt>
                <c:pt idx="3623">
                  <c:v>470956032</c:v>
                </c:pt>
                <c:pt idx="3624">
                  <c:v>471114123</c:v>
                </c:pt>
                <c:pt idx="3625">
                  <c:v>471280510</c:v>
                </c:pt>
                <c:pt idx="3626">
                  <c:v>471436878</c:v>
                </c:pt>
                <c:pt idx="3627">
                  <c:v>471562773</c:v>
                </c:pt>
                <c:pt idx="3628">
                  <c:v>471702250</c:v>
                </c:pt>
                <c:pt idx="3629">
                  <c:v>471845875</c:v>
                </c:pt>
                <c:pt idx="3630">
                  <c:v>471981471</c:v>
                </c:pt>
                <c:pt idx="3631">
                  <c:v>472090130</c:v>
                </c:pt>
                <c:pt idx="3632">
                  <c:v>472194738</c:v>
                </c:pt>
                <c:pt idx="3633">
                  <c:v>472323867</c:v>
                </c:pt>
                <c:pt idx="3634">
                  <c:v>472433641</c:v>
                </c:pt>
                <c:pt idx="3635">
                  <c:v>472551157</c:v>
                </c:pt>
                <c:pt idx="3636">
                  <c:v>472616533</c:v>
                </c:pt>
                <c:pt idx="3637">
                  <c:v>472739664</c:v>
                </c:pt>
                <c:pt idx="3638">
                  <c:v>472892453</c:v>
                </c:pt>
                <c:pt idx="3639">
                  <c:v>473049796</c:v>
                </c:pt>
                <c:pt idx="3640">
                  <c:v>473167882</c:v>
                </c:pt>
                <c:pt idx="3641">
                  <c:v>473288591</c:v>
                </c:pt>
                <c:pt idx="3642">
                  <c:v>473444293</c:v>
                </c:pt>
                <c:pt idx="3643">
                  <c:v>473571719</c:v>
                </c:pt>
                <c:pt idx="3644">
                  <c:v>473718557</c:v>
                </c:pt>
                <c:pt idx="3645">
                  <c:v>473860237</c:v>
                </c:pt>
                <c:pt idx="3646">
                  <c:v>473982474</c:v>
                </c:pt>
                <c:pt idx="3647">
                  <c:v>474075333</c:v>
                </c:pt>
                <c:pt idx="3648">
                  <c:v>474167467</c:v>
                </c:pt>
                <c:pt idx="3649">
                  <c:v>474284660</c:v>
                </c:pt>
                <c:pt idx="3650">
                  <c:v>474466414</c:v>
                </c:pt>
                <c:pt idx="3651">
                  <c:v>474591935</c:v>
                </c:pt>
                <c:pt idx="3652">
                  <c:v>474755031</c:v>
                </c:pt>
                <c:pt idx="3653">
                  <c:v>474900954</c:v>
                </c:pt>
                <c:pt idx="3654">
                  <c:v>475024380</c:v>
                </c:pt>
                <c:pt idx="3655">
                  <c:v>475138767</c:v>
                </c:pt>
                <c:pt idx="3656">
                  <c:v>475252821</c:v>
                </c:pt>
                <c:pt idx="3657">
                  <c:v>475341819</c:v>
                </c:pt>
                <c:pt idx="3658">
                  <c:v>475489021</c:v>
                </c:pt>
                <c:pt idx="3659">
                  <c:v>475610438</c:v>
                </c:pt>
                <c:pt idx="3660">
                  <c:v>475746859</c:v>
                </c:pt>
                <c:pt idx="3661">
                  <c:v>475881294</c:v>
                </c:pt>
                <c:pt idx="3662">
                  <c:v>476005969</c:v>
                </c:pt>
                <c:pt idx="3663">
                  <c:v>476160837</c:v>
                </c:pt>
                <c:pt idx="3664">
                  <c:v>476252074</c:v>
                </c:pt>
                <c:pt idx="3665">
                  <c:v>476377293</c:v>
                </c:pt>
                <c:pt idx="3666">
                  <c:v>476518958</c:v>
                </c:pt>
                <c:pt idx="3667">
                  <c:v>476633269</c:v>
                </c:pt>
                <c:pt idx="3668">
                  <c:v>476757548</c:v>
                </c:pt>
                <c:pt idx="3669">
                  <c:v>476878254</c:v>
                </c:pt>
                <c:pt idx="3670">
                  <c:v>477020831</c:v>
                </c:pt>
                <c:pt idx="3671">
                  <c:v>477131737</c:v>
                </c:pt>
                <c:pt idx="3672">
                  <c:v>477281908</c:v>
                </c:pt>
                <c:pt idx="3673">
                  <c:v>477400689</c:v>
                </c:pt>
                <c:pt idx="3674">
                  <c:v>477480183</c:v>
                </c:pt>
                <c:pt idx="3675">
                  <c:v>477565857</c:v>
                </c:pt>
                <c:pt idx="3676">
                  <c:v>477723977</c:v>
                </c:pt>
                <c:pt idx="3677">
                  <c:v>477847880</c:v>
                </c:pt>
                <c:pt idx="3678">
                  <c:v>477980999</c:v>
                </c:pt>
                <c:pt idx="3679">
                  <c:v>478098789</c:v>
                </c:pt>
                <c:pt idx="3680">
                  <c:v>478224401</c:v>
                </c:pt>
                <c:pt idx="3681">
                  <c:v>478376926</c:v>
                </c:pt>
                <c:pt idx="3682">
                  <c:v>478482917</c:v>
                </c:pt>
                <c:pt idx="3683">
                  <c:v>478617148</c:v>
                </c:pt>
                <c:pt idx="3684">
                  <c:v>478789731</c:v>
                </c:pt>
                <c:pt idx="3685">
                  <c:v>478923337</c:v>
                </c:pt>
                <c:pt idx="3686">
                  <c:v>479094454</c:v>
                </c:pt>
                <c:pt idx="3687">
                  <c:v>479230867</c:v>
                </c:pt>
                <c:pt idx="3688">
                  <c:v>479364122</c:v>
                </c:pt>
                <c:pt idx="3689">
                  <c:v>479515656</c:v>
                </c:pt>
                <c:pt idx="3690">
                  <c:v>479645245</c:v>
                </c:pt>
                <c:pt idx="3691">
                  <c:v>479815767</c:v>
                </c:pt>
                <c:pt idx="3692">
                  <c:v>479965678</c:v>
                </c:pt>
                <c:pt idx="3693">
                  <c:v>480100271</c:v>
                </c:pt>
                <c:pt idx="3694">
                  <c:v>480251531</c:v>
                </c:pt>
                <c:pt idx="3695">
                  <c:v>480375112</c:v>
                </c:pt>
                <c:pt idx="3696">
                  <c:v>480513663</c:v>
                </c:pt>
                <c:pt idx="3697">
                  <c:v>480678543</c:v>
                </c:pt>
                <c:pt idx="3698">
                  <c:v>480798224</c:v>
                </c:pt>
                <c:pt idx="3699">
                  <c:v>480928537</c:v>
                </c:pt>
                <c:pt idx="3700">
                  <c:v>481019041</c:v>
                </c:pt>
                <c:pt idx="3701">
                  <c:v>481185358</c:v>
                </c:pt>
                <c:pt idx="3702">
                  <c:v>481334832</c:v>
                </c:pt>
                <c:pt idx="3703">
                  <c:v>481461395</c:v>
                </c:pt>
                <c:pt idx="3704">
                  <c:v>481593433</c:v>
                </c:pt>
                <c:pt idx="3705">
                  <c:v>481686374</c:v>
                </c:pt>
                <c:pt idx="3706">
                  <c:v>481775103</c:v>
                </c:pt>
                <c:pt idx="3707">
                  <c:v>481904316</c:v>
                </c:pt>
                <c:pt idx="3708">
                  <c:v>482026231</c:v>
                </c:pt>
                <c:pt idx="3709">
                  <c:v>482166845</c:v>
                </c:pt>
                <c:pt idx="3710">
                  <c:v>482301611</c:v>
                </c:pt>
                <c:pt idx="3711">
                  <c:v>482433096</c:v>
                </c:pt>
                <c:pt idx="3712">
                  <c:v>482511478</c:v>
                </c:pt>
                <c:pt idx="3713">
                  <c:v>482630901</c:v>
                </c:pt>
                <c:pt idx="3714">
                  <c:v>482760097</c:v>
                </c:pt>
                <c:pt idx="3715">
                  <c:v>482835169</c:v>
                </c:pt>
                <c:pt idx="3716">
                  <c:v>482932184</c:v>
                </c:pt>
                <c:pt idx="3717">
                  <c:v>483083688</c:v>
                </c:pt>
                <c:pt idx="3718">
                  <c:v>483182180</c:v>
                </c:pt>
                <c:pt idx="3719">
                  <c:v>483328673</c:v>
                </c:pt>
                <c:pt idx="3720">
                  <c:v>483443782</c:v>
                </c:pt>
                <c:pt idx="3721">
                  <c:v>483574366</c:v>
                </c:pt>
                <c:pt idx="3722">
                  <c:v>483716156</c:v>
                </c:pt>
                <c:pt idx="3723">
                  <c:v>483830567</c:v>
                </c:pt>
                <c:pt idx="3724">
                  <c:v>483913063</c:v>
                </c:pt>
                <c:pt idx="3725">
                  <c:v>484020816</c:v>
                </c:pt>
                <c:pt idx="3726">
                  <c:v>484161946</c:v>
                </c:pt>
                <c:pt idx="3727">
                  <c:v>484289653</c:v>
                </c:pt>
                <c:pt idx="3728">
                  <c:v>484442242</c:v>
                </c:pt>
                <c:pt idx="3729">
                  <c:v>484604430</c:v>
                </c:pt>
                <c:pt idx="3730">
                  <c:v>484729278</c:v>
                </c:pt>
                <c:pt idx="3731">
                  <c:v>484834588</c:v>
                </c:pt>
                <c:pt idx="3732">
                  <c:v>484987973</c:v>
                </c:pt>
                <c:pt idx="3733">
                  <c:v>485095536</c:v>
                </c:pt>
                <c:pt idx="3734">
                  <c:v>485216668</c:v>
                </c:pt>
                <c:pt idx="3735">
                  <c:v>485347474</c:v>
                </c:pt>
                <c:pt idx="3736">
                  <c:v>485476418</c:v>
                </c:pt>
                <c:pt idx="3737">
                  <c:v>485593741</c:v>
                </c:pt>
                <c:pt idx="3738">
                  <c:v>485728711</c:v>
                </c:pt>
                <c:pt idx="3739">
                  <c:v>485880413</c:v>
                </c:pt>
                <c:pt idx="3740">
                  <c:v>486003909</c:v>
                </c:pt>
                <c:pt idx="3741">
                  <c:v>486102341</c:v>
                </c:pt>
                <c:pt idx="3742">
                  <c:v>486212396</c:v>
                </c:pt>
                <c:pt idx="3743">
                  <c:v>486360962</c:v>
                </c:pt>
                <c:pt idx="3744">
                  <c:v>486480413</c:v>
                </c:pt>
                <c:pt idx="3745">
                  <c:v>486612426</c:v>
                </c:pt>
                <c:pt idx="3746">
                  <c:v>486797065</c:v>
                </c:pt>
                <c:pt idx="3747">
                  <c:v>486924961</c:v>
                </c:pt>
                <c:pt idx="3748">
                  <c:v>487046755</c:v>
                </c:pt>
                <c:pt idx="3749">
                  <c:v>487198468</c:v>
                </c:pt>
                <c:pt idx="3750">
                  <c:v>487337211</c:v>
                </c:pt>
                <c:pt idx="3751">
                  <c:v>487459936</c:v>
                </c:pt>
                <c:pt idx="3752">
                  <c:v>487573519</c:v>
                </c:pt>
                <c:pt idx="3753">
                  <c:v>487716328</c:v>
                </c:pt>
                <c:pt idx="3754">
                  <c:v>487829129</c:v>
                </c:pt>
                <c:pt idx="3755">
                  <c:v>487975816</c:v>
                </c:pt>
                <c:pt idx="3756">
                  <c:v>488093964</c:v>
                </c:pt>
                <c:pt idx="3757">
                  <c:v>488242999</c:v>
                </c:pt>
                <c:pt idx="3758">
                  <c:v>488360796</c:v>
                </c:pt>
                <c:pt idx="3759">
                  <c:v>488485707</c:v>
                </c:pt>
                <c:pt idx="3760">
                  <c:v>488581973</c:v>
                </c:pt>
                <c:pt idx="3761">
                  <c:v>488713985</c:v>
                </c:pt>
                <c:pt idx="3762">
                  <c:v>488850642</c:v>
                </c:pt>
                <c:pt idx="3763">
                  <c:v>488934726</c:v>
                </c:pt>
                <c:pt idx="3764">
                  <c:v>489059210</c:v>
                </c:pt>
                <c:pt idx="3765">
                  <c:v>489191851</c:v>
                </c:pt>
                <c:pt idx="3766">
                  <c:v>489311249</c:v>
                </c:pt>
                <c:pt idx="3767">
                  <c:v>489410311</c:v>
                </c:pt>
                <c:pt idx="3768">
                  <c:v>489549655</c:v>
                </c:pt>
                <c:pt idx="3769">
                  <c:v>489742407</c:v>
                </c:pt>
                <c:pt idx="3770">
                  <c:v>489858449</c:v>
                </c:pt>
                <c:pt idx="3771">
                  <c:v>490005649</c:v>
                </c:pt>
                <c:pt idx="3772">
                  <c:v>490114953</c:v>
                </c:pt>
                <c:pt idx="3773">
                  <c:v>490249677</c:v>
                </c:pt>
                <c:pt idx="3774">
                  <c:v>490400137</c:v>
                </c:pt>
                <c:pt idx="3775">
                  <c:v>490540024</c:v>
                </c:pt>
                <c:pt idx="3776">
                  <c:v>490685506</c:v>
                </c:pt>
                <c:pt idx="3777">
                  <c:v>490824922</c:v>
                </c:pt>
                <c:pt idx="3778">
                  <c:v>490986617</c:v>
                </c:pt>
                <c:pt idx="3779">
                  <c:v>491162216</c:v>
                </c:pt>
                <c:pt idx="3780">
                  <c:v>491298447</c:v>
                </c:pt>
                <c:pt idx="3781">
                  <c:v>491427792</c:v>
                </c:pt>
                <c:pt idx="3782">
                  <c:v>491551837</c:v>
                </c:pt>
                <c:pt idx="3783">
                  <c:v>491676101</c:v>
                </c:pt>
                <c:pt idx="3784">
                  <c:v>491793602</c:v>
                </c:pt>
                <c:pt idx="3785">
                  <c:v>491925098</c:v>
                </c:pt>
                <c:pt idx="3786">
                  <c:v>492022979</c:v>
                </c:pt>
                <c:pt idx="3787">
                  <c:v>492172566</c:v>
                </c:pt>
                <c:pt idx="3788">
                  <c:v>492308187</c:v>
                </c:pt>
                <c:pt idx="3789">
                  <c:v>492381947</c:v>
                </c:pt>
                <c:pt idx="3790">
                  <c:v>492519787</c:v>
                </c:pt>
                <c:pt idx="3791">
                  <c:v>492672272</c:v>
                </c:pt>
                <c:pt idx="3792">
                  <c:v>492844216</c:v>
                </c:pt>
                <c:pt idx="3793">
                  <c:v>493007333</c:v>
                </c:pt>
                <c:pt idx="3794">
                  <c:v>493150230</c:v>
                </c:pt>
                <c:pt idx="3795">
                  <c:v>493299302</c:v>
                </c:pt>
                <c:pt idx="3796">
                  <c:v>493429933</c:v>
                </c:pt>
                <c:pt idx="3797">
                  <c:v>493558638</c:v>
                </c:pt>
                <c:pt idx="3798">
                  <c:v>493688520</c:v>
                </c:pt>
                <c:pt idx="3799">
                  <c:v>493825531</c:v>
                </c:pt>
                <c:pt idx="3800">
                  <c:v>493984854</c:v>
                </c:pt>
                <c:pt idx="3801">
                  <c:v>494132519</c:v>
                </c:pt>
                <c:pt idx="3802">
                  <c:v>494282455</c:v>
                </c:pt>
                <c:pt idx="3803">
                  <c:v>494426563</c:v>
                </c:pt>
                <c:pt idx="3804">
                  <c:v>494538612</c:v>
                </c:pt>
                <c:pt idx="3805">
                  <c:v>494683428</c:v>
                </c:pt>
                <c:pt idx="3806">
                  <c:v>494808792</c:v>
                </c:pt>
                <c:pt idx="3807">
                  <c:v>494909854</c:v>
                </c:pt>
                <c:pt idx="3808">
                  <c:v>495093979</c:v>
                </c:pt>
                <c:pt idx="3809">
                  <c:v>495220950</c:v>
                </c:pt>
                <c:pt idx="3810">
                  <c:v>495384719</c:v>
                </c:pt>
                <c:pt idx="3811">
                  <c:v>495528551</c:v>
                </c:pt>
                <c:pt idx="3812">
                  <c:v>495612023</c:v>
                </c:pt>
                <c:pt idx="3813">
                  <c:v>495701298</c:v>
                </c:pt>
                <c:pt idx="3814">
                  <c:v>495805760</c:v>
                </c:pt>
                <c:pt idx="3815">
                  <c:v>495942883</c:v>
                </c:pt>
                <c:pt idx="3816">
                  <c:v>496079166</c:v>
                </c:pt>
                <c:pt idx="3817">
                  <c:v>496182868</c:v>
                </c:pt>
                <c:pt idx="3818">
                  <c:v>496314473</c:v>
                </c:pt>
                <c:pt idx="3819">
                  <c:v>496481378</c:v>
                </c:pt>
                <c:pt idx="3820">
                  <c:v>496653240</c:v>
                </c:pt>
                <c:pt idx="3821">
                  <c:v>496833164</c:v>
                </c:pt>
                <c:pt idx="3822">
                  <c:v>496992441</c:v>
                </c:pt>
                <c:pt idx="3823">
                  <c:v>497142319</c:v>
                </c:pt>
                <c:pt idx="3824">
                  <c:v>497279755</c:v>
                </c:pt>
                <c:pt idx="3825">
                  <c:v>497390504</c:v>
                </c:pt>
                <c:pt idx="3826">
                  <c:v>497529791</c:v>
                </c:pt>
                <c:pt idx="3827">
                  <c:v>497645338</c:v>
                </c:pt>
                <c:pt idx="3828">
                  <c:v>497821861</c:v>
                </c:pt>
                <c:pt idx="3829">
                  <c:v>497962350</c:v>
                </c:pt>
                <c:pt idx="3830">
                  <c:v>498058097</c:v>
                </c:pt>
                <c:pt idx="3831">
                  <c:v>498188993</c:v>
                </c:pt>
                <c:pt idx="3832">
                  <c:v>498345992</c:v>
                </c:pt>
                <c:pt idx="3833">
                  <c:v>498502051</c:v>
                </c:pt>
                <c:pt idx="3834">
                  <c:v>498642900</c:v>
                </c:pt>
                <c:pt idx="3835">
                  <c:v>498750350</c:v>
                </c:pt>
                <c:pt idx="3836">
                  <c:v>498883312</c:v>
                </c:pt>
                <c:pt idx="3837">
                  <c:v>499036046</c:v>
                </c:pt>
                <c:pt idx="3838">
                  <c:v>499151757</c:v>
                </c:pt>
                <c:pt idx="3839">
                  <c:v>499298816</c:v>
                </c:pt>
                <c:pt idx="3840">
                  <c:v>499459291</c:v>
                </c:pt>
                <c:pt idx="3841">
                  <c:v>499570552</c:v>
                </c:pt>
                <c:pt idx="3842">
                  <c:v>499666605</c:v>
                </c:pt>
                <c:pt idx="3843">
                  <c:v>499766811</c:v>
                </c:pt>
                <c:pt idx="3844">
                  <c:v>499918711</c:v>
                </c:pt>
                <c:pt idx="3845">
                  <c:v>500051579</c:v>
                </c:pt>
                <c:pt idx="3846">
                  <c:v>500144948</c:v>
                </c:pt>
                <c:pt idx="3847">
                  <c:v>500287542</c:v>
                </c:pt>
                <c:pt idx="3848">
                  <c:v>500456974</c:v>
                </c:pt>
                <c:pt idx="3849">
                  <c:v>500594698</c:v>
                </c:pt>
                <c:pt idx="3850">
                  <c:v>500691901</c:v>
                </c:pt>
                <c:pt idx="3851">
                  <c:v>500791914</c:v>
                </c:pt>
                <c:pt idx="3852">
                  <c:v>500914384</c:v>
                </c:pt>
                <c:pt idx="3853">
                  <c:v>501045279</c:v>
                </c:pt>
                <c:pt idx="3854">
                  <c:v>501170649</c:v>
                </c:pt>
                <c:pt idx="3855">
                  <c:v>501357254</c:v>
                </c:pt>
                <c:pt idx="3856">
                  <c:v>501493507</c:v>
                </c:pt>
                <c:pt idx="3857">
                  <c:v>501618662</c:v>
                </c:pt>
                <c:pt idx="3858">
                  <c:v>501707837</c:v>
                </c:pt>
                <c:pt idx="3859">
                  <c:v>501816294</c:v>
                </c:pt>
                <c:pt idx="3860">
                  <c:v>501978685</c:v>
                </c:pt>
                <c:pt idx="3861">
                  <c:v>502114023</c:v>
                </c:pt>
                <c:pt idx="3862">
                  <c:v>502244104</c:v>
                </c:pt>
                <c:pt idx="3863">
                  <c:v>502363917</c:v>
                </c:pt>
                <c:pt idx="3864">
                  <c:v>502479235</c:v>
                </c:pt>
                <c:pt idx="3865">
                  <c:v>502603170</c:v>
                </c:pt>
                <c:pt idx="3866">
                  <c:v>502701294</c:v>
                </c:pt>
                <c:pt idx="3867">
                  <c:v>502824410</c:v>
                </c:pt>
                <c:pt idx="3868">
                  <c:v>502927843</c:v>
                </c:pt>
                <c:pt idx="3869">
                  <c:v>503002163</c:v>
                </c:pt>
                <c:pt idx="3870">
                  <c:v>503123493</c:v>
                </c:pt>
                <c:pt idx="3871">
                  <c:v>503234797</c:v>
                </c:pt>
                <c:pt idx="3872">
                  <c:v>503355324</c:v>
                </c:pt>
                <c:pt idx="3873">
                  <c:v>503501383</c:v>
                </c:pt>
                <c:pt idx="3874">
                  <c:v>503625394</c:v>
                </c:pt>
                <c:pt idx="3875">
                  <c:v>503729888</c:v>
                </c:pt>
                <c:pt idx="3876">
                  <c:v>503859411</c:v>
                </c:pt>
                <c:pt idx="3877">
                  <c:v>503974303</c:v>
                </c:pt>
                <c:pt idx="3878">
                  <c:v>504112680</c:v>
                </c:pt>
                <c:pt idx="3879">
                  <c:v>504272273</c:v>
                </c:pt>
                <c:pt idx="3880">
                  <c:v>504401010</c:v>
                </c:pt>
                <c:pt idx="3881">
                  <c:v>504528097</c:v>
                </c:pt>
                <c:pt idx="3882">
                  <c:v>504647146</c:v>
                </c:pt>
                <c:pt idx="3883">
                  <c:v>504747904</c:v>
                </c:pt>
                <c:pt idx="3884">
                  <c:v>504882500</c:v>
                </c:pt>
                <c:pt idx="3885">
                  <c:v>505006367</c:v>
                </c:pt>
                <c:pt idx="3886">
                  <c:v>505095058</c:v>
                </c:pt>
                <c:pt idx="3887">
                  <c:v>505211957</c:v>
                </c:pt>
                <c:pt idx="3888">
                  <c:v>505349502</c:v>
                </c:pt>
                <c:pt idx="3889">
                  <c:v>505505534</c:v>
                </c:pt>
                <c:pt idx="3890">
                  <c:v>505632246</c:v>
                </c:pt>
                <c:pt idx="3891">
                  <c:v>505780014</c:v>
                </c:pt>
                <c:pt idx="3892">
                  <c:v>505917263</c:v>
                </c:pt>
                <c:pt idx="3893">
                  <c:v>506084151</c:v>
                </c:pt>
                <c:pt idx="3894">
                  <c:v>506261358</c:v>
                </c:pt>
                <c:pt idx="3895">
                  <c:v>506370351</c:v>
                </c:pt>
                <c:pt idx="3896">
                  <c:v>506474182</c:v>
                </c:pt>
                <c:pt idx="3897">
                  <c:v>506618159</c:v>
                </c:pt>
                <c:pt idx="3898">
                  <c:v>506794109</c:v>
                </c:pt>
                <c:pt idx="3899">
                  <c:v>506943037</c:v>
                </c:pt>
                <c:pt idx="3900">
                  <c:v>507092843</c:v>
                </c:pt>
                <c:pt idx="3901">
                  <c:v>507196130</c:v>
                </c:pt>
                <c:pt idx="3902">
                  <c:v>507318445</c:v>
                </c:pt>
                <c:pt idx="3903">
                  <c:v>507440956</c:v>
                </c:pt>
                <c:pt idx="3904">
                  <c:v>507579133</c:v>
                </c:pt>
                <c:pt idx="3905">
                  <c:v>507721552</c:v>
                </c:pt>
                <c:pt idx="3906">
                  <c:v>507857438</c:v>
                </c:pt>
                <c:pt idx="3907">
                  <c:v>507967619</c:v>
                </c:pt>
                <c:pt idx="3908">
                  <c:v>508017917</c:v>
                </c:pt>
                <c:pt idx="3909">
                  <c:v>508214706</c:v>
                </c:pt>
                <c:pt idx="3910">
                  <c:v>508308390</c:v>
                </c:pt>
                <c:pt idx="3911">
                  <c:v>508402907</c:v>
                </c:pt>
                <c:pt idx="3912">
                  <c:v>508535026</c:v>
                </c:pt>
                <c:pt idx="3913">
                  <c:v>508654437</c:v>
                </c:pt>
                <c:pt idx="3914">
                  <c:v>508804452</c:v>
                </c:pt>
                <c:pt idx="3915">
                  <c:v>508907253</c:v>
                </c:pt>
                <c:pt idx="3916">
                  <c:v>509061871</c:v>
                </c:pt>
                <c:pt idx="3917">
                  <c:v>509246540</c:v>
                </c:pt>
                <c:pt idx="3918">
                  <c:v>509365080</c:v>
                </c:pt>
                <c:pt idx="3919">
                  <c:v>509449789</c:v>
                </c:pt>
                <c:pt idx="3920">
                  <c:v>509584630</c:v>
                </c:pt>
                <c:pt idx="3921">
                  <c:v>509721281</c:v>
                </c:pt>
                <c:pt idx="3922">
                  <c:v>509846296</c:v>
                </c:pt>
                <c:pt idx="3923">
                  <c:v>509990692</c:v>
                </c:pt>
                <c:pt idx="3924">
                  <c:v>510147186</c:v>
                </c:pt>
                <c:pt idx="3925">
                  <c:v>510262033</c:v>
                </c:pt>
                <c:pt idx="3926">
                  <c:v>510375826</c:v>
                </c:pt>
                <c:pt idx="3927">
                  <c:v>510539435</c:v>
                </c:pt>
                <c:pt idx="3928">
                  <c:v>510618037</c:v>
                </c:pt>
                <c:pt idx="3929">
                  <c:v>510778041</c:v>
                </c:pt>
                <c:pt idx="3930">
                  <c:v>510897161</c:v>
                </c:pt>
                <c:pt idx="3931">
                  <c:v>511042580</c:v>
                </c:pt>
                <c:pt idx="3932">
                  <c:v>511190475</c:v>
                </c:pt>
                <c:pt idx="3933">
                  <c:v>511344233</c:v>
                </c:pt>
                <c:pt idx="3934">
                  <c:v>511452047</c:v>
                </c:pt>
                <c:pt idx="3935">
                  <c:v>511557159</c:v>
                </c:pt>
                <c:pt idx="3936">
                  <c:v>511661882</c:v>
                </c:pt>
                <c:pt idx="3937">
                  <c:v>511785071</c:v>
                </c:pt>
                <c:pt idx="3938">
                  <c:v>511931059</c:v>
                </c:pt>
                <c:pt idx="3939">
                  <c:v>512024140</c:v>
                </c:pt>
                <c:pt idx="3940">
                  <c:v>512160215</c:v>
                </c:pt>
                <c:pt idx="3941">
                  <c:v>512295764</c:v>
                </c:pt>
                <c:pt idx="3942">
                  <c:v>512416139</c:v>
                </c:pt>
                <c:pt idx="3943">
                  <c:v>512523744</c:v>
                </c:pt>
                <c:pt idx="3944">
                  <c:v>512696097</c:v>
                </c:pt>
                <c:pt idx="3945">
                  <c:v>512834748</c:v>
                </c:pt>
                <c:pt idx="3946">
                  <c:v>512970280</c:v>
                </c:pt>
                <c:pt idx="3947">
                  <c:v>513117493</c:v>
                </c:pt>
                <c:pt idx="3948">
                  <c:v>513232951</c:v>
                </c:pt>
                <c:pt idx="3949">
                  <c:v>513354735</c:v>
                </c:pt>
                <c:pt idx="3950">
                  <c:v>513465883</c:v>
                </c:pt>
                <c:pt idx="3951">
                  <c:v>513604043</c:v>
                </c:pt>
                <c:pt idx="3952">
                  <c:v>513739028</c:v>
                </c:pt>
                <c:pt idx="3953">
                  <c:v>513872062</c:v>
                </c:pt>
                <c:pt idx="3954">
                  <c:v>513999969</c:v>
                </c:pt>
                <c:pt idx="3955">
                  <c:v>514098336</c:v>
                </c:pt>
                <c:pt idx="3956">
                  <c:v>514233115</c:v>
                </c:pt>
                <c:pt idx="3957">
                  <c:v>514368484</c:v>
                </c:pt>
                <c:pt idx="3958">
                  <c:v>514463944</c:v>
                </c:pt>
                <c:pt idx="3959">
                  <c:v>514572744</c:v>
                </c:pt>
                <c:pt idx="3960">
                  <c:v>514710685</c:v>
                </c:pt>
                <c:pt idx="3961">
                  <c:v>514836768</c:v>
                </c:pt>
                <c:pt idx="3962">
                  <c:v>514933459</c:v>
                </c:pt>
                <c:pt idx="3963">
                  <c:v>515047294</c:v>
                </c:pt>
                <c:pt idx="3964">
                  <c:v>515182171</c:v>
                </c:pt>
                <c:pt idx="3965">
                  <c:v>515304614</c:v>
                </c:pt>
                <c:pt idx="3966">
                  <c:v>515419336</c:v>
                </c:pt>
                <c:pt idx="3967">
                  <c:v>515554474</c:v>
                </c:pt>
                <c:pt idx="3968">
                  <c:v>515662717</c:v>
                </c:pt>
                <c:pt idx="3969">
                  <c:v>515731913</c:v>
                </c:pt>
                <c:pt idx="3970">
                  <c:v>515960153</c:v>
                </c:pt>
                <c:pt idx="3971">
                  <c:v>516106820</c:v>
                </c:pt>
                <c:pt idx="3972">
                  <c:v>516239400</c:v>
                </c:pt>
                <c:pt idx="3973">
                  <c:v>516372997</c:v>
                </c:pt>
                <c:pt idx="3974">
                  <c:v>516494333</c:v>
                </c:pt>
                <c:pt idx="3975">
                  <c:v>516662743</c:v>
                </c:pt>
                <c:pt idx="3976">
                  <c:v>516792836</c:v>
                </c:pt>
                <c:pt idx="3977">
                  <c:v>516919318</c:v>
                </c:pt>
                <c:pt idx="3978">
                  <c:v>517044492</c:v>
                </c:pt>
                <c:pt idx="3979">
                  <c:v>517134104</c:v>
                </c:pt>
                <c:pt idx="3980">
                  <c:v>517271605</c:v>
                </c:pt>
                <c:pt idx="3981">
                  <c:v>517430481</c:v>
                </c:pt>
                <c:pt idx="3982">
                  <c:v>517526212</c:v>
                </c:pt>
                <c:pt idx="3983">
                  <c:v>517681782</c:v>
                </c:pt>
                <c:pt idx="3984">
                  <c:v>517808504</c:v>
                </c:pt>
                <c:pt idx="3985">
                  <c:v>517889091</c:v>
                </c:pt>
                <c:pt idx="3986">
                  <c:v>518060104</c:v>
                </c:pt>
                <c:pt idx="3987">
                  <c:v>518210507</c:v>
                </c:pt>
                <c:pt idx="3988">
                  <c:v>518352103</c:v>
                </c:pt>
                <c:pt idx="3989">
                  <c:v>518481920</c:v>
                </c:pt>
                <c:pt idx="3990">
                  <c:v>518628219</c:v>
                </c:pt>
                <c:pt idx="3991">
                  <c:v>518792485</c:v>
                </c:pt>
                <c:pt idx="3992">
                  <c:v>518909500</c:v>
                </c:pt>
                <c:pt idx="3993">
                  <c:v>519032394</c:v>
                </c:pt>
                <c:pt idx="3994">
                  <c:v>519121147</c:v>
                </c:pt>
                <c:pt idx="3995">
                  <c:v>519265147</c:v>
                </c:pt>
                <c:pt idx="3996">
                  <c:v>519406780</c:v>
                </c:pt>
                <c:pt idx="3997">
                  <c:v>519560798</c:v>
                </c:pt>
                <c:pt idx="3998">
                  <c:v>519710681</c:v>
                </c:pt>
                <c:pt idx="3999">
                  <c:v>519852632</c:v>
                </c:pt>
                <c:pt idx="4000">
                  <c:v>519945079</c:v>
                </c:pt>
                <c:pt idx="4001">
                  <c:v>520063249</c:v>
                </c:pt>
                <c:pt idx="4002">
                  <c:v>520221911</c:v>
                </c:pt>
                <c:pt idx="4003">
                  <c:v>520327316</c:v>
                </c:pt>
                <c:pt idx="4004">
                  <c:v>520407860</c:v>
                </c:pt>
                <c:pt idx="4005">
                  <c:v>520572119</c:v>
                </c:pt>
                <c:pt idx="4006">
                  <c:v>520718182</c:v>
                </c:pt>
                <c:pt idx="4007">
                  <c:v>520842895</c:v>
                </c:pt>
                <c:pt idx="4008">
                  <c:v>520978783</c:v>
                </c:pt>
                <c:pt idx="4009">
                  <c:v>521109066</c:v>
                </c:pt>
                <c:pt idx="4010">
                  <c:v>521208073</c:v>
                </c:pt>
                <c:pt idx="4011">
                  <c:v>521349447</c:v>
                </c:pt>
                <c:pt idx="4012">
                  <c:v>521515775</c:v>
                </c:pt>
                <c:pt idx="4013">
                  <c:v>521625546</c:v>
                </c:pt>
                <c:pt idx="4014">
                  <c:v>521757212</c:v>
                </c:pt>
                <c:pt idx="4015">
                  <c:v>521923544</c:v>
                </c:pt>
                <c:pt idx="4016">
                  <c:v>522058674</c:v>
                </c:pt>
                <c:pt idx="4017">
                  <c:v>522211937</c:v>
                </c:pt>
                <c:pt idx="4018">
                  <c:v>522393499</c:v>
                </c:pt>
                <c:pt idx="4019">
                  <c:v>522551073</c:v>
                </c:pt>
                <c:pt idx="4020">
                  <c:v>522693556</c:v>
                </c:pt>
                <c:pt idx="4021">
                  <c:v>522846441</c:v>
                </c:pt>
                <c:pt idx="4022">
                  <c:v>522998644</c:v>
                </c:pt>
                <c:pt idx="4023">
                  <c:v>523106621</c:v>
                </c:pt>
                <c:pt idx="4024">
                  <c:v>523219383</c:v>
                </c:pt>
                <c:pt idx="4025">
                  <c:v>523341605</c:v>
                </c:pt>
                <c:pt idx="4026">
                  <c:v>523457385</c:v>
                </c:pt>
                <c:pt idx="4027">
                  <c:v>523561235</c:v>
                </c:pt>
                <c:pt idx="4028">
                  <c:v>523695383</c:v>
                </c:pt>
                <c:pt idx="4029">
                  <c:v>523830317</c:v>
                </c:pt>
                <c:pt idx="4030">
                  <c:v>523977654</c:v>
                </c:pt>
                <c:pt idx="4031">
                  <c:v>524130940</c:v>
                </c:pt>
                <c:pt idx="4032">
                  <c:v>524226829</c:v>
                </c:pt>
                <c:pt idx="4033">
                  <c:v>524357998</c:v>
                </c:pt>
                <c:pt idx="4034">
                  <c:v>524535090</c:v>
                </c:pt>
                <c:pt idx="4035">
                  <c:v>524666752</c:v>
                </c:pt>
                <c:pt idx="4036">
                  <c:v>524810586</c:v>
                </c:pt>
                <c:pt idx="4037">
                  <c:v>524961133</c:v>
                </c:pt>
                <c:pt idx="4038">
                  <c:v>525062084</c:v>
                </c:pt>
                <c:pt idx="4039">
                  <c:v>525146808</c:v>
                </c:pt>
                <c:pt idx="4040">
                  <c:v>525258772</c:v>
                </c:pt>
                <c:pt idx="4041">
                  <c:v>525398209</c:v>
                </c:pt>
                <c:pt idx="4042">
                  <c:v>525530119</c:v>
                </c:pt>
                <c:pt idx="4043">
                  <c:v>525626083</c:v>
                </c:pt>
                <c:pt idx="4044">
                  <c:v>525786139</c:v>
                </c:pt>
                <c:pt idx="4045">
                  <c:v>525925503</c:v>
                </c:pt>
                <c:pt idx="4046">
                  <c:v>526066566</c:v>
                </c:pt>
                <c:pt idx="4047">
                  <c:v>526186331</c:v>
                </c:pt>
                <c:pt idx="4048">
                  <c:v>526292776</c:v>
                </c:pt>
                <c:pt idx="4049">
                  <c:v>526412105</c:v>
                </c:pt>
                <c:pt idx="4050">
                  <c:v>526551839</c:v>
                </c:pt>
                <c:pt idx="4051">
                  <c:v>526669652</c:v>
                </c:pt>
                <c:pt idx="4052">
                  <c:v>526825675</c:v>
                </c:pt>
                <c:pt idx="4053">
                  <c:v>526968634</c:v>
                </c:pt>
                <c:pt idx="4054">
                  <c:v>527100328</c:v>
                </c:pt>
                <c:pt idx="4055">
                  <c:v>527211219</c:v>
                </c:pt>
                <c:pt idx="4056">
                  <c:v>527316360</c:v>
                </c:pt>
                <c:pt idx="4057">
                  <c:v>527487163</c:v>
                </c:pt>
                <c:pt idx="4058">
                  <c:v>527617084</c:v>
                </c:pt>
                <c:pt idx="4059">
                  <c:v>527745619</c:v>
                </c:pt>
                <c:pt idx="4060">
                  <c:v>527866354</c:v>
                </c:pt>
                <c:pt idx="4061">
                  <c:v>527966547</c:v>
                </c:pt>
                <c:pt idx="4062">
                  <c:v>528072097</c:v>
                </c:pt>
                <c:pt idx="4063">
                  <c:v>528155704</c:v>
                </c:pt>
                <c:pt idx="4064">
                  <c:v>528290385</c:v>
                </c:pt>
                <c:pt idx="4065">
                  <c:v>528413826</c:v>
                </c:pt>
                <c:pt idx="4066">
                  <c:v>528476982</c:v>
                </c:pt>
                <c:pt idx="4067">
                  <c:v>528567262</c:v>
                </c:pt>
                <c:pt idx="4068">
                  <c:v>528701427</c:v>
                </c:pt>
                <c:pt idx="4069">
                  <c:v>528800283</c:v>
                </c:pt>
                <c:pt idx="4070">
                  <c:v>528937688</c:v>
                </c:pt>
                <c:pt idx="4071">
                  <c:v>529062496</c:v>
                </c:pt>
                <c:pt idx="4072">
                  <c:v>529176118</c:v>
                </c:pt>
                <c:pt idx="4073">
                  <c:v>529327891</c:v>
                </c:pt>
                <c:pt idx="4074">
                  <c:v>529460945</c:v>
                </c:pt>
                <c:pt idx="4075">
                  <c:v>529559420</c:v>
                </c:pt>
                <c:pt idx="4076">
                  <c:v>529708687</c:v>
                </c:pt>
                <c:pt idx="4077">
                  <c:v>529847655</c:v>
                </c:pt>
                <c:pt idx="4078">
                  <c:v>529948566</c:v>
                </c:pt>
                <c:pt idx="4079">
                  <c:v>530077833</c:v>
                </c:pt>
                <c:pt idx="4080">
                  <c:v>530220360</c:v>
                </c:pt>
                <c:pt idx="4081">
                  <c:v>530348430</c:v>
                </c:pt>
                <c:pt idx="4082">
                  <c:v>530477801</c:v>
                </c:pt>
                <c:pt idx="4083">
                  <c:v>530603161</c:v>
                </c:pt>
                <c:pt idx="4084">
                  <c:v>530722622</c:v>
                </c:pt>
                <c:pt idx="4085">
                  <c:v>530860103</c:v>
                </c:pt>
                <c:pt idx="4086">
                  <c:v>530991805</c:v>
                </c:pt>
                <c:pt idx="4087">
                  <c:v>531114236</c:v>
                </c:pt>
                <c:pt idx="4088">
                  <c:v>531257068</c:v>
                </c:pt>
                <c:pt idx="4089">
                  <c:v>531389582</c:v>
                </c:pt>
                <c:pt idx="4090">
                  <c:v>531536033</c:v>
                </c:pt>
                <c:pt idx="4091">
                  <c:v>531676611</c:v>
                </c:pt>
                <c:pt idx="4092">
                  <c:v>531810181</c:v>
                </c:pt>
                <c:pt idx="4093">
                  <c:v>531900991</c:v>
                </c:pt>
                <c:pt idx="4094">
                  <c:v>532010179</c:v>
                </c:pt>
                <c:pt idx="4095">
                  <c:v>532174296</c:v>
                </c:pt>
                <c:pt idx="4096">
                  <c:v>532332179</c:v>
                </c:pt>
                <c:pt idx="4097">
                  <c:v>532442086</c:v>
                </c:pt>
                <c:pt idx="4098">
                  <c:v>532582378</c:v>
                </c:pt>
                <c:pt idx="4099">
                  <c:v>532683166</c:v>
                </c:pt>
                <c:pt idx="4100">
                  <c:v>532775465</c:v>
                </c:pt>
                <c:pt idx="4101">
                  <c:v>532916763</c:v>
                </c:pt>
                <c:pt idx="4102">
                  <c:v>533059675</c:v>
                </c:pt>
                <c:pt idx="4103">
                  <c:v>533196504</c:v>
                </c:pt>
                <c:pt idx="4104">
                  <c:v>533326162</c:v>
                </c:pt>
                <c:pt idx="4105">
                  <c:v>533442733</c:v>
                </c:pt>
                <c:pt idx="4106">
                  <c:v>533510708</c:v>
                </c:pt>
                <c:pt idx="4107">
                  <c:v>533626942</c:v>
                </c:pt>
                <c:pt idx="4108">
                  <c:v>533745015</c:v>
                </c:pt>
                <c:pt idx="4109">
                  <c:v>533822205</c:v>
                </c:pt>
                <c:pt idx="4110">
                  <c:v>533915037</c:v>
                </c:pt>
                <c:pt idx="4111">
                  <c:v>534055381</c:v>
                </c:pt>
                <c:pt idx="4112">
                  <c:v>534165140</c:v>
                </c:pt>
                <c:pt idx="4113">
                  <c:v>534303583</c:v>
                </c:pt>
                <c:pt idx="4114">
                  <c:v>534426621</c:v>
                </c:pt>
                <c:pt idx="4115">
                  <c:v>534573383</c:v>
                </c:pt>
                <c:pt idx="4116">
                  <c:v>534749558</c:v>
                </c:pt>
                <c:pt idx="4117">
                  <c:v>534871387</c:v>
                </c:pt>
                <c:pt idx="4118">
                  <c:v>534987651</c:v>
                </c:pt>
                <c:pt idx="4119">
                  <c:v>535144576</c:v>
                </c:pt>
                <c:pt idx="4120">
                  <c:v>535270656</c:v>
                </c:pt>
                <c:pt idx="4121">
                  <c:v>535440313</c:v>
                </c:pt>
                <c:pt idx="4122">
                  <c:v>535631989</c:v>
                </c:pt>
                <c:pt idx="4123">
                  <c:v>535758860</c:v>
                </c:pt>
                <c:pt idx="4124">
                  <c:v>535861126</c:v>
                </c:pt>
                <c:pt idx="4125">
                  <c:v>536008973</c:v>
                </c:pt>
                <c:pt idx="4126">
                  <c:v>536115511</c:v>
                </c:pt>
                <c:pt idx="4127">
                  <c:v>536269773</c:v>
                </c:pt>
                <c:pt idx="4128">
                  <c:v>536398108</c:v>
                </c:pt>
                <c:pt idx="4129">
                  <c:v>536519891</c:v>
                </c:pt>
                <c:pt idx="4130">
                  <c:v>536650296</c:v>
                </c:pt>
                <c:pt idx="4131">
                  <c:v>536798523</c:v>
                </c:pt>
                <c:pt idx="4132">
                  <c:v>536913916</c:v>
                </c:pt>
                <c:pt idx="4133">
                  <c:v>537040377</c:v>
                </c:pt>
                <c:pt idx="4134">
                  <c:v>537132009</c:v>
                </c:pt>
                <c:pt idx="4135">
                  <c:v>537278351</c:v>
                </c:pt>
                <c:pt idx="4136">
                  <c:v>537417087</c:v>
                </c:pt>
                <c:pt idx="4137">
                  <c:v>537519956</c:v>
                </c:pt>
                <c:pt idx="4138">
                  <c:v>537663594</c:v>
                </c:pt>
                <c:pt idx="4139">
                  <c:v>537812452</c:v>
                </c:pt>
                <c:pt idx="4140">
                  <c:v>537927051</c:v>
                </c:pt>
                <c:pt idx="4141">
                  <c:v>538078127</c:v>
                </c:pt>
                <c:pt idx="4142">
                  <c:v>538244318</c:v>
                </c:pt>
                <c:pt idx="4143">
                  <c:v>538391355</c:v>
                </c:pt>
                <c:pt idx="4144">
                  <c:v>538532661</c:v>
                </c:pt>
                <c:pt idx="4145">
                  <c:v>538648930</c:v>
                </c:pt>
                <c:pt idx="4146">
                  <c:v>538770654</c:v>
                </c:pt>
                <c:pt idx="4147">
                  <c:v>538896530</c:v>
                </c:pt>
                <c:pt idx="4148">
                  <c:v>539037419</c:v>
                </c:pt>
                <c:pt idx="4149">
                  <c:v>539146983</c:v>
                </c:pt>
                <c:pt idx="4150">
                  <c:v>539288675</c:v>
                </c:pt>
                <c:pt idx="4151">
                  <c:v>539410054</c:v>
                </c:pt>
                <c:pt idx="4152">
                  <c:v>539528969</c:v>
                </c:pt>
                <c:pt idx="4153">
                  <c:v>539661613</c:v>
                </c:pt>
                <c:pt idx="4154">
                  <c:v>539793163</c:v>
                </c:pt>
                <c:pt idx="4155">
                  <c:v>539902100</c:v>
                </c:pt>
                <c:pt idx="4156">
                  <c:v>540023494</c:v>
                </c:pt>
                <c:pt idx="4157">
                  <c:v>540176063</c:v>
                </c:pt>
                <c:pt idx="4158">
                  <c:v>540314293</c:v>
                </c:pt>
                <c:pt idx="4159">
                  <c:v>540439031</c:v>
                </c:pt>
                <c:pt idx="4160">
                  <c:v>540550632</c:v>
                </c:pt>
                <c:pt idx="4161">
                  <c:v>540693598</c:v>
                </c:pt>
                <c:pt idx="4162">
                  <c:v>540822440</c:v>
                </c:pt>
                <c:pt idx="4163">
                  <c:v>540928415</c:v>
                </c:pt>
                <c:pt idx="4164">
                  <c:v>541038138</c:v>
                </c:pt>
                <c:pt idx="4165">
                  <c:v>541168061</c:v>
                </c:pt>
                <c:pt idx="4166">
                  <c:v>541275562</c:v>
                </c:pt>
                <c:pt idx="4167">
                  <c:v>541430527</c:v>
                </c:pt>
                <c:pt idx="4168">
                  <c:v>541577232</c:v>
                </c:pt>
                <c:pt idx="4169">
                  <c:v>541713297</c:v>
                </c:pt>
                <c:pt idx="4170">
                  <c:v>541835704</c:v>
                </c:pt>
                <c:pt idx="4171">
                  <c:v>541989421</c:v>
                </c:pt>
                <c:pt idx="4172">
                  <c:v>542143733</c:v>
                </c:pt>
                <c:pt idx="4173">
                  <c:v>542281761</c:v>
                </c:pt>
                <c:pt idx="4174">
                  <c:v>542390624</c:v>
                </c:pt>
                <c:pt idx="4175">
                  <c:v>542536017</c:v>
                </c:pt>
                <c:pt idx="4176">
                  <c:v>542662628</c:v>
                </c:pt>
                <c:pt idx="4177">
                  <c:v>542793940</c:v>
                </c:pt>
                <c:pt idx="4178">
                  <c:v>542935944</c:v>
                </c:pt>
                <c:pt idx="4179">
                  <c:v>543026640</c:v>
                </c:pt>
                <c:pt idx="4180">
                  <c:v>543181002</c:v>
                </c:pt>
                <c:pt idx="4181">
                  <c:v>543308101</c:v>
                </c:pt>
                <c:pt idx="4182">
                  <c:v>543407420</c:v>
                </c:pt>
                <c:pt idx="4183">
                  <c:v>543574733</c:v>
                </c:pt>
                <c:pt idx="4184">
                  <c:v>543730140</c:v>
                </c:pt>
                <c:pt idx="4185">
                  <c:v>543870576</c:v>
                </c:pt>
                <c:pt idx="4186">
                  <c:v>544020875</c:v>
                </c:pt>
                <c:pt idx="4187">
                  <c:v>544143295</c:v>
                </c:pt>
                <c:pt idx="4188">
                  <c:v>544297443</c:v>
                </c:pt>
                <c:pt idx="4189">
                  <c:v>544447822</c:v>
                </c:pt>
                <c:pt idx="4190">
                  <c:v>544582822</c:v>
                </c:pt>
                <c:pt idx="4191">
                  <c:v>544704227</c:v>
                </c:pt>
                <c:pt idx="4192">
                  <c:v>544829969</c:v>
                </c:pt>
                <c:pt idx="4193">
                  <c:v>544958652</c:v>
                </c:pt>
                <c:pt idx="4194">
                  <c:v>545082293</c:v>
                </c:pt>
                <c:pt idx="4195">
                  <c:v>545251123</c:v>
                </c:pt>
                <c:pt idx="4196">
                  <c:v>545377369</c:v>
                </c:pt>
                <c:pt idx="4197">
                  <c:v>545472032</c:v>
                </c:pt>
                <c:pt idx="4198">
                  <c:v>545581937</c:v>
                </c:pt>
                <c:pt idx="4199">
                  <c:v>545726338</c:v>
                </c:pt>
                <c:pt idx="4200">
                  <c:v>545819171</c:v>
                </c:pt>
                <c:pt idx="4201">
                  <c:v>545914059</c:v>
                </c:pt>
                <c:pt idx="4202">
                  <c:v>546068068</c:v>
                </c:pt>
                <c:pt idx="4203">
                  <c:v>546194522</c:v>
                </c:pt>
                <c:pt idx="4204">
                  <c:v>546358659</c:v>
                </c:pt>
                <c:pt idx="4205">
                  <c:v>546513528</c:v>
                </c:pt>
                <c:pt idx="4206">
                  <c:v>546618349</c:v>
                </c:pt>
                <c:pt idx="4207">
                  <c:v>546704441</c:v>
                </c:pt>
                <c:pt idx="4208">
                  <c:v>546811691</c:v>
                </c:pt>
                <c:pt idx="4209">
                  <c:v>546922483</c:v>
                </c:pt>
                <c:pt idx="4210">
                  <c:v>547050768</c:v>
                </c:pt>
                <c:pt idx="4211">
                  <c:v>547150799</c:v>
                </c:pt>
                <c:pt idx="4212">
                  <c:v>547290349</c:v>
                </c:pt>
                <c:pt idx="4213">
                  <c:v>547449985</c:v>
                </c:pt>
                <c:pt idx="4214">
                  <c:v>547607670</c:v>
                </c:pt>
                <c:pt idx="4215">
                  <c:v>547748286</c:v>
                </c:pt>
                <c:pt idx="4216">
                  <c:v>547913009</c:v>
                </c:pt>
                <c:pt idx="4217">
                  <c:v>548036060</c:v>
                </c:pt>
                <c:pt idx="4218">
                  <c:v>548169774</c:v>
                </c:pt>
                <c:pt idx="4219">
                  <c:v>548315054</c:v>
                </c:pt>
                <c:pt idx="4220">
                  <c:v>548457179</c:v>
                </c:pt>
                <c:pt idx="4221">
                  <c:v>548589289</c:v>
                </c:pt>
                <c:pt idx="4222">
                  <c:v>548723542</c:v>
                </c:pt>
                <c:pt idx="4223">
                  <c:v>548859968</c:v>
                </c:pt>
                <c:pt idx="4224">
                  <c:v>548979484</c:v>
                </c:pt>
                <c:pt idx="4225">
                  <c:v>549060893</c:v>
                </c:pt>
                <c:pt idx="4226">
                  <c:v>549200208</c:v>
                </c:pt>
                <c:pt idx="4227">
                  <c:v>549344669</c:v>
                </c:pt>
                <c:pt idx="4228">
                  <c:v>549485458</c:v>
                </c:pt>
                <c:pt idx="4229">
                  <c:v>549612271</c:v>
                </c:pt>
                <c:pt idx="4230">
                  <c:v>549731734</c:v>
                </c:pt>
                <c:pt idx="4231">
                  <c:v>549832630</c:v>
                </c:pt>
                <c:pt idx="4232">
                  <c:v>549979403</c:v>
                </c:pt>
                <c:pt idx="4233">
                  <c:v>550113300</c:v>
                </c:pt>
                <c:pt idx="4234">
                  <c:v>550271020</c:v>
                </c:pt>
                <c:pt idx="4235">
                  <c:v>550447709</c:v>
                </c:pt>
                <c:pt idx="4236">
                  <c:v>550561918</c:v>
                </c:pt>
                <c:pt idx="4237">
                  <c:v>550652859</c:v>
                </c:pt>
                <c:pt idx="4238">
                  <c:v>550750588</c:v>
                </c:pt>
                <c:pt idx="4239">
                  <c:v>550923037</c:v>
                </c:pt>
                <c:pt idx="4240">
                  <c:v>551046992</c:v>
                </c:pt>
                <c:pt idx="4241">
                  <c:v>551169948</c:v>
                </c:pt>
                <c:pt idx="4242">
                  <c:v>551345960</c:v>
                </c:pt>
                <c:pt idx="4243">
                  <c:v>551527728</c:v>
                </c:pt>
                <c:pt idx="4244">
                  <c:v>551669886</c:v>
                </c:pt>
                <c:pt idx="4245">
                  <c:v>551793774</c:v>
                </c:pt>
                <c:pt idx="4246">
                  <c:v>551957696</c:v>
                </c:pt>
                <c:pt idx="4247">
                  <c:v>552105132</c:v>
                </c:pt>
                <c:pt idx="4248">
                  <c:v>552238598</c:v>
                </c:pt>
                <c:pt idx="4249">
                  <c:v>552388945</c:v>
                </c:pt>
                <c:pt idx="4250">
                  <c:v>552543601</c:v>
                </c:pt>
                <c:pt idx="4251">
                  <c:v>552679560</c:v>
                </c:pt>
                <c:pt idx="4252">
                  <c:v>552797150</c:v>
                </c:pt>
                <c:pt idx="4253">
                  <c:v>552934302</c:v>
                </c:pt>
                <c:pt idx="4254">
                  <c:v>553062901</c:v>
                </c:pt>
                <c:pt idx="4255">
                  <c:v>553182205</c:v>
                </c:pt>
                <c:pt idx="4256">
                  <c:v>553302099</c:v>
                </c:pt>
                <c:pt idx="4257">
                  <c:v>553419905</c:v>
                </c:pt>
                <c:pt idx="4258">
                  <c:v>553541359</c:v>
                </c:pt>
                <c:pt idx="4259">
                  <c:v>553641115</c:v>
                </c:pt>
                <c:pt idx="4260">
                  <c:v>553779636</c:v>
                </c:pt>
                <c:pt idx="4261">
                  <c:v>553911505</c:v>
                </c:pt>
                <c:pt idx="4262">
                  <c:v>553989388</c:v>
                </c:pt>
                <c:pt idx="4263">
                  <c:v>554104394</c:v>
                </c:pt>
                <c:pt idx="4264">
                  <c:v>554233175</c:v>
                </c:pt>
                <c:pt idx="4265">
                  <c:v>554365322</c:v>
                </c:pt>
                <c:pt idx="4266">
                  <c:v>554499753</c:v>
                </c:pt>
                <c:pt idx="4267">
                  <c:v>554611187</c:v>
                </c:pt>
                <c:pt idx="4268">
                  <c:v>554723166</c:v>
                </c:pt>
                <c:pt idx="4269">
                  <c:v>554888611</c:v>
                </c:pt>
                <c:pt idx="4270">
                  <c:v>554988788</c:v>
                </c:pt>
                <c:pt idx="4271">
                  <c:v>555114558</c:v>
                </c:pt>
                <c:pt idx="4272">
                  <c:v>555263324</c:v>
                </c:pt>
                <c:pt idx="4273">
                  <c:v>555404058</c:v>
                </c:pt>
                <c:pt idx="4274">
                  <c:v>555526052</c:v>
                </c:pt>
                <c:pt idx="4275">
                  <c:v>555652817</c:v>
                </c:pt>
                <c:pt idx="4276">
                  <c:v>555765188</c:v>
                </c:pt>
                <c:pt idx="4277">
                  <c:v>555917392</c:v>
                </c:pt>
                <c:pt idx="4278">
                  <c:v>556041426</c:v>
                </c:pt>
                <c:pt idx="4279">
                  <c:v>556174754</c:v>
                </c:pt>
                <c:pt idx="4280">
                  <c:v>556313145</c:v>
                </c:pt>
                <c:pt idx="4281">
                  <c:v>556443484</c:v>
                </c:pt>
                <c:pt idx="4282">
                  <c:v>556577143</c:v>
                </c:pt>
                <c:pt idx="4283">
                  <c:v>556735367</c:v>
                </c:pt>
                <c:pt idx="4284">
                  <c:v>556834142</c:v>
                </c:pt>
                <c:pt idx="4285">
                  <c:v>556993998</c:v>
                </c:pt>
                <c:pt idx="4286">
                  <c:v>557147922</c:v>
                </c:pt>
                <c:pt idx="4287">
                  <c:v>557303362</c:v>
                </c:pt>
                <c:pt idx="4288">
                  <c:v>557400662</c:v>
                </c:pt>
                <c:pt idx="4289">
                  <c:v>557494463</c:v>
                </c:pt>
                <c:pt idx="4290">
                  <c:v>557602869</c:v>
                </c:pt>
                <c:pt idx="4291">
                  <c:v>557695160</c:v>
                </c:pt>
                <c:pt idx="4292">
                  <c:v>557858805</c:v>
                </c:pt>
                <c:pt idx="4293">
                  <c:v>557976085</c:v>
                </c:pt>
                <c:pt idx="4294">
                  <c:v>558091558</c:v>
                </c:pt>
                <c:pt idx="4295">
                  <c:v>558183211</c:v>
                </c:pt>
                <c:pt idx="4296">
                  <c:v>558285570</c:v>
                </c:pt>
                <c:pt idx="4297">
                  <c:v>558427279</c:v>
                </c:pt>
                <c:pt idx="4298">
                  <c:v>558569055</c:v>
                </c:pt>
                <c:pt idx="4299">
                  <c:v>558716956</c:v>
                </c:pt>
                <c:pt idx="4300">
                  <c:v>558826261</c:v>
                </c:pt>
                <c:pt idx="4301">
                  <c:v>558945177</c:v>
                </c:pt>
                <c:pt idx="4302">
                  <c:v>559010993</c:v>
                </c:pt>
                <c:pt idx="4303">
                  <c:v>559140223</c:v>
                </c:pt>
                <c:pt idx="4304">
                  <c:v>559265994</c:v>
                </c:pt>
                <c:pt idx="4305">
                  <c:v>559336509</c:v>
                </c:pt>
                <c:pt idx="4306">
                  <c:v>559449000</c:v>
                </c:pt>
                <c:pt idx="4307">
                  <c:v>559608450</c:v>
                </c:pt>
                <c:pt idx="4308">
                  <c:v>559728397</c:v>
                </c:pt>
                <c:pt idx="4309">
                  <c:v>559849546</c:v>
                </c:pt>
                <c:pt idx="4310">
                  <c:v>559993306</c:v>
                </c:pt>
                <c:pt idx="4311">
                  <c:v>560098553</c:v>
                </c:pt>
                <c:pt idx="4312">
                  <c:v>560243757</c:v>
                </c:pt>
                <c:pt idx="4313">
                  <c:v>560353781</c:v>
                </c:pt>
                <c:pt idx="4314">
                  <c:v>560440361</c:v>
                </c:pt>
                <c:pt idx="4315">
                  <c:v>560547107</c:v>
                </c:pt>
                <c:pt idx="4316">
                  <c:v>560654484</c:v>
                </c:pt>
                <c:pt idx="4317">
                  <c:v>560759921</c:v>
                </c:pt>
                <c:pt idx="4318">
                  <c:v>560923828</c:v>
                </c:pt>
                <c:pt idx="4319">
                  <c:v>561092057</c:v>
                </c:pt>
                <c:pt idx="4320">
                  <c:v>561242963</c:v>
                </c:pt>
                <c:pt idx="4321">
                  <c:v>561374144</c:v>
                </c:pt>
                <c:pt idx="4322">
                  <c:v>561562172</c:v>
                </c:pt>
                <c:pt idx="4323">
                  <c:v>561640784</c:v>
                </c:pt>
                <c:pt idx="4324">
                  <c:v>561826593</c:v>
                </c:pt>
                <c:pt idx="4325">
                  <c:v>561963827</c:v>
                </c:pt>
                <c:pt idx="4326">
                  <c:v>562085652</c:v>
                </c:pt>
                <c:pt idx="4327">
                  <c:v>562230039</c:v>
                </c:pt>
                <c:pt idx="4328">
                  <c:v>562379444</c:v>
                </c:pt>
                <c:pt idx="4329">
                  <c:v>562484849</c:v>
                </c:pt>
                <c:pt idx="4330">
                  <c:v>562603266</c:v>
                </c:pt>
                <c:pt idx="4331">
                  <c:v>562742847</c:v>
                </c:pt>
                <c:pt idx="4332">
                  <c:v>562884186</c:v>
                </c:pt>
                <c:pt idx="4333">
                  <c:v>563015562</c:v>
                </c:pt>
                <c:pt idx="4334">
                  <c:v>563139988</c:v>
                </c:pt>
                <c:pt idx="4335">
                  <c:v>563316485</c:v>
                </c:pt>
                <c:pt idx="4336">
                  <c:v>563436561</c:v>
                </c:pt>
                <c:pt idx="4337">
                  <c:v>563566273</c:v>
                </c:pt>
                <c:pt idx="4338">
                  <c:v>563720372</c:v>
                </c:pt>
                <c:pt idx="4339">
                  <c:v>563831756</c:v>
                </c:pt>
                <c:pt idx="4340">
                  <c:v>563969379</c:v>
                </c:pt>
                <c:pt idx="4341">
                  <c:v>564087773</c:v>
                </c:pt>
                <c:pt idx="4342">
                  <c:v>564206587</c:v>
                </c:pt>
                <c:pt idx="4343">
                  <c:v>564298647</c:v>
                </c:pt>
                <c:pt idx="4344">
                  <c:v>564410222</c:v>
                </c:pt>
                <c:pt idx="4345">
                  <c:v>564512248</c:v>
                </c:pt>
                <c:pt idx="4346">
                  <c:v>564627615</c:v>
                </c:pt>
                <c:pt idx="4347">
                  <c:v>564773287</c:v>
                </c:pt>
                <c:pt idx="4348">
                  <c:v>564906072</c:v>
                </c:pt>
                <c:pt idx="4349">
                  <c:v>565029862</c:v>
                </c:pt>
                <c:pt idx="4350">
                  <c:v>565122350</c:v>
                </c:pt>
                <c:pt idx="4351">
                  <c:v>565268935</c:v>
                </c:pt>
                <c:pt idx="4352">
                  <c:v>565400825</c:v>
                </c:pt>
                <c:pt idx="4353">
                  <c:v>565510508</c:v>
                </c:pt>
                <c:pt idx="4354">
                  <c:v>565670997</c:v>
                </c:pt>
                <c:pt idx="4355">
                  <c:v>565791520</c:v>
                </c:pt>
                <c:pt idx="4356">
                  <c:v>565900905</c:v>
                </c:pt>
                <c:pt idx="4357">
                  <c:v>566053805</c:v>
                </c:pt>
                <c:pt idx="4358">
                  <c:v>566163227</c:v>
                </c:pt>
                <c:pt idx="4359">
                  <c:v>566295298</c:v>
                </c:pt>
                <c:pt idx="4360">
                  <c:v>566412193</c:v>
                </c:pt>
                <c:pt idx="4361">
                  <c:v>566517089</c:v>
                </c:pt>
                <c:pt idx="4362">
                  <c:v>566644887</c:v>
                </c:pt>
                <c:pt idx="4363">
                  <c:v>566749186</c:v>
                </c:pt>
                <c:pt idx="4364">
                  <c:v>566913089</c:v>
                </c:pt>
                <c:pt idx="4365">
                  <c:v>567088884</c:v>
                </c:pt>
                <c:pt idx="4366">
                  <c:v>567222420</c:v>
                </c:pt>
                <c:pt idx="4367">
                  <c:v>567338621</c:v>
                </c:pt>
                <c:pt idx="4368">
                  <c:v>567475208</c:v>
                </c:pt>
                <c:pt idx="4369">
                  <c:v>567638462</c:v>
                </c:pt>
                <c:pt idx="4370">
                  <c:v>567776160</c:v>
                </c:pt>
                <c:pt idx="4371">
                  <c:v>567934853</c:v>
                </c:pt>
                <c:pt idx="4372">
                  <c:v>568083897</c:v>
                </c:pt>
                <c:pt idx="4373">
                  <c:v>568212636</c:v>
                </c:pt>
                <c:pt idx="4374">
                  <c:v>568362290</c:v>
                </c:pt>
                <c:pt idx="4375">
                  <c:v>568491061</c:v>
                </c:pt>
                <c:pt idx="4376">
                  <c:v>568627608</c:v>
                </c:pt>
                <c:pt idx="4377">
                  <c:v>568783104</c:v>
                </c:pt>
                <c:pt idx="4378">
                  <c:v>568869942</c:v>
                </c:pt>
                <c:pt idx="4379">
                  <c:v>569003099</c:v>
                </c:pt>
                <c:pt idx="4380">
                  <c:v>569171509</c:v>
                </c:pt>
                <c:pt idx="4381">
                  <c:v>569325362</c:v>
                </c:pt>
                <c:pt idx="4382">
                  <c:v>569469131</c:v>
                </c:pt>
                <c:pt idx="4383">
                  <c:v>569623245</c:v>
                </c:pt>
                <c:pt idx="4384">
                  <c:v>569784590</c:v>
                </c:pt>
                <c:pt idx="4385">
                  <c:v>569919185</c:v>
                </c:pt>
                <c:pt idx="4386">
                  <c:v>570056919</c:v>
                </c:pt>
                <c:pt idx="4387">
                  <c:v>570189307</c:v>
                </c:pt>
                <c:pt idx="4388">
                  <c:v>570309774</c:v>
                </c:pt>
                <c:pt idx="4389">
                  <c:v>570467444</c:v>
                </c:pt>
                <c:pt idx="4390">
                  <c:v>570602761</c:v>
                </c:pt>
                <c:pt idx="4391">
                  <c:v>570775003</c:v>
                </c:pt>
                <c:pt idx="4392">
                  <c:v>570913163</c:v>
                </c:pt>
                <c:pt idx="4393">
                  <c:v>571011748</c:v>
                </c:pt>
                <c:pt idx="4394">
                  <c:v>571186769</c:v>
                </c:pt>
                <c:pt idx="4395">
                  <c:v>571297396</c:v>
                </c:pt>
                <c:pt idx="4396">
                  <c:v>571384276</c:v>
                </c:pt>
                <c:pt idx="4397">
                  <c:v>571517663</c:v>
                </c:pt>
                <c:pt idx="4398">
                  <c:v>571644718</c:v>
                </c:pt>
                <c:pt idx="4399">
                  <c:v>571783792</c:v>
                </c:pt>
                <c:pt idx="4400">
                  <c:v>571925604</c:v>
                </c:pt>
                <c:pt idx="4401">
                  <c:v>572043871</c:v>
                </c:pt>
                <c:pt idx="4402">
                  <c:v>572151633</c:v>
                </c:pt>
                <c:pt idx="4403">
                  <c:v>572253089</c:v>
                </c:pt>
                <c:pt idx="4404">
                  <c:v>572383437</c:v>
                </c:pt>
                <c:pt idx="4405">
                  <c:v>572506376</c:v>
                </c:pt>
                <c:pt idx="4406">
                  <c:v>572619051</c:v>
                </c:pt>
                <c:pt idx="4407">
                  <c:v>572756010</c:v>
                </c:pt>
                <c:pt idx="4408">
                  <c:v>572911060</c:v>
                </c:pt>
                <c:pt idx="4409">
                  <c:v>573051573</c:v>
                </c:pt>
                <c:pt idx="4410">
                  <c:v>573202071</c:v>
                </c:pt>
                <c:pt idx="4411">
                  <c:v>573414983</c:v>
                </c:pt>
                <c:pt idx="4412">
                  <c:v>573522314</c:v>
                </c:pt>
                <c:pt idx="4413">
                  <c:v>573644580</c:v>
                </c:pt>
                <c:pt idx="4414">
                  <c:v>573805912</c:v>
                </c:pt>
                <c:pt idx="4415">
                  <c:v>573928073</c:v>
                </c:pt>
                <c:pt idx="4416">
                  <c:v>574064400</c:v>
                </c:pt>
                <c:pt idx="4417">
                  <c:v>574170624</c:v>
                </c:pt>
                <c:pt idx="4418">
                  <c:v>574307045</c:v>
                </c:pt>
                <c:pt idx="4419">
                  <c:v>574433322</c:v>
                </c:pt>
                <c:pt idx="4420">
                  <c:v>574547716</c:v>
                </c:pt>
                <c:pt idx="4421">
                  <c:v>574639060</c:v>
                </c:pt>
                <c:pt idx="4422">
                  <c:v>574761000</c:v>
                </c:pt>
                <c:pt idx="4423">
                  <c:v>574893477</c:v>
                </c:pt>
                <c:pt idx="4424">
                  <c:v>575042145</c:v>
                </c:pt>
                <c:pt idx="4425">
                  <c:v>575168814</c:v>
                </c:pt>
                <c:pt idx="4426">
                  <c:v>575287886</c:v>
                </c:pt>
                <c:pt idx="4427">
                  <c:v>575468325</c:v>
                </c:pt>
                <c:pt idx="4428">
                  <c:v>575604109</c:v>
                </c:pt>
                <c:pt idx="4429">
                  <c:v>575748675</c:v>
                </c:pt>
                <c:pt idx="4430">
                  <c:v>575910983</c:v>
                </c:pt>
                <c:pt idx="4431">
                  <c:v>576031034</c:v>
                </c:pt>
                <c:pt idx="4432">
                  <c:v>576129324</c:v>
                </c:pt>
                <c:pt idx="4433">
                  <c:v>576261570</c:v>
                </c:pt>
                <c:pt idx="4434">
                  <c:v>576424993</c:v>
                </c:pt>
                <c:pt idx="4435">
                  <c:v>576544833</c:v>
                </c:pt>
                <c:pt idx="4436">
                  <c:v>576674955</c:v>
                </c:pt>
                <c:pt idx="4437">
                  <c:v>576823683</c:v>
                </c:pt>
                <c:pt idx="4438">
                  <c:v>576966798</c:v>
                </c:pt>
                <c:pt idx="4439">
                  <c:v>577097623</c:v>
                </c:pt>
                <c:pt idx="4440">
                  <c:v>577199843</c:v>
                </c:pt>
                <c:pt idx="4441">
                  <c:v>577298455</c:v>
                </c:pt>
                <c:pt idx="4442">
                  <c:v>577466406</c:v>
                </c:pt>
                <c:pt idx="4443">
                  <c:v>577602209</c:v>
                </c:pt>
                <c:pt idx="4444">
                  <c:v>577748442</c:v>
                </c:pt>
                <c:pt idx="4445">
                  <c:v>577892675</c:v>
                </c:pt>
                <c:pt idx="4446">
                  <c:v>578017219</c:v>
                </c:pt>
                <c:pt idx="4447">
                  <c:v>578141537</c:v>
                </c:pt>
                <c:pt idx="4448">
                  <c:v>578243317</c:v>
                </c:pt>
                <c:pt idx="4449">
                  <c:v>578379716</c:v>
                </c:pt>
                <c:pt idx="4450">
                  <c:v>578555310</c:v>
                </c:pt>
                <c:pt idx="4451">
                  <c:v>578659951</c:v>
                </c:pt>
                <c:pt idx="4452">
                  <c:v>578761239</c:v>
                </c:pt>
                <c:pt idx="4453">
                  <c:v>578882317</c:v>
                </c:pt>
                <c:pt idx="4454">
                  <c:v>578999474</c:v>
                </c:pt>
                <c:pt idx="4455">
                  <c:v>579116699</c:v>
                </c:pt>
                <c:pt idx="4456">
                  <c:v>579231087</c:v>
                </c:pt>
                <c:pt idx="4457">
                  <c:v>579343586</c:v>
                </c:pt>
                <c:pt idx="4458">
                  <c:v>579435493</c:v>
                </c:pt>
                <c:pt idx="4459">
                  <c:v>579521502</c:v>
                </c:pt>
                <c:pt idx="4460">
                  <c:v>579638060</c:v>
                </c:pt>
                <c:pt idx="4461">
                  <c:v>579748113</c:v>
                </c:pt>
                <c:pt idx="4462">
                  <c:v>579906971</c:v>
                </c:pt>
                <c:pt idx="4463">
                  <c:v>580052220</c:v>
                </c:pt>
                <c:pt idx="4464">
                  <c:v>580172303</c:v>
                </c:pt>
                <c:pt idx="4465">
                  <c:v>580301902</c:v>
                </c:pt>
                <c:pt idx="4466">
                  <c:v>580457041</c:v>
                </c:pt>
                <c:pt idx="4467">
                  <c:v>580566418</c:v>
                </c:pt>
                <c:pt idx="4468">
                  <c:v>580712753</c:v>
                </c:pt>
                <c:pt idx="4469">
                  <c:v>580845791</c:v>
                </c:pt>
                <c:pt idx="4470">
                  <c:v>580930558</c:v>
                </c:pt>
                <c:pt idx="4471">
                  <c:v>581098106</c:v>
                </c:pt>
                <c:pt idx="4472">
                  <c:v>581217059</c:v>
                </c:pt>
                <c:pt idx="4473">
                  <c:v>581354368</c:v>
                </c:pt>
                <c:pt idx="4474">
                  <c:v>581480392</c:v>
                </c:pt>
                <c:pt idx="4475">
                  <c:v>581594503</c:v>
                </c:pt>
                <c:pt idx="4476">
                  <c:v>581688940</c:v>
                </c:pt>
                <c:pt idx="4477">
                  <c:v>581819036</c:v>
                </c:pt>
                <c:pt idx="4478">
                  <c:v>581958064</c:v>
                </c:pt>
                <c:pt idx="4479">
                  <c:v>582072177</c:v>
                </c:pt>
                <c:pt idx="4480">
                  <c:v>582204373</c:v>
                </c:pt>
                <c:pt idx="4481">
                  <c:v>582336279</c:v>
                </c:pt>
                <c:pt idx="4482">
                  <c:v>582482276</c:v>
                </c:pt>
                <c:pt idx="4483">
                  <c:v>582672980</c:v>
                </c:pt>
                <c:pt idx="4484">
                  <c:v>582826201</c:v>
                </c:pt>
                <c:pt idx="4485">
                  <c:v>582942191</c:v>
                </c:pt>
                <c:pt idx="4486">
                  <c:v>583027725</c:v>
                </c:pt>
                <c:pt idx="4487">
                  <c:v>583164756</c:v>
                </c:pt>
                <c:pt idx="4488">
                  <c:v>583293886</c:v>
                </c:pt>
                <c:pt idx="4489">
                  <c:v>583435916</c:v>
                </c:pt>
                <c:pt idx="4490">
                  <c:v>583564993</c:v>
                </c:pt>
                <c:pt idx="4491">
                  <c:v>583665406</c:v>
                </c:pt>
                <c:pt idx="4492">
                  <c:v>583753076</c:v>
                </c:pt>
                <c:pt idx="4493">
                  <c:v>583904425</c:v>
                </c:pt>
                <c:pt idx="4494">
                  <c:v>584024769</c:v>
                </c:pt>
                <c:pt idx="4495">
                  <c:v>584174042</c:v>
                </c:pt>
                <c:pt idx="4496">
                  <c:v>584326900</c:v>
                </c:pt>
                <c:pt idx="4497">
                  <c:v>584450820</c:v>
                </c:pt>
                <c:pt idx="4498">
                  <c:v>584509353</c:v>
                </c:pt>
                <c:pt idx="4499">
                  <c:v>584634105</c:v>
                </c:pt>
                <c:pt idx="4500">
                  <c:v>584764841</c:v>
                </c:pt>
                <c:pt idx="4501">
                  <c:v>584840333</c:v>
                </c:pt>
                <c:pt idx="4502">
                  <c:v>584942332</c:v>
                </c:pt>
                <c:pt idx="4503">
                  <c:v>585069819</c:v>
                </c:pt>
                <c:pt idx="4504">
                  <c:v>585160309</c:v>
                </c:pt>
                <c:pt idx="4505">
                  <c:v>585286831</c:v>
                </c:pt>
                <c:pt idx="4506">
                  <c:v>585394858</c:v>
                </c:pt>
                <c:pt idx="4507">
                  <c:v>585519903</c:v>
                </c:pt>
                <c:pt idx="4508">
                  <c:v>585672725</c:v>
                </c:pt>
                <c:pt idx="4509">
                  <c:v>585826048</c:v>
                </c:pt>
                <c:pt idx="4510">
                  <c:v>585896959</c:v>
                </c:pt>
                <c:pt idx="4511">
                  <c:v>586008353</c:v>
                </c:pt>
                <c:pt idx="4512">
                  <c:v>586159986</c:v>
                </c:pt>
                <c:pt idx="4513">
                  <c:v>586301166</c:v>
                </c:pt>
                <c:pt idx="4514">
                  <c:v>586469384</c:v>
                </c:pt>
                <c:pt idx="4515">
                  <c:v>586614774</c:v>
                </c:pt>
                <c:pt idx="4516">
                  <c:v>586761351</c:v>
                </c:pt>
                <c:pt idx="4517">
                  <c:v>586894841</c:v>
                </c:pt>
                <c:pt idx="4518">
                  <c:v>587020209</c:v>
                </c:pt>
                <c:pt idx="4519">
                  <c:v>587115880</c:v>
                </c:pt>
                <c:pt idx="4520">
                  <c:v>587237712</c:v>
                </c:pt>
                <c:pt idx="4521">
                  <c:v>587357212</c:v>
                </c:pt>
                <c:pt idx="4522">
                  <c:v>587474617</c:v>
                </c:pt>
                <c:pt idx="4523">
                  <c:v>587619485</c:v>
                </c:pt>
                <c:pt idx="4524">
                  <c:v>587756450</c:v>
                </c:pt>
                <c:pt idx="4525">
                  <c:v>587894322</c:v>
                </c:pt>
                <c:pt idx="4526">
                  <c:v>588013097</c:v>
                </c:pt>
                <c:pt idx="4527">
                  <c:v>588118153</c:v>
                </c:pt>
                <c:pt idx="4528">
                  <c:v>588270584</c:v>
                </c:pt>
                <c:pt idx="4529">
                  <c:v>588408090</c:v>
                </c:pt>
                <c:pt idx="4530">
                  <c:v>588497981</c:v>
                </c:pt>
                <c:pt idx="4531">
                  <c:v>588623306</c:v>
                </c:pt>
                <c:pt idx="4532">
                  <c:v>588782065</c:v>
                </c:pt>
                <c:pt idx="4533">
                  <c:v>588910243</c:v>
                </c:pt>
                <c:pt idx="4534">
                  <c:v>589030140</c:v>
                </c:pt>
                <c:pt idx="4535">
                  <c:v>589202745</c:v>
                </c:pt>
                <c:pt idx="4536">
                  <c:v>589320085</c:v>
                </c:pt>
                <c:pt idx="4537">
                  <c:v>589442713</c:v>
                </c:pt>
                <c:pt idx="4538">
                  <c:v>589583629</c:v>
                </c:pt>
                <c:pt idx="4539">
                  <c:v>589716112</c:v>
                </c:pt>
                <c:pt idx="4540">
                  <c:v>589827065</c:v>
                </c:pt>
                <c:pt idx="4541">
                  <c:v>589947987</c:v>
                </c:pt>
                <c:pt idx="4542">
                  <c:v>590086031</c:v>
                </c:pt>
                <c:pt idx="4543">
                  <c:v>590231321</c:v>
                </c:pt>
                <c:pt idx="4544">
                  <c:v>590355146</c:v>
                </c:pt>
                <c:pt idx="4545">
                  <c:v>590475768</c:v>
                </c:pt>
                <c:pt idx="4546">
                  <c:v>590569840</c:v>
                </c:pt>
                <c:pt idx="4547">
                  <c:v>590694328</c:v>
                </c:pt>
                <c:pt idx="4548">
                  <c:v>590812833</c:v>
                </c:pt>
                <c:pt idx="4549">
                  <c:v>590916842</c:v>
                </c:pt>
                <c:pt idx="4550">
                  <c:v>591010725</c:v>
                </c:pt>
                <c:pt idx="4551">
                  <c:v>591111797</c:v>
                </c:pt>
                <c:pt idx="4552">
                  <c:v>591237008</c:v>
                </c:pt>
                <c:pt idx="4553">
                  <c:v>591370276</c:v>
                </c:pt>
                <c:pt idx="4554">
                  <c:v>591478496</c:v>
                </c:pt>
                <c:pt idx="4555">
                  <c:v>591583110</c:v>
                </c:pt>
                <c:pt idx="4556">
                  <c:v>591730284</c:v>
                </c:pt>
                <c:pt idx="4557">
                  <c:v>591875999</c:v>
                </c:pt>
                <c:pt idx="4558">
                  <c:v>592010532</c:v>
                </c:pt>
                <c:pt idx="4559">
                  <c:v>592126741</c:v>
                </c:pt>
                <c:pt idx="4560">
                  <c:v>592256656</c:v>
                </c:pt>
                <c:pt idx="4561">
                  <c:v>592418555</c:v>
                </c:pt>
                <c:pt idx="4562">
                  <c:v>592565931</c:v>
                </c:pt>
                <c:pt idx="4563">
                  <c:v>592670437</c:v>
                </c:pt>
                <c:pt idx="4564">
                  <c:v>592802089</c:v>
                </c:pt>
                <c:pt idx="4565">
                  <c:v>592933007</c:v>
                </c:pt>
                <c:pt idx="4566">
                  <c:v>593062190</c:v>
                </c:pt>
                <c:pt idx="4567">
                  <c:v>593204600</c:v>
                </c:pt>
                <c:pt idx="4568">
                  <c:v>593331714</c:v>
                </c:pt>
                <c:pt idx="4569">
                  <c:v>593457242</c:v>
                </c:pt>
                <c:pt idx="4570">
                  <c:v>593599472</c:v>
                </c:pt>
                <c:pt idx="4571">
                  <c:v>593714955</c:v>
                </c:pt>
                <c:pt idx="4572">
                  <c:v>593835545</c:v>
                </c:pt>
                <c:pt idx="4573">
                  <c:v>593960725</c:v>
                </c:pt>
                <c:pt idx="4574">
                  <c:v>594086768</c:v>
                </c:pt>
                <c:pt idx="4575">
                  <c:v>594255409</c:v>
                </c:pt>
                <c:pt idx="4576">
                  <c:v>594345563</c:v>
                </c:pt>
                <c:pt idx="4577">
                  <c:v>594431171</c:v>
                </c:pt>
                <c:pt idx="4578">
                  <c:v>594576639</c:v>
                </c:pt>
                <c:pt idx="4579">
                  <c:v>594721987</c:v>
                </c:pt>
                <c:pt idx="4580">
                  <c:v>594892198</c:v>
                </c:pt>
                <c:pt idx="4581">
                  <c:v>595013844</c:v>
                </c:pt>
                <c:pt idx="4582">
                  <c:v>595177441</c:v>
                </c:pt>
                <c:pt idx="4583">
                  <c:v>595336152</c:v>
                </c:pt>
                <c:pt idx="4584">
                  <c:v>595459180</c:v>
                </c:pt>
                <c:pt idx="4585">
                  <c:v>595571288</c:v>
                </c:pt>
                <c:pt idx="4586">
                  <c:v>595701349</c:v>
                </c:pt>
                <c:pt idx="4587">
                  <c:v>595835035</c:v>
                </c:pt>
                <c:pt idx="4588">
                  <c:v>595975279</c:v>
                </c:pt>
                <c:pt idx="4589">
                  <c:v>596108950</c:v>
                </c:pt>
                <c:pt idx="4590">
                  <c:v>596241890</c:v>
                </c:pt>
                <c:pt idx="4591">
                  <c:v>596405083</c:v>
                </c:pt>
                <c:pt idx="4592">
                  <c:v>596519573</c:v>
                </c:pt>
                <c:pt idx="4593">
                  <c:v>596618446</c:v>
                </c:pt>
                <c:pt idx="4594">
                  <c:v>596746557</c:v>
                </c:pt>
                <c:pt idx="4595">
                  <c:v>596837044</c:v>
                </c:pt>
                <c:pt idx="4596">
                  <c:v>596919031</c:v>
                </c:pt>
                <c:pt idx="4597">
                  <c:v>597089727</c:v>
                </c:pt>
                <c:pt idx="4598">
                  <c:v>597222589</c:v>
                </c:pt>
                <c:pt idx="4599">
                  <c:v>597342343</c:v>
                </c:pt>
                <c:pt idx="4600">
                  <c:v>597480740</c:v>
                </c:pt>
                <c:pt idx="4601">
                  <c:v>597581713</c:v>
                </c:pt>
                <c:pt idx="4602">
                  <c:v>597704057</c:v>
                </c:pt>
                <c:pt idx="4603">
                  <c:v>597828135</c:v>
                </c:pt>
                <c:pt idx="4604">
                  <c:v>597936950</c:v>
                </c:pt>
                <c:pt idx="4605">
                  <c:v>598069076</c:v>
                </c:pt>
                <c:pt idx="4606">
                  <c:v>598190238</c:v>
                </c:pt>
                <c:pt idx="4607">
                  <c:v>598342789</c:v>
                </c:pt>
                <c:pt idx="4608">
                  <c:v>598508978</c:v>
                </c:pt>
                <c:pt idx="4609">
                  <c:v>598662319</c:v>
                </c:pt>
                <c:pt idx="4610">
                  <c:v>598826032</c:v>
                </c:pt>
                <c:pt idx="4611">
                  <c:v>598983371</c:v>
                </c:pt>
                <c:pt idx="4612">
                  <c:v>599102148</c:v>
                </c:pt>
                <c:pt idx="4613">
                  <c:v>599257377</c:v>
                </c:pt>
                <c:pt idx="4614">
                  <c:v>599389999</c:v>
                </c:pt>
                <c:pt idx="4615">
                  <c:v>599545089</c:v>
                </c:pt>
                <c:pt idx="4616">
                  <c:v>599676049</c:v>
                </c:pt>
                <c:pt idx="4617">
                  <c:v>599806448</c:v>
                </c:pt>
                <c:pt idx="4618">
                  <c:v>599929692</c:v>
                </c:pt>
                <c:pt idx="4619">
                  <c:v>600053238</c:v>
                </c:pt>
                <c:pt idx="4620">
                  <c:v>600160008</c:v>
                </c:pt>
                <c:pt idx="4621">
                  <c:v>600299310</c:v>
                </c:pt>
                <c:pt idx="4622">
                  <c:v>600434893</c:v>
                </c:pt>
                <c:pt idx="4623">
                  <c:v>600590898</c:v>
                </c:pt>
                <c:pt idx="4624">
                  <c:v>600719946</c:v>
                </c:pt>
                <c:pt idx="4625">
                  <c:v>600834138</c:v>
                </c:pt>
                <c:pt idx="4626">
                  <c:v>600985702</c:v>
                </c:pt>
                <c:pt idx="4627">
                  <c:v>601135282</c:v>
                </c:pt>
                <c:pt idx="4628">
                  <c:v>601270954</c:v>
                </c:pt>
                <c:pt idx="4629">
                  <c:v>601426346</c:v>
                </c:pt>
                <c:pt idx="4630">
                  <c:v>601535262</c:v>
                </c:pt>
                <c:pt idx="4631">
                  <c:v>601620223</c:v>
                </c:pt>
                <c:pt idx="4632">
                  <c:v>601751516</c:v>
                </c:pt>
                <c:pt idx="4633">
                  <c:v>601893705</c:v>
                </c:pt>
                <c:pt idx="4634">
                  <c:v>602031596</c:v>
                </c:pt>
                <c:pt idx="4635">
                  <c:v>602130081</c:v>
                </c:pt>
                <c:pt idx="4636">
                  <c:v>602302512</c:v>
                </c:pt>
                <c:pt idx="4637">
                  <c:v>602448777</c:v>
                </c:pt>
                <c:pt idx="4638">
                  <c:v>602589868</c:v>
                </c:pt>
                <c:pt idx="4639">
                  <c:v>602705443</c:v>
                </c:pt>
                <c:pt idx="4640">
                  <c:v>602816470</c:v>
                </c:pt>
                <c:pt idx="4641">
                  <c:v>602969543</c:v>
                </c:pt>
                <c:pt idx="4642">
                  <c:v>603100697</c:v>
                </c:pt>
                <c:pt idx="4643">
                  <c:v>603254446</c:v>
                </c:pt>
                <c:pt idx="4644">
                  <c:v>603401254</c:v>
                </c:pt>
                <c:pt idx="4645">
                  <c:v>603559080</c:v>
                </c:pt>
                <c:pt idx="4646">
                  <c:v>603684877</c:v>
                </c:pt>
                <c:pt idx="4647">
                  <c:v>603776638</c:v>
                </c:pt>
                <c:pt idx="4648">
                  <c:v>603905894</c:v>
                </c:pt>
                <c:pt idx="4649">
                  <c:v>604060599</c:v>
                </c:pt>
                <c:pt idx="4650">
                  <c:v>604191764</c:v>
                </c:pt>
                <c:pt idx="4651">
                  <c:v>604330380</c:v>
                </c:pt>
                <c:pt idx="4652">
                  <c:v>604438727</c:v>
                </c:pt>
                <c:pt idx="4653">
                  <c:v>604570740</c:v>
                </c:pt>
                <c:pt idx="4654">
                  <c:v>604684953</c:v>
                </c:pt>
                <c:pt idx="4655">
                  <c:v>604808828</c:v>
                </c:pt>
                <c:pt idx="4656">
                  <c:v>604919168</c:v>
                </c:pt>
                <c:pt idx="4657">
                  <c:v>605001844</c:v>
                </c:pt>
                <c:pt idx="4658">
                  <c:v>605122491</c:v>
                </c:pt>
                <c:pt idx="4659">
                  <c:v>605256565</c:v>
                </c:pt>
                <c:pt idx="4660">
                  <c:v>605423878</c:v>
                </c:pt>
                <c:pt idx="4661">
                  <c:v>605532901</c:v>
                </c:pt>
                <c:pt idx="4662">
                  <c:v>605664365</c:v>
                </c:pt>
                <c:pt idx="4663">
                  <c:v>605792885</c:v>
                </c:pt>
                <c:pt idx="4664">
                  <c:v>605945842</c:v>
                </c:pt>
                <c:pt idx="4665">
                  <c:v>606014242</c:v>
                </c:pt>
                <c:pt idx="4666">
                  <c:v>606208947</c:v>
                </c:pt>
                <c:pt idx="4667">
                  <c:v>606347622</c:v>
                </c:pt>
                <c:pt idx="4668">
                  <c:v>606470587</c:v>
                </c:pt>
                <c:pt idx="4669">
                  <c:v>606619307</c:v>
                </c:pt>
                <c:pt idx="4670">
                  <c:v>606745846</c:v>
                </c:pt>
                <c:pt idx="4671">
                  <c:v>606905382</c:v>
                </c:pt>
                <c:pt idx="4672">
                  <c:v>607018305</c:v>
                </c:pt>
                <c:pt idx="4673">
                  <c:v>607131403</c:v>
                </c:pt>
                <c:pt idx="4674">
                  <c:v>607225507</c:v>
                </c:pt>
                <c:pt idx="4675">
                  <c:v>607362882</c:v>
                </c:pt>
                <c:pt idx="4676">
                  <c:v>607489200</c:v>
                </c:pt>
                <c:pt idx="4677">
                  <c:v>607622321</c:v>
                </c:pt>
                <c:pt idx="4678">
                  <c:v>607791531</c:v>
                </c:pt>
                <c:pt idx="4679">
                  <c:v>607933412</c:v>
                </c:pt>
                <c:pt idx="4680">
                  <c:v>608116477</c:v>
                </c:pt>
                <c:pt idx="4681">
                  <c:v>608287146</c:v>
                </c:pt>
                <c:pt idx="4682">
                  <c:v>608384210</c:v>
                </c:pt>
                <c:pt idx="4683">
                  <c:v>608477680</c:v>
                </c:pt>
                <c:pt idx="4684">
                  <c:v>608625767</c:v>
                </c:pt>
                <c:pt idx="4685">
                  <c:v>608768261</c:v>
                </c:pt>
                <c:pt idx="4686">
                  <c:v>608907670</c:v>
                </c:pt>
                <c:pt idx="4687">
                  <c:v>609071751</c:v>
                </c:pt>
                <c:pt idx="4688">
                  <c:v>609174619</c:v>
                </c:pt>
                <c:pt idx="4689">
                  <c:v>609253546</c:v>
                </c:pt>
                <c:pt idx="4690">
                  <c:v>609397185</c:v>
                </c:pt>
                <c:pt idx="4691">
                  <c:v>609507411</c:v>
                </c:pt>
                <c:pt idx="4692">
                  <c:v>609638353</c:v>
                </c:pt>
                <c:pt idx="4693">
                  <c:v>609771570</c:v>
                </c:pt>
                <c:pt idx="4694">
                  <c:v>609893241</c:v>
                </c:pt>
                <c:pt idx="4695">
                  <c:v>609988519</c:v>
                </c:pt>
                <c:pt idx="4696">
                  <c:v>610092137</c:v>
                </c:pt>
                <c:pt idx="4697">
                  <c:v>610236384</c:v>
                </c:pt>
                <c:pt idx="4698">
                  <c:v>610316251</c:v>
                </c:pt>
                <c:pt idx="4699">
                  <c:v>610415774</c:v>
                </c:pt>
                <c:pt idx="4700">
                  <c:v>610565156</c:v>
                </c:pt>
                <c:pt idx="4701">
                  <c:v>610691581</c:v>
                </c:pt>
                <c:pt idx="4702">
                  <c:v>610835623</c:v>
                </c:pt>
                <c:pt idx="4703">
                  <c:v>610956883</c:v>
                </c:pt>
                <c:pt idx="4704">
                  <c:v>611089501</c:v>
                </c:pt>
                <c:pt idx="4705">
                  <c:v>611246755</c:v>
                </c:pt>
                <c:pt idx="4706">
                  <c:v>611369149</c:v>
                </c:pt>
                <c:pt idx="4707">
                  <c:v>611467846</c:v>
                </c:pt>
                <c:pt idx="4708">
                  <c:v>611600068</c:v>
                </c:pt>
                <c:pt idx="4709">
                  <c:v>611733729</c:v>
                </c:pt>
                <c:pt idx="4710">
                  <c:v>611859284</c:v>
                </c:pt>
                <c:pt idx="4711">
                  <c:v>612019241</c:v>
                </c:pt>
                <c:pt idx="4712">
                  <c:v>612171034</c:v>
                </c:pt>
                <c:pt idx="4713">
                  <c:v>612282146</c:v>
                </c:pt>
                <c:pt idx="4714">
                  <c:v>612422278</c:v>
                </c:pt>
                <c:pt idx="4715">
                  <c:v>612565883</c:v>
                </c:pt>
                <c:pt idx="4716">
                  <c:v>612633438</c:v>
                </c:pt>
                <c:pt idx="4717">
                  <c:v>612781340</c:v>
                </c:pt>
                <c:pt idx="4718">
                  <c:v>612898043</c:v>
                </c:pt>
                <c:pt idx="4719">
                  <c:v>612994206</c:v>
                </c:pt>
                <c:pt idx="4720">
                  <c:v>613126073</c:v>
                </c:pt>
                <c:pt idx="4721">
                  <c:v>613276326</c:v>
                </c:pt>
                <c:pt idx="4722">
                  <c:v>613400710</c:v>
                </c:pt>
                <c:pt idx="4723">
                  <c:v>613494283</c:v>
                </c:pt>
                <c:pt idx="4724">
                  <c:v>613607770</c:v>
                </c:pt>
                <c:pt idx="4725">
                  <c:v>613750659</c:v>
                </c:pt>
                <c:pt idx="4726">
                  <c:v>613895917</c:v>
                </c:pt>
                <c:pt idx="4727">
                  <c:v>614013870</c:v>
                </c:pt>
                <c:pt idx="4728">
                  <c:v>614174196</c:v>
                </c:pt>
                <c:pt idx="4729">
                  <c:v>614310072</c:v>
                </c:pt>
                <c:pt idx="4730">
                  <c:v>614425209</c:v>
                </c:pt>
                <c:pt idx="4731">
                  <c:v>614534040</c:v>
                </c:pt>
                <c:pt idx="4732">
                  <c:v>614695967</c:v>
                </c:pt>
                <c:pt idx="4733">
                  <c:v>614818398</c:v>
                </c:pt>
                <c:pt idx="4734">
                  <c:v>614931118</c:v>
                </c:pt>
                <c:pt idx="4735">
                  <c:v>615067492</c:v>
                </c:pt>
                <c:pt idx="4736">
                  <c:v>615220638</c:v>
                </c:pt>
                <c:pt idx="4737">
                  <c:v>615332870</c:v>
                </c:pt>
                <c:pt idx="4738">
                  <c:v>615440042</c:v>
                </c:pt>
                <c:pt idx="4739">
                  <c:v>615573186</c:v>
                </c:pt>
                <c:pt idx="4740">
                  <c:v>615711252</c:v>
                </c:pt>
                <c:pt idx="4741">
                  <c:v>615829923</c:v>
                </c:pt>
                <c:pt idx="4742">
                  <c:v>615995737</c:v>
                </c:pt>
                <c:pt idx="4743">
                  <c:v>616100764</c:v>
                </c:pt>
                <c:pt idx="4744">
                  <c:v>616252272</c:v>
                </c:pt>
                <c:pt idx="4745">
                  <c:v>616392012</c:v>
                </c:pt>
                <c:pt idx="4746">
                  <c:v>616493437</c:v>
                </c:pt>
                <c:pt idx="4747">
                  <c:v>616612792</c:v>
                </c:pt>
                <c:pt idx="4748">
                  <c:v>616737721</c:v>
                </c:pt>
                <c:pt idx="4749">
                  <c:v>616866205</c:v>
                </c:pt>
                <c:pt idx="4750">
                  <c:v>617004179</c:v>
                </c:pt>
                <c:pt idx="4751">
                  <c:v>617124056</c:v>
                </c:pt>
                <c:pt idx="4752">
                  <c:v>617268477</c:v>
                </c:pt>
                <c:pt idx="4753">
                  <c:v>617383867</c:v>
                </c:pt>
                <c:pt idx="4754">
                  <c:v>617503808</c:v>
                </c:pt>
                <c:pt idx="4755">
                  <c:v>617603408</c:v>
                </c:pt>
                <c:pt idx="4756">
                  <c:v>617700052</c:v>
                </c:pt>
                <c:pt idx="4757">
                  <c:v>617844885</c:v>
                </c:pt>
                <c:pt idx="4758">
                  <c:v>618004656</c:v>
                </c:pt>
                <c:pt idx="4759">
                  <c:v>618148046</c:v>
                </c:pt>
                <c:pt idx="4760">
                  <c:v>618279081</c:v>
                </c:pt>
                <c:pt idx="4761">
                  <c:v>618426073</c:v>
                </c:pt>
                <c:pt idx="4762">
                  <c:v>618561901</c:v>
                </c:pt>
                <c:pt idx="4763">
                  <c:v>618724479</c:v>
                </c:pt>
                <c:pt idx="4764">
                  <c:v>618858784</c:v>
                </c:pt>
                <c:pt idx="4765">
                  <c:v>619004773</c:v>
                </c:pt>
                <c:pt idx="4766">
                  <c:v>619164318</c:v>
                </c:pt>
                <c:pt idx="4767">
                  <c:v>619311800</c:v>
                </c:pt>
                <c:pt idx="4768">
                  <c:v>619458437</c:v>
                </c:pt>
                <c:pt idx="4769">
                  <c:v>619567686</c:v>
                </c:pt>
                <c:pt idx="4770">
                  <c:v>619732776</c:v>
                </c:pt>
                <c:pt idx="4771">
                  <c:v>619825362</c:v>
                </c:pt>
                <c:pt idx="4772">
                  <c:v>619926004</c:v>
                </c:pt>
                <c:pt idx="4773">
                  <c:v>620092730</c:v>
                </c:pt>
                <c:pt idx="4774">
                  <c:v>620241813</c:v>
                </c:pt>
                <c:pt idx="4775">
                  <c:v>620384479</c:v>
                </c:pt>
                <c:pt idx="4776">
                  <c:v>620522517</c:v>
                </c:pt>
                <c:pt idx="4777">
                  <c:v>620690526</c:v>
                </c:pt>
                <c:pt idx="4778">
                  <c:v>620820300</c:v>
                </c:pt>
                <c:pt idx="4779">
                  <c:v>620966731</c:v>
                </c:pt>
                <c:pt idx="4780">
                  <c:v>621097666</c:v>
                </c:pt>
                <c:pt idx="4781">
                  <c:v>621228178</c:v>
                </c:pt>
                <c:pt idx="4782">
                  <c:v>621366503</c:v>
                </c:pt>
                <c:pt idx="4783">
                  <c:v>621500075</c:v>
                </c:pt>
                <c:pt idx="4784">
                  <c:v>621614689</c:v>
                </c:pt>
                <c:pt idx="4785">
                  <c:v>621774836</c:v>
                </c:pt>
                <c:pt idx="4786">
                  <c:v>621892648</c:v>
                </c:pt>
                <c:pt idx="4787">
                  <c:v>621989116</c:v>
                </c:pt>
                <c:pt idx="4788">
                  <c:v>622118309</c:v>
                </c:pt>
                <c:pt idx="4789">
                  <c:v>622283962</c:v>
                </c:pt>
                <c:pt idx="4790">
                  <c:v>622364697</c:v>
                </c:pt>
                <c:pt idx="4791">
                  <c:v>622464961</c:v>
                </c:pt>
                <c:pt idx="4792">
                  <c:v>622610592</c:v>
                </c:pt>
                <c:pt idx="4793">
                  <c:v>622718480</c:v>
                </c:pt>
                <c:pt idx="4794">
                  <c:v>622848749</c:v>
                </c:pt>
                <c:pt idx="4795">
                  <c:v>622983820</c:v>
                </c:pt>
                <c:pt idx="4796">
                  <c:v>623110513</c:v>
                </c:pt>
                <c:pt idx="4797">
                  <c:v>623201507</c:v>
                </c:pt>
                <c:pt idx="4798">
                  <c:v>623332062</c:v>
                </c:pt>
                <c:pt idx="4799">
                  <c:v>623437630</c:v>
                </c:pt>
                <c:pt idx="4800">
                  <c:v>623584957</c:v>
                </c:pt>
                <c:pt idx="4801">
                  <c:v>623698771</c:v>
                </c:pt>
                <c:pt idx="4802">
                  <c:v>623870569</c:v>
                </c:pt>
                <c:pt idx="4803">
                  <c:v>624036406</c:v>
                </c:pt>
                <c:pt idx="4804">
                  <c:v>624164201</c:v>
                </c:pt>
                <c:pt idx="4805">
                  <c:v>624329030</c:v>
                </c:pt>
                <c:pt idx="4806">
                  <c:v>624490906</c:v>
                </c:pt>
                <c:pt idx="4807">
                  <c:v>624620552</c:v>
                </c:pt>
                <c:pt idx="4808">
                  <c:v>624752194</c:v>
                </c:pt>
                <c:pt idx="4809">
                  <c:v>624883493</c:v>
                </c:pt>
                <c:pt idx="4810">
                  <c:v>625025353</c:v>
                </c:pt>
                <c:pt idx="4811">
                  <c:v>625136648</c:v>
                </c:pt>
                <c:pt idx="4812">
                  <c:v>625259556</c:v>
                </c:pt>
                <c:pt idx="4813">
                  <c:v>625419910</c:v>
                </c:pt>
                <c:pt idx="4814">
                  <c:v>625519732</c:v>
                </c:pt>
                <c:pt idx="4815">
                  <c:v>625576512</c:v>
                </c:pt>
                <c:pt idx="4816">
                  <c:v>625707878</c:v>
                </c:pt>
                <c:pt idx="4817">
                  <c:v>625835927</c:v>
                </c:pt>
                <c:pt idx="4818">
                  <c:v>625983852</c:v>
                </c:pt>
                <c:pt idx="4819">
                  <c:v>626128059</c:v>
                </c:pt>
                <c:pt idx="4820">
                  <c:v>626236088</c:v>
                </c:pt>
                <c:pt idx="4821">
                  <c:v>626352963</c:v>
                </c:pt>
                <c:pt idx="4822">
                  <c:v>626518596</c:v>
                </c:pt>
                <c:pt idx="4823">
                  <c:v>626673282</c:v>
                </c:pt>
                <c:pt idx="4824">
                  <c:v>626833799</c:v>
                </c:pt>
                <c:pt idx="4825">
                  <c:v>626969849</c:v>
                </c:pt>
                <c:pt idx="4826">
                  <c:v>627086934</c:v>
                </c:pt>
                <c:pt idx="4827">
                  <c:v>627208451</c:v>
                </c:pt>
                <c:pt idx="4828">
                  <c:v>627383051</c:v>
                </c:pt>
                <c:pt idx="4829">
                  <c:v>627532641</c:v>
                </c:pt>
                <c:pt idx="4830">
                  <c:v>627650633</c:v>
                </c:pt>
                <c:pt idx="4831">
                  <c:v>627788375</c:v>
                </c:pt>
                <c:pt idx="4832">
                  <c:v>627943539</c:v>
                </c:pt>
                <c:pt idx="4833">
                  <c:v>628096264</c:v>
                </c:pt>
                <c:pt idx="4834">
                  <c:v>628198274</c:v>
                </c:pt>
                <c:pt idx="4835">
                  <c:v>628303802</c:v>
                </c:pt>
                <c:pt idx="4836">
                  <c:v>628450127</c:v>
                </c:pt>
                <c:pt idx="4837">
                  <c:v>628598706</c:v>
                </c:pt>
                <c:pt idx="4838">
                  <c:v>628767727</c:v>
                </c:pt>
                <c:pt idx="4839">
                  <c:v>628907567</c:v>
                </c:pt>
                <c:pt idx="4840">
                  <c:v>629076274</c:v>
                </c:pt>
                <c:pt idx="4841">
                  <c:v>629211683</c:v>
                </c:pt>
                <c:pt idx="4842">
                  <c:v>629348783</c:v>
                </c:pt>
                <c:pt idx="4843">
                  <c:v>629519315</c:v>
                </c:pt>
                <c:pt idx="4844">
                  <c:v>629622132</c:v>
                </c:pt>
                <c:pt idx="4845">
                  <c:v>629721610</c:v>
                </c:pt>
                <c:pt idx="4846">
                  <c:v>629857377</c:v>
                </c:pt>
                <c:pt idx="4847">
                  <c:v>629971297</c:v>
                </c:pt>
                <c:pt idx="4848">
                  <c:v>630077956</c:v>
                </c:pt>
                <c:pt idx="4849">
                  <c:v>630160660</c:v>
                </c:pt>
                <c:pt idx="4850">
                  <c:v>630293196</c:v>
                </c:pt>
                <c:pt idx="4851">
                  <c:v>630408017</c:v>
                </c:pt>
                <c:pt idx="4852">
                  <c:v>630485858</c:v>
                </c:pt>
                <c:pt idx="4853">
                  <c:v>630580535</c:v>
                </c:pt>
                <c:pt idx="4854">
                  <c:v>630692199</c:v>
                </c:pt>
                <c:pt idx="4855">
                  <c:v>630766551</c:v>
                </c:pt>
                <c:pt idx="4856">
                  <c:v>630903018</c:v>
                </c:pt>
                <c:pt idx="4857">
                  <c:v>631019034</c:v>
                </c:pt>
                <c:pt idx="4858">
                  <c:v>631127058</c:v>
                </c:pt>
                <c:pt idx="4859">
                  <c:v>631241793</c:v>
                </c:pt>
                <c:pt idx="4860">
                  <c:v>631390732</c:v>
                </c:pt>
                <c:pt idx="4861">
                  <c:v>631494221</c:v>
                </c:pt>
                <c:pt idx="4862">
                  <c:v>631644335</c:v>
                </c:pt>
                <c:pt idx="4863">
                  <c:v>631807099</c:v>
                </c:pt>
                <c:pt idx="4864">
                  <c:v>631934723</c:v>
                </c:pt>
                <c:pt idx="4865">
                  <c:v>632060044</c:v>
                </c:pt>
                <c:pt idx="4866">
                  <c:v>632203622</c:v>
                </c:pt>
                <c:pt idx="4867">
                  <c:v>632358174</c:v>
                </c:pt>
                <c:pt idx="4868">
                  <c:v>632469131</c:v>
                </c:pt>
                <c:pt idx="4869">
                  <c:v>632584050</c:v>
                </c:pt>
                <c:pt idx="4870">
                  <c:v>632676313</c:v>
                </c:pt>
                <c:pt idx="4871">
                  <c:v>632802923</c:v>
                </c:pt>
                <c:pt idx="4872">
                  <c:v>632922102</c:v>
                </c:pt>
                <c:pt idx="4873">
                  <c:v>633077717</c:v>
                </c:pt>
                <c:pt idx="4874">
                  <c:v>633226738</c:v>
                </c:pt>
                <c:pt idx="4875">
                  <c:v>633339967</c:v>
                </c:pt>
                <c:pt idx="4876">
                  <c:v>633493930</c:v>
                </c:pt>
                <c:pt idx="4877">
                  <c:v>633676335</c:v>
                </c:pt>
                <c:pt idx="4878">
                  <c:v>633812911</c:v>
                </c:pt>
                <c:pt idx="4879">
                  <c:v>633940129</c:v>
                </c:pt>
                <c:pt idx="4880">
                  <c:v>634042567</c:v>
                </c:pt>
                <c:pt idx="4881">
                  <c:v>634211993</c:v>
                </c:pt>
                <c:pt idx="4882">
                  <c:v>634388238</c:v>
                </c:pt>
                <c:pt idx="4883">
                  <c:v>634513256</c:v>
                </c:pt>
                <c:pt idx="4884">
                  <c:v>634642906</c:v>
                </c:pt>
                <c:pt idx="4885">
                  <c:v>634754599</c:v>
                </c:pt>
                <c:pt idx="4886">
                  <c:v>634908020</c:v>
                </c:pt>
                <c:pt idx="4887">
                  <c:v>635036426</c:v>
                </c:pt>
                <c:pt idx="4888">
                  <c:v>635155559</c:v>
                </c:pt>
                <c:pt idx="4889">
                  <c:v>635301873</c:v>
                </c:pt>
                <c:pt idx="4890">
                  <c:v>635427442</c:v>
                </c:pt>
                <c:pt idx="4891">
                  <c:v>635497512</c:v>
                </c:pt>
                <c:pt idx="4892">
                  <c:v>635637594</c:v>
                </c:pt>
                <c:pt idx="4893">
                  <c:v>635772215</c:v>
                </c:pt>
                <c:pt idx="4894">
                  <c:v>635833409</c:v>
                </c:pt>
                <c:pt idx="4895">
                  <c:v>635925872</c:v>
                </c:pt>
                <c:pt idx="4896">
                  <c:v>636068256</c:v>
                </c:pt>
                <c:pt idx="4897">
                  <c:v>636168035</c:v>
                </c:pt>
                <c:pt idx="4898">
                  <c:v>636303594</c:v>
                </c:pt>
                <c:pt idx="4899">
                  <c:v>636396467</c:v>
                </c:pt>
                <c:pt idx="4900">
                  <c:v>636546901</c:v>
                </c:pt>
                <c:pt idx="4901">
                  <c:v>636670031</c:v>
                </c:pt>
                <c:pt idx="4902">
                  <c:v>636796752</c:v>
                </c:pt>
                <c:pt idx="4903">
                  <c:v>636889535</c:v>
                </c:pt>
                <c:pt idx="4904">
                  <c:v>636996190</c:v>
                </c:pt>
                <c:pt idx="4905">
                  <c:v>637143397</c:v>
                </c:pt>
                <c:pt idx="4906">
                  <c:v>637276207</c:v>
                </c:pt>
                <c:pt idx="4907">
                  <c:v>637404234</c:v>
                </c:pt>
                <c:pt idx="4908">
                  <c:v>637546559</c:v>
                </c:pt>
                <c:pt idx="4909">
                  <c:v>637697455</c:v>
                </c:pt>
                <c:pt idx="4910">
                  <c:v>637843728</c:v>
                </c:pt>
                <c:pt idx="4911">
                  <c:v>637991109</c:v>
                </c:pt>
                <c:pt idx="4912">
                  <c:v>638097871</c:v>
                </c:pt>
                <c:pt idx="4913">
                  <c:v>638201016</c:v>
                </c:pt>
                <c:pt idx="4914">
                  <c:v>638342717</c:v>
                </c:pt>
                <c:pt idx="4915">
                  <c:v>638474688</c:v>
                </c:pt>
                <c:pt idx="4916">
                  <c:v>638600631</c:v>
                </c:pt>
                <c:pt idx="4917">
                  <c:v>638729604</c:v>
                </c:pt>
                <c:pt idx="4918">
                  <c:v>638848589</c:v>
                </c:pt>
                <c:pt idx="4919">
                  <c:v>638947098</c:v>
                </c:pt>
                <c:pt idx="4920">
                  <c:v>639045741</c:v>
                </c:pt>
                <c:pt idx="4921">
                  <c:v>639147799</c:v>
                </c:pt>
                <c:pt idx="4922">
                  <c:v>639267941</c:v>
                </c:pt>
                <c:pt idx="4923">
                  <c:v>639402338</c:v>
                </c:pt>
                <c:pt idx="4924">
                  <c:v>639512547</c:v>
                </c:pt>
                <c:pt idx="4925">
                  <c:v>639650798</c:v>
                </c:pt>
                <c:pt idx="4926">
                  <c:v>639785812</c:v>
                </c:pt>
                <c:pt idx="4927">
                  <c:v>639917578</c:v>
                </c:pt>
                <c:pt idx="4928">
                  <c:v>640066364</c:v>
                </c:pt>
                <c:pt idx="4929">
                  <c:v>640209805</c:v>
                </c:pt>
                <c:pt idx="4930">
                  <c:v>640338986</c:v>
                </c:pt>
                <c:pt idx="4931">
                  <c:v>640496759</c:v>
                </c:pt>
                <c:pt idx="4932">
                  <c:v>640637090</c:v>
                </c:pt>
                <c:pt idx="4933">
                  <c:v>640748332</c:v>
                </c:pt>
                <c:pt idx="4934">
                  <c:v>640891974</c:v>
                </c:pt>
                <c:pt idx="4935">
                  <c:v>641012505</c:v>
                </c:pt>
                <c:pt idx="4936">
                  <c:v>641133712</c:v>
                </c:pt>
                <c:pt idx="4937">
                  <c:v>641283222</c:v>
                </c:pt>
                <c:pt idx="4938">
                  <c:v>641402380</c:v>
                </c:pt>
                <c:pt idx="4939">
                  <c:v>641536361</c:v>
                </c:pt>
                <c:pt idx="4940">
                  <c:v>641658523</c:v>
                </c:pt>
                <c:pt idx="4941">
                  <c:v>641792351</c:v>
                </c:pt>
                <c:pt idx="4942">
                  <c:v>641905704</c:v>
                </c:pt>
                <c:pt idx="4943">
                  <c:v>642011219</c:v>
                </c:pt>
                <c:pt idx="4944">
                  <c:v>642141377</c:v>
                </c:pt>
                <c:pt idx="4945">
                  <c:v>642284073</c:v>
                </c:pt>
                <c:pt idx="4946">
                  <c:v>642406860</c:v>
                </c:pt>
                <c:pt idx="4947">
                  <c:v>642533568</c:v>
                </c:pt>
                <c:pt idx="4948">
                  <c:v>642639859</c:v>
                </c:pt>
                <c:pt idx="4949">
                  <c:v>642782750</c:v>
                </c:pt>
                <c:pt idx="4950">
                  <c:v>642939233</c:v>
                </c:pt>
                <c:pt idx="4951">
                  <c:v>643067530</c:v>
                </c:pt>
                <c:pt idx="4952">
                  <c:v>643185090</c:v>
                </c:pt>
                <c:pt idx="4953">
                  <c:v>643334578</c:v>
                </c:pt>
                <c:pt idx="4954">
                  <c:v>643483051</c:v>
                </c:pt>
                <c:pt idx="4955">
                  <c:v>643628185</c:v>
                </c:pt>
                <c:pt idx="4956">
                  <c:v>643762244</c:v>
                </c:pt>
                <c:pt idx="4957">
                  <c:v>643889848</c:v>
                </c:pt>
                <c:pt idx="4958">
                  <c:v>644035852</c:v>
                </c:pt>
                <c:pt idx="4959">
                  <c:v>644210486</c:v>
                </c:pt>
                <c:pt idx="4960">
                  <c:v>644351289</c:v>
                </c:pt>
                <c:pt idx="4961">
                  <c:v>644477562</c:v>
                </c:pt>
                <c:pt idx="4962">
                  <c:v>644626229</c:v>
                </c:pt>
                <c:pt idx="4963">
                  <c:v>644730315</c:v>
                </c:pt>
                <c:pt idx="4964">
                  <c:v>644876574</c:v>
                </c:pt>
                <c:pt idx="4965">
                  <c:v>644992359</c:v>
                </c:pt>
                <c:pt idx="4966">
                  <c:v>645119483</c:v>
                </c:pt>
                <c:pt idx="4967">
                  <c:v>645280979</c:v>
                </c:pt>
                <c:pt idx="4968">
                  <c:v>645369599</c:v>
                </c:pt>
                <c:pt idx="4969">
                  <c:v>645503572</c:v>
                </c:pt>
                <c:pt idx="4970">
                  <c:v>645649577</c:v>
                </c:pt>
                <c:pt idx="4971">
                  <c:v>645788683</c:v>
                </c:pt>
                <c:pt idx="4972">
                  <c:v>645942428</c:v>
                </c:pt>
                <c:pt idx="4973">
                  <c:v>646065386</c:v>
                </c:pt>
                <c:pt idx="4974">
                  <c:v>646215289</c:v>
                </c:pt>
                <c:pt idx="4975">
                  <c:v>646357121</c:v>
                </c:pt>
                <c:pt idx="4976">
                  <c:v>646513523</c:v>
                </c:pt>
                <c:pt idx="4977">
                  <c:v>646629007</c:v>
                </c:pt>
                <c:pt idx="4978">
                  <c:v>646765731</c:v>
                </c:pt>
                <c:pt idx="4979">
                  <c:v>646915641</c:v>
                </c:pt>
                <c:pt idx="4980">
                  <c:v>647064061</c:v>
                </c:pt>
                <c:pt idx="4981">
                  <c:v>647229429</c:v>
                </c:pt>
                <c:pt idx="4982">
                  <c:v>647396880</c:v>
                </c:pt>
                <c:pt idx="4983">
                  <c:v>647499713</c:v>
                </c:pt>
                <c:pt idx="4984">
                  <c:v>647691726</c:v>
                </c:pt>
                <c:pt idx="4985">
                  <c:v>647799554</c:v>
                </c:pt>
                <c:pt idx="4986">
                  <c:v>647893480</c:v>
                </c:pt>
                <c:pt idx="4987">
                  <c:v>648026636</c:v>
                </c:pt>
                <c:pt idx="4988">
                  <c:v>648178468</c:v>
                </c:pt>
                <c:pt idx="4989">
                  <c:v>648329686</c:v>
                </c:pt>
                <c:pt idx="4990">
                  <c:v>648443986</c:v>
                </c:pt>
                <c:pt idx="4991">
                  <c:v>648562768</c:v>
                </c:pt>
                <c:pt idx="4992">
                  <c:v>648669271</c:v>
                </c:pt>
                <c:pt idx="4993">
                  <c:v>648769933</c:v>
                </c:pt>
                <c:pt idx="4994">
                  <c:v>648889320</c:v>
                </c:pt>
                <c:pt idx="4995">
                  <c:v>649031480</c:v>
                </c:pt>
                <c:pt idx="4996">
                  <c:v>649148290</c:v>
                </c:pt>
                <c:pt idx="4997">
                  <c:v>649267674</c:v>
                </c:pt>
                <c:pt idx="4998">
                  <c:v>649438711</c:v>
                </c:pt>
                <c:pt idx="4999">
                  <c:v>649594748</c:v>
                </c:pt>
                <c:pt idx="5000">
                  <c:v>649735089</c:v>
                </c:pt>
                <c:pt idx="5001">
                  <c:v>649900217</c:v>
                </c:pt>
                <c:pt idx="5002">
                  <c:v>650044941</c:v>
                </c:pt>
                <c:pt idx="5003">
                  <c:v>650185553</c:v>
                </c:pt>
                <c:pt idx="5004">
                  <c:v>650319227</c:v>
                </c:pt>
                <c:pt idx="5005">
                  <c:v>650442521</c:v>
                </c:pt>
                <c:pt idx="5006">
                  <c:v>650570317</c:v>
                </c:pt>
                <c:pt idx="5007">
                  <c:v>650676512</c:v>
                </c:pt>
                <c:pt idx="5008">
                  <c:v>650835761</c:v>
                </c:pt>
                <c:pt idx="5009">
                  <c:v>650973665</c:v>
                </c:pt>
                <c:pt idx="5010">
                  <c:v>651065149</c:v>
                </c:pt>
                <c:pt idx="5011">
                  <c:v>651250519</c:v>
                </c:pt>
                <c:pt idx="5012">
                  <c:v>651416093</c:v>
                </c:pt>
                <c:pt idx="5013">
                  <c:v>651575676</c:v>
                </c:pt>
                <c:pt idx="5014">
                  <c:v>651696486</c:v>
                </c:pt>
                <c:pt idx="5015">
                  <c:v>651812884</c:v>
                </c:pt>
                <c:pt idx="5016">
                  <c:v>651978585</c:v>
                </c:pt>
                <c:pt idx="5017">
                  <c:v>652121484</c:v>
                </c:pt>
                <c:pt idx="5018">
                  <c:v>652261811</c:v>
                </c:pt>
                <c:pt idx="5019">
                  <c:v>652410625</c:v>
                </c:pt>
                <c:pt idx="5020">
                  <c:v>652500029</c:v>
                </c:pt>
                <c:pt idx="5021">
                  <c:v>652593100</c:v>
                </c:pt>
                <c:pt idx="5022">
                  <c:v>652701163</c:v>
                </c:pt>
                <c:pt idx="5023">
                  <c:v>652864770</c:v>
                </c:pt>
                <c:pt idx="5024">
                  <c:v>653009169</c:v>
                </c:pt>
                <c:pt idx="5025">
                  <c:v>653135187</c:v>
                </c:pt>
                <c:pt idx="5026">
                  <c:v>653309497</c:v>
                </c:pt>
                <c:pt idx="5027">
                  <c:v>653467155</c:v>
                </c:pt>
                <c:pt idx="5028">
                  <c:v>653619776</c:v>
                </c:pt>
                <c:pt idx="5029">
                  <c:v>653727098</c:v>
                </c:pt>
                <c:pt idx="5030">
                  <c:v>653819684</c:v>
                </c:pt>
                <c:pt idx="5031">
                  <c:v>653957108</c:v>
                </c:pt>
                <c:pt idx="5032">
                  <c:v>654085683</c:v>
                </c:pt>
                <c:pt idx="5033">
                  <c:v>654226768</c:v>
                </c:pt>
                <c:pt idx="5034">
                  <c:v>654371069</c:v>
                </c:pt>
                <c:pt idx="5035">
                  <c:v>654500996</c:v>
                </c:pt>
                <c:pt idx="5036">
                  <c:v>654639259</c:v>
                </c:pt>
                <c:pt idx="5037">
                  <c:v>654754439</c:v>
                </c:pt>
                <c:pt idx="5038">
                  <c:v>654869071</c:v>
                </c:pt>
                <c:pt idx="5039">
                  <c:v>655052453</c:v>
                </c:pt>
                <c:pt idx="5040">
                  <c:v>655183993</c:v>
                </c:pt>
                <c:pt idx="5041">
                  <c:v>655286645</c:v>
                </c:pt>
                <c:pt idx="5042">
                  <c:v>655417192</c:v>
                </c:pt>
                <c:pt idx="5043">
                  <c:v>655522316</c:v>
                </c:pt>
                <c:pt idx="5044">
                  <c:v>655637242</c:v>
                </c:pt>
                <c:pt idx="5045">
                  <c:v>655774042</c:v>
                </c:pt>
                <c:pt idx="5046">
                  <c:v>655896555</c:v>
                </c:pt>
                <c:pt idx="5047">
                  <c:v>655985671</c:v>
                </c:pt>
                <c:pt idx="5048">
                  <c:v>656089490</c:v>
                </c:pt>
                <c:pt idx="5049">
                  <c:v>656214348</c:v>
                </c:pt>
                <c:pt idx="5050">
                  <c:v>656287286</c:v>
                </c:pt>
                <c:pt idx="5051">
                  <c:v>656461869</c:v>
                </c:pt>
                <c:pt idx="5052">
                  <c:v>656618152</c:v>
                </c:pt>
                <c:pt idx="5053">
                  <c:v>656725610</c:v>
                </c:pt>
                <c:pt idx="5054">
                  <c:v>656874121</c:v>
                </c:pt>
                <c:pt idx="5055">
                  <c:v>656978559</c:v>
                </c:pt>
                <c:pt idx="5056">
                  <c:v>657113315</c:v>
                </c:pt>
                <c:pt idx="5057">
                  <c:v>657296912</c:v>
                </c:pt>
                <c:pt idx="5058">
                  <c:v>657445917</c:v>
                </c:pt>
                <c:pt idx="5059">
                  <c:v>657591230</c:v>
                </c:pt>
                <c:pt idx="5060">
                  <c:v>657707349</c:v>
                </c:pt>
                <c:pt idx="5061">
                  <c:v>657823899</c:v>
                </c:pt>
                <c:pt idx="5062">
                  <c:v>657958525</c:v>
                </c:pt>
                <c:pt idx="5063">
                  <c:v>658084655</c:v>
                </c:pt>
                <c:pt idx="5064">
                  <c:v>658194266</c:v>
                </c:pt>
                <c:pt idx="5065">
                  <c:v>658344652</c:v>
                </c:pt>
                <c:pt idx="5066">
                  <c:v>658509242</c:v>
                </c:pt>
                <c:pt idx="5067">
                  <c:v>658602734</c:v>
                </c:pt>
                <c:pt idx="5068">
                  <c:v>658756134</c:v>
                </c:pt>
                <c:pt idx="5069">
                  <c:v>658879860</c:v>
                </c:pt>
                <c:pt idx="5070">
                  <c:v>659037992</c:v>
                </c:pt>
                <c:pt idx="5071">
                  <c:v>659199002</c:v>
                </c:pt>
                <c:pt idx="5072">
                  <c:v>659323194</c:v>
                </c:pt>
                <c:pt idx="5073">
                  <c:v>659412963</c:v>
                </c:pt>
                <c:pt idx="5074">
                  <c:v>659524754</c:v>
                </c:pt>
                <c:pt idx="5075">
                  <c:v>659670339</c:v>
                </c:pt>
                <c:pt idx="5076">
                  <c:v>659829119</c:v>
                </c:pt>
                <c:pt idx="5077">
                  <c:v>659940171</c:v>
                </c:pt>
                <c:pt idx="5078">
                  <c:v>660087239</c:v>
                </c:pt>
                <c:pt idx="5079">
                  <c:v>660172751</c:v>
                </c:pt>
                <c:pt idx="5080">
                  <c:v>660274173</c:v>
                </c:pt>
                <c:pt idx="5081">
                  <c:v>660410686</c:v>
                </c:pt>
                <c:pt idx="5082">
                  <c:v>660515411</c:v>
                </c:pt>
                <c:pt idx="5083">
                  <c:v>660668994</c:v>
                </c:pt>
                <c:pt idx="5084">
                  <c:v>660809327</c:v>
                </c:pt>
                <c:pt idx="5085">
                  <c:v>660916474</c:v>
                </c:pt>
                <c:pt idx="5086">
                  <c:v>660988645</c:v>
                </c:pt>
                <c:pt idx="5087">
                  <c:v>661096056</c:v>
                </c:pt>
                <c:pt idx="5088">
                  <c:v>661227633</c:v>
                </c:pt>
                <c:pt idx="5089">
                  <c:v>661316832</c:v>
                </c:pt>
                <c:pt idx="5090">
                  <c:v>661432389</c:v>
                </c:pt>
                <c:pt idx="5091">
                  <c:v>661557045</c:v>
                </c:pt>
                <c:pt idx="5092">
                  <c:v>661659392</c:v>
                </c:pt>
                <c:pt idx="5093">
                  <c:v>661790186</c:v>
                </c:pt>
                <c:pt idx="5094">
                  <c:v>661908936</c:v>
                </c:pt>
                <c:pt idx="5095">
                  <c:v>662051068</c:v>
                </c:pt>
                <c:pt idx="5096">
                  <c:v>662208068</c:v>
                </c:pt>
                <c:pt idx="5097">
                  <c:v>662339508</c:v>
                </c:pt>
                <c:pt idx="5098">
                  <c:v>662408634</c:v>
                </c:pt>
                <c:pt idx="5099">
                  <c:v>662514958</c:v>
                </c:pt>
                <c:pt idx="5100">
                  <c:v>662675611</c:v>
                </c:pt>
                <c:pt idx="5101">
                  <c:v>662772205</c:v>
                </c:pt>
                <c:pt idx="5102">
                  <c:v>662947763</c:v>
                </c:pt>
                <c:pt idx="5103">
                  <c:v>663098851</c:v>
                </c:pt>
                <c:pt idx="5104">
                  <c:v>663223671</c:v>
                </c:pt>
                <c:pt idx="5105">
                  <c:v>663334982</c:v>
                </c:pt>
                <c:pt idx="5106">
                  <c:v>663481469</c:v>
                </c:pt>
                <c:pt idx="5107">
                  <c:v>663599121</c:v>
                </c:pt>
                <c:pt idx="5108">
                  <c:v>663776659</c:v>
                </c:pt>
                <c:pt idx="5109">
                  <c:v>663907132</c:v>
                </c:pt>
                <c:pt idx="5110">
                  <c:v>664038665</c:v>
                </c:pt>
                <c:pt idx="5111">
                  <c:v>664197869</c:v>
                </c:pt>
                <c:pt idx="5112">
                  <c:v>664364737</c:v>
                </c:pt>
                <c:pt idx="5113">
                  <c:v>664472970</c:v>
                </c:pt>
                <c:pt idx="5114">
                  <c:v>664616751</c:v>
                </c:pt>
                <c:pt idx="5115">
                  <c:v>664742249</c:v>
                </c:pt>
                <c:pt idx="5116">
                  <c:v>664885985</c:v>
                </c:pt>
                <c:pt idx="5117">
                  <c:v>665023397</c:v>
                </c:pt>
                <c:pt idx="5118">
                  <c:v>665202880</c:v>
                </c:pt>
                <c:pt idx="5119">
                  <c:v>665378837</c:v>
                </c:pt>
                <c:pt idx="5120">
                  <c:v>665503200</c:v>
                </c:pt>
                <c:pt idx="5121">
                  <c:v>665670222</c:v>
                </c:pt>
                <c:pt idx="5122">
                  <c:v>665807500</c:v>
                </c:pt>
                <c:pt idx="5123">
                  <c:v>665942150</c:v>
                </c:pt>
                <c:pt idx="5124">
                  <c:v>666066777</c:v>
                </c:pt>
                <c:pt idx="5125">
                  <c:v>666187557</c:v>
                </c:pt>
                <c:pt idx="5126">
                  <c:v>666301897</c:v>
                </c:pt>
                <c:pt idx="5127">
                  <c:v>666430615</c:v>
                </c:pt>
                <c:pt idx="5128">
                  <c:v>666551671</c:v>
                </c:pt>
                <c:pt idx="5129">
                  <c:v>666678686</c:v>
                </c:pt>
                <c:pt idx="5130">
                  <c:v>666821197</c:v>
                </c:pt>
                <c:pt idx="5131">
                  <c:v>666953334</c:v>
                </c:pt>
                <c:pt idx="5132">
                  <c:v>667069062</c:v>
                </c:pt>
                <c:pt idx="5133">
                  <c:v>667206710</c:v>
                </c:pt>
                <c:pt idx="5134">
                  <c:v>667341363</c:v>
                </c:pt>
                <c:pt idx="5135">
                  <c:v>667455133</c:v>
                </c:pt>
                <c:pt idx="5136">
                  <c:v>667574820</c:v>
                </c:pt>
                <c:pt idx="5137">
                  <c:v>667689998</c:v>
                </c:pt>
                <c:pt idx="5138">
                  <c:v>667819210</c:v>
                </c:pt>
                <c:pt idx="5139">
                  <c:v>667951190</c:v>
                </c:pt>
                <c:pt idx="5140">
                  <c:v>668062059</c:v>
                </c:pt>
                <c:pt idx="5141">
                  <c:v>668188582</c:v>
                </c:pt>
                <c:pt idx="5142">
                  <c:v>668312872</c:v>
                </c:pt>
                <c:pt idx="5143">
                  <c:v>668438038</c:v>
                </c:pt>
                <c:pt idx="5144">
                  <c:v>668547627</c:v>
                </c:pt>
                <c:pt idx="5145">
                  <c:v>668677208</c:v>
                </c:pt>
                <c:pt idx="5146">
                  <c:v>668753514</c:v>
                </c:pt>
                <c:pt idx="5147">
                  <c:v>668897663</c:v>
                </c:pt>
                <c:pt idx="5148">
                  <c:v>669069612</c:v>
                </c:pt>
                <c:pt idx="5149">
                  <c:v>669215939</c:v>
                </c:pt>
                <c:pt idx="5150">
                  <c:v>669345708</c:v>
                </c:pt>
                <c:pt idx="5151">
                  <c:v>669488334</c:v>
                </c:pt>
                <c:pt idx="5152">
                  <c:v>669632365</c:v>
                </c:pt>
                <c:pt idx="5153">
                  <c:v>669756079</c:v>
                </c:pt>
                <c:pt idx="5154">
                  <c:v>669873800</c:v>
                </c:pt>
                <c:pt idx="5155">
                  <c:v>670003436</c:v>
                </c:pt>
                <c:pt idx="5156">
                  <c:v>670156345</c:v>
                </c:pt>
                <c:pt idx="5157">
                  <c:v>670292658</c:v>
                </c:pt>
                <c:pt idx="5158">
                  <c:v>670457666</c:v>
                </c:pt>
                <c:pt idx="5159">
                  <c:v>670551554</c:v>
                </c:pt>
                <c:pt idx="5160">
                  <c:v>670699417</c:v>
                </c:pt>
                <c:pt idx="5161">
                  <c:v>670814784</c:v>
                </c:pt>
                <c:pt idx="5162">
                  <c:v>670934943</c:v>
                </c:pt>
                <c:pt idx="5163">
                  <c:v>671099752</c:v>
                </c:pt>
                <c:pt idx="5164">
                  <c:v>671236545</c:v>
                </c:pt>
                <c:pt idx="5165">
                  <c:v>671372440</c:v>
                </c:pt>
                <c:pt idx="5166">
                  <c:v>671508217</c:v>
                </c:pt>
                <c:pt idx="5167">
                  <c:v>671669301</c:v>
                </c:pt>
                <c:pt idx="5168">
                  <c:v>671804440</c:v>
                </c:pt>
                <c:pt idx="5169">
                  <c:v>671924897</c:v>
                </c:pt>
                <c:pt idx="5170">
                  <c:v>672064442</c:v>
                </c:pt>
                <c:pt idx="5171">
                  <c:v>672177553</c:v>
                </c:pt>
                <c:pt idx="5172">
                  <c:v>672336177</c:v>
                </c:pt>
                <c:pt idx="5173">
                  <c:v>672464085</c:v>
                </c:pt>
                <c:pt idx="5174">
                  <c:v>672577867</c:v>
                </c:pt>
                <c:pt idx="5175">
                  <c:v>672712402</c:v>
                </c:pt>
                <c:pt idx="5176">
                  <c:v>672864562</c:v>
                </c:pt>
                <c:pt idx="5177">
                  <c:v>672971420</c:v>
                </c:pt>
                <c:pt idx="5178">
                  <c:v>673088931</c:v>
                </c:pt>
                <c:pt idx="5179">
                  <c:v>673238629</c:v>
                </c:pt>
                <c:pt idx="5180">
                  <c:v>673339207</c:v>
                </c:pt>
                <c:pt idx="5181">
                  <c:v>673433602</c:v>
                </c:pt>
                <c:pt idx="5182">
                  <c:v>673574245</c:v>
                </c:pt>
                <c:pt idx="5183">
                  <c:v>673704625</c:v>
                </c:pt>
                <c:pt idx="5184">
                  <c:v>673854543</c:v>
                </c:pt>
                <c:pt idx="5185">
                  <c:v>674007715</c:v>
                </c:pt>
                <c:pt idx="5186">
                  <c:v>674105793</c:v>
                </c:pt>
                <c:pt idx="5187">
                  <c:v>674195595</c:v>
                </c:pt>
                <c:pt idx="5188">
                  <c:v>674331210</c:v>
                </c:pt>
                <c:pt idx="5189">
                  <c:v>674446974</c:v>
                </c:pt>
                <c:pt idx="5190">
                  <c:v>674595070</c:v>
                </c:pt>
                <c:pt idx="5191">
                  <c:v>674706092</c:v>
                </c:pt>
                <c:pt idx="5192">
                  <c:v>674869963</c:v>
                </c:pt>
                <c:pt idx="5193">
                  <c:v>675059067</c:v>
                </c:pt>
                <c:pt idx="5194">
                  <c:v>675225018</c:v>
                </c:pt>
                <c:pt idx="5195">
                  <c:v>675384310</c:v>
                </c:pt>
                <c:pt idx="5196">
                  <c:v>675528885</c:v>
                </c:pt>
                <c:pt idx="5197">
                  <c:v>675685498</c:v>
                </c:pt>
                <c:pt idx="5198">
                  <c:v>675816970</c:v>
                </c:pt>
                <c:pt idx="5199">
                  <c:v>675944657</c:v>
                </c:pt>
                <c:pt idx="5200">
                  <c:v>676064178</c:v>
                </c:pt>
                <c:pt idx="5201">
                  <c:v>676175725</c:v>
                </c:pt>
                <c:pt idx="5202">
                  <c:v>676296646</c:v>
                </c:pt>
                <c:pt idx="5203">
                  <c:v>676424967</c:v>
                </c:pt>
                <c:pt idx="5204">
                  <c:v>676549152</c:v>
                </c:pt>
                <c:pt idx="5205">
                  <c:v>676625029</c:v>
                </c:pt>
                <c:pt idx="5206">
                  <c:v>676766611</c:v>
                </c:pt>
                <c:pt idx="5207">
                  <c:v>676911060</c:v>
                </c:pt>
                <c:pt idx="5208">
                  <c:v>677065307</c:v>
                </c:pt>
                <c:pt idx="5209">
                  <c:v>677196099</c:v>
                </c:pt>
                <c:pt idx="5210">
                  <c:v>677295905</c:v>
                </c:pt>
                <c:pt idx="5211">
                  <c:v>677441509</c:v>
                </c:pt>
                <c:pt idx="5212">
                  <c:v>677596631</c:v>
                </c:pt>
                <c:pt idx="5213">
                  <c:v>677730801</c:v>
                </c:pt>
                <c:pt idx="5214">
                  <c:v>677873645</c:v>
                </c:pt>
                <c:pt idx="5215">
                  <c:v>677984087</c:v>
                </c:pt>
                <c:pt idx="5216">
                  <c:v>678086795</c:v>
                </c:pt>
                <c:pt idx="5217">
                  <c:v>678179836</c:v>
                </c:pt>
                <c:pt idx="5218">
                  <c:v>678301690</c:v>
                </c:pt>
                <c:pt idx="5219">
                  <c:v>678443066</c:v>
                </c:pt>
                <c:pt idx="5220">
                  <c:v>678562785</c:v>
                </c:pt>
                <c:pt idx="5221">
                  <c:v>678668590</c:v>
                </c:pt>
                <c:pt idx="5222">
                  <c:v>678824505</c:v>
                </c:pt>
                <c:pt idx="5223">
                  <c:v>678967135</c:v>
                </c:pt>
                <c:pt idx="5224">
                  <c:v>679107756</c:v>
                </c:pt>
                <c:pt idx="5225">
                  <c:v>679214390</c:v>
                </c:pt>
                <c:pt idx="5226">
                  <c:v>679321059</c:v>
                </c:pt>
                <c:pt idx="5227">
                  <c:v>679466272</c:v>
                </c:pt>
                <c:pt idx="5228">
                  <c:v>679622573</c:v>
                </c:pt>
                <c:pt idx="5229">
                  <c:v>679773619</c:v>
                </c:pt>
                <c:pt idx="5230">
                  <c:v>679923473</c:v>
                </c:pt>
                <c:pt idx="5231">
                  <c:v>680039116</c:v>
                </c:pt>
                <c:pt idx="5232">
                  <c:v>680153815</c:v>
                </c:pt>
                <c:pt idx="5233">
                  <c:v>680254656</c:v>
                </c:pt>
                <c:pt idx="5234">
                  <c:v>680374358</c:v>
                </c:pt>
                <c:pt idx="5235">
                  <c:v>680523118</c:v>
                </c:pt>
                <c:pt idx="5236">
                  <c:v>680681604</c:v>
                </c:pt>
                <c:pt idx="5237">
                  <c:v>680804713</c:v>
                </c:pt>
                <c:pt idx="5238">
                  <c:v>680910854</c:v>
                </c:pt>
                <c:pt idx="5239">
                  <c:v>681031345</c:v>
                </c:pt>
                <c:pt idx="5240">
                  <c:v>681138121</c:v>
                </c:pt>
                <c:pt idx="5241">
                  <c:v>681257242</c:v>
                </c:pt>
                <c:pt idx="5242">
                  <c:v>681406233</c:v>
                </c:pt>
                <c:pt idx="5243">
                  <c:v>681485999</c:v>
                </c:pt>
                <c:pt idx="5244">
                  <c:v>681585945</c:v>
                </c:pt>
                <c:pt idx="5245">
                  <c:v>681677731</c:v>
                </c:pt>
                <c:pt idx="5246">
                  <c:v>681785704</c:v>
                </c:pt>
                <c:pt idx="5247">
                  <c:v>681929561</c:v>
                </c:pt>
                <c:pt idx="5248">
                  <c:v>682053771</c:v>
                </c:pt>
                <c:pt idx="5249">
                  <c:v>682164812</c:v>
                </c:pt>
                <c:pt idx="5250">
                  <c:v>682307775</c:v>
                </c:pt>
                <c:pt idx="5251">
                  <c:v>682448921</c:v>
                </c:pt>
                <c:pt idx="5252">
                  <c:v>682541850</c:v>
                </c:pt>
                <c:pt idx="5253">
                  <c:v>682685895</c:v>
                </c:pt>
                <c:pt idx="5254">
                  <c:v>682819917</c:v>
                </c:pt>
                <c:pt idx="5255">
                  <c:v>682919543</c:v>
                </c:pt>
                <c:pt idx="5256">
                  <c:v>683053396</c:v>
                </c:pt>
                <c:pt idx="5257">
                  <c:v>683175339</c:v>
                </c:pt>
                <c:pt idx="5258">
                  <c:v>683288112</c:v>
                </c:pt>
                <c:pt idx="5259">
                  <c:v>683404274</c:v>
                </c:pt>
                <c:pt idx="5260">
                  <c:v>683512675</c:v>
                </c:pt>
                <c:pt idx="5261">
                  <c:v>683650346</c:v>
                </c:pt>
                <c:pt idx="5262">
                  <c:v>683749119</c:v>
                </c:pt>
                <c:pt idx="5263">
                  <c:v>683864606</c:v>
                </c:pt>
                <c:pt idx="5264">
                  <c:v>684005295</c:v>
                </c:pt>
                <c:pt idx="5265">
                  <c:v>684151536</c:v>
                </c:pt>
                <c:pt idx="5266">
                  <c:v>684295580</c:v>
                </c:pt>
                <c:pt idx="5267">
                  <c:v>684422075</c:v>
                </c:pt>
                <c:pt idx="5268">
                  <c:v>684564606</c:v>
                </c:pt>
                <c:pt idx="5269">
                  <c:v>684725548</c:v>
                </c:pt>
                <c:pt idx="5270">
                  <c:v>684839726</c:v>
                </c:pt>
                <c:pt idx="5271">
                  <c:v>684948154</c:v>
                </c:pt>
                <c:pt idx="5272">
                  <c:v>685048948</c:v>
                </c:pt>
                <c:pt idx="5273">
                  <c:v>685200049</c:v>
                </c:pt>
                <c:pt idx="5274">
                  <c:v>685346864</c:v>
                </c:pt>
                <c:pt idx="5275">
                  <c:v>685475646</c:v>
                </c:pt>
                <c:pt idx="5276">
                  <c:v>685624574</c:v>
                </c:pt>
                <c:pt idx="5277">
                  <c:v>685705810</c:v>
                </c:pt>
                <c:pt idx="5278">
                  <c:v>685826785</c:v>
                </c:pt>
                <c:pt idx="5279">
                  <c:v>685953433</c:v>
                </c:pt>
                <c:pt idx="5280">
                  <c:v>686093179</c:v>
                </c:pt>
                <c:pt idx="5281">
                  <c:v>686231010</c:v>
                </c:pt>
                <c:pt idx="5282">
                  <c:v>686361152</c:v>
                </c:pt>
                <c:pt idx="5283">
                  <c:v>686466299</c:v>
                </c:pt>
                <c:pt idx="5284">
                  <c:v>686516846</c:v>
                </c:pt>
                <c:pt idx="5285">
                  <c:v>686634900</c:v>
                </c:pt>
                <c:pt idx="5286">
                  <c:v>686740808</c:v>
                </c:pt>
                <c:pt idx="5287">
                  <c:v>686822899</c:v>
                </c:pt>
                <c:pt idx="5288">
                  <c:v>686907407</c:v>
                </c:pt>
                <c:pt idx="5289">
                  <c:v>687062749</c:v>
                </c:pt>
                <c:pt idx="5290">
                  <c:v>687166877</c:v>
                </c:pt>
                <c:pt idx="5291">
                  <c:v>687293575</c:v>
                </c:pt>
                <c:pt idx="5292">
                  <c:v>687420438</c:v>
                </c:pt>
                <c:pt idx="5293">
                  <c:v>687578680</c:v>
                </c:pt>
                <c:pt idx="5294">
                  <c:v>687725143</c:v>
                </c:pt>
                <c:pt idx="5295">
                  <c:v>687833459</c:v>
                </c:pt>
                <c:pt idx="5296">
                  <c:v>687906453</c:v>
                </c:pt>
                <c:pt idx="5297">
                  <c:v>687981589</c:v>
                </c:pt>
                <c:pt idx="5298">
                  <c:v>688113469</c:v>
                </c:pt>
                <c:pt idx="5299">
                  <c:v>688221325</c:v>
                </c:pt>
                <c:pt idx="5300">
                  <c:v>688342748</c:v>
                </c:pt>
                <c:pt idx="5301">
                  <c:v>688505232</c:v>
                </c:pt>
                <c:pt idx="5302">
                  <c:v>688651962</c:v>
                </c:pt>
                <c:pt idx="5303">
                  <c:v>688779944</c:v>
                </c:pt>
                <c:pt idx="5304">
                  <c:v>688941045</c:v>
                </c:pt>
                <c:pt idx="5305">
                  <c:v>689084495</c:v>
                </c:pt>
                <c:pt idx="5306">
                  <c:v>689184130</c:v>
                </c:pt>
                <c:pt idx="5307">
                  <c:v>689328799</c:v>
                </c:pt>
                <c:pt idx="5308">
                  <c:v>689460625</c:v>
                </c:pt>
                <c:pt idx="5309">
                  <c:v>689589930</c:v>
                </c:pt>
                <c:pt idx="5310">
                  <c:v>689724530</c:v>
                </c:pt>
                <c:pt idx="5311">
                  <c:v>689848899</c:v>
                </c:pt>
                <c:pt idx="5312">
                  <c:v>689949182</c:v>
                </c:pt>
                <c:pt idx="5313">
                  <c:v>690055517</c:v>
                </c:pt>
                <c:pt idx="5314">
                  <c:v>690172534</c:v>
                </c:pt>
                <c:pt idx="5315">
                  <c:v>690299438</c:v>
                </c:pt>
                <c:pt idx="5316">
                  <c:v>690424426</c:v>
                </c:pt>
                <c:pt idx="5317">
                  <c:v>690565596</c:v>
                </c:pt>
                <c:pt idx="5318">
                  <c:v>690708686</c:v>
                </c:pt>
                <c:pt idx="5319">
                  <c:v>690853509</c:v>
                </c:pt>
                <c:pt idx="5320">
                  <c:v>690996271</c:v>
                </c:pt>
                <c:pt idx="5321">
                  <c:v>691168136</c:v>
                </c:pt>
                <c:pt idx="5322">
                  <c:v>691279266</c:v>
                </c:pt>
                <c:pt idx="5323">
                  <c:v>691395282</c:v>
                </c:pt>
                <c:pt idx="5324">
                  <c:v>691532813</c:v>
                </c:pt>
                <c:pt idx="5325">
                  <c:v>691663426</c:v>
                </c:pt>
                <c:pt idx="5326">
                  <c:v>691775197</c:v>
                </c:pt>
                <c:pt idx="5327">
                  <c:v>691918700</c:v>
                </c:pt>
                <c:pt idx="5328">
                  <c:v>692052496</c:v>
                </c:pt>
                <c:pt idx="5329">
                  <c:v>692165019</c:v>
                </c:pt>
                <c:pt idx="5330">
                  <c:v>692289039</c:v>
                </c:pt>
                <c:pt idx="5331">
                  <c:v>692420220</c:v>
                </c:pt>
                <c:pt idx="5332">
                  <c:v>692544184</c:v>
                </c:pt>
                <c:pt idx="5333">
                  <c:v>692655898</c:v>
                </c:pt>
                <c:pt idx="5334">
                  <c:v>692797971</c:v>
                </c:pt>
                <c:pt idx="5335">
                  <c:v>692910095</c:v>
                </c:pt>
                <c:pt idx="5336">
                  <c:v>693002241</c:v>
                </c:pt>
                <c:pt idx="5337">
                  <c:v>693117452</c:v>
                </c:pt>
                <c:pt idx="5338">
                  <c:v>693234138</c:v>
                </c:pt>
                <c:pt idx="5339">
                  <c:v>693373598</c:v>
                </c:pt>
                <c:pt idx="5340">
                  <c:v>693504710</c:v>
                </c:pt>
                <c:pt idx="5341">
                  <c:v>693600638</c:v>
                </c:pt>
                <c:pt idx="5342">
                  <c:v>693755107</c:v>
                </c:pt>
                <c:pt idx="5343">
                  <c:v>693869325</c:v>
                </c:pt>
                <c:pt idx="5344">
                  <c:v>693982351</c:v>
                </c:pt>
                <c:pt idx="5345">
                  <c:v>694102353</c:v>
                </c:pt>
                <c:pt idx="5346">
                  <c:v>694215616</c:v>
                </c:pt>
                <c:pt idx="5347">
                  <c:v>694354030</c:v>
                </c:pt>
                <c:pt idx="5348">
                  <c:v>694508690</c:v>
                </c:pt>
                <c:pt idx="5349">
                  <c:v>694663635</c:v>
                </c:pt>
                <c:pt idx="5350">
                  <c:v>694809071</c:v>
                </c:pt>
                <c:pt idx="5351">
                  <c:v>694963731</c:v>
                </c:pt>
                <c:pt idx="5352">
                  <c:v>695100997</c:v>
                </c:pt>
                <c:pt idx="5353">
                  <c:v>695267311</c:v>
                </c:pt>
                <c:pt idx="5354">
                  <c:v>695383350</c:v>
                </c:pt>
                <c:pt idx="5355">
                  <c:v>695514530</c:v>
                </c:pt>
                <c:pt idx="5356">
                  <c:v>695654096</c:v>
                </c:pt>
                <c:pt idx="5357">
                  <c:v>695784508</c:v>
                </c:pt>
                <c:pt idx="5358">
                  <c:v>695928280</c:v>
                </c:pt>
                <c:pt idx="5359">
                  <c:v>696011413</c:v>
                </c:pt>
                <c:pt idx="5360">
                  <c:v>696146135</c:v>
                </c:pt>
                <c:pt idx="5361">
                  <c:v>696295605</c:v>
                </c:pt>
                <c:pt idx="5362">
                  <c:v>696374981</c:v>
                </c:pt>
                <c:pt idx="5363">
                  <c:v>696552079</c:v>
                </c:pt>
                <c:pt idx="5364">
                  <c:v>696719414</c:v>
                </c:pt>
                <c:pt idx="5365">
                  <c:v>696848269</c:v>
                </c:pt>
                <c:pt idx="5366">
                  <c:v>696991056</c:v>
                </c:pt>
                <c:pt idx="5367">
                  <c:v>697167574</c:v>
                </c:pt>
                <c:pt idx="5368">
                  <c:v>697325857</c:v>
                </c:pt>
                <c:pt idx="5369">
                  <c:v>697455592</c:v>
                </c:pt>
                <c:pt idx="5370">
                  <c:v>697574369</c:v>
                </c:pt>
                <c:pt idx="5371">
                  <c:v>697689706</c:v>
                </c:pt>
                <c:pt idx="5372">
                  <c:v>697835515</c:v>
                </c:pt>
                <c:pt idx="5373">
                  <c:v>697973410</c:v>
                </c:pt>
                <c:pt idx="5374">
                  <c:v>698115609</c:v>
                </c:pt>
                <c:pt idx="5375">
                  <c:v>698269215</c:v>
                </c:pt>
                <c:pt idx="5376">
                  <c:v>698400726</c:v>
                </c:pt>
                <c:pt idx="5377">
                  <c:v>698500216</c:v>
                </c:pt>
                <c:pt idx="5378">
                  <c:v>698625472</c:v>
                </c:pt>
                <c:pt idx="5379">
                  <c:v>698760717</c:v>
                </c:pt>
                <c:pt idx="5380">
                  <c:v>698852427</c:v>
                </c:pt>
                <c:pt idx="5381">
                  <c:v>698932765</c:v>
                </c:pt>
                <c:pt idx="5382">
                  <c:v>699064003</c:v>
                </c:pt>
                <c:pt idx="5383">
                  <c:v>699203455</c:v>
                </c:pt>
                <c:pt idx="5384">
                  <c:v>699330862</c:v>
                </c:pt>
                <c:pt idx="5385">
                  <c:v>699438495</c:v>
                </c:pt>
                <c:pt idx="5386">
                  <c:v>699558230</c:v>
                </c:pt>
                <c:pt idx="5387">
                  <c:v>699670740</c:v>
                </c:pt>
                <c:pt idx="5388">
                  <c:v>699758018</c:v>
                </c:pt>
                <c:pt idx="5389">
                  <c:v>699874741</c:v>
                </c:pt>
                <c:pt idx="5390">
                  <c:v>700001294</c:v>
                </c:pt>
                <c:pt idx="5391">
                  <c:v>700156513</c:v>
                </c:pt>
                <c:pt idx="5392">
                  <c:v>700271649</c:v>
                </c:pt>
                <c:pt idx="5393">
                  <c:v>700434780</c:v>
                </c:pt>
                <c:pt idx="5394">
                  <c:v>700570473</c:v>
                </c:pt>
                <c:pt idx="5395">
                  <c:v>700738259</c:v>
                </c:pt>
                <c:pt idx="5396">
                  <c:v>700888996</c:v>
                </c:pt>
                <c:pt idx="5397">
                  <c:v>701044936</c:v>
                </c:pt>
                <c:pt idx="5398">
                  <c:v>701170403</c:v>
                </c:pt>
                <c:pt idx="5399">
                  <c:v>701306986</c:v>
                </c:pt>
                <c:pt idx="5400">
                  <c:v>701401831</c:v>
                </c:pt>
                <c:pt idx="5401">
                  <c:v>701534136</c:v>
                </c:pt>
                <c:pt idx="5402">
                  <c:v>701662074</c:v>
                </c:pt>
                <c:pt idx="5403">
                  <c:v>701805004</c:v>
                </c:pt>
                <c:pt idx="5404">
                  <c:v>701915420</c:v>
                </c:pt>
                <c:pt idx="5405">
                  <c:v>702028663</c:v>
                </c:pt>
                <c:pt idx="5406">
                  <c:v>702106665</c:v>
                </c:pt>
                <c:pt idx="5407">
                  <c:v>702261565</c:v>
                </c:pt>
                <c:pt idx="5408">
                  <c:v>702400974</c:v>
                </c:pt>
                <c:pt idx="5409">
                  <c:v>702557279</c:v>
                </c:pt>
                <c:pt idx="5410">
                  <c:v>702679959</c:v>
                </c:pt>
                <c:pt idx="5411">
                  <c:v>702797289</c:v>
                </c:pt>
                <c:pt idx="5412">
                  <c:v>702914884</c:v>
                </c:pt>
                <c:pt idx="5413">
                  <c:v>703066604</c:v>
                </c:pt>
                <c:pt idx="5414">
                  <c:v>703207452</c:v>
                </c:pt>
                <c:pt idx="5415">
                  <c:v>703374791</c:v>
                </c:pt>
                <c:pt idx="5416">
                  <c:v>703494564</c:v>
                </c:pt>
                <c:pt idx="5417">
                  <c:v>703573172</c:v>
                </c:pt>
                <c:pt idx="5418">
                  <c:v>703652821</c:v>
                </c:pt>
                <c:pt idx="5419">
                  <c:v>703764801</c:v>
                </c:pt>
                <c:pt idx="5420">
                  <c:v>703921302</c:v>
                </c:pt>
                <c:pt idx="5421">
                  <c:v>704065854</c:v>
                </c:pt>
                <c:pt idx="5422">
                  <c:v>704173603</c:v>
                </c:pt>
                <c:pt idx="5423">
                  <c:v>704329991</c:v>
                </c:pt>
                <c:pt idx="5424">
                  <c:v>704483207</c:v>
                </c:pt>
                <c:pt idx="5425">
                  <c:v>704637802</c:v>
                </c:pt>
                <c:pt idx="5426">
                  <c:v>704751402</c:v>
                </c:pt>
                <c:pt idx="5427">
                  <c:v>704857398</c:v>
                </c:pt>
                <c:pt idx="5428">
                  <c:v>705021135</c:v>
                </c:pt>
                <c:pt idx="5429">
                  <c:v>705150034</c:v>
                </c:pt>
                <c:pt idx="5430">
                  <c:v>705262225</c:v>
                </c:pt>
                <c:pt idx="5431">
                  <c:v>705414530</c:v>
                </c:pt>
                <c:pt idx="5432">
                  <c:v>705525477</c:v>
                </c:pt>
                <c:pt idx="5433">
                  <c:v>705655728</c:v>
                </c:pt>
                <c:pt idx="5434">
                  <c:v>705747045</c:v>
                </c:pt>
                <c:pt idx="5435">
                  <c:v>705853952</c:v>
                </c:pt>
                <c:pt idx="5436">
                  <c:v>705993180</c:v>
                </c:pt>
                <c:pt idx="5437">
                  <c:v>706108151</c:v>
                </c:pt>
                <c:pt idx="5438">
                  <c:v>706219238</c:v>
                </c:pt>
                <c:pt idx="5439">
                  <c:v>706343109</c:v>
                </c:pt>
                <c:pt idx="5440">
                  <c:v>706460285</c:v>
                </c:pt>
                <c:pt idx="5441">
                  <c:v>706595747</c:v>
                </c:pt>
                <c:pt idx="5442">
                  <c:v>706692805</c:v>
                </c:pt>
                <c:pt idx="5443">
                  <c:v>706817667</c:v>
                </c:pt>
                <c:pt idx="5444">
                  <c:v>706924366</c:v>
                </c:pt>
                <c:pt idx="5445">
                  <c:v>706977813</c:v>
                </c:pt>
                <c:pt idx="5446">
                  <c:v>707086114</c:v>
                </c:pt>
                <c:pt idx="5447">
                  <c:v>707210244</c:v>
                </c:pt>
                <c:pt idx="5448">
                  <c:v>707292681</c:v>
                </c:pt>
                <c:pt idx="5449">
                  <c:v>707436547</c:v>
                </c:pt>
                <c:pt idx="5450">
                  <c:v>707565513</c:v>
                </c:pt>
                <c:pt idx="5451">
                  <c:v>707654376</c:v>
                </c:pt>
                <c:pt idx="5452">
                  <c:v>707771342</c:v>
                </c:pt>
                <c:pt idx="5453">
                  <c:v>707933944</c:v>
                </c:pt>
                <c:pt idx="5454">
                  <c:v>708054106</c:v>
                </c:pt>
                <c:pt idx="5455">
                  <c:v>708206295</c:v>
                </c:pt>
                <c:pt idx="5456">
                  <c:v>708350163</c:v>
                </c:pt>
                <c:pt idx="5457">
                  <c:v>708476201</c:v>
                </c:pt>
                <c:pt idx="5458">
                  <c:v>708611790</c:v>
                </c:pt>
                <c:pt idx="5459">
                  <c:v>708739562</c:v>
                </c:pt>
                <c:pt idx="5460">
                  <c:v>708890575</c:v>
                </c:pt>
                <c:pt idx="5461">
                  <c:v>709012031</c:v>
                </c:pt>
                <c:pt idx="5462">
                  <c:v>709125052</c:v>
                </c:pt>
                <c:pt idx="5463">
                  <c:v>709224823</c:v>
                </c:pt>
                <c:pt idx="5464">
                  <c:v>709381293</c:v>
                </c:pt>
                <c:pt idx="5465">
                  <c:v>709518903</c:v>
                </c:pt>
                <c:pt idx="5466">
                  <c:v>709649778</c:v>
                </c:pt>
                <c:pt idx="5467">
                  <c:v>709783951</c:v>
                </c:pt>
                <c:pt idx="5468">
                  <c:v>709919755</c:v>
                </c:pt>
                <c:pt idx="5469">
                  <c:v>710058824</c:v>
                </c:pt>
                <c:pt idx="5470">
                  <c:v>710251438</c:v>
                </c:pt>
                <c:pt idx="5471">
                  <c:v>710360881</c:v>
                </c:pt>
                <c:pt idx="5472">
                  <c:v>710458810</c:v>
                </c:pt>
                <c:pt idx="5473">
                  <c:v>710605197</c:v>
                </c:pt>
                <c:pt idx="5474">
                  <c:v>710749473</c:v>
                </c:pt>
                <c:pt idx="5475">
                  <c:v>710879117</c:v>
                </c:pt>
                <c:pt idx="5476">
                  <c:v>711001996</c:v>
                </c:pt>
                <c:pt idx="5477">
                  <c:v>711132390</c:v>
                </c:pt>
                <c:pt idx="5478">
                  <c:v>711235558</c:v>
                </c:pt>
                <c:pt idx="5479">
                  <c:v>711387755</c:v>
                </c:pt>
                <c:pt idx="5480">
                  <c:v>711503969</c:v>
                </c:pt>
                <c:pt idx="5481">
                  <c:v>711648940</c:v>
                </c:pt>
                <c:pt idx="5482">
                  <c:v>711773859</c:v>
                </c:pt>
                <c:pt idx="5483">
                  <c:v>711877876</c:v>
                </c:pt>
                <c:pt idx="5484">
                  <c:v>711980462</c:v>
                </c:pt>
                <c:pt idx="5485">
                  <c:v>712078999</c:v>
                </c:pt>
                <c:pt idx="5486">
                  <c:v>712218475</c:v>
                </c:pt>
                <c:pt idx="5487">
                  <c:v>712315647</c:v>
                </c:pt>
                <c:pt idx="5488">
                  <c:v>712412855</c:v>
                </c:pt>
                <c:pt idx="5489">
                  <c:v>712553639</c:v>
                </c:pt>
                <c:pt idx="5490">
                  <c:v>712651194</c:v>
                </c:pt>
                <c:pt idx="5491">
                  <c:v>712791498</c:v>
                </c:pt>
                <c:pt idx="5492">
                  <c:v>712917733</c:v>
                </c:pt>
                <c:pt idx="5493">
                  <c:v>713049533</c:v>
                </c:pt>
                <c:pt idx="5494">
                  <c:v>713221061</c:v>
                </c:pt>
                <c:pt idx="5495">
                  <c:v>713345495</c:v>
                </c:pt>
                <c:pt idx="5496">
                  <c:v>713427995</c:v>
                </c:pt>
                <c:pt idx="5497">
                  <c:v>713534228</c:v>
                </c:pt>
                <c:pt idx="5498">
                  <c:v>713666042</c:v>
                </c:pt>
                <c:pt idx="5499">
                  <c:v>713753004</c:v>
                </c:pt>
                <c:pt idx="5500">
                  <c:v>713893543</c:v>
                </c:pt>
                <c:pt idx="5501">
                  <c:v>714050086</c:v>
                </c:pt>
                <c:pt idx="5502">
                  <c:v>714183011</c:v>
                </c:pt>
                <c:pt idx="5503">
                  <c:v>714282922</c:v>
                </c:pt>
                <c:pt idx="5504">
                  <c:v>714461782</c:v>
                </c:pt>
                <c:pt idx="5505">
                  <c:v>714584422</c:v>
                </c:pt>
                <c:pt idx="5506">
                  <c:v>714678531</c:v>
                </c:pt>
                <c:pt idx="5507">
                  <c:v>714802732</c:v>
                </c:pt>
                <c:pt idx="5508">
                  <c:v>714937179</c:v>
                </c:pt>
                <c:pt idx="5509">
                  <c:v>715063294</c:v>
                </c:pt>
                <c:pt idx="5510">
                  <c:v>715220701</c:v>
                </c:pt>
                <c:pt idx="5511">
                  <c:v>715365387</c:v>
                </c:pt>
                <c:pt idx="5512">
                  <c:v>715504988</c:v>
                </c:pt>
                <c:pt idx="5513">
                  <c:v>715635144</c:v>
                </c:pt>
                <c:pt idx="5514">
                  <c:v>715749293</c:v>
                </c:pt>
                <c:pt idx="5515">
                  <c:v>715896242</c:v>
                </c:pt>
                <c:pt idx="5516">
                  <c:v>716021068</c:v>
                </c:pt>
                <c:pt idx="5517">
                  <c:v>716159795</c:v>
                </c:pt>
                <c:pt idx="5518">
                  <c:v>716308340</c:v>
                </c:pt>
                <c:pt idx="5519">
                  <c:v>716424930</c:v>
                </c:pt>
                <c:pt idx="5520">
                  <c:v>716547158</c:v>
                </c:pt>
                <c:pt idx="5521">
                  <c:v>716705729</c:v>
                </c:pt>
                <c:pt idx="5522">
                  <c:v>716858849</c:v>
                </c:pt>
                <c:pt idx="5523">
                  <c:v>716986702</c:v>
                </c:pt>
                <c:pt idx="5524">
                  <c:v>717156752</c:v>
                </c:pt>
                <c:pt idx="5525">
                  <c:v>717269209</c:v>
                </c:pt>
                <c:pt idx="5526">
                  <c:v>717402344</c:v>
                </c:pt>
                <c:pt idx="5527">
                  <c:v>717524312</c:v>
                </c:pt>
                <c:pt idx="5528">
                  <c:v>717642849</c:v>
                </c:pt>
                <c:pt idx="5529">
                  <c:v>717781824</c:v>
                </c:pt>
                <c:pt idx="5530">
                  <c:v>717927682</c:v>
                </c:pt>
                <c:pt idx="5531">
                  <c:v>718055316</c:v>
                </c:pt>
                <c:pt idx="5532">
                  <c:v>718182566</c:v>
                </c:pt>
                <c:pt idx="5533">
                  <c:v>718314445</c:v>
                </c:pt>
                <c:pt idx="5534">
                  <c:v>718439704</c:v>
                </c:pt>
                <c:pt idx="5535">
                  <c:v>718536208</c:v>
                </c:pt>
                <c:pt idx="5536">
                  <c:v>718688120</c:v>
                </c:pt>
                <c:pt idx="5537">
                  <c:v>718806221</c:v>
                </c:pt>
                <c:pt idx="5538">
                  <c:v>718929086</c:v>
                </c:pt>
                <c:pt idx="5539">
                  <c:v>719080805</c:v>
                </c:pt>
                <c:pt idx="5540">
                  <c:v>719239932</c:v>
                </c:pt>
                <c:pt idx="5541">
                  <c:v>719353826</c:v>
                </c:pt>
                <c:pt idx="5542">
                  <c:v>719475783</c:v>
                </c:pt>
                <c:pt idx="5543">
                  <c:v>719599209</c:v>
                </c:pt>
                <c:pt idx="5544">
                  <c:v>719702991</c:v>
                </c:pt>
                <c:pt idx="5545">
                  <c:v>719840759</c:v>
                </c:pt>
                <c:pt idx="5546">
                  <c:v>720016036</c:v>
                </c:pt>
                <c:pt idx="5547">
                  <c:v>720145988</c:v>
                </c:pt>
                <c:pt idx="5548">
                  <c:v>720252009</c:v>
                </c:pt>
                <c:pt idx="5549">
                  <c:v>720354754</c:v>
                </c:pt>
                <c:pt idx="5550">
                  <c:v>720468903</c:v>
                </c:pt>
                <c:pt idx="5551">
                  <c:v>720609437</c:v>
                </c:pt>
                <c:pt idx="5552">
                  <c:v>720725291</c:v>
                </c:pt>
                <c:pt idx="5553">
                  <c:v>720874259</c:v>
                </c:pt>
                <c:pt idx="5554">
                  <c:v>720995276</c:v>
                </c:pt>
                <c:pt idx="5555">
                  <c:v>721133423</c:v>
                </c:pt>
                <c:pt idx="5556">
                  <c:v>721267487</c:v>
                </c:pt>
                <c:pt idx="5557">
                  <c:v>721401061</c:v>
                </c:pt>
                <c:pt idx="5558">
                  <c:v>721519673</c:v>
                </c:pt>
                <c:pt idx="5559">
                  <c:v>721665600</c:v>
                </c:pt>
                <c:pt idx="5560">
                  <c:v>721781642</c:v>
                </c:pt>
                <c:pt idx="5561">
                  <c:v>721857524</c:v>
                </c:pt>
                <c:pt idx="5562">
                  <c:v>721983470</c:v>
                </c:pt>
                <c:pt idx="5563">
                  <c:v>722140592</c:v>
                </c:pt>
                <c:pt idx="5564">
                  <c:v>722283971</c:v>
                </c:pt>
                <c:pt idx="5565">
                  <c:v>722432630</c:v>
                </c:pt>
                <c:pt idx="5566">
                  <c:v>722553884</c:v>
                </c:pt>
                <c:pt idx="5567">
                  <c:v>722691792</c:v>
                </c:pt>
                <c:pt idx="5568">
                  <c:v>722802360</c:v>
                </c:pt>
                <c:pt idx="5569">
                  <c:v>722905332</c:v>
                </c:pt>
                <c:pt idx="5570">
                  <c:v>723031792</c:v>
                </c:pt>
                <c:pt idx="5571">
                  <c:v>723134535</c:v>
                </c:pt>
                <c:pt idx="5572">
                  <c:v>723284387</c:v>
                </c:pt>
                <c:pt idx="5573">
                  <c:v>723394098</c:v>
                </c:pt>
                <c:pt idx="5574">
                  <c:v>723511120</c:v>
                </c:pt>
                <c:pt idx="5575">
                  <c:v>723647836</c:v>
                </c:pt>
                <c:pt idx="5576">
                  <c:v>723791135</c:v>
                </c:pt>
                <c:pt idx="5577">
                  <c:v>723927956</c:v>
                </c:pt>
                <c:pt idx="5578">
                  <c:v>724035567</c:v>
                </c:pt>
                <c:pt idx="5579">
                  <c:v>724178757</c:v>
                </c:pt>
                <c:pt idx="5580">
                  <c:v>724307105</c:v>
                </c:pt>
                <c:pt idx="5581">
                  <c:v>724386689</c:v>
                </c:pt>
                <c:pt idx="5582">
                  <c:v>724506070</c:v>
                </c:pt>
                <c:pt idx="5583">
                  <c:v>724659874</c:v>
                </c:pt>
                <c:pt idx="5584">
                  <c:v>724817680</c:v>
                </c:pt>
                <c:pt idx="5585">
                  <c:v>724970581</c:v>
                </c:pt>
                <c:pt idx="5586">
                  <c:v>725078186</c:v>
                </c:pt>
                <c:pt idx="5587">
                  <c:v>725182278</c:v>
                </c:pt>
                <c:pt idx="5588">
                  <c:v>725304579</c:v>
                </c:pt>
                <c:pt idx="5589">
                  <c:v>725466592</c:v>
                </c:pt>
                <c:pt idx="5590">
                  <c:v>725620227</c:v>
                </c:pt>
                <c:pt idx="5591">
                  <c:v>725724300</c:v>
                </c:pt>
                <c:pt idx="5592">
                  <c:v>725853924</c:v>
                </c:pt>
                <c:pt idx="5593">
                  <c:v>726005631</c:v>
                </c:pt>
                <c:pt idx="5594">
                  <c:v>726162664</c:v>
                </c:pt>
                <c:pt idx="5595">
                  <c:v>726345330</c:v>
                </c:pt>
                <c:pt idx="5596">
                  <c:v>726510870</c:v>
                </c:pt>
                <c:pt idx="5597">
                  <c:v>726639257</c:v>
                </c:pt>
                <c:pt idx="5598">
                  <c:v>726766694</c:v>
                </c:pt>
                <c:pt idx="5599">
                  <c:v>726891815</c:v>
                </c:pt>
                <c:pt idx="5600">
                  <c:v>727057290</c:v>
                </c:pt>
                <c:pt idx="5601">
                  <c:v>727187582</c:v>
                </c:pt>
                <c:pt idx="5602">
                  <c:v>727319181</c:v>
                </c:pt>
                <c:pt idx="5603">
                  <c:v>727436485</c:v>
                </c:pt>
                <c:pt idx="5604">
                  <c:v>727542549</c:v>
                </c:pt>
                <c:pt idx="5605">
                  <c:v>727624196</c:v>
                </c:pt>
                <c:pt idx="5606">
                  <c:v>727751934</c:v>
                </c:pt>
                <c:pt idx="5607">
                  <c:v>727878685</c:v>
                </c:pt>
                <c:pt idx="5608">
                  <c:v>728001625</c:v>
                </c:pt>
                <c:pt idx="5609">
                  <c:v>728153639</c:v>
                </c:pt>
                <c:pt idx="5610">
                  <c:v>728266543</c:v>
                </c:pt>
                <c:pt idx="5611">
                  <c:v>728384279</c:v>
                </c:pt>
                <c:pt idx="5612">
                  <c:v>728533328</c:v>
                </c:pt>
                <c:pt idx="5613">
                  <c:v>728661893</c:v>
                </c:pt>
                <c:pt idx="5614">
                  <c:v>728818304</c:v>
                </c:pt>
                <c:pt idx="5615">
                  <c:v>728959331</c:v>
                </c:pt>
                <c:pt idx="5616">
                  <c:v>729083812</c:v>
                </c:pt>
                <c:pt idx="5617">
                  <c:v>729204633</c:v>
                </c:pt>
                <c:pt idx="5618">
                  <c:v>729358829</c:v>
                </c:pt>
                <c:pt idx="5619">
                  <c:v>729491918</c:v>
                </c:pt>
                <c:pt idx="5620">
                  <c:v>729629646</c:v>
                </c:pt>
                <c:pt idx="5621">
                  <c:v>729759987</c:v>
                </c:pt>
                <c:pt idx="5622">
                  <c:v>729924068</c:v>
                </c:pt>
                <c:pt idx="5623">
                  <c:v>730071631</c:v>
                </c:pt>
                <c:pt idx="5624">
                  <c:v>730173996</c:v>
                </c:pt>
                <c:pt idx="5625">
                  <c:v>730277098</c:v>
                </c:pt>
                <c:pt idx="5626">
                  <c:v>730403554</c:v>
                </c:pt>
                <c:pt idx="5627">
                  <c:v>730545873</c:v>
                </c:pt>
                <c:pt idx="5628">
                  <c:v>730672980</c:v>
                </c:pt>
                <c:pt idx="5629">
                  <c:v>730813033</c:v>
                </c:pt>
                <c:pt idx="5630">
                  <c:v>730963973</c:v>
                </c:pt>
                <c:pt idx="5631">
                  <c:v>731138973</c:v>
                </c:pt>
                <c:pt idx="5632">
                  <c:v>731253558</c:v>
                </c:pt>
                <c:pt idx="5633">
                  <c:v>731403068</c:v>
                </c:pt>
                <c:pt idx="5634">
                  <c:v>731550825</c:v>
                </c:pt>
                <c:pt idx="5635">
                  <c:v>731664605</c:v>
                </c:pt>
                <c:pt idx="5636">
                  <c:v>731779905</c:v>
                </c:pt>
                <c:pt idx="5637">
                  <c:v>731919192</c:v>
                </c:pt>
                <c:pt idx="5638">
                  <c:v>732036428</c:v>
                </c:pt>
                <c:pt idx="5639">
                  <c:v>732147834</c:v>
                </c:pt>
                <c:pt idx="5640">
                  <c:v>732282414</c:v>
                </c:pt>
                <c:pt idx="5641">
                  <c:v>732417637</c:v>
                </c:pt>
                <c:pt idx="5642">
                  <c:v>732490122</c:v>
                </c:pt>
                <c:pt idx="5643">
                  <c:v>732589213</c:v>
                </c:pt>
                <c:pt idx="5644">
                  <c:v>732722381</c:v>
                </c:pt>
                <c:pt idx="5645">
                  <c:v>732815648</c:v>
                </c:pt>
                <c:pt idx="5646">
                  <c:v>732970948</c:v>
                </c:pt>
                <c:pt idx="5647">
                  <c:v>733095625</c:v>
                </c:pt>
                <c:pt idx="5648">
                  <c:v>733208612</c:v>
                </c:pt>
                <c:pt idx="5649">
                  <c:v>733384243</c:v>
                </c:pt>
                <c:pt idx="5650">
                  <c:v>733485409</c:v>
                </c:pt>
                <c:pt idx="5651">
                  <c:v>733606262</c:v>
                </c:pt>
                <c:pt idx="5652">
                  <c:v>733736089</c:v>
                </c:pt>
                <c:pt idx="5653">
                  <c:v>733877922</c:v>
                </c:pt>
                <c:pt idx="5654">
                  <c:v>734009845</c:v>
                </c:pt>
                <c:pt idx="5655">
                  <c:v>734162021</c:v>
                </c:pt>
                <c:pt idx="5656">
                  <c:v>734288754</c:v>
                </c:pt>
                <c:pt idx="5657">
                  <c:v>734436606</c:v>
                </c:pt>
                <c:pt idx="5658">
                  <c:v>734533634</c:v>
                </c:pt>
                <c:pt idx="5659">
                  <c:v>734635890</c:v>
                </c:pt>
                <c:pt idx="5660">
                  <c:v>734744433</c:v>
                </c:pt>
                <c:pt idx="5661">
                  <c:v>734874951</c:v>
                </c:pt>
                <c:pt idx="5662">
                  <c:v>734989769</c:v>
                </c:pt>
                <c:pt idx="5663">
                  <c:v>735102249</c:v>
                </c:pt>
                <c:pt idx="5664">
                  <c:v>735229306</c:v>
                </c:pt>
                <c:pt idx="5665">
                  <c:v>735364964</c:v>
                </c:pt>
                <c:pt idx="5666">
                  <c:v>735517412</c:v>
                </c:pt>
                <c:pt idx="5667">
                  <c:v>735690727</c:v>
                </c:pt>
                <c:pt idx="5668">
                  <c:v>735839277</c:v>
                </c:pt>
                <c:pt idx="5669">
                  <c:v>735972139</c:v>
                </c:pt>
                <c:pt idx="5670">
                  <c:v>736082145</c:v>
                </c:pt>
                <c:pt idx="5671">
                  <c:v>736212590</c:v>
                </c:pt>
                <c:pt idx="5672">
                  <c:v>736355295</c:v>
                </c:pt>
                <c:pt idx="5673">
                  <c:v>736476544</c:v>
                </c:pt>
                <c:pt idx="5674">
                  <c:v>736609879</c:v>
                </c:pt>
                <c:pt idx="5675">
                  <c:v>736716303</c:v>
                </c:pt>
                <c:pt idx="5676">
                  <c:v>736836688</c:v>
                </c:pt>
                <c:pt idx="5677">
                  <c:v>736940997</c:v>
                </c:pt>
                <c:pt idx="5678">
                  <c:v>737078597</c:v>
                </c:pt>
                <c:pt idx="5679">
                  <c:v>737225284</c:v>
                </c:pt>
                <c:pt idx="5680">
                  <c:v>737346322</c:v>
                </c:pt>
                <c:pt idx="5681">
                  <c:v>737463326</c:v>
                </c:pt>
                <c:pt idx="5682">
                  <c:v>737521884</c:v>
                </c:pt>
                <c:pt idx="5683">
                  <c:v>737642728</c:v>
                </c:pt>
                <c:pt idx="5684">
                  <c:v>737781380</c:v>
                </c:pt>
                <c:pt idx="5685">
                  <c:v>737842988</c:v>
                </c:pt>
                <c:pt idx="5686">
                  <c:v>737932513</c:v>
                </c:pt>
                <c:pt idx="5687">
                  <c:v>738062542</c:v>
                </c:pt>
                <c:pt idx="5688">
                  <c:v>738163816</c:v>
                </c:pt>
                <c:pt idx="5689">
                  <c:v>738333859</c:v>
                </c:pt>
                <c:pt idx="5690">
                  <c:v>738468637</c:v>
                </c:pt>
                <c:pt idx="5691">
                  <c:v>738613701</c:v>
                </c:pt>
                <c:pt idx="5692">
                  <c:v>738756401</c:v>
                </c:pt>
                <c:pt idx="5693">
                  <c:v>738866586</c:v>
                </c:pt>
                <c:pt idx="5694">
                  <c:v>738958539</c:v>
                </c:pt>
                <c:pt idx="5695">
                  <c:v>739101684</c:v>
                </c:pt>
                <c:pt idx="5696">
                  <c:v>739248180</c:v>
                </c:pt>
                <c:pt idx="5697">
                  <c:v>739378912</c:v>
                </c:pt>
                <c:pt idx="5698">
                  <c:v>739515713</c:v>
                </c:pt>
                <c:pt idx="5699">
                  <c:v>739673497</c:v>
                </c:pt>
                <c:pt idx="5700">
                  <c:v>739785072</c:v>
                </c:pt>
                <c:pt idx="5701">
                  <c:v>739938718</c:v>
                </c:pt>
                <c:pt idx="5702">
                  <c:v>740077327</c:v>
                </c:pt>
                <c:pt idx="5703">
                  <c:v>740195456</c:v>
                </c:pt>
                <c:pt idx="5704">
                  <c:v>740342920</c:v>
                </c:pt>
                <c:pt idx="5705">
                  <c:v>740461271</c:v>
                </c:pt>
                <c:pt idx="5706">
                  <c:v>740606439</c:v>
                </c:pt>
                <c:pt idx="5707">
                  <c:v>740746208</c:v>
                </c:pt>
                <c:pt idx="5708">
                  <c:v>740879536</c:v>
                </c:pt>
                <c:pt idx="5709">
                  <c:v>740969300</c:v>
                </c:pt>
                <c:pt idx="5710">
                  <c:v>741072969</c:v>
                </c:pt>
                <c:pt idx="5711">
                  <c:v>741204258</c:v>
                </c:pt>
                <c:pt idx="5712">
                  <c:v>741331095</c:v>
                </c:pt>
                <c:pt idx="5713">
                  <c:v>741434679</c:v>
                </c:pt>
                <c:pt idx="5714">
                  <c:v>741544283</c:v>
                </c:pt>
                <c:pt idx="5715">
                  <c:v>741707512</c:v>
                </c:pt>
                <c:pt idx="5716">
                  <c:v>741865099</c:v>
                </c:pt>
                <c:pt idx="5717">
                  <c:v>741976244</c:v>
                </c:pt>
                <c:pt idx="5718">
                  <c:v>742146194</c:v>
                </c:pt>
                <c:pt idx="5719">
                  <c:v>742289996</c:v>
                </c:pt>
                <c:pt idx="5720">
                  <c:v>742415224</c:v>
                </c:pt>
                <c:pt idx="5721">
                  <c:v>742527393</c:v>
                </c:pt>
                <c:pt idx="5722">
                  <c:v>742650093</c:v>
                </c:pt>
                <c:pt idx="5723">
                  <c:v>742777323</c:v>
                </c:pt>
                <c:pt idx="5724">
                  <c:v>742877754</c:v>
                </c:pt>
                <c:pt idx="5725">
                  <c:v>742991614</c:v>
                </c:pt>
                <c:pt idx="5726">
                  <c:v>743102158</c:v>
                </c:pt>
                <c:pt idx="5727">
                  <c:v>743249878</c:v>
                </c:pt>
                <c:pt idx="5728">
                  <c:v>743358185</c:v>
                </c:pt>
                <c:pt idx="5729">
                  <c:v>743487848</c:v>
                </c:pt>
                <c:pt idx="5730">
                  <c:v>743597102</c:v>
                </c:pt>
                <c:pt idx="5731">
                  <c:v>743755478</c:v>
                </c:pt>
                <c:pt idx="5732">
                  <c:v>743888487</c:v>
                </c:pt>
                <c:pt idx="5733">
                  <c:v>744007482</c:v>
                </c:pt>
                <c:pt idx="5734">
                  <c:v>744123205</c:v>
                </c:pt>
                <c:pt idx="5735">
                  <c:v>744237000</c:v>
                </c:pt>
                <c:pt idx="5736">
                  <c:v>744355373</c:v>
                </c:pt>
                <c:pt idx="5737">
                  <c:v>744439892</c:v>
                </c:pt>
                <c:pt idx="5738">
                  <c:v>744557090</c:v>
                </c:pt>
                <c:pt idx="5739">
                  <c:v>744697262</c:v>
                </c:pt>
                <c:pt idx="5740">
                  <c:v>744835340</c:v>
                </c:pt>
                <c:pt idx="5741">
                  <c:v>744956162</c:v>
                </c:pt>
                <c:pt idx="5742">
                  <c:v>745077096</c:v>
                </c:pt>
                <c:pt idx="5743">
                  <c:v>745190992</c:v>
                </c:pt>
                <c:pt idx="5744">
                  <c:v>745316157</c:v>
                </c:pt>
                <c:pt idx="5745">
                  <c:v>745470767</c:v>
                </c:pt>
                <c:pt idx="5746">
                  <c:v>745611584</c:v>
                </c:pt>
                <c:pt idx="5747">
                  <c:v>745758304</c:v>
                </c:pt>
                <c:pt idx="5748">
                  <c:v>745878143</c:v>
                </c:pt>
                <c:pt idx="5749">
                  <c:v>746038757</c:v>
                </c:pt>
                <c:pt idx="5750">
                  <c:v>746188210</c:v>
                </c:pt>
                <c:pt idx="5751">
                  <c:v>746328983</c:v>
                </c:pt>
                <c:pt idx="5752">
                  <c:v>746454014</c:v>
                </c:pt>
                <c:pt idx="5753">
                  <c:v>746571530</c:v>
                </c:pt>
                <c:pt idx="5754">
                  <c:v>746677540</c:v>
                </c:pt>
                <c:pt idx="5755">
                  <c:v>746809299</c:v>
                </c:pt>
                <c:pt idx="5756">
                  <c:v>746932930</c:v>
                </c:pt>
                <c:pt idx="5757">
                  <c:v>747026172</c:v>
                </c:pt>
                <c:pt idx="5758">
                  <c:v>747166619</c:v>
                </c:pt>
                <c:pt idx="5759">
                  <c:v>747300358</c:v>
                </c:pt>
                <c:pt idx="5760">
                  <c:v>747393939</c:v>
                </c:pt>
                <c:pt idx="5761">
                  <c:v>747548538</c:v>
                </c:pt>
                <c:pt idx="5762">
                  <c:v>747709659</c:v>
                </c:pt>
                <c:pt idx="5763">
                  <c:v>747866095</c:v>
                </c:pt>
                <c:pt idx="5764">
                  <c:v>747984041</c:v>
                </c:pt>
                <c:pt idx="5765">
                  <c:v>748125498</c:v>
                </c:pt>
                <c:pt idx="5766">
                  <c:v>748297466</c:v>
                </c:pt>
                <c:pt idx="5767">
                  <c:v>748431735</c:v>
                </c:pt>
                <c:pt idx="5768">
                  <c:v>748575064</c:v>
                </c:pt>
                <c:pt idx="5769">
                  <c:v>748687261</c:v>
                </c:pt>
                <c:pt idx="5770">
                  <c:v>748843743</c:v>
                </c:pt>
                <c:pt idx="5771">
                  <c:v>748981580</c:v>
                </c:pt>
                <c:pt idx="5772">
                  <c:v>749125874</c:v>
                </c:pt>
                <c:pt idx="5773">
                  <c:v>749289064</c:v>
                </c:pt>
                <c:pt idx="5774">
                  <c:v>749416449</c:v>
                </c:pt>
                <c:pt idx="5775">
                  <c:v>749519874</c:v>
                </c:pt>
                <c:pt idx="5776">
                  <c:v>749656013</c:v>
                </c:pt>
                <c:pt idx="5777">
                  <c:v>749784345</c:v>
                </c:pt>
                <c:pt idx="5778">
                  <c:v>749865177</c:v>
                </c:pt>
                <c:pt idx="5779">
                  <c:v>749960431</c:v>
                </c:pt>
                <c:pt idx="5780">
                  <c:v>750115334</c:v>
                </c:pt>
                <c:pt idx="5781">
                  <c:v>750272043</c:v>
                </c:pt>
                <c:pt idx="5782">
                  <c:v>750395827</c:v>
                </c:pt>
                <c:pt idx="5783">
                  <c:v>750526576</c:v>
                </c:pt>
                <c:pt idx="5784">
                  <c:v>750636763</c:v>
                </c:pt>
                <c:pt idx="5785">
                  <c:v>750752703</c:v>
                </c:pt>
                <c:pt idx="5786">
                  <c:v>750878853</c:v>
                </c:pt>
                <c:pt idx="5787">
                  <c:v>751013211</c:v>
                </c:pt>
                <c:pt idx="5788">
                  <c:v>751129745</c:v>
                </c:pt>
                <c:pt idx="5789">
                  <c:v>751235719</c:v>
                </c:pt>
                <c:pt idx="5790">
                  <c:v>751379824</c:v>
                </c:pt>
                <c:pt idx="5791">
                  <c:v>751541371</c:v>
                </c:pt>
                <c:pt idx="5792">
                  <c:v>751706246</c:v>
                </c:pt>
                <c:pt idx="5793">
                  <c:v>751852186</c:v>
                </c:pt>
                <c:pt idx="5794">
                  <c:v>752004790</c:v>
                </c:pt>
                <c:pt idx="5795">
                  <c:v>752154619</c:v>
                </c:pt>
                <c:pt idx="5796">
                  <c:v>752277961</c:v>
                </c:pt>
                <c:pt idx="5797">
                  <c:v>752405107</c:v>
                </c:pt>
                <c:pt idx="5798">
                  <c:v>752540150</c:v>
                </c:pt>
                <c:pt idx="5799">
                  <c:v>752653608</c:v>
                </c:pt>
                <c:pt idx="5800">
                  <c:v>752808035</c:v>
                </c:pt>
                <c:pt idx="5801">
                  <c:v>752936561</c:v>
                </c:pt>
                <c:pt idx="5802">
                  <c:v>753061604</c:v>
                </c:pt>
                <c:pt idx="5803">
                  <c:v>753195480</c:v>
                </c:pt>
                <c:pt idx="5804">
                  <c:v>753329804</c:v>
                </c:pt>
                <c:pt idx="5805">
                  <c:v>753479142</c:v>
                </c:pt>
                <c:pt idx="5806">
                  <c:v>753637499</c:v>
                </c:pt>
                <c:pt idx="5807">
                  <c:v>753777363</c:v>
                </c:pt>
                <c:pt idx="5808">
                  <c:v>753913335</c:v>
                </c:pt>
                <c:pt idx="5809">
                  <c:v>754031998</c:v>
                </c:pt>
                <c:pt idx="5810">
                  <c:v>754180620</c:v>
                </c:pt>
                <c:pt idx="5811">
                  <c:v>754330978</c:v>
                </c:pt>
                <c:pt idx="5812">
                  <c:v>754465047</c:v>
                </c:pt>
                <c:pt idx="5813">
                  <c:v>754566018</c:v>
                </c:pt>
                <c:pt idx="5814">
                  <c:v>754666378</c:v>
                </c:pt>
                <c:pt idx="5815">
                  <c:v>754791362</c:v>
                </c:pt>
                <c:pt idx="5816">
                  <c:v>754942778</c:v>
                </c:pt>
                <c:pt idx="5817">
                  <c:v>755084779</c:v>
                </c:pt>
                <c:pt idx="5818">
                  <c:v>755227266</c:v>
                </c:pt>
                <c:pt idx="5819">
                  <c:v>755349505</c:v>
                </c:pt>
                <c:pt idx="5820">
                  <c:v>755483950</c:v>
                </c:pt>
                <c:pt idx="5821">
                  <c:v>755610448</c:v>
                </c:pt>
                <c:pt idx="5822">
                  <c:v>755687189</c:v>
                </c:pt>
                <c:pt idx="5823">
                  <c:v>755799040</c:v>
                </c:pt>
                <c:pt idx="5824">
                  <c:v>755943389</c:v>
                </c:pt>
                <c:pt idx="5825">
                  <c:v>756096694</c:v>
                </c:pt>
                <c:pt idx="5826">
                  <c:v>756263588</c:v>
                </c:pt>
                <c:pt idx="5827">
                  <c:v>756447142</c:v>
                </c:pt>
                <c:pt idx="5828">
                  <c:v>756566634</c:v>
                </c:pt>
                <c:pt idx="5829">
                  <c:v>756695635</c:v>
                </c:pt>
                <c:pt idx="5830">
                  <c:v>756794320</c:v>
                </c:pt>
                <c:pt idx="5831">
                  <c:v>756948081</c:v>
                </c:pt>
                <c:pt idx="5832">
                  <c:v>757091668</c:v>
                </c:pt>
                <c:pt idx="5833">
                  <c:v>757229067</c:v>
                </c:pt>
                <c:pt idx="5834">
                  <c:v>757354930</c:v>
                </c:pt>
                <c:pt idx="5835">
                  <c:v>757463259</c:v>
                </c:pt>
                <c:pt idx="5836">
                  <c:v>757627306</c:v>
                </c:pt>
                <c:pt idx="5837">
                  <c:v>757754505</c:v>
                </c:pt>
                <c:pt idx="5838">
                  <c:v>757874110</c:v>
                </c:pt>
                <c:pt idx="5839">
                  <c:v>757961794</c:v>
                </c:pt>
                <c:pt idx="5840">
                  <c:v>758080012</c:v>
                </c:pt>
                <c:pt idx="5841">
                  <c:v>758208956</c:v>
                </c:pt>
                <c:pt idx="5842">
                  <c:v>758304830</c:v>
                </c:pt>
                <c:pt idx="5843">
                  <c:v>758482404</c:v>
                </c:pt>
                <c:pt idx="5844">
                  <c:v>758602148</c:v>
                </c:pt>
                <c:pt idx="5845">
                  <c:v>758685261</c:v>
                </c:pt>
                <c:pt idx="5846">
                  <c:v>758866281</c:v>
                </c:pt>
                <c:pt idx="5847">
                  <c:v>758981112</c:v>
                </c:pt>
                <c:pt idx="5848">
                  <c:v>759093421</c:v>
                </c:pt>
                <c:pt idx="5849">
                  <c:v>759251541</c:v>
                </c:pt>
                <c:pt idx="5850">
                  <c:v>759375688</c:v>
                </c:pt>
                <c:pt idx="5851">
                  <c:v>759499705</c:v>
                </c:pt>
                <c:pt idx="5852">
                  <c:v>759618255</c:v>
                </c:pt>
                <c:pt idx="5853">
                  <c:v>759731304</c:v>
                </c:pt>
                <c:pt idx="5854">
                  <c:v>759861259</c:v>
                </c:pt>
                <c:pt idx="5855">
                  <c:v>759981921</c:v>
                </c:pt>
                <c:pt idx="5856">
                  <c:v>760126109</c:v>
                </c:pt>
                <c:pt idx="5857">
                  <c:v>760207198</c:v>
                </c:pt>
                <c:pt idx="5858">
                  <c:v>760360328</c:v>
                </c:pt>
                <c:pt idx="5859">
                  <c:v>760486772</c:v>
                </c:pt>
                <c:pt idx="5860">
                  <c:v>760610174</c:v>
                </c:pt>
                <c:pt idx="5861">
                  <c:v>760777828</c:v>
                </c:pt>
                <c:pt idx="5862">
                  <c:v>760895752</c:v>
                </c:pt>
                <c:pt idx="5863">
                  <c:v>761040144</c:v>
                </c:pt>
                <c:pt idx="5864">
                  <c:v>761216784</c:v>
                </c:pt>
                <c:pt idx="5865">
                  <c:v>761350110</c:v>
                </c:pt>
                <c:pt idx="5866">
                  <c:v>761443753</c:v>
                </c:pt>
                <c:pt idx="5867">
                  <c:v>761564438</c:v>
                </c:pt>
                <c:pt idx="5868">
                  <c:v>761709246</c:v>
                </c:pt>
                <c:pt idx="5869">
                  <c:v>761902902</c:v>
                </c:pt>
                <c:pt idx="5870">
                  <c:v>762046499</c:v>
                </c:pt>
                <c:pt idx="5871">
                  <c:v>762150829</c:v>
                </c:pt>
                <c:pt idx="5872">
                  <c:v>762245118</c:v>
                </c:pt>
                <c:pt idx="5873">
                  <c:v>762387887</c:v>
                </c:pt>
                <c:pt idx="5874">
                  <c:v>762519877</c:v>
                </c:pt>
                <c:pt idx="5875">
                  <c:v>762642831</c:v>
                </c:pt>
                <c:pt idx="5876">
                  <c:v>762801065</c:v>
                </c:pt>
                <c:pt idx="5877">
                  <c:v>762929092</c:v>
                </c:pt>
                <c:pt idx="5878">
                  <c:v>762989538</c:v>
                </c:pt>
                <c:pt idx="5879">
                  <c:v>763071215</c:v>
                </c:pt>
                <c:pt idx="5880">
                  <c:v>763151961</c:v>
                </c:pt>
                <c:pt idx="5881">
                  <c:v>763267786</c:v>
                </c:pt>
                <c:pt idx="5882">
                  <c:v>763336921</c:v>
                </c:pt>
                <c:pt idx="5883">
                  <c:v>763435210</c:v>
                </c:pt>
                <c:pt idx="5884">
                  <c:v>763567333</c:v>
                </c:pt>
                <c:pt idx="5885">
                  <c:v>763668475</c:v>
                </c:pt>
                <c:pt idx="5886">
                  <c:v>763810313</c:v>
                </c:pt>
                <c:pt idx="5887">
                  <c:v>763919119</c:v>
                </c:pt>
                <c:pt idx="5888">
                  <c:v>764054927</c:v>
                </c:pt>
                <c:pt idx="5889">
                  <c:v>764202555</c:v>
                </c:pt>
                <c:pt idx="5890">
                  <c:v>764347905</c:v>
                </c:pt>
                <c:pt idx="5891">
                  <c:v>764432041</c:v>
                </c:pt>
                <c:pt idx="5892">
                  <c:v>764564822</c:v>
                </c:pt>
                <c:pt idx="5893">
                  <c:v>764725658</c:v>
                </c:pt>
                <c:pt idx="5894">
                  <c:v>764853899</c:v>
                </c:pt>
                <c:pt idx="5895">
                  <c:v>765009957</c:v>
                </c:pt>
                <c:pt idx="5896">
                  <c:v>765157325</c:v>
                </c:pt>
                <c:pt idx="5897">
                  <c:v>765276155</c:v>
                </c:pt>
                <c:pt idx="5898">
                  <c:v>765409233</c:v>
                </c:pt>
                <c:pt idx="5899">
                  <c:v>765549321</c:v>
                </c:pt>
                <c:pt idx="5900">
                  <c:v>765623285</c:v>
                </c:pt>
                <c:pt idx="5901">
                  <c:v>765759535</c:v>
                </c:pt>
                <c:pt idx="5902">
                  <c:v>765868349</c:v>
                </c:pt>
                <c:pt idx="5903">
                  <c:v>766010736</c:v>
                </c:pt>
                <c:pt idx="5904">
                  <c:v>766141946</c:v>
                </c:pt>
                <c:pt idx="5905">
                  <c:v>766302991</c:v>
                </c:pt>
                <c:pt idx="5906">
                  <c:v>766433143</c:v>
                </c:pt>
                <c:pt idx="5907">
                  <c:v>766545630</c:v>
                </c:pt>
                <c:pt idx="5908">
                  <c:v>766665412</c:v>
                </c:pt>
                <c:pt idx="5909">
                  <c:v>766783035</c:v>
                </c:pt>
                <c:pt idx="5910">
                  <c:v>766918875</c:v>
                </c:pt>
                <c:pt idx="5911">
                  <c:v>767019940</c:v>
                </c:pt>
                <c:pt idx="5912">
                  <c:v>767160368</c:v>
                </c:pt>
                <c:pt idx="5913">
                  <c:v>767309780</c:v>
                </c:pt>
                <c:pt idx="5914">
                  <c:v>767424997</c:v>
                </c:pt>
                <c:pt idx="5915">
                  <c:v>767565122</c:v>
                </c:pt>
                <c:pt idx="5916">
                  <c:v>767728897</c:v>
                </c:pt>
                <c:pt idx="5917">
                  <c:v>767862290</c:v>
                </c:pt>
                <c:pt idx="5918">
                  <c:v>767999987</c:v>
                </c:pt>
                <c:pt idx="5919">
                  <c:v>768154148</c:v>
                </c:pt>
                <c:pt idx="5920">
                  <c:v>768303968</c:v>
                </c:pt>
                <c:pt idx="5921">
                  <c:v>768417377</c:v>
                </c:pt>
                <c:pt idx="5922">
                  <c:v>768532796</c:v>
                </c:pt>
                <c:pt idx="5923">
                  <c:v>768631737</c:v>
                </c:pt>
                <c:pt idx="5924">
                  <c:v>768774676</c:v>
                </c:pt>
                <c:pt idx="5925">
                  <c:v>768907312</c:v>
                </c:pt>
                <c:pt idx="5926">
                  <c:v>769032653</c:v>
                </c:pt>
                <c:pt idx="5927">
                  <c:v>769162761</c:v>
                </c:pt>
                <c:pt idx="5928">
                  <c:v>769307466</c:v>
                </c:pt>
                <c:pt idx="5929">
                  <c:v>769424052</c:v>
                </c:pt>
                <c:pt idx="5930">
                  <c:v>769562780</c:v>
                </c:pt>
                <c:pt idx="5931">
                  <c:v>769696131</c:v>
                </c:pt>
                <c:pt idx="5932">
                  <c:v>769804232</c:v>
                </c:pt>
                <c:pt idx="5933">
                  <c:v>769909665</c:v>
                </c:pt>
                <c:pt idx="5934">
                  <c:v>770059334</c:v>
                </c:pt>
                <c:pt idx="5935">
                  <c:v>770213190</c:v>
                </c:pt>
                <c:pt idx="5936">
                  <c:v>770335293</c:v>
                </c:pt>
                <c:pt idx="5937">
                  <c:v>770452629</c:v>
                </c:pt>
                <c:pt idx="5938">
                  <c:v>770553899</c:v>
                </c:pt>
                <c:pt idx="5939">
                  <c:v>770695530</c:v>
                </c:pt>
                <c:pt idx="5940">
                  <c:v>770816671</c:v>
                </c:pt>
                <c:pt idx="5941">
                  <c:v>770954529</c:v>
                </c:pt>
                <c:pt idx="5942">
                  <c:v>771109713</c:v>
                </c:pt>
                <c:pt idx="5943">
                  <c:v>771235584</c:v>
                </c:pt>
                <c:pt idx="5944">
                  <c:v>771359570</c:v>
                </c:pt>
                <c:pt idx="5945">
                  <c:v>771516012</c:v>
                </c:pt>
                <c:pt idx="5946">
                  <c:v>771672808</c:v>
                </c:pt>
                <c:pt idx="5947">
                  <c:v>771828900</c:v>
                </c:pt>
                <c:pt idx="5948">
                  <c:v>771945257</c:v>
                </c:pt>
                <c:pt idx="5949">
                  <c:v>772074960</c:v>
                </c:pt>
                <c:pt idx="5950">
                  <c:v>772206291</c:v>
                </c:pt>
                <c:pt idx="5951">
                  <c:v>772328413</c:v>
                </c:pt>
                <c:pt idx="5952">
                  <c:v>772447626</c:v>
                </c:pt>
                <c:pt idx="5953">
                  <c:v>772536936</c:v>
                </c:pt>
                <c:pt idx="5954">
                  <c:v>772699024</c:v>
                </c:pt>
                <c:pt idx="5955">
                  <c:v>772810637</c:v>
                </c:pt>
                <c:pt idx="5956">
                  <c:v>772907890</c:v>
                </c:pt>
                <c:pt idx="5957">
                  <c:v>773061444</c:v>
                </c:pt>
                <c:pt idx="5958">
                  <c:v>773247851</c:v>
                </c:pt>
                <c:pt idx="5959">
                  <c:v>773415119</c:v>
                </c:pt>
                <c:pt idx="5960">
                  <c:v>773552931</c:v>
                </c:pt>
                <c:pt idx="5961">
                  <c:v>773685849</c:v>
                </c:pt>
                <c:pt idx="5962">
                  <c:v>773817525</c:v>
                </c:pt>
                <c:pt idx="5963">
                  <c:v>773928127</c:v>
                </c:pt>
                <c:pt idx="5964">
                  <c:v>774048486</c:v>
                </c:pt>
                <c:pt idx="5965">
                  <c:v>774126677</c:v>
                </c:pt>
                <c:pt idx="5966">
                  <c:v>774247451</c:v>
                </c:pt>
                <c:pt idx="5967">
                  <c:v>774382225</c:v>
                </c:pt>
                <c:pt idx="5968">
                  <c:v>774555335</c:v>
                </c:pt>
                <c:pt idx="5969">
                  <c:v>774710940</c:v>
                </c:pt>
                <c:pt idx="5970">
                  <c:v>774856368</c:v>
                </c:pt>
                <c:pt idx="5971">
                  <c:v>774957342</c:v>
                </c:pt>
                <c:pt idx="5972">
                  <c:v>775068551</c:v>
                </c:pt>
                <c:pt idx="5973">
                  <c:v>775234724</c:v>
                </c:pt>
                <c:pt idx="5974">
                  <c:v>775327563</c:v>
                </c:pt>
                <c:pt idx="5975">
                  <c:v>775392320</c:v>
                </c:pt>
                <c:pt idx="5976">
                  <c:v>775534101</c:v>
                </c:pt>
                <c:pt idx="5977">
                  <c:v>775712781</c:v>
                </c:pt>
                <c:pt idx="5978">
                  <c:v>775849446</c:v>
                </c:pt>
                <c:pt idx="5979">
                  <c:v>775988448</c:v>
                </c:pt>
                <c:pt idx="5980">
                  <c:v>776073843</c:v>
                </c:pt>
                <c:pt idx="5981">
                  <c:v>776193392</c:v>
                </c:pt>
                <c:pt idx="5982">
                  <c:v>776299055</c:v>
                </c:pt>
                <c:pt idx="5983">
                  <c:v>776444040</c:v>
                </c:pt>
                <c:pt idx="5984">
                  <c:v>776571556</c:v>
                </c:pt>
                <c:pt idx="5985">
                  <c:v>776686842</c:v>
                </c:pt>
                <c:pt idx="5986">
                  <c:v>776834239</c:v>
                </c:pt>
                <c:pt idx="5987">
                  <c:v>776971282</c:v>
                </c:pt>
                <c:pt idx="5988">
                  <c:v>777121903</c:v>
                </c:pt>
                <c:pt idx="5989">
                  <c:v>777286783</c:v>
                </c:pt>
                <c:pt idx="5990">
                  <c:v>777475821</c:v>
                </c:pt>
                <c:pt idx="5991">
                  <c:v>777607647</c:v>
                </c:pt>
                <c:pt idx="5992">
                  <c:v>777754499</c:v>
                </c:pt>
                <c:pt idx="5993">
                  <c:v>777896876</c:v>
                </c:pt>
                <c:pt idx="5994">
                  <c:v>778058044</c:v>
                </c:pt>
                <c:pt idx="5995">
                  <c:v>778188659</c:v>
                </c:pt>
                <c:pt idx="5996">
                  <c:v>778316367</c:v>
                </c:pt>
                <c:pt idx="5997">
                  <c:v>778446147</c:v>
                </c:pt>
                <c:pt idx="5998">
                  <c:v>778553279</c:v>
                </c:pt>
                <c:pt idx="5999">
                  <c:v>778639534</c:v>
                </c:pt>
                <c:pt idx="6000">
                  <c:v>778768951</c:v>
                </c:pt>
                <c:pt idx="6001">
                  <c:v>778881587</c:v>
                </c:pt>
                <c:pt idx="6002">
                  <c:v>779028953</c:v>
                </c:pt>
                <c:pt idx="6003">
                  <c:v>779166099</c:v>
                </c:pt>
                <c:pt idx="6004">
                  <c:v>779278792</c:v>
                </c:pt>
                <c:pt idx="6005">
                  <c:v>779409234</c:v>
                </c:pt>
                <c:pt idx="6006">
                  <c:v>779594891</c:v>
                </c:pt>
                <c:pt idx="6007">
                  <c:v>779759615</c:v>
                </c:pt>
                <c:pt idx="6008">
                  <c:v>779905197</c:v>
                </c:pt>
                <c:pt idx="6009">
                  <c:v>780013905</c:v>
                </c:pt>
                <c:pt idx="6010">
                  <c:v>780108596</c:v>
                </c:pt>
                <c:pt idx="6011">
                  <c:v>780235386</c:v>
                </c:pt>
                <c:pt idx="6012">
                  <c:v>780389712</c:v>
                </c:pt>
                <c:pt idx="6013">
                  <c:v>780531080</c:v>
                </c:pt>
                <c:pt idx="6014">
                  <c:v>780655851</c:v>
                </c:pt>
                <c:pt idx="6015">
                  <c:v>780820466</c:v>
                </c:pt>
                <c:pt idx="6016">
                  <c:v>780966791</c:v>
                </c:pt>
                <c:pt idx="6017">
                  <c:v>781098066</c:v>
                </c:pt>
                <c:pt idx="6018">
                  <c:v>781194235</c:v>
                </c:pt>
                <c:pt idx="6019">
                  <c:v>781297478</c:v>
                </c:pt>
                <c:pt idx="6020">
                  <c:v>781428540</c:v>
                </c:pt>
                <c:pt idx="6021">
                  <c:v>781573399</c:v>
                </c:pt>
                <c:pt idx="6022">
                  <c:v>781711476</c:v>
                </c:pt>
                <c:pt idx="6023">
                  <c:v>781858553</c:v>
                </c:pt>
                <c:pt idx="6024">
                  <c:v>782009316</c:v>
                </c:pt>
                <c:pt idx="6025">
                  <c:v>782144669</c:v>
                </c:pt>
                <c:pt idx="6026">
                  <c:v>782252415</c:v>
                </c:pt>
                <c:pt idx="6027">
                  <c:v>782390700</c:v>
                </c:pt>
                <c:pt idx="6028">
                  <c:v>782556814</c:v>
                </c:pt>
                <c:pt idx="6029">
                  <c:v>782693956</c:v>
                </c:pt>
                <c:pt idx="6030">
                  <c:v>782824113</c:v>
                </c:pt>
                <c:pt idx="6031">
                  <c:v>782943733</c:v>
                </c:pt>
                <c:pt idx="6032">
                  <c:v>783050440</c:v>
                </c:pt>
                <c:pt idx="6033">
                  <c:v>783163720</c:v>
                </c:pt>
                <c:pt idx="6034">
                  <c:v>783291556</c:v>
                </c:pt>
                <c:pt idx="6035">
                  <c:v>783414773</c:v>
                </c:pt>
                <c:pt idx="6036">
                  <c:v>783493884</c:v>
                </c:pt>
                <c:pt idx="6037">
                  <c:v>783616302</c:v>
                </c:pt>
                <c:pt idx="6038">
                  <c:v>783721088</c:v>
                </c:pt>
                <c:pt idx="6039">
                  <c:v>783824067</c:v>
                </c:pt>
                <c:pt idx="6040">
                  <c:v>783978957</c:v>
                </c:pt>
                <c:pt idx="6041">
                  <c:v>784099692</c:v>
                </c:pt>
                <c:pt idx="6042">
                  <c:v>784213612</c:v>
                </c:pt>
                <c:pt idx="6043">
                  <c:v>784367391</c:v>
                </c:pt>
                <c:pt idx="6044">
                  <c:v>784484157</c:v>
                </c:pt>
                <c:pt idx="6045">
                  <c:v>784607755</c:v>
                </c:pt>
                <c:pt idx="6046">
                  <c:v>784783919</c:v>
                </c:pt>
                <c:pt idx="6047">
                  <c:v>784909564</c:v>
                </c:pt>
                <c:pt idx="6048">
                  <c:v>785043699</c:v>
                </c:pt>
                <c:pt idx="6049">
                  <c:v>785185364</c:v>
                </c:pt>
                <c:pt idx="6050">
                  <c:v>785305492</c:v>
                </c:pt>
                <c:pt idx="6051">
                  <c:v>785450755</c:v>
                </c:pt>
                <c:pt idx="6052">
                  <c:v>785566231</c:v>
                </c:pt>
                <c:pt idx="6053">
                  <c:v>785688118</c:v>
                </c:pt>
                <c:pt idx="6054">
                  <c:v>785833929</c:v>
                </c:pt>
                <c:pt idx="6055">
                  <c:v>785961696</c:v>
                </c:pt>
                <c:pt idx="6056">
                  <c:v>786092872</c:v>
                </c:pt>
                <c:pt idx="6057">
                  <c:v>786252506</c:v>
                </c:pt>
                <c:pt idx="6058">
                  <c:v>786361021</c:v>
                </c:pt>
                <c:pt idx="6059">
                  <c:v>786508134</c:v>
                </c:pt>
                <c:pt idx="6060">
                  <c:v>786664592</c:v>
                </c:pt>
                <c:pt idx="6061">
                  <c:v>786804487</c:v>
                </c:pt>
                <c:pt idx="6062">
                  <c:v>786913378</c:v>
                </c:pt>
                <c:pt idx="6063">
                  <c:v>787027916</c:v>
                </c:pt>
                <c:pt idx="6064">
                  <c:v>787166517</c:v>
                </c:pt>
                <c:pt idx="6065">
                  <c:v>787304654</c:v>
                </c:pt>
                <c:pt idx="6066">
                  <c:v>787447951</c:v>
                </c:pt>
                <c:pt idx="6067">
                  <c:v>787591435</c:v>
                </c:pt>
                <c:pt idx="6068">
                  <c:v>787685834</c:v>
                </c:pt>
                <c:pt idx="6069">
                  <c:v>787782139</c:v>
                </c:pt>
                <c:pt idx="6070">
                  <c:v>787911301</c:v>
                </c:pt>
                <c:pt idx="6071">
                  <c:v>788034698</c:v>
                </c:pt>
                <c:pt idx="6072">
                  <c:v>788160138</c:v>
                </c:pt>
                <c:pt idx="6073">
                  <c:v>788295356</c:v>
                </c:pt>
                <c:pt idx="6074">
                  <c:v>788429194</c:v>
                </c:pt>
                <c:pt idx="6075">
                  <c:v>788492674</c:v>
                </c:pt>
                <c:pt idx="6076">
                  <c:v>788596464</c:v>
                </c:pt>
                <c:pt idx="6077">
                  <c:v>788714373</c:v>
                </c:pt>
                <c:pt idx="6078">
                  <c:v>788818532</c:v>
                </c:pt>
                <c:pt idx="6079">
                  <c:v>788905063</c:v>
                </c:pt>
                <c:pt idx="6080">
                  <c:v>789019520</c:v>
                </c:pt>
                <c:pt idx="6081">
                  <c:v>789155468</c:v>
                </c:pt>
                <c:pt idx="6082">
                  <c:v>789288813</c:v>
                </c:pt>
                <c:pt idx="6083">
                  <c:v>789384547</c:v>
                </c:pt>
                <c:pt idx="6084">
                  <c:v>789538761</c:v>
                </c:pt>
                <c:pt idx="6085">
                  <c:v>789681847</c:v>
                </c:pt>
                <c:pt idx="6086">
                  <c:v>789811166</c:v>
                </c:pt>
                <c:pt idx="6087">
                  <c:v>789896301</c:v>
                </c:pt>
                <c:pt idx="6088">
                  <c:v>789994188</c:v>
                </c:pt>
                <c:pt idx="6089">
                  <c:v>790137651</c:v>
                </c:pt>
                <c:pt idx="6090">
                  <c:v>790248158</c:v>
                </c:pt>
                <c:pt idx="6091">
                  <c:v>790378008</c:v>
                </c:pt>
                <c:pt idx="6092">
                  <c:v>790536631</c:v>
                </c:pt>
                <c:pt idx="6093">
                  <c:v>790682262</c:v>
                </c:pt>
                <c:pt idx="6094">
                  <c:v>790821211</c:v>
                </c:pt>
                <c:pt idx="6095">
                  <c:v>790981959</c:v>
                </c:pt>
                <c:pt idx="6096">
                  <c:v>791083540</c:v>
                </c:pt>
                <c:pt idx="6097">
                  <c:v>791168037</c:v>
                </c:pt>
                <c:pt idx="6098">
                  <c:v>791328991</c:v>
                </c:pt>
                <c:pt idx="6099">
                  <c:v>791451157</c:v>
                </c:pt>
                <c:pt idx="6100">
                  <c:v>791579328</c:v>
                </c:pt>
                <c:pt idx="6101">
                  <c:v>791693496</c:v>
                </c:pt>
                <c:pt idx="6102">
                  <c:v>791845939</c:v>
                </c:pt>
                <c:pt idx="6103">
                  <c:v>791945023</c:v>
                </c:pt>
                <c:pt idx="6104">
                  <c:v>792048647</c:v>
                </c:pt>
                <c:pt idx="6105">
                  <c:v>792139368</c:v>
                </c:pt>
                <c:pt idx="6106">
                  <c:v>792299474</c:v>
                </c:pt>
                <c:pt idx="6107">
                  <c:v>792433755</c:v>
                </c:pt>
                <c:pt idx="6108">
                  <c:v>792527441</c:v>
                </c:pt>
                <c:pt idx="6109">
                  <c:v>792686848</c:v>
                </c:pt>
                <c:pt idx="6110">
                  <c:v>792858371</c:v>
                </c:pt>
                <c:pt idx="6111">
                  <c:v>792985509</c:v>
                </c:pt>
                <c:pt idx="6112">
                  <c:v>793147136</c:v>
                </c:pt>
                <c:pt idx="6113">
                  <c:v>793280149</c:v>
                </c:pt>
                <c:pt idx="6114">
                  <c:v>793399501</c:v>
                </c:pt>
                <c:pt idx="6115">
                  <c:v>793516299</c:v>
                </c:pt>
                <c:pt idx="6116">
                  <c:v>793633386</c:v>
                </c:pt>
                <c:pt idx="6117">
                  <c:v>793737815</c:v>
                </c:pt>
                <c:pt idx="6118">
                  <c:v>793885775</c:v>
                </c:pt>
                <c:pt idx="6119">
                  <c:v>794013941</c:v>
                </c:pt>
                <c:pt idx="6120">
                  <c:v>794130084</c:v>
                </c:pt>
                <c:pt idx="6121">
                  <c:v>794286826</c:v>
                </c:pt>
                <c:pt idx="6122">
                  <c:v>794423975</c:v>
                </c:pt>
                <c:pt idx="6123">
                  <c:v>794532150</c:v>
                </c:pt>
                <c:pt idx="6124">
                  <c:v>794631214</c:v>
                </c:pt>
                <c:pt idx="6125">
                  <c:v>794764569</c:v>
                </c:pt>
                <c:pt idx="6126">
                  <c:v>794891697</c:v>
                </c:pt>
                <c:pt idx="6127">
                  <c:v>794990846</c:v>
                </c:pt>
                <c:pt idx="6128">
                  <c:v>795144346</c:v>
                </c:pt>
                <c:pt idx="6129">
                  <c:v>795260723</c:v>
                </c:pt>
                <c:pt idx="6130">
                  <c:v>795375410</c:v>
                </c:pt>
                <c:pt idx="6131">
                  <c:v>795511089</c:v>
                </c:pt>
                <c:pt idx="6132">
                  <c:v>795597430</c:v>
                </c:pt>
                <c:pt idx="6133">
                  <c:v>795732350</c:v>
                </c:pt>
                <c:pt idx="6134">
                  <c:v>795827265</c:v>
                </c:pt>
                <c:pt idx="6135">
                  <c:v>795953882</c:v>
                </c:pt>
                <c:pt idx="6136">
                  <c:v>796064515</c:v>
                </c:pt>
                <c:pt idx="6137">
                  <c:v>796169344</c:v>
                </c:pt>
                <c:pt idx="6138">
                  <c:v>796252666</c:v>
                </c:pt>
                <c:pt idx="6139">
                  <c:v>796432364</c:v>
                </c:pt>
                <c:pt idx="6140">
                  <c:v>796606589</c:v>
                </c:pt>
                <c:pt idx="6141">
                  <c:v>796748626</c:v>
                </c:pt>
                <c:pt idx="6142">
                  <c:v>796883965</c:v>
                </c:pt>
                <c:pt idx="6143">
                  <c:v>797050130</c:v>
                </c:pt>
                <c:pt idx="6144">
                  <c:v>797186406</c:v>
                </c:pt>
                <c:pt idx="6145">
                  <c:v>797316196</c:v>
                </c:pt>
                <c:pt idx="6146">
                  <c:v>797463739</c:v>
                </c:pt>
                <c:pt idx="6147">
                  <c:v>797613764</c:v>
                </c:pt>
                <c:pt idx="6148">
                  <c:v>797758491</c:v>
                </c:pt>
                <c:pt idx="6149">
                  <c:v>797916915</c:v>
                </c:pt>
                <c:pt idx="6150">
                  <c:v>798023270</c:v>
                </c:pt>
                <c:pt idx="6151">
                  <c:v>798170030</c:v>
                </c:pt>
                <c:pt idx="6152">
                  <c:v>798319815</c:v>
                </c:pt>
                <c:pt idx="6153">
                  <c:v>798379465</c:v>
                </c:pt>
                <c:pt idx="6154">
                  <c:v>798539086</c:v>
                </c:pt>
                <c:pt idx="6155">
                  <c:v>798704640</c:v>
                </c:pt>
                <c:pt idx="6156">
                  <c:v>798868673</c:v>
                </c:pt>
                <c:pt idx="6157">
                  <c:v>798999469</c:v>
                </c:pt>
                <c:pt idx="6158">
                  <c:v>799173041</c:v>
                </c:pt>
                <c:pt idx="6159">
                  <c:v>799309130</c:v>
                </c:pt>
                <c:pt idx="6160">
                  <c:v>799434135</c:v>
                </c:pt>
                <c:pt idx="6161">
                  <c:v>799563956</c:v>
                </c:pt>
                <c:pt idx="6162">
                  <c:v>799660759</c:v>
                </c:pt>
                <c:pt idx="6163">
                  <c:v>799813026</c:v>
                </c:pt>
                <c:pt idx="6164">
                  <c:v>799941426</c:v>
                </c:pt>
                <c:pt idx="6165">
                  <c:v>800072033</c:v>
                </c:pt>
                <c:pt idx="6166">
                  <c:v>800220962</c:v>
                </c:pt>
                <c:pt idx="6167">
                  <c:v>800360107</c:v>
                </c:pt>
                <c:pt idx="6168">
                  <c:v>800471879</c:v>
                </c:pt>
                <c:pt idx="6169">
                  <c:v>800616920</c:v>
                </c:pt>
                <c:pt idx="6170">
                  <c:v>800756910</c:v>
                </c:pt>
                <c:pt idx="6171">
                  <c:v>800855330</c:v>
                </c:pt>
                <c:pt idx="6172">
                  <c:v>800968506</c:v>
                </c:pt>
                <c:pt idx="6173">
                  <c:v>801107805</c:v>
                </c:pt>
                <c:pt idx="6174">
                  <c:v>801272366</c:v>
                </c:pt>
                <c:pt idx="6175">
                  <c:v>801408694</c:v>
                </c:pt>
                <c:pt idx="6176">
                  <c:v>801529254</c:v>
                </c:pt>
                <c:pt idx="6177">
                  <c:v>801625525</c:v>
                </c:pt>
                <c:pt idx="6178">
                  <c:v>801715867</c:v>
                </c:pt>
                <c:pt idx="6179">
                  <c:v>801834719</c:v>
                </c:pt>
                <c:pt idx="6180">
                  <c:v>801955205</c:v>
                </c:pt>
                <c:pt idx="6181">
                  <c:v>802081088</c:v>
                </c:pt>
                <c:pt idx="6182">
                  <c:v>802177997</c:v>
                </c:pt>
                <c:pt idx="6183">
                  <c:v>802300287</c:v>
                </c:pt>
                <c:pt idx="6184">
                  <c:v>802435351</c:v>
                </c:pt>
                <c:pt idx="6185">
                  <c:v>802600436</c:v>
                </c:pt>
                <c:pt idx="6186">
                  <c:v>802759030</c:v>
                </c:pt>
                <c:pt idx="6187">
                  <c:v>802944998</c:v>
                </c:pt>
                <c:pt idx="6188">
                  <c:v>803079263</c:v>
                </c:pt>
                <c:pt idx="6189">
                  <c:v>803217041</c:v>
                </c:pt>
                <c:pt idx="6190">
                  <c:v>803352174</c:v>
                </c:pt>
                <c:pt idx="6191">
                  <c:v>803522348</c:v>
                </c:pt>
                <c:pt idx="6192">
                  <c:v>803651245</c:v>
                </c:pt>
                <c:pt idx="6193">
                  <c:v>803819333</c:v>
                </c:pt>
                <c:pt idx="6194">
                  <c:v>803938850</c:v>
                </c:pt>
                <c:pt idx="6195">
                  <c:v>804047333</c:v>
                </c:pt>
                <c:pt idx="6196">
                  <c:v>804116511</c:v>
                </c:pt>
                <c:pt idx="6197">
                  <c:v>804231909</c:v>
                </c:pt>
                <c:pt idx="6198">
                  <c:v>804377076</c:v>
                </c:pt>
                <c:pt idx="6199">
                  <c:v>804518004</c:v>
                </c:pt>
                <c:pt idx="6200">
                  <c:v>804667433</c:v>
                </c:pt>
                <c:pt idx="6201">
                  <c:v>804761844</c:v>
                </c:pt>
                <c:pt idx="6202">
                  <c:v>804907079</c:v>
                </c:pt>
                <c:pt idx="6203">
                  <c:v>805077466</c:v>
                </c:pt>
                <c:pt idx="6204">
                  <c:v>805199517</c:v>
                </c:pt>
                <c:pt idx="6205">
                  <c:v>805353056</c:v>
                </c:pt>
                <c:pt idx="6206">
                  <c:v>805467588</c:v>
                </c:pt>
                <c:pt idx="6207">
                  <c:v>805558682</c:v>
                </c:pt>
                <c:pt idx="6208">
                  <c:v>805635325</c:v>
                </c:pt>
                <c:pt idx="6209">
                  <c:v>805755426</c:v>
                </c:pt>
                <c:pt idx="6210">
                  <c:v>805895802</c:v>
                </c:pt>
                <c:pt idx="6211">
                  <c:v>806036893</c:v>
                </c:pt>
                <c:pt idx="6212">
                  <c:v>806127836</c:v>
                </c:pt>
                <c:pt idx="6213">
                  <c:v>806285020</c:v>
                </c:pt>
                <c:pt idx="6214">
                  <c:v>806404434</c:v>
                </c:pt>
                <c:pt idx="6215">
                  <c:v>806547665</c:v>
                </c:pt>
                <c:pt idx="6216">
                  <c:v>806664351</c:v>
                </c:pt>
                <c:pt idx="6217">
                  <c:v>806783511</c:v>
                </c:pt>
                <c:pt idx="6218">
                  <c:v>806922971</c:v>
                </c:pt>
                <c:pt idx="6219">
                  <c:v>807075058</c:v>
                </c:pt>
                <c:pt idx="6220">
                  <c:v>807213440</c:v>
                </c:pt>
                <c:pt idx="6221">
                  <c:v>807356936</c:v>
                </c:pt>
                <c:pt idx="6222">
                  <c:v>807501916</c:v>
                </c:pt>
                <c:pt idx="6223">
                  <c:v>807653539</c:v>
                </c:pt>
                <c:pt idx="6224">
                  <c:v>807757336</c:v>
                </c:pt>
                <c:pt idx="6225">
                  <c:v>807885391</c:v>
                </c:pt>
                <c:pt idx="6226">
                  <c:v>808040674</c:v>
                </c:pt>
                <c:pt idx="6227">
                  <c:v>808173184</c:v>
                </c:pt>
                <c:pt idx="6228">
                  <c:v>808294414</c:v>
                </c:pt>
                <c:pt idx="6229">
                  <c:v>808423447</c:v>
                </c:pt>
                <c:pt idx="6230">
                  <c:v>808560965</c:v>
                </c:pt>
                <c:pt idx="6231">
                  <c:v>808704264</c:v>
                </c:pt>
                <c:pt idx="6232">
                  <c:v>808822823</c:v>
                </c:pt>
                <c:pt idx="6233">
                  <c:v>808921766</c:v>
                </c:pt>
                <c:pt idx="6234">
                  <c:v>808995201</c:v>
                </c:pt>
                <c:pt idx="6235">
                  <c:v>809100546</c:v>
                </c:pt>
                <c:pt idx="6236">
                  <c:v>809224458</c:v>
                </c:pt>
                <c:pt idx="6237">
                  <c:v>809327185</c:v>
                </c:pt>
                <c:pt idx="6238">
                  <c:v>809493625</c:v>
                </c:pt>
                <c:pt idx="6239">
                  <c:v>809638743</c:v>
                </c:pt>
                <c:pt idx="6240">
                  <c:v>809751378</c:v>
                </c:pt>
                <c:pt idx="6241">
                  <c:v>809917469</c:v>
                </c:pt>
                <c:pt idx="6242">
                  <c:v>810020476</c:v>
                </c:pt>
                <c:pt idx="6243">
                  <c:v>810158085</c:v>
                </c:pt>
                <c:pt idx="6244">
                  <c:v>810318175</c:v>
                </c:pt>
                <c:pt idx="6245">
                  <c:v>810445525</c:v>
                </c:pt>
                <c:pt idx="6246">
                  <c:v>810581832</c:v>
                </c:pt>
                <c:pt idx="6247">
                  <c:v>810683623</c:v>
                </c:pt>
                <c:pt idx="6248">
                  <c:v>810808533</c:v>
                </c:pt>
                <c:pt idx="6249">
                  <c:v>810940755</c:v>
                </c:pt>
                <c:pt idx="6250">
                  <c:v>811029806</c:v>
                </c:pt>
                <c:pt idx="6251">
                  <c:v>811149873</c:v>
                </c:pt>
                <c:pt idx="6252">
                  <c:v>811276094</c:v>
                </c:pt>
                <c:pt idx="6253">
                  <c:v>811406735</c:v>
                </c:pt>
                <c:pt idx="6254">
                  <c:v>811532923</c:v>
                </c:pt>
                <c:pt idx="6255">
                  <c:v>811659726</c:v>
                </c:pt>
                <c:pt idx="6256">
                  <c:v>811793256</c:v>
                </c:pt>
                <c:pt idx="6257">
                  <c:v>811919684</c:v>
                </c:pt>
                <c:pt idx="6258">
                  <c:v>812060930</c:v>
                </c:pt>
                <c:pt idx="6259">
                  <c:v>812214019</c:v>
                </c:pt>
                <c:pt idx="6260">
                  <c:v>812350298</c:v>
                </c:pt>
                <c:pt idx="6261">
                  <c:v>812459151</c:v>
                </c:pt>
                <c:pt idx="6262">
                  <c:v>812570672</c:v>
                </c:pt>
                <c:pt idx="6263">
                  <c:v>812690292</c:v>
                </c:pt>
                <c:pt idx="6264">
                  <c:v>812864664</c:v>
                </c:pt>
                <c:pt idx="6265">
                  <c:v>812981887</c:v>
                </c:pt>
                <c:pt idx="6266">
                  <c:v>813098817</c:v>
                </c:pt>
                <c:pt idx="6267">
                  <c:v>813196737</c:v>
                </c:pt>
                <c:pt idx="6268">
                  <c:v>813317767</c:v>
                </c:pt>
                <c:pt idx="6269">
                  <c:v>813458472</c:v>
                </c:pt>
                <c:pt idx="6270">
                  <c:v>813587253</c:v>
                </c:pt>
                <c:pt idx="6271">
                  <c:v>813742536</c:v>
                </c:pt>
                <c:pt idx="6272">
                  <c:v>813878449</c:v>
                </c:pt>
                <c:pt idx="6273">
                  <c:v>813971479</c:v>
                </c:pt>
                <c:pt idx="6274">
                  <c:v>814038032</c:v>
                </c:pt>
                <c:pt idx="6275">
                  <c:v>814158881</c:v>
                </c:pt>
                <c:pt idx="6276">
                  <c:v>814278431</c:v>
                </c:pt>
                <c:pt idx="6277">
                  <c:v>814342767</c:v>
                </c:pt>
                <c:pt idx="6278">
                  <c:v>814437084</c:v>
                </c:pt>
                <c:pt idx="6279">
                  <c:v>814587218</c:v>
                </c:pt>
                <c:pt idx="6280">
                  <c:v>814708898</c:v>
                </c:pt>
                <c:pt idx="6281">
                  <c:v>814843451</c:v>
                </c:pt>
                <c:pt idx="6282">
                  <c:v>814976532</c:v>
                </c:pt>
                <c:pt idx="6283">
                  <c:v>815105449</c:v>
                </c:pt>
                <c:pt idx="6284">
                  <c:v>815228262</c:v>
                </c:pt>
                <c:pt idx="6285">
                  <c:v>815352372</c:v>
                </c:pt>
                <c:pt idx="6286">
                  <c:v>815433064</c:v>
                </c:pt>
                <c:pt idx="6287">
                  <c:v>815594777</c:v>
                </c:pt>
                <c:pt idx="6288">
                  <c:v>815730825</c:v>
                </c:pt>
                <c:pt idx="6289">
                  <c:v>815862878</c:v>
                </c:pt>
                <c:pt idx="6290">
                  <c:v>816019809</c:v>
                </c:pt>
                <c:pt idx="6291">
                  <c:v>816197847</c:v>
                </c:pt>
                <c:pt idx="6292">
                  <c:v>816325831</c:v>
                </c:pt>
                <c:pt idx="6293">
                  <c:v>816484258</c:v>
                </c:pt>
                <c:pt idx="6294">
                  <c:v>816599307</c:v>
                </c:pt>
                <c:pt idx="6295">
                  <c:v>816703175</c:v>
                </c:pt>
                <c:pt idx="6296">
                  <c:v>816851167</c:v>
                </c:pt>
                <c:pt idx="6297">
                  <c:v>816987424</c:v>
                </c:pt>
                <c:pt idx="6298">
                  <c:v>817129498</c:v>
                </c:pt>
                <c:pt idx="6299">
                  <c:v>817288993</c:v>
                </c:pt>
                <c:pt idx="6300">
                  <c:v>817418353</c:v>
                </c:pt>
                <c:pt idx="6301">
                  <c:v>817533365</c:v>
                </c:pt>
                <c:pt idx="6302">
                  <c:v>817617308</c:v>
                </c:pt>
                <c:pt idx="6303">
                  <c:v>817765717</c:v>
                </c:pt>
                <c:pt idx="6304">
                  <c:v>817907362</c:v>
                </c:pt>
                <c:pt idx="6305">
                  <c:v>818021397</c:v>
                </c:pt>
                <c:pt idx="6306">
                  <c:v>818145430</c:v>
                </c:pt>
                <c:pt idx="6307">
                  <c:v>818286353</c:v>
                </c:pt>
                <c:pt idx="6308">
                  <c:v>818432092</c:v>
                </c:pt>
                <c:pt idx="6309">
                  <c:v>818553654</c:v>
                </c:pt>
                <c:pt idx="6310">
                  <c:v>818732751</c:v>
                </c:pt>
                <c:pt idx="6311">
                  <c:v>818876077</c:v>
                </c:pt>
                <c:pt idx="6312">
                  <c:v>818996277</c:v>
                </c:pt>
                <c:pt idx="6313">
                  <c:v>819125260</c:v>
                </c:pt>
                <c:pt idx="6314">
                  <c:v>819241001</c:v>
                </c:pt>
                <c:pt idx="6315">
                  <c:v>819363538</c:v>
                </c:pt>
                <c:pt idx="6316">
                  <c:v>819471622</c:v>
                </c:pt>
                <c:pt idx="6317">
                  <c:v>819594628</c:v>
                </c:pt>
                <c:pt idx="6318">
                  <c:v>819715326</c:v>
                </c:pt>
                <c:pt idx="6319">
                  <c:v>819834767</c:v>
                </c:pt>
                <c:pt idx="6320">
                  <c:v>819988545</c:v>
                </c:pt>
                <c:pt idx="6321">
                  <c:v>820092282</c:v>
                </c:pt>
                <c:pt idx="6322">
                  <c:v>820215168</c:v>
                </c:pt>
                <c:pt idx="6323">
                  <c:v>820354288</c:v>
                </c:pt>
                <c:pt idx="6324">
                  <c:v>820453741</c:v>
                </c:pt>
                <c:pt idx="6325">
                  <c:v>820578204</c:v>
                </c:pt>
                <c:pt idx="6326">
                  <c:v>820716965</c:v>
                </c:pt>
                <c:pt idx="6327">
                  <c:v>820861479</c:v>
                </c:pt>
                <c:pt idx="6328">
                  <c:v>820989237</c:v>
                </c:pt>
                <c:pt idx="6329">
                  <c:v>821081913</c:v>
                </c:pt>
                <c:pt idx="6330">
                  <c:v>821227429</c:v>
                </c:pt>
                <c:pt idx="6331">
                  <c:v>821323852</c:v>
                </c:pt>
                <c:pt idx="6332">
                  <c:v>821452567</c:v>
                </c:pt>
                <c:pt idx="6333">
                  <c:v>821576582</c:v>
                </c:pt>
                <c:pt idx="6334">
                  <c:v>821692364</c:v>
                </c:pt>
                <c:pt idx="6335">
                  <c:v>821857092</c:v>
                </c:pt>
                <c:pt idx="6336">
                  <c:v>822029012</c:v>
                </c:pt>
                <c:pt idx="6337">
                  <c:v>822190742</c:v>
                </c:pt>
                <c:pt idx="6338">
                  <c:v>822324766</c:v>
                </c:pt>
                <c:pt idx="6339">
                  <c:v>822481435</c:v>
                </c:pt>
                <c:pt idx="6340">
                  <c:v>822651126</c:v>
                </c:pt>
                <c:pt idx="6341">
                  <c:v>822776070</c:v>
                </c:pt>
                <c:pt idx="6342">
                  <c:v>822884955</c:v>
                </c:pt>
                <c:pt idx="6343">
                  <c:v>823003531</c:v>
                </c:pt>
                <c:pt idx="6344">
                  <c:v>823124592</c:v>
                </c:pt>
                <c:pt idx="6345">
                  <c:v>823234142</c:v>
                </c:pt>
                <c:pt idx="6346">
                  <c:v>823364046</c:v>
                </c:pt>
                <c:pt idx="6347">
                  <c:v>823500809</c:v>
                </c:pt>
                <c:pt idx="6348">
                  <c:v>823662341</c:v>
                </c:pt>
                <c:pt idx="6349">
                  <c:v>823810474</c:v>
                </c:pt>
                <c:pt idx="6350">
                  <c:v>823891709</c:v>
                </c:pt>
                <c:pt idx="6351">
                  <c:v>824063558</c:v>
                </c:pt>
                <c:pt idx="6352">
                  <c:v>824239320</c:v>
                </c:pt>
                <c:pt idx="6353">
                  <c:v>824395874</c:v>
                </c:pt>
                <c:pt idx="6354">
                  <c:v>824513393</c:v>
                </c:pt>
                <c:pt idx="6355">
                  <c:v>824683577</c:v>
                </c:pt>
                <c:pt idx="6356">
                  <c:v>824833289</c:v>
                </c:pt>
                <c:pt idx="6357">
                  <c:v>824970424</c:v>
                </c:pt>
                <c:pt idx="6358">
                  <c:v>825072557</c:v>
                </c:pt>
                <c:pt idx="6359">
                  <c:v>825198009</c:v>
                </c:pt>
                <c:pt idx="6360">
                  <c:v>825336444</c:v>
                </c:pt>
                <c:pt idx="6361">
                  <c:v>825476148</c:v>
                </c:pt>
                <c:pt idx="6362">
                  <c:v>825616710</c:v>
                </c:pt>
                <c:pt idx="6363">
                  <c:v>825779316</c:v>
                </c:pt>
                <c:pt idx="6364">
                  <c:v>825916659</c:v>
                </c:pt>
                <c:pt idx="6365">
                  <c:v>826003959</c:v>
                </c:pt>
                <c:pt idx="6366">
                  <c:v>826150874</c:v>
                </c:pt>
                <c:pt idx="6367">
                  <c:v>826279935</c:v>
                </c:pt>
                <c:pt idx="6368">
                  <c:v>826372163</c:v>
                </c:pt>
                <c:pt idx="6369">
                  <c:v>826480602</c:v>
                </c:pt>
                <c:pt idx="6370">
                  <c:v>826616655</c:v>
                </c:pt>
                <c:pt idx="6371">
                  <c:v>826762865</c:v>
                </c:pt>
                <c:pt idx="6372">
                  <c:v>826891436</c:v>
                </c:pt>
                <c:pt idx="6373">
                  <c:v>827012228</c:v>
                </c:pt>
                <c:pt idx="6374">
                  <c:v>827106449</c:v>
                </c:pt>
                <c:pt idx="6375">
                  <c:v>827227063</c:v>
                </c:pt>
                <c:pt idx="6376">
                  <c:v>827360209</c:v>
                </c:pt>
                <c:pt idx="6377">
                  <c:v>827495855</c:v>
                </c:pt>
                <c:pt idx="6378">
                  <c:v>827620821</c:v>
                </c:pt>
                <c:pt idx="6379">
                  <c:v>827736251</c:v>
                </c:pt>
                <c:pt idx="6380">
                  <c:v>827899236</c:v>
                </c:pt>
                <c:pt idx="6381">
                  <c:v>828053396</c:v>
                </c:pt>
                <c:pt idx="6382">
                  <c:v>828208577</c:v>
                </c:pt>
                <c:pt idx="6383">
                  <c:v>828423526</c:v>
                </c:pt>
                <c:pt idx="6384">
                  <c:v>828568193</c:v>
                </c:pt>
                <c:pt idx="6385">
                  <c:v>828725221</c:v>
                </c:pt>
                <c:pt idx="6386">
                  <c:v>828866993</c:v>
                </c:pt>
                <c:pt idx="6387">
                  <c:v>829013796</c:v>
                </c:pt>
                <c:pt idx="6388">
                  <c:v>829132259</c:v>
                </c:pt>
                <c:pt idx="6389">
                  <c:v>829340736</c:v>
                </c:pt>
                <c:pt idx="6390">
                  <c:v>829450194</c:v>
                </c:pt>
                <c:pt idx="6391">
                  <c:v>829555302</c:v>
                </c:pt>
                <c:pt idx="6392">
                  <c:v>829639094</c:v>
                </c:pt>
                <c:pt idx="6393">
                  <c:v>829759242</c:v>
                </c:pt>
                <c:pt idx="6394">
                  <c:v>829899723</c:v>
                </c:pt>
                <c:pt idx="6395">
                  <c:v>830054823</c:v>
                </c:pt>
                <c:pt idx="6396">
                  <c:v>830181573</c:v>
                </c:pt>
                <c:pt idx="6397">
                  <c:v>830313809</c:v>
                </c:pt>
                <c:pt idx="6398">
                  <c:v>830452371</c:v>
                </c:pt>
                <c:pt idx="6399">
                  <c:v>830599396</c:v>
                </c:pt>
                <c:pt idx="6400">
                  <c:v>830736502</c:v>
                </c:pt>
                <c:pt idx="6401">
                  <c:v>830907486</c:v>
                </c:pt>
                <c:pt idx="6402">
                  <c:v>831027711</c:v>
                </c:pt>
                <c:pt idx="6403">
                  <c:v>831119220</c:v>
                </c:pt>
                <c:pt idx="6404">
                  <c:v>831250105</c:v>
                </c:pt>
                <c:pt idx="6405">
                  <c:v>831396244</c:v>
                </c:pt>
                <c:pt idx="6406">
                  <c:v>831546249</c:v>
                </c:pt>
                <c:pt idx="6407">
                  <c:v>831655422</c:v>
                </c:pt>
                <c:pt idx="6408">
                  <c:v>831792624</c:v>
                </c:pt>
                <c:pt idx="6409">
                  <c:v>831944542</c:v>
                </c:pt>
                <c:pt idx="6410">
                  <c:v>832103416</c:v>
                </c:pt>
                <c:pt idx="6411">
                  <c:v>832194398</c:v>
                </c:pt>
                <c:pt idx="6412">
                  <c:v>832306773</c:v>
                </c:pt>
                <c:pt idx="6413">
                  <c:v>832469165</c:v>
                </c:pt>
                <c:pt idx="6414">
                  <c:v>832608035</c:v>
                </c:pt>
                <c:pt idx="6415">
                  <c:v>832737704</c:v>
                </c:pt>
                <c:pt idx="6416">
                  <c:v>832878111</c:v>
                </c:pt>
                <c:pt idx="6417">
                  <c:v>833065615</c:v>
                </c:pt>
                <c:pt idx="6418">
                  <c:v>833190350</c:v>
                </c:pt>
                <c:pt idx="6419">
                  <c:v>833278383</c:v>
                </c:pt>
                <c:pt idx="6420">
                  <c:v>833412225</c:v>
                </c:pt>
                <c:pt idx="6421">
                  <c:v>833546137</c:v>
                </c:pt>
                <c:pt idx="6422">
                  <c:v>833671694</c:v>
                </c:pt>
                <c:pt idx="6423">
                  <c:v>833771598</c:v>
                </c:pt>
                <c:pt idx="6424">
                  <c:v>833877688</c:v>
                </c:pt>
                <c:pt idx="6425">
                  <c:v>833995404</c:v>
                </c:pt>
                <c:pt idx="6426">
                  <c:v>834118510</c:v>
                </c:pt>
                <c:pt idx="6427">
                  <c:v>834241988</c:v>
                </c:pt>
                <c:pt idx="6428">
                  <c:v>834367438</c:v>
                </c:pt>
                <c:pt idx="6429">
                  <c:v>834474969</c:v>
                </c:pt>
                <c:pt idx="6430">
                  <c:v>834551387</c:v>
                </c:pt>
                <c:pt idx="6431">
                  <c:v>834660851</c:v>
                </c:pt>
                <c:pt idx="6432">
                  <c:v>834758731</c:v>
                </c:pt>
                <c:pt idx="6433">
                  <c:v>834915108</c:v>
                </c:pt>
                <c:pt idx="6434">
                  <c:v>835015473</c:v>
                </c:pt>
                <c:pt idx="6435">
                  <c:v>835127532</c:v>
                </c:pt>
                <c:pt idx="6436">
                  <c:v>835226706</c:v>
                </c:pt>
                <c:pt idx="6437">
                  <c:v>835352420</c:v>
                </c:pt>
                <c:pt idx="6438">
                  <c:v>835473546</c:v>
                </c:pt>
                <c:pt idx="6439">
                  <c:v>835591360</c:v>
                </c:pt>
                <c:pt idx="6440">
                  <c:v>835746590</c:v>
                </c:pt>
                <c:pt idx="6441">
                  <c:v>835876002</c:v>
                </c:pt>
                <c:pt idx="6442">
                  <c:v>835995521</c:v>
                </c:pt>
                <c:pt idx="6443">
                  <c:v>836122159</c:v>
                </c:pt>
                <c:pt idx="6444">
                  <c:v>836267164</c:v>
                </c:pt>
                <c:pt idx="6445">
                  <c:v>836395875</c:v>
                </c:pt>
                <c:pt idx="6446">
                  <c:v>836510059</c:v>
                </c:pt>
                <c:pt idx="6447">
                  <c:v>836629913</c:v>
                </c:pt>
                <c:pt idx="6448">
                  <c:v>836746925</c:v>
                </c:pt>
                <c:pt idx="6449">
                  <c:v>836891429</c:v>
                </c:pt>
                <c:pt idx="6450">
                  <c:v>837027486</c:v>
                </c:pt>
                <c:pt idx="6451">
                  <c:v>837175832</c:v>
                </c:pt>
                <c:pt idx="6452">
                  <c:v>837321904</c:v>
                </c:pt>
                <c:pt idx="6453">
                  <c:v>837433706</c:v>
                </c:pt>
                <c:pt idx="6454">
                  <c:v>837564446</c:v>
                </c:pt>
                <c:pt idx="6455">
                  <c:v>837713318</c:v>
                </c:pt>
                <c:pt idx="6456">
                  <c:v>837831868</c:v>
                </c:pt>
                <c:pt idx="6457">
                  <c:v>837916756</c:v>
                </c:pt>
                <c:pt idx="6458">
                  <c:v>838024652</c:v>
                </c:pt>
                <c:pt idx="6459">
                  <c:v>838170475</c:v>
                </c:pt>
                <c:pt idx="6460">
                  <c:v>838317311</c:v>
                </c:pt>
                <c:pt idx="6461">
                  <c:v>838446056</c:v>
                </c:pt>
                <c:pt idx="6462">
                  <c:v>838604392</c:v>
                </c:pt>
                <c:pt idx="6463">
                  <c:v>838682967</c:v>
                </c:pt>
                <c:pt idx="6464">
                  <c:v>838774996</c:v>
                </c:pt>
                <c:pt idx="6465">
                  <c:v>838891731</c:v>
                </c:pt>
                <c:pt idx="6466">
                  <c:v>839006094</c:v>
                </c:pt>
                <c:pt idx="6467">
                  <c:v>839182113</c:v>
                </c:pt>
                <c:pt idx="6468">
                  <c:v>839332162</c:v>
                </c:pt>
                <c:pt idx="6469">
                  <c:v>839446183</c:v>
                </c:pt>
                <c:pt idx="6470">
                  <c:v>839521929</c:v>
                </c:pt>
                <c:pt idx="6471">
                  <c:v>839655338</c:v>
                </c:pt>
                <c:pt idx="6472">
                  <c:v>839784618</c:v>
                </c:pt>
                <c:pt idx="6473">
                  <c:v>839843064</c:v>
                </c:pt>
                <c:pt idx="6474">
                  <c:v>839943692</c:v>
                </c:pt>
                <c:pt idx="6475">
                  <c:v>840101036</c:v>
                </c:pt>
                <c:pt idx="6476">
                  <c:v>840226444</c:v>
                </c:pt>
                <c:pt idx="6477">
                  <c:v>840363665</c:v>
                </c:pt>
                <c:pt idx="6478">
                  <c:v>840525370</c:v>
                </c:pt>
                <c:pt idx="6479">
                  <c:v>840671212</c:v>
                </c:pt>
                <c:pt idx="6480">
                  <c:v>840819248</c:v>
                </c:pt>
                <c:pt idx="6481">
                  <c:v>840901363</c:v>
                </c:pt>
                <c:pt idx="6482">
                  <c:v>841003748</c:v>
                </c:pt>
                <c:pt idx="6483">
                  <c:v>841150432</c:v>
                </c:pt>
                <c:pt idx="6484">
                  <c:v>841271133</c:v>
                </c:pt>
                <c:pt idx="6485">
                  <c:v>841429771</c:v>
                </c:pt>
                <c:pt idx="6486">
                  <c:v>841589492</c:v>
                </c:pt>
                <c:pt idx="6487">
                  <c:v>841722201</c:v>
                </c:pt>
                <c:pt idx="6488">
                  <c:v>841864267</c:v>
                </c:pt>
                <c:pt idx="6489">
                  <c:v>842012204</c:v>
                </c:pt>
                <c:pt idx="6490">
                  <c:v>842115866</c:v>
                </c:pt>
                <c:pt idx="6491">
                  <c:v>842225005</c:v>
                </c:pt>
                <c:pt idx="6492">
                  <c:v>842374472</c:v>
                </c:pt>
                <c:pt idx="6493">
                  <c:v>842489987</c:v>
                </c:pt>
                <c:pt idx="6494">
                  <c:v>842614583</c:v>
                </c:pt>
                <c:pt idx="6495">
                  <c:v>842775754</c:v>
                </c:pt>
                <c:pt idx="6496">
                  <c:v>842911027</c:v>
                </c:pt>
                <c:pt idx="6497">
                  <c:v>843013748</c:v>
                </c:pt>
                <c:pt idx="6498">
                  <c:v>843116278</c:v>
                </c:pt>
                <c:pt idx="6499">
                  <c:v>843232686</c:v>
                </c:pt>
                <c:pt idx="6500">
                  <c:v>843360453</c:v>
                </c:pt>
                <c:pt idx="6501">
                  <c:v>843491431</c:v>
                </c:pt>
                <c:pt idx="6502">
                  <c:v>843633600</c:v>
                </c:pt>
                <c:pt idx="6503">
                  <c:v>843784948</c:v>
                </c:pt>
                <c:pt idx="6504">
                  <c:v>843932058</c:v>
                </c:pt>
                <c:pt idx="6505">
                  <c:v>844109868</c:v>
                </c:pt>
                <c:pt idx="6506">
                  <c:v>844260776</c:v>
                </c:pt>
                <c:pt idx="6507">
                  <c:v>844402471</c:v>
                </c:pt>
                <c:pt idx="6508">
                  <c:v>844545093</c:v>
                </c:pt>
                <c:pt idx="6509">
                  <c:v>844689897</c:v>
                </c:pt>
                <c:pt idx="6510">
                  <c:v>844775442</c:v>
                </c:pt>
                <c:pt idx="6511">
                  <c:v>844891460</c:v>
                </c:pt>
                <c:pt idx="6512">
                  <c:v>845002764</c:v>
                </c:pt>
                <c:pt idx="6513">
                  <c:v>845123434</c:v>
                </c:pt>
                <c:pt idx="6514">
                  <c:v>845256860</c:v>
                </c:pt>
                <c:pt idx="6515">
                  <c:v>845375844</c:v>
                </c:pt>
                <c:pt idx="6516">
                  <c:v>845507428</c:v>
                </c:pt>
                <c:pt idx="6517">
                  <c:v>845601407</c:v>
                </c:pt>
                <c:pt idx="6518">
                  <c:v>845722094</c:v>
                </c:pt>
                <c:pt idx="6519">
                  <c:v>845852629</c:v>
                </c:pt>
                <c:pt idx="6520">
                  <c:v>845950236</c:v>
                </c:pt>
                <c:pt idx="6521">
                  <c:v>846072604</c:v>
                </c:pt>
                <c:pt idx="6522">
                  <c:v>846190999</c:v>
                </c:pt>
                <c:pt idx="6523">
                  <c:v>846307740</c:v>
                </c:pt>
                <c:pt idx="6524">
                  <c:v>846414686</c:v>
                </c:pt>
                <c:pt idx="6525">
                  <c:v>846546345</c:v>
                </c:pt>
                <c:pt idx="6526">
                  <c:v>846701329</c:v>
                </c:pt>
                <c:pt idx="6527">
                  <c:v>846815473</c:v>
                </c:pt>
                <c:pt idx="6528">
                  <c:v>846924959</c:v>
                </c:pt>
                <c:pt idx="6529">
                  <c:v>847040535</c:v>
                </c:pt>
                <c:pt idx="6530">
                  <c:v>847168184</c:v>
                </c:pt>
                <c:pt idx="6531">
                  <c:v>847299508</c:v>
                </c:pt>
                <c:pt idx="6532">
                  <c:v>847458824</c:v>
                </c:pt>
                <c:pt idx="6533">
                  <c:v>847598554</c:v>
                </c:pt>
                <c:pt idx="6534">
                  <c:v>847735342</c:v>
                </c:pt>
                <c:pt idx="6535">
                  <c:v>847843251</c:v>
                </c:pt>
                <c:pt idx="6536">
                  <c:v>847983793</c:v>
                </c:pt>
                <c:pt idx="6537">
                  <c:v>848127658</c:v>
                </c:pt>
                <c:pt idx="6538">
                  <c:v>848271443</c:v>
                </c:pt>
                <c:pt idx="6539">
                  <c:v>848395954</c:v>
                </c:pt>
                <c:pt idx="6540">
                  <c:v>848524761</c:v>
                </c:pt>
                <c:pt idx="6541">
                  <c:v>848644465</c:v>
                </c:pt>
                <c:pt idx="6542">
                  <c:v>848771832</c:v>
                </c:pt>
                <c:pt idx="6543">
                  <c:v>848892719</c:v>
                </c:pt>
                <c:pt idx="6544">
                  <c:v>849006903</c:v>
                </c:pt>
                <c:pt idx="6545">
                  <c:v>849168934</c:v>
                </c:pt>
                <c:pt idx="6546">
                  <c:v>849307330</c:v>
                </c:pt>
                <c:pt idx="6547">
                  <c:v>849396252</c:v>
                </c:pt>
                <c:pt idx="6548">
                  <c:v>849557564</c:v>
                </c:pt>
                <c:pt idx="6549">
                  <c:v>849735346</c:v>
                </c:pt>
                <c:pt idx="6550">
                  <c:v>849923839</c:v>
                </c:pt>
                <c:pt idx="6551">
                  <c:v>850056689</c:v>
                </c:pt>
                <c:pt idx="6552">
                  <c:v>850192170</c:v>
                </c:pt>
                <c:pt idx="6553">
                  <c:v>850320475</c:v>
                </c:pt>
                <c:pt idx="6554">
                  <c:v>850466592</c:v>
                </c:pt>
                <c:pt idx="6555">
                  <c:v>850586906</c:v>
                </c:pt>
                <c:pt idx="6556">
                  <c:v>850700182</c:v>
                </c:pt>
                <c:pt idx="6557">
                  <c:v>850825538</c:v>
                </c:pt>
                <c:pt idx="6558">
                  <c:v>850953937</c:v>
                </c:pt>
                <c:pt idx="6559">
                  <c:v>851075447</c:v>
                </c:pt>
                <c:pt idx="6560">
                  <c:v>851218938</c:v>
                </c:pt>
                <c:pt idx="6561">
                  <c:v>851373390</c:v>
                </c:pt>
                <c:pt idx="6562">
                  <c:v>851487807</c:v>
                </c:pt>
                <c:pt idx="6563">
                  <c:v>851692608</c:v>
                </c:pt>
                <c:pt idx="6564">
                  <c:v>851797633</c:v>
                </c:pt>
                <c:pt idx="6565">
                  <c:v>851899324</c:v>
                </c:pt>
                <c:pt idx="6566">
                  <c:v>852040259</c:v>
                </c:pt>
                <c:pt idx="6567">
                  <c:v>852185930</c:v>
                </c:pt>
                <c:pt idx="6568">
                  <c:v>852350713</c:v>
                </c:pt>
                <c:pt idx="6569">
                  <c:v>852502230</c:v>
                </c:pt>
                <c:pt idx="6570">
                  <c:v>852615853</c:v>
                </c:pt>
                <c:pt idx="6571">
                  <c:v>852708114</c:v>
                </c:pt>
                <c:pt idx="6572">
                  <c:v>852829107</c:v>
                </c:pt>
                <c:pt idx="6573">
                  <c:v>852916011</c:v>
                </c:pt>
                <c:pt idx="6574">
                  <c:v>853055956</c:v>
                </c:pt>
                <c:pt idx="6575">
                  <c:v>853162955</c:v>
                </c:pt>
                <c:pt idx="6576">
                  <c:v>853269704</c:v>
                </c:pt>
                <c:pt idx="6577">
                  <c:v>853411993</c:v>
                </c:pt>
                <c:pt idx="6578">
                  <c:v>853580113</c:v>
                </c:pt>
                <c:pt idx="6579">
                  <c:v>853717783</c:v>
                </c:pt>
                <c:pt idx="6580">
                  <c:v>853901724</c:v>
                </c:pt>
                <c:pt idx="6581">
                  <c:v>854070608</c:v>
                </c:pt>
                <c:pt idx="6582">
                  <c:v>854229736</c:v>
                </c:pt>
                <c:pt idx="6583">
                  <c:v>854353108</c:v>
                </c:pt>
                <c:pt idx="6584">
                  <c:v>854481215</c:v>
                </c:pt>
                <c:pt idx="6585">
                  <c:v>854606465</c:v>
                </c:pt>
                <c:pt idx="6586">
                  <c:v>854724112</c:v>
                </c:pt>
                <c:pt idx="6587">
                  <c:v>854836397</c:v>
                </c:pt>
                <c:pt idx="6588">
                  <c:v>854958134</c:v>
                </c:pt>
                <c:pt idx="6589">
                  <c:v>855060113</c:v>
                </c:pt>
                <c:pt idx="6590">
                  <c:v>855195395</c:v>
                </c:pt>
                <c:pt idx="6591">
                  <c:v>855339058</c:v>
                </c:pt>
                <c:pt idx="6592">
                  <c:v>855507253</c:v>
                </c:pt>
                <c:pt idx="6593">
                  <c:v>855668235</c:v>
                </c:pt>
                <c:pt idx="6594">
                  <c:v>855792079</c:v>
                </c:pt>
                <c:pt idx="6595">
                  <c:v>855903263</c:v>
                </c:pt>
                <c:pt idx="6596">
                  <c:v>856031622</c:v>
                </c:pt>
                <c:pt idx="6597">
                  <c:v>856158626</c:v>
                </c:pt>
                <c:pt idx="6598">
                  <c:v>856312094</c:v>
                </c:pt>
                <c:pt idx="6599">
                  <c:v>856457732</c:v>
                </c:pt>
                <c:pt idx="6600">
                  <c:v>856571988</c:v>
                </c:pt>
                <c:pt idx="6601">
                  <c:v>856655926</c:v>
                </c:pt>
                <c:pt idx="6602">
                  <c:v>856768734</c:v>
                </c:pt>
                <c:pt idx="6603">
                  <c:v>856901394</c:v>
                </c:pt>
                <c:pt idx="6604">
                  <c:v>857027993</c:v>
                </c:pt>
                <c:pt idx="6605">
                  <c:v>857150081</c:v>
                </c:pt>
                <c:pt idx="6606">
                  <c:v>857308305</c:v>
                </c:pt>
                <c:pt idx="6607">
                  <c:v>857453493</c:v>
                </c:pt>
                <c:pt idx="6608">
                  <c:v>857575297</c:v>
                </c:pt>
                <c:pt idx="6609">
                  <c:v>857701793</c:v>
                </c:pt>
                <c:pt idx="6610">
                  <c:v>857814139</c:v>
                </c:pt>
                <c:pt idx="6611">
                  <c:v>857977291</c:v>
                </c:pt>
                <c:pt idx="6612">
                  <c:v>858093877</c:v>
                </c:pt>
                <c:pt idx="6613">
                  <c:v>858237346</c:v>
                </c:pt>
                <c:pt idx="6614">
                  <c:v>858407902</c:v>
                </c:pt>
                <c:pt idx="6615">
                  <c:v>858569980</c:v>
                </c:pt>
                <c:pt idx="6616">
                  <c:v>858686697</c:v>
                </c:pt>
                <c:pt idx="6617">
                  <c:v>858798153</c:v>
                </c:pt>
                <c:pt idx="6618">
                  <c:v>858943484</c:v>
                </c:pt>
                <c:pt idx="6619">
                  <c:v>859095268</c:v>
                </c:pt>
                <c:pt idx="6620">
                  <c:v>859238548</c:v>
                </c:pt>
                <c:pt idx="6621">
                  <c:v>859368659</c:v>
                </c:pt>
                <c:pt idx="6622">
                  <c:v>859470190</c:v>
                </c:pt>
                <c:pt idx="6623">
                  <c:v>859607940</c:v>
                </c:pt>
                <c:pt idx="6624">
                  <c:v>859731364</c:v>
                </c:pt>
                <c:pt idx="6625">
                  <c:v>859849100</c:v>
                </c:pt>
                <c:pt idx="6626">
                  <c:v>859943608</c:v>
                </c:pt>
                <c:pt idx="6627">
                  <c:v>860031063</c:v>
                </c:pt>
                <c:pt idx="6628">
                  <c:v>860143618</c:v>
                </c:pt>
                <c:pt idx="6629">
                  <c:v>860262234</c:v>
                </c:pt>
                <c:pt idx="6630">
                  <c:v>860415283</c:v>
                </c:pt>
                <c:pt idx="6631">
                  <c:v>860551005</c:v>
                </c:pt>
                <c:pt idx="6632">
                  <c:v>860677135</c:v>
                </c:pt>
                <c:pt idx="6633">
                  <c:v>860826307</c:v>
                </c:pt>
                <c:pt idx="6634">
                  <c:v>860959822</c:v>
                </c:pt>
                <c:pt idx="6635">
                  <c:v>861072065</c:v>
                </c:pt>
                <c:pt idx="6636">
                  <c:v>861232645</c:v>
                </c:pt>
                <c:pt idx="6637">
                  <c:v>861395353</c:v>
                </c:pt>
                <c:pt idx="6638">
                  <c:v>861540471</c:v>
                </c:pt>
                <c:pt idx="6639">
                  <c:v>861679800</c:v>
                </c:pt>
                <c:pt idx="6640">
                  <c:v>861817029</c:v>
                </c:pt>
                <c:pt idx="6641">
                  <c:v>861961758</c:v>
                </c:pt>
                <c:pt idx="6642">
                  <c:v>862082645</c:v>
                </c:pt>
                <c:pt idx="6643">
                  <c:v>862188880</c:v>
                </c:pt>
                <c:pt idx="6644">
                  <c:v>862310576</c:v>
                </c:pt>
                <c:pt idx="6645">
                  <c:v>862437604</c:v>
                </c:pt>
                <c:pt idx="6646">
                  <c:v>862551158</c:v>
                </c:pt>
                <c:pt idx="6647">
                  <c:v>862715505</c:v>
                </c:pt>
                <c:pt idx="6648">
                  <c:v>862873717</c:v>
                </c:pt>
                <c:pt idx="6649">
                  <c:v>863039576</c:v>
                </c:pt>
                <c:pt idx="6650">
                  <c:v>863175517</c:v>
                </c:pt>
                <c:pt idx="6651">
                  <c:v>863314269</c:v>
                </c:pt>
                <c:pt idx="6652">
                  <c:v>863416411</c:v>
                </c:pt>
                <c:pt idx="6653">
                  <c:v>863509969</c:v>
                </c:pt>
                <c:pt idx="6654">
                  <c:v>863656748</c:v>
                </c:pt>
                <c:pt idx="6655">
                  <c:v>863795485</c:v>
                </c:pt>
                <c:pt idx="6656">
                  <c:v>863913201</c:v>
                </c:pt>
                <c:pt idx="6657">
                  <c:v>864073881</c:v>
                </c:pt>
                <c:pt idx="6658">
                  <c:v>864179705</c:v>
                </c:pt>
                <c:pt idx="6659">
                  <c:v>864292989</c:v>
                </c:pt>
                <c:pt idx="6660">
                  <c:v>864418361</c:v>
                </c:pt>
                <c:pt idx="6661">
                  <c:v>864547957</c:v>
                </c:pt>
                <c:pt idx="6662">
                  <c:v>864671461</c:v>
                </c:pt>
                <c:pt idx="6663">
                  <c:v>864807657</c:v>
                </c:pt>
                <c:pt idx="6664">
                  <c:v>864910911</c:v>
                </c:pt>
                <c:pt idx="6665">
                  <c:v>864987322</c:v>
                </c:pt>
                <c:pt idx="6666">
                  <c:v>865071253</c:v>
                </c:pt>
                <c:pt idx="6667">
                  <c:v>865184864</c:v>
                </c:pt>
                <c:pt idx="6668">
                  <c:v>865313321</c:v>
                </c:pt>
                <c:pt idx="6669">
                  <c:v>865408193</c:v>
                </c:pt>
                <c:pt idx="6670">
                  <c:v>865525605</c:v>
                </c:pt>
                <c:pt idx="6671">
                  <c:v>865634027</c:v>
                </c:pt>
                <c:pt idx="6672">
                  <c:v>865768888</c:v>
                </c:pt>
                <c:pt idx="6673">
                  <c:v>865909214</c:v>
                </c:pt>
                <c:pt idx="6674">
                  <c:v>866054807</c:v>
                </c:pt>
                <c:pt idx="6675">
                  <c:v>866214190</c:v>
                </c:pt>
                <c:pt idx="6676">
                  <c:v>866337876</c:v>
                </c:pt>
                <c:pt idx="6677">
                  <c:v>866430124</c:v>
                </c:pt>
                <c:pt idx="6678">
                  <c:v>866531859</c:v>
                </c:pt>
                <c:pt idx="6679">
                  <c:v>866696256</c:v>
                </c:pt>
                <c:pt idx="6680">
                  <c:v>866812770</c:v>
                </c:pt>
                <c:pt idx="6681">
                  <c:v>866968271</c:v>
                </c:pt>
                <c:pt idx="6682">
                  <c:v>867103434</c:v>
                </c:pt>
                <c:pt idx="6683">
                  <c:v>867244296</c:v>
                </c:pt>
                <c:pt idx="6684">
                  <c:v>867347537</c:v>
                </c:pt>
                <c:pt idx="6685">
                  <c:v>867481923</c:v>
                </c:pt>
                <c:pt idx="6686">
                  <c:v>867593287</c:v>
                </c:pt>
                <c:pt idx="6687">
                  <c:v>867676829</c:v>
                </c:pt>
                <c:pt idx="6688">
                  <c:v>867808050</c:v>
                </c:pt>
                <c:pt idx="6689">
                  <c:v>867938158</c:v>
                </c:pt>
                <c:pt idx="6690">
                  <c:v>868056801</c:v>
                </c:pt>
                <c:pt idx="6691">
                  <c:v>868192297</c:v>
                </c:pt>
                <c:pt idx="6692">
                  <c:v>868313856</c:v>
                </c:pt>
                <c:pt idx="6693">
                  <c:v>868433322</c:v>
                </c:pt>
                <c:pt idx="6694">
                  <c:v>868567530</c:v>
                </c:pt>
                <c:pt idx="6695">
                  <c:v>868710729</c:v>
                </c:pt>
                <c:pt idx="6696">
                  <c:v>868832961</c:v>
                </c:pt>
                <c:pt idx="6697">
                  <c:v>868958729</c:v>
                </c:pt>
                <c:pt idx="6698">
                  <c:v>869069527</c:v>
                </c:pt>
                <c:pt idx="6699">
                  <c:v>869220916</c:v>
                </c:pt>
                <c:pt idx="6700">
                  <c:v>869381680</c:v>
                </c:pt>
                <c:pt idx="6701">
                  <c:v>869505487</c:v>
                </c:pt>
                <c:pt idx="6702">
                  <c:v>869664286</c:v>
                </c:pt>
                <c:pt idx="6703">
                  <c:v>869799331</c:v>
                </c:pt>
                <c:pt idx="6704">
                  <c:v>869923946</c:v>
                </c:pt>
                <c:pt idx="6705">
                  <c:v>870053441</c:v>
                </c:pt>
                <c:pt idx="6706">
                  <c:v>870170827</c:v>
                </c:pt>
                <c:pt idx="6707">
                  <c:v>870290806</c:v>
                </c:pt>
                <c:pt idx="6708">
                  <c:v>870433030</c:v>
                </c:pt>
                <c:pt idx="6709">
                  <c:v>870567301</c:v>
                </c:pt>
                <c:pt idx="6710">
                  <c:v>870678704</c:v>
                </c:pt>
                <c:pt idx="6711">
                  <c:v>870837397</c:v>
                </c:pt>
                <c:pt idx="6712">
                  <c:v>870981669</c:v>
                </c:pt>
                <c:pt idx="6713">
                  <c:v>871092351</c:v>
                </c:pt>
                <c:pt idx="6714">
                  <c:v>871218010</c:v>
                </c:pt>
                <c:pt idx="6715">
                  <c:v>871340099</c:v>
                </c:pt>
                <c:pt idx="6716">
                  <c:v>871454929</c:v>
                </c:pt>
                <c:pt idx="6717">
                  <c:v>871577684</c:v>
                </c:pt>
                <c:pt idx="6718">
                  <c:v>871714533</c:v>
                </c:pt>
                <c:pt idx="6719">
                  <c:v>871840300</c:v>
                </c:pt>
                <c:pt idx="6720">
                  <c:v>871959033</c:v>
                </c:pt>
                <c:pt idx="6721">
                  <c:v>872073934</c:v>
                </c:pt>
                <c:pt idx="6722">
                  <c:v>872222802</c:v>
                </c:pt>
                <c:pt idx="6723">
                  <c:v>872313039</c:v>
                </c:pt>
                <c:pt idx="6724">
                  <c:v>872426197</c:v>
                </c:pt>
                <c:pt idx="6725">
                  <c:v>872544110</c:v>
                </c:pt>
                <c:pt idx="6726">
                  <c:v>872657183</c:v>
                </c:pt>
                <c:pt idx="6727">
                  <c:v>872754945</c:v>
                </c:pt>
                <c:pt idx="6728">
                  <c:v>872903454</c:v>
                </c:pt>
                <c:pt idx="6729">
                  <c:v>873060164</c:v>
                </c:pt>
                <c:pt idx="6730">
                  <c:v>873185854</c:v>
                </c:pt>
                <c:pt idx="6731">
                  <c:v>873317123</c:v>
                </c:pt>
                <c:pt idx="6732">
                  <c:v>873456180</c:v>
                </c:pt>
                <c:pt idx="6733">
                  <c:v>873581720</c:v>
                </c:pt>
                <c:pt idx="6734">
                  <c:v>873722747</c:v>
                </c:pt>
                <c:pt idx="6735">
                  <c:v>873853399</c:v>
                </c:pt>
                <c:pt idx="6736">
                  <c:v>873992727</c:v>
                </c:pt>
                <c:pt idx="6737">
                  <c:v>874134794</c:v>
                </c:pt>
                <c:pt idx="6738">
                  <c:v>874261702</c:v>
                </c:pt>
                <c:pt idx="6739">
                  <c:v>874387420</c:v>
                </c:pt>
                <c:pt idx="6740">
                  <c:v>874505643</c:v>
                </c:pt>
                <c:pt idx="6741">
                  <c:v>874645338</c:v>
                </c:pt>
                <c:pt idx="6742">
                  <c:v>874775434</c:v>
                </c:pt>
                <c:pt idx="6743">
                  <c:v>874868458</c:v>
                </c:pt>
                <c:pt idx="6744">
                  <c:v>874959816</c:v>
                </c:pt>
                <c:pt idx="6745">
                  <c:v>875082312</c:v>
                </c:pt>
                <c:pt idx="6746">
                  <c:v>875228227</c:v>
                </c:pt>
                <c:pt idx="6747">
                  <c:v>875388206</c:v>
                </c:pt>
                <c:pt idx="6748">
                  <c:v>875501959</c:v>
                </c:pt>
                <c:pt idx="6749">
                  <c:v>875634579</c:v>
                </c:pt>
                <c:pt idx="6750">
                  <c:v>875777911</c:v>
                </c:pt>
                <c:pt idx="6751">
                  <c:v>875893555</c:v>
                </c:pt>
                <c:pt idx="6752">
                  <c:v>876031616</c:v>
                </c:pt>
                <c:pt idx="6753">
                  <c:v>876143494</c:v>
                </c:pt>
                <c:pt idx="6754">
                  <c:v>876290009</c:v>
                </c:pt>
                <c:pt idx="6755">
                  <c:v>876433739</c:v>
                </c:pt>
                <c:pt idx="6756">
                  <c:v>876574376</c:v>
                </c:pt>
                <c:pt idx="6757">
                  <c:v>876729167</c:v>
                </c:pt>
                <c:pt idx="6758">
                  <c:v>876873756</c:v>
                </c:pt>
                <c:pt idx="6759">
                  <c:v>876973132</c:v>
                </c:pt>
                <c:pt idx="6760">
                  <c:v>877071053</c:v>
                </c:pt>
                <c:pt idx="6761">
                  <c:v>877224966</c:v>
                </c:pt>
                <c:pt idx="6762">
                  <c:v>877310763</c:v>
                </c:pt>
                <c:pt idx="6763">
                  <c:v>877409176</c:v>
                </c:pt>
                <c:pt idx="6764">
                  <c:v>877555568</c:v>
                </c:pt>
                <c:pt idx="6765">
                  <c:v>877679997</c:v>
                </c:pt>
                <c:pt idx="6766">
                  <c:v>877855075</c:v>
                </c:pt>
                <c:pt idx="6767">
                  <c:v>878004505</c:v>
                </c:pt>
                <c:pt idx="6768">
                  <c:v>878121813</c:v>
                </c:pt>
                <c:pt idx="6769">
                  <c:v>878240008</c:v>
                </c:pt>
                <c:pt idx="6770">
                  <c:v>878359463</c:v>
                </c:pt>
                <c:pt idx="6771">
                  <c:v>878466795</c:v>
                </c:pt>
                <c:pt idx="6772">
                  <c:v>878596112</c:v>
                </c:pt>
                <c:pt idx="6773">
                  <c:v>878733169</c:v>
                </c:pt>
                <c:pt idx="6774">
                  <c:v>878893377</c:v>
                </c:pt>
                <c:pt idx="6775">
                  <c:v>879066826</c:v>
                </c:pt>
                <c:pt idx="6776">
                  <c:v>879229575</c:v>
                </c:pt>
                <c:pt idx="6777">
                  <c:v>879385535</c:v>
                </c:pt>
                <c:pt idx="6778">
                  <c:v>879542192</c:v>
                </c:pt>
                <c:pt idx="6779">
                  <c:v>879693419</c:v>
                </c:pt>
                <c:pt idx="6780">
                  <c:v>879828703</c:v>
                </c:pt>
                <c:pt idx="6781">
                  <c:v>879949968</c:v>
                </c:pt>
                <c:pt idx="6782">
                  <c:v>880108010</c:v>
                </c:pt>
                <c:pt idx="6783">
                  <c:v>880238730</c:v>
                </c:pt>
                <c:pt idx="6784">
                  <c:v>880386481</c:v>
                </c:pt>
                <c:pt idx="6785">
                  <c:v>880488748</c:v>
                </c:pt>
                <c:pt idx="6786">
                  <c:v>880568850</c:v>
                </c:pt>
                <c:pt idx="6787">
                  <c:v>880692654</c:v>
                </c:pt>
                <c:pt idx="6788">
                  <c:v>880839422</c:v>
                </c:pt>
                <c:pt idx="6789">
                  <c:v>881014833</c:v>
                </c:pt>
                <c:pt idx="6790">
                  <c:v>881152758</c:v>
                </c:pt>
                <c:pt idx="6791">
                  <c:v>881253769</c:v>
                </c:pt>
                <c:pt idx="6792">
                  <c:v>881385995</c:v>
                </c:pt>
                <c:pt idx="6793">
                  <c:v>881561508</c:v>
                </c:pt>
                <c:pt idx="6794">
                  <c:v>881682060</c:v>
                </c:pt>
                <c:pt idx="6795">
                  <c:v>881835468</c:v>
                </c:pt>
                <c:pt idx="6796">
                  <c:v>881972006</c:v>
                </c:pt>
                <c:pt idx="6797">
                  <c:v>882079928</c:v>
                </c:pt>
                <c:pt idx="6798">
                  <c:v>882202709</c:v>
                </c:pt>
                <c:pt idx="6799">
                  <c:v>882333359</c:v>
                </c:pt>
                <c:pt idx="6800">
                  <c:v>882472801</c:v>
                </c:pt>
                <c:pt idx="6801">
                  <c:v>882587973</c:v>
                </c:pt>
                <c:pt idx="6802">
                  <c:v>882730443</c:v>
                </c:pt>
                <c:pt idx="6803">
                  <c:v>882867301</c:v>
                </c:pt>
                <c:pt idx="6804">
                  <c:v>883011692</c:v>
                </c:pt>
                <c:pt idx="6805">
                  <c:v>883142417</c:v>
                </c:pt>
                <c:pt idx="6806">
                  <c:v>883242218</c:v>
                </c:pt>
                <c:pt idx="6807">
                  <c:v>883360698</c:v>
                </c:pt>
                <c:pt idx="6808">
                  <c:v>883499693</c:v>
                </c:pt>
                <c:pt idx="6809">
                  <c:v>883655630</c:v>
                </c:pt>
                <c:pt idx="6810">
                  <c:v>883811389</c:v>
                </c:pt>
                <c:pt idx="6811">
                  <c:v>883960850</c:v>
                </c:pt>
                <c:pt idx="6812">
                  <c:v>884121818</c:v>
                </c:pt>
                <c:pt idx="6813">
                  <c:v>884221645</c:v>
                </c:pt>
                <c:pt idx="6814">
                  <c:v>884344729</c:v>
                </c:pt>
                <c:pt idx="6815">
                  <c:v>884478774</c:v>
                </c:pt>
                <c:pt idx="6816">
                  <c:v>884621223</c:v>
                </c:pt>
                <c:pt idx="6817">
                  <c:v>884744613</c:v>
                </c:pt>
                <c:pt idx="6818">
                  <c:v>884868755</c:v>
                </c:pt>
                <c:pt idx="6819">
                  <c:v>884990851</c:v>
                </c:pt>
                <c:pt idx="6820">
                  <c:v>885113773</c:v>
                </c:pt>
                <c:pt idx="6821">
                  <c:v>885229132</c:v>
                </c:pt>
                <c:pt idx="6822">
                  <c:v>885349383</c:v>
                </c:pt>
                <c:pt idx="6823">
                  <c:v>885447601</c:v>
                </c:pt>
                <c:pt idx="6824">
                  <c:v>885547592</c:v>
                </c:pt>
                <c:pt idx="6825">
                  <c:v>885651583</c:v>
                </c:pt>
                <c:pt idx="6826">
                  <c:v>885757002</c:v>
                </c:pt>
                <c:pt idx="6827">
                  <c:v>885877370</c:v>
                </c:pt>
                <c:pt idx="6828">
                  <c:v>885996060</c:v>
                </c:pt>
                <c:pt idx="6829">
                  <c:v>886113815</c:v>
                </c:pt>
                <c:pt idx="6830">
                  <c:v>886243108</c:v>
                </c:pt>
                <c:pt idx="6831">
                  <c:v>886410239</c:v>
                </c:pt>
                <c:pt idx="6832">
                  <c:v>886529330</c:v>
                </c:pt>
                <c:pt idx="6833">
                  <c:v>886675008</c:v>
                </c:pt>
                <c:pt idx="6834">
                  <c:v>886833036</c:v>
                </c:pt>
                <c:pt idx="6835">
                  <c:v>886949649</c:v>
                </c:pt>
                <c:pt idx="6836">
                  <c:v>887067986</c:v>
                </c:pt>
                <c:pt idx="6837">
                  <c:v>887187933</c:v>
                </c:pt>
                <c:pt idx="6838">
                  <c:v>887315874</c:v>
                </c:pt>
                <c:pt idx="6839">
                  <c:v>887454235</c:v>
                </c:pt>
                <c:pt idx="6840">
                  <c:v>887571445</c:v>
                </c:pt>
                <c:pt idx="6841">
                  <c:v>887685300</c:v>
                </c:pt>
                <c:pt idx="6842">
                  <c:v>887820629</c:v>
                </c:pt>
                <c:pt idx="6843">
                  <c:v>887969013</c:v>
                </c:pt>
                <c:pt idx="6844">
                  <c:v>888087125</c:v>
                </c:pt>
                <c:pt idx="6845">
                  <c:v>888238317</c:v>
                </c:pt>
                <c:pt idx="6846">
                  <c:v>888338556</c:v>
                </c:pt>
                <c:pt idx="6847">
                  <c:v>888477735</c:v>
                </c:pt>
                <c:pt idx="6848">
                  <c:v>888668394</c:v>
                </c:pt>
                <c:pt idx="6849">
                  <c:v>888827300</c:v>
                </c:pt>
                <c:pt idx="6850">
                  <c:v>888944327</c:v>
                </c:pt>
                <c:pt idx="6851">
                  <c:v>889056594</c:v>
                </c:pt>
                <c:pt idx="6852">
                  <c:v>889186539</c:v>
                </c:pt>
                <c:pt idx="6853">
                  <c:v>889310348</c:v>
                </c:pt>
                <c:pt idx="6854">
                  <c:v>889423279</c:v>
                </c:pt>
                <c:pt idx="6855">
                  <c:v>889560370</c:v>
                </c:pt>
                <c:pt idx="6856">
                  <c:v>889660389</c:v>
                </c:pt>
                <c:pt idx="6857">
                  <c:v>889765756</c:v>
                </c:pt>
                <c:pt idx="6858">
                  <c:v>889898316</c:v>
                </c:pt>
                <c:pt idx="6859">
                  <c:v>890007856</c:v>
                </c:pt>
                <c:pt idx="6860">
                  <c:v>890136125</c:v>
                </c:pt>
                <c:pt idx="6861">
                  <c:v>890268954</c:v>
                </c:pt>
                <c:pt idx="6862">
                  <c:v>890381572</c:v>
                </c:pt>
                <c:pt idx="6863">
                  <c:v>890478618</c:v>
                </c:pt>
                <c:pt idx="6864">
                  <c:v>890564442</c:v>
                </c:pt>
                <c:pt idx="6865">
                  <c:v>890685213</c:v>
                </c:pt>
                <c:pt idx="6866">
                  <c:v>890814885</c:v>
                </c:pt>
                <c:pt idx="6867">
                  <c:v>890925110</c:v>
                </c:pt>
                <c:pt idx="6868">
                  <c:v>891050249</c:v>
                </c:pt>
                <c:pt idx="6869">
                  <c:v>891157598</c:v>
                </c:pt>
                <c:pt idx="6870">
                  <c:v>891284286</c:v>
                </c:pt>
                <c:pt idx="6871">
                  <c:v>891390898</c:v>
                </c:pt>
                <c:pt idx="6872">
                  <c:v>891546560</c:v>
                </c:pt>
                <c:pt idx="6873">
                  <c:v>891700701</c:v>
                </c:pt>
                <c:pt idx="6874">
                  <c:v>891833510</c:v>
                </c:pt>
                <c:pt idx="6875">
                  <c:v>891891852</c:v>
                </c:pt>
                <c:pt idx="6876">
                  <c:v>892004159</c:v>
                </c:pt>
                <c:pt idx="6877">
                  <c:v>892148880</c:v>
                </c:pt>
                <c:pt idx="6878">
                  <c:v>892276820</c:v>
                </c:pt>
                <c:pt idx="6879">
                  <c:v>892439766</c:v>
                </c:pt>
                <c:pt idx="6880">
                  <c:v>892595841</c:v>
                </c:pt>
                <c:pt idx="6881">
                  <c:v>892736881</c:v>
                </c:pt>
                <c:pt idx="6882">
                  <c:v>892870062</c:v>
                </c:pt>
                <c:pt idx="6883">
                  <c:v>893034309</c:v>
                </c:pt>
                <c:pt idx="6884">
                  <c:v>893121170</c:v>
                </c:pt>
                <c:pt idx="6885">
                  <c:v>893250153</c:v>
                </c:pt>
                <c:pt idx="6886">
                  <c:v>893382934</c:v>
                </c:pt>
                <c:pt idx="6887">
                  <c:v>893510792</c:v>
                </c:pt>
                <c:pt idx="6888">
                  <c:v>893623323</c:v>
                </c:pt>
                <c:pt idx="6889">
                  <c:v>893740663</c:v>
                </c:pt>
                <c:pt idx="6890">
                  <c:v>893877882</c:v>
                </c:pt>
                <c:pt idx="6891">
                  <c:v>893987623</c:v>
                </c:pt>
                <c:pt idx="6892">
                  <c:v>894122548</c:v>
                </c:pt>
                <c:pt idx="6893">
                  <c:v>894279863</c:v>
                </c:pt>
                <c:pt idx="6894">
                  <c:v>894417141</c:v>
                </c:pt>
                <c:pt idx="6895">
                  <c:v>894525272</c:v>
                </c:pt>
                <c:pt idx="6896">
                  <c:v>894674632</c:v>
                </c:pt>
                <c:pt idx="6897">
                  <c:v>894820370</c:v>
                </c:pt>
                <c:pt idx="6898">
                  <c:v>894929703</c:v>
                </c:pt>
                <c:pt idx="6899">
                  <c:v>895060585</c:v>
                </c:pt>
                <c:pt idx="6900">
                  <c:v>895215869</c:v>
                </c:pt>
                <c:pt idx="6901">
                  <c:v>895345368</c:v>
                </c:pt>
                <c:pt idx="6902">
                  <c:v>895481371</c:v>
                </c:pt>
                <c:pt idx="6903">
                  <c:v>895580758</c:v>
                </c:pt>
                <c:pt idx="6904">
                  <c:v>895697994</c:v>
                </c:pt>
                <c:pt idx="6905">
                  <c:v>895808041</c:v>
                </c:pt>
                <c:pt idx="6906">
                  <c:v>895928204</c:v>
                </c:pt>
                <c:pt idx="6907">
                  <c:v>896061435</c:v>
                </c:pt>
                <c:pt idx="6908">
                  <c:v>896178744</c:v>
                </c:pt>
                <c:pt idx="6909">
                  <c:v>896305082</c:v>
                </c:pt>
                <c:pt idx="6910">
                  <c:v>896453524</c:v>
                </c:pt>
                <c:pt idx="6911">
                  <c:v>896565517</c:v>
                </c:pt>
                <c:pt idx="6912">
                  <c:v>896697254</c:v>
                </c:pt>
                <c:pt idx="6913">
                  <c:v>896848450</c:v>
                </c:pt>
                <c:pt idx="6914">
                  <c:v>896968864</c:v>
                </c:pt>
                <c:pt idx="6915">
                  <c:v>897084505</c:v>
                </c:pt>
                <c:pt idx="6916">
                  <c:v>897203824</c:v>
                </c:pt>
                <c:pt idx="6917">
                  <c:v>897327657</c:v>
                </c:pt>
                <c:pt idx="6918">
                  <c:v>897450755</c:v>
                </c:pt>
                <c:pt idx="6919">
                  <c:v>897570106</c:v>
                </c:pt>
                <c:pt idx="6920">
                  <c:v>897682941</c:v>
                </c:pt>
                <c:pt idx="6921">
                  <c:v>897822524</c:v>
                </c:pt>
                <c:pt idx="6922">
                  <c:v>897937748</c:v>
                </c:pt>
                <c:pt idx="6923">
                  <c:v>898042209</c:v>
                </c:pt>
                <c:pt idx="6924">
                  <c:v>898164794</c:v>
                </c:pt>
                <c:pt idx="6925">
                  <c:v>898251048</c:v>
                </c:pt>
                <c:pt idx="6926">
                  <c:v>898399529</c:v>
                </c:pt>
                <c:pt idx="6927">
                  <c:v>898555571</c:v>
                </c:pt>
                <c:pt idx="6928">
                  <c:v>898689114</c:v>
                </c:pt>
                <c:pt idx="6929">
                  <c:v>898814056</c:v>
                </c:pt>
                <c:pt idx="6930">
                  <c:v>898944309</c:v>
                </c:pt>
                <c:pt idx="6931">
                  <c:v>899089803</c:v>
                </c:pt>
                <c:pt idx="6932">
                  <c:v>899215993</c:v>
                </c:pt>
                <c:pt idx="6933">
                  <c:v>899347266</c:v>
                </c:pt>
                <c:pt idx="6934">
                  <c:v>899445824</c:v>
                </c:pt>
                <c:pt idx="6935">
                  <c:v>899606381</c:v>
                </c:pt>
                <c:pt idx="6936">
                  <c:v>899734271</c:v>
                </c:pt>
                <c:pt idx="6937">
                  <c:v>899873333</c:v>
                </c:pt>
                <c:pt idx="6938">
                  <c:v>899990688</c:v>
                </c:pt>
                <c:pt idx="6939">
                  <c:v>900118871</c:v>
                </c:pt>
                <c:pt idx="6940">
                  <c:v>900258174</c:v>
                </c:pt>
                <c:pt idx="6941">
                  <c:v>900365699</c:v>
                </c:pt>
                <c:pt idx="6942">
                  <c:v>900513965</c:v>
                </c:pt>
                <c:pt idx="6943">
                  <c:v>900656723</c:v>
                </c:pt>
                <c:pt idx="6944">
                  <c:v>900782985</c:v>
                </c:pt>
                <c:pt idx="6945">
                  <c:v>900940657</c:v>
                </c:pt>
                <c:pt idx="6946">
                  <c:v>901096782</c:v>
                </c:pt>
                <c:pt idx="6947">
                  <c:v>901234432</c:v>
                </c:pt>
                <c:pt idx="6948">
                  <c:v>901377603</c:v>
                </c:pt>
                <c:pt idx="6949">
                  <c:v>901505125</c:v>
                </c:pt>
                <c:pt idx="6950">
                  <c:v>901626357</c:v>
                </c:pt>
                <c:pt idx="6951">
                  <c:v>901759180</c:v>
                </c:pt>
                <c:pt idx="6952">
                  <c:v>901887759</c:v>
                </c:pt>
                <c:pt idx="6953">
                  <c:v>902038419</c:v>
                </c:pt>
                <c:pt idx="6954">
                  <c:v>902189309</c:v>
                </c:pt>
                <c:pt idx="6955">
                  <c:v>902350901</c:v>
                </c:pt>
                <c:pt idx="6956">
                  <c:v>902441869</c:v>
                </c:pt>
                <c:pt idx="6957">
                  <c:v>902557547</c:v>
                </c:pt>
                <c:pt idx="6958">
                  <c:v>902723109</c:v>
                </c:pt>
                <c:pt idx="6959">
                  <c:v>902821691</c:v>
                </c:pt>
                <c:pt idx="6960">
                  <c:v>902913686</c:v>
                </c:pt>
                <c:pt idx="6961">
                  <c:v>903067762</c:v>
                </c:pt>
                <c:pt idx="6962">
                  <c:v>903206707</c:v>
                </c:pt>
                <c:pt idx="6963">
                  <c:v>903357912</c:v>
                </c:pt>
                <c:pt idx="6964">
                  <c:v>903483563</c:v>
                </c:pt>
                <c:pt idx="6965">
                  <c:v>903621695</c:v>
                </c:pt>
                <c:pt idx="6966">
                  <c:v>903719076</c:v>
                </c:pt>
                <c:pt idx="6967">
                  <c:v>903847244</c:v>
                </c:pt>
                <c:pt idx="6968">
                  <c:v>903966954</c:v>
                </c:pt>
                <c:pt idx="6969">
                  <c:v>904110219</c:v>
                </c:pt>
                <c:pt idx="6970">
                  <c:v>904252197</c:v>
                </c:pt>
                <c:pt idx="6971">
                  <c:v>904410881</c:v>
                </c:pt>
                <c:pt idx="6972">
                  <c:v>904558950</c:v>
                </c:pt>
                <c:pt idx="6973">
                  <c:v>904703537</c:v>
                </c:pt>
                <c:pt idx="6974">
                  <c:v>904885439</c:v>
                </c:pt>
                <c:pt idx="6975">
                  <c:v>905013563</c:v>
                </c:pt>
                <c:pt idx="6976">
                  <c:v>905147211</c:v>
                </c:pt>
                <c:pt idx="6977">
                  <c:v>905276717</c:v>
                </c:pt>
                <c:pt idx="6978">
                  <c:v>905395586</c:v>
                </c:pt>
                <c:pt idx="6979">
                  <c:v>905544203</c:v>
                </c:pt>
                <c:pt idx="6980">
                  <c:v>905653437</c:v>
                </c:pt>
                <c:pt idx="6981">
                  <c:v>905828901</c:v>
                </c:pt>
                <c:pt idx="6982">
                  <c:v>905950633</c:v>
                </c:pt>
                <c:pt idx="6983">
                  <c:v>906066482</c:v>
                </c:pt>
                <c:pt idx="6984">
                  <c:v>906206432</c:v>
                </c:pt>
                <c:pt idx="6985">
                  <c:v>906338295</c:v>
                </c:pt>
                <c:pt idx="6986">
                  <c:v>906485290</c:v>
                </c:pt>
                <c:pt idx="6987">
                  <c:v>906623823</c:v>
                </c:pt>
                <c:pt idx="6988">
                  <c:v>906732591</c:v>
                </c:pt>
                <c:pt idx="6989">
                  <c:v>906838335</c:v>
                </c:pt>
                <c:pt idx="6990">
                  <c:v>907010515</c:v>
                </c:pt>
                <c:pt idx="6991">
                  <c:v>907159053</c:v>
                </c:pt>
                <c:pt idx="6992">
                  <c:v>907325345</c:v>
                </c:pt>
                <c:pt idx="6993">
                  <c:v>907458647</c:v>
                </c:pt>
                <c:pt idx="6994">
                  <c:v>907565964</c:v>
                </c:pt>
                <c:pt idx="6995">
                  <c:v>907659453</c:v>
                </c:pt>
                <c:pt idx="6996">
                  <c:v>907851460</c:v>
                </c:pt>
                <c:pt idx="6997">
                  <c:v>908001433</c:v>
                </c:pt>
                <c:pt idx="6998">
                  <c:v>908143286</c:v>
                </c:pt>
                <c:pt idx="6999">
                  <c:v>908292394</c:v>
                </c:pt>
                <c:pt idx="7000">
                  <c:v>908431420</c:v>
                </c:pt>
                <c:pt idx="7001">
                  <c:v>908577032</c:v>
                </c:pt>
                <c:pt idx="7002">
                  <c:v>908704106</c:v>
                </c:pt>
                <c:pt idx="7003">
                  <c:v>908818076</c:v>
                </c:pt>
                <c:pt idx="7004">
                  <c:v>909008361</c:v>
                </c:pt>
                <c:pt idx="7005">
                  <c:v>909160006</c:v>
                </c:pt>
                <c:pt idx="7006">
                  <c:v>909336263</c:v>
                </c:pt>
                <c:pt idx="7007">
                  <c:v>909503902</c:v>
                </c:pt>
                <c:pt idx="7008">
                  <c:v>909631732</c:v>
                </c:pt>
                <c:pt idx="7009">
                  <c:v>909745651</c:v>
                </c:pt>
                <c:pt idx="7010">
                  <c:v>909855923</c:v>
                </c:pt>
                <c:pt idx="7011">
                  <c:v>909998720</c:v>
                </c:pt>
                <c:pt idx="7012">
                  <c:v>910138372</c:v>
                </c:pt>
                <c:pt idx="7013">
                  <c:v>910262137</c:v>
                </c:pt>
                <c:pt idx="7014">
                  <c:v>910393152</c:v>
                </c:pt>
                <c:pt idx="7015">
                  <c:v>910533154</c:v>
                </c:pt>
                <c:pt idx="7016">
                  <c:v>910640478</c:v>
                </c:pt>
                <c:pt idx="7017">
                  <c:v>910751107</c:v>
                </c:pt>
                <c:pt idx="7018">
                  <c:v>910864725</c:v>
                </c:pt>
                <c:pt idx="7019">
                  <c:v>910952164</c:v>
                </c:pt>
                <c:pt idx="7020">
                  <c:v>911023421</c:v>
                </c:pt>
                <c:pt idx="7021">
                  <c:v>911136234</c:v>
                </c:pt>
                <c:pt idx="7022">
                  <c:v>911244900</c:v>
                </c:pt>
                <c:pt idx="7023">
                  <c:v>911408036</c:v>
                </c:pt>
                <c:pt idx="7024">
                  <c:v>911554577</c:v>
                </c:pt>
                <c:pt idx="7025">
                  <c:v>911651740</c:v>
                </c:pt>
                <c:pt idx="7026">
                  <c:v>911764211</c:v>
                </c:pt>
                <c:pt idx="7027">
                  <c:v>911913950</c:v>
                </c:pt>
                <c:pt idx="7028">
                  <c:v>912029824</c:v>
                </c:pt>
                <c:pt idx="7029">
                  <c:v>912167209</c:v>
                </c:pt>
                <c:pt idx="7030">
                  <c:v>912346917</c:v>
                </c:pt>
                <c:pt idx="7031">
                  <c:v>912458832</c:v>
                </c:pt>
                <c:pt idx="7032">
                  <c:v>912601460</c:v>
                </c:pt>
                <c:pt idx="7033">
                  <c:v>912739142</c:v>
                </c:pt>
                <c:pt idx="7034">
                  <c:v>912861161</c:v>
                </c:pt>
                <c:pt idx="7035">
                  <c:v>912974390</c:v>
                </c:pt>
                <c:pt idx="7036">
                  <c:v>913088800</c:v>
                </c:pt>
                <c:pt idx="7037">
                  <c:v>913206457</c:v>
                </c:pt>
                <c:pt idx="7038">
                  <c:v>913351539</c:v>
                </c:pt>
                <c:pt idx="7039">
                  <c:v>913496087</c:v>
                </c:pt>
                <c:pt idx="7040">
                  <c:v>913624740</c:v>
                </c:pt>
                <c:pt idx="7041">
                  <c:v>913750819</c:v>
                </c:pt>
                <c:pt idx="7042">
                  <c:v>913860145</c:v>
                </c:pt>
                <c:pt idx="7043">
                  <c:v>914008367</c:v>
                </c:pt>
                <c:pt idx="7044">
                  <c:v>914195218</c:v>
                </c:pt>
                <c:pt idx="7045">
                  <c:v>914332361</c:v>
                </c:pt>
                <c:pt idx="7046">
                  <c:v>914418356</c:v>
                </c:pt>
                <c:pt idx="7047">
                  <c:v>914517927</c:v>
                </c:pt>
                <c:pt idx="7048">
                  <c:v>914661210</c:v>
                </c:pt>
                <c:pt idx="7049">
                  <c:v>914802706</c:v>
                </c:pt>
                <c:pt idx="7050">
                  <c:v>914904341</c:v>
                </c:pt>
                <c:pt idx="7051">
                  <c:v>915026439</c:v>
                </c:pt>
                <c:pt idx="7052">
                  <c:v>915132745</c:v>
                </c:pt>
                <c:pt idx="7053">
                  <c:v>915259004</c:v>
                </c:pt>
                <c:pt idx="7054">
                  <c:v>915398028</c:v>
                </c:pt>
                <c:pt idx="7055">
                  <c:v>915514934</c:v>
                </c:pt>
                <c:pt idx="7056">
                  <c:v>915667739</c:v>
                </c:pt>
                <c:pt idx="7057">
                  <c:v>915818305</c:v>
                </c:pt>
                <c:pt idx="7058">
                  <c:v>915920584</c:v>
                </c:pt>
                <c:pt idx="7059">
                  <c:v>915994378</c:v>
                </c:pt>
                <c:pt idx="7060">
                  <c:v>916090495</c:v>
                </c:pt>
                <c:pt idx="7061">
                  <c:v>916213349</c:v>
                </c:pt>
                <c:pt idx="7062">
                  <c:v>916314152</c:v>
                </c:pt>
                <c:pt idx="7063">
                  <c:v>916435743</c:v>
                </c:pt>
                <c:pt idx="7064">
                  <c:v>916576375</c:v>
                </c:pt>
                <c:pt idx="7065">
                  <c:v>916694978</c:v>
                </c:pt>
                <c:pt idx="7066">
                  <c:v>916836529</c:v>
                </c:pt>
                <c:pt idx="7067">
                  <c:v>916979840</c:v>
                </c:pt>
                <c:pt idx="7068">
                  <c:v>917120954</c:v>
                </c:pt>
                <c:pt idx="7069">
                  <c:v>917276096</c:v>
                </c:pt>
                <c:pt idx="7070">
                  <c:v>917371035</c:v>
                </c:pt>
                <c:pt idx="7071">
                  <c:v>917469256</c:v>
                </c:pt>
                <c:pt idx="7072">
                  <c:v>917597760</c:v>
                </c:pt>
                <c:pt idx="7073">
                  <c:v>917709517</c:v>
                </c:pt>
                <c:pt idx="7074">
                  <c:v>917808097</c:v>
                </c:pt>
                <c:pt idx="7075">
                  <c:v>917959279</c:v>
                </c:pt>
                <c:pt idx="7076">
                  <c:v>918120251</c:v>
                </c:pt>
                <c:pt idx="7077">
                  <c:v>918254531</c:v>
                </c:pt>
                <c:pt idx="7078">
                  <c:v>918388817</c:v>
                </c:pt>
                <c:pt idx="7079">
                  <c:v>918546632</c:v>
                </c:pt>
                <c:pt idx="7080">
                  <c:v>918620032</c:v>
                </c:pt>
                <c:pt idx="7081">
                  <c:v>918749110</c:v>
                </c:pt>
                <c:pt idx="7082">
                  <c:v>918862853</c:v>
                </c:pt>
                <c:pt idx="7083">
                  <c:v>918985072</c:v>
                </c:pt>
                <c:pt idx="7084">
                  <c:v>919113965</c:v>
                </c:pt>
                <c:pt idx="7085">
                  <c:v>919255089</c:v>
                </c:pt>
                <c:pt idx="7086">
                  <c:v>919386395</c:v>
                </c:pt>
                <c:pt idx="7087">
                  <c:v>919488339</c:v>
                </c:pt>
                <c:pt idx="7088">
                  <c:v>919603429</c:v>
                </c:pt>
                <c:pt idx="7089">
                  <c:v>919730132</c:v>
                </c:pt>
                <c:pt idx="7090">
                  <c:v>919888483</c:v>
                </c:pt>
                <c:pt idx="7091">
                  <c:v>920068710</c:v>
                </c:pt>
                <c:pt idx="7092">
                  <c:v>920216488</c:v>
                </c:pt>
                <c:pt idx="7093">
                  <c:v>920365401</c:v>
                </c:pt>
                <c:pt idx="7094">
                  <c:v>920465144</c:v>
                </c:pt>
                <c:pt idx="7095">
                  <c:v>920591434</c:v>
                </c:pt>
                <c:pt idx="7096">
                  <c:v>920742177</c:v>
                </c:pt>
                <c:pt idx="7097">
                  <c:v>920880326</c:v>
                </c:pt>
                <c:pt idx="7098">
                  <c:v>921019267</c:v>
                </c:pt>
                <c:pt idx="7099">
                  <c:v>921148370</c:v>
                </c:pt>
                <c:pt idx="7100">
                  <c:v>921262407</c:v>
                </c:pt>
                <c:pt idx="7101">
                  <c:v>921365522</c:v>
                </c:pt>
                <c:pt idx="7102">
                  <c:v>921482127</c:v>
                </c:pt>
                <c:pt idx="7103">
                  <c:v>921583009</c:v>
                </c:pt>
                <c:pt idx="7104">
                  <c:v>921733609</c:v>
                </c:pt>
                <c:pt idx="7105">
                  <c:v>921849649</c:v>
                </c:pt>
                <c:pt idx="7106">
                  <c:v>921989312</c:v>
                </c:pt>
                <c:pt idx="7107">
                  <c:v>922109570</c:v>
                </c:pt>
                <c:pt idx="7108">
                  <c:v>922230144</c:v>
                </c:pt>
                <c:pt idx="7109">
                  <c:v>922376432</c:v>
                </c:pt>
                <c:pt idx="7110">
                  <c:v>922483819</c:v>
                </c:pt>
                <c:pt idx="7111">
                  <c:v>922586856</c:v>
                </c:pt>
                <c:pt idx="7112">
                  <c:v>922709608</c:v>
                </c:pt>
                <c:pt idx="7113">
                  <c:v>922835917</c:v>
                </c:pt>
                <c:pt idx="7114">
                  <c:v>922963234</c:v>
                </c:pt>
                <c:pt idx="7115">
                  <c:v>923059684</c:v>
                </c:pt>
                <c:pt idx="7116">
                  <c:v>923203145</c:v>
                </c:pt>
                <c:pt idx="7117">
                  <c:v>923319283</c:v>
                </c:pt>
                <c:pt idx="7118">
                  <c:v>923446968</c:v>
                </c:pt>
                <c:pt idx="7119">
                  <c:v>923588653</c:v>
                </c:pt>
                <c:pt idx="7120">
                  <c:v>923694351</c:v>
                </c:pt>
                <c:pt idx="7121">
                  <c:v>923855755</c:v>
                </c:pt>
                <c:pt idx="7122">
                  <c:v>924004560</c:v>
                </c:pt>
                <c:pt idx="7123">
                  <c:v>924148241</c:v>
                </c:pt>
                <c:pt idx="7124">
                  <c:v>924294148</c:v>
                </c:pt>
                <c:pt idx="7125">
                  <c:v>924427066</c:v>
                </c:pt>
                <c:pt idx="7126">
                  <c:v>924595701</c:v>
                </c:pt>
                <c:pt idx="7127">
                  <c:v>924735299</c:v>
                </c:pt>
                <c:pt idx="7128">
                  <c:v>924856021</c:v>
                </c:pt>
                <c:pt idx="7129">
                  <c:v>924995475</c:v>
                </c:pt>
                <c:pt idx="7130">
                  <c:v>925136835</c:v>
                </c:pt>
                <c:pt idx="7131">
                  <c:v>925275796</c:v>
                </c:pt>
                <c:pt idx="7132">
                  <c:v>925415095</c:v>
                </c:pt>
                <c:pt idx="7133">
                  <c:v>925534045</c:v>
                </c:pt>
                <c:pt idx="7134">
                  <c:v>925660955</c:v>
                </c:pt>
                <c:pt idx="7135">
                  <c:v>925777769</c:v>
                </c:pt>
                <c:pt idx="7136">
                  <c:v>925870058</c:v>
                </c:pt>
                <c:pt idx="7137">
                  <c:v>926015365</c:v>
                </c:pt>
                <c:pt idx="7138">
                  <c:v>926191917</c:v>
                </c:pt>
                <c:pt idx="7139">
                  <c:v>926329088</c:v>
                </c:pt>
                <c:pt idx="7140">
                  <c:v>926455257</c:v>
                </c:pt>
                <c:pt idx="7141">
                  <c:v>926618248</c:v>
                </c:pt>
                <c:pt idx="7142">
                  <c:v>926768553</c:v>
                </c:pt>
                <c:pt idx="7143">
                  <c:v>926887140</c:v>
                </c:pt>
                <c:pt idx="7144">
                  <c:v>927023139</c:v>
                </c:pt>
                <c:pt idx="7145">
                  <c:v>927131663</c:v>
                </c:pt>
                <c:pt idx="7146">
                  <c:v>927290446</c:v>
                </c:pt>
                <c:pt idx="7147">
                  <c:v>927433035</c:v>
                </c:pt>
                <c:pt idx="7148">
                  <c:v>927591726</c:v>
                </c:pt>
                <c:pt idx="7149">
                  <c:v>927780346</c:v>
                </c:pt>
                <c:pt idx="7150">
                  <c:v>927908986</c:v>
                </c:pt>
                <c:pt idx="7151">
                  <c:v>928015851</c:v>
                </c:pt>
                <c:pt idx="7152">
                  <c:v>928136160</c:v>
                </c:pt>
                <c:pt idx="7153">
                  <c:v>928264092</c:v>
                </c:pt>
                <c:pt idx="7154">
                  <c:v>928349864</c:v>
                </c:pt>
                <c:pt idx="7155">
                  <c:v>928469173</c:v>
                </c:pt>
                <c:pt idx="7156">
                  <c:v>928633246</c:v>
                </c:pt>
                <c:pt idx="7157">
                  <c:v>928782115</c:v>
                </c:pt>
                <c:pt idx="7158">
                  <c:v>928939073</c:v>
                </c:pt>
                <c:pt idx="7159">
                  <c:v>929052887</c:v>
                </c:pt>
                <c:pt idx="7160">
                  <c:v>929159650</c:v>
                </c:pt>
                <c:pt idx="7161">
                  <c:v>929261152</c:v>
                </c:pt>
                <c:pt idx="7162">
                  <c:v>929366244</c:v>
                </c:pt>
                <c:pt idx="7163">
                  <c:v>929471210</c:v>
                </c:pt>
                <c:pt idx="7164">
                  <c:v>929593614</c:v>
                </c:pt>
                <c:pt idx="7165">
                  <c:v>929713687</c:v>
                </c:pt>
                <c:pt idx="7166">
                  <c:v>929848528</c:v>
                </c:pt>
                <c:pt idx="7167">
                  <c:v>930028538</c:v>
                </c:pt>
                <c:pt idx="7168">
                  <c:v>930154905</c:v>
                </c:pt>
                <c:pt idx="7169">
                  <c:v>930305986</c:v>
                </c:pt>
                <c:pt idx="7170">
                  <c:v>930483347</c:v>
                </c:pt>
                <c:pt idx="7171">
                  <c:v>930616169</c:v>
                </c:pt>
                <c:pt idx="7172">
                  <c:v>930739469</c:v>
                </c:pt>
                <c:pt idx="7173">
                  <c:v>930861655</c:v>
                </c:pt>
                <c:pt idx="7174">
                  <c:v>931026525</c:v>
                </c:pt>
                <c:pt idx="7175">
                  <c:v>931134940</c:v>
                </c:pt>
                <c:pt idx="7176">
                  <c:v>931250820</c:v>
                </c:pt>
                <c:pt idx="7177">
                  <c:v>931384315</c:v>
                </c:pt>
                <c:pt idx="7178">
                  <c:v>931489632</c:v>
                </c:pt>
                <c:pt idx="7179">
                  <c:v>931574126</c:v>
                </c:pt>
                <c:pt idx="7180">
                  <c:v>931722328</c:v>
                </c:pt>
                <c:pt idx="7181">
                  <c:v>931851467</c:v>
                </c:pt>
                <c:pt idx="7182">
                  <c:v>931978217</c:v>
                </c:pt>
                <c:pt idx="7183">
                  <c:v>932127434</c:v>
                </c:pt>
                <c:pt idx="7184">
                  <c:v>932236050</c:v>
                </c:pt>
                <c:pt idx="7185">
                  <c:v>932367540</c:v>
                </c:pt>
                <c:pt idx="7186">
                  <c:v>932528406</c:v>
                </c:pt>
                <c:pt idx="7187">
                  <c:v>932667522</c:v>
                </c:pt>
                <c:pt idx="7188">
                  <c:v>932824987</c:v>
                </c:pt>
                <c:pt idx="7189">
                  <c:v>932958261</c:v>
                </c:pt>
                <c:pt idx="7190">
                  <c:v>933068684</c:v>
                </c:pt>
                <c:pt idx="7191">
                  <c:v>933161390</c:v>
                </c:pt>
                <c:pt idx="7192">
                  <c:v>933272107</c:v>
                </c:pt>
                <c:pt idx="7193">
                  <c:v>933403190</c:v>
                </c:pt>
                <c:pt idx="7194">
                  <c:v>933552523</c:v>
                </c:pt>
                <c:pt idx="7195">
                  <c:v>933653960</c:v>
                </c:pt>
                <c:pt idx="7196">
                  <c:v>933808844</c:v>
                </c:pt>
                <c:pt idx="7197">
                  <c:v>933948009</c:v>
                </c:pt>
                <c:pt idx="7198">
                  <c:v>934090102</c:v>
                </c:pt>
                <c:pt idx="7199">
                  <c:v>934205120</c:v>
                </c:pt>
                <c:pt idx="7200">
                  <c:v>934325523</c:v>
                </c:pt>
                <c:pt idx="7201">
                  <c:v>934469015</c:v>
                </c:pt>
                <c:pt idx="7202">
                  <c:v>934590951</c:v>
                </c:pt>
                <c:pt idx="7203">
                  <c:v>934722085</c:v>
                </c:pt>
                <c:pt idx="7204">
                  <c:v>934864482</c:v>
                </c:pt>
                <c:pt idx="7205">
                  <c:v>935004785</c:v>
                </c:pt>
                <c:pt idx="7206">
                  <c:v>935157935</c:v>
                </c:pt>
                <c:pt idx="7207">
                  <c:v>935259677</c:v>
                </c:pt>
                <c:pt idx="7208">
                  <c:v>935377215</c:v>
                </c:pt>
                <c:pt idx="7209">
                  <c:v>935530409</c:v>
                </c:pt>
                <c:pt idx="7210">
                  <c:v>935669256</c:v>
                </c:pt>
                <c:pt idx="7211">
                  <c:v>935802341</c:v>
                </c:pt>
                <c:pt idx="7212">
                  <c:v>935924508</c:v>
                </c:pt>
                <c:pt idx="7213">
                  <c:v>936044482</c:v>
                </c:pt>
                <c:pt idx="7214">
                  <c:v>936148673</c:v>
                </c:pt>
                <c:pt idx="7215">
                  <c:v>936289287</c:v>
                </c:pt>
                <c:pt idx="7216">
                  <c:v>936394175</c:v>
                </c:pt>
                <c:pt idx="7217">
                  <c:v>936485547</c:v>
                </c:pt>
                <c:pt idx="7218">
                  <c:v>936586124</c:v>
                </c:pt>
                <c:pt idx="7219">
                  <c:v>936723461</c:v>
                </c:pt>
                <c:pt idx="7220">
                  <c:v>936838486</c:v>
                </c:pt>
                <c:pt idx="7221">
                  <c:v>937003759</c:v>
                </c:pt>
                <c:pt idx="7222">
                  <c:v>937147781</c:v>
                </c:pt>
                <c:pt idx="7223">
                  <c:v>937268179</c:v>
                </c:pt>
                <c:pt idx="7224">
                  <c:v>937413079</c:v>
                </c:pt>
                <c:pt idx="7225">
                  <c:v>937519932</c:v>
                </c:pt>
                <c:pt idx="7226">
                  <c:v>937689253</c:v>
                </c:pt>
                <c:pt idx="7227">
                  <c:v>937840066</c:v>
                </c:pt>
                <c:pt idx="7228">
                  <c:v>937944453</c:v>
                </c:pt>
                <c:pt idx="7229">
                  <c:v>938102409</c:v>
                </c:pt>
                <c:pt idx="7230">
                  <c:v>938214235</c:v>
                </c:pt>
                <c:pt idx="7231">
                  <c:v>938339382</c:v>
                </c:pt>
                <c:pt idx="7232">
                  <c:v>938479164</c:v>
                </c:pt>
                <c:pt idx="7233">
                  <c:v>938597942</c:v>
                </c:pt>
                <c:pt idx="7234">
                  <c:v>938699857</c:v>
                </c:pt>
                <c:pt idx="7235">
                  <c:v>938842769</c:v>
                </c:pt>
                <c:pt idx="7236">
                  <c:v>938993575</c:v>
                </c:pt>
                <c:pt idx="7237">
                  <c:v>939111022</c:v>
                </c:pt>
                <c:pt idx="7238">
                  <c:v>939254836</c:v>
                </c:pt>
                <c:pt idx="7239">
                  <c:v>939363166</c:v>
                </c:pt>
                <c:pt idx="7240">
                  <c:v>939501280</c:v>
                </c:pt>
                <c:pt idx="7241">
                  <c:v>939666802</c:v>
                </c:pt>
                <c:pt idx="7242">
                  <c:v>939822375</c:v>
                </c:pt>
                <c:pt idx="7243">
                  <c:v>939937431</c:v>
                </c:pt>
                <c:pt idx="7244">
                  <c:v>940052981</c:v>
                </c:pt>
                <c:pt idx="7245">
                  <c:v>940180225</c:v>
                </c:pt>
                <c:pt idx="7246">
                  <c:v>940338711</c:v>
                </c:pt>
                <c:pt idx="7247">
                  <c:v>940480230</c:v>
                </c:pt>
                <c:pt idx="7248">
                  <c:v>940627340</c:v>
                </c:pt>
                <c:pt idx="7249">
                  <c:v>940728859</c:v>
                </c:pt>
                <c:pt idx="7250">
                  <c:v>940867471</c:v>
                </c:pt>
                <c:pt idx="7251">
                  <c:v>940984737</c:v>
                </c:pt>
                <c:pt idx="7252">
                  <c:v>941131669</c:v>
                </c:pt>
                <c:pt idx="7253">
                  <c:v>941284241</c:v>
                </c:pt>
                <c:pt idx="7254">
                  <c:v>941392408</c:v>
                </c:pt>
                <c:pt idx="7255">
                  <c:v>941486602</c:v>
                </c:pt>
                <c:pt idx="7256">
                  <c:v>941561290</c:v>
                </c:pt>
                <c:pt idx="7257">
                  <c:v>941681070</c:v>
                </c:pt>
                <c:pt idx="7258">
                  <c:v>941793673</c:v>
                </c:pt>
                <c:pt idx="7259">
                  <c:v>941857458</c:v>
                </c:pt>
                <c:pt idx="7260">
                  <c:v>941967355</c:v>
                </c:pt>
                <c:pt idx="7261">
                  <c:v>942122535</c:v>
                </c:pt>
                <c:pt idx="7262">
                  <c:v>942239239</c:v>
                </c:pt>
                <c:pt idx="7263">
                  <c:v>942375347</c:v>
                </c:pt>
                <c:pt idx="7264">
                  <c:v>942511917</c:v>
                </c:pt>
                <c:pt idx="7265">
                  <c:v>942657361</c:v>
                </c:pt>
                <c:pt idx="7266">
                  <c:v>942785527</c:v>
                </c:pt>
                <c:pt idx="7267">
                  <c:v>942878023</c:v>
                </c:pt>
                <c:pt idx="7268">
                  <c:v>942949873</c:v>
                </c:pt>
                <c:pt idx="7269">
                  <c:v>943077530</c:v>
                </c:pt>
                <c:pt idx="7270">
                  <c:v>943209871</c:v>
                </c:pt>
                <c:pt idx="7271">
                  <c:v>943340821</c:v>
                </c:pt>
                <c:pt idx="7272">
                  <c:v>943501879</c:v>
                </c:pt>
                <c:pt idx="7273">
                  <c:v>943645860</c:v>
                </c:pt>
                <c:pt idx="7274">
                  <c:v>943781321</c:v>
                </c:pt>
                <c:pt idx="7275">
                  <c:v>943927087</c:v>
                </c:pt>
                <c:pt idx="7276">
                  <c:v>944054342</c:v>
                </c:pt>
                <c:pt idx="7277">
                  <c:v>944132166</c:v>
                </c:pt>
                <c:pt idx="7278">
                  <c:v>944280618</c:v>
                </c:pt>
                <c:pt idx="7279">
                  <c:v>944389285</c:v>
                </c:pt>
                <c:pt idx="7280">
                  <c:v>944542026</c:v>
                </c:pt>
                <c:pt idx="7281">
                  <c:v>944680097</c:v>
                </c:pt>
                <c:pt idx="7282">
                  <c:v>944815004</c:v>
                </c:pt>
                <c:pt idx="7283">
                  <c:v>944946897</c:v>
                </c:pt>
                <c:pt idx="7284">
                  <c:v>945068177</c:v>
                </c:pt>
                <c:pt idx="7285">
                  <c:v>945174165</c:v>
                </c:pt>
                <c:pt idx="7286">
                  <c:v>945293138</c:v>
                </c:pt>
                <c:pt idx="7287">
                  <c:v>945427796</c:v>
                </c:pt>
                <c:pt idx="7288">
                  <c:v>945530246</c:v>
                </c:pt>
                <c:pt idx="7289">
                  <c:v>945666750</c:v>
                </c:pt>
                <c:pt idx="7290">
                  <c:v>945792587</c:v>
                </c:pt>
                <c:pt idx="7291">
                  <c:v>945920552</c:v>
                </c:pt>
                <c:pt idx="7292">
                  <c:v>946038725</c:v>
                </c:pt>
                <c:pt idx="7293">
                  <c:v>946212244</c:v>
                </c:pt>
                <c:pt idx="7294">
                  <c:v>946344504</c:v>
                </c:pt>
                <c:pt idx="7295">
                  <c:v>946475655</c:v>
                </c:pt>
                <c:pt idx="7296">
                  <c:v>946613898</c:v>
                </c:pt>
                <c:pt idx="7297">
                  <c:v>946752414</c:v>
                </c:pt>
                <c:pt idx="7298">
                  <c:v>946896617</c:v>
                </c:pt>
                <c:pt idx="7299">
                  <c:v>947031464</c:v>
                </c:pt>
                <c:pt idx="7300">
                  <c:v>947149722</c:v>
                </c:pt>
                <c:pt idx="7301">
                  <c:v>947301123</c:v>
                </c:pt>
                <c:pt idx="7302">
                  <c:v>947427572</c:v>
                </c:pt>
                <c:pt idx="7303">
                  <c:v>947544542</c:v>
                </c:pt>
                <c:pt idx="7304">
                  <c:v>947660014</c:v>
                </c:pt>
                <c:pt idx="7305">
                  <c:v>947771947</c:v>
                </c:pt>
                <c:pt idx="7306">
                  <c:v>947892933</c:v>
                </c:pt>
                <c:pt idx="7307">
                  <c:v>947997793</c:v>
                </c:pt>
                <c:pt idx="7308">
                  <c:v>948137637</c:v>
                </c:pt>
                <c:pt idx="7309">
                  <c:v>948263170</c:v>
                </c:pt>
                <c:pt idx="7310">
                  <c:v>948374514</c:v>
                </c:pt>
                <c:pt idx="7311">
                  <c:v>948480101</c:v>
                </c:pt>
                <c:pt idx="7312">
                  <c:v>948575682</c:v>
                </c:pt>
                <c:pt idx="7313">
                  <c:v>948725449</c:v>
                </c:pt>
                <c:pt idx="7314">
                  <c:v>948840984</c:v>
                </c:pt>
                <c:pt idx="7315">
                  <c:v>948964442</c:v>
                </c:pt>
                <c:pt idx="7316">
                  <c:v>949108474</c:v>
                </c:pt>
                <c:pt idx="7317">
                  <c:v>949208265</c:v>
                </c:pt>
                <c:pt idx="7318">
                  <c:v>949361789</c:v>
                </c:pt>
                <c:pt idx="7319">
                  <c:v>949526827</c:v>
                </c:pt>
                <c:pt idx="7320">
                  <c:v>949679355</c:v>
                </c:pt>
                <c:pt idx="7321">
                  <c:v>949800528</c:v>
                </c:pt>
                <c:pt idx="7322">
                  <c:v>949960793</c:v>
                </c:pt>
                <c:pt idx="7323">
                  <c:v>950131835</c:v>
                </c:pt>
                <c:pt idx="7324">
                  <c:v>950265491</c:v>
                </c:pt>
                <c:pt idx="7325">
                  <c:v>950379068</c:v>
                </c:pt>
                <c:pt idx="7326">
                  <c:v>950499688</c:v>
                </c:pt>
                <c:pt idx="7327">
                  <c:v>950641593</c:v>
                </c:pt>
                <c:pt idx="7328">
                  <c:v>950754121</c:v>
                </c:pt>
                <c:pt idx="7329">
                  <c:v>950895264</c:v>
                </c:pt>
                <c:pt idx="7330">
                  <c:v>951007630</c:v>
                </c:pt>
                <c:pt idx="7331">
                  <c:v>951151182</c:v>
                </c:pt>
                <c:pt idx="7332">
                  <c:v>951294785</c:v>
                </c:pt>
                <c:pt idx="7333">
                  <c:v>951389471</c:v>
                </c:pt>
                <c:pt idx="7334">
                  <c:v>951517612</c:v>
                </c:pt>
                <c:pt idx="7335">
                  <c:v>951667612</c:v>
                </c:pt>
                <c:pt idx="7336">
                  <c:v>951809425</c:v>
                </c:pt>
                <c:pt idx="7337">
                  <c:v>951940630</c:v>
                </c:pt>
                <c:pt idx="7338">
                  <c:v>952063215</c:v>
                </c:pt>
                <c:pt idx="7339">
                  <c:v>952205130</c:v>
                </c:pt>
                <c:pt idx="7340">
                  <c:v>952336346</c:v>
                </c:pt>
                <c:pt idx="7341">
                  <c:v>952483988</c:v>
                </c:pt>
                <c:pt idx="7342">
                  <c:v>952611457</c:v>
                </c:pt>
                <c:pt idx="7343">
                  <c:v>952754812</c:v>
                </c:pt>
                <c:pt idx="7344">
                  <c:v>952883943</c:v>
                </c:pt>
                <c:pt idx="7345">
                  <c:v>953039642</c:v>
                </c:pt>
                <c:pt idx="7346">
                  <c:v>953185406</c:v>
                </c:pt>
                <c:pt idx="7347">
                  <c:v>953351296</c:v>
                </c:pt>
                <c:pt idx="7348">
                  <c:v>953468421</c:v>
                </c:pt>
                <c:pt idx="7349">
                  <c:v>953585849</c:v>
                </c:pt>
                <c:pt idx="7350">
                  <c:v>953742687</c:v>
                </c:pt>
                <c:pt idx="7351">
                  <c:v>953846976</c:v>
                </c:pt>
                <c:pt idx="7352">
                  <c:v>953943743</c:v>
                </c:pt>
                <c:pt idx="7353">
                  <c:v>954094605</c:v>
                </c:pt>
                <c:pt idx="7354">
                  <c:v>954262078</c:v>
                </c:pt>
                <c:pt idx="7355">
                  <c:v>954403225</c:v>
                </c:pt>
                <c:pt idx="7356">
                  <c:v>954540657</c:v>
                </c:pt>
                <c:pt idx="7357">
                  <c:v>954637410</c:v>
                </c:pt>
                <c:pt idx="7358">
                  <c:v>954723536</c:v>
                </c:pt>
                <c:pt idx="7359">
                  <c:v>954859419</c:v>
                </c:pt>
                <c:pt idx="7360">
                  <c:v>955005951</c:v>
                </c:pt>
                <c:pt idx="7361">
                  <c:v>955122520</c:v>
                </c:pt>
                <c:pt idx="7362">
                  <c:v>955250588</c:v>
                </c:pt>
                <c:pt idx="7363">
                  <c:v>955415016</c:v>
                </c:pt>
                <c:pt idx="7364">
                  <c:v>955562787</c:v>
                </c:pt>
                <c:pt idx="7365">
                  <c:v>955693799</c:v>
                </c:pt>
                <c:pt idx="7366">
                  <c:v>955879219</c:v>
                </c:pt>
                <c:pt idx="7367">
                  <c:v>956035411</c:v>
                </c:pt>
                <c:pt idx="7368">
                  <c:v>956173743</c:v>
                </c:pt>
                <c:pt idx="7369">
                  <c:v>956302936</c:v>
                </c:pt>
                <c:pt idx="7370">
                  <c:v>956434100</c:v>
                </c:pt>
                <c:pt idx="7371">
                  <c:v>956569198</c:v>
                </c:pt>
                <c:pt idx="7372">
                  <c:v>956673308</c:v>
                </c:pt>
                <c:pt idx="7373">
                  <c:v>956773179</c:v>
                </c:pt>
                <c:pt idx="7374">
                  <c:v>956935193</c:v>
                </c:pt>
                <c:pt idx="7375">
                  <c:v>957059640</c:v>
                </c:pt>
                <c:pt idx="7376">
                  <c:v>957189439</c:v>
                </c:pt>
                <c:pt idx="7377">
                  <c:v>957309220</c:v>
                </c:pt>
                <c:pt idx="7378">
                  <c:v>957477527</c:v>
                </c:pt>
                <c:pt idx="7379">
                  <c:v>957628668</c:v>
                </c:pt>
                <c:pt idx="7380">
                  <c:v>957736375</c:v>
                </c:pt>
                <c:pt idx="7381">
                  <c:v>957839968</c:v>
                </c:pt>
                <c:pt idx="7382">
                  <c:v>958005185</c:v>
                </c:pt>
                <c:pt idx="7383">
                  <c:v>958119569</c:v>
                </c:pt>
                <c:pt idx="7384">
                  <c:v>958284098</c:v>
                </c:pt>
                <c:pt idx="7385">
                  <c:v>958414863</c:v>
                </c:pt>
                <c:pt idx="7386">
                  <c:v>958527919</c:v>
                </c:pt>
                <c:pt idx="7387">
                  <c:v>958614998</c:v>
                </c:pt>
                <c:pt idx="7388">
                  <c:v>958697820</c:v>
                </c:pt>
                <c:pt idx="7389">
                  <c:v>958867729</c:v>
                </c:pt>
                <c:pt idx="7390">
                  <c:v>959008667</c:v>
                </c:pt>
                <c:pt idx="7391">
                  <c:v>959142248</c:v>
                </c:pt>
                <c:pt idx="7392">
                  <c:v>959283379</c:v>
                </c:pt>
                <c:pt idx="7393">
                  <c:v>959409185</c:v>
                </c:pt>
                <c:pt idx="7394">
                  <c:v>959552849</c:v>
                </c:pt>
                <c:pt idx="7395">
                  <c:v>959693973</c:v>
                </c:pt>
                <c:pt idx="7396">
                  <c:v>959808244</c:v>
                </c:pt>
                <c:pt idx="7397">
                  <c:v>959938411</c:v>
                </c:pt>
                <c:pt idx="7398">
                  <c:v>960080876</c:v>
                </c:pt>
                <c:pt idx="7399">
                  <c:v>960232662</c:v>
                </c:pt>
                <c:pt idx="7400">
                  <c:v>960378430</c:v>
                </c:pt>
                <c:pt idx="7401">
                  <c:v>960494819</c:v>
                </c:pt>
                <c:pt idx="7402">
                  <c:v>960629673</c:v>
                </c:pt>
                <c:pt idx="7403">
                  <c:v>960727498</c:v>
                </c:pt>
                <c:pt idx="7404">
                  <c:v>960857355</c:v>
                </c:pt>
                <c:pt idx="7405">
                  <c:v>961020134</c:v>
                </c:pt>
                <c:pt idx="7406">
                  <c:v>961148115</c:v>
                </c:pt>
                <c:pt idx="7407">
                  <c:v>961257695</c:v>
                </c:pt>
                <c:pt idx="7408">
                  <c:v>961410697</c:v>
                </c:pt>
                <c:pt idx="7409">
                  <c:v>961538430</c:v>
                </c:pt>
                <c:pt idx="7410">
                  <c:v>961660802</c:v>
                </c:pt>
                <c:pt idx="7411">
                  <c:v>961799163</c:v>
                </c:pt>
                <c:pt idx="7412">
                  <c:v>961914685</c:v>
                </c:pt>
                <c:pt idx="7413">
                  <c:v>962021296</c:v>
                </c:pt>
                <c:pt idx="7414">
                  <c:v>962155027</c:v>
                </c:pt>
                <c:pt idx="7415">
                  <c:v>962272629</c:v>
                </c:pt>
                <c:pt idx="7416">
                  <c:v>962413275</c:v>
                </c:pt>
                <c:pt idx="7417">
                  <c:v>962540107</c:v>
                </c:pt>
                <c:pt idx="7418">
                  <c:v>962647710</c:v>
                </c:pt>
                <c:pt idx="7419">
                  <c:v>962755855</c:v>
                </c:pt>
                <c:pt idx="7420">
                  <c:v>962904317</c:v>
                </c:pt>
                <c:pt idx="7421">
                  <c:v>962994379</c:v>
                </c:pt>
                <c:pt idx="7422">
                  <c:v>963144621</c:v>
                </c:pt>
                <c:pt idx="7423">
                  <c:v>963303548</c:v>
                </c:pt>
                <c:pt idx="7424">
                  <c:v>963403346</c:v>
                </c:pt>
                <c:pt idx="7425">
                  <c:v>963547127</c:v>
                </c:pt>
                <c:pt idx="7426">
                  <c:v>963684498</c:v>
                </c:pt>
                <c:pt idx="7427">
                  <c:v>963816743</c:v>
                </c:pt>
                <c:pt idx="7428">
                  <c:v>963971339</c:v>
                </c:pt>
                <c:pt idx="7429">
                  <c:v>964083222</c:v>
                </c:pt>
                <c:pt idx="7430">
                  <c:v>964191557</c:v>
                </c:pt>
                <c:pt idx="7431">
                  <c:v>964318450</c:v>
                </c:pt>
                <c:pt idx="7432">
                  <c:v>964443420</c:v>
                </c:pt>
                <c:pt idx="7433">
                  <c:v>964584312</c:v>
                </c:pt>
                <c:pt idx="7434">
                  <c:v>964730146</c:v>
                </c:pt>
                <c:pt idx="7435">
                  <c:v>964840536</c:v>
                </c:pt>
                <c:pt idx="7436">
                  <c:v>964987364</c:v>
                </c:pt>
                <c:pt idx="7437">
                  <c:v>965151206</c:v>
                </c:pt>
                <c:pt idx="7438">
                  <c:v>965293150</c:v>
                </c:pt>
                <c:pt idx="7439">
                  <c:v>965391976</c:v>
                </c:pt>
                <c:pt idx="7440">
                  <c:v>965483989</c:v>
                </c:pt>
                <c:pt idx="7441">
                  <c:v>965599012</c:v>
                </c:pt>
                <c:pt idx="7442">
                  <c:v>965744730</c:v>
                </c:pt>
                <c:pt idx="7443">
                  <c:v>965881419</c:v>
                </c:pt>
                <c:pt idx="7444">
                  <c:v>966015418</c:v>
                </c:pt>
                <c:pt idx="7445">
                  <c:v>966139018</c:v>
                </c:pt>
                <c:pt idx="7446">
                  <c:v>966243925</c:v>
                </c:pt>
                <c:pt idx="7447">
                  <c:v>966375902</c:v>
                </c:pt>
                <c:pt idx="7448">
                  <c:v>966510779</c:v>
                </c:pt>
                <c:pt idx="7449">
                  <c:v>966676238</c:v>
                </c:pt>
                <c:pt idx="7450">
                  <c:v>966819071</c:v>
                </c:pt>
                <c:pt idx="7451">
                  <c:v>966948390</c:v>
                </c:pt>
                <c:pt idx="7452">
                  <c:v>967013834</c:v>
                </c:pt>
                <c:pt idx="7453">
                  <c:v>967127103</c:v>
                </c:pt>
                <c:pt idx="7454">
                  <c:v>967246981</c:v>
                </c:pt>
                <c:pt idx="7455">
                  <c:v>967329942</c:v>
                </c:pt>
                <c:pt idx="7456">
                  <c:v>967432653</c:v>
                </c:pt>
                <c:pt idx="7457">
                  <c:v>967555177</c:v>
                </c:pt>
                <c:pt idx="7458">
                  <c:v>967669752</c:v>
                </c:pt>
                <c:pt idx="7459">
                  <c:v>967817178</c:v>
                </c:pt>
                <c:pt idx="7460">
                  <c:v>967949346</c:v>
                </c:pt>
                <c:pt idx="7461">
                  <c:v>968094096</c:v>
                </c:pt>
                <c:pt idx="7462">
                  <c:v>968259302</c:v>
                </c:pt>
                <c:pt idx="7463">
                  <c:v>968367068</c:v>
                </c:pt>
                <c:pt idx="7464">
                  <c:v>968470203</c:v>
                </c:pt>
                <c:pt idx="7465">
                  <c:v>968620009</c:v>
                </c:pt>
                <c:pt idx="7466">
                  <c:v>968752052</c:v>
                </c:pt>
                <c:pt idx="7467">
                  <c:v>968930988</c:v>
                </c:pt>
                <c:pt idx="7468">
                  <c:v>969070892</c:v>
                </c:pt>
                <c:pt idx="7469">
                  <c:v>969206554</c:v>
                </c:pt>
                <c:pt idx="7470">
                  <c:v>969346355</c:v>
                </c:pt>
                <c:pt idx="7471">
                  <c:v>969512688</c:v>
                </c:pt>
                <c:pt idx="7472">
                  <c:v>969600236</c:v>
                </c:pt>
                <c:pt idx="7473">
                  <c:v>969725310</c:v>
                </c:pt>
                <c:pt idx="7474">
                  <c:v>969855937</c:v>
                </c:pt>
                <c:pt idx="7475">
                  <c:v>969971731</c:v>
                </c:pt>
                <c:pt idx="7476">
                  <c:v>970110058</c:v>
                </c:pt>
                <c:pt idx="7477">
                  <c:v>970254316</c:v>
                </c:pt>
                <c:pt idx="7478">
                  <c:v>970374941</c:v>
                </c:pt>
                <c:pt idx="7479">
                  <c:v>970517614</c:v>
                </c:pt>
                <c:pt idx="7480">
                  <c:v>970631549</c:v>
                </c:pt>
                <c:pt idx="7481">
                  <c:v>970756113</c:v>
                </c:pt>
                <c:pt idx="7482">
                  <c:v>970894565</c:v>
                </c:pt>
                <c:pt idx="7483">
                  <c:v>971001184</c:v>
                </c:pt>
                <c:pt idx="7484">
                  <c:v>971138446</c:v>
                </c:pt>
                <c:pt idx="7485">
                  <c:v>971319069</c:v>
                </c:pt>
                <c:pt idx="7486">
                  <c:v>971439673</c:v>
                </c:pt>
                <c:pt idx="7487">
                  <c:v>971593518</c:v>
                </c:pt>
                <c:pt idx="7488">
                  <c:v>971742628</c:v>
                </c:pt>
                <c:pt idx="7489">
                  <c:v>971860064</c:v>
                </c:pt>
                <c:pt idx="7490">
                  <c:v>971984462</c:v>
                </c:pt>
                <c:pt idx="7491">
                  <c:v>972110262</c:v>
                </c:pt>
                <c:pt idx="7492">
                  <c:v>972238853</c:v>
                </c:pt>
                <c:pt idx="7493">
                  <c:v>972375980</c:v>
                </c:pt>
                <c:pt idx="7494">
                  <c:v>972511309</c:v>
                </c:pt>
                <c:pt idx="7495">
                  <c:v>972606451</c:v>
                </c:pt>
                <c:pt idx="7496">
                  <c:v>972756654</c:v>
                </c:pt>
                <c:pt idx="7497">
                  <c:v>972892104</c:v>
                </c:pt>
                <c:pt idx="7498">
                  <c:v>973021431</c:v>
                </c:pt>
                <c:pt idx="7499">
                  <c:v>973137991</c:v>
                </c:pt>
                <c:pt idx="7500">
                  <c:v>973273392</c:v>
                </c:pt>
                <c:pt idx="7501">
                  <c:v>973378375</c:v>
                </c:pt>
                <c:pt idx="7502">
                  <c:v>973481049</c:v>
                </c:pt>
                <c:pt idx="7503">
                  <c:v>973590128</c:v>
                </c:pt>
                <c:pt idx="7504">
                  <c:v>973732381</c:v>
                </c:pt>
                <c:pt idx="7505">
                  <c:v>973864553</c:v>
                </c:pt>
                <c:pt idx="7506">
                  <c:v>973991655</c:v>
                </c:pt>
                <c:pt idx="7507">
                  <c:v>974081740</c:v>
                </c:pt>
                <c:pt idx="7508">
                  <c:v>974219230</c:v>
                </c:pt>
                <c:pt idx="7509">
                  <c:v>974322650</c:v>
                </c:pt>
                <c:pt idx="7510">
                  <c:v>974426102</c:v>
                </c:pt>
                <c:pt idx="7511">
                  <c:v>974536207</c:v>
                </c:pt>
                <c:pt idx="7512">
                  <c:v>974681967</c:v>
                </c:pt>
                <c:pt idx="7513">
                  <c:v>974768571</c:v>
                </c:pt>
                <c:pt idx="7514">
                  <c:v>974943651</c:v>
                </c:pt>
                <c:pt idx="7515">
                  <c:v>975115121</c:v>
                </c:pt>
                <c:pt idx="7516">
                  <c:v>975255073</c:v>
                </c:pt>
                <c:pt idx="7517">
                  <c:v>975395802</c:v>
                </c:pt>
                <c:pt idx="7518">
                  <c:v>975522749</c:v>
                </c:pt>
                <c:pt idx="7519">
                  <c:v>975673579</c:v>
                </c:pt>
                <c:pt idx="7520">
                  <c:v>975788204</c:v>
                </c:pt>
                <c:pt idx="7521">
                  <c:v>975888203</c:v>
                </c:pt>
                <c:pt idx="7522">
                  <c:v>976010931</c:v>
                </c:pt>
                <c:pt idx="7523">
                  <c:v>976131581</c:v>
                </c:pt>
                <c:pt idx="7524">
                  <c:v>976233625</c:v>
                </c:pt>
                <c:pt idx="7525">
                  <c:v>976362450</c:v>
                </c:pt>
                <c:pt idx="7526">
                  <c:v>976490917</c:v>
                </c:pt>
                <c:pt idx="7527">
                  <c:v>976630189</c:v>
                </c:pt>
                <c:pt idx="7528">
                  <c:v>976765609</c:v>
                </c:pt>
                <c:pt idx="7529">
                  <c:v>976860060</c:v>
                </c:pt>
                <c:pt idx="7530">
                  <c:v>977010711</c:v>
                </c:pt>
                <c:pt idx="7531">
                  <c:v>977172690</c:v>
                </c:pt>
                <c:pt idx="7532">
                  <c:v>977353948</c:v>
                </c:pt>
                <c:pt idx="7533">
                  <c:v>977508507</c:v>
                </c:pt>
                <c:pt idx="7534">
                  <c:v>977665249</c:v>
                </c:pt>
                <c:pt idx="7535">
                  <c:v>977811996</c:v>
                </c:pt>
                <c:pt idx="7536">
                  <c:v>977951627</c:v>
                </c:pt>
                <c:pt idx="7537">
                  <c:v>978064597</c:v>
                </c:pt>
                <c:pt idx="7538">
                  <c:v>978155387</c:v>
                </c:pt>
                <c:pt idx="7539">
                  <c:v>978302731</c:v>
                </c:pt>
                <c:pt idx="7540">
                  <c:v>978430217</c:v>
                </c:pt>
                <c:pt idx="7541">
                  <c:v>978546153</c:v>
                </c:pt>
                <c:pt idx="7542">
                  <c:v>978695829</c:v>
                </c:pt>
                <c:pt idx="7543">
                  <c:v>978872636</c:v>
                </c:pt>
                <c:pt idx="7544">
                  <c:v>978989932</c:v>
                </c:pt>
                <c:pt idx="7545">
                  <c:v>979159554</c:v>
                </c:pt>
                <c:pt idx="7546">
                  <c:v>979305021</c:v>
                </c:pt>
                <c:pt idx="7547">
                  <c:v>979387202</c:v>
                </c:pt>
                <c:pt idx="7548">
                  <c:v>979508755</c:v>
                </c:pt>
                <c:pt idx="7549">
                  <c:v>979663460</c:v>
                </c:pt>
                <c:pt idx="7550">
                  <c:v>979809304</c:v>
                </c:pt>
                <c:pt idx="7551">
                  <c:v>979942124</c:v>
                </c:pt>
                <c:pt idx="7552">
                  <c:v>980044982</c:v>
                </c:pt>
                <c:pt idx="7553">
                  <c:v>980169736</c:v>
                </c:pt>
                <c:pt idx="7554">
                  <c:v>980281797</c:v>
                </c:pt>
                <c:pt idx="7555">
                  <c:v>980392672</c:v>
                </c:pt>
                <c:pt idx="7556">
                  <c:v>980519273</c:v>
                </c:pt>
                <c:pt idx="7557">
                  <c:v>980633336</c:v>
                </c:pt>
                <c:pt idx="7558">
                  <c:v>980760625</c:v>
                </c:pt>
                <c:pt idx="7559">
                  <c:v>980907983</c:v>
                </c:pt>
                <c:pt idx="7560">
                  <c:v>981055816</c:v>
                </c:pt>
                <c:pt idx="7561">
                  <c:v>981189883</c:v>
                </c:pt>
                <c:pt idx="7562">
                  <c:v>981363525</c:v>
                </c:pt>
                <c:pt idx="7563">
                  <c:v>981521579</c:v>
                </c:pt>
                <c:pt idx="7564">
                  <c:v>981635086</c:v>
                </c:pt>
                <c:pt idx="7565">
                  <c:v>981750495</c:v>
                </c:pt>
                <c:pt idx="7566">
                  <c:v>981864289</c:v>
                </c:pt>
                <c:pt idx="7567">
                  <c:v>981993672</c:v>
                </c:pt>
                <c:pt idx="7568">
                  <c:v>982105737</c:v>
                </c:pt>
                <c:pt idx="7569">
                  <c:v>982216517</c:v>
                </c:pt>
                <c:pt idx="7570">
                  <c:v>982339248</c:v>
                </c:pt>
                <c:pt idx="7571">
                  <c:v>982451926</c:v>
                </c:pt>
                <c:pt idx="7572">
                  <c:v>982565589</c:v>
                </c:pt>
                <c:pt idx="7573">
                  <c:v>982709171</c:v>
                </c:pt>
                <c:pt idx="7574">
                  <c:v>982847819</c:v>
                </c:pt>
                <c:pt idx="7575">
                  <c:v>983016878</c:v>
                </c:pt>
                <c:pt idx="7576">
                  <c:v>983169445</c:v>
                </c:pt>
                <c:pt idx="7577">
                  <c:v>983265527</c:v>
                </c:pt>
                <c:pt idx="7578">
                  <c:v>983387873</c:v>
                </c:pt>
                <c:pt idx="7579">
                  <c:v>983537853</c:v>
                </c:pt>
                <c:pt idx="7580">
                  <c:v>983658678</c:v>
                </c:pt>
                <c:pt idx="7581">
                  <c:v>983801235</c:v>
                </c:pt>
                <c:pt idx="7582">
                  <c:v>983958741</c:v>
                </c:pt>
                <c:pt idx="7583">
                  <c:v>984084377</c:v>
                </c:pt>
                <c:pt idx="7584">
                  <c:v>984208043</c:v>
                </c:pt>
                <c:pt idx="7585">
                  <c:v>984343570</c:v>
                </c:pt>
                <c:pt idx="7586">
                  <c:v>984481453</c:v>
                </c:pt>
                <c:pt idx="7587">
                  <c:v>984628924</c:v>
                </c:pt>
                <c:pt idx="7588">
                  <c:v>984769583</c:v>
                </c:pt>
                <c:pt idx="7589">
                  <c:v>984910615</c:v>
                </c:pt>
                <c:pt idx="7590">
                  <c:v>985065335</c:v>
                </c:pt>
                <c:pt idx="7591">
                  <c:v>985186339</c:v>
                </c:pt>
                <c:pt idx="7592">
                  <c:v>985304810</c:v>
                </c:pt>
                <c:pt idx="7593">
                  <c:v>985456702</c:v>
                </c:pt>
                <c:pt idx="7594">
                  <c:v>985608247</c:v>
                </c:pt>
                <c:pt idx="7595">
                  <c:v>985770800</c:v>
                </c:pt>
                <c:pt idx="7596">
                  <c:v>985958853</c:v>
                </c:pt>
                <c:pt idx="7597">
                  <c:v>986131023</c:v>
                </c:pt>
                <c:pt idx="7598">
                  <c:v>986235792</c:v>
                </c:pt>
                <c:pt idx="7599">
                  <c:v>986403026</c:v>
                </c:pt>
                <c:pt idx="7600">
                  <c:v>986555194</c:v>
                </c:pt>
                <c:pt idx="7601">
                  <c:v>986683190</c:v>
                </c:pt>
                <c:pt idx="7602">
                  <c:v>986795575</c:v>
                </c:pt>
                <c:pt idx="7603">
                  <c:v>986920830</c:v>
                </c:pt>
                <c:pt idx="7604">
                  <c:v>987022589</c:v>
                </c:pt>
                <c:pt idx="7605">
                  <c:v>987130777</c:v>
                </c:pt>
                <c:pt idx="7606">
                  <c:v>987250438</c:v>
                </c:pt>
                <c:pt idx="7607">
                  <c:v>987360493</c:v>
                </c:pt>
                <c:pt idx="7608">
                  <c:v>987440610</c:v>
                </c:pt>
                <c:pt idx="7609">
                  <c:v>987507542</c:v>
                </c:pt>
                <c:pt idx="7610">
                  <c:v>987648509</c:v>
                </c:pt>
                <c:pt idx="7611">
                  <c:v>987780870</c:v>
                </c:pt>
                <c:pt idx="7612">
                  <c:v>987916752</c:v>
                </c:pt>
                <c:pt idx="7613">
                  <c:v>988022124</c:v>
                </c:pt>
                <c:pt idx="7614">
                  <c:v>988144512</c:v>
                </c:pt>
                <c:pt idx="7615">
                  <c:v>988275194</c:v>
                </c:pt>
                <c:pt idx="7616">
                  <c:v>988404280</c:v>
                </c:pt>
                <c:pt idx="7617">
                  <c:v>988496137</c:v>
                </c:pt>
                <c:pt idx="7618">
                  <c:v>988630990</c:v>
                </c:pt>
                <c:pt idx="7619">
                  <c:v>988779256</c:v>
                </c:pt>
                <c:pt idx="7620">
                  <c:v>988892897</c:v>
                </c:pt>
                <c:pt idx="7621">
                  <c:v>989017419</c:v>
                </c:pt>
                <c:pt idx="7622">
                  <c:v>989156600</c:v>
                </c:pt>
                <c:pt idx="7623">
                  <c:v>989265395</c:v>
                </c:pt>
                <c:pt idx="7624">
                  <c:v>989399936</c:v>
                </c:pt>
                <c:pt idx="7625">
                  <c:v>989526439</c:v>
                </c:pt>
                <c:pt idx="7626">
                  <c:v>989652120</c:v>
                </c:pt>
                <c:pt idx="7627">
                  <c:v>989763190</c:v>
                </c:pt>
                <c:pt idx="7628">
                  <c:v>989900583</c:v>
                </c:pt>
                <c:pt idx="7629">
                  <c:v>990047829</c:v>
                </c:pt>
                <c:pt idx="7630">
                  <c:v>990177975</c:v>
                </c:pt>
                <c:pt idx="7631">
                  <c:v>990312379</c:v>
                </c:pt>
                <c:pt idx="7632">
                  <c:v>990444231</c:v>
                </c:pt>
                <c:pt idx="7633">
                  <c:v>990592793</c:v>
                </c:pt>
                <c:pt idx="7634">
                  <c:v>990732215</c:v>
                </c:pt>
                <c:pt idx="7635">
                  <c:v>990850742</c:v>
                </c:pt>
                <c:pt idx="7636">
                  <c:v>990956146</c:v>
                </c:pt>
                <c:pt idx="7637">
                  <c:v>991077395</c:v>
                </c:pt>
                <c:pt idx="7638">
                  <c:v>991224645</c:v>
                </c:pt>
                <c:pt idx="7639">
                  <c:v>991359225</c:v>
                </c:pt>
                <c:pt idx="7640">
                  <c:v>991468677</c:v>
                </c:pt>
                <c:pt idx="7641">
                  <c:v>991615084</c:v>
                </c:pt>
                <c:pt idx="7642">
                  <c:v>991714659</c:v>
                </c:pt>
                <c:pt idx="7643">
                  <c:v>991823748</c:v>
                </c:pt>
                <c:pt idx="7644">
                  <c:v>991930242</c:v>
                </c:pt>
                <c:pt idx="7645">
                  <c:v>992058312</c:v>
                </c:pt>
                <c:pt idx="7646">
                  <c:v>992205513</c:v>
                </c:pt>
                <c:pt idx="7647">
                  <c:v>992358841</c:v>
                </c:pt>
                <c:pt idx="7648">
                  <c:v>992479891</c:v>
                </c:pt>
                <c:pt idx="7649">
                  <c:v>992567611</c:v>
                </c:pt>
                <c:pt idx="7650">
                  <c:v>992674447</c:v>
                </c:pt>
                <c:pt idx="7651">
                  <c:v>992787545</c:v>
                </c:pt>
                <c:pt idx="7652">
                  <c:v>992837112</c:v>
                </c:pt>
                <c:pt idx="7653">
                  <c:v>992925779</c:v>
                </c:pt>
                <c:pt idx="7654">
                  <c:v>993072882</c:v>
                </c:pt>
                <c:pt idx="7655">
                  <c:v>993189515</c:v>
                </c:pt>
                <c:pt idx="7656">
                  <c:v>993337481</c:v>
                </c:pt>
                <c:pt idx="7657">
                  <c:v>993487782</c:v>
                </c:pt>
                <c:pt idx="7658">
                  <c:v>993615847</c:v>
                </c:pt>
                <c:pt idx="7659">
                  <c:v>993763583</c:v>
                </c:pt>
                <c:pt idx="7660">
                  <c:v>993870928</c:v>
                </c:pt>
                <c:pt idx="7661">
                  <c:v>993959286</c:v>
                </c:pt>
                <c:pt idx="7662">
                  <c:v>994077822</c:v>
                </c:pt>
                <c:pt idx="7663">
                  <c:v>994202190</c:v>
                </c:pt>
                <c:pt idx="7664">
                  <c:v>994328229</c:v>
                </c:pt>
                <c:pt idx="7665">
                  <c:v>994514107</c:v>
                </c:pt>
                <c:pt idx="7666">
                  <c:v>994665282</c:v>
                </c:pt>
                <c:pt idx="7667">
                  <c:v>994786361</c:v>
                </c:pt>
                <c:pt idx="7668">
                  <c:v>994919688</c:v>
                </c:pt>
                <c:pt idx="7669">
                  <c:v>995058029</c:v>
                </c:pt>
                <c:pt idx="7670">
                  <c:v>995144294</c:v>
                </c:pt>
                <c:pt idx="7671">
                  <c:v>995297567</c:v>
                </c:pt>
                <c:pt idx="7672">
                  <c:v>995406900</c:v>
                </c:pt>
                <c:pt idx="7673">
                  <c:v>995549703</c:v>
                </c:pt>
                <c:pt idx="7674">
                  <c:v>995688512</c:v>
                </c:pt>
                <c:pt idx="7675">
                  <c:v>995825467</c:v>
                </c:pt>
                <c:pt idx="7676">
                  <c:v>995922918</c:v>
                </c:pt>
                <c:pt idx="7677">
                  <c:v>996031918</c:v>
                </c:pt>
                <c:pt idx="7678">
                  <c:v>996127554</c:v>
                </c:pt>
                <c:pt idx="7679">
                  <c:v>996242770</c:v>
                </c:pt>
                <c:pt idx="7680">
                  <c:v>996385684</c:v>
                </c:pt>
                <c:pt idx="7681">
                  <c:v>996503974</c:v>
                </c:pt>
                <c:pt idx="7682">
                  <c:v>996639810</c:v>
                </c:pt>
                <c:pt idx="7683">
                  <c:v>996787576</c:v>
                </c:pt>
                <c:pt idx="7684">
                  <c:v>996930578</c:v>
                </c:pt>
                <c:pt idx="7685">
                  <c:v>997087163</c:v>
                </c:pt>
                <c:pt idx="7686">
                  <c:v>997279671</c:v>
                </c:pt>
                <c:pt idx="7687">
                  <c:v>997415891</c:v>
                </c:pt>
                <c:pt idx="7688">
                  <c:v>997552267</c:v>
                </c:pt>
                <c:pt idx="7689">
                  <c:v>997684548</c:v>
                </c:pt>
                <c:pt idx="7690">
                  <c:v>997798222</c:v>
                </c:pt>
                <c:pt idx="7691">
                  <c:v>997915989</c:v>
                </c:pt>
                <c:pt idx="7692">
                  <c:v>998050024</c:v>
                </c:pt>
                <c:pt idx="7693">
                  <c:v>998172092</c:v>
                </c:pt>
                <c:pt idx="7694">
                  <c:v>998288168</c:v>
                </c:pt>
                <c:pt idx="7695">
                  <c:v>998396230</c:v>
                </c:pt>
                <c:pt idx="7696">
                  <c:v>998519092</c:v>
                </c:pt>
                <c:pt idx="7697">
                  <c:v>998614603</c:v>
                </c:pt>
                <c:pt idx="7698">
                  <c:v>998733563</c:v>
                </c:pt>
                <c:pt idx="7699">
                  <c:v>998838788</c:v>
                </c:pt>
                <c:pt idx="7700">
                  <c:v>998959901</c:v>
                </c:pt>
                <c:pt idx="7701">
                  <c:v>999083539</c:v>
                </c:pt>
                <c:pt idx="7702">
                  <c:v>999220128</c:v>
                </c:pt>
                <c:pt idx="7703">
                  <c:v>999337492</c:v>
                </c:pt>
                <c:pt idx="7704">
                  <c:v>999435733</c:v>
                </c:pt>
                <c:pt idx="7705">
                  <c:v>999556017</c:v>
                </c:pt>
                <c:pt idx="7706">
                  <c:v>999691219</c:v>
                </c:pt>
                <c:pt idx="7707">
                  <c:v>999824091</c:v>
                </c:pt>
                <c:pt idx="7708">
                  <c:v>999947837</c:v>
                </c:pt>
                <c:pt idx="7709">
                  <c:v>1000064234</c:v>
                </c:pt>
                <c:pt idx="7710">
                  <c:v>1000205107</c:v>
                </c:pt>
                <c:pt idx="7711">
                  <c:v>1000360559</c:v>
                </c:pt>
                <c:pt idx="7712">
                  <c:v>1000549811</c:v>
                </c:pt>
                <c:pt idx="7713">
                  <c:v>1000699513</c:v>
                </c:pt>
                <c:pt idx="7714">
                  <c:v>1000846739</c:v>
                </c:pt>
                <c:pt idx="7715">
                  <c:v>1000995358</c:v>
                </c:pt>
                <c:pt idx="7716">
                  <c:v>1001136231</c:v>
                </c:pt>
                <c:pt idx="7717">
                  <c:v>1001282441</c:v>
                </c:pt>
                <c:pt idx="7718">
                  <c:v>1001406699</c:v>
                </c:pt>
                <c:pt idx="7719">
                  <c:v>1001531793</c:v>
                </c:pt>
                <c:pt idx="7720">
                  <c:v>1001669906</c:v>
                </c:pt>
                <c:pt idx="7721">
                  <c:v>1001827183</c:v>
                </c:pt>
                <c:pt idx="7722">
                  <c:v>1001973928</c:v>
                </c:pt>
                <c:pt idx="7723">
                  <c:v>1002097690</c:v>
                </c:pt>
                <c:pt idx="7724">
                  <c:v>1002231632</c:v>
                </c:pt>
                <c:pt idx="7725">
                  <c:v>1002337304</c:v>
                </c:pt>
                <c:pt idx="7726">
                  <c:v>1002447385</c:v>
                </c:pt>
                <c:pt idx="7727">
                  <c:v>1002601589</c:v>
                </c:pt>
                <c:pt idx="7728">
                  <c:v>1002755074</c:v>
                </c:pt>
                <c:pt idx="7729">
                  <c:v>1002869025</c:v>
                </c:pt>
                <c:pt idx="7730">
                  <c:v>1002983945</c:v>
                </c:pt>
                <c:pt idx="7731">
                  <c:v>1003143830</c:v>
                </c:pt>
                <c:pt idx="7732">
                  <c:v>1003284502</c:v>
                </c:pt>
                <c:pt idx="7733">
                  <c:v>1003439740</c:v>
                </c:pt>
                <c:pt idx="7734">
                  <c:v>1003564360</c:v>
                </c:pt>
                <c:pt idx="7735">
                  <c:v>1003672150</c:v>
                </c:pt>
                <c:pt idx="7736">
                  <c:v>1003797187</c:v>
                </c:pt>
                <c:pt idx="7737">
                  <c:v>1003934937</c:v>
                </c:pt>
                <c:pt idx="7738">
                  <c:v>1004071336</c:v>
                </c:pt>
                <c:pt idx="7739">
                  <c:v>1004220208</c:v>
                </c:pt>
                <c:pt idx="7740">
                  <c:v>1004361521</c:v>
                </c:pt>
                <c:pt idx="7741">
                  <c:v>1004474278</c:v>
                </c:pt>
                <c:pt idx="7742">
                  <c:v>1004598655</c:v>
                </c:pt>
                <c:pt idx="7743">
                  <c:v>1004762565</c:v>
                </c:pt>
                <c:pt idx="7744">
                  <c:v>1004848588</c:v>
                </c:pt>
                <c:pt idx="7745">
                  <c:v>1004929256</c:v>
                </c:pt>
                <c:pt idx="7746">
                  <c:v>1005087695</c:v>
                </c:pt>
                <c:pt idx="7747">
                  <c:v>1005211363</c:v>
                </c:pt>
                <c:pt idx="7748">
                  <c:v>1005350468</c:v>
                </c:pt>
                <c:pt idx="7749">
                  <c:v>1005483112</c:v>
                </c:pt>
                <c:pt idx="7750">
                  <c:v>1005600222</c:v>
                </c:pt>
                <c:pt idx="7751">
                  <c:v>1005706826</c:v>
                </c:pt>
                <c:pt idx="7752">
                  <c:v>1005825488</c:v>
                </c:pt>
                <c:pt idx="7753">
                  <c:v>1005947706</c:v>
                </c:pt>
                <c:pt idx="7754">
                  <c:v>1006089222</c:v>
                </c:pt>
                <c:pt idx="7755">
                  <c:v>1006186962</c:v>
                </c:pt>
                <c:pt idx="7756">
                  <c:v>1006346255</c:v>
                </c:pt>
                <c:pt idx="7757">
                  <c:v>1006496135</c:v>
                </c:pt>
                <c:pt idx="7758">
                  <c:v>1006652064</c:v>
                </c:pt>
                <c:pt idx="7759">
                  <c:v>1006805297</c:v>
                </c:pt>
                <c:pt idx="7760">
                  <c:v>1006987929</c:v>
                </c:pt>
                <c:pt idx="7761">
                  <c:v>1007131095</c:v>
                </c:pt>
                <c:pt idx="7762">
                  <c:v>1007277738</c:v>
                </c:pt>
                <c:pt idx="7763">
                  <c:v>1007407840</c:v>
                </c:pt>
                <c:pt idx="7764">
                  <c:v>1007531110</c:v>
                </c:pt>
                <c:pt idx="7765">
                  <c:v>1007651401</c:v>
                </c:pt>
                <c:pt idx="7766">
                  <c:v>1007767484</c:v>
                </c:pt>
                <c:pt idx="7767">
                  <c:v>1007914102</c:v>
                </c:pt>
                <c:pt idx="7768">
                  <c:v>1008020522</c:v>
                </c:pt>
                <c:pt idx="7769">
                  <c:v>1008128127</c:v>
                </c:pt>
                <c:pt idx="7770">
                  <c:v>1008256563</c:v>
                </c:pt>
                <c:pt idx="7771">
                  <c:v>1008377316</c:v>
                </c:pt>
                <c:pt idx="7772">
                  <c:v>1008537001</c:v>
                </c:pt>
                <c:pt idx="7773">
                  <c:v>1008670119</c:v>
                </c:pt>
                <c:pt idx="7774">
                  <c:v>1008766528</c:v>
                </c:pt>
                <c:pt idx="7775">
                  <c:v>1008917433</c:v>
                </c:pt>
                <c:pt idx="7776">
                  <c:v>1009071165</c:v>
                </c:pt>
                <c:pt idx="7777">
                  <c:v>1009193542</c:v>
                </c:pt>
                <c:pt idx="7778">
                  <c:v>1009357739</c:v>
                </c:pt>
                <c:pt idx="7779">
                  <c:v>1009474757</c:v>
                </c:pt>
                <c:pt idx="7780">
                  <c:v>1009584178</c:v>
                </c:pt>
                <c:pt idx="7781">
                  <c:v>1009683055</c:v>
                </c:pt>
                <c:pt idx="7782">
                  <c:v>1009844800</c:v>
                </c:pt>
                <c:pt idx="7783">
                  <c:v>1010007998</c:v>
                </c:pt>
                <c:pt idx="7784">
                  <c:v>1010125331</c:v>
                </c:pt>
                <c:pt idx="7785">
                  <c:v>1010278030</c:v>
                </c:pt>
                <c:pt idx="7786">
                  <c:v>1010430757</c:v>
                </c:pt>
                <c:pt idx="7787">
                  <c:v>1010571069</c:v>
                </c:pt>
                <c:pt idx="7788">
                  <c:v>1010690149</c:v>
                </c:pt>
                <c:pt idx="7789">
                  <c:v>1010798712</c:v>
                </c:pt>
                <c:pt idx="7790">
                  <c:v>1010916210</c:v>
                </c:pt>
                <c:pt idx="7791">
                  <c:v>1011058409</c:v>
                </c:pt>
                <c:pt idx="7792">
                  <c:v>1011195485</c:v>
                </c:pt>
                <c:pt idx="7793">
                  <c:v>1011342392</c:v>
                </c:pt>
                <c:pt idx="7794">
                  <c:v>1011475955</c:v>
                </c:pt>
                <c:pt idx="7795">
                  <c:v>1011625815</c:v>
                </c:pt>
                <c:pt idx="7796">
                  <c:v>1011732513</c:v>
                </c:pt>
                <c:pt idx="7797">
                  <c:v>1011852965</c:v>
                </c:pt>
                <c:pt idx="7798">
                  <c:v>1012013998</c:v>
                </c:pt>
                <c:pt idx="7799">
                  <c:v>1012134582</c:v>
                </c:pt>
                <c:pt idx="7800">
                  <c:v>1012275916</c:v>
                </c:pt>
                <c:pt idx="7801">
                  <c:v>1012400332</c:v>
                </c:pt>
                <c:pt idx="7802">
                  <c:v>1012523632</c:v>
                </c:pt>
                <c:pt idx="7803">
                  <c:v>1012623537</c:v>
                </c:pt>
                <c:pt idx="7804">
                  <c:v>1012755603</c:v>
                </c:pt>
                <c:pt idx="7805">
                  <c:v>1012875546</c:v>
                </c:pt>
                <c:pt idx="7806">
                  <c:v>1012965011</c:v>
                </c:pt>
                <c:pt idx="7807">
                  <c:v>1013085072</c:v>
                </c:pt>
                <c:pt idx="7808">
                  <c:v>1013209580</c:v>
                </c:pt>
                <c:pt idx="7809">
                  <c:v>1013326524</c:v>
                </c:pt>
                <c:pt idx="7810">
                  <c:v>1013480926</c:v>
                </c:pt>
                <c:pt idx="7811">
                  <c:v>1013606186</c:v>
                </c:pt>
                <c:pt idx="7812">
                  <c:v>1013705042</c:v>
                </c:pt>
                <c:pt idx="7813">
                  <c:v>1013858127</c:v>
                </c:pt>
                <c:pt idx="7814">
                  <c:v>1013974143</c:v>
                </c:pt>
                <c:pt idx="7815">
                  <c:v>1014060263</c:v>
                </c:pt>
                <c:pt idx="7816">
                  <c:v>1014214304</c:v>
                </c:pt>
                <c:pt idx="7817">
                  <c:v>1014356941</c:v>
                </c:pt>
                <c:pt idx="7818">
                  <c:v>1014468481</c:v>
                </c:pt>
                <c:pt idx="7819">
                  <c:v>1014618771</c:v>
                </c:pt>
                <c:pt idx="7820">
                  <c:v>1014746124</c:v>
                </c:pt>
                <c:pt idx="7821">
                  <c:v>1014885493</c:v>
                </c:pt>
                <c:pt idx="7822">
                  <c:v>1015018279</c:v>
                </c:pt>
                <c:pt idx="7823">
                  <c:v>1015142855</c:v>
                </c:pt>
                <c:pt idx="7824">
                  <c:v>1015248091</c:v>
                </c:pt>
                <c:pt idx="7825">
                  <c:v>1015366441</c:v>
                </c:pt>
                <c:pt idx="7826">
                  <c:v>1015514848</c:v>
                </c:pt>
                <c:pt idx="7827">
                  <c:v>1015631186</c:v>
                </c:pt>
                <c:pt idx="7828">
                  <c:v>1015780005</c:v>
                </c:pt>
                <c:pt idx="7829">
                  <c:v>1015919765</c:v>
                </c:pt>
                <c:pt idx="7830">
                  <c:v>1016056746</c:v>
                </c:pt>
                <c:pt idx="7831">
                  <c:v>1016214955</c:v>
                </c:pt>
                <c:pt idx="7832">
                  <c:v>1016349121</c:v>
                </c:pt>
                <c:pt idx="7833">
                  <c:v>1016454063</c:v>
                </c:pt>
                <c:pt idx="7834">
                  <c:v>1016580839</c:v>
                </c:pt>
                <c:pt idx="7835">
                  <c:v>1016714236</c:v>
                </c:pt>
                <c:pt idx="7836">
                  <c:v>1016887888</c:v>
                </c:pt>
                <c:pt idx="7837">
                  <c:v>1017022548</c:v>
                </c:pt>
                <c:pt idx="7838">
                  <c:v>1017146725</c:v>
                </c:pt>
                <c:pt idx="7839">
                  <c:v>1017265195</c:v>
                </c:pt>
                <c:pt idx="7840">
                  <c:v>1017396232</c:v>
                </c:pt>
                <c:pt idx="7841">
                  <c:v>1017519625</c:v>
                </c:pt>
                <c:pt idx="7842">
                  <c:v>1017662963</c:v>
                </c:pt>
                <c:pt idx="7843">
                  <c:v>1017790222</c:v>
                </c:pt>
                <c:pt idx="7844">
                  <c:v>1017915422</c:v>
                </c:pt>
                <c:pt idx="7845">
                  <c:v>1017989449</c:v>
                </c:pt>
                <c:pt idx="7846">
                  <c:v>1018084531</c:v>
                </c:pt>
                <c:pt idx="7847">
                  <c:v>1018200716</c:v>
                </c:pt>
                <c:pt idx="7848">
                  <c:v>1018325807</c:v>
                </c:pt>
                <c:pt idx="7849">
                  <c:v>1018432092</c:v>
                </c:pt>
                <c:pt idx="7850">
                  <c:v>1018575128</c:v>
                </c:pt>
                <c:pt idx="7851">
                  <c:v>1018675527</c:v>
                </c:pt>
                <c:pt idx="7852">
                  <c:v>1018819444</c:v>
                </c:pt>
                <c:pt idx="7853">
                  <c:v>1018942484</c:v>
                </c:pt>
                <c:pt idx="7854">
                  <c:v>1019074084</c:v>
                </c:pt>
                <c:pt idx="7855">
                  <c:v>1019234840</c:v>
                </c:pt>
                <c:pt idx="7856">
                  <c:v>1019360124</c:v>
                </c:pt>
                <c:pt idx="7857">
                  <c:v>1019464055</c:v>
                </c:pt>
                <c:pt idx="7858">
                  <c:v>1019625240</c:v>
                </c:pt>
                <c:pt idx="7859">
                  <c:v>1019738802</c:v>
                </c:pt>
                <c:pt idx="7860">
                  <c:v>1019881966</c:v>
                </c:pt>
                <c:pt idx="7861">
                  <c:v>1020042932</c:v>
                </c:pt>
                <c:pt idx="7862">
                  <c:v>1020186458</c:v>
                </c:pt>
                <c:pt idx="7863">
                  <c:v>1020304668</c:v>
                </c:pt>
                <c:pt idx="7864">
                  <c:v>1020464868</c:v>
                </c:pt>
                <c:pt idx="7865">
                  <c:v>1020587901</c:v>
                </c:pt>
                <c:pt idx="7866">
                  <c:v>1020679901</c:v>
                </c:pt>
                <c:pt idx="7867">
                  <c:v>1020816757</c:v>
                </c:pt>
                <c:pt idx="7868">
                  <c:v>1020946796</c:v>
                </c:pt>
                <c:pt idx="7869">
                  <c:v>1021059805</c:v>
                </c:pt>
                <c:pt idx="7870">
                  <c:v>1021211378</c:v>
                </c:pt>
                <c:pt idx="7871">
                  <c:v>1021334809</c:v>
                </c:pt>
                <c:pt idx="7872">
                  <c:v>1021458931</c:v>
                </c:pt>
                <c:pt idx="7873">
                  <c:v>1021577954</c:v>
                </c:pt>
                <c:pt idx="7874">
                  <c:v>1021692913</c:v>
                </c:pt>
                <c:pt idx="7875">
                  <c:v>1021805112</c:v>
                </c:pt>
                <c:pt idx="7876">
                  <c:v>1021940581</c:v>
                </c:pt>
                <c:pt idx="7877">
                  <c:v>1022053553</c:v>
                </c:pt>
                <c:pt idx="7878">
                  <c:v>1022211165</c:v>
                </c:pt>
                <c:pt idx="7879">
                  <c:v>1022375419</c:v>
                </c:pt>
                <c:pt idx="7880">
                  <c:v>1022491652</c:v>
                </c:pt>
                <c:pt idx="7881">
                  <c:v>1022637513</c:v>
                </c:pt>
                <c:pt idx="7882">
                  <c:v>1022789286</c:v>
                </c:pt>
                <c:pt idx="7883">
                  <c:v>1022909944</c:v>
                </c:pt>
                <c:pt idx="7884">
                  <c:v>1023027745</c:v>
                </c:pt>
                <c:pt idx="7885">
                  <c:v>1023181126</c:v>
                </c:pt>
                <c:pt idx="7886">
                  <c:v>1023278004</c:v>
                </c:pt>
                <c:pt idx="7887">
                  <c:v>1023405495</c:v>
                </c:pt>
                <c:pt idx="7888">
                  <c:v>1023535512</c:v>
                </c:pt>
                <c:pt idx="7889">
                  <c:v>1023643380</c:v>
                </c:pt>
                <c:pt idx="7890">
                  <c:v>1023780068</c:v>
                </c:pt>
                <c:pt idx="7891">
                  <c:v>1023913897</c:v>
                </c:pt>
                <c:pt idx="7892">
                  <c:v>1024047310</c:v>
                </c:pt>
                <c:pt idx="7893">
                  <c:v>1024156049</c:v>
                </c:pt>
                <c:pt idx="7894">
                  <c:v>1024280834</c:v>
                </c:pt>
                <c:pt idx="7895">
                  <c:v>1024418647</c:v>
                </c:pt>
                <c:pt idx="7896">
                  <c:v>1024522814</c:v>
                </c:pt>
                <c:pt idx="7897">
                  <c:v>1024634015</c:v>
                </c:pt>
                <c:pt idx="7898">
                  <c:v>1024746372</c:v>
                </c:pt>
                <c:pt idx="7899">
                  <c:v>1024853361</c:v>
                </c:pt>
                <c:pt idx="7900">
                  <c:v>1024998710</c:v>
                </c:pt>
                <c:pt idx="7901">
                  <c:v>1025111975</c:v>
                </c:pt>
                <c:pt idx="7902">
                  <c:v>1025274135</c:v>
                </c:pt>
                <c:pt idx="7903">
                  <c:v>1025419145</c:v>
                </c:pt>
                <c:pt idx="7904">
                  <c:v>1025546714</c:v>
                </c:pt>
                <c:pt idx="7905">
                  <c:v>1025655274</c:v>
                </c:pt>
                <c:pt idx="7906">
                  <c:v>1025750330</c:v>
                </c:pt>
                <c:pt idx="7907">
                  <c:v>1025895554</c:v>
                </c:pt>
                <c:pt idx="7908">
                  <c:v>1026055451</c:v>
                </c:pt>
                <c:pt idx="7909">
                  <c:v>1026223735</c:v>
                </c:pt>
                <c:pt idx="7910">
                  <c:v>1026354311</c:v>
                </c:pt>
                <c:pt idx="7911">
                  <c:v>1026486934</c:v>
                </c:pt>
                <c:pt idx="7912">
                  <c:v>1026626087</c:v>
                </c:pt>
                <c:pt idx="7913">
                  <c:v>1026776648</c:v>
                </c:pt>
                <c:pt idx="7914">
                  <c:v>1026887658</c:v>
                </c:pt>
                <c:pt idx="7915">
                  <c:v>1027020120</c:v>
                </c:pt>
                <c:pt idx="7916">
                  <c:v>1027134156</c:v>
                </c:pt>
                <c:pt idx="7917">
                  <c:v>1027255635</c:v>
                </c:pt>
                <c:pt idx="7918">
                  <c:v>1027389990</c:v>
                </c:pt>
                <c:pt idx="7919">
                  <c:v>1027503918</c:v>
                </c:pt>
                <c:pt idx="7920">
                  <c:v>1027637877</c:v>
                </c:pt>
                <c:pt idx="7921">
                  <c:v>1027777430</c:v>
                </c:pt>
                <c:pt idx="7922">
                  <c:v>1027867972</c:v>
                </c:pt>
                <c:pt idx="7923">
                  <c:v>1028034020</c:v>
                </c:pt>
                <c:pt idx="7924">
                  <c:v>1028192167</c:v>
                </c:pt>
                <c:pt idx="7925">
                  <c:v>1028329092</c:v>
                </c:pt>
                <c:pt idx="7926">
                  <c:v>1028461961</c:v>
                </c:pt>
                <c:pt idx="7927">
                  <c:v>1028578275</c:v>
                </c:pt>
                <c:pt idx="7928">
                  <c:v>1028728417</c:v>
                </c:pt>
                <c:pt idx="7929">
                  <c:v>1028850587</c:v>
                </c:pt>
                <c:pt idx="7930">
                  <c:v>1028994773</c:v>
                </c:pt>
                <c:pt idx="7931">
                  <c:v>1029089494</c:v>
                </c:pt>
                <c:pt idx="7932">
                  <c:v>1029202266</c:v>
                </c:pt>
                <c:pt idx="7933">
                  <c:v>1029311036</c:v>
                </c:pt>
                <c:pt idx="7934">
                  <c:v>1029472475</c:v>
                </c:pt>
                <c:pt idx="7935">
                  <c:v>1029591760</c:v>
                </c:pt>
                <c:pt idx="7936">
                  <c:v>1029754934</c:v>
                </c:pt>
                <c:pt idx="7937">
                  <c:v>1029900251</c:v>
                </c:pt>
                <c:pt idx="7938">
                  <c:v>1029995907</c:v>
                </c:pt>
                <c:pt idx="7939">
                  <c:v>1030130860</c:v>
                </c:pt>
                <c:pt idx="7940">
                  <c:v>1030279026</c:v>
                </c:pt>
                <c:pt idx="7941">
                  <c:v>1030361765</c:v>
                </c:pt>
                <c:pt idx="7942">
                  <c:v>1030458568</c:v>
                </c:pt>
                <c:pt idx="7943">
                  <c:v>1030620110</c:v>
                </c:pt>
                <c:pt idx="7944">
                  <c:v>1030773149</c:v>
                </c:pt>
                <c:pt idx="7945">
                  <c:v>1030905746</c:v>
                </c:pt>
                <c:pt idx="7946">
                  <c:v>1031023546</c:v>
                </c:pt>
                <c:pt idx="7947">
                  <c:v>1031163272</c:v>
                </c:pt>
                <c:pt idx="7948">
                  <c:v>1031325117</c:v>
                </c:pt>
                <c:pt idx="7949">
                  <c:v>1031451333</c:v>
                </c:pt>
                <c:pt idx="7950">
                  <c:v>1031571721</c:v>
                </c:pt>
                <c:pt idx="7951">
                  <c:v>1031703652</c:v>
                </c:pt>
                <c:pt idx="7952">
                  <c:v>1031858275</c:v>
                </c:pt>
                <c:pt idx="7953">
                  <c:v>1032013667</c:v>
                </c:pt>
                <c:pt idx="7954">
                  <c:v>1032173758</c:v>
                </c:pt>
                <c:pt idx="7955">
                  <c:v>1032348401</c:v>
                </c:pt>
                <c:pt idx="7956">
                  <c:v>1032523097</c:v>
                </c:pt>
                <c:pt idx="7957">
                  <c:v>1032653292</c:v>
                </c:pt>
                <c:pt idx="7958">
                  <c:v>1032795069</c:v>
                </c:pt>
                <c:pt idx="7959">
                  <c:v>1032908548</c:v>
                </c:pt>
                <c:pt idx="7960">
                  <c:v>1033067182</c:v>
                </c:pt>
                <c:pt idx="7961">
                  <c:v>1033192684</c:v>
                </c:pt>
                <c:pt idx="7962">
                  <c:v>1033347687</c:v>
                </c:pt>
                <c:pt idx="7963">
                  <c:v>1033470971</c:v>
                </c:pt>
                <c:pt idx="7964">
                  <c:v>1033567842</c:v>
                </c:pt>
                <c:pt idx="7965">
                  <c:v>1033709551</c:v>
                </c:pt>
                <c:pt idx="7966">
                  <c:v>1033845615</c:v>
                </c:pt>
                <c:pt idx="7967">
                  <c:v>1033992869</c:v>
                </c:pt>
                <c:pt idx="7968">
                  <c:v>1034154073</c:v>
                </c:pt>
                <c:pt idx="7969">
                  <c:v>1034275146</c:v>
                </c:pt>
                <c:pt idx="7970">
                  <c:v>1034442298</c:v>
                </c:pt>
                <c:pt idx="7971">
                  <c:v>1034606930</c:v>
                </c:pt>
                <c:pt idx="7972">
                  <c:v>1034749732</c:v>
                </c:pt>
                <c:pt idx="7973">
                  <c:v>1034906789</c:v>
                </c:pt>
                <c:pt idx="7974">
                  <c:v>1035022098</c:v>
                </c:pt>
                <c:pt idx="7975">
                  <c:v>1035118301</c:v>
                </c:pt>
                <c:pt idx="7976">
                  <c:v>1035198943</c:v>
                </c:pt>
                <c:pt idx="7977">
                  <c:v>1035318506</c:v>
                </c:pt>
                <c:pt idx="7978">
                  <c:v>1035464243</c:v>
                </c:pt>
                <c:pt idx="7979">
                  <c:v>1035575594</c:v>
                </c:pt>
                <c:pt idx="7980">
                  <c:v>1035704846</c:v>
                </c:pt>
                <c:pt idx="7981">
                  <c:v>1035877765</c:v>
                </c:pt>
                <c:pt idx="7982">
                  <c:v>1036026197</c:v>
                </c:pt>
                <c:pt idx="7983">
                  <c:v>1036153760</c:v>
                </c:pt>
                <c:pt idx="7984">
                  <c:v>1036262261</c:v>
                </c:pt>
                <c:pt idx="7985">
                  <c:v>1036376235</c:v>
                </c:pt>
                <c:pt idx="7986">
                  <c:v>1036549767</c:v>
                </c:pt>
                <c:pt idx="7987">
                  <c:v>1036686526</c:v>
                </c:pt>
                <c:pt idx="7988">
                  <c:v>1036850978</c:v>
                </c:pt>
                <c:pt idx="7989">
                  <c:v>1036995545</c:v>
                </c:pt>
                <c:pt idx="7990">
                  <c:v>1037152961</c:v>
                </c:pt>
                <c:pt idx="7991">
                  <c:v>1037256550</c:v>
                </c:pt>
                <c:pt idx="7992">
                  <c:v>1037388903</c:v>
                </c:pt>
                <c:pt idx="7993">
                  <c:v>1037548593</c:v>
                </c:pt>
                <c:pt idx="7994">
                  <c:v>1037678746</c:v>
                </c:pt>
                <c:pt idx="7995">
                  <c:v>1037809037</c:v>
                </c:pt>
                <c:pt idx="7996">
                  <c:v>1037934529</c:v>
                </c:pt>
                <c:pt idx="7997">
                  <c:v>1038035982</c:v>
                </c:pt>
                <c:pt idx="7998">
                  <c:v>1038132565</c:v>
                </c:pt>
                <c:pt idx="7999">
                  <c:v>1038260641</c:v>
                </c:pt>
                <c:pt idx="8000">
                  <c:v>1038376639</c:v>
                </c:pt>
                <c:pt idx="8001">
                  <c:v>1038470128</c:v>
                </c:pt>
                <c:pt idx="8002">
                  <c:v>1038578076</c:v>
                </c:pt>
                <c:pt idx="8003">
                  <c:v>1038678313</c:v>
                </c:pt>
                <c:pt idx="8004">
                  <c:v>1038769011</c:v>
                </c:pt>
                <c:pt idx="8005">
                  <c:v>1038901762</c:v>
                </c:pt>
                <c:pt idx="8006">
                  <c:v>1039027011</c:v>
                </c:pt>
                <c:pt idx="8007">
                  <c:v>1039128964</c:v>
                </c:pt>
                <c:pt idx="8008">
                  <c:v>1039238025</c:v>
                </c:pt>
                <c:pt idx="8009">
                  <c:v>1039427955</c:v>
                </c:pt>
                <c:pt idx="8010">
                  <c:v>1039537771</c:v>
                </c:pt>
                <c:pt idx="8011">
                  <c:v>1039663177</c:v>
                </c:pt>
                <c:pt idx="8012">
                  <c:v>1039837650</c:v>
                </c:pt>
                <c:pt idx="8013">
                  <c:v>1039966167</c:v>
                </c:pt>
                <c:pt idx="8014">
                  <c:v>1040117753</c:v>
                </c:pt>
                <c:pt idx="8015">
                  <c:v>1040241077</c:v>
                </c:pt>
                <c:pt idx="8016">
                  <c:v>1040382417</c:v>
                </c:pt>
                <c:pt idx="8017">
                  <c:v>1040501732</c:v>
                </c:pt>
                <c:pt idx="8018">
                  <c:v>1040618698</c:v>
                </c:pt>
                <c:pt idx="8019">
                  <c:v>1040701172</c:v>
                </c:pt>
                <c:pt idx="8020">
                  <c:v>1040846267</c:v>
                </c:pt>
                <c:pt idx="8021">
                  <c:v>1040982312</c:v>
                </c:pt>
                <c:pt idx="8022">
                  <c:v>1041105954</c:v>
                </c:pt>
                <c:pt idx="8023">
                  <c:v>1041263357</c:v>
                </c:pt>
                <c:pt idx="8024">
                  <c:v>1041378881</c:v>
                </c:pt>
                <c:pt idx="8025">
                  <c:v>1041513171</c:v>
                </c:pt>
                <c:pt idx="8026">
                  <c:v>1041659014</c:v>
                </c:pt>
                <c:pt idx="8027">
                  <c:v>1041792767</c:v>
                </c:pt>
                <c:pt idx="8028">
                  <c:v>1041900865</c:v>
                </c:pt>
                <c:pt idx="8029">
                  <c:v>1042009206</c:v>
                </c:pt>
                <c:pt idx="8030">
                  <c:v>1042176799</c:v>
                </c:pt>
                <c:pt idx="8031">
                  <c:v>1042310919</c:v>
                </c:pt>
                <c:pt idx="8032">
                  <c:v>1042444675</c:v>
                </c:pt>
                <c:pt idx="8033">
                  <c:v>1042596373</c:v>
                </c:pt>
                <c:pt idx="8034">
                  <c:v>1042709828</c:v>
                </c:pt>
                <c:pt idx="8035">
                  <c:v>1042820160</c:v>
                </c:pt>
                <c:pt idx="8036">
                  <c:v>1042947431</c:v>
                </c:pt>
                <c:pt idx="8037">
                  <c:v>1043086764</c:v>
                </c:pt>
                <c:pt idx="8038">
                  <c:v>1043228413</c:v>
                </c:pt>
                <c:pt idx="8039">
                  <c:v>1043338852</c:v>
                </c:pt>
                <c:pt idx="8040">
                  <c:v>1043461630</c:v>
                </c:pt>
                <c:pt idx="8041">
                  <c:v>1043524379</c:v>
                </c:pt>
                <c:pt idx="8042">
                  <c:v>1043667185</c:v>
                </c:pt>
                <c:pt idx="8043">
                  <c:v>1043812140</c:v>
                </c:pt>
                <c:pt idx="8044">
                  <c:v>1043916068</c:v>
                </c:pt>
                <c:pt idx="8045">
                  <c:v>1044019192</c:v>
                </c:pt>
                <c:pt idx="8046">
                  <c:v>1044145624</c:v>
                </c:pt>
                <c:pt idx="8047">
                  <c:v>1044348848</c:v>
                </c:pt>
                <c:pt idx="8048">
                  <c:v>1044462396</c:v>
                </c:pt>
                <c:pt idx="8049">
                  <c:v>1044584907</c:v>
                </c:pt>
                <c:pt idx="8050">
                  <c:v>1044708684</c:v>
                </c:pt>
                <c:pt idx="8051">
                  <c:v>1044836910</c:v>
                </c:pt>
                <c:pt idx="8052">
                  <c:v>1044923172</c:v>
                </c:pt>
                <c:pt idx="8053">
                  <c:v>1045080739</c:v>
                </c:pt>
                <c:pt idx="8054">
                  <c:v>1045218703</c:v>
                </c:pt>
                <c:pt idx="8055">
                  <c:v>1045338142</c:v>
                </c:pt>
                <c:pt idx="8056">
                  <c:v>1045473223</c:v>
                </c:pt>
                <c:pt idx="8057">
                  <c:v>1045622155</c:v>
                </c:pt>
                <c:pt idx="8058">
                  <c:v>1045757211</c:v>
                </c:pt>
                <c:pt idx="8059">
                  <c:v>1045912698</c:v>
                </c:pt>
                <c:pt idx="8060">
                  <c:v>1046052511</c:v>
                </c:pt>
                <c:pt idx="8061">
                  <c:v>1046127160</c:v>
                </c:pt>
                <c:pt idx="8062">
                  <c:v>1046287699</c:v>
                </c:pt>
                <c:pt idx="8063">
                  <c:v>1046443859</c:v>
                </c:pt>
                <c:pt idx="8064">
                  <c:v>1046568756</c:v>
                </c:pt>
                <c:pt idx="8065">
                  <c:v>1046701507</c:v>
                </c:pt>
                <c:pt idx="8066">
                  <c:v>1046852606</c:v>
                </c:pt>
                <c:pt idx="8067">
                  <c:v>1046973666</c:v>
                </c:pt>
                <c:pt idx="8068">
                  <c:v>1047081444</c:v>
                </c:pt>
                <c:pt idx="8069">
                  <c:v>1047200314</c:v>
                </c:pt>
                <c:pt idx="8070">
                  <c:v>1047323751</c:v>
                </c:pt>
                <c:pt idx="8071">
                  <c:v>1047424113</c:v>
                </c:pt>
                <c:pt idx="8072">
                  <c:v>1047519832</c:v>
                </c:pt>
                <c:pt idx="8073">
                  <c:v>1047673276</c:v>
                </c:pt>
                <c:pt idx="8074">
                  <c:v>1047819820</c:v>
                </c:pt>
                <c:pt idx="8075">
                  <c:v>1047940143</c:v>
                </c:pt>
                <c:pt idx="8076">
                  <c:v>1048089767</c:v>
                </c:pt>
                <c:pt idx="8077">
                  <c:v>1048222327</c:v>
                </c:pt>
                <c:pt idx="8078">
                  <c:v>1048341966</c:v>
                </c:pt>
                <c:pt idx="8079">
                  <c:v>1048487876</c:v>
                </c:pt>
                <c:pt idx="8080">
                  <c:v>1048634100</c:v>
                </c:pt>
                <c:pt idx="8081">
                  <c:v>1048750153</c:v>
                </c:pt>
                <c:pt idx="8082">
                  <c:v>1048894384</c:v>
                </c:pt>
                <c:pt idx="8083">
                  <c:v>1049016151</c:v>
                </c:pt>
                <c:pt idx="8084">
                  <c:v>1049117989</c:v>
                </c:pt>
                <c:pt idx="8085">
                  <c:v>1049232618</c:v>
                </c:pt>
                <c:pt idx="8086">
                  <c:v>1049374985</c:v>
                </c:pt>
                <c:pt idx="8087">
                  <c:v>1049507324</c:v>
                </c:pt>
                <c:pt idx="8088">
                  <c:v>1049617614</c:v>
                </c:pt>
                <c:pt idx="8089">
                  <c:v>1049732618</c:v>
                </c:pt>
                <c:pt idx="8090">
                  <c:v>1049841671</c:v>
                </c:pt>
                <c:pt idx="8091">
                  <c:v>1049953792</c:v>
                </c:pt>
                <c:pt idx="8092">
                  <c:v>1050080824</c:v>
                </c:pt>
                <c:pt idx="8093">
                  <c:v>1050212482</c:v>
                </c:pt>
                <c:pt idx="8094">
                  <c:v>1050323605</c:v>
                </c:pt>
                <c:pt idx="8095">
                  <c:v>1050453843</c:v>
                </c:pt>
                <c:pt idx="8096">
                  <c:v>1050578046</c:v>
                </c:pt>
                <c:pt idx="8097">
                  <c:v>1050726932</c:v>
                </c:pt>
                <c:pt idx="8098">
                  <c:v>1050828018</c:v>
                </c:pt>
                <c:pt idx="8099">
                  <c:v>1050941900</c:v>
                </c:pt>
                <c:pt idx="8100">
                  <c:v>1051058282</c:v>
                </c:pt>
                <c:pt idx="8101">
                  <c:v>1051161732</c:v>
                </c:pt>
                <c:pt idx="8102">
                  <c:v>1051265185</c:v>
                </c:pt>
                <c:pt idx="8103">
                  <c:v>1051403315</c:v>
                </c:pt>
                <c:pt idx="8104">
                  <c:v>1051554388</c:v>
                </c:pt>
                <c:pt idx="8105">
                  <c:v>1051694717</c:v>
                </c:pt>
                <c:pt idx="8106">
                  <c:v>1051809282</c:v>
                </c:pt>
                <c:pt idx="8107">
                  <c:v>1051933701</c:v>
                </c:pt>
                <c:pt idx="8108">
                  <c:v>1052088018</c:v>
                </c:pt>
                <c:pt idx="8109">
                  <c:v>1052228136</c:v>
                </c:pt>
                <c:pt idx="8110">
                  <c:v>1052344601</c:v>
                </c:pt>
                <c:pt idx="8111">
                  <c:v>1052442715</c:v>
                </c:pt>
                <c:pt idx="8112">
                  <c:v>1052583020</c:v>
                </c:pt>
                <c:pt idx="8113">
                  <c:v>1052713901</c:v>
                </c:pt>
                <c:pt idx="8114">
                  <c:v>1052851655</c:v>
                </c:pt>
                <c:pt idx="8115">
                  <c:v>1052983080</c:v>
                </c:pt>
                <c:pt idx="8116">
                  <c:v>1053082431</c:v>
                </c:pt>
                <c:pt idx="8117">
                  <c:v>1053232860</c:v>
                </c:pt>
                <c:pt idx="8118">
                  <c:v>1053338053</c:v>
                </c:pt>
                <c:pt idx="8119">
                  <c:v>1053445076</c:v>
                </c:pt>
                <c:pt idx="8120">
                  <c:v>1053619097</c:v>
                </c:pt>
                <c:pt idx="8121">
                  <c:v>1053767509</c:v>
                </c:pt>
                <c:pt idx="8122">
                  <c:v>1053919168</c:v>
                </c:pt>
                <c:pt idx="8123">
                  <c:v>1054032898</c:v>
                </c:pt>
                <c:pt idx="8124">
                  <c:v>1054172033</c:v>
                </c:pt>
                <c:pt idx="8125">
                  <c:v>1054310514</c:v>
                </c:pt>
                <c:pt idx="8126">
                  <c:v>1054420029</c:v>
                </c:pt>
                <c:pt idx="8127">
                  <c:v>1054541878</c:v>
                </c:pt>
                <c:pt idx="8128">
                  <c:v>1054633781</c:v>
                </c:pt>
                <c:pt idx="8129">
                  <c:v>1054784807</c:v>
                </c:pt>
                <c:pt idx="8130">
                  <c:v>1054934551</c:v>
                </c:pt>
                <c:pt idx="8131">
                  <c:v>1055099644</c:v>
                </c:pt>
                <c:pt idx="8132">
                  <c:v>1055279509</c:v>
                </c:pt>
                <c:pt idx="8133">
                  <c:v>1055424815</c:v>
                </c:pt>
                <c:pt idx="8134">
                  <c:v>1055542247</c:v>
                </c:pt>
                <c:pt idx="8135">
                  <c:v>1055697605</c:v>
                </c:pt>
                <c:pt idx="8136">
                  <c:v>1055810126</c:v>
                </c:pt>
                <c:pt idx="8137">
                  <c:v>1055889954</c:v>
                </c:pt>
                <c:pt idx="8138">
                  <c:v>1056052641</c:v>
                </c:pt>
                <c:pt idx="8139">
                  <c:v>1056211266</c:v>
                </c:pt>
                <c:pt idx="8140">
                  <c:v>1056368194</c:v>
                </c:pt>
                <c:pt idx="8141">
                  <c:v>1056503666</c:v>
                </c:pt>
                <c:pt idx="8142">
                  <c:v>1056609830</c:v>
                </c:pt>
                <c:pt idx="8143">
                  <c:v>1056709918</c:v>
                </c:pt>
                <c:pt idx="8144">
                  <c:v>1056827928</c:v>
                </c:pt>
                <c:pt idx="8145">
                  <c:v>1056956757</c:v>
                </c:pt>
                <c:pt idx="8146">
                  <c:v>1057081665</c:v>
                </c:pt>
                <c:pt idx="8147">
                  <c:v>1057204419</c:v>
                </c:pt>
                <c:pt idx="8148">
                  <c:v>1057365226</c:v>
                </c:pt>
                <c:pt idx="8149">
                  <c:v>1057528857</c:v>
                </c:pt>
                <c:pt idx="8150">
                  <c:v>1057650124</c:v>
                </c:pt>
                <c:pt idx="8151">
                  <c:v>1057811949</c:v>
                </c:pt>
                <c:pt idx="8152">
                  <c:v>1057958593</c:v>
                </c:pt>
                <c:pt idx="8153">
                  <c:v>1058104082</c:v>
                </c:pt>
                <c:pt idx="8154">
                  <c:v>1058248500</c:v>
                </c:pt>
                <c:pt idx="8155">
                  <c:v>1058374516</c:v>
                </c:pt>
                <c:pt idx="8156">
                  <c:v>1058508156</c:v>
                </c:pt>
                <c:pt idx="8157">
                  <c:v>1058648361</c:v>
                </c:pt>
                <c:pt idx="8158">
                  <c:v>1058761597</c:v>
                </c:pt>
                <c:pt idx="8159">
                  <c:v>1058933012</c:v>
                </c:pt>
                <c:pt idx="8160">
                  <c:v>1059036421</c:v>
                </c:pt>
                <c:pt idx="8161">
                  <c:v>1059116914</c:v>
                </c:pt>
                <c:pt idx="8162">
                  <c:v>1059255104</c:v>
                </c:pt>
                <c:pt idx="8163">
                  <c:v>1059418246</c:v>
                </c:pt>
                <c:pt idx="8164">
                  <c:v>1059577733</c:v>
                </c:pt>
                <c:pt idx="8165">
                  <c:v>1059695530</c:v>
                </c:pt>
                <c:pt idx="8166">
                  <c:v>1059794441</c:v>
                </c:pt>
                <c:pt idx="8167">
                  <c:v>1059921766</c:v>
                </c:pt>
                <c:pt idx="8168">
                  <c:v>1060085953</c:v>
                </c:pt>
                <c:pt idx="8169">
                  <c:v>1060219949</c:v>
                </c:pt>
                <c:pt idx="8170">
                  <c:v>1060346861</c:v>
                </c:pt>
                <c:pt idx="8171">
                  <c:v>1060488740</c:v>
                </c:pt>
                <c:pt idx="8172">
                  <c:v>1060591116</c:v>
                </c:pt>
                <c:pt idx="8173">
                  <c:v>1060702869</c:v>
                </c:pt>
                <c:pt idx="8174">
                  <c:v>1060877529</c:v>
                </c:pt>
                <c:pt idx="8175">
                  <c:v>1061011015</c:v>
                </c:pt>
                <c:pt idx="8176">
                  <c:v>1061131434</c:v>
                </c:pt>
                <c:pt idx="8177">
                  <c:v>1061268506</c:v>
                </c:pt>
                <c:pt idx="8178">
                  <c:v>1061410201</c:v>
                </c:pt>
                <c:pt idx="8179">
                  <c:v>1061549760</c:v>
                </c:pt>
                <c:pt idx="8180">
                  <c:v>1061662669</c:v>
                </c:pt>
                <c:pt idx="8181">
                  <c:v>1061746161</c:v>
                </c:pt>
                <c:pt idx="8182">
                  <c:v>1061847656</c:v>
                </c:pt>
                <c:pt idx="8183">
                  <c:v>1061989410</c:v>
                </c:pt>
                <c:pt idx="8184">
                  <c:v>1062149230</c:v>
                </c:pt>
                <c:pt idx="8185">
                  <c:v>1062322683</c:v>
                </c:pt>
                <c:pt idx="8186">
                  <c:v>1062474493</c:v>
                </c:pt>
                <c:pt idx="8187">
                  <c:v>1062610028</c:v>
                </c:pt>
                <c:pt idx="8188">
                  <c:v>1062705867</c:v>
                </c:pt>
                <c:pt idx="8189">
                  <c:v>1062826176</c:v>
                </c:pt>
                <c:pt idx="8190">
                  <c:v>1062961527</c:v>
                </c:pt>
                <c:pt idx="8191">
                  <c:v>1063105612</c:v>
                </c:pt>
                <c:pt idx="8192">
                  <c:v>1063202488</c:v>
                </c:pt>
                <c:pt idx="8193">
                  <c:v>1063314823</c:v>
                </c:pt>
                <c:pt idx="8194">
                  <c:v>1063422100</c:v>
                </c:pt>
                <c:pt idx="8195">
                  <c:v>1063543452</c:v>
                </c:pt>
                <c:pt idx="8196">
                  <c:v>1063645336</c:v>
                </c:pt>
                <c:pt idx="8197">
                  <c:v>1063781471</c:v>
                </c:pt>
                <c:pt idx="8198">
                  <c:v>1063887726</c:v>
                </c:pt>
                <c:pt idx="8199">
                  <c:v>1063984778</c:v>
                </c:pt>
                <c:pt idx="8200">
                  <c:v>1064076807</c:v>
                </c:pt>
                <c:pt idx="8201">
                  <c:v>1064205199</c:v>
                </c:pt>
                <c:pt idx="8202">
                  <c:v>1064312688</c:v>
                </c:pt>
                <c:pt idx="8203">
                  <c:v>1064467298</c:v>
                </c:pt>
                <c:pt idx="8204">
                  <c:v>1064570480</c:v>
                </c:pt>
                <c:pt idx="8205">
                  <c:v>1064669643</c:v>
                </c:pt>
                <c:pt idx="8206">
                  <c:v>1064803488</c:v>
                </c:pt>
                <c:pt idx="8207">
                  <c:v>1064944291</c:v>
                </c:pt>
                <c:pt idx="8208">
                  <c:v>1065049181</c:v>
                </c:pt>
                <c:pt idx="8209">
                  <c:v>1065177369</c:v>
                </c:pt>
                <c:pt idx="8210">
                  <c:v>1065318620</c:v>
                </c:pt>
                <c:pt idx="8211">
                  <c:v>1065432502</c:v>
                </c:pt>
                <c:pt idx="8212">
                  <c:v>1065565365</c:v>
                </c:pt>
                <c:pt idx="8213">
                  <c:v>1065672432</c:v>
                </c:pt>
                <c:pt idx="8214">
                  <c:v>1065790852</c:v>
                </c:pt>
                <c:pt idx="8215">
                  <c:v>1065933650</c:v>
                </c:pt>
                <c:pt idx="8216">
                  <c:v>1066048229</c:v>
                </c:pt>
                <c:pt idx="8217">
                  <c:v>1066182658</c:v>
                </c:pt>
                <c:pt idx="8218">
                  <c:v>1066321686</c:v>
                </c:pt>
                <c:pt idx="8219">
                  <c:v>1066449419</c:v>
                </c:pt>
                <c:pt idx="8220">
                  <c:v>1066600220</c:v>
                </c:pt>
                <c:pt idx="8221">
                  <c:v>1066744262</c:v>
                </c:pt>
                <c:pt idx="8222">
                  <c:v>1066896905</c:v>
                </c:pt>
                <c:pt idx="8223">
                  <c:v>1067070705</c:v>
                </c:pt>
                <c:pt idx="8224">
                  <c:v>1067259390</c:v>
                </c:pt>
                <c:pt idx="8225">
                  <c:v>1067388319</c:v>
                </c:pt>
                <c:pt idx="8226">
                  <c:v>1067488065</c:v>
                </c:pt>
                <c:pt idx="8227">
                  <c:v>1067643589</c:v>
                </c:pt>
                <c:pt idx="8228">
                  <c:v>1067783323</c:v>
                </c:pt>
                <c:pt idx="8229">
                  <c:v>1067906379</c:v>
                </c:pt>
                <c:pt idx="8230">
                  <c:v>1068060630</c:v>
                </c:pt>
                <c:pt idx="8231">
                  <c:v>1068158531</c:v>
                </c:pt>
                <c:pt idx="8232">
                  <c:v>1068246853</c:v>
                </c:pt>
                <c:pt idx="8233">
                  <c:v>1068398582</c:v>
                </c:pt>
                <c:pt idx="8234">
                  <c:v>1068527206</c:v>
                </c:pt>
                <c:pt idx="8235">
                  <c:v>1068668248</c:v>
                </c:pt>
                <c:pt idx="8236">
                  <c:v>1068808307</c:v>
                </c:pt>
                <c:pt idx="8237">
                  <c:v>1068925850</c:v>
                </c:pt>
                <c:pt idx="8238">
                  <c:v>1068997162</c:v>
                </c:pt>
                <c:pt idx="8239">
                  <c:v>1069130450</c:v>
                </c:pt>
                <c:pt idx="8240">
                  <c:v>1069269888</c:v>
                </c:pt>
                <c:pt idx="8241">
                  <c:v>1069338278</c:v>
                </c:pt>
                <c:pt idx="8242">
                  <c:v>1069411067</c:v>
                </c:pt>
                <c:pt idx="8243">
                  <c:v>1069553318</c:v>
                </c:pt>
                <c:pt idx="8244">
                  <c:v>1069664712</c:v>
                </c:pt>
                <c:pt idx="8245">
                  <c:v>1069805449</c:v>
                </c:pt>
                <c:pt idx="8246">
                  <c:v>1069908164</c:v>
                </c:pt>
                <c:pt idx="8247">
                  <c:v>1070047527</c:v>
                </c:pt>
                <c:pt idx="8248">
                  <c:v>1070187495</c:v>
                </c:pt>
                <c:pt idx="8249">
                  <c:v>1070319135</c:v>
                </c:pt>
                <c:pt idx="8250">
                  <c:v>1070397933</c:v>
                </c:pt>
                <c:pt idx="8251">
                  <c:v>1070493614</c:v>
                </c:pt>
                <c:pt idx="8252">
                  <c:v>1070660969</c:v>
                </c:pt>
                <c:pt idx="8253">
                  <c:v>1070768574</c:v>
                </c:pt>
                <c:pt idx="8254">
                  <c:v>1070912715</c:v>
                </c:pt>
                <c:pt idx="8255">
                  <c:v>1071077578</c:v>
                </c:pt>
                <c:pt idx="8256">
                  <c:v>1071221473</c:v>
                </c:pt>
                <c:pt idx="8257">
                  <c:v>1071346796</c:v>
                </c:pt>
                <c:pt idx="8258">
                  <c:v>1071506526</c:v>
                </c:pt>
                <c:pt idx="8259">
                  <c:v>1071600954</c:v>
                </c:pt>
                <c:pt idx="8260">
                  <c:v>1071679847</c:v>
                </c:pt>
                <c:pt idx="8261">
                  <c:v>1071832486</c:v>
                </c:pt>
                <c:pt idx="8262">
                  <c:v>1071950580</c:v>
                </c:pt>
                <c:pt idx="8263">
                  <c:v>1072078572</c:v>
                </c:pt>
                <c:pt idx="8264">
                  <c:v>1072213098</c:v>
                </c:pt>
                <c:pt idx="8265">
                  <c:v>1072345992</c:v>
                </c:pt>
                <c:pt idx="8266">
                  <c:v>1072459099</c:v>
                </c:pt>
                <c:pt idx="8267">
                  <c:v>1072564186</c:v>
                </c:pt>
                <c:pt idx="8268">
                  <c:v>1072667840</c:v>
                </c:pt>
                <c:pt idx="8269">
                  <c:v>1072788080</c:v>
                </c:pt>
                <c:pt idx="8270">
                  <c:v>1072940237</c:v>
                </c:pt>
                <c:pt idx="8271">
                  <c:v>1073047883</c:v>
                </c:pt>
                <c:pt idx="8272">
                  <c:v>1073181391</c:v>
                </c:pt>
                <c:pt idx="8273">
                  <c:v>1073362851</c:v>
                </c:pt>
                <c:pt idx="8274">
                  <c:v>1073468395</c:v>
                </c:pt>
                <c:pt idx="8275">
                  <c:v>1073597327</c:v>
                </c:pt>
                <c:pt idx="8276">
                  <c:v>1073738214</c:v>
                </c:pt>
                <c:pt idx="8277">
                  <c:v>1073864264</c:v>
                </c:pt>
                <c:pt idx="8278">
                  <c:v>1074016770</c:v>
                </c:pt>
                <c:pt idx="8279">
                  <c:v>1074161066</c:v>
                </c:pt>
                <c:pt idx="8280">
                  <c:v>1074278317</c:v>
                </c:pt>
                <c:pt idx="8281">
                  <c:v>1074397635</c:v>
                </c:pt>
                <c:pt idx="8282">
                  <c:v>1074512616</c:v>
                </c:pt>
                <c:pt idx="8283">
                  <c:v>1074620180</c:v>
                </c:pt>
                <c:pt idx="8284">
                  <c:v>1074763072</c:v>
                </c:pt>
                <c:pt idx="8285">
                  <c:v>1074879737</c:v>
                </c:pt>
                <c:pt idx="8286">
                  <c:v>1075011778</c:v>
                </c:pt>
                <c:pt idx="8287">
                  <c:v>1075099654</c:v>
                </c:pt>
                <c:pt idx="8288">
                  <c:v>1075220066</c:v>
                </c:pt>
                <c:pt idx="8289">
                  <c:v>1075350758</c:v>
                </c:pt>
                <c:pt idx="8290">
                  <c:v>1075457184</c:v>
                </c:pt>
                <c:pt idx="8291">
                  <c:v>1075572124</c:v>
                </c:pt>
                <c:pt idx="8292">
                  <c:v>1075731860</c:v>
                </c:pt>
                <c:pt idx="8293">
                  <c:v>1075848386</c:v>
                </c:pt>
                <c:pt idx="8294">
                  <c:v>1075949346</c:v>
                </c:pt>
                <c:pt idx="8295">
                  <c:v>1076069896</c:v>
                </c:pt>
                <c:pt idx="8296">
                  <c:v>1076234085</c:v>
                </c:pt>
                <c:pt idx="8297">
                  <c:v>1076345873</c:v>
                </c:pt>
                <c:pt idx="8298">
                  <c:v>1076461100</c:v>
                </c:pt>
                <c:pt idx="8299">
                  <c:v>1076569044</c:v>
                </c:pt>
                <c:pt idx="8300">
                  <c:v>1076697400</c:v>
                </c:pt>
                <c:pt idx="8301">
                  <c:v>1076842937</c:v>
                </c:pt>
                <c:pt idx="8302">
                  <c:v>1076997397</c:v>
                </c:pt>
                <c:pt idx="8303">
                  <c:v>1077135118</c:v>
                </c:pt>
                <c:pt idx="8304">
                  <c:v>1077258888</c:v>
                </c:pt>
                <c:pt idx="8305">
                  <c:v>1077363121</c:v>
                </c:pt>
                <c:pt idx="8306">
                  <c:v>1077508980</c:v>
                </c:pt>
                <c:pt idx="8307">
                  <c:v>1077650343</c:v>
                </c:pt>
                <c:pt idx="8308">
                  <c:v>1077777159</c:v>
                </c:pt>
                <c:pt idx="8309">
                  <c:v>1077897428</c:v>
                </c:pt>
                <c:pt idx="8310">
                  <c:v>1078043607</c:v>
                </c:pt>
                <c:pt idx="8311">
                  <c:v>1078177652</c:v>
                </c:pt>
                <c:pt idx="8312">
                  <c:v>1078304463</c:v>
                </c:pt>
                <c:pt idx="8313">
                  <c:v>1078439640</c:v>
                </c:pt>
                <c:pt idx="8314">
                  <c:v>1078530985</c:v>
                </c:pt>
                <c:pt idx="8315">
                  <c:v>1078690939</c:v>
                </c:pt>
                <c:pt idx="8316">
                  <c:v>1078812193</c:v>
                </c:pt>
                <c:pt idx="8317">
                  <c:v>1078894546</c:v>
                </c:pt>
                <c:pt idx="8318">
                  <c:v>1079070451</c:v>
                </c:pt>
                <c:pt idx="8319">
                  <c:v>1079213951</c:v>
                </c:pt>
                <c:pt idx="8320">
                  <c:v>1079368059</c:v>
                </c:pt>
                <c:pt idx="8321">
                  <c:v>1079485888</c:v>
                </c:pt>
                <c:pt idx="8322">
                  <c:v>1079622942</c:v>
                </c:pt>
                <c:pt idx="8323">
                  <c:v>1079789040</c:v>
                </c:pt>
                <c:pt idx="8324">
                  <c:v>1079922533</c:v>
                </c:pt>
                <c:pt idx="8325">
                  <c:v>1080052210</c:v>
                </c:pt>
                <c:pt idx="8326">
                  <c:v>1080167829</c:v>
                </c:pt>
                <c:pt idx="8327">
                  <c:v>1080296998</c:v>
                </c:pt>
                <c:pt idx="8328">
                  <c:v>1080439100</c:v>
                </c:pt>
                <c:pt idx="8329">
                  <c:v>1080569558</c:v>
                </c:pt>
                <c:pt idx="8330">
                  <c:v>1080726929</c:v>
                </c:pt>
                <c:pt idx="8331">
                  <c:v>1080850179</c:v>
                </c:pt>
                <c:pt idx="8332">
                  <c:v>1080955814</c:v>
                </c:pt>
                <c:pt idx="8333">
                  <c:v>1081043595</c:v>
                </c:pt>
                <c:pt idx="8334">
                  <c:v>1081192628</c:v>
                </c:pt>
                <c:pt idx="8335">
                  <c:v>1081307029</c:v>
                </c:pt>
                <c:pt idx="8336">
                  <c:v>1081380712</c:v>
                </c:pt>
                <c:pt idx="8337">
                  <c:v>1081569457</c:v>
                </c:pt>
                <c:pt idx="8338">
                  <c:v>1081754772</c:v>
                </c:pt>
                <c:pt idx="8339">
                  <c:v>1081899186</c:v>
                </c:pt>
                <c:pt idx="8340">
                  <c:v>1082050822</c:v>
                </c:pt>
                <c:pt idx="8341">
                  <c:v>1082152001</c:v>
                </c:pt>
                <c:pt idx="8342">
                  <c:v>1082228205</c:v>
                </c:pt>
                <c:pt idx="8343">
                  <c:v>1082347227</c:v>
                </c:pt>
                <c:pt idx="8344">
                  <c:v>1082448655</c:v>
                </c:pt>
                <c:pt idx="8345">
                  <c:v>1082590603</c:v>
                </c:pt>
                <c:pt idx="8346">
                  <c:v>1082707747</c:v>
                </c:pt>
                <c:pt idx="8347">
                  <c:v>1082836851</c:v>
                </c:pt>
                <c:pt idx="8348">
                  <c:v>1083006427</c:v>
                </c:pt>
                <c:pt idx="8349">
                  <c:v>1083150342</c:v>
                </c:pt>
                <c:pt idx="8350">
                  <c:v>1083318317</c:v>
                </c:pt>
                <c:pt idx="8351">
                  <c:v>1083473065</c:v>
                </c:pt>
                <c:pt idx="8352">
                  <c:v>1083641625</c:v>
                </c:pt>
                <c:pt idx="8353">
                  <c:v>1083773542</c:v>
                </c:pt>
                <c:pt idx="8354">
                  <c:v>1083908836</c:v>
                </c:pt>
                <c:pt idx="8355">
                  <c:v>1084068250</c:v>
                </c:pt>
                <c:pt idx="8356">
                  <c:v>1084182946</c:v>
                </c:pt>
                <c:pt idx="8357">
                  <c:v>1084340792</c:v>
                </c:pt>
                <c:pt idx="8358">
                  <c:v>1084447285</c:v>
                </c:pt>
                <c:pt idx="8359">
                  <c:v>1084554842</c:v>
                </c:pt>
                <c:pt idx="8360">
                  <c:v>1084636289</c:v>
                </c:pt>
                <c:pt idx="8361">
                  <c:v>1084765012</c:v>
                </c:pt>
                <c:pt idx="8362">
                  <c:v>1084889082</c:v>
                </c:pt>
                <c:pt idx="8363">
                  <c:v>1085055386</c:v>
                </c:pt>
                <c:pt idx="8364">
                  <c:v>1085182643</c:v>
                </c:pt>
                <c:pt idx="8365">
                  <c:v>1085297893</c:v>
                </c:pt>
                <c:pt idx="8366">
                  <c:v>1085473898</c:v>
                </c:pt>
                <c:pt idx="8367">
                  <c:v>1085636192</c:v>
                </c:pt>
                <c:pt idx="8368">
                  <c:v>1085787568</c:v>
                </c:pt>
                <c:pt idx="8369">
                  <c:v>1085944587</c:v>
                </c:pt>
                <c:pt idx="8370">
                  <c:v>1086066163</c:v>
                </c:pt>
                <c:pt idx="8371">
                  <c:v>1086152523</c:v>
                </c:pt>
                <c:pt idx="8372">
                  <c:v>1086266167</c:v>
                </c:pt>
                <c:pt idx="8373">
                  <c:v>1086450859</c:v>
                </c:pt>
                <c:pt idx="8374">
                  <c:v>1086573951</c:v>
                </c:pt>
                <c:pt idx="8375">
                  <c:v>1086683014</c:v>
                </c:pt>
                <c:pt idx="8376">
                  <c:v>1086816828</c:v>
                </c:pt>
                <c:pt idx="8377">
                  <c:v>1086966480</c:v>
                </c:pt>
                <c:pt idx="8378">
                  <c:v>1087110096</c:v>
                </c:pt>
                <c:pt idx="8379">
                  <c:v>1087204520</c:v>
                </c:pt>
                <c:pt idx="8380">
                  <c:v>1087301566</c:v>
                </c:pt>
                <c:pt idx="8381">
                  <c:v>1087434075</c:v>
                </c:pt>
                <c:pt idx="8382">
                  <c:v>1087575620</c:v>
                </c:pt>
                <c:pt idx="8383">
                  <c:v>1087734778</c:v>
                </c:pt>
                <c:pt idx="8384">
                  <c:v>1087876742</c:v>
                </c:pt>
                <c:pt idx="8385">
                  <c:v>1088026437</c:v>
                </c:pt>
                <c:pt idx="8386">
                  <c:v>1088168623</c:v>
                </c:pt>
                <c:pt idx="8387">
                  <c:v>1088256959</c:v>
                </c:pt>
                <c:pt idx="8388">
                  <c:v>1088418083</c:v>
                </c:pt>
                <c:pt idx="8389">
                  <c:v>1088559434</c:v>
                </c:pt>
                <c:pt idx="8390">
                  <c:v>1088690145</c:v>
                </c:pt>
                <c:pt idx="8391">
                  <c:v>1088811476</c:v>
                </c:pt>
                <c:pt idx="8392">
                  <c:v>1088937109</c:v>
                </c:pt>
                <c:pt idx="8393">
                  <c:v>1089041544</c:v>
                </c:pt>
                <c:pt idx="8394">
                  <c:v>1089157567</c:v>
                </c:pt>
                <c:pt idx="8395">
                  <c:v>1089291682</c:v>
                </c:pt>
                <c:pt idx="8396">
                  <c:v>1089410659</c:v>
                </c:pt>
                <c:pt idx="8397">
                  <c:v>1089486439</c:v>
                </c:pt>
                <c:pt idx="8398">
                  <c:v>1089567422</c:v>
                </c:pt>
                <c:pt idx="8399">
                  <c:v>1089680818</c:v>
                </c:pt>
                <c:pt idx="8400">
                  <c:v>1089784904</c:v>
                </c:pt>
                <c:pt idx="8401">
                  <c:v>1089920454</c:v>
                </c:pt>
                <c:pt idx="8402">
                  <c:v>1090055762</c:v>
                </c:pt>
                <c:pt idx="8403">
                  <c:v>1090170116</c:v>
                </c:pt>
                <c:pt idx="8404">
                  <c:v>1090325166</c:v>
                </c:pt>
                <c:pt idx="8405">
                  <c:v>1090480799</c:v>
                </c:pt>
                <c:pt idx="8406">
                  <c:v>1090592059</c:v>
                </c:pt>
                <c:pt idx="8407">
                  <c:v>1090752965</c:v>
                </c:pt>
                <c:pt idx="8408">
                  <c:v>1090892622</c:v>
                </c:pt>
                <c:pt idx="8409">
                  <c:v>1091046783</c:v>
                </c:pt>
                <c:pt idx="8410">
                  <c:v>1091187376</c:v>
                </c:pt>
                <c:pt idx="8411">
                  <c:v>1091296003</c:v>
                </c:pt>
                <c:pt idx="8412">
                  <c:v>1091433299</c:v>
                </c:pt>
                <c:pt idx="8413">
                  <c:v>1091535046</c:v>
                </c:pt>
                <c:pt idx="8414">
                  <c:v>1091651844</c:v>
                </c:pt>
                <c:pt idx="8415">
                  <c:v>1091760851</c:v>
                </c:pt>
                <c:pt idx="8416">
                  <c:v>1091931762</c:v>
                </c:pt>
                <c:pt idx="8417">
                  <c:v>1092051649</c:v>
                </c:pt>
                <c:pt idx="8418">
                  <c:v>1092205379</c:v>
                </c:pt>
                <c:pt idx="8419">
                  <c:v>1092335455</c:v>
                </c:pt>
                <c:pt idx="8420">
                  <c:v>1092481424</c:v>
                </c:pt>
                <c:pt idx="8421">
                  <c:v>1092633946</c:v>
                </c:pt>
                <c:pt idx="8422">
                  <c:v>1092806771</c:v>
                </c:pt>
                <c:pt idx="8423">
                  <c:v>1092892399</c:v>
                </c:pt>
                <c:pt idx="8424">
                  <c:v>1092996217</c:v>
                </c:pt>
                <c:pt idx="8425">
                  <c:v>1093137237</c:v>
                </c:pt>
                <c:pt idx="8426">
                  <c:v>1093238327</c:v>
                </c:pt>
                <c:pt idx="8427">
                  <c:v>1093373586</c:v>
                </c:pt>
                <c:pt idx="8428">
                  <c:v>1093495011</c:v>
                </c:pt>
                <c:pt idx="8429">
                  <c:v>1093626218</c:v>
                </c:pt>
                <c:pt idx="8430">
                  <c:v>1093730827</c:v>
                </c:pt>
                <c:pt idx="8431">
                  <c:v>1093859232</c:v>
                </c:pt>
                <c:pt idx="8432">
                  <c:v>1093986449</c:v>
                </c:pt>
                <c:pt idx="8433">
                  <c:v>1094137005</c:v>
                </c:pt>
                <c:pt idx="8434">
                  <c:v>1094283245</c:v>
                </c:pt>
                <c:pt idx="8435">
                  <c:v>1094405919</c:v>
                </c:pt>
                <c:pt idx="8436">
                  <c:v>1094492114</c:v>
                </c:pt>
                <c:pt idx="8437">
                  <c:v>1094592762</c:v>
                </c:pt>
                <c:pt idx="8438">
                  <c:v>1094714112</c:v>
                </c:pt>
                <c:pt idx="8439">
                  <c:v>1094808767</c:v>
                </c:pt>
                <c:pt idx="8440">
                  <c:v>1094923355</c:v>
                </c:pt>
                <c:pt idx="8441">
                  <c:v>1095076523</c:v>
                </c:pt>
                <c:pt idx="8442">
                  <c:v>1095196886</c:v>
                </c:pt>
                <c:pt idx="8443">
                  <c:v>1095330902</c:v>
                </c:pt>
                <c:pt idx="8444">
                  <c:v>1095450006</c:v>
                </c:pt>
                <c:pt idx="8445">
                  <c:v>1095577819</c:v>
                </c:pt>
                <c:pt idx="8446">
                  <c:v>1095730100</c:v>
                </c:pt>
                <c:pt idx="8447">
                  <c:v>1095848416</c:v>
                </c:pt>
                <c:pt idx="8448">
                  <c:v>1095945914</c:v>
                </c:pt>
                <c:pt idx="8449">
                  <c:v>1096062277</c:v>
                </c:pt>
                <c:pt idx="8450">
                  <c:v>1096195163</c:v>
                </c:pt>
                <c:pt idx="8451">
                  <c:v>1096317305</c:v>
                </c:pt>
                <c:pt idx="8452">
                  <c:v>1096485669</c:v>
                </c:pt>
                <c:pt idx="8453">
                  <c:v>1096623034</c:v>
                </c:pt>
                <c:pt idx="8454">
                  <c:v>1096746399</c:v>
                </c:pt>
                <c:pt idx="8455">
                  <c:v>1096856276</c:v>
                </c:pt>
                <c:pt idx="8456">
                  <c:v>1096999504</c:v>
                </c:pt>
                <c:pt idx="8457">
                  <c:v>1097093713</c:v>
                </c:pt>
                <c:pt idx="8458">
                  <c:v>1097178837</c:v>
                </c:pt>
                <c:pt idx="8459">
                  <c:v>1097324057</c:v>
                </c:pt>
                <c:pt idx="8460">
                  <c:v>1097456172</c:v>
                </c:pt>
                <c:pt idx="8461">
                  <c:v>1097597862</c:v>
                </c:pt>
                <c:pt idx="8462">
                  <c:v>1097724770</c:v>
                </c:pt>
                <c:pt idx="8463">
                  <c:v>1097844558</c:v>
                </c:pt>
                <c:pt idx="8464">
                  <c:v>1097951966</c:v>
                </c:pt>
                <c:pt idx="8465">
                  <c:v>1098053174</c:v>
                </c:pt>
                <c:pt idx="8466">
                  <c:v>1098170624</c:v>
                </c:pt>
                <c:pt idx="8467">
                  <c:v>1098300346</c:v>
                </c:pt>
                <c:pt idx="8468">
                  <c:v>1098460814</c:v>
                </c:pt>
                <c:pt idx="8469">
                  <c:v>1098579846</c:v>
                </c:pt>
                <c:pt idx="8470">
                  <c:v>1098710839</c:v>
                </c:pt>
                <c:pt idx="8471">
                  <c:v>1098885654</c:v>
                </c:pt>
                <c:pt idx="8472">
                  <c:v>1099010062</c:v>
                </c:pt>
                <c:pt idx="8473">
                  <c:v>1099154139</c:v>
                </c:pt>
                <c:pt idx="8474">
                  <c:v>1099300256</c:v>
                </c:pt>
                <c:pt idx="8475">
                  <c:v>1099405605</c:v>
                </c:pt>
                <c:pt idx="8476">
                  <c:v>1099556027</c:v>
                </c:pt>
                <c:pt idx="8477">
                  <c:v>1099700588</c:v>
                </c:pt>
                <c:pt idx="8478">
                  <c:v>1099808301</c:v>
                </c:pt>
                <c:pt idx="8479">
                  <c:v>1099935093</c:v>
                </c:pt>
                <c:pt idx="8480">
                  <c:v>1100059271</c:v>
                </c:pt>
                <c:pt idx="8481">
                  <c:v>1100180756</c:v>
                </c:pt>
                <c:pt idx="8482">
                  <c:v>1100316477</c:v>
                </c:pt>
                <c:pt idx="8483">
                  <c:v>1100444432</c:v>
                </c:pt>
                <c:pt idx="8484">
                  <c:v>1100562135</c:v>
                </c:pt>
                <c:pt idx="8485">
                  <c:v>1100672703</c:v>
                </c:pt>
                <c:pt idx="8486">
                  <c:v>1100802405</c:v>
                </c:pt>
                <c:pt idx="8487">
                  <c:v>1100910176</c:v>
                </c:pt>
                <c:pt idx="8488">
                  <c:v>1101027200</c:v>
                </c:pt>
                <c:pt idx="8489">
                  <c:v>1101151986</c:v>
                </c:pt>
                <c:pt idx="8490">
                  <c:v>1101287791</c:v>
                </c:pt>
                <c:pt idx="8491">
                  <c:v>1101403759</c:v>
                </c:pt>
                <c:pt idx="8492">
                  <c:v>1101533857</c:v>
                </c:pt>
                <c:pt idx="8493">
                  <c:v>1101640696</c:v>
                </c:pt>
                <c:pt idx="8494">
                  <c:v>1101789095</c:v>
                </c:pt>
                <c:pt idx="8495">
                  <c:v>1101916890</c:v>
                </c:pt>
                <c:pt idx="8496">
                  <c:v>1102032790</c:v>
                </c:pt>
                <c:pt idx="8497">
                  <c:v>1102157510</c:v>
                </c:pt>
                <c:pt idx="8498">
                  <c:v>1102254309</c:v>
                </c:pt>
                <c:pt idx="8499">
                  <c:v>1102416306</c:v>
                </c:pt>
                <c:pt idx="8500">
                  <c:v>1102563165</c:v>
                </c:pt>
                <c:pt idx="8501">
                  <c:v>1102700656</c:v>
                </c:pt>
                <c:pt idx="8502">
                  <c:v>1102832730</c:v>
                </c:pt>
                <c:pt idx="8503">
                  <c:v>1102936424</c:v>
                </c:pt>
                <c:pt idx="8504">
                  <c:v>1103096242</c:v>
                </c:pt>
                <c:pt idx="8505">
                  <c:v>1103238585</c:v>
                </c:pt>
                <c:pt idx="8506">
                  <c:v>1103350565</c:v>
                </c:pt>
                <c:pt idx="8507">
                  <c:v>1103465739</c:v>
                </c:pt>
                <c:pt idx="8508">
                  <c:v>1103590642</c:v>
                </c:pt>
                <c:pt idx="8509">
                  <c:v>1103723686</c:v>
                </c:pt>
                <c:pt idx="8510">
                  <c:v>1103839856</c:v>
                </c:pt>
                <c:pt idx="8511">
                  <c:v>1103966760</c:v>
                </c:pt>
                <c:pt idx="8512">
                  <c:v>1104093411</c:v>
                </c:pt>
                <c:pt idx="8513">
                  <c:v>1104273819</c:v>
                </c:pt>
                <c:pt idx="8514">
                  <c:v>1104368267</c:v>
                </c:pt>
                <c:pt idx="8515">
                  <c:v>1104493435</c:v>
                </c:pt>
                <c:pt idx="8516">
                  <c:v>1104651178</c:v>
                </c:pt>
                <c:pt idx="8517">
                  <c:v>1104802448</c:v>
                </c:pt>
                <c:pt idx="8518">
                  <c:v>1104955014</c:v>
                </c:pt>
                <c:pt idx="8519">
                  <c:v>1105083364</c:v>
                </c:pt>
                <c:pt idx="8520">
                  <c:v>1105195262</c:v>
                </c:pt>
                <c:pt idx="8521">
                  <c:v>1105337638</c:v>
                </c:pt>
                <c:pt idx="8522">
                  <c:v>1105473921</c:v>
                </c:pt>
                <c:pt idx="8523">
                  <c:v>1105591787</c:v>
                </c:pt>
                <c:pt idx="8524">
                  <c:v>1105703622</c:v>
                </c:pt>
                <c:pt idx="8525">
                  <c:v>1105858288</c:v>
                </c:pt>
                <c:pt idx="8526">
                  <c:v>1106032622</c:v>
                </c:pt>
                <c:pt idx="8527">
                  <c:v>1106191406</c:v>
                </c:pt>
                <c:pt idx="8528">
                  <c:v>1106333166</c:v>
                </c:pt>
                <c:pt idx="8529">
                  <c:v>1106443227</c:v>
                </c:pt>
                <c:pt idx="8530">
                  <c:v>1106554747</c:v>
                </c:pt>
                <c:pt idx="8531">
                  <c:v>1106700607</c:v>
                </c:pt>
                <c:pt idx="8532">
                  <c:v>1106828894</c:v>
                </c:pt>
                <c:pt idx="8533">
                  <c:v>1106905005</c:v>
                </c:pt>
                <c:pt idx="8534">
                  <c:v>1107064595</c:v>
                </c:pt>
                <c:pt idx="8535">
                  <c:v>1107189462</c:v>
                </c:pt>
                <c:pt idx="8536">
                  <c:v>1107332666</c:v>
                </c:pt>
                <c:pt idx="8537">
                  <c:v>1107492182</c:v>
                </c:pt>
                <c:pt idx="8538">
                  <c:v>1107609783</c:v>
                </c:pt>
                <c:pt idx="8539">
                  <c:v>1107712615</c:v>
                </c:pt>
                <c:pt idx="8540">
                  <c:v>1107826645</c:v>
                </c:pt>
                <c:pt idx="8541">
                  <c:v>1107965933</c:v>
                </c:pt>
                <c:pt idx="8542">
                  <c:v>1108119819</c:v>
                </c:pt>
                <c:pt idx="8543">
                  <c:v>1108256233</c:v>
                </c:pt>
                <c:pt idx="8544">
                  <c:v>1108407959</c:v>
                </c:pt>
                <c:pt idx="8545">
                  <c:v>1108561914</c:v>
                </c:pt>
                <c:pt idx="8546">
                  <c:v>1108701629</c:v>
                </c:pt>
                <c:pt idx="8547">
                  <c:v>1108869874</c:v>
                </c:pt>
                <c:pt idx="8548">
                  <c:v>1109032327</c:v>
                </c:pt>
                <c:pt idx="8549">
                  <c:v>1109153096</c:v>
                </c:pt>
                <c:pt idx="8550">
                  <c:v>1109304480</c:v>
                </c:pt>
                <c:pt idx="8551">
                  <c:v>1109419246</c:v>
                </c:pt>
                <c:pt idx="8552">
                  <c:v>1109542899</c:v>
                </c:pt>
                <c:pt idx="8553">
                  <c:v>1109662832</c:v>
                </c:pt>
                <c:pt idx="8554">
                  <c:v>1109830872</c:v>
                </c:pt>
                <c:pt idx="8555">
                  <c:v>1109936984</c:v>
                </c:pt>
                <c:pt idx="8556">
                  <c:v>1110043769</c:v>
                </c:pt>
                <c:pt idx="8557">
                  <c:v>1110137664</c:v>
                </c:pt>
                <c:pt idx="8558">
                  <c:v>1110308701</c:v>
                </c:pt>
                <c:pt idx="8559">
                  <c:v>1110453071</c:v>
                </c:pt>
                <c:pt idx="8560">
                  <c:v>1110600190</c:v>
                </c:pt>
                <c:pt idx="8561">
                  <c:v>1110727151</c:v>
                </c:pt>
                <c:pt idx="8562">
                  <c:v>1110829784</c:v>
                </c:pt>
                <c:pt idx="8563">
                  <c:v>1110991438</c:v>
                </c:pt>
                <c:pt idx="8564">
                  <c:v>1111120277</c:v>
                </c:pt>
                <c:pt idx="8565">
                  <c:v>1111230253</c:v>
                </c:pt>
                <c:pt idx="8566">
                  <c:v>1111385326</c:v>
                </c:pt>
                <c:pt idx="8567">
                  <c:v>1111511125</c:v>
                </c:pt>
                <c:pt idx="8568">
                  <c:v>1111590394</c:v>
                </c:pt>
                <c:pt idx="8569">
                  <c:v>1111699618</c:v>
                </c:pt>
                <c:pt idx="8570">
                  <c:v>1111849367</c:v>
                </c:pt>
                <c:pt idx="8571">
                  <c:v>1112003887</c:v>
                </c:pt>
                <c:pt idx="8572">
                  <c:v>1112139507</c:v>
                </c:pt>
                <c:pt idx="8573">
                  <c:v>1112310902</c:v>
                </c:pt>
                <c:pt idx="8574">
                  <c:v>1112462040</c:v>
                </c:pt>
                <c:pt idx="8575">
                  <c:v>1112608692</c:v>
                </c:pt>
                <c:pt idx="8576">
                  <c:v>1112702369</c:v>
                </c:pt>
                <c:pt idx="8577">
                  <c:v>1112833617</c:v>
                </c:pt>
                <c:pt idx="8578">
                  <c:v>1112978544</c:v>
                </c:pt>
                <c:pt idx="8579">
                  <c:v>1113107383</c:v>
                </c:pt>
                <c:pt idx="8580">
                  <c:v>1113255386</c:v>
                </c:pt>
                <c:pt idx="8581">
                  <c:v>1113426542</c:v>
                </c:pt>
                <c:pt idx="8582">
                  <c:v>1113577918</c:v>
                </c:pt>
                <c:pt idx="8583">
                  <c:v>1113688606</c:v>
                </c:pt>
                <c:pt idx="8584">
                  <c:v>1113785341</c:v>
                </c:pt>
                <c:pt idx="8585">
                  <c:v>1113923583</c:v>
                </c:pt>
                <c:pt idx="8586">
                  <c:v>1114085497</c:v>
                </c:pt>
                <c:pt idx="8587">
                  <c:v>1114211562</c:v>
                </c:pt>
                <c:pt idx="8588">
                  <c:v>1114335415</c:v>
                </c:pt>
                <c:pt idx="8589">
                  <c:v>1114445255</c:v>
                </c:pt>
                <c:pt idx="8590">
                  <c:v>1114561824</c:v>
                </c:pt>
                <c:pt idx="8591">
                  <c:v>1114672679</c:v>
                </c:pt>
                <c:pt idx="8592">
                  <c:v>1114800450</c:v>
                </c:pt>
                <c:pt idx="8593">
                  <c:v>1114921180</c:v>
                </c:pt>
                <c:pt idx="8594">
                  <c:v>1114997238</c:v>
                </c:pt>
                <c:pt idx="8595">
                  <c:v>1115118441</c:v>
                </c:pt>
                <c:pt idx="8596">
                  <c:v>1115240534</c:v>
                </c:pt>
                <c:pt idx="8597">
                  <c:v>1115364402</c:v>
                </c:pt>
                <c:pt idx="8598">
                  <c:v>1115499372</c:v>
                </c:pt>
                <c:pt idx="8599">
                  <c:v>1115606935</c:v>
                </c:pt>
                <c:pt idx="8600">
                  <c:v>1115715871</c:v>
                </c:pt>
                <c:pt idx="8601">
                  <c:v>1115863740</c:v>
                </c:pt>
                <c:pt idx="8602">
                  <c:v>1115974549</c:v>
                </c:pt>
                <c:pt idx="8603">
                  <c:v>1116070324</c:v>
                </c:pt>
                <c:pt idx="8604">
                  <c:v>1116198149</c:v>
                </c:pt>
                <c:pt idx="8605">
                  <c:v>1116358402</c:v>
                </c:pt>
                <c:pt idx="8606">
                  <c:v>1116472738</c:v>
                </c:pt>
                <c:pt idx="8607">
                  <c:v>1116610624</c:v>
                </c:pt>
                <c:pt idx="8608">
                  <c:v>1116735089</c:v>
                </c:pt>
                <c:pt idx="8609">
                  <c:v>1116867612</c:v>
                </c:pt>
                <c:pt idx="8610">
                  <c:v>1117009826</c:v>
                </c:pt>
                <c:pt idx="8611">
                  <c:v>1117107831</c:v>
                </c:pt>
                <c:pt idx="8612">
                  <c:v>1117193286</c:v>
                </c:pt>
                <c:pt idx="8613">
                  <c:v>1117320677</c:v>
                </c:pt>
                <c:pt idx="8614">
                  <c:v>1117462872</c:v>
                </c:pt>
                <c:pt idx="8615">
                  <c:v>1117602340</c:v>
                </c:pt>
                <c:pt idx="8616">
                  <c:v>1117728584</c:v>
                </c:pt>
                <c:pt idx="8617">
                  <c:v>1117846483</c:v>
                </c:pt>
                <c:pt idx="8618">
                  <c:v>1117990763</c:v>
                </c:pt>
                <c:pt idx="8619">
                  <c:v>1118169526</c:v>
                </c:pt>
                <c:pt idx="8620">
                  <c:v>1118327818</c:v>
                </c:pt>
                <c:pt idx="8621">
                  <c:v>1118449337</c:v>
                </c:pt>
                <c:pt idx="8622">
                  <c:v>1118533235</c:v>
                </c:pt>
                <c:pt idx="8623">
                  <c:v>1118676908</c:v>
                </c:pt>
                <c:pt idx="8624">
                  <c:v>1118821328</c:v>
                </c:pt>
                <c:pt idx="8625">
                  <c:v>1118952265</c:v>
                </c:pt>
                <c:pt idx="8626">
                  <c:v>1119074663</c:v>
                </c:pt>
                <c:pt idx="8627">
                  <c:v>1119159793</c:v>
                </c:pt>
                <c:pt idx="8628">
                  <c:v>1119263346</c:v>
                </c:pt>
                <c:pt idx="8629">
                  <c:v>1119401921</c:v>
                </c:pt>
                <c:pt idx="8630">
                  <c:v>1119527279</c:v>
                </c:pt>
                <c:pt idx="8631">
                  <c:v>1119695364</c:v>
                </c:pt>
                <c:pt idx="8632">
                  <c:v>1119868867</c:v>
                </c:pt>
                <c:pt idx="8633">
                  <c:v>1119987383</c:v>
                </c:pt>
                <c:pt idx="8634">
                  <c:v>1120082048</c:v>
                </c:pt>
                <c:pt idx="8635">
                  <c:v>1120209387</c:v>
                </c:pt>
                <c:pt idx="8636">
                  <c:v>1120329870</c:v>
                </c:pt>
                <c:pt idx="8637">
                  <c:v>1120437503</c:v>
                </c:pt>
                <c:pt idx="8638">
                  <c:v>1120571619</c:v>
                </c:pt>
                <c:pt idx="8639">
                  <c:v>1120713805</c:v>
                </c:pt>
                <c:pt idx="8640">
                  <c:v>1120859308</c:v>
                </c:pt>
                <c:pt idx="8641">
                  <c:v>1120987076</c:v>
                </c:pt>
                <c:pt idx="8642">
                  <c:v>1121116257</c:v>
                </c:pt>
                <c:pt idx="8643">
                  <c:v>1121284407</c:v>
                </c:pt>
                <c:pt idx="8644">
                  <c:v>1121384197</c:v>
                </c:pt>
                <c:pt idx="8645">
                  <c:v>1121468820</c:v>
                </c:pt>
                <c:pt idx="8646">
                  <c:v>1121646270</c:v>
                </c:pt>
                <c:pt idx="8647">
                  <c:v>1121767766</c:v>
                </c:pt>
                <c:pt idx="8648">
                  <c:v>1121923362</c:v>
                </c:pt>
                <c:pt idx="8649">
                  <c:v>1122090372</c:v>
                </c:pt>
                <c:pt idx="8650">
                  <c:v>1122237680</c:v>
                </c:pt>
                <c:pt idx="8651">
                  <c:v>1122356167</c:v>
                </c:pt>
                <c:pt idx="8652">
                  <c:v>1122522223</c:v>
                </c:pt>
                <c:pt idx="8653">
                  <c:v>1122624092</c:v>
                </c:pt>
                <c:pt idx="8654">
                  <c:v>1122767552</c:v>
                </c:pt>
                <c:pt idx="8655">
                  <c:v>1122897185</c:v>
                </c:pt>
                <c:pt idx="8656">
                  <c:v>1123013903</c:v>
                </c:pt>
                <c:pt idx="8657">
                  <c:v>1123141974</c:v>
                </c:pt>
                <c:pt idx="8658">
                  <c:v>1123266761</c:v>
                </c:pt>
                <c:pt idx="8659">
                  <c:v>1123404162</c:v>
                </c:pt>
                <c:pt idx="8660">
                  <c:v>1123529783</c:v>
                </c:pt>
                <c:pt idx="8661">
                  <c:v>1123631870</c:v>
                </c:pt>
                <c:pt idx="8662">
                  <c:v>1123794273</c:v>
                </c:pt>
                <c:pt idx="8663">
                  <c:v>1123939535</c:v>
                </c:pt>
                <c:pt idx="8664">
                  <c:v>1124068669</c:v>
                </c:pt>
                <c:pt idx="8665">
                  <c:v>1124231042</c:v>
                </c:pt>
                <c:pt idx="8666">
                  <c:v>1124372614</c:v>
                </c:pt>
                <c:pt idx="8667">
                  <c:v>1124470472</c:v>
                </c:pt>
                <c:pt idx="8668">
                  <c:v>1124608354</c:v>
                </c:pt>
                <c:pt idx="8669">
                  <c:v>1124760694</c:v>
                </c:pt>
                <c:pt idx="8670">
                  <c:v>1124883535</c:v>
                </c:pt>
                <c:pt idx="8671">
                  <c:v>1125014815</c:v>
                </c:pt>
                <c:pt idx="8672">
                  <c:v>1125131665</c:v>
                </c:pt>
                <c:pt idx="8673">
                  <c:v>1125260522</c:v>
                </c:pt>
                <c:pt idx="8674">
                  <c:v>1125377166</c:v>
                </c:pt>
                <c:pt idx="8675">
                  <c:v>1125493284</c:v>
                </c:pt>
                <c:pt idx="8676">
                  <c:v>1125600998</c:v>
                </c:pt>
                <c:pt idx="8677">
                  <c:v>1125755625</c:v>
                </c:pt>
                <c:pt idx="8678">
                  <c:v>1125905465</c:v>
                </c:pt>
                <c:pt idx="8679">
                  <c:v>1126042589</c:v>
                </c:pt>
                <c:pt idx="8680">
                  <c:v>1126159416</c:v>
                </c:pt>
                <c:pt idx="8681">
                  <c:v>1126310413</c:v>
                </c:pt>
                <c:pt idx="8682">
                  <c:v>1126417347</c:v>
                </c:pt>
                <c:pt idx="8683">
                  <c:v>1126529817</c:v>
                </c:pt>
                <c:pt idx="8684">
                  <c:v>1126645801</c:v>
                </c:pt>
                <c:pt idx="8685">
                  <c:v>1126758226</c:v>
                </c:pt>
                <c:pt idx="8686">
                  <c:v>1126868692</c:v>
                </c:pt>
                <c:pt idx="8687">
                  <c:v>1126972179</c:v>
                </c:pt>
                <c:pt idx="8688">
                  <c:v>1127072086</c:v>
                </c:pt>
                <c:pt idx="8689">
                  <c:v>1127207584</c:v>
                </c:pt>
                <c:pt idx="8690">
                  <c:v>1127346203</c:v>
                </c:pt>
                <c:pt idx="8691">
                  <c:v>1127483300</c:v>
                </c:pt>
                <c:pt idx="8692">
                  <c:v>1127615188</c:v>
                </c:pt>
                <c:pt idx="8693">
                  <c:v>1127723577</c:v>
                </c:pt>
                <c:pt idx="8694">
                  <c:v>1127889437</c:v>
                </c:pt>
                <c:pt idx="8695">
                  <c:v>1128046030</c:v>
                </c:pt>
                <c:pt idx="8696">
                  <c:v>1128183682</c:v>
                </c:pt>
                <c:pt idx="8697">
                  <c:v>1128319338</c:v>
                </c:pt>
                <c:pt idx="8698">
                  <c:v>1128451902</c:v>
                </c:pt>
                <c:pt idx="8699">
                  <c:v>1128615113</c:v>
                </c:pt>
                <c:pt idx="8700">
                  <c:v>1128758082</c:v>
                </c:pt>
                <c:pt idx="8701">
                  <c:v>1128867286</c:v>
                </c:pt>
                <c:pt idx="8702">
                  <c:v>1129009655</c:v>
                </c:pt>
                <c:pt idx="8703">
                  <c:v>1129146014</c:v>
                </c:pt>
                <c:pt idx="8704">
                  <c:v>1129278018</c:v>
                </c:pt>
                <c:pt idx="8705">
                  <c:v>1129417193</c:v>
                </c:pt>
                <c:pt idx="8706">
                  <c:v>1129522439</c:v>
                </c:pt>
                <c:pt idx="8707">
                  <c:v>1129657892</c:v>
                </c:pt>
                <c:pt idx="8708">
                  <c:v>1129806956</c:v>
                </c:pt>
                <c:pt idx="8709">
                  <c:v>1129930680</c:v>
                </c:pt>
                <c:pt idx="8710">
                  <c:v>1130101513</c:v>
                </c:pt>
                <c:pt idx="8711">
                  <c:v>1130230993</c:v>
                </c:pt>
                <c:pt idx="8712">
                  <c:v>1130363364</c:v>
                </c:pt>
                <c:pt idx="8713">
                  <c:v>1130513984</c:v>
                </c:pt>
                <c:pt idx="8714">
                  <c:v>1130660776</c:v>
                </c:pt>
                <c:pt idx="8715">
                  <c:v>1130788402</c:v>
                </c:pt>
                <c:pt idx="8716">
                  <c:v>1130930140</c:v>
                </c:pt>
                <c:pt idx="8717">
                  <c:v>1131077600</c:v>
                </c:pt>
                <c:pt idx="8718">
                  <c:v>1131199840</c:v>
                </c:pt>
                <c:pt idx="8719">
                  <c:v>1131333117</c:v>
                </c:pt>
                <c:pt idx="8720">
                  <c:v>1131491707</c:v>
                </c:pt>
                <c:pt idx="8721">
                  <c:v>1131642186</c:v>
                </c:pt>
                <c:pt idx="8722">
                  <c:v>1131794665</c:v>
                </c:pt>
                <c:pt idx="8723">
                  <c:v>1131934303</c:v>
                </c:pt>
                <c:pt idx="8724">
                  <c:v>1132043940</c:v>
                </c:pt>
                <c:pt idx="8725">
                  <c:v>1132202555</c:v>
                </c:pt>
                <c:pt idx="8726">
                  <c:v>1132320079</c:v>
                </c:pt>
                <c:pt idx="8727">
                  <c:v>1132405896</c:v>
                </c:pt>
                <c:pt idx="8728">
                  <c:v>1132539108</c:v>
                </c:pt>
                <c:pt idx="8729">
                  <c:v>1132681148</c:v>
                </c:pt>
                <c:pt idx="8730">
                  <c:v>1132823767</c:v>
                </c:pt>
                <c:pt idx="8731">
                  <c:v>1132961565</c:v>
                </c:pt>
                <c:pt idx="8732">
                  <c:v>1133068007</c:v>
                </c:pt>
                <c:pt idx="8733">
                  <c:v>1133192186</c:v>
                </c:pt>
                <c:pt idx="8734">
                  <c:v>1133297170</c:v>
                </c:pt>
                <c:pt idx="8735">
                  <c:v>1133408817</c:v>
                </c:pt>
                <c:pt idx="8736">
                  <c:v>1133559247</c:v>
                </c:pt>
                <c:pt idx="8737">
                  <c:v>1133672041</c:v>
                </c:pt>
                <c:pt idx="8738">
                  <c:v>1133815207</c:v>
                </c:pt>
                <c:pt idx="8739">
                  <c:v>1133986521</c:v>
                </c:pt>
                <c:pt idx="8740">
                  <c:v>1134121651</c:v>
                </c:pt>
                <c:pt idx="8741">
                  <c:v>1134253558</c:v>
                </c:pt>
                <c:pt idx="8742">
                  <c:v>1134416164</c:v>
                </c:pt>
                <c:pt idx="8743">
                  <c:v>1134558747</c:v>
                </c:pt>
                <c:pt idx="8744">
                  <c:v>1134690636</c:v>
                </c:pt>
                <c:pt idx="8745">
                  <c:v>1134837643</c:v>
                </c:pt>
                <c:pt idx="8746">
                  <c:v>1134973586</c:v>
                </c:pt>
                <c:pt idx="8747">
                  <c:v>1135089872</c:v>
                </c:pt>
                <c:pt idx="8748">
                  <c:v>1135194651</c:v>
                </c:pt>
                <c:pt idx="8749">
                  <c:v>1135346458</c:v>
                </c:pt>
                <c:pt idx="8750">
                  <c:v>1135455802</c:v>
                </c:pt>
                <c:pt idx="8751">
                  <c:v>1135553646</c:v>
                </c:pt>
                <c:pt idx="8752">
                  <c:v>1135630498</c:v>
                </c:pt>
                <c:pt idx="8753">
                  <c:v>1135762653</c:v>
                </c:pt>
                <c:pt idx="8754">
                  <c:v>1135884270</c:v>
                </c:pt>
                <c:pt idx="8755">
                  <c:v>1136053442</c:v>
                </c:pt>
                <c:pt idx="8756">
                  <c:v>1136189635</c:v>
                </c:pt>
                <c:pt idx="8757">
                  <c:v>1136314978</c:v>
                </c:pt>
                <c:pt idx="8758">
                  <c:v>1136479873</c:v>
                </c:pt>
                <c:pt idx="8759">
                  <c:v>1136640206</c:v>
                </c:pt>
                <c:pt idx="8760">
                  <c:v>1136779894</c:v>
                </c:pt>
                <c:pt idx="8761">
                  <c:v>1136935979</c:v>
                </c:pt>
                <c:pt idx="8762">
                  <c:v>1137046693</c:v>
                </c:pt>
                <c:pt idx="8763">
                  <c:v>1137139075</c:v>
                </c:pt>
                <c:pt idx="8764">
                  <c:v>1137261189</c:v>
                </c:pt>
                <c:pt idx="8765">
                  <c:v>1137400342</c:v>
                </c:pt>
                <c:pt idx="8766">
                  <c:v>1137540679</c:v>
                </c:pt>
                <c:pt idx="8767">
                  <c:v>1137641662</c:v>
                </c:pt>
                <c:pt idx="8768">
                  <c:v>1137772871</c:v>
                </c:pt>
                <c:pt idx="8769">
                  <c:v>1137911813</c:v>
                </c:pt>
                <c:pt idx="8770">
                  <c:v>1138044029</c:v>
                </c:pt>
                <c:pt idx="8771">
                  <c:v>1138154743</c:v>
                </c:pt>
                <c:pt idx="8772">
                  <c:v>1138250616</c:v>
                </c:pt>
                <c:pt idx="8773">
                  <c:v>1138369426</c:v>
                </c:pt>
                <c:pt idx="8774">
                  <c:v>1138546655</c:v>
                </c:pt>
                <c:pt idx="8775">
                  <c:v>1138677376</c:v>
                </c:pt>
                <c:pt idx="8776">
                  <c:v>1138832370</c:v>
                </c:pt>
                <c:pt idx="8777">
                  <c:v>1138972063</c:v>
                </c:pt>
                <c:pt idx="8778">
                  <c:v>1139112722</c:v>
                </c:pt>
                <c:pt idx="8779">
                  <c:v>1139213709</c:v>
                </c:pt>
                <c:pt idx="8780">
                  <c:v>1139328074</c:v>
                </c:pt>
                <c:pt idx="8781">
                  <c:v>1139476454</c:v>
                </c:pt>
                <c:pt idx="8782">
                  <c:v>1139601600</c:v>
                </c:pt>
                <c:pt idx="8783">
                  <c:v>1139727643</c:v>
                </c:pt>
                <c:pt idx="8784">
                  <c:v>1139821998</c:v>
                </c:pt>
                <c:pt idx="8785">
                  <c:v>1139940454</c:v>
                </c:pt>
                <c:pt idx="8786">
                  <c:v>1140056290</c:v>
                </c:pt>
                <c:pt idx="8787">
                  <c:v>1140141989</c:v>
                </c:pt>
                <c:pt idx="8788">
                  <c:v>1140263829</c:v>
                </c:pt>
                <c:pt idx="8789">
                  <c:v>1140397403</c:v>
                </c:pt>
                <c:pt idx="8790">
                  <c:v>1140484867</c:v>
                </c:pt>
                <c:pt idx="8791">
                  <c:v>1140604930</c:v>
                </c:pt>
                <c:pt idx="8792">
                  <c:v>1140736948</c:v>
                </c:pt>
                <c:pt idx="8793">
                  <c:v>1140844430</c:v>
                </c:pt>
                <c:pt idx="8794">
                  <c:v>1140991793</c:v>
                </c:pt>
                <c:pt idx="8795">
                  <c:v>1141107007</c:v>
                </c:pt>
                <c:pt idx="8796">
                  <c:v>1141200682</c:v>
                </c:pt>
                <c:pt idx="8797">
                  <c:v>1141304073</c:v>
                </c:pt>
                <c:pt idx="8798">
                  <c:v>1141435624</c:v>
                </c:pt>
                <c:pt idx="8799">
                  <c:v>1141509409</c:v>
                </c:pt>
                <c:pt idx="8800">
                  <c:v>1141663082</c:v>
                </c:pt>
                <c:pt idx="8801">
                  <c:v>1141815605</c:v>
                </c:pt>
                <c:pt idx="8802">
                  <c:v>1141943724</c:v>
                </c:pt>
                <c:pt idx="8803">
                  <c:v>1142073451</c:v>
                </c:pt>
                <c:pt idx="8804">
                  <c:v>1142211068</c:v>
                </c:pt>
                <c:pt idx="8805">
                  <c:v>1142367445</c:v>
                </c:pt>
                <c:pt idx="8806">
                  <c:v>1142486009</c:v>
                </c:pt>
                <c:pt idx="8807">
                  <c:v>1142603783</c:v>
                </c:pt>
                <c:pt idx="8808">
                  <c:v>1142698933</c:v>
                </c:pt>
                <c:pt idx="8809">
                  <c:v>1142805339</c:v>
                </c:pt>
                <c:pt idx="8810">
                  <c:v>1142960686</c:v>
                </c:pt>
                <c:pt idx="8811">
                  <c:v>1143142815</c:v>
                </c:pt>
                <c:pt idx="8812">
                  <c:v>1143269299</c:v>
                </c:pt>
                <c:pt idx="8813">
                  <c:v>1143381671</c:v>
                </c:pt>
                <c:pt idx="8814">
                  <c:v>1143524509</c:v>
                </c:pt>
                <c:pt idx="8815">
                  <c:v>1143671702</c:v>
                </c:pt>
                <c:pt idx="8816">
                  <c:v>1143805389</c:v>
                </c:pt>
                <c:pt idx="8817">
                  <c:v>1143910788</c:v>
                </c:pt>
                <c:pt idx="8818">
                  <c:v>1144016794</c:v>
                </c:pt>
                <c:pt idx="8819">
                  <c:v>1144161401</c:v>
                </c:pt>
                <c:pt idx="8820">
                  <c:v>1144314976</c:v>
                </c:pt>
                <c:pt idx="8821">
                  <c:v>1144453262</c:v>
                </c:pt>
                <c:pt idx="8822">
                  <c:v>1144586720</c:v>
                </c:pt>
                <c:pt idx="8823">
                  <c:v>1144685445</c:v>
                </c:pt>
                <c:pt idx="8824">
                  <c:v>1144795493</c:v>
                </c:pt>
                <c:pt idx="8825">
                  <c:v>1144927167</c:v>
                </c:pt>
                <c:pt idx="8826">
                  <c:v>1145033892</c:v>
                </c:pt>
                <c:pt idx="8827">
                  <c:v>1145172599</c:v>
                </c:pt>
                <c:pt idx="8828">
                  <c:v>1145323990</c:v>
                </c:pt>
                <c:pt idx="8829">
                  <c:v>1145446041</c:v>
                </c:pt>
                <c:pt idx="8830">
                  <c:v>1145524572</c:v>
                </c:pt>
                <c:pt idx="8831">
                  <c:v>1145637458</c:v>
                </c:pt>
                <c:pt idx="8832">
                  <c:v>1145794074</c:v>
                </c:pt>
                <c:pt idx="8833">
                  <c:v>1145846706</c:v>
                </c:pt>
                <c:pt idx="8834">
                  <c:v>1145937197</c:v>
                </c:pt>
                <c:pt idx="8835">
                  <c:v>1146045060</c:v>
                </c:pt>
                <c:pt idx="8836">
                  <c:v>1146148023</c:v>
                </c:pt>
                <c:pt idx="8837">
                  <c:v>1146301189</c:v>
                </c:pt>
                <c:pt idx="8838">
                  <c:v>1146410554</c:v>
                </c:pt>
                <c:pt idx="8839">
                  <c:v>1146550281</c:v>
                </c:pt>
                <c:pt idx="8840">
                  <c:v>1146667055</c:v>
                </c:pt>
                <c:pt idx="8841">
                  <c:v>1146791077</c:v>
                </c:pt>
                <c:pt idx="8842">
                  <c:v>1146890100</c:v>
                </c:pt>
                <c:pt idx="8843">
                  <c:v>1146996375</c:v>
                </c:pt>
                <c:pt idx="8844">
                  <c:v>1147134660</c:v>
                </c:pt>
                <c:pt idx="8845">
                  <c:v>1147250585</c:v>
                </c:pt>
                <c:pt idx="8846">
                  <c:v>1147387468</c:v>
                </c:pt>
                <c:pt idx="8847">
                  <c:v>1147526654</c:v>
                </c:pt>
                <c:pt idx="8848">
                  <c:v>1147693714</c:v>
                </c:pt>
                <c:pt idx="8849">
                  <c:v>1147836970</c:v>
                </c:pt>
                <c:pt idx="8850">
                  <c:v>1147979178</c:v>
                </c:pt>
                <c:pt idx="8851">
                  <c:v>1148103095</c:v>
                </c:pt>
                <c:pt idx="8852">
                  <c:v>1148233886</c:v>
                </c:pt>
                <c:pt idx="8853">
                  <c:v>1148402162</c:v>
                </c:pt>
                <c:pt idx="8854">
                  <c:v>1148531150</c:v>
                </c:pt>
                <c:pt idx="8855">
                  <c:v>1148668382</c:v>
                </c:pt>
                <c:pt idx="8856">
                  <c:v>1148798479</c:v>
                </c:pt>
                <c:pt idx="8857">
                  <c:v>1148917723</c:v>
                </c:pt>
                <c:pt idx="8858">
                  <c:v>1149039650</c:v>
                </c:pt>
                <c:pt idx="8859">
                  <c:v>1149144995</c:v>
                </c:pt>
                <c:pt idx="8860">
                  <c:v>1149281703</c:v>
                </c:pt>
                <c:pt idx="8861">
                  <c:v>1149430916</c:v>
                </c:pt>
                <c:pt idx="8862">
                  <c:v>1149512583</c:v>
                </c:pt>
                <c:pt idx="8863">
                  <c:v>1149622006</c:v>
                </c:pt>
                <c:pt idx="8864">
                  <c:v>1149743484</c:v>
                </c:pt>
                <c:pt idx="8865">
                  <c:v>1149892180</c:v>
                </c:pt>
                <c:pt idx="8866">
                  <c:v>1150029550</c:v>
                </c:pt>
                <c:pt idx="8867">
                  <c:v>1150199290</c:v>
                </c:pt>
                <c:pt idx="8868">
                  <c:v>1150325425</c:v>
                </c:pt>
                <c:pt idx="8869">
                  <c:v>1150422825</c:v>
                </c:pt>
                <c:pt idx="8870">
                  <c:v>1150565946</c:v>
                </c:pt>
                <c:pt idx="8871">
                  <c:v>1150680854</c:v>
                </c:pt>
                <c:pt idx="8872">
                  <c:v>1150791835</c:v>
                </c:pt>
                <c:pt idx="8873">
                  <c:v>1150925459</c:v>
                </c:pt>
                <c:pt idx="8874">
                  <c:v>1151055927</c:v>
                </c:pt>
                <c:pt idx="8875">
                  <c:v>1151175073</c:v>
                </c:pt>
                <c:pt idx="8876">
                  <c:v>1151321325</c:v>
                </c:pt>
                <c:pt idx="8877">
                  <c:v>1151438515</c:v>
                </c:pt>
                <c:pt idx="8878">
                  <c:v>1151536938</c:v>
                </c:pt>
                <c:pt idx="8879">
                  <c:v>1151651819</c:v>
                </c:pt>
                <c:pt idx="8880">
                  <c:v>1151820846</c:v>
                </c:pt>
                <c:pt idx="8881">
                  <c:v>1151945713</c:v>
                </c:pt>
                <c:pt idx="8882">
                  <c:v>1152061981</c:v>
                </c:pt>
                <c:pt idx="8883">
                  <c:v>1152173142</c:v>
                </c:pt>
                <c:pt idx="8884">
                  <c:v>1152292652</c:v>
                </c:pt>
                <c:pt idx="8885">
                  <c:v>1152406208</c:v>
                </c:pt>
                <c:pt idx="8886">
                  <c:v>1152533210</c:v>
                </c:pt>
                <c:pt idx="8887">
                  <c:v>1152653837</c:v>
                </c:pt>
                <c:pt idx="8888">
                  <c:v>1152788740</c:v>
                </c:pt>
                <c:pt idx="8889">
                  <c:v>1152927839</c:v>
                </c:pt>
                <c:pt idx="8890">
                  <c:v>1153056609</c:v>
                </c:pt>
                <c:pt idx="8891">
                  <c:v>1153182032</c:v>
                </c:pt>
                <c:pt idx="8892">
                  <c:v>1153332922</c:v>
                </c:pt>
                <c:pt idx="8893">
                  <c:v>1153514746</c:v>
                </c:pt>
                <c:pt idx="8894">
                  <c:v>1153670113</c:v>
                </c:pt>
                <c:pt idx="8895">
                  <c:v>1153798851</c:v>
                </c:pt>
                <c:pt idx="8896">
                  <c:v>1153938315</c:v>
                </c:pt>
                <c:pt idx="8897">
                  <c:v>1154066217</c:v>
                </c:pt>
                <c:pt idx="8898">
                  <c:v>1154207116</c:v>
                </c:pt>
                <c:pt idx="8899">
                  <c:v>1154336535</c:v>
                </c:pt>
                <c:pt idx="8900">
                  <c:v>1154471851</c:v>
                </c:pt>
                <c:pt idx="8901">
                  <c:v>1154630380</c:v>
                </c:pt>
                <c:pt idx="8902">
                  <c:v>1154764080</c:v>
                </c:pt>
                <c:pt idx="8903">
                  <c:v>1154919132</c:v>
                </c:pt>
                <c:pt idx="8904">
                  <c:v>1155036598</c:v>
                </c:pt>
                <c:pt idx="8905">
                  <c:v>1155232949</c:v>
                </c:pt>
                <c:pt idx="8906">
                  <c:v>1155344762</c:v>
                </c:pt>
                <c:pt idx="8907">
                  <c:v>1155435755</c:v>
                </c:pt>
                <c:pt idx="8908">
                  <c:v>1155593443</c:v>
                </c:pt>
                <c:pt idx="8909">
                  <c:v>1155756857</c:v>
                </c:pt>
                <c:pt idx="8910">
                  <c:v>1155910258</c:v>
                </c:pt>
                <c:pt idx="8911">
                  <c:v>1156024414</c:v>
                </c:pt>
                <c:pt idx="8912">
                  <c:v>1156174350</c:v>
                </c:pt>
                <c:pt idx="8913">
                  <c:v>1156312556</c:v>
                </c:pt>
                <c:pt idx="8914">
                  <c:v>1156429764</c:v>
                </c:pt>
                <c:pt idx="8915">
                  <c:v>1156568272</c:v>
                </c:pt>
                <c:pt idx="8916">
                  <c:v>1156697343</c:v>
                </c:pt>
                <c:pt idx="8917">
                  <c:v>1156864258</c:v>
                </c:pt>
                <c:pt idx="8918">
                  <c:v>1157018952</c:v>
                </c:pt>
                <c:pt idx="8919">
                  <c:v>1157150986</c:v>
                </c:pt>
                <c:pt idx="8920">
                  <c:v>1157289549</c:v>
                </c:pt>
                <c:pt idx="8921">
                  <c:v>1157415006</c:v>
                </c:pt>
                <c:pt idx="8922">
                  <c:v>1157514446</c:v>
                </c:pt>
                <c:pt idx="8923">
                  <c:v>1157676406</c:v>
                </c:pt>
                <c:pt idx="8924">
                  <c:v>1157794580</c:v>
                </c:pt>
                <c:pt idx="8925">
                  <c:v>1157872470</c:v>
                </c:pt>
                <c:pt idx="8926">
                  <c:v>1157976717</c:v>
                </c:pt>
                <c:pt idx="8927">
                  <c:v>1158110419</c:v>
                </c:pt>
                <c:pt idx="8928">
                  <c:v>1158271715</c:v>
                </c:pt>
                <c:pt idx="8929">
                  <c:v>1158446609</c:v>
                </c:pt>
                <c:pt idx="8930">
                  <c:v>1158567361</c:v>
                </c:pt>
                <c:pt idx="8931">
                  <c:v>1158675961</c:v>
                </c:pt>
                <c:pt idx="8932">
                  <c:v>1158762667</c:v>
                </c:pt>
                <c:pt idx="8933">
                  <c:v>1158903206</c:v>
                </c:pt>
                <c:pt idx="8934">
                  <c:v>1159033034</c:v>
                </c:pt>
                <c:pt idx="8935">
                  <c:v>1159147585</c:v>
                </c:pt>
                <c:pt idx="8936">
                  <c:v>1159263993</c:v>
                </c:pt>
                <c:pt idx="8937">
                  <c:v>1159433520</c:v>
                </c:pt>
                <c:pt idx="8938">
                  <c:v>1159602232</c:v>
                </c:pt>
                <c:pt idx="8939">
                  <c:v>1159759332</c:v>
                </c:pt>
                <c:pt idx="8940">
                  <c:v>1159916474</c:v>
                </c:pt>
                <c:pt idx="8941">
                  <c:v>1160058439</c:v>
                </c:pt>
                <c:pt idx="8942">
                  <c:v>1160205200</c:v>
                </c:pt>
                <c:pt idx="8943">
                  <c:v>1160337119</c:v>
                </c:pt>
                <c:pt idx="8944">
                  <c:v>1160460265</c:v>
                </c:pt>
                <c:pt idx="8945">
                  <c:v>1160614872</c:v>
                </c:pt>
                <c:pt idx="8946">
                  <c:v>1160753933</c:v>
                </c:pt>
                <c:pt idx="8947">
                  <c:v>1160902196</c:v>
                </c:pt>
                <c:pt idx="8948">
                  <c:v>1161028739</c:v>
                </c:pt>
                <c:pt idx="8949">
                  <c:v>1161115618</c:v>
                </c:pt>
                <c:pt idx="8950">
                  <c:v>1161277395</c:v>
                </c:pt>
                <c:pt idx="8951">
                  <c:v>1161426653</c:v>
                </c:pt>
                <c:pt idx="8952">
                  <c:v>1161553814</c:v>
                </c:pt>
                <c:pt idx="8953">
                  <c:v>1161688649</c:v>
                </c:pt>
                <c:pt idx="8954">
                  <c:v>1161803636</c:v>
                </c:pt>
                <c:pt idx="8955">
                  <c:v>1161964321</c:v>
                </c:pt>
                <c:pt idx="8956">
                  <c:v>1162102713</c:v>
                </c:pt>
                <c:pt idx="8957">
                  <c:v>1162249410</c:v>
                </c:pt>
                <c:pt idx="8958">
                  <c:v>1162388616</c:v>
                </c:pt>
                <c:pt idx="8959">
                  <c:v>1162507576</c:v>
                </c:pt>
                <c:pt idx="8960">
                  <c:v>1162583258</c:v>
                </c:pt>
                <c:pt idx="8961">
                  <c:v>1162697185</c:v>
                </c:pt>
                <c:pt idx="8962">
                  <c:v>1162883320</c:v>
                </c:pt>
                <c:pt idx="8963">
                  <c:v>1163030593</c:v>
                </c:pt>
                <c:pt idx="8964">
                  <c:v>1163143674</c:v>
                </c:pt>
                <c:pt idx="8965">
                  <c:v>1163297209</c:v>
                </c:pt>
                <c:pt idx="8966">
                  <c:v>1163453213</c:v>
                </c:pt>
                <c:pt idx="8967">
                  <c:v>1163601630</c:v>
                </c:pt>
                <c:pt idx="8968">
                  <c:v>1163709044</c:v>
                </c:pt>
                <c:pt idx="8969">
                  <c:v>1163826076</c:v>
                </c:pt>
                <c:pt idx="8970">
                  <c:v>1163993684</c:v>
                </c:pt>
                <c:pt idx="8971">
                  <c:v>1164121869</c:v>
                </c:pt>
                <c:pt idx="8972">
                  <c:v>1164269166</c:v>
                </c:pt>
                <c:pt idx="8973">
                  <c:v>1164420649</c:v>
                </c:pt>
                <c:pt idx="8974">
                  <c:v>1164547811</c:v>
                </c:pt>
                <c:pt idx="8975">
                  <c:v>1164673846</c:v>
                </c:pt>
                <c:pt idx="8976">
                  <c:v>1164780121</c:v>
                </c:pt>
                <c:pt idx="8977">
                  <c:v>1164913280</c:v>
                </c:pt>
                <c:pt idx="8978">
                  <c:v>1165084688</c:v>
                </c:pt>
                <c:pt idx="8979">
                  <c:v>1165245157</c:v>
                </c:pt>
                <c:pt idx="8980">
                  <c:v>1165382112</c:v>
                </c:pt>
                <c:pt idx="8981">
                  <c:v>1165495945</c:v>
                </c:pt>
                <c:pt idx="8982">
                  <c:v>1165613756</c:v>
                </c:pt>
                <c:pt idx="8983">
                  <c:v>1165738872</c:v>
                </c:pt>
                <c:pt idx="8984">
                  <c:v>1165862533</c:v>
                </c:pt>
                <c:pt idx="8985">
                  <c:v>1165953445</c:v>
                </c:pt>
                <c:pt idx="8986">
                  <c:v>1166028918</c:v>
                </c:pt>
                <c:pt idx="8987">
                  <c:v>1166149358</c:v>
                </c:pt>
                <c:pt idx="8988">
                  <c:v>1166242396</c:v>
                </c:pt>
                <c:pt idx="8989">
                  <c:v>1166363054</c:v>
                </c:pt>
                <c:pt idx="8990">
                  <c:v>1166494441</c:v>
                </c:pt>
                <c:pt idx="8991">
                  <c:v>1166619900</c:v>
                </c:pt>
                <c:pt idx="8992">
                  <c:v>1166739055</c:v>
                </c:pt>
                <c:pt idx="8993">
                  <c:v>1166914830</c:v>
                </c:pt>
                <c:pt idx="8994">
                  <c:v>1167014566</c:v>
                </c:pt>
                <c:pt idx="8995">
                  <c:v>1167135336</c:v>
                </c:pt>
                <c:pt idx="8996">
                  <c:v>1167263991</c:v>
                </c:pt>
                <c:pt idx="8997">
                  <c:v>1167385852</c:v>
                </c:pt>
                <c:pt idx="8998">
                  <c:v>1167490793</c:v>
                </c:pt>
                <c:pt idx="8999">
                  <c:v>1167625643</c:v>
                </c:pt>
                <c:pt idx="9000">
                  <c:v>1167731279</c:v>
                </c:pt>
                <c:pt idx="9001">
                  <c:v>1167841242</c:v>
                </c:pt>
                <c:pt idx="9002">
                  <c:v>1167968908</c:v>
                </c:pt>
                <c:pt idx="9003">
                  <c:v>1168080632</c:v>
                </c:pt>
                <c:pt idx="9004">
                  <c:v>1168182515</c:v>
                </c:pt>
                <c:pt idx="9005">
                  <c:v>1168315852</c:v>
                </c:pt>
                <c:pt idx="9006">
                  <c:v>1168462142</c:v>
                </c:pt>
                <c:pt idx="9007">
                  <c:v>1168579219</c:v>
                </c:pt>
                <c:pt idx="9008">
                  <c:v>1168715507</c:v>
                </c:pt>
                <c:pt idx="9009">
                  <c:v>1168828403</c:v>
                </c:pt>
                <c:pt idx="9010">
                  <c:v>1168955926</c:v>
                </c:pt>
                <c:pt idx="9011">
                  <c:v>1169131910</c:v>
                </c:pt>
                <c:pt idx="9012">
                  <c:v>1169272024</c:v>
                </c:pt>
                <c:pt idx="9013">
                  <c:v>1169380486</c:v>
                </c:pt>
                <c:pt idx="9014">
                  <c:v>1169476858</c:v>
                </c:pt>
                <c:pt idx="9015">
                  <c:v>1169602685</c:v>
                </c:pt>
                <c:pt idx="9016">
                  <c:v>1169739388</c:v>
                </c:pt>
                <c:pt idx="9017">
                  <c:v>1169880931</c:v>
                </c:pt>
                <c:pt idx="9018">
                  <c:v>1170016675</c:v>
                </c:pt>
                <c:pt idx="9019">
                  <c:v>1170131647</c:v>
                </c:pt>
                <c:pt idx="9020">
                  <c:v>1170220674</c:v>
                </c:pt>
                <c:pt idx="9021">
                  <c:v>1170329797</c:v>
                </c:pt>
                <c:pt idx="9022">
                  <c:v>1170452522</c:v>
                </c:pt>
                <c:pt idx="9023">
                  <c:v>1170603486</c:v>
                </c:pt>
                <c:pt idx="9024">
                  <c:v>1170765061</c:v>
                </c:pt>
                <c:pt idx="9025">
                  <c:v>1170873049</c:v>
                </c:pt>
                <c:pt idx="9026">
                  <c:v>1170992414</c:v>
                </c:pt>
                <c:pt idx="9027">
                  <c:v>1171080001</c:v>
                </c:pt>
                <c:pt idx="9028">
                  <c:v>1171189918</c:v>
                </c:pt>
                <c:pt idx="9029">
                  <c:v>1171302707</c:v>
                </c:pt>
                <c:pt idx="9030">
                  <c:v>1171419163</c:v>
                </c:pt>
                <c:pt idx="9031">
                  <c:v>1171528420</c:v>
                </c:pt>
                <c:pt idx="9032">
                  <c:v>1171659864</c:v>
                </c:pt>
                <c:pt idx="9033">
                  <c:v>1171786504</c:v>
                </c:pt>
                <c:pt idx="9034">
                  <c:v>1171878294</c:v>
                </c:pt>
                <c:pt idx="9035">
                  <c:v>1172045678</c:v>
                </c:pt>
                <c:pt idx="9036">
                  <c:v>1172181392</c:v>
                </c:pt>
                <c:pt idx="9037">
                  <c:v>1172320069</c:v>
                </c:pt>
                <c:pt idx="9038">
                  <c:v>1172391080</c:v>
                </c:pt>
                <c:pt idx="9039">
                  <c:v>1172481230</c:v>
                </c:pt>
                <c:pt idx="9040">
                  <c:v>1172620388</c:v>
                </c:pt>
                <c:pt idx="9041">
                  <c:v>1172752423</c:v>
                </c:pt>
                <c:pt idx="9042">
                  <c:v>1172926753</c:v>
                </c:pt>
                <c:pt idx="9043">
                  <c:v>1173082873</c:v>
                </c:pt>
                <c:pt idx="9044">
                  <c:v>1173231087</c:v>
                </c:pt>
                <c:pt idx="9045">
                  <c:v>1173340005</c:v>
                </c:pt>
                <c:pt idx="9046">
                  <c:v>1173484738</c:v>
                </c:pt>
                <c:pt idx="9047">
                  <c:v>1173592791</c:v>
                </c:pt>
                <c:pt idx="9048">
                  <c:v>1173641956</c:v>
                </c:pt>
                <c:pt idx="9049">
                  <c:v>1173798548</c:v>
                </c:pt>
                <c:pt idx="9050">
                  <c:v>1173944386</c:v>
                </c:pt>
                <c:pt idx="9051">
                  <c:v>1174091068</c:v>
                </c:pt>
                <c:pt idx="9052">
                  <c:v>1174227631</c:v>
                </c:pt>
                <c:pt idx="9053">
                  <c:v>1174357377</c:v>
                </c:pt>
                <c:pt idx="9054">
                  <c:v>1174484357</c:v>
                </c:pt>
                <c:pt idx="9055">
                  <c:v>1174603080</c:v>
                </c:pt>
                <c:pt idx="9056">
                  <c:v>1174730944</c:v>
                </c:pt>
                <c:pt idx="9057">
                  <c:v>1174870606</c:v>
                </c:pt>
                <c:pt idx="9058">
                  <c:v>1174979493</c:v>
                </c:pt>
                <c:pt idx="9059">
                  <c:v>1175109066</c:v>
                </c:pt>
                <c:pt idx="9060">
                  <c:v>1175240845</c:v>
                </c:pt>
                <c:pt idx="9061">
                  <c:v>1175381730</c:v>
                </c:pt>
                <c:pt idx="9062">
                  <c:v>1175468297</c:v>
                </c:pt>
                <c:pt idx="9063">
                  <c:v>1175597255</c:v>
                </c:pt>
                <c:pt idx="9064">
                  <c:v>1175737910</c:v>
                </c:pt>
                <c:pt idx="9065">
                  <c:v>1175859119</c:v>
                </c:pt>
                <c:pt idx="9066">
                  <c:v>1176016389</c:v>
                </c:pt>
                <c:pt idx="9067">
                  <c:v>1176121006</c:v>
                </c:pt>
                <c:pt idx="9068">
                  <c:v>1176244000</c:v>
                </c:pt>
                <c:pt idx="9069">
                  <c:v>1176357267</c:v>
                </c:pt>
                <c:pt idx="9070">
                  <c:v>1176483413</c:v>
                </c:pt>
                <c:pt idx="9071">
                  <c:v>1176610975</c:v>
                </c:pt>
                <c:pt idx="9072">
                  <c:v>1176749293</c:v>
                </c:pt>
                <c:pt idx="9073">
                  <c:v>1176860080</c:v>
                </c:pt>
                <c:pt idx="9074">
                  <c:v>1176994618</c:v>
                </c:pt>
                <c:pt idx="9075">
                  <c:v>1177097705</c:v>
                </c:pt>
                <c:pt idx="9076">
                  <c:v>1177252186</c:v>
                </c:pt>
                <c:pt idx="9077">
                  <c:v>1177384240</c:v>
                </c:pt>
                <c:pt idx="9078">
                  <c:v>1177495855</c:v>
                </c:pt>
                <c:pt idx="9079">
                  <c:v>1177631277</c:v>
                </c:pt>
                <c:pt idx="9080">
                  <c:v>1177755580</c:v>
                </c:pt>
                <c:pt idx="9081">
                  <c:v>1177865004</c:v>
                </c:pt>
                <c:pt idx="9082">
                  <c:v>1177959474</c:v>
                </c:pt>
                <c:pt idx="9083">
                  <c:v>1178066766</c:v>
                </c:pt>
                <c:pt idx="9084">
                  <c:v>1178212562</c:v>
                </c:pt>
                <c:pt idx="9085">
                  <c:v>1178333186</c:v>
                </c:pt>
                <c:pt idx="9086">
                  <c:v>1178470990</c:v>
                </c:pt>
                <c:pt idx="9087">
                  <c:v>1178598526</c:v>
                </c:pt>
                <c:pt idx="9088">
                  <c:v>1178713996</c:v>
                </c:pt>
                <c:pt idx="9089">
                  <c:v>1178850344</c:v>
                </c:pt>
                <c:pt idx="9090">
                  <c:v>1179003744</c:v>
                </c:pt>
                <c:pt idx="9091">
                  <c:v>1179146109</c:v>
                </c:pt>
                <c:pt idx="9092">
                  <c:v>1179270443</c:v>
                </c:pt>
                <c:pt idx="9093">
                  <c:v>1179410813</c:v>
                </c:pt>
                <c:pt idx="9094">
                  <c:v>1179553373</c:v>
                </c:pt>
                <c:pt idx="9095">
                  <c:v>1179702704</c:v>
                </c:pt>
                <c:pt idx="9096">
                  <c:v>1179836684</c:v>
                </c:pt>
                <c:pt idx="9097">
                  <c:v>1179943587</c:v>
                </c:pt>
                <c:pt idx="9098">
                  <c:v>1180084999</c:v>
                </c:pt>
                <c:pt idx="9099">
                  <c:v>1180236397</c:v>
                </c:pt>
                <c:pt idx="9100">
                  <c:v>1180354912</c:v>
                </c:pt>
                <c:pt idx="9101">
                  <c:v>1180477939</c:v>
                </c:pt>
                <c:pt idx="9102">
                  <c:v>1180583878</c:v>
                </c:pt>
                <c:pt idx="9103">
                  <c:v>1180748709</c:v>
                </c:pt>
                <c:pt idx="9104">
                  <c:v>1180857052</c:v>
                </c:pt>
                <c:pt idx="9105">
                  <c:v>1180976654</c:v>
                </c:pt>
                <c:pt idx="9106">
                  <c:v>1181133749</c:v>
                </c:pt>
                <c:pt idx="9107">
                  <c:v>1181262589</c:v>
                </c:pt>
                <c:pt idx="9108">
                  <c:v>1181416846</c:v>
                </c:pt>
                <c:pt idx="9109">
                  <c:v>1181535225</c:v>
                </c:pt>
                <c:pt idx="9110">
                  <c:v>1181682498</c:v>
                </c:pt>
                <c:pt idx="9111">
                  <c:v>1181833161</c:v>
                </c:pt>
                <c:pt idx="9112">
                  <c:v>1181979218</c:v>
                </c:pt>
                <c:pt idx="9113">
                  <c:v>1182093822</c:v>
                </c:pt>
                <c:pt idx="9114">
                  <c:v>1182217318</c:v>
                </c:pt>
                <c:pt idx="9115">
                  <c:v>1182347706</c:v>
                </c:pt>
                <c:pt idx="9116">
                  <c:v>1182481907</c:v>
                </c:pt>
                <c:pt idx="9117">
                  <c:v>1182588718</c:v>
                </c:pt>
                <c:pt idx="9118">
                  <c:v>1182735320</c:v>
                </c:pt>
                <c:pt idx="9119">
                  <c:v>1182884038</c:v>
                </c:pt>
                <c:pt idx="9120">
                  <c:v>1182997318</c:v>
                </c:pt>
                <c:pt idx="9121">
                  <c:v>1183128689</c:v>
                </c:pt>
                <c:pt idx="9122">
                  <c:v>1183271465</c:v>
                </c:pt>
                <c:pt idx="9123">
                  <c:v>1183357263</c:v>
                </c:pt>
                <c:pt idx="9124">
                  <c:v>1183456170</c:v>
                </c:pt>
                <c:pt idx="9125">
                  <c:v>1183642872</c:v>
                </c:pt>
                <c:pt idx="9126">
                  <c:v>1183783968</c:v>
                </c:pt>
                <c:pt idx="9127">
                  <c:v>1183919153</c:v>
                </c:pt>
                <c:pt idx="9128">
                  <c:v>1184032684</c:v>
                </c:pt>
                <c:pt idx="9129">
                  <c:v>1184145050</c:v>
                </c:pt>
                <c:pt idx="9130">
                  <c:v>1184250052</c:v>
                </c:pt>
                <c:pt idx="9131">
                  <c:v>1184391617</c:v>
                </c:pt>
                <c:pt idx="9132">
                  <c:v>1184508961</c:v>
                </c:pt>
                <c:pt idx="9133">
                  <c:v>1184635306</c:v>
                </c:pt>
                <c:pt idx="9134">
                  <c:v>1184761278</c:v>
                </c:pt>
                <c:pt idx="9135">
                  <c:v>1184915021</c:v>
                </c:pt>
                <c:pt idx="9136">
                  <c:v>1185074251</c:v>
                </c:pt>
                <c:pt idx="9137">
                  <c:v>1185231415</c:v>
                </c:pt>
                <c:pt idx="9138">
                  <c:v>1185386685</c:v>
                </c:pt>
                <c:pt idx="9139">
                  <c:v>1185536170</c:v>
                </c:pt>
                <c:pt idx="9140">
                  <c:v>1185679317</c:v>
                </c:pt>
                <c:pt idx="9141">
                  <c:v>1185800396</c:v>
                </c:pt>
                <c:pt idx="9142">
                  <c:v>1185927297</c:v>
                </c:pt>
                <c:pt idx="9143">
                  <c:v>1186064095</c:v>
                </c:pt>
                <c:pt idx="9144">
                  <c:v>1186157594</c:v>
                </c:pt>
                <c:pt idx="9145">
                  <c:v>1186263762</c:v>
                </c:pt>
                <c:pt idx="9146">
                  <c:v>1186397983</c:v>
                </c:pt>
                <c:pt idx="9147">
                  <c:v>1186516889</c:v>
                </c:pt>
                <c:pt idx="9148">
                  <c:v>1186618811</c:v>
                </c:pt>
                <c:pt idx="9149">
                  <c:v>1186743502</c:v>
                </c:pt>
                <c:pt idx="9150">
                  <c:v>1186878362</c:v>
                </c:pt>
                <c:pt idx="9151">
                  <c:v>1187042708</c:v>
                </c:pt>
                <c:pt idx="9152">
                  <c:v>1187177313</c:v>
                </c:pt>
                <c:pt idx="9153">
                  <c:v>1187308102</c:v>
                </c:pt>
                <c:pt idx="9154">
                  <c:v>1187448952</c:v>
                </c:pt>
                <c:pt idx="9155">
                  <c:v>1187597855</c:v>
                </c:pt>
                <c:pt idx="9156">
                  <c:v>1187740377</c:v>
                </c:pt>
                <c:pt idx="9157">
                  <c:v>1187890860</c:v>
                </c:pt>
                <c:pt idx="9158">
                  <c:v>1187999005</c:v>
                </c:pt>
                <c:pt idx="9159">
                  <c:v>1188077907</c:v>
                </c:pt>
                <c:pt idx="9160">
                  <c:v>1188158783</c:v>
                </c:pt>
                <c:pt idx="9161">
                  <c:v>1188270359</c:v>
                </c:pt>
                <c:pt idx="9162">
                  <c:v>1188411032</c:v>
                </c:pt>
                <c:pt idx="9163">
                  <c:v>1188544431</c:v>
                </c:pt>
                <c:pt idx="9164">
                  <c:v>1188634902</c:v>
                </c:pt>
                <c:pt idx="9165">
                  <c:v>1188803832</c:v>
                </c:pt>
                <c:pt idx="9166">
                  <c:v>1188975192</c:v>
                </c:pt>
                <c:pt idx="9167">
                  <c:v>1189125346</c:v>
                </c:pt>
                <c:pt idx="9168">
                  <c:v>1189227442</c:v>
                </c:pt>
                <c:pt idx="9169">
                  <c:v>1189342547</c:v>
                </c:pt>
                <c:pt idx="9170">
                  <c:v>1189495402</c:v>
                </c:pt>
                <c:pt idx="9171">
                  <c:v>1189633201</c:v>
                </c:pt>
                <c:pt idx="9172">
                  <c:v>1189783153</c:v>
                </c:pt>
                <c:pt idx="9173">
                  <c:v>1189924989</c:v>
                </c:pt>
                <c:pt idx="9174">
                  <c:v>1190083789</c:v>
                </c:pt>
                <c:pt idx="9175">
                  <c:v>1190192085</c:v>
                </c:pt>
                <c:pt idx="9176">
                  <c:v>1190297744</c:v>
                </c:pt>
                <c:pt idx="9177">
                  <c:v>1190422826</c:v>
                </c:pt>
                <c:pt idx="9178">
                  <c:v>1190590158</c:v>
                </c:pt>
                <c:pt idx="9179">
                  <c:v>1190711470</c:v>
                </c:pt>
                <c:pt idx="9180">
                  <c:v>1190826312</c:v>
                </c:pt>
                <c:pt idx="9181">
                  <c:v>1190941048</c:v>
                </c:pt>
                <c:pt idx="9182">
                  <c:v>1191034811</c:v>
                </c:pt>
                <c:pt idx="9183">
                  <c:v>1191132689</c:v>
                </c:pt>
                <c:pt idx="9184">
                  <c:v>1191282576</c:v>
                </c:pt>
                <c:pt idx="9185">
                  <c:v>1191394979</c:v>
                </c:pt>
                <c:pt idx="9186">
                  <c:v>1191489599</c:v>
                </c:pt>
                <c:pt idx="9187">
                  <c:v>1191592476</c:v>
                </c:pt>
                <c:pt idx="9188">
                  <c:v>1191716312</c:v>
                </c:pt>
                <c:pt idx="9189">
                  <c:v>1191812060</c:v>
                </c:pt>
                <c:pt idx="9190">
                  <c:v>1191945605</c:v>
                </c:pt>
                <c:pt idx="9191">
                  <c:v>1192069587</c:v>
                </c:pt>
                <c:pt idx="9192">
                  <c:v>1192194088</c:v>
                </c:pt>
                <c:pt idx="9193">
                  <c:v>1192328714</c:v>
                </c:pt>
                <c:pt idx="9194">
                  <c:v>1192475327</c:v>
                </c:pt>
                <c:pt idx="9195">
                  <c:v>1192568814</c:v>
                </c:pt>
                <c:pt idx="9196">
                  <c:v>1192702554</c:v>
                </c:pt>
                <c:pt idx="9197">
                  <c:v>1192859222</c:v>
                </c:pt>
                <c:pt idx="9198">
                  <c:v>1192976639</c:v>
                </c:pt>
                <c:pt idx="9199">
                  <c:v>1193117821</c:v>
                </c:pt>
                <c:pt idx="9200">
                  <c:v>1193238659</c:v>
                </c:pt>
                <c:pt idx="9201">
                  <c:v>1193399189</c:v>
                </c:pt>
                <c:pt idx="9202">
                  <c:v>1193523582</c:v>
                </c:pt>
                <c:pt idx="9203">
                  <c:v>1193633491</c:v>
                </c:pt>
                <c:pt idx="9204">
                  <c:v>1193729278</c:v>
                </c:pt>
                <c:pt idx="9205">
                  <c:v>1193852294</c:v>
                </c:pt>
                <c:pt idx="9206">
                  <c:v>1193970816</c:v>
                </c:pt>
                <c:pt idx="9207">
                  <c:v>1194077448</c:v>
                </c:pt>
                <c:pt idx="9208">
                  <c:v>1194196692</c:v>
                </c:pt>
                <c:pt idx="9209">
                  <c:v>1194329112</c:v>
                </c:pt>
                <c:pt idx="9210">
                  <c:v>1194470431</c:v>
                </c:pt>
                <c:pt idx="9211">
                  <c:v>1194618885</c:v>
                </c:pt>
                <c:pt idx="9212">
                  <c:v>1194766520</c:v>
                </c:pt>
                <c:pt idx="9213">
                  <c:v>1194876977</c:v>
                </c:pt>
                <c:pt idx="9214">
                  <c:v>1194978732</c:v>
                </c:pt>
                <c:pt idx="9215">
                  <c:v>1195084736</c:v>
                </c:pt>
                <c:pt idx="9216">
                  <c:v>1195266772</c:v>
                </c:pt>
                <c:pt idx="9217">
                  <c:v>1195424775</c:v>
                </c:pt>
                <c:pt idx="9218">
                  <c:v>1195563583</c:v>
                </c:pt>
                <c:pt idx="9219">
                  <c:v>1195673654</c:v>
                </c:pt>
                <c:pt idx="9220">
                  <c:v>1195758323</c:v>
                </c:pt>
                <c:pt idx="9221">
                  <c:v>1195875139</c:v>
                </c:pt>
                <c:pt idx="9222">
                  <c:v>1195969410</c:v>
                </c:pt>
                <c:pt idx="9223">
                  <c:v>1196145701</c:v>
                </c:pt>
                <c:pt idx="9224">
                  <c:v>1196293321</c:v>
                </c:pt>
                <c:pt idx="9225">
                  <c:v>1196406088</c:v>
                </c:pt>
                <c:pt idx="9226">
                  <c:v>1196496115</c:v>
                </c:pt>
                <c:pt idx="9227">
                  <c:v>1196582208</c:v>
                </c:pt>
                <c:pt idx="9228">
                  <c:v>1196681752</c:v>
                </c:pt>
                <c:pt idx="9229">
                  <c:v>1196805398</c:v>
                </c:pt>
                <c:pt idx="9230">
                  <c:v>1196914522</c:v>
                </c:pt>
                <c:pt idx="9231">
                  <c:v>1197048630</c:v>
                </c:pt>
                <c:pt idx="9232">
                  <c:v>1197169920</c:v>
                </c:pt>
                <c:pt idx="9233">
                  <c:v>1197303626</c:v>
                </c:pt>
                <c:pt idx="9234">
                  <c:v>1197438878</c:v>
                </c:pt>
                <c:pt idx="9235">
                  <c:v>1197577603</c:v>
                </c:pt>
                <c:pt idx="9236">
                  <c:v>1197722689</c:v>
                </c:pt>
                <c:pt idx="9237">
                  <c:v>1197866246</c:v>
                </c:pt>
                <c:pt idx="9238">
                  <c:v>1197962525</c:v>
                </c:pt>
                <c:pt idx="9239">
                  <c:v>1198072547</c:v>
                </c:pt>
                <c:pt idx="9240">
                  <c:v>1198193361</c:v>
                </c:pt>
                <c:pt idx="9241">
                  <c:v>1198301045</c:v>
                </c:pt>
                <c:pt idx="9242">
                  <c:v>1198427462</c:v>
                </c:pt>
                <c:pt idx="9243">
                  <c:v>1198586207</c:v>
                </c:pt>
                <c:pt idx="9244">
                  <c:v>1198744298</c:v>
                </c:pt>
                <c:pt idx="9245">
                  <c:v>1198875668</c:v>
                </c:pt>
                <c:pt idx="9246">
                  <c:v>1199024480</c:v>
                </c:pt>
                <c:pt idx="9247">
                  <c:v>1199123022</c:v>
                </c:pt>
                <c:pt idx="9248">
                  <c:v>1199235768</c:v>
                </c:pt>
                <c:pt idx="9249">
                  <c:v>1199358833</c:v>
                </c:pt>
                <c:pt idx="9250">
                  <c:v>1199496975</c:v>
                </c:pt>
                <c:pt idx="9251">
                  <c:v>1199635161</c:v>
                </c:pt>
                <c:pt idx="9252">
                  <c:v>1199774697</c:v>
                </c:pt>
                <c:pt idx="9253">
                  <c:v>1199899767</c:v>
                </c:pt>
                <c:pt idx="9254">
                  <c:v>1200023377</c:v>
                </c:pt>
                <c:pt idx="9255">
                  <c:v>1200142115</c:v>
                </c:pt>
                <c:pt idx="9256">
                  <c:v>1200255044</c:v>
                </c:pt>
                <c:pt idx="9257">
                  <c:v>1200418104</c:v>
                </c:pt>
                <c:pt idx="9258">
                  <c:v>1200514035</c:v>
                </c:pt>
                <c:pt idx="9259">
                  <c:v>1200644371</c:v>
                </c:pt>
                <c:pt idx="9260">
                  <c:v>1200816416</c:v>
                </c:pt>
                <c:pt idx="9261">
                  <c:v>1200923790</c:v>
                </c:pt>
                <c:pt idx="9262">
                  <c:v>1201041998</c:v>
                </c:pt>
                <c:pt idx="9263">
                  <c:v>1201192662</c:v>
                </c:pt>
                <c:pt idx="9264">
                  <c:v>1201311509</c:v>
                </c:pt>
                <c:pt idx="9265">
                  <c:v>1201427198</c:v>
                </c:pt>
                <c:pt idx="9266">
                  <c:v>1201560757</c:v>
                </c:pt>
                <c:pt idx="9267">
                  <c:v>1201676190</c:v>
                </c:pt>
                <c:pt idx="9268">
                  <c:v>1201785412</c:v>
                </c:pt>
                <c:pt idx="9269">
                  <c:v>1201891339</c:v>
                </c:pt>
                <c:pt idx="9270">
                  <c:v>1201998866</c:v>
                </c:pt>
                <c:pt idx="9271">
                  <c:v>1202129044</c:v>
                </c:pt>
                <c:pt idx="9272">
                  <c:v>1202248604</c:v>
                </c:pt>
                <c:pt idx="9273">
                  <c:v>1202376865</c:v>
                </c:pt>
                <c:pt idx="9274">
                  <c:v>1202521815</c:v>
                </c:pt>
                <c:pt idx="9275">
                  <c:v>1202633504</c:v>
                </c:pt>
                <c:pt idx="9276">
                  <c:v>1202762722</c:v>
                </c:pt>
                <c:pt idx="9277">
                  <c:v>1202898365</c:v>
                </c:pt>
                <c:pt idx="9278">
                  <c:v>1202996928</c:v>
                </c:pt>
                <c:pt idx="9279">
                  <c:v>1203115454</c:v>
                </c:pt>
                <c:pt idx="9280">
                  <c:v>1203271094</c:v>
                </c:pt>
                <c:pt idx="9281">
                  <c:v>1203382570</c:v>
                </c:pt>
                <c:pt idx="9282">
                  <c:v>1203493238</c:v>
                </c:pt>
                <c:pt idx="9283">
                  <c:v>1203588816</c:v>
                </c:pt>
                <c:pt idx="9284">
                  <c:v>1203743244</c:v>
                </c:pt>
                <c:pt idx="9285">
                  <c:v>1203859169</c:v>
                </c:pt>
                <c:pt idx="9286">
                  <c:v>1203993442</c:v>
                </c:pt>
                <c:pt idx="9287">
                  <c:v>1204110672</c:v>
                </c:pt>
                <c:pt idx="9288">
                  <c:v>1204214496</c:v>
                </c:pt>
                <c:pt idx="9289">
                  <c:v>1204365765</c:v>
                </c:pt>
                <c:pt idx="9290">
                  <c:v>1204535960</c:v>
                </c:pt>
                <c:pt idx="9291">
                  <c:v>1204696606</c:v>
                </c:pt>
                <c:pt idx="9292">
                  <c:v>1204830340</c:v>
                </c:pt>
                <c:pt idx="9293">
                  <c:v>1204976211</c:v>
                </c:pt>
                <c:pt idx="9294">
                  <c:v>1205117814</c:v>
                </c:pt>
                <c:pt idx="9295">
                  <c:v>1205241667</c:v>
                </c:pt>
                <c:pt idx="9296">
                  <c:v>1205366161</c:v>
                </c:pt>
                <c:pt idx="9297">
                  <c:v>1205488254</c:v>
                </c:pt>
                <c:pt idx="9298">
                  <c:v>1205638480</c:v>
                </c:pt>
                <c:pt idx="9299">
                  <c:v>1205785152</c:v>
                </c:pt>
                <c:pt idx="9300">
                  <c:v>1205913989</c:v>
                </c:pt>
                <c:pt idx="9301">
                  <c:v>1206012930</c:v>
                </c:pt>
                <c:pt idx="9302">
                  <c:v>1206162761</c:v>
                </c:pt>
                <c:pt idx="9303">
                  <c:v>1206306164</c:v>
                </c:pt>
                <c:pt idx="9304">
                  <c:v>1206396705</c:v>
                </c:pt>
                <c:pt idx="9305">
                  <c:v>1206522179</c:v>
                </c:pt>
                <c:pt idx="9306">
                  <c:v>1206674904</c:v>
                </c:pt>
                <c:pt idx="9307">
                  <c:v>1206830928</c:v>
                </c:pt>
                <c:pt idx="9308">
                  <c:v>1206965525</c:v>
                </c:pt>
                <c:pt idx="9309">
                  <c:v>1207105481</c:v>
                </c:pt>
                <c:pt idx="9310">
                  <c:v>1207234397</c:v>
                </c:pt>
                <c:pt idx="9311">
                  <c:v>1207349812</c:v>
                </c:pt>
                <c:pt idx="9312">
                  <c:v>1207464284</c:v>
                </c:pt>
                <c:pt idx="9313">
                  <c:v>1207582972</c:v>
                </c:pt>
                <c:pt idx="9314">
                  <c:v>1207721119</c:v>
                </c:pt>
                <c:pt idx="9315">
                  <c:v>1207835597</c:v>
                </c:pt>
                <c:pt idx="9316">
                  <c:v>1207976458</c:v>
                </c:pt>
                <c:pt idx="9317">
                  <c:v>1208131315</c:v>
                </c:pt>
                <c:pt idx="9318">
                  <c:v>1208282848</c:v>
                </c:pt>
                <c:pt idx="9319">
                  <c:v>1208405151</c:v>
                </c:pt>
                <c:pt idx="9320">
                  <c:v>1208499725</c:v>
                </c:pt>
                <c:pt idx="9321">
                  <c:v>1208655414</c:v>
                </c:pt>
                <c:pt idx="9322">
                  <c:v>1208796870</c:v>
                </c:pt>
                <c:pt idx="9323">
                  <c:v>1208901871</c:v>
                </c:pt>
                <c:pt idx="9324">
                  <c:v>1209025521</c:v>
                </c:pt>
                <c:pt idx="9325">
                  <c:v>1209185912</c:v>
                </c:pt>
                <c:pt idx="9326">
                  <c:v>1209323498</c:v>
                </c:pt>
                <c:pt idx="9327">
                  <c:v>1209454912</c:v>
                </c:pt>
                <c:pt idx="9328">
                  <c:v>1209567127</c:v>
                </c:pt>
                <c:pt idx="9329">
                  <c:v>1209674832</c:v>
                </c:pt>
                <c:pt idx="9330">
                  <c:v>1209785497</c:v>
                </c:pt>
                <c:pt idx="9331">
                  <c:v>1209922922</c:v>
                </c:pt>
                <c:pt idx="9332">
                  <c:v>1210077805</c:v>
                </c:pt>
                <c:pt idx="9333">
                  <c:v>1210185418</c:v>
                </c:pt>
                <c:pt idx="9334">
                  <c:v>1210302923</c:v>
                </c:pt>
                <c:pt idx="9335">
                  <c:v>1210465144</c:v>
                </c:pt>
                <c:pt idx="9336">
                  <c:v>1210653769</c:v>
                </c:pt>
                <c:pt idx="9337">
                  <c:v>1210784682</c:v>
                </c:pt>
                <c:pt idx="9338">
                  <c:v>1210929512</c:v>
                </c:pt>
                <c:pt idx="9339">
                  <c:v>1211072988</c:v>
                </c:pt>
                <c:pt idx="9340">
                  <c:v>1211225965</c:v>
                </c:pt>
                <c:pt idx="9341">
                  <c:v>1211374112</c:v>
                </c:pt>
                <c:pt idx="9342">
                  <c:v>1211521921</c:v>
                </c:pt>
                <c:pt idx="9343">
                  <c:v>1211625688</c:v>
                </c:pt>
                <c:pt idx="9344">
                  <c:v>1211742661</c:v>
                </c:pt>
                <c:pt idx="9345">
                  <c:v>1211876281</c:v>
                </c:pt>
                <c:pt idx="9346">
                  <c:v>1211998140</c:v>
                </c:pt>
                <c:pt idx="9347">
                  <c:v>1212075696</c:v>
                </c:pt>
                <c:pt idx="9348">
                  <c:v>1212251475</c:v>
                </c:pt>
                <c:pt idx="9349">
                  <c:v>1212386130</c:v>
                </c:pt>
                <c:pt idx="9350">
                  <c:v>1212539838</c:v>
                </c:pt>
                <c:pt idx="9351">
                  <c:v>1212656372</c:v>
                </c:pt>
                <c:pt idx="9352">
                  <c:v>1212762000</c:v>
                </c:pt>
                <c:pt idx="9353">
                  <c:v>1212886148</c:v>
                </c:pt>
                <c:pt idx="9354">
                  <c:v>1213045557</c:v>
                </c:pt>
                <c:pt idx="9355">
                  <c:v>1213173070</c:v>
                </c:pt>
                <c:pt idx="9356">
                  <c:v>1213312037</c:v>
                </c:pt>
                <c:pt idx="9357">
                  <c:v>1213458997</c:v>
                </c:pt>
                <c:pt idx="9358">
                  <c:v>1213561906</c:v>
                </c:pt>
                <c:pt idx="9359">
                  <c:v>1213671117</c:v>
                </c:pt>
                <c:pt idx="9360">
                  <c:v>1213789742</c:v>
                </c:pt>
                <c:pt idx="9361">
                  <c:v>1213924433</c:v>
                </c:pt>
                <c:pt idx="9362">
                  <c:v>1214053278</c:v>
                </c:pt>
                <c:pt idx="9363">
                  <c:v>1214151099</c:v>
                </c:pt>
                <c:pt idx="9364">
                  <c:v>1214284409</c:v>
                </c:pt>
                <c:pt idx="9365">
                  <c:v>1214419020</c:v>
                </c:pt>
                <c:pt idx="9366">
                  <c:v>1214548614</c:v>
                </c:pt>
                <c:pt idx="9367">
                  <c:v>1214669347</c:v>
                </c:pt>
                <c:pt idx="9368">
                  <c:v>1214788965</c:v>
                </c:pt>
                <c:pt idx="9369">
                  <c:v>1214922933</c:v>
                </c:pt>
                <c:pt idx="9370">
                  <c:v>1215074749</c:v>
                </c:pt>
                <c:pt idx="9371">
                  <c:v>1215197978</c:v>
                </c:pt>
                <c:pt idx="9372">
                  <c:v>1215389374</c:v>
                </c:pt>
                <c:pt idx="9373">
                  <c:v>1215541991</c:v>
                </c:pt>
                <c:pt idx="9374">
                  <c:v>1215693811</c:v>
                </c:pt>
                <c:pt idx="9375">
                  <c:v>1215812640</c:v>
                </c:pt>
                <c:pt idx="9376">
                  <c:v>1215975957</c:v>
                </c:pt>
                <c:pt idx="9377">
                  <c:v>1216113165</c:v>
                </c:pt>
                <c:pt idx="9378">
                  <c:v>1216228716</c:v>
                </c:pt>
                <c:pt idx="9379">
                  <c:v>1216357949</c:v>
                </c:pt>
                <c:pt idx="9380">
                  <c:v>1216469284</c:v>
                </c:pt>
                <c:pt idx="9381">
                  <c:v>1216605745</c:v>
                </c:pt>
                <c:pt idx="9382">
                  <c:v>1216720403</c:v>
                </c:pt>
                <c:pt idx="9383">
                  <c:v>1216843906</c:v>
                </c:pt>
                <c:pt idx="9384">
                  <c:v>1216937067</c:v>
                </c:pt>
                <c:pt idx="9385">
                  <c:v>1216992199</c:v>
                </c:pt>
                <c:pt idx="9386">
                  <c:v>1217086871</c:v>
                </c:pt>
                <c:pt idx="9387">
                  <c:v>1217193004</c:v>
                </c:pt>
                <c:pt idx="9388">
                  <c:v>1217285803</c:v>
                </c:pt>
                <c:pt idx="9389">
                  <c:v>1217423736</c:v>
                </c:pt>
                <c:pt idx="9390">
                  <c:v>1217530564</c:v>
                </c:pt>
                <c:pt idx="9391">
                  <c:v>1217658752</c:v>
                </c:pt>
                <c:pt idx="9392">
                  <c:v>1217782633</c:v>
                </c:pt>
                <c:pt idx="9393">
                  <c:v>1217936721</c:v>
                </c:pt>
                <c:pt idx="9394">
                  <c:v>1218011798</c:v>
                </c:pt>
                <c:pt idx="9395">
                  <c:v>1218153328</c:v>
                </c:pt>
                <c:pt idx="9396">
                  <c:v>1218316275</c:v>
                </c:pt>
                <c:pt idx="9397">
                  <c:v>1218419482</c:v>
                </c:pt>
                <c:pt idx="9398">
                  <c:v>1218564232</c:v>
                </c:pt>
                <c:pt idx="9399">
                  <c:v>1218700071</c:v>
                </c:pt>
                <c:pt idx="9400">
                  <c:v>1218827166</c:v>
                </c:pt>
                <c:pt idx="9401">
                  <c:v>1218963808</c:v>
                </c:pt>
                <c:pt idx="9402">
                  <c:v>1219063317</c:v>
                </c:pt>
                <c:pt idx="9403">
                  <c:v>1219181824</c:v>
                </c:pt>
                <c:pt idx="9404">
                  <c:v>1219283766</c:v>
                </c:pt>
                <c:pt idx="9405">
                  <c:v>1219413881</c:v>
                </c:pt>
                <c:pt idx="9406">
                  <c:v>1219540427</c:v>
                </c:pt>
                <c:pt idx="9407">
                  <c:v>1219662900</c:v>
                </c:pt>
                <c:pt idx="9408">
                  <c:v>1219802953</c:v>
                </c:pt>
                <c:pt idx="9409">
                  <c:v>1219924476</c:v>
                </c:pt>
                <c:pt idx="9410">
                  <c:v>1220063054</c:v>
                </c:pt>
                <c:pt idx="9411">
                  <c:v>1220223360</c:v>
                </c:pt>
                <c:pt idx="9412">
                  <c:v>1220362302</c:v>
                </c:pt>
                <c:pt idx="9413">
                  <c:v>1220473291</c:v>
                </c:pt>
                <c:pt idx="9414">
                  <c:v>1220594828</c:v>
                </c:pt>
                <c:pt idx="9415">
                  <c:v>1220728074</c:v>
                </c:pt>
                <c:pt idx="9416">
                  <c:v>1220891448</c:v>
                </c:pt>
                <c:pt idx="9417">
                  <c:v>1221010540</c:v>
                </c:pt>
                <c:pt idx="9418">
                  <c:v>1221142419</c:v>
                </c:pt>
                <c:pt idx="9419">
                  <c:v>1221231164</c:v>
                </c:pt>
                <c:pt idx="9420">
                  <c:v>1221366969</c:v>
                </c:pt>
                <c:pt idx="9421">
                  <c:v>1221469376</c:v>
                </c:pt>
                <c:pt idx="9422">
                  <c:v>1221611365</c:v>
                </c:pt>
                <c:pt idx="9423">
                  <c:v>1221744926</c:v>
                </c:pt>
                <c:pt idx="9424">
                  <c:v>1221876788</c:v>
                </c:pt>
                <c:pt idx="9425">
                  <c:v>1221982284</c:v>
                </c:pt>
                <c:pt idx="9426">
                  <c:v>1222077744</c:v>
                </c:pt>
                <c:pt idx="9427">
                  <c:v>1222234970</c:v>
                </c:pt>
                <c:pt idx="9428">
                  <c:v>1222326857</c:v>
                </c:pt>
                <c:pt idx="9429">
                  <c:v>1222437460</c:v>
                </c:pt>
                <c:pt idx="9430">
                  <c:v>1222577905</c:v>
                </c:pt>
                <c:pt idx="9431">
                  <c:v>1222704077</c:v>
                </c:pt>
                <c:pt idx="9432">
                  <c:v>1222843419</c:v>
                </c:pt>
                <c:pt idx="9433">
                  <c:v>1222966381</c:v>
                </c:pt>
                <c:pt idx="9434">
                  <c:v>1223091732</c:v>
                </c:pt>
                <c:pt idx="9435">
                  <c:v>1223228384</c:v>
                </c:pt>
                <c:pt idx="9436">
                  <c:v>1223351120</c:v>
                </c:pt>
                <c:pt idx="9437">
                  <c:v>1223418759</c:v>
                </c:pt>
                <c:pt idx="9438">
                  <c:v>1223530952</c:v>
                </c:pt>
                <c:pt idx="9439">
                  <c:v>1223692297</c:v>
                </c:pt>
                <c:pt idx="9440">
                  <c:v>1223828696</c:v>
                </c:pt>
                <c:pt idx="9441">
                  <c:v>1224008223</c:v>
                </c:pt>
                <c:pt idx="9442">
                  <c:v>1224154065</c:v>
                </c:pt>
                <c:pt idx="9443">
                  <c:v>1224259982</c:v>
                </c:pt>
                <c:pt idx="9444">
                  <c:v>1224373070</c:v>
                </c:pt>
                <c:pt idx="9445">
                  <c:v>1224552066</c:v>
                </c:pt>
                <c:pt idx="9446">
                  <c:v>1224634142</c:v>
                </c:pt>
                <c:pt idx="9447">
                  <c:v>1224781286</c:v>
                </c:pt>
                <c:pt idx="9448">
                  <c:v>1224910768</c:v>
                </c:pt>
                <c:pt idx="9449">
                  <c:v>1225043264</c:v>
                </c:pt>
                <c:pt idx="9450">
                  <c:v>1225165750</c:v>
                </c:pt>
                <c:pt idx="9451">
                  <c:v>1225325775</c:v>
                </c:pt>
                <c:pt idx="9452">
                  <c:v>1225442348</c:v>
                </c:pt>
                <c:pt idx="9453">
                  <c:v>1225563165</c:v>
                </c:pt>
                <c:pt idx="9454">
                  <c:v>1225684433</c:v>
                </c:pt>
                <c:pt idx="9455">
                  <c:v>1225796798</c:v>
                </c:pt>
                <c:pt idx="9456">
                  <c:v>1225934612</c:v>
                </c:pt>
                <c:pt idx="9457">
                  <c:v>1226036669</c:v>
                </c:pt>
                <c:pt idx="9458">
                  <c:v>1226172659</c:v>
                </c:pt>
                <c:pt idx="9459">
                  <c:v>1226314969</c:v>
                </c:pt>
                <c:pt idx="9460">
                  <c:v>1226430091</c:v>
                </c:pt>
                <c:pt idx="9461">
                  <c:v>1226559936</c:v>
                </c:pt>
                <c:pt idx="9462">
                  <c:v>1226700010</c:v>
                </c:pt>
                <c:pt idx="9463">
                  <c:v>1226800891</c:v>
                </c:pt>
                <c:pt idx="9464">
                  <c:v>1226907091</c:v>
                </c:pt>
                <c:pt idx="9465">
                  <c:v>1227030940</c:v>
                </c:pt>
                <c:pt idx="9466">
                  <c:v>1227178015</c:v>
                </c:pt>
                <c:pt idx="9467">
                  <c:v>1227287681</c:v>
                </c:pt>
                <c:pt idx="9468">
                  <c:v>1227412697</c:v>
                </c:pt>
                <c:pt idx="9469">
                  <c:v>1227551682</c:v>
                </c:pt>
                <c:pt idx="9470">
                  <c:v>1227680453</c:v>
                </c:pt>
                <c:pt idx="9471">
                  <c:v>1227809260</c:v>
                </c:pt>
                <c:pt idx="9472">
                  <c:v>1227946014</c:v>
                </c:pt>
                <c:pt idx="9473">
                  <c:v>1228067131</c:v>
                </c:pt>
                <c:pt idx="9474">
                  <c:v>1228219475</c:v>
                </c:pt>
                <c:pt idx="9475">
                  <c:v>1228361347</c:v>
                </c:pt>
                <c:pt idx="9476">
                  <c:v>1228455866</c:v>
                </c:pt>
                <c:pt idx="9477">
                  <c:v>1228569941</c:v>
                </c:pt>
                <c:pt idx="9478">
                  <c:v>1228704330</c:v>
                </c:pt>
                <c:pt idx="9479">
                  <c:v>1228832592</c:v>
                </c:pt>
                <c:pt idx="9480">
                  <c:v>1228930573</c:v>
                </c:pt>
                <c:pt idx="9481">
                  <c:v>1229041195</c:v>
                </c:pt>
                <c:pt idx="9482">
                  <c:v>1229144442</c:v>
                </c:pt>
                <c:pt idx="9483">
                  <c:v>1229291488</c:v>
                </c:pt>
                <c:pt idx="9484">
                  <c:v>1229418985</c:v>
                </c:pt>
                <c:pt idx="9485">
                  <c:v>1229564928</c:v>
                </c:pt>
                <c:pt idx="9486">
                  <c:v>1229691868</c:v>
                </c:pt>
                <c:pt idx="9487">
                  <c:v>1229844556</c:v>
                </c:pt>
                <c:pt idx="9488">
                  <c:v>1230012541</c:v>
                </c:pt>
                <c:pt idx="9489">
                  <c:v>1230167795</c:v>
                </c:pt>
                <c:pt idx="9490">
                  <c:v>1230309665</c:v>
                </c:pt>
                <c:pt idx="9491">
                  <c:v>1230445299</c:v>
                </c:pt>
                <c:pt idx="9492">
                  <c:v>1230594029</c:v>
                </c:pt>
                <c:pt idx="9493">
                  <c:v>1230753767</c:v>
                </c:pt>
                <c:pt idx="9494">
                  <c:v>1230883690</c:v>
                </c:pt>
                <c:pt idx="9495">
                  <c:v>1231017040</c:v>
                </c:pt>
                <c:pt idx="9496">
                  <c:v>1231136991</c:v>
                </c:pt>
                <c:pt idx="9497">
                  <c:v>1231251810</c:v>
                </c:pt>
                <c:pt idx="9498">
                  <c:v>1231374593</c:v>
                </c:pt>
                <c:pt idx="9499">
                  <c:v>1231487932</c:v>
                </c:pt>
                <c:pt idx="9500">
                  <c:v>1231614921</c:v>
                </c:pt>
                <c:pt idx="9501">
                  <c:v>1231790580</c:v>
                </c:pt>
                <c:pt idx="9502">
                  <c:v>1231884517</c:v>
                </c:pt>
                <c:pt idx="9503">
                  <c:v>1232021481</c:v>
                </c:pt>
                <c:pt idx="9504">
                  <c:v>1232189052</c:v>
                </c:pt>
                <c:pt idx="9505">
                  <c:v>1232336407</c:v>
                </c:pt>
                <c:pt idx="9506">
                  <c:v>1232467117</c:v>
                </c:pt>
                <c:pt idx="9507">
                  <c:v>1232599153</c:v>
                </c:pt>
                <c:pt idx="9508">
                  <c:v>1232732124</c:v>
                </c:pt>
                <c:pt idx="9509">
                  <c:v>1232861897</c:v>
                </c:pt>
                <c:pt idx="9510">
                  <c:v>1232997307</c:v>
                </c:pt>
                <c:pt idx="9511">
                  <c:v>1233094931</c:v>
                </c:pt>
                <c:pt idx="9512">
                  <c:v>1233234686</c:v>
                </c:pt>
                <c:pt idx="9513">
                  <c:v>1233376381</c:v>
                </c:pt>
                <c:pt idx="9514">
                  <c:v>1233529520</c:v>
                </c:pt>
                <c:pt idx="9515">
                  <c:v>1233679512</c:v>
                </c:pt>
                <c:pt idx="9516">
                  <c:v>1233801262</c:v>
                </c:pt>
                <c:pt idx="9517">
                  <c:v>1233940748</c:v>
                </c:pt>
                <c:pt idx="9518">
                  <c:v>1234037417</c:v>
                </c:pt>
                <c:pt idx="9519">
                  <c:v>1234169858</c:v>
                </c:pt>
                <c:pt idx="9520">
                  <c:v>1234319014</c:v>
                </c:pt>
                <c:pt idx="9521">
                  <c:v>1234417720</c:v>
                </c:pt>
                <c:pt idx="9522">
                  <c:v>1234569203</c:v>
                </c:pt>
                <c:pt idx="9523">
                  <c:v>1234717784</c:v>
                </c:pt>
                <c:pt idx="9524">
                  <c:v>1234881743</c:v>
                </c:pt>
                <c:pt idx="9525">
                  <c:v>1234997838</c:v>
                </c:pt>
                <c:pt idx="9526">
                  <c:v>1235124073</c:v>
                </c:pt>
                <c:pt idx="9527">
                  <c:v>1235235478</c:v>
                </c:pt>
                <c:pt idx="9528">
                  <c:v>1235380933</c:v>
                </c:pt>
                <c:pt idx="9529">
                  <c:v>1235516388</c:v>
                </c:pt>
                <c:pt idx="9530">
                  <c:v>1235652766</c:v>
                </c:pt>
                <c:pt idx="9531">
                  <c:v>1235781340</c:v>
                </c:pt>
                <c:pt idx="9532">
                  <c:v>1235937939</c:v>
                </c:pt>
                <c:pt idx="9533">
                  <c:v>1236094190</c:v>
                </c:pt>
                <c:pt idx="9534">
                  <c:v>1236222198</c:v>
                </c:pt>
                <c:pt idx="9535">
                  <c:v>1236392025</c:v>
                </c:pt>
                <c:pt idx="9536">
                  <c:v>1236552813</c:v>
                </c:pt>
                <c:pt idx="9537">
                  <c:v>1236694370</c:v>
                </c:pt>
                <c:pt idx="9538">
                  <c:v>1236846363</c:v>
                </c:pt>
                <c:pt idx="9539">
                  <c:v>1236964037</c:v>
                </c:pt>
                <c:pt idx="9540">
                  <c:v>1237098179</c:v>
                </c:pt>
                <c:pt idx="9541">
                  <c:v>1237221510</c:v>
                </c:pt>
                <c:pt idx="9542">
                  <c:v>1237368295</c:v>
                </c:pt>
                <c:pt idx="9543">
                  <c:v>1237487679</c:v>
                </c:pt>
                <c:pt idx="9544">
                  <c:v>1237574646</c:v>
                </c:pt>
                <c:pt idx="9545">
                  <c:v>1237728655</c:v>
                </c:pt>
                <c:pt idx="9546">
                  <c:v>1237871789</c:v>
                </c:pt>
                <c:pt idx="9547">
                  <c:v>1238048843</c:v>
                </c:pt>
                <c:pt idx="9548">
                  <c:v>1238191902</c:v>
                </c:pt>
                <c:pt idx="9549">
                  <c:v>1238305140</c:v>
                </c:pt>
                <c:pt idx="9550">
                  <c:v>1238434827</c:v>
                </c:pt>
                <c:pt idx="9551">
                  <c:v>1238569071</c:v>
                </c:pt>
                <c:pt idx="9552">
                  <c:v>1238721271</c:v>
                </c:pt>
                <c:pt idx="9553">
                  <c:v>1238884337</c:v>
                </c:pt>
                <c:pt idx="9554">
                  <c:v>1239016021</c:v>
                </c:pt>
                <c:pt idx="9555">
                  <c:v>1239124701</c:v>
                </c:pt>
                <c:pt idx="9556">
                  <c:v>1239249669</c:v>
                </c:pt>
                <c:pt idx="9557">
                  <c:v>1239400184</c:v>
                </c:pt>
                <c:pt idx="9558">
                  <c:v>1239508183</c:v>
                </c:pt>
                <c:pt idx="9559">
                  <c:v>1239631822</c:v>
                </c:pt>
                <c:pt idx="9560">
                  <c:v>1239795933</c:v>
                </c:pt>
                <c:pt idx="9561">
                  <c:v>1239929374</c:v>
                </c:pt>
                <c:pt idx="9562">
                  <c:v>1240075829</c:v>
                </c:pt>
                <c:pt idx="9563">
                  <c:v>1240192175</c:v>
                </c:pt>
                <c:pt idx="9564">
                  <c:v>1240294543</c:v>
                </c:pt>
                <c:pt idx="9565">
                  <c:v>1240391561</c:v>
                </c:pt>
                <c:pt idx="9566">
                  <c:v>1240530403</c:v>
                </c:pt>
                <c:pt idx="9567">
                  <c:v>1240663406</c:v>
                </c:pt>
                <c:pt idx="9568">
                  <c:v>1240800612</c:v>
                </c:pt>
                <c:pt idx="9569">
                  <c:v>1240945179</c:v>
                </c:pt>
                <c:pt idx="9570">
                  <c:v>1241085396</c:v>
                </c:pt>
                <c:pt idx="9571">
                  <c:v>1241201927</c:v>
                </c:pt>
                <c:pt idx="9572">
                  <c:v>1241343796</c:v>
                </c:pt>
                <c:pt idx="9573">
                  <c:v>1241471142</c:v>
                </c:pt>
                <c:pt idx="9574">
                  <c:v>1241609077</c:v>
                </c:pt>
                <c:pt idx="9575">
                  <c:v>1241730080</c:v>
                </c:pt>
                <c:pt idx="9576">
                  <c:v>1241867097</c:v>
                </c:pt>
                <c:pt idx="9577">
                  <c:v>1241983697</c:v>
                </c:pt>
                <c:pt idx="9578">
                  <c:v>1242126966</c:v>
                </c:pt>
                <c:pt idx="9579">
                  <c:v>1242250448</c:v>
                </c:pt>
                <c:pt idx="9580">
                  <c:v>1242370768</c:v>
                </c:pt>
                <c:pt idx="9581">
                  <c:v>1242463482</c:v>
                </c:pt>
                <c:pt idx="9582">
                  <c:v>1242535345</c:v>
                </c:pt>
                <c:pt idx="9583">
                  <c:v>1242656763</c:v>
                </c:pt>
                <c:pt idx="9584">
                  <c:v>1242759452</c:v>
                </c:pt>
                <c:pt idx="9585">
                  <c:v>1242888217</c:v>
                </c:pt>
                <c:pt idx="9586">
                  <c:v>1243021810</c:v>
                </c:pt>
                <c:pt idx="9587">
                  <c:v>1243140871</c:v>
                </c:pt>
                <c:pt idx="9588">
                  <c:v>1243263766</c:v>
                </c:pt>
                <c:pt idx="9589">
                  <c:v>1243428210</c:v>
                </c:pt>
                <c:pt idx="9590">
                  <c:v>1243523705</c:v>
                </c:pt>
                <c:pt idx="9591">
                  <c:v>1243647754</c:v>
                </c:pt>
                <c:pt idx="9592">
                  <c:v>1243815272</c:v>
                </c:pt>
                <c:pt idx="9593">
                  <c:v>1243925547</c:v>
                </c:pt>
                <c:pt idx="9594">
                  <c:v>1244077505</c:v>
                </c:pt>
                <c:pt idx="9595">
                  <c:v>1244215391</c:v>
                </c:pt>
                <c:pt idx="9596">
                  <c:v>1244351994</c:v>
                </c:pt>
                <c:pt idx="9597">
                  <c:v>1244493288</c:v>
                </c:pt>
                <c:pt idx="9598">
                  <c:v>1244613047</c:v>
                </c:pt>
                <c:pt idx="9599">
                  <c:v>1244716265</c:v>
                </c:pt>
                <c:pt idx="9600">
                  <c:v>1244872307</c:v>
                </c:pt>
                <c:pt idx="9601">
                  <c:v>1245005553</c:v>
                </c:pt>
                <c:pt idx="9602">
                  <c:v>1245118906</c:v>
                </c:pt>
                <c:pt idx="9603">
                  <c:v>1245242222</c:v>
                </c:pt>
                <c:pt idx="9604">
                  <c:v>1245349254</c:v>
                </c:pt>
                <c:pt idx="9605">
                  <c:v>1245489936</c:v>
                </c:pt>
                <c:pt idx="9606">
                  <c:v>1245649894</c:v>
                </c:pt>
                <c:pt idx="9607">
                  <c:v>1245818831</c:v>
                </c:pt>
                <c:pt idx="9608">
                  <c:v>1245938088</c:v>
                </c:pt>
                <c:pt idx="9609">
                  <c:v>1246051566</c:v>
                </c:pt>
                <c:pt idx="9610">
                  <c:v>1246193342</c:v>
                </c:pt>
                <c:pt idx="9611">
                  <c:v>1246360624</c:v>
                </c:pt>
                <c:pt idx="9612">
                  <c:v>1246472749</c:v>
                </c:pt>
                <c:pt idx="9613">
                  <c:v>1246605799</c:v>
                </c:pt>
                <c:pt idx="9614">
                  <c:v>1246721783</c:v>
                </c:pt>
                <c:pt idx="9615">
                  <c:v>1246854175</c:v>
                </c:pt>
                <c:pt idx="9616">
                  <c:v>1246966769</c:v>
                </c:pt>
                <c:pt idx="9617">
                  <c:v>1247118067</c:v>
                </c:pt>
                <c:pt idx="9618">
                  <c:v>1247255010</c:v>
                </c:pt>
                <c:pt idx="9619">
                  <c:v>1247390545</c:v>
                </c:pt>
                <c:pt idx="9620">
                  <c:v>1247489360</c:v>
                </c:pt>
                <c:pt idx="9621">
                  <c:v>1247591580</c:v>
                </c:pt>
                <c:pt idx="9622">
                  <c:v>1247737162</c:v>
                </c:pt>
                <c:pt idx="9623">
                  <c:v>1247827719</c:v>
                </c:pt>
                <c:pt idx="9624">
                  <c:v>1247920135</c:v>
                </c:pt>
                <c:pt idx="9625">
                  <c:v>1248064331</c:v>
                </c:pt>
                <c:pt idx="9626">
                  <c:v>1248175806</c:v>
                </c:pt>
                <c:pt idx="9627">
                  <c:v>1248330222</c:v>
                </c:pt>
                <c:pt idx="9628">
                  <c:v>1248437501</c:v>
                </c:pt>
                <c:pt idx="9629">
                  <c:v>1248560476</c:v>
                </c:pt>
                <c:pt idx="9630">
                  <c:v>1248691610</c:v>
                </c:pt>
                <c:pt idx="9631">
                  <c:v>1248814435</c:v>
                </c:pt>
                <c:pt idx="9632">
                  <c:v>1248894179</c:v>
                </c:pt>
                <c:pt idx="9633">
                  <c:v>1249002252</c:v>
                </c:pt>
                <c:pt idx="9634">
                  <c:v>1249160318</c:v>
                </c:pt>
                <c:pt idx="9635">
                  <c:v>1249267718</c:v>
                </c:pt>
                <c:pt idx="9636">
                  <c:v>1249410169</c:v>
                </c:pt>
                <c:pt idx="9637">
                  <c:v>1249575922</c:v>
                </c:pt>
                <c:pt idx="9638">
                  <c:v>1249713171</c:v>
                </c:pt>
                <c:pt idx="9639">
                  <c:v>1249828371</c:v>
                </c:pt>
                <c:pt idx="9640">
                  <c:v>1249973021</c:v>
                </c:pt>
                <c:pt idx="9641">
                  <c:v>1250095546</c:v>
                </c:pt>
                <c:pt idx="9642">
                  <c:v>1250174960</c:v>
                </c:pt>
                <c:pt idx="9643">
                  <c:v>1250326122</c:v>
                </c:pt>
                <c:pt idx="9644">
                  <c:v>1250462528</c:v>
                </c:pt>
                <c:pt idx="9645">
                  <c:v>1250592395</c:v>
                </c:pt>
                <c:pt idx="9646">
                  <c:v>1250717615</c:v>
                </c:pt>
                <c:pt idx="9647">
                  <c:v>1250842756</c:v>
                </c:pt>
                <c:pt idx="9648">
                  <c:v>1250943725</c:v>
                </c:pt>
                <c:pt idx="9649">
                  <c:v>1251058891</c:v>
                </c:pt>
                <c:pt idx="9650">
                  <c:v>1251168002</c:v>
                </c:pt>
                <c:pt idx="9651">
                  <c:v>1251297214</c:v>
                </c:pt>
                <c:pt idx="9652">
                  <c:v>1251428160</c:v>
                </c:pt>
                <c:pt idx="9653">
                  <c:v>1251525098</c:v>
                </c:pt>
                <c:pt idx="9654">
                  <c:v>1251646097</c:v>
                </c:pt>
                <c:pt idx="9655">
                  <c:v>1251806398</c:v>
                </c:pt>
                <c:pt idx="9656">
                  <c:v>1251947678</c:v>
                </c:pt>
                <c:pt idx="9657">
                  <c:v>1252090975</c:v>
                </c:pt>
                <c:pt idx="9658">
                  <c:v>1252290143</c:v>
                </c:pt>
                <c:pt idx="9659">
                  <c:v>1252420004</c:v>
                </c:pt>
                <c:pt idx="9660">
                  <c:v>1252550544</c:v>
                </c:pt>
                <c:pt idx="9661">
                  <c:v>1252667419</c:v>
                </c:pt>
                <c:pt idx="9662">
                  <c:v>1252779405</c:v>
                </c:pt>
                <c:pt idx="9663">
                  <c:v>1252904128</c:v>
                </c:pt>
                <c:pt idx="9664">
                  <c:v>1253022663</c:v>
                </c:pt>
                <c:pt idx="9665">
                  <c:v>1253122898</c:v>
                </c:pt>
                <c:pt idx="9666">
                  <c:v>1253262910</c:v>
                </c:pt>
                <c:pt idx="9667">
                  <c:v>1253405117</c:v>
                </c:pt>
                <c:pt idx="9668">
                  <c:v>1253544191</c:v>
                </c:pt>
                <c:pt idx="9669">
                  <c:v>1253657147</c:v>
                </c:pt>
                <c:pt idx="9670">
                  <c:v>1253797088</c:v>
                </c:pt>
                <c:pt idx="9671">
                  <c:v>1253931530</c:v>
                </c:pt>
                <c:pt idx="9672">
                  <c:v>1254049410</c:v>
                </c:pt>
                <c:pt idx="9673">
                  <c:v>1254180382</c:v>
                </c:pt>
                <c:pt idx="9674">
                  <c:v>1254324264</c:v>
                </c:pt>
                <c:pt idx="9675">
                  <c:v>1254434037</c:v>
                </c:pt>
                <c:pt idx="9676">
                  <c:v>1254553749</c:v>
                </c:pt>
                <c:pt idx="9677">
                  <c:v>1254664205</c:v>
                </c:pt>
                <c:pt idx="9678">
                  <c:v>1254797110</c:v>
                </c:pt>
                <c:pt idx="9679">
                  <c:v>1254938580</c:v>
                </c:pt>
                <c:pt idx="9680">
                  <c:v>1255058673</c:v>
                </c:pt>
                <c:pt idx="9681">
                  <c:v>1255174856</c:v>
                </c:pt>
                <c:pt idx="9682">
                  <c:v>1255255329</c:v>
                </c:pt>
                <c:pt idx="9683">
                  <c:v>1255382899</c:v>
                </c:pt>
                <c:pt idx="9684">
                  <c:v>1255552332</c:v>
                </c:pt>
                <c:pt idx="9685">
                  <c:v>1255671527</c:v>
                </c:pt>
                <c:pt idx="9686">
                  <c:v>1255781849</c:v>
                </c:pt>
                <c:pt idx="9687">
                  <c:v>1255888581</c:v>
                </c:pt>
                <c:pt idx="9688">
                  <c:v>1256027151</c:v>
                </c:pt>
                <c:pt idx="9689">
                  <c:v>1256176397</c:v>
                </c:pt>
                <c:pt idx="9690">
                  <c:v>1256331067</c:v>
                </c:pt>
                <c:pt idx="9691">
                  <c:v>1256508362</c:v>
                </c:pt>
                <c:pt idx="9692">
                  <c:v>1256662912</c:v>
                </c:pt>
                <c:pt idx="9693">
                  <c:v>1256792599</c:v>
                </c:pt>
                <c:pt idx="9694">
                  <c:v>1256932583</c:v>
                </c:pt>
                <c:pt idx="9695">
                  <c:v>1257040894</c:v>
                </c:pt>
                <c:pt idx="9696">
                  <c:v>1257217671</c:v>
                </c:pt>
                <c:pt idx="9697">
                  <c:v>1257319383</c:v>
                </c:pt>
                <c:pt idx="9698">
                  <c:v>1257461649</c:v>
                </c:pt>
                <c:pt idx="9699">
                  <c:v>1257613910</c:v>
                </c:pt>
                <c:pt idx="9700">
                  <c:v>1257754823</c:v>
                </c:pt>
                <c:pt idx="9701">
                  <c:v>1257885547</c:v>
                </c:pt>
                <c:pt idx="9702">
                  <c:v>1257998317</c:v>
                </c:pt>
                <c:pt idx="9703">
                  <c:v>1258164916</c:v>
                </c:pt>
                <c:pt idx="9704">
                  <c:v>1258293624</c:v>
                </c:pt>
                <c:pt idx="9705">
                  <c:v>1258431861</c:v>
                </c:pt>
                <c:pt idx="9706">
                  <c:v>1258565703</c:v>
                </c:pt>
                <c:pt idx="9707">
                  <c:v>1258674271</c:v>
                </c:pt>
                <c:pt idx="9708">
                  <c:v>1258810002</c:v>
                </c:pt>
                <c:pt idx="9709">
                  <c:v>1258965983</c:v>
                </c:pt>
                <c:pt idx="9710">
                  <c:v>1259083427</c:v>
                </c:pt>
                <c:pt idx="9711">
                  <c:v>1259210042</c:v>
                </c:pt>
                <c:pt idx="9712">
                  <c:v>1259342971</c:v>
                </c:pt>
                <c:pt idx="9713">
                  <c:v>1259453228</c:v>
                </c:pt>
                <c:pt idx="9714">
                  <c:v>1259567155</c:v>
                </c:pt>
                <c:pt idx="9715">
                  <c:v>1259720002</c:v>
                </c:pt>
                <c:pt idx="9716">
                  <c:v>1259813977</c:v>
                </c:pt>
                <c:pt idx="9717">
                  <c:v>1259900714</c:v>
                </c:pt>
                <c:pt idx="9718">
                  <c:v>1260018669</c:v>
                </c:pt>
                <c:pt idx="9719">
                  <c:v>1260140777</c:v>
                </c:pt>
                <c:pt idx="9720">
                  <c:v>1260284421</c:v>
                </c:pt>
                <c:pt idx="9721">
                  <c:v>1260443508</c:v>
                </c:pt>
                <c:pt idx="9722">
                  <c:v>1260553787</c:v>
                </c:pt>
                <c:pt idx="9723">
                  <c:v>1260654683</c:v>
                </c:pt>
                <c:pt idx="9724">
                  <c:v>1260775617</c:v>
                </c:pt>
                <c:pt idx="9725">
                  <c:v>1260891592</c:v>
                </c:pt>
                <c:pt idx="9726">
                  <c:v>1261015365</c:v>
                </c:pt>
                <c:pt idx="9727">
                  <c:v>1261128227</c:v>
                </c:pt>
                <c:pt idx="9728">
                  <c:v>1261250019</c:v>
                </c:pt>
                <c:pt idx="9729">
                  <c:v>1261467061</c:v>
                </c:pt>
                <c:pt idx="9730">
                  <c:v>1261605997</c:v>
                </c:pt>
                <c:pt idx="9731">
                  <c:v>1261761561</c:v>
                </c:pt>
                <c:pt idx="9732">
                  <c:v>1261917538</c:v>
                </c:pt>
                <c:pt idx="9733">
                  <c:v>1262064384</c:v>
                </c:pt>
                <c:pt idx="9734">
                  <c:v>1262199351</c:v>
                </c:pt>
                <c:pt idx="9735">
                  <c:v>1262338413</c:v>
                </c:pt>
                <c:pt idx="9736">
                  <c:v>1262489259</c:v>
                </c:pt>
                <c:pt idx="9737">
                  <c:v>1262618059</c:v>
                </c:pt>
                <c:pt idx="9738">
                  <c:v>1262755345</c:v>
                </c:pt>
                <c:pt idx="9739">
                  <c:v>1262891991</c:v>
                </c:pt>
                <c:pt idx="9740">
                  <c:v>1262989459</c:v>
                </c:pt>
                <c:pt idx="9741">
                  <c:v>1263072646</c:v>
                </c:pt>
                <c:pt idx="9742">
                  <c:v>1263222694</c:v>
                </c:pt>
                <c:pt idx="9743">
                  <c:v>1263368972</c:v>
                </c:pt>
                <c:pt idx="9744">
                  <c:v>1263509774</c:v>
                </c:pt>
                <c:pt idx="9745">
                  <c:v>1263650621</c:v>
                </c:pt>
                <c:pt idx="9746">
                  <c:v>1263757048</c:v>
                </c:pt>
                <c:pt idx="9747">
                  <c:v>1263901602</c:v>
                </c:pt>
                <c:pt idx="9748">
                  <c:v>1264053068</c:v>
                </c:pt>
                <c:pt idx="9749">
                  <c:v>1264181688</c:v>
                </c:pt>
                <c:pt idx="9750">
                  <c:v>1264341858</c:v>
                </c:pt>
                <c:pt idx="9751">
                  <c:v>1264479881</c:v>
                </c:pt>
                <c:pt idx="9752">
                  <c:v>1264581797</c:v>
                </c:pt>
                <c:pt idx="9753">
                  <c:v>1264661702</c:v>
                </c:pt>
                <c:pt idx="9754">
                  <c:v>1264771913</c:v>
                </c:pt>
                <c:pt idx="9755">
                  <c:v>1264926042</c:v>
                </c:pt>
                <c:pt idx="9756">
                  <c:v>1265063091</c:v>
                </c:pt>
                <c:pt idx="9757">
                  <c:v>1265172409</c:v>
                </c:pt>
                <c:pt idx="9758">
                  <c:v>1265332499</c:v>
                </c:pt>
                <c:pt idx="9759">
                  <c:v>1265482786</c:v>
                </c:pt>
                <c:pt idx="9760">
                  <c:v>1265615326</c:v>
                </c:pt>
                <c:pt idx="9761">
                  <c:v>1265705747</c:v>
                </c:pt>
                <c:pt idx="9762">
                  <c:v>1265799945</c:v>
                </c:pt>
                <c:pt idx="9763">
                  <c:v>1265931950</c:v>
                </c:pt>
                <c:pt idx="9764">
                  <c:v>1266067310</c:v>
                </c:pt>
                <c:pt idx="9765">
                  <c:v>1266172834</c:v>
                </c:pt>
                <c:pt idx="9766">
                  <c:v>1266341871</c:v>
                </c:pt>
                <c:pt idx="9767">
                  <c:v>1266508926</c:v>
                </c:pt>
                <c:pt idx="9768">
                  <c:v>1266652781</c:v>
                </c:pt>
                <c:pt idx="9769">
                  <c:v>1266754857</c:v>
                </c:pt>
                <c:pt idx="9770">
                  <c:v>1266865579</c:v>
                </c:pt>
                <c:pt idx="9771">
                  <c:v>1267028586</c:v>
                </c:pt>
                <c:pt idx="9772">
                  <c:v>1267162723</c:v>
                </c:pt>
                <c:pt idx="9773">
                  <c:v>1267290469</c:v>
                </c:pt>
                <c:pt idx="9774">
                  <c:v>1267431838</c:v>
                </c:pt>
                <c:pt idx="9775">
                  <c:v>1267545291</c:v>
                </c:pt>
                <c:pt idx="9776">
                  <c:v>1267650953</c:v>
                </c:pt>
                <c:pt idx="9777">
                  <c:v>1267751846</c:v>
                </c:pt>
                <c:pt idx="9778">
                  <c:v>1267871859</c:v>
                </c:pt>
                <c:pt idx="9779">
                  <c:v>1267960793</c:v>
                </c:pt>
                <c:pt idx="9780">
                  <c:v>1268055176</c:v>
                </c:pt>
                <c:pt idx="9781">
                  <c:v>1268161823</c:v>
                </c:pt>
                <c:pt idx="9782">
                  <c:v>1268258332</c:v>
                </c:pt>
                <c:pt idx="9783">
                  <c:v>1268373952</c:v>
                </c:pt>
                <c:pt idx="9784">
                  <c:v>1268502043</c:v>
                </c:pt>
                <c:pt idx="9785">
                  <c:v>1268615130</c:v>
                </c:pt>
                <c:pt idx="9786">
                  <c:v>1268720762</c:v>
                </c:pt>
                <c:pt idx="9787">
                  <c:v>1268848297</c:v>
                </c:pt>
                <c:pt idx="9788">
                  <c:v>1268977224</c:v>
                </c:pt>
                <c:pt idx="9789">
                  <c:v>1269099988</c:v>
                </c:pt>
                <c:pt idx="9790">
                  <c:v>1269230680</c:v>
                </c:pt>
                <c:pt idx="9791">
                  <c:v>1269381354</c:v>
                </c:pt>
                <c:pt idx="9792">
                  <c:v>1269484828</c:v>
                </c:pt>
                <c:pt idx="9793">
                  <c:v>1269613516</c:v>
                </c:pt>
                <c:pt idx="9794">
                  <c:v>1269720486</c:v>
                </c:pt>
                <c:pt idx="9795">
                  <c:v>1269834001</c:v>
                </c:pt>
                <c:pt idx="9796">
                  <c:v>1269972537</c:v>
                </c:pt>
                <c:pt idx="9797">
                  <c:v>1270106478</c:v>
                </c:pt>
                <c:pt idx="9798">
                  <c:v>1270192247</c:v>
                </c:pt>
                <c:pt idx="9799">
                  <c:v>1270348058</c:v>
                </c:pt>
                <c:pt idx="9800">
                  <c:v>1270489911</c:v>
                </c:pt>
                <c:pt idx="9801">
                  <c:v>1270621790</c:v>
                </c:pt>
                <c:pt idx="9802">
                  <c:v>1270767126</c:v>
                </c:pt>
                <c:pt idx="9803">
                  <c:v>1270893955</c:v>
                </c:pt>
                <c:pt idx="9804">
                  <c:v>1271045760</c:v>
                </c:pt>
                <c:pt idx="9805">
                  <c:v>1271215781</c:v>
                </c:pt>
                <c:pt idx="9806">
                  <c:v>1271369608</c:v>
                </c:pt>
                <c:pt idx="9807">
                  <c:v>1271460682</c:v>
                </c:pt>
                <c:pt idx="9808">
                  <c:v>1271585932</c:v>
                </c:pt>
                <c:pt idx="9809">
                  <c:v>1271741016</c:v>
                </c:pt>
                <c:pt idx="9810">
                  <c:v>1271878904</c:v>
                </c:pt>
                <c:pt idx="9811">
                  <c:v>1271995273</c:v>
                </c:pt>
                <c:pt idx="9812">
                  <c:v>1272111685</c:v>
                </c:pt>
                <c:pt idx="9813">
                  <c:v>1272206633</c:v>
                </c:pt>
                <c:pt idx="9814">
                  <c:v>1272292348</c:v>
                </c:pt>
                <c:pt idx="9815">
                  <c:v>1272427882</c:v>
                </c:pt>
                <c:pt idx="9816">
                  <c:v>1272553711</c:v>
                </c:pt>
                <c:pt idx="9817">
                  <c:v>1272698960</c:v>
                </c:pt>
                <c:pt idx="9818">
                  <c:v>1272839282</c:v>
                </c:pt>
                <c:pt idx="9819">
                  <c:v>1272952517</c:v>
                </c:pt>
                <c:pt idx="9820">
                  <c:v>1273009764</c:v>
                </c:pt>
                <c:pt idx="9821">
                  <c:v>1273153880</c:v>
                </c:pt>
                <c:pt idx="9822">
                  <c:v>1273295901</c:v>
                </c:pt>
                <c:pt idx="9823">
                  <c:v>1273409968</c:v>
                </c:pt>
                <c:pt idx="9824">
                  <c:v>1273540516</c:v>
                </c:pt>
                <c:pt idx="9825">
                  <c:v>1273657881</c:v>
                </c:pt>
                <c:pt idx="9826">
                  <c:v>1273785369</c:v>
                </c:pt>
                <c:pt idx="9827">
                  <c:v>1273884877</c:v>
                </c:pt>
                <c:pt idx="9828">
                  <c:v>1274059717</c:v>
                </c:pt>
                <c:pt idx="9829">
                  <c:v>1274221155</c:v>
                </c:pt>
                <c:pt idx="9830">
                  <c:v>1274330226</c:v>
                </c:pt>
                <c:pt idx="9831">
                  <c:v>1274413937</c:v>
                </c:pt>
                <c:pt idx="9832">
                  <c:v>1274516069</c:v>
                </c:pt>
                <c:pt idx="9833">
                  <c:v>1274670821</c:v>
                </c:pt>
                <c:pt idx="9834">
                  <c:v>1274763496</c:v>
                </c:pt>
                <c:pt idx="9835">
                  <c:v>1274901712</c:v>
                </c:pt>
                <c:pt idx="9836">
                  <c:v>1275045867</c:v>
                </c:pt>
                <c:pt idx="9837">
                  <c:v>1275174334</c:v>
                </c:pt>
                <c:pt idx="9838">
                  <c:v>1275299186</c:v>
                </c:pt>
                <c:pt idx="9839">
                  <c:v>1275470613</c:v>
                </c:pt>
                <c:pt idx="9840">
                  <c:v>1275587164</c:v>
                </c:pt>
                <c:pt idx="9841">
                  <c:v>1275674109</c:v>
                </c:pt>
                <c:pt idx="9842">
                  <c:v>1275826049</c:v>
                </c:pt>
                <c:pt idx="9843">
                  <c:v>1275956286</c:v>
                </c:pt>
                <c:pt idx="9844">
                  <c:v>1276086722</c:v>
                </c:pt>
                <c:pt idx="9845">
                  <c:v>1276205664</c:v>
                </c:pt>
                <c:pt idx="9846">
                  <c:v>1276334082</c:v>
                </c:pt>
                <c:pt idx="9847">
                  <c:v>1276442632</c:v>
                </c:pt>
                <c:pt idx="9848">
                  <c:v>1276545680</c:v>
                </c:pt>
                <c:pt idx="9849">
                  <c:v>1276656525</c:v>
                </c:pt>
                <c:pt idx="9850">
                  <c:v>1276787174</c:v>
                </c:pt>
                <c:pt idx="9851">
                  <c:v>1276940486</c:v>
                </c:pt>
                <c:pt idx="9852">
                  <c:v>1277070433</c:v>
                </c:pt>
                <c:pt idx="9853">
                  <c:v>1277225784</c:v>
                </c:pt>
                <c:pt idx="9854">
                  <c:v>1277380226</c:v>
                </c:pt>
                <c:pt idx="9855">
                  <c:v>1277496652</c:v>
                </c:pt>
                <c:pt idx="9856">
                  <c:v>1277675167</c:v>
                </c:pt>
                <c:pt idx="9857">
                  <c:v>1277845882</c:v>
                </c:pt>
                <c:pt idx="9858">
                  <c:v>1277990823</c:v>
                </c:pt>
                <c:pt idx="9859">
                  <c:v>1278104719</c:v>
                </c:pt>
                <c:pt idx="9860">
                  <c:v>1278240101</c:v>
                </c:pt>
                <c:pt idx="9861">
                  <c:v>1278369436</c:v>
                </c:pt>
                <c:pt idx="9862">
                  <c:v>1278485626</c:v>
                </c:pt>
                <c:pt idx="9863">
                  <c:v>1278583626</c:v>
                </c:pt>
                <c:pt idx="9864">
                  <c:v>1278686908</c:v>
                </c:pt>
                <c:pt idx="9865">
                  <c:v>1278819459</c:v>
                </c:pt>
                <c:pt idx="9866">
                  <c:v>1278949170</c:v>
                </c:pt>
                <c:pt idx="9867">
                  <c:v>1279069483</c:v>
                </c:pt>
                <c:pt idx="9868">
                  <c:v>1279195838</c:v>
                </c:pt>
                <c:pt idx="9869">
                  <c:v>1279330425</c:v>
                </c:pt>
                <c:pt idx="9870">
                  <c:v>1279447947</c:v>
                </c:pt>
                <c:pt idx="9871">
                  <c:v>1279573820</c:v>
                </c:pt>
                <c:pt idx="9872">
                  <c:v>1279725029</c:v>
                </c:pt>
                <c:pt idx="9873">
                  <c:v>1279829200</c:v>
                </c:pt>
                <c:pt idx="9874">
                  <c:v>1279930008</c:v>
                </c:pt>
                <c:pt idx="9875">
                  <c:v>1280063818</c:v>
                </c:pt>
                <c:pt idx="9876">
                  <c:v>1280188402</c:v>
                </c:pt>
                <c:pt idx="9877">
                  <c:v>1280298219</c:v>
                </c:pt>
                <c:pt idx="9878">
                  <c:v>1280445642</c:v>
                </c:pt>
                <c:pt idx="9879">
                  <c:v>1280606389</c:v>
                </c:pt>
                <c:pt idx="9880">
                  <c:v>1280713451</c:v>
                </c:pt>
                <c:pt idx="9881">
                  <c:v>1280847469</c:v>
                </c:pt>
                <c:pt idx="9882">
                  <c:v>1281017697</c:v>
                </c:pt>
                <c:pt idx="9883">
                  <c:v>1281167443</c:v>
                </c:pt>
                <c:pt idx="9884">
                  <c:v>1281294497</c:v>
                </c:pt>
                <c:pt idx="9885">
                  <c:v>1281436051</c:v>
                </c:pt>
                <c:pt idx="9886">
                  <c:v>1281560511</c:v>
                </c:pt>
                <c:pt idx="9887">
                  <c:v>1281690793</c:v>
                </c:pt>
                <c:pt idx="9888">
                  <c:v>1281837269</c:v>
                </c:pt>
                <c:pt idx="9889">
                  <c:v>1281940381</c:v>
                </c:pt>
                <c:pt idx="9890">
                  <c:v>1282070028</c:v>
                </c:pt>
                <c:pt idx="9891">
                  <c:v>1282175872</c:v>
                </c:pt>
                <c:pt idx="9892">
                  <c:v>1282307414</c:v>
                </c:pt>
                <c:pt idx="9893">
                  <c:v>1282429569</c:v>
                </c:pt>
                <c:pt idx="9894">
                  <c:v>1282512302</c:v>
                </c:pt>
                <c:pt idx="9895">
                  <c:v>1282666610</c:v>
                </c:pt>
                <c:pt idx="9896">
                  <c:v>1282799990</c:v>
                </c:pt>
                <c:pt idx="9897">
                  <c:v>1282910764</c:v>
                </c:pt>
                <c:pt idx="9898">
                  <c:v>1283039372</c:v>
                </c:pt>
                <c:pt idx="9899">
                  <c:v>1283178551</c:v>
                </c:pt>
                <c:pt idx="9900">
                  <c:v>1283328522</c:v>
                </c:pt>
                <c:pt idx="9901">
                  <c:v>1283463225</c:v>
                </c:pt>
                <c:pt idx="9902">
                  <c:v>1283622882</c:v>
                </c:pt>
                <c:pt idx="9903">
                  <c:v>1283749834</c:v>
                </c:pt>
                <c:pt idx="9904">
                  <c:v>1283880229</c:v>
                </c:pt>
                <c:pt idx="9905">
                  <c:v>1284010832</c:v>
                </c:pt>
                <c:pt idx="9906">
                  <c:v>1284107098</c:v>
                </c:pt>
                <c:pt idx="9907">
                  <c:v>1284258725</c:v>
                </c:pt>
                <c:pt idx="9908">
                  <c:v>1284393973</c:v>
                </c:pt>
                <c:pt idx="9909">
                  <c:v>1284525934</c:v>
                </c:pt>
                <c:pt idx="9910">
                  <c:v>1284645527</c:v>
                </c:pt>
                <c:pt idx="9911">
                  <c:v>1284801888</c:v>
                </c:pt>
                <c:pt idx="9912">
                  <c:v>1284913076</c:v>
                </c:pt>
                <c:pt idx="9913">
                  <c:v>1285004397</c:v>
                </c:pt>
                <c:pt idx="9914">
                  <c:v>1285164196</c:v>
                </c:pt>
                <c:pt idx="9915">
                  <c:v>1285305199</c:v>
                </c:pt>
                <c:pt idx="9916">
                  <c:v>1285416552</c:v>
                </c:pt>
                <c:pt idx="9917">
                  <c:v>1285579714</c:v>
                </c:pt>
                <c:pt idx="9918">
                  <c:v>1285752160</c:v>
                </c:pt>
                <c:pt idx="9919">
                  <c:v>1285899983</c:v>
                </c:pt>
                <c:pt idx="9920">
                  <c:v>1286037223</c:v>
                </c:pt>
                <c:pt idx="9921">
                  <c:v>1286157526</c:v>
                </c:pt>
                <c:pt idx="9922">
                  <c:v>1286246174</c:v>
                </c:pt>
                <c:pt idx="9923">
                  <c:v>1286382531</c:v>
                </c:pt>
                <c:pt idx="9924">
                  <c:v>1286511215</c:v>
                </c:pt>
                <c:pt idx="9925">
                  <c:v>1286624595</c:v>
                </c:pt>
                <c:pt idx="9926">
                  <c:v>1286726513</c:v>
                </c:pt>
                <c:pt idx="9927">
                  <c:v>1286867007</c:v>
                </c:pt>
                <c:pt idx="9928">
                  <c:v>1287040846</c:v>
                </c:pt>
                <c:pt idx="9929">
                  <c:v>1287208930</c:v>
                </c:pt>
                <c:pt idx="9930">
                  <c:v>1287379524</c:v>
                </c:pt>
                <c:pt idx="9931">
                  <c:v>1287547170</c:v>
                </c:pt>
                <c:pt idx="9932">
                  <c:v>1287696726</c:v>
                </c:pt>
                <c:pt idx="9933">
                  <c:v>1287835924</c:v>
                </c:pt>
                <c:pt idx="9934">
                  <c:v>1287967653</c:v>
                </c:pt>
                <c:pt idx="9935">
                  <c:v>1288099322</c:v>
                </c:pt>
                <c:pt idx="9936">
                  <c:v>1288223324</c:v>
                </c:pt>
                <c:pt idx="9937">
                  <c:v>1288348345</c:v>
                </c:pt>
                <c:pt idx="9938">
                  <c:v>1288458511</c:v>
                </c:pt>
                <c:pt idx="9939">
                  <c:v>1288570513</c:v>
                </c:pt>
                <c:pt idx="9940">
                  <c:v>1288709544</c:v>
                </c:pt>
                <c:pt idx="9941">
                  <c:v>1288841268</c:v>
                </c:pt>
                <c:pt idx="9942">
                  <c:v>1288992980</c:v>
                </c:pt>
                <c:pt idx="9943">
                  <c:v>1289120881</c:v>
                </c:pt>
                <c:pt idx="9944">
                  <c:v>1289234059</c:v>
                </c:pt>
                <c:pt idx="9945">
                  <c:v>1289344112</c:v>
                </c:pt>
                <c:pt idx="9946">
                  <c:v>1289519092</c:v>
                </c:pt>
                <c:pt idx="9947">
                  <c:v>1289639919</c:v>
                </c:pt>
                <c:pt idx="9948">
                  <c:v>1289789089</c:v>
                </c:pt>
                <c:pt idx="9949">
                  <c:v>1289953031</c:v>
                </c:pt>
                <c:pt idx="9950">
                  <c:v>1290077810</c:v>
                </c:pt>
                <c:pt idx="9951">
                  <c:v>1290189291</c:v>
                </c:pt>
                <c:pt idx="9952">
                  <c:v>1290326394</c:v>
                </c:pt>
                <c:pt idx="9953">
                  <c:v>1290492694</c:v>
                </c:pt>
                <c:pt idx="9954">
                  <c:v>1290596914</c:v>
                </c:pt>
                <c:pt idx="9955">
                  <c:v>1290767382</c:v>
                </c:pt>
                <c:pt idx="9956">
                  <c:v>1290932308</c:v>
                </c:pt>
                <c:pt idx="9957">
                  <c:v>1291064158</c:v>
                </c:pt>
                <c:pt idx="9958">
                  <c:v>1291182525</c:v>
                </c:pt>
                <c:pt idx="9959">
                  <c:v>1291286639</c:v>
                </c:pt>
                <c:pt idx="9960">
                  <c:v>1291403707</c:v>
                </c:pt>
                <c:pt idx="9961">
                  <c:v>1291566972</c:v>
                </c:pt>
                <c:pt idx="9962">
                  <c:v>1291699340</c:v>
                </c:pt>
                <c:pt idx="9963">
                  <c:v>1291848180</c:v>
                </c:pt>
                <c:pt idx="9964">
                  <c:v>1291991119</c:v>
                </c:pt>
                <c:pt idx="9965">
                  <c:v>1292137296</c:v>
                </c:pt>
                <c:pt idx="9966">
                  <c:v>1292253908</c:v>
                </c:pt>
                <c:pt idx="9967">
                  <c:v>1292379278</c:v>
                </c:pt>
                <c:pt idx="9968">
                  <c:v>1292517549</c:v>
                </c:pt>
                <c:pt idx="9969">
                  <c:v>1292665428</c:v>
                </c:pt>
                <c:pt idx="9970">
                  <c:v>1292798780</c:v>
                </c:pt>
                <c:pt idx="9971">
                  <c:v>1292939390</c:v>
                </c:pt>
                <c:pt idx="9972">
                  <c:v>1293049421</c:v>
                </c:pt>
                <c:pt idx="9973">
                  <c:v>1293154382</c:v>
                </c:pt>
                <c:pt idx="9974">
                  <c:v>1293275172</c:v>
                </c:pt>
                <c:pt idx="9975">
                  <c:v>1293384057</c:v>
                </c:pt>
                <c:pt idx="9976">
                  <c:v>1293460254</c:v>
                </c:pt>
                <c:pt idx="9977">
                  <c:v>1293559803</c:v>
                </c:pt>
                <c:pt idx="9978">
                  <c:v>1293663881</c:v>
                </c:pt>
                <c:pt idx="9979">
                  <c:v>1293759974</c:v>
                </c:pt>
                <c:pt idx="9980">
                  <c:v>1293867512</c:v>
                </c:pt>
                <c:pt idx="9981">
                  <c:v>1293986892</c:v>
                </c:pt>
                <c:pt idx="9982">
                  <c:v>1294105888</c:v>
                </c:pt>
                <c:pt idx="9983">
                  <c:v>1294212944</c:v>
                </c:pt>
                <c:pt idx="9984">
                  <c:v>1294374650</c:v>
                </c:pt>
                <c:pt idx="9985">
                  <c:v>1294486751</c:v>
                </c:pt>
                <c:pt idx="9986">
                  <c:v>1294591676</c:v>
                </c:pt>
                <c:pt idx="9987">
                  <c:v>1294693882</c:v>
                </c:pt>
                <c:pt idx="9988">
                  <c:v>1294836780</c:v>
                </c:pt>
                <c:pt idx="9989">
                  <c:v>1294950724</c:v>
                </c:pt>
                <c:pt idx="9990">
                  <c:v>1295077661</c:v>
                </c:pt>
                <c:pt idx="9991">
                  <c:v>1295212968</c:v>
                </c:pt>
                <c:pt idx="9992">
                  <c:v>1295332560</c:v>
                </c:pt>
                <c:pt idx="9993">
                  <c:v>1295482863</c:v>
                </c:pt>
                <c:pt idx="9994">
                  <c:v>1295618499</c:v>
                </c:pt>
                <c:pt idx="9995">
                  <c:v>1295710978</c:v>
                </c:pt>
                <c:pt idx="9996">
                  <c:v>1295848670</c:v>
                </c:pt>
                <c:pt idx="9997">
                  <c:v>1295978353</c:v>
                </c:pt>
                <c:pt idx="9998">
                  <c:v>1296108032</c:v>
                </c:pt>
                <c:pt idx="9999">
                  <c:v>1296253042</c:v>
                </c:pt>
                <c:pt idx="10000">
                  <c:v>1296382982</c:v>
                </c:pt>
                <c:pt idx="10001">
                  <c:v>1296549376</c:v>
                </c:pt>
                <c:pt idx="10002">
                  <c:v>1296729000</c:v>
                </c:pt>
                <c:pt idx="10003">
                  <c:v>1296870043</c:v>
                </c:pt>
                <c:pt idx="10004">
                  <c:v>1296969092</c:v>
                </c:pt>
                <c:pt idx="10005">
                  <c:v>1297069399</c:v>
                </c:pt>
                <c:pt idx="10006">
                  <c:v>1297209581</c:v>
                </c:pt>
                <c:pt idx="10007">
                  <c:v>1297347604</c:v>
                </c:pt>
                <c:pt idx="10008">
                  <c:v>1297473500</c:v>
                </c:pt>
                <c:pt idx="10009">
                  <c:v>1297609788</c:v>
                </c:pt>
                <c:pt idx="10010">
                  <c:v>1297713895</c:v>
                </c:pt>
                <c:pt idx="10011">
                  <c:v>1297812175</c:v>
                </c:pt>
                <c:pt idx="10012">
                  <c:v>1297945701</c:v>
                </c:pt>
                <c:pt idx="10013">
                  <c:v>1298087785</c:v>
                </c:pt>
                <c:pt idx="10014">
                  <c:v>1298222464</c:v>
                </c:pt>
                <c:pt idx="10015">
                  <c:v>1298361402</c:v>
                </c:pt>
                <c:pt idx="10016">
                  <c:v>1298477645</c:v>
                </c:pt>
                <c:pt idx="10017">
                  <c:v>1298522864</c:v>
                </c:pt>
                <c:pt idx="10018">
                  <c:v>1298655130</c:v>
                </c:pt>
                <c:pt idx="10019">
                  <c:v>1298792229</c:v>
                </c:pt>
                <c:pt idx="10020">
                  <c:v>1298897586</c:v>
                </c:pt>
                <c:pt idx="10021">
                  <c:v>1298999304</c:v>
                </c:pt>
                <c:pt idx="10022">
                  <c:v>1299130888</c:v>
                </c:pt>
                <c:pt idx="10023">
                  <c:v>1299260729</c:v>
                </c:pt>
                <c:pt idx="10024">
                  <c:v>1299369481</c:v>
                </c:pt>
                <c:pt idx="10025">
                  <c:v>1299484865</c:v>
                </c:pt>
                <c:pt idx="10026">
                  <c:v>1299618861</c:v>
                </c:pt>
                <c:pt idx="10027">
                  <c:v>1299741040</c:v>
                </c:pt>
                <c:pt idx="10028">
                  <c:v>1299855741</c:v>
                </c:pt>
                <c:pt idx="10029">
                  <c:v>1299944311</c:v>
                </c:pt>
                <c:pt idx="10030">
                  <c:v>1300067286</c:v>
                </c:pt>
                <c:pt idx="10031">
                  <c:v>1300203793</c:v>
                </c:pt>
                <c:pt idx="10032">
                  <c:v>1300333023</c:v>
                </c:pt>
                <c:pt idx="10033">
                  <c:v>1300479566</c:v>
                </c:pt>
                <c:pt idx="10034">
                  <c:v>1300637252</c:v>
                </c:pt>
                <c:pt idx="10035">
                  <c:v>1300764675</c:v>
                </c:pt>
                <c:pt idx="10036">
                  <c:v>1300890366</c:v>
                </c:pt>
                <c:pt idx="10037">
                  <c:v>1301070016</c:v>
                </c:pt>
                <c:pt idx="10038">
                  <c:v>1301144240</c:v>
                </c:pt>
                <c:pt idx="10039">
                  <c:v>1301301493</c:v>
                </c:pt>
                <c:pt idx="10040">
                  <c:v>1301415854</c:v>
                </c:pt>
                <c:pt idx="10041">
                  <c:v>1301556050</c:v>
                </c:pt>
                <c:pt idx="10042">
                  <c:v>1301686118</c:v>
                </c:pt>
                <c:pt idx="10043">
                  <c:v>1301827639</c:v>
                </c:pt>
                <c:pt idx="10044">
                  <c:v>1301960309</c:v>
                </c:pt>
                <c:pt idx="10045">
                  <c:v>1302085021</c:v>
                </c:pt>
                <c:pt idx="10046">
                  <c:v>1302232786</c:v>
                </c:pt>
                <c:pt idx="10047">
                  <c:v>1302369050</c:v>
                </c:pt>
                <c:pt idx="10048">
                  <c:v>1302492664</c:v>
                </c:pt>
                <c:pt idx="10049">
                  <c:v>1302642310</c:v>
                </c:pt>
                <c:pt idx="10050">
                  <c:v>1302805935</c:v>
                </c:pt>
                <c:pt idx="10051">
                  <c:v>1302937340</c:v>
                </c:pt>
                <c:pt idx="10052">
                  <c:v>1303061834</c:v>
                </c:pt>
                <c:pt idx="10053">
                  <c:v>1303234632</c:v>
                </c:pt>
                <c:pt idx="10054">
                  <c:v>1303340882</c:v>
                </c:pt>
                <c:pt idx="10055">
                  <c:v>1303497117</c:v>
                </c:pt>
                <c:pt idx="10056">
                  <c:v>1303660338</c:v>
                </c:pt>
                <c:pt idx="10057">
                  <c:v>1303793371</c:v>
                </c:pt>
                <c:pt idx="10058">
                  <c:v>1303905061</c:v>
                </c:pt>
                <c:pt idx="10059">
                  <c:v>1304028053</c:v>
                </c:pt>
                <c:pt idx="10060">
                  <c:v>1304141477</c:v>
                </c:pt>
                <c:pt idx="10061">
                  <c:v>1304272510</c:v>
                </c:pt>
                <c:pt idx="10062">
                  <c:v>1304391885</c:v>
                </c:pt>
                <c:pt idx="10063">
                  <c:v>1304523110</c:v>
                </c:pt>
                <c:pt idx="10064">
                  <c:v>1304615327</c:v>
                </c:pt>
                <c:pt idx="10065">
                  <c:v>1304743363</c:v>
                </c:pt>
                <c:pt idx="10066">
                  <c:v>1304869895</c:v>
                </c:pt>
                <c:pt idx="10067">
                  <c:v>1304961228</c:v>
                </c:pt>
                <c:pt idx="10068">
                  <c:v>1305069333</c:v>
                </c:pt>
                <c:pt idx="10069">
                  <c:v>1305200667</c:v>
                </c:pt>
                <c:pt idx="10070">
                  <c:v>1305309965</c:v>
                </c:pt>
                <c:pt idx="10071">
                  <c:v>1305414754</c:v>
                </c:pt>
                <c:pt idx="10072">
                  <c:v>1305534277</c:v>
                </c:pt>
                <c:pt idx="10073">
                  <c:v>1305605374</c:v>
                </c:pt>
                <c:pt idx="10074">
                  <c:v>1305768454</c:v>
                </c:pt>
                <c:pt idx="10075">
                  <c:v>1305870469</c:v>
                </c:pt>
                <c:pt idx="10076">
                  <c:v>1305984170</c:v>
                </c:pt>
                <c:pt idx="10077">
                  <c:v>1306103333</c:v>
                </c:pt>
                <c:pt idx="10078">
                  <c:v>1306216833</c:v>
                </c:pt>
                <c:pt idx="10079">
                  <c:v>1306365011</c:v>
                </c:pt>
                <c:pt idx="10080">
                  <c:v>1306526298</c:v>
                </c:pt>
                <c:pt idx="10081">
                  <c:v>1306653837</c:v>
                </c:pt>
                <c:pt idx="10082">
                  <c:v>1306770627</c:v>
                </c:pt>
                <c:pt idx="10083">
                  <c:v>1306883445</c:v>
                </c:pt>
                <c:pt idx="10084">
                  <c:v>1307020545</c:v>
                </c:pt>
                <c:pt idx="10085">
                  <c:v>1307169087</c:v>
                </c:pt>
                <c:pt idx="10086">
                  <c:v>1307294040</c:v>
                </c:pt>
                <c:pt idx="10087">
                  <c:v>1307418066</c:v>
                </c:pt>
                <c:pt idx="10088">
                  <c:v>1307530133</c:v>
                </c:pt>
                <c:pt idx="10089">
                  <c:v>1307654152</c:v>
                </c:pt>
                <c:pt idx="10090">
                  <c:v>1307772687</c:v>
                </c:pt>
                <c:pt idx="10091">
                  <c:v>1307900356</c:v>
                </c:pt>
                <c:pt idx="10092">
                  <c:v>1308010982</c:v>
                </c:pt>
                <c:pt idx="10093">
                  <c:v>1308148388</c:v>
                </c:pt>
                <c:pt idx="10094">
                  <c:v>1308303215</c:v>
                </c:pt>
                <c:pt idx="10095">
                  <c:v>1308401612</c:v>
                </c:pt>
                <c:pt idx="10096">
                  <c:v>1308530508</c:v>
                </c:pt>
                <c:pt idx="10097">
                  <c:v>1308679461</c:v>
                </c:pt>
                <c:pt idx="10098">
                  <c:v>1308809554</c:v>
                </c:pt>
                <c:pt idx="10099">
                  <c:v>1308940483</c:v>
                </c:pt>
                <c:pt idx="10100">
                  <c:v>1309067755</c:v>
                </c:pt>
                <c:pt idx="10101">
                  <c:v>1309188319</c:v>
                </c:pt>
                <c:pt idx="10102">
                  <c:v>1309327462</c:v>
                </c:pt>
                <c:pt idx="10103">
                  <c:v>1309463088</c:v>
                </c:pt>
                <c:pt idx="10104">
                  <c:v>1309574515</c:v>
                </c:pt>
                <c:pt idx="10105">
                  <c:v>1309711824</c:v>
                </c:pt>
                <c:pt idx="10106">
                  <c:v>1309863270</c:v>
                </c:pt>
                <c:pt idx="10107">
                  <c:v>1310032244</c:v>
                </c:pt>
                <c:pt idx="10108">
                  <c:v>1310150117</c:v>
                </c:pt>
                <c:pt idx="10109">
                  <c:v>1310329260</c:v>
                </c:pt>
                <c:pt idx="10110">
                  <c:v>1310454266</c:v>
                </c:pt>
                <c:pt idx="10111">
                  <c:v>1310554767</c:v>
                </c:pt>
                <c:pt idx="10112">
                  <c:v>1310699689</c:v>
                </c:pt>
                <c:pt idx="10113">
                  <c:v>1310812269</c:v>
                </c:pt>
                <c:pt idx="10114">
                  <c:v>1310912026</c:v>
                </c:pt>
                <c:pt idx="10115">
                  <c:v>1311066015</c:v>
                </c:pt>
                <c:pt idx="10116">
                  <c:v>1311208315</c:v>
                </c:pt>
                <c:pt idx="10117">
                  <c:v>1311367094</c:v>
                </c:pt>
                <c:pt idx="10118">
                  <c:v>1311475948</c:v>
                </c:pt>
                <c:pt idx="10119">
                  <c:v>1311577771</c:v>
                </c:pt>
                <c:pt idx="10120">
                  <c:v>1311675364</c:v>
                </c:pt>
                <c:pt idx="10121">
                  <c:v>1311806856</c:v>
                </c:pt>
                <c:pt idx="10122">
                  <c:v>1311937427</c:v>
                </c:pt>
                <c:pt idx="10123">
                  <c:v>1312056484</c:v>
                </c:pt>
                <c:pt idx="10124">
                  <c:v>1312162011</c:v>
                </c:pt>
                <c:pt idx="10125">
                  <c:v>1312284345</c:v>
                </c:pt>
                <c:pt idx="10126">
                  <c:v>1312471027</c:v>
                </c:pt>
                <c:pt idx="10127">
                  <c:v>1312638020</c:v>
                </c:pt>
                <c:pt idx="10128">
                  <c:v>1312809074</c:v>
                </c:pt>
                <c:pt idx="10129">
                  <c:v>1312969102</c:v>
                </c:pt>
                <c:pt idx="10130">
                  <c:v>1313098855</c:v>
                </c:pt>
                <c:pt idx="10131">
                  <c:v>1313233857</c:v>
                </c:pt>
                <c:pt idx="10132">
                  <c:v>1313378066</c:v>
                </c:pt>
                <c:pt idx="10133">
                  <c:v>1313549166</c:v>
                </c:pt>
                <c:pt idx="10134">
                  <c:v>1313662028</c:v>
                </c:pt>
                <c:pt idx="10135">
                  <c:v>1313813639</c:v>
                </c:pt>
                <c:pt idx="10136">
                  <c:v>1313939145</c:v>
                </c:pt>
                <c:pt idx="10137">
                  <c:v>1314065012</c:v>
                </c:pt>
                <c:pt idx="10138">
                  <c:v>1314205402</c:v>
                </c:pt>
                <c:pt idx="10139">
                  <c:v>1314343931</c:v>
                </c:pt>
                <c:pt idx="10140">
                  <c:v>1314494217</c:v>
                </c:pt>
                <c:pt idx="10141">
                  <c:v>1314634170</c:v>
                </c:pt>
                <c:pt idx="10142">
                  <c:v>1314740146</c:v>
                </c:pt>
                <c:pt idx="10143">
                  <c:v>1314845461</c:v>
                </c:pt>
                <c:pt idx="10144">
                  <c:v>1314995132</c:v>
                </c:pt>
                <c:pt idx="10145">
                  <c:v>1315148194</c:v>
                </c:pt>
                <c:pt idx="10146">
                  <c:v>1315306757</c:v>
                </c:pt>
                <c:pt idx="10147">
                  <c:v>1315461068</c:v>
                </c:pt>
                <c:pt idx="10148">
                  <c:v>1315573097</c:v>
                </c:pt>
                <c:pt idx="10149">
                  <c:v>1315664291</c:v>
                </c:pt>
                <c:pt idx="10150">
                  <c:v>1315791200</c:v>
                </c:pt>
                <c:pt idx="10151">
                  <c:v>1315940059</c:v>
                </c:pt>
                <c:pt idx="10152">
                  <c:v>1316063545</c:v>
                </c:pt>
                <c:pt idx="10153">
                  <c:v>1316173572</c:v>
                </c:pt>
                <c:pt idx="10154">
                  <c:v>1316320029</c:v>
                </c:pt>
                <c:pt idx="10155">
                  <c:v>1316479745</c:v>
                </c:pt>
                <c:pt idx="10156">
                  <c:v>1316629515</c:v>
                </c:pt>
                <c:pt idx="10157">
                  <c:v>1316707057</c:v>
                </c:pt>
                <c:pt idx="10158">
                  <c:v>1316811790</c:v>
                </c:pt>
                <c:pt idx="10159">
                  <c:v>1316973824</c:v>
                </c:pt>
                <c:pt idx="10160">
                  <c:v>1317117721</c:v>
                </c:pt>
                <c:pt idx="10161">
                  <c:v>1317237495</c:v>
                </c:pt>
                <c:pt idx="10162">
                  <c:v>1317411196</c:v>
                </c:pt>
                <c:pt idx="10163">
                  <c:v>1317548226</c:v>
                </c:pt>
                <c:pt idx="10164">
                  <c:v>1317679599</c:v>
                </c:pt>
                <c:pt idx="10165">
                  <c:v>1317768204</c:v>
                </c:pt>
                <c:pt idx="10166">
                  <c:v>1317914708</c:v>
                </c:pt>
                <c:pt idx="10167">
                  <c:v>1318067871</c:v>
                </c:pt>
                <c:pt idx="10168">
                  <c:v>1318182215</c:v>
                </c:pt>
                <c:pt idx="10169">
                  <c:v>1318305773</c:v>
                </c:pt>
                <c:pt idx="10170">
                  <c:v>1318418903</c:v>
                </c:pt>
                <c:pt idx="10171">
                  <c:v>1318537385</c:v>
                </c:pt>
                <c:pt idx="10172">
                  <c:v>1318652473</c:v>
                </c:pt>
                <c:pt idx="10173">
                  <c:v>1318785374</c:v>
                </c:pt>
                <c:pt idx="10174">
                  <c:v>1318906042</c:v>
                </c:pt>
                <c:pt idx="10175">
                  <c:v>1318996114</c:v>
                </c:pt>
                <c:pt idx="10176">
                  <c:v>1319109880</c:v>
                </c:pt>
                <c:pt idx="10177">
                  <c:v>1319223186</c:v>
                </c:pt>
                <c:pt idx="10178">
                  <c:v>1319316652</c:v>
                </c:pt>
                <c:pt idx="10179">
                  <c:v>1319439174</c:v>
                </c:pt>
                <c:pt idx="10180">
                  <c:v>1319528982</c:v>
                </c:pt>
                <c:pt idx="10181">
                  <c:v>1319654199</c:v>
                </c:pt>
                <c:pt idx="10182">
                  <c:v>1319759782</c:v>
                </c:pt>
                <c:pt idx="10183">
                  <c:v>1319931084</c:v>
                </c:pt>
                <c:pt idx="10184">
                  <c:v>1320039871</c:v>
                </c:pt>
                <c:pt idx="10185">
                  <c:v>1320162439</c:v>
                </c:pt>
                <c:pt idx="10186">
                  <c:v>1320332162</c:v>
                </c:pt>
                <c:pt idx="10187">
                  <c:v>1320426707</c:v>
                </c:pt>
                <c:pt idx="10188">
                  <c:v>1320580994</c:v>
                </c:pt>
                <c:pt idx="10189">
                  <c:v>1320724039</c:v>
                </c:pt>
                <c:pt idx="10190">
                  <c:v>1320855770</c:v>
                </c:pt>
                <c:pt idx="10191">
                  <c:v>1320977134</c:v>
                </c:pt>
                <c:pt idx="10192">
                  <c:v>1321074117</c:v>
                </c:pt>
                <c:pt idx="10193">
                  <c:v>1321201050</c:v>
                </c:pt>
                <c:pt idx="10194">
                  <c:v>1321327229</c:v>
                </c:pt>
                <c:pt idx="10195">
                  <c:v>1321472082</c:v>
                </c:pt>
                <c:pt idx="10196">
                  <c:v>1321605814</c:v>
                </c:pt>
                <c:pt idx="10197">
                  <c:v>1321766236</c:v>
                </c:pt>
                <c:pt idx="10198">
                  <c:v>1321875693</c:v>
                </c:pt>
                <c:pt idx="10199">
                  <c:v>1322033730</c:v>
                </c:pt>
                <c:pt idx="10200">
                  <c:v>1322193927</c:v>
                </c:pt>
                <c:pt idx="10201">
                  <c:v>1322328213</c:v>
                </c:pt>
                <c:pt idx="10202">
                  <c:v>1322412112</c:v>
                </c:pt>
                <c:pt idx="10203">
                  <c:v>1322543091</c:v>
                </c:pt>
                <c:pt idx="10204">
                  <c:v>1322689292</c:v>
                </c:pt>
                <c:pt idx="10205">
                  <c:v>1322838812</c:v>
                </c:pt>
                <c:pt idx="10206">
                  <c:v>1322965609</c:v>
                </c:pt>
                <c:pt idx="10207">
                  <c:v>1323109186</c:v>
                </c:pt>
                <c:pt idx="10208">
                  <c:v>1323201482</c:v>
                </c:pt>
                <c:pt idx="10209">
                  <c:v>1323291487</c:v>
                </c:pt>
                <c:pt idx="10210">
                  <c:v>1323417418</c:v>
                </c:pt>
                <c:pt idx="10211">
                  <c:v>1323560399</c:v>
                </c:pt>
                <c:pt idx="10212">
                  <c:v>1323706970</c:v>
                </c:pt>
                <c:pt idx="10213">
                  <c:v>1323833214</c:v>
                </c:pt>
                <c:pt idx="10214">
                  <c:v>1323960109</c:v>
                </c:pt>
                <c:pt idx="10215">
                  <c:v>1324024941</c:v>
                </c:pt>
                <c:pt idx="10216">
                  <c:v>1324145064</c:v>
                </c:pt>
                <c:pt idx="10217">
                  <c:v>1324273021</c:v>
                </c:pt>
                <c:pt idx="10218">
                  <c:v>1324336885</c:v>
                </c:pt>
                <c:pt idx="10219">
                  <c:v>1324444984</c:v>
                </c:pt>
                <c:pt idx="10220">
                  <c:v>1324579217</c:v>
                </c:pt>
                <c:pt idx="10221">
                  <c:v>1324693405</c:v>
                </c:pt>
                <c:pt idx="10222">
                  <c:v>1324825232</c:v>
                </c:pt>
                <c:pt idx="10223">
                  <c:v>1324952045</c:v>
                </c:pt>
                <c:pt idx="10224">
                  <c:v>1325089609</c:v>
                </c:pt>
                <c:pt idx="10225">
                  <c:v>1325237461</c:v>
                </c:pt>
                <c:pt idx="10226">
                  <c:v>1325345311</c:v>
                </c:pt>
                <c:pt idx="10227">
                  <c:v>1325417450</c:v>
                </c:pt>
                <c:pt idx="10228">
                  <c:v>1325529865</c:v>
                </c:pt>
                <c:pt idx="10229">
                  <c:v>1325677556</c:v>
                </c:pt>
                <c:pt idx="10230">
                  <c:v>1325812525</c:v>
                </c:pt>
                <c:pt idx="10231">
                  <c:v>1325972515</c:v>
                </c:pt>
                <c:pt idx="10232">
                  <c:v>1326149961</c:v>
                </c:pt>
                <c:pt idx="10233">
                  <c:v>1326269716</c:v>
                </c:pt>
                <c:pt idx="10234">
                  <c:v>1326406727</c:v>
                </c:pt>
                <c:pt idx="10235">
                  <c:v>1326568357</c:v>
                </c:pt>
                <c:pt idx="10236">
                  <c:v>1326638343</c:v>
                </c:pt>
                <c:pt idx="10237">
                  <c:v>1326809789</c:v>
                </c:pt>
                <c:pt idx="10238">
                  <c:v>1326942224</c:v>
                </c:pt>
                <c:pt idx="10239">
                  <c:v>1327085100</c:v>
                </c:pt>
                <c:pt idx="10240">
                  <c:v>1327206549</c:v>
                </c:pt>
                <c:pt idx="10241">
                  <c:v>1327340104</c:v>
                </c:pt>
                <c:pt idx="10242">
                  <c:v>1327453321</c:v>
                </c:pt>
                <c:pt idx="10243">
                  <c:v>1327569291</c:v>
                </c:pt>
                <c:pt idx="10244">
                  <c:v>1327681754</c:v>
                </c:pt>
                <c:pt idx="10245">
                  <c:v>1327796203</c:v>
                </c:pt>
                <c:pt idx="10246">
                  <c:v>1327923830</c:v>
                </c:pt>
                <c:pt idx="10247">
                  <c:v>1328037241</c:v>
                </c:pt>
                <c:pt idx="10248">
                  <c:v>1328179125</c:v>
                </c:pt>
                <c:pt idx="10249">
                  <c:v>1328324949</c:v>
                </c:pt>
                <c:pt idx="10250">
                  <c:v>1328450074</c:v>
                </c:pt>
                <c:pt idx="10251">
                  <c:v>1328614163</c:v>
                </c:pt>
                <c:pt idx="10252">
                  <c:v>1328787385</c:v>
                </c:pt>
                <c:pt idx="10253">
                  <c:v>1328910012</c:v>
                </c:pt>
                <c:pt idx="10254">
                  <c:v>1329054726</c:v>
                </c:pt>
                <c:pt idx="10255">
                  <c:v>1329190598</c:v>
                </c:pt>
                <c:pt idx="10256">
                  <c:v>1329297050</c:v>
                </c:pt>
                <c:pt idx="10257">
                  <c:v>1329437672</c:v>
                </c:pt>
                <c:pt idx="10258">
                  <c:v>1329552441</c:v>
                </c:pt>
                <c:pt idx="10259">
                  <c:v>1329677633</c:v>
                </c:pt>
                <c:pt idx="10260">
                  <c:v>1329849063</c:v>
                </c:pt>
                <c:pt idx="10261">
                  <c:v>1329987375</c:v>
                </c:pt>
                <c:pt idx="10262">
                  <c:v>1330107888</c:v>
                </c:pt>
                <c:pt idx="10263">
                  <c:v>1330249147</c:v>
                </c:pt>
                <c:pt idx="10264">
                  <c:v>1330407179</c:v>
                </c:pt>
                <c:pt idx="10265">
                  <c:v>1330523464</c:v>
                </c:pt>
                <c:pt idx="10266">
                  <c:v>1330649987</c:v>
                </c:pt>
                <c:pt idx="10267">
                  <c:v>1330778927</c:v>
                </c:pt>
                <c:pt idx="10268">
                  <c:v>1330890529</c:v>
                </c:pt>
                <c:pt idx="10269">
                  <c:v>1331032604</c:v>
                </c:pt>
                <c:pt idx="10270">
                  <c:v>1331169884</c:v>
                </c:pt>
                <c:pt idx="10271">
                  <c:v>1331318035</c:v>
                </c:pt>
                <c:pt idx="10272">
                  <c:v>1331447592</c:v>
                </c:pt>
                <c:pt idx="10273">
                  <c:v>1331549304</c:v>
                </c:pt>
                <c:pt idx="10274">
                  <c:v>1331670416</c:v>
                </c:pt>
                <c:pt idx="10275">
                  <c:v>1331769967</c:v>
                </c:pt>
                <c:pt idx="10276">
                  <c:v>1331929945</c:v>
                </c:pt>
                <c:pt idx="10277">
                  <c:v>1332068689</c:v>
                </c:pt>
                <c:pt idx="10278">
                  <c:v>1332190864</c:v>
                </c:pt>
                <c:pt idx="10279">
                  <c:v>1332330704</c:v>
                </c:pt>
                <c:pt idx="10280">
                  <c:v>1332442618</c:v>
                </c:pt>
                <c:pt idx="10281">
                  <c:v>1332584708</c:v>
                </c:pt>
                <c:pt idx="10282">
                  <c:v>1332708152</c:v>
                </c:pt>
                <c:pt idx="10283">
                  <c:v>1332853847</c:v>
                </c:pt>
                <c:pt idx="10284">
                  <c:v>1332983042</c:v>
                </c:pt>
                <c:pt idx="10285">
                  <c:v>1333120193</c:v>
                </c:pt>
                <c:pt idx="10286">
                  <c:v>1333235894</c:v>
                </c:pt>
                <c:pt idx="10287">
                  <c:v>1333365551</c:v>
                </c:pt>
                <c:pt idx="10288">
                  <c:v>1333489645</c:v>
                </c:pt>
                <c:pt idx="10289">
                  <c:v>1333615269</c:v>
                </c:pt>
                <c:pt idx="10290">
                  <c:v>1333757326</c:v>
                </c:pt>
                <c:pt idx="10291">
                  <c:v>1333856284</c:v>
                </c:pt>
                <c:pt idx="10292">
                  <c:v>1333941600</c:v>
                </c:pt>
                <c:pt idx="10293">
                  <c:v>1334124176</c:v>
                </c:pt>
                <c:pt idx="10294">
                  <c:v>1334296726</c:v>
                </c:pt>
                <c:pt idx="10295">
                  <c:v>1334452646</c:v>
                </c:pt>
                <c:pt idx="10296">
                  <c:v>1334584819</c:v>
                </c:pt>
                <c:pt idx="10297">
                  <c:v>1334747780</c:v>
                </c:pt>
                <c:pt idx="10298">
                  <c:v>1334899188</c:v>
                </c:pt>
                <c:pt idx="10299">
                  <c:v>1335052027</c:v>
                </c:pt>
                <c:pt idx="10300">
                  <c:v>1335148424</c:v>
                </c:pt>
                <c:pt idx="10301">
                  <c:v>1335293445</c:v>
                </c:pt>
                <c:pt idx="10302">
                  <c:v>1335437039</c:v>
                </c:pt>
                <c:pt idx="10303">
                  <c:v>1335566519</c:v>
                </c:pt>
                <c:pt idx="10304">
                  <c:v>1335718614</c:v>
                </c:pt>
                <c:pt idx="10305">
                  <c:v>1335845894</c:v>
                </c:pt>
                <c:pt idx="10306">
                  <c:v>1335944726</c:v>
                </c:pt>
                <c:pt idx="10307">
                  <c:v>1336051426</c:v>
                </c:pt>
                <c:pt idx="10308">
                  <c:v>1336202580</c:v>
                </c:pt>
                <c:pt idx="10309">
                  <c:v>1336306704</c:v>
                </c:pt>
                <c:pt idx="10310">
                  <c:v>1336390949</c:v>
                </c:pt>
                <c:pt idx="10311">
                  <c:v>1336521654</c:v>
                </c:pt>
                <c:pt idx="10312">
                  <c:v>1336660976</c:v>
                </c:pt>
                <c:pt idx="10313">
                  <c:v>1336785099</c:v>
                </c:pt>
                <c:pt idx="10314">
                  <c:v>1336904532</c:v>
                </c:pt>
                <c:pt idx="10315">
                  <c:v>1337014107</c:v>
                </c:pt>
                <c:pt idx="10316">
                  <c:v>1337134068</c:v>
                </c:pt>
                <c:pt idx="10317">
                  <c:v>1337265211</c:v>
                </c:pt>
                <c:pt idx="10318">
                  <c:v>1337397817</c:v>
                </c:pt>
                <c:pt idx="10319">
                  <c:v>1337538810</c:v>
                </c:pt>
                <c:pt idx="10320">
                  <c:v>1337647956</c:v>
                </c:pt>
                <c:pt idx="10321">
                  <c:v>1337764310</c:v>
                </c:pt>
                <c:pt idx="10322">
                  <c:v>1337918623</c:v>
                </c:pt>
                <c:pt idx="10323">
                  <c:v>1338093000</c:v>
                </c:pt>
                <c:pt idx="10324">
                  <c:v>1338242007</c:v>
                </c:pt>
                <c:pt idx="10325">
                  <c:v>1338409907</c:v>
                </c:pt>
                <c:pt idx="10326">
                  <c:v>1338539679</c:v>
                </c:pt>
                <c:pt idx="10327">
                  <c:v>1338642668</c:v>
                </c:pt>
                <c:pt idx="10328">
                  <c:v>1338787229</c:v>
                </c:pt>
                <c:pt idx="10329">
                  <c:v>1338913149</c:v>
                </c:pt>
                <c:pt idx="10330">
                  <c:v>1339054596</c:v>
                </c:pt>
                <c:pt idx="10331">
                  <c:v>1339152918</c:v>
                </c:pt>
                <c:pt idx="10332">
                  <c:v>1339260479</c:v>
                </c:pt>
                <c:pt idx="10333">
                  <c:v>1339403619</c:v>
                </c:pt>
                <c:pt idx="10334">
                  <c:v>1339538073</c:v>
                </c:pt>
                <c:pt idx="10335">
                  <c:v>1339629190</c:v>
                </c:pt>
                <c:pt idx="10336">
                  <c:v>1339768325</c:v>
                </c:pt>
                <c:pt idx="10337">
                  <c:v>1339918713</c:v>
                </c:pt>
                <c:pt idx="10338">
                  <c:v>1340087327</c:v>
                </c:pt>
                <c:pt idx="10339">
                  <c:v>1340213833</c:v>
                </c:pt>
                <c:pt idx="10340">
                  <c:v>1340339890</c:v>
                </c:pt>
                <c:pt idx="10341">
                  <c:v>1340538499</c:v>
                </c:pt>
                <c:pt idx="10342">
                  <c:v>1340664060</c:v>
                </c:pt>
                <c:pt idx="10343">
                  <c:v>1340808353</c:v>
                </c:pt>
                <c:pt idx="10344">
                  <c:v>1340940235</c:v>
                </c:pt>
                <c:pt idx="10345">
                  <c:v>1341051499</c:v>
                </c:pt>
                <c:pt idx="10346">
                  <c:v>1341127906</c:v>
                </c:pt>
                <c:pt idx="10347">
                  <c:v>1341248287</c:v>
                </c:pt>
                <c:pt idx="10348">
                  <c:v>1341401910</c:v>
                </c:pt>
                <c:pt idx="10349">
                  <c:v>1341538523</c:v>
                </c:pt>
                <c:pt idx="10350">
                  <c:v>1341648084</c:v>
                </c:pt>
                <c:pt idx="10351">
                  <c:v>1341803805</c:v>
                </c:pt>
                <c:pt idx="10352">
                  <c:v>1341959305</c:v>
                </c:pt>
                <c:pt idx="10353">
                  <c:v>1342114457</c:v>
                </c:pt>
                <c:pt idx="10354">
                  <c:v>1342230396</c:v>
                </c:pt>
                <c:pt idx="10355">
                  <c:v>1342311562</c:v>
                </c:pt>
                <c:pt idx="10356">
                  <c:v>1342435533</c:v>
                </c:pt>
                <c:pt idx="10357">
                  <c:v>1342590444</c:v>
                </c:pt>
                <c:pt idx="10358">
                  <c:v>1342715297</c:v>
                </c:pt>
                <c:pt idx="10359">
                  <c:v>1342896838</c:v>
                </c:pt>
                <c:pt idx="10360">
                  <c:v>1343040291</c:v>
                </c:pt>
                <c:pt idx="10361">
                  <c:v>1343174001</c:v>
                </c:pt>
                <c:pt idx="10362">
                  <c:v>1343268932</c:v>
                </c:pt>
                <c:pt idx="10363">
                  <c:v>1343385056</c:v>
                </c:pt>
                <c:pt idx="10364">
                  <c:v>1343526017</c:v>
                </c:pt>
                <c:pt idx="10365">
                  <c:v>1343652266</c:v>
                </c:pt>
                <c:pt idx="10366">
                  <c:v>1343761545</c:v>
                </c:pt>
                <c:pt idx="10367">
                  <c:v>1343892135</c:v>
                </c:pt>
                <c:pt idx="10368">
                  <c:v>1344000930</c:v>
                </c:pt>
                <c:pt idx="10369">
                  <c:v>1344136029</c:v>
                </c:pt>
                <c:pt idx="10370">
                  <c:v>1344276957</c:v>
                </c:pt>
                <c:pt idx="10371">
                  <c:v>1344398718</c:v>
                </c:pt>
                <c:pt idx="10372">
                  <c:v>1344491484</c:v>
                </c:pt>
                <c:pt idx="10373">
                  <c:v>1344626654</c:v>
                </c:pt>
                <c:pt idx="10374">
                  <c:v>1344746047</c:v>
                </c:pt>
                <c:pt idx="10375">
                  <c:v>1344853154</c:v>
                </c:pt>
                <c:pt idx="10376">
                  <c:v>1344993092</c:v>
                </c:pt>
                <c:pt idx="10377">
                  <c:v>1345109021</c:v>
                </c:pt>
                <c:pt idx="10378">
                  <c:v>1345227631</c:v>
                </c:pt>
                <c:pt idx="10379">
                  <c:v>1345373154</c:v>
                </c:pt>
                <c:pt idx="10380">
                  <c:v>1345493559</c:v>
                </c:pt>
                <c:pt idx="10381">
                  <c:v>1345635842</c:v>
                </c:pt>
                <c:pt idx="10382">
                  <c:v>1345795773</c:v>
                </c:pt>
                <c:pt idx="10383">
                  <c:v>1345946892</c:v>
                </c:pt>
                <c:pt idx="10384">
                  <c:v>1346090096</c:v>
                </c:pt>
                <c:pt idx="10385">
                  <c:v>1346213095</c:v>
                </c:pt>
                <c:pt idx="10386">
                  <c:v>1346348199</c:v>
                </c:pt>
                <c:pt idx="10387">
                  <c:v>1346489270</c:v>
                </c:pt>
                <c:pt idx="10388">
                  <c:v>1346586191</c:v>
                </c:pt>
                <c:pt idx="10389">
                  <c:v>1346690137</c:v>
                </c:pt>
                <c:pt idx="10390">
                  <c:v>1346846293</c:v>
                </c:pt>
                <c:pt idx="10391">
                  <c:v>1346983240</c:v>
                </c:pt>
                <c:pt idx="10392">
                  <c:v>1347099155</c:v>
                </c:pt>
                <c:pt idx="10393">
                  <c:v>1347240139</c:v>
                </c:pt>
                <c:pt idx="10394">
                  <c:v>1347356791</c:v>
                </c:pt>
                <c:pt idx="10395">
                  <c:v>1347491680</c:v>
                </c:pt>
                <c:pt idx="10396">
                  <c:v>1347646294</c:v>
                </c:pt>
                <c:pt idx="10397">
                  <c:v>1347798331</c:v>
                </c:pt>
                <c:pt idx="10398">
                  <c:v>1347910727</c:v>
                </c:pt>
                <c:pt idx="10399">
                  <c:v>1348014235</c:v>
                </c:pt>
                <c:pt idx="10400">
                  <c:v>1348161033</c:v>
                </c:pt>
                <c:pt idx="10401">
                  <c:v>1348296723</c:v>
                </c:pt>
                <c:pt idx="10402">
                  <c:v>1348427637</c:v>
                </c:pt>
                <c:pt idx="10403">
                  <c:v>1348579287</c:v>
                </c:pt>
                <c:pt idx="10404">
                  <c:v>1348689147</c:v>
                </c:pt>
                <c:pt idx="10405">
                  <c:v>1348785017</c:v>
                </c:pt>
                <c:pt idx="10406">
                  <c:v>1348908515</c:v>
                </c:pt>
                <c:pt idx="10407">
                  <c:v>1349025295</c:v>
                </c:pt>
                <c:pt idx="10408">
                  <c:v>1349148644</c:v>
                </c:pt>
                <c:pt idx="10409">
                  <c:v>1349289509</c:v>
                </c:pt>
                <c:pt idx="10410">
                  <c:v>1349418190</c:v>
                </c:pt>
                <c:pt idx="10411">
                  <c:v>1349493535</c:v>
                </c:pt>
                <c:pt idx="10412">
                  <c:v>1349597867</c:v>
                </c:pt>
                <c:pt idx="10413">
                  <c:v>1349699523</c:v>
                </c:pt>
                <c:pt idx="10414">
                  <c:v>1349807373</c:v>
                </c:pt>
                <c:pt idx="10415">
                  <c:v>1349912712</c:v>
                </c:pt>
                <c:pt idx="10416">
                  <c:v>1350029601</c:v>
                </c:pt>
                <c:pt idx="10417">
                  <c:v>1350158237</c:v>
                </c:pt>
                <c:pt idx="10418">
                  <c:v>1350320043</c:v>
                </c:pt>
                <c:pt idx="10419">
                  <c:v>1350452718</c:v>
                </c:pt>
                <c:pt idx="10420">
                  <c:v>1350609230</c:v>
                </c:pt>
                <c:pt idx="10421">
                  <c:v>1350764388</c:v>
                </c:pt>
                <c:pt idx="10422">
                  <c:v>1350882889</c:v>
                </c:pt>
                <c:pt idx="10423">
                  <c:v>1350995765</c:v>
                </c:pt>
                <c:pt idx="10424">
                  <c:v>1351131380</c:v>
                </c:pt>
                <c:pt idx="10425">
                  <c:v>1351263807</c:v>
                </c:pt>
                <c:pt idx="10426">
                  <c:v>1351394690</c:v>
                </c:pt>
                <c:pt idx="10427">
                  <c:v>1351561880</c:v>
                </c:pt>
                <c:pt idx="10428">
                  <c:v>1351704574</c:v>
                </c:pt>
                <c:pt idx="10429">
                  <c:v>1351805268</c:v>
                </c:pt>
                <c:pt idx="10430">
                  <c:v>1351972865</c:v>
                </c:pt>
                <c:pt idx="10431">
                  <c:v>1352097976</c:v>
                </c:pt>
                <c:pt idx="10432">
                  <c:v>1352176482</c:v>
                </c:pt>
                <c:pt idx="10433">
                  <c:v>1352353573</c:v>
                </c:pt>
                <c:pt idx="10434">
                  <c:v>1352467115</c:v>
                </c:pt>
                <c:pt idx="10435">
                  <c:v>1352603388</c:v>
                </c:pt>
                <c:pt idx="10436">
                  <c:v>1352733915</c:v>
                </c:pt>
                <c:pt idx="10437">
                  <c:v>1352855570</c:v>
                </c:pt>
                <c:pt idx="10438">
                  <c:v>1352960542</c:v>
                </c:pt>
                <c:pt idx="10439">
                  <c:v>1353082177</c:v>
                </c:pt>
                <c:pt idx="10440">
                  <c:v>1353213620</c:v>
                </c:pt>
                <c:pt idx="10441">
                  <c:v>1353325500</c:v>
                </c:pt>
                <c:pt idx="10442">
                  <c:v>1353453492</c:v>
                </c:pt>
                <c:pt idx="10443">
                  <c:v>1353573942</c:v>
                </c:pt>
                <c:pt idx="10444">
                  <c:v>1353716435</c:v>
                </c:pt>
                <c:pt idx="10445">
                  <c:v>1353875090</c:v>
                </c:pt>
                <c:pt idx="10446">
                  <c:v>1353978673</c:v>
                </c:pt>
                <c:pt idx="10447">
                  <c:v>1354178785</c:v>
                </c:pt>
                <c:pt idx="10448">
                  <c:v>1354310138</c:v>
                </c:pt>
                <c:pt idx="10449">
                  <c:v>1354432062</c:v>
                </c:pt>
                <c:pt idx="10450">
                  <c:v>1354554804</c:v>
                </c:pt>
                <c:pt idx="10451">
                  <c:v>1354729116</c:v>
                </c:pt>
                <c:pt idx="10452">
                  <c:v>1354875060</c:v>
                </c:pt>
                <c:pt idx="10453">
                  <c:v>1355019097</c:v>
                </c:pt>
                <c:pt idx="10454">
                  <c:v>1355128644</c:v>
                </c:pt>
                <c:pt idx="10455">
                  <c:v>1355264550</c:v>
                </c:pt>
                <c:pt idx="10456">
                  <c:v>1355423695</c:v>
                </c:pt>
                <c:pt idx="10457">
                  <c:v>1355557666</c:v>
                </c:pt>
                <c:pt idx="10458">
                  <c:v>1355652671</c:v>
                </c:pt>
                <c:pt idx="10459">
                  <c:v>1355796845</c:v>
                </c:pt>
                <c:pt idx="10460">
                  <c:v>1355914308</c:v>
                </c:pt>
                <c:pt idx="10461">
                  <c:v>1356015567</c:v>
                </c:pt>
                <c:pt idx="10462">
                  <c:v>1356135189</c:v>
                </c:pt>
                <c:pt idx="10463">
                  <c:v>1356270396</c:v>
                </c:pt>
                <c:pt idx="10464">
                  <c:v>1356381600</c:v>
                </c:pt>
                <c:pt idx="10465">
                  <c:v>1356515042</c:v>
                </c:pt>
                <c:pt idx="10466">
                  <c:v>1356608296</c:v>
                </c:pt>
                <c:pt idx="10467">
                  <c:v>1356772841</c:v>
                </c:pt>
                <c:pt idx="10468">
                  <c:v>1356868879</c:v>
                </c:pt>
                <c:pt idx="10469">
                  <c:v>1356979335</c:v>
                </c:pt>
                <c:pt idx="10470">
                  <c:v>1357097243</c:v>
                </c:pt>
                <c:pt idx="10471">
                  <c:v>1357211224</c:v>
                </c:pt>
                <c:pt idx="10472">
                  <c:v>1357352990</c:v>
                </c:pt>
                <c:pt idx="10473">
                  <c:v>1357505604</c:v>
                </c:pt>
                <c:pt idx="10474">
                  <c:v>1357645322</c:v>
                </c:pt>
                <c:pt idx="10475">
                  <c:v>1357765917</c:v>
                </c:pt>
                <c:pt idx="10476">
                  <c:v>1357898542</c:v>
                </c:pt>
                <c:pt idx="10477">
                  <c:v>1358047495</c:v>
                </c:pt>
                <c:pt idx="10478">
                  <c:v>1358202920</c:v>
                </c:pt>
                <c:pt idx="10479">
                  <c:v>1358349739</c:v>
                </c:pt>
                <c:pt idx="10480">
                  <c:v>1358467774</c:v>
                </c:pt>
                <c:pt idx="10481">
                  <c:v>1358614560</c:v>
                </c:pt>
                <c:pt idx="10482">
                  <c:v>1358746052</c:v>
                </c:pt>
                <c:pt idx="10483">
                  <c:v>1358893710</c:v>
                </c:pt>
                <c:pt idx="10484">
                  <c:v>1359007502</c:v>
                </c:pt>
                <c:pt idx="10485">
                  <c:v>1359117934</c:v>
                </c:pt>
                <c:pt idx="10486">
                  <c:v>1359263592</c:v>
                </c:pt>
                <c:pt idx="10487">
                  <c:v>1359371680</c:v>
                </c:pt>
                <c:pt idx="10488">
                  <c:v>1359504272</c:v>
                </c:pt>
                <c:pt idx="10489">
                  <c:v>1359649541</c:v>
                </c:pt>
                <c:pt idx="10490">
                  <c:v>1359831048</c:v>
                </c:pt>
                <c:pt idx="10491">
                  <c:v>1359977248</c:v>
                </c:pt>
                <c:pt idx="10492">
                  <c:v>1360128059</c:v>
                </c:pt>
                <c:pt idx="10493">
                  <c:v>1360276857</c:v>
                </c:pt>
                <c:pt idx="10494">
                  <c:v>1360394578</c:v>
                </c:pt>
                <c:pt idx="10495">
                  <c:v>1360530629</c:v>
                </c:pt>
                <c:pt idx="10496">
                  <c:v>1360635924</c:v>
                </c:pt>
                <c:pt idx="10497">
                  <c:v>1360754488</c:v>
                </c:pt>
                <c:pt idx="10498">
                  <c:v>1360912769</c:v>
                </c:pt>
                <c:pt idx="10499">
                  <c:v>1361058902</c:v>
                </c:pt>
                <c:pt idx="10500">
                  <c:v>1361192561</c:v>
                </c:pt>
                <c:pt idx="10501">
                  <c:v>1361326371</c:v>
                </c:pt>
                <c:pt idx="10502">
                  <c:v>1361455632</c:v>
                </c:pt>
                <c:pt idx="10503">
                  <c:v>1361560070</c:v>
                </c:pt>
                <c:pt idx="10504">
                  <c:v>1361731838</c:v>
                </c:pt>
                <c:pt idx="10505">
                  <c:v>1361837235</c:v>
                </c:pt>
                <c:pt idx="10506">
                  <c:v>1361922747</c:v>
                </c:pt>
                <c:pt idx="10507">
                  <c:v>1362056203</c:v>
                </c:pt>
                <c:pt idx="10508">
                  <c:v>1362182039</c:v>
                </c:pt>
                <c:pt idx="10509">
                  <c:v>1362332073</c:v>
                </c:pt>
                <c:pt idx="10510">
                  <c:v>1362482545</c:v>
                </c:pt>
                <c:pt idx="10511">
                  <c:v>1362631087</c:v>
                </c:pt>
                <c:pt idx="10512">
                  <c:v>1362738748</c:v>
                </c:pt>
                <c:pt idx="10513">
                  <c:v>1362887383</c:v>
                </c:pt>
                <c:pt idx="10514">
                  <c:v>1363023341</c:v>
                </c:pt>
                <c:pt idx="10515">
                  <c:v>1363166699</c:v>
                </c:pt>
                <c:pt idx="10516">
                  <c:v>1363327636</c:v>
                </c:pt>
                <c:pt idx="10517">
                  <c:v>1363476547</c:v>
                </c:pt>
                <c:pt idx="10518">
                  <c:v>1363658846</c:v>
                </c:pt>
                <c:pt idx="10519">
                  <c:v>1363836156</c:v>
                </c:pt>
                <c:pt idx="10520">
                  <c:v>1363985245</c:v>
                </c:pt>
                <c:pt idx="10521">
                  <c:v>1364138137</c:v>
                </c:pt>
                <c:pt idx="10522">
                  <c:v>1364304150</c:v>
                </c:pt>
                <c:pt idx="10523">
                  <c:v>1364419655</c:v>
                </c:pt>
                <c:pt idx="10524">
                  <c:v>1364566149</c:v>
                </c:pt>
                <c:pt idx="10525">
                  <c:v>1364670110</c:v>
                </c:pt>
                <c:pt idx="10526">
                  <c:v>1364764743</c:v>
                </c:pt>
                <c:pt idx="10527">
                  <c:v>1364902855</c:v>
                </c:pt>
                <c:pt idx="10528">
                  <c:v>1365022518</c:v>
                </c:pt>
                <c:pt idx="10529">
                  <c:v>1365083053</c:v>
                </c:pt>
                <c:pt idx="10530">
                  <c:v>1365214781</c:v>
                </c:pt>
                <c:pt idx="10531">
                  <c:v>1365385928</c:v>
                </c:pt>
                <c:pt idx="10532">
                  <c:v>1365549861</c:v>
                </c:pt>
                <c:pt idx="10533">
                  <c:v>1365694348</c:v>
                </c:pt>
                <c:pt idx="10534">
                  <c:v>1365799049</c:v>
                </c:pt>
                <c:pt idx="10535">
                  <c:v>1365975958</c:v>
                </c:pt>
                <c:pt idx="10536">
                  <c:v>1366132459</c:v>
                </c:pt>
                <c:pt idx="10537">
                  <c:v>1366272200</c:v>
                </c:pt>
                <c:pt idx="10538">
                  <c:v>1366413923</c:v>
                </c:pt>
                <c:pt idx="10539">
                  <c:v>1366532785</c:v>
                </c:pt>
                <c:pt idx="10540">
                  <c:v>1366617927</c:v>
                </c:pt>
                <c:pt idx="10541">
                  <c:v>1366723375</c:v>
                </c:pt>
                <c:pt idx="10542">
                  <c:v>1366902276</c:v>
                </c:pt>
                <c:pt idx="10543">
                  <c:v>1367046926</c:v>
                </c:pt>
                <c:pt idx="10544">
                  <c:v>1367147387</c:v>
                </c:pt>
                <c:pt idx="10545">
                  <c:v>1367277363</c:v>
                </c:pt>
                <c:pt idx="10546">
                  <c:v>1367409070</c:v>
                </c:pt>
                <c:pt idx="10547">
                  <c:v>1367555806</c:v>
                </c:pt>
                <c:pt idx="10548">
                  <c:v>1367690922</c:v>
                </c:pt>
                <c:pt idx="10549">
                  <c:v>1367817685</c:v>
                </c:pt>
                <c:pt idx="10550">
                  <c:v>1367938234</c:v>
                </c:pt>
                <c:pt idx="10551">
                  <c:v>1368075732</c:v>
                </c:pt>
                <c:pt idx="10552">
                  <c:v>1368229943</c:v>
                </c:pt>
                <c:pt idx="10553">
                  <c:v>1368388990</c:v>
                </c:pt>
                <c:pt idx="10554">
                  <c:v>1368539057</c:v>
                </c:pt>
                <c:pt idx="10555">
                  <c:v>1368674324</c:v>
                </c:pt>
                <c:pt idx="10556">
                  <c:v>1368758493</c:v>
                </c:pt>
                <c:pt idx="10557">
                  <c:v>1368907485</c:v>
                </c:pt>
                <c:pt idx="10558">
                  <c:v>1369050480</c:v>
                </c:pt>
                <c:pt idx="10559">
                  <c:v>1369179221</c:v>
                </c:pt>
                <c:pt idx="10560">
                  <c:v>1369278018</c:v>
                </c:pt>
                <c:pt idx="10561">
                  <c:v>1369398260</c:v>
                </c:pt>
                <c:pt idx="10562">
                  <c:v>1369530314</c:v>
                </c:pt>
                <c:pt idx="10563">
                  <c:v>1369665911</c:v>
                </c:pt>
                <c:pt idx="10564">
                  <c:v>1369791158</c:v>
                </c:pt>
                <c:pt idx="10565">
                  <c:v>1369880280</c:v>
                </c:pt>
                <c:pt idx="10566">
                  <c:v>1369967704</c:v>
                </c:pt>
                <c:pt idx="10567">
                  <c:v>1370055853</c:v>
                </c:pt>
                <c:pt idx="10568">
                  <c:v>1370155062</c:v>
                </c:pt>
                <c:pt idx="10569">
                  <c:v>1370239753</c:v>
                </c:pt>
                <c:pt idx="10570">
                  <c:v>1370355313</c:v>
                </c:pt>
                <c:pt idx="10571">
                  <c:v>1370496664</c:v>
                </c:pt>
                <c:pt idx="10572">
                  <c:v>1370603132</c:v>
                </c:pt>
                <c:pt idx="10573">
                  <c:v>1370713631</c:v>
                </c:pt>
                <c:pt idx="10574">
                  <c:v>1370856293</c:v>
                </c:pt>
                <c:pt idx="10575">
                  <c:v>1370979921</c:v>
                </c:pt>
                <c:pt idx="10576">
                  <c:v>1371059829</c:v>
                </c:pt>
                <c:pt idx="10577">
                  <c:v>1371221047</c:v>
                </c:pt>
                <c:pt idx="10578">
                  <c:v>1371362469</c:v>
                </c:pt>
                <c:pt idx="10579">
                  <c:v>1371473516</c:v>
                </c:pt>
                <c:pt idx="10580">
                  <c:v>1371613280</c:v>
                </c:pt>
                <c:pt idx="10581">
                  <c:v>1371734189</c:v>
                </c:pt>
                <c:pt idx="10582">
                  <c:v>1371875260</c:v>
                </c:pt>
                <c:pt idx="10583">
                  <c:v>1372004370</c:v>
                </c:pt>
                <c:pt idx="10584">
                  <c:v>1372101516</c:v>
                </c:pt>
                <c:pt idx="10585">
                  <c:v>1372206775</c:v>
                </c:pt>
                <c:pt idx="10586">
                  <c:v>1372351078</c:v>
                </c:pt>
                <c:pt idx="10587">
                  <c:v>1372474207</c:v>
                </c:pt>
                <c:pt idx="10588">
                  <c:v>1372591597</c:v>
                </c:pt>
                <c:pt idx="10589">
                  <c:v>1372728892</c:v>
                </c:pt>
                <c:pt idx="10590">
                  <c:v>1372857382</c:v>
                </c:pt>
                <c:pt idx="10591">
                  <c:v>1372999425</c:v>
                </c:pt>
                <c:pt idx="10592">
                  <c:v>1373150523</c:v>
                </c:pt>
                <c:pt idx="10593">
                  <c:v>1373288172</c:v>
                </c:pt>
                <c:pt idx="10594">
                  <c:v>1373407069</c:v>
                </c:pt>
                <c:pt idx="10595">
                  <c:v>1373543088</c:v>
                </c:pt>
                <c:pt idx="10596">
                  <c:v>1373679580</c:v>
                </c:pt>
                <c:pt idx="10597">
                  <c:v>1373815417</c:v>
                </c:pt>
                <c:pt idx="10598">
                  <c:v>1373947126</c:v>
                </c:pt>
                <c:pt idx="10599">
                  <c:v>1374095342</c:v>
                </c:pt>
                <c:pt idx="10600">
                  <c:v>1374173768</c:v>
                </c:pt>
                <c:pt idx="10601">
                  <c:v>1374268311</c:v>
                </c:pt>
                <c:pt idx="10602">
                  <c:v>1374419011</c:v>
                </c:pt>
                <c:pt idx="10603">
                  <c:v>1374539385</c:v>
                </c:pt>
                <c:pt idx="10604">
                  <c:v>1374692153</c:v>
                </c:pt>
                <c:pt idx="10605">
                  <c:v>1374826308</c:v>
                </c:pt>
                <c:pt idx="10606">
                  <c:v>1374932491</c:v>
                </c:pt>
                <c:pt idx="10607">
                  <c:v>1375003697</c:v>
                </c:pt>
                <c:pt idx="10608">
                  <c:v>1375096209</c:v>
                </c:pt>
                <c:pt idx="10609">
                  <c:v>1375226047</c:v>
                </c:pt>
                <c:pt idx="10610">
                  <c:v>1375329527</c:v>
                </c:pt>
                <c:pt idx="10611">
                  <c:v>1375409081</c:v>
                </c:pt>
                <c:pt idx="10612">
                  <c:v>1375543475</c:v>
                </c:pt>
                <c:pt idx="10613">
                  <c:v>1375666963</c:v>
                </c:pt>
                <c:pt idx="10614">
                  <c:v>1375798650</c:v>
                </c:pt>
                <c:pt idx="10615">
                  <c:v>1375912943</c:v>
                </c:pt>
                <c:pt idx="10616">
                  <c:v>1376070813</c:v>
                </c:pt>
                <c:pt idx="10617">
                  <c:v>1376220720</c:v>
                </c:pt>
                <c:pt idx="10618">
                  <c:v>1376341377</c:v>
                </c:pt>
                <c:pt idx="10619">
                  <c:v>1376408977</c:v>
                </c:pt>
                <c:pt idx="10620">
                  <c:v>1376521364</c:v>
                </c:pt>
                <c:pt idx="10621">
                  <c:v>1376679610</c:v>
                </c:pt>
                <c:pt idx="10622">
                  <c:v>1376824182</c:v>
                </c:pt>
                <c:pt idx="10623">
                  <c:v>1376979840</c:v>
                </c:pt>
                <c:pt idx="10624">
                  <c:v>1377156989</c:v>
                </c:pt>
                <c:pt idx="10625">
                  <c:v>1377279114</c:v>
                </c:pt>
                <c:pt idx="10626">
                  <c:v>1377445993</c:v>
                </c:pt>
                <c:pt idx="10627">
                  <c:v>1377592470</c:v>
                </c:pt>
                <c:pt idx="10628">
                  <c:v>1377716902</c:v>
                </c:pt>
                <c:pt idx="10629">
                  <c:v>1377876755</c:v>
                </c:pt>
                <c:pt idx="10630">
                  <c:v>1378006067</c:v>
                </c:pt>
                <c:pt idx="10631">
                  <c:v>1378125487</c:v>
                </c:pt>
                <c:pt idx="10632">
                  <c:v>1378281538</c:v>
                </c:pt>
                <c:pt idx="10633">
                  <c:v>1378403255</c:v>
                </c:pt>
                <c:pt idx="10634">
                  <c:v>1378504648</c:v>
                </c:pt>
                <c:pt idx="10635">
                  <c:v>1378642076</c:v>
                </c:pt>
                <c:pt idx="10636">
                  <c:v>1378774067</c:v>
                </c:pt>
                <c:pt idx="10637">
                  <c:v>1378905002</c:v>
                </c:pt>
                <c:pt idx="10638">
                  <c:v>1379020652</c:v>
                </c:pt>
                <c:pt idx="10639">
                  <c:v>1379150285</c:v>
                </c:pt>
                <c:pt idx="10640">
                  <c:v>1379305594</c:v>
                </c:pt>
                <c:pt idx="10641">
                  <c:v>1379437738</c:v>
                </c:pt>
                <c:pt idx="10642">
                  <c:v>1379564331</c:v>
                </c:pt>
                <c:pt idx="10643">
                  <c:v>1379706704</c:v>
                </c:pt>
                <c:pt idx="10644">
                  <c:v>1379817557</c:v>
                </c:pt>
                <c:pt idx="10645">
                  <c:v>1379916540</c:v>
                </c:pt>
                <c:pt idx="10646">
                  <c:v>1380029793</c:v>
                </c:pt>
                <c:pt idx="10647">
                  <c:v>1380173074</c:v>
                </c:pt>
                <c:pt idx="10648">
                  <c:v>1380286989</c:v>
                </c:pt>
                <c:pt idx="10649">
                  <c:v>1380427872</c:v>
                </c:pt>
                <c:pt idx="10650">
                  <c:v>1380565207</c:v>
                </c:pt>
                <c:pt idx="10651">
                  <c:v>1380695588</c:v>
                </c:pt>
                <c:pt idx="10652">
                  <c:v>1380840139</c:v>
                </c:pt>
                <c:pt idx="10653">
                  <c:v>1380977291</c:v>
                </c:pt>
                <c:pt idx="10654">
                  <c:v>1381078608</c:v>
                </c:pt>
                <c:pt idx="10655">
                  <c:v>1381208859</c:v>
                </c:pt>
                <c:pt idx="10656">
                  <c:v>1381349954</c:v>
                </c:pt>
                <c:pt idx="10657">
                  <c:v>1381452518</c:v>
                </c:pt>
                <c:pt idx="10658">
                  <c:v>1381566165</c:v>
                </c:pt>
                <c:pt idx="10659">
                  <c:v>1381726682</c:v>
                </c:pt>
                <c:pt idx="10660">
                  <c:v>1381843615</c:v>
                </c:pt>
                <c:pt idx="10661">
                  <c:v>1381954309</c:v>
                </c:pt>
                <c:pt idx="10662">
                  <c:v>1382080765</c:v>
                </c:pt>
                <c:pt idx="10663">
                  <c:v>1382222578</c:v>
                </c:pt>
                <c:pt idx="10664">
                  <c:v>1382335822</c:v>
                </c:pt>
                <c:pt idx="10665">
                  <c:v>1382442731</c:v>
                </c:pt>
                <c:pt idx="10666">
                  <c:v>1382554005</c:v>
                </c:pt>
                <c:pt idx="10667">
                  <c:v>1382671936</c:v>
                </c:pt>
                <c:pt idx="10668">
                  <c:v>1382762949</c:v>
                </c:pt>
                <c:pt idx="10669">
                  <c:v>1382925525</c:v>
                </c:pt>
                <c:pt idx="10670">
                  <c:v>1383074812</c:v>
                </c:pt>
                <c:pt idx="10671">
                  <c:v>1383217397</c:v>
                </c:pt>
                <c:pt idx="10672">
                  <c:v>1383319194</c:v>
                </c:pt>
                <c:pt idx="10673">
                  <c:v>1383456351</c:v>
                </c:pt>
                <c:pt idx="10674">
                  <c:v>1383573934</c:v>
                </c:pt>
                <c:pt idx="10675">
                  <c:v>1383721738</c:v>
                </c:pt>
                <c:pt idx="10676">
                  <c:v>1383840498</c:v>
                </c:pt>
                <c:pt idx="10677">
                  <c:v>1383961424</c:v>
                </c:pt>
                <c:pt idx="10678">
                  <c:v>1384115139</c:v>
                </c:pt>
                <c:pt idx="10679">
                  <c:v>1384229829</c:v>
                </c:pt>
                <c:pt idx="10680">
                  <c:v>1384353850</c:v>
                </c:pt>
                <c:pt idx="10681">
                  <c:v>1384457333</c:v>
                </c:pt>
                <c:pt idx="10682">
                  <c:v>1384537437</c:v>
                </c:pt>
                <c:pt idx="10683">
                  <c:v>1384679409</c:v>
                </c:pt>
                <c:pt idx="10684">
                  <c:v>1384797389</c:v>
                </c:pt>
                <c:pt idx="10685">
                  <c:v>1384887340</c:v>
                </c:pt>
                <c:pt idx="10686">
                  <c:v>1385048035</c:v>
                </c:pt>
                <c:pt idx="10687">
                  <c:v>1385239825</c:v>
                </c:pt>
                <c:pt idx="10688">
                  <c:v>1385404685</c:v>
                </c:pt>
                <c:pt idx="10689">
                  <c:v>1385535274</c:v>
                </c:pt>
                <c:pt idx="10690">
                  <c:v>1385676297</c:v>
                </c:pt>
                <c:pt idx="10691">
                  <c:v>1385812808</c:v>
                </c:pt>
                <c:pt idx="10692">
                  <c:v>1385935799</c:v>
                </c:pt>
                <c:pt idx="10693">
                  <c:v>1386076278</c:v>
                </c:pt>
                <c:pt idx="10694">
                  <c:v>1386176118</c:v>
                </c:pt>
                <c:pt idx="10695">
                  <c:v>1386319454</c:v>
                </c:pt>
                <c:pt idx="10696">
                  <c:v>1386467953</c:v>
                </c:pt>
                <c:pt idx="10697">
                  <c:v>1386588921</c:v>
                </c:pt>
                <c:pt idx="10698">
                  <c:v>1386729746</c:v>
                </c:pt>
                <c:pt idx="10699">
                  <c:v>1386874557</c:v>
                </c:pt>
                <c:pt idx="10700">
                  <c:v>1386979963</c:v>
                </c:pt>
                <c:pt idx="10701">
                  <c:v>1387107875</c:v>
                </c:pt>
                <c:pt idx="10702">
                  <c:v>1387245236</c:v>
                </c:pt>
                <c:pt idx="10703">
                  <c:v>1387355661</c:v>
                </c:pt>
                <c:pt idx="10704">
                  <c:v>1387457870</c:v>
                </c:pt>
                <c:pt idx="10705">
                  <c:v>1387613925</c:v>
                </c:pt>
                <c:pt idx="10706">
                  <c:v>1387762541</c:v>
                </c:pt>
                <c:pt idx="10707">
                  <c:v>1387910784</c:v>
                </c:pt>
                <c:pt idx="10708">
                  <c:v>1388033137</c:v>
                </c:pt>
                <c:pt idx="10709">
                  <c:v>1388150022</c:v>
                </c:pt>
                <c:pt idx="10710">
                  <c:v>1388261985</c:v>
                </c:pt>
                <c:pt idx="10711">
                  <c:v>1388383357</c:v>
                </c:pt>
                <c:pt idx="10712">
                  <c:v>1388512131</c:v>
                </c:pt>
                <c:pt idx="10713">
                  <c:v>1388623552</c:v>
                </c:pt>
                <c:pt idx="10714">
                  <c:v>1388732050</c:v>
                </c:pt>
                <c:pt idx="10715">
                  <c:v>1388907077</c:v>
                </c:pt>
                <c:pt idx="10716">
                  <c:v>1389077740</c:v>
                </c:pt>
                <c:pt idx="10717">
                  <c:v>1389236491</c:v>
                </c:pt>
                <c:pt idx="10718">
                  <c:v>1389393027</c:v>
                </c:pt>
                <c:pt idx="10719">
                  <c:v>1389544041</c:v>
                </c:pt>
                <c:pt idx="10720">
                  <c:v>1389700901</c:v>
                </c:pt>
                <c:pt idx="10721">
                  <c:v>1389846314</c:v>
                </c:pt>
                <c:pt idx="10722">
                  <c:v>1390013338</c:v>
                </c:pt>
                <c:pt idx="10723">
                  <c:v>1390140232</c:v>
                </c:pt>
                <c:pt idx="10724">
                  <c:v>1390258809</c:v>
                </c:pt>
                <c:pt idx="10725">
                  <c:v>1390400525</c:v>
                </c:pt>
                <c:pt idx="10726">
                  <c:v>1390525379</c:v>
                </c:pt>
                <c:pt idx="10727">
                  <c:v>1390617561</c:v>
                </c:pt>
                <c:pt idx="10728">
                  <c:v>1390755427</c:v>
                </c:pt>
                <c:pt idx="10729">
                  <c:v>1390886737</c:v>
                </c:pt>
                <c:pt idx="10730">
                  <c:v>1391050637</c:v>
                </c:pt>
                <c:pt idx="10731">
                  <c:v>1391177654</c:v>
                </c:pt>
                <c:pt idx="10732">
                  <c:v>1391297140</c:v>
                </c:pt>
                <c:pt idx="10733">
                  <c:v>1391442310</c:v>
                </c:pt>
                <c:pt idx="10734">
                  <c:v>1391600882</c:v>
                </c:pt>
                <c:pt idx="10735">
                  <c:v>1391729927</c:v>
                </c:pt>
                <c:pt idx="10736">
                  <c:v>1391894671</c:v>
                </c:pt>
                <c:pt idx="10737">
                  <c:v>1391999201</c:v>
                </c:pt>
                <c:pt idx="10738">
                  <c:v>1392090518</c:v>
                </c:pt>
                <c:pt idx="10739">
                  <c:v>1392187824</c:v>
                </c:pt>
                <c:pt idx="10740">
                  <c:v>1392317191</c:v>
                </c:pt>
                <c:pt idx="10741">
                  <c:v>1392465575</c:v>
                </c:pt>
                <c:pt idx="10742">
                  <c:v>1392584652</c:v>
                </c:pt>
                <c:pt idx="10743">
                  <c:v>1392726675</c:v>
                </c:pt>
                <c:pt idx="10744">
                  <c:v>1392873338</c:v>
                </c:pt>
                <c:pt idx="10745">
                  <c:v>1393024074</c:v>
                </c:pt>
                <c:pt idx="10746">
                  <c:v>1393157555</c:v>
                </c:pt>
                <c:pt idx="10747">
                  <c:v>1393262654</c:v>
                </c:pt>
                <c:pt idx="10748">
                  <c:v>1393368491</c:v>
                </c:pt>
                <c:pt idx="10749">
                  <c:v>1393518081</c:v>
                </c:pt>
                <c:pt idx="10750">
                  <c:v>1393665919</c:v>
                </c:pt>
                <c:pt idx="10751">
                  <c:v>1393798925</c:v>
                </c:pt>
                <c:pt idx="10752">
                  <c:v>1393967881</c:v>
                </c:pt>
                <c:pt idx="10753">
                  <c:v>1394128688</c:v>
                </c:pt>
                <c:pt idx="10754">
                  <c:v>1394257912</c:v>
                </c:pt>
                <c:pt idx="10755">
                  <c:v>1394378061</c:v>
                </c:pt>
                <c:pt idx="10756">
                  <c:v>1394524930</c:v>
                </c:pt>
                <c:pt idx="10757">
                  <c:v>1394661236</c:v>
                </c:pt>
                <c:pt idx="10758">
                  <c:v>1394786676</c:v>
                </c:pt>
                <c:pt idx="10759">
                  <c:v>1394892424</c:v>
                </c:pt>
                <c:pt idx="10760">
                  <c:v>1395020291</c:v>
                </c:pt>
                <c:pt idx="10761">
                  <c:v>1395163449</c:v>
                </c:pt>
                <c:pt idx="10762">
                  <c:v>1395285927</c:v>
                </c:pt>
                <c:pt idx="10763">
                  <c:v>1395392150</c:v>
                </c:pt>
                <c:pt idx="10764">
                  <c:v>1395491427</c:v>
                </c:pt>
                <c:pt idx="10765">
                  <c:v>1395599282</c:v>
                </c:pt>
                <c:pt idx="10766">
                  <c:v>1395735906</c:v>
                </c:pt>
                <c:pt idx="10767">
                  <c:v>1395855884</c:v>
                </c:pt>
                <c:pt idx="10768">
                  <c:v>1396007074</c:v>
                </c:pt>
                <c:pt idx="10769">
                  <c:v>1396132297</c:v>
                </c:pt>
                <c:pt idx="10770">
                  <c:v>1396232065</c:v>
                </c:pt>
                <c:pt idx="10771">
                  <c:v>1396380991</c:v>
                </c:pt>
                <c:pt idx="10772">
                  <c:v>1396500126</c:v>
                </c:pt>
                <c:pt idx="10773">
                  <c:v>1396652480</c:v>
                </c:pt>
                <c:pt idx="10774">
                  <c:v>1396807985</c:v>
                </c:pt>
                <c:pt idx="10775">
                  <c:v>1396914052</c:v>
                </c:pt>
                <c:pt idx="10776">
                  <c:v>1397069625</c:v>
                </c:pt>
                <c:pt idx="10777">
                  <c:v>1397199800</c:v>
                </c:pt>
                <c:pt idx="10778">
                  <c:v>1397326590</c:v>
                </c:pt>
                <c:pt idx="10779">
                  <c:v>1397470000</c:v>
                </c:pt>
                <c:pt idx="10780">
                  <c:v>1397583282</c:v>
                </c:pt>
                <c:pt idx="10781">
                  <c:v>1397691997</c:v>
                </c:pt>
                <c:pt idx="10782">
                  <c:v>1397803932</c:v>
                </c:pt>
                <c:pt idx="10783">
                  <c:v>1397957492</c:v>
                </c:pt>
                <c:pt idx="10784">
                  <c:v>1398081961</c:v>
                </c:pt>
                <c:pt idx="10785">
                  <c:v>1398208890</c:v>
                </c:pt>
                <c:pt idx="10786">
                  <c:v>1398329206</c:v>
                </c:pt>
                <c:pt idx="10787">
                  <c:v>1398491493</c:v>
                </c:pt>
                <c:pt idx="10788">
                  <c:v>1398645568</c:v>
                </c:pt>
                <c:pt idx="10789">
                  <c:v>1398788308</c:v>
                </c:pt>
                <c:pt idx="10790">
                  <c:v>1398914395</c:v>
                </c:pt>
                <c:pt idx="10791">
                  <c:v>1399017566</c:v>
                </c:pt>
                <c:pt idx="10792">
                  <c:v>1399206685</c:v>
                </c:pt>
                <c:pt idx="10793">
                  <c:v>1399354172</c:v>
                </c:pt>
                <c:pt idx="10794">
                  <c:v>1399475957</c:v>
                </c:pt>
                <c:pt idx="10795">
                  <c:v>1399608036</c:v>
                </c:pt>
                <c:pt idx="10796">
                  <c:v>1399687597</c:v>
                </c:pt>
                <c:pt idx="10797">
                  <c:v>1399754985</c:v>
                </c:pt>
                <c:pt idx="10798">
                  <c:v>1399884341</c:v>
                </c:pt>
                <c:pt idx="10799">
                  <c:v>1399995324</c:v>
                </c:pt>
                <c:pt idx="10800">
                  <c:v>1400131221</c:v>
                </c:pt>
                <c:pt idx="10801">
                  <c:v>1400258174</c:v>
                </c:pt>
                <c:pt idx="10802">
                  <c:v>1400364220</c:v>
                </c:pt>
                <c:pt idx="10803">
                  <c:v>1400477197</c:v>
                </c:pt>
                <c:pt idx="10804">
                  <c:v>1400533090</c:v>
                </c:pt>
                <c:pt idx="10805">
                  <c:v>1400672481</c:v>
                </c:pt>
                <c:pt idx="10806">
                  <c:v>1400792288</c:v>
                </c:pt>
                <c:pt idx="10807">
                  <c:v>1400849033</c:v>
                </c:pt>
                <c:pt idx="10808">
                  <c:v>1400949877</c:v>
                </c:pt>
                <c:pt idx="10809">
                  <c:v>1401076214</c:v>
                </c:pt>
                <c:pt idx="10810">
                  <c:v>1401170951</c:v>
                </c:pt>
                <c:pt idx="10811">
                  <c:v>1401303987</c:v>
                </c:pt>
                <c:pt idx="10812">
                  <c:v>1401417454</c:v>
                </c:pt>
                <c:pt idx="10813">
                  <c:v>1401545101</c:v>
                </c:pt>
                <c:pt idx="10814">
                  <c:v>1401663392</c:v>
                </c:pt>
                <c:pt idx="10815">
                  <c:v>1401814905</c:v>
                </c:pt>
                <c:pt idx="10816">
                  <c:v>1401895571</c:v>
                </c:pt>
                <c:pt idx="10817">
                  <c:v>1402006257</c:v>
                </c:pt>
                <c:pt idx="10818">
                  <c:v>1402155994</c:v>
                </c:pt>
                <c:pt idx="10819">
                  <c:v>1402284329</c:v>
                </c:pt>
                <c:pt idx="10820">
                  <c:v>1402430449</c:v>
                </c:pt>
                <c:pt idx="10821">
                  <c:v>1402582238</c:v>
                </c:pt>
                <c:pt idx="10822">
                  <c:v>1402734350</c:v>
                </c:pt>
                <c:pt idx="10823">
                  <c:v>1402840557</c:v>
                </c:pt>
                <c:pt idx="10824">
                  <c:v>1403015264</c:v>
                </c:pt>
                <c:pt idx="10825">
                  <c:v>1403123168</c:v>
                </c:pt>
                <c:pt idx="10826">
                  <c:v>1403244990</c:v>
                </c:pt>
                <c:pt idx="10827">
                  <c:v>1403371900</c:v>
                </c:pt>
                <c:pt idx="10828">
                  <c:v>1403491300</c:v>
                </c:pt>
                <c:pt idx="10829">
                  <c:v>1403650631</c:v>
                </c:pt>
                <c:pt idx="10830">
                  <c:v>1403791396</c:v>
                </c:pt>
                <c:pt idx="10831">
                  <c:v>1403902860</c:v>
                </c:pt>
                <c:pt idx="10832">
                  <c:v>1403983514</c:v>
                </c:pt>
                <c:pt idx="10833">
                  <c:v>1404114950</c:v>
                </c:pt>
                <c:pt idx="10834">
                  <c:v>1404271431</c:v>
                </c:pt>
                <c:pt idx="10835">
                  <c:v>1404407632</c:v>
                </c:pt>
                <c:pt idx="10836">
                  <c:v>1404522589</c:v>
                </c:pt>
                <c:pt idx="10837">
                  <c:v>1404690231</c:v>
                </c:pt>
                <c:pt idx="10838">
                  <c:v>1404874911</c:v>
                </c:pt>
                <c:pt idx="10839">
                  <c:v>1404997859</c:v>
                </c:pt>
                <c:pt idx="10840">
                  <c:v>1405171183</c:v>
                </c:pt>
                <c:pt idx="10841">
                  <c:v>1405317028</c:v>
                </c:pt>
                <c:pt idx="10842">
                  <c:v>1405449943</c:v>
                </c:pt>
                <c:pt idx="10843">
                  <c:v>1405584058</c:v>
                </c:pt>
                <c:pt idx="10844">
                  <c:v>1405720525</c:v>
                </c:pt>
                <c:pt idx="10845">
                  <c:v>1405805462</c:v>
                </c:pt>
                <c:pt idx="10846">
                  <c:v>1405922489</c:v>
                </c:pt>
                <c:pt idx="10847">
                  <c:v>1406069824</c:v>
                </c:pt>
                <c:pt idx="10848">
                  <c:v>1406224851</c:v>
                </c:pt>
                <c:pt idx="10849">
                  <c:v>1406343016</c:v>
                </c:pt>
                <c:pt idx="10850">
                  <c:v>1406486585</c:v>
                </c:pt>
                <c:pt idx="10851">
                  <c:v>1406601870</c:v>
                </c:pt>
                <c:pt idx="10852">
                  <c:v>1406748520</c:v>
                </c:pt>
                <c:pt idx="10853">
                  <c:v>1406870771</c:v>
                </c:pt>
                <c:pt idx="10854">
                  <c:v>1406993776</c:v>
                </c:pt>
                <c:pt idx="10855">
                  <c:v>1407095542</c:v>
                </c:pt>
                <c:pt idx="10856">
                  <c:v>1407211155</c:v>
                </c:pt>
                <c:pt idx="10857">
                  <c:v>1407321921</c:v>
                </c:pt>
                <c:pt idx="10858">
                  <c:v>1407446405</c:v>
                </c:pt>
                <c:pt idx="10859">
                  <c:v>1407579146</c:v>
                </c:pt>
                <c:pt idx="10860">
                  <c:v>1407671986</c:v>
                </c:pt>
                <c:pt idx="10861">
                  <c:v>1407806804</c:v>
                </c:pt>
                <c:pt idx="10862">
                  <c:v>1407949061</c:v>
                </c:pt>
                <c:pt idx="10863">
                  <c:v>1408068653</c:v>
                </c:pt>
                <c:pt idx="10864">
                  <c:v>1408188088</c:v>
                </c:pt>
                <c:pt idx="10865">
                  <c:v>1408267108</c:v>
                </c:pt>
                <c:pt idx="10866">
                  <c:v>1408424612</c:v>
                </c:pt>
                <c:pt idx="10867">
                  <c:v>1408588533</c:v>
                </c:pt>
                <c:pt idx="10868">
                  <c:v>1408729335</c:v>
                </c:pt>
                <c:pt idx="10869">
                  <c:v>1408865519</c:v>
                </c:pt>
                <c:pt idx="10870">
                  <c:v>1408989610</c:v>
                </c:pt>
                <c:pt idx="10871">
                  <c:v>1409120098</c:v>
                </c:pt>
                <c:pt idx="10872">
                  <c:v>1409261072</c:v>
                </c:pt>
                <c:pt idx="10873">
                  <c:v>1409380770</c:v>
                </c:pt>
                <c:pt idx="10874">
                  <c:v>1409508755</c:v>
                </c:pt>
                <c:pt idx="10875">
                  <c:v>1409651850</c:v>
                </c:pt>
                <c:pt idx="10876">
                  <c:v>1409774420</c:v>
                </c:pt>
                <c:pt idx="10877">
                  <c:v>1409921618</c:v>
                </c:pt>
                <c:pt idx="10878">
                  <c:v>1410051226</c:v>
                </c:pt>
                <c:pt idx="10879">
                  <c:v>1410210586</c:v>
                </c:pt>
                <c:pt idx="10880">
                  <c:v>1410323350</c:v>
                </c:pt>
                <c:pt idx="10881">
                  <c:v>1410405173</c:v>
                </c:pt>
                <c:pt idx="10882">
                  <c:v>1410557917</c:v>
                </c:pt>
                <c:pt idx="10883">
                  <c:v>1410709366</c:v>
                </c:pt>
                <c:pt idx="10884">
                  <c:v>1410868082</c:v>
                </c:pt>
                <c:pt idx="10885">
                  <c:v>1410990232</c:v>
                </c:pt>
                <c:pt idx="10886">
                  <c:v>1411129700</c:v>
                </c:pt>
                <c:pt idx="10887">
                  <c:v>1411272646</c:v>
                </c:pt>
                <c:pt idx="10888">
                  <c:v>1411411757</c:v>
                </c:pt>
                <c:pt idx="10889">
                  <c:v>1411543876</c:v>
                </c:pt>
                <c:pt idx="10890">
                  <c:v>1411641510</c:v>
                </c:pt>
                <c:pt idx="10891">
                  <c:v>1411798129</c:v>
                </c:pt>
                <c:pt idx="10892">
                  <c:v>1411921477</c:v>
                </c:pt>
                <c:pt idx="10893">
                  <c:v>1412065666</c:v>
                </c:pt>
                <c:pt idx="10894">
                  <c:v>1412189262</c:v>
                </c:pt>
                <c:pt idx="10895">
                  <c:v>1412304598</c:v>
                </c:pt>
                <c:pt idx="10896">
                  <c:v>1412412980</c:v>
                </c:pt>
                <c:pt idx="10897">
                  <c:v>1412503114</c:v>
                </c:pt>
                <c:pt idx="10898">
                  <c:v>1412649834</c:v>
                </c:pt>
                <c:pt idx="10899">
                  <c:v>1412777482</c:v>
                </c:pt>
                <c:pt idx="10900">
                  <c:v>1412864221</c:v>
                </c:pt>
                <c:pt idx="10901">
                  <c:v>1412975261</c:v>
                </c:pt>
                <c:pt idx="10902">
                  <c:v>1413142482</c:v>
                </c:pt>
                <c:pt idx="10903">
                  <c:v>1413310446</c:v>
                </c:pt>
                <c:pt idx="10904">
                  <c:v>1413444356</c:v>
                </c:pt>
                <c:pt idx="10905">
                  <c:v>1413560095</c:v>
                </c:pt>
                <c:pt idx="10906">
                  <c:v>1413673606</c:v>
                </c:pt>
                <c:pt idx="10907">
                  <c:v>1413770084</c:v>
                </c:pt>
                <c:pt idx="10908">
                  <c:v>1413880937</c:v>
                </c:pt>
                <c:pt idx="10909">
                  <c:v>1414019755</c:v>
                </c:pt>
                <c:pt idx="10910">
                  <c:v>1414157061</c:v>
                </c:pt>
                <c:pt idx="10911">
                  <c:v>1414277708</c:v>
                </c:pt>
                <c:pt idx="10912">
                  <c:v>1414418183</c:v>
                </c:pt>
                <c:pt idx="10913">
                  <c:v>1414594782</c:v>
                </c:pt>
                <c:pt idx="10914">
                  <c:v>1414751488</c:v>
                </c:pt>
                <c:pt idx="10915">
                  <c:v>1414940235</c:v>
                </c:pt>
                <c:pt idx="10916">
                  <c:v>1415081406</c:v>
                </c:pt>
                <c:pt idx="10917">
                  <c:v>1415225777</c:v>
                </c:pt>
                <c:pt idx="10918">
                  <c:v>1415348764</c:v>
                </c:pt>
                <c:pt idx="10919">
                  <c:v>1415468247</c:v>
                </c:pt>
                <c:pt idx="10920">
                  <c:v>1415597828</c:v>
                </c:pt>
                <c:pt idx="10921">
                  <c:v>1415733402</c:v>
                </c:pt>
                <c:pt idx="10922">
                  <c:v>1415859423</c:v>
                </c:pt>
                <c:pt idx="10923">
                  <c:v>1415985540</c:v>
                </c:pt>
                <c:pt idx="10924">
                  <c:v>1416075049</c:v>
                </c:pt>
                <c:pt idx="10925">
                  <c:v>1416239762</c:v>
                </c:pt>
                <c:pt idx="10926">
                  <c:v>1416362252</c:v>
                </c:pt>
                <c:pt idx="10927">
                  <c:v>1416516676</c:v>
                </c:pt>
                <c:pt idx="10928">
                  <c:v>1416653326</c:v>
                </c:pt>
                <c:pt idx="10929">
                  <c:v>1416757809</c:v>
                </c:pt>
                <c:pt idx="10930">
                  <c:v>1416885441</c:v>
                </c:pt>
                <c:pt idx="10931">
                  <c:v>1417017915</c:v>
                </c:pt>
                <c:pt idx="10932">
                  <c:v>1417169784</c:v>
                </c:pt>
                <c:pt idx="10933">
                  <c:v>1417352348</c:v>
                </c:pt>
                <c:pt idx="10934">
                  <c:v>1417461971</c:v>
                </c:pt>
                <c:pt idx="10935">
                  <c:v>1417559916</c:v>
                </c:pt>
                <c:pt idx="10936">
                  <c:v>1417655130</c:v>
                </c:pt>
                <c:pt idx="10937">
                  <c:v>1417763274</c:v>
                </c:pt>
                <c:pt idx="10938">
                  <c:v>1417906889</c:v>
                </c:pt>
                <c:pt idx="10939">
                  <c:v>1418054151</c:v>
                </c:pt>
                <c:pt idx="10940">
                  <c:v>1418176877</c:v>
                </c:pt>
                <c:pt idx="10941">
                  <c:v>1418326532</c:v>
                </c:pt>
                <c:pt idx="10942">
                  <c:v>1418476732</c:v>
                </c:pt>
                <c:pt idx="10943">
                  <c:v>1418624060</c:v>
                </c:pt>
                <c:pt idx="10944">
                  <c:v>1418710248</c:v>
                </c:pt>
                <c:pt idx="10945">
                  <c:v>1418827003</c:v>
                </c:pt>
                <c:pt idx="10946">
                  <c:v>1418996259</c:v>
                </c:pt>
                <c:pt idx="10947">
                  <c:v>1419114468</c:v>
                </c:pt>
                <c:pt idx="10948">
                  <c:v>1419253849</c:v>
                </c:pt>
                <c:pt idx="10949">
                  <c:v>1419408759</c:v>
                </c:pt>
                <c:pt idx="10950">
                  <c:v>1419568347</c:v>
                </c:pt>
                <c:pt idx="10951">
                  <c:v>1419690096</c:v>
                </c:pt>
                <c:pt idx="10952">
                  <c:v>1419788477</c:v>
                </c:pt>
                <c:pt idx="10953">
                  <c:v>1419919453</c:v>
                </c:pt>
                <c:pt idx="10954">
                  <c:v>1420068205</c:v>
                </c:pt>
                <c:pt idx="10955">
                  <c:v>1420192882</c:v>
                </c:pt>
                <c:pt idx="10956">
                  <c:v>1420336527</c:v>
                </c:pt>
                <c:pt idx="10957">
                  <c:v>1420451769</c:v>
                </c:pt>
                <c:pt idx="10958">
                  <c:v>1420607295</c:v>
                </c:pt>
                <c:pt idx="10959">
                  <c:v>1420729703</c:v>
                </c:pt>
                <c:pt idx="10960">
                  <c:v>1420844539</c:v>
                </c:pt>
                <c:pt idx="10961">
                  <c:v>1420945011</c:v>
                </c:pt>
                <c:pt idx="10962">
                  <c:v>1421037375</c:v>
                </c:pt>
                <c:pt idx="10963">
                  <c:v>1421159606</c:v>
                </c:pt>
                <c:pt idx="10964">
                  <c:v>1421264772</c:v>
                </c:pt>
                <c:pt idx="10965">
                  <c:v>1421368256</c:v>
                </c:pt>
                <c:pt idx="10966">
                  <c:v>1421529221</c:v>
                </c:pt>
                <c:pt idx="10967">
                  <c:v>1421637963</c:v>
                </c:pt>
                <c:pt idx="10968">
                  <c:v>1421734171</c:v>
                </c:pt>
                <c:pt idx="10969">
                  <c:v>1421897798</c:v>
                </c:pt>
                <c:pt idx="10970">
                  <c:v>1422011867</c:v>
                </c:pt>
                <c:pt idx="10971">
                  <c:v>1422182760</c:v>
                </c:pt>
                <c:pt idx="10972">
                  <c:v>1422330898</c:v>
                </c:pt>
                <c:pt idx="10973">
                  <c:v>1422438057</c:v>
                </c:pt>
                <c:pt idx="10974">
                  <c:v>1422580869</c:v>
                </c:pt>
                <c:pt idx="10975">
                  <c:v>1422693112</c:v>
                </c:pt>
                <c:pt idx="10976">
                  <c:v>1422803649</c:v>
                </c:pt>
                <c:pt idx="10977">
                  <c:v>1422948825</c:v>
                </c:pt>
                <c:pt idx="10978">
                  <c:v>1423068965</c:v>
                </c:pt>
                <c:pt idx="10979">
                  <c:v>1423197423</c:v>
                </c:pt>
                <c:pt idx="10980">
                  <c:v>1423329769</c:v>
                </c:pt>
                <c:pt idx="10981">
                  <c:v>1423488080</c:v>
                </c:pt>
                <c:pt idx="10982">
                  <c:v>1423611760</c:v>
                </c:pt>
                <c:pt idx="10983">
                  <c:v>1423742898</c:v>
                </c:pt>
                <c:pt idx="10984">
                  <c:v>1423871671</c:v>
                </c:pt>
                <c:pt idx="10985">
                  <c:v>1424038383</c:v>
                </c:pt>
                <c:pt idx="10986">
                  <c:v>1424188751</c:v>
                </c:pt>
                <c:pt idx="10987">
                  <c:v>1424320908</c:v>
                </c:pt>
                <c:pt idx="10988">
                  <c:v>1424448871</c:v>
                </c:pt>
                <c:pt idx="10989">
                  <c:v>1424538150</c:v>
                </c:pt>
                <c:pt idx="10990">
                  <c:v>1424699779</c:v>
                </c:pt>
                <c:pt idx="10991">
                  <c:v>1424859366</c:v>
                </c:pt>
                <c:pt idx="10992">
                  <c:v>1424974999</c:v>
                </c:pt>
                <c:pt idx="10993">
                  <c:v>1425109472</c:v>
                </c:pt>
                <c:pt idx="10994">
                  <c:v>1425209813</c:v>
                </c:pt>
                <c:pt idx="10995">
                  <c:v>1425321099</c:v>
                </c:pt>
                <c:pt idx="10996">
                  <c:v>1425429577</c:v>
                </c:pt>
                <c:pt idx="10997">
                  <c:v>1425559384</c:v>
                </c:pt>
                <c:pt idx="10998">
                  <c:v>1425692495</c:v>
                </c:pt>
                <c:pt idx="10999">
                  <c:v>1425837800</c:v>
                </c:pt>
                <c:pt idx="11000">
                  <c:v>1425970430</c:v>
                </c:pt>
                <c:pt idx="11001">
                  <c:v>1426023345</c:v>
                </c:pt>
                <c:pt idx="11002">
                  <c:v>1426144473</c:v>
                </c:pt>
                <c:pt idx="11003">
                  <c:v>1426274649</c:v>
                </c:pt>
                <c:pt idx="11004">
                  <c:v>1426345688</c:v>
                </c:pt>
                <c:pt idx="11005">
                  <c:v>1426441062</c:v>
                </c:pt>
                <c:pt idx="11006">
                  <c:v>1426572663</c:v>
                </c:pt>
                <c:pt idx="11007">
                  <c:v>1426674915</c:v>
                </c:pt>
                <c:pt idx="11008">
                  <c:v>1426814974</c:v>
                </c:pt>
                <c:pt idx="11009">
                  <c:v>1426932337</c:v>
                </c:pt>
                <c:pt idx="11010">
                  <c:v>1427050246</c:v>
                </c:pt>
                <c:pt idx="11011">
                  <c:v>1427180467</c:v>
                </c:pt>
                <c:pt idx="11012">
                  <c:v>1427306960</c:v>
                </c:pt>
                <c:pt idx="11013">
                  <c:v>1427397763</c:v>
                </c:pt>
                <c:pt idx="11014">
                  <c:v>1427501340</c:v>
                </c:pt>
                <c:pt idx="11015">
                  <c:v>1427648910</c:v>
                </c:pt>
                <c:pt idx="11016">
                  <c:v>1427748880</c:v>
                </c:pt>
                <c:pt idx="11017">
                  <c:v>1427871588</c:v>
                </c:pt>
                <c:pt idx="11018">
                  <c:v>1428045693</c:v>
                </c:pt>
                <c:pt idx="11019">
                  <c:v>1428215553</c:v>
                </c:pt>
                <c:pt idx="11020">
                  <c:v>1428355475</c:v>
                </c:pt>
                <c:pt idx="11021">
                  <c:v>1428514365</c:v>
                </c:pt>
                <c:pt idx="11022">
                  <c:v>1428633035</c:v>
                </c:pt>
                <c:pt idx="11023">
                  <c:v>1428799568</c:v>
                </c:pt>
                <c:pt idx="11024">
                  <c:v>1428901516</c:v>
                </c:pt>
                <c:pt idx="11025">
                  <c:v>1429084448</c:v>
                </c:pt>
                <c:pt idx="11026">
                  <c:v>1429225568</c:v>
                </c:pt>
                <c:pt idx="11027">
                  <c:v>1429339295</c:v>
                </c:pt>
                <c:pt idx="11028">
                  <c:v>1429423899</c:v>
                </c:pt>
                <c:pt idx="11029">
                  <c:v>1429530004</c:v>
                </c:pt>
                <c:pt idx="11030">
                  <c:v>1429634306</c:v>
                </c:pt>
                <c:pt idx="11031">
                  <c:v>1429750176</c:v>
                </c:pt>
                <c:pt idx="11032">
                  <c:v>1429915569</c:v>
                </c:pt>
                <c:pt idx="11033">
                  <c:v>1430031335</c:v>
                </c:pt>
                <c:pt idx="11034">
                  <c:v>1430177244</c:v>
                </c:pt>
                <c:pt idx="11035">
                  <c:v>1430318780</c:v>
                </c:pt>
                <c:pt idx="11036">
                  <c:v>1430428758</c:v>
                </c:pt>
                <c:pt idx="11037">
                  <c:v>1430532869</c:v>
                </c:pt>
                <c:pt idx="11038">
                  <c:v>1430672516</c:v>
                </c:pt>
                <c:pt idx="11039">
                  <c:v>1430795875</c:v>
                </c:pt>
                <c:pt idx="11040">
                  <c:v>1430923868</c:v>
                </c:pt>
                <c:pt idx="11041">
                  <c:v>1431059999</c:v>
                </c:pt>
                <c:pt idx="11042">
                  <c:v>1431186228</c:v>
                </c:pt>
                <c:pt idx="11043">
                  <c:v>1431296721</c:v>
                </c:pt>
                <c:pt idx="11044">
                  <c:v>1431420762</c:v>
                </c:pt>
                <c:pt idx="11045">
                  <c:v>1431535658</c:v>
                </c:pt>
                <c:pt idx="11046">
                  <c:v>1431637413</c:v>
                </c:pt>
                <c:pt idx="11047">
                  <c:v>1431771889</c:v>
                </c:pt>
                <c:pt idx="11048">
                  <c:v>1431895880</c:v>
                </c:pt>
                <c:pt idx="11049">
                  <c:v>1432027315</c:v>
                </c:pt>
                <c:pt idx="11050">
                  <c:v>1432135490</c:v>
                </c:pt>
                <c:pt idx="11051">
                  <c:v>1432274346</c:v>
                </c:pt>
                <c:pt idx="11052">
                  <c:v>1432401465</c:v>
                </c:pt>
                <c:pt idx="11053">
                  <c:v>1432521145</c:v>
                </c:pt>
                <c:pt idx="11054">
                  <c:v>1432659831</c:v>
                </c:pt>
                <c:pt idx="11055">
                  <c:v>1432818407</c:v>
                </c:pt>
                <c:pt idx="11056">
                  <c:v>1432917872</c:v>
                </c:pt>
                <c:pt idx="11057">
                  <c:v>1433032738</c:v>
                </c:pt>
                <c:pt idx="11058">
                  <c:v>1433145710</c:v>
                </c:pt>
                <c:pt idx="11059">
                  <c:v>1433289329</c:v>
                </c:pt>
                <c:pt idx="11060">
                  <c:v>1433405524</c:v>
                </c:pt>
                <c:pt idx="11061">
                  <c:v>1433516509</c:v>
                </c:pt>
                <c:pt idx="11062">
                  <c:v>1433651757</c:v>
                </c:pt>
                <c:pt idx="11063">
                  <c:v>1433759727</c:v>
                </c:pt>
                <c:pt idx="11064">
                  <c:v>1433903741</c:v>
                </c:pt>
                <c:pt idx="11065">
                  <c:v>1434019155</c:v>
                </c:pt>
                <c:pt idx="11066">
                  <c:v>1434274573</c:v>
                </c:pt>
                <c:pt idx="11067">
                  <c:v>1434416575</c:v>
                </c:pt>
                <c:pt idx="11068">
                  <c:v>1434572920</c:v>
                </c:pt>
                <c:pt idx="11069">
                  <c:v>1434740755</c:v>
                </c:pt>
                <c:pt idx="11070">
                  <c:v>1434858918</c:v>
                </c:pt>
                <c:pt idx="11071">
                  <c:v>1434948020</c:v>
                </c:pt>
                <c:pt idx="11072">
                  <c:v>1435093162</c:v>
                </c:pt>
                <c:pt idx="11073">
                  <c:v>1435210695</c:v>
                </c:pt>
                <c:pt idx="11074">
                  <c:v>1435330898</c:v>
                </c:pt>
                <c:pt idx="11075">
                  <c:v>1435462603</c:v>
                </c:pt>
                <c:pt idx="11076">
                  <c:v>1435550929</c:v>
                </c:pt>
                <c:pt idx="11077">
                  <c:v>1435706280</c:v>
                </c:pt>
                <c:pt idx="11078">
                  <c:v>1435855333</c:v>
                </c:pt>
                <c:pt idx="11079">
                  <c:v>1435987450</c:v>
                </c:pt>
                <c:pt idx="11080">
                  <c:v>1436160659</c:v>
                </c:pt>
                <c:pt idx="11081">
                  <c:v>1436357499</c:v>
                </c:pt>
                <c:pt idx="11082">
                  <c:v>1436496385</c:v>
                </c:pt>
                <c:pt idx="11083">
                  <c:v>1436616314</c:v>
                </c:pt>
                <c:pt idx="11084">
                  <c:v>1436783049</c:v>
                </c:pt>
                <c:pt idx="11085">
                  <c:v>1436899368</c:v>
                </c:pt>
                <c:pt idx="11086">
                  <c:v>1437059398</c:v>
                </c:pt>
                <c:pt idx="11087">
                  <c:v>1437162326</c:v>
                </c:pt>
                <c:pt idx="11088">
                  <c:v>1437331012</c:v>
                </c:pt>
                <c:pt idx="11089">
                  <c:v>1437500857</c:v>
                </c:pt>
                <c:pt idx="11090">
                  <c:v>1437622887</c:v>
                </c:pt>
                <c:pt idx="11091">
                  <c:v>1437762024</c:v>
                </c:pt>
                <c:pt idx="11092">
                  <c:v>1437916036</c:v>
                </c:pt>
                <c:pt idx="11093">
                  <c:v>1438008048</c:v>
                </c:pt>
                <c:pt idx="11094">
                  <c:v>1438133439</c:v>
                </c:pt>
                <c:pt idx="11095">
                  <c:v>1438294302</c:v>
                </c:pt>
                <c:pt idx="11096">
                  <c:v>1438395715</c:v>
                </c:pt>
                <c:pt idx="11097">
                  <c:v>1438517859</c:v>
                </c:pt>
                <c:pt idx="11098">
                  <c:v>1438648185</c:v>
                </c:pt>
                <c:pt idx="11099">
                  <c:v>1438786790</c:v>
                </c:pt>
                <c:pt idx="11100">
                  <c:v>1438944147</c:v>
                </c:pt>
                <c:pt idx="11101">
                  <c:v>1439055469</c:v>
                </c:pt>
                <c:pt idx="11102">
                  <c:v>1439148440</c:v>
                </c:pt>
                <c:pt idx="11103">
                  <c:v>1439229146</c:v>
                </c:pt>
                <c:pt idx="11104">
                  <c:v>1439360387</c:v>
                </c:pt>
                <c:pt idx="11105">
                  <c:v>1439465761</c:v>
                </c:pt>
                <c:pt idx="11106">
                  <c:v>1439589058</c:v>
                </c:pt>
                <c:pt idx="11107">
                  <c:v>1439705676</c:v>
                </c:pt>
                <c:pt idx="11108">
                  <c:v>1439880864</c:v>
                </c:pt>
                <c:pt idx="11109">
                  <c:v>1440087442</c:v>
                </c:pt>
                <c:pt idx="11110">
                  <c:v>1440212921</c:v>
                </c:pt>
                <c:pt idx="11111">
                  <c:v>1440360613</c:v>
                </c:pt>
                <c:pt idx="11112">
                  <c:v>1440492615</c:v>
                </c:pt>
                <c:pt idx="11113">
                  <c:v>1440643746</c:v>
                </c:pt>
                <c:pt idx="11114">
                  <c:v>1440791357</c:v>
                </c:pt>
                <c:pt idx="11115">
                  <c:v>1440917600</c:v>
                </c:pt>
                <c:pt idx="11116">
                  <c:v>1441081491</c:v>
                </c:pt>
                <c:pt idx="11117">
                  <c:v>1441195780</c:v>
                </c:pt>
                <c:pt idx="11118">
                  <c:v>1441350332</c:v>
                </c:pt>
                <c:pt idx="11119">
                  <c:v>1441466258</c:v>
                </c:pt>
                <c:pt idx="11120">
                  <c:v>1441558701</c:v>
                </c:pt>
                <c:pt idx="11121">
                  <c:v>1441638037</c:v>
                </c:pt>
                <c:pt idx="11122">
                  <c:v>1441780770</c:v>
                </c:pt>
                <c:pt idx="11123">
                  <c:v>1441898548</c:v>
                </c:pt>
                <c:pt idx="11124">
                  <c:v>1442056609</c:v>
                </c:pt>
                <c:pt idx="11125">
                  <c:v>1442191298</c:v>
                </c:pt>
                <c:pt idx="11126">
                  <c:v>1442316723</c:v>
                </c:pt>
                <c:pt idx="11127">
                  <c:v>1442490506</c:v>
                </c:pt>
                <c:pt idx="11128">
                  <c:v>1442608415</c:v>
                </c:pt>
                <c:pt idx="11129">
                  <c:v>1442747268</c:v>
                </c:pt>
                <c:pt idx="11130">
                  <c:v>1442901505</c:v>
                </c:pt>
                <c:pt idx="11131">
                  <c:v>1443012634</c:v>
                </c:pt>
                <c:pt idx="11132">
                  <c:v>1443109764</c:v>
                </c:pt>
                <c:pt idx="11133">
                  <c:v>1443255707</c:v>
                </c:pt>
                <c:pt idx="11134">
                  <c:v>1443444851</c:v>
                </c:pt>
                <c:pt idx="11135">
                  <c:v>1443568508</c:v>
                </c:pt>
                <c:pt idx="11136">
                  <c:v>1443690184</c:v>
                </c:pt>
                <c:pt idx="11137">
                  <c:v>1443852949</c:v>
                </c:pt>
                <c:pt idx="11138">
                  <c:v>1443991517</c:v>
                </c:pt>
                <c:pt idx="11139">
                  <c:v>1444128310</c:v>
                </c:pt>
                <c:pt idx="11140">
                  <c:v>1444214628</c:v>
                </c:pt>
                <c:pt idx="11141">
                  <c:v>1444344825</c:v>
                </c:pt>
                <c:pt idx="11142">
                  <c:v>1444491767</c:v>
                </c:pt>
                <c:pt idx="11143">
                  <c:v>1444655307</c:v>
                </c:pt>
                <c:pt idx="11144">
                  <c:v>1444802284</c:v>
                </c:pt>
                <c:pt idx="11145">
                  <c:v>1444968737</c:v>
                </c:pt>
                <c:pt idx="11146">
                  <c:v>1445125513</c:v>
                </c:pt>
                <c:pt idx="11147">
                  <c:v>1445219156</c:v>
                </c:pt>
                <c:pt idx="11148">
                  <c:v>1445331751</c:v>
                </c:pt>
                <c:pt idx="11149">
                  <c:v>1445500198</c:v>
                </c:pt>
                <c:pt idx="11150">
                  <c:v>1445640880</c:v>
                </c:pt>
                <c:pt idx="11151">
                  <c:v>1445764399</c:v>
                </c:pt>
                <c:pt idx="11152">
                  <c:v>1445911997</c:v>
                </c:pt>
                <c:pt idx="11153">
                  <c:v>1446039563</c:v>
                </c:pt>
                <c:pt idx="11154">
                  <c:v>1446133604</c:v>
                </c:pt>
                <c:pt idx="11155">
                  <c:v>1446262964</c:v>
                </c:pt>
                <c:pt idx="11156">
                  <c:v>1446392467</c:v>
                </c:pt>
                <c:pt idx="11157">
                  <c:v>1446495629</c:v>
                </c:pt>
                <c:pt idx="11158">
                  <c:v>1446625364</c:v>
                </c:pt>
                <c:pt idx="11159">
                  <c:v>1446726393</c:v>
                </c:pt>
                <c:pt idx="11160">
                  <c:v>1446828540</c:v>
                </c:pt>
                <c:pt idx="11161">
                  <c:v>1446982342</c:v>
                </c:pt>
                <c:pt idx="11162">
                  <c:v>1447127163</c:v>
                </c:pt>
                <c:pt idx="11163">
                  <c:v>1447260328</c:v>
                </c:pt>
                <c:pt idx="11164">
                  <c:v>1447421084</c:v>
                </c:pt>
                <c:pt idx="11165">
                  <c:v>1447523707</c:v>
                </c:pt>
                <c:pt idx="11166">
                  <c:v>1447658559</c:v>
                </c:pt>
                <c:pt idx="11167">
                  <c:v>1447799678</c:v>
                </c:pt>
                <c:pt idx="11168">
                  <c:v>1447924122</c:v>
                </c:pt>
                <c:pt idx="11169">
                  <c:v>1448064348</c:v>
                </c:pt>
                <c:pt idx="11170">
                  <c:v>1448190217</c:v>
                </c:pt>
                <c:pt idx="11171">
                  <c:v>1448315624</c:v>
                </c:pt>
                <c:pt idx="11172">
                  <c:v>1448473006</c:v>
                </c:pt>
                <c:pt idx="11173">
                  <c:v>1448581284</c:v>
                </c:pt>
                <c:pt idx="11174">
                  <c:v>1448689919</c:v>
                </c:pt>
                <c:pt idx="11175">
                  <c:v>1448830328</c:v>
                </c:pt>
                <c:pt idx="11176">
                  <c:v>1448960412</c:v>
                </c:pt>
                <c:pt idx="11177">
                  <c:v>1449084446</c:v>
                </c:pt>
                <c:pt idx="11178">
                  <c:v>1449222963</c:v>
                </c:pt>
                <c:pt idx="11179">
                  <c:v>1449329749</c:v>
                </c:pt>
                <c:pt idx="11180">
                  <c:v>1449451456</c:v>
                </c:pt>
                <c:pt idx="11181">
                  <c:v>1449610281</c:v>
                </c:pt>
                <c:pt idx="11182">
                  <c:v>1449760965</c:v>
                </c:pt>
                <c:pt idx="11183">
                  <c:v>1449884757</c:v>
                </c:pt>
                <c:pt idx="11184">
                  <c:v>1449989156</c:v>
                </c:pt>
                <c:pt idx="11185">
                  <c:v>1450126846</c:v>
                </c:pt>
                <c:pt idx="11186">
                  <c:v>1450250096</c:v>
                </c:pt>
                <c:pt idx="11187">
                  <c:v>1450401573</c:v>
                </c:pt>
                <c:pt idx="11188">
                  <c:v>1450550011</c:v>
                </c:pt>
                <c:pt idx="11189">
                  <c:v>1450665231</c:v>
                </c:pt>
                <c:pt idx="11190">
                  <c:v>1450758745</c:v>
                </c:pt>
                <c:pt idx="11191">
                  <c:v>1450918097</c:v>
                </c:pt>
                <c:pt idx="11192">
                  <c:v>1451034168</c:v>
                </c:pt>
                <c:pt idx="11193">
                  <c:v>1451208111</c:v>
                </c:pt>
                <c:pt idx="11194">
                  <c:v>1451353116</c:v>
                </c:pt>
                <c:pt idx="11195">
                  <c:v>1451475612</c:v>
                </c:pt>
                <c:pt idx="11196">
                  <c:v>1451522427</c:v>
                </c:pt>
                <c:pt idx="11197">
                  <c:v>1451649930</c:v>
                </c:pt>
                <c:pt idx="11198">
                  <c:v>1451780478</c:v>
                </c:pt>
                <c:pt idx="11199">
                  <c:v>1451842926</c:v>
                </c:pt>
                <c:pt idx="11200">
                  <c:v>1451943833</c:v>
                </c:pt>
                <c:pt idx="11201">
                  <c:v>1452071898</c:v>
                </c:pt>
                <c:pt idx="11202">
                  <c:v>1452180354</c:v>
                </c:pt>
                <c:pt idx="11203">
                  <c:v>1452310209</c:v>
                </c:pt>
                <c:pt idx="11204">
                  <c:v>1452421420</c:v>
                </c:pt>
                <c:pt idx="11205">
                  <c:v>1452570327</c:v>
                </c:pt>
                <c:pt idx="11206">
                  <c:v>1452722577</c:v>
                </c:pt>
                <c:pt idx="11207">
                  <c:v>1452845262</c:v>
                </c:pt>
                <c:pt idx="11208">
                  <c:v>1452923548</c:v>
                </c:pt>
                <c:pt idx="11209">
                  <c:v>1453048105</c:v>
                </c:pt>
                <c:pt idx="11210">
                  <c:v>1453217895</c:v>
                </c:pt>
                <c:pt idx="11211">
                  <c:v>1453326130</c:v>
                </c:pt>
                <c:pt idx="11212">
                  <c:v>1453460982</c:v>
                </c:pt>
                <c:pt idx="11213">
                  <c:v>1453622084</c:v>
                </c:pt>
                <c:pt idx="11214">
                  <c:v>1453763195</c:v>
                </c:pt>
                <c:pt idx="11215">
                  <c:v>1453887471</c:v>
                </c:pt>
                <c:pt idx="11216">
                  <c:v>1454048928</c:v>
                </c:pt>
                <c:pt idx="11217">
                  <c:v>1454132215</c:v>
                </c:pt>
                <c:pt idx="11218">
                  <c:v>1454287209</c:v>
                </c:pt>
                <c:pt idx="11219">
                  <c:v>1454422777</c:v>
                </c:pt>
                <c:pt idx="11220">
                  <c:v>1454549347</c:v>
                </c:pt>
                <c:pt idx="11221">
                  <c:v>1454682970</c:v>
                </c:pt>
                <c:pt idx="11222">
                  <c:v>1454821384</c:v>
                </c:pt>
                <c:pt idx="11223">
                  <c:v>1454922988</c:v>
                </c:pt>
                <c:pt idx="11224">
                  <c:v>1455013888</c:v>
                </c:pt>
                <c:pt idx="11225">
                  <c:v>1455114572</c:v>
                </c:pt>
                <c:pt idx="11226">
                  <c:v>1455251632</c:v>
                </c:pt>
                <c:pt idx="11227">
                  <c:v>1455398787</c:v>
                </c:pt>
                <c:pt idx="11228">
                  <c:v>1455508145</c:v>
                </c:pt>
                <c:pt idx="11229">
                  <c:v>1455631149</c:v>
                </c:pt>
                <c:pt idx="11230">
                  <c:v>1455768691</c:v>
                </c:pt>
                <c:pt idx="11231">
                  <c:v>1455901374</c:v>
                </c:pt>
                <c:pt idx="11232">
                  <c:v>1456017726</c:v>
                </c:pt>
                <c:pt idx="11233">
                  <c:v>1456169426</c:v>
                </c:pt>
                <c:pt idx="11234">
                  <c:v>1456291399</c:v>
                </c:pt>
                <c:pt idx="11235">
                  <c:v>1456420450</c:v>
                </c:pt>
                <c:pt idx="11236">
                  <c:v>1456555721</c:v>
                </c:pt>
                <c:pt idx="11237">
                  <c:v>1456688033</c:v>
                </c:pt>
                <c:pt idx="11238">
                  <c:v>1456793684</c:v>
                </c:pt>
                <c:pt idx="11239">
                  <c:v>1456933898</c:v>
                </c:pt>
                <c:pt idx="11240">
                  <c:v>1457057632</c:v>
                </c:pt>
                <c:pt idx="11241">
                  <c:v>1457159658</c:v>
                </c:pt>
                <c:pt idx="11242">
                  <c:v>1457287277</c:v>
                </c:pt>
                <c:pt idx="11243">
                  <c:v>1457418804</c:v>
                </c:pt>
                <c:pt idx="11244">
                  <c:v>1457545500</c:v>
                </c:pt>
                <c:pt idx="11245">
                  <c:v>1457645130</c:v>
                </c:pt>
                <c:pt idx="11246">
                  <c:v>1457803179</c:v>
                </c:pt>
                <c:pt idx="11247">
                  <c:v>1457938315</c:v>
                </c:pt>
                <c:pt idx="11248">
                  <c:v>1458033282</c:v>
                </c:pt>
                <c:pt idx="11249">
                  <c:v>1458157383</c:v>
                </c:pt>
                <c:pt idx="11250">
                  <c:v>1458269910</c:v>
                </c:pt>
                <c:pt idx="11251">
                  <c:v>1458381078</c:v>
                </c:pt>
                <c:pt idx="11252">
                  <c:v>1458501607</c:v>
                </c:pt>
                <c:pt idx="11253">
                  <c:v>1458619312</c:v>
                </c:pt>
                <c:pt idx="11254">
                  <c:v>1458782520</c:v>
                </c:pt>
                <c:pt idx="11255">
                  <c:v>1458921152</c:v>
                </c:pt>
                <c:pt idx="11256">
                  <c:v>1459056883</c:v>
                </c:pt>
                <c:pt idx="11257">
                  <c:v>1459190527</c:v>
                </c:pt>
                <c:pt idx="11258">
                  <c:v>1459268941</c:v>
                </c:pt>
                <c:pt idx="11259">
                  <c:v>1459431555</c:v>
                </c:pt>
                <c:pt idx="11260">
                  <c:v>1459581045</c:v>
                </c:pt>
                <c:pt idx="11261">
                  <c:v>1459727420</c:v>
                </c:pt>
                <c:pt idx="11262">
                  <c:v>1459857748</c:v>
                </c:pt>
                <c:pt idx="11263">
                  <c:v>1459997358</c:v>
                </c:pt>
                <c:pt idx="11264">
                  <c:v>1460169834</c:v>
                </c:pt>
                <c:pt idx="11265">
                  <c:v>1460306427</c:v>
                </c:pt>
                <c:pt idx="11266">
                  <c:v>1460414104</c:v>
                </c:pt>
                <c:pt idx="11267">
                  <c:v>1460557923</c:v>
                </c:pt>
                <c:pt idx="11268">
                  <c:v>1460674381</c:v>
                </c:pt>
                <c:pt idx="11269">
                  <c:v>1460821750</c:v>
                </c:pt>
                <c:pt idx="11270">
                  <c:v>1460955312</c:v>
                </c:pt>
                <c:pt idx="11271">
                  <c:v>1461050344</c:v>
                </c:pt>
                <c:pt idx="11272">
                  <c:v>1461206609</c:v>
                </c:pt>
                <c:pt idx="11273">
                  <c:v>1461318172</c:v>
                </c:pt>
                <c:pt idx="11274">
                  <c:v>1461418346</c:v>
                </c:pt>
                <c:pt idx="11275">
                  <c:v>1461567925</c:v>
                </c:pt>
                <c:pt idx="11276">
                  <c:v>1461738314</c:v>
                </c:pt>
                <c:pt idx="11277">
                  <c:v>1461893941</c:v>
                </c:pt>
                <c:pt idx="11278">
                  <c:v>1462008625</c:v>
                </c:pt>
                <c:pt idx="11279">
                  <c:v>1462125439</c:v>
                </c:pt>
                <c:pt idx="11280">
                  <c:v>1462286679</c:v>
                </c:pt>
                <c:pt idx="11281">
                  <c:v>1462446689</c:v>
                </c:pt>
                <c:pt idx="11282">
                  <c:v>1462577433</c:v>
                </c:pt>
                <c:pt idx="11283">
                  <c:v>1462673685</c:v>
                </c:pt>
                <c:pt idx="11284">
                  <c:v>1462806082</c:v>
                </c:pt>
                <c:pt idx="11285">
                  <c:v>1462919578</c:v>
                </c:pt>
                <c:pt idx="11286">
                  <c:v>1463057027</c:v>
                </c:pt>
                <c:pt idx="11287">
                  <c:v>1463202768</c:v>
                </c:pt>
                <c:pt idx="11288">
                  <c:v>1463347101</c:v>
                </c:pt>
                <c:pt idx="11289">
                  <c:v>1463478580</c:v>
                </c:pt>
                <c:pt idx="11290">
                  <c:v>1463608608</c:v>
                </c:pt>
                <c:pt idx="11291">
                  <c:v>1463772643</c:v>
                </c:pt>
                <c:pt idx="11292">
                  <c:v>1463849619</c:v>
                </c:pt>
                <c:pt idx="11293">
                  <c:v>1463950257</c:v>
                </c:pt>
                <c:pt idx="11294">
                  <c:v>1464114896</c:v>
                </c:pt>
                <c:pt idx="11295">
                  <c:v>1464256623</c:v>
                </c:pt>
                <c:pt idx="11296">
                  <c:v>1464395749</c:v>
                </c:pt>
                <c:pt idx="11297">
                  <c:v>1464528550</c:v>
                </c:pt>
                <c:pt idx="11298">
                  <c:v>1464642132</c:v>
                </c:pt>
                <c:pt idx="11299">
                  <c:v>1464716840</c:v>
                </c:pt>
                <c:pt idx="11300">
                  <c:v>1464831682</c:v>
                </c:pt>
                <c:pt idx="11301">
                  <c:v>1464939660</c:v>
                </c:pt>
                <c:pt idx="11302">
                  <c:v>1465074041</c:v>
                </c:pt>
                <c:pt idx="11303">
                  <c:v>1465182264</c:v>
                </c:pt>
                <c:pt idx="11304">
                  <c:v>1465319501</c:v>
                </c:pt>
                <c:pt idx="11305">
                  <c:v>1465489496</c:v>
                </c:pt>
                <c:pt idx="11306">
                  <c:v>1465639616</c:v>
                </c:pt>
                <c:pt idx="11307">
                  <c:v>1465812582</c:v>
                </c:pt>
                <c:pt idx="11308">
                  <c:v>1465971260</c:v>
                </c:pt>
                <c:pt idx="11309">
                  <c:v>1466103855</c:v>
                </c:pt>
                <c:pt idx="11310">
                  <c:v>1466253052</c:v>
                </c:pt>
                <c:pt idx="11311">
                  <c:v>1466362124</c:v>
                </c:pt>
                <c:pt idx="11312">
                  <c:v>1466494544</c:v>
                </c:pt>
                <c:pt idx="11313">
                  <c:v>1466621793</c:v>
                </c:pt>
                <c:pt idx="11314">
                  <c:v>1466767240</c:v>
                </c:pt>
                <c:pt idx="11315">
                  <c:v>1466900432</c:v>
                </c:pt>
                <c:pt idx="11316">
                  <c:v>1467008795</c:v>
                </c:pt>
                <c:pt idx="11317">
                  <c:v>1467083156</c:v>
                </c:pt>
                <c:pt idx="11318">
                  <c:v>1467234957</c:v>
                </c:pt>
                <c:pt idx="11319">
                  <c:v>1467359672</c:v>
                </c:pt>
                <c:pt idx="11320">
                  <c:v>1467507393</c:v>
                </c:pt>
                <c:pt idx="11321">
                  <c:v>1467632659</c:v>
                </c:pt>
                <c:pt idx="11322">
                  <c:v>1467733086</c:v>
                </c:pt>
                <c:pt idx="11323">
                  <c:v>1467843045</c:v>
                </c:pt>
                <c:pt idx="11324">
                  <c:v>1468000909</c:v>
                </c:pt>
                <c:pt idx="11325">
                  <c:v>1468149845</c:v>
                </c:pt>
                <c:pt idx="11326">
                  <c:v>1468318168</c:v>
                </c:pt>
                <c:pt idx="11327">
                  <c:v>1468456763</c:v>
                </c:pt>
                <c:pt idx="11328">
                  <c:v>1468572817</c:v>
                </c:pt>
                <c:pt idx="11329">
                  <c:v>1468656493</c:v>
                </c:pt>
                <c:pt idx="11330">
                  <c:v>1468767693</c:v>
                </c:pt>
                <c:pt idx="11331">
                  <c:v>1468908997</c:v>
                </c:pt>
                <c:pt idx="11332">
                  <c:v>1469027561</c:v>
                </c:pt>
                <c:pt idx="11333">
                  <c:v>1469131676</c:v>
                </c:pt>
                <c:pt idx="11334">
                  <c:v>1469311555</c:v>
                </c:pt>
                <c:pt idx="11335">
                  <c:v>1469458552</c:v>
                </c:pt>
                <c:pt idx="11336">
                  <c:v>1469579310</c:v>
                </c:pt>
                <c:pt idx="11337">
                  <c:v>1469662487</c:v>
                </c:pt>
                <c:pt idx="11338">
                  <c:v>1469763134</c:v>
                </c:pt>
                <c:pt idx="11339">
                  <c:v>1469847862</c:v>
                </c:pt>
                <c:pt idx="11340">
                  <c:v>1469986424</c:v>
                </c:pt>
                <c:pt idx="11341">
                  <c:v>1470136301</c:v>
                </c:pt>
                <c:pt idx="11342">
                  <c:v>1470311342</c:v>
                </c:pt>
                <c:pt idx="11343">
                  <c:v>1470473185</c:v>
                </c:pt>
                <c:pt idx="11344">
                  <c:v>1470640369</c:v>
                </c:pt>
                <c:pt idx="11345">
                  <c:v>1470740716</c:v>
                </c:pt>
                <c:pt idx="11346">
                  <c:v>1470874150</c:v>
                </c:pt>
                <c:pt idx="11347">
                  <c:v>1471006785</c:v>
                </c:pt>
                <c:pt idx="11348">
                  <c:v>1471145309</c:v>
                </c:pt>
                <c:pt idx="11349">
                  <c:v>1471276275</c:v>
                </c:pt>
                <c:pt idx="11350">
                  <c:v>1471394182</c:v>
                </c:pt>
                <c:pt idx="11351">
                  <c:v>1471499822</c:v>
                </c:pt>
                <c:pt idx="11352">
                  <c:v>1471594741</c:v>
                </c:pt>
                <c:pt idx="11353">
                  <c:v>1471690650</c:v>
                </c:pt>
                <c:pt idx="11354">
                  <c:v>1471847187</c:v>
                </c:pt>
                <c:pt idx="11355">
                  <c:v>1471959096</c:v>
                </c:pt>
                <c:pt idx="11356">
                  <c:v>1472032729</c:v>
                </c:pt>
                <c:pt idx="11357">
                  <c:v>1472132869</c:v>
                </c:pt>
                <c:pt idx="11358">
                  <c:v>1472246862</c:v>
                </c:pt>
                <c:pt idx="11359">
                  <c:v>1472368995</c:v>
                </c:pt>
                <c:pt idx="11360">
                  <c:v>1472504925</c:v>
                </c:pt>
                <c:pt idx="11361">
                  <c:v>1472624702</c:v>
                </c:pt>
                <c:pt idx="11362">
                  <c:v>1472740172</c:v>
                </c:pt>
                <c:pt idx="11363">
                  <c:v>1472900439</c:v>
                </c:pt>
                <c:pt idx="11364">
                  <c:v>1472995175</c:v>
                </c:pt>
                <c:pt idx="11365">
                  <c:v>1473113287</c:v>
                </c:pt>
                <c:pt idx="11366">
                  <c:v>1473245839</c:v>
                </c:pt>
                <c:pt idx="11367">
                  <c:v>1473370387</c:v>
                </c:pt>
                <c:pt idx="11368">
                  <c:v>1473497968</c:v>
                </c:pt>
                <c:pt idx="11369">
                  <c:v>1473647354</c:v>
                </c:pt>
                <c:pt idx="11370">
                  <c:v>1473765800</c:v>
                </c:pt>
                <c:pt idx="11371">
                  <c:v>1473893793</c:v>
                </c:pt>
                <c:pt idx="11372">
                  <c:v>1474019621</c:v>
                </c:pt>
                <c:pt idx="11373">
                  <c:v>1474122019</c:v>
                </c:pt>
                <c:pt idx="11374">
                  <c:v>1474242568</c:v>
                </c:pt>
                <c:pt idx="11375">
                  <c:v>1474403082</c:v>
                </c:pt>
                <c:pt idx="11376">
                  <c:v>1474549019</c:v>
                </c:pt>
                <c:pt idx="11377">
                  <c:v>1474699266</c:v>
                </c:pt>
                <c:pt idx="11378">
                  <c:v>1474821723</c:v>
                </c:pt>
                <c:pt idx="11379">
                  <c:v>1474955330</c:v>
                </c:pt>
                <c:pt idx="11380">
                  <c:v>1475106963</c:v>
                </c:pt>
                <c:pt idx="11381">
                  <c:v>1475269467</c:v>
                </c:pt>
                <c:pt idx="11382">
                  <c:v>1475392319</c:v>
                </c:pt>
                <c:pt idx="11383">
                  <c:v>1475500961</c:v>
                </c:pt>
                <c:pt idx="11384">
                  <c:v>1475654149</c:v>
                </c:pt>
                <c:pt idx="11385">
                  <c:v>1475795648</c:v>
                </c:pt>
                <c:pt idx="11386">
                  <c:v>1475912603</c:v>
                </c:pt>
                <c:pt idx="11387">
                  <c:v>1476068183</c:v>
                </c:pt>
                <c:pt idx="11388">
                  <c:v>1476183683</c:v>
                </c:pt>
                <c:pt idx="11389">
                  <c:v>1476286082</c:v>
                </c:pt>
                <c:pt idx="11390">
                  <c:v>1476441656</c:v>
                </c:pt>
                <c:pt idx="11391">
                  <c:v>1476587768</c:v>
                </c:pt>
                <c:pt idx="11392">
                  <c:v>1476732704</c:v>
                </c:pt>
                <c:pt idx="11393">
                  <c:v>1476844563</c:v>
                </c:pt>
                <c:pt idx="11394">
                  <c:v>1476970608</c:v>
                </c:pt>
                <c:pt idx="11395">
                  <c:v>1477034344</c:v>
                </c:pt>
                <c:pt idx="11396">
                  <c:v>1477157664</c:v>
                </c:pt>
                <c:pt idx="11397">
                  <c:v>1477276462</c:v>
                </c:pt>
                <c:pt idx="11398">
                  <c:v>1477337796</c:v>
                </c:pt>
                <c:pt idx="11399">
                  <c:v>1477438483</c:v>
                </c:pt>
                <c:pt idx="11400">
                  <c:v>1477584200</c:v>
                </c:pt>
                <c:pt idx="11401">
                  <c:v>1477708430</c:v>
                </c:pt>
                <c:pt idx="11402">
                  <c:v>1477846064</c:v>
                </c:pt>
                <c:pt idx="11403">
                  <c:v>1477991811</c:v>
                </c:pt>
                <c:pt idx="11404">
                  <c:v>1478128565</c:v>
                </c:pt>
                <c:pt idx="11405">
                  <c:v>1478266035</c:v>
                </c:pt>
                <c:pt idx="11406">
                  <c:v>1478359711</c:v>
                </c:pt>
                <c:pt idx="11407">
                  <c:v>1478460780</c:v>
                </c:pt>
                <c:pt idx="11408">
                  <c:v>1478599830</c:v>
                </c:pt>
                <c:pt idx="11409">
                  <c:v>1478719697</c:v>
                </c:pt>
                <c:pt idx="11410">
                  <c:v>1478841804</c:v>
                </c:pt>
                <c:pt idx="11411">
                  <c:v>1479021283</c:v>
                </c:pt>
                <c:pt idx="11412">
                  <c:v>1479190088</c:v>
                </c:pt>
                <c:pt idx="11413">
                  <c:v>1479318741</c:v>
                </c:pt>
                <c:pt idx="11414">
                  <c:v>1479472080</c:v>
                </c:pt>
                <c:pt idx="11415">
                  <c:v>1479589066</c:v>
                </c:pt>
                <c:pt idx="11416">
                  <c:v>1479676690</c:v>
                </c:pt>
                <c:pt idx="11417">
                  <c:v>1479853066</c:v>
                </c:pt>
                <c:pt idx="11418">
                  <c:v>1479956666</c:v>
                </c:pt>
                <c:pt idx="11419">
                  <c:v>1480079021</c:v>
                </c:pt>
                <c:pt idx="11420">
                  <c:v>1480197040</c:v>
                </c:pt>
                <c:pt idx="11421">
                  <c:v>1480322494</c:v>
                </c:pt>
                <c:pt idx="11422">
                  <c:v>1480412640</c:v>
                </c:pt>
                <c:pt idx="11423">
                  <c:v>1480516309</c:v>
                </c:pt>
                <c:pt idx="11424">
                  <c:v>1480619145</c:v>
                </c:pt>
                <c:pt idx="11425">
                  <c:v>1480765902</c:v>
                </c:pt>
                <c:pt idx="11426">
                  <c:v>1480942380</c:v>
                </c:pt>
                <c:pt idx="11427">
                  <c:v>1481051775</c:v>
                </c:pt>
                <c:pt idx="11428">
                  <c:v>1481183587</c:v>
                </c:pt>
                <c:pt idx="11429">
                  <c:v>1481341681</c:v>
                </c:pt>
                <c:pt idx="11430">
                  <c:v>1481447265</c:v>
                </c:pt>
                <c:pt idx="11431">
                  <c:v>1481578954</c:v>
                </c:pt>
                <c:pt idx="11432">
                  <c:v>1481731232</c:v>
                </c:pt>
                <c:pt idx="11433">
                  <c:v>1481847292</c:v>
                </c:pt>
                <c:pt idx="11434">
                  <c:v>1481992588</c:v>
                </c:pt>
                <c:pt idx="11435">
                  <c:v>1482089237</c:v>
                </c:pt>
                <c:pt idx="11436">
                  <c:v>1482233686</c:v>
                </c:pt>
                <c:pt idx="11437">
                  <c:v>1482350221</c:v>
                </c:pt>
                <c:pt idx="11438">
                  <c:v>1482458882</c:v>
                </c:pt>
                <c:pt idx="11439">
                  <c:v>1482574600</c:v>
                </c:pt>
                <c:pt idx="11440">
                  <c:v>1482688193</c:v>
                </c:pt>
                <c:pt idx="11441">
                  <c:v>1482808192</c:v>
                </c:pt>
                <c:pt idx="11442">
                  <c:v>1482937231</c:v>
                </c:pt>
                <c:pt idx="11443">
                  <c:v>1483049222</c:v>
                </c:pt>
                <c:pt idx="11444">
                  <c:v>1483172329</c:v>
                </c:pt>
                <c:pt idx="11445">
                  <c:v>1483303388</c:v>
                </c:pt>
                <c:pt idx="11446">
                  <c:v>1483452541</c:v>
                </c:pt>
                <c:pt idx="11447">
                  <c:v>1483585450</c:v>
                </c:pt>
                <c:pt idx="11448">
                  <c:v>1483708525</c:v>
                </c:pt>
                <c:pt idx="11449">
                  <c:v>1483844499</c:v>
                </c:pt>
                <c:pt idx="11450">
                  <c:v>1483952405</c:v>
                </c:pt>
                <c:pt idx="11451">
                  <c:v>1484068393</c:v>
                </c:pt>
                <c:pt idx="11452">
                  <c:v>1484203263</c:v>
                </c:pt>
                <c:pt idx="11453">
                  <c:v>1484344145</c:v>
                </c:pt>
                <c:pt idx="11454">
                  <c:v>1484485642</c:v>
                </c:pt>
                <c:pt idx="11455">
                  <c:v>1484630863</c:v>
                </c:pt>
                <c:pt idx="11456">
                  <c:v>1484758808</c:v>
                </c:pt>
                <c:pt idx="11457">
                  <c:v>1484928655</c:v>
                </c:pt>
                <c:pt idx="11458">
                  <c:v>1485075639</c:v>
                </c:pt>
                <c:pt idx="11459">
                  <c:v>1485204349</c:v>
                </c:pt>
                <c:pt idx="11460">
                  <c:v>1485339936</c:v>
                </c:pt>
                <c:pt idx="11461">
                  <c:v>1485467826</c:v>
                </c:pt>
                <c:pt idx="11462">
                  <c:v>1485576516</c:v>
                </c:pt>
                <c:pt idx="11463">
                  <c:v>1485720146</c:v>
                </c:pt>
                <c:pt idx="11464">
                  <c:v>1485842654</c:v>
                </c:pt>
                <c:pt idx="11465">
                  <c:v>1485966090</c:v>
                </c:pt>
                <c:pt idx="11466">
                  <c:v>1486117246</c:v>
                </c:pt>
                <c:pt idx="11467">
                  <c:v>1486253196</c:v>
                </c:pt>
                <c:pt idx="11468">
                  <c:v>1486372081</c:v>
                </c:pt>
                <c:pt idx="11469">
                  <c:v>1486494846</c:v>
                </c:pt>
                <c:pt idx="11470">
                  <c:v>1486602415</c:v>
                </c:pt>
                <c:pt idx="11471">
                  <c:v>1486742504</c:v>
                </c:pt>
                <c:pt idx="11472">
                  <c:v>1486839530</c:v>
                </c:pt>
                <c:pt idx="11473">
                  <c:v>1486935419</c:v>
                </c:pt>
                <c:pt idx="11474">
                  <c:v>1487096620</c:v>
                </c:pt>
                <c:pt idx="11475">
                  <c:v>1487247356</c:v>
                </c:pt>
                <c:pt idx="11476">
                  <c:v>1487393694</c:v>
                </c:pt>
                <c:pt idx="11477">
                  <c:v>1487501805</c:v>
                </c:pt>
                <c:pt idx="11478">
                  <c:v>1487664506</c:v>
                </c:pt>
                <c:pt idx="11479">
                  <c:v>1487842646</c:v>
                </c:pt>
                <c:pt idx="11480">
                  <c:v>1487966395</c:v>
                </c:pt>
                <c:pt idx="11481">
                  <c:v>1488091135</c:v>
                </c:pt>
                <c:pt idx="11482">
                  <c:v>1488187259</c:v>
                </c:pt>
                <c:pt idx="11483">
                  <c:v>1488319498</c:v>
                </c:pt>
                <c:pt idx="11484">
                  <c:v>1488451285</c:v>
                </c:pt>
                <c:pt idx="11485">
                  <c:v>1488593282</c:v>
                </c:pt>
                <c:pt idx="11486">
                  <c:v>1488748118</c:v>
                </c:pt>
                <c:pt idx="11487">
                  <c:v>1488882336</c:v>
                </c:pt>
                <c:pt idx="11488">
                  <c:v>1488985753</c:v>
                </c:pt>
                <c:pt idx="11489">
                  <c:v>1489113498</c:v>
                </c:pt>
                <c:pt idx="11490">
                  <c:v>1489258615</c:v>
                </c:pt>
                <c:pt idx="11491">
                  <c:v>1489357546</c:v>
                </c:pt>
                <c:pt idx="11492">
                  <c:v>1489451334</c:v>
                </c:pt>
                <c:pt idx="11493">
                  <c:v>1489615520</c:v>
                </c:pt>
                <c:pt idx="11494">
                  <c:v>1489740163</c:v>
                </c:pt>
                <c:pt idx="11495">
                  <c:v>1489866741</c:v>
                </c:pt>
                <c:pt idx="11496">
                  <c:v>1490012868</c:v>
                </c:pt>
                <c:pt idx="11497">
                  <c:v>1490100327</c:v>
                </c:pt>
                <c:pt idx="11498">
                  <c:v>1490236013</c:v>
                </c:pt>
                <c:pt idx="11499">
                  <c:v>1490368744</c:v>
                </c:pt>
                <c:pt idx="11500">
                  <c:v>1490508803</c:v>
                </c:pt>
                <c:pt idx="11501">
                  <c:v>1490630393</c:v>
                </c:pt>
                <c:pt idx="11502">
                  <c:v>1490731082</c:v>
                </c:pt>
                <c:pt idx="11503">
                  <c:v>1490868855</c:v>
                </c:pt>
                <c:pt idx="11504">
                  <c:v>1491027016</c:v>
                </c:pt>
                <c:pt idx="11505">
                  <c:v>1491177487</c:v>
                </c:pt>
                <c:pt idx="11506">
                  <c:v>1491340100</c:v>
                </c:pt>
                <c:pt idx="11507">
                  <c:v>1491515916</c:v>
                </c:pt>
                <c:pt idx="11508">
                  <c:v>1491653006</c:v>
                </c:pt>
                <c:pt idx="11509">
                  <c:v>1491776872</c:v>
                </c:pt>
                <c:pt idx="11510">
                  <c:v>1491905897</c:v>
                </c:pt>
                <c:pt idx="11511">
                  <c:v>1492055570</c:v>
                </c:pt>
                <c:pt idx="11512">
                  <c:v>1492173965</c:v>
                </c:pt>
                <c:pt idx="11513">
                  <c:v>1492336770</c:v>
                </c:pt>
                <c:pt idx="11514">
                  <c:v>1492458799</c:v>
                </c:pt>
                <c:pt idx="11515">
                  <c:v>1492566537</c:v>
                </c:pt>
                <c:pt idx="11516">
                  <c:v>1492697458</c:v>
                </c:pt>
                <c:pt idx="11517">
                  <c:v>1492805980</c:v>
                </c:pt>
                <c:pt idx="11518">
                  <c:v>1492966070</c:v>
                </c:pt>
                <c:pt idx="11519">
                  <c:v>1493103163</c:v>
                </c:pt>
                <c:pt idx="11520">
                  <c:v>1493195276</c:v>
                </c:pt>
                <c:pt idx="11521">
                  <c:v>1493303308</c:v>
                </c:pt>
                <c:pt idx="11522">
                  <c:v>1493397451</c:v>
                </c:pt>
                <c:pt idx="11523">
                  <c:v>1493545406</c:v>
                </c:pt>
                <c:pt idx="11524">
                  <c:v>1493668579</c:v>
                </c:pt>
                <c:pt idx="11525">
                  <c:v>1493800953</c:v>
                </c:pt>
                <c:pt idx="11526">
                  <c:v>1493938436</c:v>
                </c:pt>
                <c:pt idx="11527">
                  <c:v>1494063605</c:v>
                </c:pt>
                <c:pt idx="11528">
                  <c:v>1494154941</c:v>
                </c:pt>
                <c:pt idx="11529">
                  <c:v>1494262311</c:v>
                </c:pt>
                <c:pt idx="11530">
                  <c:v>1494396592</c:v>
                </c:pt>
                <c:pt idx="11531">
                  <c:v>1494534433</c:v>
                </c:pt>
                <c:pt idx="11532">
                  <c:v>1494646754</c:v>
                </c:pt>
                <c:pt idx="11533">
                  <c:v>1494798771</c:v>
                </c:pt>
                <c:pt idx="11534">
                  <c:v>1494938222</c:v>
                </c:pt>
                <c:pt idx="11535">
                  <c:v>1495093735</c:v>
                </c:pt>
                <c:pt idx="11536">
                  <c:v>1495217338</c:v>
                </c:pt>
                <c:pt idx="11537">
                  <c:v>1495345311</c:v>
                </c:pt>
                <c:pt idx="11538">
                  <c:v>1495516123</c:v>
                </c:pt>
                <c:pt idx="11539">
                  <c:v>1495629071</c:v>
                </c:pt>
                <c:pt idx="11540">
                  <c:v>1495762704</c:v>
                </c:pt>
                <c:pt idx="11541">
                  <c:v>1495944493</c:v>
                </c:pt>
                <c:pt idx="11542">
                  <c:v>1496077144</c:v>
                </c:pt>
                <c:pt idx="11543">
                  <c:v>1496196513</c:v>
                </c:pt>
                <c:pt idx="11544">
                  <c:v>1496301816</c:v>
                </c:pt>
                <c:pt idx="11545">
                  <c:v>1496422390</c:v>
                </c:pt>
                <c:pt idx="11546">
                  <c:v>1496566197</c:v>
                </c:pt>
                <c:pt idx="11547">
                  <c:v>1496696809</c:v>
                </c:pt>
                <c:pt idx="11548">
                  <c:v>1496835715</c:v>
                </c:pt>
                <c:pt idx="11549">
                  <c:v>1496959078</c:v>
                </c:pt>
                <c:pt idx="11550">
                  <c:v>1497095248</c:v>
                </c:pt>
                <c:pt idx="11551">
                  <c:v>1497211999</c:v>
                </c:pt>
                <c:pt idx="11552">
                  <c:v>1497350282</c:v>
                </c:pt>
                <c:pt idx="11553">
                  <c:v>1497448485</c:v>
                </c:pt>
                <c:pt idx="11554">
                  <c:v>1497533472</c:v>
                </c:pt>
                <c:pt idx="11555">
                  <c:v>1497658524</c:v>
                </c:pt>
                <c:pt idx="11556">
                  <c:v>1497763504</c:v>
                </c:pt>
                <c:pt idx="11557">
                  <c:v>1497897459</c:v>
                </c:pt>
                <c:pt idx="11558">
                  <c:v>1498030972</c:v>
                </c:pt>
                <c:pt idx="11559">
                  <c:v>1498163212</c:v>
                </c:pt>
                <c:pt idx="11560">
                  <c:v>1498906312</c:v>
                </c:pt>
                <c:pt idx="11561">
                  <c:v>1499045522</c:v>
                </c:pt>
                <c:pt idx="11562">
                  <c:v>1499180515</c:v>
                </c:pt>
                <c:pt idx="11563">
                  <c:v>1499278184</c:v>
                </c:pt>
                <c:pt idx="11564">
                  <c:v>1499432808</c:v>
                </c:pt>
                <c:pt idx="11565">
                  <c:v>1499532436</c:v>
                </c:pt>
                <c:pt idx="11566">
                  <c:v>1499641605</c:v>
                </c:pt>
                <c:pt idx="11567">
                  <c:v>1499717653</c:v>
                </c:pt>
                <c:pt idx="11568">
                  <c:v>1499853429</c:v>
                </c:pt>
                <c:pt idx="11569">
                  <c:v>1500000961</c:v>
                </c:pt>
                <c:pt idx="11570">
                  <c:v>1500120083</c:v>
                </c:pt>
                <c:pt idx="11571">
                  <c:v>1500275472</c:v>
                </c:pt>
                <c:pt idx="11572">
                  <c:v>1500400846</c:v>
                </c:pt>
                <c:pt idx="11573">
                  <c:v>1500564765</c:v>
                </c:pt>
                <c:pt idx="11574">
                  <c:v>1500725090</c:v>
                </c:pt>
                <c:pt idx="11575">
                  <c:v>1500864801</c:v>
                </c:pt>
                <c:pt idx="11576">
                  <c:v>1500985665</c:v>
                </c:pt>
                <c:pt idx="11577">
                  <c:v>1501120445</c:v>
                </c:pt>
                <c:pt idx="11578">
                  <c:v>1501230091</c:v>
                </c:pt>
                <c:pt idx="11579">
                  <c:v>1501363433</c:v>
                </c:pt>
                <c:pt idx="11580">
                  <c:v>1501489748</c:v>
                </c:pt>
                <c:pt idx="11581">
                  <c:v>1501638826</c:v>
                </c:pt>
                <c:pt idx="11582">
                  <c:v>1501734776</c:v>
                </c:pt>
                <c:pt idx="11583">
                  <c:v>1501850638</c:v>
                </c:pt>
                <c:pt idx="11584">
                  <c:v>1501982922</c:v>
                </c:pt>
                <c:pt idx="11585">
                  <c:v>1502132469</c:v>
                </c:pt>
                <c:pt idx="11586">
                  <c:v>1502306563</c:v>
                </c:pt>
                <c:pt idx="11587">
                  <c:v>1502432882</c:v>
                </c:pt>
                <c:pt idx="11588">
                  <c:v>1502505557</c:v>
                </c:pt>
                <c:pt idx="11589">
                  <c:v>1502646249</c:v>
                </c:pt>
                <c:pt idx="11590">
                  <c:v>1502753908</c:v>
                </c:pt>
                <c:pt idx="11591">
                  <c:v>1502837659</c:v>
                </c:pt>
                <c:pt idx="11592">
                  <c:v>1502946944</c:v>
                </c:pt>
                <c:pt idx="11593">
                  <c:v>1503081206</c:v>
                </c:pt>
                <c:pt idx="11594">
                  <c:v>1503173304</c:v>
                </c:pt>
                <c:pt idx="11595">
                  <c:v>1503307608</c:v>
                </c:pt>
                <c:pt idx="11596">
                  <c:v>1503426771</c:v>
                </c:pt>
                <c:pt idx="11597">
                  <c:v>1503559687</c:v>
                </c:pt>
                <c:pt idx="11598">
                  <c:v>1503700571</c:v>
                </c:pt>
                <c:pt idx="11599">
                  <c:v>1503831340</c:v>
                </c:pt>
                <c:pt idx="11600">
                  <c:v>1503894048</c:v>
                </c:pt>
                <c:pt idx="11601">
                  <c:v>1504002919</c:v>
                </c:pt>
                <c:pt idx="11602">
                  <c:v>1504155731</c:v>
                </c:pt>
                <c:pt idx="11603">
                  <c:v>1504279383</c:v>
                </c:pt>
                <c:pt idx="11604">
                  <c:v>1504430863</c:v>
                </c:pt>
                <c:pt idx="11605">
                  <c:v>1504587194</c:v>
                </c:pt>
                <c:pt idx="11606">
                  <c:v>1504737806</c:v>
                </c:pt>
                <c:pt idx="11607">
                  <c:v>1504859942</c:v>
                </c:pt>
                <c:pt idx="11608">
                  <c:v>1505006315</c:v>
                </c:pt>
                <c:pt idx="11609">
                  <c:v>1505111112</c:v>
                </c:pt>
                <c:pt idx="11610">
                  <c:v>1505219039</c:v>
                </c:pt>
                <c:pt idx="11611">
                  <c:v>1505378797</c:v>
                </c:pt>
                <c:pt idx="11612">
                  <c:v>1505519469</c:v>
                </c:pt>
                <c:pt idx="11613">
                  <c:v>1505643052</c:v>
                </c:pt>
                <c:pt idx="11614">
                  <c:v>1505767470</c:v>
                </c:pt>
                <c:pt idx="11615">
                  <c:v>1505891247</c:v>
                </c:pt>
                <c:pt idx="11616">
                  <c:v>1505999662</c:v>
                </c:pt>
                <c:pt idx="11617">
                  <c:v>1506144677</c:v>
                </c:pt>
                <c:pt idx="11618">
                  <c:v>1506282409</c:v>
                </c:pt>
                <c:pt idx="11619">
                  <c:v>1506444102</c:v>
                </c:pt>
                <c:pt idx="11620">
                  <c:v>1506562961</c:v>
                </c:pt>
                <c:pt idx="11621">
                  <c:v>1506713306</c:v>
                </c:pt>
                <c:pt idx="11622">
                  <c:v>1506886747</c:v>
                </c:pt>
                <c:pt idx="11623">
                  <c:v>1507014548</c:v>
                </c:pt>
                <c:pt idx="11624">
                  <c:v>1507165554</c:v>
                </c:pt>
                <c:pt idx="11625">
                  <c:v>1507300143</c:v>
                </c:pt>
                <c:pt idx="11626">
                  <c:v>1507413226</c:v>
                </c:pt>
                <c:pt idx="11627">
                  <c:v>1507542664</c:v>
                </c:pt>
                <c:pt idx="11628">
                  <c:v>1507666142</c:v>
                </c:pt>
                <c:pt idx="11629">
                  <c:v>1507783358</c:v>
                </c:pt>
                <c:pt idx="11630">
                  <c:v>1507905563</c:v>
                </c:pt>
                <c:pt idx="11631">
                  <c:v>1508022592</c:v>
                </c:pt>
                <c:pt idx="11632">
                  <c:v>1508137973</c:v>
                </c:pt>
                <c:pt idx="11633">
                  <c:v>1508252245</c:v>
                </c:pt>
                <c:pt idx="11634">
                  <c:v>1508373787</c:v>
                </c:pt>
                <c:pt idx="11635">
                  <c:v>1508531398</c:v>
                </c:pt>
                <c:pt idx="11636">
                  <c:v>1508618132</c:v>
                </c:pt>
                <c:pt idx="11637">
                  <c:v>1508765081</c:v>
                </c:pt>
                <c:pt idx="11638">
                  <c:v>1508887463</c:v>
                </c:pt>
                <c:pt idx="11639">
                  <c:v>1508994832</c:v>
                </c:pt>
                <c:pt idx="11640">
                  <c:v>1509095668</c:v>
                </c:pt>
                <c:pt idx="11641">
                  <c:v>1509206223</c:v>
                </c:pt>
                <c:pt idx="11642">
                  <c:v>1509336688</c:v>
                </c:pt>
                <c:pt idx="11643">
                  <c:v>1509448078</c:v>
                </c:pt>
                <c:pt idx="11644">
                  <c:v>1509550747</c:v>
                </c:pt>
                <c:pt idx="11645">
                  <c:v>1509642592</c:v>
                </c:pt>
                <c:pt idx="11646">
                  <c:v>1509784446</c:v>
                </c:pt>
                <c:pt idx="11647">
                  <c:v>1509948561</c:v>
                </c:pt>
                <c:pt idx="11648">
                  <c:v>1510053465</c:v>
                </c:pt>
                <c:pt idx="11649">
                  <c:v>1510184394</c:v>
                </c:pt>
                <c:pt idx="11650">
                  <c:v>1510256778</c:v>
                </c:pt>
                <c:pt idx="11651">
                  <c:v>1510409700</c:v>
                </c:pt>
                <c:pt idx="11652">
                  <c:v>1510556655</c:v>
                </c:pt>
                <c:pt idx="11653">
                  <c:v>1510706149</c:v>
                </c:pt>
                <c:pt idx="11654">
                  <c:v>1510823136</c:v>
                </c:pt>
                <c:pt idx="11655">
                  <c:v>1510939041</c:v>
                </c:pt>
                <c:pt idx="11656">
                  <c:v>1511075123</c:v>
                </c:pt>
                <c:pt idx="11657">
                  <c:v>1511193416</c:v>
                </c:pt>
                <c:pt idx="11658">
                  <c:v>1511301580</c:v>
                </c:pt>
                <c:pt idx="11659">
                  <c:v>1511430911</c:v>
                </c:pt>
                <c:pt idx="11660">
                  <c:v>1511575307</c:v>
                </c:pt>
                <c:pt idx="11661">
                  <c:v>1511703657</c:v>
                </c:pt>
                <c:pt idx="11662">
                  <c:v>1511848928</c:v>
                </c:pt>
                <c:pt idx="11663">
                  <c:v>1511987807</c:v>
                </c:pt>
                <c:pt idx="11664">
                  <c:v>1512089271</c:v>
                </c:pt>
                <c:pt idx="11665">
                  <c:v>1512248354</c:v>
                </c:pt>
                <c:pt idx="11666">
                  <c:v>1512353372</c:v>
                </c:pt>
                <c:pt idx="11667">
                  <c:v>1512452520</c:v>
                </c:pt>
                <c:pt idx="11668">
                  <c:v>1512615022</c:v>
                </c:pt>
                <c:pt idx="11669">
                  <c:v>1512790097</c:v>
                </c:pt>
                <c:pt idx="11670">
                  <c:v>1512948629</c:v>
                </c:pt>
                <c:pt idx="11671">
                  <c:v>1513085516</c:v>
                </c:pt>
                <c:pt idx="11672">
                  <c:v>1513245070</c:v>
                </c:pt>
                <c:pt idx="11673">
                  <c:v>1513377548</c:v>
                </c:pt>
                <c:pt idx="11674">
                  <c:v>1513514362</c:v>
                </c:pt>
                <c:pt idx="11675">
                  <c:v>1513634530</c:v>
                </c:pt>
                <c:pt idx="11676">
                  <c:v>1513778193</c:v>
                </c:pt>
                <c:pt idx="11677">
                  <c:v>1513919104</c:v>
                </c:pt>
                <c:pt idx="11678">
                  <c:v>1514055478</c:v>
                </c:pt>
                <c:pt idx="11679">
                  <c:v>1514182966</c:v>
                </c:pt>
                <c:pt idx="11680">
                  <c:v>1514311971</c:v>
                </c:pt>
                <c:pt idx="11681">
                  <c:v>1514422627</c:v>
                </c:pt>
                <c:pt idx="11682">
                  <c:v>1514530638</c:v>
                </c:pt>
                <c:pt idx="11683">
                  <c:v>1514709275</c:v>
                </c:pt>
                <c:pt idx="11684">
                  <c:v>1514824854</c:v>
                </c:pt>
                <c:pt idx="11685">
                  <c:v>1514911213</c:v>
                </c:pt>
                <c:pt idx="11686">
                  <c:v>1515030583</c:v>
                </c:pt>
                <c:pt idx="11687">
                  <c:v>1515167769</c:v>
                </c:pt>
                <c:pt idx="11688">
                  <c:v>1515305099</c:v>
                </c:pt>
                <c:pt idx="11689">
                  <c:v>1515460976</c:v>
                </c:pt>
                <c:pt idx="11690">
                  <c:v>1515569265</c:v>
                </c:pt>
                <c:pt idx="11691">
                  <c:v>1515687789</c:v>
                </c:pt>
                <c:pt idx="11692">
                  <c:v>1515775314</c:v>
                </c:pt>
                <c:pt idx="11693">
                  <c:v>1515889249</c:v>
                </c:pt>
                <c:pt idx="11694">
                  <c:v>1516025995</c:v>
                </c:pt>
                <c:pt idx="11695">
                  <c:v>1516136063</c:v>
                </c:pt>
                <c:pt idx="11696">
                  <c:v>1516252606</c:v>
                </c:pt>
                <c:pt idx="11697">
                  <c:v>1516394465</c:v>
                </c:pt>
                <c:pt idx="11698">
                  <c:v>1516532349</c:v>
                </c:pt>
                <c:pt idx="11699">
                  <c:v>1516664846</c:v>
                </c:pt>
                <c:pt idx="11700">
                  <c:v>1516818410</c:v>
                </c:pt>
                <c:pt idx="11701">
                  <c:v>1516987207</c:v>
                </c:pt>
                <c:pt idx="11702">
                  <c:v>1517126438</c:v>
                </c:pt>
                <c:pt idx="11703">
                  <c:v>1517252442</c:v>
                </c:pt>
                <c:pt idx="11704">
                  <c:v>1517368449</c:v>
                </c:pt>
                <c:pt idx="11705">
                  <c:v>1517522521</c:v>
                </c:pt>
                <c:pt idx="11706">
                  <c:v>1517641849</c:v>
                </c:pt>
                <c:pt idx="11707">
                  <c:v>1517756314</c:v>
                </c:pt>
                <c:pt idx="11708">
                  <c:v>1517880591</c:v>
                </c:pt>
                <c:pt idx="11709">
                  <c:v>1517999006</c:v>
                </c:pt>
                <c:pt idx="11710">
                  <c:v>1518075544</c:v>
                </c:pt>
                <c:pt idx="11711">
                  <c:v>1518242197</c:v>
                </c:pt>
                <c:pt idx="11712">
                  <c:v>1518398056</c:v>
                </c:pt>
                <c:pt idx="11713">
                  <c:v>1518537408</c:v>
                </c:pt>
                <c:pt idx="11714">
                  <c:v>1518677105</c:v>
                </c:pt>
                <c:pt idx="11715">
                  <c:v>1518793814</c:v>
                </c:pt>
                <c:pt idx="11716">
                  <c:v>1518919007</c:v>
                </c:pt>
                <c:pt idx="11717">
                  <c:v>1519058316</c:v>
                </c:pt>
                <c:pt idx="11718">
                  <c:v>1519186629</c:v>
                </c:pt>
                <c:pt idx="11719">
                  <c:v>1519352359</c:v>
                </c:pt>
                <c:pt idx="11720">
                  <c:v>1519482172</c:v>
                </c:pt>
                <c:pt idx="11721">
                  <c:v>1519582161</c:v>
                </c:pt>
                <c:pt idx="11722">
                  <c:v>1519669408</c:v>
                </c:pt>
                <c:pt idx="11723">
                  <c:v>1519779604</c:v>
                </c:pt>
                <c:pt idx="11724">
                  <c:v>1519931657</c:v>
                </c:pt>
                <c:pt idx="11725">
                  <c:v>1520059792</c:v>
                </c:pt>
                <c:pt idx="11726">
                  <c:v>1520172116</c:v>
                </c:pt>
                <c:pt idx="11727">
                  <c:v>1520344651</c:v>
                </c:pt>
                <c:pt idx="11728">
                  <c:v>1520503985</c:v>
                </c:pt>
                <c:pt idx="11729">
                  <c:v>1520652000</c:v>
                </c:pt>
                <c:pt idx="11730">
                  <c:v>1520756476</c:v>
                </c:pt>
                <c:pt idx="11731">
                  <c:v>1520888636</c:v>
                </c:pt>
                <c:pt idx="11732">
                  <c:v>1521070706</c:v>
                </c:pt>
                <c:pt idx="11733">
                  <c:v>1521204120</c:v>
                </c:pt>
                <c:pt idx="11734">
                  <c:v>1521350156</c:v>
                </c:pt>
                <c:pt idx="11735">
                  <c:v>1521485438</c:v>
                </c:pt>
                <c:pt idx="11736">
                  <c:v>1521631336</c:v>
                </c:pt>
                <c:pt idx="11737">
                  <c:v>1521721093</c:v>
                </c:pt>
                <c:pt idx="11738">
                  <c:v>1521841860</c:v>
                </c:pt>
                <c:pt idx="11739">
                  <c:v>1522007450</c:v>
                </c:pt>
                <c:pt idx="11740">
                  <c:v>1522158588</c:v>
                </c:pt>
                <c:pt idx="11741">
                  <c:v>1522291611</c:v>
                </c:pt>
                <c:pt idx="11742">
                  <c:v>1522404308</c:v>
                </c:pt>
                <c:pt idx="11743">
                  <c:v>1522548208</c:v>
                </c:pt>
                <c:pt idx="11744">
                  <c:v>1522645382</c:v>
                </c:pt>
                <c:pt idx="11745">
                  <c:v>1522769355</c:v>
                </c:pt>
                <c:pt idx="11746">
                  <c:v>1522887445</c:v>
                </c:pt>
                <c:pt idx="11747">
                  <c:v>1522972963</c:v>
                </c:pt>
                <c:pt idx="11748">
                  <c:v>1523104923</c:v>
                </c:pt>
                <c:pt idx="11749">
                  <c:v>1523243806</c:v>
                </c:pt>
                <c:pt idx="11750">
                  <c:v>1523364223</c:v>
                </c:pt>
                <c:pt idx="11751">
                  <c:v>1523505988</c:v>
                </c:pt>
                <c:pt idx="11752">
                  <c:v>1523641660</c:v>
                </c:pt>
                <c:pt idx="11753">
                  <c:v>1523751082</c:v>
                </c:pt>
                <c:pt idx="11754">
                  <c:v>1523940205</c:v>
                </c:pt>
                <c:pt idx="11755">
                  <c:v>1524021722</c:v>
                </c:pt>
                <c:pt idx="11756">
                  <c:v>1524175641</c:v>
                </c:pt>
                <c:pt idx="11757">
                  <c:v>1524345202</c:v>
                </c:pt>
                <c:pt idx="11758">
                  <c:v>1524451835</c:v>
                </c:pt>
                <c:pt idx="11759">
                  <c:v>1524587628</c:v>
                </c:pt>
                <c:pt idx="11760">
                  <c:v>1524719525</c:v>
                </c:pt>
                <c:pt idx="11761">
                  <c:v>1524854474</c:v>
                </c:pt>
                <c:pt idx="11762">
                  <c:v>1524990984</c:v>
                </c:pt>
                <c:pt idx="11763">
                  <c:v>1525123360</c:v>
                </c:pt>
                <c:pt idx="11764">
                  <c:v>1525198960</c:v>
                </c:pt>
                <c:pt idx="11765">
                  <c:v>1525360573</c:v>
                </c:pt>
                <c:pt idx="11766">
                  <c:v>1525488387</c:v>
                </c:pt>
                <c:pt idx="11767">
                  <c:v>1525612482</c:v>
                </c:pt>
                <c:pt idx="11768">
                  <c:v>1525749859</c:v>
                </c:pt>
                <c:pt idx="11769">
                  <c:v>1525869313</c:v>
                </c:pt>
                <c:pt idx="11770">
                  <c:v>1526024033</c:v>
                </c:pt>
                <c:pt idx="11771">
                  <c:v>1526202437</c:v>
                </c:pt>
                <c:pt idx="11772">
                  <c:v>1526350422</c:v>
                </c:pt>
                <c:pt idx="11773">
                  <c:v>1526462538</c:v>
                </c:pt>
                <c:pt idx="11774">
                  <c:v>1526582697</c:v>
                </c:pt>
                <c:pt idx="11775">
                  <c:v>1526725172</c:v>
                </c:pt>
                <c:pt idx="11776">
                  <c:v>1526891909</c:v>
                </c:pt>
                <c:pt idx="11777">
                  <c:v>1527016697</c:v>
                </c:pt>
                <c:pt idx="11778">
                  <c:v>1527139534</c:v>
                </c:pt>
                <c:pt idx="11779">
                  <c:v>1527221770</c:v>
                </c:pt>
                <c:pt idx="11780">
                  <c:v>1527335135</c:v>
                </c:pt>
                <c:pt idx="11781">
                  <c:v>1527468257</c:v>
                </c:pt>
                <c:pt idx="11782">
                  <c:v>1527627122</c:v>
                </c:pt>
                <c:pt idx="11783">
                  <c:v>1527752917</c:v>
                </c:pt>
                <c:pt idx="11784">
                  <c:v>1527879274</c:v>
                </c:pt>
                <c:pt idx="11785">
                  <c:v>1527976410</c:v>
                </c:pt>
                <c:pt idx="11786">
                  <c:v>1528024609</c:v>
                </c:pt>
                <c:pt idx="11787">
                  <c:v>1528145668</c:v>
                </c:pt>
                <c:pt idx="11788">
                  <c:v>1528288816</c:v>
                </c:pt>
                <c:pt idx="11789">
                  <c:v>1528356619</c:v>
                </c:pt>
                <c:pt idx="11790">
                  <c:v>1528443943</c:v>
                </c:pt>
                <c:pt idx="11791">
                  <c:v>1528588365</c:v>
                </c:pt>
                <c:pt idx="11792">
                  <c:v>1528695403</c:v>
                </c:pt>
                <c:pt idx="11793">
                  <c:v>1528845592</c:v>
                </c:pt>
                <c:pt idx="11794">
                  <c:v>1528973318</c:v>
                </c:pt>
                <c:pt idx="11795">
                  <c:v>1529098465</c:v>
                </c:pt>
                <c:pt idx="11796">
                  <c:v>1529236366</c:v>
                </c:pt>
                <c:pt idx="11797">
                  <c:v>1529350235</c:v>
                </c:pt>
                <c:pt idx="11798">
                  <c:v>1529420684</c:v>
                </c:pt>
                <c:pt idx="11799">
                  <c:v>1529512233</c:v>
                </c:pt>
                <c:pt idx="11800">
                  <c:v>1529674374</c:v>
                </c:pt>
                <c:pt idx="11801">
                  <c:v>1529812664</c:v>
                </c:pt>
                <c:pt idx="11802">
                  <c:v>1529962274</c:v>
                </c:pt>
                <c:pt idx="11803">
                  <c:v>1530112065</c:v>
                </c:pt>
                <c:pt idx="11804">
                  <c:v>1530236836</c:v>
                </c:pt>
                <c:pt idx="11805">
                  <c:v>1530359626</c:v>
                </c:pt>
                <c:pt idx="11806">
                  <c:v>1530527297</c:v>
                </c:pt>
                <c:pt idx="11807">
                  <c:v>1530649202</c:v>
                </c:pt>
                <c:pt idx="11808">
                  <c:v>1530745537</c:v>
                </c:pt>
                <c:pt idx="11809">
                  <c:v>1530875025</c:v>
                </c:pt>
                <c:pt idx="11810">
                  <c:v>1531010806</c:v>
                </c:pt>
                <c:pt idx="11811">
                  <c:v>1531159562</c:v>
                </c:pt>
                <c:pt idx="11812">
                  <c:v>1531317037</c:v>
                </c:pt>
                <c:pt idx="11813">
                  <c:v>1531438420</c:v>
                </c:pt>
                <c:pt idx="11814">
                  <c:v>1531559395</c:v>
                </c:pt>
                <c:pt idx="11815">
                  <c:v>1531671743</c:v>
                </c:pt>
                <c:pt idx="11816">
                  <c:v>1531791535</c:v>
                </c:pt>
                <c:pt idx="11817">
                  <c:v>1531929545</c:v>
                </c:pt>
                <c:pt idx="11818">
                  <c:v>1532043449</c:v>
                </c:pt>
                <c:pt idx="11819">
                  <c:v>1532193039</c:v>
                </c:pt>
                <c:pt idx="11820">
                  <c:v>1532332664</c:v>
                </c:pt>
                <c:pt idx="11821">
                  <c:v>1532433577</c:v>
                </c:pt>
                <c:pt idx="11822">
                  <c:v>1532559803</c:v>
                </c:pt>
                <c:pt idx="11823">
                  <c:v>1532728553</c:v>
                </c:pt>
                <c:pt idx="11824">
                  <c:v>1532858263</c:v>
                </c:pt>
                <c:pt idx="11825">
                  <c:v>1532983845</c:v>
                </c:pt>
                <c:pt idx="11826">
                  <c:v>1533095659</c:v>
                </c:pt>
                <c:pt idx="11827">
                  <c:v>1533225724</c:v>
                </c:pt>
                <c:pt idx="11828">
                  <c:v>1533344809</c:v>
                </c:pt>
                <c:pt idx="11829">
                  <c:v>1533471482</c:v>
                </c:pt>
                <c:pt idx="11830">
                  <c:v>1533584107</c:v>
                </c:pt>
                <c:pt idx="11831">
                  <c:v>1533729263</c:v>
                </c:pt>
                <c:pt idx="11832">
                  <c:v>1533874644</c:v>
                </c:pt>
                <c:pt idx="11833">
                  <c:v>1534014374</c:v>
                </c:pt>
                <c:pt idx="11834">
                  <c:v>1534136758</c:v>
                </c:pt>
                <c:pt idx="11835">
                  <c:v>1534256380</c:v>
                </c:pt>
                <c:pt idx="11836">
                  <c:v>1534384031</c:v>
                </c:pt>
                <c:pt idx="11837">
                  <c:v>1534506754</c:v>
                </c:pt>
                <c:pt idx="11838">
                  <c:v>1534627654</c:v>
                </c:pt>
                <c:pt idx="11839">
                  <c:v>1534780842</c:v>
                </c:pt>
                <c:pt idx="11840">
                  <c:v>1534907786</c:v>
                </c:pt>
                <c:pt idx="11841">
                  <c:v>1535029299</c:v>
                </c:pt>
                <c:pt idx="11842">
                  <c:v>1535108063</c:v>
                </c:pt>
                <c:pt idx="11843">
                  <c:v>1535280538</c:v>
                </c:pt>
                <c:pt idx="11844">
                  <c:v>1535406374</c:v>
                </c:pt>
                <c:pt idx="11845">
                  <c:v>1535533665</c:v>
                </c:pt>
                <c:pt idx="11846">
                  <c:v>1535686618</c:v>
                </c:pt>
                <c:pt idx="11847">
                  <c:v>1535817298</c:v>
                </c:pt>
                <c:pt idx="11848">
                  <c:v>1535969892</c:v>
                </c:pt>
                <c:pt idx="11849">
                  <c:v>1536121106</c:v>
                </c:pt>
                <c:pt idx="11850">
                  <c:v>1536245406</c:v>
                </c:pt>
                <c:pt idx="11851">
                  <c:v>1536376813</c:v>
                </c:pt>
                <c:pt idx="11852">
                  <c:v>1536527853</c:v>
                </c:pt>
                <c:pt idx="11853">
                  <c:v>1536668712</c:v>
                </c:pt>
                <c:pt idx="11854">
                  <c:v>1536783646</c:v>
                </c:pt>
                <c:pt idx="11855">
                  <c:v>1536897490</c:v>
                </c:pt>
                <c:pt idx="11856">
                  <c:v>1537038104</c:v>
                </c:pt>
                <c:pt idx="11857">
                  <c:v>1537191680</c:v>
                </c:pt>
                <c:pt idx="11858">
                  <c:v>1537322461</c:v>
                </c:pt>
                <c:pt idx="11859">
                  <c:v>1537460007</c:v>
                </c:pt>
                <c:pt idx="11860">
                  <c:v>1537586763</c:v>
                </c:pt>
                <c:pt idx="11861">
                  <c:v>1537753899</c:v>
                </c:pt>
                <c:pt idx="11862">
                  <c:v>1537855666</c:v>
                </c:pt>
                <c:pt idx="11863">
                  <c:v>1537992979</c:v>
                </c:pt>
                <c:pt idx="11864">
                  <c:v>1538164877</c:v>
                </c:pt>
                <c:pt idx="11865">
                  <c:v>1538305013</c:v>
                </c:pt>
                <c:pt idx="11866">
                  <c:v>1538442349</c:v>
                </c:pt>
                <c:pt idx="11867">
                  <c:v>1538569234</c:v>
                </c:pt>
                <c:pt idx="11868">
                  <c:v>1538701958</c:v>
                </c:pt>
                <c:pt idx="11869">
                  <c:v>1538841623</c:v>
                </c:pt>
                <c:pt idx="11870">
                  <c:v>1538966655</c:v>
                </c:pt>
                <c:pt idx="11871">
                  <c:v>1539086344</c:v>
                </c:pt>
                <c:pt idx="11872">
                  <c:v>1539210449</c:v>
                </c:pt>
                <c:pt idx="11873">
                  <c:v>1539333537</c:v>
                </c:pt>
                <c:pt idx="11874">
                  <c:v>1539499915</c:v>
                </c:pt>
                <c:pt idx="11875">
                  <c:v>1539647421</c:v>
                </c:pt>
                <c:pt idx="11876">
                  <c:v>1539763259</c:v>
                </c:pt>
                <c:pt idx="11877">
                  <c:v>1539901908</c:v>
                </c:pt>
                <c:pt idx="11878">
                  <c:v>1539992138</c:v>
                </c:pt>
                <c:pt idx="11879">
                  <c:v>1540114501</c:v>
                </c:pt>
                <c:pt idx="11880">
                  <c:v>1540273461</c:v>
                </c:pt>
                <c:pt idx="11881">
                  <c:v>1540358199</c:v>
                </c:pt>
                <c:pt idx="11882">
                  <c:v>1540467233</c:v>
                </c:pt>
                <c:pt idx="11883">
                  <c:v>1540611265</c:v>
                </c:pt>
                <c:pt idx="11884">
                  <c:v>1540761642</c:v>
                </c:pt>
                <c:pt idx="11885">
                  <c:v>1540922998</c:v>
                </c:pt>
                <c:pt idx="11886">
                  <c:v>1541051571</c:v>
                </c:pt>
                <c:pt idx="11887">
                  <c:v>1541158194</c:v>
                </c:pt>
                <c:pt idx="11888">
                  <c:v>1541257286</c:v>
                </c:pt>
                <c:pt idx="11889">
                  <c:v>1541388443</c:v>
                </c:pt>
                <c:pt idx="11890">
                  <c:v>1541498138</c:v>
                </c:pt>
                <c:pt idx="11891">
                  <c:v>1541631964</c:v>
                </c:pt>
                <c:pt idx="11892">
                  <c:v>1541735752</c:v>
                </c:pt>
                <c:pt idx="11893">
                  <c:v>1541892704</c:v>
                </c:pt>
                <c:pt idx="11894">
                  <c:v>1542074081</c:v>
                </c:pt>
                <c:pt idx="11895">
                  <c:v>1542230554</c:v>
                </c:pt>
                <c:pt idx="11896">
                  <c:v>1542444994</c:v>
                </c:pt>
                <c:pt idx="11897">
                  <c:v>1542600274</c:v>
                </c:pt>
                <c:pt idx="11898">
                  <c:v>1542747790</c:v>
                </c:pt>
                <c:pt idx="11899">
                  <c:v>1542869048</c:v>
                </c:pt>
                <c:pt idx="11900">
                  <c:v>1543033517</c:v>
                </c:pt>
                <c:pt idx="11901">
                  <c:v>1543147519</c:v>
                </c:pt>
                <c:pt idx="11902">
                  <c:v>1543278199</c:v>
                </c:pt>
                <c:pt idx="11903">
                  <c:v>1543442559</c:v>
                </c:pt>
                <c:pt idx="11904">
                  <c:v>1543557870</c:v>
                </c:pt>
                <c:pt idx="11905">
                  <c:v>1543620721</c:v>
                </c:pt>
                <c:pt idx="11906">
                  <c:v>1543755721</c:v>
                </c:pt>
                <c:pt idx="11907">
                  <c:v>1543885256</c:v>
                </c:pt>
                <c:pt idx="11908">
                  <c:v>1544031354</c:v>
                </c:pt>
                <c:pt idx="11909">
                  <c:v>1544164017</c:v>
                </c:pt>
                <c:pt idx="11910">
                  <c:v>1544247913</c:v>
                </c:pt>
                <c:pt idx="11911">
                  <c:v>1544376341</c:v>
                </c:pt>
                <c:pt idx="11912">
                  <c:v>1544560885</c:v>
                </c:pt>
                <c:pt idx="11913">
                  <c:v>1544719860</c:v>
                </c:pt>
                <c:pt idx="11914">
                  <c:v>1544879122</c:v>
                </c:pt>
                <c:pt idx="11915">
                  <c:v>1545019680</c:v>
                </c:pt>
                <c:pt idx="11916">
                  <c:v>1545129788</c:v>
                </c:pt>
                <c:pt idx="11917">
                  <c:v>1545221167</c:v>
                </c:pt>
                <c:pt idx="11918">
                  <c:v>1545353419</c:v>
                </c:pt>
                <c:pt idx="11919">
                  <c:v>1545498446</c:v>
                </c:pt>
                <c:pt idx="11920">
                  <c:v>1545637669</c:v>
                </c:pt>
                <c:pt idx="11921">
                  <c:v>1545774650</c:v>
                </c:pt>
                <c:pt idx="11922">
                  <c:v>1545900999</c:v>
                </c:pt>
                <c:pt idx="11923">
                  <c:v>1546024264</c:v>
                </c:pt>
                <c:pt idx="11924">
                  <c:v>1546154485</c:v>
                </c:pt>
                <c:pt idx="11925">
                  <c:v>1546256158</c:v>
                </c:pt>
                <c:pt idx="11926">
                  <c:v>1546353725</c:v>
                </c:pt>
                <c:pt idx="11927">
                  <c:v>1546497011</c:v>
                </c:pt>
                <c:pt idx="11928">
                  <c:v>1546640437</c:v>
                </c:pt>
                <c:pt idx="11929">
                  <c:v>1546790318</c:v>
                </c:pt>
                <c:pt idx="11930">
                  <c:v>1546948870</c:v>
                </c:pt>
                <c:pt idx="11931">
                  <c:v>1547114105</c:v>
                </c:pt>
                <c:pt idx="11932">
                  <c:v>1547222504</c:v>
                </c:pt>
                <c:pt idx="11933">
                  <c:v>1547305717</c:v>
                </c:pt>
                <c:pt idx="11934">
                  <c:v>1547423273</c:v>
                </c:pt>
                <c:pt idx="11935">
                  <c:v>1547570415</c:v>
                </c:pt>
                <c:pt idx="11936">
                  <c:v>1547700168</c:v>
                </c:pt>
                <c:pt idx="11937">
                  <c:v>1547825807</c:v>
                </c:pt>
                <c:pt idx="11938">
                  <c:v>1547945213</c:v>
                </c:pt>
                <c:pt idx="11939">
                  <c:v>1548086378</c:v>
                </c:pt>
                <c:pt idx="11940">
                  <c:v>1548212205</c:v>
                </c:pt>
                <c:pt idx="11941">
                  <c:v>1548353047</c:v>
                </c:pt>
                <c:pt idx="11942">
                  <c:v>1548444003</c:v>
                </c:pt>
                <c:pt idx="11943">
                  <c:v>1548548584</c:v>
                </c:pt>
                <c:pt idx="11944">
                  <c:v>1548666177</c:v>
                </c:pt>
                <c:pt idx="11945">
                  <c:v>1548772905</c:v>
                </c:pt>
                <c:pt idx="11946">
                  <c:v>1548942108</c:v>
                </c:pt>
                <c:pt idx="11947">
                  <c:v>1549075332</c:v>
                </c:pt>
                <c:pt idx="11948">
                  <c:v>1549194132</c:v>
                </c:pt>
                <c:pt idx="11949">
                  <c:v>1549319639</c:v>
                </c:pt>
                <c:pt idx="11950">
                  <c:v>1549458287</c:v>
                </c:pt>
                <c:pt idx="11951">
                  <c:v>1549537152</c:v>
                </c:pt>
                <c:pt idx="11952">
                  <c:v>1549668299</c:v>
                </c:pt>
                <c:pt idx="11953">
                  <c:v>1549837038</c:v>
                </c:pt>
                <c:pt idx="11954">
                  <c:v>1549957923</c:v>
                </c:pt>
                <c:pt idx="11955">
                  <c:v>1550095505</c:v>
                </c:pt>
                <c:pt idx="11956">
                  <c:v>1550191466</c:v>
                </c:pt>
                <c:pt idx="11957">
                  <c:v>1550297816</c:v>
                </c:pt>
                <c:pt idx="11958">
                  <c:v>1550434891</c:v>
                </c:pt>
                <c:pt idx="11959">
                  <c:v>1550527118</c:v>
                </c:pt>
                <c:pt idx="11960">
                  <c:v>1550633689</c:v>
                </c:pt>
                <c:pt idx="11961">
                  <c:v>1550734106</c:v>
                </c:pt>
                <c:pt idx="11962">
                  <c:v>1550875831</c:v>
                </c:pt>
                <c:pt idx="11963">
                  <c:v>1551003894</c:v>
                </c:pt>
                <c:pt idx="11964">
                  <c:v>1551124300</c:v>
                </c:pt>
                <c:pt idx="11965">
                  <c:v>1551275510</c:v>
                </c:pt>
                <c:pt idx="11966">
                  <c:v>1551408178</c:v>
                </c:pt>
                <c:pt idx="11967">
                  <c:v>1551601942</c:v>
                </c:pt>
                <c:pt idx="11968">
                  <c:v>1551761010</c:v>
                </c:pt>
                <c:pt idx="11969">
                  <c:v>1551883602</c:v>
                </c:pt>
                <c:pt idx="11970">
                  <c:v>1551983863</c:v>
                </c:pt>
                <c:pt idx="11971">
                  <c:v>1552123567</c:v>
                </c:pt>
                <c:pt idx="11972">
                  <c:v>1552272077</c:v>
                </c:pt>
                <c:pt idx="11973">
                  <c:v>1552410632</c:v>
                </c:pt>
                <c:pt idx="11974">
                  <c:v>1552525085</c:v>
                </c:pt>
                <c:pt idx="11975">
                  <c:v>1552642125</c:v>
                </c:pt>
                <c:pt idx="11976">
                  <c:v>1552732313</c:v>
                </c:pt>
                <c:pt idx="11977">
                  <c:v>1552848978</c:v>
                </c:pt>
                <c:pt idx="11978">
                  <c:v>1552964921</c:v>
                </c:pt>
                <c:pt idx="11979">
                  <c:v>1553120412</c:v>
                </c:pt>
                <c:pt idx="11980">
                  <c:v>1553278968</c:v>
                </c:pt>
                <c:pt idx="11981">
                  <c:v>1553389658</c:v>
                </c:pt>
                <c:pt idx="11982">
                  <c:v>1553486752</c:v>
                </c:pt>
                <c:pt idx="11983">
                  <c:v>1553564992</c:v>
                </c:pt>
                <c:pt idx="11984">
                  <c:v>1553647900</c:v>
                </c:pt>
                <c:pt idx="11985">
                  <c:v>1553802450</c:v>
                </c:pt>
                <c:pt idx="11986">
                  <c:v>1553893310</c:v>
                </c:pt>
                <c:pt idx="11987">
                  <c:v>1553997139</c:v>
                </c:pt>
                <c:pt idx="11988">
                  <c:v>1554133982</c:v>
                </c:pt>
                <c:pt idx="11989">
                  <c:v>1554262745</c:v>
                </c:pt>
                <c:pt idx="11990">
                  <c:v>1554371562</c:v>
                </c:pt>
                <c:pt idx="11991">
                  <c:v>1554532101</c:v>
                </c:pt>
                <c:pt idx="11992">
                  <c:v>1554685302</c:v>
                </c:pt>
                <c:pt idx="11993">
                  <c:v>1554819265</c:v>
                </c:pt>
                <c:pt idx="11994">
                  <c:v>1554885811</c:v>
                </c:pt>
                <c:pt idx="11995">
                  <c:v>1554966364</c:v>
                </c:pt>
                <c:pt idx="11996">
                  <c:v>1555087696</c:v>
                </c:pt>
                <c:pt idx="11997">
                  <c:v>1555231543</c:v>
                </c:pt>
                <c:pt idx="11998">
                  <c:v>1555342362</c:v>
                </c:pt>
                <c:pt idx="11999">
                  <c:v>1555475902</c:v>
                </c:pt>
                <c:pt idx="12000">
                  <c:v>1555626846</c:v>
                </c:pt>
                <c:pt idx="12001">
                  <c:v>1555753593</c:v>
                </c:pt>
                <c:pt idx="12002">
                  <c:v>1555865277</c:v>
                </c:pt>
                <c:pt idx="12003">
                  <c:v>1556029488</c:v>
                </c:pt>
                <c:pt idx="12004">
                  <c:v>1556125657</c:v>
                </c:pt>
                <c:pt idx="12005">
                  <c:v>1556213195</c:v>
                </c:pt>
                <c:pt idx="12006">
                  <c:v>1556358611</c:v>
                </c:pt>
                <c:pt idx="12007">
                  <c:v>1556506983</c:v>
                </c:pt>
                <c:pt idx="12008">
                  <c:v>1556654358</c:v>
                </c:pt>
                <c:pt idx="12009">
                  <c:v>1556791181</c:v>
                </c:pt>
                <c:pt idx="12010">
                  <c:v>1556907178</c:v>
                </c:pt>
                <c:pt idx="12011">
                  <c:v>1557026724</c:v>
                </c:pt>
                <c:pt idx="12012">
                  <c:v>1557126365</c:v>
                </c:pt>
                <c:pt idx="12013">
                  <c:v>1557251492</c:v>
                </c:pt>
                <c:pt idx="12014">
                  <c:v>1557380978</c:v>
                </c:pt>
                <c:pt idx="12015">
                  <c:v>1557476418</c:v>
                </c:pt>
                <c:pt idx="12016">
                  <c:v>1557573267</c:v>
                </c:pt>
                <c:pt idx="12017">
                  <c:v>1557720571</c:v>
                </c:pt>
                <c:pt idx="12018">
                  <c:v>1557876105</c:v>
                </c:pt>
                <c:pt idx="12019">
                  <c:v>1557977384</c:v>
                </c:pt>
                <c:pt idx="12020">
                  <c:v>1558113985</c:v>
                </c:pt>
                <c:pt idx="12021">
                  <c:v>1558266013</c:v>
                </c:pt>
                <c:pt idx="12022">
                  <c:v>1558372946</c:v>
                </c:pt>
                <c:pt idx="12023">
                  <c:v>1558509820</c:v>
                </c:pt>
                <c:pt idx="12024">
                  <c:v>1558660604</c:v>
                </c:pt>
                <c:pt idx="12025">
                  <c:v>1558795928</c:v>
                </c:pt>
                <c:pt idx="12026">
                  <c:v>1558926908</c:v>
                </c:pt>
                <c:pt idx="12027">
                  <c:v>1559046243</c:v>
                </c:pt>
                <c:pt idx="12028">
                  <c:v>1559154100</c:v>
                </c:pt>
                <c:pt idx="12029">
                  <c:v>1559290383</c:v>
                </c:pt>
                <c:pt idx="12030">
                  <c:v>1559424131</c:v>
                </c:pt>
                <c:pt idx="12031">
                  <c:v>1559541506</c:v>
                </c:pt>
                <c:pt idx="12032">
                  <c:v>1559677190</c:v>
                </c:pt>
                <c:pt idx="12033">
                  <c:v>1559798124</c:v>
                </c:pt>
                <c:pt idx="12034">
                  <c:v>1559918094</c:v>
                </c:pt>
                <c:pt idx="12035">
                  <c:v>1560028961</c:v>
                </c:pt>
                <c:pt idx="12036">
                  <c:v>1560155545</c:v>
                </c:pt>
                <c:pt idx="12037">
                  <c:v>1560268538</c:v>
                </c:pt>
                <c:pt idx="12038">
                  <c:v>1560387692</c:v>
                </c:pt>
                <c:pt idx="12039">
                  <c:v>1560503601</c:v>
                </c:pt>
                <c:pt idx="12040">
                  <c:v>1560595531</c:v>
                </c:pt>
                <c:pt idx="12041">
                  <c:v>1560767617</c:v>
                </c:pt>
                <c:pt idx="12042">
                  <c:v>1560876735</c:v>
                </c:pt>
                <c:pt idx="12043">
                  <c:v>1561021619</c:v>
                </c:pt>
                <c:pt idx="12044">
                  <c:v>1561153609</c:v>
                </c:pt>
                <c:pt idx="12045">
                  <c:v>1561258783</c:v>
                </c:pt>
                <c:pt idx="12046">
                  <c:v>1561425636</c:v>
                </c:pt>
                <c:pt idx="12047">
                  <c:v>1561570161</c:v>
                </c:pt>
                <c:pt idx="12048">
                  <c:v>1561710698</c:v>
                </c:pt>
                <c:pt idx="12049">
                  <c:v>1561841623</c:v>
                </c:pt>
                <c:pt idx="12050">
                  <c:v>1561979441</c:v>
                </c:pt>
                <c:pt idx="12051">
                  <c:v>1562130221</c:v>
                </c:pt>
                <c:pt idx="12052">
                  <c:v>1562293251</c:v>
                </c:pt>
                <c:pt idx="12053">
                  <c:v>1562420212</c:v>
                </c:pt>
                <c:pt idx="12054">
                  <c:v>1562536564</c:v>
                </c:pt>
                <c:pt idx="12055">
                  <c:v>1562680650</c:v>
                </c:pt>
                <c:pt idx="12056">
                  <c:v>1562814524</c:v>
                </c:pt>
                <c:pt idx="12057">
                  <c:v>1562948080</c:v>
                </c:pt>
                <c:pt idx="12058">
                  <c:v>1563044902</c:v>
                </c:pt>
                <c:pt idx="12059">
                  <c:v>1563222950</c:v>
                </c:pt>
                <c:pt idx="12060">
                  <c:v>1563323784</c:v>
                </c:pt>
                <c:pt idx="12061">
                  <c:v>1563405243</c:v>
                </c:pt>
                <c:pt idx="12062">
                  <c:v>1563560495</c:v>
                </c:pt>
                <c:pt idx="12063">
                  <c:v>1563714182</c:v>
                </c:pt>
                <c:pt idx="12064">
                  <c:v>1563849665</c:v>
                </c:pt>
                <c:pt idx="12065">
                  <c:v>1563987863</c:v>
                </c:pt>
                <c:pt idx="12066">
                  <c:v>1564126944</c:v>
                </c:pt>
                <c:pt idx="12067">
                  <c:v>1564266833</c:v>
                </c:pt>
                <c:pt idx="12068">
                  <c:v>1564379911</c:v>
                </c:pt>
                <c:pt idx="12069">
                  <c:v>1564525193</c:v>
                </c:pt>
                <c:pt idx="12070">
                  <c:v>1564625873</c:v>
                </c:pt>
                <c:pt idx="12071">
                  <c:v>1564774941</c:v>
                </c:pt>
                <c:pt idx="12072">
                  <c:v>1564914420</c:v>
                </c:pt>
                <c:pt idx="12073">
                  <c:v>1565053631</c:v>
                </c:pt>
                <c:pt idx="12074">
                  <c:v>1565183415</c:v>
                </c:pt>
                <c:pt idx="12075">
                  <c:v>1565333689</c:v>
                </c:pt>
                <c:pt idx="12076">
                  <c:v>1565457572</c:v>
                </c:pt>
                <c:pt idx="12077">
                  <c:v>1565577550</c:v>
                </c:pt>
                <c:pt idx="12078">
                  <c:v>1565721336</c:v>
                </c:pt>
                <c:pt idx="12079">
                  <c:v>1565820505</c:v>
                </c:pt>
                <c:pt idx="12080">
                  <c:v>1565914216</c:v>
                </c:pt>
                <c:pt idx="12081">
                  <c:v>1566036259</c:v>
                </c:pt>
                <c:pt idx="12082">
                  <c:v>1566179270</c:v>
                </c:pt>
                <c:pt idx="12083">
                  <c:v>1566320792</c:v>
                </c:pt>
                <c:pt idx="12084">
                  <c:v>1566453248</c:v>
                </c:pt>
                <c:pt idx="12085">
                  <c:v>1566554135</c:v>
                </c:pt>
                <c:pt idx="12086">
                  <c:v>1566677894</c:v>
                </c:pt>
                <c:pt idx="12087">
                  <c:v>1566792551</c:v>
                </c:pt>
                <c:pt idx="12088">
                  <c:v>1566894426</c:v>
                </c:pt>
                <c:pt idx="12089">
                  <c:v>1567019597</c:v>
                </c:pt>
                <c:pt idx="12090">
                  <c:v>1567140024</c:v>
                </c:pt>
                <c:pt idx="12091">
                  <c:v>1567262560</c:v>
                </c:pt>
                <c:pt idx="12092">
                  <c:v>1567422595</c:v>
                </c:pt>
                <c:pt idx="12093">
                  <c:v>1567576306</c:v>
                </c:pt>
                <c:pt idx="12094">
                  <c:v>1567722037</c:v>
                </c:pt>
                <c:pt idx="12095">
                  <c:v>1567868940</c:v>
                </c:pt>
                <c:pt idx="12096">
                  <c:v>1568015121</c:v>
                </c:pt>
                <c:pt idx="12097">
                  <c:v>1568140902</c:v>
                </c:pt>
                <c:pt idx="12098">
                  <c:v>1568256592</c:v>
                </c:pt>
                <c:pt idx="12099">
                  <c:v>1568377624</c:v>
                </c:pt>
                <c:pt idx="12100">
                  <c:v>1568556930</c:v>
                </c:pt>
                <c:pt idx="12101">
                  <c:v>1568674412</c:v>
                </c:pt>
                <c:pt idx="12102">
                  <c:v>1568828099</c:v>
                </c:pt>
                <c:pt idx="12103">
                  <c:v>1568940133</c:v>
                </c:pt>
                <c:pt idx="12104">
                  <c:v>1569052274</c:v>
                </c:pt>
                <c:pt idx="12105">
                  <c:v>1569115003</c:v>
                </c:pt>
                <c:pt idx="12106">
                  <c:v>1569249088</c:v>
                </c:pt>
                <c:pt idx="12107">
                  <c:v>1569378945</c:v>
                </c:pt>
                <c:pt idx="12108">
                  <c:v>1569521431</c:v>
                </c:pt>
                <c:pt idx="12109">
                  <c:v>1569651148</c:v>
                </c:pt>
                <c:pt idx="12110">
                  <c:v>1569764437</c:v>
                </c:pt>
                <c:pt idx="12111">
                  <c:v>1569881550</c:v>
                </c:pt>
                <c:pt idx="12112">
                  <c:v>1570031865</c:v>
                </c:pt>
                <c:pt idx="12113">
                  <c:v>1570149099</c:v>
                </c:pt>
                <c:pt idx="12114">
                  <c:v>1570290007</c:v>
                </c:pt>
                <c:pt idx="12115">
                  <c:v>1570425325</c:v>
                </c:pt>
                <c:pt idx="12116">
                  <c:v>1570537791</c:v>
                </c:pt>
                <c:pt idx="12117">
                  <c:v>1570629205</c:v>
                </c:pt>
                <c:pt idx="12118">
                  <c:v>1570726797</c:v>
                </c:pt>
                <c:pt idx="12119">
                  <c:v>1570880040</c:v>
                </c:pt>
                <c:pt idx="12120">
                  <c:v>1571015804</c:v>
                </c:pt>
                <c:pt idx="12121">
                  <c:v>1571129821</c:v>
                </c:pt>
                <c:pt idx="12122">
                  <c:v>1571293215</c:v>
                </c:pt>
                <c:pt idx="12123">
                  <c:v>1571451025</c:v>
                </c:pt>
                <c:pt idx="12124">
                  <c:v>1571590630</c:v>
                </c:pt>
                <c:pt idx="12125">
                  <c:v>1571684791</c:v>
                </c:pt>
                <c:pt idx="12126">
                  <c:v>1571787068</c:v>
                </c:pt>
                <c:pt idx="12127">
                  <c:v>1571902440</c:v>
                </c:pt>
                <c:pt idx="12128">
                  <c:v>1572088700</c:v>
                </c:pt>
                <c:pt idx="12129">
                  <c:v>1572219406</c:v>
                </c:pt>
                <c:pt idx="12130">
                  <c:v>1572398284</c:v>
                </c:pt>
                <c:pt idx="12131">
                  <c:v>1572554148</c:v>
                </c:pt>
                <c:pt idx="12132">
                  <c:v>1572692033</c:v>
                </c:pt>
                <c:pt idx="12133">
                  <c:v>1572784208</c:v>
                </c:pt>
                <c:pt idx="12134">
                  <c:v>1572921879</c:v>
                </c:pt>
                <c:pt idx="12135">
                  <c:v>1573066115</c:v>
                </c:pt>
                <c:pt idx="12136">
                  <c:v>1573184222</c:v>
                </c:pt>
                <c:pt idx="12137">
                  <c:v>1573301931</c:v>
                </c:pt>
                <c:pt idx="12138">
                  <c:v>1573439423</c:v>
                </c:pt>
                <c:pt idx="12139">
                  <c:v>1573577237</c:v>
                </c:pt>
                <c:pt idx="12140">
                  <c:v>1573715913</c:v>
                </c:pt>
                <c:pt idx="12141">
                  <c:v>1573848283</c:v>
                </c:pt>
                <c:pt idx="12142">
                  <c:v>1573952054</c:v>
                </c:pt>
                <c:pt idx="12143">
                  <c:v>1573999178</c:v>
                </c:pt>
                <c:pt idx="12144">
                  <c:v>1574111815</c:v>
                </c:pt>
                <c:pt idx="12145">
                  <c:v>1574224471</c:v>
                </c:pt>
                <c:pt idx="12146">
                  <c:v>1574315460</c:v>
                </c:pt>
                <c:pt idx="12147">
                  <c:v>1574455819</c:v>
                </c:pt>
                <c:pt idx="12148">
                  <c:v>1574577670</c:v>
                </c:pt>
                <c:pt idx="12149">
                  <c:v>1574693027</c:v>
                </c:pt>
                <c:pt idx="12150">
                  <c:v>1574835042</c:v>
                </c:pt>
                <c:pt idx="12151">
                  <c:v>1574983296</c:v>
                </c:pt>
                <c:pt idx="12152">
                  <c:v>1575113405</c:v>
                </c:pt>
                <c:pt idx="12153">
                  <c:v>1575242970</c:v>
                </c:pt>
                <c:pt idx="12154">
                  <c:v>1575370005</c:v>
                </c:pt>
                <c:pt idx="12155">
                  <c:v>1575483272</c:v>
                </c:pt>
                <c:pt idx="12156">
                  <c:v>1575631619</c:v>
                </c:pt>
                <c:pt idx="12157">
                  <c:v>1575772479</c:v>
                </c:pt>
                <c:pt idx="12158">
                  <c:v>1575900232</c:v>
                </c:pt>
                <c:pt idx="12159">
                  <c:v>1576017244</c:v>
                </c:pt>
                <c:pt idx="12160">
                  <c:v>1576126440</c:v>
                </c:pt>
                <c:pt idx="12161">
                  <c:v>1576222959</c:v>
                </c:pt>
                <c:pt idx="12162">
                  <c:v>1576342792</c:v>
                </c:pt>
                <c:pt idx="12163">
                  <c:v>1576463494</c:v>
                </c:pt>
                <c:pt idx="12164">
                  <c:v>1576584491</c:v>
                </c:pt>
                <c:pt idx="12165">
                  <c:v>1576719170</c:v>
                </c:pt>
                <c:pt idx="12166">
                  <c:v>1576847278</c:v>
                </c:pt>
                <c:pt idx="12167">
                  <c:v>1576969089</c:v>
                </c:pt>
                <c:pt idx="12168">
                  <c:v>1577118681</c:v>
                </c:pt>
                <c:pt idx="12169">
                  <c:v>1577246541</c:v>
                </c:pt>
                <c:pt idx="12170">
                  <c:v>1577379613</c:v>
                </c:pt>
                <c:pt idx="12171">
                  <c:v>1577476970</c:v>
                </c:pt>
                <c:pt idx="12172">
                  <c:v>1577584544</c:v>
                </c:pt>
                <c:pt idx="12173">
                  <c:v>1577706674</c:v>
                </c:pt>
                <c:pt idx="12174">
                  <c:v>1577860057</c:v>
                </c:pt>
                <c:pt idx="12175">
                  <c:v>1577976074</c:v>
                </c:pt>
                <c:pt idx="12176">
                  <c:v>1578102994</c:v>
                </c:pt>
                <c:pt idx="12177">
                  <c:v>1578199934</c:v>
                </c:pt>
                <c:pt idx="12178">
                  <c:v>1578301117</c:v>
                </c:pt>
                <c:pt idx="12179">
                  <c:v>1578428413</c:v>
                </c:pt>
                <c:pt idx="12180">
                  <c:v>1578575510</c:v>
                </c:pt>
                <c:pt idx="12181">
                  <c:v>1578730801</c:v>
                </c:pt>
                <c:pt idx="12182">
                  <c:v>1578868173</c:v>
                </c:pt>
                <c:pt idx="12183">
                  <c:v>1578983142</c:v>
                </c:pt>
                <c:pt idx="12184">
                  <c:v>1579071327</c:v>
                </c:pt>
                <c:pt idx="12185">
                  <c:v>1579175457</c:v>
                </c:pt>
                <c:pt idx="12186">
                  <c:v>1579297721</c:v>
                </c:pt>
                <c:pt idx="12187">
                  <c:v>1579352274</c:v>
                </c:pt>
                <c:pt idx="12188">
                  <c:v>1579471268</c:v>
                </c:pt>
                <c:pt idx="12189">
                  <c:v>1579605724</c:v>
                </c:pt>
                <c:pt idx="12190">
                  <c:v>1579705905</c:v>
                </c:pt>
                <c:pt idx="12191">
                  <c:v>1579836866</c:v>
                </c:pt>
                <c:pt idx="12192">
                  <c:v>1579957493</c:v>
                </c:pt>
                <c:pt idx="12193">
                  <c:v>1580089437</c:v>
                </c:pt>
                <c:pt idx="12194">
                  <c:v>1580249106</c:v>
                </c:pt>
                <c:pt idx="12195">
                  <c:v>1580353193</c:v>
                </c:pt>
                <c:pt idx="12196">
                  <c:v>1580444505</c:v>
                </c:pt>
                <c:pt idx="12197">
                  <c:v>1580560484</c:v>
                </c:pt>
                <c:pt idx="12198">
                  <c:v>1580694710</c:v>
                </c:pt>
                <c:pt idx="12199">
                  <c:v>1580812692</c:v>
                </c:pt>
                <c:pt idx="12200">
                  <c:v>1580951885</c:v>
                </c:pt>
                <c:pt idx="12201">
                  <c:v>1581127689</c:v>
                </c:pt>
                <c:pt idx="12202">
                  <c:v>1581271183</c:v>
                </c:pt>
                <c:pt idx="12203">
                  <c:v>1581389076</c:v>
                </c:pt>
                <c:pt idx="12204">
                  <c:v>1581539892</c:v>
                </c:pt>
                <c:pt idx="12205">
                  <c:v>1581633120</c:v>
                </c:pt>
                <c:pt idx="12206">
                  <c:v>1581785947</c:v>
                </c:pt>
                <c:pt idx="12207">
                  <c:v>1581924152</c:v>
                </c:pt>
                <c:pt idx="12208">
                  <c:v>1582058751</c:v>
                </c:pt>
                <c:pt idx="12209">
                  <c:v>1582190718</c:v>
                </c:pt>
                <c:pt idx="12210">
                  <c:v>1582352875</c:v>
                </c:pt>
                <c:pt idx="12211">
                  <c:v>1582463812</c:v>
                </c:pt>
                <c:pt idx="12212">
                  <c:v>1582580360</c:v>
                </c:pt>
                <c:pt idx="12213">
                  <c:v>1582694018</c:v>
                </c:pt>
                <c:pt idx="12214">
                  <c:v>1582811144</c:v>
                </c:pt>
                <c:pt idx="12215">
                  <c:v>1582948006</c:v>
                </c:pt>
                <c:pt idx="12216">
                  <c:v>1583050755</c:v>
                </c:pt>
                <c:pt idx="12217">
                  <c:v>1583185789</c:v>
                </c:pt>
                <c:pt idx="12218">
                  <c:v>1583337265</c:v>
                </c:pt>
                <c:pt idx="12219">
                  <c:v>1583459563</c:v>
                </c:pt>
                <c:pt idx="12220">
                  <c:v>1583609879</c:v>
                </c:pt>
                <c:pt idx="12221">
                  <c:v>1583767687</c:v>
                </c:pt>
                <c:pt idx="12222">
                  <c:v>1583907283</c:v>
                </c:pt>
                <c:pt idx="12223">
                  <c:v>1584039576</c:v>
                </c:pt>
                <c:pt idx="12224">
                  <c:v>1584185789</c:v>
                </c:pt>
                <c:pt idx="12225">
                  <c:v>1584292192</c:v>
                </c:pt>
                <c:pt idx="12226">
                  <c:v>1584420650</c:v>
                </c:pt>
                <c:pt idx="12227">
                  <c:v>1584558234</c:v>
                </c:pt>
                <c:pt idx="12228">
                  <c:v>1584672019</c:v>
                </c:pt>
                <c:pt idx="12229">
                  <c:v>1584792915</c:v>
                </c:pt>
                <c:pt idx="12230">
                  <c:v>1584933435</c:v>
                </c:pt>
                <c:pt idx="12231">
                  <c:v>1585053046</c:v>
                </c:pt>
                <c:pt idx="12232">
                  <c:v>1585185404</c:v>
                </c:pt>
                <c:pt idx="12233">
                  <c:v>1585321268</c:v>
                </c:pt>
                <c:pt idx="12234">
                  <c:v>1585430936</c:v>
                </c:pt>
                <c:pt idx="12235">
                  <c:v>1585553358</c:v>
                </c:pt>
                <c:pt idx="12236">
                  <c:v>1585699598</c:v>
                </c:pt>
                <c:pt idx="12237">
                  <c:v>1585819361</c:v>
                </c:pt>
                <c:pt idx="12238">
                  <c:v>1585938039</c:v>
                </c:pt>
                <c:pt idx="12239">
                  <c:v>1586066664</c:v>
                </c:pt>
                <c:pt idx="12240">
                  <c:v>1586202215</c:v>
                </c:pt>
                <c:pt idx="12241">
                  <c:v>1586337354</c:v>
                </c:pt>
                <c:pt idx="12242">
                  <c:v>1586456440</c:v>
                </c:pt>
                <c:pt idx="12243">
                  <c:v>1586583628</c:v>
                </c:pt>
                <c:pt idx="12244">
                  <c:v>1586713815</c:v>
                </c:pt>
                <c:pt idx="12245">
                  <c:v>1586849460</c:v>
                </c:pt>
                <c:pt idx="12246">
                  <c:v>1586985226</c:v>
                </c:pt>
                <c:pt idx="12247">
                  <c:v>1587120683</c:v>
                </c:pt>
                <c:pt idx="12248">
                  <c:v>1587244975</c:v>
                </c:pt>
                <c:pt idx="12249">
                  <c:v>1587355450</c:v>
                </c:pt>
                <c:pt idx="12250">
                  <c:v>1587487525</c:v>
                </c:pt>
                <c:pt idx="12251">
                  <c:v>1587630348</c:v>
                </c:pt>
                <c:pt idx="12252">
                  <c:v>1587789341</c:v>
                </c:pt>
                <c:pt idx="12253">
                  <c:v>1587896126</c:v>
                </c:pt>
                <c:pt idx="12254">
                  <c:v>1588029383</c:v>
                </c:pt>
                <c:pt idx="12255">
                  <c:v>1588162950</c:v>
                </c:pt>
                <c:pt idx="12256">
                  <c:v>1588297656</c:v>
                </c:pt>
                <c:pt idx="12257">
                  <c:v>1588432186</c:v>
                </c:pt>
                <c:pt idx="12258">
                  <c:v>1588538387</c:v>
                </c:pt>
                <c:pt idx="12259">
                  <c:v>1588701566</c:v>
                </c:pt>
                <c:pt idx="12260">
                  <c:v>1588811497</c:v>
                </c:pt>
                <c:pt idx="12261">
                  <c:v>1588891433</c:v>
                </c:pt>
                <c:pt idx="12262">
                  <c:v>1589047159</c:v>
                </c:pt>
                <c:pt idx="12263">
                  <c:v>1589197635</c:v>
                </c:pt>
                <c:pt idx="12264">
                  <c:v>1589348268</c:v>
                </c:pt>
                <c:pt idx="12265">
                  <c:v>1589490487</c:v>
                </c:pt>
                <c:pt idx="12266">
                  <c:v>1589654660</c:v>
                </c:pt>
                <c:pt idx="12267">
                  <c:v>1589834628</c:v>
                </c:pt>
                <c:pt idx="12268">
                  <c:v>1589965671</c:v>
                </c:pt>
                <c:pt idx="12269">
                  <c:v>1590096265</c:v>
                </c:pt>
                <c:pt idx="12270">
                  <c:v>1590238587</c:v>
                </c:pt>
                <c:pt idx="12271">
                  <c:v>1590374340</c:v>
                </c:pt>
                <c:pt idx="12272">
                  <c:v>1590534462</c:v>
                </c:pt>
                <c:pt idx="12273">
                  <c:v>1590688158</c:v>
                </c:pt>
                <c:pt idx="12274">
                  <c:v>1590864912</c:v>
                </c:pt>
                <c:pt idx="12275">
                  <c:v>1590986014</c:v>
                </c:pt>
                <c:pt idx="12276">
                  <c:v>1591142036</c:v>
                </c:pt>
                <c:pt idx="12277">
                  <c:v>1591268589</c:v>
                </c:pt>
                <c:pt idx="12278">
                  <c:v>1591357470</c:v>
                </c:pt>
                <c:pt idx="12279">
                  <c:v>1591455218</c:v>
                </c:pt>
                <c:pt idx="12280">
                  <c:v>1591623089</c:v>
                </c:pt>
                <c:pt idx="12281">
                  <c:v>1591750453</c:v>
                </c:pt>
                <c:pt idx="12282">
                  <c:v>1591889111</c:v>
                </c:pt>
                <c:pt idx="12283">
                  <c:v>1592035701</c:v>
                </c:pt>
                <c:pt idx="12284">
                  <c:v>1592142366</c:v>
                </c:pt>
                <c:pt idx="12285">
                  <c:v>1592273129</c:v>
                </c:pt>
                <c:pt idx="12286">
                  <c:v>1592393354</c:v>
                </c:pt>
                <c:pt idx="12287">
                  <c:v>1592524096</c:v>
                </c:pt>
                <c:pt idx="12288">
                  <c:v>1592655321</c:v>
                </c:pt>
                <c:pt idx="12289">
                  <c:v>1592776928</c:v>
                </c:pt>
                <c:pt idx="12290">
                  <c:v>1592912204</c:v>
                </c:pt>
                <c:pt idx="12291">
                  <c:v>1593062055</c:v>
                </c:pt>
                <c:pt idx="12292">
                  <c:v>1593191266</c:v>
                </c:pt>
                <c:pt idx="12293">
                  <c:v>1593363245</c:v>
                </c:pt>
                <c:pt idx="12294">
                  <c:v>1593514649</c:v>
                </c:pt>
                <c:pt idx="12295">
                  <c:v>1593638840</c:v>
                </c:pt>
                <c:pt idx="12296">
                  <c:v>1593773343</c:v>
                </c:pt>
                <c:pt idx="12297">
                  <c:v>1593887737</c:v>
                </c:pt>
                <c:pt idx="12298">
                  <c:v>1594064594</c:v>
                </c:pt>
                <c:pt idx="12299">
                  <c:v>1594169296</c:v>
                </c:pt>
                <c:pt idx="12300">
                  <c:v>1594277749</c:v>
                </c:pt>
                <c:pt idx="12301">
                  <c:v>1594432615</c:v>
                </c:pt>
                <c:pt idx="12302">
                  <c:v>1594558668</c:v>
                </c:pt>
                <c:pt idx="12303">
                  <c:v>1594623068</c:v>
                </c:pt>
                <c:pt idx="12304">
                  <c:v>1594763050</c:v>
                </c:pt>
                <c:pt idx="12305">
                  <c:v>1594914851</c:v>
                </c:pt>
                <c:pt idx="12306">
                  <c:v>1595079906</c:v>
                </c:pt>
                <c:pt idx="12307">
                  <c:v>1595194124</c:v>
                </c:pt>
                <c:pt idx="12308">
                  <c:v>1595304964</c:v>
                </c:pt>
                <c:pt idx="12309">
                  <c:v>1595456368</c:v>
                </c:pt>
                <c:pt idx="12310">
                  <c:v>1595605711</c:v>
                </c:pt>
                <c:pt idx="12311">
                  <c:v>1595747953</c:v>
                </c:pt>
                <c:pt idx="12312">
                  <c:v>1595894077</c:v>
                </c:pt>
                <c:pt idx="12313">
                  <c:v>1596001875</c:v>
                </c:pt>
                <c:pt idx="12314">
                  <c:v>1596098564</c:v>
                </c:pt>
                <c:pt idx="12315">
                  <c:v>1596209582</c:v>
                </c:pt>
                <c:pt idx="12316">
                  <c:v>1596394492</c:v>
                </c:pt>
                <c:pt idx="12317">
                  <c:v>1596549895</c:v>
                </c:pt>
                <c:pt idx="12318">
                  <c:v>1596663174</c:v>
                </c:pt>
                <c:pt idx="12319">
                  <c:v>1596794577</c:v>
                </c:pt>
                <c:pt idx="12320">
                  <c:v>1596931131</c:v>
                </c:pt>
                <c:pt idx="12321">
                  <c:v>1597071242</c:v>
                </c:pt>
                <c:pt idx="12322">
                  <c:v>1597185160</c:v>
                </c:pt>
                <c:pt idx="12323">
                  <c:v>1597294709</c:v>
                </c:pt>
                <c:pt idx="12324">
                  <c:v>1597424158</c:v>
                </c:pt>
                <c:pt idx="12325">
                  <c:v>1597579376</c:v>
                </c:pt>
                <c:pt idx="12326">
                  <c:v>1597748730</c:v>
                </c:pt>
                <c:pt idx="12327">
                  <c:v>1597918632</c:v>
                </c:pt>
                <c:pt idx="12328">
                  <c:v>1598072085</c:v>
                </c:pt>
                <c:pt idx="12329">
                  <c:v>1598189182</c:v>
                </c:pt>
                <c:pt idx="12330">
                  <c:v>1598282554</c:v>
                </c:pt>
                <c:pt idx="12331">
                  <c:v>1598405037</c:v>
                </c:pt>
                <c:pt idx="12332">
                  <c:v>1598575699</c:v>
                </c:pt>
                <c:pt idx="12333">
                  <c:v>1598711397</c:v>
                </c:pt>
                <c:pt idx="12334">
                  <c:v>1598822309</c:v>
                </c:pt>
                <c:pt idx="12335">
                  <c:v>1598945832</c:v>
                </c:pt>
                <c:pt idx="12336">
                  <c:v>1599068379</c:v>
                </c:pt>
                <c:pt idx="12337">
                  <c:v>1599190899</c:v>
                </c:pt>
                <c:pt idx="12338">
                  <c:v>1599326654</c:v>
                </c:pt>
                <c:pt idx="12339">
                  <c:v>1599437525</c:v>
                </c:pt>
                <c:pt idx="12340">
                  <c:v>1599541698</c:v>
                </c:pt>
                <c:pt idx="12341">
                  <c:v>1599653119</c:v>
                </c:pt>
                <c:pt idx="12342">
                  <c:v>1599756262</c:v>
                </c:pt>
                <c:pt idx="12343">
                  <c:v>1599862733</c:v>
                </c:pt>
                <c:pt idx="12344">
                  <c:v>1599989933</c:v>
                </c:pt>
                <c:pt idx="12345">
                  <c:v>1600117862</c:v>
                </c:pt>
                <c:pt idx="12346">
                  <c:v>1600236633</c:v>
                </c:pt>
                <c:pt idx="12347">
                  <c:v>1600401106</c:v>
                </c:pt>
                <c:pt idx="12348">
                  <c:v>1600528126</c:v>
                </c:pt>
                <c:pt idx="12349">
                  <c:v>1600660851</c:v>
                </c:pt>
                <c:pt idx="12350">
                  <c:v>1600797862</c:v>
                </c:pt>
                <c:pt idx="12351">
                  <c:v>1600930916</c:v>
                </c:pt>
                <c:pt idx="12352">
                  <c:v>1601081608</c:v>
                </c:pt>
                <c:pt idx="12353">
                  <c:v>1601196645</c:v>
                </c:pt>
                <c:pt idx="12354">
                  <c:v>1601359811</c:v>
                </c:pt>
                <c:pt idx="12355">
                  <c:v>1601515790</c:v>
                </c:pt>
                <c:pt idx="12356">
                  <c:v>1601623481</c:v>
                </c:pt>
                <c:pt idx="12357">
                  <c:v>1601709914</c:v>
                </c:pt>
                <c:pt idx="12358">
                  <c:v>1601854868</c:v>
                </c:pt>
                <c:pt idx="12359">
                  <c:v>1601999797</c:v>
                </c:pt>
                <c:pt idx="12360">
                  <c:v>1602112045</c:v>
                </c:pt>
                <c:pt idx="12361">
                  <c:v>1602283566</c:v>
                </c:pt>
                <c:pt idx="12362">
                  <c:v>1602415211</c:v>
                </c:pt>
                <c:pt idx="12363">
                  <c:v>1602585129</c:v>
                </c:pt>
                <c:pt idx="12364">
                  <c:v>1602740866</c:v>
                </c:pt>
                <c:pt idx="12365">
                  <c:v>1602881625</c:v>
                </c:pt>
                <c:pt idx="12366">
                  <c:v>1602985241</c:v>
                </c:pt>
                <c:pt idx="12367">
                  <c:v>1603125495</c:v>
                </c:pt>
                <c:pt idx="12368">
                  <c:v>1603262749</c:v>
                </c:pt>
                <c:pt idx="12369">
                  <c:v>1603398595</c:v>
                </c:pt>
                <c:pt idx="12370">
                  <c:v>1603530400</c:v>
                </c:pt>
                <c:pt idx="12371">
                  <c:v>1603639821</c:v>
                </c:pt>
                <c:pt idx="12372">
                  <c:v>1603731686</c:v>
                </c:pt>
                <c:pt idx="12373">
                  <c:v>1603852652</c:v>
                </c:pt>
                <c:pt idx="12374">
                  <c:v>1603956873</c:v>
                </c:pt>
                <c:pt idx="12375">
                  <c:v>1604108678</c:v>
                </c:pt>
                <c:pt idx="12376">
                  <c:v>1604281994</c:v>
                </c:pt>
                <c:pt idx="12377">
                  <c:v>1604387909</c:v>
                </c:pt>
                <c:pt idx="12378">
                  <c:v>1604480408</c:v>
                </c:pt>
                <c:pt idx="12379">
                  <c:v>1604527903</c:v>
                </c:pt>
                <c:pt idx="12380">
                  <c:v>1604666865</c:v>
                </c:pt>
                <c:pt idx="12381">
                  <c:v>1604789723</c:v>
                </c:pt>
                <c:pt idx="12382">
                  <c:v>1604850385</c:v>
                </c:pt>
                <c:pt idx="12383">
                  <c:v>1604958851</c:v>
                </c:pt>
                <c:pt idx="12384">
                  <c:v>1605109023</c:v>
                </c:pt>
                <c:pt idx="12385">
                  <c:v>1605214483</c:v>
                </c:pt>
                <c:pt idx="12386">
                  <c:v>1605351481</c:v>
                </c:pt>
                <c:pt idx="12387">
                  <c:v>1605472501</c:v>
                </c:pt>
                <c:pt idx="12388">
                  <c:v>1605618580</c:v>
                </c:pt>
                <c:pt idx="12389">
                  <c:v>1605785555</c:v>
                </c:pt>
                <c:pt idx="12390">
                  <c:v>1605886901</c:v>
                </c:pt>
                <c:pt idx="12391">
                  <c:v>1606011193</c:v>
                </c:pt>
                <c:pt idx="12392">
                  <c:v>1606156186</c:v>
                </c:pt>
                <c:pt idx="12393">
                  <c:v>1606247268</c:v>
                </c:pt>
                <c:pt idx="12394">
                  <c:v>1606368658</c:v>
                </c:pt>
                <c:pt idx="12395">
                  <c:v>1606532605</c:v>
                </c:pt>
                <c:pt idx="12396">
                  <c:v>1606680049</c:v>
                </c:pt>
                <c:pt idx="12397">
                  <c:v>1606798238</c:v>
                </c:pt>
                <c:pt idx="12398">
                  <c:v>1606981125</c:v>
                </c:pt>
                <c:pt idx="12399">
                  <c:v>1607107137</c:v>
                </c:pt>
                <c:pt idx="12400">
                  <c:v>1607183473</c:v>
                </c:pt>
                <c:pt idx="12401">
                  <c:v>1607336790</c:v>
                </c:pt>
                <c:pt idx="12402">
                  <c:v>1607458158</c:v>
                </c:pt>
                <c:pt idx="12403">
                  <c:v>1607584037</c:v>
                </c:pt>
                <c:pt idx="12404">
                  <c:v>1607732308</c:v>
                </c:pt>
                <c:pt idx="12405">
                  <c:v>1607884980</c:v>
                </c:pt>
                <c:pt idx="12406">
                  <c:v>1607999163</c:v>
                </c:pt>
                <c:pt idx="12407">
                  <c:v>1608123189</c:v>
                </c:pt>
                <c:pt idx="12408">
                  <c:v>1608245426</c:v>
                </c:pt>
                <c:pt idx="12409">
                  <c:v>1608387117</c:v>
                </c:pt>
                <c:pt idx="12410">
                  <c:v>1608540456</c:v>
                </c:pt>
                <c:pt idx="12411">
                  <c:v>1608715792</c:v>
                </c:pt>
                <c:pt idx="12412">
                  <c:v>1608866743</c:v>
                </c:pt>
                <c:pt idx="12413">
                  <c:v>1608966566</c:v>
                </c:pt>
                <c:pt idx="12414">
                  <c:v>1609080516</c:v>
                </c:pt>
                <c:pt idx="12415">
                  <c:v>1609247328</c:v>
                </c:pt>
                <c:pt idx="12416">
                  <c:v>1609379477</c:v>
                </c:pt>
                <c:pt idx="12417">
                  <c:v>1609527487</c:v>
                </c:pt>
                <c:pt idx="12418">
                  <c:v>1609638126</c:v>
                </c:pt>
                <c:pt idx="12419">
                  <c:v>1609782572</c:v>
                </c:pt>
                <c:pt idx="12420">
                  <c:v>1609929853</c:v>
                </c:pt>
                <c:pt idx="12421">
                  <c:v>1610074420</c:v>
                </c:pt>
                <c:pt idx="12422">
                  <c:v>1610178772</c:v>
                </c:pt>
                <c:pt idx="12423">
                  <c:v>1610311711</c:v>
                </c:pt>
                <c:pt idx="12424">
                  <c:v>1610417531</c:v>
                </c:pt>
                <c:pt idx="12425">
                  <c:v>1610536412</c:v>
                </c:pt>
                <c:pt idx="12426">
                  <c:v>1610664278</c:v>
                </c:pt>
                <c:pt idx="12427">
                  <c:v>1610776720</c:v>
                </c:pt>
                <c:pt idx="12428">
                  <c:v>1610905094</c:v>
                </c:pt>
                <c:pt idx="12429">
                  <c:v>1611012349</c:v>
                </c:pt>
                <c:pt idx="12430">
                  <c:v>1611154443</c:v>
                </c:pt>
                <c:pt idx="12431">
                  <c:v>1611268123</c:v>
                </c:pt>
                <c:pt idx="12432">
                  <c:v>1611392732</c:v>
                </c:pt>
                <c:pt idx="12433">
                  <c:v>1611521806</c:v>
                </c:pt>
                <c:pt idx="12434">
                  <c:v>1611639945</c:v>
                </c:pt>
                <c:pt idx="12435">
                  <c:v>1611780251</c:v>
                </c:pt>
                <c:pt idx="12436">
                  <c:v>1611876910</c:v>
                </c:pt>
                <c:pt idx="12437">
                  <c:v>1611985147</c:v>
                </c:pt>
                <c:pt idx="12438">
                  <c:v>1612085180</c:v>
                </c:pt>
                <c:pt idx="12439">
                  <c:v>1612206482</c:v>
                </c:pt>
                <c:pt idx="12440">
                  <c:v>1612380464</c:v>
                </c:pt>
                <c:pt idx="12441">
                  <c:v>1612554893</c:v>
                </c:pt>
                <c:pt idx="12442">
                  <c:v>1612696824</c:v>
                </c:pt>
                <c:pt idx="12443">
                  <c:v>1612835165</c:v>
                </c:pt>
                <c:pt idx="12444">
                  <c:v>1612973324</c:v>
                </c:pt>
                <c:pt idx="12445">
                  <c:v>1613116768</c:v>
                </c:pt>
                <c:pt idx="12446">
                  <c:v>1613248209</c:v>
                </c:pt>
                <c:pt idx="12447">
                  <c:v>1613376755</c:v>
                </c:pt>
                <c:pt idx="12448">
                  <c:v>1613484447</c:v>
                </c:pt>
                <c:pt idx="12449">
                  <c:v>1613613313</c:v>
                </c:pt>
                <c:pt idx="12450">
                  <c:v>1613766280</c:v>
                </c:pt>
                <c:pt idx="12451">
                  <c:v>1613920295</c:v>
                </c:pt>
                <c:pt idx="12452">
                  <c:v>1614027778</c:v>
                </c:pt>
                <c:pt idx="12453">
                  <c:v>1614189176</c:v>
                </c:pt>
                <c:pt idx="12454">
                  <c:v>1614305458</c:v>
                </c:pt>
                <c:pt idx="12455">
                  <c:v>1614393342</c:v>
                </c:pt>
                <c:pt idx="12456">
                  <c:v>1614568132</c:v>
                </c:pt>
                <c:pt idx="12457">
                  <c:v>1614718737</c:v>
                </c:pt>
                <c:pt idx="12458">
                  <c:v>1614874522</c:v>
                </c:pt>
                <c:pt idx="12459">
                  <c:v>1614994418</c:v>
                </c:pt>
                <c:pt idx="12460">
                  <c:v>1615146455</c:v>
                </c:pt>
                <c:pt idx="12461">
                  <c:v>1615302601</c:v>
                </c:pt>
                <c:pt idx="12462">
                  <c:v>1615420592</c:v>
                </c:pt>
                <c:pt idx="12463">
                  <c:v>1615543578</c:v>
                </c:pt>
                <c:pt idx="12464">
                  <c:v>1615627128</c:v>
                </c:pt>
                <c:pt idx="12465">
                  <c:v>1615796075</c:v>
                </c:pt>
                <c:pt idx="12466">
                  <c:v>1615945991</c:v>
                </c:pt>
                <c:pt idx="12467">
                  <c:v>1616069247</c:v>
                </c:pt>
                <c:pt idx="12468">
                  <c:v>1616214003</c:v>
                </c:pt>
                <c:pt idx="12469">
                  <c:v>1616366401</c:v>
                </c:pt>
                <c:pt idx="12470">
                  <c:v>1616481708</c:v>
                </c:pt>
                <c:pt idx="12471">
                  <c:v>1616610714</c:v>
                </c:pt>
                <c:pt idx="12472">
                  <c:v>1616778632</c:v>
                </c:pt>
                <c:pt idx="12473">
                  <c:v>1616869247</c:v>
                </c:pt>
                <c:pt idx="12474">
                  <c:v>1616952316</c:v>
                </c:pt>
                <c:pt idx="12475">
                  <c:v>1617119997</c:v>
                </c:pt>
                <c:pt idx="12476">
                  <c:v>1617245897</c:v>
                </c:pt>
                <c:pt idx="12477">
                  <c:v>1617372714</c:v>
                </c:pt>
                <c:pt idx="12478">
                  <c:v>1617523602</c:v>
                </c:pt>
                <c:pt idx="12479">
                  <c:v>1617629705</c:v>
                </c:pt>
                <c:pt idx="12480">
                  <c:v>1617733522</c:v>
                </c:pt>
                <c:pt idx="12481">
                  <c:v>1617874549</c:v>
                </c:pt>
                <c:pt idx="12482">
                  <c:v>1617955555</c:v>
                </c:pt>
                <c:pt idx="12483">
                  <c:v>1618090305</c:v>
                </c:pt>
                <c:pt idx="12484">
                  <c:v>1618196817</c:v>
                </c:pt>
                <c:pt idx="12485">
                  <c:v>1618335810</c:v>
                </c:pt>
                <c:pt idx="12486">
                  <c:v>1618490569</c:v>
                </c:pt>
                <c:pt idx="12487">
                  <c:v>1618650153</c:v>
                </c:pt>
                <c:pt idx="12488">
                  <c:v>1618839306</c:v>
                </c:pt>
                <c:pt idx="12489">
                  <c:v>1618993857</c:v>
                </c:pt>
                <c:pt idx="12490">
                  <c:v>1619135095</c:v>
                </c:pt>
                <c:pt idx="12491">
                  <c:v>1619265754</c:v>
                </c:pt>
                <c:pt idx="12492">
                  <c:v>1619385990</c:v>
                </c:pt>
                <c:pt idx="12493">
                  <c:v>1619529938</c:v>
                </c:pt>
                <c:pt idx="12494">
                  <c:v>1619616953</c:v>
                </c:pt>
                <c:pt idx="12495">
                  <c:v>1619738214</c:v>
                </c:pt>
                <c:pt idx="12496">
                  <c:v>1619881949</c:v>
                </c:pt>
                <c:pt idx="12497">
                  <c:v>1620027485</c:v>
                </c:pt>
                <c:pt idx="12498">
                  <c:v>1620087262</c:v>
                </c:pt>
                <c:pt idx="12499">
                  <c:v>1620225477</c:v>
                </c:pt>
                <c:pt idx="12500">
                  <c:v>1620394916</c:v>
                </c:pt>
                <c:pt idx="12501">
                  <c:v>1620556214</c:v>
                </c:pt>
                <c:pt idx="12502">
                  <c:v>1620682759</c:v>
                </c:pt>
                <c:pt idx="12503">
                  <c:v>1620780269</c:v>
                </c:pt>
                <c:pt idx="12504">
                  <c:v>1620892991</c:v>
                </c:pt>
                <c:pt idx="12505">
                  <c:v>1621042882</c:v>
                </c:pt>
                <c:pt idx="12506">
                  <c:v>1621182674</c:v>
                </c:pt>
                <c:pt idx="12507">
                  <c:v>1621319909</c:v>
                </c:pt>
                <c:pt idx="12508">
                  <c:v>1621463088</c:v>
                </c:pt>
                <c:pt idx="12509">
                  <c:v>1621589613</c:v>
                </c:pt>
                <c:pt idx="12510">
                  <c:v>1621692907</c:v>
                </c:pt>
                <c:pt idx="12511">
                  <c:v>1621811776</c:v>
                </c:pt>
                <c:pt idx="12512">
                  <c:v>1621947491</c:v>
                </c:pt>
                <c:pt idx="12513">
                  <c:v>1622067716</c:v>
                </c:pt>
                <c:pt idx="12514">
                  <c:v>1622190298</c:v>
                </c:pt>
                <c:pt idx="12515">
                  <c:v>1622328571</c:v>
                </c:pt>
                <c:pt idx="12516">
                  <c:v>1622469998</c:v>
                </c:pt>
                <c:pt idx="12517">
                  <c:v>1622638947</c:v>
                </c:pt>
                <c:pt idx="12518">
                  <c:v>1622741898</c:v>
                </c:pt>
                <c:pt idx="12519">
                  <c:v>1622854261</c:v>
                </c:pt>
                <c:pt idx="12520">
                  <c:v>1622989543</c:v>
                </c:pt>
                <c:pt idx="12521">
                  <c:v>1623138581</c:v>
                </c:pt>
                <c:pt idx="12522">
                  <c:v>1623295962</c:v>
                </c:pt>
                <c:pt idx="12523">
                  <c:v>1623460295</c:v>
                </c:pt>
                <c:pt idx="12524">
                  <c:v>1623610238</c:v>
                </c:pt>
                <c:pt idx="12525">
                  <c:v>1623713119</c:v>
                </c:pt>
                <c:pt idx="12526">
                  <c:v>1623814819</c:v>
                </c:pt>
                <c:pt idx="12527">
                  <c:v>1623959886</c:v>
                </c:pt>
                <c:pt idx="12528">
                  <c:v>1624074591</c:v>
                </c:pt>
                <c:pt idx="12529">
                  <c:v>1624190252</c:v>
                </c:pt>
                <c:pt idx="12530">
                  <c:v>1624324140</c:v>
                </c:pt>
                <c:pt idx="12531">
                  <c:v>1624458998</c:v>
                </c:pt>
                <c:pt idx="12532">
                  <c:v>1624604247</c:v>
                </c:pt>
                <c:pt idx="12533">
                  <c:v>1624708218</c:v>
                </c:pt>
                <c:pt idx="12534">
                  <c:v>1624846907</c:v>
                </c:pt>
                <c:pt idx="12535">
                  <c:v>1624952029</c:v>
                </c:pt>
                <c:pt idx="12536">
                  <c:v>1625029273</c:v>
                </c:pt>
                <c:pt idx="12537">
                  <c:v>1625146677</c:v>
                </c:pt>
                <c:pt idx="12538">
                  <c:v>1625247191</c:v>
                </c:pt>
                <c:pt idx="12539">
                  <c:v>1625351143</c:v>
                </c:pt>
                <c:pt idx="12540">
                  <c:v>1625501195</c:v>
                </c:pt>
                <c:pt idx="12541">
                  <c:v>1625619662</c:v>
                </c:pt>
                <c:pt idx="12542">
                  <c:v>1625721985</c:v>
                </c:pt>
                <c:pt idx="12543">
                  <c:v>1625834065</c:v>
                </c:pt>
                <c:pt idx="12544">
                  <c:v>1625974985</c:v>
                </c:pt>
                <c:pt idx="12545">
                  <c:v>1626103333</c:v>
                </c:pt>
                <c:pt idx="12546">
                  <c:v>1626249327</c:v>
                </c:pt>
                <c:pt idx="12547">
                  <c:v>1626383739</c:v>
                </c:pt>
                <c:pt idx="12548">
                  <c:v>1626523099</c:v>
                </c:pt>
                <c:pt idx="12549">
                  <c:v>1626656448</c:v>
                </c:pt>
                <c:pt idx="12550">
                  <c:v>1626778900</c:v>
                </c:pt>
                <c:pt idx="12551">
                  <c:v>1626917290</c:v>
                </c:pt>
                <c:pt idx="12552">
                  <c:v>1627032019</c:v>
                </c:pt>
                <c:pt idx="12553">
                  <c:v>1627145800</c:v>
                </c:pt>
                <c:pt idx="12554">
                  <c:v>1627255607</c:v>
                </c:pt>
                <c:pt idx="12555">
                  <c:v>1627413609</c:v>
                </c:pt>
                <c:pt idx="12556">
                  <c:v>1627547806</c:v>
                </c:pt>
                <c:pt idx="12557">
                  <c:v>1627682080</c:v>
                </c:pt>
                <c:pt idx="12558">
                  <c:v>1627817072</c:v>
                </c:pt>
                <c:pt idx="12559">
                  <c:v>1627950686</c:v>
                </c:pt>
                <c:pt idx="12560">
                  <c:v>1628099637</c:v>
                </c:pt>
                <c:pt idx="12561">
                  <c:v>1628234607</c:v>
                </c:pt>
                <c:pt idx="12562">
                  <c:v>1628341665</c:v>
                </c:pt>
                <c:pt idx="12563">
                  <c:v>1628415143</c:v>
                </c:pt>
                <c:pt idx="12564">
                  <c:v>1628515626</c:v>
                </c:pt>
                <c:pt idx="12565">
                  <c:v>1628658055</c:v>
                </c:pt>
                <c:pt idx="12566">
                  <c:v>1628785715</c:v>
                </c:pt>
                <c:pt idx="12567">
                  <c:v>1628920771</c:v>
                </c:pt>
                <c:pt idx="12568">
                  <c:v>1629048312</c:v>
                </c:pt>
                <c:pt idx="12569">
                  <c:v>1629170553</c:v>
                </c:pt>
                <c:pt idx="12570">
                  <c:v>1629272359</c:v>
                </c:pt>
                <c:pt idx="12571">
                  <c:v>1629425111</c:v>
                </c:pt>
                <c:pt idx="12572">
                  <c:v>1629528186</c:v>
                </c:pt>
                <c:pt idx="12573">
                  <c:v>1629671407</c:v>
                </c:pt>
                <c:pt idx="12574">
                  <c:v>1629831323</c:v>
                </c:pt>
                <c:pt idx="12575">
                  <c:v>1629949547</c:v>
                </c:pt>
                <c:pt idx="12576">
                  <c:v>1630026740</c:v>
                </c:pt>
                <c:pt idx="12577">
                  <c:v>1630158036</c:v>
                </c:pt>
                <c:pt idx="12578">
                  <c:v>1630297009</c:v>
                </c:pt>
                <c:pt idx="12579">
                  <c:v>1630354164</c:v>
                </c:pt>
                <c:pt idx="12580">
                  <c:v>1630439064</c:v>
                </c:pt>
                <c:pt idx="12581">
                  <c:v>1630576336</c:v>
                </c:pt>
                <c:pt idx="12582">
                  <c:v>1630683836</c:v>
                </c:pt>
                <c:pt idx="12583">
                  <c:v>1630829562</c:v>
                </c:pt>
                <c:pt idx="12584">
                  <c:v>1630941155</c:v>
                </c:pt>
                <c:pt idx="12585">
                  <c:v>1631096369</c:v>
                </c:pt>
                <c:pt idx="12586">
                  <c:v>1631244227</c:v>
                </c:pt>
                <c:pt idx="12587">
                  <c:v>1631353040</c:v>
                </c:pt>
                <c:pt idx="12588">
                  <c:v>1631432280</c:v>
                </c:pt>
                <c:pt idx="12589">
                  <c:v>1631545774</c:v>
                </c:pt>
                <c:pt idx="12590">
                  <c:v>1631683043</c:v>
                </c:pt>
                <c:pt idx="12591">
                  <c:v>1631811591</c:v>
                </c:pt>
                <c:pt idx="12592">
                  <c:v>1631979766</c:v>
                </c:pt>
                <c:pt idx="12593">
                  <c:v>1632129436</c:v>
                </c:pt>
                <c:pt idx="12594">
                  <c:v>1632258275</c:v>
                </c:pt>
                <c:pt idx="12595">
                  <c:v>1632375798</c:v>
                </c:pt>
                <c:pt idx="12596">
                  <c:v>1632540939</c:v>
                </c:pt>
                <c:pt idx="12597">
                  <c:v>1632639767</c:v>
                </c:pt>
                <c:pt idx="12598">
                  <c:v>1632766603</c:v>
                </c:pt>
                <c:pt idx="12599">
                  <c:v>1632903496</c:v>
                </c:pt>
                <c:pt idx="12600">
                  <c:v>1633038469</c:v>
                </c:pt>
                <c:pt idx="12601">
                  <c:v>1633182080</c:v>
                </c:pt>
                <c:pt idx="12602">
                  <c:v>1633310652</c:v>
                </c:pt>
                <c:pt idx="12603">
                  <c:v>1633430979</c:v>
                </c:pt>
                <c:pt idx="12604">
                  <c:v>1633551781</c:v>
                </c:pt>
                <c:pt idx="12605">
                  <c:v>1633646685</c:v>
                </c:pt>
                <c:pt idx="12606">
                  <c:v>1633759287</c:v>
                </c:pt>
                <c:pt idx="12607">
                  <c:v>1633906549</c:v>
                </c:pt>
                <c:pt idx="12608">
                  <c:v>1634019470</c:v>
                </c:pt>
                <c:pt idx="12609">
                  <c:v>1634150051</c:v>
                </c:pt>
                <c:pt idx="12610">
                  <c:v>1634323083</c:v>
                </c:pt>
                <c:pt idx="12611">
                  <c:v>1634430651</c:v>
                </c:pt>
                <c:pt idx="12612">
                  <c:v>1634564009</c:v>
                </c:pt>
                <c:pt idx="12613">
                  <c:v>1634730838</c:v>
                </c:pt>
                <c:pt idx="12614">
                  <c:v>1634867164</c:v>
                </c:pt>
                <c:pt idx="12615">
                  <c:v>1634993292</c:v>
                </c:pt>
                <c:pt idx="12616">
                  <c:v>1635103494</c:v>
                </c:pt>
                <c:pt idx="12617">
                  <c:v>1635242509</c:v>
                </c:pt>
                <c:pt idx="12618">
                  <c:v>1635374217</c:v>
                </c:pt>
                <c:pt idx="12619">
                  <c:v>1635483266</c:v>
                </c:pt>
                <c:pt idx="12620">
                  <c:v>1635613542</c:v>
                </c:pt>
                <c:pt idx="12621">
                  <c:v>1635746644</c:v>
                </c:pt>
                <c:pt idx="12622">
                  <c:v>1635871939</c:v>
                </c:pt>
                <c:pt idx="12623">
                  <c:v>1636013742</c:v>
                </c:pt>
                <c:pt idx="12624">
                  <c:v>1636133892</c:v>
                </c:pt>
                <c:pt idx="12625">
                  <c:v>1636271510</c:v>
                </c:pt>
                <c:pt idx="12626">
                  <c:v>1636390720</c:v>
                </c:pt>
                <c:pt idx="12627">
                  <c:v>1636503102</c:v>
                </c:pt>
                <c:pt idx="12628">
                  <c:v>1636628815</c:v>
                </c:pt>
                <c:pt idx="12629">
                  <c:v>1636738166</c:v>
                </c:pt>
                <c:pt idx="12630">
                  <c:v>1636847375</c:v>
                </c:pt>
                <c:pt idx="12631">
                  <c:v>1636963883</c:v>
                </c:pt>
                <c:pt idx="12632">
                  <c:v>1637089194</c:v>
                </c:pt>
                <c:pt idx="12633">
                  <c:v>1637237513</c:v>
                </c:pt>
                <c:pt idx="12634">
                  <c:v>1637343453</c:v>
                </c:pt>
                <c:pt idx="12635">
                  <c:v>1637464904</c:v>
                </c:pt>
                <c:pt idx="12636">
                  <c:v>1637591070</c:v>
                </c:pt>
                <c:pt idx="12637">
                  <c:v>1637703083</c:v>
                </c:pt>
                <c:pt idx="12638">
                  <c:v>1637830053</c:v>
                </c:pt>
                <c:pt idx="12639">
                  <c:v>1638017893</c:v>
                </c:pt>
                <c:pt idx="12640">
                  <c:v>1638183916</c:v>
                </c:pt>
                <c:pt idx="12641">
                  <c:v>1638335901</c:v>
                </c:pt>
                <c:pt idx="12642">
                  <c:v>1638522613</c:v>
                </c:pt>
                <c:pt idx="12643">
                  <c:v>1638667617</c:v>
                </c:pt>
                <c:pt idx="12644">
                  <c:v>1638844056</c:v>
                </c:pt>
                <c:pt idx="12645">
                  <c:v>1638967347</c:v>
                </c:pt>
                <c:pt idx="12646">
                  <c:v>1639114825</c:v>
                </c:pt>
                <c:pt idx="12647">
                  <c:v>1639236845</c:v>
                </c:pt>
                <c:pt idx="12648">
                  <c:v>1639392559</c:v>
                </c:pt>
                <c:pt idx="12649">
                  <c:v>1639514687</c:v>
                </c:pt>
                <c:pt idx="12650">
                  <c:v>1639623287</c:v>
                </c:pt>
                <c:pt idx="12651">
                  <c:v>1639761745</c:v>
                </c:pt>
                <c:pt idx="12652">
                  <c:v>1639853173</c:v>
                </c:pt>
                <c:pt idx="12653">
                  <c:v>1639951883</c:v>
                </c:pt>
                <c:pt idx="12654">
                  <c:v>1640124492</c:v>
                </c:pt>
                <c:pt idx="12655">
                  <c:v>1640295149</c:v>
                </c:pt>
                <c:pt idx="12656">
                  <c:v>1640429229</c:v>
                </c:pt>
                <c:pt idx="12657">
                  <c:v>1640559638</c:v>
                </c:pt>
                <c:pt idx="12658">
                  <c:v>1640702999</c:v>
                </c:pt>
                <c:pt idx="12659">
                  <c:v>1640859757</c:v>
                </c:pt>
                <c:pt idx="12660">
                  <c:v>1641001908</c:v>
                </c:pt>
                <c:pt idx="12661">
                  <c:v>1641117996</c:v>
                </c:pt>
                <c:pt idx="12662">
                  <c:v>1641270964</c:v>
                </c:pt>
                <c:pt idx="12663">
                  <c:v>1641414480</c:v>
                </c:pt>
                <c:pt idx="12664">
                  <c:v>1641555516</c:v>
                </c:pt>
                <c:pt idx="12665">
                  <c:v>1641722925</c:v>
                </c:pt>
                <c:pt idx="12666">
                  <c:v>1641863346</c:v>
                </c:pt>
                <c:pt idx="12667">
                  <c:v>1641988643</c:v>
                </c:pt>
                <c:pt idx="12668">
                  <c:v>1642118197</c:v>
                </c:pt>
                <c:pt idx="12669">
                  <c:v>1642251897</c:v>
                </c:pt>
                <c:pt idx="12670">
                  <c:v>1642349539</c:v>
                </c:pt>
                <c:pt idx="12671">
                  <c:v>1642440020</c:v>
                </c:pt>
                <c:pt idx="12672">
                  <c:v>1642586313</c:v>
                </c:pt>
                <c:pt idx="12673">
                  <c:v>1642731622</c:v>
                </c:pt>
                <c:pt idx="12674">
                  <c:v>1642876771</c:v>
                </c:pt>
                <c:pt idx="12675">
                  <c:v>1643013005</c:v>
                </c:pt>
                <c:pt idx="12676">
                  <c:v>1643127571</c:v>
                </c:pt>
                <c:pt idx="12677">
                  <c:v>1643215193</c:v>
                </c:pt>
                <c:pt idx="12678">
                  <c:v>1643339016</c:v>
                </c:pt>
                <c:pt idx="12679">
                  <c:v>1643444883</c:v>
                </c:pt>
                <c:pt idx="12680">
                  <c:v>1643605982</c:v>
                </c:pt>
                <c:pt idx="12681">
                  <c:v>1643731042</c:v>
                </c:pt>
                <c:pt idx="12682">
                  <c:v>1643890124</c:v>
                </c:pt>
                <c:pt idx="12683">
                  <c:v>1644026629</c:v>
                </c:pt>
                <c:pt idx="12684">
                  <c:v>1644177655</c:v>
                </c:pt>
                <c:pt idx="12685">
                  <c:v>1644357957</c:v>
                </c:pt>
                <c:pt idx="12686">
                  <c:v>1644504900</c:v>
                </c:pt>
                <c:pt idx="12687">
                  <c:v>1644649410</c:v>
                </c:pt>
                <c:pt idx="12688">
                  <c:v>1644799860</c:v>
                </c:pt>
                <c:pt idx="12689">
                  <c:v>1644914889</c:v>
                </c:pt>
                <c:pt idx="12690">
                  <c:v>1645046328</c:v>
                </c:pt>
                <c:pt idx="12691">
                  <c:v>1645180828</c:v>
                </c:pt>
                <c:pt idx="12692">
                  <c:v>1645306018</c:v>
                </c:pt>
                <c:pt idx="12693">
                  <c:v>1645440671</c:v>
                </c:pt>
                <c:pt idx="12694">
                  <c:v>1645560385</c:v>
                </c:pt>
                <c:pt idx="12695">
                  <c:v>1645634103</c:v>
                </c:pt>
                <c:pt idx="12696">
                  <c:v>1645762412</c:v>
                </c:pt>
                <c:pt idx="12697">
                  <c:v>1645885802</c:v>
                </c:pt>
                <c:pt idx="12698">
                  <c:v>1646021345</c:v>
                </c:pt>
                <c:pt idx="12699">
                  <c:v>1646147091</c:v>
                </c:pt>
                <c:pt idx="12700">
                  <c:v>1646244861</c:v>
                </c:pt>
                <c:pt idx="12701">
                  <c:v>1646344475</c:v>
                </c:pt>
                <c:pt idx="12702">
                  <c:v>1646489624</c:v>
                </c:pt>
                <c:pt idx="12703">
                  <c:v>1646614073</c:v>
                </c:pt>
                <c:pt idx="12704">
                  <c:v>1646719362</c:v>
                </c:pt>
                <c:pt idx="12705">
                  <c:v>1646892551</c:v>
                </c:pt>
                <c:pt idx="12706">
                  <c:v>1647016352</c:v>
                </c:pt>
                <c:pt idx="12707">
                  <c:v>1647116914</c:v>
                </c:pt>
                <c:pt idx="12708">
                  <c:v>1647208045</c:v>
                </c:pt>
                <c:pt idx="12709">
                  <c:v>1647322004</c:v>
                </c:pt>
                <c:pt idx="12710">
                  <c:v>1647477050</c:v>
                </c:pt>
                <c:pt idx="12711">
                  <c:v>1647584549</c:v>
                </c:pt>
                <c:pt idx="12712">
                  <c:v>1647702742</c:v>
                </c:pt>
                <c:pt idx="12713">
                  <c:v>1647851650</c:v>
                </c:pt>
                <c:pt idx="12714">
                  <c:v>1648026366</c:v>
                </c:pt>
                <c:pt idx="12715">
                  <c:v>1648157404</c:v>
                </c:pt>
                <c:pt idx="12716">
                  <c:v>1648264005</c:v>
                </c:pt>
                <c:pt idx="12717">
                  <c:v>1648372378</c:v>
                </c:pt>
                <c:pt idx="12718">
                  <c:v>1648523763</c:v>
                </c:pt>
                <c:pt idx="12719">
                  <c:v>1648659505</c:v>
                </c:pt>
                <c:pt idx="12720">
                  <c:v>1648827185</c:v>
                </c:pt>
                <c:pt idx="12721">
                  <c:v>1648987670</c:v>
                </c:pt>
                <c:pt idx="12722">
                  <c:v>1649146759</c:v>
                </c:pt>
                <c:pt idx="12723">
                  <c:v>1649235604</c:v>
                </c:pt>
                <c:pt idx="12724">
                  <c:v>1649360234</c:v>
                </c:pt>
                <c:pt idx="12725">
                  <c:v>1649509615</c:v>
                </c:pt>
                <c:pt idx="12726">
                  <c:v>1649641856</c:v>
                </c:pt>
                <c:pt idx="12727">
                  <c:v>1649767080</c:v>
                </c:pt>
                <c:pt idx="12728">
                  <c:v>1649901608</c:v>
                </c:pt>
                <c:pt idx="12729">
                  <c:v>1650023563</c:v>
                </c:pt>
                <c:pt idx="12730">
                  <c:v>1650122272</c:v>
                </c:pt>
                <c:pt idx="12731">
                  <c:v>1650236504</c:v>
                </c:pt>
                <c:pt idx="12732">
                  <c:v>1650364718</c:v>
                </c:pt>
                <c:pt idx="12733">
                  <c:v>1650461393</c:v>
                </c:pt>
                <c:pt idx="12734">
                  <c:v>1650541726</c:v>
                </c:pt>
                <c:pt idx="12735">
                  <c:v>1650662473</c:v>
                </c:pt>
                <c:pt idx="12736">
                  <c:v>1650773882</c:v>
                </c:pt>
                <c:pt idx="12737">
                  <c:v>1650920594</c:v>
                </c:pt>
                <c:pt idx="12738">
                  <c:v>1651056815</c:v>
                </c:pt>
                <c:pt idx="12739">
                  <c:v>1651172398</c:v>
                </c:pt>
                <c:pt idx="12740">
                  <c:v>1651361144</c:v>
                </c:pt>
                <c:pt idx="12741">
                  <c:v>1651484949</c:v>
                </c:pt>
                <c:pt idx="12742">
                  <c:v>1651596633</c:v>
                </c:pt>
                <c:pt idx="12743">
                  <c:v>1651800964</c:v>
                </c:pt>
                <c:pt idx="12744">
                  <c:v>1651942320</c:v>
                </c:pt>
                <c:pt idx="12745">
                  <c:v>1652083693</c:v>
                </c:pt>
                <c:pt idx="12746">
                  <c:v>1652225905</c:v>
                </c:pt>
                <c:pt idx="12747">
                  <c:v>1652339539</c:v>
                </c:pt>
                <c:pt idx="12748">
                  <c:v>1652468980</c:v>
                </c:pt>
                <c:pt idx="12749">
                  <c:v>1652568965</c:v>
                </c:pt>
                <c:pt idx="12750">
                  <c:v>1652695970</c:v>
                </c:pt>
                <c:pt idx="12751">
                  <c:v>1652834209</c:v>
                </c:pt>
                <c:pt idx="12752">
                  <c:v>1652967127</c:v>
                </c:pt>
                <c:pt idx="12753">
                  <c:v>1653097148</c:v>
                </c:pt>
                <c:pt idx="12754">
                  <c:v>1653246022</c:v>
                </c:pt>
                <c:pt idx="12755">
                  <c:v>1653348574</c:v>
                </c:pt>
                <c:pt idx="12756">
                  <c:v>1653487370</c:v>
                </c:pt>
                <c:pt idx="12757">
                  <c:v>1653654280</c:v>
                </c:pt>
                <c:pt idx="12758">
                  <c:v>1653808007</c:v>
                </c:pt>
                <c:pt idx="12759">
                  <c:v>1653924371</c:v>
                </c:pt>
                <c:pt idx="12760">
                  <c:v>1654036044</c:v>
                </c:pt>
                <c:pt idx="12761">
                  <c:v>1654205163</c:v>
                </c:pt>
                <c:pt idx="12762">
                  <c:v>1654364259</c:v>
                </c:pt>
                <c:pt idx="12763">
                  <c:v>1654493257</c:v>
                </c:pt>
                <c:pt idx="12764">
                  <c:v>1654642182</c:v>
                </c:pt>
                <c:pt idx="12765">
                  <c:v>1654752687</c:v>
                </c:pt>
                <c:pt idx="12766">
                  <c:v>1654906112</c:v>
                </c:pt>
                <c:pt idx="12767">
                  <c:v>1655041519</c:v>
                </c:pt>
                <c:pt idx="12768">
                  <c:v>1655194589</c:v>
                </c:pt>
                <c:pt idx="12769">
                  <c:v>1655327265</c:v>
                </c:pt>
                <c:pt idx="12770">
                  <c:v>1655443350</c:v>
                </c:pt>
                <c:pt idx="12771">
                  <c:v>1655515064</c:v>
                </c:pt>
                <c:pt idx="12772">
                  <c:v>1655652205</c:v>
                </c:pt>
                <c:pt idx="12773">
                  <c:v>1655775907</c:v>
                </c:pt>
                <c:pt idx="12774">
                  <c:v>1655844853</c:v>
                </c:pt>
                <c:pt idx="12775">
                  <c:v>1655944357</c:v>
                </c:pt>
                <c:pt idx="12776">
                  <c:v>1656091538</c:v>
                </c:pt>
                <c:pt idx="12777">
                  <c:v>1656186767</c:v>
                </c:pt>
                <c:pt idx="12778">
                  <c:v>1656308443</c:v>
                </c:pt>
                <c:pt idx="12779">
                  <c:v>1656423256</c:v>
                </c:pt>
                <c:pt idx="12780">
                  <c:v>1656545512</c:v>
                </c:pt>
                <c:pt idx="12781">
                  <c:v>1656687651</c:v>
                </c:pt>
                <c:pt idx="12782">
                  <c:v>1656818974</c:v>
                </c:pt>
                <c:pt idx="12783">
                  <c:v>1656890296</c:v>
                </c:pt>
                <c:pt idx="12784">
                  <c:v>1657009048</c:v>
                </c:pt>
                <c:pt idx="12785">
                  <c:v>1657157144</c:v>
                </c:pt>
                <c:pt idx="12786">
                  <c:v>1657292881</c:v>
                </c:pt>
                <c:pt idx="12787">
                  <c:v>1657448457</c:v>
                </c:pt>
                <c:pt idx="12788">
                  <c:v>1657588930</c:v>
                </c:pt>
                <c:pt idx="12789">
                  <c:v>1657729937</c:v>
                </c:pt>
                <c:pt idx="12790">
                  <c:v>1657849522</c:v>
                </c:pt>
                <c:pt idx="12791">
                  <c:v>1658015846</c:v>
                </c:pt>
                <c:pt idx="12792">
                  <c:v>1658109455</c:v>
                </c:pt>
                <c:pt idx="12793">
                  <c:v>1658268248</c:v>
                </c:pt>
                <c:pt idx="12794">
                  <c:v>1658379606</c:v>
                </c:pt>
                <c:pt idx="12795">
                  <c:v>1658494404</c:v>
                </c:pt>
                <c:pt idx="12796">
                  <c:v>1658620597</c:v>
                </c:pt>
                <c:pt idx="12797">
                  <c:v>1658788254</c:v>
                </c:pt>
                <c:pt idx="12798">
                  <c:v>1658904127</c:v>
                </c:pt>
                <c:pt idx="12799">
                  <c:v>1659003165</c:v>
                </c:pt>
                <c:pt idx="12800">
                  <c:v>1659104628</c:v>
                </c:pt>
                <c:pt idx="12801">
                  <c:v>1659232093</c:v>
                </c:pt>
                <c:pt idx="12802">
                  <c:v>1659345554</c:v>
                </c:pt>
                <c:pt idx="12803">
                  <c:v>1659472094</c:v>
                </c:pt>
                <c:pt idx="12804">
                  <c:v>1659578521</c:v>
                </c:pt>
                <c:pt idx="12805">
                  <c:v>1659711791</c:v>
                </c:pt>
                <c:pt idx="12806">
                  <c:v>1659840890</c:v>
                </c:pt>
                <c:pt idx="12807">
                  <c:v>1659965564</c:v>
                </c:pt>
                <c:pt idx="12808">
                  <c:v>1660097772</c:v>
                </c:pt>
                <c:pt idx="12809">
                  <c:v>1660278637</c:v>
                </c:pt>
                <c:pt idx="12810">
                  <c:v>1660436904</c:v>
                </c:pt>
                <c:pt idx="12811">
                  <c:v>1660591564</c:v>
                </c:pt>
                <c:pt idx="12812">
                  <c:v>1660726576</c:v>
                </c:pt>
                <c:pt idx="12813">
                  <c:v>1660834718</c:v>
                </c:pt>
                <c:pt idx="12814">
                  <c:v>1660948176</c:v>
                </c:pt>
                <c:pt idx="12815">
                  <c:v>1661060411</c:v>
                </c:pt>
                <c:pt idx="12816">
                  <c:v>1661172637</c:v>
                </c:pt>
                <c:pt idx="12817">
                  <c:v>1661299849</c:v>
                </c:pt>
                <c:pt idx="12818">
                  <c:v>1661414201</c:v>
                </c:pt>
                <c:pt idx="12819">
                  <c:v>1661550392</c:v>
                </c:pt>
                <c:pt idx="12820">
                  <c:v>1661658297</c:v>
                </c:pt>
                <c:pt idx="12821">
                  <c:v>1661794092</c:v>
                </c:pt>
                <c:pt idx="12822">
                  <c:v>1661926082</c:v>
                </c:pt>
                <c:pt idx="12823">
                  <c:v>1662014528</c:v>
                </c:pt>
                <c:pt idx="12824">
                  <c:v>1662127232</c:v>
                </c:pt>
                <c:pt idx="12825">
                  <c:v>1662260864</c:v>
                </c:pt>
                <c:pt idx="12826">
                  <c:v>1662398308</c:v>
                </c:pt>
                <c:pt idx="12827">
                  <c:v>1662539396</c:v>
                </c:pt>
                <c:pt idx="12828">
                  <c:v>1662650288</c:v>
                </c:pt>
                <c:pt idx="12829">
                  <c:v>1662786728</c:v>
                </c:pt>
                <c:pt idx="12830">
                  <c:v>1662913784</c:v>
                </c:pt>
                <c:pt idx="12831">
                  <c:v>1663031551</c:v>
                </c:pt>
                <c:pt idx="12832">
                  <c:v>1663176596</c:v>
                </c:pt>
                <c:pt idx="12833">
                  <c:v>1663270331</c:v>
                </c:pt>
                <c:pt idx="12834">
                  <c:v>1663424358</c:v>
                </c:pt>
                <c:pt idx="12835">
                  <c:v>1663595530</c:v>
                </c:pt>
                <c:pt idx="12836">
                  <c:v>1663728457</c:v>
                </c:pt>
                <c:pt idx="12837">
                  <c:v>1663858562</c:v>
                </c:pt>
                <c:pt idx="12838">
                  <c:v>1664008218</c:v>
                </c:pt>
                <c:pt idx="12839">
                  <c:v>1664160163</c:v>
                </c:pt>
                <c:pt idx="12840">
                  <c:v>1664300775</c:v>
                </c:pt>
                <c:pt idx="12841">
                  <c:v>1664417767</c:v>
                </c:pt>
                <c:pt idx="12842">
                  <c:v>1664541399</c:v>
                </c:pt>
                <c:pt idx="12843">
                  <c:v>1664669188</c:v>
                </c:pt>
                <c:pt idx="12844">
                  <c:v>1664781884</c:v>
                </c:pt>
                <c:pt idx="12845">
                  <c:v>1664941517</c:v>
                </c:pt>
                <c:pt idx="12846">
                  <c:v>1665045958</c:v>
                </c:pt>
                <c:pt idx="12847">
                  <c:v>1665221452</c:v>
                </c:pt>
                <c:pt idx="12848">
                  <c:v>1665335903</c:v>
                </c:pt>
                <c:pt idx="12849">
                  <c:v>1665421720</c:v>
                </c:pt>
                <c:pt idx="12850">
                  <c:v>1665568482</c:v>
                </c:pt>
                <c:pt idx="12851">
                  <c:v>1665705569</c:v>
                </c:pt>
                <c:pt idx="12852">
                  <c:v>1665843322</c:v>
                </c:pt>
                <c:pt idx="12853">
                  <c:v>1665978874</c:v>
                </c:pt>
                <c:pt idx="12854">
                  <c:v>1666108611</c:v>
                </c:pt>
                <c:pt idx="12855">
                  <c:v>1666233015</c:v>
                </c:pt>
                <c:pt idx="12856">
                  <c:v>1666349814</c:v>
                </c:pt>
                <c:pt idx="12857">
                  <c:v>1666477473</c:v>
                </c:pt>
                <c:pt idx="12858">
                  <c:v>1666607756</c:v>
                </c:pt>
                <c:pt idx="12859">
                  <c:v>1666753369</c:v>
                </c:pt>
                <c:pt idx="12860">
                  <c:v>1666880675</c:v>
                </c:pt>
                <c:pt idx="12861">
                  <c:v>1667014622</c:v>
                </c:pt>
                <c:pt idx="12862">
                  <c:v>1667152168</c:v>
                </c:pt>
                <c:pt idx="12863">
                  <c:v>1667306772</c:v>
                </c:pt>
                <c:pt idx="12864">
                  <c:v>1667430772</c:v>
                </c:pt>
                <c:pt idx="12865">
                  <c:v>1667540792</c:v>
                </c:pt>
                <c:pt idx="12866">
                  <c:v>1667675410</c:v>
                </c:pt>
                <c:pt idx="12867">
                  <c:v>1667804500</c:v>
                </c:pt>
                <c:pt idx="12868">
                  <c:v>1667885039</c:v>
                </c:pt>
                <c:pt idx="12869">
                  <c:v>1667987248</c:v>
                </c:pt>
                <c:pt idx="12870">
                  <c:v>1668122596</c:v>
                </c:pt>
                <c:pt idx="12871">
                  <c:v>1668275841</c:v>
                </c:pt>
                <c:pt idx="12872">
                  <c:v>1668422359</c:v>
                </c:pt>
                <c:pt idx="12873">
                  <c:v>1668552520</c:v>
                </c:pt>
                <c:pt idx="12874">
                  <c:v>1668646170</c:v>
                </c:pt>
                <c:pt idx="12875">
                  <c:v>1668747792</c:v>
                </c:pt>
                <c:pt idx="12876">
                  <c:v>1668887752</c:v>
                </c:pt>
                <c:pt idx="12877">
                  <c:v>1669004680</c:v>
                </c:pt>
                <c:pt idx="12878">
                  <c:v>1669124135</c:v>
                </c:pt>
                <c:pt idx="12879">
                  <c:v>1669258764</c:v>
                </c:pt>
                <c:pt idx="12880">
                  <c:v>1669412854</c:v>
                </c:pt>
                <c:pt idx="12881">
                  <c:v>1669562586</c:v>
                </c:pt>
                <c:pt idx="12882">
                  <c:v>1669700709</c:v>
                </c:pt>
                <c:pt idx="12883">
                  <c:v>1669880693</c:v>
                </c:pt>
                <c:pt idx="12884">
                  <c:v>1670062460</c:v>
                </c:pt>
                <c:pt idx="12885">
                  <c:v>1670219323</c:v>
                </c:pt>
                <c:pt idx="12886">
                  <c:v>1670354359</c:v>
                </c:pt>
                <c:pt idx="12887">
                  <c:v>1670498823</c:v>
                </c:pt>
                <c:pt idx="12888">
                  <c:v>1670613097</c:v>
                </c:pt>
                <c:pt idx="12889">
                  <c:v>1670717189</c:v>
                </c:pt>
                <c:pt idx="12890">
                  <c:v>1670813621</c:v>
                </c:pt>
                <c:pt idx="12891">
                  <c:v>1670955090</c:v>
                </c:pt>
                <c:pt idx="12892">
                  <c:v>1671060624</c:v>
                </c:pt>
                <c:pt idx="12893">
                  <c:v>1671142358</c:v>
                </c:pt>
                <c:pt idx="12894">
                  <c:v>1671300568</c:v>
                </c:pt>
                <c:pt idx="12895">
                  <c:v>1671429859</c:v>
                </c:pt>
                <c:pt idx="12896">
                  <c:v>1671588237</c:v>
                </c:pt>
                <c:pt idx="12897">
                  <c:v>1671707085</c:v>
                </c:pt>
                <c:pt idx="12898">
                  <c:v>1671823113</c:v>
                </c:pt>
                <c:pt idx="12899">
                  <c:v>1671978276</c:v>
                </c:pt>
                <c:pt idx="12900">
                  <c:v>1672103715</c:v>
                </c:pt>
                <c:pt idx="12901">
                  <c:v>1672281470</c:v>
                </c:pt>
                <c:pt idx="12902">
                  <c:v>1672452496</c:v>
                </c:pt>
                <c:pt idx="12903">
                  <c:v>1672573478</c:v>
                </c:pt>
                <c:pt idx="12904">
                  <c:v>1672656398</c:v>
                </c:pt>
                <c:pt idx="12905">
                  <c:v>1672769789</c:v>
                </c:pt>
                <c:pt idx="12906">
                  <c:v>1672922403</c:v>
                </c:pt>
                <c:pt idx="12907">
                  <c:v>1673059474</c:v>
                </c:pt>
                <c:pt idx="12908">
                  <c:v>1673184513</c:v>
                </c:pt>
                <c:pt idx="12909">
                  <c:v>1673323402</c:v>
                </c:pt>
                <c:pt idx="12910">
                  <c:v>1673461698</c:v>
                </c:pt>
                <c:pt idx="12911">
                  <c:v>1673585791</c:v>
                </c:pt>
                <c:pt idx="12912">
                  <c:v>1673707689</c:v>
                </c:pt>
                <c:pt idx="12913">
                  <c:v>1673808198</c:v>
                </c:pt>
                <c:pt idx="12914">
                  <c:v>1673926364</c:v>
                </c:pt>
                <c:pt idx="12915">
                  <c:v>1674081277</c:v>
                </c:pt>
                <c:pt idx="12916">
                  <c:v>1674224024</c:v>
                </c:pt>
                <c:pt idx="12917">
                  <c:v>1674404715</c:v>
                </c:pt>
                <c:pt idx="12918">
                  <c:v>1674559182</c:v>
                </c:pt>
                <c:pt idx="12919">
                  <c:v>1674698318</c:v>
                </c:pt>
                <c:pt idx="12920">
                  <c:v>1674808563</c:v>
                </c:pt>
                <c:pt idx="12921">
                  <c:v>1674947863</c:v>
                </c:pt>
                <c:pt idx="12922">
                  <c:v>1675115028</c:v>
                </c:pt>
                <c:pt idx="12923">
                  <c:v>1675242556</c:v>
                </c:pt>
                <c:pt idx="12924">
                  <c:v>1675365186</c:v>
                </c:pt>
                <c:pt idx="12925">
                  <c:v>1675465617</c:v>
                </c:pt>
                <c:pt idx="12926">
                  <c:v>1675589458</c:v>
                </c:pt>
                <c:pt idx="12927">
                  <c:v>1675712898</c:v>
                </c:pt>
                <c:pt idx="12928">
                  <c:v>1675887383</c:v>
                </c:pt>
                <c:pt idx="12929">
                  <c:v>1675992709</c:v>
                </c:pt>
                <c:pt idx="12930">
                  <c:v>1676088430</c:v>
                </c:pt>
                <c:pt idx="12931">
                  <c:v>1676205672</c:v>
                </c:pt>
                <c:pt idx="12932">
                  <c:v>1676313850</c:v>
                </c:pt>
                <c:pt idx="12933">
                  <c:v>1676465386</c:v>
                </c:pt>
                <c:pt idx="12934">
                  <c:v>1676585936</c:v>
                </c:pt>
                <c:pt idx="12935">
                  <c:v>1676712680</c:v>
                </c:pt>
                <c:pt idx="12936">
                  <c:v>1676871261</c:v>
                </c:pt>
                <c:pt idx="12937">
                  <c:v>1676985736</c:v>
                </c:pt>
                <c:pt idx="12938">
                  <c:v>1677079049</c:v>
                </c:pt>
                <c:pt idx="12939">
                  <c:v>1677214815</c:v>
                </c:pt>
                <c:pt idx="12940">
                  <c:v>1677364052</c:v>
                </c:pt>
                <c:pt idx="12941">
                  <c:v>1677492485</c:v>
                </c:pt>
                <c:pt idx="12942">
                  <c:v>1677622813</c:v>
                </c:pt>
                <c:pt idx="12943">
                  <c:v>1677747369</c:v>
                </c:pt>
                <c:pt idx="12944">
                  <c:v>1677877187</c:v>
                </c:pt>
                <c:pt idx="12945">
                  <c:v>1678004781</c:v>
                </c:pt>
                <c:pt idx="12946">
                  <c:v>1678105795</c:v>
                </c:pt>
                <c:pt idx="12947">
                  <c:v>1678197695</c:v>
                </c:pt>
                <c:pt idx="12948">
                  <c:v>1678332985</c:v>
                </c:pt>
                <c:pt idx="12949">
                  <c:v>1678478493</c:v>
                </c:pt>
                <c:pt idx="12950">
                  <c:v>1678608808</c:v>
                </c:pt>
                <c:pt idx="12951">
                  <c:v>1678778872</c:v>
                </c:pt>
                <c:pt idx="12952">
                  <c:v>1678930009</c:v>
                </c:pt>
                <c:pt idx="12953">
                  <c:v>1679076168</c:v>
                </c:pt>
                <c:pt idx="12954">
                  <c:v>1679237115</c:v>
                </c:pt>
                <c:pt idx="12955">
                  <c:v>1679355461</c:v>
                </c:pt>
                <c:pt idx="12956">
                  <c:v>1679462677</c:v>
                </c:pt>
                <c:pt idx="12957">
                  <c:v>1679568975</c:v>
                </c:pt>
                <c:pt idx="12958">
                  <c:v>1679707657</c:v>
                </c:pt>
                <c:pt idx="12959">
                  <c:v>1679855821</c:v>
                </c:pt>
                <c:pt idx="12960">
                  <c:v>1679973090</c:v>
                </c:pt>
                <c:pt idx="12961">
                  <c:v>1680118073</c:v>
                </c:pt>
                <c:pt idx="12962">
                  <c:v>1680219129</c:v>
                </c:pt>
                <c:pt idx="12963">
                  <c:v>1680347501</c:v>
                </c:pt>
                <c:pt idx="12964">
                  <c:v>1680464755</c:v>
                </c:pt>
                <c:pt idx="12965">
                  <c:v>1680612847</c:v>
                </c:pt>
                <c:pt idx="12966">
                  <c:v>1680750060</c:v>
                </c:pt>
                <c:pt idx="12967">
                  <c:v>1680869230</c:v>
                </c:pt>
                <c:pt idx="12968">
                  <c:v>1680979412</c:v>
                </c:pt>
                <c:pt idx="12969">
                  <c:v>1681025921</c:v>
                </c:pt>
                <c:pt idx="12970">
                  <c:v>1681154807</c:v>
                </c:pt>
                <c:pt idx="12971">
                  <c:v>1681301114</c:v>
                </c:pt>
                <c:pt idx="12972">
                  <c:v>1681410018</c:v>
                </c:pt>
                <c:pt idx="12973">
                  <c:v>1681531222</c:v>
                </c:pt>
                <c:pt idx="12974">
                  <c:v>1681663048</c:v>
                </c:pt>
                <c:pt idx="12975">
                  <c:v>1681793463</c:v>
                </c:pt>
                <c:pt idx="12976">
                  <c:v>1681900230</c:v>
                </c:pt>
                <c:pt idx="12977">
                  <c:v>1682043722</c:v>
                </c:pt>
                <c:pt idx="12978">
                  <c:v>1682182616</c:v>
                </c:pt>
                <c:pt idx="12979">
                  <c:v>1682312846</c:v>
                </c:pt>
                <c:pt idx="12980">
                  <c:v>1682395404</c:v>
                </c:pt>
                <c:pt idx="12981">
                  <c:v>1682520339</c:v>
                </c:pt>
                <c:pt idx="12982">
                  <c:v>1682682259</c:v>
                </c:pt>
                <c:pt idx="12983">
                  <c:v>1682820575</c:v>
                </c:pt>
                <c:pt idx="12984">
                  <c:v>1682978630</c:v>
                </c:pt>
                <c:pt idx="12985">
                  <c:v>1683118176</c:v>
                </c:pt>
                <c:pt idx="12986">
                  <c:v>1683245616</c:v>
                </c:pt>
                <c:pt idx="12987">
                  <c:v>1683371496</c:v>
                </c:pt>
                <c:pt idx="12988">
                  <c:v>1683534109</c:v>
                </c:pt>
                <c:pt idx="12989">
                  <c:v>1683642469</c:v>
                </c:pt>
                <c:pt idx="12990">
                  <c:v>1683831770</c:v>
                </c:pt>
                <c:pt idx="12991">
                  <c:v>1683972967</c:v>
                </c:pt>
                <c:pt idx="12992">
                  <c:v>1684100143</c:v>
                </c:pt>
                <c:pt idx="12993">
                  <c:v>1684243496</c:v>
                </c:pt>
                <c:pt idx="12994">
                  <c:v>1684400453</c:v>
                </c:pt>
                <c:pt idx="12995">
                  <c:v>1684522850</c:v>
                </c:pt>
                <c:pt idx="12996">
                  <c:v>1684631122</c:v>
                </c:pt>
                <c:pt idx="12997">
                  <c:v>1684760780</c:v>
                </c:pt>
                <c:pt idx="12998">
                  <c:v>1684896491</c:v>
                </c:pt>
                <c:pt idx="12999">
                  <c:v>1684986295</c:v>
                </c:pt>
                <c:pt idx="13000">
                  <c:v>1685093937</c:v>
                </c:pt>
                <c:pt idx="13001">
                  <c:v>1685228316</c:v>
                </c:pt>
                <c:pt idx="13002">
                  <c:v>1685368964</c:v>
                </c:pt>
                <c:pt idx="13003">
                  <c:v>1685482037</c:v>
                </c:pt>
                <c:pt idx="13004">
                  <c:v>1685641798</c:v>
                </c:pt>
                <c:pt idx="13005">
                  <c:v>1685769662</c:v>
                </c:pt>
                <c:pt idx="13006">
                  <c:v>1685877772</c:v>
                </c:pt>
                <c:pt idx="13007">
                  <c:v>1686018916</c:v>
                </c:pt>
                <c:pt idx="13008">
                  <c:v>1686159624</c:v>
                </c:pt>
                <c:pt idx="13009">
                  <c:v>1686296241</c:v>
                </c:pt>
                <c:pt idx="13010">
                  <c:v>1686445693</c:v>
                </c:pt>
                <c:pt idx="13011">
                  <c:v>1686576461</c:v>
                </c:pt>
                <c:pt idx="13012">
                  <c:v>1686707540</c:v>
                </c:pt>
                <c:pt idx="13013">
                  <c:v>1686845785</c:v>
                </c:pt>
                <c:pt idx="13014">
                  <c:v>1686980270</c:v>
                </c:pt>
                <c:pt idx="13015">
                  <c:v>1687097772</c:v>
                </c:pt>
                <c:pt idx="13016">
                  <c:v>1687221649</c:v>
                </c:pt>
                <c:pt idx="13017">
                  <c:v>1687338681</c:v>
                </c:pt>
                <c:pt idx="13018">
                  <c:v>1687420518</c:v>
                </c:pt>
                <c:pt idx="13019">
                  <c:v>1687552994</c:v>
                </c:pt>
                <c:pt idx="13020">
                  <c:v>1687673292</c:v>
                </c:pt>
                <c:pt idx="13021">
                  <c:v>1687803906</c:v>
                </c:pt>
                <c:pt idx="13022">
                  <c:v>1687910717</c:v>
                </c:pt>
                <c:pt idx="13023">
                  <c:v>1688029020</c:v>
                </c:pt>
                <c:pt idx="13024">
                  <c:v>1688155545</c:v>
                </c:pt>
                <c:pt idx="13025">
                  <c:v>1688316431</c:v>
                </c:pt>
                <c:pt idx="13026">
                  <c:v>1688456552</c:v>
                </c:pt>
                <c:pt idx="13027">
                  <c:v>1688605521</c:v>
                </c:pt>
                <c:pt idx="13028">
                  <c:v>1688706090</c:v>
                </c:pt>
                <c:pt idx="13029">
                  <c:v>1688852392</c:v>
                </c:pt>
                <c:pt idx="13030">
                  <c:v>1689003960</c:v>
                </c:pt>
                <c:pt idx="13031">
                  <c:v>1689158764</c:v>
                </c:pt>
                <c:pt idx="13032">
                  <c:v>1689290522</c:v>
                </c:pt>
                <c:pt idx="13033">
                  <c:v>1689433659</c:v>
                </c:pt>
                <c:pt idx="13034">
                  <c:v>1689560724</c:v>
                </c:pt>
                <c:pt idx="13035">
                  <c:v>1689694509</c:v>
                </c:pt>
                <c:pt idx="13036">
                  <c:v>1689825532</c:v>
                </c:pt>
                <c:pt idx="13037">
                  <c:v>1689949799</c:v>
                </c:pt>
                <c:pt idx="13038">
                  <c:v>1690085078</c:v>
                </c:pt>
                <c:pt idx="13039">
                  <c:v>1690240287</c:v>
                </c:pt>
                <c:pt idx="13040">
                  <c:v>1690374764</c:v>
                </c:pt>
                <c:pt idx="13041">
                  <c:v>1690495057</c:v>
                </c:pt>
                <c:pt idx="13042">
                  <c:v>1690599648</c:v>
                </c:pt>
                <c:pt idx="13043">
                  <c:v>1690740272</c:v>
                </c:pt>
                <c:pt idx="13044">
                  <c:v>1690847804</c:v>
                </c:pt>
                <c:pt idx="13045">
                  <c:v>1690948466</c:v>
                </c:pt>
                <c:pt idx="13046">
                  <c:v>1691114540</c:v>
                </c:pt>
                <c:pt idx="13047">
                  <c:v>1691284175</c:v>
                </c:pt>
                <c:pt idx="13048">
                  <c:v>1691418192</c:v>
                </c:pt>
                <c:pt idx="13049">
                  <c:v>1691537475</c:v>
                </c:pt>
                <c:pt idx="13050">
                  <c:v>1691661425</c:v>
                </c:pt>
                <c:pt idx="13051">
                  <c:v>1691804299</c:v>
                </c:pt>
                <c:pt idx="13052">
                  <c:v>1691918215</c:v>
                </c:pt>
                <c:pt idx="13053">
                  <c:v>1692069201</c:v>
                </c:pt>
                <c:pt idx="13054">
                  <c:v>1692175579</c:v>
                </c:pt>
                <c:pt idx="13055">
                  <c:v>1692312259</c:v>
                </c:pt>
                <c:pt idx="13056">
                  <c:v>1692457189</c:v>
                </c:pt>
                <c:pt idx="13057">
                  <c:v>1692591367</c:v>
                </c:pt>
                <c:pt idx="13058">
                  <c:v>1692747614</c:v>
                </c:pt>
                <c:pt idx="13059">
                  <c:v>1692893109</c:v>
                </c:pt>
                <c:pt idx="13060">
                  <c:v>1693007597</c:v>
                </c:pt>
                <c:pt idx="13061">
                  <c:v>1693127324</c:v>
                </c:pt>
                <c:pt idx="13062">
                  <c:v>1693285021</c:v>
                </c:pt>
                <c:pt idx="13063">
                  <c:v>1693377985</c:v>
                </c:pt>
                <c:pt idx="13064">
                  <c:v>1693499369</c:v>
                </c:pt>
                <c:pt idx="13065">
                  <c:v>1693643666</c:v>
                </c:pt>
                <c:pt idx="13066">
                  <c:v>1693764448</c:v>
                </c:pt>
                <c:pt idx="13067">
                  <c:v>1693909354</c:v>
                </c:pt>
                <c:pt idx="13068">
                  <c:v>1694035200</c:v>
                </c:pt>
                <c:pt idx="13069">
                  <c:v>1694138330</c:v>
                </c:pt>
                <c:pt idx="13070">
                  <c:v>1694255769</c:v>
                </c:pt>
                <c:pt idx="13071">
                  <c:v>1694395537</c:v>
                </c:pt>
                <c:pt idx="13072">
                  <c:v>1694517705</c:v>
                </c:pt>
                <c:pt idx="13073">
                  <c:v>1694637391</c:v>
                </c:pt>
                <c:pt idx="13074">
                  <c:v>1694751262</c:v>
                </c:pt>
                <c:pt idx="13075">
                  <c:v>1694932264</c:v>
                </c:pt>
                <c:pt idx="13076">
                  <c:v>1695094448</c:v>
                </c:pt>
                <c:pt idx="13077">
                  <c:v>1695237220</c:v>
                </c:pt>
                <c:pt idx="13078">
                  <c:v>1695388578</c:v>
                </c:pt>
                <c:pt idx="13079">
                  <c:v>1695548949</c:v>
                </c:pt>
                <c:pt idx="13080">
                  <c:v>1695672067</c:v>
                </c:pt>
                <c:pt idx="13081">
                  <c:v>1695805468</c:v>
                </c:pt>
                <c:pt idx="13082">
                  <c:v>1695944081</c:v>
                </c:pt>
                <c:pt idx="13083">
                  <c:v>1696090004</c:v>
                </c:pt>
                <c:pt idx="13084">
                  <c:v>1696200310</c:v>
                </c:pt>
                <c:pt idx="13085">
                  <c:v>1696305942</c:v>
                </c:pt>
                <c:pt idx="13086">
                  <c:v>1696437476</c:v>
                </c:pt>
                <c:pt idx="13087">
                  <c:v>1696547015</c:v>
                </c:pt>
                <c:pt idx="13088">
                  <c:v>1696624722</c:v>
                </c:pt>
                <c:pt idx="13089">
                  <c:v>1696769702</c:v>
                </c:pt>
                <c:pt idx="13090">
                  <c:v>1696913134</c:v>
                </c:pt>
                <c:pt idx="13091">
                  <c:v>1697066005</c:v>
                </c:pt>
                <c:pt idx="13092">
                  <c:v>1697203315</c:v>
                </c:pt>
                <c:pt idx="13093">
                  <c:v>1697319589</c:v>
                </c:pt>
                <c:pt idx="13094">
                  <c:v>1697456772</c:v>
                </c:pt>
                <c:pt idx="13095">
                  <c:v>1697590446</c:v>
                </c:pt>
                <c:pt idx="13096">
                  <c:v>1697752855</c:v>
                </c:pt>
                <c:pt idx="13097">
                  <c:v>1697909258</c:v>
                </c:pt>
                <c:pt idx="13098">
                  <c:v>1698027054</c:v>
                </c:pt>
                <c:pt idx="13099">
                  <c:v>1698126774</c:v>
                </c:pt>
                <c:pt idx="13100">
                  <c:v>1698256493</c:v>
                </c:pt>
                <c:pt idx="13101">
                  <c:v>1698398696</c:v>
                </c:pt>
                <c:pt idx="13102">
                  <c:v>1698523215</c:v>
                </c:pt>
                <c:pt idx="13103">
                  <c:v>1698647444</c:v>
                </c:pt>
                <c:pt idx="13104">
                  <c:v>1698779547</c:v>
                </c:pt>
                <c:pt idx="13105">
                  <c:v>1698898668</c:v>
                </c:pt>
                <c:pt idx="13106">
                  <c:v>1699048206</c:v>
                </c:pt>
                <c:pt idx="13107">
                  <c:v>1699175403</c:v>
                </c:pt>
                <c:pt idx="13108">
                  <c:v>1699281477</c:v>
                </c:pt>
                <c:pt idx="13109">
                  <c:v>1699404351</c:v>
                </c:pt>
                <c:pt idx="13110">
                  <c:v>1699577091</c:v>
                </c:pt>
                <c:pt idx="13111">
                  <c:v>1699750909</c:v>
                </c:pt>
                <c:pt idx="13112">
                  <c:v>1699919099</c:v>
                </c:pt>
                <c:pt idx="13113">
                  <c:v>1700054290</c:v>
                </c:pt>
                <c:pt idx="13114">
                  <c:v>1700177323</c:v>
                </c:pt>
                <c:pt idx="13115">
                  <c:v>1700263966</c:v>
                </c:pt>
                <c:pt idx="13116">
                  <c:v>1700395811</c:v>
                </c:pt>
                <c:pt idx="13117">
                  <c:v>1700548776</c:v>
                </c:pt>
                <c:pt idx="13118">
                  <c:v>1700685544</c:v>
                </c:pt>
                <c:pt idx="13119">
                  <c:v>1700783122</c:v>
                </c:pt>
                <c:pt idx="13120">
                  <c:v>1700926309</c:v>
                </c:pt>
                <c:pt idx="13121">
                  <c:v>1701049033</c:v>
                </c:pt>
                <c:pt idx="13122">
                  <c:v>1701156355</c:v>
                </c:pt>
                <c:pt idx="13123">
                  <c:v>1701314890</c:v>
                </c:pt>
                <c:pt idx="13124">
                  <c:v>1701431521</c:v>
                </c:pt>
                <c:pt idx="13125">
                  <c:v>1701515891</c:v>
                </c:pt>
                <c:pt idx="13126">
                  <c:v>1701632830</c:v>
                </c:pt>
                <c:pt idx="13127">
                  <c:v>1701744855</c:v>
                </c:pt>
                <c:pt idx="13128">
                  <c:v>1701864098</c:v>
                </c:pt>
                <c:pt idx="13129">
                  <c:v>1702017764</c:v>
                </c:pt>
                <c:pt idx="13130">
                  <c:v>1702127920</c:v>
                </c:pt>
                <c:pt idx="13131">
                  <c:v>1702231722</c:v>
                </c:pt>
                <c:pt idx="13132">
                  <c:v>1702398053</c:v>
                </c:pt>
                <c:pt idx="13133">
                  <c:v>1702531232</c:v>
                </c:pt>
                <c:pt idx="13134">
                  <c:v>1702681008</c:v>
                </c:pt>
                <c:pt idx="13135">
                  <c:v>1702795303</c:v>
                </c:pt>
                <c:pt idx="13136">
                  <c:v>1702909254</c:v>
                </c:pt>
                <c:pt idx="13137">
                  <c:v>1703024524</c:v>
                </c:pt>
                <c:pt idx="13138">
                  <c:v>1703148826</c:v>
                </c:pt>
                <c:pt idx="13139">
                  <c:v>1703263554</c:v>
                </c:pt>
                <c:pt idx="13140">
                  <c:v>1703387533</c:v>
                </c:pt>
                <c:pt idx="13141">
                  <c:v>1703516318</c:v>
                </c:pt>
                <c:pt idx="13142">
                  <c:v>1703614916</c:v>
                </c:pt>
                <c:pt idx="13143">
                  <c:v>1703736773</c:v>
                </c:pt>
                <c:pt idx="13144">
                  <c:v>1703885229</c:v>
                </c:pt>
                <c:pt idx="13145">
                  <c:v>1704012143</c:v>
                </c:pt>
                <c:pt idx="13146">
                  <c:v>1704147058</c:v>
                </c:pt>
                <c:pt idx="13147">
                  <c:v>1704283789</c:v>
                </c:pt>
                <c:pt idx="13148">
                  <c:v>1704414385</c:v>
                </c:pt>
                <c:pt idx="13149">
                  <c:v>1704593422</c:v>
                </c:pt>
                <c:pt idx="13150">
                  <c:v>1704741010</c:v>
                </c:pt>
                <c:pt idx="13151">
                  <c:v>1704863632</c:v>
                </c:pt>
                <c:pt idx="13152">
                  <c:v>1704966589</c:v>
                </c:pt>
                <c:pt idx="13153">
                  <c:v>1705065613</c:v>
                </c:pt>
                <c:pt idx="13154">
                  <c:v>1705206294</c:v>
                </c:pt>
                <c:pt idx="13155">
                  <c:v>1705347729</c:v>
                </c:pt>
                <c:pt idx="13156">
                  <c:v>1705467367</c:v>
                </c:pt>
                <c:pt idx="13157">
                  <c:v>1705623133</c:v>
                </c:pt>
                <c:pt idx="13158">
                  <c:v>1705719760</c:v>
                </c:pt>
                <c:pt idx="13159">
                  <c:v>1705850351</c:v>
                </c:pt>
                <c:pt idx="13160">
                  <c:v>1705946771</c:v>
                </c:pt>
                <c:pt idx="13161">
                  <c:v>1706068705</c:v>
                </c:pt>
                <c:pt idx="13162">
                  <c:v>1706218339</c:v>
                </c:pt>
                <c:pt idx="13163">
                  <c:v>1706350804</c:v>
                </c:pt>
                <c:pt idx="13164">
                  <c:v>1706478061</c:v>
                </c:pt>
                <c:pt idx="13165">
                  <c:v>1706537917</c:v>
                </c:pt>
                <c:pt idx="13166">
                  <c:v>1706695301</c:v>
                </c:pt>
                <c:pt idx="13167">
                  <c:v>1706810478</c:v>
                </c:pt>
                <c:pt idx="13168">
                  <c:v>1706915109</c:v>
                </c:pt>
                <c:pt idx="13169">
                  <c:v>1707045931</c:v>
                </c:pt>
                <c:pt idx="13170">
                  <c:v>1707172677</c:v>
                </c:pt>
                <c:pt idx="13171">
                  <c:v>1707313563</c:v>
                </c:pt>
                <c:pt idx="13172">
                  <c:v>1707423645</c:v>
                </c:pt>
                <c:pt idx="13173">
                  <c:v>1707555935</c:v>
                </c:pt>
                <c:pt idx="13174">
                  <c:v>1707698233</c:v>
                </c:pt>
                <c:pt idx="13175">
                  <c:v>1707829326</c:v>
                </c:pt>
                <c:pt idx="13176">
                  <c:v>1707897201</c:v>
                </c:pt>
                <c:pt idx="13177">
                  <c:v>1708009218</c:v>
                </c:pt>
                <c:pt idx="13178">
                  <c:v>1708169381</c:v>
                </c:pt>
                <c:pt idx="13179">
                  <c:v>1708274878</c:v>
                </c:pt>
                <c:pt idx="13180">
                  <c:v>1708404733</c:v>
                </c:pt>
                <c:pt idx="13181">
                  <c:v>1708547652</c:v>
                </c:pt>
                <c:pt idx="13182">
                  <c:v>1708691641</c:v>
                </c:pt>
                <c:pt idx="13183">
                  <c:v>1708802810</c:v>
                </c:pt>
                <c:pt idx="13184">
                  <c:v>1708980414</c:v>
                </c:pt>
                <c:pt idx="13185">
                  <c:v>1709095563</c:v>
                </c:pt>
                <c:pt idx="13186">
                  <c:v>1709197994</c:v>
                </c:pt>
                <c:pt idx="13187">
                  <c:v>1709351469</c:v>
                </c:pt>
                <c:pt idx="13188">
                  <c:v>1709456817</c:v>
                </c:pt>
                <c:pt idx="13189">
                  <c:v>1709580929</c:v>
                </c:pt>
                <c:pt idx="13190">
                  <c:v>1709709062</c:v>
                </c:pt>
                <c:pt idx="13191">
                  <c:v>1709848584</c:v>
                </c:pt>
                <c:pt idx="13192">
                  <c:v>1709960324</c:v>
                </c:pt>
                <c:pt idx="13193">
                  <c:v>1710074042</c:v>
                </c:pt>
                <c:pt idx="13194">
                  <c:v>1710169693</c:v>
                </c:pt>
                <c:pt idx="13195">
                  <c:v>1710298904</c:v>
                </c:pt>
                <c:pt idx="13196">
                  <c:v>1710451028</c:v>
                </c:pt>
                <c:pt idx="13197">
                  <c:v>1710555082</c:v>
                </c:pt>
                <c:pt idx="13198">
                  <c:v>1710686439</c:v>
                </c:pt>
                <c:pt idx="13199">
                  <c:v>1710852250</c:v>
                </c:pt>
                <c:pt idx="13200">
                  <c:v>1710945413</c:v>
                </c:pt>
                <c:pt idx="13201">
                  <c:v>1711058658</c:v>
                </c:pt>
                <c:pt idx="13202">
                  <c:v>1711217802</c:v>
                </c:pt>
                <c:pt idx="13203">
                  <c:v>1711349166</c:v>
                </c:pt>
                <c:pt idx="13204">
                  <c:v>1711485286</c:v>
                </c:pt>
                <c:pt idx="13205">
                  <c:v>1711593916</c:v>
                </c:pt>
                <c:pt idx="13206">
                  <c:v>1711715915</c:v>
                </c:pt>
                <c:pt idx="13207">
                  <c:v>1711809793</c:v>
                </c:pt>
                <c:pt idx="13208">
                  <c:v>1711925438</c:v>
                </c:pt>
                <c:pt idx="13209">
                  <c:v>1712042884</c:v>
                </c:pt>
                <c:pt idx="13210">
                  <c:v>1712146084</c:v>
                </c:pt>
                <c:pt idx="13211">
                  <c:v>1712297747</c:v>
                </c:pt>
                <c:pt idx="13212">
                  <c:v>1712437280</c:v>
                </c:pt>
                <c:pt idx="13213">
                  <c:v>1712584709</c:v>
                </c:pt>
                <c:pt idx="13214">
                  <c:v>1712729536</c:v>
                </c:pt>
                <c:pt idx="13215">
                  <c:v>1712865254</c:v>
                </c:pt>
                <c:pt idx="13216">
                  <c:v>1712973661</c:v>
                </c:pt>
                <c:pt idx="13217">
                  <c:v>1713117646</c:v>
                </c:pt>
                <c:pt idx="13218">
                  <c:v>1713271723</c:v>
                </c:pt>
                <c:pt idx="13219">
                  <c:v>1713405162</c:v>
                </c:pt>
                <c:pt idx="13220">
                  <c:v>1713545509</c:v>
                </c:pt>
                <c:pt idx="13221">
                  <c:v>1713654087</c:v>
                </c:pt>
                <c:pt idx="13222">
                  <c:v>1713779888</c:v>
                </c:pt>
                <c:pt idx="13223">
                  <c:v>1713881940</c:v>
                </c:pt>
                <c:pt idx="13224">
                  <c:v>1714007612</c:v>
                </c:pt>
                <c:pt idx="13225">
                  <c:v>1714127152</c:v>
                </c:pt>
                <c:pt idx="13226">
                  <c:v>1714216631</c:v>
                </c:pt>
                <c:pt idx="13227">
                  <c:v>1714340283</c:v>
                </c:pt>
                <c:pt idx="13228">
                  <c:v>1714499748</c:v>
                </c:pt>
                <c:pt idx="13229">
                  <c:v>1714665966</c:v>
                </c:pt>
                <c:pt idx="13230">
                  <c:v>1714801657</c:v>
                </c:pt>
                <c:pt idx="13231">
                  <c:v>1714939829</c:v>
                </c:pt>
                <c:pt idx="13232">
                  <c:v>1715070799</c:v>
                </c:pt>
                <c:pt idx="13233">
                  <c:v>1715200285</c:v>
                </c:pt>
                <c:pt idx="13234">
                  <c:v>1715330400</c:v>
                </c:pt>
                <c:pt idx="13235">
                  <c:v>1715447988</c:v>
                </c:pt>
                <c:pt idx="13236">
                  <c:v>1715611982</c:v>
                </c:pt>
                <c:pt idx="13237">
                  <c:v>1715730355</c:v>
                </c:pt>
                <c:pt idx="13238">
                  <c:v>1715863026</c:v>
                </c:pt>
                <c:pt idx="13239">
                  <c:v>1715977310</c:v>
                </c:pt>
                <c:pt idx="13240">
                  <c:v>1716061150</c:v>
                </c:pt>
                <c:pt idx="13241">
                  <c:v>1716229373</c:v>
                </c:pt>
                <c:pt idx="13242">
                  <c:v>1716337080</c:v>
                </c:pt>
                <c:pt idx="13243">
                  <c:v>1716431323</c:v>
                </c:pt>
                <c:pt idx="13244">
                  <c:v>1716597135</c:v>
                </c:pt>
                <c:pt idx="13245">
                  <c:v>1716736250</c:v>
                </c:pt>
                <c:pt idx="13246">
                  <c:v>1716899180</c:v>
                </c:pt>
                <c:pt idx="13247">
                  <c:v>1717018137</c:v>
                </c:pt>
                <c:pt idx="13248">
                  <c:v>1717147993</c:v>
                </c:pt>
                <c:pt idx="13249">
                  <c:v>1717301918</c:v>
                </c:pt>
                <c:pt idx="13250">
                  <c:v>1717437077</c:v>
                </c:pt>
                <c:pt idx="13251">
                  <c:v>1717578608</c:v>
                </c:pt>
                <c:pt idx="13252">
                  <c:v>1717700058</c:v>
                </c:pt>
                <c:pt idx="13253">
                  <c:v>1717816528</c:v>
                </c:pt>
                <c:pt idx="13254">
                  <c:v>1717957857</c:v>
                </c:pt>
                <c:pt idx="13255">
                  <c:v>1718080374</c:v>
                </c:pt>
                <c:pt idx="13256">
                  <c:v>1718227481</c:v>
                </c:pt>
                <c:pt idx="13257">
                  <c:v>1718379414</c:v>
                </c:pt>
                <c:pt idx="13258">
                  <c:v>1718486231</c:v>
                </c:pt>
                <c:pt idx="13259">
                  <c:v>1718626295</c:v>
                </c:pt>
                <c:pt idx="13260">
                  <c:v>1718765436</c:v>
                </c:pt>
                <c:pt idx="13261">
                  <c:v>1718860294</c:v>
                </c:pt>
                <c:pt idx="13262">
                  <c:v>1718955696</c:v>
                </c:pt>
                <c:pt idx="13263">
                  <c:v>1719136959</c:v>
                </c:pt>
                <c:pt idx="13264">
                  <c:v>1719276901</c:v>
                </c:pt>
                <c:pt idx="13265">
                  <c:v>1719411350</c:v>
                </c:pt>
                <c:pt idx="13266">
                  <c:v>1719543006</c:v>
                </c:pt>
                <c:pt idx="13267">
                  <c:v>1719640735</c:v>
                </c:pt>
                <c:pt idx="13268">
                  <c:v>1719723507</c:v>
                </c:pt>
                <c:pt idx="13269">
                  <c:v>1719838280</c:v>
                </c:pt>
                <c:pt idx="13270">
                  <c:v>1719978754</c:v>
                </c:pt>
                <c:pt idx="13271">
                  <c:v>1720133011</c:v>
                </c:pt>
                <c:pt idx="13272">
                  <c:v>1720239089</c:v>
                </c:pt>
                <c:pt idx="13273">
                  <c:v>1720417624</c:v>
                </c:pt>
                <c:pt idx="13274">
                  <c:v>1720617315</c:v>
                </c:pt>
                <c:pt idx="13275">
                  <c:v>1720781535</c:v>
                </c:pt>
                <c:pt idx="13276">
                  <c:v>1720930790</c:v>
                </c:pt>
                <c:pt idx="13277">
                  <c:v>1721058318</c:v>
                </c:pt>
                <c:pt idx="13278">
                  <c:v>1721192885</c:v>
                </c:pt>
                <c:pt idx="13279">
                  <c:v>1721321440</c:v>
                </c:pt>
                <c:pt idx="13280">
                  <c:v>1721462360</c:v>
                </c:pt>
                <c:pt idx="13281">
                  <c:v>1721591634</c:v>
                </c:pt>
                <c:pt idx="13282">
                  <c:v>1721685118</c:v>
                </c:pt>
                <c:pt idx="13283">
                  <c:v>1721830762</c:v>
                </c:pt>
                <c:pt idx="13284">
                  <c:v>1721944944</c:v>
                </c:pt>
                <c:pt idx="13285">
                  <c:v>1722062872</c:v>
                </c:pt>
                <c:pt idx="13286">
                  <c:v>1722130056</c:v>
                </c:pt>
                <c:pt idx="13287">
                  <c:v>1722253893</c:v>
                </c:pt>
                <c:pt idx="13288">
                  <c:v>1722381414</c:v>
                </c:pt>
                <c:pt idx="13289">
                  <c:v>1722530125</c:v>
                </c:pt>
                <c:pt idx="13290">
                  <c:v>1722657589</c:v>
                </c:pt>
                <c:pt idx="13291">
                  <c:v>1722780662</c:v>
                </c:pt>
                <c:pt idx="13292">
                  <c:v>1722912072</c:v>
                </c:pt>
                <c:pt idx="13293">
                  <c:v>1723081624</c:v>
                </c:pt>
                <c:pt idx="13294">
                  <c:v>1723200092</c:v>
                </c:pt>
                <c:pt idx="13295">
                  <c:v>1723367063</c:v>
                </c:pt>
                <c:pt idx="13296">
                  <c:v>1723501496</c:v>
                </c:pt>
                <c:pt idx="13297">
                  <c:v>1723595199</c:v>
                </c:pt>
                <c:pt idx="13298">
                  <c:v>1723692392</c:v>
                </c:pt>
                <c:pt idx="13299">
                  <c:v>1723865119</c:v>
                </c:pt>
                <c:pt idx="13300">
                  <c:v>1724019130</c:v>
                </c:pt>
                <c:pt idx="13301">
                  <c:v>1724144248</c:v>
                </c:pt>
                <c:pt idx="13302">
                  <c:v>1724308367</c:v>
                </c:pt>
                <c:pt idx="13303">
                  <c:v>1724470356</c:v>
                </c:pt>
                <c:pt idx="13304">
                  <c:v>1724598703</c:v>
                </c:pt>
                <c:pt idx="13305">
                  <c:v>1724710030</c:v>
                </c:pt>
                <c:pt idx="13306">
                  <c:v>1724811369</c:v>
                </c:pt>
                <c:pt idx="13307">
                  <c:v>1724937638</c:v>
                </c:pt>
                <c:pt idx="13308">
                  <c:v>1725083829</c:v>
                </c:pt>
                <c:pt idx="13309">
                  <c:v>1725218053</c:v>
                </c:pt>
                <c:pt idx="13310">
                  <c:v>1725390920</c:v>
                </c:pt>
                <c:pt idx="13311">
                  <c:v>1725570519</c:v>
                </c:pt>
                <c:pt idx="13312">
                  <c:v>1725705484</c:v>
                </c:pt>
                <c:pt idx="13313">
                  <c:v>1725817671</c:v>
                </c:pt>
                <c:pt idx="13314">
                  <c:v>1725950895</c:v>
                </c:pt>
                <c:pt idx="13315">
                  <c:v>1726079108</c:v>
                </c:pt>
                <c:pt idx="13316">
                  <c:v>1726198719</c:v>
                </c:pt>
                <c:pt idx="13317">
                  <c:v>1726371505</c:v>
                </c:pt>
                <c:pt idx="13318">
                  <c:v>1726471329</c:v>
                </c:pt>
                <c:pt idx="13319">
                  <c:v>1726594865</c:v>
                </c:pt>
                <c:pt idx="13320">
                  <c:v>1726716062</c:v>
                </c:pt>
                <c:pt idx="13321">
                  <c:v>1726856650</c:v>
                </c:pt>
                <c:pt idx="13322">
                  <c:v>1726966059</c:v>
                </c:pt>
                <c:pt idx="13323">
                  <c:v>1727066194</c:v>
                </c:pt>
                <c:pt idx="13324">
                  <c:v>1727223807</c:v>
                </c:pt>
                <c:pt idx="13325">
                  <c:v>1727319610</c:v>
                </c:pt>
                <c:pt idx="13326">
                  <c:v>1727488784</c:v>
                </c:pt>
                <c:pt idx="13327">
                  <c:v>1727610582</c:v>
                </c:pt>
                <c:pt idx="13328">
                  <c:v>1727739150</c:v>
                </c:pt>
                <c:pt idx="13329">
                  <c:v>1727902808</c:v>
                </c:pt>
                <c:pt idx="13330">
                  <c:v>1728021793</c:v>
                </c:pt>
                <c:pt idx="13331">
                  <c:v>1728166792</c:v>
                </c:pt>
                <c:pt idx="13332">
                  <c:v>1728345138</c:v>
                </c:pt>
                <c:pt idx="13333">
                  <c:v>1728458612</c:v>
                </c:pt>
                <c:pt idx="13334">
                  <c:v>1728627045</c:v>
                </c:pt>
                <c:pt idx="13335">
                  <c:v>1728747017</c:v>
                </c:pt>
                <c:pt idx="13336">
                  <c:v>1728876157</c:v>
                </c:pt>
                <c:pt idx="13337">
                  <c:v>1728999929</c:v>
                </c:pt>
                <c:pt idx="13338">
                  <c:v>1729113879</c:v>
                </c:pt>
                <c:pt idx="13339">
                  <c:v>1729224961</c:v>
                </c:pt>
                <c:pt idx="13340">
                  <c:v>1729380062</c:v>
                </c:pt>
                <c:pt idx="13341">
                  <c:v>1729516745</c:v>
                </c:pt>
                <c:pt idx="13342">
                  <c:v>1729624915</c:v>
                </c:pt>
                <c:pt idx="13343">
                  <c:v>1729773321</c:v>
                </c:pt>
                <c:pt idx="13344">
                  <c:v>1729917616</c:v>
                </c:pt>
                <c:pt idx="13345">
                  <c:v>1730064959</c:v>
                </c:pt>
                <c:pt idx="13346">
                  <c:v>1730227826</c:v>
                </c:pt>
                <c:pt idx="13347">
                  <c:v>1730345005</c:v>
                </c:pt>
                <c:pt idx="13348">
                  <c:v>1730455801</c:v>
                </c:pt>
                <c:pt idx="13349">
                  <c:v>1730567445</c:v>
                </c:pt>
                <c:pt idx="13350">
                  <c:v>1730723480</c:v>
                </c:pt>
                <c:pt idx="13351">
                  <c:v>1730876682</c:v>
                </c:pt>
                <c:pt idx="13352">
                  <c:v>1731005662</c:v>
                </c:pt>
                <c:pt idx="13353">
                  <c:v>1731137623</c:v>
                </c:pt>
                <c:pt idx="13354">
                  <c:v>1731239843</c:v>
                </c:pt>
                <c:pt idx="13355">
                  <c:v>1731336805</c:v>
                </c:pt>
                <c:pt idx="13356">
                  <c:v>1731439671</c:v>
                </c:pt>
                <c:pt idx="13357">
                  <c:v>1731607016</c:v>
                </c:pt>
                <c:pt idx="13358">
                  <c:v>1731763226</c:v>
                </c:pt>
                <c:pt idx="13359">
                  <c:v>1731896100</c:v>
                </c:pt>
                <c:pt idx="13360">
                  <c:v>1731996495</c:v>
                </c:pt>
                <c:pt idx="13361">
                  <c:v>1732105182</c:v>
                </c:pt>
                <c:pt idx="13362">
                  <c:v>1732239429</c:v>
                </c:pt>
                <c:pt idx="13363">
                  <c:v>1732333590</c:v>
                </c:pt>
                <c:pt idx="13364">
                  <c:v>1732419603</c:v>
                </c:pt>
                <c:pt idx="13365">
                  <c:v>1732539118</c:v>
                </c:pt>
                <c:pt idx="13366">
                  <c:v>1732658789</c:v>
                </c:pt>
                <c:pt idx="13367">
                  <c:v>1732777659</c:v>
                </c:pt>
                <c:pt idx="13368">
                  <c:v>1732909041</c:v>
                </c:pt>
                <c:pt idx="13369">
                  <c:v>1733036915</c:v>
                </c:pt>
                <c:pt idx="13370">
                  <c:v>1733169343</c:v>
                </c:pt>
                <c:pt idx="13371">
                  <c:v>1733323697</c:v>
                </c:pt>
                <c:pt idx="13372">
                  <c:v>1733404109</c:v>
                </c:pt>
                <c:pt idx="13373">
                  <c:v>1733528146</c:v>
                </c:pt>
                <c:pt idx="13374">
                  <c:v>1733705126</c:v>
                </c:pt>
                <c:pt idx="13375">
                  <c:v>1733831625</c:v>
                </c:pt>
                <c:pt idx="13376">
                  <c:v>1733978832</c:v>
                </c:pt>
                <c:pt idx="13377">
                  <c:v>1734146977</c:v>
                </c:pt>
                <c:pt idx="13378">
                  <c:v>1734306074</c:v>
                </c:pt>
                <c:pt idx="13379">
                  <c:v>1734426484</c:v>
                </c:pt>
                <c:pt idx="13380">
                  <c:v>1734544646</c:v>
                </c:pt>
                <c:pt idx="13381">
                  <c:v>1734635370</c:v>
                </c:pt>
                <c:pt idx="13382">
                  <c:v>1734797963</c:v>
                </c:pt>
                <c:pt idx="13383">
                  <c:v>1734906372</c:v>
                </c:pt>
                <c:pt idx="13384">
                  <c:v>1735012108</c:v>
                </c:pt>
                <c:pt idx="13385">
                  <c:v>1735147939</c:v>
                </c:pt>
                <c:pt idx="13386">
                  <c:v>1735279265</c:v>
                </c:pt>
                <c:pt idx="13387">
                  <c:v>1735418433</c:v>
                </c:pt>
                <c:pt idx="13388">
                  <c:v>1735532797</c:v>
                </c:pt>
                <c:pt idx="13389">
                  <c:v>1735629264</c:v>
                </c:pt>
                <c:pt idx="13390">
                  <c:v>1735744174</c:v>
                </c:pt>
                <c:pt idx="13391">
                  <c:v>1735871311</c:v>
                </c:pt>
                <c:pt idx="13392">
                  <c:v>1735987543</c:v>
                </c:pt>
                <c:pt idx="13393">
                  <c:v>1736095076</c:v>
                </c:pt>
                <c:pt idx="13394">
                  <c:v>1736250923</c:v>
                </c:pt>
                <c:pt idx="13395">
                  <c:v>1736402732</c:v>
                </c:pt>
                <c:pt idx="13396">
                  <c:v>1736518388</c:v>
                </c:pt>
                <c:pt idx="13397">
                  <c:v>1736704518</c:v>
                </c:pt>
                <c:pt idx="13398">
                  <c:v>1736839117</c:v>
                </c:pt>
                <c:pt idx="13399">
                  <c:v>1736964299</c:v>
                </c:pt>
                <c:pt idx="13400">
                  <c:v>1737094243</c:v>
                </c:pt>
                <c:pt idx="13401">
                  <c:v>1737223903</c:v>
                </c:pt>
                <c:pt idx="13402">
                  <c:v>1737322805</c:v>
                </c:pt>
                <c:pt idx="13403">
                  <c:v>1737420755</c:v>
                </c:pt>
                <c:pt idx="13404">
                  <c:v>1737545462</c:v>
                </c:pt>
                <c:pt idx="13405">
                  <c:v>1737683979</c:v>
                </c:pt>
                <c:pt idx="13406">
                  <c:v>1737822064</c:v>
                </c:pt>
                <c:pt idx="13407">
                  <c:v>1737960747</c:v>
                </c:pt>
                <c:pt idx="13408">
                  <c:v>1738097851</c:v>
                </c:pt>
                <c:pt idx="13409">
                  <c:v>1738223281</c:v>
                </c:pt>
                <c:pt idx="13410">
                  <c:v>1738349497</c:v>
                </c:pt>
                <c:pt idx="13411">
                  <c:v>1738458437</c:v>
                </c:pt>
                <c:pt idx="13412">
                  <c:v>1738610117</c:v>
                </c:pt>
                <c:pt idx="13413">
                  <c:v>1738741416</c:v>
                </c:pt>
                <c:pt idx="13414">
                  <c:v>1738865030</c:v>
                </c:pt>
                <c:pt idx="13415">
                  <c:v>1739020978</c:v>
                </c:pt>
                <c:pt idx="13416">
                  <c:v>1739113642</c:v>
                </c:pt>
                <c:pt idx="13417">
                  <c:v>1739265454</c:v>
                </c:pt>
                <c:pt idx="13418">
                  <c:v>1739372754</c:v>
                </c:pt>
                <c:pt idx="13419">
                  <c:v>1739498661</c:v>
                </c:pt>
                <c:pt idx="13420">
                  <c:v>1739631517</c:v>
                </c:pt>
                <c:pt idx="13421">
                  <c:v>1739717405</c:v>
                </c:pt>
                <c:pt idx="13422">
                  <c:v>1739856895</c:v>
                </c:pt>
                <c:pt idx="13423">
                  <c:v>1740028143</c:v>
                </c:pt>
                <c:pt idx="13424">
                  <c:v>1740185482</c:v>
                </c:pt>
                <c:pt idx="13425">
                  <c:v>1740299807</c:v>
                </c:pt>
                <c:pt idx="13426">
                  <c:v>1740423229</c:v>
                </c:pt>
                <c:pt idx="13427">
                  <c:v>1740568217</c:v>
                </c:pt>
                <c:pt idx="13428">
                  <c:v>1740731669</c:v>
                </c:pt>
                <c:pt idx="13429">
                  <c:v>1740868077</c:v>
                </c:pt>
                <c:pt idx="13430">
                  <c:v>1740984611</c:v>
                </c:pt>
                <c:pt idx="13431">
                  <c:v>1741130497</c:v>
                </c:pt>
                <c:pt idx="13432">
                  <c:v>1741264386</c:v>
                </c:pt>
                <c:pt idx="13433">
                  <c:v>1741413505</c:v>
                </c:pt>
                <c:pt idx="13434">
                  <c:v>1741518218</c:v>
                </c:pt>
                <c:pt idx="13435">
                  <c:v>1741660931</c:v>
                </c:pt>
                <c:pt idx="13436">
                  <c:v>1741817267</c:v>
                </c:pt>
                <c:pt idx="13437">
                  <c:v>1741900184</c:v>
                </c:pt>
                <c:pt idx="13438">
                  <c:v>1742046855</c:v>
                </c:pt>
                <c:pt idx="13439">
                  <c:v>1742199769</c:v>
                </c:pt>
                <c:pt idx="13440">
                  <c:v>1742333602</c:v>
                </c:pt>
                <c:pt idx="13441">
                  <c:v>1742474391</c:v>
                </c:pt>
                <c:pt idx="13442">
                  <c:v>1742603802</c:v>
                </c:pt>
                <c:pt idx="13443">
                  <c:v>1742762279</c:v>
                </c:pt>
                <c:pt idx="13444">
                  <c:v>1742895663</c:v>
                </c:pt>
                <c:pt idx="13445">
                  <c:v>1743015549</c:v>
                </c:pt>
                <c:pt idx="13446">
                  <c:v>1743136521</c:v>
                </c:pt>
                <c:pt idx="13447">
                  <c:v>1743276961</c:v>
                </c:pt>
                <c:pt idx="13448">
                  <c:v>1743416624</c:v>
                </c:pt>
                <c:pt idx="13449">
                  <c:v>1743551162</c:v>
                </c:pt>
                <c:pt idx="13450">
                  <c:v>1743685582</c:v>
                </c:pt>
                <c:pt idx="13451">
                  <c:v>1743830152</c:v>
                </c:pt>
                <c:pt idx="13452">
                  <c:v>1743958032</c:v>
                </c:pt>
                <c:pt idx="13453">
                  <c:v>1744057710</c:v>
                </c:pt>
                <c:pt idx="13454">
                  <c:v>1744180970</c:v>
                </c:pt>
                <c:pt idx="13455">
                  <c:v>1744303416</c:v>
                </c:pt>
                <c:pt idx="13456">
                  <c:v>1744376455</c:v>
                </c:pt>
                <c:pt idx="13457">
                  <c:v>1744469159</c:v>
                </c:pt>
                <c:pt idx="13458">
                  <c:v>1744608938</c:v>
                </c:pt>
                <c:pt idx="13459">
                  <c:v>1744721656</c:v>
                </c:pt>
                <c:pt idx="13460">
                  <c:v>1744872722</c:v>
                </c:pt>
                <c:pt idx="13461">
                  <c:v>1745016380</c:v>
                </c:pt>
                <c:pt idx="13462">
                  <c:v>1745137427</c:v>
                </c:pt>
                <c:pt idx="13463">
                  <c:v>1745247675</c:v>
                </c:pt>
                <c:pt idx="13464">
                  <c:v>1745374575</c:v>
                </c:pt>
                <c:pt idx="13465">
                  <c:v>1745488905</c:v>
                </c:pt>
                <c:pt idx="13466">
                  <c:v>1745610318</c:v>
                </c:pt>
                <c:pt idx="13467">
                  <c:v>1745724255</c:v>
                </c:pt>
                <c:pt idx="13468">
                  <c:v>1745866230</c:v>
                </c:pt>
                <c:pt idx="13469">
                  <c:v>1746024611</c:v>
                </c:pt>
                <c:pt idx="13470">
                  <c:v>1746166721</c:v>
                </c:pt>
                <c:pt idx="13471">
                  <c:v>1746363203</c:v>
                </c:pt>
                <c:pt idx="13472">
                  <c:v>1746546311</c:v>
                </c:pt>
                <c:pt idx="13473">
                  <c:v>1746706675</c:v>
                </c:pt>
                <c:pt idx="13474">
                  <c:v>1746848310</c:v>
                </c:pt>
                <c:pt idx="13475">
                  <c:v>1746996420</c:v>
                </c:pt>
                <c:pt idx="13476">
                  <c:v>1747101703</c:v>
                </c:pt>
                <c:pt idx="13477">
                  <c:v>1747222795</c:v>
                </c:pt>
                <c:pt idx="13478">
                  <c:v>1747352587</c:v>
                </c:pt>
                <c:pt idx="13479">
                  <c:v>1747474076</c:v>
                </c:pt>
                <c:pt idx="13480">
                  <c:v>1747576815</c:v>
                </c:pt>
                <c:pt idx="13481">
                  <c:v>1747712724</c:v>
                </c:pt>
                <c:pt idx="13482">
                  <c:v>1747861919</c:v>
                </c:pt>
                <c:pt idx="13483">
                  <c:v>1748015759</c:v>
                </c:pt>
                <c:pt idx="13484">
                  <c:v>1748178693</c:v>
                </c:pt>
                <c:pt idx="13485">
                  <c:v>1748268513</c:v>
                </c:pt>
                <c:pt idx="13486">
                  <c:v>1748382707</c:v>
                </c:pt>
                <c:pt idx="13487">
                  <c:v>1748527742</c:v>
                </c:pt>
                <c:pt idx="13488">
                  <c:v>1748658182</c:v>
                </c:pt>
                <c:pt idx="13489">
                  <c:v>1748796059</c:v>
                </c:pt>
                <c:pt idx="13490">
                  <c:v>1748952670</c:v>
                </c:pt>
                <c:pt idx="13491">
                  <c:v>1749061949</c:v>
                </c:pt>
                <c:pt idx="13492">
                  <c:v>1749161822</c:v>
                </c:pt>
                <c:pt idx="13493">
                  <c:v>1749275027</c:v>
                </c:pt>
                <c:pt idx="13494">
                  <c:v>1749420245</c:v>
                </c:pt>
                <c:pt idx="13495">
                  <c:v>1749548409</c:v>
                </c:pt>
                <c:pt idx="13496">
                  <c:v>1749683776</c:v>
                </c:pt>
                <c:pt idx="13497">
                  <c:v>1749855066</c:v>
                </c:pt>
                <c:pt idx="13498">
                  <c:v>1750004233</c:v>
                </c:pt>
                <c:pt idx="13499">
                  <c:v>1750156809</c:v>
                </c:pt>
                <c:pt idx="13500">
                  <c:v>1750266115</c:v>
                </c:pt>
                <c:pt idx="13501">
                  <c:v>1750379557</c:v>
                </c:pt>
                <c:pt idx="13502">
                  <c:v>1750515535</c:v>
                </c:pt>
                <c:pt idx="13503">
                  <c:v>1750636377</c:v>
                </c:pt>
                <c:pt idx="13504">
                  <c:v>1750817678</c:v>
                </c:pt>
                <c:pt idx="13505">
                  <c:v>1750981785</c:v>
                </c:pt>
                <c:pt idx="13506">
                  <c:v>1751133039</c:v>
                </c:pt>
                <c:pt idx="13507">
                  <c:v>1751230066</c:v>
                </c:pt>
                <c:pt idx="13508">
                  <c:v>1751364672</c:v>
                </c:pt>
                <c:pt idx="13509">
                  <c:v>1751517934</c:v>
                </c:pt>
                <c:pt idx="13510">
                  <c:v>1751655809</c:v>
                </c:pt>
                <c:pt idx="13511">
                  <c:v>1751776091</c:v>
                </c:pt>
                <c:pt idx="13512">
                  <c:v>1751899694</c:v>
                </c:pt>
                <c:pt idx="13513">
                  <c:v>1752013675</c:v>
                </c:pt>
                <c:pt idx="13514">
                  <c:v>1752131785</c:v>
                </c:pt>
                <c:pt idx="13515">
                  <c:v>1752263523</c:v>
                </c:pt>
                <c:pt idx="13516">
                  <c:v>1752380168</c:v>
                </c:pt>
                <c:pt idx="13517">
                  <c:v>1752467940</c:v>
                </c:pt>
                <c:pt idx="13518">
                  <c:v>1752575437</c:v>
                </c:pt>
                <c:pt idx="13519">
                  <c:v>1752706281</c:v>
                </c:pt>
                <c:pt idx="13520">
                  <c:v>1752789241</c:v>
                </c:pt>
                <c:pt idx="13521">
                  <c:v>1752944983</c:v>
                </c:pt>
                <c:pt idx="13522">
                  <c:v>1753083536</c:v>
                </c:pt>
                <c:pt idx="13523">
                  <c:v>1753218183</c:v>
                </c:pt>
                <c:pt idx="13524">
                  <c:v>1753371892</c:v>
                </c:pt>
                <c:pt idx="13525">
                  <c:v>1753495383</c:v>
                </c:pt>
                <c:pt idx="13526">
                  <c:v>1753645180</c:v>
                </c:pt>
                <c:pt idx="13527">
                  <c:v>1753804081</c:v>
                </c:pt>
                <c:pt idx="13528">
                  <c:v>1753918513</c:v>
                </c:pt>
                <c:pt idx="13529">
                  <c:v>1754095032</c:v>
                </c:pt>
                <c:pt idx="13530">
                  <c:v>1754242836</c:v>
                </c:pt>
                <c:pt idx="13531">
                  <c:v>1754366938</c:v>
                </c:pt>
                <c:pt idx="13532">
                  <c:v>1754512167</c:v>
                </c:pt>
                <c:pt idx="13533">
                  <c:v>1754638543</c:v>
                </c:pt>
                <c:pt idx="13534">
                  <c:v>1754763744</c:v>
                </c:pt>
                <c:pt idx="13535">
                  <c:v>1754906592</c:v>
                </c:pt>
                <c:pt idx="13536">
                  <c:v>1755076639</c:v>
                </c:pt>
                <c:pt idx="13537">
                  <c:v>1755220113</c:v>
                </c:pt>
                <c:pt idx="13538">
                  <c:v>1755342530</c:v>
                </c:pt>
                <c:pt idx="13539">
                  <c:v>1755451592</c:v>
                </c:pt>
                <c:pt idx="13540">
                  <c:v>1755594662</c:v>
                </c:pt>
                <c:pt idx="13541">
                  <c:v>1755738879</c:v>
                </c:pt>
                <c:pt idx="13542">
                  <c:v>1755882377</c:v>
                </c:pt>
                <c:pt idx="13543">
                  <c:v>1755981549</c:v>
                </c:pt>
                <c:pt idx="13544">
                  <c:v>1756087438</c:v>
                </c:pt>
                <c:pt idx="13545">
                  <c:v>1756249702</c:v>
                </c:pt>
                <c:pt idx="13546">
                  <c:v>1756396265</c:v>
                </c:pt>
                <c:pt idx="13547">
                  <c:v>1756539252</c:v>
                </c:pt>
                <c:pt idx="13548">
                  <c:v>1756649415</c:v>
                </c:pt>
                <c:pt idx="13549">
                  <c:v>1756751154</c:v>
                </c:pt>
                <c:pt idx="13550">
                  <c:v>1756867722</c:v>
                </c:pt>
                <c:pt idx="13551">
                  <c:v>1756975533</c:v>
                </c:pt>
                <c:pt idx="13552">
                  <c:v>1757103138</c:v>
                </c:pt>
                <c:pt idx="13553">
                  <c:v>1757233939</c:v>
                </c:pt>
                <c:pt idx="13554">
                  <c:v>1757353496</c:v>
                </c:pt>
                <c:pt idx="13555">
                  <c:v>1757481165</c:v>
                </c:pt>
                <c:pt idx="13556">
                  <c:v>1757532749</c:v>
                </c:pt>
                <c:pt idx="13557">
                  <c:v>1757674595</c:v>
                </c:pt>
                <c:pt idx="13558">
                  <c:v>1757804387</c:v>
                </c:pt>
                <c:pt idx="13559">
                  <c:v>1757868047</c:v>
                </c:pt>
                <c:pt idx="13560">
                  <c:v>1757986051</c:v>
                </c:pt>
                <c:pt idx="13561">
                  <c:v>1758125572</c:v>
                </c:pt>
                <c:pt idx="13562">
                  <c:v>1758229522</c:v>
                </c:pt>
                <c:pt idx="13563">
                  <c:v>1758351484</c:v>
                </c:pt>
                <c:pt idx="13564">
                  <c:v>1758467390</c:v>
                </c:pt>
                <c:pt idx="13565">
                  <c:v>1758593808</c:v>
                </c:pt>
                <c:pt idx="13566">
                  <c:v>1758747157</c:v>
                </c:pt>
                <c:pt idx="13567">
                  <c:v>1758850511</c:v>
                </c:pt>
                <c:pt idx="13568">
                  <c:v>1758930690</c:v>
                </c:pt>
                <c:pt idx="13569">
                  <c:v>1759027297</c:v>
                </c:pt>
                <c:pt idx="13570">
                  <c:v>1759154218</c:v>
                </c:pt>
                <c:pt idx="13571">
                  <c:v>1759248188</c:v>
                </c:pt>
                <c:pt idx="13572">
                  <c:v>1759387719</c:v>
                </c:pt>
                <c:pt idx="13573">
                  <c:v>1759578861</c:v>
                </c:pt>
                <c:pt idx="13574">
                  <c:v>1759752713</c:v>
                </c:pt>
                <c:pt idx="13575">
                  <c:v>1759846710</c:v>
                </c:pt>
                <c:pt idx="13576">
                  <c:v>1760009090</c:v>
                </c:pt>
                <c:pt idx="13577">
                  <c:v>1760142908</c:v>
                </c:pt>
                <c:pt idx="13578">
                  <c:v>1760294885</c:v>
                </c:pt>
                <c:pt idx="13579">
                  <c:v>1760449320</c:v>
                </c:pt>
                <c:pt idx="13580">
                  <c:v>1760568159</c:v>
                </c:pt>
                <c:pt idx="13581">
                  <c:v>1760684875</c:v>
                </c:pt>
                <c:pt idx="13582">
                  <c:v>1760812633</c:v>
                </c:pt>
                <c:pt idx="13583">
                  <c:v>1760915940</c:v>
                </c:pt>
                <c:pt idx="13584">
                  <c:v>1761029344</c:v>
                </c:pt>
                <c:pt idx="13585">
                  <c:v>1761123145</c:v>
                </c:pt>
                <c:pt idx="13586">
                  <c:v>1761263637</c:v>
                </c:pt>
                <c:pt idx="13587">
                  <c:v>1761418770</c:v>
                </c:pt>
                <c:pt idx="13588">
                  <c:v>1761537690</c:v>
                </c:pt>
                <c:pt idx="13589">
                  <c:v>1761684079</c:v>
                </c:pt>
                <c:pt idx="13590">
                  <c:v>1761823342</c:v>
                </c:pt>
                <c:pt idx="13591">
                  <c:v>1761955792</c:v>
                </c:pt>
                <c:pt idx="13592">
                  <c:v>1762120364</c:v>
                </c:pt>
                <c:pt idx="13593">
                  <c:v>1762293127</c:v>
                </c:pt>
                <c:pt idx="13594">
                  <c:v>1762421143</c:v>
                </c:pt>
                <c:pt idx="13595">
                  <c:v>1762544725</c:v>
                </c:pt>
                <c:pt idx="13596">
                  <c:v>1762693368</c:v>
                </c:pt>
                <c:pt idx="13597">
                  <c:v>1762827234</c:v>
                </c:pt>
                <c:pt idx="13598">
                  <c:v>1762950258</c:v>
                </c:pt>
                <c:pt idx="13599">
                  <c:v>1763085093</c:v>
                </c:pt>
                <c:pt idx="13600">
                  <c:v>1763230190</c:v>
                </c:pt>
                <c:pt idx="13601">
                  <c:v>1763352945</c:v>
                </c:pt>
                <c:pt idx="13602">
                  <c:v>1763483164</c:v>
                </c:pt>
                <c:pt idx="13603">
                  <c:v>1763567317</c:v>
                </c:pt>
                <c:pt idx="13604">
                  <c:v>1763689439</c:v>
                </c:pt>
                <c:pt idx="13605">
                  <c:v>1763823939</c:v>
                </c:pt>
                <c:pt idx="13606">
                  <c:v>1763938151</c:v>
                </c:pt>
                <c:pt idx="13607">
                  <c:v>1764076323</c:v>
                </c:pt>
                <c:pt idx="13608">
                  <c:v>1764201449</c:v>
                </c:pt>
                <c:pt idx="13609">
                  <c:v>1764315632</c:v>
                </c:pt>
                <c:pt idx="13610">
                  <c:v>1764416991</c:v>
                </c:pt>
                <c:pt idx="13611">
                  <c:v>1764544346</c:v>
                </c:pt>
                <c:pt idx="13612">
                  <c:v>1764658325</c:v>
                </c:pt>
                <c:pt idx="13613">
                  <c:v>1764786398</c:v>
                </c:pt>
                <c:pt idx="13614">
                  <c:v>1764920500</c:v>
                </c:pt>
                <c:pt idx="13615">
                  <c:v>1765057244</c:v>
                </c:pt>
                <c:pt idx="13616">
                  <c:v>1765181188</c:v>
                </c:pt>
                <c:pt idx="13617">
                  <c:v>1765259494</c:v>
                </c:pt>
                <c:pt idx="13618">
                  <c:v>1765411317</c:v>
                </c:pt>
                <c:pt idx="13619">
                  <c:v>1765562674</c:v>
                </c:pt>
                <c:pt idx="13620">
                  <c:v>1765685093</c:v>
                </c:pt>
                <c:pt idx="13621">
                  <c:v>1765802485</c:v>
                </c:pt>
                <c:pt idx="13622">
                  <c:v>1765927743</c:v>
                </c:pt>
                <c:pt idx="13623">
                  <c:v>1766066579</c:v>
                </c:pt>
                <c:pt idx="13624">
                  <c:v>1766211400</c:v>
                </c:pt>
                <c:pt idx="13625">
                  <c:v>1766350381</c:v>
                </c:pt>
                <c:pt idx="13626">
                  <c:v>1766517023</c:v>
                </c:pt>
                <c:pt idx="13627">
                  <c:v>1766644656</c:v>
                </c:pt>
                <c:pt idx="13628">
                  <c:v>1766778334</c:v>
                </c:pt>
                <c:pt idx="13629">
                  <c:v>1766927142</c:v>
                </c:pt>
                <c:pt idx="13630">
                  <c:v>1767018154</c:v>
                </c:pt>
                <c:pt idx="13631">
                  <c:v>1767173295</c:v>
                </c:pt>
                <c:pt idx="13632">
                  <c:v>1767295879</c:v>
                </c:pt>
                <c:pt idx="13633">
                  <c:v>1767385828</c:v>
                </c:pt>
                <c:pt idx="13634">
                  <c:v>1767544381</c:v>
                </c:pt>
                <c:pt idx="13635">
                  <c:v>1767705825</c:v>
                </c:pt>
                <c:pt idx="13636">
                  <c:v>1767847928</c:v>
                </c:pt>
                <c:pt idx="13637">
                  <c:v>1767970146</c:v>
                </c:pt>
                <c:pt idx="13638">
                  <c:v>1768104780</c:v>
                </c:pt>
                <c:pt idx="13639">
                  <c:v>1768244574</c:v>
                </c:pt>
                <c:pt idx="13640">
                  <c:v>1768372467</c:v>
                </c:pt>
                <c:pt idx="13641">
                  <c:v>1768517196</c:v>
                </c:pt>
                <c:pt idx="13642">
                  <c:v>1768641280</c:v>
                </c:pt>
                <c:pt idx="13643">
                  <c:v>1768800449</c:v>
                </c:pt>
                <c:pt idx="13644">
                  <c:v>1768918148</c:v>
                </c:pt>
                <c:pt idx="13645">
                  <c:v>1769071261</c:v>
                </c:pt>
                <c:pt idx="13646">
                  <c:v>1769226505</c:v>
                </c:pt>
                <c:pt idx="13647">
                  <c:v>1769364615</c:v>
                </c:pt>
                <c:pt idx="13648">
                  <c:v>1769489568</c:v>
                </c:pt>
                <c:pt idx="13649">
                  <c:v>1769590809</c:v>
                </c:pt>
                <c:pt idx="13650">
                  <c:v>1769729382</c:v>
                </c:pt>
                <c:pt idx="13651">
                  <c:v>1769829420</c:v>
                </c:pt>
                <c:pt idx="13652">
                  <c:v>1769914241</c:v>
                </c:pt>
                <c:pt idx="13653">
                  <c:v>1770042194</c:v>
                </c:pt>
                <c:pt idx="13654">
                  <c:v>1770189790</c:v>
                </c:pt>
                <c:pt idx="13655">
                  <c:v>1770300847</c:v>
                </c:pt>
                <c:pt idx="13656">
                  <c:v>1770453075</c:v>
                </c:pt>
                <c:pt idx="13657">
                  <c:v>1770570913</c:v>
                </c:pt>
                <c:pt idx="13658">
                  <c:v>1770691045</c:v>
                </c:pt>
                <c:pt idx="13659">
                  <c:v>1770782955</c:v>
                </c:pt>
                <c:pt idx="13660">
                  <c:v>1770894661</c:v>
                </c:pt>
                <c:pt idx="13661">
                  <c:v>1771022191</c:v>
                </c:pt>
                <c:pt idx="13662">
                  <c:v>1771143719</c:v>
                </c:pt>
                <c:pt idx="13663">
                  <c:v>1771263249</c:v>
                </c:pt>
                <c:pt idx="13664">
                  <c:v>1771399224</c:v>
                </c:pt>
                <c:pt idx="13665">
                  <c:v>1771568312</c:v>
                </c:pt>
                <c:pt idx="13666">
                  <c:v>1771724601</c:v>
                </c:pt>
                <c:pt idx="13667">
                  <c:v>1771904247</c:v>
                </c:pt>
                <c:pt idx="13668">
                  <c:v>1772072007</c:v>
                </c:pt>
                <c:pt idx="13669">
                  <c:v>1772218999</c:v>
                </c:pt>
                <c:pt idx="13670">
                  <c:v>1772373833</c:v>
                </c:pt>
                <c:pt idx="13671">
                  <c:v>1772533871</c:v>
                </c:pt>
                <c:pt idx="13672">
                  <c:v>1772656940</c:v>
                </c:pt>
                <c:pt idx="13673">
                  <c:v>1772804811</c:v>
                </c:pt>
                <c:pt idx="13674">
                  <c:v>1772934141</c:v>
                </c:pt>
                <c:pt idx="13675">
                  <c:v>1773048681</c:v>
                </c:pt>
                <c:pt idx="13676">
                  <c:v>1773129647</c:v>
                </c:pt>
                <c:pt idx="13677">
                  <c:v>1773278090</c:v>
                </c:pt>
                <c:pt idx="13678">
                  <c:v>1773408789</c:v>
                </c:pt>
                <c:pt idx="13679">
                  <c:v>1773561078</c:v>
                </c:pt>
                <c:pt idx="13680">
                  <c:v>1773695297</c:v>
                </c:pt>
                <c:pt idx="13681">
                  <c:v>1773804782</c:v>
                </c:pt>
                <c:pt idx="13682">
                  <c:v>1773964102</c:v>
                </c:pt>
                <c:pt idx="13683">
                  <c:v>1774097209</c:v>
                </c:pt>
                <c:pt idx="13684">
                  <c:v>1774227804</c:v>
                </c:pt>
                <c:pt idx="13685">
                  <c:v>1774375724</c:v>
                </c:pt>
                <c:pt idx="13686">
                  <c:v>1774515703</c:v>
                </c:pt>
                <c:pt idx="13687">
                  <c:v>1774586011</c:v>
                </c:pt>
                <c:pt idx="13688">
                  <c:v>1774683122</c:v>
                </c:pt>
                <c:pt idx="13689">
                  <c:v>1774850298</c:v>
                </c:pt>
                <c:pt idx="13690">
                  <c:v>1774984234</c:v>
                </c:pt>
                <c:pt idx="13691">
                  <c:v>1775102077</c:v>
                </c:pt>
                <c:pt idx="13692">
                  <c:v>1775253707</c:v>
                </c:pt>
                <c:pt idx="13693">
                  <c:v>1775391178</c:v>
                </c:pt>
                <c:pt idx="13694">
                  <c:v>1775502545</c:v>
                </c:pt>
                <c:pt idx="13695">
                  <c:v>1775645296</c:v>
                </c:pt>
                <c:pt idx="13696">
                  <c:v>1775763920</c:v>
                </c:pt>
                <c:pt idx="13697">
                  <c:v>1775859032</c:v>
                </c:pt>
                <c:pt idx="13698">
                  <c:v>1776013282</c:v>
                </c:pt>
                <c:pt idx="13699">
                  <c:v>1776171186</c:v>
                </c:pt>
                <c:pt idx="13700">
                  <c:v>1776318258</c:v>
                </c:pt>
                <c:pt idx="13701">
                  <c:v>1776472828</c:v>
                </c:pt>
                <c:pt idx="13702">
                  <c:v>1776634686</c:v>
                </c:pt>
                <c:pt idx="13703">
                  <c:v>1776727992</c:v>
                </c:pt>
                <c:pt idx="13704">
                  <c:v>1776843228</c:v>
                </c:pt>
                <c:pt idx="13705">
                  <c:v>1776973872</c:v>
                </c:pt>
                <c:pt idx="13706">
                  <c:v>1777140739</c:v>
                </c:pt>
                <c:pt idx="13707">
                  <c:v>1777281167</c:v>
                </c:pt>
                <c:pt idx="13708">
                  <c:v>1777424667</c:v>
                </c:pt>
                <c:pt idx="13709">
                  <c:v>1777544781</c:v>
                </c:pt>
                <c:pt idx="13710">
                  <c:v>1777647036</c:v>
                </c:pt>
                <c:pt idx="13711">
                  <c:v>1777785027</c:v>
                </c:pt>
                <c:pt idx="13712">
                  <c:v>1777905046</c:v>
                </c:pt>
                <c:pt idx="13713">
                  <c:v>1777997105</c:v>
                </c:pt>
                <c:pt idx="13714">
                  <c:v>1778106569</c:v>
                </c:pt>
                <c:pt idx="13715">
                  <c:v>1778227117</c:v>
                </c:pt>
                <c:pt idx="13716">
                  <c:v>1778334861</c:v>
                </c:pt>
                <c:pt idx="13717">
                  <c:v>1778477257</c:v>
                </c:pt>
                <c:pt idx="13718">
                  <c:v>1778589389</c:v>
                </c:pt>
                <c:pt idx="13719">
                  <c:v>1778703789</c:v>
                </c:pt>
                <c:pt idx="13720">
                  <c:v>1778860115</c:v>
                </c:pt>
                <c:pt idx="13721">
                  <c:v>1778978192</c:v>
                </c:pt>
                <c:pt idx="13722">
                  <c:v>1779059842</c:v>
                </c:pt>
                <c:pt idx="13723">
                  <c:v>1779202752</c:v>
                </c:pt>
                <c:pt idx="13724">
                  <c:v>1779346964</c:v>
                </c:pt>
                <c:pt idx="13725">
                  <c:v>1779458741</c:v>
                </c:pt>
                <c:pt idx="13726">
                  <c:v>1779596002</c:v>
                </c:pt>
                <c:pt idx="13727">
                  <c:v>1779726192</c:v>
                </c:pt>
                <c:pt idx="13728">
                  <c:v>1779847920</c:v>
                </c:pt>
                <c:pt idx="13729">
                  <c:v>1779983755</c:v>
                </c:pt>
                <c:pt idx="13730">
                  <c:v>1780098484</c:v>
                </c:pt>
                <c:pt idx="13731">
                  <c:v>1780194567</c:v>
                </c:pt>
                <c:pt idx="13732">
                  <c:v>1780309002</c:v>
                </c:pt>
                <c:pt idx="13733">
                  <c:v>1780468445</c:v>
                </c:pt>
                <c:pt idx="13734">
                  <c:v>1780590411</c:v>
                </c:pt>
                <c:pt idx="13735">
                  <c:v>1780739545</c:v>
                </c:pt>
                <c:pt idx="13736">
                  <c:v>1780897259</c:v>
                </c:pt>
                <c:pt idx="13737">
                  <c:v>1781044293</c:v>
                </c:pt>
                <c:pt idx="13738">
                  <c:v>1781176828</c:v>
                </c:pt>
                <c:pt idx="13739">
                  <c:v>1781313241</c:v>
                </c:pt>
                <c:pt idx="13740">
                  <c:v>1781425798</c:v>
                </c:pt>
                <c:pt idx="13741">
                  <c:v>1781555474</c:v>
                </c:pt>
                <c:pt idx="13742">
                  <c:v>1781695545</c:v>
                </c:pt>
                <c:pt idx="13743">
                  <c:v>1781861646</c:v>
                </c:pt>
                <c:pt idx="13744">
                  <c:v>1781966806</c:v>
                </c:pt>
                <c:pt idx="13745">
                  <c:v>1782126379</c:v>
                </c:pt>
                <c:pt idx="13746">
                  <c:v>1782226083</c:v>
                </c:pt>
                <c:pt idx="13747">
                  <c:v>1782339289</c:v>
                </c:pt>
                <c:pt idx="13748">
                  <c:v>1782445900</c:v>
                </c:pt>
                <c:pt idx="13749">
                  <c:v>1782606231</c:v>
                </c:pt>
                <c:pt idx="13750">
                  <c:v>1782770405</c:v>
                </c:pt>
                <c:pt idx="13751">
                  <c:v>1782903105</c:v>
                </c:pt>
                <c:pt idx="13752">
                  <c:v>1783001399</c:v>
                </c:pt>
                <c:pt idx="13753">
                  <c:v>1783125512</c:v>
                </c:pt>
                <c:pt idx="13754">
                  <c:v>1783261452</c:v>
                </c:pt>
                <c:pt idx="13755">
                  <c:v>1783336069</c:v>
                </c:pt>
                <c:pt idx="13756">
                  <c:v>1783450530</c:v>
                </c:pt>
                <c:pt idx="13757">
                  <c:v>1783593546</c:v>
                </c:pt>
                <c:pt idx="13758">
                  <c:v>1783682676</c:v>
                </c:pt>
                <c:pt idx="13759">
                  <c:v>1783806748</c:v>
                </c:pt>
                <c:pt idx="13760">
                  <c:v>1783925753</c:v>
                </c:pt>
                <c:pt idx="13761">
                  <c:v>1784055454</c:v>
                </c:pt>
                <c:pt idx="13762">
                  <c:v>1784222357</c:v>
                </c:pt>
                <c:pt idx="13763">
                  <c:v>1784350843</c:v>
                </c:pt>
                <c:pt idx="13764">
                  <c:v>1784431702</c:v>
                </c:pt>
                <c:pt idx="13765">
                  <c:v>1784579319</c:v>
                </c:pt>
                <c:pt idx="13766">
                  <c:v>1784720473</c:v>
                </c:pt>
                <c:pt idx="13767">
                  <c:v>1784855194</c:v>
                </c:pt>
                <c:pt idx="13768">
                  <c:v>1785000679</c:v>
                </c:pt>
                <c:pt idx="13769">
                  <c:v>1785139304</c:v>
                </c:pt>
                <c:pt idx="13770">
                  <c:v>1785269400</c:v>
                </c:pt>
                <c:pt idx="13771">
                  <c:v>1785388390</c:v>
                </c:pt>
                <c:pt idx="13772">
                  <c:v>1785546987</c:v>
                </c:pt>
                <c:pt idx="13773">
                  <c:v>1785630523</c:v>
                </c:pt>
                <c:pt idx="13774">
                  <c:v>1785783326</c:v>
                </c:pt>
                <c:pt idx="13775">
                  <c:v>1785947648</c:v>
                </c:pt>
                <c:pt idx="13776">
                  <c:v>1786073828</c:v>
                </c:pt>
                <c:pt idx="13777">
                  <c:v>1786194136</c:v>
                </c:pt>
                <c:pt idx="13778">
                  <c:v>1786344106</c:v>
                </c:pt>
                <c:pt idx="13779">
                  <c:v>1786444366</c:v>
                </c:pt>
                <c:pt idx="13780">
                  <c:v>1786549910</c:v>
                </c:pt>
                <c:pt idx="13781">
                  <c:v>1786631575</c:v>
                </c:pt>
                <c:pt idx="13782">
                  <c:v>1786729880</c:v>
                </c:pt>
                <c:pt idx="13783">
                  <c:v>1786860400</c:v>
                </c:pt>
                <c:pt idx="13784">
                  <c:v>1786986780</c:v>
                </c:pt>
                <c:pt idx="13785">
                  <c:v>1787096166</c:v>
                </c:pt>
                <c:pt idx="13786">
                  <c:v>1787267567</c:v>
                </c:pt>
                <c:pt idx="13787">
                  <c:v>1787429815</c:v>
                </c:pt>
                <c:pt idx="13788">
                  <c:v>1787539690</c:v>
                </c:pt>
                <c:pt idx="13789">
                  <c:v>1787692973</c:v>
                </c:pt>
                <c:pt idx="13790">
                  <c:v>1787819244</c:v>
                </c:pt>
                <c:pt idx="13791">
                  <c:v>1787929662</c:v>
                </c:pt>
                <c:pt idx="13792">
                  <c:v>1788059345</c:v>
                </c:pt>
                <c:pt idx="13793">
                  <c:v>1788180981</c:v>
                </c:pt>
                <c:pt idx="13794">
                  <c:v>1788297393</c:v>
                </c:pt>
                <c:pt idx="13795">
                  <c:v>1788417399</c:v>
                </c:pt>
                <c:pt idx="13796">
                  <c:v>1788557882</c:v>
                </c:pt>
                <c:pt idx="13797">
                  <c:v>1788636834</c:v>
                </c:pt>
                <c:pt idx="13798">
                  <c:v>1788770857</c:v>
                </c:pt>
                <c:pt idx="13799">
                  <c:v>1788916869</c:v>
                </c:pt>
                <c:pt idx="13800">
                  <c:v>1789043689</c:v>
                </c:pt>
                <c:pt idx="13801">
                  <c:v>1789199176</c:v>
                </c:pt>
                <c:pt idx="13802">
                  <c:v>1789334036</c:v>
                </c:pt>
                <c:pt idx="13803">
                  <c:v>1789460968</c:v>
                </c:pt>
                <c:pt idx="13804">
                  <c:v>1789578195</c:v>
                </c:pt>
                <c:pt idx="13805">
                  <c:v>1789701964</c:v>
                </c:pt>
                <c:pt idx="13806">
                  <c:v>1789849721</c:v>
                </c:pt>
                <c:pt idx="13807">
                  <c:v>1789954676</c:v>
                </c:pt>
                <c:pt idx="13808">
                  <c:v>1790056899</c:v>
                </c:pt>
                <c:pt idx="13809">
                  <c:v>1790202699</c:v>
                </c:pt>
                <c:pt idx="13810">
                  <c:v>1790328363</c:v>
                </c:pt>
                <c:pt idx="13811">
                  <c:v>1790459157</c:v>
                </c:pt>
                <c:pt idx="13812">
                  <c:v>1790560481</c:v>
                </c:pt>
                <c:pt idx="13813">
                  <c:v>1790682682</c:v>
                </c:pt>
                <c:pt idx="13814">
                  <c:v>1790837032</c:v>
                </c:pt>
                <c:pt idx="13815">
                  <c:v>1791014379</c:v>
                </c:pt>
                <c:pt idx="13816">
                  <c:v>1791160272</c:v>
                </c:pt>
                <c:pt idx="13817">
                  <c:v>1791306391</c:v>
                </c:pt>
                <c:pt idx="13818">
                  <c:v>1791465622</c:v>
                </c:pt>
                <c:pt idx="13819">
                  <c:v>1791634370</c:v>
                </c:pt>
                <c:pt idx="13820">
                  <c:v>1791781784</c:v>
                </c:pt>
                <c:pt idx="13821">
                  <c:v>1791886387</c:v>
                </c:pt>
                <c:pt idx="13822">
                  <c:v>1792021715</c:v>
                </c:pt>
                <c:pt idx="13823">
                  <c:v>1792151744</c:v>
                </c:pt>
                <c:pt idx="13824">
                  <c:v>1792284407</c:v>
                </c:pt>
                <c:pt idx="13825">
                  <c:v>1792425628</c:v>
                </c:pt>
                <c:pt idx="13826">
                  <c:v>1792518378</c:v>
                </c:pt>
                <c:pt idx="13827">
                  <c:v>1792667047</c:v>
                </c:pt>
                <c:pt idx="13828">
                  <c:v>1792821458</c:v>
                </c:pt>
                <c:pt idx="13829">
                  <c:v>1792906173</c:v>
                </c:pt>
                <c:pt idx="13830">
                  <c:v>1793069540</c:v>
                </c:pt>
                <c:pt idx="13831">
                  <c:v>1793217600</c:v>
                </c:pt>
                <c:pt idx="13832">
                  <c:v>1793374389</c:v>
                </c:pt>
                <c:pt idx="13833">
                  <c:v>1793501943</c:v>
                </c:pt>
                <c:pt idx="13834">
                  <c:v>1793645459</c:v>
                </c:pt>
                <c:pt idx="13835">
                  <c:v>1793788497</c:v>
                </c:pt>
                <c:pt idx="13836">
                  <c:v>1793923514</c:v>
                </c:pt>
                <c:pt idx="13837">
                  <c:v>1794099445</c:v>
                </c:pt>
                <c:pt idx="13838">
                  <c:v>1794229614</c:v>
                </c:pt>
                <c:pt idx="13839">
                  <c:v>1794380317</c:v>
                </c:pt>
                <c:pt idx="13840">
                  <c:v>1794526145</c:v>
                </c:pt>
                <c:pt idx="13841">
                  <c:v>1794643223</c:v>
                </c:pt>
                <c:pt idx="13842">
                  <c:v>1794794842</c:v>
                </c:pt>
                <c:pt idx="13843">
                  <c:v>1794928754</c:v>
                </c:pt>
                <c:pt idx="13844">
                  <c:v>1795038705</c:v>
                </c:pt>
                <c:pt idx="13845">
                  <c:v>1795176969</c:v>
                </c:pt>
                <c:pt idx="13846">
                  <c:v>1795296218</c:v>
                </c:pt>
                <c:pt idx="13847">
                  <c:v>1795379669</c:v>
                </c:pt>
                <c:pt idx="13848">
                  <c:v>1795480755</c:v>
                </c:pt>
                <c:pt idx="13849">
                  <c:v>1795638378</c:v>
                </c:pt>
                <c:pt idx="13850">
                  <c:v>1795789743</c:v>
                </c:pt>
                <c:pt idx="13851">
                  <c:v>1795941568</c:v>
                </c:pt>
                <c:pt idx="13852">
                  <c:v>1796069665</c:v>
                </c:pt>
                <c:pt idx="13853">
                  <c:v>1796198666</c:v>
                </c:pt>
                <c:pt idx="13854">
                  <c:v>1796304780</c:v>
                </c:pt>
                <c:pt idx="13855">
                  <c:v>1796438718</c:v>
                </c:pt>
                <c:pt idx="13856">
                  <c:v>1796575762</c:v>
                </c:pt>
                <c:pt idx="13857">
                  <c:v>1796703111</c:v>
                </c:pt>
                <c:pt idx="13858">
                  <c:v>1796837474</c:v>
                </c:pt>
                <c:pt idx="13859">
                  <c:v>1796999392</c:v>
                </c:pt>
                <c:pt idx="13860">
                  <c:v>1797152623</c:v>
                </c:pt>
                <c:pt idx="13861">
                  <c:v>1797290939</c:v>
                </c:pt>
                <c:pt idx="13862">
                  <c:v>1797447282</c:v>
                </c:pt>
                <c:pt idx="13863">
                  <c:v>1797590196</c:v>
                </c:pt>
                <c:pt idx="13864">
                  <c:v>1797712551</c:v>
                </c:pt>
                <c:pt idx="13865">
                  <c:v>1797836681</c:v>
                </c:pt>
                <c:pt idx="13866">
                  <c:v>1797953644</c:v>
                </c:pt>
                <c:pt idx="13867">
                  <c:v>1798084180</c:v>
                </c:pt>
                <c:pt idx="13868">
                  <c:v>1798184464</c:v>
                </c:pt>
                <c:pt idx="13869">
                  <c:v>1798304364</c:v>
                </c:pt>
                <c:pt idx="13870">
                  <c:v>1798437357</c:v>
                </c:pt>
                <c:pt idx="13871">
                  <c:v>1798546160</c:v>
                </c:pt>
                <c:pt idx="13872">
                  <c:v>1798630840</c:v>
                </c:pt>
                <c:pt idx="13873">
                  <c:v>1798757301</c:v>
                </c:pt>
                <c:pt idx="13874">
                  <c:v>1798880747</c:v>
                </c:pt>
                <c:pt idx="13875">
                  <c:v>1799045666</c:v>
                </c:pt>
                <c:pt idx="13876">
                  <c:v>1799185180</c:v>
                </c:pt>
                <c:pt idx="13877">
                  <c:v>1799295278</c:v>
                </c:pt>
                <c:pt idx="13878">
                  <c:v>1799430682</c:v>
                </c:pt>
                <c:pt idx="13879">
                  <c:v>1799590440</c:v>
                </c:pt>
                <c:pt idx="13880">
                  <c:v>1799698790</c:v>
                </c:pt>
                <c:pt idx="13881">
                  <c:v>1799845470</c:v>
                </c:pt>
                <c:pt idx="13882">
                  <c:v>1799996728</c:v>
                </c:pt>
                <c:pt idx="13883">
                  <c:v>1800096208</c:v>
                </c:pt>
                <c:pt idx="13884">
                  <c:v>1800217589</c:v>
                </c:pt>
                <c:pt idx="13885">
                  <c:v>1800367021</c:v>
                </c:pt>
                <c:pt idx="13886">
                  <c:v>1800505118</c:v>
                </c:pt>
                <c:pt idx="13887">
                  <c:v>1800636052</c:v>
                </c:pt>
                <c:pt idx="13888">
                  <c:v>1800797579</c:v>
                </c:pt>
                <c:pt idx="13889">
                  <c:v>1800944050</c:v>
                </c:pt>
                <c:pt idx="13890">
                  <c:v>1801089510</c:v>
                </c:pt>
                <c:pt idx="13891">
                  <c:v>1801192970</c:v>
                </c:pt>
                <c:pt idx="13892">
                  <c:v>1801325270</c:v>
                </c:pt>
                <c:pt idx="13893">
                  <c:v>1801472606</c:v>
                </c:pt>
                <c:pt idx="13894">
                  <c:v>1801608785</c:v>
                </c:pt>
                <c:pt idx="13895">
                  <c:v>1801779288</c:v>
                </c:pt>
                <c:pt idx="13896">
                  <c:v>1801939815</c:v>
                </c:pt>
                <c:pt idx="13897">
                  <c:v>1802115784</c:v>
                </c:pt>
                <c:pt idx="13898">
                  <c:v>1802223553</c:v>
                </c:pt>
                <c:pt idx="13899">
                  <c:v>1802343737</c:v>
                </c:pt>
                <c:pt idx="13900">
                  <c:v>1802508536</c:v>
                </c:pt>
                <c:pt idx="13901">
                  <c:v>1802671735</c:v>
                </c:pt>
                <c:pt idx="13902">
                  <c:v>1802773304</c:v>
                </c:pt>
                <c:pt idx="13903">
                  <c:v>1802904608</c:v>
                </c:pt>
                <c:pt idx="13904">
                  <c:v>1803042559</c:v>
                </c:pt>
                <c:pt idx="13905">
                  <c:v>1803144677</c:v>
                </c:pt>
                <c:pt idx="13906">
                  <c:v>1803290418</c:v>
                </c:pt>
                <c:pt idx="13907">
                  <c:v>1803407951</c:v>
                </c:pt>
                <c:pt idx="13908">
                  <c:v>1803498720</c:v>
                </c:pt>
                <c:pt idx="13909">
                  <c:v>1803599720</c:v>
                </c:pt>
                <c:pt idx="13910">
                  <c:v>1803722230</c:v>
                </c:pt>
                <c:pt idx="13911">
                  <c:v>1803803780</c:v>
                </c:pt>
                <c:pt idx="13912">
                  <c:v>1803960263</c:v>
                </c:pt>
                <c:pt idx="13913">
                  <c:v>1804089517</c:v>
                </c:pt>
                <c:pt idx="13914">
                  <c:v>1804203865</c:v>
                </c:pt>
                <c:pt idx="13915">
                  <c:v>1804358136</c:v>
                </c:pt>
                <c:pt idx="13916">
                  <c:v>1804495781</c:v>
                </c:pt>
                <c:pt idx="13917">
                  <c:v>1804639252</c:v>
                </c:pt>
                <c:pt idx="13918">
                  <c:v>1804813887</c:v>
                </c:pt>
                <c:pt idx="13919">
                  <c:v>1804937543</c:v>
                </c:pt>
                <c:pt idx="13920">
                  <c:v>1805091339</c:v>
                </c:pt>
                <c:pt idx="13921">
                  <c:v>1805221090</c:v>
                </c:pt>
                <c:pt idx="13922">
                  <c:v>1805384572</c:v>
                </c:pt>
                <c:pt idx="13923">
                  <c:v>1805528242</c:v>
                </c:pt>
                <c:pt idx="13924">
                  <c:v>1805641350</c:v>
                </c:pt>
                <c:pt idx="13925">
                  <c:v>1805742471</c:v>
                </c:pt>
                <c:pt idx="13926">
                  <c:v>1805884486</c:v>
                </c:pt>
                <c:pt idx="13927">
                  <c:v>1806047549</c:v>
                </c:pt>
                <c:pt idx="13928">
                  <c:v>1806165971</c:v>
                </c:pt>
                <c:pt idx="13929">
                  <c:v>1806308391</c:v>
                </c:pt>
                <c:pt idx="13930">
                  <c:v>1806439354</c:v>
                </c:pt>
                <c:pt idx="13931">
                  <c:v>1806624593</c:v>
                </c:pt>
                <c:pt idx="13932">
                  <c:v>1806790196</c:v>
                </c:pt>
                <c:pt idx="13933">
                  <c:v>1806907823</c:v>
                </c:pt>
                <c:pt idx="13934">
                  <c:v>1807030372</c:v>
                </c:pt>
                <c:pt idx="13935">
                  <c:v>1807174686</c:v>
                </c:pt>
                <c:pt idx="13936">
                  <c:v>1807330670</c:v>
                </c:pt>
                <c:pt idx="13937">
                  <c:v>1807458802</c:v>
                </c:pt>
                <c:pt idx="13938">
                  <c:v>1807601104</c:v>
                </c:pt>
                <c:pt idx="13939">
                  <c:v>1807694401</c:v>
                </c:pt>
                <c:pt idx="13940">
                  <c:v>1807764015</c:v>
                </c:pt>
                <c:pt idx="13941">
                  <c:v>1807894461</c:v>
                </c:pt>
                <c:pt idx="13942">
                  <c:v>1808014281</c:v>
                </c:pt>
                <c:pt idx="13943">
                  <c:v>1808157779</c:v>
                </c:pt>
                <c:pt idx="13944">
                  <c:v>1808299300</c:v>
                </c:pt>
                <c:pt idx="13945">
                  <c:v>1808409015</c:v>
                </c:pt>
                <c:pt idx="13946">
                  <c:v>1808503855</c:v>
                </c:pt>
                <c:pt idx="13947">
                  <c:v>1808612218</c:v>
                </c:pt>
                <c:pt idx="13948">
                  <c:v>1808747669</c:v>
                </c:pt>
                <c:pt idx="13949">
                  <c:v>1808837093</c:v>
                </c:pt>
                <c:pt idx="13950">
                  <c:v>1808928552</c:v>
                </c:pt>
                <c:pt idx="13951">
                  <c:v>1809071878</c:v>
                </c:pt>
                <c:pt idx="13952">
                  <c:v>1809187386</c:v>
                </c:pt>
                <c:pt idx="13953">
                  <c:v>1809316473</c:v>
                </c:pt>
                <c:pt idx="13954">
                  <c:v>1809416090</c:v>
                </c:pt>
                <c:pt idx="13955">
                  <c:v>1809563760</c:v>
                </c:pt>
                <c:pt idx="13956">
                  <c:v>1809717579</c:v>
                </c:pt>
                <c:pt idx="13957">
                  <c:v>1809858568</c:v>
                </c:pt>
                <c:pt idx="13958">
                  <c:v>1809968808</c:v>
                </c:pt>
                <c:pt idx="13959">
                  <c:v>1810128400</c:v>
                </c:pt>
                <c:pt idx="13960">
                  <c:v>1810252377</c:v>
                </c:pt>
                <c:pt idx="13961">
                  <c:v>1810373909</c:v>
                </c:pt>
                <c:pt idx="13962">
                  <c:v>1810499593</c:v>
                </c:pt>
                <c:pt idx="13963">
                  <c:v>1810673048</c:v>
                </c:pt>
                <c:pt idx="13964">
                  <c:v>1810794831</c:v>
                </c:pt>
                <c:pt idx="13965">
                  <c:v>1810913247</c:v>
                </c:pt>
                <c:pt idx="13966">
                  <c:v>1811071476</c:v>
                </c:pt>
                <c:pt idx="13967">
                  <c:v>1811126837</c:v>
                </c:pt>
                <c:pt idx="13968">
                  <c:v>1811215024</c:v>
                </c:pt>
                <c:pt idx="13969">
                  <c:v>1811345089</c:v>
                </c:pt>
                <c:pt idx="13970">
                  <c:v>1811494314</c:v>
                </c:pt>
                <c:pt idx="13971">
                  <c:v>1811657685</c:v>
                </c:pt>
                <c:pt idx="13972">
                  <c:v>1811805074</c:v>
                </c:pt>
                <c:pt idx="13973">
                  <c:v>1811916755</c:v>
                </c:pt>
                <c:pt idx="13974">
                  <c:v>1812035642</c:v>
                </c:pt>
                <c:pt idx="13975">
                  <c:v>1812136478</c:v>
                </c:pt>
                <c:pt idx="13976">
                  <c:v>1812262865</c:v>
                </c:pt>
                <c:pt idx="13977">
                  <c:v>1812397397</c:v>
                </c:pt>
                <c:pt idx="13978">
                  <c:v>1812512070</c:v>
                </c:pt>
                <c:pt idx="13979">
                  <c:v>1812639484</c:v>
                </c:pt>
                <c:pt idx="13980">
                  <c:v>1812804939</c:v>
                </c:pt>
                <c:pt idx="13981">
                  <c:v>1812934694</c:v>
                </c:pt>
                <c:pt idx="13982">
                  <c:v>1813061609</c:v>
                </c:pt>
                <c:pt idx="13983">
                  <c:v>1813204988</c:v>
                </c:pt>
                <c:pt idx="13984">
                  <c:v>1813330950</c:v>
                </c:pt>
                <c:pt idx="13985">
                  <c:v>1813451257</c:v>
                </c:pt>
                <c:pt idx="13986">
                  <c:v>1813571927</c:v>
                </c:pt>
                <c:pt idx="13987">
                  <c:v>1813717601</c:v>
                </c:pt>
                <c:pt idx="13988">
                  <c:v>1813824013</c:v>
                </c:pt>
                <c:pt idx="13989">
                  <c:v>1813954012</c:v>
                </c:pt>
                <c:pt idx="13990">
                  <c:v>1814073220</c:v>
                </c:pt>
                <c:pt idx="13991">
                  <c:v>1814200833</c:v>
                </c:pt>
                <c:pt idx="13992">
                  <c:v>1814332455</c:v>
                </c:pt>
                <c:pt idx="13993">
                  <c:v>1814476052</c:v>
                </c:pt>
                <c:pt idx="13994">
                  <c:v>1814586733</c:v>
                </c:pt>
                <c:pt idx="13995">
                  <c:v>1814704976</c:v>
                </c:pt>
                <c:pt idx="13996">
                  <c:v>1814827595</c:v>
                </c:pt>
                <c:pt idx="13997">
                  <c:v>1814960171</c:v>
                </c:pt>
                <c:pt idx="13998">
                  <c:v>1815073240</c:v>
                </c:pt>
                <c:pt idx="13999">
                  <c:v>1815202195</c:v>
                </c:pt>
                <c:pt idx="14000">
                  <c:v>1815304509</c:v>
                </c:pt>
                <c:pt idx="14001">
                  <c:v>1815412304</c:v>
                </c:pt>
                <c:pt idx="14002">
                  <c:v>1815527626</c:v>
                </c:pt>
                <c:pt idx="14003">
                  <c:v>1815625096</c:v>
                </c:pt>
                <c:pt idx="14004">
                  <c:v>1815776043</c:v>
                </c:pt>
                <c:pt idx="14005">
                  <c:v>1815918436</c:v>
                </c:pt>
                <c:pt idx="14006">
                  <c:v>1816041074</c:v>
                </c:pt>
                <c:pt idx="14007">
                  <c:v>1816156607</c:v>
                </c:pt>
                <c:pt idx="14008">
                  <c:v>1816263118</c:v>
                </c:pt>
                <c:pt idx="14009">
                  <c:v>1816421366</c:v>
                </c:pt>
                <c:pt idx="14010">
                  <c:v>1816580515</c:v>
                </c:pt>
                <c:pt idx="14011">
                  <c:v>1816728707</c:v>
                </c:pt>
                <c:pt idx="14012">
                  <c:v>1816837072</c:v>
                </c:pt>
                <c:pt idx="14013">
                  <c:v>1816984999</c:v>
                </c:pt>
                <c:pt idx="14014">
                  <c:v>1817146463</c:v>
                </c:pt>
                <c:pt idx="14015">
                  <c:v>1817291891</c:v>
                </c:pt>
                <c:pt idx="14016">
                  <c:v>1817402569</c:v>
                </c:pt>
                <c:pt idx="14017">
                  <c:v>1817505543</c:v>
                </c:pt>
                <c:pt idx="14018">
                  <c:v>1817639196</c:v>
                </c:pt>
                <c:pt idx="14019">
                  <c:v>1817752796</c:v>
                </c:pt>
                <c:pt idx="14020">
                  <c:v>1817894770</c:v>
                </c:pt>
                <c:pt idx="14021">
                  <c:v>1818020454</c:v>
                </c:pt>
                <c:pt idx="14022">
                  <c:v>1818205290</c:v>
                </c:pt>
                <c:pt idx="14023">
                  <c:v>1818322685</c:v>
                </c:pt>
                <c:pt idx="14024">
                  <c:v>1818390383</c:v>
                </c:pt>
                <c:pt idx="14025">
                  <c:v>1818553168</c:v>
                </c:pt>
                <c:pt idx="14026">
                  <c:v>1818735474</c:v>
                </c:pt>
                <c:pt idx="14027">
                  <c:v>1818877036</c:v>
                </c:pt>
                <c:pt idx="14028">
                  <c:v>1818988125</c:v>
                </c:pt>
                <c:pt idx="14029">
                  <c:v>1819138112</c:v>
                </c:pt>
                <c:pt idx="14030">
                  <c:v>1819301774</c:v>
                </c:pt>
                <c:pt idx="14031">
                  <c:v>1819435714</c:v>
                </c:pt>
                <c:pt idx="14032">
                  <c:v>1819575364</c:v>
                </c:pt>
                <c:pt idx="14033">
                  <c:v>1819716845</c:v>
                </c:pt>
                <c:pt idx="14034">
                  <c:v>1819870979</c:v>
                </c:pt>
                <c:pt idx="14035">
                  <c:v>1820026969</c:v>
                </c:pt>
                <c:pt idx="14036">
                  <c:v>1820164194</c:v>
                </c:pt>
                <c:pt idx="14037">
                  <c:v>1820294475</c:v>
                </c:pt>
                <c:pt idx="14038">
                  <c:v>1820416420</c:v>
                </c:pt>
                <c:pt idx="14039">
                  <c:v>1820533898</c:v>
                </c:pt>
                <c:pt idx="14040">
                  <c:v>1820657291</c:v>
                </c:pt>
                <c:pt idx="14041">
                  <c:v>1820784007</c:v>
                </c:pt>
                <c:pt idx="14042">
                  <c:v>1820875956</c:v>
                </c:pt>
                <c:pt idx="14043">
                  <c:v>1820977594</c:v>
                </c:pt>
                <c:pt idx="14044">
                  <c:v>1821153642</c:v>
                </c:pt>
                <c:pt idx="14045">
                  <c:v>1821283659</c:v>
                </c:pt>
                <c:pt idx="14046">
                  <c:v>1821405169</c:v>
                </c:pt>
                <c:pt idx="14047">
                  <c:v>1821543195</c:v>
                </c:pt>
                <c:pt idx="14048">
                  <c:v>1821647864</c:v>
                </c:pt>
                <c:pt idx="14049">
                  <c:v>1821749254</c:v>
                </c:pt>
                <c:pt idx="14050">
                  <c:v>1821861260</c:v>
                </c:pt>
                <c:pt idx="14051">
                  <c:v>1822002346</c:v>
                </c:pt>
                <c:pt idx="14052">
                  <c:v>1822140698</c:v>
                </c:pt>
                <c:pt idx="14053">
                  <c:v>1822266622</c:v>
                </c:pt>
                <c:pt idx="14054">
                  <c:v>1822415377</c:v>
                </c:pt>
                <c:pt idx="14055">
                  <c:v>1822546740</c:v>
                </c:pt>
                <c:pt idx="14056">
                  <c:v>1822691160</c:v>
                </c:pt>
                <c:pt idx="14057">
                  <c:v>1822843596</c:v>
                </c:pt>
                <c:pt idx="14058">
                  <c:v>1823004832</c:v>
                </c:pt>
                <c:pt idx="14059">
                  <c:v>1823156754</c:v>
                </c:pt>
                <c:pt idx="14060">
                  <c:v>1823311093</c:v>
                </c:pt>
                <c:pt idx="14061">
                  <c:v>1823431450</c:v>
                </c:pt>
                <c:pt idx="14062">
                  <c:v>1823575015</c:v>
                </c:pt>
                <c:pt idx="14063">
                  <c:v>1823691188</c:v>
                </c:pt>
                <c:pt idx="14064">
                  <c:v>1823843062</c:v>
                </c:pt>
                <c:pt idx="14065">
                  <c:v>1823978668</c:v>
                </c:pt>
                <c:pt idx="14066">
                  <c:v>1824069168</c:v>
                </c:pt>
                <c:pt idx="14067">
                  <c:v>1824153897</c:v>
                </c:pt>
                <c:pt idx="14068">
                  <c:v>1824277452</c:v>
                </c:pt>
                <c:pt idx="14069">
                  <c:v>1824385305</c:v>
                </c:pt>
                <c:pt idx="14070">
                  <c:v>1824529764</c:v>
                </c:pt>
                <c:pt idx="14071">
                  <c:v>1824663597</c:v>
                </c:pt>
                <c:pt idx="14072">
                  <c:v>1824783859</c:v>
                </c:pt>
                <c:pt idx="14073">
                  <c:v>1824904913</c:v>
                </c:pt>
                <c:pt idx="14074">
                  <c:v>1825062753</c:v>
                </c:pt>
                <c:pt idx="14075">
                  <c:v>1825204342</c:v>
                </c:pt>
                <c:pt idx="14076">
                  <c:v>1825351431</c:v>
                </c:pt>
                <c:pt idx="14077">
                  <c:v>1825505184</c:v>
                </c:pt>
                <c:pt idx="14078">
                  <c:v>1825590442</c:v>
                </c:pt>
                <c:pt idx="14079">
                  <c:v>1825681991</c:v>
                </c:pt>
                <c:pt idx="14080">
                  <c:v>1825771843</c:v>
                </c:pt>
                <c:pt idx="14081">
                  <c:v>1825968873</c:v>
                </c:pt>
                <c:pt idx="14082">
                  <c:v>1826096332</c:v>
                </c:pt>
                <c:pt idx="14083">
                  <c:v>1826249463</c:v>
                </c:pt>
                <c:pt idx="14084">
                  <c:v>1826397781</c:v>
                </c:pt>
                <c:pt idx="14085">
                  <c:v>1826529062</c:v>
                </c:pt>
                <c:pt idx="14086">
                  <c:v>1826674843</c:v>
                </c:pt>
                <c:pt idx="14087">
                  <c:v>1826785923</c:v>
                </c:pt>
                <c:pt idx="14088">
                  <c:v>1826898931</c:v>
                </c:pt>
                <c:pt idx="14089">
                  <c:v>1827026998</c:v>
                </c:pt>
                <c:pt idx="14090">
                  <c:v>1827158160</c:v>
                </c:pt>
                <c:pt idx="14091">
                  <c:v>1827355336</c:v>
                </c:pt>
                <c:pt idx="14092">
                  <c:v>1827486683</c:v>
                </c:pt>
                <c:pt idx="14093">
                  <c:v>1827630909</c:v>
                </c:pt>
                <c:pt idx="14094">
                  <c:v>1827723005</c:v>
                </c:pt>
                <c:pt idx="14095">
                  <c:v>1827845049</c:v>
                </c:pt>
                <c:pt idx="14096">
                  <c:v>1827997591</c:v>
                </c:pt>
                <c:pt idx="14097">
                  <c:v>1828139028</c:v>
                </c:pt>
                <c:pt idx="14098">
                  <c:v>1828248035</c:v>
                </c:pt>
                <c:pt idx="14099">
                  <c:v>1828388220</c:v>
                </c:pt>
                <c:pt idx="14100">
                  <c:v>1828538252</c:v>
                </c:pt>
                <c:pt idx="14101">
                  <c:v>1828667949</c:v>
                </c:pt>
                <c:pt idx="14102">
                  <c:v>1828809585</c:v>
                </c:pt>
                <c:pt idx="14103">
                  <c:v>1828926519</c:v>
                </c:pt>
                <c:pt idx="14104">
                  <c:v>1828999005</c:v>
                </c:pt>
                <c:pt idx="14105">
                  <c:v>1829108392</c:v>
                </c:pt>
                <c:pt idx="14106">
                  <c:v>1829228863</c:v>
                </c:pt>
                <c:pt idx="14107">
                  <c:v>1829355144</c:v>
                </c:pt>
                <c:pt idx="14108">
                  <c:v>1829505050</c:v>
                </c:pt>
                <c:pt idx="14109">
                  <c:v>1829633531</c:v>
                </c:pt>
                <c:pt idx="14110">
                  <c:v>1829729997</c:v>
                </c:pt>
                <c:pt idx="14111">
                  <c:v>1829872855</c:v>
                </c:pt>
                <c:pt idx="14112">
                  <c:v>1829992427</c:v>
                </c:pt>
                <c:pt idx="14113">
                  <c:v>1830118901</c:v>
                </c:pt>
                <c:pt idx="14114">
                  <c:v>1830278954</c:v>
                </c:pt>
                <c:pt idx="14115">
                  <c:v>1830389599</c:v>
                </c:pt>
                <c:pt idx="14116">
                  <c:v>1830531780</c:v>
                </c:pt>
                <c:pt idx="14117">
                  <c:v>1830661082</c:v>
                </c:pt>
                <c:pt idx="14118">
                  <c:v>1830782665</c:v>
                </c:pt>
                <c:pt idx="14119">
                  <c:v>1830906357</c:v>
                </c:pt>
                <c:pt idx="14120">
                  <c:v>1831021956</c:v>
                </c:pt>
                <c:pt idx="14121">
                  <c:v>1831136560</c:v>
                </c:pt>
                <c:pt idx="14122">
                  <c:v>1831223904</c:v>
                </c:pt>
                <c:pt idx="14123">
                  <c:v>1831365191</c:v>
                </c:pt>
                <c:pt idx="14124">
                  <c:v>1831499010</c:v>
                </c:pt>
                <c:pt idx="14125">
                  <c:v>1831616501</c:v>
                </c:pt>
                <c:pt idx="14126">
                  <c:v>1831772088</c:v>
                </c:pt>
                <c:pt idx="14127">
                  <c:v>1831888676</c:v>
                </c:pt>
                <c:pt idx="14128">
                  <c:v>1832031933</c:v>
                </c:pt>
                <c:pt idx="14129">
                  <c:v>1832200361</c:v>
                </c:pt>
                <c:pt idx="14130">
                  <c:v>1832327983</c:v>
                </c:pt>
                <c:pt idx="14131">
                  <c:v>1832435890</c:v>
                </c:pt>
                <c:pt idx="14132">
                  <c:v>1832557468</c:v>
                </c:pt>
                <c:pt idx="14133">
                  <c:v>1832704418</c:v>
                </c:pt>
                <c:pt idx="14134">
                  <c:v>1832858597</c:v>
                </c:pt>
                <c:pt idx="14135">
                  <c:v>1832955578</c:v>
                </c:pt>
                <c:pt idx="14136">
                  <c:v>1833112201</c:v>
                </c:pt>
                <c:pt idx="14137">
                  <c:v>1833214103</c:v>
                </c:pt>
                <c:pt idx="14138">
                  <c:v>1833280044</c:v>
                </c:pt>
                <c:pt idx="14139">
                  <c:v>1833411319</c:v>
                </c:pt>
                <c:pt idx="14140">
                  <c:v>1833549444</c:v>
                </c:pt>
                <c:pt idx="14141">
                  <c:v>1833686841</c:v>
                </c:pt>
                <c:pt idx="14142">
                  <c:v>1833830435</c:v>
                </c:pt>
                <c:pt idx="14143">
                  <c:v>1833970481</c:v>
                </c:pt>
                <c:pt idx="14144">
                  <c:v>1834028769</c:v>
                </c:pt>
                <c:pt idx="14145">
                  <c:v>1834159035</c:v>
                </c:pt>
                <c:pt idx="14146">
                  <c:v>1834296588</c:v>
                </c:pt>
                <c:pt idx="14147">
                  <c:v>1834361083</c:v>
                </c:pt>
                <c:pt idx="14148">
                  <c:v>1834472558</c:v>
                </c:pt>
                <c:pt idx="14149">
                  <c:v>1834616279</c:v>
                </c:pt>
                <c:pt idx="14150">
                  <c:v>1834728349</c:v>
                </c:pt>
                <c:pt idx="14151">
                  <c:v>1834856080</c:v>
                </c:pt>
                <c:pt idx="14152">
                  <c:v>1834986469</c:v>
                </c:pt>
                <c:pt idx="14153">
                  <c:v>1835142105</c:v>
                </c:pt>
                <c:pt idx="14154">
                  <c:v>1835304408</c:v>
                </c:pt>
                <c:pt idx="14155">
                  <c:v>1835391870</c:v>
                </c:pt>
                <c:pt idx="14156">
                  <c:v>1835476932</c:v>
                </c:pt>
                <c:pt idx="14157">
                  <c:v>1835622980</c:v>
                </c:pt>
                <c:pt idx="14158">
                  <c:v>1835741755</c:v>
                </c:pt>
                <c:pt idx="14159">
                  <c:v>1835846717</c:v>
                </c:pt>
                <c:pt idx="14160">
                  <c:v>1835992907</c:v>
                </c:pt>
                <c:pt idx="14161">
                  <c:v>1836158504</c:v>
                </c:pt>
                <c:pt idx="14162">
                  <c:v>1836293681</c:v>
                </c:pt>
                <c:pt idx="14163">
                  <c:v>1836416197</c:v>
                </c:pt>
                <c:pt idx="14164">
                  <c:v>1836537077</c:v>
                </c:pt>
                <c:pt idx="14165">
                  <c:v>1836639705</c:v>
                </c:pt>
                <c:pt idx="14166">
                  <c:v>1836761882</c:v>
                </c:pt>
                <c:pt idx="14167">
                  <c:v>1836904863</c:v>
                </c:pt>
                <c:pt idx="14168">
                  <c:v>1837034363</c:v>
                </c:pt>
                <c:pt idx="14169">
                  <c:v>1837176108</c:v>
                </c:pt>
                <c:pt idx="14170">
                  <c:v>1837316587</c:v>
                </c:pt>
                <c:pt idx="14171">
                  <c:v>1837440051</c:v>
                </c:pt>
                <c:pt idx="14172">
                  <c:v>1837555231</c:v>
                </c:pt>
                <c:pt idx="14173">
                  <c:v>1837662117</c:v>
                </c:pt>
                <c:pt idx="14174">
                  <c:v>1837798499</c:v>
                </c:pt>
                <c:pt idx="14175">
                  <c:v>1837949920</c:v>
                </c:pt>
                <c:pt idx="14176">
                  <c:v>1838056379</c:v>
                </c:pt>
                <c:pt idx="14177">
                  <c:v>1838189517</c:v>
                </c:pt>
                <c:pt idx="14178">
                  <c:v>1838385284</c:v>
                </c:pt>
                <c:pt idx="14179">
                  <c:v>1838507429</c:v>
                </c:pt>
                <c:pt idx="14180">
                  <c:v>1838681072</c:v>
                </c:pt>
                <c:pt idx="14181">
                  <c:v>1838815228</c:v>
                </c:pt>
                <c:pt idx="14182">
                  <c:v>1838948386</c:v>
                </c:pt>
                <c:pt idx="14183">
                  <c:v>1839072954</c:v>
                </c:pt>
                <c:pt idx="14184">
                  <c:v>1839228512</c:v>
                </c:pt>
                <c:pt idx="14185">
                  <c:v>1839372590</c:v>
                </c:pt>
                <c:pt idx="14186">
                  <c:v>1839482343</c:v>
                </c:pt>
                <c:pt idx="14187">
                  <c:v>1839595930</c:v>
                </c:pt>
                <c:pt idx="14188">
                  <c:v>1839744584</c:v>
                </c:pt>
                <c:pt idx="14189">
                  <c:v>1839884287</c:v>
                </c:pt>
                <c:pt idx="14190">
                  <c:v>1840032052</c:v>
                </c:pt>
                <c:pt idx="14191">
                  <c:v>1840139946</c:v>
                </c:pt>
                <c:pt idx="14192">
                  <c:v>1840268750</c:v>
                </c:pt>
                <c:pt idx="14193">
                  <c:v>1840386193</c:v>
                </c:pt>
                <c:pt idx="14194">
                  <c:v>1840507890</c:v>
                </c:pt>
                <c:pt idx="14195">
                  <c:v>1840625422</c:v>
                </c:pt>
                <c:pt idx="14196">
                  <c:v>1840763262</c:v>
                </c:pt>
                <c:pt idx="14197">
                  <c:v>1840874361</c:v>
                </c:pt>
                <c:pt idx="14198">
                  <c:v>1840988247</c:v>
                </c:pt>
                <c:pt idx="14199">
                  <c:v>1841095847</c:v>
                </c:pt>
                <c:pt idx="14200">
                  <c:v>1841264461</c:v>
                </c:pt>
                <c:pt idx="14201">
                  <c:v>1841367025</c:v>
                </c:pt>
                <c:pt idx="14202">
                  <c:v>1841476786</c:v>
                </c:pt>
                <c:pt idx="14203">
                  <c:v>1841587752</c:v>
                </c:pt>
                <c:pt idx="14204">
                  <c:v>1841714481</c:v>
                </c:pt>
                <c:pt idx="14205">
                  <c:v>1841845290</c:v>
                </c:pt>
                <c:pt idx="14206">
                  <c:v>1841992815</c:v>
                </c:pt>
                <c:pt idx="14207">
                  <c:v>1842158269</c:v>
                </c:pt>
                <c:pt idx="14208">
                  <c:v>1842284085</c:v>
                </c:pt>
                <c:pt idx="14209">
                  <c:v>1842429880</c:v>
                </c:pt>
                <c:pt idx="14210">
                  <c:v>1842603561</c:v>
                </c:pt>
                <c:pt idx="14211">
                  <c:v>1842736429</c:v>
                </c:pt>
                <c:pt idx="14212">
                  <c:v>1842869655</c:v>
                </c:pt>
                <c:pt idx="14213">
                  <c:v>1843013505</c:v>
                </c:pt>
                <c:pt idx="14214">
                  <c:v>1843155931</c:v>
                </c:pt>
                <c:pt idx="14215">
                  <c:v>1843284999</c:v>
                </c:pt>
                <c:pt idx="14216">
                  <c:v>1843446250</c:v>
                </c:pt>
                <c:pt idx="14217">
                  <c:v>1843528733</c:v>
                </c:pt>
                <c:pt idx="14218">
                  <c:v>1843650687</c:v>
                </c:pt>
                <c:pt idx="14219">
                  <c:v>1843784287</c:v>
                </c:pt>
                <c:pt idx="14220">
                  <c:v>1843869440</c:v>
                </c:pt>
                <c:pt idx="14221">
                  <c:v>1844014025</c:v>
                </c:pt>
                <c:pt idx="14222">
                  <c:v>1844188138</c:v>
                </c:pt>
                <c:pt idx="14223">
                  <c:v>1844326332</c:v>
                </c:pt>
                <c:pt idx="14224">
                  <c:v>1844464335</c:v>
                </c:pt>
                <c:pt idx="14225">
                  <c:v>1844622113</c:v>
                </c:pt>
                <c:pt idx="14226">
                  <c:v>1844786267</c:v>
                </c:pt>
                <c:pt idx="14227">
                  <c:v>1844909167</c:v>
                </c:pt>
                <c:pt idx="14228">
                  <c:v>1845054976</c:v>
                </c:pt>
                <c:pt idx="14229">
                  <c:v>1845144945</c:v>
                </c:pt>
                <c:pt idx="14230">
                  <c:v>1845292194</c:v>
                </c:pt>
                <c:pt idx="14231">
                  <c:v>1845419213</c:v>
                </c:pt>
                <c:pt idx="14232">
                  <c:v>1845543351</c:v>
                </c:pt>
                <c:pt idx="14233">
                  <c:v>1845690346</c:v>
                </c:pt>
                <c:pt idx="14234">
                  <c:v>1845882149</c:v>
                </c:pt>
                <c:pt idx="14235">
                  <c:v>1846001129</c:v>
                </c:pt>
                <c:pt idx="14236">
                  <c:v>1846183659</c:v>
                </c:pt>
                <c:pt idx="14237">
                  <c:v>1846326745</c:v>
                </c:pt>
                <c:pt idx="14238">
                  <c:v>1846408593</c:v>
                </c:pt>
                <c:pt idx="14239">
                  <c:v>1846504626</c:v>
                </c:pt>
                <c:pt idx="14240">
                  <c:v>1846647593</c:v>
                </c:pt>
                <c:pt idx="14241">
                  <c:v>1846782658</c:v>
                </c:pt>
                <c:pt idx="14242">
                  <c:v>1846944826</c:v>
                </c:pt>
                <c:pt idx="14243">
                  <c:v>1847065589</c:v>
                </c:pt>
                <c:pt idx="14244">
                  <c:v>1847185971</c:v>
                </c:pt>
                <c:pt idx="14245">
                  <c:v>1847317941</c:v>
                </c:pt>
                <c:pt idx="14246">
                  <c:v>1847434742</c:v>
                </c:pt>
                <c:pt idx="14247">
                  <c:v>1847590019</c:v>
                </c:pt>
                <c:pt idx="14248">
                  <c:v>1847695006</c:v>
                </c:pt>
                <c:pt idx="14249">
                  <c:v>1847823218</c:v>
                </c:pt>
                <c:pt idx="14250">
                  <c:v>1847993066</c:v>
                </c:pt>
                <c:pt idx="14251">
                  <c:v>1848130491</c:v>
                </c:pt>
                <c:pt idx="14252">
                  <c:v>1848319408</c:v>
                </c:pt>
                <c:pt idx="14253">
                  <c:v>1848492096</c:v>
                </c:pt>
                <c:pt idx="14254">
                  <c:v>1848647747</c:v>
                </c:pt>
                <c:pt idx="14255">
                  <c:v>1848798854</c:v>
                </c:pt>
                <c:pt idx="14256">
                  <c:v>1848915304</c:v>
                </c:pt>
                <c:pt idx="14257">
                  <c:v>1849084352</c:v>
                </c:pt>
                <c:pt idx="14258">
                  <c:v>1849202037</c:v>
                </c:pt>
                <c:pt idx="14259">
                  <c:v>1849349652</c:v>
                </c:pt>
                <c:pt idx="14260">
                  <c:v>1849449176</c:v>
                </c:pt>
                <c:pt idx="14261">
                  <c:v>1849571797</c:v>
                </c:pt>
                <c:pt idx="14262">
                  <c:v>1849695847</c:v>
                </c:pt>
                <c:pt idx="14263">
                  <c:v>1849846987</c:v>
                </c:pt>
                <c:pt idx="14264">
                  <c:v>1850012836</c:v>
                </c:pt>
                <c:pt idx="14265">
                  <c:v>1850146047</c:v>
                </c:pt>
                <c:pt idx="14266">
                  <c:v>1850247634</c:v>
                </c:pt>
                <c:pt idx="14267">
                  <c:v>1850368839</c:v>
                </c:pt>
                <c:pt idx="14268">
                  <c:v>1850538784</c:v>
                </c:pt>
                <c:pt idx="14269">
                  <c:v>1850683638</c:v>
                </c:pt>
                <c:pt idx="14270">
                  <c:v>1850836588</c:v>
                </c:pt>
                <c:pt idx="14271">
                  <c:v>1850966916</c:v>
                </c:pt>
                <c:pt idx="14272">
                  <c:v>1851069549</c:v>
                </c:pt>
                <c:pt idx="14273">
                  <c:v>1851149613</c:v>
                </c:pt>
                <c:pt idx="14274">
                  <c:v>1851281210</c:v>
                </c:pt>
                <c:pt idx="14275">
                  <c:v>1851441745</c:v>
                </c:pt>
                <c:pt idx="14276">
                  <c:v>1851575151</c:v>
                </c:pt>
                <c:pt idx="14277">
                  <c:v>1851690058</c:v>
                </c:pt>
                <c:pt idx="14278">
                  <c:v>1851847575</c:v>
                </c:pt>
                <c:pt idx="14279">
                  <c:v>1852007117</c:v>
                </c:pt>
                <c:pt idx="14280">
                  <c:v>1852146435</c:v>
                </c:pt>
                <c:pt idx="14281">
                  <c:v>1852251852</c:v>
                </c:pt>
                <c:pt idx="14282">
                  <c:v>1852356469</c:v>
                </c:pt>
                <c:pt idx="14283">
                  <c:v>1852529429</c:v>
                </c:pt>
                <c:pt idx="14284">
                  <c:v>1852661870</c:v>
                </c:pt>
                <c:pt idx="14285">
                  <c:v>1852773958</c:v>
                </c:pt>
                <c:pt idx="14286">
                  <c:v>1852923679</c:v>
                </c:pt>
                <c:pt idx="14287">
                  <c:v>1853047926</c:v>
                </c:pt>
                <c:pt idx="14288">
                  <c:v>1853172347</c:v>
                </c:pt>
                <c:pt idx="14289">
                  <c:v>1853259898</c:v>
                </c:pt>
                <c:pt idx="14290">
                  <c:v>1853377531</c:v>
                </c:pt>
                <c:pt idx="14291">
                  <c:v>1853524853</c:v>
                </c:pt>
                <c:pt idx="14292">
                  <c:v>1853668219</c:v>
                </c:pt>
                <c:pt idx="14293">
                  <c:v>1853789665</c:v>
                </c:pt>
                <c:pt idx="14294">
                  <c:v>1853926695</c:v>
                </c:pt>
                <c:pt idx="14295">
                  <c:v>1854044242</c:v>
                </c:pt>
                <c:pt idx="14296">
                  <c:v>1854167832</c:v>
                </c:pt>
                <c:pt idx="14297">
                  <c:v>1854308810</c:v>
                </c:pt>
                <c:pt idx="14298">
                  <c:v>1854439181</c:v>
                </c:pt>
                <c:pt idx="14299">
                  <c:v>1854502017</c:v>
                </c:pt>
                <c:pt idx="14300">
                  <c:v>1854633103</c:v>
                </c:pt>
                <c:pt idx="14301">
                  <c:v>1854745694</c:v>
                </c:pt>
                <c:pt idx="14302">
                  <c:v>1854860314</c:v>
                </c:pt>
                <c:pt idx="14303">
                  <c:v>1854994788</c:v>
                </c:pt>
                <c:pt idx="14304">
                  <c:v>1855123143</c:v>
                </c:pt>
                <c:pt idx="14305">
                  <c:v>1855234096</c:v>
                </c:pt>
                <c:pt idx="14306">
                  <c:v>1855393262</c:v>
                </c:pt>
                <c:pt idx="14307">
                  <c:v>1855500866</c:v>
                </c:pt>
                <c:pt idx="14308">
                  <c:v>1855632996</c:v>
                </c:pt>
                <c:pt idx="14309">
                  <c:v>1855772355</c:v>
                </c:pt>
                <c:pt idx="14310">
                  <c:v>1855887297</c:v>
                </c:pt>
                <c:pt idx="14311">
                  <c:v>1856001104</c:v>
                </c:pt>
                <c:pt idx="14312">
                  <c:v>1856138310</c:v>
                </c:pt>
                <c:pt idx="14313">
                  <c:v>1856256317</c:v>
                </c:pt>
                <c:pt idx="14314">
                  <c:v>1856387785</c:v>
                </c:pt>
                <c:pt idx="14315">
                  <c:v>1856505651</c:v>
                </c:pt>
                <c:pt idx="14316">
                  <c:v>1856619243</c:v>
                </c:pt>
                <c:pt idx="14317">
                  <c:v>1856727070</c:v>
                </c:pt>
                <c:pt idx="14318">
                  <c:v>1856865883</c:v>
                </c:pt>
                <c:pt idx="14319">
                  <c:v>1856990186</c:v>
                </c:pt>
                <c:pt idx="14320">
                  <c:v>1857109346</c:v>
                </c:pt>
                <c:pt idx="14321">
                  <c:v>1857229727</c:v>
                </c:pt>
                <c:pt idx="14322">
                  <c:v>1857348043</c:v>
                </c:pt>
                <c:pt idx="14323">
                  <c:v>1857477219</c:v>
                </c:pt>
                <c:pt idx="14324">
                  <c:v>1857626620</c:v>
                </c:pt>
                <c:pt idx="14325">
                  <c:v>1857805311</c:v>
                </c:pt>
                <c:pt idx="14326">
                  <c:v>1857918198</c:v>
                </c:pt>
                <c:pt idx="14327">
                  <c:v>1858019561</c:v>
                </c:pt>
                <c:pt idx="14328">
                  <c:v>1858169895</c:v>
                </c:pt>
                <c:pt idx="14329">
                  <c:v>1858319317</c:v>
                </c:pt>
                <c:pt idx="14330">
                  <c:v>1858455595</c:v>
                </c:pt>
                <c:pt idx="14331">
                  <c:v>1858599616</c:v>
                </c:pt>
                <c:pt idx="14332">
                  <c:v>1858698218</c:v>
                </c:pt>
                <c:pt idx="14333">
                  <c:v>1858788983</c:v>
                </c:pt>
                <c:pt idx="14334">
                  <c:v>1858944097</c:v>
                </c:pt>
                <c:pt idx="14335">
                  <c:v>1859085851</c:v>
                </c:pt>
                <c:pt idx="14336">
                  <c:v>1859221387</c:v>
                </c:pt>
                <c:pt idx="14337">
                  <c:v>1859350763</c:v>
                </c:pt>
                <c:pt idx="14338">
                  <c:v>1859485183</c:v>
                </c:pt>
                <c:pt idx="14339">
                  <c:v>1859590175</c:v>
                </c:pt>
                <c:pt idx="14340">
                  <c:v>1859686926</c:v>
                </c:pt>
                <c:pt idx="14341">
                  <c:v>1859804191</c:v>
                </c:pt>
                <c:pt idx="14342">
                  <c:v>1859857808</c:v>
                </c:pt>
                <c:pt idx="14343">
                  <c:v>1859954595</c:v>
                </c:pt>
                <c:pt idx="14344">
                  <c:v>1860078524</c:v>
                </c:pt>
                <c:pt idx="14345">
                  <c:v>1860184764</c:v>
                </c:pt>
                <c:pt idx="14346">
                  <c:v>1860329375</c:v>
                </c:pt>
                <c:pt idx="14347">
                  <c:v>1860454236</c:v>
                </c:pt>
                <c:pt idx="14348">
                  <c:v>1860578570</c:v>
                </c:pt>
                <c:pt idx="14349">
                  <c:v>1860700108</c:v>
                </c:pt>
                <c:pt idx="14350">
                  <c:v>1860836147</c:v>
                </c:pt>
                <c:pt idx="14351">
                  <c:v>1860908739</c:v>
                </c:pt>
                <c:pt idx="14352">
                  <c:v>1860993165</c:v>
                </c:pt>
                <c:pt idx="14353">
                  <c:v>1861130269</c:v>
                </c:pt>
                <c:pt idx="14354">
                  <c:v>1861246854</c:v>
                </c:pt>
                <c:pt idx="14355">
                  <c:v>1861389299</c:v>
                </c:pt>
                <c:pt idx="14356">
                  <c:v>1861535955</c:v>
                </c:pt>
                <c:pt idx="14357">
                  <c:v>1861692025</c:v>
                </c:pt>
                <c:pt idx="14358">
                  <c:v>1861843234</c:v>
                </c:pt>
                <c:pt idx="14359">
                  <c:v>1862005027</c:v>
                </c:pt>
                <c:pt idx="14360">
                  <c:v>1862110676</c:v>
                </c:pt>
                <c:pt idx="14361">
                  <c:v>1862222574</c:v>
                </c:pt>
                <c:pt idx="14362">
                  <c:v>1862371392</c:v>
                </c:pt>
                <c:pt idx="14363">
                  <c:v>1862492424</c:v>
                </c:pt>
                <c:pt idx="14364">
                  <c:v>1862632903</c:v>
                </c:pt>
                <c:pt idx="14365">
                  <c:v>1862816108</c:v>
                </c:pt>
                <c:pt idx="14366">
                  <c:v>1862945795</c:v>
                </c:pt>
                <c:pt idx="14367">
                  <c:v>1863042967</c:v>
                </c:pt>
                <c:pt idx="14368">
                  <c:v>1863143946</c:v>
                </c:pt>
                <c:pt idx="14369">
                  <c:v>1863309621</c:v>
                </c:pt>
                <c:pt idx="14370">
                  <c:v>1863450123</c:v>
                </c:pt>
                <c:pt idx="14371">
                  <c:v>1863570271</c:v>
                </c:pt>
                <c:pt idx="14372">
                  <c:v>1863724956</c:v>
                </c:pt>
                <c:pt idx="14373">
                  <c:v>1863903501</c:v>
                </c:pt>
                <c:pt idx="14374">
                  <c:v>1864019757</c:v>
                </c:pt>
                <c:pt idx="14375">
                  <c:v>1864177300</c:v>
                </c:pt>
                <c:pt idx="14376">
                  <c:v>1864297643</c:v>
                </c:pt>
                <c:pt idx="14377">
                  <c:v>1864416557</c:v>
                </c:pt>
                <c:pt idx="14378">
                  <c:v>1864542048</c:v>
                </c:pt>
                <c:pt idx="14379">
                  <c:v>1864678447</c:v>
                </c:pt>
                <c:pt idx="14380">
                  <c:v>1864785405</c:v>
                </c:pt>
                <c:pt idx="14381">
                  <c:v>1864928158</c:v>
                </c:pt>
                <c:pt idx="14382">
                  <c:v>1865068815</c:v>
                </c:pt>
                <c:pt idx="14383">
                  <c:v>1865205451</c:v>
                </c:pt>
                <c:pt idx="14384">
                  <c:v>1865357093</c:v>
                </c:pt>
                <c:pt idx="14385">
                  <c:v>1865495797</c:v>
                </c:pt>
                <c:pt idx="14386">
                  <c:v>1865597237</c:v>
                </c:pt>
                <c:pt idx="14387">
                  <c:v>1865720798</c:v>
                </c:pt>
                <c:pt idx="14388">
                  <c:v>1865855267</c:v>
                </c:pt>
                <c:pt idx="14389">
                  <c:v>1865961621</c:v>
                </c:pt>
                <c:pt idx="14390">
                  <c:v>1866098054</c:v>
                </c:pt>
                <c:pt idx="14391">
                  <c:v>1866228483</c:v>
                </c:pt>
                <c:pt idx="14392">
                  <c:v>1866354287</c:v>
                </c:pt>
                <c:pt idx="14393">
                  <c:v>1866462559</c:v>
                </c:pt>
                <c:pt idx="14394">
                  <c:v>1866592033</c:v>
                </c:pt>
                <c:pt idx="14395">
                  <c:v>1866730630</c:v>
                </c:pt>
                <c:pt idx="14396">
                  <c:v>1866841394</c:v>
                </c:pt>
                <c:pt idx="14397">
                  <c:v>1866962797</c:v>
                </c:pt>
                <c:pt idx="14398">
                  <c:v>1867085585</c:v>
                </c:pt>
                <c:pt idx="14399">
                  <c:v>1867209304</c:v>
                </c:pt>
                <c:pt idx="14400">
                  <c:v>1867350746</c:v>
                </c:pt>
                <c:pt idx="14401">
                  <c:v>1867538368</c:v>
                </c:pt>
                <c:pt idx="14402">
                  <c:v>1867705507</c:v>
                </c:pt>
                <c:pt idx="14403">
                  <c:v>1867857836</c:v>
                </c:pt>
                <c:pt idx="14404">
                  <c:v>1868017334</c:v>
                </c:pt>
                <c:pt idx="14405">
                  <c:v>1868170519</c:v>
                </c:pt>
                <c:pt idx="14406">
                  <c:v>1868327182</c:v>
                </c:pt>
                <c:pt idx="14407">
                  <c:v>1868458080</c:v>
                </c:pt>
                <c:pt idx="14408">
                  <c:v>1868594963</c:v>
                </c:pt>
                <c:pt idx="14409">
                  <c:v>1868725817</c:v>
                </c:pt>
                <c:pt idx="14410">
                  <c:v>1868842170</c:v>
                </c:pt>
                <c:pt idx="14411">
                  <c:v>1868981581</c:v>
                </c:pt>
                <c:pt idx="14412">
                  <c:v>1869080367</c:v>
                </c:pt>
                <c:pt idx="14413">
                  <c:v>1869260315</c:v>
                </c:pt>
                <c:pt idx="14414">
                  <c:v>1869380143</c:v>
                </c:pt>
                <c:pt idx="14415">
                  <c:v>1869526830</c:v>
                </c:pt>
                <c:pt idx="14416">
                  <c:v>1869701441</c:v>
                </c:pt>
                <c:pt idx="14417">
                  <c:v>1869839639</c:v>
                </c:pt>
                <c:pt idx="14418">
                  <c:v>1869955826</c:v>
                </c:pt>
                <c:pt idx="14419">
                  <c:v>1870077588</c:v>
                </c:pt>
                <c:pt idx="14420">
                  <c:v>1870221500</c:v>
                </c:pt>
                <c:pt idx="14421">
                  <c:v>1870390643</c:v>
                </c:pt>
                <c:pt idx="14422">
                  <c:v>1870530014</c:v>
                </c:pt>
                <c:pt idx="14423">
                  <c:v>1870640199</c:v>
                </c:pt>
                <c:pt idx="14424">
                  <c:v>1870811939</c:v>
                </c:pt>
                <c:pt idx="14425">
                  <c:v>1870942994</c:v>
                </c:pt>
                <c:pt idx="14426">
                  <c:v>1871065013</c:v>
                </c:pt>
                <c:pt idx="14427">
                  <c:v>1871216831</c:v>
                </c:pt>
                <c:pt idx="14428">
                  <c:v>1871374786</c:v>
                </c:pt>
                <c:pt idx="14429">
                  <c:v>1871510279</c:v>
                </c:pt>
                <c:pt idx="14430">
                  <c:v>1871653186</c:v>
                </c:pt>
                <c:pt idx="14431">
                  <c:v>1871788242</c:v>
                </c:pt>
                <c:pt idx="14432">
                  <c:v>1871884586</c:v>
                </c:pt>
                <c:pt idx="14433">
                  <c:v>1872001942</c:v>
                </c:pt>
                <c:pt idx="14434">
                  <c:v>1872118565</c:v>
                </c:pt>
                <c:pt idx="14435">
                  <c:v>1872264676</c:v>
                </c:pt>
                <c:pt idx="14436">
                  <c:v>1872427758</c:v>
                </c:pt>
                <c:pt idx="14437">
                  <c:v>1872552518</c:v>
                </c:pt>
                <c:pt idx="14438">
                  <c:v>1872672279</c:v>
                </c:pt>
                <c:pt idx="14439">
                  <c:v>1872765662</c:v>
                </c:pt>
                <c:pt idx="14440">
                  <c:v>1872905245</c:v>
                </c:pt>
                <c:pt idx="14441">
                  <c:v>1873046595</c:v>
                </c:pt>
                <c:pt idx="14442">
                  <c:v>1873157812</c:v>
                </c:pt>
                <c:pt idx="14443">
                  <c:v>1873282848</c:v>
                </c:pt>
                <c:pt idx="14444">
                  <c:v>1873432024</c:v>
                </c:pt>
                <c:pt idx="14445">
                  <c:v>1873601430</c:v>
                </c:pt>
                <c:pt idx="14446">
                  <c:v>1873715262</c:v>
                </c:pt>
                <c:pt idx="14447">
                  <c:v>1873866761</c:v>
                </c:pt>
                <c:pt idx="14448">
                  <c:v>1874010303</c:v>
                </c:pt>
                <c:pt idx="14449">
                  <c:v>1874160758</c:v>
                </c:pt>
                <c:pt idx="14450">
                  <c:v>1874306605</c:v>
                </c:pt>
                <c:pt idx="14451">
                  <c:v>1874448587</c:v>
                </c:pt>
                <c:pt idx="14452">
                  <c:v>1874576791</c:v>
                </c:pt>
                <c:pt idx="14453">
                  <c:v>1874685048</c:v>
                </c:pt>
                <c:pt idx="14454">
                  <c:v>1874839080</c:v>
                </c:pt>
                <c:pt idx="14455">
                  <c:v>1874975904</c:v>
                </c:pt>
                <c:pt idx="14456">
                  <c:v>1875080678</c:v>
                </c:pt>
                <c:pt idx="14457">
                  <c:v>1875229039</c:v>
                </c:pt>
                <c:pt idx="14458">
                  <c:v>1875359055</c:v>
                </c:pt>
                <c:pt idx="14459">
                  <c:v>1875536447</c:v>
                </c:pt>
                <c:pt idx="14460">
                  <c:v>1875681255</c:v>
                </c:pt>
                <c:pt idx="14461">
                  <c:v>1875783219</c:v>
                </c:pt>
                <c:pt idx="14462">
                  <c:v>1875909457</c:v>
                </c:pt>
                <c:pt idx="14463">
                  <c:v>1876050937</c:v>
                </c:pt>
                <c:pt idx="14464">
                  <c:v>1876175547</c:v>
                </c:pt>
                <c:pt idx="14465">
                  <c:v>1876306127</c:v>
                </c:pt>
                <c:pt idx="14466">
                  <c:v>1876464042</c:v>
                </c:pt>
                <c:pt idx="14467">
                  <c:v>1876580514</c:v>
                </c:pt>
                <c:pt idx="14468">
                  <c:v>1876672240</c:v>
                </c:pt>
                <c:pt idx="14469">
                  <c:v>1876780776</c:v>
                </c:pt>
                <c:pt idx="14470">
                  <c:v>1876934778</c:v>
                </c:pt>
                <c:pt idx="14471">
                  <c:v>1877077216</c:v>
                </c:pt>
                <c:pt idx="14472">
                  <c:v>1877180440</c:v>
                </c:pt>
                <c:pt idx="14473">
                  <c:v>1877339736</c:v>
                </c:pt>
                <c:pt idx="14474">
                  <c:v>1877477947</c:v>
                </c:pt>
                <c:pt idx="14475">
                  <c:v>1877623474</c:v>
                </c:pt>
                <c:pt idx="14476">
                  <c:v>1877713238</c:v>
                </c:pt>
                <c:pt idx="14477">
                  <c:v>1877826098</c:v>
                </c:pt>
                <c:pt idx="14478">
                  <c:v>1878015403</c:v>
                </c:pt>
                <c:pt idx="14479">
                  <c:v>1878166231</c:v>
                </c:pt>
                <c:pt idx="14480">
                  <c:v>1878311511</c:v>
                </c:pt>
                <c:pt idx="14481">
                  <c:v>1878466596</c:v>
                </c:pt>
                <c:pt idx="14482">
                  <c:v>1878611106</c:v>
                </c:pt>
                <c:pt idx="14483">
                  <c:v>1878721980</c:v>
                </c:pt>
                <c:pt idx="14484">
                  <c:v>1878816695</c:v>
                </c:pt>
                <c:pt idx="14485">
                  <c:v>1878968023</c:v>
                </c:pt>
                <c:pt idx="14486">
                  <c:v>1879123869</c:v>
                </c:pt>
                <c:pt idx="14487">
                  <c:v>1879252626</c:v>
                </c:pt>
                <c:pt idx="14488">
                  <c:v>1879372387</c:v>
                </c:pt>
                <c:pt idx="14489">
                  <c:v>1879474997</c:v>
                </c:pt>
                <c:pt idx="14490">
                  <c:v>1879604310</c:v>
                </c:pt>
                <c:pt idx="14491">
                  <c:v>1879721310</c:v>
                </c:pt>
                <c:pt idx="14492">
                  <c:v>1879869327</c:v>
                </c:pt>
                <c:pt idx="14493">
                  <c:v>1879962755</c:v>
                </c:pt>
                <c:pt idx="14494">
                  <c:v>1880026199</c:v>
                </c:pt>
                <c:pt idx="14495">
                  <c:v>1880123647</c:v>
                </c:pt>
                <c:pt idx="14496">
                  <c:v>1880242934</c:v>
                </c:pt>
                <c:pt idx="14497">
                  <c:v>1880332737</c:v>
                </c:pt>
                <c:pt idx="14498">
                  <c:v>1880502119</c:v>
                </c:pt>
                <c:pt idx="14499">
                  <c:v>1880611985</c:v>
                </c:pt>
                <c:pt idx="14500">
                  <c:v>1880711062</c:v>
                </c:pt>
                <c:pt idx="14501">
                  <c:v>1880826693</c:v>
                </c:pt>
                <c:pt idx="14502">
                  <c:v>1880992203</c:v>
                </c:pt>
                <c:pt idx="14503">
                  <c:v>1881164285</c:v>
                </c:pt>
                <c:pt idx="14504">
                  <c:v>1881333782</c:v>
                </c:pt>
                <c:pt idx="14505">
                  <c:v>1881460980</c:v>
                </c:pt>
                <c:pt idx="14506">
                  <c:v>1881636282</c:v>
                </c:pt>
                <c:pt idx="14507">
                  <c:v>1881774718</c:v>
                </c:pt>
                <c:pt idx="14508">
                  <c:v>1881875819</c:v>
                </c:pt>
                <c:pt idx="14509">
                  <c:v>1881989583</c:v>
                </c:pt>
                <c:pt idx="14510">
                  <c:v>1882121434</c:v>
                </c:pt>
                <c:pt idx="14511">
                  <c:v>1882204040</c:v>
                </c:pt>
                <c:pt idx="14512">
                  <c:v>1882350297</c:v>
                </c:pt>
                <c:pt idx="14513">
                  <c:v>1882475818</c:v>
                </c:pt>
                <c:pt idx="14514">
                  <c:v>1882583747</c:v>
                </c:pt>
                <c:pt idx="14515">
                  <c:v>1882728053</c:v>
                </c:pt>
                <c:pt idx="14516">
                  <c:v>1882853870</c:v>
                </c:pt>
                <c:pt idx="14517">
                  <c:v>1882979348</c:v>
                </c:pt>
                <c:pt idx="14518">
                  <c:v>1883143925</c:v>
                </c:pt>
                <c:pt idx="14519">
                  <c:v>1883297316</c:v>
                </c:pt>
                <c:pt idx="14520">
                  <c:v>1883400643</c:v>
                </c:pt>
                <c:pt idx="14521">
                  <c:v>1883515500</c:v>
                </c:pt>
                <c:pt idx="14522">
                  <c:v>1883676608</c:v>
                </c:pt>
                <c:pt idx="14523">
                  <c:v>1883803338</c:v>
                </c:pt>
                <c:pt idx="14524">
                  <c:v>1883936364</c:v>
                </c:pt>
                <c:pt idx="14525">
                  <c:v>1884087944</c:v>
                </c:pt>
                <c:pt idx="14526">
                  <c:v>1884206692</c:v>
                </c:pt>
                <c:pt idx="14527">
                  <c:v>1884302114</c:v>
                </c:pt>
                <c:pt idx="14528">
                  <c:v>1884409461</c:v>
                </c:pt>
                <c:pt idx="14529">
                  <c:v>1884528923</c:v>
                </c:pt>
                <c:pt idx="14530">
                  <c:v>1884667758</c:v>
                </c:pt>
                <c:pt idx="14531">
                  <c:v>1884798879</c:v>
                </c:pt>
                <c:pt idx="14532">
                  <c:v>1884915942</c:v>
                </c:pt>
                <c:pt idx="14533">
                  <c:v>1885005436</c:v>
                </c:pt>
                <c:pt idx="14534">
                  <c:v>1885109189</c:v>
                </c:pt>
                <c:pt idx="14535">
                  <c:v>1885229227</c:v>
                </c:pt>
                <c:pt idx="14536">
                  <c:v>1885322924</c:v>
                </c:pt>
                <c:pt idx="14537">
                  <c:v>1885448546</c:v>
                </c:pt>
                <c:pt idx="14538">
                  <c:v>1885566443</c:v>
                </c:pt>
                <c:pt idx="14539">
                  <c:v>1885669452</c:v>
                </c:pt>
                <c:pt idx="14540">
                  <c:v>1885817430</c:v>
                </c:pt>
                <c:pt idx="14541">
                  <c:v>1885942188</c:v>
                </c:pt>
                <c:pt idx="14542">
                  <c:v>1886080560</c:v>
                </c:pt>
                <c:pt idx="14543">
                  <c:v>1886199986</c:v>
                </c:pt>
                <c:pt idx="14544">
                  <c:v>1886325159</c:v>
                </c:pt>
                <c:pt idx="14545">
                  <c:v>1886420681</c:v>
                </c:pt>
                <c:pt idx="14546">
                  <c:v>1886518126</c:v>
                </c:pt>
                <c:pt idx="14547">
                  <c:v>1886661052</c:v>
                </c:pt>
                <c:pt idx="14548">
                  <c:v>1886763004</c:v>
                </c:pt>
                <c:pt idx="14549">
                  <c:v>1886906728</c:v>
                </c:pt>
                <c:pt idx="14550">
                  <c:v>1887063918</c:v>
                </c:pt>
                <c:pt idx="14551">
                  <c:v>1887209349</c:v>
                </c:pt>
                <c:pt idx="14552">
                  <c:v>1887319760</c:v>
                </c:pt>
                <c:pt idx="14553">
                  <c:v>1887475442</c:v>
                </c:pt>
                <c:pt idx="14554">
                  <c:v>1887608976</c:v>
                </c:pt>
                <c:pt idx="14555">
                  <c:v>1887697844</c:v>
                </c:pt>
                <c:pt idx="14556">
                  <c:v>1887851702</c:v>
                </c:pt>
                <c:pt idx="14557">
                  <c:v>1887973257</c:v>
                </c:pt>
                <c:pt idx="14558">
                  <c:v>1888090670</c:v>
                </c:pt>
                <c:pt idx="14559">
                  <c:v>1888209845</c:v>
                </c:pt>
                <c:pt idx="14560">
                  <c:v>1888352200</c:v>
                </c:pt>
                <c:pt idx="14561">
                  <c:v>1888466625</c:v>
                </c:pt>
                <c:pt idx="14562">
                  <c:v>1888588391</c:v>
                </c:pt>
                <c:pt idx="14563">
                  <c:v>1888712137</c:v>
                </c:pt>
                <c:pt idx="14564">
                  <c:v>1888831984</c:v>
                </c:pt>
                <c:pt idx="14565">
                  <c:v>1888956694</c:v>
                </c:pt>
                <c:pt idx="14566">
                  <c:v>1889073080</c:v>
                </c:pt>
                <c:pt idx="14567">
                  <c:v>1889207020</c:v>
                </c:pt>
                <c:pt idx="14568">
                  <c:v>1889339389</c:v>
                </c:pt>
                <c:pt idx="14569">
                  <c:v>1889452119</c:v>
                </c:pt>
                <c:pt idx="14570">
                  <c:v>1889615727</c:v>
                </c:pt>
                <c:pt idx="14571">
                  <c:v>1889764472</c:v>
                </c:pt>
                <c:pt idx="14572">
                  <c:v>1889901851</c:v>
                </c:pt>
                <c:pt idx="14573">
                  <c:v>1890035640</c:v>
                </c:pt>
                <c:pt idx="14574">
                  <c:v>1890165160</c:v>
                </c:pt>
                <c:pt idx="14575">
                  <c:v>1890292522</c:v>
                </c:pt>
                <c:pt idx="14576">
                  <c:v>1890405613</c:v>
                </c:pt>
                <c:pt idx="14577">
                  <c:v>1890516710</c:v>
                </c:pt>
                <c:pt idx="14578">
                  <c:v>1890633699</c:v>
                </c:pt>
                <c:pt idx="14579">
                  <c:v>1890779795</c:v>
                </c:pt>
                <c:pt idx="14580">
                  <c:v>1890917103</c:v>
                </c:pt>
                <c:pt idx="14581">
                  <c:v>1891052771</c:v>
                </c:pt>
                <c:pt idx="14582">
                  <c:v>1891167405</c:v>
                </c:pt>
                <c:pt idx="14583">
                  <c:v>1891309859</c:v>
                </c:pt>
                <c:pt idx="14584">
                  <c:v>1891414025</c:v>
                </c:pt>
                <c:pt idx="14585">
                  <c:v>1891525011</c:v>
                </c:pt>
                <c:pt idx="14586">
                  <c:v>1891651508</c:v>
                </c:pt>
                <c:pt idx="14587">
                  <c:v>1891805433</c:v>
                </c:pt>
                <c:pt idx="14588">
                  <c:v>1891930420</c:v>
                </c:pt>
                <c:pt idx="14589">
                  <c:v>1892059072</c:v>
                </c:pt>
                <c:pt idx="14590">
                  <c:v>1892184790</c:v>
                </c:pt>
                <c:pt idx="14591">
                  <c:v>1892309464</c:v>
                </c:pt>
                <c:pt idx="14592">
                  <c:v>1892477170</c:v>
                </c:pt>
                <c:pt idx="14593">
                  <c:v>1892595148</c:v>
                </c:pt>
                <c:pt idx="14594">
                  <c:v>1892715462</c:v>
                </c:pt>
                <c:pt idx="14595">
                  <c:v>1892847161</c:v>
                </c:pt>
                <c:pt idx="14596">
                  <c:v>1892991921</c:v>
                </c:pt>
                <c:pt idx="14597">
                  <c:v>1893121780</c:v>
                </c:pt>
                <c:pt idx="14598">
                  <c:v>1893239111</c:v>
                </c:pt>
                <c:pt idx="14599">
                  <c:v>1893366019</c:v>
                </c:pt>
                <c:pt idx="14600">
                  <c:v>1893499268</c:v>
                </c:pt>
                <c:pt idx="14601">
                  <c:v>1893646374</c:v>
                </c:pt>
                <c:pt idx="14602">
                  <c:v>1893817661</c:v>
                </c:pt>
                <c:pt idx="14603">
                  <c:v>1893953157</c:v>
                </c:pt>
                <c:pt idx="14604">
                  <c:v>1894103430</c:v>
                </c:pt>
                <c:pt idx="14605">
                  <c:v>1894223200</c:v>
                </c:pt>
                <c:pt idx="14606">
                  <c:v>1894353187</c:v>
                </c:pt>
                <c:pt idx="14607">
                  <c:v>1894473419</c:v>
                </c:pt>
                <c:pt idx="14608">
                  <c:v>1894561304</c:v>
                </c:pt>
                <c:pt idx="14609">
                  <c:v>1894716963</c:v>
                </c:pt>
                <c:pt idx="14610">
                  <c:v>1894821015</c:v>
                </c:pt>
                <c:pt idx="14611">
                  <c:v>1894903787</c:v>
                </c:pt>
                <c:pt idx="14612">
                  <c:v>1895072705</c:v>
                </c:pt>
                <c:pt idx="14613">
                  <c:v>1895222875</c:v>
                </c:pt>
                <c:pt idx="14614">
                  <c:v>1895366984</c:v>
                </c:pt>
                <c:pt idx="14615">
                  <c:v>1895496600</c:v>
                </c:pt>
                <c:pt idx="14616">
                  <c:v>1895669211</c:v>
                </c:pt>
                <c:pt idx="14617">
                  <c:v>1895830694</c:v>
                </c:pt>
                <c:pt idx="14618">
                  <c:v>1895943019</c:v>
                </c:pt>
                <c:pt idx="14619">
                  <c:v>1896075069</c:v>
                </c:pt>
                <c:pt idx="14620">
                  <c:v>1896188958</c:v>
                </c:pt>
                <c:pt idx="14621">
                  <c:v>1896340843</c:v>
                </c:pt>
                <c:pt idx="14622">
                  <c:v>1896491271</c:v>
                </c:pt>
                <c:pt idx="14623">
                  <c:v>1896654414</c:v>
                </c:pt>
                <c:pt idx="14624">
                  <c:v>1896797153</c:v>
                </c:pt>
                <c:pt idx="14625">
                  <c:v>1896927053</c:v>
                </c:pt>
                <c:pt idx="14626">
                  <c:v>1897016819</c:v>
                </c:pt>
                <c:pt idx="14627">
                  <c:v>1897174471</c:v>
                </c:pt>
                <c:pt idx="14628">
                  <c:v>1897306820</c:v>
                </c:pt>
                <c:pt idx="14629">
                  <c:v>1897396659</c:v>
                </c:pt>
                <c:pt idx="14630">
                  <c:v>1897519912</c:v>
                </c:pt>
                <c:pt idx="14631">
                  <c:v>1897702930</c:v>
                </c:pt>
                <c:pt idx="14632">
                  <c:v>1897860901</c:v>
                </c:pt>
                <c:pt idx="14633">
                  <c:v>1897997048</c:v>
                </c:pt>
                <c:pt idx="14634">
                  <c:v>1898098596</c:v>
                </c:pt>
                <c:pt idx="14635">
                  <c:v>1898203803</c:v>
                </c:pt>
                <c:pt idx="14636">
                  <c:v>1898303326</c:v>
                </c:pt>
                <c:pt idx="14637">
                  <c:v>1898415882</c:v>
                </c:pt>
                <c:pt idx="14638">
                  <c:v>1898543623</c:v>
                </c:pt>
                <c:pt idx="14639">
                  <c:v>1898660591</c:v>
                </c:pt>
                <c:pt idx="14640">
                  <c:v>1898778315</c:v>
                </c:pt>
                <c:pt idx="14641">
                  <c:v>1898936611</c:v>
                </c:pt>
                <c:pt idx="14642">
                  <c:v>1899083959</c:v>
                </c:pt>
                <c:pt idx="14643">
                  <c:v>1899208418</c:v>
                </c:pt>
                <c:pt idx="14644">
                  <c:v>1899378885</c:v>
                </c:pt>
                <c:pt idx="14645">
                  <c:v>1899535561</c:v>
                </c:pt>
                <c:pt idx="14646">
                  <c:v>1899696629</c:v>
                </c:pt>
                <c:pt idx="14647">
                  <c:v>1899836519</c:v>
                </c:pt>
                <c:pt idx="14648">
                  <c:v>1899975362</c:v>
                </c:pt>
                <c:pt idx="14649">
                  <c:v>1900115449</c:v>
                </c:pt>
                <c:pt idx="14650">
                  <c:v>1900243719</c:v>
                </c:pt>
                <c:pt idx="14651">
                  <c:v>1900386928</c:v>
                </c:pt>
                <c:pt idx="14652">
                  <c:v>1900507453</c:v>
                </c:pt>
                <c:pt idx="14653">
                  <c:v>1900578897</c:v>
                </c:pt>
                <c:pt idx="14654">
                  <c:v>1900693698</c:v>
                </c:pt>
                <c:pt idx="14655">
                  <c:v>1900815619</c:v>
                </c:pt>
                <c:pt idx="14656">
                  <c:v>1900940534</c:v>
                </c:pt>
                <c:pt idx="14657">
                  <c:v>1901080292</c:v>
                </c:pt>
                <c:pt idx="14658">
                  <c:v>1901234587</c:v>
                </c:pt>
                <c:pt idx="14659">
                  <c:v>1901341508</c:v>
                </c:pt>
                <c:pt idx="14660">
                  <c:v>1901491758</c:v>
                </c:pt>
                <c:pt idx="14661">
                  <c:v>1901629533</c:v>
                </c:pt>
                <c:pt idx="14662">
                  <c:v>1901766882</c:v>
                </c:pt>
                <c:pt idx="14663">
                  <c:v>1901909654</c:v>
                </c:pt>
                <c:pt idx="14664">
                  <c:v>1902026362</c:v>
                </c:pt>
                <c:pt idx="14665">
                  <c:v>1902107063</c:v>
                </c:pt>
                <c:pt idx="14666">
                  <c:v>1902210824</c:v>
                </c:pt>
                <c:pt idx="14667">
                  <c:v>1902329537</c:v>
                </c:pt>
                <c:pt idx="14668">
                  <c:v>1902472372</c:v>
                </c:pt>
                <c:pt idx="14669">
                  <c:v>1902576852</c:v>
                </c:pt>
                <c:pt idx="14670">
                  <c:v>1902676977</c:v>
                </c:pt>
                <c:pt idx="14671">
                  <c:v>1902840345</c:v>
                </c:pt>
                <c:pt idx="14672">
                  <c:v>1902986417</c:v>
                </c:pt>
                <c:pt idx="14673">
                  <c:v>1903117383</c:v>
                </c:pt>
                <c:pt idx="14674">
                  <c:v>1903220597</c:v>
                </c:pt>
                <c:pt idx="14675">
                  <c:v>1903349647</c:v>
                </c:pt>
                <c:pt idx="14676">
                  <c:v>1903503255</c:v>
                </c:pt>
                <c:pt idx="14677">
                  <c:v>1903633357</c:v>
                </c:pt>
                <c:pt idx="14678">
                  <c:v>1903766041</c:v>
                </c:pt>
                <c:pt idx="14679">
                  <c:v>1903940947</c:v>
                </c:pt>
                <c:pt idx="14680">
                  <c:v>1904114747</c:v>
                </c:pt>
                <c:pt idx="14681">
                  <c:v>1904215474</c:v>
                </c:pt>
                <c:pt idx="14682">
                  <c:v>1904310439</c:v>
                </c:pt>
                <c:pt idx="14683">
                  <c:v>1904458360</c:v>
                </c:pt>
                <c:pt idx="14684">
                  <c:v>1904620519</c:v>
                </c:pt>
                <c:pt idx="14685">
                  <c:v>1904754435</c:v>
                </c:pt>
                <c:pt idx="14686">
                  <c:v>1904894430</c:v>
                </c:pt>
                <c:pt idx="14687">
                  <c:v>1905016543</c:v>
                </c:pt>
                <c:pt idx="14688">
                  <c:v>1905128899</c:v>
                </c:pt>
                <c:pt idx="14689">
                  <c:v>1905233651</c:v>
                </c:pt>
                <c:pt idx="14690">
                  <c:v>1905362047</c:v>
                </c:pt>
                <c:pt idx="14691">
                  <c:v>1905469896</c:v>
                </c:pt>
                <c:pt idx="14692">
                  <c:v>1905593491</c:v>
                </c:pt>
                <c:pt idx="14693">
                  <c:v>1905709087</c:v>
                </c:pt>
                <c:pt idx="14694">
                  <c:v>1905779131</c:v>
                </c:pt>
                <c:pt idx="14695">
                  <c:v>1905884275</c:v>
                </c:pt>
                <c:pt idx="14696">
                  <c:v>1906018208</c:v>
                </c:pt>
                <c:pt idx="14697">
                  <c:v>1906140075</c:v>
                </c:pt>
                <c:pt idx="14698">
                  <c:v>1906257577</c:v>
                </c:pt>
                <c:pt idx="14699">
                  <c:v>1906413803</c:v>
                </c:pt>
                <c:pt idx="14700">
                  <c:v>1906501882</c:v>
                </c:pt>
                <c:pt idx="14701">
                  <c:v>1906635116</c:v>
                </c:pt>
                <c:pt idx="14702">
                  <c:v>1906761571</c:v>
                </c:pt>
                <c:pt idx="14703">
                  <c:v>1906893011</c:v>
                </c:pt>
                <c:pt idx="14704">
                  <c:v>1907020901</c:v>
                </c:pt>
                <c:pt idx="14705">
                  <c:v>1907174789</c:v>
                </c:pt>
                <c:pt idx="14706">
                  <c:v>1907313446</c:v>
                </c:pt>
                <c:pt idx="14707">
                  <c:v>1907452497</c:v>
                </c:pt>
                <c:pt idx="14708">
                  <c:v>1907574425</c:v>
                </c:pt>
                <c:pt idx="14709">
                  <c:v>1907701432</c:v>
                </c:pt>
                <c:pt idx="14710">
                  <c:v>1907814489</c:v>
                </c:pt>
                <c:pt idx="14711">
                  <c:v>1907953509</c:v>
                </c:pt>
                <c:pt idx="14712">
                  <c:v>1908094705</c:v>
                </c:pt>
                <c:pt idx="14713">
                  <c:v>1908262618</c:v>
                </c:pt>
                <c:pt idx="14714">
                  <c:v>1908404104</c:v>
                </c:pt>
                <c:pt idx="14715">
                  <c:v>1908543734</c:v>
                </c:pt>
                <c:pt idx="14716">
                  <c:v>1908681406</c:v>
                </c:pt>
                <c:pt idx="14717">
                  <c:v>1908796776</c:v>
                </c:pt>
                <c:pt idx="14718">
                  <c:v>1908901462</c:v>
                </c:pt>
                <c:pt idx="14719">
                  <c:v>1909018908</c:v>
                </c:pt>
                <c:pt idx="14720">
                  <c:v>1909208435</c:v>
                </c:pt>
                <c:pt idx="14721">
                  <c:v>1909359744</c:v>
                </c:pt>
                <c:pt idx="14722">
                  <c:v>1909485627</c:v>
                </c:pt>
                <c:pt idx="14723">
                  <c:v>1909623727</c:v>
                </c:pt>
                <c:pt idx="14724">
                  <c:v>1909722081</c:v>
                </c:pt>
                <c:pt idx="14725">
                  <c:v>1909838368</c:v>
                </c:pt>
                <c:pt idx="14726">
                  <c:v>1909980887</c:v>
                </c:pt>
                <c:pt idx="14727">
                  <c:v>1910148161</c:v>
                </c:pt>
                <c:pt idx="14728">
                  <c:v>1910308408</c:v>
                </c:pt>
                <c:pt idx="14729">
                  <c:v>1910447605</c:v>
                </c:pt>
                <c:pt idx="14730">
                  <c:v>1910519412</c:v>
                </c:pt>
                <c:pt idx="14731">
                  <c:v>1910651735</c:v>
                </c:pt>
                <c:pt idx="14732">
                  <c:v>1910774784</c:v>
                </c:pt>
                <c:pt idx="14733">
                  <c:v>1910851176</c:v>
                </c:pt>
                <c:pt idx="14734">
                  <c:v>1910939371</c:v>
                </c:pt>
                <c:pt idx="14735">
                  <c:v>1911088450</c:v>
                </c:pt>
                <c:pt idx="14736">
                  <c:v>1911182176</c:v>
                </c:pt>
                <c:pt idx="14737">
                  <c:v>1911306339</c:v>
                </c:pt>
                <c:pt idx="14738">
                  <c:v>1911411240</c:v>
                </c:pt>
                <c:pt idx="14739">
                  <c:v>1911559756</c:v>
                </c:pt>
                <c:pt idx="14740">
                  <c:v>1911689734</c:v>
                </c:pt>
                <c:pt idx="14741">
                  <c:v>1911812620</c:v>
                </c:pt>
                <c:pt idx="14742">
                  <c:v>1911904258</c:v>
                </c:pt>
                <c:pt idx="14743">
                  <c:v>1912014232</c:v>
                </c:pt>
                <c:pt idx="14744">
                  <c:v>1912180801</c:v>
                </c:pt>
                <c:pt idx="14745">
                  <c:v>1912315230</c:v>
                </c:pt>
                <c:pt idx="14746">
                  <c:v>1912467855</c:v>
                </c:pt>
                <c:pt idx="14747">
                  <c:v>1912642589</c:v>
                </c:pt>
                <c:pt idx="14748">
                  <c:v>1912790260</c:v>
                </c:pt>
                <c:pt idx="14749">
                  <c:v>1912947517</c:v>
                </c:pt>
                <c:pt idx="14750">
                  <c:v>1913083903</c:v>
                </c:pt>
                <c:pt idx="14751">
                  <c:v>1913182730</c:v>
                </c:pt>
                <c:pt idx="14752">
                  <c:v>1913314576</c:v>
                </c:pt>
                <c:pt idx="14753">
                  <c:v>1913433732</c:v>
                </c:pt>
                <c:pt idx="14754">
                  <c:v>1913544404</c:v>
                </c:pt>
                <c:pt idx="14755">
                  <c:v>1913668233</c:v>
                </c:pt>
                <c:pt idx="14756">
                  <c:v>1913836708</c:v>
                </c:pt>
                <c:pt idx="14757">
                  <c:v>1913949103</c:v>
                </c:pt>
                <c:pt idx="14758">
                  <c:v>1914062357</c:v>
                </c:pt>
                <c:pt idx="14759">
                  <c:v>1914176583</c:v>
                </c:pt>
                <c:pt idx="14760">
                  <c:v>1914306480</c:v>
                </c:pt>
                <c:pt idx="14761">
                  <c:v>1914453085</c:v>
                </c:pt>
                <c:pt idx="14762">
                  <c:v>1914563759</c:v>
                </c:pt>
                <c:pt idx="14763">
                  <c:v>1914708546</c:v>
                </c:pt>
                <c:pt idx="14764">
                  <c:v>1914859496</c:v>
                </c:pt>
                <c:pt idx="14765">
                  <c:v>1914985599</c:v>
                </c:pt>
                <c:pt idx="14766">
                  <c:v>1915126208</c:v>
                </c:pt>
                <c:pt idx="14767">
                  <c:v>1915258265</c:v>
                </c:pt>
                <c:pt idx="14768">
                  <c:v>1915369889</c:v>
                </c:pt>
                <c:pt idx="14769">
                  <c:v>1915507776</c:v>
                </c:pt>
                <c:pt idx="14770">
                  <c:v>1915633247</c:v>
                </c:pt>
                <c:pt idx="14771">
                  <c:v>1915763041</c:v>
                </c:pt>
                <c:pt idx="14772">
                  <c:v>1915884632</c:v>
                </c:pt>
                <c:pt idx="14773">
                  <c:v>1915991073</c:v>
                </c:pt>
                <c:pt idx="14774">
                  <c:v>1916107513</c:v>
                </c:pt>
                <c:pt idx="14775">
                  <c:v>1916238345</c:v>
                </c:pt>
                <c:pt idx="14776">
                  <c:v>1916374351</c:v>
                </c:pt>
                <c:pt idx="14777">
                  <c:v>1916522377</c:v>
                </c:pt>
                <c:pt idx="14778">
                  <c:v>1916619715</c:v>
                </c:pt>
                <c:pt idx="14779">
                  <c:v>1916752933</c:v>
                </c:pt>
                <c:pt idx="14780">
                  <c:v>1916885181</c:v>
                </c:pt>
                <c:pt idx="14781">
                  <c:v>1916991845</c:v>
                </c:pt>
                <c:pt idx="14782">
                  <c:v>1917111033</c:v>
                </c:pt>
                <c:pt idx="14783">
                  <c:v>1917251258</c:v>
                </c:pt>
                <c:pt idx="14784">
                  <c:v>1917376256</c:v>
                </c:pt>
                <c:pt idx="14785">
                  <c:v>1917492974</c:v>
                </c:pt>
                <c:pt idx="14786">
                  <c:v>1917586899</c:v>
                </c:pt>
                <c:pt idx="14787">
                  <c:v>1917671043</c:v>
                </c:pt>
                <c:pt idx="14788">
                  <c:v>1917808088</c:v>
                </c:pt>
                <c:pt idx="14789">
                  <c:v>1917916890</c:v>
                </c:pt>
                <c:pt idx="14790">
                  <c:v>1918046160</c:v>
                </c:pt>
                <c:pt idx="14791">
                  <c:v>1918171948</c:v>
                </c:pt>
                <c:pt idx="14792">
                  <c:v>1918270737</c:v>
                </c:pt>
                <c:pt idx="14793">
                  <c:v>1918397357</c:v>
                </c:pt>
                <c:pt idx="14794">
                  <c:v>1918557309</c:v>
                </c:pt>
                <c:pt idx="14795">
                  <c:v>1918725567</c:v>
                </c:pt>
                <c:pt idx="14796">
                  <c:v>1918846909</c:v>
                </c:pt>
                <c:pt idx="14797">
                  <c:v>1918979218</c:v>
                </c:pt>
                <c:pt idx="14798">
                  <c:v>1919101684</c:v>
                </c:pt>
                <c:pt idx="14799">
                  <c:v>1919245681</c:v>
                </c:pt>
                <c:pt idx="14800">
                  <c:v>1919378962</c:v>
                </c:pt>
                <c:pt idx="14801">
                  <c:v>1919515475</c:v>
                </c:pt>
                <c:pt idx="14802">
                  <c:v>1919660057</c:v>
                </c:pt>
                <c:pt idx="14803">
                  <c:v>1919795766</c:v>
                </c:pt>
                <c:pt idx="14804">
                  <c:v>1919949886</c:v>
                </c:pt>
                <c:pt idx="14805">
                  <c:v>1920045310</c:v>
                </c:pt>
                <c:pt idx="14806">
                  <c:v>1920241582</c:v>
                </c:pt>
                <c:pt idx="14807">
                  <c:v>1920356938</c:v>
                </c:pt>
                <c:pt idx="14808">
                  <c:v>1920447146</c:v>
                </c:pt>
                <c:pt idx="14809">
                  <c:v>1920589952</c:v>
                </c:pt>
                <c:pt idx="14810">
                  <c:v>1920745748</c:v>
                </c:pt>
                <c:pt idx="14811">
                  <c:v>1920902956</c:v>
                </c:pt>
                <c:pt idx="14812">
                  <c:v>1921035185</c:v>
                </c:pt>
                <c:pt idx="14813">
                  <c:v>1921190841</c:v>
                </c:pt>
                <c:pt idx="14814">
                  <c:v>1921323171</c:v>
                </c:pt>
                <c:pt idx="14815">
                  <c:v>1921471977</c:v>
                </c:pt>
                <c:pt idx="14816">
                  <c:v>1921626141</c:v>
                </c:pt>
                <c:pt idx="14817">
                  <c:v>1921785860</c:v>
                </c:pt>
                <c:pt idx="14818">
                  <c:v>1921920717</c:v>
                </c:pt>
                <c:pt idx="14819">
                  <c:v>1922062847</c:v>
                </c:pt>
                <c:pt idx="14820">
                  <c:v>1922232527</c:v>
                </c:pt>
                <c:pt idx="14821">
                  <c:v>1922363108</c:v>
                </c:pt>
                <c:pt idx="14822">
                  <c:v>1922466148</c:v>
                </c:pt>
                <c:pt idx="14823">
                  <c:v>1922597307</c:v>
                </c:pt>
                <c:pt idx="14824">
                  <c:v>1922747327</c:v>
                </c:pt>
                <c:pt idx="14825">
                  <c:v>1922837205</c:v>
                </c:pt>
                <c:pt idx="14826">
                  <c:v>1922916515</c:v>
                </c:pt>
                <c:pt idx="14827">
                  <c:v>1923064400</c:v>
                </c:pt>
                <c:pt idx="14828">
                  <c:v>1923186292</c:v>
                </c:pt>
                <c:pt idx="14829">
                  <c:v>1923307769</c:v>
                </c:pt>
                <c:pt idx="14830">
                  <c:v>1923445319</c:v>
                </c:pt>
                <c:pt idx="14831">
                  <c:v>1923562934</c:v>
                </c:pt>
                <c:pt idx="14832">
                  <c:v>1923652880</c:v>
                </c:pt>
                <c:pt idx="14833">
                  <c:v>1923754018</c:v>
                </c:pt>
                <c:pt idx="14834">
                  <c:v>1923885273</c:v>
                </c:pt>
                <c:pt idx="14835">
                  <c:v>1924020169</c:v>
                </c:pt>
                <c:pt idx="14836">
                  <c:v>1924163749</c:v>
                </c:pt>
                <c:pt idx="14837">
                  <c:v>1924273230</c:v>
                </c:pt>
                <c:pt idx="14838">
                  <c:v>1924429518</c:v>
                </c:pt>
                <c:pt idx="14839">
                  <c:v>1924591676</c:v>
                </c:pt>
                <c:pt idx="14840">
                  <c:v>1924769124</c:v>
                </c:pt>
                <c:pt idx="14841">
                  <c:v>1924954066</c:v>
                </c:pt>
                <c:pt idx="14842">
                  <c:v>1925104900</c:v>
                </c:pt>
                <c:pt idx="14843">
                  <c:v>1925268491</c:v>
                </c:pt>
                <c:pt idx="14844">
                  <c:v>1925388471</c:v>
                </c:pt>
                <c:pt idx="14845">
                  <c:v>1925554361</c:v>
                </c:pt>
                <c:pt idx="14846">
                  <c:v>1925671648</c:v>
                </c:pt>
                <c:pt idx="14847">
                  <c:v>1925843762</c:v>
                </c:pt>
                <c:pt idx="14848">
                  <c:v>1925942734</c:v>
                </c:pt>
                <c:pt idx="14849">
                  <c:v>1926061357</c:v>
                </c:pt>
                <c:pt idx="14850">
                  <c:v>1926126138</c:v>
                </c:pt>
                <c:pt idx="14851">
                  <c:v>1926276376</c:v>
                </c:pt>
                <c:pt idx="14852">
                  <c:v>1926416889</c:v>
                </c:pt>
                <c:pt idx="14853">
                  <c:v>1926569872</c:v>
                </c:pt>
                <c:pt idx="14854">
                  <c:v>1926702333</c:v>
                </c:pt>
                <c:pt idx="14855">
                  <c:v>1926812738</c:v>
                </c:pt>
                <c:pt idx="14856">
                  <c:v>1926979752</c:v>
                </c:pt>
                <c:pt idx="14857">
                  <c:v>1927133445</c:v>
                </c:pt>
                <c:pt idx="14858">
                  <c:v>1927259840</c:v>
                </c:pt>
                <c:pt idx="14859">
                  <c:v>1927396912</c:v>
                </c:pt>
                <c:pt idx="14860">
                  <c:v>1927518734</c:v>
                </c:pt>
                <c:pt idx="14861">
                  <c:v>1927597009</c:v>
                </c:pt>
                <c:pt idx="14862">
                  <c:v>1927700099</c:v>
                </c:pt>
                <c:pt idx="14863">
                  <c:v>1927848555</c:v>
                </c:pt>
                <c:pt idx="14864">
                  <c:v>1927996492</c:v>
                </c:pt>
                <c:pt idx="14865">
                  <c:v>1928118008</c:v>
                </c:pt>
                <c:pt idx="14866">
                  <c:v>1928277681</c:v>
                </c:pt>
                <c:pt idx="14867">
                  <c:v>1928410376</c:v>
                </c:pt>
                <c:pt idx="14868">
                  <c:v>1928550088</c:v>
                </c:pt>
                <c:pt idx="14869">
                  <c:v>1928684947</c:v>
                </c:pt>
                <c:pt idx="14870">
                  <c:v>1928799377</c:v>
                </c:pt>
                <c:pt idx="14871">
                  <c:v>1928922645</c:v>
                </c:pt>
                <c:pt idx="14872">
                  <c:v>1929064987</c:v>
                </c:pt>
                <c:pt idx="14873">
                  <c:v>1929195036</c:v>
                </c:pt>
                <c:pt idx="14874">
                  <c:v>1929365055</c:v>
                </c:pt>
                <c:pt idx="14875">
                  <c:v>1929512530</c:v>
                </c:pt>
                <c:pt idx="14876">
                  <c:v>1929639744</c:v>
                </c:pt>
                <c:pt idx="14877">
                  <c:v>1929736158</c:v>
                </c:pt>
                <c:pt idx="14878">
                  <c:v>1929848364</c:v>
                </c:pt>
                <c:pt idx="14879">
                  <c:v>1929998058</c:v>
                </c:pt>
                <c:pt idx="14880">
                  <c:v>1930135482</c:v>
                </c:pt>
                <c:pt idx="14881">
                  <c:v>1930263421</c:v>
                </c:pt>
                <c:pt idx="14882">
                  <c:v>1930397702</c:v>
                </c:pt>
                <c:pt idx="14883">
                  <c:v>1930523503</c:v>
                </c:pt>
                <c:pt idx="14884">
                  <c:v>1930618431</c:v>
                </c:pt>
                <c:pt idx="14885">
                  <c:v>1930737980</c:v>
                </c:pt>
                <c:pt idx="14886">
                  <c:v>1930856611</c:v>
                </c:pt>
                <c:pt idx="14887">
                  <c:v>1930956031</c:v>
                </c:pt>
                <c:pt idx="14888">
                  <c:v>1930996973</c:v>
                </c:pt>
                <c:pt idx="14889">
                  <c:v>1931089020</c:v>
                </c:pt>
                <c:pt idx="14890">
                  <c:v>1931207592</c:v>
                </c:pt>
                <c:pt idx="14891">
                  <c:v>1931302263</c:v>
                </c:pt>
                <c:pt idx="14892">
                  <c:v>1931432401</c:v>
                </c:pt>
                <c:pt idx="14893">
                  <c:v>1931556131</c:v>
                </c:pt>
                <c:pt idx="14894">
                  <c:v>1931664755</c:v>
                </c:pt>
                <c:pt idx="14895">
                  <c:v>1931797677</c:v>
                </c:pt>
                <c:pt idx="14896">
                  <c:v>1931966398</c:v>
                </c:pt>
                <c:pt idx="14897">
                  <c:v>1932058656</c:v>
                </c:pt>
                <c:pt idx="14898">
                  <c:v>1932178103</c:v>
                </c:pt>
                <c:pt idx="14899">
                  <c:v>1932326155</c:v>
                </c:pt>
                <c:pt idx="14900">
                  <c:v>1932454078</c:v>
                </c:pt>
                <c:pt idx="14901">
                  <c:v>1932623716</c:v>
                </c:pt>
                <c:pt idx="14902">
                  <c:v>1932760974</c:v>
                </c:pt>
                <c:pt idx="14903">
                  <c:v>1932919011</c:v>
                </c:pt>
                <c:pt idx="14904">
                  <c:v>1933036483</c:v>
                </c:pt>
                <c:pt idx="14905">
                  <c:v>1933140270</c:v>
                </c:pt>
                <c:pt idx="14906">
                  <c:v>1933234941</c:v>
                </c:pt>
                <c:pt idx="14907">
                  <c:v>1933403715</c:v>
                </c:pt>
                <c:pt idx="14908">
                  <c:v>1933529442</c:v>
                </c:pt>
                <c:pt idx="14909">
                  <c:v>1933650183</c:v>
                </c:pt>
                <c:pt idx="14910">
                  <c:v>1933798523</c:v>
                </c:pt>
                <c:pt idx="14911">
                  <c:v>1933913179</c:v>
                </c:pt>
                <c:pt idx="14912">
                  <c:v>1934052431</c:v>
                </c:pt>
                <c:pt idx="14913">
                  <c:v>1934185241</c:v>
                </c:pt>
                <c:pt idx="14914">
                  <c:v>1934322728</c:v>
                </c:pt>
                <c:pt idx="14915">
                  <c:v>1934453459</c:v>
                </c:pt>
                <c:pt idx="14916">
                  <c:v>1934567326</c:v>
                </c:pt>
                <c:pt idx="14917">
                  <c:v>1934715195</c:v>
                </c:pt>
                <c:pt idx="14918">
                  <c:v>1934875138</c:v>
                </c:pt>
                <c:pt idx="14919">
                  <c:v>1934973716</c:v>
                </c:pt>
                <c:pt idx="14920">
                  <c:v>1935100268</c:v>
                </c:pt>
                <c:pt idx="14921">
                  <c:v>1935211826</c:v>
                </c:pt>
                <c:pt idx="14922">
                  <c:v>1935323785</c:v>
                </c:pt>
                <c:pt idx="14923">
                  <c:v>1935432048</c:v>
                </c:pt>
                <c:pt idx="14924">
                  <c:v>1935583295</c:v>
                </c:pt>
                <c:pt idx="14925">
                  <c:v>1935739191</c:v>
                </c:pt>
                <c:pt idx="14926">
                  <c:v>1935852238</c:v>
                </c:pt>
                <c:pt idx="14927">
                  <c:v>1935956049</c:v>
                </c:pt>
                <c:pt idx="14928">
                  <c:v>1936007909</c:v>
                </c:pt>
                <c:pt idx="14929">
                  <c:v>1936110356</c:v>
                </c:pt>
                <c:pt idx="14930">
                  <c:v>1936279970</c:v>
                </c:pt>
                <c:pt idx="14931">
                  <c:v>1936340195</c:v>
                </c:pt>
                <c:pt idx="14932">
                  <c:v>1936459336</c:v>
                </c:pt>
                <c:pt idx="14933">
                  <c:v>1936607846</c:v>
                </c:pt>
                <c:pt idx="14934">
                  <c:v>1936724306</c:v>
                </c:pt>
                <c:pt idx="14935">
                  <c:v>1936850330</c:v>
                </c:pt>
                <c:pt idx="14936">
                  <c:v>1936978696</c:v>
                </c:pt>
                <c:pt idx="14937">
                  <c:v>1937122695</c:v>
                </c:pt>
                <c:pt idx="14938">
                  <c:v>1937287945</c:v>
                </c:pt>
                <c:pt idx="14939">
                  <c:v>1937386744</c:v>
                </c:pt>
                <c:pt idx="14940">
                  <c:v>1937496089</c:v>
                </c:pt>
                <c:pt idx="14941">
                  <c:v>1937658822</c:v>
                </c:pt>
                <c:pt idx="14942">
                  <c:v>1937791338</c:v>
                </c:pt>
                <c:pt idx="14943">
                  <c:v>1937928445</c:v>
                </c:pt>
                <c:pt idx="14944">
                  <c:v>1938081769</c:v>
                </c:pt>
                <c:pt idx="14945">
                  <c:v>1938218224</c:v>
                </c:pt>
                <c:pt idx="14946">
                  <c:v>1938359018</c:v>
                </c:pt>
                <c:pt idx="14947">
                  <c:v>1938549964</c:v>
                </c:pt>
                <c:pt idx="14948">
                  <c:v>1938633439</c:v>
                </c:pt>
                <c:pt idx="14949">
                  <c:v>1938798199</c:v>
                </c:pt>
                <c:pt idx="14950">
                  <c:v>1938901845</c:v>
                </c:pt>
                <c:pt idx="14951">
                  <c:v>1939022840</c:v>
                </c:pt>
                <c:pt idx="14952">
                  <c:v>1939166785</c:v>
                </c:pt>
                <c:pt idx="14953">
                  <c:v>1939311551</c:v>
                </c:pt>
                <c:pt idx="14954">
                  <c:v>1939430024</c:v>
                </c:pt>
                <c:pt idx="14955">
                  <c:v>1939547840</c:v>
                </c:pt>
                <c:pt idx="14956">
                  <c:v>1939651439</c:v>
                </c:pt>
                <c:pt idx="14957">
                  <c:v>1939794180</c:v>
                </c:pt>
                <c:pt idx="14958">
                  <c:v>1939935369</c:v>
                </c:pt>
                <c:pt idx="14959">
                  <c:v>1940043914</c:v>
                </c:pt>
                <c:pt idx="14960">
                  <c:v>1940174810</c:v>
                </c:pt>
                <c:pt idx="14961">
                  <c:v>1940316504</c:v>
                </c:pt>
                <c:pt idx="14962">
                  <c:v>1940449807</c:v>
                </c:pt>
                <c:pt idx="14963">
                  <c:v>1940596990</c:v>
                </c:pt>
                <c:pt idx="14964">
                  <c:v>1940775804</c:v>
                </c:pt>
                <c:pt idx="14965">
                  <c:v>1940910520</c:v>
                </c:pt>
                <c:pt idx="14966">
                  <c:v>1941046053</c:v>
                </c:pt>
                <c:pt idx="14967">
                  <c:v>1941197580</c:v>
                </c:pt>
                <c:pt idx="14968">
                  <c:v>1941309896</c:v>
                </c:pt>
                <c:pt idx="14969">
                  <c:v>1941444248</c:v>
                </c:pt>
                <c:pt idx="14970">
                  <c:v>1941579919</c:v>
                </c:pt>
                <c:pt idx="14971">
                  <c:v>1941722731</c:v>
                </c:pt>
                <c:pt idx="14972">
                  <c:v>1941850749</c:v>
                </c:pt>
                <c:pt idx="14973">
                  <c:v>1942019075</c:v>
                </c:pt>
                <c:pt idx="14974">
                  <c:v>1942132652</c:v>
                </c:pt>
                <c:pt idx="14975">
                  <c:v>1942258401</c:v>
                </c:pt>
                <c:pt idx="14976">
                  <c:v>1942393037</c:v>
                </c:pt>
                <c:pt idx="14977">
                  <c:v>1942518739</c:v>
                </c:pt>
                <c:pt idx="14978">
                  <c:v>1942648265</c:v>
                </c:pt>
                <c:pt idx="14979">
                  <c:v>1942759863</c:v>
                </c:pt>
                <c:pt idx="14980">
                  <c:v>1942873748</c:v>
                </c:pt>
                <c:pt idx="14981">
                  <c:v>1942975950</c:v>
                </c:pt>
                <c:pt idx="14982">
                  <c:v>1943097130</c:v>
                </c:pt>
                <c:pt idx="14983">
                  <c:v>1943267513</c:v>
                </c:pt>
                <c:pt idx="14984">
                  <c:v>1943400673</c:v>
                </c:pt>
                <c:pt idx="14985">
                  <c:v>1943513830</c:v>
                </c:pt>
                <c:pt idx="14986">
                  <c:v>1943673257</c:v>
                </c:pt>
                <c:pt idx="14987">
                  <c:v>1943760874</c:v>
                </c:pt>
                <c:pt idx="14988">
                  <c:v>1943918483</c:v>
                </c:pt>
                <c:pt idx="14989">
                  <c:v>1944066700</c:v>
                </c:pt>
                <c:pt idx="14990">
                  <c:v>1944203730</c:v>
                </c:pt>
                <c:pt idx="14991">
                  <c:v>1944318849</c:v>
                </c:pt>
                <c:pt idx="14992">
                  <c:v>1944428322</c:v>
                </c:pt>
                <c:pt idx="14993">
                  <c:v>1944597672</c:v>
                </c:pt>
                <c:pt idx="14994">
                  <c:v>1944777620</c:v>
                </c:pt>
                <c:pt idx="14995">
                  <c:v>1944899017</c:v>
                </c:pt>
                <c:pt idx="14996">
                  <c:v>1945028820</c:v>
                </c:pt>
                <c:pt idx="14997">
                  <c:v>1945146300</c:v>
                </c:pt>
                <c:pt idx="14998">
                  <c:v>1945286955</c:v>
                </c:pt>
                <c:pt idx="14999">
                  <c:v>1945414958</c:v>
                </c:pt>
                <c:pt idx="15000">
                  <c:v>1945521339</c:v>
                </c:pt>
                <c:pt idx="15001">
                  <c:v>1945655451</c:v>
                </c:pt>
                <c:pt idx="15002">
                  <c:v>1945778848</c:v>
                </c:pt>
                <c:pt idx="15003">
                  <c:v>1945865028</c:v>
                </c:pt>
                <c:pt idx="15004">
                  <c:v>1946004263</c:v>
                </c:pt>
                <c:pt idx="15005">
                  <c:v>1946154681</c:v>
                </c:pt>
                <c:pt idx="15006">
                  <c:v>1946324077</c:v>
                </c:pt>
                <c:pt idx="15007">
                  <c:v>1946445678</c:v>
                </c:pt>
                <c:pt idx="15008">
                  <c:v>1946572428</c:v>
                </c:pt>
                <c:pt idx="15009">
                  <c:v>1946716274</c:v>
                </c:pt>
                <c:pt idx="15010">
                  <c:v>1946838559</c:v>
                </c:pt>
                <c:pt idx="15011">
                  <c:v>1946966114</c:v>
                </c:pt>
                <c:pt idx="15012">
                  <c:v>1947080583</c:v>
                </c:pt>
                <c:pt idx="15013">
                  <c:v>1947209085</c:v>
                </c:pt>
                <c:pt idx="15014">
                  <c:v>1947337496</c:v>
                </c:pt>
                <c:pt idx="15015">
                  <c:v>1947480198</c:v>
                </c:pt>
                <c:pt idx="15016">
                  <c:v>1947616325</c:v>
                </c:pt>
                <c:pt idx="15017">
                  <c:v>1947763833</c:v>
                </c:pt>
                <c:pt idx="15018">
                  <c:v>1947899087</c:v>
                </c:pt>
                <c:pt idx="15019">
                  <c:v>1948000481</c:v>
                </c:pt>
                <c:pt idx="15020">
                  <c:v>1948132203</c:v>
                </c:pt>
                <c:pt idx="15021">
                  <c:v>1948295300</c:v>
                </c:pt>
                <c:pt idx="15022">
                  <c:v>1948380071</c:v>
                </c:pt>
                <c:pt idx="15023">
                  <c:v>1948477468</c:v>
                </c:pt>
                <c:pt idx="15024">
                  <c:v>1948609343</c:v>
                </c:pt>
                <c:pt idx="15025">
                  <c:v>1948740854</c:v>
                </c:pt>
                <c:pt idx="15026">
                  <c:v>1948894155</c:v>
                </c:pt>
                <c:pt idx="15027">
                  <c:v>1949040127</c:v>
                </c:pt>
                <c:pt idx="15028">
                  <c:v>1949150986</c:v>
                </c:pt>
                <c:pt idx="15029">
                  <c:v>1949232655</c:v>
                </c:pt>
                <c:pt idx="15030">
                  <c:v>1949353132</c:v>
                </c:pt>
                <c:pt idx="15031">
                  <c:v>1949444377</c:v>
                </c:pt>
                <c:pt idx="15032">
                  <c:v>1949589135</c:v>
                </c:pt>
                <c:pt idx="15033">
                  <c:v>1949708076</c:v>
                </c:pt>
                <c:pt idx="15034">
                  <c:v>1949847830</c:v>
                </c:pt>
                <c:pt idx="15035">
                  <c:v>1949986180</c:v>
                </c:pt>
                <c:pt idx="15036">
                  <c:v>1950152575</c:v>
                </c:pt>
                <c:pt idx="15037">
                  <c:v>1950304723</c:v>
                </c:pt>
                <c:pt idx="15038">
                  <c:v>1950441957</c:v>
                </c:pt>
                <c:pt idx="15039">
                  <c:v>1950592550</c:v>
                </c:pt>
                <c:pt idx="15040">
                  <c:v>1950731312</c:v>
                </c:pt>
                <c:pt idx="15041">
                  <c:v>1950857038</c:v>
                </c:pt>
                <c:pt idx="15042">
                  <c:v>1950985873</c:v>
                </c:pt>
                <c:pt idx="15043">
                  <c:v>1951099034</c:v>
                </c:pt>
                <c:pt idx="15044">
                  <c:v>1951204554</c:v>
                </c:pt>
                <c:pt idx="15045">
                  <c:v>1951354314</c:v>
                </c:pt>
                <c:pt idx="15046">
                  <c:v>1951460216</c:v>
                </c:pt>
                <c:pt idx="15047">
                  <c:v>1951569516</c:v>
                </c:pt>
                <c:pt idx="15048">
                  <c:v>1951660684</c:v>
                </c:pt>
                <c:pt idx="15049">
                  <c:v>1951796802</c:v>
                </c:pt>
                <c:pt idx="15050">
                  <c:v>1951954681</c:v>
                </c:pt>
                <c:pt idx="15051">
                  <c:v>1952069844</c:v>
                </c:pt>
                <c:pt idx="15052">
                  <c:v>1952181051</c:v>
                </c:pt>
                <c:pt idx="15053">
                  <c:v>1952285310</c:v>
                </c:pt>
                <c:pt idx="15054">
                  <c:v>1952405353</c:v>
                </c:pt>
                <c:pt idx="15055">
                  <c:v>1952547780</c:v>
                </c:pt>
                <c:pt idx="15056">
                  <c:v>1952690359</c:v>
                </c:pt>
                <c:pt idx="15057">
                  <c:v>1952834166</c:v>
                </c:pt>
                <c:pt idx="15058">
                  <c:v>1952955051</c:v>
                </c:pt>
                <c:pt idx="15059">
                  <c:v>1953053569</c:v>
                </c:pt>
                <c:pt idx="15060">
                  <c:v>1953136050</c:v>
                </c:pt>
                <c:pt idx="15061">
                  <c:v>1953274979</c:v>
                </c:pt>
                <c:pt idx="15062">
                  <c:v>1953420984</c:v>
                </c:pt>
                <c:pt idx="15063">
                  <c:v>1953572654</c:v>
                </c:pt>
                <c:pt idx="15064">
                  <c:v>1953713580</c:v>
                </c:pt>
                <c:pt idx="15065">
                  <c:v>1953848858</c:v>
                </c:pt>
                <c:pt idx="15066">
                  <c:v>1954001703</c:v>
                </c:pt>
                <c:pt idx="15067">
                  <c:v>1954156175</c:v>
                </c:pt>
                <c:pt idx="15068">
                  <c:v>1954258984</c:v>
                </c:pt>
                <c:pt idx="15069">
                  <c:v>1954365683</c:v>
                </c:pt>
                <c:pt idx="15070">
                  <c:v>1954523596</c:v>
                </c:pt>
                <c:pt idx="15071">
                  <c:v>1954646566</c:v>
                </c:pt>
                <c:pt idx="15072">
                  <c:v>1954789641</c:v>
                </c:pt>
                <c:pt idx="15073">
                  <c:v>1954940315</c:v>
                </c:pt>
                <c:pt idx="15074">
                  <c:v>1955098461</c:v>
                </c:pt>
                <c:pt idx="15075">
                  <c:v>1955219749</c:v>
                </c:pt>
                <c:pt idx="15076">
                  <c:v>1955362360</c:v>
                </c:pt>
                <c:pt idx="15077">
                  <c:v>1955529355</c:v>
                </c:pt>
                <c:pt idx="15078">
                  <c:v>1955684698</c:v>
                </c:pt>
                <c:pt idx="15079">
                  <c:v>1955803442</c:v>
                </c:pt>
                <c:pt idx="15080">
                  <c:v>1955912355</c:v>
                </c:pt>
                <c:pt idx="15081">
                  <c:v>1956030753</c:v>
                </c:pt>
                <c:pt idx="15082">
                  <c:v>1956147492</c:v>
                </c:pt>
                <c:pt idx="15083">
                  <c:v>1956256681</c:v>
                </c:pt>
                <c:pt idx="15084">
                  <c:v>1956370738</c:v>
                </c:pt>
                <c:pt idx="15085">
                  <c:v>1956467466</c:v>
                </c:pt>
                <c:pt idx="15086">
                  <c:v>1956541370</c:v>
                </c:pt>
                <c:pt idx="15087">
                  <c:v>1956651341</c:v>
                </c:pt>
                <c:pt idx="15088">
                  <c:v>1956747493</c:v>
                </c:pt>
                <c:pt idx="15089">
                  <c:v>1956879840</c:v>
                </c:pt>
                <c:pt idx="15090">
                  <c:v>1957023046</c:v>
                </c:pt>
                <c:pt idx="15091">
                  <c:v>1957144623</c:v>
                </c:pt>
                <c:pt idx="15092">
                  <c:v>1957250936</c:v>
                </c:pt>
                <c:pt idx="15093">
                  <c:v>1957389127</c:v>
                </c:pt>
                <c:pt idx="15094">
                  <c:v>1957497768</c:v>
                </c:pt>
                <c:pt idx="15095">
                  <c:v>1957634811</c:v>
                </c:pt>
                <c:pt idx="15096">
                  <c:v>1957770043</c:v>
                </c:pt>
                <c:pt idx="15097">
                  <c:v>1957899253</c:v>
                </c:pt>
                <c:pt idx="15098">
                  <c:v>1958040843</c:v>
                </c:pt>
                <c:pt idx="15099">
                  <c:v>1958165083</c:v>
                </c:pt>
                <c:pt idx="15100">
                  <c:v>1958281826</c:v>
                </c:pt>
                <c:pt idx="15101">
                  <c:v>1958402563</c:v>
                </c:pt>
                <c:pt idx="15102">
                  <c:v>1958523209</c:v>
                </c:pt>
                <c:pt idx="15103">
                  <c:v>1958616221</c:v>
                </c:pt>
                <c:pt idx="15104">
                  <c:v>1958700880</c:v>
                </c:pt>
                <c:pt idx="15105">
                  <c:v>1958845818</c:v>
                </c:pt>
                <c:pt idx="15106">
                  <c:v>1958965981</c:v>
                </c:pt>
                <c:pt idx="15107">
                  <c:v>1959099689</c:v>
                </c:pt>
                <c:pt idx="15108">
                  <c:v>1959237917</c:v>
                </c:pt>
                <c:pt idx="15109">
                  <c:v>1959374727</c:v>
                </c:pt>
                <c:pt idx="15110">
                  <c:v>1959530573</c:v>
                </c:pt>
                <c:pt idx="15111">
                  <c:v>1959697451</c:v>
                </c:pt>
                <c:pt idx="15112">
                  <c:v>1959840202</c:v>
                </c:pt>
                <c:pt idx="15113">
                  <c:v>1959956946</c:v>
                </c:pt>
                <c:pt idx="15114">
                  <c:v>1960072778</c:v>
                </c:pt>
                <c:pt idx="15115">
                  <c:v>1960207871</c:v>
                </c:pt>
                <c:pt idx="15116">
                  <c:v>1960361266</c:v>
                </c:pt>
                <c:pt idx="15117">
                  <c:v>1960469398</c:v>
                </c:pt>
                <c:pt idx="15118">
                  <c:v>1960626660</c:v>
                </c:pt>
                <c:pt idx="15119">
                  <c:v>1960742222</c:v>
                </c:pt>
                <c:pt idx="15120">
                  <c:v>1960871895</c:v>
                </c:pt>
                <c:pt idx="15121">
                  <c:v>1961006700</c:v>
                </c:pt>
                <c:pt idx="15122">
                  <c:v>1961154081</c:v>
                </c:pt>
                <c:pt idx="15123">
                  <c:v>1961311888</c:v>
                </c:pt>
                <c:pt idx="15124">
                  <c:v>1961425660</c:v>
                </c:pt>
                <c:pt idx="15125">
                  <c:v>1961504901</c:v>
                </c:pt>
                <c:pt idx="15126">
                  <c:v>1961607682</c:v>
                </c:pt>
                <c:pt idx="15127">
                  <c:v>1961713602</c:v>
                </c:pt>
                <c:pt idx="15128">
                  <c:v>1961819595</c:v>
                </c:pt>
                <c:pt idx="15129">
                  <c:v>1961915918</c:v>
                </c:pt>
                <c:pt idx="15130">
                  <c:v>1962040170</c:v>
                </c:pt>
                <c:pt idx="15131">
                  <c:v>1962204246</c:v>
                </c:pt>
                <c:pt idx="15132">
                  <c:v>1962348508</c:v>
                </c:pt>
                <c:pt idx="15133">
                  <c:v>1962495769</c:v>
                </c:pt>
                <c:pt idx="15134">
                  <c:v>1962606097</c:v>
                </c:pt>
                <c:pt idx="15135">
                  <c:v>1962755674</c:v>
                </c:pt>
                <c:pt idx="15136">
                  <c:v>1962869979</c:v>
                </c:pt>
                <c:pt idx="15137">
                  <c:v>1962953423</c:v>
                </c:pt>
                <c:pt idx="15138">
                  <c:v>1963104948</c:v>
                </c:pt>
                <c:pt idx="15139">
                  <c:v>1963225493</c:v>
                </c:pt>
                <c:pt idx="15140">
                  <c:v>1963321328</c:v>
                </c:pt>
                <c:pt idx="15141">
                  <c:v>1963477026</c:v>
                </c:pt>
                <c:pt idx="15142">
                  <c:v>1963653279</c:v>
                </c:pt>
                <c:pt idx="15143">
                  <c:v>1963781508</c:v>
                </c:pt>
                <c:pt idx="15144">
                  <c:v>1963895143</c:v>
                </c:pt>
                <c:pt idx="15145">
                  <c:v>1964060177</c:v>
                </c:pt>
                <c:pt idx="15146">
                  <c:v>1964133364</c:v>
                </c:pt>
                <c:pt idx="15147">
                  <c:v>1964237789</c:v>
                </c:pt>
                <c:pt idx="15148">
                  <c:v>1964379203</c:v>
                </c:pt>
                <c:pt idx="15149">
                  <c:v>1964497891</c:v>
                </c:pt>
                <c:pt idx="15150">
                  <c:v>1964641961</c:v>
                </c:pt>
                <c:pt idx="15151">
                  <c:v>1964796920</c:v>
                </c:pt>
                <c:pt idx="15152">
                  <c:v>1964928090</c:v>
                </c:pt>
                <c:pt idx="15153">
                  <c:v>1965052308</c:v>
                </c:pt>
                <c:pt idx="15154">
                  <c:v>1965164286</c:v>
                </c:pt>
                <c:pt idx="15155">
                  <c:v>1965285322</c:v>
                </c:pt>
                <c:pt idx="15156">
                  <c:v>1965402859</c:v>
                </c:pt>
                <c:pt idx="15157">
                  <c:v>1965511713</c:v>
                </c:pt>
                <c:pt idx="15158">
                  <c:v>1965655168</c:v>
                </c:pt>
                <c:pt idx="15159">
                  <c:v>1965816272</c:v>
                </c:pt>
                <c:pt idx="15160">
                  <c:v>1965935193</c:v>
                </c:pt>
                <c:pt idx="15161">
                  <c:v>1966069128</c:v>
                </c:pt>
                <c:pt idx="15162">
                  <c:v>1966236570</c:v>
                </c:pt>
                <c:pt idx="15163">
                  <c:v>1966361067</c:v>
                </c:pt>
                <c:pt idx="15164">
                  <c:v>1966500944</c:v>
                </c:pt>
                <c:pt idx="15165">
                  <c:v>1966641036</c:v>
                </c:pt>
                <c:pt idx="15166">
                  <c:v>1966788387</c:v>
                </c:pt>
                <c:pt idx="15167">
                  <c:v>1966912276</c:v>
                </c:pt>
                <c:pt idx="15168">
                  <c:v>1967039776</c:v>
                </c:pt>
                <c:pt idx="15169">
                  <c:v>1967160415</c:v>
                </c:pt>
                <c:pt idx="15170">
                  <c:v>1967306536</c:v>
                </c:pt>
                <c:pt idx="15171">
                  <c:v>1967437821</c:v>
                </c:pt>
                <c:pt idx="15172">
                  <c:v>1967568475</c:v>
                </c:pt>
                <c:pt idx="15173">
                  <c:v>1967684274</c:v>
                </c:pt>
                <c:pt idx="15174">
                  <c:v>1967805100</c:v>
                </c:pt>
                <c:pt idx="15175">
                  <c:v>1967916038</c:v>
                </c:pt>
                <c:pt idx="15176">
                  <c:v>1968037922</c:v>
                </c:pt>
                <c:pt idx="15177">
                  <c:v>1968179613</c:v>
                </c:pt>
                <c:pt idx="15178">
                  <c:v>1968312697</c:v>
                </c:pt>
                <c:pt idx="15179">
                  <c:v>1968412204</c:v>
                </c:pt>
                <c:pt idx="15180">
                  <c:v>1968524869</c:v>
                </c:pt>
                <c:pt idx="15181">
                  <c:v>1968622435</c:v>
                </c:pt>
                <c:pt idx="15182">
                  <c:v>1968788645</c:v>
                </c:pt>
                <c:pt idx="15183">
                  <c:v>1968890807</c:v>
                </c:pt>
                <c:pt idx="15184">
                  <c:v>1969027902</c:v>
                </c:pt>
                <c:pt idx="15185">
                  <c:v>1969158806</c:v>
                </c:pt>
                <c:pt idx="15186">
                  <c:v>1969284973</c:v>
                </c:pt>
                <c:pt idx="15187">
                  <c:v>1969437822</c:v>
                </c:pt>
                <c:pt idx="15188">
                  <c:v>1969587935</c:v>
                </c:pt>
                <c:pt idx="15189">
                  <c:v>1969713502</c:v>
                </c:pt>
                <c:pt idx="15190">
                  <c:v>1969841780</c:v>
                </c:pt>
                <c:pt idx="15191">
                  <c:v>1969965931</c:v>
                </c:pt>
                <c:pt idx="15192">
                  <c:v>1970102879</c:v>
                </c:pt>
                <c:pt idx="15193">
                  <c:v>1970238726</c:v>
                </c:pt>
                <c:pt idx="15194">
                  <c:v>1970359551</c:v>
                </c:pt>
                <c:pt idx="15195">
                  <c:v>1970476152</c:v>
                </c:pt>
                <c:pt idx="15196">
                  <c:v>1970627146</c:v>
                </c:pt>
                <c:pt idx="15197">
                  <c:v>1970736812</c:v>
                </c:pt>
                <c:pt idx="15198">
                  <c:v>1970859549</c:v>
                </c:pt>
                <c:pt idx="15199">
                  <c:v>1970989506</c:v>
                </c:pt>
                <c:pt idx="15200">
                  <c:v>1971110578</c:v>
                </c:pt>
                <c:pt idx="15201">
                  <c:v>1971265062</c:v>
                </c:pt>
                <c:pt idx="15202">
                  <c:v>1971349254</c:v>
                </c:pt>
                <c:pt idx="15203">
                  <c:v>1971470299</c:v>
                </c:pt>
                <c:pt idx="15204">
                  <c:v>1971627114</c:v>
                </c:pt>
                <c:pt idx="15205">
                  <c:v>1971795654</c:v>
                </c:pt>
                <c:pt idx="15206">
                  <c:v>1971953812</c:v>
                </c:pt>
                <c:pt idx="15207">
                  <c:v>1972085884</c:v>
                </c:pt>
                <c:pt idx="15208">
                  <c:v>1972224805</c:v>
                </c:pt>
                <c:pt idx="15209">
                  <c:v>1972342162</c:v>
                </c:pt>
                <c:pt idx="15210">
                  <c:v>1972455112</c:v>
                </c:pt>
                <c:pt idx="15211">
                  <c:v>1972587619</c:v>
                </c:pt>
                <c:pt idx="15212">
                  <c:v>1972722023</c:v>
                </c:pt>
                <c:pt idx="15213">
                  <c:v>1972861822</c:v>
                </c:pt>
                <c:pt idx="15214">
                  <c:v>1973000053</c:v>
                </c:pt>
                <c:pt idx="15215">
                  <c:v>1973135338</c:v>
                </c:pt>
                <c:pt idx="15216">
                  <c:v>1973289929</c:v>
                </c:pt>
                <c:pt idx="15217">
                  <c:v>1973431623</c:v>
                </c:pt>
                <c:pt idx="15218">
                  <c:v>1973534838</c:v>
                </c:pt>
                <c:pt idx="15219">
                  <c:v>1973706049</c:v>
                </c:pt>
                <c:pt idx="15220">
                  <c:v>1973818923</c:v>
                </c:pt>
                <c:pt idx="15221">
                  <c:v>1973893572</c:v>
                </c:pt>
                <c:pt idx="15222">
                  <c:v>1974051490</c:v>
                </c:pt>
                <c:pt idx="15223">
                  <c:v>1974200828</c:v>
                </c:pt>
                <c:pt idx="15224">
                  <c:v>1974343226</c:v>
                </c:pt>
                <c:pt idx="15225">
                  <c:v>1974467409</c:v>
                </c:pt>
                <c:pt idx="15226">
                  <c:v>1974574469</c:v>
                </c:pt>
                <c:pt idx="15227">
                  <c:v>1974678278</c:v>
                </c:pt>
                <c:pt idx="15228">
                  <c:v>1974767448</c:v>
                </c:pt>
                <c:pt idx="15229">
                  <c:v>1974897173</c:v>
                </c:pt>
                <c:pt idx="15230">
                  <c:v>1975023857</c:v>
                </c:pt>
                <c:pt idx="15231">
                  <c:v>1975124844</c:v>
                </c:pt>
                <c:pt idx="15232">
                  <c:v>1975222861</c:v>
                </c:pt>
                <c:pt idx="15233">
                  <c:v>1975398288</c:v>
                </c:pt>
                <c:pt idx="15234">
                  <c:v>1975571196</c:v>
                </c:pt>
                <c:pt idx="15235">
                  <c:v>1975722294</c:v>
                </c:pt>
                <c:pt idx="15236">
                  <c:v>1975876329</c:v>
                </c:pt>
                <c:pt idx="15237">
                  <c:v>1976039841</c:v>
                </c:pt>
                <c:pt idx="15238">
                  <c:v>1976159266</c:v>
                </c:pt>
                <c:pt idx="15239">
                  <c:v>1976299280</c:v>
                </c:pt>
                <c:pt idx="15240">
                  <c:v>1976439033</c:v>
                </c:pt>
                <c:pt idx="15241">
                  <c:v>1976592287</c:v>
                </c:pt>
                <c:pt idx="15242">
                  <c:v>1976683657</c:v>
                </c:pt>
                <c:pt idx="15243">
                  <c:v>1976846615</c:v>
                </c:pt>
                <c:pt idx="15244">
                  <c:v>1976975098</c:v>
                </c:pt>
                <c:pt idx="15245">
                  <c:v>1977079763</c:v>
                </c:pt>
                <c:pt idx="15246">
                  <c:v>1977214219</c:v>
                </c:pt>
                <c:pt idx="15247">
                  <c:v>1977370888</c:v>
                </c:pt>
                <c:pt idx="15248">
                  <c:v>1977557102</c:v>
                </c:pt>
                <c:pt idx="15249">
                  <c:v>1977681228</c:v>
                </c:pt>
                <c:pt idx="15250">
                  <c:v>1977810161</c:v>
                </c:pt>
                <c:pt idx="15251">
                  <c:v>1977907938</c:v>
                </c:pt>
                <c:pt idx="15252">
                  <c:v>1978046422</c:v>
                </c:pt>
                <c:pt idx="15253">
                  <c:v>1978174214</c:v>
                </c:pt>
                <c:pt idx="15254">
                  <c:v>1978348727</c:v>
                </c:pt>
                <c:pt idx="15255">
                  <c:v>1978498051</c:v>
                </c:pt>
                <c:pt idx="15256">
                  <c:v>1978603184</c:v>
                </c:pt>
                <c:pt idx="15257">
                  <c:v>1978692815</c:v>
                </c:pt>
                <c:pt idx="15258">
                  <c:v>1978800623</c:v>
                </c:pt>
                <c:pt idx="15259">
                  <c:v>1978932982</c:v>
                </c:pt>
                <c:pt idx="15260">
                  <c:v>1979065818</c:v>
                </c:pt>
                <c:pt idx="15261">
                  <c:v>1979167266</c:v>
                </c:pt>
                <c:pt idx="15262">
                  <c:v>1979338908</c:v>
                </c:pt>
                <c:pt idx="15263">
                  <c:v>1979488790</c:v>
                </c:pt>
                <c:pt idx="15264">
                  <c:v>1979631967</c:v>
                </c:pt>
                <c:pt idx="15265">
                  <c:v>1979761076</c:v>
                </c:pt>
                <c:pt idx="15266">
                  <c:v>1979853634</c:v>
                </c:pt>
                <c:pt idx="15267">
                  <c:v>1979982879</c:v>
                </c:pt>
                <c:pt idx="15268">
                  <c:v>1980114819</c:v>
                </c:pt>
                <c:pt idx="15269">
                  <c:v>1980239085</c:v>
                </c:pt>
                <c:pt idx="15270">
                  <c:v>1980386598</c:v>
                </c:pt>
                <c:pt idx="15271">
                  <c:v>1980546661</c:v>
                </c:pt>
                <c:pt idx="15272">
                  <c:v>1980684440</c:v>
                </c:pt>
                <c:pt idx="15273">
                  <c:v>1980779034</c:v>
                </c:pt>
                <c:pt idx="15274">
                  <c:v>1980878172</c:v>
                </c:pt>
                <c:pt idx="15275">
                  <c:v>1981040167</c:v>
                </c:pt>
                <c:pt idx="15276">
                  <c:v>1981164957</c:v>
                </c:pt>
                <c:pt idx="15277">
                  <c:v>1981288653</c:v>
                </c:pt>
                <c:pt idx="15278">
                  <c:v>1981428148</c:v>
                </c:pt>
                <c:pt idx="15279">
                  <c:v>1981555064</c:v>
                </c:pt>
                <c:pt idx="15280">
                  <c:v>1981653582</c:v>
                </c:pt>
                <c:pt idx="15281">
                  <c:v>1981794221</c:v>
                </c:pt>
                <c:pt idx="15282">
                  <c:v>1981927973</c:v>
                </c:pt>
                <c:pt idx="15283">
                  <c:v>1982004765</c:v>
                </c:pt>
                <c:pt idx="15284">
                  <c:v>1982095697</c:v>
                </c:pt>
                <c:pt idx="15285">
                  <c:v>1982215781</c:v>
                </c:pt>
                <c:pt idx="15286">
                  <c:v>1982299323</c:v>
                </c:pt>
                <c:pt idx="15287">
                  <c:v>1982453663</c:v>
                </c:pt>
                <c:pt idx="15288">
                  <c:v>1982561004</c:v>
                </c:pt>
                <c:pt idx="15289">
                  <c:v>1982664549</c:v>
                </c:pt>
                <c:pt idx="15290">
                  <c:v>1982778780</c:v>
                </c:pt>
                <c:pt idx="15291">
                  <c:v>1982934263</c:v>
                </c:pt>
                <c:pt idx="15292">
                  <c:v>1983035267</c:v>
                </c:pt>
                <c:pt idx="15293">
                  <c:v>1983188928</c:v>
                </c:pt>
                <c:pt idx="15294">
                  <c:v>1983333634</c:v>
                </c:pt>
                <c:pt idx="15295">
                  <c:v>1983452157</c:v>
                </c:pt>
                <c:pt idx="15296">
                  <c:v>1983590332</c:v>
                </c:pt>
                <c:pt idx="15297">
                  <c:v>1983708834</c:v>
                </c:pt>
                <c:pt idx="15298">
                  <c:v>1983833767</c:v>
                </c:pt>
                <c:pt idx="15299">
                  <c:v>1983991548</c:v>
                </c:pt>
                <c:pt idx="15300">
                  <c:v>1984130986</c:v>
                </c:pt>
                <c:pt idx="15301">
                  <c:v>1984237351</c:v>
                </c:pt>
                <c:pt idx="15302">
                  <c:v>1984385402</c:v>
                </c:pt>
                <c:pt idx="15303">
                  <c:v>1984509321</c:v>
                </c:pt>
                <c:pt idx="15304">
                  <c:v>1984630437</c:v>
                </c:pt>
                <c:pt idx="15305">
                  <c:v>1984773291</c:v>
                </c:pt>
                <c:pt idx="15306">
                  <c:v>1984884782</c:v>
                </c:pt>
                <c:pt idx="15307">
                  <c:v>1985005530</c:v>
                </c:pt>
                <c:pt idx="15308">
                  <c:v>1985149142</c:v>
                </c:pt>
                <c:pt idx="15309">
                  <c:v>1985285540</c:v>
                </c:pt>
                <c:pt idx="15310">
                  <c:v>1985398230</c:v>
                </c:pt>
                <c:pt idx="15311">
                  <c:v>1985492969</c:v>
                </c:pt>
                <c:pt idx="15312">
                  <c:v>1985600514</c:v>
                </c:pt>
                <c:pt idx="15313">
                  <c:v>1985715686</c:v>
                </c:pt>
                <c:pt idx="15314">
                  <c:v>1985864948</c:v>
                </c:pt>
                <c:pt idx="15315">
                  <c:v>1986001171</c:v>
                </c:pt>
                <c:pt idx="15316">
                  <c:v>1986134693</c:v>
                </c:pt>
                <c:pt idx="15317">
                  <c:v>1986229943</c:v>
                </c:pt>
                <c:pt idx="15318">
                  <c:v>1986369576</c:v>
                </c:pt>
                <c:pt idx="15319">
                  <c:v>1986495782</c:v>
                </c:pt>
                <c:pt idx="15320">
                  <c:v>1986623628</c:v>
                </c:pt>
                <c:pt idx="15321">
                  <c:v>1986760313</c:v>
                </c:pt>
                <c:pt idx="15322">
                  <c:v>1986886669</c:v>
                </c:pt>
                <c:pt idx="15323">
                  <c:v>1986989237</c:v>
                </c:pt>
                <c:pt idx="15324">
                  <c:v>1987072042</c:v>
                </c:pt>
                <c:pt idx="15325">
                  <c:v>1987152468</c:v>
                </c:pt>
                <c:pt idx="15326">
                  <c:v>1987299696</c:v>
                </c:pt>
                <c:pt idx="15327">
                  <c:v>1987365593</c:v>
                </c:pt>
                <c:pt idx="15328">
                  <c:v>1987472367</c:v>
                </c:pt>
                <c:pt idx="15329">
                  <c:v>1987621751</c:v>
                </c:pt>
                <c:pt idx="15330">
                  <c:v>1987733016</c:v>
                </c:pt>
                <c:pt idx="15331">
                  <c:v>1987871003</c:v>
                </c:pt>
                <c:pt idx="15332">
                  <c:v>1988002469</c:v>
                </c:pt>
                <c:pt idx="15333">
                  <c:v>1988143732</c:v>
                </c:pt>
                <c:pt idx="15334">
                  <c:v>1988284286</c:v>
                </c:pt>
                <c:pt idx="15335">
                  <c:v>1988393287</c:v>
                </c:pt>
                <c:pt idx="15336">
                  <c:v>1988477723</c:v>
                </c:pt>
                <c:pt idx="15337">
                  <c:v>1988664437</c:v>
                </c:pt>
                <c:pt idx="15338">
                  <c:v>1988805333</c:v>
                </c:pt>
                <c:pt idx="15339">
                  <c:v>1988970206</c:v>
                </c:pt>
                <c:pt idx="15340">
                  <c:v>1989133547</c:v>
                </c:pt>
                <c:pt idx="15341">
                  <c:v>1989271090</c:v>
                </c:pt>
                <c:pt idx="15342">
                  <c:v>1989392855</c:v>
                </c:pt>
                <c:pt idx="15343">
                  <c:v>1989550673</c:v>
                </c:pt>
                <c:pt idx="15344">
                  <c:v>1989640390</c:v>
                </c:pt>
                <c:pt idx="15345">
                  <c:v>1989788379</c:v>
                </c:pt>
                <c:pt idx="15346">
                  <c:v>1989895999</c:v>
                </c:pt>
                <c:pt idx="15347">
                  <c:v>1990032299</c:v>
                </c:pt>
                <c:pt idx="15348">
                  <c:v>1990163604</c:v>
                </c:pt>
                <c:pt idx="15349">
                  <c:v>1990325239</c:v>
                </c:pt>
                <c:pt idx="15350">
                  <c:v>1990435392</c:v>
                </c:pt>
                <c:pt idx="15351">
                  <c:v>1990552973</c:v>
                </c:pt>
                <c:pt idx="15352">
                  <c:v>1990653389</c:v>
                </c:pt>
                <c:pt idx="15353">
                  <c:v>1990766868</c:v>
                </c:pt>
                <c:pt idx="15354">
                  <c:v>1990905161</c:v>
                </c:pt>
                <c:pt idx="15355">
                  <c:v>1991031485</c:v>
                </c:pt>
                <c:pt idx="15356">
                  <c:v>1991167193</c:v>
                </c:pt>
                <c:pt idx="15357">
                  <c:v>1991326031</c:v>
                </c:pt>
                <c:pt idx="15358">
                  <c:v>1991455168</c:v>
                </c:pt>
                <c:pt idx="15359">
                  <c:v>1991584250</c:v>
                </c:pt>
                <c:pt idx="15360">
                  <c:v>1991727443</c:v>
                </c:pt>
                <c:pt idx="15361">
                  <c:v>1991852007</c:v>
                </c:pt>
                <c:pt idx="15362">
                  <c:v>1991962228</c:v>
                </c:pt>
                <c:pt idx="15363">
                  <c:v>1992120602</c:v>
                </c:pt>
                <c:pt idx="15364">
                  <c:v>1992245770</c:v>
                </c:pt>
                <c:pt idx="15365">
                  <c:v>1992349902</c:v>
                </c:pt>
                <c:pt idx="15366">
                  <c:v>1992466409</c:v>
                </c:pt>
                <c:pt idx="15367">
                  <c:v>1992576022</c:v>
                </c:pt>
                <c:pt idx="15368">
                  <c:v>1992705804</c:v>
                </c:pt>
                <c:pt idx="15369">
                  <c:v>1992844155</c:v>
                </c:pt>
                <c:pt idx="15370">
                  <c:v>1992966323</c:v>
                </c:pt>
                <c:pt idx="15371">
                  <c:v>1993072303</c:v>
                </c:pt>
                <c:pt idx="15372">
                  <c:v>1993185714</c:v>
                </c:pt>
                <c:pt idx="15373">
                  <c:v>1993334062</c:v>
                </c:pt>
                <c:pt idx="15374">
                  <c:v>1993458318</c:v>
                </c:pt>
                <c:pt idx="15375">
                  <c:v>1993572531</c:v>
                </c:pt>
                <c:pt idx="15376">
                  <c:v>1993680115</c:v>
                </c:pt>
                <c:pt idx="15377">
                  <c:v>1993793005</c:v>
                </c:pt>
                <c:pt idx="15378">
                  <c:v>1993895923</c:v>
                </c:pt>
                <c:pt idx="15379">
                  <c:v>1994008819</c:v>
                </c:pt>
                <c:pt idx="15380">
                  <c:v>1994102597</c:v>
                </c:pt>
                <c:pt idx="15381">
                  <c:v>1994248117</c:v>
                </c:pt>
                <c:pt idx="15382">
                  <c:v>1994357472</c:v>
                </c:pt>
                <c:pt idx="15383">
                  <c:v>1994464066</c:v>
                </c:pt>
                <c:pt idx="15384">
                  <c:v>1994575321</c:v>
                </c:pt>
                <c:pt idx="15385">
                  <c:v>1994696851</c:v>
                </c:pt>
                <c:pt idx="15386">
                  <c:v>1994866362</c:v>
                </c:pt>
                <c:pt idx="15387">
                  <c:v>1995031513</c:v>
                </c:pt>
                <c:pt idx="15388">
                  <c:v>1995166242</c:v>
                </c:pt>
                <c:pt idx="15389">
                  <c:v>1995260909</c:v>
                </c:pt>
                <c:pt idx="15390">
                  <c:v>1995370990</c:v>
                </c:pt>
                <c:pt idx="15391">
                  <c:v>1995494160</c:v>
                </c:pt>
                <c:pt idx="15392">
                  <c:v>1995653469</c:v>
                </c:pt>
                <c:pt idx="15393">
                  <c:v>1995795057</c:v>
                </c:pt>
                <c:pt idx="15394">
                  <c:v>1995924772</c:v>
                </c:pt>
                <c:pt idx="15395">
                  <c:v>1996068291</c:v>
                </c:pt>
                <c:pt idx="15396">
                  <c:v>1996211837</c:v>
                </c:pt>
                <c:pt idx="15397">
                  <c:v>1996342464</c:v>
                </c:pt>
                <c:pt idx="15398">
                  <c:v>1996462825</c:v>
                </c:pt>
                <c:pt idx="15399">
                  <c:v>1996561633</c:v>
                </c:pt>
                <c:pt idx="15400">
                  <c:v>1996737057</c:v>
                </c:pt>
                <c:pt idx="15401">
                  <c:v>1996830671</c:v>
                </c:pt>
                <c:pt idx="15402">
                  <c:v>1996942465</c:v>
                </c:pt>
                <c:pt idx="15403">
                  <c:v>1997110381</c:v>
                </c:pt>
                <c:pt idx="15404">
                  <c:v>1997259346</c:v>
                </c:pt>
                <c:pt idx="15405">
                  <c:v>1997401717</c:v>
                </c:pt>
                <c:pt idx="15406">
                  <c:v>1997542288</c:v>
                </c:pt>
                <c:pt idx="15407">
                  <c:v>1997674933</c:v>
                </c:pt>
                <c:pt idx="15408">
                  <c:v>1997809514</c:v>
                </c:pt>
                <c:pt idx="15409">
                  <c:v>1997925161</c:v>
                </c:pt>
                <c:pt idx="15410">
                  <c:v>1998067416</c:v>
                </c:pt>
                <c:pt idx="15411">
                  <c:v>1998189180</c:v>
                </c:pt>
                <c:pt idx="15412">
                  <c:v>1998330434</c:v>
                </c:pt>
                <c:pt idx="15413">
                  <c:v>1998446516</c:v>
                </c:pt>
                <c:pt idx="15414">
                  <c:v>1998586004</c:v>
                </c:pt>
                <c:pt idx="15415">
                  <c:v>1998737677</c:v>
                </c:pt>
                <c:pt idx="15416">
                  <c:v>1998889621</c:v>
                </c:pt>
                <c:pt idx="15417">
                  <c:v>1999022031</c:v>
                </c:pt>
                <c:pt idx="15418">
                  <c:v>1999192280</c:v>
                </c:pt>
                <c:pt idx="15419">
                  <c:v>1999340103</c:v>
                </c:pt>
                <c:pt idx="15420">
                  <c:v>1999466400</c:v>
                </c:pt>
                <c:pt idx="15421">
                  <c:v>1999605415</c:v>
                </c:pt>
                <c:pt idx="15422">
                  <c:v>1999750410</c:v>
                </c:pt>
                <c:pt idx="15423">
                  <c:v>1999939752</c:v>
                </c:pt>
                <c:pt idx="15424">
                  <c:v>2000089208</c:v>
                </c:pt>
                <c:pt idx="15425">
                  <c:v>2000218482</c:v>
                </c:pt>
                <c:pt idx="15426">
                  <c:v>2000349269</c:v>
                </c:pt>
                <c:pt idx="15427">
                  <c:v>2000484494</c:v>
                </c:pt>
                <c:pt idx="15428">
                  <c:v>2000646175</c:v>
                </c:pt>
                <c:pt idx="15429">
                  <c:v>2000758217</c:v>
                </c:pt>
                <c:pt idx="15430">
                  <c:v>2000923910</c:v>
                </c:pt>
                <c:pt idx="15431">
                  <c:v>2001081945</c:v>
                </c:pt>
                <c:pt idx="15432">
                  <c:v>2001204321</c:v>
                </c:pt>
                <c:pt idx="15433">
                  <c:v>2001361540</c:v>
                </c:pt>
                <c:pt idx="15434">
                  <c:v>2001520442</c:v>
                </c:pt>
                <c:pt idx="15435">
                  <c:v>2001634241</c:v>
                </c:pt>
                <c:pt idx="15436">
                  <c:v>2001775253</c:v>
                </c:pt>
                <c:pt idx="15437">
                  <c:v>2001926578</c:v>
                </c:pt>
                <c:pt idx="15438">
                  <c:v>2002064218</c:v>
                </c:pt>
                <c:pt idx="15439">
                  <c:v>2002171344</c:v>
                </c:pt>
                <c:pt idx="15440">
                  <c:v>2002277914</c:v>
                </c:pt>
                <c:pt idx="15441">
                  <c:v>2002473580</c:v>
                </c:pt>
                <c:pt idx="15442">
                  <c:v>2002576996</c:v>
                </c:pt>
                <c:pt idx="15443">
                  <c:v>2002701293</c:v>
                </c:pt>
                <c:pt idx="15444">
                  <c:v>2002865229</c:v>
                </c:pt>
                <c:pt idx="15445">
                  <c:v>2003050493</c:v>
                </c:pt>
                <c:pt idx="15446">
                  <c:v>2003202280</c:v>
                </c:pt>
                <c:pt idx="15447">
                  <c:v>2003323245</c:v>
                </c:pt>
                <c:pt idx="15448">
                  <c:v>2003485470</c:v>
                </c:pt>
                <c:pt idx="15449">
                  <c:v>2003630114</c:v>
                </c:pt>
                <c:pt idx="15450">
                  <c:v>2003779573</c:v>
                </c:pt>
                <c:pt idx="15451">
                  <c:v>2003910549</c:v>
                </c:pt>
                <c:pt idx="15452">
                  <c:v>2004034274</c:v>
                </c:pt>
                <c:pt idx="15453">
                  <c:v>2004118796</c:v>
                </c:pt>
                <c:pt idx="15454">
                  <c:v>2004220555</c:v>
                </c:pt>
                <c:pt idx="15455">
                  <c:v>2004362154</c:v>
                </c:pt>
                <c:pt idx="15456">
                  <c:v>2004502363</c:v>
                </c:pt>
                <c:pt idx="15457">
                  <c:v>2004647391</c:v>
                </c:pt>
                <c:pt idx="15458">
                  <c:v>2004786427</c:v>
                </c:pt>
                <c:pt idx="15459">
                  <c:v>2004942432</c:v>
                </c:pt>
                <c:pt idx="15460">
                  <c:v>2005084680</c:v>
                </c:pt>
                <c:pt idx="15461">
                  <c:v>2005185449</c:v>
                </c:pt>
                <c:pt idx="15462">
                  <c:v>2005316203</c:v>
                </c:pt>
                <c:pt idx="15463">
                  <c:v>2005448256</c:v>
                </c:pt>
                <c:pt idx="15464">
                  <c:v>2005586343</c:v>
                </c:pt>
                <c:pt idx="15465">
                  <c:v>2005743511</c:v>
                </c:pt>
                <c:pt idx="15466">
                  <c:v>2005909197</c:v>
                </c:pt>
                <c:pt idx="15467">
                  <c:v>2006037167</c:v>
                </c:pt>
                <c:pt idx="15468">
                  <c:v>2006171295</c:v>
                </c:pt>
                <c:pt idx="15469">
                  <c:v>2006270306</c:v>
                </c:pt>
                <c:pt idx="15470">
                  <c:v>2006400433</c:v>
                </c:pt>
                <c:pt idx="15471">
                  <c:v>2006541230</c:v>
                </c:pt>
                <c:pt idx="15472">
                  <c:v>2006656544</c:v>
                </c:pt>
                <c:pt idx="15473">
                  <c:v>2006803399</c:v>
                </c:pt>
                <c:pt idx="15474">
                  <c:v>2006942190</c:v>
                </c:pt>
                <c:pt idx="15475">
                  <c:v>2007064633</c:v>
                </c:pt>
                <c:pt idx="15476">
                  <c:v>2007158385</c:v>
                </c:pt>
                <c:pt idx="15477">
                  <c:v>2007277600</c:v>
                </c:pt>
                <c:pt idx="15478">
                  <c:v>2007395758</c:v>
                </c:pt>
                <c:pt idx="15479">
                  <c:v>2007496941</c:v>
                </c:pt>
                <c:pt idx="15480">
                  <c:v>2007588475</c:v>
                </c:pt>
                <c:pt idx="15481">
                  <c:v>2007700309</c:v>
                </c:pt>
                <c:pt idx="15482">
                  <c:v>2007777943</c:v>
                </c:pt>
                <c:pt idx="15483">
                  <c:v>2007888799</c:v>
                </c:pt>
                <c:pt idx="15484">
                  <c:v>2008018054</c:v>
                </c:pt>
                <c:pt idx="15485">
                  <c:v>2008119911</c:v>
                </c:pt>
                <c:pt idx="15486">
                  <c:v>2008203299</c:v>
                </c:pt>
                <c:pt idx="15487">
                  <c:v>2008322956</c:v>
                </c:pt>
                <c:pt idx="15488">
                  <c:v>2008458981</c:v>
                </c:pt>
                <c:pt idx="15489">
                  <c:v>2008589659</c:v>
                </c:pt>
                <c:pt idx="15490">
                  <c:v>2008749857</c:v>
                </c:pt>
                <c:pt idx="15491">
                  <c:v>2008875680</c:v>
                </c:pt>
                <c:pt idx="15492">
                  <c:v>2008972194</c:v>
                </c:pt>
                <c:pt idx="15493">
                  <c:v>2009121084</c:v>
                </c:pt>
                <c:pt idx="15494">
                  <c:v>2009243545</c:v>
                </c:pt>
                <c:pt idx="15495">
                  <c:v>2009371116</c:v>
                </c:pt>
                <c:pt idx="15496">
                  <c:v>2009497447</c:v>
                </c:pt>
                <c:pt idx="15497">
                  <c:v>2009615901</c:v>
                </c:pt>
                <c:pt idx="15498">
                  <c:v>2009710191</c:v>
                </c:pt>
                <c:pt idx="15499">
                  <c:v>2009867223</c:v>
                </c:pt>
                <c:pt idx="15500">
                  <c:v>2009984219</c:v>
                </c:pt>
                <c:pt idx="15501">
                  <c:v>2010102817</c:v>
                </c:pt>
                <c:pt idx="15502">
                  <c:v>2010224640</c:v>
                </c:pt>
                <c:pt idx="15503">
                  <c:v>2010354923</c:v>
                </c:pt>
                <c:pt idx="15504">
                  <c:v>2010505773</c:v>
                </c:pt>
                <c:pt idx="15505">
                  <c:v>2010676883</c:v>
                </c:pt>
                <c:pt idx="15506">
                  <c:v>2010822725</c:v>
                </c:pt>
                <c:pt idx="15507">
                  <c:v>2010937199</c:v>
                </c:pt>
                <c:pt idx="15508">
                  <c:v>2011057289</c:v>
                </c:pt>
                <c:pt idx="15509">
                  <c:v>2011194146</c:v>
                </c:pt>
                <c:pt idx="15510">
                  <c:v>2011334852</c:v>
                </c:pt>
                <c:pt idx="15511">
                  <c:v>2011469479</c:v>
                </c:pt>
                <c:pt idx="15512">
                  <c:v>2011614839</c:v>
                </c:pt>
                <c:pt idx="15513">
                  <c:v>2011706796</c:v>
                </c:pt>
                <c:pt idx="15514">
                  <c:v>2011792959</c:v>
                </c:pt>
                <c:pt idx="15515">
                  <c:v>2011909495</c:v>
                </c:pt>
                <c:pt idx="15516">
                  <c:v>2012025242</c:v>
                </c:pt>
                <c:pt idx="15517">
                  <c:v>2012154805</c:v>
                </c:pt>
                <c:pt idx="15518">
                  <c:v>2012299655</c:v>
                </c:pt>
                <c:pt idx="15519">
                  <c:v>2012439795</c:v>
                </c:pt>
                <c:pt idx="15520">
                  <c:v>2012507123</c:v>
                </c:pt>
                <c:pt idx="15521">
                  <c:v>2012611324</c:v>
                </c:pt>
                <c:pt idx="15522">
                  <c:v>2012733437</c:v>
                </c:pt>
                <c:pt idx="15523">
                  <c:v>2012828468</c:v>
                </c:pt>
                <c:pt idx="15524">
                  <c:v>2012935730</c:v>
                </c:pt>
                <c:pt idx="15525">
                  <c:v>2013087582</c:v>
                </c:pt>
                <c:pt idx="15526">
                  <c:v>2013192194</c:v>
                </c:pt>
                <c:pt idx="15527">
                  <c:v>2013322113</c:v>
                </c:pt>
                <c:pt idx="15528">
                  <c:v>2013432140</c:v>
                </c:pt>
                <c:pt idx="15529">
                  <c:v>2013558893</c:v>
                </c:pt>
                <c:pt idx="15530">
                  <c:v>2013698052</c:v>
                </c:pt>
                <c:pt idx="15531">
                  <c:v>2013824314</c:v>
                </c:pt>
                <c:pt idx="15532">
                  <c:v>2013893287</c:v>
                </c:pt>
                <c:pt idx="15533">
                  <c:v>2014002842</c:v>
                </c:pt>
                <c:pt idx="15534">
                  <c:v>2014190436</c:v>
                </c:pt>
                <c:pt idx="15535">
                  <c:v>2014319140</c:v>
                </c:pt>
                <c:pt idx="15536">
                  <c:v>2014470477</c:v>
                </c:pt>
                <c:pt idx="15537">
                  <c:v>2014630453</c:v>
                </c:pt>
                <c:pt idx="15538">
                  <c:v>2014764428</c:v>
                </c:pt>
                <c:pt idx="15539">
                  <c:v>2014891655</c:v>
                </c:pt>
                <c:pt idx="15540">
                  <c:v>2015047200</c:v>
                </c:pt>
                <c:pt idx="15541">
                  <c:v>2015131897</c:v>
                </c:pt>
                <c:pt idx="15542">
                  <c:v>2015259400</c:v>
                </c:pt>
                <c:pt idx="15543">
                  <c:v>2015372557</c:v>
                </c:pt>
                <c:pt idx="15544">
                  <c:v>2015494453</c:v>
                </c:pt>
                <c:pt idx="15545">
                  <c:v>2015623353</c:v>
                </c:pt>
                <c:pt idx="15546">
                  <c:v>2015750578</c:v>
                </c:pt>
                <c:pt idx="15547">
                  <c:v>2015887595</c:v>
                </c:pt>
                <c:pt idx="15548">
                  <c:v>2015989752</c:v>
                </c:pt>
                <c:pt idx="15549">
                  <c:v>2016123500</c:v>
                </c:pt>
                <c:pt idx="15550">
                  <c:v>2016274349</c:v>
                </c:pt>
                <c:pt idx="15551">
                  <c:v>2016392690</c:v>
                </c:pt>
                <c:pt idx="15552">
                  <c:v>2016519510</c:v>
                </c:pt>
                <c:pt idx="15553">
                  <c:v>2016683699</c:v>
                </c:pt>
                <c:pt idx="15554">
                  <c:v>2016835054</c:v>
                </c:pt>
                <c:pt idx="15555">
                  <c:v>2016951805</c:v>
                </c:pt>
                <c:pt idx="15556">
                  <c:v>2017095110</c:v>
                </c:pt>
                <c:pt idx="15557">
                  <c:v>2017258453</c:v>
                </c:pt>
                <c:pt idx="15558">
                  <c:v>2017391309</c:v>
                </c:pt>
                <c:pt idx="15559">
                  <c:v>2017536183</c:v>
                </c:pt>
                <c:pt idx="15560">
                  <c:v>2017636951</c:v>
                </c:pt>
                <c:pt idx="15561">
                  <c:v>2017755547</c:v>
                </c:pt>
                <c:pt idx="15562">
                  <c:v>2017882373</c:v>
                </c:pt>
                <c:pt idx="15563">
                  <c:v>2018013465</c:v>
                </c:pt>
                <c:pt idx="15564">
                  <c:v>2018134733</c:v>
                </c:pt>
                <c:pt idx="15565">
                  <c:v>2018267691</c:v>
                </c:pt>
                <c:pt idx="15566">
                  <c:v>2018396439</c:v>
                </c:pt>
                <c:pt idx="15567">
                  <c:v>2018522951</c:v>
                </c:pt>
                <c:pt idx="15568">
                  <c:v>2018624203</c:v>
                </c:pt>
                <c:pt idx="15569">
                  <c:v>2018768598</c:v>
                </c:pt>
                <c:pt idx="15570">
                  <c:v>2018892328</c:v>
                </c:pt>
                <c:pt idx="15571">
                  <c:v>2018989102</c:v>
                </c:pt>
                <c:pt idx="15572">
                  <c:v>2019102209</c:v>
                </c:pt>
                <c:pt idx="15573">
                  <c:v>2019251988</c:v>
                </c:pt>
                <c:pt idx="15574">
                  <c:v>2019369533</c:v>
                </c:pt>
                <c:pt idx="15575">
                  <c:v>2019483531</c:v>
                </c:pt>
                <c:pt idx="15576">
                  <c:v>2019591492</c:v>
                </c:pt>
                <c:pt idx="15577">
                  <c:v>2019703497</c:v>
                </c:pt>
                <c:pt idx="15578">
                  <c:v>2019826133</c:v>
                </c:pt>
                <c:pt idx="15579">
                  <c:v>2019963187</c:v>
                </c:pt>
                <c:pt idx="15580">
                  <c:v>2020089827</c:v>
                </c:pt>
                <c:pt idx="15581">
                  <c:v>2020217717</c:v>
                </c:pt>
                <c:pt idx="15582">
                  <c:v>2020350081</c:v>
                </c:pt>
                <c:pt idx="15583">
                  <c:v>2020509068</c:v>
                </c:pt>
                <c:pt idx="15584">
                  <c:v>2020658441</c:v>
                </c:pt>
                <c:pt idx="15585">
                  <c:v>2020809211</c:v>
                </c:pt>
                <c:pt idx="15586">
                  <c:v>2020954304</c:v>
                </c:pt>
                <c:pt idx="15587">
                  <c:v>2021098635</c:v>
                </c:pt>
                <c:pt idx="15588">
                  <c:v>2021228251</c:v>
                </c:pt>
                <c:pt idx="15589">
                  <c:v>2021356099</c:v>
                </c:pt>
                <c:pt idx="15590">
                  <c:v>2021490130</c:v>
                </c:pt>
                <c:pt idx="15591">
                  <c:v>2021630747</c:v>
                </c:pt>
                <c:pt idx="15592">
                  <c:v>2021749362</c:v>
                </c:pt>
                <c:pt idx="15593">
                  <c:v>2021910447</c:v>
                </c:pt>
                <c:pt idx="15594">
                  <c:v>2022030603</c:v>
                </c:pt>
                <c:pt idx="15595">
                  <c:v>2022162674</c:v>
                </c:pt>
                <c:pt idx="15596">
                  <c:v>2022299159</c:v>
                </c:pt>
                <c:pt idx="15597">
                  <c:v>2022383822</c:v>
                </c:pt>
                <c:pt idx="15598">
                  <c:v>2022538206</c:v>
                </c:pt>
                <c:pt idx="15599">
                  <c:v>2022693575</c:v>
                </c:pt>
                <c:pt idx="15600">
                  <c:v>2022829642</c:v>
                </c:pt>
                <c:pt idx="15601">
                  <c:v>2022968329</c:v>
                </c:pt>
                <c:pt idx="15602">
                  <c:v>2023091818</c:v>
                </c:pt>
                <c:pt idx="15603">
                  <c:v>2023249767</c:v>
                </c:pt>
                <c:pt idx="15604">
                  <c:v>2023392635</c:v>
                </c:pt>
                <c:pt idx="15605">
                  <c:v>2023518693</c:v>
                </c:pt>
                <c:pt idx="15606">
                  <c:v>2023624460</c:v>
                </c:pt>
                <c:pt idx="15607">
                  <c:v>2023757758</c:v>
                </c:pt>
                <c:pt idx="15608">
                  <c:v>2023910965</c:v>
                </c:pt>
                <c:pt idx="15609">
                  <c:v>2024038538</c:v>
                </c:pt>
                <c:pt idx="15610">
                  <c:v>2024189802</c:v>
                </c:pt>
                <c:pt idx="15611">
                  <c:v>2024350498</c:v>
                </c:pt>
                <c:pt idx="15612">
                  <c:v>2024469161</c:v>
                </c:pt>
                <c:pt idx="15613">
                  <c:v>2024627935</c:v>
                </c:pt>
                <c:pt idx="15614">
                  <c:v>2024767409</c:v>
                </c:pt>
                <c:pt idx="15615">
                  <c:v>2024860209</c:v>
                </c:pt>
                <c:pt idx="15616">
                  <c:v>2024952917</c:v>
                </c:pt>
                <c:pt idx="15617">
                  <c:v>2025135149</c:v>
                </c:pt>
                <c:pt idx="15618">
                  <c:v>2025289364</c:v>
                </c:pt>
                <c:pt idx="15619">
                  <c:v>2025430519</c:v>
                </c:pt>
                <c:pt idx="15620">
                  <c:v>2025553637</c:v>
                </c:pt>
                <c:pt idx="15621">
                  <c:v>2025662206</c:v>
                </c:pt>
                <c:pt idx="15622">
                  <c:v>2025746235</c:v>
                </c:pt>
                <c:pt idx="15623">
                  <c:v>2025860802</c:v>
                </c:pt>
                <c:pt idx="15624">
                  <c:v>2025972350</c:v>
                </c:pt>
                <c:pt idx="15625">
                  <c:v>2026113089</c:v>
                </c:pt>
              </c:numCache>
            </c:numRef>
          </c:xVal>
          <c:yVal>
            <c:numRef>
              <c:f>Sheet1!$N$3:$N$15628</c:f>
              <c:numCache>
                <c:formatCode>0.00E+00</c:formatCode>
                <c:ptCount val="15626"/>
                <c:pt idx="0">
                  <c:v>23691400</c:v>
                </c:pt>
                <c:pt idx="1">
                  <c:v>23691400</c:v>
                </c:pt>
                <c:pt idx="2">
                  <c:v>23691400</c:v>
                </c:pt>
                <c:pt idx="3">
                  <c:v>23691400</c:v>
                </c:pt>
                <c:pt idx="4">
                  <c:v>23691400</c:v>
                </c:pt>
                <c:pt idx="5">
                  <c:v>23691400</c:v>
                </c:pt>
                <c:pt idx="6">
                  <c:v>23691400</c:v>
                </c:pt>
                <c:pt idx="7">
                  <c:v>23691400</c:v>
                </c:pt>
                <c:pt idx="8">
                  <c:v>23691400</c:v>
                </c:pt>
                <c:pt idx="9">
                  <c:v>23691400</c:v>
                </c:pt>
                <c:pt idx="10">
                  <c:v>23691400</c:v>
                </c:pt>
                <c:pt idx="11">
                  <c:v>23691400</c:v>
                </c:pt>
                <c:pt idx="12">
                  <c:v>23691400</c:v>
                </c:pt>
                <c:pt idx="13">
                  <c:v>23691400</c:v>
                </c:pt>
                <c:pt idx="14">
                  <c:v>23691400</c:v>
                </c:pt>
                <c:pt idx="15">
                  <c:v>23691400</c:v>
                </c:pt>
                <c:pt idx="16">
                  <c:v>23691400</c:v>
                </c:pt>
                <c:pt idx="17">
                  <c:v>23691400</c:v>
                </c:pt>
                <c:pt idx="18">
                  <c:v>23691400</c:v>
                </c:pt>
                <c:pt idx="19">
                  <c:v>23691400</c:v>
                </c:pt>
                <c:pt idx="20">
                  <c:v>23691400</c:v>
                </c:pt>
                <c:pt idx="21">
                  <c:v>23691400</c:v>
                </c:pt>
                <c:pt idx="22">
                  <c:v>23691400</c:v>
                </c:pt>
                <c:pt idx="23">
                  <c:v>23691400</c:v>
                </c:pt>
                <c:pt idx="24">
                  <c:v>23691400</c:v>
                </c:pt>
                <c:pt idx="25">
                  <c:v>23691400</c:v>
                </c:pt>
                <c:pt idx="26">
                  <c:v>23691400</c:v>
                </c:pt>
                <c:pt idx="27">
                  <c:v>23691400</c:v>
                </c:pt>
                <c:pt idx="28">
                  <c:v>23691400</c:v>
                </c:pt>
                <c:pt idx="29">
                  <c:v>23691400</c:v>
                </c:pt>
                <c:pt idx="30">
                  <c:v>23691400</c:v>
                </c:pt>
                <c:pt idx="31">
                  <c:v>23691400</c:v>
                </c:pt>
                <c:pt idx="32">
                  <c:v>23691400</c:v>
                </c:pt>
                <c:pt idx="33">
                  <c:v>23691400</c:v>
                </c:pt>
                <c:pt idx="34">
                  <c:v>23691400</c:v>
                </c:pt>
                <c:pt idx="35">
                  <c:v>23691400</c:v>
                </c:pt>
                <c:pt idx="36">
                  <c:v>23691400</c:v>
                </c:pt>
                <c:pt idx="37">
                  <c:v>23691400</c:v>
                </c:pt>
                <c:pt idx="38">
                  <c:v>23691400</c:v>
                </c:pt>
                <c:pt idx="39">
                  <c:v>23691400</c:v>
                </c:pt>
                <c:pt idx="40">
                  <c:v>23691400</c:v>
                </c:pt>
                <c:pt idx="41">
                  <c:v>23691400</c:v>
                </c:pt>
                <c:pt idx="42">
                  <c:v>23691400</c:v>
                </c:pt>
                <c:pt idx="43">
                  <c:v>23691400</c:v>
                </c:pt>
                <c:pt idx="44">
                  <c:v>23691400</c:v>
                </c:pt>
                <c:pt idx="45">
                  <c:v>23691400</c:v>
                </c:pt>
                <c:pt idx="46">
                  <c:v>23691400</c:v>
                </c:pt>
                <c:pt idx="47">
                  <c:v>23691400</c:v>
                </c:pt>
                <c:pt idx="48">
                  <c:v>23691400</c:v>
                </c:pt>
                <c:pt idx="49">
                  <c:v>23691400</c:v>
                </c:pt>
                <c:pt idx="50">
                  <c:v>23691400</c:v>
                </c:pt>
                <c:pt idx="51">
                  <c:v>23691400</c:v>
                </c:pt>
                <c:pt idx="52">
                  <c:v>23691400</c:v>
                </c:pt>
                <c:pt idx="53">
                  <c:v>23691400</c:v>
                </c:pt>
                <c:pt idx="54">
                  <c:v>23691400</c:v>
                </c:pt>
                <c:pt idx="55">
                  <c:v>23691400</c:v>
                </c:pt>
                <c:pt idx="56">
                  <c:v>23691400</c:v>
                </c:pt>
                <c:pt idx="57">
                  <c:v>23691400</c:v>
                </c:pt>
                <c:pt idx="58">
                  <c:v>23691400</c:v>
                </c:pt>
                <c:pt idx="59">
                  <c:v>23691400</c:v>
                </c:pt>
                <c:pt idx="60">
                  <c:v>23691400</c:v>
                </c:pt>
                <c:pt idx="61">
                  <c:v>23691400</c:v>
                </c:pt>
                <c:pt idx="62">
                  <c:v>23691400</c:v>
                </c:pt>
                <c:pt idx="63">
                  <c:v>23691400</c:v>
                </c:pt>
                <c:pt idx="64">
                  <c:v>23691400</c:v>
                </c:pt>
                <c:pt idx="65">
                  <c:v>23691400</c:v>
                </c:pt>
                <c:pt idx="66">
                  <c:v>23691400</c:v>
                </c:pt>
                <c:pt idx="67">
                  <c:v>23691400</c:v>
                </c:pt>
                <c:pt idx="68">
                  <c:v>23691400</c:v>
                </c:pt>
                <c:pt idx="69">
                  <c:v>23691400</c:v>
                </c:pt>
                <c:pt idx="70">
                  <c:v>23691400</c:v>
                </c:pt>
                <c:pt idx="71">
                  <c:v>23691400</c:v>
                </c:pt>
                <c:pt idx="72">
                  <c:v>23691400</c:v>
                </c:pt>
                <c:pt idx="73">
                  <c:v>23691400</c:v>
                </c:pt>
                <c:pt idx="74">
                  <c:v>23691400</c:v>
                </c:pt>
                <c:pt idx="75">
                  <c:v>23691400</c:v>
                </c:pt>
                <c:pt idx="76">
                  <c:v>23691400</c:v>
                </c:pt>
                <c:pt idx="77">
                  <c:v>23691400</c:v>
                </c:pt>
                <c:pt idx="78">
                  <c:v>23691400</c:v>
                </c:pt>
                <c:pt idx="79">
                  <c:v>23691400</c:v>
                </c:pt>
                <c:pt idx="80">
                  <c:v>23691400</c:v>
                </c:pt>
                <c:pt idx="81">
                  <c:v>23691400</c:v>
                </c:pt>
                <c:pt idx="82">
                  <c:v>23691400</c:v>
                </c:pt>
                <c:pt idx="83">
                  <c:v>23691400</c:v>
                </c:pt>
                <c:pt idx="84">
                  <c:v>23691400</c:v>
                </c:pt>
                <c:pt idx="85">
                  <c:v>23691400</c:v>
                </c:pt>
                <c:pt idx="86">
                  <c:v>23691400</c:v>
                </c:pt>
                <c:pt idx="87">
                  <c:v>23691400</c:v>
                </c:pt>
                <c:pt idx="88">
                  <c:v>23691400</c:v>
                </c:pt>
                <c:pt idx="89">
                  <c:v>23691400</c:v>
                </c:pt>
                <c:pt idx="90">
                  <c:v>23691400</c:v>
                </c:pt>
                <c:pt idx="91">
                  <c:v>23691400</c:v>
                </c:pt>
                <c:pt idx="92">
                  <c:v>23691400</c:v>
                </c:pt>
                <c:pt idx="93">
                  <c:v>23691400</c:v>
                </c:pt>
                <c:pt idx="94">
                  <c:v>23691400</c:v>
                </c:pt>
                <c:pt idx="95">
                  <c:v>23691400</c:v>
                </c:pt>
                <c:pt idx="96">
                  <c:v>23691400</c:v>
                </c:pt>
                <c:pt idx="97">
                  <c:v>23691400</c:v>
                </c:pt>
                <c:pt idx="98">
                  <c:v>23691400</c:v>
                </c:pt>
                <c:pt idx="99">
                  <c:v>23691400</c:v>
                </c:pt>
                <c:pt idx="100">
                  <c:v>23691400</c:v>
                </c:pt>
                <c:pt idx="101">
                  <c:v>23691400</c:v>
                </c:pt>
                <c:pt idx="102">
                  <c:v>23691400</c:v>
                </c:pt>
                <c:pt idx="103">
                  <c:v>23691400</c:v>
                </c:pt>
                <c:pt idx="104">
                  <c:v>23691400</c:v>
                </c:pt>
                <c:pt idx="105">
                  <c:v>23691400</c:v>
                </c:pt>
                <c:pt idx="106">
                  <c:v>23691400</c:v>
                </c:pt>
                <c:pt idx="107">
                  <c:v>23691400</c:v>
                </c:pt>
                <c:pt idx="108">
                  <c:v>23691400</c:v>
                </c:pt>
                <c:pt idx="109">
                  <c:v>23691400</c:v>
                </c:pt>
                <c:pt idx="110">
                  <c:v>23691400</c:v>
                </c:pt>
                <c:pt idx="111">
                  <c:v>23691400</c:v>
                </c:pt>
                <c:pt idx="112">
                  <c:v>23691400</c:v>
                </c:pt>
                <c:pt idx="113">
                  <c:v>23691400</c:v>
                </c:pt>
                <c:pt idx="114">
                  <c:v>23691400</c:v>
                </c:pt>
                <c:pt idx="115">
                  <c:v>23691400</c:v>
                </c:pt>
                <c:pt idx="116">
                  <c:v>23691400</c:v>
                </c:pt>
                <c:pt idx="117">
                  <c:v>23691400</c:v>
                </c:pt>
                <c:pt idx="118">
                  <c:v>23691400</c:v>
                </c:pt>
                <c:pt idx="119">
                  <c:v>23691400</c:v>
                </c:pt>
                <c:pt idx="120">
                  <c:v>23691400</c:v>
                </c:pt>
                <c:pt idx="121">
                  <c:v>23691400</c:v>
                </c:pt>
                <c:pt idx="122">
                  <c:v>23691400</c:v>
                </c:pt>
                <c:pt idx="123">
                  <c:v>23691400</c:v>
                </c:pt>
                <c:pt idx="124">
                  <c:v>23691400</c:v>
                </c:pt>
                <c:pt idx="125">
                  <c:v>23691400</c:v>
                </c:pt>
                <c:pt idx="126">
                  <c:v>23691400</c:v>
                </c:pt>
                <c:pt idx="127">
                  <c:v>23691400</c:v>
                </c:pt>
                <c:pt idx="128">
                  <c:v>23691400</c:v>
                </c:pt>
                <c:pt idx="129">
                  <c:v>23691400</c:v>
                </c:pt>
                <c:pt idx="130">
                  <c:v>23691400</c:v>
                </c:pt>
                <c:pt idx="131">
                  <c:v>23691400</c:v>
                </c:pt>
                <c:pt idx="132">
                  <c:v>23691400</c:v>
                </c:pt>
                <c:pt idx="133">
                  <c:v>23691400</c:v>
                </c:pt>
                <c:pt idx="134">
                  <c:v>23691400</c:v>
                </c:pt>
                <c:pt idx="135">
                  <c:v>23691400</c:v>
                </c:pt>
                <c:pt idx="136">
                  <c:v>23691400</c:v>
                </c:pt>
                <c:pt idx="137">
                  <c:v>23691400</c:v>
                </c:pt>
                <c:pt idx="138">
                  <c:v>23691400</c:v>
                </c:pt>
                <c:pt idx="139">
                  <c:v>23691400</c:v>
                </c:pt>
                <c:pt idx="140">
                  <c:v>23691400</c:v>
                </c:pt>
                <c:pt idx="141">
                  <c:v>23691400</c:v>
                </c:pt>
                <c:pt idx="142">
                  <c:v>23691400</c:v>
                </c:pt>
                <c:pt idx="143">
                  <c:v>23691400</c:v>
                </c:pt>
                <c:pt idx="144">
                  <c:v>23691400</c:v>
                </c:pt>
                <c:pt idx="145">
                  <c:v>23691400</c:v>
                </c:pt>
                <c:pt idx="146">
                  <c:v>23691400</c:v>
                </c:pt>
                <c:pt idx="147">
                  <c:v>23691400</c:v>
                </c:pt>
                <c:pt idx="148">
                  <c:v>23691400</c:v>
                </c:pt>
                <c:pt idx="149">
                  <c:v>23691400</c:v>
                </c:pt>
                <c:pt idx="150">
                  <c:v>23691400</c:v>
                </c:pt>
                <c:pt idx="151">
                  <c:v>23691400</c:v>
                </c:pt>
                <c:pt idx="152">
                  <c:v>23691400</c:v>
                </c:pt>
                <c:pt idx="153">
                  <c:v>23691400</c:v>
                </c:pt>
                <c:pt idx="154">
                  <c:v>23691400</c:v>
                </c:pt>
                <c:pt idx="155">
                  <c:v>23691400</c:v>
                </c:pt>
                <c:pt idx="156">
                  <c:v>23691400</c:v>
                </c:pt>
                <c:pt idx="157">
                  <c:v>23691400</c:v>
                </c:pt>
                <c:pt idx="158">
                  <c:v>23691400</c:v>
                </c:pt>
                <c:pt idx="159">
                  <c:v>23691400</c:v>
                </c:pt>
                <c:pt idx="160">
                  <c:v>23691400</c:v>
                </c:pt>
                <c:pt idx="161">
                  <c:v>23691400</c:v>
                </c:pt>
                <c:pt idx="162">
                  <c:v>23691400</c:v>
                </c:pt>
                <c:pt idx="163">
                  <c:v>23691400</c:v>
                </c:pt>
                <c:pt idx="164">
                  <c:v>23691400</c:v>
                </c:pt>
                <c:pt idx="165">
                  <c:v>23691400</c:v>
                </c:pt>
                <c:pt idx="166">
                  <c:v>23691400</c:v>
                </c:pt>
                <c:pt idx="167">
                  <c:v>23691400</c:v>
                </c:pt>
                <c:pt idx="168">
                  <c:v>23691400</c:v>
                </c:pt>
                <c:pt idx="169">
                  <c:v>23691400</c:v>
                </c:pt>
                <c:pt idx="170">
                  <c:v>23691400</c:v>
                </c:pt>
                <c:pt idx="171">
                  <c:v>23691400</c:v>
                </c:pt>
                <c:pt idx="172">
                  <c:v>23691400</c:v>
                </c:pt>
                <c:pt idx="173">
                  <c:v>23691400</c:v>
                </c:pt>
                <c:pt idx="174">
                  <c:v>23691400</c:v>
                </c:pt>
                <c:pt idx="175">
                  <c:v>23691400</c:v>
                </c:pt>
                <c:pt idx="176">
                  <c:v>23691400</c:v>
                </c:pt>
                <c:pt idx="177">
                  <c:v>23691400</c:v>
                </c:pt>
                <c:pt idx="178">
                  <c:v>23691400</c:v>
                </c:pt>
                <c:pt idx="179">
                  <c:v>23691400</c:v>
                </c:pt>
                <c:pt idx="180">
                  <c:v>23691400</c:v>
                </c:pt>
                <c:pt idx="181">
                  <c:v>23691400</c:v>
                </c:pt>
                <c:pt idx="182">
                  <c:v>23691400</c:v>
                </c:pt>
                <c:pt idx="183">
                  <c:v>23691400</c:v>
                </c:pt>
                <c:pt idx="184">
                  <c:v>23691400</c:v>
                </c:pt>
                <c:pt idx="185">
                  <c:v>23691400</c:v>
                </c:pt>
                <c:pt idx="186">
                  <c:v>23691400</c:v>
                </c:pt>
                <c:pt idx="187">
                  <c:v>23691400</c:v>
                </c:pt>
                <c:pt idx="188">
                  <c:v>23691400</c:v>
                </c:pt>
                <c:pt idx="189">
                  <c:v>23691400</c:v>
                </c:pt>
                <c:pt idx="190">
                  <c:v>23691400</c:v>
                </c:pt>
                <c:pt idx="191">
                  <c:v>23691400</c:v>
                </c:pt>
                <c:pt idx="192">
                  <c:v>23691400</c:v>
                </c:pt>
                <c:pt idx="193">
                  <c:v>23691400</c:v>
                </c:pt>
                <c:pt idx="194">
                  <c:v>23691400</c:v>
                </c:pt>
                <c:pt idx="195">
                  <c:v>23663000</c:v>
                </c:pt>
                <c:pt idx="196">
                  <c:v>23572800</c:v>
                </c:pt>
                <c:pt idx="197">
                  <c:v>23463300</c:v>
                </c:pt>
                <c:pt idx="198">
                  <c:v>23350200</c:v>
                </c:pt>
                <c:pt idx="199">
                  <c:v>23271800</c:v>
                </c:pt>
                <c:pt idx="200">
                  <c:v>23170300</c:v>
                </c:pt>
                <c:pt idx="201">
                  <c:v>23070700</c:v>
                </c:pt>
                <c:pt idx="202">
                  <c:v>22985800</c:v>
                </c:pt>
                <c:pt idx="203">
                  <c:v>22886000</c:v>
                </c:pt>
                <c:pt idx="204">
                  <c:v>22784100</c:v>
                </c:pt>
                <c:pt idx="205">
                  <c:v>22688800</c:v>
                </c:pt>
                <c:pt idx="206">
                  <c:v>22619500</c:v>
                </c:pt>
                <c:pt idx="207">
                  <c:v>22531500</c:v>
                </c:pt>
                <c:pt idx="208">
                  <c:v>22425100</c:v>
                </c:pt>
                <c:pt idx="209">
                  <c:v>22327800</c:v>
                </c:pt>
                <c:pt idx="210">
                  <c:v>22231300</c:v>
                </c:pt>
                <c:pt idx="211">
                  <c:v>22121400</c:v>
                </c:pt>
                <c:pt idx="212">
                  <c:v>22033500</c:v>
                </c:pt>
                <c:pt idx="213">
                  <c:v>21924900</c:v>
                </c:pt>
                <c:pt idx="214">
                  <c:v>21830400</c:v>
                </c:pt>
                <c:pt idx="215">
                  <c:v>21712700</c:v>
                </c:pt>
                <c:pt idx="216">
                  <c:v>21601700</c:v>
                </c:pt>
                <c:pt idx="217">
                  <c:v>21515000</c:v>
                </c:pt>
                <c:pt idx="218">
                  <c:v>21418800</c:v>
                </c:pt>
                <c:pt idx="219">
                  <c:v>21324400</c:v>
                </c:pt>
                <c:pt idx="220">
                  <c:v>21223000</c:v>
                </c:pt>
                <c:pt idx="221">
                  <c:v>21140600</c:v>
                </c:pt>
                <c:pt idx="222">
                  <c:v>21044500</c:v>
                </c:pt>
                <c:pt idx="223">
                  <c:v>20955900</c:v>
                </c:pt>
                <c:pt idx="224">
                  <c:v>20862900</c:v>
                </c:pt>
                <c:pt idx="225">
                  <c:v>20763800</c:v>
                </c:pt>
                <c:pt idx="226">
                  <c:v>20668300</c:v>
                </c:pt>
                <c:pt idx="227">
                  <c:v>20574900</c:v>
                </c:pt>
                <c:pt idx="228">
                  <c:v>20489700</c:v>
                </c:pt>
                <c:pt idx="229">
                  <c:v>20392800</c:v>
                </c:pt>
                <c:pt idx="230">
                  <c:v>20295200</c:v>
                </c:pt>
                <c:pt idx="231">
                  <c:v>20191500</c:v>
                </c:pt>
                <c:pt idx="232">
                  <c:v>20091600</c:v>
                </c:pt>
                <c:pt idx="233">
                  <c:v>20008800</c:v>
                </c:pt>
                <c:pt idx="234">
                  <c:v>19922000</c:v>
                </c:pt>
                <c:pt idx="235">
                  <c:v>19814500</c:v>
                </c:pt>
                <c:pt idx="236">
                  <c:v>19741800</c:v>
                </c:pt>
                <c:pt idx="237">
                  <c:v>19652300</c:v>
                </c:pt>
                <c:pt idx="238">
                  <c:v>19571900</c:v>
                </c:pt>
                <c:pt idx="239">
                  <c:v>19483300</c:v>
                </c:pt>
                <c:pt idx="240">
                  <c:v>19409900</c:v>
                </c:pt>
                <c:pt idx="241">
                  <c:v>19284100</c:v>
                </c:pt>
                <c:pt idx="242">
                  <c:v>19175700</c:v>
                </c:pt>
                <c:pt idx="243">
                  <c:v>19073900</c:v>
                </c:pt>
                <c:pt idx="244">
                  <c:v>18967000</c:v>
                </c:pt>
                <c:pt idx="245">
                  <c:v>18857400</c:v>
                </c:pt>
                <c:pt idx="246">
                  <c:v>18740700</c:v>
                </c:pt>
                <c:pt idx="247">
                  <c:v>18628500</c:v>
                </c:pt>
                <c:pt idx="248">
                  <c:v>18527800</c:v>
                </c:pt>
                <c:pt idx="249">
                  <c:v>18416900</c:v>
                </c:pt>
                <c:pt idx="250">
                  <c:v>18335500</c:v>
                </c:pt>
                <c:pt idx="251">
                  <c:v>18237300</c:v>
                </c:pt>
                <c:pt idx="252">
                  <c:v>18139600</c:v>
                </c:pt>
                <c:pt idx="253">
                  <c:v>18050500</c:v>
                </c:pt>
                <c:pt idx="254">
                  <c:v>17926900</c:v>
                </c:pt>
                <c:pt idx="255">
                  <c:v>17850800</c:v>
                </c:pt>
                <c:pt idx="256">
                  <c:v>17743700</c:v>
                </c:pt>
                <c:pt idx="257">
                  <c:v>17619100</c:v>
                </c:pt>
                <c:pt idx="258">
                  <c:v>17510200</c:v>
                </c:pt>
                <c:pt idx="259">
                  <c:v>17414200</c:v>
                </c:pt>
                <c:pt idx="260">
                  <c:v>17320000</c:v>
                </c:pt>
                <c:pt idx="261">
                  <c:v>17203200</c:v>
                </c:pt>
                <c:pt idx="262">
                  <c:v>17107600</c:v>
                </c:pt>
                <c:pt idx="263">
                  <c:v>17008900</c:v>
                </c:pt>
                <c:pt idx="264">
                  <c:v>16930900</c:v>
                </c:pt>
                <c:pt idx="265">
                  <c:v>16810100</c:v>
                </c:pt>
                <c:pt idx="266">
                  <c:v>16706100</c:v>
                </c:pt>
                <c:pt idx="267">
                  <c:v>16605500</c:v>
                </c:pt>
                <c:pt idx="268">
                  <c:v>16516400</c:v>
                </c:pt>
                <c:pt idx="269">
                  <c:v>16415000</c:v>
                </c:pt>
                <c:pt idx="270">
                  <c:v>16335200</c:v>
                </c:pt>
                <c:pt idx="271">
                  <c:v>16270700</c:v>
                </c:pt>
                <c:pt idx="272">
                  <c:v>16167200</c:v>
                </c:pt>
                <c:pt idx="273">
                  <c:v>16075000</c:v>
                </c:pt>
                <c:pt idx="274">
                  <c:v>16004700</c:v>
                </c:pt>
                <c:pt idx="275">
                  <c:v>15911500</c:v>
                </c:pt>
                <c:pt idx="276">
                  <c:v>15798600</c:v>
                </c:pt>
                <c:pt idx="277">
                  <c:v>15693300</c:v>
                </c:pt>
                <c:pt idx="278">
                  <c:v>15605100</c:v>
                </c:pt>
                <c:pt idx="279">
                  <c:v>15508000</c:v>
                </c:pt>
                <c:pt idx="280">
                  <c:v>15430600</c:v>
                </c:pt>
                <c:pt idx="281">
                  <c:v>15363700</c:v>
                </c:pt>
                <c:pt idx="282">
                  <c:v>15251200</c:v>
                </c:pt>
                <c:pt idx="283">
                  <c:v>15163900</c:v>
                </c:pt>
                <c:pt idx="284">
                  <c:v>15061300</c:v>
                </c:pt>
                <c:pt idx="285">
                  <c:v>14964800</c:v>
                </c:pt>
                <c:pt idx="286">
                  <c:v>14846300</c:v>
                </c:pt>
                <c:pt idx="287">
                  <c:v>14748300</c:v>
                </c:pt>
                <c:pt idx="288">
                  <c:v>14650000</c:v>
                </c:pt>
                <c:pt idx="289">
                  <c:v>14507700</c:v>
                </c:pt>
                <c:pt idx="290">
                  <c:v>14402500</c:v>
                </c:pt>
                <c:pt idx="291">
                  <c:v>14298600</c:v>
                </c:pt>
                <c:pt idx="292">
                  <c:v>14208500</c:v>
                </c:pt>
                <c:pt idx="293">
                  <c:v>14100100</c:v>
                </c:pt>
                <c:pt idx="294">
                  <c:v>13994300</c:v>
                </c:pt>
                <c:pt idx="295">
                  <c:v>13902400</c:v>
                </c:pt>
                <c:pt idx="296">
                  <c:v>13795100</c:v>
                </c:pt>
                <c:pt idx="297">
                  <c:v>13694900</c:v>
                </c:pt>
                <c:pt idx="298">
                  <c:v>13613500</c:v>
                </c:pt>
                <c:pt idx="299">
                  <c:v>13503700</c:v>
                </c:pt>
                <c:pt idx="300">
                  <c:v>13407700</c:v>
                </c:pt>
                <c:pt idx="301">
                  <c:v>13280700</c:v>
                </c:pt>
                <c:pt idx="302">
                  <c:v>13163800</c:v>
                </c:pt>
                <c:pt idx="303">
                  <c:v>13066300</c:v>
                </c:pt>
                <c:pt idx="304">
                  <c:v>12944000</c:v>
                </c:pt>
                <c:pt idx="305">
                  <c:v>12849900</c:v>
                </c:pt>
                <c:pt idx="306">
                  <c:v>12744000</c:v>
                </c:pt>
                <c:pt idx="307">
                  <c:v>12632000</c:v>
                </c:pt>
                <c:pt idx="308">
                  <c:v>12538900</c:v>
                </c:pt>
                <c:pt idx="309">
                  <c:v>12469800</c:v>
                </c:pt>
                <c:pt idx="310">
                  <c:v>12396100</c:v>
                </c:pt>
                <c:pt idx="311">
                  <c:v>12293200</c:v>
                </c:pt>
                <c:pt idx="312">
                  <c:v>12190100</c:v>
                </c:pt>
                <c:pt idx="313">
                  <c:v>12092800</c:v>
                </c:pt>
                <c:pt idx="314">
                  <c:v>11986600</c:v>
                </c:pt>
                <c:pt idx="315">
                  <c:v>11870000</c:v>
                </c:pt>
                <c:pt idx="316">
                  <c:v>11760100</c:v>
                </c:pt>
                <c:pt idx="317">
                  <c:v>11667100</c:v>
                </c:pt>
                <c:pt idx="318">
                  <c:v>11574600</c:v>
                </c:pt>
                <c:pt idx="319">
                  <c:v>11497900</c:v>
                </c:pt>
                <c:pt idx="320">
                  <c:v>11380000</c:v>
                </c:pt>
                <c:pt idx="321">
                  <c:v>11266700</c:v>
                </c:pt>
                <c:pt idx="322">
                  <c:v>11154100</c:v>
                </c:pt>
                <c:pt idx="323">
                  <c:v>11055800</c:v>
                </c:pt>
                <c:pt idx="324">
                  <c:v>10940600</c:v>
                </c:pt>
                <c:pt idx="325">
                  <c:v>10872000</c:v>
                </c:pt>
                <c:pt idx="326">
                  <c:v>10756700</c:v>
                </c:pt>
                <c:pt idx="327">
                  <c:v>10647700</c:v>
                </c:pt>
                <c:pt idx="328">
                  <c:v>10550400</c:v>
                </c:pt>
                <c:pt idx="329">
                  <c:v>10470600</c:v>
                </c:pt>
                <c:pt idx="330">
                  <c:v>10385300</c:v>
                </c:pt>
                <c:pt idx="331">
                  <c:v>10293500</c:v>
                </c:pt>
                <c:pt idx="332">
                  <c:v>10209300</c:v>
                </c:pt>
                <c:pt idx="333">
                  <c:v>10121900</c:v>
                </c:pt>
                <c:pt idx="334">
                  <c:v>10023300</c:v>
                </c:pt>
                <c:pt idx="335">
                  <c:v>9959520</c:v>
                </c:pt>
                <c:pt idx="336">
                  <c:v>9909520</c:v>
                </c:pt>
                <c:pt idx="337">
                  <c:v>9826490</c:v>
                </c:pt>
                <c:pt idx="338">
                  <c:v>9750710</c:v>
                </c:pt>
                <c:pt idx="339">
                  <c:v>9635200</c:v>
                </c:pt>
                <c:pt idx="340">
                  <c:v>9537270</c:v>
                </c:pt>
                <c:pt idx="341">
                  <c:v>9423920</c:v>
                </c:pt>
                <c:pt idx="342">
                  <c:v>9355470</c:v>
                </c:pt>
                <c:pt idx="343">
                  <c:v>9238730</c:v>
                </c:pt>
                <c:pt idx="344">
                  <c:v>9165150</c:v>
                </c:pt>
                <c:pt idx="345">
                  <c:v>9045660</c:v>
                </c:pt>
                <c:pt idx="346">
                  <c:v>8945570</c:v>
                </c:pt>
                <c:pt idx="347">
                  <c:v>8859610</c:v>
                </c:pt>
                <c:pt idx="348">
                  <c:v>8753590</c:v>
                </c:pt>
                <c:pt idx="349">
                  <c:v>8664390</c:v>
                </c:pt>
                <c:pt idx="350">
                  <c:v>8557170</c:v>
                </c:pt>
                <c:pt idx="351">
                  <c:v>8467670</c:v>
                </c:pt>
                <c:pt idx="352">
                  <c:v>8400280</c:v>
                </c:pt>
                <c:pt idx="353">
                  <c:v>8316230</c:v>
                </c:pt>
                <c:pt idx="354">
                  <c:v>8217930</c:v>
                </c:pt>
                <c:pt idx="355">
                  <c:v>8098960</c:v>
                </c:pt>
                <c:pt idx="356">
                  <c:v>8015470</c:v>
                </c:pt>
                <c:pt idx="357">
                  <c:v>7910490</c:v>
                </c:pt>
                <c:pt idx="358">
                  <c:v>7824760</c:v>
                </c:pt>
                <c:pt idx="359">
                  <c:v>7728030</c:v>
                </c:pt>
                <c:pt idx="360">
                  <c:v>7615210</c:v>
                </c:pt>
                <c:pt idx="361">
                  <c:v>7498780</c:v>
                </c:pt>
                <c:pt idx="362">
                  <c:v>7421280</c:v>
                </c:pt>
                <c:pt idx="363">
                  <c:v>7341440</c:v>
                </c:pt>
                <c:pt idx="364">
                  <c:v>7230870</c:v>
                </c:pt>
                <c:pt idx="365">
                  <c:v>7120400</c:v>
                </c:pt>
                <c:pt idx="366">
                  <c:v>7007050</c:v>
                </c:pt>
                <c:pt idx="367">
                  <c:v>6892970</c:v>
                </c:pt>
                <c:pt idx="368">
                  <c:v>6813490</c:v>
                </c:pt>
                <c:pt idx="369">
                  <c:v>6766740</c:v>
                </c:pt>
                <c:pt idx="370">
                  <c:v>6678940</c:v>
                </c:pt>
                <c:pt idx="371">
                  <c:v>6585700</c:v>
                </c:pt>
                <c:pt idx="372">
                  <c:v>6496410</c:v>
                </c:pt>
                <c:pt idx="373">
                  <c:v>6401110</c:v>
                </c:pt>
                <c:pt idx="374">
                  <c:v>6314190</c:v>
                </c:pt>
                <c:pt idx="375">
                  <c:v>6251400</c:v>
                </c:pt>
                <c:pt idx="376">
                  <c:v>6164680</c:v>
                </c:pt>
                <c:pt idx="377">
                  <c:v>6059860</c:v>
                </c:pt>
                <c:pt idx="378">
                  <c:v>5975200</c:v>
                </c:pt>
                <c:pt idx="379">
                  <c:v>5912500</c:v>
                </c:pt>
                <c:pt idx="380">
                  <c:v>5819880</c:v>
                </c:pt>
                <c:pt idx="381">
                  <c:v>5742130</c:v>
                </c:pt>
                <c:pt idx="382">
                  <c:v>5626920</c:v>
                </c:pt>
                <c:pt idx="383">
                  <c:v>5549830</c:v>
                </c:pt>
                <c:pt idx="384">
                  <c:v>5424730</c:v>
                </c:pt>
                <c:pt idx="385">
                  <c:v>5323530</c:v>
                </c:pt>
                <c:pt idx="386">
                  <c:v>5245080</c:v>
                </c:pt>
                <c:pt idx="387">
                  <c:v>5190850</c:v>
                </c:pt>
                <c:pt idx="388">
                  <c:v>5110610</c:v>
                </c:pt>
                <c:pt idx="389">
                  <c:v>5004440</c:v>
                </c:pt>
                <c:pt idx="390">
                  <c:v>4933690</c:v>
                </c:pt>
                <c:pt idx="391">
                  <c:v>4818500</c:v>
                </c:pt>
                <c:pt idx="392">
                  <c:v>4742160</c:v>
                </c:pt>
                <c:pt idx="393">
                  <c:v>4742160</c:v>
                </c:pt>
                <c:pt idx="394">
                  <c:v>4742160</c:v>
                </c:pt>
                <c:pt idx="395">
                  <c:v>4742160</c:v>
                </c:pt>
                <c:pt idx="396">
                  <c:v>4742160</c:v>
                </c:pt>
                <c:pt idx="397">
                  <c:v>4742160</c:v>
                </c:pt>
                <c:pt idx="398">
                  <c:v>4742160</c:v>
                </c:pt>
                <c:pt idx="399">
                  <c:v>4742160</c:v>
                </c:pt>
                <c:pt idx="400">
                  <c:v>4742160</c:v>
                </c:pt>
                <c:pt idx="401">
                  <c:v>4742160</c:v>
                </c:pt>
                <c:pt idx="402">
                  <c:v>4742160</c:v>
                </c:pt>
                <c:pt idx="403">
                  <c:v>4742160</c:v>
                </c:pt>
                <c:pt idx="404">
                  <c:v>4742160</c:v>
                </c:pt>
                <c:pt idx="405">
                  <c:v>4742160</c:v>
                </c:pt>
                <c:pt idx="406">
                  <c:v>4742160</c:v>
                </c:pt>
                <c:pt idx="407">
                  <c:v>4742160</c:v>
                </c:pt>
                <c:pt idx="408">
                  <c:v>4742160</c:v>
                </c:pt>
                <c:pt idx="409">
                  <c:v>4742160</c:v>
                </c:pt>
                <c:pt idx="410">
                  <c:v>4742160</c:v>
                </c:pt>
                <c:pt idx="411">
                  <c:v>4742160</c:v>
                </c:pt>
                <c:pt idx="412">
                  <c:v>4742160</c:v>
                </c:pt>
                <c:pt idx="413">
                  <c:v>4742160</c:v>
                </c:pt>
                <c:pt idx="414">
                  <c:v>4742160</c:v>
                </c:pt>
                <c:pt idx="415">
                  <c:v>4742160</c:v>
                </c:pt>
                <c:pt idx="416">
                  <c:v>4742160</c:v>
                </c:pt>
                <c:pt idx="417">
                  <c:v>4742160</c:v>
                </c:pt>
                <c:pt idx="418">
                  <c:v>4742160</c:v>
                </c:pt>
                <c:pt idx="419">
                  <c:v>4742160</c:v>
                </c:pt>
                <c:pt idx="420">
                  <c:v>4742160</c:v>
                </c:pt>
                <c:pt idx="421">
                  <c:v>4742160</c:v>
                </c:pt>
                <c:pt idx="422">
                  <c:v>4742160</c:v>
                </c:pt>
                <c:pt idx="423">
                  <c:v>4742160</c:v>
                </c:pt>
                <c:pt idx="424">
                  <c:v>4742160</c:v>
                </c:pt>
                <c:pt idx="425">
                  <c:v>4742160</c:v>
                </c:pt>
                <c:pt idx="426">
                  <c:v>4742160</c:v>
                </c:pt>
                <c:pt idx="427">
                  <c:v>4742160</c:v>
                </c:pt>
                <c:pt idx="428">
                  <c:v>4742160</c:v>
                </c:pt>
                <c:pt idx="429">
                  <c:v>4742160</c:v>
                </c:pt>
                <c:pt idx="430">
                  <c:v>4742160</c:v>
                </c:pt>
                <c:pt idx="431">
                  <c:v>4742160</c:v>
                </c:pt>
                <c:pt idx="432">
                  <c:v>4742160</c:v>
                </c:pt>
                <c:pt idx="433">
                  <c:v>4742160</c:v>
                </c:pt>
                <c:pt idx="434">
                  <c:v>4742160</c:v>
                </c:pt>
                <c:pt idx="435">
                  <c:v>4742160</c:v>
                </c:pt>
                <c:pt idx="436">
                  <c:v>4742160</c:v>
                </c:pt>
                <c:pt idx="437">
                  <c:v>4742160</c:v>
                </c:pt>
                <c:pt idx="438">
                  <c:v>4742160</c:v>
                </c:pt>
                <c:pt idx="439">
                  <c:v>4742160</c:v>
                </c:pt>
                <c:pt idx="440">
                  <c:v>4742160</c:v>
                </c:pt>
                <c:pt idx="441">
                  <c:v>4742160</c:v>
                </c:pt>
                <c:pt idx="442">
                  <c:v>4742160</c:v>
                </c:pt>
                <c:pt idx="443">
                  <c:v>4742160</c:v>
                </c:pt>
                <c:pt idx="444">
                  <c:v>4742160</c:v>
                </c:pt>
                <c:pt idx="445">
                  <c:v>4742160</c:v>
                </c:pt>
                <c:pt idx="446">
                  <c:v>4742160</c:v>
                </c:pt>
                <c:pt idx="447">
                  <c:v>4742160</c:v>
                </c:pt>
                <c:pt idx="448">
                  <c:v>4742160</c:v>
                </c:pt>
                <c:pt idx="449">
                  <c:v>4742160</c:v>
                </c:pt>
                <c:pt idx="450">
                  <c:v>4742160</c:v>
                </c:pt>
                <c:pt idx="451">
                  <c:v>4742160</c:v>
                </c:pt>
                <c:pt idx="452">
                  <c:v>4742160</c:v>
                </c:pt>
                <c:pt idx="453">
                  <c:v>4742160</c:v>
                </c:pt>
                <c:pt idx="454">
                  <c:v>4742160</c:v>
                </c:pt>
                <c:pt idx="455">
                  <c:v>4742160</c:v>
                </c:pt>
                <c:pt idx="456">
                  <c:v>4742160</c:v>
                </c:pt>
                <c:pt idx="457">
                  <c:v>4742160</c:v>
                </c:pt>
                <c:pt idx="458">
                  <c:v>4742160</c:v>
                </c:pt>
                <c:pt idx="459">
                  <c:v>4742160</c:v>
                </c:pt>
                <c:pt idx="460">
                  <c:v>4742160</c:v>
                </c:pt>
                <c:pt idx="461">
                  <c:v>4742160</c:v>
                </c:pt>
                <c:pt idx="462">
                  <c:v>4742160</c:v>
                </c:pt>
                <c:pt idx="463">
                  <c:v>4742160</c:v>
                </c:pt>
                <c:pt idx="464">
                  <c:v>4742160</c:v>
                </c:pt>
                <c:pt idx="465">
                  <c:v>4742160</c:v>
                </c:pt>
                <c:pt idx="466">
                  <c:v>4742160</c:v>
                </c:pt>
                <c:pt idx="467">
                  <c:v>4742160</c:v>
                </c:pt>
                <c:pt idx="468">
                  <c:v>4742160</c:v>
                </c:pt>
                <c:pt idx="469">
                  <c:v>4742160</c:v>
                </c:pt>
                <c:pt idx="470">
                  <c:v>4742160</c:v>
                </c:pt>
                <c:pt idx="471">
                  <c:v>4742160</c:v>
                </c:pt>
                <c:pt idx="472">
                  <c:v>4742160</c:v>
                </c:pt>
                <c:pt idx="473">
                  <c:v>4742160</c:v>
                </c:pt>
                <c:pt idx="474">
                  <c:v>4742160</c:v>
                </c:pt>
                <c:pt idx="475">
                  <c:v>4742160</c:v>
                </c:pt>
                <c:pt idx="476">
                  <c:v>4742160</c:v>
                </c:pt>
                <c:pt idx="477">
                  <c:v>4742160</c:v>
                </c:pt>
                <c:pt idx="478">
                  <c:v>4742160</c:v>
                </c:pt>
                <c:pt idx="479">
                  <c:v>4742160</c:v>
                </c:pt>
                <c:pt idx="480">
                  <c:v>4742160</c:v>
                </c:pt>
                <c:pt idx="481">
                  <c:v>4742160</c:v>
                </c:pt>
                <c:pt idx="482">
                  <c:v>4742160</c:v>
                </c:pt>
                <c:pt idx="483">
                  <c:v>4742160</c:v>
                </c:pt>
                <c:pt idx="484">
                  <c:v>4742160</c:v>
                </c:pt>
                <c:pt idx="485">
                  <c:v>4742160</c:v>
                </c:pt>
                <c:pt idx="486">
                  <c:v>4742160</c:v>
                </c:pt>
                <c:pt idx="487">
                  <c:v>4742160</c:v>
                </c:pt>
                <c:pt idx="488">
                  <c:v>4742160</c:v>
                </c:pt>
                <c:pt idx="489">
                  <c:v>4742160</c:v>
                </c:pt>
                <c:pt idx="490">
                  <c:v>4742160</c:v>
                </c:pt>
                <c:pt idx="491">
                  <c:v>4742160</c:v>
                </c:pt>
                <c:pt idx="492">
                  <c:v>4742160</c:v>
                </c:pt>
                <c:pt idx="493">
                  <c:v>4742160</c:v>
                </c:pt>
                <c:pt idx="494">
                  <c:v>4742160</c:v>
                </c:pt>
                <c:pt idx="495">
                  <c:v>4742160</c:v>
                </c:pt>
                <c:pt idx="496">
                  <c:v>4742160</c:v>
                </c:pt>
                <c:pt idx="497">
                  <c:v>4742160</c:v>
                </c:pt>
                <c:pt idx="498">
                  <c:v>4742160</c:v>
                </c:pt>
                <c:pt idx="499">
                  <c:v>4742160</c:v>
                </c:pt>
                <c:pt idx="500">
                  <c:v>4742160</c:v>
                </c:pt>
                <c:pt idx="501">
                  <c:v>4742160</c:v>
                </c:pt>
                <c:pt idx="502">
                  <c:v>4742160</c:v>
                </c:pt>
                <c:pt idx="503">
                  <c:v>4742160</c:v>
                </c:pt>
                <c:pt idx="504">
                  <c:v>4742160</c:v>
                </c:pt>
                <c:pt idx="505">
                  <c:v>4742160</c:v>
                </c:pt>
                <c:pt idx="506">
                  <c:v>4742160</c:v>
                </c:pt>
                <c:pt idx="507">
                  <c:v>4742160</c:v>
                </c:pt>
                <c:pt idx="508">
                  <c:v>4742160</c:v>
                </c:pt>
                <c:pt idx="509">
                  <c:v>4742160</c:v>
                </c:pt>
                <c:pt idx="510">
                  <c:v>4742160</c:v>
                </c:pt>
                <c:pt idx="511">
                  <c:v>4742160</c:v>
                </c:pt>
                <c:pt idx="512">
                  <c:v>4742160</c:v>
                </c:pt>
                <c:pt idx="513">
                  <c:v>4742160</c:v>
                </c:pt>
                <c:pt idx="514">
                  <c:v>4742160</c:v>
                </c:pt>
                <c:pt idx="515">
                  <c:v>4742160</c:v>
                </c:pt>
                <c:pt idx="516">
                  <c:v>4742160</c:v>
                </c:pt>
                <c:pt idx="517">
                  <c:v>4742160</c:v>
                </c:pt>
                <c:pt idx="518">
                  <c:v>4742160</c:v>
                </c:pt>
                <c:pt idx="519">
                  <c:v>4742160</c:v>
                </c:pt>
                <c:pt idx="520">
                  <c:v>4742160</c:v>
                </c:pt>
                <c:pt idx="521">
                  <c:v>4742160</c:v>
                </c:pt>
                <c:pt idx="522">
                  <c:v>4742160</c:v>
                </c:pt>
                <c:pt idx="523">
                  <c:v>4742160</c:v>
                </c:pt>
                <c:pt idx="524">
                  <c:v>4742160</c:v>
                </c:pt>
                <c:pt idx="525">
                  <c:v>4742160</c:v>
                </c:pt>
                <c:pt idx="526">
                  <c:v>4742160</c:v>
                </c:pt>
                <c:pt idx="527">
                  <c:v>4742160</c:v>
                </c:pt>
                <c:pt idx="528">
                  <c:v>4742160</c:v>
                </c:pt>
                <c:pt idx="529">
                  <c:v>4742160</c:v>
                </c:pt>
                <c:pt idx="530">
                  <c:v>4742160</c:v>
                </c:pt>
                <c:pt idx="531">
                  <c:v>4742160</c:v>
                </c:pt>
                <c:pt idx="532">
                  <c:v>4742160</c:v>
                </c:pt>
                <c:pt idx="533">
                  <c:v>4742160</c:v>
                </c:pt>
                <c:pt idx="534">
                  <c:v>4742160</c:v>
                </c:pt>
                <c:pt idx="535">
                  <c:v>4742160</c:v>
                </c:pt>
                <c:pt idx="536">
                  <c:v>4742160</c:v>
                </c:pt>
                <c:pt idx="537">
                  <c:v>4742160</c:v>
                </c:pt>
                <c:pt idx="538">
                  <c:v>4742160</c:v>
                </c:pt>
                <c:pt idx="539">
                  <c:v>4742160</c:v>
                </c:pt>
                <c:pt idx="540">
                  <c:v>4742160</c:v>
                </c:pt>
                <c:pt idx="541">
                  <c:v>4742160</c:v>
                </c:pt>
                <c:pt idx="542">
                  <c:v>4742160</c:v>
                </c:pt>
                <c:pt idx="543">
                  <c:v>4742160</c:v>
                </c:pt>
                <c:pt idx="544">
                  <c:v>4742160</c:v>
                </c:pt>
                <c:pt idx="545">
                  <c:v>4742160</c:v>
                </c:pt>
                <c:pt idx="546">
                  <c:v>4742160</c:v>
                </c:pt>
                <c:pt idx="547">
                  <c:v>4742160</c:v>
                </c:pt>
                <c:pt idx="548">
                  <c:v>4742160</c:v>
                </c:pt>
                <c:pt idx="549">
                  <c:v>4742160</c:v>
                </c:pt>
                <c:pt idx="550">
                  <c:v>4742160</c:v>
                </c:pt>
                <c:pt idx="551">
                  <c:v>4742160</c:v>
                </c:pt>
                <c:pt idx="552">
                  <c:v>4742160</c:v>
                </c:pt>
                <c:pt idx="553">
                  <c:v>4742160</c:v>
                </c:pt>
                <c:pt idx="554">
                  <c:v>4742160</c:v>
                </c:pt>
                <c:pt idx="555">
                  <c:v>4742160</c:v>
                </c:pt>
                <c:pt idx="556">
                  <c:v>4742160</c:v>
                </c:pt>
                <c:pt idx="557">
                  <c:v>4742160</c:v>
                </c:pt>
                <c:pt idx="558">
                  <c:v>4742160</c:v>
                </c:pt>
                <c:pt idx="559">
                  <c:v>4742160</c:v>
                </c:pt>
                <c:pt idx="560">
                  <c:v>4742160</c:v>
                </c:pt>
                <c:pt idx="561">
                  <c:v>4742160</c:v>
                </c:pt>
                <c:pt idx="562">
                  <c:v>4742160</c:v>
                </c:pt>
                <c:pt idx="563">
                  <c:v>4742160</c:v>
                </c:pt>
                <c:pt idx="564">
                  <c:v>4742160</c:v>
                </c:pt>
                <c:pt idx="565">
                  <c:v>4742160</c:v>
                </c:pt>
                <c:pt idx="566">
                  <c:v>4742160</c:v>
                </c:pt>
                <c:pt idx="567">
                  <c:v>4742160</c:v>
                </c:pt>
                <c:pt idx="568">
                  <c:v>4742160</c:v>
                </c:pt>
                <c:pt idx="569">
                  <c:v>4742160</c:v>
                </c:pt>
                <c:pt idx="570">
                  <c:v>4742160</c:v>
                </c:pt>
                <c:pt idx="571">
                  <c:v>4742160</c:v>
                </c:pt>
                <c:pt idx="572">
                  <c:v>4742160</c:v>
                </c:pt>
                <c:pt idx="573">
                  <c:v>4742160</c:v>
                </c:pt>
                <c:pt idx="574">
                  <c:v>4742160</c:v>
                </c:pt>
                <c:pt idx="575">
                  <c:v>4742160</c:v>
                </c:pt>
                <c:pt idx="576">
                  <c:v>4742160</c:v>
                </c:pt>
                <c:pt idx="577">
                  <c:v>4742160</c:v>
                </c:pt>
                <c:pt idx="578">
                  <c:v>4742160</c:v>
                </c:pt>
                <c:pt idx="579">
                  <c:v>4742160</c:v>
                </c:pt>
                <c:pt idx="580">
                  <c:v>4742160</c:v>
                </c:pt>
                <c:pt idx="581">
                  <c:v>4742160</c:v>
                </c:pt>
                <c:pt idx="582">
                  <c:v>4742160</c:v>
                </c:pt>
                <c:pt idx="583">
                  <c:v>4742160</c:v>
                </c:pt>
                <c:pt idx="584">
                  <c:v>4742160</c:v>
                </c:pt>
                <c:pt idx="585">
                  <c:v>4742160</c:v>
                </c:pt>
                <c:pt idx="586">
                  <c:v>4742160</c:v>
                </c:pt>
                <c:pt idx="587">
                  <c:v>4742160</c:v>
                </c:pt>
                <c:pt idx="588">
                  <c:v>4739950</c:v>
                </c:pt>
                <c:pt idx="589">
                  <c:v>4715200</c:v>
                </c:pt>
                <c:pt idx="590">
                  <c:v>4704020</c:v>
                </c:pt>
                <c:pt idx="591">
                  <c:v>4688410</c:v>
                </c:pt>
                <c:pt idx="592">
                  <c:v>4658460</c:v>
                </c:pt>
                <c:pt idx="593">
                  <c:v>4639480</c:v>
                </c:pt>
                <c:pt idx="594">
                  <c:v>4628830</c:v>
                </c:pt>
                <c:pt idx="595">
                  <c:v>4617330</c:v>
                </c:pt>
                <c:pt idx="596">
                  <c:v>4606050</c:v>
                </c:pt>
                <c:pt idx="597">
                  <c:v>4590230</c:v>
                </c:pt>
                <c:pt idx="598">
                  <c:v>4577910</c:v>
                </c:pt>
                <c:pt idx="599">
                  <c:v>4560800</c:v>
                </c:pt>
                <c:pt idx="600">
                  <c:v>4544200</c:v>
                </c:pt>
                <c:pt idx="601">
                  <c:v>4520530</c:v>
                </c:pt>
                <c:pt idx="602">
                  <c:v>4507560</c:v>
                </c:pt>
                <c:pt idx="603">
                  <c:v>4496810</c:v>
                </c:pt>
                <c:pt idx="604">
                  <c:v>4463980</c:v>
                </c:pt>
                <c:pt idx="605">
                  <c:v>4448040</c:v>
                </c:pt>
                <c:pt idx="606">
                  <c:v>4430490</c:v>
                </c:pt>
                <c:pt idx="607">
                  <c:v>4416720</c:v>
                </c:pt>
                <c:pt idx="608">
                  <c:v>4402690</c:v>
                </c:pt>
                <c:pt idx="609">
                  <c:v>4391650</c:v>
                </c:pt>
                <c:pt idx="610">
                  <c:v>4379020</c:v>
                </c:pt>
                <c:pt idx="611">
                  <c:v>4369350</c:v>
                </c:pt>
                <c:pt idx="612">
                  <c:v>4358540</c:v>
                </c:pt>
                <c:pt idx="613">
                  <c:v>4342700</c:v>
                </c:pt>
                <c:pt idx="614">
                  <c:v>4323800</c:v>
                </c:pt>
                <c:pt idx="615">
                  <c:v>4306120</c:v>
                </c:pt>
                <c:pt idx="616">
                  <c:v>4296510</c:v>
                </c:pt>
                <c:pt idx="617">
                  <c:v>4273690</c:v>
                </c:pt>
                <c:pt idx="618">
                  <c:v>4260920</c:v>
                </c:pt>
                <c:pt idx="619">
                  <c:v>4253680</c:v>
                </c:pt>
                <c:pt idx="620">
                  <c:v>4233800</c:v>
                </c:pt>
                <c:pt idx="621">
                  <c:v>4221120</c:v>
                </c:pt>
                <c:pt idx="622">
                  <c:v>4203380</c:v>
                </c:pt>
                <c:pt idx="623">
                  <c:v>4190830</c:v>
                </c:pt>
                <c:pt idx="624">
                  <c:v>4177340</c:v>
                </c:pt>
                <c:pt idx="625">
                  <c:v>4163860</c:v>
                </c:pt>
                <c:pt idx="626">
                  <c:v>4146610</c:v>
                </c:pt>
                <c:pt idx="627">
                  <c:v>4133550</c:v>
                </c:pt>
                <c:pt idx="628">
                  <c:v>4114550</c:v>
                </c:pt>
                <c:pt idx="629">
                  <c:v>4099470</c:v>
                </c:pt>
                <c:pt idx="630">
                  <c:v>4089650</c:v>
                </c:pt>
                <c:pt idx="631">
                  <c:v>4079990</c:v>
                </c:pt>
                <c:pt idx="632">
                  <c:v>4071010</c:v>
                </c:pt>
                <c:pt idx="633">
                  <c:v>4057640</c:v>
                </c:pt>
                <c:pt idx="634">
                  <c:v>4039530</c:v>
                </c:pt>
                <c:pt idx="635">
                  <c:v>4022030</c:v>
                </c:pt>
                <c:pt idx="636">
                  <c:v>4010500</c:v>
                </c:pt>
                <c:pt idx="637">
                  <c:v>4000070</c:v>
                </c:pt>
                <c:pt idx="638">
                  <c:v>3978440</c:v>
                </c:pt>
                <c:pt idx="639">
                  <c:v>3962130</c:v>
                </c:pt>
                <c:pt idx="640">
                  <c:v>3951270</c:v>
                </c:pt>
                <c:pt idx="641">
                  <c:v>3939820</c:v>
                </c:pt>
                <c:pt idx="642">
                  <c:v>3927140</c:v>
                </c:pt>
                <c:pt idx="643">
                  <c:v>3917760</c:v>
                </c:pt>
                <c:pt idx="644">
                  <c:v>3902800</c:v>
                </c:pt>
                <c:pt idx="645">
                  <c:v>3887250</c:v>
                </c:pt>
                <c:pt idx="646">
                  <c:v>3875180</c:v>
                </c:pt>
                <c:pt idx="647">
                  <c:v>3860020</c:v>
                </c:pt>
                <c:pt idx="648">
                  <c:v>3848900</c:v>
                </c:pt>
                <c:pt idx="649">
                  <c:v>3832660</c:v>
                </c:pt>
                <c:pt idx="650">
                  <c:v>3810740</c:v>
                </c:pt>
                <c:pt idx="651">
                  <c:v>3800040</c:v>
                </c:pt>
                <c:pt idx="652">
                  <c:v>3776200</c:v>
                </c:pt>
                <c:pt idx="653">
                  <c:v>3760500</c:v>
                </c:pt>
                <c:pt idx="654">
                  <c:v>3745570</c:v>
                </c:pt>
                <c:pt idx="655">
                  <c:v>3725890</c:v>
                </c:pt>
                <c:pt idx="656">
                  <c:v>3715350</c:v>
                </c:pt>
                <c:pt idx="657">
                  <c:v>3704280</c:v>
                </c:pt>
                <c:pt idx="658">
                  <c:v>3690670</c:v>
                </c:pt>
                <c:pt idx="659">
                  <c:v>3680760</c:v>
                </c:pt>
                <c:pt idx="660">
                  <c:v>3664770</c:v>
                </c:pt>
                <c:pt idx="661">
                  <c:v>3637340</c:v>
                </c:pt>
                <c:pt idx="662">
                  <c:v>3622470</c:v>
                </c:pt>
                <c:pt idx="663">
                  <c:v>3611340</c:v>
                </c:pt>
                <c:pt idx="664">
                  <c:v>3592820</c:v>
                </c:pt>
                <c:pt idx="665">
                  <c:v>3571440</c:v>
                </c:pt>
                <c:pt idx="666">
                  <c:v>3559810</c:v>
                </c:pt>
                <c:pt idx="667">
                  <c:v>3549110</c:v>
                </c:pt>
                <c:pt idx="668">
                  <c:v>3531550</c:v>
                </c:pt>
                <c:pt idx="669">
                  <c:v>3517370</c:v>
                </c:pt>
                <c:pt idx="670">
                  <c:v>3498260</c:v>
                </c:pt>
                <c:pt idx="671">
                  <c:v>3484500</c:v>
                </c:pt>
                <c:pt idx="672">
                  <c:v>3473550</c:v>
                </c:pt>
                <c:pt idx="673">
                  <c:v>3463010</c:v>
                </c:pt>
                <c:pt idx="674">
                  <c:v>3451400</c:v>
                </c:pt>
                <c:pt idx="675">
                  <c:v>3440320</c:v>
                </c:pt>
                <c:pt idx="676">
                  <c:v>3430380</c:v>
                </c:pt>
                <c:pt idx="677">
                  <c:v>3418660</c:v>
                </c:pt>
                <c:pt idx="678">
                  <c:v>3401260</c:v>
                </c:pt>
                <c:pt idx="679">
                  <c:v>3387560</c:v>
                </c:pt>
                <c:pt idx="680">
                  <c:v>3376170</c:v>
                </c:pt>
                <c:pt idx="681">
                  <c:v>3364610</c:v>
                </c:pt>
                <c:pt idx="682">
                  <c:v>3353150</c:v>
                </c:pt>
                <c:pt idx="683">
                  <c:v>3332470</c:v>
                </c:pt>
                <c:pt idx="684">
                  <c:v>3303740</c:v>
                </c:pt>
                <c:pt idx="685">
                  <c:v>3294450</c:v>
                </c:pt>
                <c:pt idx="686">
                  <c:v>3277600</c:v>
                </c:pt>
                <c:pt idx="687">
                  <c:v>3265270</c:v>
                </c:pt>
                <c:pt idx="688">
                  <c:v>3255240</c:v>
                </c:pt>
                <c:pt idx="689">
                  <c:v>3226900</c:v>
                </c:pt>
                <c:pt idx="690">
                  <c:v>3217960</c:v>
                </c:pt>
                <c:pt idx="691">
                  <c:v>3208270</c:v>
                </c:pt>
                <c:pt idx="692">
                  <c:v>3196430</c:v>
                </c:pt>
                <c:pt idx="693">
                  <c:v>3180350</c:v>
                </c:pt>
                <c:pt idx="694">
                  <c:v>3167010</c:v>
                </c:pt>
                <c:pt idx="695">
                  <c:v>3151910</c:v>
                </c:pt>
                <c:pt idx="696">
                  <c:v>3138540</c:v>
                </c:pt>
                <c:pt idx="697">
                  <c:v>3118050</c:v>
                </c:pt>
                <c:pt idx="698">
                  <c:v>3099900</c:v>
                </c:pt>
                <c:pt idx="699">
                  <c:v>3085710</c:v>
                </c:pt>
                <c:pt idx="700">
                  <c:v>3071410</c:v>
                </c:pt>
                <c:pt idx="701">
                  <c:v>3060100</c:v>
                </c:pt>
                <c:pt idx="702">
                  <c:v>3050730</c:v>
                </c:pt>
                <c:pt idx="703">
                  <c:v>3035340</c:v>
                </c:pt>
                <c:pt idx="704">
                  <c:v>3019260</c:v>
                </c:pt>
                <c:pt idx="705">
                  <c:v>3001040</c:v>
                </c:pt>
                <c:pt idx="706">
                  <c:v>2991910</c:v>
                </c:pt>
                <c:pt idx="707">
                  <c:v>2981700</c:v>
                </c:pt>
                <c:pt idx="708">
                  <c:v>2966270</c:v>
                </c:pt>
                <c:pt idx="709">
                  <c:v>2952140</c:v>
                </c:pt>
                <c:pt idx="710">
                  <c:v>2941980</c:v>
                </c:pt>
                <c:pt idx="711">
                  <c:v>2929740</c:v>
                </c:pt>
                <c:pt idx="712">
                  <c:v>2918240</c:v>
                </c:pt>
                <c:pt idx="713">
                  <c:v>2903970</c:v>
                </c:pt>
                <c:pt idx="714">
                  <c:v>2889220</c:v>
                </c:pt>
                <c:pt idx="715">
                  <c:v>2875190</c:v>
                </c:pt>
                <c:pt idx="716">
                  <c:v>2859490</c:v>
                </c:pt>
                <c:pt idx="717">
                  <c:v>2837900</c:v>
                </c:pt>
                <c:pt idx="718">
                  <c:v>2826230</c:v>
                </c:pt>
                <c:pt idx="719">
                  <c:v>2814780</c:v>
                </c:pt>
                <c:pt idx="720">
                  <c:v>2796570</c:v>
                </c:pt>
                <c:pt idx="721">
                  <c:v>2777590</c:v>
                </c:pt>
                <c:pt idx="722">
                  <c:v>2762440</c:v>
                </c:pt>
                <c:pt idx="723">
                  <c:v>2744590</c:v>
                </c:pt>
                <c:pt idx="724">
                  <c:v>2730570</c:v>
                </c:pt>
                <c:pt idx="725">
                  <c:v>2718590</c:v>
                </c:pt>
                <c:pt idx="726">
                  <c:v>2707320</c:v>
                </c:pt>
                <c:pt idx="727">
                  <c:v>2696340</c:v>
                </c:pt>
                <c:pt idx="728">
                  <c:v>2684660</c:v>
                </c:pt>
                <c:pt idx="729">
                  <c:v>2674510</c:v>
                </c:pt>
                <c:pt idx="730">
                  <c:v>2664230</c:v>
                </c:pt>
                <c:pt idx="731">
                  <c:v>2650750</c:v>
                </c:pt>
                <c:pt idx="732">
                  <c:v>2640410</c:v>
                </c:pt>
                <c:pt idx="733">
                  <c:v>2625390</c:v>
                </c:pt>
                <c:pt idx="734">
                  <c:v>2614520</c:v>
                </c:pt>
                <c:pt idx="735">
                  <c:v>2604130</c:v>
                </c:pt>
                <c:pt idx="736">
                  <c:v>2590480</c:v>
                </c:pt>
                <c:pt idx="737">
                  <c:v>2577590</c:v>
                </c:pt>
                <c:pt idx="738">
                  <c:v>2556900</c:v>
                </c:pt>
                <c:pt idx="739">
                  <c:v>2543300</c:v>
                </c:pt>
                <c:pt idx="740">
                  <c:v>2529350</c:v>
                </c:pt>
                <c:pt idx="741">
                  <c:v>2512270</c:v>
                </c:pt>
                <c:pt idx="742">
                  <c:v>2500770</c:v>
                </c:pt>
                <c:pt idx="743">
                  <c:v>2481160</c:v>
                </c:pt>
                <c:pt idx="744">
                  <c:v>2468700</c:v>
                </c:pt>
                <c:pt idx="745">
                  <c:v>2446620</c:v>
                </c:pt>
                <c:pt idx="746">
                  <c:v>2433410</c:v>
                </c:pt>
                <c:pt idx="747">
                  <c:v>2419180</c:v>
                </c:pt>
                <c:pt idx="748">
                  <c:v>2404260</c:v>
                </c:pt>
                <c:pt idx="749">
                  <c:v>2392330</c:v>
                </c:pt>
                <c:pt idx="750">
                  <c:v>2379490</c:v>
                </c:pt>
                <c:pt idx="751">
                  <c:v>2368000</c:v>
                </c:pt>
                <c:pt idx="752">
                  <c:v>2355400</c:v>
                </c:pt>
                <c:pt idx="753">
                  <c:v>2339560</c:v>
                </c:pt>
                <c:pt idx="754">
                  <c:v>2322900</c:v>
                </c:pt>
                <c:pt idx="755">
                  <c:v>2309210</c:v>
                </c:pt>
                <c:pt idx="756">
                  <c:v>2295680</c:v>
                </c:pt>
                <c:pt idx="757">
                  <c:v>2284890</c:v>
                </c:pt>
                <c:pt idx="758">
                  <c:v>2271140</c:v>
                </c:pt>
                <c:pt idx="759">
                  <c:v>2258110</c:v>
                </c:pt>
                <c:pt idx="760">
                  <c:v>2240580</c:v>
                </c:pt>
                <c:pt idx="761">
                  <c:v>2228790</c:v>
                </c:pt>
                <c:pt idx="762">
                  <c:v>2188150</c:v>
                </c:pt>
                <c:pt idx="763">
                  <c:v>2169590</c:v>
                </c:pt>
                <c:pt idx="764">
                  <c:v>2155470</c:v>
                </c:pt>
                <c:pt idx="765">
                  <c:v>2136710</c:v>
                </c:pt>
                <c:pt idx="766">
                  <c:v>2118140</c:v>
                </c:pt>
                <c:pt idx="767">
                  <c:v>2105870</c:v>
                </c:pt>
                <c:pt idx="768">
                  <c:v>2093040</c:v>
                </c:pt>
                <c:pt idx="769">
                  <c:v>2084030</c:v>
                </c:pt>
                <c:pt idx="770">
                  <c:v>2073100</c:v>
                </c:pt>
                <c:pt idx="771">
                  <c:v>2061980</c:v>
                </c:pt>
                <c:pt idx="772">
                  <c:v>2046700</c:v>
                </c:pt>
                <c:pt idx="773">
                  <c:v>2035190</c:v>
                </c:pt>
                <c:pt idx="774">
                  <c:v>2014140</c:v>
                </c:pt>
                <c:pt idx="775">
                  <c:v>2004100</c:v>
                </c:pt>
                <c:pt idx="776">
                  <c:v>1994050</c:v>
                </c:pt>
                <c:pt idx="777">
                  <c:v>1975430</c:v>
                </c:pt>
                <c:pt idx="778">
                  <c:v>1954570</c:v>
                </c:pt>
                <c:pt idx="779">
                  <c:v>1932360</c:v>
                </c:pt>
                <c:pt idx="780">
                  <c:v>1925460</c:v>
                </c:pt>
                <c:pt idx="781">
                  <c:v>1915450</c:v>
                </c:pt>
                <c:pt idx="782">
                  <c:v>1904320</c:v>
                </c:pt>
                <c:pt idx="783">
                  <c:v>1889170</c:v>
                </c:pt>
                <c:pt idx="784">
                  <c:v>1873890</c:v>
                </c:pt>
                <c:pt idx="785">
                  <c:v>1866870</c:v>
                </c:pt>
                <c:pt idx="786">
                  <c:v>1866870</c:v>
                </c:pt>
                <c:pt idx="787">
                  <c:v>1866870</c:v>
                </c:pt>
                <c:pt idx="788">
                  <c:v>1866870</c:v>
                </c:pt>
                <c:pt idx="789">
                  <c:v>1866870</c:v>
                </c:pt>
                <c:pt idx="790">
                  <c:v>1866870</c:v>
                </c:pt>
                <c:pt idx="791">
                  <c:v>1866870</c:v>
                </c:pt>
                <c:pt idx="792">
                  <c:v>1866870</c:v>
                </c:pt>
                <c:pt idx="793">
                  <c:v>1866870</c:v>
                </c:pt>
                <c:pt idx="794">
                  <c:v>1866870</c:v>
                </c:pt>
                <c:pt idx="795">
                  <c:v>1866870</c:v>
                </c:pt>
                <c:pt idx="796">
                  <c:v>1866870</c:v>
                </c:pt>
                <c:pt idx="797">
                  <c:v>1866870</c:v>
                </c:pt>
                <c:pt idx="798">
                  <c:v>1866870</c:v>
                </c:pt>
                <c:pt idx="799">
                  <c:v>1866870</c:v>
                </c:pt>
                <c:pt idx="800">
                  <c:v>1866870</c:v>
                </c:pt>
                <c:pt idx="801">
                  <c:v>1866870</c:v>
                </c:pt>
                <c:pt idx="802">
                  <c:v>1866870</c:v>
                </c:pt>
                <c:pt idx="803">
                  <c:v>1866870</c:v>
                </c:pt>
                <c:pt idx="804">
                  <c:v>1866870</c:v>
                </c:pt>
                <c:pt idx="805">
                  <c:v>1866870</c:v>
                </c:pt>
                <c:pt idx="806">
                  <c:v>1866870</c:v>
                </c:pt>
                <c:pt idx="807">
                  <c:v>1866870</c:v>
                </c:pt>
                <c:pt idx="808">
                  <c:v>1866870</c:v>
                </c:pt>
                <c:pt idx="809">
                  <c:v>1866870</c:v>
                </c:pt>
                <c:pt idx="810">
                  <c:v>1866870</c:v>
                </c:pt>
                <c:pt idx="811">
                  <c:v>1866870</c:v>
                </c:pt>
                <c:pt idx="812">
                  <c:v>1866870</c:v>
                </c:pt>
                <c:pt idx="813">
                  <c:v>1866870</c:v>
                </c:pt>
                <c:pt idx="814">
                  <c:v>1866870</c:v>
                </c:pt>
                <c:pt idx="815">
                  <c:v>1866870</c:v>
                </c:pt>
                <c:pt idx="816">
                  <c:v>1866870</c:v>
                </c:pt>
                <c:pt idx="817">
                  <c:v>1866870</c:v>
                </c:pt>
                <c:pt idx="818">
                  <c:v>1866870</c:v>
                </c:pt>
                <c:pt idx="819">
                  <c:v>1866870</c:v>
                </c:pt>
                <c:pt idx="820">
                  <c:v>1866870</c:v>
                </c:pt>
                <c:pt idx="821">
                  <c:v>1866870</c:v>
                </c:pt>
                <c:pt idx="822">
                  <c:v>1866870</c:v>
                </c:pt>
                <c:pt idx="823">
                  <c:v>1866870</c:v>
                </c:pt>
                <c:pt idx="824">
                  <c:v>1866870</c:v>
                </c:pt>
                <c:pt idx="825">
                  <c:v>1866870</c:v>
                </c:pt>
                <c:pt idx="826">
                  <c:v>1866870</c:v>
                </c:pt>
                <c:pt idx="827">
                  <c:v>1866870</c:v>
                </c:pt>
                <c:pt idx="828">
                  <c:v>1866870</c:v>
                </c:pt>
                <c:pt idx="829">
                  <c:v>1866870</c:v>
                </c:pt>
                <c:pt idx="830">
                  <c:v>1866870</c:v>
                </c:pt>
                <c:pt idx="831">
                  <c:v>1866870</c:v>
                </c:pt>
                <c:pt idx="832">
                  <c:v>1866870</c:v>
                </c:pt>
                <c:pt idx="833">
                  <c:v>1866870</c:v>
                </c:pt>
                <c:pt idx="834">
                  <c:v>1866870</c:v>
                </c:pt>
                <c:pt idx="835">
                  <c:v>1866870</c:v>
                </c:pt>
                <c:pt idx="836">
                  <c:v>1866870</c:v>
                </c:pt>
                <c:pt idx="837">
                  <c:v>1866870</c:v>
                </c:pt>
                <c:pt idx="838">
                  <c:v>1866870</c:v>
                </c:pt>
                <c:pt idx="839">
                  <c:v>1866870</c:v>
                </c:pt>
                <c:pt idx="840">
                  <c:v>1866870</c:v>
                </c:pt>
                <c:pt idx="841">
                  <c:v>1866870</c:v>
                </c:pt>
                <c:pt idx="842">
                  <c:v>1866870</c:v>
                </c:pt>
                <c:pt idx="843">
                  <c:v>1866870</c:v>
                </c:pt>
                <c:pt idx="844">
                  <c:v>1866870</c:v>
                </c:pt>
                <c:pt idx="845">
                  <c:v>1866870</c:v>
                </c:pt>
                <c:pt idx="846">
                  <c:v>1866870</c:v>
                </c:pt>
                <c:pt idx="847">
                  <c:v>1866870</c:v>
                </c:pt>
                <c:pt idx="848">
                  <c:v>1866870</c:v>
                </c:pt>
                <c:pt idx="849">
                  <c:v>1866870</c:v>
                </c:pt>
                <c:pt idx="850">
                  <c:v>1866870</c:v>
                </c:pt>
                <c:pt idx="851">
                  <c:v>1866870</c:v>
                </c:pt>
                <c:pt idx="852">
                  <c:v>1866870</c:v>
                </c:pt>
                <c:pt idx="853">
                  <c:v>1866870</c:v>
                </c:pt>
                <c:pt idx="854">
                  <c:v>1866870</c:v>
                </c:pt>
                <c:pt idx="855">
                  <c:v>1866870</c:v>
                </c:pt>
                <c:pt idx="856">
                  <c:v>1866870</c:v>
                </c:pt>
                <c:pt idx="857">
                  <c:v>1866870</c:v>
                </c:pt>
                <c:pt idx="858">
                  <c:v>1866870</c:v>
                </c:pt>
                <c:pt idx="859">
                  <c:v>1866870</c:v>
                </c:pt>
                <c:pt idx="860">
                  <c:v>1866870</c:v>
                </c:pt>
                <c:pt idx="861">
                  <c:v>1866870</c:v>
                </c:pt>
                <c:pt idx="862">
                  <c:v>1866870</c:v>
                </c:pt>
                <c:pt idx="863">
                  <c:v>1866870</c:v>
                </c:pt>
                <c:pt idx="864">
                  <c:v>1866870</c:v>
                </c:pt>
                <c:pt idx="865">
                  <c:v>1866870</c:v>
                </c:pt>
                <c:pt idx="866">
                  <c:v>1866870</c:v>
                </c:pt>
                <c:pt idx="867">
                  <c:v>1866870</c:v>
                </c:pt>
                <c:pt idx="868">
                  <c:v>1866870</c:v>
                </c:pt>
                <c:pt idx="869">
                  <c:v>1866870</c:v>
                </c:pt>
                <c:pt idx="870">
                  <c:v>1866870</c:v>
                </c:pt>
                <c:pt idx="871">
                  <c:v>1866870</c:v>
                </c:pt>
                <c:pt idx="872">
                  <c:v>1866870</c:v>
                </c:pt>
                <c:pt idx="873">
                  <c:v>1866870</c:v>
                </c:pt>
                <c:pt idx="874">
                  <c:v>1866870</c:v>
                </c:pt>
                <c:pt idx="875">
                  <c:v>1866870</c:v>
                </c:pt>
                <c:pt idx="876">
                  <c:v>1866870</c:v>
                </c:pt>
                <c:pt idx="877">
                  <c:v>1866870</c:v>
                </c:pt>
                <c:pt idx="878">
                  <c:v>1866870</c:v>
                </c:pt>
                <c:pt idx="879">
                  <c:v>1866870</c:v>
                </c:pt>
                <c:pt idx="880">
                  <c:v>1866870</c:v>
                </c:pt>
                <c:pt idx="881">
                  <c:v>1866870</c:v>
                </c:pt>
                <c:pt idx="882">
                  <c:v>1866870</c:v>
                </c:pt>
                <c:pt idx="883">
                  <c:v>1866870</c:v>
                </c:pt>
                <c:pt idx="884">
                  <c:v>1866870</c:v>
                </c:pt>
                <c:pt idx="885">
                  <c:v>1866870</c:v>
                </c:pt>
                <c:pt idx="886">
                  <c:v>1866870</c:v>
                </c:pt>
                <c:pt idx="887">
                  <c:v>1866870</c:v>
                </c:pt>
                <c:pt idx="888">
                  <c:v>1866870</c:v>
                </c:pt>
                <c:pt idx="889">
                  <c:v>1866870</c:v>
                </c:pt>
                <c:pt idx="890">
                  <c:v>1866870</c:v>
                </c:pt>
                <c:pt idx="891">
                  <c:v>1866870</c:v>
                </c:pt>
                <c:pt idx="892">
                  <c:v>1866870</c:v>
                </c:pt>
                <c:pt idx="893">
                  <c:v>1866870</c:v>
                </c:pt>
                <c:pt idx="894">
                  <c:v>1866870</c:v>
                </c:pt>
                <c:pt idx="895">
                  <c:v>1866870</c:v>
                </c:pt>
                <c:pt idx="896">
                  <c:v>1866870</c:v>
                </c:pt>
                <c:pt idx="897">
                  <c:v>1866870</c:v>
                </c:pt>
                <c:pt idx="898">
                  <c:v>1866870</c:v>
                </c:pt>
                <c:pt idx="899">
                  <c:v>1866870</c:v>
                </c:pt>
                <c:pt idx="900">
                  <c:v>1866870</c:v>
                </c:pt>
                <c:pt idx="901">
                  <c:v>1866870</c:v>
                </c:pt>
                <c:pt idx="902">
                  <c:v>1866870</c:v>
                </c:pt>
                <c:pt idx="903">
                  <c:v>1866870</c:v>
                </c:pt>
                <c:pt idx="904">
                  <c:v>1866870</c:v>
                </c:pt>
                <c:pt idx="905">
                  <c:v>1866870</c:v>
                </c:pt>
                <c:pt idx="906">
                  <c:v>1866870</c:v>
                </c:pt>
                <c:pt idx="907">
                  <c:v>1866870</c:v>
                </c:pt>
                <c:pt idx="908">
                  <c:v>1866870</c:v>
                </c:pt>
                <c:pt idx="909">
                  <c:v>1866870</c:v>
                </c:pt>
                <c:pt idx="910">
                  <c:v>1866870</c:v>
                </c:pt>
                <c:pt idx="911">
                  <c:v>1866870</c:v>
                </c:pt>
                <c:pt idx="912">
                  <c:v>1866870</c:v>
                </c:pt>
                <c:pt idx="913">
                  <c:v>1866870</c:v>
                </c:pt>
                <c:pt idx="914">
                  <c:v>1866870</c:v>
                </c:pt>
                <c:pt idx="915">
                  <c:v>1866870</c:v>
                </c:pt>
                <c:pt idx="916">
                  <c:v>1866870</c:v>
                </c:pt>
                <c:pt idx="917">
                  <c:v>1866870</c:v>
                </c:pt>
                <c:pt idx="918">
                  <c:v>1866870</c:v>
                </c:pt>
                <c:pt idx="919">
                  <c:v>1866870</c:v>
                </c:pt>
                <c:pt idx="920">
                  <c:v>1866870</c:v>
                </c:pt>
                <c:pt idx="921">
                  <c:v>1866870</c:v>
                </c:pt>
                <c:pt idx="922">
                  <c:v>1866870</c:v>
                </c:pt>
                <c:pt idx="923">
                  <c:v>1866870</c:v>
                </c:pt>
                <c:pt idx="924">
                  <c:v>1866870</c:v>
                </c:pt>
                <c:pt idx="925">
                  <c:v>1866870</c:v>
                </c:pt>
                <c:pt idx="926">
                  <c:v>1866870</c:v>
                </c:pt>
                <c:pt idx="927">
                  <c:v>1866870</c:v>
                </c:pt>
                <c:pt idx="928">
                  <c:v>1866870</c:v>
                </c:pt>
                <c:pt idx="929">
                  <c:v>1866870</c:v>
                </c:pt>
                <c:pt idx="930">
                  <c:v>1866870</c:v>
                </c:pt>
                <c:pt idx="931">
                  <c:v>1866870</c:v>
                </c:pt>
                <c:pt idx="932">
                  <c:v>1866870</c:v>
                </c:pt>
                <c:pt idx="933">
                  <c:v>1866870</c:v>
                </c:pt>
                <c:pt idx="934">
                  <c:v>1866870</c:v>
                </c:pt>
                <c:pt idx="935">
                  <c:v>1866870</c:v>
                </c:pt>
                <c:pt idx="936">
                  <c:v>1866870</c:v>
                </c:pt>
                <c:pt idx="937">
                  <c:v>1866870</c:v>
                </c:pt>
                <c:pt idx="938">
                  <c:v>1866870</c:v>
                </c:pt>
                <c:pt idx="939">
                  <c:v>1866870</c:v>
                </c:pt>
                <c:pt idx="940">
                  <c:v>1866870</c:v>
                </c:pt>
                <c:pt idx="941">
                  <c:v>1866870</c:v>
                </c:pt>
                <c:pt idx="942">
                  <c:v>1866870</c:v>
                </c:pt>
                <c:pt idx="943">
                  <c:v>1866870</c:v>
                </c:pt>
                <c:pt idx="944">
                  <c:v>1866870</c:v>
                </c:pt>
                <c:pt idx="945">
                  <c:v>1866870</c:v>
                </c:pt>
                <c:pt idx="946">
                  <c:v>1866870</c:v>
                </c:pt>
                <c:pt idx="947">
                  <c:v>1866870</c:v>
                </c:pt>
                <c:pt idx="948">
                  <c:v>1866870</c:v>
                </c:pt>
                <c:pt idx="949">
                  <c:v>1866870</c:v>
                </c:pt>
                <c:pt idx="950">
                  <c:v>1866870</c:v>
                </c:pt>
                <c:pt idx="951">
                  <c:v>1866870</c:v>
                </c:pt>
                <c:pt idx="952">
                  <c:v>1866870</c:v>
                </c:pt>
                <c:pt idx="953">
                  <c:v>1866870</c:v>
                </c:pt>
                <c:pt idx="954">
                  <c:v>1866870</c:v>
                </c:pt>
                <c:pt idx="955">
                  <c:v>1866870</c:v>
                </c:pt>
                <c:pt idx="956">
                  <c:v>1866870</c:v>
                </c:pt>
                <c:pt idx="957">
                  <c:v>1866870</c:v>
                </c:pt>
                <c:pt idx="958">
                  <c:v>1866870</c:v>
                </c:pt>
                <c:pt idx="959">
                  <c:v>1866870</c:v>
                </c:pt>
                <c:pt idx="960">
                  <c:v>1866870</c:v>
                </c:pt>
                <c:pt idx="961">
                  <c:v>1866870</c:v>
                </c:pt>
                <c:pt idx="962">
                  <c:v>1866870</c:v>
                </c:pt>
                <c:pt idx="963">
                  <c:v>1866870</c:v>
                </c:pt>
                <c:pt idx="964">
                  <c:v>1866870</c:v>
                </c:pt>
                <c:pt idx="965">
                  <c:v>1866870</c:v>
                </c:pt>
                <c:pt idx="966">
                  <c:v>1866870</c:v>
                </c:pt>
                <c:pt idx="967">
                  <c:v>1866870</c:v>
                </c:pt>
                <c:pt idx="968">
                  <c:v>1866870</c:v>
                </c:pt>
                <c:pt idx="969">
                  <c:v>1866870</c:v>
                </c:pt>
                <c:pt idx="970">
                  <c:v>1866870</c:v>
                </c:pt>
                <c:pt idx="971">
                  <c:v>1866870</c:v>
                </c:pt>
                <c:pt idx="972">
                  <c:v>1866870</c:v>
                </c:pt>
                <c:pt idx="973">
                  <c:v>1866870</c:v>
                </c:pt>
                <c:pt idx="974">
                  <c:v>1866870</c:v>
                </c:pt>
                <c:pt idx="975">
                  <c:v>1866870</c:v>
                </c:pt>
                <c:pt idx="976">
                  <c:v>1866870</c:v>
                </c:pt>
                <c:pt idx="977">
                  <c:v>1866870</c:v>
                </c:pt>
                <c:pt idx="978">
                  <c:v>1866870</c:v>
                </c:pt>
                <c:pt idx="979">
                  <c:v>1866870</c:v>
                </c:pt>
                <c:pt idx="980">
                  <c:v>1866870</c:v>
                </c:pt>
                <c:pt idx="981">
                  <c:v>1866870</c:v>
                </c:pt>
                <c:pt idx="982">
                  <c:v>1866410</c:v>
                </c:pt>
                <c:pt idx="983">
                  <c:v>1861510</c:v>
                </c:pt>
                <c:pt idx="984">
                  <c:v>1856820</c:v>
                </c:pt>
                <c:pt idx="985">
                  <c:v>1851440</c:v>
                </c:pt>
                <c:pt idx="986">
                  <c:v>1843500</c:v>
                </c:pt>
                <c:pt idx="987">
                  <c:v>1835420</c:v>
                </c:pt>
                <c:pt idx="988">
                  <c:v>1831460</c:v>
                </c:pt>
                <c:pt idx="989">
                  <c:v>1827600</c:v>
                </c:pt>
                <c:pt idx="990">
                  <c:v>1822790</c:v>
                </c:pt>
                <c:pt idx="991">
                  <c:v>1817100</c:v>
                </c:pt>
                <c:pt idx="992">
                  <c:v>1812910</c:v>
                </c:pt>
                <c:pt idx="993">
                  <c:v>1808630</c:v>
                </c:pt>
                <c:pt idx="994">
                  <c:v>1803780</c:v>
                </c:pt>
                <c:pt idx="995">
                  <c:v>1797930</c:v>
                </c:pt>
                <c:pt idx="996">
                  <c:v>1793520</c:v>
                </c:pt>
                <c:pt idx="997">
                  <c:v>1788990</c:v>
                </c:pt>
                <c:pt idx="998">
                  <c:v>1780330</c:v>
                </c:pt>
                <c:pt idx="999">
                  <c:v>1774440</c:v>
                </c:pt>
                <c:pt idx="1000">
                  <c:v>1770080</c:v>
                </c:pt>
                <c:pt idx="1001">
                  <c:v>1765650</c:v>
                </c:pt>
                <c:pt idx="1002">
                  <c:v>1761460</c:v>
                </c:pt>
                <c:pt idx="1003">
                  <c:v>1755530</c:v>
                </c:pt>
                <c:pt idx="1004">
                  <c:v>1751000</c:v>
                </c:pt>
                <c:pt idx="1005">
                  <c:v>1746990</c:v>
                </c:pt>
                <c:pt idx="1006">
                  <c:v>1742280</c:v>
                </c:pt>
                <c:pt idx="1007">
                  <c:v>1737150</c:v>
                </c:pt>
                <c:pt idx="1008">
                  <c:v>1731750</c:v>
                </c:pt>
                <c:pt idx="1009">
                  <c:v>1727010</c:v>
                </c:pt>
                <c:pt idx="1010">
                  <c:v>1721660</c:v>
                </c:pt>
                <c:pt idx="1011">
                  <c:v>1715980</c:v>
                </c:pt>
                <c:pt idx="1012">
                  <c:v>1710880</c:v>
                </c:pt>
                <c:pt idx="1013">
                  <c:v>1707440</c:v>
                </c:pt>
                <c:pt idx="1014">
                  <c:v>1702410</c:v>
                </c:pt>
                <c:pt idx="1015">
                  <c:v>1698740</c:v>
                </c:pt>
                <c:pt idx="1016">
                  <c:v>1693230</c:v>
                </c:pt>
                <c:pt idx="1017">
                  <c:v>1689580</c:v>
                </c:pt>
                <c:pt idx="1018">
                  <c:v>1685090</c:v>
                </c:pt>
                <c:pt idx="1019">
                  <c:v>1679910</c:v>
                </c:pt>
                <c:pt idx="1020">
                  <c:v>1674570</c:v>
                </c:pt>
                <c:pt idx="1021">
                  <c:v>1668730</c:v>
                </c:pt>
                <c:pt idx="1022">
                  <c:v>1663080</c:v>
                </c:pt>
                <c:pt idx="1023">
                  <c:v>1660100</c:v>
                </c:pt>
                <c:pt idx="1024">
                  <c:v>1655190</c:v>
                </c:pt>
                <c:pt idx="1025">
                  <c:v>1650440</c:v>
                </c:pt>
                <c:pt idx="1026">
                  <c:v>1647440</c:v>
                </c:pt>
                <c:pt idx="1027">
                  <c:v>1643360</c:v>
                </c:pt>
                <c:pt idx="1028">
                  <c:v>1638240</c:v>
                </c:pt>
                <c:pt idx="1029">
                  <c:v>1630720</c:v>
                </c:pt>
                <c:pt idx="1030">
                  <c:v>1624900</c:v>
                </c:pt>
                <c:pt idx="1031">
                  <c:v>1619200</c:v>
                </c:pt>
                <c:pt idx="1032">
                  <c:v>1614820</c:v>
                </c:pt>
                <c:pt idx="1033">
                  <c:v>1610410</c:v>
                </c:pt>
                <c:pt idx="1034">
                  <c:v>1606650</c:v>
                </c:pt>
                <c:pt idx="1035">
                  <c:v>1602360</c:v>
                </c:pt>
                <c:pt idx="1036">
                  <c:v>1598560</c:v>
                </c:pt>
                <c:pt idx="1037">
                  <c:v>1595240</c:v>
                </c:pt>
                <c:pt idx="1038">
                  <c:v>1590400</c:v>
                </c:pt>
                <c:pt idx="1039">
                  <c:v>1583880</c:v>
                </c:pt>
                <c:pt idx="1040">
                  <c:v>1579980</c:v>
                </c:pt>
                <c:pt idx="1041">
                  <c:v>1574270</c:v>
                </c:pt>
                <c:pt idx="1042">
                  <c:v>1571330</c:v>
                </c:pt>
                <c:pt idx="1043">
                  <c:v>1567160</c:v>
                </c:pt>
                <c:pt idx="1044">
                  <c:v>1561780</c:v>
                </c:pt>
                <c:pt idx="1045">
                  <c:v>1555670</c:v>
                </c:pt>
                <c:pt idx="1046">
                  <c:v>1550440</c:v>
                </c:pt>
                <c:pt idx="1047">
                  <c:v>1544930</c:v>
                </c:pt>
                <c:pt idx="1048">
                  <c:v>1539650</c:v>
                </c:pt>
                <c:pt idx="1049">
                  <c:v>1534660</c:v>
                </c:pt>
                <c:pt idx="1050">
                  <c:v>1529710</c:v>
                </c:pt>
                <c:pt idx="1051">
                  <c:v>1524860</c:v>
                </c:pt>
                <c:pt idx="1052">
                  <c:v>1520020</c:v>
                </c:pt>
                <c:pt idx="1053">
                  <c:v>1515040</c:v>
                </c:pt>
                <c:pt idx="1054">
                  <c:v>1508540</c:v>
                </c:pt>
                <c:pt idx="1055">
                  <c:v>1503350</c:v>
                </c:pt>
                <c:pt idx="1056">
                  <c:v>1497940</c:v>
                </c:pt>
                <c:pt idx="1057">
                  <c:v>1492890</c:v>
                </c:pt>
                <c:pt idx="1058">
                  <c:v>1488500</c:v>
                </c:pt>
                <c:pt idx="1059">
                  <c:v>1481770</c:v>
                </c:pt>
                <c:pt idx="1060">
                  <c:v>1477940</c:v>
                </c:pt>
                <c:pt idx="1061">
                  <c:v>1473880</c:v>
                </c:pt>
                <c:pt idx="1062">
                  <c:v>1468180</c:v>
                </c:pt>
                <c:pt idx="1063">
                  <c:v>1463920</c:v>
                </c:pt>
                <c:pt idx="1064">
                  <c:v>1459720</c:v>
                </c:pt>
                <c:pt idx="1065">
                  <c:v>1453780</c:v>
                </c:pt>
                <c:pt idx="1066">
                  <c:v>1448910</c:v>
                </c:pt>
                <c:pt idx="1067">
                  <c:v>1444640</c:v>
                </c:pt>
                <c:pt idx="1068">
                  <c:v>1440240</c:v>
                </c:pt>
                <c:pt idx="1069">
                  <c:v>1435470</c:v>
                </c:pt>
                <c:pt idx="1070">
                  <c:v>1431420</c:v>
                </c:pt>
                <c:pt idx="1071">
                  <c:v>1426390</c:v>
                </c:pt>
                <c:pt idx="1072">
                  <c:v>1422050</c:v>
                </c:pt>
                <c:pt idx="1073">
                  <c:v>1417480</c:v>
                </c:pt>
                <c:pt idx="1074">
                  <c:v>1412800</c:v>
                </c:pt>
                <c:pt idx="1075">
                  <c:v>1408020</c:v>
                </c:pt>
                <c:pt idx="1076">
                  <c:v>1404000</c:v>
                </c:pt>
                <c:pt idx="1077">
                  <c:v>1398460</c:v>
                </c:pt>
                <c:pt idx="1078">
                  <c:v>1392420</c:v>
                </c:pt>
                <c:pt idx="1079">
                  <c:v>1388630</c:v>
                </c:pt>
                <c:pt idx="1080">
                  <c:v>1383910</c:v>
                </c:pt>
                <c:pt idx="1081">
                  <c:v>1379920</c:v>
                </c:pt>
                <c:pt idx="1082">
                  <c:v>1375470</c:v>
                </c:pt>
                <c:pt idx="1083">
                  <c:v>1366460</c:v>
                </c:pt>
                <c:pt idx="1084">
                  <c:v>1361310</c:v>
                </c:pt>
                <c:pt idx="1085">
                  <c:v>1357350</c:v>
                </c:pt>
                <c:pt idx="1086">
                  <c:v>1353050</c:v>
                </c:pt>
                <c:pt idx="1087">
                  <c:v>1348310</c:v>
                </c:pt>
                <c:pt idx="1088">
                  <c:v>1343280</c:v>
                </c:pt>
                <c:pt idx="1089">
                  <c:v>1336190</c:v>
                </c:pt>
                <c:pt idx="1090">
                  <c:v>1331920</c:v>
                </c:pt>
                <c:pt idx="1091">
                  <c:v>1325510</c:v>
                </c:pt>
                <c:pt idx="1092">
                  <c:v>1321720</c:v>
                </c:pt>
                <c:pt idx="1093">
                  <c:v>1317150</c:v>
                </c:pt>
                <c:pt idx="1094">
                  <c:v>1312080</c:v>
                </c:pt>
                <c:pt idx="1095">
                  <c:v>1308030</c:v>
                </c:pt>
                <c:pt idx="1096">
                  <c:v>1305530</c:v>
                </c:pt>
                <c:pt idx="1097">
                  <c:v>1302380</c:v>
                </c:pt>
                <c:pt idx="1098">
                  <c:v>1298460</c:v>
                </c:pt>
                <c:pt idx="1099">
                  <c:v>1294250</c:v>
                </c:pt>
                <c:pt idx="1100">
                  <c:v>1288040</c:v>
                </c:pt>
                <c:pt idx="1101">
                  <c:v>1282500</c:v>
                </c:pt>
                <c:pt idx="1102">
                  <c:v>1278220</c:v>
                </c:pt>
                <c:pt idx="1103">
                  <c:v>1273830</c:v>
                </c:pt>
                <c:pt idx="1104">
                  <c:v>1269680</c:v>
                </c:pt>
                <c:pt idx="1105">
                  <c:v>1266390</c:v>
                </c:pt>
                <c:pt idx="1106">
                  <c:v>1260480</c:v>
                </c:pt>
                <c:pt idx="1107">
                  <c:v>1255180</c:v>
                </c:pt>
                <c:pt idx="1108">
                  <c:v>1249650</c:v>
                </c:pt>
                <c:pt idx="1109">
                  <c:v>1244750</c:v>
                </c:pt>
                <c:pt idx="1110">
                  <c:v>1239330</c:v>
                </c:pt>
                <c:pt idx="1111">
                  <c:v>1232910</c:v>
                </c:pt>
                <c:pt idx="1112">
                  <c:v>1227780</c:v>
                </c:pt>
                <c:pt idx="1113">
                  <c:v>1223230</c:v>
                </c:pt>
                <c:pt idx="1114">
                  <c:v>1218110</c:v>
                </c:pt>
                <c:pt idx="1115">
                  <c:v>1213010</c:v>
                </c:pt>
                <c:pt idx="1116">
                  <c:v>1207770</c:v>
                </c:pt>
                <c:pt idx="1117">
                  <c:v>1204500</c:v>
                </c:pt>
                <c:pt idx="1118">
                  <c:v>1200550</c:v>
                </c:pt>
                <c:pt idx="1119">
                  <c:v>1195960</c:v>
                </c:pt>
                <c:pt idx="1120">
                  <c:v>1191880</c:v>
                </c:pt>
                <c:pt idx="1121">
                  <c:v>1186620</c:v>
                </c:pt>
                <c:pt idx="1122">
                  <c:v>1183870</c:v>
                </c:pt>
                <c:pt idx="1123">
                  <c:v>1180560</c:v>
                </c:pt>
                <c:pt idx="1124">
                  <c:v>1176730</c:v>
                </c:pt>
                <c:pt idx="1125">
                  <c:v>1173160</c:v>
                </c:pt>
                <c:pt idx="1126">
                  <c:v>1167780</c:v>
                </c:pt>
                <c:pt idx="1127">
                  <c:v>1161910</c:v>
                </c:pt>
                <c:pt idx="1128">
                  <c:v>1156340</c:v>
                </c:pt>
                <c:pt idx="1129">
                  <c:v>1152600</c:v>
                </c:pt>
                <c:pt idx="1130">
                  <c:v>1148300</c:v>
                </c:pt>
                <c:pt idx="1131">
                  <c:v>1143990</c:v>
                </c:pt>
                <c:pt idx="1132">
                  <c:v>1138700</c:v>
                </c:pt>
                <c:pt idx="1133">
                  <c:v>1134470</c:v>
                </c:pt>
                <c:pt idx="1134">
                  <c:v>1128780</c:v>
                </c:pt>
                <c:pt idx="1135">
                  <c:v>1124880</c:v>
                </c:pt>
                <c:pt idx="1136">
                  <c:v>1119310</c:v>
                </c:pt>
                <c:pt idx="1137">
                  <c:v>1112900</c:v>
                </c:pt>
                <c:pt idx="1138">
                  <c:v>1108230</c:v>
                </c:pt>
                <c:pt idx="1139">
                  <c:v>1103090</c:v>
                </c:pt>
                <c:pt idx="1140">
                  <c:v>1098550</c:v>
                </c:pt>
                <c:pt idx="1141">
                  <c:v>1093870</c:v>
                </c:pt>
                <c:pt idx="1142">
                  <c:v>1088030</c:v>
                </c:pt>
                <c:pt idx="1143">
                  <c:v>1083670</c:v>
                </c:pt>
                <c:pt idx="1144">
                  <c:v>1079550</c:v>
                </c:pt>
                <c:pt idx="1145">
                  <c:v>1075860</c:v>
                </c:pt>
                <c:pt idx="1146">
                  <c:v>1071400</c:v>
                </c:pt>
                <c:pt idx="1147">
                  <c:v>1064920</c:v>
                </c:pt>
                <c:pt idx="1148">
                  <c:v>1059240</c:v>
                </c:pt>
                <c:pt idx="1149">
                  <c:v>1054760</c:v>
                </c:pt>
                <c:pt idx="1150">
                  <c:v>1050450</c:v>
                </c:pt>
                <c:pt idx="1151">
                  <c:v>1046390</c:v>
                </c:pt>
                <c:pt idx="1152">
                  <c:v>1041940</c:v>
                </c:pt>
                <c:pt idx="1153">
                  <c:v>1037760</c:v>
                </c:pt>
                <c:pt idx="1154">
                  <c:v>1032020</c:v>
                </c:pt>
                <c:pt idx="1155">
                  <c:v>1025790</c:v>
                </c:pt>
                <c:pt idx="1156">
                  <c:v>1020720</c:v>
                </c:pt>
                <c:pt idx="1157">
                  <c:v>1015900</c:v>
                </c:pt>
                <c:pt idx="1158">
                  <c:v>1011480</c:v>
                </c:pt>
                <c:pt idx="1159">
                  <c:v>1005370</c:v>
                </c:pt>
                <c:pt idx="1160">
                  <c:v>1000050</c:v>
                </c:pt>
                <c:pt idx="1161" formatCode="General">
                  <c:v>994789</c:v>
                </c:pt>
                <c:pt idx="1162" formatCode="General">
                  <c:v>991690</c:v>
                </c:pt>
                <c:pt idx="1163" formatCode="General">
                  <c:v>986929</c:v>
                </c:pt>
                <c:pt idx="1164" formatCode="General">
                  <c:v>981999</c:v>
                </c:pt>
                <c:pt idx="1165" formatCode="General">
                  <c:v>978221</c:v>
                </c:pt>
                <c:pt idx="1166" formatCode="General">
                  <c:v>971368</c:v>
                </c:pt>
                <c:pt idx="1167" formatCode="General">
                  <c:v>965722</c:v>
                </c:pt>
                <c:pt idx="1168" formatCode="General">
                  <c:v>961824</c:v>
                </c:pt>
                <c:pt idx="1169" formatCode="General">
                  <c:v>958795</c:v>
                </c:pt>
                <c:pt idx="1170" formatCode="General">
                  <c:v>953993</c:v>
                </c:pt>
                <c:pt idx="1171" formatCode="General">
                  <c:v>949127</c:v>
                </c:pt>
                <c:pt idx="1172" formatCode="General">
                  <c:v>943988</c:v>
                </c:pt>
                <c:pt idx="1173" formatCode="General">
                  <c:v>940922</c:v>
                </c:pt>
                <c:pt idx="1174" formatCode="General">
                  <c:v>937980</c:v>
                </c:pt>
                <c:pt idx="1175" formatCode="General">
                  <c:v>928638</c:v>
                </c:pt>
                <c:pt idx="1176" formatCode="General">
                  <c:v>923999</c:v>
                </c:pt>
                <c:pt idx="1177" formatCode="General">
                  <c:v>917631</c:v>
                </c:pt>
                <c:pt idx="1178" formatCode="General">
                  <c:v>914875</c:v>
                </c:pt>
                <c:pt idx="1179" formatCode="General">
                  <c:v>914875</c:v>
                </c:pt>
                <c:pt idx="1180" formatCode="General">
                  <c:v>914875</c:v>
                </c:pt>
                <c:pt idx="1181" formatCode="General">
                  <c:v>914875</c:v>
                </c:pt>
                <c:pt idx="1182" formatCode="General">
                  <c:v>914875</c:v>
                </c:pt>
                <c:pt idx="1183" formatCode="General">
                  <c:v>914875</c:v>
                </c:pt>
                <c:pt idx="1184" formatCode="General">
                  <c:v>914875</c:v>
                </c:pt>
                <c:pt idx="1185" formatCode="General">
                  <c:v>914875</c:v>
                </c:pt>
                <c:pt idx="1186" formatCode="General">
                  <c:v>914875</c:v>
                </c:pt>
                <c:pt idx="1187" formatCode="General">
                  <c:v>914875</c:v>
                </c:pt>
                <c:pt idx="1188" formatCode="General">
                  <c:v>914875</c:v>
                </c:pt>
                <c:pt idx="1189" formatCode="General">
                  <c:v>914875</c:v>
                </c:pt>
                <c:pt idx="1190" formatCode="General">
                  <c:v>914875</c:v>
                </c:pt>
                <c:pt idx="1191" formatCode="General">
                  <c:v>914875</c:v>
                </c:pt>
                <c:pt idx="1192" formatCode="General">
                  <c:v>914875</c:v>
                </c:pt>
                <c:pt idx="1193" formatCode="General">
                  <c:v>914875</c:v>
                </c:pt>
                <c:pt idx="1194" formatCode="General">
                  <c:v>914875</c:v>
                </c:pt>
                <c:pt idx="1195" formatCode="General">
                  <c:v>914875</c:v>
                </c:pt>
                <c:pt idx="1196" formatCode="General">
                  <c:v>914875</c:v>
                </c:pt>
                <c:pt idx="1197" formatCode="General">
                  <c:v>914875</c:v>
                </c:pt>
                <c:pt idx="1198" formatCode="General">
                  <c:v>914875</c:v>
                </c:pt>
                <c:pt idx="1199" formatCode="General">
                  <c:v>914875</c:v>
                </c:pt>
                <c:pt idx="1200" formatCode="General">
                  <c:v>914875</c:v>
                </c:pt>
                <c:pt idx="1201" formatCode="General">
                  <c:v>914875</c:v>
                </c:pt>
                <c:pt idx="1202" formatCode="General">
                  <c:v>914875</c:v>
                </c:pt>
                <c:pt idx="1203" formatCode="General">
                  <c:v>914875</c:v>
                </c:pt>
                <c:pt idx="1204" formatCode="General">
                  <c:v>914875</c:v>
                </c:pt>
                <c:pt idx="1205" formatCode="General">
                  <c:v>914875</c:v>
                </c:pt>
                <c:pt idx="1206" formatCode="General">
                  <c:v>914875</c:v>
                </c:pt>
                <c:pt idx="1207" formatCode="General">
                  <c:v>914875</c:v>
                </c:pt>
                <c:pt idx="1208" formatCode="General">
                  <c:v>914875</c:v>
                </c:pt>
                <c:pt idx="1209" formatCode="General">
                  <c:v>914875</c:v>
                </c:pt>
                <c:pt idx="1210" formatCode="General">
                  <c:v>914875</c:v>
                </c:pt>
                <c:pt idx="1211" formatCode="General">
                  <c:v>914875</c:v>
                </c:pt>
                <c:pt idx="1212" formatCode="General">
                  <c:v>914875</c:v>
                </c:pt>
                <c:pt idx="1213" formatCode="General">
                  <c:v>914875</c:v>
                </c:pt>
                <c:pt idx="1214" formatCode="General">
                  <c:v>914875</c:v>
                </c:pt>
                <c:pt idx="1215" formatCode="General">
                  <c:v>914875</c:v>
                </c:pt>
                <c:pt idx="1216" formatCode="General">
                  <c:v>914875</c:v>
                </c:pt>
                <c:pt idx="1217" formatCode="General">
                  <c:v>914875</c:v>
                </c:pt>
                <c:pt idx="1218" formatCode="General">
                  <c:v>914875</c:v>
                </c:pt>
                <c:pt idx="1219" formatCode="General">
                  <c:v>914875</c:v>
                </c:pt>
                <c:pt idx="1220" formatCode="General">
                  <c:v>914875</c:v>
                </c:pt>
                <c:pt idx="1221" formatCode="General">
                  <c:v>914875</c:v>
                </c:pt>
                <c:pt idx="1222" formatCode="General">
                  <c:v>914875</c:v>
                </c:pt>
                <c:pt idx="1223" formatCode="General">
                  <c:v>914875</c:v>
                </c:pt>
                <c:pt idx="1224" formatCode="General">
                  <c:v>914875</c:v>
                </c:pt>
                <c:pt idx="1225" formatCode="General">
                  <c:v>914875</c:v>
                </c:pt>
                <c:pt idx="1226" formatCode="General">
                  <c:v>914875</c:v>
                </c:pt>
                <c:pt idx="1227" formatCode="General">
                  <c:v>914875</c:v>
                </c:pt>
                <c:pt idx="1228" formatCode="General">
                  <c:v>914875</c:v>
                </c:pt>
                <c:pt idx="1229" formatCode="General">
                  <c:v>914875</c:v>
                </c:pt>
                <c:pt idx="1230" formatCode="General">
                  <c:v>914875</c:v>
                </c:pt>
                <c:pt idx="1231" formatCode="General">
                  <c:v>914875</c:v>
                </c:pt>
                <c:pt idx="1232" formatCode="General">
                  <c:v>914875</c:v>
                </c:pt>
                <c:pt idx="1233" formatCode="General">
                  <c:v>914875</c:v>
                </c:pt>
                <c:pt idx="1234" formatCode="General">
                  <c:v>914875</c:v>
                </c:pt>
                <c:pt idx="1235" formatCode="General">
                  <c:v>914875</c:v>
                </c:pt>
                <c:pt idx="1236" formatCode="General">
                  <c:v>914875</c:v>
                </c:pt>
                <c:pt idx="1237" formatCode="General">
                  <c:v>914875</c:v>
                </c:pt>
                <c:pt idx="1238" formatCode="General">
                  <c:v>914875</c:v>
                </c:pt>
                <c:pt idx="1239" formatCode="General">
                  <c:v>914875</c:v>
                </c:pt>
                <c:pt idx="1240" formatCode="General">
                  <c:v>914875</c:v>
                </c:pt>
                <c:pt idx="1241" formatCode="General">
                  <c:v>914875</c:v>
                </c:pt>
                <c:pt idx="1242" formatCode="General">
                  <c:v>914875</c:v>
                </c:pt>
                <c:pt idx="1243" formatCode="General">
                  <c:v>914875</c:v>
                </c:pt>
                <c:pt idx="1244" formatCode="General">
                  <c:v>914875</c:v>
                </c:pt>
                <c:pt idx="1245" formatCode="General">
                  <c:v>914875</c:v>
                </c:pt>
                <c:pt idx="1246" formatCode="General">
                  <c:v>914875</c:v>
                </c:pt>
                <c:pt idx="1247" formatCode="General">
                  <c:v>914875</c:v>
                </c:pt>
                <c:pt idx="1248" formatCode="General">
                  <c:v>914875</c:v>
                </c:pt>
                <c:pt idx="1249" formatCode="General">
                  <c:v>914875</c:v>
                </c:pt>
                <c:pt idx="1250" formatCode="General">
                  <c:v>914875</c:v>
                </c:pt>
                <c:pt idx="1251" formatCode="General">
                  <c:v>914875</c:v>
                </c:pt>
                <c:pt idx="1252" formatCode="General">
                  <c:v>914875</c:v>
                </c:pt>
                <c:pt idx="1253" formatCode="General">
                  <c:v>914875</c:v>
                </c:pt>
                <c:pt idx="1254" formatCode="General">
                  <c:v>914875</c:v>
                </c:pt>
                <c:pt idx="1255" formatCode="General">
                  <c:v>914875</c:v>
                </c:pt>
                <c:pt idx="1256" formatCode="General">
                  <c:v>914875</c:v>
                </c:pt>
                <c:pt idx="1257" formatCode="General">
                  <c:v>914875</c:v>
                </c:pt>
                <c:pt idx="1258" formatCode="General">
                  <c:v>914875</c:v>
                </c:pt>
                <c:pt idx="1259" formatCode="General">
                  <c:v>914875</c:v>
                </c:pt>
                <c:pt idx="1260" formatCode="General">
                  <c:v>914875</c:v>
                </c:pt>
                <c:pt idx="1261" formatCode="General">
                  <c:v>914875</c:v>
                </c:pt>
                <c:pt idx="1262" formatCode="General">
                  <c:v>914875</c:v>
                </c:pt>
                <c:pt idx="1263" formatCode="General">
                  <c:v>914875</c:v>
                </c:pt>
                <c:pt idx="1264" formatCode="General">
                  <c:v>914875</c:v>
                </c:pt>
                <c:pt idx="1265" formatCode="General">
                  <c:v>914875</c:v>
                </c:pt>
                <c:pt idx="1266" formatCode="General">
                  <c:v>914875</c:v>
                </c:pt>
                <c:pt idx="1267" formatCode="General">
                  <c:v>914875</c:v>
                </c:pt>
                <c:pt idx="1268" formatCode="General">
                  <c:v>914875</c:v>
                </c:pt>
                <c:pt idx="1269" formatCode="General">
                  <c:v>914875</c:v>
                </c:pt>
                <c:pt idx="1270" formatCode="General">
                  <c:v>914875</c:v>
                </c:pt>
                <c:pt idx="1271" formatCode="General">
                  <c:v>914875</c:v>
                </c:pt>
                <c:pt idx="1272" formatCode="General">
                  <c:v>914875</c:v>
                </c:pt>
                <c:pt idx="1273" formatCode="General">
                  <c:v>914875</c:v>
                </c:pt>
                <c:pt idx="1274" formatCode="General">
                  <c:v>914875</c:v>
                </c:pt>
                <c:pt idx="1275" formatCode="General">
                  <c:v>914875</c:v>
                </c:pt>
                <c:pt idx="1276" formatCode="General">
                  <c:v>914875</c:v>
                </c:pt>
                <c:pt idx="1277" formatCode="General">
                  <c:v>914875</c:v>
                </c:pt>
                <c:pt idx="1278" formatCode="General">
                  <c:v>914875</c:v>
                </c:pt>
                <c:pt idx="1279" formatCode="General">
                  <c:v>914875</c:v>
                </c:pt>
                <c:pt idx="1280" formatCode="General">
                  <c:v>914875</c:v>
                </c:pt>
                <c:pt idx="1281" formatCode="General">
                  <c:v>914875</c:v>
                </c:pt>
                <c:pt idx="1282" formatCode="General">
                  <c:v>914875</c:v>
                </c:pt>
                <c:pt idx="1283" formatCode="General">
                  <c:v>914875</c:v>
                </c:pt>
                <c:pt idx="1284" formatCode="General">
                  <c:v>914875</c:v>
                </c:pt>
                <c:pt idx="1285" formatCode="General">
                  <c:v>914875</c:v>
                </c:pt>
                <c:pt idx="1286" formatCode="General">
                  <c:v>914875</c:v>
                </c:pt>
                <c:pt idx="1287" formatCode="General">
                  <c:v>914875</c:v>
                </c:pt>
                <c:pt idx="1288" formatCode="General">
                  <c:v>914875</c:v>
                </c:pt>
                <c:pt idx="1289" formatCode="General">
                  <c:v>914875</c:v>
                </c:pt>
                <c:pt idx="1290" formatCode="General">
                  <c:v>914875</c:v>
                </c:pt>
                <c:pt idx="1291" formatCode="General">
                  <c:v>914875</c:v>
                </c:pt>
                <c:pt idx="1292" formatCode="General">
                  <c:v>914875</c:v>
                </c:pt>
                <c:pt idx="1293" formatCode="General">
                  <c:v>914875</c:v>
                </c:pt>
                <c:pt idx="1294" formatCode="General">
                  <c:v>914875</c:v>
                </c:pt>
                <c:pt idx="1295" formatCode="General">
                  <c:v>914875</c:v>
                </c:pt>
                <c:pt idx="1296" formatCode="General">
                  <c:v>914875</c:v>
                </c:pt>
                <c:pt idx="1297" formatCode="General">
                  <c:v>914875</c:v>
                </c:pt>
                <c:pt idx="1298" formatCode="General">
                  <c:v>914875</c:v>
                </c:pt>
                <c:pt idx="1299" formatCode="General">
                  <c:v>914875</c:v>
                </c:pt>
                <c:pt idx="1300" formatCode="General">
                  <c:v>914875</c:v>
                </c:pt>
                <c:pt idx="1301" formatCode="General">
                  <c:v>914875</c:v>
                </c:pt>
                <c:pt idx="1302" formatCode="General">
                  <c:v>914875</c:v>
                </c:pt>
                <c:pt idx="1303" formatCode="General">
                  <c:v>914875</c:v>
                </c:pt>
                <c:pt idx="1304" formatCode="General">
                  <c:v>914875</c:v>
                </c:pt>
                <c:pt idx="1305" formatCode="General">
                  <c:v>914875</c:v>
                </c:pt>
                <c:pt idx="1306" formatCode="General">
                  <c:v>914875</c:v>
                </c:pt>
                <c:pt idx="1307" formatCode="General">
                  <c:v>914875</c:v>
                </c:pt>
                <c:pt idx="1308" formatCode="General">
                  <c:v>914875</c:v>
                </c:pt>
                <c:pt idx="1309" formatCode="General">
                  <c:v>914875</c:v>
                </c:pt>
                <c:pt idx="1310" formatCode="General">
                  <c:v>914875</c:v>
                </c:pt>
                <c:pt idx="1311" formatCode="General">
                  <c:v>914875</c:v>
                </c:pt>
                <c:pt idx="1312" formatCode="General">
                  <c:v>914875</c:v>
                </c:pt>
                <c:pt idx="1313" formatCode="General">
                  <c:v>914875</c:v>
                </c:pt>
                <c:pt idx="1314" formatCode="General">
                  <c:v>914875</c:v>
                </c:pt>
                <c:pt idx="1315" formatCode="General">
                  <c:v>914875</c:v>
                </c:pt>
                <c:pt idx="1316" formatCode="General">
                  <c:v>914875</c:v>
                </c:pt>
                <c:pt idx="1317" formatCode="General">
                  <c:v>914875</c:v>
                </c:pt>
                <c:pt idx="1318" formatCode="General">
                  <c:v>914875</c:v>
                </c:pt>
                <c:pt idx="1319" formatCode="General">
                  <c:v>914875</c:v>
                </c:pt>
                <c:pt idx="1320" formatCode="General">
                  <c:v>914875</c:v>
                </c:pt>
                <c:pt idx="1321" formatCode="General">
                  <c:v>914875</c:v>
                </c:pt>
                <c:pt idx="1322" formatCode="General">
                  <c:v>914875</c:v>
                </c:pt>
                <c:pt idx="1323" formatCode="General">
                  <c:v>914875</c:v>
                </c:pt>
                <c:pt idx="1324" formatCode="General">
                  <c:v>914875</c:v>
                </c:pt>
                <c:pt idx="1325" formatCode="General">
                  <c:v>914875</c:v>
                </c:pt>
                <c:pt idx="1326" formatCode="General">
                  <c:v>914875</c:v>
                </c:pt>
                <c:pt idx="1327" formatCode="General">
                  <c:v>914875</c:v>
                </c:pt>
                <c:pt idx="1328" formatCode="General">
                  <c:v>914875</c:v>
                </c:pt>
                <c:pt idx="1329" formatCode="General">
                  <c:v>914875</c:v>
                </c:pt>
                <c:pt idx="1330" formatCode="General">
                  <c:v>914875</c:v>
                </c:pt>
                <c:pt idx="1331" formatCode="General">
                  <c:v>914875</c:v>
                </c:pt>
                <c:pt idx="1332" formatCode="General">
                  <c:v>914875</c:v>
                </c:pt>
                <c:pt idx="1333" formatCode="General">
                  <c:v>914875</c:v>
                </c:pt>
                <c:pt idx="1334" formatCode="General">
                  <c:v>914875</c:v>
                </c:pt>
                <c:pt idx="1335" formatCode="General">
                  <c:v>914875</c:v>
                </c:pt>
                <c:pt idx="1336" formatCode="General">
                  <c:v>914875</c:v>
                </c:pt>
                <c:pt idx="1337" formatCode="General">
                  <c:v>914875</c:v>
                </c:pt>
                <c:pt idx="1338" formatCode="General">
                  <c:v>914875</c:v>
                </c:pt>
                <c:pt idx="1339" formatCode="General">
                  <c:v>914875</c:v>
                </c:pt>
                <c:pt idx="1340" formatCode="General">
                  <c:v>914875</c:v>
                </c:pt>
                <c:pt idx="1341" formatCode="General">
                  <c:v>914875</c:v>
                </c:pt>
                <c:pt idx="1342" formatCode="General">
                  <c:v>914875</c:v>
                </c:pt>
                <c:pt idx="1343" formatCode="General">
                  <c:v>914875</c:v>
                </c:pt>
                <c:pt idx="1344" formatCode="General">
                  <c:v>914875</c:v>
                </c:pt>
                <c:pt idx="1345" formatCode="General">
                  <c:v>914875</c:v>
                </c:pt>
                <c:pt idx="1346" formatCode="General">
                  <c:v>914875</c:v>
                </c:pt>
                <c:pt idx="1347" formatCode="General">
                  <c:v>914875</c:v>
                </c:pt>
                <c:pt idx="1348" formatCode="General">
                  <c:v>914875</c:v>
                </c:pt>
                <c:pt idx="1349" formatCode="General">
                  <c:v>914875</c:v>
                </c:pt>
                <c:pt idx="1350" formatCode="General">
                  <c:v>914875</c:v>
                </c:pt>
                <c:pt idx="1351" formatCode="General">
                  <c:v>914875</c:v>
                </c:pt>
                <c:pt idx="1352" formatCode="General">
                  <c:v>914875</c:v>
                </c:pt>
                <c:pt idx="1353" formatCode="General">
                  <c:v>914875</c:v>
                </c:pt>
                <c:pt idx="1354" formatCode="General">
                  <c:v>914875</c:v>
                </c:pt>
                <c:pt idx="1355" formatCode="General">
                  <c:v>914875</c:v>
                </c:pt>
                <c:pt idx="1356" formatCode="General">
                  <c:v>914875</c:v>
                </c:pt>
                <c:pt idx="1357" formatCode="General">
                  <c:v>914875</c:v>
                </c:pt>
                <c:pt idx="1358" formatCode="General">
                  <c:v>914875</c:v>
                </c:pt>
                <c:pt idx="1359" formatCode="General">
                  <c:v>914875</c:v>
                </c:pt>
                <c:pt idx="1360" formatCode="General">
                  <c:v>914875</c:v>
                </c:pt>
                <c:pt idx="1361" formatCode="General">
                  <c:v>914875</c:v>
                </c:pt>
                <c:pt idx="1362" formatCode="General">
                  <c:v>914875</c:v>
                </c:pt>
                <c:pt idx="1363" formatCode="General">
                  <c:v>914875</c:v>
                </c:pt>
                <c:pt idx="1364" formatCode="General">
                  <c:v>914875</c:v>
                </c:pt>
                <c:pt idx="1365" formatCode="General">
                  <c:v>914875</c:v>
                </c:pt>
                <c:pt idx="1366" formatCode="General">
                  <c:v>914875</c:v>
                </c:pt>
                <c:pt idx="1367" formatCode="General">
                  <c:v>914875</c:v>
                </c:pt>
                <c:pt idx="1368" formatCode="General">
                  <c:v>914875</c:v>
                </c:pt>
                <c:pt idx="1369" formatCode="General">
                  <c:v>914875</c:v>
                </c:pt>
                <c:pt idx="1370" formatCode="General">
                  <c:v>914875</c:v>
                </c:pt>
                <c:pt idx="1371" formatCode="General">
                  <c:v>914875</c:v>
                </c:pt>
                <c:pt idx="1372" formatCode="General">
                  <c:v>914875</c:v>
                </c:pt>
                <c:pt idx="1373" formatCode="General">
                  <c:v>914875</c:v>
                </c:pt>
                <c:pt idx="1374" formatCode="General">
                  <c:v>914875</c:v>
                </c:pt>
                <c:pt idx="1375" formatCode="General">
                  <c:v>914761</c:v>
                </c:pt>
                <c:pt idx="1376" formatCode="General">
                  <c:v>912684</c:v>
                </c:pt>
                <c:pt idx="1377" formatCode="General">
                  <c:v>910196</c:v>
                </c:pt>
                <c:pt idx="1378" formatCode="General">
                  <c:v>907565</c:v>
                </c:pt>
                <c:pt idx="1379" formatCode="General">
                  <c:v>904572</c:v>
                </c:pt>
                <c:pt idx="1380" formatCode="General">
                  <c:v>901033</c:v>
                </c:pt>
                <c:pt idx="1381" formatCode="General">
                  <c:v>898420</c:v>
                </c:pt>
                <c:pt idx="1382" formatCode="General">
                  <c:v>896394</c:v>
                </c:pt>
                <c:pt idx="1383" formatCode="General">
                  <c:v>894024</c:v>
                </c:pt>
                <c:pt idx="1384" formatCode="General">
                  <c:v>891954</c:v>
                </c:pt>
                <c:pt idx="1385" formatCode="General">
                  <c:v>890082</c:v>
                </c:pt>
                <c:pt idx="1386" formatCode="General">
                  <c:v>887968</c:v>
                </c:pt>
                <c:pt idx="1387" formatCode="General">
                  <c:v>885927</c:v>
                </c:pt>
                <c:pt idx="1388" formatCode="General">
                  <c:v>884277</c:v>
                </c:pt>
                <c:pt idx="1389" formatCode="General">
                  <c:v>881693</c:v>
                </c:pt>
                <c:pt idx="1390" formatCode="General">
                  <c:v>879581</c:v>
                </c:pt>
                <c:pt idx="1391" formatCode="General">
                  <c:v>877468</c:v>
                </c:pt>
                <c:pt idx="1392" formatCode="General">
                  <c:v>874256</c:v>
                </c:pt>
                <c:pt idx="1393" formatCode="General">
                  <c:v>871371</c:v>
                </c:pt>
                <c:pt idx="1394" formatCode="General">
                  <c:v>869846</c:v>
                </c:pt>
                <c:pt idx="1395" formatCode="General">
                  <c:v>867393</c:v>
                </c:pt>
                <c:pt idx="1396" formatCode="General">
                  <c:v>865154</c:v>
                </c:pt>
                <c:pt idx="1397" formatCode="General">
                  <c:v>862988</c:v>
                </c:pt>
                <c:pt idx="1398" formatCode="General">
                  <c:v>860684</c:v>
                </c:pt>
                <c:pt idx="1399" formatCode="General">
                  <c:v>859372</c:v>
                </c:pt>
                <c:pt idx="1400" formatCode="General">
                  <c:v>857045</c:v>
                </c:pt>
                <c:pt idx="1401" formatCode="General">
                  <c:v>855110</c:v>
                </c:pt>
                <c:pt idx="1402" formatCode="General">
                  <c:v>852846</c:v>
                </c:pt>
                <c:pt idx="1403" formatCode="General">
                  <c:v>850880</c:v>
                </c:pt>
                <c:pt idx="1404" formatCode="General">
                  <c:v>848305</c:v>
                </c:pt>
                <c:pt idx="1405" formatCode="General">
                  <c:v>845239</c:v>
                </c:pt>
                <c:pt idx="1406" formatCode="General">
                  <c:v>843090</c:v>
                </c:pt>
                <c:pt idx="1407" formatCode="General">
                  <c:v>840556</c:v>
                </c:pt>
                <c:pt idx="1408" formatCode="General">
                  <c:v>838557</c:v>
                </c:pt>
                <c:pt idx="1409" formatCode="General">
                  <c:v>836395</c:v>
                </c:pt>
                <c:pt idx="1410" formatCode="General">
                  <c:v>834023</c:v>
                </c:pt>
                <c:pt idx="1411" formatCode="General">
                  <c:v>831257</c:v>
                </c:pt>
                <c:pt idx="1412" formatCode="General">
                  <c:v>829007</c:v>
                </c:pt>
                <c:pt idx="1413" formatCode="General">
                  <c:v>826364</c:v>
                </c:pt>
                <c:pt idx="1414" formatCode="General">
                  <c:v>823922</c:v>
                </c:pt>
                <c:pt idx="1415" formatCode="General">
                  <c:v>822187</c:v>
                </c:pt>
                <c:pt idx="1416" formatCode="General">
                  <c:v>820098</c:v>
                </c:pt>
                <c:pt idx="1417" formatCode="General">
                  <c:v>818124</c:v>
                </c:pt>
                <c:pt idx="1418" formatCode="General">
                  <c:v>815801</c:v>
                </c:pt>
                <c:pt idx="1419" formatCode="General">
                  <c:v>813727</c:v>
                </c:pt>
                <c:pt idx="1420" formatCode="General">
                  <c:v>813030</c:v>
                </c:pt>
                <c:pt idx="1421" formatCode="General">
                  <c:v>810291</c:v>
                </c:pt>
                <c:pt idx="1422" formatCode="General">
                  <c:v>807573</c:v>
                </c:pt>
                <c:pt idx="1423" formatCode="General">
                  <c:v>805428</c:v>
                </c:pt>
                <c:pt idx="1424" formatCode="General">
                  <c:v>803350</c:v>
                </c:pt>
                <c:pt idx="1425" formatCode="General">
                  <c:v>800651</c:v>
                </c:pt>
                <c:pt idx="1426" formatCode="General">
                  <c:v>798562</c:v>
                </c:pt>
                <c:pt idx="1427" formatCode="General">
                  <c:v>796719</c:v>
                </c:pt>
                <c:pt idx="1428" formatCode="General">
                  <c:v>794938</c:v>
                </c:pt>
                <c:pt idx="1429" formatCode="General">
                  <c:v>792872</c:v>
                </c:pt>
                <c:pt idx="1430" formatCode="General">
                  <c:v>790784</c:v>
                </c:pt>
                <c:pt idx="1431" formatCode="General">
                  <c:v>788752</c:v>
                </c:pt>
                <c:pt idx="1432" formatCode="General">
                  <c:v>786720</c:v>
                </c:pt>
                <c:pt idx="1433" formatCode="General">
                  <c:v>784110</c:v>
                </c:pt>
                <c:pt idx="1434" formatCode="General">
                  <c:v>781405</c:v>
                </c:pt>
                <c:pt idx="1435" formatCode="General">
                  <c:v>778727</c:v>
                </c:pt>
                <c:pt idx="1436" formatCode="General">
                  <c:v>777271</c:v>
                </c:pt>
                <c:pt idx="1437" formatCode="General">
                  <c:v>774600</c:v>
                </c:pt>
                <c:pt idx="1438" formatCode="General">
                  <c:v>771973</c:v>
                </c:pt>
                <c:pt idx="1439" formatCode="General">
                  <c:v>769010</c:v>
                </c:pt>
                <c:pt idx="1440" formatCode="General">
                  <c:v>766858</c:v>
                </c:pt>
                <c:pt idx="1441" formatCode="General">
                  <c:v>764318</c:v>
                </c:pt>
                <c:pt idx="1442" formatCode="General">
                  <c:v>760970</c:v>
                </c:pt>
                <c:pt idx="1443" formatCode="General">
                  <c:v>758964</c:v>
                </c:pt>
                <c:pt idx="1444" formatCode="General">
                  <c:v>756541</c:v>
                </c:pt>
                <c:pt idx="1445" formatCode="General">
                  <c:v>754365</c:v>
                </c:pt>
                <c:pt idx="1446" formatCode="General">
                  <c:v>751956</c:v>
                </c:pt>
                <c:pt idx="1447" formatCode="General">
                  <c:v>749427</c:v>
                </c:pt>
                <c:pt idx="1448" formatCode="General">
                  <c:v>746933</c:v>
                </c:pt>
                <c:pt idx="1449" formatCode="General">
                  <c:v>744786</c:v>
                </c:pt>
                <c:pt idx="1450" formatCode="General">
                  <c:v>742610</c:v>
                </c:pt>
                <c:pt idx="1451" formatCode="General">
                  <c:v>740508</c:v>
                </c:pt>
                <c:pt idx="1452" formatCode="General">
                  <c:v>738521</c:v>
                </c:pt>
                <c:pt idx="1453" formatCode="General">
                  <c:v>736094</c:v>
                </c:pt>
                <c:pt idx="1454" formatCode="General">
                  <c:v>734286</c:v>
                </c:pt>
                <c:pt idx="1455" formatCode="General">
                  <c:v>732521</c:v>
                </c:pt>
                <c:pt idx="1456" formatCode="General">
                  <c:v>729580</c:v>
                </c:pt>
                <c:pt idx="1457" formatCode="General">
                  <c:v>727384</c:v>
                </c:pt>
                <c:pt idx="1458" formatCode="General">
                  <c:v>724434</c:v>
                </c:pt>
                <c:pt idx="1459" formatCode="General">
                  <c:v>722462</c:v>
                </c:pt>
                <c:pt idx="1460" formatCode="General">
                  <c:v>720514</c:v>
                </c:pt>
                <c:pt idx="1461" formatCode="General">
                  <c:v>719215</c:v>
                </c:pt>
                <c:pt idx="1462" formatCode="General">
                  <c:v>717158</c:v>
                </c:pt>
                <c:pt idx="1463" formatCode="General">
                  <c:v>714848</c:v>
                </c:pt>
                <c:pt idx="1464" formatCode="General">
                  <c:v>712765</c:v>
                </c:pt>
                <c:pt idx="1465" formatCode="General">
                  <c:v>710174</c:v>
                </c:pt>
                <c:pt idx="1466" formatCode="General">
                  <c:v>707963</c:v>
                </c:pt>
                <c:pt idx="1467" formatCode="General">
                  <c:v>705947</c:v>
                </c:pt>
                <c:pt idx="1468" formatCode="General">
                  <c:v>704010</c:v>
                </c:pt>
                <c:pt idx="1469" formatCode="General">
                  <c:v>701422</c:v>
                </c:pt>
                <c:pt idx="1470" formatCode="General">
                  <c:v>699169</c:v>
                </c:pt>
                <c:pt idx="1471" formatCode="General">
                  <c:v>694893</c:v>
                </c:pt>
                <c:pt idx="1472" formatCode="General">
                  <c:v>692935</c:v>
                </c:pt>
                <c:pt idx="1473" formatCode="General">
                  <c:v>690665</c:v>
                </c:pt>
                <c:pt idx="1474" formatCode="General">
                  <c:v>688329</c:v>
                </c:pt>
                <c:pt idx="1475" formatCode="General">
                  <c:v>686621</c:v>
                </c:pt>
                <c:pt idx="1476" formatCode="General">
                  <c:v>682598</c:v>
                </c:pt>
                <c:pt idx="1477" formatCode="General">
                  <c:v>680449</c:v>
                </c:pt>
                <c:pt idx="1478" formatCode="General">
                  <c:v>678172</c:v>
                </c:pt>
                <c:pt idx="1479" formatCode="General">
                  <c:v>676455</c:v>
                </c:pt>
                <c:pt idx="1480" formatCode="General">
                  <c:v>674654</c:v>
                </c:pt>
                <c:pt idx="1481" formatCode="General">
                  <c:v>671801</c:v>
                </c:pt>
                <c:pt idx="1482" formatCode="General">
                  <c:v>668537</c:v>
                </c:pt>
                <c:pt idx="1483" formatCode="General">
                  <c:v>666309</c:v>
                </c:pt>
                <c:pt idx="1484" formatCode="General">
                  <c:v>664468</c:v>
                </c:pt>
                <c:pt idx="1485" formatCode="General">
                  <c:v>661830</c:v>
                </c:pt>
                <c:pt idx="1486" formatCode="General">
                  <c:v>660005</c:v>
                </c:pt>
                <c:pt idx="1487" formatCode="General">
                  <c:v>657505</c:v>
                </c:pt>
                <c:pt idx="1488" formatCode="General">
                  <c:v>655218</c:v>
                </c:pt>
                <c:pt idx="1489" formatCode="General">
                  <c:v>653178</c:v>
                </c:pt>
                <c:pt idx="1490" formatCode="General">
                  <c:v>651589</c:v>
                </c:pt>
                <c:pt idx="1491" formatCode="General">
                  <c:v>649650</c:v>
                </c:pt>
                <c:pt idx="1492" formatCode="General">
                  <c:v>646954</c:v>
                </c:pt>
                <c:pt idx="1493" formatCode="General">
                  <c:v>644845</c:v>
                </c:pt>
                <c:pt idx="1494" formatCode="General">
                  <c:v>643124</c:v>
                </c:pt>
                <c:pt idx="1495" formatCode="General">
                  <c:v>640197</c:v>
                </c:pt>
                <c:pt idx="1496" formatCode="General">
                  <c:v>638192</c:v>
                </c:pt>
                <c:pt idx="1497" formatCode="General">
                  <c:v>636516</c:v>
                </c:pt>
                <c:pt idx="1498" formatCode="General">
                  <c:v>634256</c:v>
                </c:pt>
                <c:pt idx="1499" formatCode="General">
                  <c:v>632105</c:v>
                </c:pt>
                <c:pt idx="1500" formatCode="General">
                  <c:v>630016</c:v>
                </c:pt>
                <c:pt idx="1501" formatCode="General">
                  <c:v>628180</c:v>
                </c:pt>
                <c:pt idx="1502" formatCode="General">
                  <c:v>625886</c:v>
                </c:pt>
                <c:pt idx="1503" formatCode="General">
                  <c:v>623198</c:v>
                </c:pt>
                <c:pt idx="1504" formatCode="General">
                  <c:v>621108</c:v>
                </c:pt>
                <c:pt idx="1505" formatCode="General">
                  <c:v>618230</c:v>
                </c:pt>
                <c:pt idx="1506" formatCode="General">
                  <c:v>615982</c:v>
                </c:pt>
                <c:pt idx="1507" formatCode="General">
                  <c:v>614264</c:v>
                </c:pt>
                <c:pt idx="1508" formatCode="General">
                  <c:v>611326</c:v>
                </c:pt>
                <c:pt idx="1509" formatCode="General">
                  <c:v>608779</c:v>
                </c:pt>
                <c:pt idx="1510" formatCode="General">
                  <c:v>606545</c:v>
                </c:pt>
                <c:pt idx="1511" formatCode="General">
                  <c:v>604519</c:v>
                </c:pt>
                <c:pt idx="1512" formatCode="General">
                  <c:v>602398</c:v>
                </c:pt>
                <c:pt idx="1513" formatCode="General">
                  <c:v>599796</c:v>
                </c:pt>
                <c:pt idx="1514" formatCode="General">
                  <c:v>598284</c:v>
                </c:pt>
                <c:pt idx="1515" formatCode="General">
                  <c:v>595589</c:v>
                </c:pt>
                <c:pt idx="1516" formatCode="General">
                  <c:v>593791</c:v>
                </c:pt>
                <c:pt idx="1517" formatCode="General">
                  <c:v>591776</c:v>
                </c:pt>
                <c:pt idx="1518" formatCode="General">
                  <c:v>590145</c:v>
                </c:pt>
                <c:pt idx="1519" formatCode="General">
                  <c:v>588044</c:v>
                </c:pt>
                <c:pt idx="1520" formatCode="General">
                  <c:v>584913</c:v>
                </c:pt>
                <c:pt idx="1521" formatCode="General">
                  <c:v>582496</c:v>
                </c:pt>
                <c:pt idx="1522" formatCode="General">
                  <c:v>580594</c:v>
                </c:pt>
                <c:pt idx="1523" formatCode="General">
                  <c:v>578328</c:v>
                </c:pt>
                <c:pt idx="1524" formatCode="General">
                  <c:v>576432</c:v>
                </c:pt>
                <c:pt idx="1525" formatCode="General">
                  <c:v>574100</c:v>
                </c:pt>
                <c:pt idx="1526" formatCode="General">
                  <c:v>571887</c:v>
                </c:pt>
                <c:pt idx="1527" formatCode="General">
                  <c:v>569868</c:v>
                </c:pt>
                <c:pt idx="1528" formatCode="General">
                  <c:v>567369</c:v>
                </c:pt>
                <c:pt idx="1529" formatCode="General">
                  <c:v>565481</c:v>
                </c:pt>
                <c:pt idx="1530" formatCode="General">
                  <c:v>563570</c:v>
                </c:pt>
                <c:pt idx="1531" formatCode="General">
                  <c:v>560794</c:v>
                </c:pt>
                <c:pt idx="1532" formatCode="General">
                  <c:v>558573</c:v>
                </c:pt>
                <c:pt idx="1533" formatCode="General">
                  <c:v>556425</c:v>
                </c:pt>
                <c:pt idx="1534" formatCode="General">
                  <c:v>554197</c:v>
                </c:pt>
                <c:pt idx="1535" formatCode="General">
                  <c:v>551677</c:v>
                </c:pt>
                <c:pt idx="1536" formatCode="General">
                  <c:v>549529</c:v>
                </c:pt>
                <c:pt idx="1537" formatCode="General">
                  <c:v>547037</c:v>
                </c:pt>
                <c:pt idx="1538" formatCode="General">
                  <c:v>544666</c:v>
                </c:pt>
                <c:pt idx="1539" formatCode="General">
                  <c:v>542336</c:v>
                </c:pt>
                <c:pt idx="1540" formatCode="General">
                  <c:v>539869</c:v>
                </c:pt>
                <c:pt idx="1541" formatCode="General">
                  <c:v>537214</c:v>
                </c:pt>
                <c:pt idx="1542" formatCode="General">
                  <c:v>535574</c:v>
                </c:pt>
                <c:pt idx="1543" formatCode="General">
                  <c:v>533479</c:v>
                </c:pt>
                <c:pt idx="1544" formatCode="General">
                  <c:v>531498</c:v>
                </c:pt>
                <c:pt idx="1545" formatCode="General">
                  <c:v>529436</c:v>
                </c:pt>
                <c:pt idx="1546" formatCode="General">
                  <c:v>527314</c:v>
                </c:pt>
                <c:pt idx="1547" formatCode="General">
                  <c:v>524865</c:v>
                </c:pt>
                <c:pt idx="1548" formatCode="General">
                  <c:v>523062</c:v>
                </c:pt>
                <c:pt idx="1549" formatCode="General">
                  <c:v>521271</c:v>
                </c:pt>
                <c:pt idx="1550" formatCode="General">
                  <c:v>518801</c:v>
                </c:pt>
                <c:pt idx="1551" formatCode="General">
                  <c:v>516975</c:v>
                </c:pt>
                <c:pt idx="1552" formatCode="General">
                  <c:v>514154</c:v>
                </c:pt>
                <c:pt idx="1553" formatCode="General">
                  <c:v>511979</c:v>
                </c:pt>
                <c:pt idx="1554" formatCode="General">
                  <c:v>509812</c:v>
                </c:pt>
                <c:pt idx="1555" formatCode="General">
                  <c:v>507663</c:v>
                </c:pt>
                <c:pt idx="1556" formatCode="General">
                  <c:v>505443</c:v>
                </c:pt>
                <c:pt idx="1557" formatCode="General">
                  <c:v>502728</c:v>
                </c:pt>
                <c:pt idx="1558" formatCode="General">
                  <c:v>501064</c:v>
                </c:pt>
                <c:pt idx="1559" formatCode="General">
                  <c:v>498915</c:v>
                </c:pt>
                <c:pt idx="1560" formatCode="General">
                  <c:v>495664</c:v>
                </c:pt>
                <c:pt idx="1561" formatCode="General">
                  <c:v>493421</c:v>
                </c:pt>
                <c:pt idx="1562" formatCode="General">
                  <c:v>491776</c:v>
                </c:pt>
                <c:pt idx="1563" formatCode="General">
                  <c:v>489978</c:v>
                </c:pt>
                <c:pt idx="1564" formatCode="General">
                  <c:v>488023</c:v>
                </c:pt>
                <c:pt idx="1565" formatCode="General">
                  <c:v>485585</c:v>
                </c:pt>
                <c:pt idx="1566" formatCode="General">
                  <c:v>483823</c:v>
                </c:pt>
                <c:pt idx="1567" formatCode="General">
                  <c:v>482057</c:v>
                </c:pt>
                <c:pt idx="1568" formatCode="General">
                  <c:v>479865</c:v>
                </c:pt>
                <c:pt idx="1569" formatCode="General">
                  <c:v>477474</c:v>
                </c:pt>
                <c:pt idx="1570" formatCode="General">
                  <c:v>475564</c:v>
                </c:pt>
                <c:pt idx="1571" formatCode="General">
                  <c:v>473413</c:v>
                </c:pt>
                <c:pt idx="1572" formatCode="General">
                  <c:v>473413</c:v>
                </c:pt>
                <c:pt idx="1573" formatCode="General">
                  <c:v>473413</c:v>
                </c:pt>
                <c:pt idx="1574" formatCode="General">
                  <c:v>473413</c:v>
                </c:pt>
                <c:pt idx="1575" formatCode="General">
                  <c:v>473413</c:v>
                </c:pt>
                <c:pt idx="1576" formatCode="General">
                  <c:v>473413</c:v>
                </c:pt>
                <c:pt idx="1577" formatCode="General">
                  <c:v>473413</c:v>
                </c:pt>
                <c:pt idx="1578" formatCode="General">
                  <c:v>473413</c:v>
                </c:pt>
                <c:pt idx="1579" formatCode="General">
                  <c:v>473413</c:v>
                </c:pt>
                <c:pt idx="1580" formatCode="General">
                  <c:v>473413</c:v>
                </c:pt>
                <c:pt idx="1581" formatCode="General">
                  <c:v>473413</c:v>
                </c:pt>
                <c:pt idx="1582" formatCode="General">
                  <c:v>473413</c:v>
                </c:pt>
                <c:pt idx="1583" formatCode="General">
                  <c:v>473413</c:v>
                </c:pt>
                <c:pt idx="1584" formatCode="General">
                  <c:v>473413</c:v>
                </c:pt>
                <c:pt idx="1585" formatCode="General">
                  <c:v>473413</c:v>
                </c:pt>
                <c:pt idx="1586" formatCode="General">
                  <c:v>473413</c:v>
                </c:pt>
                <c:pt idx="1587" formatCode="General">
                  <c:v>473413</c:v>
                </c:pt>
                <c:pt idx="1588" formatCode="General">
                  <c:v>473413</c:v>
                </c:pt>
                <c:pt idx="1589" formatCode="General">
                  <c:v>473413</c:v>
                </c:pt>
                <c:pt idx="1590" formatCode="General">
                  <c:v>473413</c:v>
                </c:pt>
                <c:pt idx="1591" formatCode="General">
                  <c:v>473413</c:v>
                </c:pt>
                <c:pt idx="1592" formatCode="General">
                  <c:v>473413</c:v>
                </c:pt>
                <c:pt idx="1593" formatCode="General">
                  <c:v>473413</c:v>
                </c:pt>
                <c:pt idx="1594" formatCode="General">
                  <c:v>473413</c:v>
                </c:pt>
                <c:pt idx="1595" formatCode="General">
                  <c:v>473413</c:v>
                </c:pt>
                <c:pt idx="1596" formatCode="General">
                  <c:v>473413</c:v>
                </c:pt>
                <c:pt idx="1597" formatCode="General">
                  <c:v>473413</c:v>
                </c:pt>
                <c:pt idx="1598" formatCode="General">
                  <c:v>473413</c:v>
                </c:pt>
                <c:pt idx="1599" formatCode="General">
                  <c:v>473413</c:v>
                </c:pt>
                <c:pt idx="1600" formatCode="General">
                  <c:v>473413</c:v>
                </c:pt>
                <c:pt idx="1601" formatCode="General">
                  <c:v>473413</c:v>
                </c:pt>
                <c:pt idx="1602" formatCode="General">
                  <c:v>473413</c:v>
                </c:pt>
                <c:pt idx="1603" formatCode="General">
                  <c:v>473413</c:v>
                </c:pt>
                <c:pt idx="1604" formatCode="General">
                  <c:v>473413</c:v>
                </c:pt>
                <c:pt idx="1605" formatCode="General">
                  <c:v>473413</c:v>
                </c:pt>
                <c:pt idx="1606" formatCode="General">
                  <c:v>473413</c:v>
                </c:pt>
                <c:pt idx="1607" formatCode="General">
                  <c:v>473413</c:v>
                </c:pt>
                <c:pt idx="1608" formatCode="General">
                  <c:v>473413</c:v>
                </c:pt>
                <c:pt idx="1609" formatCode="General">
                  <c:v>473413</c:v>
                </c:pt>
                <c:pt idx="1610" formatCode="General">
                  <c:v>473413</c:v>
                </c:pt>
                <c:pt idx="1611" formatCode="General">
                  <c:v>473413</c:v>
                </c:pt>
                <c:pt idx="1612" formatCode="General">
                  <c:v>473413</c:v>
                </c:pt>
                <c:pt idx="1613" formatCode="General">
                  <c:v>473413</c:v>
                </c:pt>
                <c:pt idx="1614" formatCode="General">
                  <c:v>473413</c:v>
                </c:pt>
                <c:pt idx="1615" formatCode="General">
                  <c:v>473413</c:v>
                </c:pt>
                <c:pt idx="1616" formatCode="General">
                  <c:v>473413</c:v>
                </c:pt>
                <c:pt idx="1617" formatCode="General">
                  <c:v>473413</c:v>
                </c:pt>
                <c:pt idx="1618" formatCode="General">
                  <c:v>473413</c:v>
                </c:pt>
                <c:pt idx="1619" formatCode="General">
                  <c:v>473413</c:v>
                </c:pt>
                <c:pt idx="1620" formatCode="General">
                  <c:v>473413</c:v>
                </c:pt>
                <c:pt idx="1621" formatCode="General">
                  <c:v>473413</c:v>
                </c:pt>
                <c:pt idx="1622" formatCode="General">
                  <c:v>473413</c:v>
                </c:pt>
                <c:pt idx="1623" formatCode="General">
                  <c:v>473413</c:v>
                </c:pt>
                <c:pt idx="1624" formatCode="General">
                  <c:v>473413</c:v>
                </c:pt>
                <c:pt idx="1625" formatCode="General">
                  <c:v>473413</c:v>
                </c:pt>
                <c:pt idx="1626" formatCode="General">
                  <c:v>473413</c:v>
                </c:pt>
                <c:pt idx="1627" formatCode="General">
                  <c:v>473413</c:v>
                </c:pt>
                <c:pt idx="1628" formatCode="General">
                  <c:v>473413</c:v>
                </c:pt>
                <c:pt idx="1629" formatCode="General">
                  <c:v>473413</c:v>
                </c:pt>
                <c:pt idx="1630" formatCode="General">
                  <c:v>473413</c:v>
                </c:pt>
                <c:pt idx="1631" formatCode="General">
                  <c:v>473413</c:v>
                </c:pt>
                <c:pt idx="1632" formatCode="General">
                  <c:v>473413</c:v>
                </c:pt>
                <c:pt idx="1633" formatCode="General">
                  <c:v>473413</c:v>
                </c:pt>
                <c:pt idx="1634" formatCode="General">
                  <c:v>473413</c:v>
                </c:pt>
                <c:pt idx="1635" formatCode="General">
                  <c:v>473413</c:v>
                </c:pt>
                <c:pt idx="1636" formatCode="General">
                  <c:v>473413</c:v>
                </c:pt>
                <c:pt idx="1637" formatCode="General">
                  <c:v>473413</c:v>
                </c:pt>
                <c:pt idx="1638" formatCode="General">
                  <c:v>473413</c:v>
                </c:pt>
                <c:pt idx="1639" formatCode="General">
                  <c:v>473413</c:v>
                </c:pt>
                <c:pt idx="1640" formatCode="General">
                  <c:v>473413</c:v>
                </c:pt>
                <c:pt idx="1641" formatCode="General">
                  <c:v>473413</c:v>
                </c:pt>
                <c:pt idx="1642" formatCode="General">
                  <c:v>473413</c:v>
                </c:pt>
                <c:pt idx="1643" formatCode="General">
                  <c:v>473413</c:v>
                </c:pt>
                <c:pt idx="1644" formatCode="General">
                  <c:v>473413</c:v>
                </c:pt>
                <c:pt idx="1645" formatCode="General">
                  <c:v>473413</c:v>
                </c:pt>
                <c:pt idx="1646" formatCode="General">
                  <c:v>473413</c:v>
                </c:pt>
                <c:pt idx="1647" formatCode="General">
                  <c:v>473413</c:v>
                </c:pt>
                <c:pt idx="1648" formatCode="General">
                  <c:v>473413</c:v>
                </c:pt>
                <c:pt idx="1649" formatCode="General">
                  <c:v>473413</c:v>
                </c:pt>
                <c:pt idx="1650" formatCode="General">
                  <c:v>473413</c:v>
                </c:pt>
                <c:pt idx="1651" formatCode="General">
                  <c:v>473413</c:v>
                </c:pt>
                <c:pt idx="1652" formatCode="General">
                  <c:v>473413</c:v>
                </c:pt>
                <c:pt idx="1653" formatCode="General">
                  <c:v>473413</c:v>
                </c:pt>
                <c:pt idx="1654" formatCode="General">
                  <c:v>473413</c:v>
                </c:pt>
                <c:pt idx="1655" formatCode="General">
                  <c:v>473413</c:v>
                </c:pt>
                <c:pt idx="1656" formatCode="General">
                  <c:v>473413</c:v>
                </c:pt>
                <c:pt idx="1657" formatCode="General">
                  <c:v>473413</c:v>
                </c:pt>
                <c:pt idx="1658" formatCode="General">
                  <c:v>473413</c:v>
                </c:pt>
                <c:pt idx="1659" formatCode="General">
                  <c:v>473413</c:v>
                </c:pt>
                <c:pt idx="1660" formatCode="General">
                  <c:v>473413</c:v>
                </c:pt>
                <c:pt idx="1661" formatCode="General">
                  <c:v>473413</c:v>
                </c:pt>
                <c:pt idx="1662" formatCode="General">
                  <c:v>473413</c:v>
                </c:pt>
                <c:pt idx="1663" formatCode="General">
                  <c:v>473413</c:v>
                </c:pt>
                <c:pt idx="1664" formatCode="General">
                  <c:v>473413</c:v>
                </c:pt>
                <c:pt idx="1665" formatCode="General">
                  <c:v>473413</c:v>
                </c:pt>
                <c:pt idx="1666" formatCode="General">
                  <c:v>473413</c:v>
                </c:pt>
                <c:pt idx="1667" formatCode="General">
                  <c:v>473413</c:v>
                </c:pt>
                <c:pt idx="1668" formatCode="General">
                  <c:v>473413</c:v>
                </c:pt>
                <c:pt idx="1669" formatCode="General">
                  <c:v>473413</c:v>
                </c:pt>
                <c:pt idx="1670" formatCode="General">
                  <c:v>473413</c:v>
                </c:pt>
                <c:pt idx="1671" formatCode="General">
                  <c:v>473413</c:v>
                </c:pt>
                <c:pt idx="1672" formatCode="General">
                  <c:v>473413</c:v>
                </c:pt>
                <c:pt idx="1673" formatCode="General">
                  <c:v>473413</c:v>
                </c:pt>
                <c:pt idx="1674" formatCode="General">
                  <c:v>473413</c:v>
                </c:pt>
                <c:pt idx="1675" formatCode="General">
                  <c:v>473413</c:v>
                </c:pt>
                <c:pt idx="1676" formatCode="General">
                  <c:v>473413</c:v>
                </c:pt>
                <c:pt idx="1677" formatCode="General">
                  <c:v>473413</c:v>
                </c:pt>
                <c:pt idx="1678" formatCode="General">
                  <c:v>473413</c:v>
                </c:pt>
                <c:pt idx="1679" formatCode="General">
                  <c:v>473413</c:v>
                </c:pt>
                <c:pt idx="1680" formatCode="General">
                  <c:v>473413</c:v>
                </c:pt>
                <c:pt idx="1681" formatCode="General">
                  <c:v>473413</c:v>
                </c:pt>
                <c:pt idx="1682" formatCode="General">
                  <c:v>473413</c:v>
                </c:pt>
                <c:pt idx="1683" formatCode="General">
                  <c:v>473413</c:v>
                </c:pt>
                <c:pt idx="1684" formatCode="General">
                  <c:v>473413</c:v>
                </c:pt>
                <c:pt idx="1685" formatCode="General">
                  <c:v>473413</c:v>
                </c:pt>
                <c:pt idx="1686" formatCode="General">
                  <c:v>473413</c:v>
                </c:pt>
                <c:pt idx="1687" formatCode="General">
                  <c:v>473413</c:v>
                </c:pt>
                <c:pt idx="1688" formatCode="General">
                  <c:v>473413</c:v>
                </c:pt>
                <c:pt idx="1689" formatCode="General">
                  <c:v>473413</c:v>
                </c:pt>
                <c:pt idx="1690" formatCode="General">
                  <c:v>473413</c:v>
                </c:pt>
                <c:pt idx="1691" formatCode="General">
                  <c:v>473413</c:v>
                </c:pt>
                <c:pt idx="1692" formatCode="General">
                  <c:v>473413</c:v>
                </c:pt>
                <c:pt idx="1693" formatCode="General">
                  <c:v>473413</c:v>
                </c:pt>
                <c:pt idx="1694" formatCode="General">
                  <c:v>473413</c:v>
                </c:pt>
                <c:pt idx="1695" formatCode="General">
                  <c:v>473413</c:v>
                </c:pt>
                <c:pt idx="1696" formatCode="General">
                  <c:v>473413</c:v>
                </c:pt>
                <c:pt idx="1697" formatCode="General">
                  <c:v>473413</c:v>
                </c:pt>
                <c:pt idx="1698" formatCode="General">
                  <c:v>473413</c:v>
                </c:pt>
                <c:pt idx="1699" formatCode="General">
                  <c:v>473413</c:v>
                </c:pt>
                <c:pt idx="1700" formatCode="General">
                  <c:v>473413</c:v>
                </c:pt>
                <c:pt idx="1701" formatCode="General">
                  <c:v>473413</c:v>
                </c:pt>
                <c:pt idx="1702" formatCode="General">
                  <c:v>473413</c:v>
                </c:pt>
                <c:pt idx="1703" formatCode="General">
                  <c:v>473413</c:v>
                </c:pt>
                <c:pt idx="1704" formatCode="General">
                  <c:v>473413</c:v>
                </c:pt>
                <c:pt idx="1705" formatCode="General">
                  <c:v>473413</c:v>
                </c:pt>
                <c:pt idx="1706" formatCode="General">
                  <c:v>473413</c:v>
                </c:pt>
                <c:pt idx="1707" formatCode="General">
                  <c:v>473413</c:v>
                </c:pt>
                <c:pt idx="1708" formatCode="General">
                  <c:v>473413</c:v>
                </c:pt>
                <c:pt idx="1709" formatCode="General">
                  <c:v>473413</c:v>
                </c:pt>
                <c:pt idx="1710" formatCode="General">
                  <c:v>473413</c:v>
                </c:pt>
                <c:pt idx="1711" formatCode="General">
                  <c:v>473413</c:v>
                </c:pt>
                <c:pt idx="1712" formatCode="General">
                  <c:v>473413</c:v>
                </c:pt>
                <c:pt idx="1713" formatCode="General">
                  <c:v>473413</c:v>
                </c:pt>
                <c:pt idx="1714" formatCode="General">
                  <c:v>473413</c:v>
                </c:pt>
                <c:pt idx="1715" formatCode="General">
                  <c:v>473413</c:v>
                </c:pt>
                <c:pt idx="1716" formatCode="General">
                  <c:v>473413</c:v>
                </c:pt>
                <c:pt idx="1717" formatCode="General">
                  <c:v>473413</c:v>
                </c:pt>
                <c:pt idx="1718" formatCode="General">
                  <c:v>473413</c:v>
                </c:pt>
                <c:pt idx="1719" formatCode="General">
                  <c:v>473413</c:v>
                </c:pt>
                <c:pt idx="1720" formatCode="General">
                  <c:v>473413</c:v>
                </c:pt>
                <c:pt idx="1721" formatCode="General">
                  <c:v>473413</c:v>
                </c:pt>
                <c:pt idx="1722" formatCode="General">
                  <c:v>473413</c:v>
                </c:pt>
                <c:pt idx="1723" formatCode="General">
                  <c:v>473413</c:v>
                </c:pt>
                <c:pt idx="1724" formatCode="General">
                  <c:v>473413</c:v>
                </c:pt>
                <c:pt idx="1725" formatCode="General">
                  <c:v>473413</c:v>
                </c:pt>
                <c:pt idx="1726" formatCode="General">
                  <c:v>473413</c:v>
                </c:pt>
                <c:pt idx="1727" formatCode="General">
                  <c:v>473413</c:v>
                </c:pt>
                <c:pt idx="1728" formatCode="General">
                  <c:v>473413</c:v>
                </c:pt>
                <c:pt idx="1729" formatCode="General">
                  <c:v>473413</c:v>
                </c:pt>
                <c:pt idx="1730" formatCode="General">
                  <c:v>473413</c:v>
                </c:pt>
                <c:pt idx="1731" formatCode="General">
                  <c:v>473413</c:v>
                </c:pt>
                <c:pt idx="1732" formatCode="General">
                  <c:v>473413</c:v>
                </c:pt>
                <c:pt idx="1733" formatCode="General">
                  <c:v>473413</c:v>
                </c:pt>
                <c:pt idx="1734" formatCode="General">
                  <c:v>473413</c:v>
                </c:pt>
                <c:pt idx="1735" formatCode="General">
                  <c:v>473413</c:v>
                </c:pt>
                <c:pt idx="1736" formatCode="General">
                  <c:v>473413</c:v>
                </c:pt>
                <c:pt idx="1737" formatCode="General">
                  <c:v>473413</c:v>
                </c:pt>
                <c:pt idx="1738" formatCode="General">
                  <c:v>473413</c:v>
                </c:pt>
                <c:pt idx="1739" formatCode="General">
                  <c:v>473413</c:v>
                </c:pt>
                <c:pt idx="1740" formatCode="General">
                  <c:v>473413</c:v>
                </c:pt>
                <c:pt idx="1741" formatCode="General">
                  <c:v>473413</c:v>
                </c:pt>
                <c:pt idx="1742" formatCode="General">
                  <c:v>473413</c:v>
                </c:pt>
                <c:pt idx="1743" formatCode="General">
                  <c:v>473413</c:v>
                </c:pt>
                <c:pt idx="1744" formatCode="General">
                  <c:v>473413</c:v>
                </c:pt>
                <c:pt idx="1745" formatCode="General">
                  <c:v>473413</c:v>
                </c:pt>
                <c:pt idx="1746" formatCode="General">
                  <c:v>473413</c:v>
                </c:pt>
                <c:pt idx="1747" formatCode="General">
                  <c:v>473413</c:v>
                </c:pt>
                <c:pt idx="1748" formatCode="General">
                  <c:v>473413</c:v>
                </c:pt>
                <c:pt idx="1749" formatCode="General">
                  <c:v>473413</c:v>
                </c:pt>
                <c:pt idx="1750" formatCode="General">
                  <c:v>473413</c:v>
                </c:pt>
                <c:pt idx="1751" formatCode="General">
                  <c:v>473413</c:v>
                </c:pt>
                <c:pt idx="1752" formatCode="General">
                  <c:v>473413</c:v>
                </c:pt>
                <c:pt idx="1753" formatCode="General">
                  <c:v>473413</c:v>
                </c:pt>
                <c:pt idx="1754" formatCode="General">
                  <c:v>473413</c:v>
                </c:pt>
                <c:pt idx="1755" formatCode="General">
                  <c:v>473413</c:v>
                </c:pt>
                <c:pt idx="1756" formatCode="General">
                  <c:v>473413</c:v>
                </c:pt>
                <c:pt idx="1757" formatCode="General">
                  <c:v>473413</c:v>
                </c:pt>
                <c:pt idx="1758" formatCode="General">
                  <c:v>473413</c:v>
                </c:pt>
                <c:pt idx="1759" formatCode="General">
                  <c:v>473413</c:v>
                </c:pt>
                <c:pt idx="1760" formatCode="General">
                  <c:v>473413</c:v>
                </c:pt>
                <c:pt idx="1761" formatCode="General">
                  <c:v>473413</c:v>
                </c:pt>
                <c:pt idx="1762" formatCode="General">
                  <c:v>473413</c:v>
                </c:pt>
                <c:pt idx="1763" formatCode="General">
                  <c:v>473413</c:v>
                </c:pt>
                <c:pt idx="1764" formatCode="General">
                  <c:v>473413</c:v>
                </c:pt>
                <c:pt idx="1765" formatCode="General">
                  <c:v>473413</c:v>
                </c:pt>
                <c:pt idx="1766" formatCode="General">
                  <c:v>473413</c:v>
                </c:pt>
                <c:pt idx="1767" formatCode="General">
                  <c:v>473331</c:v>
                </c:pt>
                <c:pt idx="1768" formatCode="General">
                  <c:v>472030</c:v>
                </c:pt>
                <c:pt idx="1769" formatCode="General">
                  <c:v>471054</c:v>
                </c:pt>
                <c:pt idx="1770" formatCode="General">
                  <c:v>469925</c:v>
                </c:pt>
                <c:pt idx="1771" formatCode="General">
                  <c:v>468914</c:v>
                </c:pt>
                <c:pt idx="1772" formatCode="General">
                  <c:v>466958</c:v>
                </c:pt>
                <c:pt idx="1773" formatCode="General">
                  <c:v>465893</c:v>
                </c:pt>
                <c:pt idx="1774" formatCode="General">
                  <c:v>464727</c:v>
                </c:pt>
                <c:pt idx="1775" formatCode="General">
                  <c:v>463882</c:v>
                </c:pt>
                <c:pt idx="1776" formatCode="General">
                  <c:v>462943</c:v>
                </c:pt>
                <c:pt idx="1777" formatCode="General">
                  <c:v>461732</c:v>
                </c:pt>
                <c:pt idx="1778" formatCode="General">
                  <c:v>460413</c:v>
                </c:pt>
                <c:pt idx="1779" formatCode="General">
                  <c:v>459308</c:v>
                </c:pt>
                <c:pt idx="1780" formatCode="General">
                  <c:v>458345</c:v>
                </c:pt>
                <c:pt idx="1781" formatCode="General">
                  <c:v>456939</c:v>
                </c:pt>
                <c:pt idx="1782" formatCode="General">
                  <c:v>455788</c:v>
                </c:pt>
                <c:pt idx="1783" formatCode="General">
                  <c:v>454459</c:v>
                </c:pt>
                <c:pt idx="1784" formatCode="General">
                  <c:v>453062</c:v>
                </c:pt>
                <c:pt idx="1785" formatCode="General">
                  <c:v>451793</c:v>
                </c:pt>
                <c:pt idx="1786" formatCode="General">
                  <c:v>450774</c:v>
                </c:pt>
                <c:pt idx="1787" formatCode="General">
                  <c:v>449611</c:v>
                </c:pt>
                <c:pt idx="1788" formatCode="General">
                  <c:v>448624</c:v>
                </c:pt>
                <c:pt idx="1789" formatCode="General">
                  <c:v>447541</c:v>
                </c:pt>
                <c:pt idx="1790" formatCode="General">
                  <c:v>446463</c:v>
                </c:pt>
                <c:pt idx="1791" formatCode="General">
                  <c:v>445423</c:v>
                </c:pt>
                <c:pt idx="1792" formatCode="General">
                  <c:v>444604</c:v>
                </c:pt>
                <c:pt idx="1793" formatCode="General">
                  <c:v>443503</c:v>
                </c:pt>
                <c:pt idx="1794" formatCode="General">
                  <c:v>442356</c:v>
                </c:pt>
                <c:pt idx="1795" formatCode="General">
                  <c:v>441562</c:v>
                </c:pt>
                <c:pt idx="1796" formatCode="General">
                  <c:v>440495</c:v>
                </c:pt>
                <c:pt idx="1797" formatCode="General">
                  <c:v>439276</c:v>
                </c:pt>
                <c:pt idx="1798" formatCode="General">
                  <c:v>438062</c:v>
                </c:pt>
                <c:pt idx="1799" formatCode="General">
                  <c:v>437040</c:v>
                </c:pt>
                <c:pt idx="1800" formatCode="General">
                  <c:v>435648</c:v>
                </c:pt>
                <c:pt idx="1801" formatCode="General">
                  <c:v>434452</c:v>
                </c:pt>
                <c:pt idx="1802" formatCode="General">
                  <c:v>433550</c:v>
                </c:pt>
                <c:pt idx="1803" formatCode="General">
                  <c:v>432561</c:v>
                </c:pt>
                <c:pt idx="1804" formatCode="General">
                  <c:v>431372</c:v>
                </c:pt>
                <c:pt idx="1805" formatCode="General">
                  <c:v>430131</c:v>
                </c:pt>
                <c:pt idx="1806" formatCode="General">
                  <c:v>428896</c:v>
                </c:pt>
                <c:pt idx="1807" formatCode="General">
                  <c:v>427816</c:v>
                </c:pt>
                <c:pt idx="1808" formatCode="General">
                  <c:v>426957</c:v>
                </c:pt>
                <c:pt idx="1809" formatCode="General">
                  <c:v>425816</c:v>
                </c:pt>
                <c:pt idx="1810" formatCode="General">
                  <c:v>425021</c:v>
                </c:pt>
                <c:pt idx="1811" formatCode="General">
                  <c:v>424012</c:v>
                </c:pt>
                <c:pt idx="1812" formatCode="General">
                  <c:v>423063</c:v>
                </c:pt>
                <c:pt idx="1813" formatCode="General">
                  <c:v>422155</c:v>
                </c:pt>
                <c:pt idx="1814" formatCode="General">
                  <c:v>420965</c:v>
                </c:pt>
                <c:pt idx="1815" formatCode="General">
                  <c:v>419632</c:v>
                </c:pt>
                <c:pt idx="1816" formatCode="General">
                  <c:v>418711</c:v>
                </c:pt>
                <c:pt idx="1817" formatCode="General">
                  <c:v>417698</c:v>
                </c:pt>
                <c:pt idx="1818" formatCode="General">
                  <c:v>416691</c:v>
                </c:pt>
                <c:pt idx="1819" formatCode="General">
                  <c:v>415576</c:v>
                </c:pt>
                <c:pt idx="1820" formatCode="General">
                  <c:v>414243</c:v>
                </c:pt>
                <c:pt idx="1821" formatCode="General">
                  <c:v>413402</c:v>
                </c:pt>
                <c:pt idx="1822" formatCode="General">
                  <c:v>412384</c:v>
                </c:pt>
                <c:pt idx="1823" formatCode="General">
                  <c:v>411359</c:v>
                </c:pt>
                <c:pt idx="1824" formatCode="General">
                  <c:v>410388</c:v>
                </c:pt>
                <c:pt idx="1825" formatCode="General">
                  <c:v>409420</c:v>
                </c:pt>
                <c:pt idx="1826" formatCode="General">
                  <c:v>408100</c:v>
                </c:pt>
                <c:pt idx="1827" formatCode="General">
                  <c:v>406785</c:v>
                </c:pt>
                <c:pt idx="1828" formatCode="General">
                  <c:v>405499</c:v>
                </c:pt>
                <c:pt idx="1829" formatCode="General">
                  <c:v>404717</c:v>
                </c:pt>
                <c:pt idx="1830" formatCode="General">
                  <c:v>403371</c:v>
                </c:pt>
                <c:pt idx="1831" formatCode="General">
                  <c:v>402109</c:v>
                </c:pt>
                <c:pt idx="1832" formatCode="General">
                  <c:v>400652</c:v>
                </c:pt>
                <c:pt idx="1833" formatCode="General">
                  <c:v>399356</c:v>
                </c:pt>
                <c:pt idx="1834" formatCode="General">
                  <c:v>398136</c:v>
                </c:pt>
                <c:pt idx="1835" formatCode="General">
                  <c:v>396961</c:v>
                </c:pt>
                <c:pt idx="1836" formatCode="General">
                  <c:v>395732</c:v>
                </c:pt>
                <c:pt idx="1837" formatCode="General">
                  <c:v>394392</c:v>
                </c:pt>
                <c:pt idx="1838" formatCode="General">
                  <c:v>393052</c:v>
                </c:pt>
                <c:pt idx="1839" formatCode="General">
                  <c:v>392213</c:v>
                </c:pt>
                <c:pt idx="1840" formatCode="General">
                  <c:v>391435</c:v>
                </c:pt>
                <c:pt idx="1841" formatCode="General">
                  <c:v>389848</c:v>
                </c:pt>
                <c:pt idx="1842" formatCode="General">
                  <c:v>388229</c:v>
                </c:pt>
                <c:pt idx="1843" formatCode="General">
                  <c:v>387122</c:v>
                </c:pt>
                <c:pt idx="1844" formatCode="General">
                  <c:v>386369</c:v>
                </c:pt>
                <c:pt idx="1845" formatCode="General">
                  <c:v>385555</c:v>
                </c:pt>
                <c:pt idx="1846" formatCode="General">
                  <c:v>384082</c:v>
                </c:pt>
                <c:pt idx="1847" formatCode="General">
                  <c:v>383034</c:v>
                </c:pt>
                <c:pt idx="1848" formatCode="General">
                  <c:v>382151</c:v>
                </c:pt>
                <c:pt idx="1849" formatCode="General">
                  <c:v>380730</c:v>
                </c:pt>
                <c:pt idx="1850" formatCode="General">
                  <c:v>379550</c:v>
                </c:pt>
                <c:pt idx="1851" formatCode="General">
                  <c:v>378365</c:v>
                </c:pt>
                <c:pt idx="1852" formatCode="General">
                  <c:v>377076</c:v>
                </c:pt>
                <c:pt idx="1853" formatCode="General">
                  <c:v>375900</c:v>
                </c:pt>
                <c:pt idx="1854" formatCode="General">
                  <c:v>374968</c:v>
                </c:pt>
                <c:pt idx="1855" formatCode="General">
                  <c:v>374136</c:v>
                </c:pt>
                <c:pt idx="1856" formatCode="General">
                  <c:v>373157</c:v>
                </c:pt>
                <c:pt idx="1857" formatCode="General">
                  <c:v>372005</c:v>
                </c:pt>
                <c:pt idx="1858" formatCode="General">
                  <c:v>370818</c:v>
                </c:pt>
                <c:pt idx="1859" formatCode="General">
                  <c:v>369492</c:v>
                </c:pt>
                <c:pt idx="1860" formatCode="General">
                  <c:v>368261</c:v>
                </c:pt>
                <c:pt idx="1861" formatCode="General">
                  <c:v>367047</c:v>
                </c:pt>
                <c:pt idx="1862" formatCode="General">
                  <c:v>365801</c:v>
                </c:pt>
                <c:pt idx="1863" formatCode="General">
                  <c:v>364540</c:v>
                </c:pt>
                <c:pt idx="1864" formatCode="General">
                  <c:v>363072</c:v>
                </c:pt>
                <c:pt idx="1865" formatCode="General">
                  <c:v>361768</c:v>
                </c:pt>
                <c:pt idx="1866" formatCode="General">
                  <c:v>360680</c:v>
                </c:pt>
                <c:pt idx="1867" formatCode="General">
                  <c:v>359567</c:v>
                </c:pt>
                <c:pt idx="1868" formatCode="General">
                  <c:v>358637</c:v>
                </c:pt>
                <c:pt idx="1869" formatCode="General">
                  <c:v>356509</c:v>
                </c:pt>
                <c:pt idx="1870" formatCode="General">
                  <c:v>355307</c:v>
                </c:pt>
                <c:pt idx="1871" formatCode="General">
                  <c:v>354137</c:v>
                </c:pt>
                <c:pt idx="1872" formatCode="General">
                  <c:v>353619</c:v>
                </c:pt>
                <c:pt idx="1873" formatCode="General">
                  <c:v>352639</c:v>
                </c:pt>
                <c:pt idx="1874" formatCode="General">
                  <c:v>351461</c:v>
                </c:pt>
                <c:pt idx="1875" formatCode="General">
                  <c:v>349990</c:v>
                </c:pt>
                <c:pt idx="1876" formatCode="General">
                  <c:v>348550</c:v>
                </c:pt>
                <c:pt idx="1877" formatCode="General">
                  <c:v>347450</c:v>
                </c:pt>
                <c:pt idx="1878" formatCode="General">
                  <c:v>346211</c:v>
                </c:pt>
                <c:pt idx="1879" formatCode="General">
                  <c:v>344819</c:v>
                </c:pt>
                <c:pt idx="1880" formatCode="General">
                  <c:v>343564</c:v>
                </c:pt>
                <c:pt idx="1881" formatCode="General">
                  <c:v>342310</c:v>
                </c:pt>
                <c:pt idx="1882" formatCode="General">
                  <c:v>341139</c:v>
                </c:pt>
                <c:pt idx="1883" formatCode="General">
                  <c:v>340379</c:v>
                </c:pt>
                <c:pt idx="1884" formatCode="General">
                  <c:v>339413</c:v>
                </c:pt>
                <c:pt idx="1885" formatCode="General">
                  <c:v>338483</c:v>
                </c:pt>
                <c:pt idx="1886" formatCode="General">
                  <c:v>337335</c:v>
                </c:pt>
                <c:pt idx="1887" formatCode="General">
                  <c:v>335854</c:v>
                </c:pt>
                <c:pt idx="1888" formatCode="General">
                  <c:v>334673</c:v>
                </c:pt>
                <c:pt idx="1889" formatCode="General">
                  <c:v>333399</c:v>
                </c:pt>
                <c:pt idx="1890" formatCode="General">
                  <c:v>332165</c:v>
                </c:pt>
                <c:pt idx="1891" formatCode="General">
                  <c:v>331000</c:v>
                </c:pt>
                <c:pt idx="1892" formatCode="General">
                  <c:v>329987</c:v>
                </c:pt>
                <c:pt idx="1893" formatCode="General">
                  <c:v>328836</c:v>
                </c:pt>
                <c:pt idx="1894" formatCode="General">
                  <c:v>327520</c:v>
                </c:pt>
                <c:pt idx="1895" formatCode="General">
                  <c:v>326233</c:v>
                </c:pt>
                <c:pt idx="1896" formatCode="General">
                  <c:v>324951</c:v>
                </c:pt>
                <c:pt idx="1897" formatCode="General">
                  <c:v>323575</c:v>
                </c:pt>
                <c:pt idx="1898" formatCode="General">
                  <c:v>322462</c:v>
                </c:pt>
                <c:pt idx="1899" formatCode="General">
                  <c:v>321733</c:v>
                </c:pt>
                <c:pt idx="1900" formatCode="General">
                  <c:v>320752</c:v>
                </c:pt>
                <c:pt idx="1901" formatCode="General">
                  <c:v>318857</c:v>
                </c:pt>
                <c:pt idx="1902" formatCode="General">
                  <c:v>317744</c:v>
                </c:pt>
                <c:pt idx="1903" formatCode="General">
                  <c:v>316683</c:v>
                </c:pt>
                <c:pt idx="1904" formatCode="General">
                  <c:v>315731</c:v>
                </c:pt>
                <c:pt idx="1905" formatCode="General">
                  <c:v>314684</c:v>
                </c:pt>
                <c:pt idx="1906" formatCode="General">
                  <c:v>313665</c:v>
                </c:pt>
                <c:pt idx="1907" formatCode="General">
                  <c:v>312825</c:v>
                </c:pt>
                <c:pt idx="1908" formatCode="General">
                  <c:v>311697</c:v>
                </c:pt>
                <c:pt idx="1909" formatCode="General">
                  <c:v>310575</c:v>
                </c:pt>
                <c:pt idx="1910" formatCode="General">
                  <c:v>309629</c:v>
                </c:pt>
                <c:pt idx="1911" formatCode="General">
                  <c:v>308743</c:v>
                </c:pt>
                <c:pt idx="1912" formatCode="General">
                  <c:v>307323</c:v>
                </c:pt>
                <c:pt idx="1913" formatCode="General">
                  <c:v>305852</c:v>
                </c:pt>
                <c:pt idx="1914" formatCode="General">
                  <c:v>304833</c:v>
                </c:pt>
                <c:pt idx="1915" formatCode="General">
                  <c:v>303795</c:v>
                </c:pt>
                <c:pt idx="1916" formatCode="General">
                  <c:v>302734</c:v>
                </c:pt>
                <c:pt idx="1917" formatCode="General">
                  <c:v>301816</c:v>
                </c:pt>
                <c:pt idx="1918" formatCode="General">
                  <c:v>300508</c:v>
                </c:pt>
                <c:pt idx="1919" formatCode="General">
                  <c:v>299198</c:v>
                </c:pt>
                <c:pt idx="1920" formatCode="General">
                  <c:v>298241</c:v>
                </c:pt>
                <c:pt idx="1921" formatCode="General">
                  <c:v>297195</c:v>
                </c:pt>
                <c:pt idx="1922" formatCode="General">
                  <c:v>296111</c:v>
                </c:pt>
                <c:pt idx="1923" formatCode="General">
                  <c:v>294770</c:v>
                </c:pt>
                <c:pt idx="1924" formatCode="General">
                  <c:v>293574</c:v>
                </c:pt>
                <c:pt idx="1925" formatCode="General">
                  <c:v>292435</c:v>
                </c:pt>
                <c:pt idx="1926" formatCode="General">
                  <c:v>291434</c:v>
                </c:pt>
                <c:pt idx="1927" formatCode="General">
                  <c:v>290383</c:v>
                </c:pt>
                <c:pt idx="1928" formatCode="General">
                  <c:v>289235</c:v>
                </c:pt>
                <c:pt idx="1929" formatCode="General">
                  <c:v>288269</c:v>
                </c:pt>
                <c:pt idx="1930" formatCode="General">
                  <c:v>287414</c:v>
                </c:pt>
                <c:pt idx="1931" formatCode="General">
                  <c:v>286376</c:v>
                </c:pt>
                <c:pt idx="1932" formatCode="General">
                  <c:v>285079</c:v>
                </c:pt>
                <c:pt idx="1933" formatCode="General">
                  <c:v>283385</c:v>
                </c:pt>
                <c:pt idx="1934" formatCode="General">
                  <c:v>282299</c:v>
                </c:pt>
                <c:pt idx="1935" formatCode="General">
                  <c:v>281472</c:v>
                </c:pt>
                <c:pt idx="1936" formatCode="General">
                  <c:v>280665</c:v>
                </c:pt>
                <c:pt idx="1937" formatCode="General">
                  <c:v>279543</c:v>
                </c:pt>
                <c:pt idx="1938" formatCode="General">
                  <c:v>278398</c:v>
                </c:pt>
                <c:pt idx="1939" formatCode="General">
                  <c:v>277133</c:v>
                </c:pt>
                <c:pt idx="1940" formatCode="General">
                  <c:v>275870</c:v>
                </c:pt>
                <c:pt idx="1941" formatCode="General">
                  <c:v>274872</c:v>
                </c:pt>
                <c:pt idx="1942" formatCode="General">
                  <c:v>274081</c:v>
                </c:pt>
                <c:pt idx="1943" formatCode="General">
                  <c:v>272857</c:v>
                </c:pt>
                <c:pt idx="1944" formatCode="General">
                  <c:v>271934</c:v>
                </c:pt>
                <c:pt idx="1945" formatCode="General">
                  <c:v>270662</c:v>
                </c:pt>
                <c:pt idx="1946" formatCode="General">
                  <c:v>269283</c:v>
                </c:pt>
                <c:pt idx="1947" formatCode="General">
                  <c:v>268359</c:v>
                </c:pt>
                <c:pt idx="1948" formatCode="General">
                  <c:v>267112</c:v>
                </c:pt>
                <c:pt idx="1949" formatCode="General">
                  <c:v>266339</c:v>
                </c:pt>
                <c:pt idx="1950" formatCode="General">
                  <c:v>265153</c:v>
                </c:pt>
                <c:pt idx="1951" formatCode="General">
                  <c:v>264278</c:v>
                </c:pt>
                <c:pt idx="1952" formatCode="General">
                  <c:v>263455</c:v>
                </c:pt>
                <c:pt idx="1953" formatCode="General">
                  <c:v>262206</c:v>
                </c:pt>
                <c:pt idx="1954" formatCode="General">
                  <c:v>260688</c:v>
                </c:pt>
                <c:pt idx="1955" formatCode="General">
                  <c:v>259479</c:v>
                </c:pt>
                <c:pt idx="1956" formatCode="General">
                  <c:v>258580</c:v>
                </c:pt>
                <c:pt idx="1957" formatCode="General">
                  <c:v>257417</c:v>
                </c:pt>
                <c:pt idx="1958" formatCode="General">
                  <c:v>256289</c:v>
                </c:pt>
                <c:pt idx="1959" formatCode="General">
                  <c:v>255289</c:v>
                </c:pt>
                <c:pt idx="1960" formatCode="General">
                  <c:v>254665</c:v>
                </c:pt>
                <c:pt idx="1961" formatCode="General">
                  <c:v>253877</c:v>
                </c:pt>
                <c:pt idx="1962" formatCode="General">
                  <c:v>252637</c:v>
                </c:pt>
                <c:pt idx="1963" formatCode="General">
                  <c:v>251581</c:v>
                </c:pt>
                <c:pt idx="1964" formatCode="General">
                  <c:v>250655</c:v>
                </c:pt>
                <c:pt idx="1965" formatCode="General">
                  <c:v>249599</c:v>
                </c:pt>
                <c:pt idx="1966" formatCode="General">
                  <c:v>249599</c:v>
                </c:pt>
                <c:pt idx="1967" formatCode="General">
                  <c:v>249599</c:v>
                </c:pt>
                <c:pt idx="1968" formatCode="General">
                  <c:v>249599</c:v>
                </c:pt>
                <c:pt idx="1969" formatCode="General">
                  <c:v>249599</c:v>
                </c:pt>
                <c:pt idx="1970" formatCode="General">
                  <c:v>249599</c:v>
                </c:pt>
                <c:pt idx="1971" formatCode="General">
                  <c:v>249599</c:v>
                </c:pt>
                <c:pt idx="1972" formatCode="General">
                  <c:v>249599</c:v>
                </c:pt>
                <c:pt idx="1973" formatCode="General">
                  <c:v>249599</c:v>
                </c:pt>
                <c:pt idx="1974" formatCode="General">
                  <c:v>249599</c:v>
                </c:pt>
                <c:pt idx="1975" formatCode="General">
                  <c:v>249599</c:v>
                </c:pt>
                <c:pt idx="1976" formatCode="General">
                  <c:v>249599</c:v>
                </c:pt>
                <c:pt idx="1977" formatCode="General">
                  <c:v>249599</c:v>
                </c:pt>
                <c:pt idx="1978" formatCode="General">
                  <c:v>249599</c:v>
                </c:pt>
                <c:pt idx="1979" formatCode="General">
                  <c:v>249599</c:v>
                </c:pt>
                <c:pt idx="1980" formatCode="General">
                  <c:v>249599</c:v>
                </c:pt>
                <c:pt idx="1981" formatCode="General">
                  <c:v>249599</c:v>
                </c:pt>
                <c:pt idx="1982" formatCode="General">
                  <c:v>249599</c:v>
                </c:pt>
                <c:pt idx="1983" formatCode="General">
                  <c:v>249599</c:v>
                </c:pt>
                <c:pt idx="1984" formatCode="General">
                  <c:v>249599</c:v>
                </c:pt>
                <c:pt idx="1985" formatCode="General">
                  <c:v>249599</c:v>
                </c:pt>
                <c:pt idx="1986" formatCode="General">
                  <c:v>249599</c:v>
                </c:pt>
                <c:pt idx="1987" formatCode="General">
                  <c:v>249599</c:v>
                </c:pt>
                <c:pt idx="1988" formatCode="General">
                  <c:v>249599</c:v>
                </c:pt>
                <c:pt idx="1989" formatCode="General">
                  <c:v>249599</c:v>
                </c:pt>
                <c:pt idx="1990" formatCode="General">
                  <c:v>249599</c:v>
                </c:pt>
                <c:pt idx="1991" formatCode="General">
                  <c:v>249599</c:v>
                </c:pt>
                <c:pt idx="1992" formatCode="General">
                  <c:v>249599</c:v>
                </c:pt>
                <c:pt idx="1993" formatCode="General">
                  <c:v>249599</c:v>
                </c:pt>
                <c:pt idx="1994" formatCode="General">
                  <c:v>249599</c:v>
                </c:pt>
                <c:pt idx="1995" formatCode="General">
                  <c:v>249599</c:v>
                </c:pt>
                <c:pt idx="1996" formatCode="General">
                  <c:v>249599</c:v>
                </c:pt>
                <c:pt idx="1997" formatCode="General">
                  <c:v>249599</c:v>
                </c:pt>
                <c:pt idx="1998" formatCode="General">
                  <c:v>249599</c:v>
                </c:pt>
                <c:pt idx="1999" formatCode="General">
                  <c:v>249599</c:v>
                </c:pt>
                <c:pt idx="2000" formatCode="General">
                  <c:v>249599</c:v>
                </c:pt>
                <c:pt idx="2001" formatCode="General">
                  <c:v>249599</c:v>
                </c:pt>
                <c:pt idx="2002" formatCode="General">
                  <c:v>249599</c:v>
                </c:pt>
                <c:pt idx="2003" formatCode="General">
                  <c:v>249599</c:v>
                </c:pt>
                <c:pt idx="2004" formatCode="General">
                  <c:v>249599</c:v>
                </c:pt>
                <c:pt idx="2005" formatCode="General">
                  <c:v>249599</c:v>
                </c:pt>
                <c:pt idx="2006" formatCode="General">
                  <c:v>249599</c:v>
                </c:pt>
                <c:pt idx="2007" formatCode="General">
                  <c:v>249599</c:v>
                </c:pt>
                <c:pt idx="2008" formatCode="General">
                  <c:v>249599</c:v>
                </c:pt>
                <c:pt idx="2009" formatCode="General">
                  <c:v>249599</c:v>
                </c:pt>
                <c:pt idx="2010" formatCode="General">
                  <c:v>249599</c:v>
                </c:pt>
                <c:pt idx="2011" formatCode="General">
                  <c:v>249599</c:v>
                </c:pt>
                <c:pt idx="2012" formatCode="General">
                  <c:v>249599</c:v>
                </c:pt>
                <c:pt idx="2013" formatCode="General">
                  <c:v>249599</c:v>
                </c:pt>
                <c:pt idx="2014" formatCode="General">
                  <c:v>249599</c:v>
                </c:pt>
                <c:pt idx="2015" formatCode="General">
                  <c:v>249599</c:v>
                </c:pt>
                <c:pt idx="2016" formatCode="General">
                  <c:v>249599</c:v>
                </c:pt>
                <c:pt idx="2017" formatCode="General">
                  <c:v>249599</c:v>
                </c:pt>
                <c:pt idx="2018" formatCode="General">
                  <c:v>249599</c:v>
                </c:pt>
                <c:pt idx="2019" formatCode="General">
                  <c:v>249599</c:v>
                </c:pt>
                <c:pt idx="2020" formatCode="General">
                  <c:v>249599</c:v>
                </c:pt>
                <c:pt idx="2021" formatCode="General">
                  <c:v>249599</c:v>
                </c:pt>
                <c:pt idx="2022" formatCode="General">
                  <c:v>249599</c:v>
                </c:pt>
                <c:pt idx="2023" formatCode="General">
                  <c:v>249599</c:v>
                </c:pt>
                <c:pt idx="2024" formatCode="General">
                  <c:v>249599</c:v>
                </c:pt>
                <c:pt idx="2025" formatCode="General">
                  <c:v>249599</c:v>
                </c:pt>
                <c:pt idx="2026" formatCode="General">
                  <c:v>249599</c:v>
                </c:pt>
                <c:pt idx="2027" formatCode="General">
                  <c:v>249599</c:v>
                </c:pt>
                <c:pt idx="2028" formatCode="General">
                  <c:v>249599</c:v>
                </c:pt>
                <c:pt idx="2029" formatCode="General">
                  <c:v>249599</c:v>
                </c:pt>
                <c:pt idx="2030" formatCode="General">
                  <c:v>249599</c:v>
                </c:pt>
                <c:pt idx="2031" formatCode="General">
                  <c:v>249599</c:v>
                </c:pt>
                <c:pt idx="2032" formatCode="General">
                  <c:v>249599</c:v>
                </c:pt>
                <c:pt idx="2033" formatCode="General">
                  <c:v>249599</c:v>
                </c:pt>
                <c:pt idx="2034" formatCode="General">
                  <c:v>249599</c:v>
                </c:pt>
                <c:pt idx="2035" formatCode="General">
                  <c:v>249599</c:v>
                </c:pt>
                <c:pt idx="2036" formatCode="General">
                  <c:v>249599</c:v>
                </c:pt>
                <c:pt idx="2037" formatCode="General">
                  <c:v>249599</c:v>
                </c:pt>
                <c:pt idx="2038" formatCode="General">
                  <c:v>249599</c:v>
                </c:pt>
                <c:pt idx="2039" formatCode="General">
                  <c:v>249599</c:v>
                </c:pt>
                <c:pt idx="2040" formatCode="General">
                  <c:v>249599</c:v>
                </c:pt>
                <c:pt idx="2041" formatCode="General">
                  <c:v>249599</c:v>
                </c:pt>
                <c:pt idx="2042" formatCode="General">
                  <c:v>249599</c:v>
                </c:pt>
                <c:pt idx="2043" formatCode="General">
                  <c:v>249599</c:v>
                </c:pt>
                <c:pt idx="2044" formatCode="General">
                  <c:v>249599</c:v>
                </c:pt>
                <c:pt idx="2045" formatCode="General">
                  <c:v>249599</c:v>
                </c:pt>
                <c:pt idx="2046" formatCode="General">
                  <c:v>249599</c:v>
                </c:pt>
                <c:pt idx="2047" formatCode="General">
                  <c:v>249599</c:v>
                </c:pt>
                <c:pt idx="2048" formatCode="General">
                  <c:v>249599</c:v>
                </c:pt>
                <c:pt idx="2049" formatCode="General">
                  <c:v>249599</c:v>
                </c:pt>
                <c:pt idx="2050" formatCode="General">
                  <c:v>249599</c:v>
                </c:pt>
                <c:pt idx="2051" formatCode="General">
                  <c:v>249599</c:v>
                </c:pt>
                <c:pt idx="2052" formatCode="General">
                  <c:v>249599</c:v>
                </c:pt>
                <c:pt idx="2053" formatCode="General">
                  <c:v>249599</c:v>
                </c:pt>
                <c:pt idx="2054" formatCode="General">
                  <c:v>249599</c:v>
                </c:pt>
                <c:pt idx="2055" formatCode="General">
                  <c:v>249599</c:v>
                </c:pt>
                <c:pt idx="2056" formatCode="General">
                  <c:v>249599</c:v>
                </c:pt>
                <c:pt idx="2057" formatCode="General">
                  <c:v>249599</c:v>
                </c:pt>
                <c:pt idx="2058" formatCode="General">
                  <c:v>249599</c:v>
                </c:pt>
                <c:pt idx="2059" formatCode="General">
                  <c:v>249599</c:v>
                </c:pt>
                <c:pt idx="2060" formatCode="General">
                  <c:v>249599</c:v>
                </c:pt>
                <c:pt idx="2061" formatCode="General">
                  <c:v>249599</c:v>
                </c:pt>
                <c:pt idx="2062" formatCode="General">
                  <c:v>249599</c:v>
                </c:pt>
                <c:pt idx="2063" formatCode="General">
                  <c:v>249599</c:v>
                </c:pt>
                <c:pt idx="2064" formatCode="General">
                  <c:v>249599</c:v>
                </c:pt>
                <c:pt idx="2065" formatCode="General">
                  <c:v>249599</c:v>
                </c:pt>
                <c:pt idx="2066" formatCode="General">
                  <c:v>249599</c:v>
                </c:pt>
                <c:pt idx="2067" formatCode="General">
                  <c:v>249599</c:v>
                </c:pt>
                <c:pt idx="2068" formatCode="General">
                  <c:v>249599</c:v>
                </c:pt>
                <c:pt idx="2069" formatCode="General">
                  <c:v>249599</c:v>
                </c:pt>
                <c:pt idx="2070" formatCode="General">
                  <c:v>249599</c:v>
                </c:pt>
                <c:pt idx="2071" formatCode="General">
                  <c:v>249599</c:v>
                </c:pt>
                <c:pt idx="2072" formatCode="General">
                  <c:v>249599</c:v>
                </c:pt>
                <c:pt idx="2073" formatCode="General">
                  <c:v>249599</c:v>
                </c:pt>
                <c:pt idx="2074" formatCode="General">
                  <c:v>249599</c:v>
                </c:pt>
                <c:pt idx="2075" formatCode="General">
                  <c:v>249599</c:v>
                </c:pt>
                <c:pt idx="2076" formatCode="General">
                  <c:v>249599</c:v>
                </c:pt>
                <c:pt idx="2077" formatCode="General">
                  <c:v>249599</c:v>
                </c:pt>
                <c:pt idx="2078" formatCode="General">
                  <c:v>249599</c:v>
                </c:pt>
                <c:pt idx="2079" formatCode="General">
                  <c:v>249599</c:v>
                </c:pt>
                <c:pt idx="2080" formatCode="General">
                  <c:v>249599</c:v>
                </c:pt>
                <c:pt idx="2081" formatCode="General">
                  <c:v>249599</c:v>
                </c:pt>
                <c:pt idx="2082" formatCode="General">
                  <c:v>249599</c:v>
                </c:pt>
                <c:pt idx="2083" formatCode="General">
                  <c:v>249599</c:v>
                </c:pt>
                <c:pt idx="2084" formatCode="General">
                  <c:v>249599</c:v>
                </c:pt>
                <c:pt idx="2085" formatCode="General">
                  <c:v>249599</c:v>
                </c:pt>
                <c:pt idx="2086" formatCode="General">
                  <c:v>249599</c:v>
                </c:pt>
                <c:pt idx="2087" formatCode="General">
                  <c:v>249599</c:v>
                </c:pt>
                <c:pt idx="2088" formatCode="General">
                  <c:v>249599</c:v>
                </c:pt>
                <c:pt idx="2089" formatCode="General">
                  <c:v>249599</c:v>
                </c:pt>
                <c:pt idx="2090" formatCode="General">
                  <c:v>249599</c:v>
                </c:pt>
                <c:pt idx="2091" formatCode="General">
                  <c:v>249599</c:v>
                </c:pt>
                <c:pt idx="2092" formatCode="General">
                  <c:v>249599</c:v>
                </c:pt>
                <c:pt idx="2093" formatCode="General">
                  <c:v>249599</c:v>
                </c:pt>
                <c:pt idx="2094" formatCode="General">
                  <c:v>249599</c:v>
                </c:pt>
                <c:pt idx="2095" formatCode="General">
                  <c:v>249599</c:v>
                </c:pt>
                <c:pt idx="2096" formatCode="General">
                  <c:v>249599</c:v>
                </c:pt>
                <c:pt idx="2097" formatCode="General">
                  <c:v>249599</c:v>
                </c:pt>
                <c:pt idx="2098" formatCode="General">
                  <c:v>249599</c:v>
                </c:pt>
                <c:pt idx="2099" formatCode="General">
                  <c:v>249599</c:v>
                </c:pt>
                <c:pt idx="2100" formatCode="General">
                  <c:v>249599</c:v>
                </c:pt>
                <c:pt idx="2101" formatCode="General">
                  <c:v>249599</c:v>
                </c:pt>
                <c:pt idx="2102" formatCode="General">
                  <c:v>249599</c:v>
                </c:pt>
                <c:pt idx="2103" formatCode="General">
                  <c:v>249599</c:v>
                </c:pt>
                <c:pt idx="2104" formatCode="General">
                  <c:v>249599</c:v>
                </c:pt>
                <c:pt idx="2105" formatCode="General">
                  <c:v>249599</c:v>
                </c:pt>
                <c:pt idx="2106" formatCode="General">
                  <c:v>249599</c:v>
                </c:pt>
                <c:pt idx="2107" formatCode="General">
                  <c:v>249599</c:v>
                </c:pt>
                <c:pt idx="2108" formatCode="General">
                  <c:v>249599</c:v>
                </c:pt>
                <c:pt idx="2109" formatCode="General">
                  <c:v>249599</c:v>
                </c:pt>
                <c:pt idx="2110" formatCode="General">
                  <c:v>249599</c:v>
                </c:pt>
                <c:pt idx="2111" formatCode="General">
                  <c:v>249599</c:v>
                </c:pt>
                <c:pt idx="2112" formatCode="General">
                  <c:v>249599</c:v>
                </c:pt>
                <c:pt idx="2113" formatCode="General">
                  <c:v>249599</c:v>
                </c:pt>
                <c:pt idx="2114" formatCode="General">
                  <c:v>249599</c:v>
                </c:pt>
                <c:pt idx="2115" formatCode="General">
                  <c:v>249599</c:v>
                </c:pt>
                <c:pt idx="2116" formatCode="General">
                  <c:v>249599</c:v>
                </c:pt>
                <c:pt idx="2117" formatCode="General">
                  <c:v>249599</c:v>
                </c:pt>
                <c:pt idx="2118" formatCode="General">
                  <c:v>249599</c:v>
                </c:pt>
                <c:pt idx="2119" formatCode="General">
                  <c:v>249599</c:v>
                </c:pt>
                <c:pt idx="2120" formatCode="General">
                  <c:v>249599</c:v>
                </c:pt>
                <c:pt idx="2121" formatCode="General">
                  <c:v>249599</c:v>
                </c:pt>
                <c:pt idx="2122" formatCode="General">
                  <c:v>249599</c:v>
                </c:pt>
                <c:pt idx="2123" formatCode="General">
                  <c:v>249599</c:v>
                </c:pt>
                <c:pt idx="2124" formatCode="General">
                  <c:v>249599</c:v>
                </c:pt>
                <c:pt idx="2125" formatCode="General">
                  <c:v>249599</c:v>
                </c:pt>
                <c:pt idx="2126" formatCode="General">
                  <c:v>249599</c:v>
                </c:pt>
                <c:pt idx="2127" formatCode="General">
                  <c:v>249599</c:v>
                </c:pt>
                <c:pt idx="2128" formatCode="General">
                  <c:v>249599</c:v>
                </c:pt>
                <c:pt idx="2129" formatCode="General">
                  <c:v>249599</c:v>
                </c:pt>
                <c:pt idx="2130" formatCode="General">
                  <c:v>249599</c:v>
                </c:pt>
                <c:pt idx="2131" formatCode="General">
                  <c:v>249599</c:v>
                </c:pt>
                <c:pt idx="2132" formatCode="General">
                  <c:v>249599</c:v>
                </c:pt>
                <c:pt idx="2133" formatCode="General">
                  <c:v>249599</c:v>
                </c:pt>
                <c:pt idx="2134" formatCode="General">
                  <c:v>249599</c:v>
                </c:pt>
                <c:pt idx="2135" formatCode="General">
                  <c:v>249599</c:v>
                </c:pt>
                <c:pt idx="2136" formatCode="General">
                  <c:v>249599</c:v>
                </c:pt>
                <c:pt idx="2137" formatCode="General">
                  <c:v>249599</c:v>
                </c:pt>
                <c:pt idx="2138" formatCode="General">
                  <c:v>249599</c:v>
                </c:pt>
                <c:pt idx="2139" formatCode="General">
                  <c:v>249599</c:v>
                </c:pt>
                <c:pt idx="2140" formatCode="General">
                  <c:v>249599</c:v>
                </c:pt>
                <c:pt idx="2141" formatCode="General">
                  <c:v>249599</c:v>
                </c:pt>
                <c:pt idx="2142" formatCode="General">
                  <c:v>249599</c:v>
                </c:pt>
                <c:pt idx="2143" formatCode="General">
                  <c:v>249599</c:v>
                </c:pt>
                <c:pt idx="2144" formatCode="General">
                  <c:v>249599</c:v>
                </c:pt>
                <c:pt idx="2145" formatCode="General">
                  <c:v>249599</c:v>
                </c:pt>
                <c:pt idx="2146" formatCode="General">
                  <c:v>249599</c:v>
                </c:pt>
                <c:pt idx="2147" formatCode="General">
                  <c:v>249599</c:v>
                </c:pt>
                <c:pt idx="2148" formatCode="General">
                  <c:v>249599</c:v>
                </c:pt>
                <c:pt idx="2149" formatCode="General">
                  <c:v>249599</c:v>
                </c:pt>
                <c:pt idx="2150" formatCode="General">
                  <c:v>249599</c:v>
                </c:pt>
                <c:pt idx="2151" formatCode="General">
                  <c:v>249599</c:v>
                </c:pt>
                <c:pt idx="2152" formatCode="General">
                  <c:v>249599</c:v>
                </c:pt>
                <c:pt idx="2153" formatCode="General">
                  <c:v>249599</c:v>
                </c:pt>
                <c:pt idx="2154" formatCode="General">
                  <c:v>249599</c:v>
                </c:pt>
                <c:pt idx="2155" formatCode="General">
                  <c:v>249599</c:v>
                </c:pt>
                <c:pt idx="2156" formatCode="General">
                  <c:v>249599</c:v>
                </c:pt>
                <c:pt idx="2157" formatCode="General">
                  <c:v>249599</c:v>
                </c:pt>
                <c:pt idx="2158" formatCode="General">
                  <c:v>249599</c:v>
                </c:pt>
                <c:pt idx="2159" formatCode="General">
                  <c:v>249537</c:v>
                </c:pt>
                <c:pt idx="2160" formatCode="General">
                  <c:v>248931</c:v>
                </c:pt>
                <c:pt idx="2161" formatCode="General">
                  <c:v>248401</c:v>
                </c:pt>
                <c:pt idx="2162" formatCode="General">
                  <c:v>247742</c:v>
                </c:pt>
                <c:pt idx="2163" formatCode="General">
                  <c:v>247235</c:v>
                </c:pt>
                <c:pt idx="2164" formatCode="General">
                  <c:v>246182</c:v>
                </c:pt>
                <c:pt idx="2165" formatCode="General">
                  <c:v>245562</c:v>
                </c:pt>
                <c:pt idx="2166" formatCode="General">
                  <c:v>244953</c:v>
                </c:pt>
                <c:pt idx="2167" formatCode="General">
                  <c:v>244489</c:v>
                </c:pt>
                <c:pt idx="2168" formatCode="General">
                  <c:v>243994</c:v>
                </c:pt>
                <c:pt idx="2169" formatCode="General">
                  <c:v>243429</c:v>
                </c:pt>
                <c:pt idx="2170" formatCode="General">
                  <c:v>242958</c:v>
                </c:pt>
                <c:pt idx="2171" formatCode="General">
                  <c:v>242449</c:v>
                </c:pt>
                <c:pt idx="2172" formatCode="General">
                  <c:v>242003</c:v>
                </c:pt>
                <c:pt idx="2173" formatCode="General">
                  <c:v>241496</c:v>
                </c:pt>
                <c:pt idx="2174" formatCode="General">
                  <c:v>240816</c:v>
                </c:pt>
                <c:pt idx="2175" formatCode="General">
                  <c:v>240294</c:v>
                </c:pt>
                <c:pt idx="2176" formatCode="General">
                  <c:v>239625</c:v>
                </c:pt>
                <c:pt idx="2177" formatCode="General">
                  <c:v>238818</c:v>
                </c:pt>
                <c:pt idx="2178" formatCode="General">
                  <c:v>238254</c:v>
                </c:pt>
                <c:pt idx="2179" formatCode="General">
                  <c:v>237732</c:v>
                </c:pt>
                <c:pt idx="2180" formatCode="General">
                  <c:v>237017</c:v>
                </c:pt>
                <c:pt idx="2181" formatCode="General">
                  <c:v>236343</c:v>
                </c:pt>
                <c:pt idx="2182" formatCode="General">
                  <c:v>235774</c:v>
                </c:pt>
                <c:pt idx="2183" formatCode="General">
                  <c:v>235198</c:v>
                </c:pt>
                <c:pt idx="2184" formatCode="General">
                  <c:v>234631</c:v>
                </c:pt>
                <c:pt idx="2185" formatCode="General">
                  <c:v>234050</c:v>
                </c:pt>
                <c:pt idx="2186" formatCode="General">
                  <c:v>233488</c:v>
                </c:pt>
                <c:pt idx="2187" formatCode="General">
                  <c:v>232890</c:v>
                </c:pt>
                <c:pt idx="2188" formatCode="General">
                  <c:v>232368</c:v>
                </c:pt>
                <c:pt idx="2189" formatCode="General">
                  <c:v>231730</c:v>
                </c:pt>
                <c:pt idx="2190" formatCode="General">
                  <c:v>231223</c:v>
                </c:pt>
                <c:pt idx="2191" formatCode="General">
                  <c:v>230876</c:v>
                </c:pt>
                <c:pt idx="2192" formatCode="General">
                  <c:v>230080</c:v>
                </c:pt>
                <c:pt idx="2193" formatCode="General">
                  <c:v>229704</c:v>
                </c:pt>
                <c:pt idx="2194" formatCode="General">
                  <c:v>229201</c:v>
                </c:pt>
                <c:pt idx="2195" formatCode="General">
                  <c:v>228569</c:v>
                </c:pt>
                <c:pt idx="2196" formatCode="General">
                  <c:v>228039</c:v>
                </c:pt>
                <c:pt idx="2197" formatCode="General">
                  <c:v>227314</c:v>
                </c:pt>
                <c:pt idx="2198" formatCode="General">
                  <c:v>226614</c:v>
                </c:pt>
                <c:pt idx="2199" formatCode="General">
                  <c:v>225993</c:v>
                </c:pt>
                <c:pt idx="2200" formatCode="General">
                  <c:v>225403</c:v>
                </c:pt>
                <c:pt idx="2201" formatCode="General">
                  <c:v>224980</c:v>
                </c:pt>
                <c:pt idx="2202" formatCode="General">
                  <c:v>224535</c:v>
                </c:pt>
                <c:pt idx="2203" formatCode="General">
                  <c:v>224057</c:v>
                </c:pt>
                <c:pt idx="2204" formatCode="General">
                  <c:v>223559</c:v>
                </c:pt>
                <c:pt idx="2205" formatCode="General">
                  <c:v>222986</c:v>
                </c:pt>
                <c:pt idx="2206" formatCode="General">
                  <c:v>221924</c:v>
                </c:pt>
                <c:pt idx="2207" formatCode="General">
                  <c:v>221265</c:v>
                </c:pt>
                <c:pt idx="2208" formatCode="General">
                  <c:v>220672</c:v>
                </c:pt>
                <c:pt idx="2209" formatCode="General">
                  <c:v>220046</c:v>
                </c:pt>
                <c:pt idx="2210" formatCode="General">
                  <c:v>219551</c:v>
                </c:pt>
                <c:pt idx="2211" formatCode="General">
                  <c:v>218995</c:v>
                </c:pt>
                <c:pt idx="2212" formatCode="General">
                  <c:v>218416</c:v>
                </c:pt>
                <c:pt idx="2213" formatCode="General">
                  <c:v>217894</c:v>
                </c:pt>
                <c:pt idx="2214" formatCode="General">
                  <c:v>217349</c:v>
                </c:pt>
                <c:pt idx="2215" formatCode="General">
                  <c:v>216729</c:v>
                </c:pt>
                <c:pt idx="2216" formatCode="General">
                  <c:v>216021</c:v>
                </c:pt>
                <c:pt idx="2217" formatCode="General">
                  <c:v>215475</c:v>
                </c:pt>
                <c:pt idx="2218" formatCode="General">
                  <c:v>214686</c:v>
                </c:pt>
                <c:pt idx="2219" formatCode="General">
                  <c:v>214110</c:v>
                </c:pt>
                <c:pt idx="2220" formatCode="General">
                  <c:v>213789</c:v>
                </c:pt>
                <c:pt idx="2221" formatCode="General">
                  <c:v>213042</c:v>
                </c:pt>
                <c:pt idx="2222" formatCode="General">
                  <c:v>212360</c:v>
                </c:pt>
                <c:pt idx="2223" formatCode="General">
                  <c:v>211715</c:v>
                </c:pt>
                <c:pt idx="2224" formatCode="General">
                  <c:v>211155</c:v>
                </c:pt>
                <c:pt idx="2225" formatCode="General">
                  <c:v>210626</c:v>
                </c:pt>
                <c:pt idx="2226" formatCode="General">
                  <c:v>209819</c:v>
                </c:pt>
                <c:pt idx="2227" formatCode="General">
                  <c:v>209206</c:v>
                </c:pt>
                <c:pt idx="2228" formatCode="General">
                  <c:v>208506</c:v>
                </c:pt>
                <c:pt idx="2229" formatCode="General">
                  <c:v>208038</c:v>
                </c:pt>
                <c:pt idx="2230" formatCode="General">
                  <c:v>207410</c:v>
                </c:pt>
                <c:pt idx="2231" formatCode="General">
                  <c:v>206658</c:v>
                </c:pt>
                <c:pt idx="2232" formatCode="General">
                  <c:v>205944</c:v>
                </c:pt>
                <c:pt idx="2233" formatCode="General">
                  <c:v>205418</c:v>
                </c:pt>
                <c:pt idx="2234" formatCode="General">
                  <c:v>204735</c:v>
                </c:pt>
                <c:pt idx="2235" formatCode="General">
                  <c:v>204338</c:v>
                </c:pt>
                <c:pt idx="2236" formatCode="General">
                  <c:v>203812</c:v>
                </c:pt>
                <c:pt idx="2237" formatCode="General">
                  <c:v>202852</c:v>
                </c:pt>
                <c:pt idx="2238" formatCode="General">
                  <c:v>202353</c:v>
                </c:pt>
                <c:pt idx="2239" formatCode="General">
                  <c:v>202026</c:v>
                </c:pt>
                <c:pt idx="2240" formatCode="General">
                  <c:v>201343</c:v>
                </c:pt>
                <c:pt idx="2241" formatCode="General">
                  <c:v>200759</c:v>
                </c:pt>
                <c:pt idx="2242" formatCode="General">
                  <c:v>200135</c:v>
                </c:pt>
                <c:pt idx="2243" formatCode="General">
                  <c:v>199481</c:v>
                </c:pt>
                <c:pt idx="2244" formatCode="General">
                  <c:v>198915</c:v>
                </c:pt>
                <c:pt idx="2245" formatCode="General">
                  <c:v>198478</c:v>
                </c:pt>
                <c:pt idx="2246" formatCode="General">
                  <c:v>198037</c:v>
                </c:pt>
                <c:pt idx="2247" formatCode="General">
                  <c:v>197596</c:v>
                </c:pt>
                <c:pt idx="2248" formatCode="General">
                  <c:v>196983</c:v>
                </c:pt>
                <c:pt idx="2249" formatCode="General">
                  <c:v>196407</c:v>
                </c:pt>
                <c:pt idx="2250" formatCode="General">
                  <c:v>195704</c:v>
                </c:pt>
                <c:pt idx="2251" formatCode="General">
                  <c:v>194998</c:v>
                </c:pt>
                <c:pt idx="2252" formatCode="General">
                  <c:v>194391</c:v>
                </c:pt>
                <c:pt idx="2253" formatCode="General">
                  <c:v>193735</c:v>
                </c:pt>
                <c:pt idx="2254" formatCode="General">
                  <c:v>193221</c:v>
                </c:pt>
                <c:pt idx="2255" formatCode="General">
                  <c:v>192572</c:v>
                </c:pt>
                <c:pt idx="2256" formatCode="General">
                  <c:v>191932</c:v>
                </c:pt>
                <c:pt idx="2257" formatCode="General">
                  <c:v>191514</c:v>
                </c:pt>
                <c:pt idx="2258" formatCode="General">
                  <c:v>190831</c:v>
                </c:pt>
                <c:pt idx="2259" formatCode="General">
                  <c:v>190204</c:v>
                </c:pt>
                <c:pt idx="2260" formatCode="General">
                  <c:v>189730</c:v>
                </c:pt>
                <c:pt idx="2261" formatCode="General">
                  <c:v>188589</c:v>
                </c:pt>
                <c:pt idx="2262" formatCode="General">
                  <c:v>187959</c:v>
                </c:pt>
                <c:pt idx="2263" formatCode="General">
                  <c:v>187518</c:v>
                </c:pt>
                <c:pt idx="2264" formatCode="General">
                  <c:v>187072</c:v>
                </c:pt>
                <c:pt idx="2265" formatCode="General">
                  <c:v>186437</c:v>
                </c:pt>
                <c:pt idx="2266" formatCode="General">
                  <c:v>185891</c:v>
                </c:pt>
                <c:pt idx="2267" formatCode="General">
                  <c:v>185165</c:v>
                </c:pt>
                <c:pt idx="2268" formatCode="General">
                  <c:v>184659</c:v>
                </c:pt>
                <c:pt idx="2269" formatCode="General">
                  <c:v>184105</c:v>
                </c:pt>
                <c:pt idx="2270" formatCode="General">
                  <c:v>183401</c:v>
                </c:pt>
                <c:pt idx="2271" formatCode="General">
                  <c:v>182712</c:v>
                </c:pt>
                <c:pt idx="2272" formatCode="General">
                  <c:v>182210</c:v>
                </c:pt>
                <c:pt idx="2273" formatCode="General">
                  <c:v>181655</c:v>
                </c:pt>
                <c:pt idx="2274" formatCode="General">
                  <c:v>181167</c:v>
                </c:pt>
                <c:pt idx="2275" formatCode="General">
                  <c:v>180806</c:v>
                </c:pt>
                <c:pt idx="2276" formatCode="General">
                  <c:v>180311</c:v>
                </c:pt>
                <c:pt idx="2277" formatCode="General">
                  <c:v>179992</c:v>
                </c:pt>
                <c:pt idx="2278" formatCode="General">
                  <c:v>179404</c:v>
                </c:pt>
                <c:pt idx="2279" formatCode="General">
                  <c:v>178655</c:v>
                </c:pt>
                <c:pt idx="2280" formatCode="General">
                  <c:v>177976</c:v>
                </c:pt>
                <c:pt idx="2281" formatCode="General">
                  <c:v>177273</c:v>
                </c:pt>
                <c:pt idx="2282" formatCode="General">
                  <c:v>176670</c:v>
                </c:pt>
                <c:pt idx="2283" formatCode="General">
                  <c:v>175910</c:v>
                </c:pt>
                <c:pt idx="2284" formatCode="General">
                  <c:v>175148</c:v>
                </c:pt>
                <c:pt idx="2285" formatCode="General">
                  <c:v>174636</c:v>
                </c:pt>
                <c:pt idx="2286" formatCode="General">
                  <c:v>174080</c:v>
                </c:pt>
                <c:pt idx="2287" formatCode="General">
                  <c:v>173512</c:v>
                </c:pt>
                <c:pt idx="2288" formatCode="General">
                  <c:v>172580</c:v>
                </c:pt>
                <c:pt idx="2289" formatCode="General">
                  <c:v>171828</c:v>
                </c:pt>
                <c:pt idx="2290" formatCode="General">
                  <c:v>171153</c:v>
                </c:pt>
                <c:pt idx="2291" formatCode="General">
                  <c:v>170585</c:v>
                </c:pt>
                <c:pt idx="2292" formatCode="General">
                  <c:v>170046</c:v>
                </c:pt>
                <c:pt idx="2293" formatCode="General">
                  <c:v>169481</c:v>
                </c:pt>
                <c:pt idx="2294" formatCode="General">
                  <c:v>168843</c:v>
                </c:pt>
                <c:pt idx="2295" formatCode="General">
                  <c:v>168323</c:v>
                </c:pt>
                <c:pt idx="2296" formatCode="General">
                  <c:v>167739</c:v>
                </c:pt>
                <c:pt idx="2297" formatCode="General">
                  <c:v>167069</c:v>
                </c:pt>
                <c:pt idx="2298" formatCode="General">
                  <c:v>166514</c:v>
                </c:pt>
                <c:pt idx="2299" formatCode="General">
                  <c:v>165904</c:v>
                </c:pt>
                <c:pt idx="2300" formatCode="General">
                  <c:v>165506</c:v>
                </c:pt>
                <c:pt idx="2301" formatCode="General">
                  <c:v>165084</c:v>
                </c:pt>
                <c:pt idx="2302" formatCode="General">
                  <c:v>164698</c:v>
                </c:pt>
                <c:pt idx="2303" formatCode="General">
                  <c:v>164156</c:v>
                </c:pt>
                <c:pt idx="2304" formatCode="General">
                  <c:v>163653</c:v>
                </c:pt>
                <c:pt idx="2305" formatCode="General">
                  <c:v>162903</c:v>
                </c:pt>
                <c:pt idx="2306" formatCode="General">
                  <c:v>162261</c:v>
                </c:pt>
                <c:pt idx="2307" formatCode="General">
                  <c:v>161802</c:v>
                </c:pt>
                <c:pt idx="2308" formatCode="General">
                  <c:v>161309</c:v>
                </c:pt>
                <c:pt idx="2309" formatCode="General">
                  <c:v>160669</c:v>
                </c:pt>
                <c:pt idx="2310" formatCode="General">
                  <c:v>160202</c:v>
                </c:pt>
                <c:pt idx="2311" formatCode="General">
                  <c:v>159631</c:v>
                </c:pt>
                <c:pt idx="2312" formatCode="General">
                  <c:v>159076</c:v>
                </c:pt>
                <c:pt idx="2313" formatCode="General">
                  <c:v>158489</c:v>
                </c:pt>
                <c:pt idx="2314" formatCode="General">
                  <c:v>157925</c:v>
                </c:pt>
                <c:pt idx="2315" formatCode="General">
                  <c:v>157337</c:v>
                </c:pt>
                <c:pt idx="2316" formatCode="General">
                  <c:v>156738</c:v>
                </c:pt>
                <c:pt idx="2317" formatCode="General">
                  <c:v>156181</c:v>
                </c:pt>
                <c:pt idx="2318" formatCode="General">
                  <c:v>155675</c:v>
                </c:pt>
                <c:pt idx="2319" formatCode="General">
                  <c:v>155047</c:v>
                </c:pt>
                <c:pt idx="2320" formatCode="General">
                  <c:v>154524</c:v>
                </c:pt>
                <c:pt idx="2321" formatCode="General">
                  <c:v>154002</c:v>
                </c:pt>
                <c:pt idx="2322" formatCode="General">
                  <c:v>153438</c:v>
                </c:pt>
                <c:pt idx="2323" formatCode="General">
                  <c:v>152827</c:v>
                </c:pt>
                <c:pt idx="2324" formatCode="General">
                  <c:v>152272</c:v>
                </c:pt>
                <c:pt idx="2325" formatCode="General">
                  <c:v>151575</c:v>
                </c:pt>
                <c:pt idx="2326" formatCode="General">
                  <c:v>150889</c:v>
                </c:pt>
                <c:pt idx="2327" formatCode="General">
                  <c:v>150295</c:v>
                </c:pt>
                <c:pt idx="2328" formatCode="General">
                  <c:v>149823</c:v>
                </c:pt>
                <c:pt idx="2329" formatCode="General">
                  <c:v>149314</c:v>
                </c:pt>
                <c:pt idx="2330" formatCode="General">
                  <c:v>148831</c:v>
                </c:pt>
                <c:pt idx="2331" formatCode="General">
                  <c:v>148301</c:v>
                </c:pt>
                <c:pt idx="2332" formatCode="General">
                  <c:v>147443</c:v>
                </c:pt>
                <c:pt idx="2333" formatCode="General">
                  <c:v>146921</c:v>
                </c:pt>
                <c:pt idx="2334" formatCode="General">
                  <c:v>146326</c:v>
                </c:pt>
                <c:pt idx="2335" formatCode="General">
                  <c:v>145958</c:v>
                </c:pt>
                <c:pt idx="2336" formatCode="General">
                  <c:v>145287</c:v>
                </c:pt>
                <c:pt idx="2337" formatCode="General">
                  <c:v>144811</c:v>
                </c:pt>
                <c:pt idx="2338" formatCode="General">
                  <c:v>144238</c:v>
                </c:pt>
                <c:pt idx="2339" formatCode="General">
                  <c:v>143645</c:v>
                </c:pt>
                <c:pt idx="2340" formatCode="General">
                  <c:v>143093</c:v>
                </c:pt>
                <c:pt idx="2341" formatCode="General">
                  <c:v>142531</c:v>
                </c:pt>
                <c:pt idx="2342" formatCode="General">
                  <c:v>142119</c:v>
                </c:pt>
                <c:pt idx="2343" formatCode="General">
                  <c:v>141759</c:v>
                </c:pt>
                <c:pt idx="2344" formatCode="General">
                  <c:v>141171</c:v>
                </c:pt>
                <c:pt idx="2345" formatCode="General">
                  <c:v>140747</c:v>
                </c:pt>
                <c:pt idx="2346" formatCode="General">
                  <c:v>140134</c:v>
                </c:pt>
                <c:pt idx="2347" formatCode="General">
                  <c:v>139195</c:v>
                </c:pt>
                <c:pt idx="2348" formatCode="General">
                  <c:v>138641</c:v>
                </c:pt>
                <c:pt idx="2349" formatCode="General">
                  <c:v>138142</c:v>
                </c:pt>
                <c:pt idx="2350" formatCode="General">
                  <c:v>137480</c:v>
                </c:pt>
                <c:pt idx="2351" formatCode="General">
                  <c:v>136886</c:v>
                </c:pt>
                <c:pt idx="2352" formatCode="General">
                  <c:v>136322</c:v>
                </c:pt>
                <c:pt idx="2353" formatCode="General">
                  <c:v>135893</c:v>
                </c:pt>
                <c:pt idx="2354" formatCode="General">
                  <c:v>135499</c:v>
                </c:pt>
                <c:pt idx="2355" formatCode="General">
                  <c:v>134851</c:v>
                </c:pt>
                <c:pt idx="2356" formatCode="General">
                  <c:v>134240</c:v>
                </c:pt>
                <c:pt idx="2357" formatCode="General">
                  <c:v>133648</c:v>
                </c:pt>
                <c:pt idx="2358" formatCode="General">
                  <c:v>133250</c:v>
                </c:pt>
                <c:pt idx="2359" formatCode="General">
                  <c:v>133250</c:v>
                </c:pt>
                <c:pt idx="2360" formatCode="General">
                  <c:v>133250</c:v>
                </c:pt>
                <c:pt idx="2361" formatCode="General">
                  <c:v>133250</c:v>
                </c:pt>
                <c:pt idx="2362" formatCode="General">
                  <c:v>133250</c:v>
                </c:pt>
                <c:pt idx="2363" formatCode="General">
                  <c:v>133250</c:v>
                </c:pt>
                <c:pt idx="2364" formatCode="General">
                  <c:v>133250</c:v>
                </c:pt>
                <c:pt idx="2365" formatCode="General">
                  <c:v>133250</c:v>
                </c:pt>
                <c:pt idx="2366" formatCode="General">
                  <c:v>133250</c:v>
                </c:pt>
                <c:pt idx="2367" formatCode="General">
                  <c:v>133250</c:v>
                </c:pt>
                <c:pt idx="2368" formatCode="General">
                  <c:v>133250</c:v>
                </c:pt>
                <c:pt idx="2369" formatCode="General">
                  <c:v>133250</c:v>
                </c:pt>
                <c:pt idx="2370" formatCode="General">
                  <c:v>133250</c:v>
                </c:pt>
                <c:pt idx="2371" formatCode="General">
                  <c:v>133250</c:v>
                </c:pt>
                <c:pt idx="2372" formatCode="General">
                  <c:v>133250</c:v>
                </c:pt>
                <c:pt idx="2373" formatCode="General">
                  <c:v>133250</c:v>
                </c:pt>
                <c:pt idx="2374" formatCode="General">
                  <c:v>133250</c:v>
                </c:pt>
                <c:pt idx="2375" formatCode="General">
                  <c:v>133250</c:v>
                </c:pt>
                <c:pt idx="2376" formatCode="General">
                  <c:v>133250</c:v>
                </c:pt>
                <c:pt idx="2377" formatCode="General">
                  <c:v>133250</c:v>
                </c:pt>
                <c:pt idx="2378" formatCode="General">
                  <c:v>133250</c:v>
                </c:pt>
                <c:pt idx="2379" formatCode="General">
                  <c:v>133250</c:v>
                </c:pt>
                <c:pt idx="2380" formatCode="General">
                  <c:v>133250</c:v>
                </c:pt>
                <c:pt idx="2381" formatCode="General">
                  <c:v>133250</c:v>
                </c:pt>
                <c:pt idx="2382" formatCode="General">
                  <c:v>133250</c:v>
                </c:pt>
                <c:pt idx="2383" formatCode="General">
                  <c:v>133250</c:v>
                </c:pt>
                <c:pt idx="2384" formatCode="General">
                  <c:v>133250</c:v>
                </c:pt>
                <c:pt idx="2385" formatCode="General">
                  <c:v>133250</c:v>
                </c:pt>
                <c:pt idx="2386" formatCode="General">
                  <c:v>133250</c:v>
                </c:pt>
                <c:pt idx="2387" formatCode="General">
                  <c:v>133250</c:v>
                </c:pt>
                <c:pt idx="2388" formatCode="General">
                  <c:v>133250</c:v>
                </c:pt>
                <c:pt idx="2389" formatCode="General">
                  <c:v>133250</c:v>
                </c:pt>
                <c:pt idx="2390" formatCode="General">
                  <c:v>133250</c:v>
                </c:pt>
                <c:pt idx="2391" formatCode="General">
                  <c:v>133250</c:v>
                </c:pt>
                <c:pt idx="2392" formatCode="General">
                  <c:v>133250</c:v>
                </c:pt>
                <c:pt idx="2393" formatCode="General">
                  <c:v>133250</c:v>
                </c:pt>
                <c:pt idx="2394" formatCode="General">
                  <c:v>133250</c:v>
                </c:pt>
                <c:pt idx="2395" formatCode="General">
                  <c:v>133250</c:v>
                </c:pt>
                <c:pt idx="2396" formatCode="General">
                  <c:v>133250</c:v>
                </c:pt>
                <c:pt idx="2397" formatCode="General">
                  <c:v>133250</c:v>
                </c:pt>
                <c:pt idx="2398" formatCode="General">
                  <c:v>133250</c:v>
                </c:pt>
                <c:pt idx="2399" formatCode="General">
                  <c:v>133250</c:v>
                </c:pt>
                <c:pt idx="2400" formatCode="General">
                  <c:v>133250</c:v>
                </c:pt>
                <c:pt idx="2401" formatCode="General">
                  <c:v>133250</c:v>
                </c:pt>
                <c:pt idx="2402" formatCode="General">
                  <c:v>133250</c:v>
                </c:pt>
                <c:pt idx="2403" formatCode="General">
                  <c:v>133250</c:v>
                </c:pt>
                <c:pt idx="2404" formatCode="General">
                  <c:v>133250</c:v>
                </c:pt>
                <c:pt idx="2405" formatCode="General">
                  <c:v>133250</c:v>
                </c:pt>
                <c:pt idx="2406" formatCode="General">
                  <c:v>133250</c:v>
                </c:pt>
                <c:pt idx="2407" formatCode="General">
                  <c:v>133250</c:v>
                </c:pt>
                <c:pt idx="2408" formatCode="General">
                  <c:v>133250</c:v>
                </c:pt>
                <c:pt idx="2409" formatCode="General">
                  <c:v>133250</c:v>
                </c:pt>
                <c:pt idx="2410" formatCode="General">
                  <c:v>133250</c:v>
                </c:pt>
                <c:pt idx="2411" formatCode="General">
                  <c:v>133250</c:v>
                </c:pt>
                <c:pt idx="2412" formatCode="General">
                  <c:v>133250</c:v>
                </c:pt>
                <c:pt idx="2413" formatCode="General">
                  <c:v>133250</c:v>
                </c:pt>
                <c:pt idx="2414" formatCode="General">
                  <c:v>133250</c:v>
                </c:pt>
                <c:pt idx="2415" formatCode="General">
                  <c:v>133250</c:v>
                </c:pt>
                <c:pt idx="2416" formatCode="General">
                  <c:v>133250</c:v>
                </c:pt>
                <c:pt idx="2417" formatCode="General">
                  <c:v>133250</c:v>
                </c:pt>
                <c:pt idx="2418" formatCode="General">
                  <c:v>133250</c:v>
                </c:pt>
                <c:pt idx="2419" formatCode="General">
                  <c:v>133250</c:v>
                </c:pt>
                <c:pt idx="2420" formatCode="General">
                  <c:v>133250</c:v>
                </c:pt>
                <c:pt idx="2421" formatCode="General">
                  <c:v>133250</c:v>
                </c:pt>
                <c:pt idx="2422" formatCode="General">
                  <c:v>133250</c:v>
                </c:pt>
                <c:pt idx="2423" formatCode="General">
                  <c:v>133250</c:v>
                </c:pt>
                <c:pt idx="2424" formatCode="General">
                  <c:v>133250</c:v>
                </c:pt>
                <c:pt idx="2425" formatCode="General">
                  <c:v>133250</c:v>
                </c:pt>
                <c:pt idx="2426" formatCode="General">
                  <c:v>133250</c:v>
                </c:pt>
                <c:pt idx="2427" formatCode="General">
                  <c:v>133250</c:v>
                </c:pt>
                <c:pt idx="2428" formatCode="General">
                  <c:v>133250</c:v>
                </c:pt>
                <c:pt idx="2429" formatCode="General">
                  <c:v>133250</c:v>
                </c:pt>
                <c:pt idx="2430" formatCode="General">
                  <c:v>133250</c:v>
                </c:pt>
                <c:pt idx="2431" formatCode="General">
                  <c:v>133250</c:v>
                </c:pt>
                <c:pt idx="2432" formatCode="General">
                  <c:v>133250</c:v>
                </c:pt>
                <c:pt idx="2433" formatCode="General">
                  <c:v>133250</c:v>
                </c:pt>
                <c:pt idx="2434" formatCode="General">
                  <c:v>133250</c:v>
                </c:pt>
                <c:pt idx="2435" formatCode="General">
                  <c:v>133250</c:v>
                </c:pt>
                <c:pt idx="2436" formatCode="General">
                  <c:v>133250</c:v>
                </c:pt>
                <c:pt idx="2437" formatCode="General">
                  <c:v>133250</c:v>
                </c:pt>
                <c:pt idx="2438" formatCode="General">
                  <c:v>133250</c:v>
                </c:pt>
                <c:pt idx="2439" formatCode="General">
                  <c:v>133250</c:v>
                </c:pt>
                <c:pt idx="2440" formatCode="General">
                  <c:v>133250</c:v>
                </c:pt>
                <c:pt idx="2441" formatCode="General">
                  <c:v>133250</c:v>
                </c:pt>
                <c:pt idx="2442" formatCode="General">
                  <c:v>133250</c:v>
                </c:pt>
                <c:pt idx="2443" formatCode="General">
                  <c:v>133250</c:v>
                </c:pt>
                <c:pt idx="2444" formatCode="General">
                  <c:v>133250</c:v>
                </c:pt>
                <c:pt idx="2445" formatCode="General">
                  <c:v>133250</c:v>
                </c:pt>
                <c:pt idx="2446" formatCode="General">
                  <c:v>133250</c:v>
                </c:pt>
                <c:pt idx="2447" formatCode="General">
                  <c:v>133250</c:v>
                </c:pt>
                <c:pt idx="2448" formatCode="General">
                  <c:v>133250</c:v>
                </c:pt>
                <c:pt idx="2449" formatCode="General">
                  <c:v>133250</c:v>
                </c:pt>
                <c:pt idx="2450" formatCode="General">
                  <c:v>133250</c:v>
                </c:pt>
                <c:pt idx="2451" formatCode="General">
                  <c:v>133250</c:v>
                </c:pt>
                <c:pt idx="2452" formatCode="General">
                  <c:v>133250</c:v>
                </c:pt>
                <c:pt idx="2453" formatCode="General">
                  <c:v>133250</c:v>
                </c:pt>
                <c:pt idx="2454" formatCode="General">
                  <c:v>133250</c:v>
                </c:pt>
                <c:pt idx="2455" formatCode="General">
                  <c:v>133250</c:v>
                </c:pt>
                <c:pt idx="2456" formatCode="General">
                  <c:v>133250</c:v>
                </c:pt>
                <c:pt idx="2457" formatCode="General">
                  <c:v>133250</c:v>
                </c:pt>
                <c:pt idx="2458" formatCode="General">
                  <c:v>133250</c:v>
                </c:pt>
                <c:pt idx="2459" formatCode="General">
                  <c:v>133250</c:v>
                </c:pt>
                <c:pt idx="2460" formatCode="General">
                  <c:v>133250</c:v>
                </c:pt>
                <c:pt idx="2461" formatCode="General">
                  <c:v>133250</c:v>
                </c:pt>
                <c:pt idx="2462" formatCode="General">
                  <c:v>133250</c:v>
                </c:pt>
                <c:pt idx="2463" formatCode="General">
                  <c:v>133250</c:v>
                </c:pt>
                <c:pt idx="2464" formatCode="General">
                  <c:v>133250</c:v>
                </c:pt>
                <c:pt idx="2465" formatCode="General">
                  <c:v>133250</c:v>
                </c:pt>
                <c:pt idx="2466" formatCode="General">
                  <c:v>133250</c:v>
                </c:pt>
                <c:pt idx="2467" formatCode="General">
                  <c:v>133250</c:v>
                </c:pt>
                <c:pt idx="2468" formatCode="General">
                  <c:v>133250</c:v>
                </c:pt>
                <c:pt idx="2469" formatCode="General">
                  <c:v>133250</c:v>
                </c:pt>
                <c:pt idx="2470" formatCode="General">
                  <c:v>133250</c:v>
                </c:pt>
                <c:pt idx="2471" formatCode="General">
                  <c:v>133250</c:v>
                </c:pt>
                <c:pt idx="2472" formatCode="General">
                  <c:v>133250</c:v>
                </c:pt>
                <c:pt idx="2473" formatCode="General">
                  <c:v>133250</c:v>
                </c:pt>
                <c:pt idx="2474" formatCode="General">
                  <c:v>133250</c:v>
                </c:pt>
                <c:pt idx="2475" formatCode="General">
                  <c:v>133250</c:v>
                </c:pt>
                <c:pt idx="2476" formatCode="General">
                  <c:v>133250</c:v>
                </c:pt>
                <c:pt idx="2477" formatCode="General">
                  <c:v>133250</c:v>
                </c:pt>
                <c:pt idx="2478" formatCode="General">
                  <c:v>133250</c:v>
                </c:pt>
                <c:pt idx="2479" formatCode="General">
                  <c:v>133250</c:v>
                </c:pt>
                <c:pt idx="2480" formatCode="General">
                  <c:v>133250</c:v>
                </c:pt>
                <c:pt idx="2481" formatCode="General">
                  <c:v>133250</c:v>
                </c:pt>
                <c:pt idx="2482" formatCode="General">
                  <c:v>133250</c:v>
                </c:pt>
                <c:pt idx="2483" formatCode="General">
                  <c:v>133250</c:v>
                </c:pt>
                <c:pt idx="2484" formatCode="General">
                  <c:v>133250</c:v>
                </c:pt>
                <c:pt idx="2485" formatCode="General">
                  <c:v>133250</c:v>
                </c:pt>
                <c:pt idx="2486" formatCode="General">
                  <c:v>133250</c:v>
                </c:pt>
                <c:pt idx="2487" formatCode="General">
                  <c:v>133250</c:v>
                </c:pt>
                <c:pt idx="2488" formatCode="General">
                  <c:v>133250</c:v>
                </c:pt>
                <c:pt idx="2489" formatCode="General">
                  <c:v>133250</c:v>
                </c:pt>
                <c:pt idx="2490" formatCode="General">
                  <c:v>133250</c:v>
                </c:pt>
                <c:pt idx="2491" formatCode="General">
                  <c:v>133250</c:v>
                </c:pt>
                <c:pt idx="2492" formatCode="General">
                  <c:v>133250</c:v>
                </c:pt>
                <c:pt idx="2493" formatCode="General">
                  <c:v>133250</c:v>
                </c:pt>
                <c:pt idx="2494" formatCode="General">
                  <c:v>133250</c:v>
                </c:pt>
                <c:pt idx="2495" formatCode="General">
                  <c:v>133250</c:v>
                </c:pt>
                <c:pt idx="2496" formatCode="General">
                  <c:v>133250</c:v>
                </c:pt>
                <c:pt idx="2497" formatCode="General">
                  <c:v>133250</c:v>
                </c:pt>
                <c:pt idx="2498" formatCode="General">
                  <c:v>133250</c:v>
                </c:pt>
                <c:pt idx="2499" formatCode="General">
                  <c:v>133250</c:v>
                </c:pt>
                <c:pt idx="2500" formatCode="General">
                  <c:v>133250</c:v>
                </c:pt>
                <c:pt idx="2501" formatCode="General">
                  <c:v>133250</c:v>
                </c:pt>
                <c:pt idx="2502" formatCode="General">
                  <c:v>133250</c:v>
                </c:pt>
                <c:pt idx="2503" formatCode="General">
                  <c:v>133250</c:v>
                </c:pt>
                <c:pt idx="2504" formatCode="General">
                  <c:v>133250</c:v>
                </c:pt>
                <c:pt idx="2505" formatCode="General">
                  <c:v>133250</c:v>
                </c:pt>
                <c:pt idx="2506" formatCode="General">
                  <c:v>133250</c:v>
                </c:pt>
                <c:pt idx="2507" formatCode="General">
                  <c:v>133250</c:v>
                </c:pt>
                <c:pt idx="2508" formatCode="General">
                  <c:v>133250</c:v>
                </c:pt>
                <c:pt idx="2509" formatCode="General">
                  <c:v>133250</c:v>
                </c:pt>
                <c:pt idx="2510" formatCode="General">
                  <c:v>133250</c:v>
                </c:pt>
                <c:pt idx="2511" formatCode="General">
                  <c:v>133250</c:v>
                </c:pt>
                <c:pt idx="2512" formatCode="General">
                  <c:v>133250</c:v>
                </c:pt>
                <c:pt idx="2513" formatCode="General">
                  <c:v>133250</c:v>
                </c:pt>
                <c:pt idx="2514" formatCode="General">
                  <c:v>133250</c:v>
                </c:pt>
                <c:pt idx="2515" formatCode="General">
                  <c:v>133250</c:v>
                </c:pt>
                <c:pt idx="2516" formatCode="General">
                  <c:v>133250</c:v>
                </c:pt>
                <c:pt idx="2517" formatCode="General">
                  <c:v>133250</c:v>
                </c:pt>
                <c:pt idx="2518" formatCode="General">
                  <c:v>133250</c:v>
                </c:pt>
                <c:pt idx="2519" formatCode="General">
                  <c:v>133250</c:v>
                </c:pt>
                <c:pt idx="2520" formatCode="General">
                  <c:v>133250</c:v>
                </c:pt>
                <c:pt idx="2521" formatCode="General">
                  <c:v>133250</c:v>
                </c:pt>
                <c:pt idx="2522" formatCode="General">
                  <c:v>133250</c:v>
                </c:pt>
                <c:pt idx="2523" formatCode="General">
                  <c:v>133250</c:v>
                </c:pt>
                <c:pt idx="2524" formatCode="General">
                  <c:v>133250</c:v>
                </c:pt>
                <c:pt idx="2525" formatCode="General">
                  <c:v>133250</c:v>
                </c:pt>
                <c:pt idx="2526" formatCode="General">
                  <c:v>133250</c:v>
                </c:pt>
                <c:pt idx="2527" formatCode="General">
                  <c:v>133250</c:v>
                </c:pt>
                <c:pt idx="2528" formatCode="General">
                  <c:v>133250</c:v>
                </c:pt>
                <c:pt idx="2529" formatCode="General">
                  <c:v>133250</c:v>
                </c:pt>
                <c:pt idx="2530" formatCode="General">
                  <c:v>133250</c:v>
                </c:pt>
                <c:pt idx="2531" formatCode="General">
                  <c:v>133250</c:v>
                </c:pt>
                <c:pt idx="2532" formatCode="General">
                  <c:v>133250</c:v>
                </c:pt>
                <c:pt idx="2533" formatCode="General">
                  <c:v>133250</c:v>
                </c:pt>
                <c:pt idx="2534" formatCode="General">
                  <c:v>133250</c:v>
                </c:pt>
                <c:pt idx="2535" formatCode="General">
                  <c:v>133250</c:v>
                </c:pt>
                <c:pt idx="2536" formatCode="General">
                  <c:v>133250</c:v>
                </c:pt>
                <c:pt idx="2537" formatCode="General">
                  <c:v>133250</c:v>
                </c:pt>
                <c:pt idx="2538" formatCode="General">
                  <c:v>133250</c:v>
                </c:pt>
                <c:pt idx="2539" formatCode="General">
                  <c:v>133250</c:v>
                </c:pt>
                <c:pt idx="2540" formatCode="General">
                  <c:v>133250</c:v>
                </c:pt>
                <c:pt idx="2541" formatCode="General">
                  <c:v>133250</c:v>
                </c:pt>
                <c:pt idx="2542" formatCode="General">
                  <c:v>133250</c:v>
                </c:pt>
                <c:pt idx="2543" formatCode="General">
                  <c:v>133250</c:v>
                </c:pt>
                <c:pt idx="2544" formatCode="General">
                  <c:v>133250</c:v>
                </c:pt>
                <c:pt idx="2545" formatCode="General">
                  <c:v>133250</c:v>
                </c:pt>
                <c:pt idx="2546" formatCode="General">
                  <c:v>133250</c:v>
                </c:pt>
                <c:pt idx="2547" formatCode="General">
                  <c:v>133250</c:v>
                </c:pt>
                <c:pt idx="2548" formatCode="General">
                  <c:v>133250</c:v>
                </c:pt>
                <c:pt idx="2549" formatCode="General">
                  <c:v>133250</c:v>
                </c:pt>
                <c:pt idx="2550" formatCode="General">
                  <c:v>133243</c:v>
                </c:pt>
                <c:pt idx="2551" formatCode="General">
                  <c:v>132984</c:v>
                </c:pt>
                <c:pt idx="2552" formatCode="General">
                  <c:v>132594</c:v>
                </c:pt>
                <c:pt idx="2553" formatCode="General">
                  <c:v>132291</c:v>
                </c:pt>
                <c:pt idx="2554" formatCode="General">
                  <c:v>131973</c:v>
                </c:pt>
                <c:pt idx="2555" formatCode="General">
                  <c:v>131449</c:v>
                </c:pt>
                <c:pt idx="2556" formatCode="General">
                  <c:v>131108</c:v>
                </c:pt>
                <c:pt idx="2557" formatCode="General">
                  <c:v>130804</c:v>
                </c:pt>
                <c:pt idx="2558" formatCode="General">
                  <c:v>130498</c:v>
                </c:pt>
                <c:pt idx="2559" formatCode="General">
                  <c:v>130219</c:v>
                </c:pt>
                <c:pt idx="2560" formatCode="General">
                  <c:v>129907</c:v>
                </c:pt>
                <c:pt idx="2561" formatCode="General">
                  <c:v>129587</c:v>
                </c:pt>
                <c:pt idx="2562" formatCode="General">
                  <c:v>129293</c:v>
                </c:pt>
                <c:pt idx="2563" formatCode="General">
                  <c:v>129013</c:v>
                </c:pt>
                <c:pt idx="2564" formatCode="General">
                  <c:v>128687</c:v>
                </c:pt>
                <c:pt idx="2565" formatCode="General">
                  <c:v>128405</c:v>
                </c:pt>
                <c:pt idx="2566" formatCode="General">
                  <c:v>128120</c:v>
                </c:pt>
                <c:pt idx="2567" formatCode="General">
                  <c:v>127765</c:v>
                </c:pt>
                <c:pt idx="2568" formatCode="General">
                  <c:v>127403</c:v>
                </c:pt>
                <c:pt idx="2569" formatCode="General">
                  <c:v>127035</c:v>
                </c:pt>
                <c:pt idx="2570" formatCode="General">
                  <c:v>126713</c:v>
                </c:pt>
                <c:pt idx="2571" formatCode="General">
                  <c:v>126448</c:v>
                </c:pt>
                <c:pt idx="2572" formatCode="General">
                  <c:v>126154</c:v>
                </c:pt>
                <c:pt idx="2573" formatCode="General">
                  <c:v>125815</c:v>
                </c:pt>
                <c:pt idx="2574" formatCode="General">
                  <c:v>125486</c:v>
                </c:pt>
                <c:pt idx="2575" formatCode="General">
                  <c:v>125124</c:v>
                </c:pt>
                <c:pt idx="2576" formatCode="General">
                  <c:v>124829</c:v>
                </c:pt>
                <c:pt idx="2577" formatCode="General">
                  <c:v>124582</c:v>
                </c:pt>
                <c:pt idx="2578" formatCode="General">
                  <c:v>124317</c:v>
                </c:pt>
                <c:pt idx="2579" formatCode="General">
                  <c:v>123881</c:v>
                </c:pt>
                <c:pt idx="2580" formatCode="General">
                  <c:v>123607</c:v>
                </c:pt>
                <c:pt idx="2581" formatCode="General">
                  <c:v>123388</c:v>
                </c:pt>
                <c:pt idx="2582" formatCode="General">
                  <c:v>123007</c:v>
                </c:pt>
                <c:pt idx="2583" formatCode="General">
                  <c:v>122645</c:v>
                </c:pt>
                <c:pt idx="2584" formatCode="General">
                  <c:v>122359</c:v>
                </c:pt>
                <c:pt idx="2585" formatCode="General">
                  <c:v>122040</c:v>
                </c:pt>
                <c:pt idx="2586" formatCode="General">
                  <c:v>121715</c:v>
                </c:pt>
                <c:pt idx="2587" formatCode="General">
                  <c:v>121385</c:v>
                </c:pt>
                <c:pt idx="2588" formatCode="General">
                  <c:v>121076</c:v>
                </c:pt>
                <c:pt idx="2589" formatCode="General">
                  <c:v>120754</c:v>
                </c:pt>
                <c:pt idx="2590" formatCode="General">
                  <c:v>120457</c:v>
                </c:pt>
                <c:pt idx="2591" formatCode="General">
                  <c:v>120235</c:v>
                </c:pt>
                <c:pt idx="2592" formatCode="General">
                  <c:v>119987</c:v>
                </c:pt>
                <c:pt idx="2593" formatCode="General">
                  <c:v>119684</c:v>
                </c:pt>
                <c:pt idx="2594" formatCode="General">
                  <c:v>119386</c:v>
                </c:pt>
                <c:pt idx="2595" formatCode="General">
                  <c:v>119099</c:v>
                </c:pt>
                <c:pt idx="2596" formatCode="General">
                  <c:v>118746</c:v>
                </c:pt>
                <c:pt idx="2597" formatCode="General">
                  <c:v>118396</c:v>
                </c:pt>
                <c:pt idx="2598" formatCode="General">
                  <c:v>118077</c:v>
                </c:pt>
                <c:pt idx="2599" formatCode="General">
                  <c:v>117803</c:v>
                </c:pt>
                <c:pt idx="2600" formatCode="General">
                  <c:v>117486</c:v>
                </c:pt>
                <c:pt idx="2601" formatCode="General">
                  <c:v>117219</c:v>
                </c:pt>
                <c:pt idx="2602" formatCode="General">
                  <c:v>116909</c:v>
                </c:pt>
                <c:pt idx="2603" formatCode="General">
                  <c:v>116644</c:v>
                </c:pt>
                <c:pt idx="2604" formatCode="General">
                  <c:v>116310</c:v>
                </c:pt>
                <c:pt idx="2605" formatCode="General">
                  <c:v>116049</c:v>
                </c:pt>
                <c:pt idx="2606" formatCode="General">
                  <c:v>115721</c:v>
                </c:pt>
                <c:pt idx="2607" formatCode="General">
                  <c:v>115402</c:v>
                </c:pt>
                <c:pt idx="2608" formatCode="General">
                  <c:v>115102</c:v>
                </c:pt>
                <c:pt idx="2609" formatCode="General">
                  <c:v>114731</c:v>
                </c:pt>
                <c:pt idx="2610" formatCode="General">
                  <c:v>114417</c:v>
                </c:pt>
                <c:pt idx="2611" formatCode="General">
                  <c:v>114128</c:v>
                </c:pt>
                <c:pt idx="2612" formatCode="General">
                  <c:v>113699</c:v>
                </c:pt>
                <c:pt idx="2613" formatCode="General">
                  <c:v>113286</c:v>
                </c:pt>
                <c:pt idx="2614" formatCode="General">
                  <c:v>112959</c:v>
                </c:pt>
                <c:pt idx="2615" formatCode="General">
                  <c:v>112598</c:v>
                </c:pt>
                <c:pt idx="2616" formatCode="General">
                  <c:v>112178</c:v>
                </c:pt>
                <c:pt idx="2617" formatCode="General">
                  <c:v>111859</c:v>
                </c:pt>
                <c:pt idx="2618" formatCode="General">
                  <c:v>111442</c:v>
                </c:pt>
                <c:pt idx="2619" formatCode="General">
                  <c:v>111129</c:v>
                </c:pt>
                <c:pt idx="2620" formatCode="General">
                  <c:v>110864</c:v>
                </c:pt>
                <c:pt idx="2621" formatCode="General">
                  <c:v>110426</c:v>
                </c:pt>
                <c:pt idx="2622" formatCode="General">
                  <c:v>110107</c:v>
                </c:pt>
                <c:pt idx="2623" formatCode="General">
                  <c:v>109802</c:v>
                </c:pt>
                <c:pt idx="2624" formatCode="General">
                  <c:v>109479</c:v>
                </c:pt>
                <c:pt idx="2625" formatCode="General">
                  <c:v>109194</c:v>
                </c:pt>
                <c:pt idx="2626" formatCode="General">
                  <c:v>108734</c:v>
                </c:pt>
                <c:pt idx="2627" formatCode="General">
                  <c:v>108448</c:v>
                </c:pt>
                <c:pt idx="2628" formatCode="General">
                  <c:v>108268</c:v>
                </c:pt>
                <c:pt idx="2629" formatCode="General">
                  <c:v>107967</c:v>
                </c:pt>
                <c:pt idx="2630" formatCode="General">
                  <c:v>107589</c:v>
                </c:pt>
                <c:pt idx="2631" formatCode="General">
                  <c:v>107280</c:v>
                </c:pt>
                <c:pt idx="2632" formatCode="General">
                  <c:v>106910</c:v>
                </c:pt>
                <c:pt idx="2633" formatCode="General">
                  <c:v>106665</c:v>
                </c:pt>
                <c:pt idx="2634" formatCode="General">
                  <c:v>106396</c:v>
                </c:pt>
                <c:pt idx="2635" formatCode="General">
                  <c:v>106185</c:v>
                </c:pt>
                <c:pt idx="2636" formatCode="General">
                  <c:v>105873</c:v>
                </c:pt>
                <c:pt idx="2637" formatCode="General">
                  <c:v>105537</c:v>
                </c:pt>
                <c:pt idx="2638" formatCode="General">
                  <c:v>105134</c:v>
                </c:pt>
                <c:pt idx="2639" formatCode="General">
                  <c:v>104787</c:v>
                </c:pt>
                <c:pt idx="2640" formatCode="General">
                  <c:v>104395</c:v>
                </c:pt>
                <c:pt idx="2641" formatCode="General">
                  <c:v>104091</c:v>
                </c:pt>
                <c:pt idx="2642" formatCode="General">
                  <c:v>103823</c:v>
                </c:pt>
                <c:pt idx="2643" formatCode="General">
                  <c:v>103453</c:v>
                </c:pt>
                <c:pt idx="2644" formatCode="General">
                  <c:v>103076</c:v>
                </c:pt>
                <c:pt idx="2645" formatCode="General">
                  <c:v>102694</c:v>
                </c:pt>
                <c:pt idx="2646" formatCode="General">
                  <c:v>102322</c:v>
                </c:pt>
                <c:pt idx="2647" formatCode="General">
                  <c:v>101961</c:v>
                </c:pt>
                <c:pt idx="2648" formatCode="General">
                  <c:v>101679</c:v>
                </c:pt>
                <c:pt idx="2649" formatCode="General">
                  <c:v>101109</c:v>
                </c:pt>
                <c:pt idx="2650" formatCode="General">
                  <c:v>100751</c:v>
                </c:pt>
                <c:pt idx="2651" formatCode="General">
                  <c:v>100576</c:v>
                </c:pt>
                <c:pt idx="2652" formatCode="General">
                  <c:v>100330</c:v>
                </c:pt>
                <c:pt idx="2653" formatCode="General">
                  <c:v>100026</c:v>
                </c:pt>
                <c:pt idx="2654" formatCode="General">
                  <c:v>99673.5</c:v>
                </c:pt>
                <c:pt idx="2655" formatCode="General">
                  <c:v>99367.7</c:v>
                </c:pt>
                <c:pt idx="2656" formatCode="General">
                  <c:v>99131.9</c:v>
                </c:pt>
                <c:pt idx="2657" formatCode="General">
                  <c:v>98821</c:v>
                </c:pt>
                <c:pt idx="2658" formatCode="General">
                  <c:v>98391.7</c:v>
                </c:pt>
                <c:pt idx="2659" formatCode="General">
                  <c:v>98089.9</c:v>
                </c:pt>
                <c:pt idx="2660" formatCode="General">
                  <c:v>97744.8</c:v>
                </c:pt>
                <c:pt idx="2661" formatCode="General">
                  <c:v>97436.4</c:v>
                </c:pt>
                <c:pt idx="2662" formatCode="General">
                  <c:v>97115.3</c:v>
                </c:pt>
                <c:pt idx="2663" formatCode="General">
                  <c:v>96930.5</c:v>
                </c:pt>
                <c:pt idx="2664" formatCode="General">
                  <c:v>96694.1</c:v>
                </c:pt>
                <c:pt idx="2665" formatCode="General">
                  <c:v>96410.4</c:v>
                </c:pt>
                <c:pt idx="2666" formatCode="General">
                  <c:v>96083.1</c:v>
                </c:pt>
                <c:pt idx="2667" formatCode="General">
                  <c:v>95794</c:v>
                </c:pt>
                <c:pt idx="2668" formatCode="General">
                  <c:v>95443.1</c:v>
                </c:pt>
                <c:pt idx="2669" formatCode="General">
                  <c:v>95136.7</c:v>
                </c:pt>
                <c:pt idx="2670" formatCode="General">
                  <c:v>94799.4</c:v>
                </c:pt>
                <c:pt idx="2671" formatCode="General">
                  <c:v>94542.2</c:v>
                </c:pt>
                <c:pt idx="2672" formatCode="General">
                  <c:v>94212.7</c:v>
                </c:pt>
                <c:pt idx="2673" formatCode="General">
                  <c:v>93961.2</c:v>
                </c:pt>
                <c:pt idx="2674" formatCode="General">
                  <c:v>93674.2</c:v>
                </c:pt>
                <c:pt idx="2675" formatCode="General">
                  <c:v>93356.7</c:v>
                </c:pt>
                <c:pt idx="2676" formatCode="General">
                  <c:v>93012.7</c:v>
                </c:pt>
                <c:pt idx="2677" formatCode="General">
                  <c:v>92613.6</c:v>
                </c:pt>
                <c:pt idx="2678" formatCode="General">
                  <c:v>92167.6</c:v>
                </c:pt>
                <c:pt idx="2679" formatCode="General">
                  <c:v>91895.4</c:v>
                </c:pt>
                <c:pt idx="2680" formatCode="General">
                  <c:v>91615</c:v>
                </c:pt>
                <c:pt idx="2681" formatCode="General">
                  <c:v>91277.2</c:v>
                </c:pt>
                <c:pt idx="2682" formatCode="General">
                  <c:v>90960.5</c:v>
                </c:pt>
                <c:pt idx="2683" formatCode="General">
                  <c:v>90649.8</c:v>
                </c:pt>
                <c:pt idx="2684" formatCode="General">
                  <c:v>90372.6</c:v>
                </c:pt>
                <c:pt idx="2685" formatCode="General">
                  <c:v>90101.3</c:v>
                </c:pt>
                <c:pt idx="2686" formatCode="General">
                  <c:v>89818.1</c:v>
                </c:pt>
                <c:pt idx="2687" formatCode="General">
                  <c:v>89564.4</c:v>
                </c:pt>
                <c:pt idx="2688" formatCode="General">
                  <c:v>89214.8</c:v>
                </c:pt>
                <c:pt idx="2689" formatCode="General">
                  <c:v>88856.7</c:v>
                </c:pt>
                <c:pt idx="2690" formatCode="General">
                  <c:v>88678.6</c:v>
                </c:pt>
                <c:pt idx="2691" formatCode="General">
                  <c:v>88402.4</c:v>
                </c:pt>
                <c:pt idx="2692" formatCode="General">
                  <c:v>88172.5</c:v>
                </c:pt>
                <c:pt idx="2693" formatCode="General">
                  <c:v>87812.7</c:v>
                </c:pt>
                <c:pt idx="2694" formatCode="General">
                  <c:v>87419.199999999997</c:v>
                </c:pt>
                <c:pt idx="2695" formatCode="General">
                  <c:v>87097.600000000006</c:v>
                </c:pt>
                <c:pt idx="2696" formatCode="General">
                  <c:v>86817.2</c:v>
                </c:pt>
                <c:pt idx="2697" formatCode="General">
                  <c:v>86475.1</c:v>
                </c:pt>
                <c:pt idx="2698" formatCode="General">
                  <c:v>86225.8</c:v>
                </c:pt>
                <c:pt idx="2699" formatCode="General">
                  <c:v>85905.5</c:v>
                </c:pt>
                <c:pt idx="2700" formatCode="General">
                  <c:v>85600.1</c:v>
                </c:pt>
                <c:pt idx="2701" formatCode="General">
                  <c:v>85278.9</c:v>
                </c:pt>
                <c:pt idx="2702" formatCode="General">
                  <c:v>84912.4</c:v>
                </c:pt>
                <c:pt idx="2703" formatCode="General">
                  <c:v>84639.6</c:v>
                </c:pt>
                <c:pt idx="2704" formatCode="General">
                  <c:v>84325</c:v>
                </c:pt>
                <c:pt idx="2705" formatCode="General">
                  <c:v>84054.7</c:v>
                </c:pt>
                <c:pt idx="2706" formatCode="General">
                  <c:v>83798.600000000006</c:v>
                </c:pt>
                <c:pt idx="2707" formatCode="General">
                  <c:v>83470.899999999994</c:v>
                </c:pt>
                <c:pt idx="2708" formatCode="General">
                  <c:v>83108.2</c:v>
                </c:pt>
                <c:pt idx="2709" formatCode="General">
                  <c:v>82788.2</c:v>
                </c:pt>
                <c:pt idx="2710" formatCode="General">
                  <c:v>82532</c:v>
                </c:pt>
                <c:pt idx="2711" formatCode="General">
                  <c:v>82184.100000000006</c:v>
                </c:pt>
                <c:pt idx="2712" formatCode="General">
                  <c:v>81933.399999999994</c:v>
                </c:pt>
                <c:pt idx="2713" formatCode="General">
                  <c:v>81660.2</c:v>
                </c:pt>
                <c:pt idx="2714" formatCode="General">
                  <c:v>81189.2</c:v>
                </c:pt>
                <c:pt idx="2715" formatCode="General">
                  <c:v>80847.600000000006</c:v>
                </c:pt>
                <c:pt idx="2716" formatCode="General">
                  <c:v>80636</c:v>
                </c:pt>
                <c:pt idx="2717" formatCode="General">
                  <c:v>80381.8</c:v>
                </c:pt>
                <c:pt idx="2718" formatCode="General">
                  <c:v>80067.5</c:v>
                </c:pt>
                <c:pt idx="2719" formatCode="General">
                  <c:v>79849.8</c:v>
                </c:pt>
                <c:pt idx="2720" formatCode="General">
                  <c:v>79452.600000000006</c:v>
                </c:pt>
                <c:pt idx="2721" formatCode="General">
                  <c:v>79122.3</c:v>
                </c:pt>
                <c:pt idx="2722" formatCode="General">
                  <c:v>78869.8</c:v>
                </c:pt>
                <c:pt idx="2723" formatCode="General">
                  <c:v>78646</c:v>
                </c:pt>
                <c:pt idx="2724" formatCode="General">
                  <c:v>78316.800000000003</c:v>
                </c:pt>
                <c:pt idx="2725" formatCode="General">
                  <c:v>77983.3</c:v>
                </c:pt>
                <c:pt idx="2726" formatCode="General">
                  <c:v>77652.399999999994</c:v>
                </c:pt>
                <c:pt idx="2727" formatCode="General">
                  <c:v>77332.3</c:v>
                </c:pt>
                <c:pt idx="2728" formatCode="General">
                  <c:v>77072.7</c:v>
                </c:pt>
                <c:pt idx="2729" formatCode="General">
                  <c:v>76836.2</c:v>
                </c:pt>
                <c:pt idx="2730" formatCode="General">
                  <c:v>76592.600000000006</c:v>
                </c:pt>
                <c:pt idx="2731" formatCode="General">
                  <c:v>76236.399999999994</c:v>
                </c:pt>
                <c:pt idx="2732" formatCode="General">
                  <c:v>75940.2</c:v>
                </c:pt>
                <c:pt idx="2733" formatCode="General">
                  <c:v>75712.3</c:v>
                </c:pt>
                <c:pt idx="2734" formatCode="General">
                  <c:v>75418.600000000006</c:v>
                </c:pt>
                <c:pt idx="2735" formatCode="General">
                  <c:v>74945.899999999994</c:v>
                </c:pt>
                <c:pt idx="2736" formatCode="General">
                  <c:v>74668.2</c:v>
                </c:pt>
                <c:pt idx="2737" formatCode="General">
                  <c:v>74414.2</c:v>
                </c:pt>
                <c:pt idx="2738" formatCode="General">
                  <c:v>74078.5</c:v>
                </c:pt>
                <c:pt idx="2739" formatCode="General">
                  <c:v>73747.8</c:v>
                </c:pt>
                <c:pt idx="2740" formatCode="General">
                  <c:v>73502.600000000006</c:v>
                </c:pt>
                <c:pt idx="2741" formatCode="General">
                  <c:v>73315.5</c:v>
                </c:pt>
                <c:pt idx="2742" formatCode="General">
                  <c:v>73138.8</c:v>
                </c:pt>
                <c:pt idx="2743" formatCode="General">
                  <c:v>72755.5</c:v>
                </c:pt>
                <c:pt idx="2744" formatCode="General">
                  <c:v>72447.899999999994</c:v>
                </c:pt>
                <c:pt idx="2745" formatCode="General">
                  <c:v>72122</c:v>
                </c:pt>
                <c:pt idx="2746" formatCode="General">
                  <c:v>71950.3</c:v>
                </c:pt>
                <c:pt idx="2747" formatCode="General">
                  <c:v>71950.3</c:v>
                </c:pt>
                <c:pt idx="2748" formatCode="General">
                  <c:v>71950.3</c:v>
                </c:pt>
                <c:pt idx="2749" formatCode="General">
                  <c:v>71950.3</c:v>
                </c:pt>
                <c:pt idx="2750" formatCode="General">
                  <c:v>71950.3</c:v>
                </c:pt>
                <c:pt idx="2751" formatCode="General">
                  <c:v>71950.3</c:v>
                </c:pt>
                <c:pt idx="2752" formatCode="General">
                  <c:v>71950.3</c:v>
                </c:pt>
                <c:pt idx="2753" formatCode="General">
                  <c:v>71950.3</c:v>
                </c:pt>
                <c:pt idx="2754" formatCode="General">
                  <c:v>71950.3</c:v>
                </c:pt>
                <c:pt idx="2755" formatCode="General">
                  <c:v>71950.3</c:v>
                </c:pt>
                <c:pt idx="2756" formatCode="General">
                  <c:v>71950.3</c:v>
                </c:pt>
                <c:pt idx="2757" formatCode="General">
                  <c:v>71950.3</c:v>
                </c:pt>
                <c:pt idx="2758" formatCode="General">
                  <c:v>71950.3</c:v>
                </c:pt>
                <c:pt idx="2759" formatCode="General">
                  <c:v>71950.3</c:v>
                </c:pt>
                <c:pt idx="2760" formatCode="General">
                  <c:v>71950.3</c:v>
                </c:pt>
                <c:pt idx="2761" formatCode="General">
                  <c:v>71950.3</c:v>
                </c:pt>
                <c:pt idx="2762" formatCode="General">
                  <c:v>71950.3</c:v>
                </c:pt>
                <c:pt idx="2763" formatCode="General">
                  <c:v>71950.3</c:v>
                </c:pt>
                <c:pt idx="2764" formatCode="General">
                  <c:v>71950.3</c:v>
                </c:pt>
                <c:pt idx="2765" formatCode="General">
                  <c:v>71950.3</c:v>
                </c:pt>
                <c:pt idx="2766" formatCode="General">
                  <c:v>71950.3</c:v>
                </c:pt>
                <c:pt idx="2767" formatCode="General">
                  <c:v>71950.3</c:v>
                </c:pt>
                <c:pt idx="2768" formatCode="General">
                  <c:v>71950.3</c:v>
                </c:pt>
                <c:pt idx="2769" formatCode="General">
                  <c:v>71950.3</c:v>
                </c:pt>
                <c:pt idx="2770" formatCode="General">
                  <c:v>71950.3</c:v>
                </c:pt>
                <c:pt idx="2771" formatCode="General">
                  <c:v>71950.3</c:v>
                </c:pt>
                <c:pt idx="2772" formatCode="General">
                  <c:v>71950.3</c:v>
                </c:pt>
                <c:pt idx="2773" formatCode="General">
                  <c:v>71950.3</c:v>
                </c:pt>
                <c:pt idx="2774" formatCode="General">
                  <c:v>71950.3</c:v>
                </c:pt>
                <c:pt idx="2775" formatCode="General">
                  <c:v>71950.3</c:v>
                </c:pt>
                <c:pt idx="2776" formatCode="General">
                  <c:v>71950.3</c:v>
                </c:pt>
                <c:pt idx="2777" formatCode="General">
                  <c:v>71950.3</c:v>
                </c:pt>
                <c:pt idx="2778" formatCode="General">
                  <c:v>71950.3</c:v>
                </c:pt>
                <c:pt idx="2779" formatCode="General">
                  <c:v>71950.3</c:v>
                </c:pt>
                <c:pt idx="2780" formatCode="General">
                  <c:v>71950.3</c:v>
                </c:pt>
                <c:pt idx="2781" formatCode="General">
                  <c:v>71950.3</c:v>
                </c:pt>
                <c:pt idx="2782" formatCode="General">
                  <c:v>71950.3</c:v>
                </c:pt>
                <c:pt idx="2783" formatCode="General">
                  <c:v>71950.3</c:v>
                </c:pt>
                <c:pt idx="2784" formatCode="General">
                  <c:v>71950.3</c:v>
                </c:pt>
                <c:pt idx="2785" formatCode="General">
                  <c:v>71950.3</c:v>
                </c:pt>
                <c:pt idx="2786" formatCode="General">
                  <c:v>71950.3</c:v>
                </c:pt>
                <c:pt idx="2787" formatCode="General">
                  <c:v>71950.3</c:v>
                </c:pt>
                <c:pt idx="2788" formatCode="General">
                  <c:v>71950.3</c:v>
                </c:pt>
                <c:pt idx="2789" formatCode="General">
                  <c:v>71950.3</c:v>
                </c:pt>
                <c:pt idx="2790" formatCode="General">
                  <c:v>71950.3</c:v>
                </c:pt>
                <c:pt idx="2791" formatCode="General">
                  <c:v>71950.3</c:v>
                </c:pt>
                <c:pt idx="2792" formatCode="General">
                  <c:v>71950.3</c:v>
                </c:pt>
                <c:pt idx="2793" formatCode="General">
                  <c:v>71950.3</c:v>
                </c:pt>
                <c:pt idx="2794" formatCode="General">
                  <c:v>71950.3</c:v>
                </c:pt>
                <c:pt idx="2795" formatCode="General">
                  <c:v>71950.3</c:v>
                </c:pt>
                <c:pt idx="2796" formatCode="General">
                  <c:v>71950.3</c:v>
                </c:pt>
                <c:pt idx="2797" formatCode="General">
                  <c:v>71950.3</c:v>
                </c:pt>
                <c:pt idx="2798" formatCode="General">
                  <c:v>71950.3</c:v>
                </c:pt>
                <c:pt idx="2799" formatCode="General">
                  <c:v>71950.3</c:v>
                </c:pt>
                <c:pt idx="2800" formatCode="General">
                  <c:v>71950.3</c:v>
                </c:pt>
                <c:pt idx="2801" formatCode="General">
                  <c:v>71950.3</c:v>
                </c:pt>
                <c:pt idx="2802" formatCode="General">
                  <c:v>71950.3</c:v>
                </c:pt>
                <c:pt idx="2803" formatCode="General">
                  <c:v>71950.3</c:v>
                </c:pt>
                <c:pt idx="2804" formatCode="General">
                  <c:v>71950.3</c:v>
                </c:pt>
                <c:pt idx="2805" formatCode="General">
                  <c:v>71950.3</c:v>
                </c:pt>
                <c:pt idx="2806" formatCode="General">
                  <c:v>71950.3</c:v>
                </c:pt>
                <c:pt idx="2807" formatCode="General">
                  <c:v>71950.3</c:v>
                </c:pt>
                <c:pt idx="2808" formatCode="General">
                  <c:v>71950.3</c:v>
                </c:pt>
                <c:pt idx="2809" formatCode="General">
                  <c:v>71950.3</c:v>
                </c:pt>
                <c:pt idx="2810" formatCode="General">
                  <c:v>71950.3</c:v>
                </c:pt>
                <c:pt idx="2811" formatCode="General">
                  <c:v>71950.3</c:v>
                </c:pt>
                <c:pt idx="2812" formatCode="General">
                  <c:v>71950.3</c:v>
                </c:pt>
                <c:pt idx="2813" formatCode="General">
                  <c:v>71950.3</c:v>
                </c:pt>
                <c:pt idx="2814" formatCode="General">
                  <c:v>71950.3</c:v>
                </c:pt>
                <c:pt idx="2815" formatCode="General">
                  <c:v>71950.3</c:v>
                </c:pt>
                <c:pt idx="2816" formatCode="General">
                  <c:v>71950.3</c:v>
                </c:pt>
                <c:pt idx="2817" formatCode="General">
                  <c:v>71950.3</c:v>
                </c:pt>
                <c:pt idx="2818" formatCode="General">
                  <c:v>71950.3</c:v>
                </c:pt>
                <c:pt idx="2819" formatCode="General">
                  <c:v>71950.3</c:v>
                </c:pt>
                <c:pt idx="2820" formatCode="General">
                  <c:v>71950.3</c:v>
                </c:pt>
                <c:pt idx="2821" formatCode="General">
                  <c:v>71950.3</c:v>
                </c:pt>
                <c:pt idx="2822" formatCode="General">
                  <c:v>71950.3</c:v>
                </c:pt>
                <c:pt idx="2823" formatCode="General">
                  <c:v>71950.3</c:v>
                </c:pt>
                <c:pt idx="2824" formatCode="General">
                  <c:v>71950.3</c:v>
                </c:pt>
                <c:pt idx="2825" formatCode="General">
                  <c:v>71950.3</c:v>
                </c:pt>
                <c:pt idx="2826" formatCode="General">
                  <c:v>71950.3</c:v>
                </c:pt>
                <c:pt idx="2827" formatCode="General">
                  <c:v>71950.3</c:v>
                </c:pt>
                <c:pt idx="2828" formatCode="General">
                  <c:v>71950.3</c:v>
                </c:pt>
                <c:pt idx="2829" formatCode="General">
                  <c:v>71950.3</c:v>
                </c:pt>
                <c:pt idx="2830" formatCode="General">
                  <c:v>71950.3</c:v>
                </c:pt>
                <c:pt idx="2831" formatCode="General">
                  <c:v>71950.3</c:v>
                </c:pt>
                <c:pt idx="2832" formatCode="General">
                  <c:v>71950.3</c:v>
                </c:pt>
                <c:pt idx="2833" formatCode="General">
                  <c:v>71950.3</c:v>
                </c:pt>
                <c:pt idx="2834" formatCode="General">
                  <c:v>71950.3</c:v>
                </c:pt>
                <c:pt idx="2835" formatCode="General">
                  <c:v>71950.3</c:v>
                </c:pt>
                <c:pt idx="2836" formatCode="General">
                  <c:v>71950.3</c:v>
                </c:pt>
                <c:pt idx="2837" formatCode="General">
                  <c:v>71950.3</c:v>
                </c:pt>
                <c:pt idx="2838" formatCode="General">
                  <c:v>71950.3</c:v>
                </c:pt>
                <c:pt idx="2839" formatCode="General">
                  <c:v>71950.3</c:v>
                </c:pt>
                <c:pt idx="2840" formatCode="General">
                  <c:v>71950.3</c:v>
                </c:pt>
                <c:pt idx="2841" formatCode="General">
                  <c:v>71950.3</c:v>
                </c:pt>
                <c:pt idx="2842" formatCode="General">
                  <c:v>71950.3</c:v>
                </c:pt>
                <c:pt idx="2843" formatCode="General">
                  <c:v>71950.3</c:v>
                </c:pt>
                <c:pt idx="2844" formatCode="General">
                  <c:v>71950.3</c:v>
                </c:pt>
                <c:pt idx="2845" formatCode="General">
                  <c:v>71950.3</c:v>
                </c:pt>
                <c:pt idx="2846" formatCode="General">
                  <c:v>71950.3</c:v>
                </c:pt>
                <c:pt idx="2847" formatCode="General">
                  <c:v>71950.3</c:v>
                </c:pt>
                <c:pt idx="2848" formatCode="General">
                  <c:v>71950.3</c:v>
                </c:pt>
                <c:pt idx="2849" formatCode="General">
                  <c:v>71950.3</c:v>
                </c:pt>
                <c:pt idx="2850" formatCode="General">
                  <c:v>71950.3</c:v>
                </c:pt>
                <c:pt idx="2851" formatCode="General">
                  <c:v>71950.3</c:v>
                </c:pt>
                <c:pt idx="2852" formatCode="General">
                  <c:v>71950.3</c:v>
                </c:pt>
                <c:pt idx="2853" formatCode="General">
                  <c:v>71950.3</c:v>
                </c:pt>
                <c:pt idx="2854" formatCode="General">
                  <c:v>71950.3</c:v>
                </c:pt>
                <c:pt idx="2855" formatCode="General">
                  <c:v>71950.3</c:v>
                </c:pt>
                <c:pt idx="2856" formatCode="General">
                  <c:v>71950.3</c:v>
                </c:pt>
                <c:pt idx="2857" formatCode="General">
                  <c:v>71950.3</c:v>
                </c:pt>
                <c:pt idx="2858" formatCode="General">
                  <c:v>71950.3</c:v>
                </c:pt>
                <c:pt idx="2859" formatCode="General">
                  <c:v>71950.3</c:v>
                </c:pt>
                <c:pt idx="2860" formatCode="General">
                  <c:v>71950.3</c:v>
                </c:pt>
                <c:pt idx="2861" formatCode="General">
                  <c:v>71950.3</c:v>
                </c:pt>
                <c:pt idx="2862" formatCode="General">
                  <c:v>71950.3</c:v>
                </c:pt>
                <c:pt idx="2863" formatCode="General">
                  <c:v>71950.3</c:v>
                </c:pt>
                <c:pt idx="2864" formatCode="General">
                  <c:v>71950.3</c:v>
                </c:pt>
                <c:pt idx="2865" formatCode="General">
                  <c:v>71950.3</c:v>
                </c:pt>
                <c:pt idx="2866" formatCode="General">
                  <c:v>71950.3</c:v>
                </c:pt>
                <c:pt idx="2867" formatCode="General">
                  <c:v>71950.3</c:v>
                </c:pt>
                <c:pt idx="2868" formatCode="General">
                  <c:v>71950.3</c:v>
                </c:pt>
                <c:pt idx="2869" formatCode="General">
                  <c:v>71950.3</c:v>
                </c:pt>
                <c:pt idx="2870" formatCode="General">
                  <c:v>71950.3</c:v>
                </c:pt>
                <c:pt idx="2871" formatCode="General">
                  <c:v>71950.3</c:v>
                </c:pt>
                <c:pt idx="2872" formatCode="General">
                  <c:v>71950.3</c:v>
                </c:pt>
                <c:pt idx="2873" formatCode="General">
                  <c:v>71950.3</c:v>
                </c:pt>
                <c:pt idx="2874" formatCode="General">
                  <c:v>71950.3</c:v>
                </c:pt>
                <c:pt idx="2875" formatCode="General">
                  <c:v>71950.3</c:v>
                </c:pt>
                <c:pt idx="2876" formatCode="General">
                  <c:v>71950.3</c:v>
                </c:pt>
                <c:pt idx="2877" formatCode="General">
                  <c:v>71950.3</c:v>
                </c:pt>
                <c:pt idx="2878" formatCode="General">
                  <c:v>71950.3</c:v>
                </c:pt>
                <c:pt idx="2879" formatCode="General">
                  <c:v>71950.3</c:v>
                </c:pt>
                <c:pt idx="2880" formatCode="General">
                  <c:v>71950.3</c:v>
                </c:pt>
                <c:pt idx="2881" formatCode="General">
                  <c:v>71950.3</c:v>
                </c:pt>
                <c:pt idx="2882" formatCode="General">
                  <c:v>71950.3</c:v>
                </c:pt>
                <c:pt idx="2883" formatCode="General">
                  <c:v>71950.3</c:v>
                </c:pt>
                <c:pt idx="2884" formatCode="General">
                  <c:v>71950.3</c:v>
                </c:pt>
                <c:pt idx="2885" formatCode="General">
                  <c:v>71950.3</c:v>
                </c:pt>
                <c:pt idx="2886" formatCode="General">
                  <c:v>71950.3</c:v>
                </c:pt>
                <c:pt idx="2887" formatCode="General">
                  <c:v>71950.3</c:v>
                </c:pt>
                <c:pt idx="2888" formatCode="General">
                  <c:v>71950.3</c:v>
                </c:pt>
                <c:pt idx="2889" formatCode="General">
                  <c:v>71950.3</c:v>
                </c:pt>
                <c:pt idx="2890" formatCode="General">
                  <c:v>71950.3</c:v>
                </c:pt>
                <c:pt idx="2891" formatCode="General">
                  <c:v>71950.3</c:v>
                </c:pt>
                <c:pt idx="2892" formatCode="General">
                  <c:v>71950.3</c:v>
                </c:pt>
                <c:pt idx="2893" formatCode="General">
                  <c:v>71950.3</c:v>
                </c:pt>
                <c:pt idx="2894" formatCode="General">
                  <c:v>71950.3</c:v>
                </c:pt>
                <c:pt idx="2895" formatCode="General">
                  <c:v>71950.3</c:v>
                </c:pt>
                <c:pt idx="2896" formatCode="General">
                  <c:v>71950.3</c:v>
                </c:pt>
                <c:pt idx="2897" formatCode="General">
                  <c:v>71950.3</c:v>
                </c:pt>
                <c:pt idx="2898" formatCode="General">
                  <c:v>71950.3</c:v>
                </c:pt>
                <c:pt idx="2899" formatCode="General">
                  <c:v>71950.3</c:v>
                </c:pt>
                <c:pt idx="2900" formatCode="General">
                  <c:v>71950.3</c:v>
                </c:pt>
                <c:pt idx="2901" formatCode="General">
                  <c:v>71950.3</c:v>
                </c:pt>
                <c:pt idx="2902" formatCode="General">
                  <c:v>71950.3</c:v>
                </c:pt>
                <c:pt idx="2903" formatCode="General">
                  <c:v>71950.3</c:v>
                </c:pt>
                <c:pt idx="2904" formatCode="General">
                  <c:v>71950.3</c:v>
                </c:pt>
                <c:pt idx="2905" formatCode="General">
                  <c:v>71950.3</c:v>
                </c:pt>
                <c:pt idx="2906" formatCode="General">
                  <c:v>71950.3</c:v>
                </c:pt>
                <c:pt idx="2907" formatCode="General">
                  <c:v>71950.3</c:v>
                </c:pt>
                <c:pt idx="2908" formatCode="General">
                  <c:v>71950.3</c:v>
                </c:pt>
                <c:pt idx="2909" formatCode="General">
                  <c:v>71950.3</c:v>
                </c:pt>
                <c:pt idx="2910" formatCode="General">
                  <c:v>71950.3</c:v>
                </c:pt>
                <c:pt idx="2911" formatCode="General">
                  <c:v>71950.3</c:v>
                </c:pt>
                <c:pt idx="2912" formatCode="General">
                  <c:v>71950.3</c:v>
                </c:pt>
                <c:pt idx="2913" formatCode="General">
                  <c:v>71950.3</c:v>
                </c:pt>
                <c:pt idx="2914" formatCode="General">
                  <c:v>71950.3</c:v>
                </c:pt>
                <c:pt idx="2915" formatCode="General">
                  <c:v>71950.3</c:v>
                </c:pt>
                <c:pt idx="2916" formatCode="General">
                  <c:v>71950.3</c:v>
                </c:pt>
                <c:pt idx="2917" formatCode="General">
                  <c:v>71950.3</c:v>
                </c:pt>
                <c:pt idx="2918" formatCode="General">
                  <c:v>71950.3</c:v>
                </c:pt>
                <c:pt idx="2919" formatCode="General">
                  <c:v>71950.3</c:v>
                </c:pt>
                <c:pt idx="2920" formatCode="General">
                  <c:v>71950.3</c:v>
                </c:pt>
                <c:pt idx="2921" formatCode="General">
                  <c:v>71950.3</c:v>
                </c:pt>
                <c:pt idx="2922" formatCode="General">
                  <c:v>71950.3</c:v>
                </c:pt>
                <c:pt idx="2923" formatCode="General">
                  <c:v>71950.3</c:v>
                </c:pt>
                <c:pt idx="2924" formatCode="General">
                  <c:v>71950.3</c:v>
                </c:pt>
                <c:pt idx="2925" formatCode="General">
                  <c:v>71950.3</c:v>
                </c:pt>
                <c:pt idx="2926" formatCode="General">
                  <c:v>71950.3</c:v>
                </c:pt>
                <c:pt idx="2927" formatCode="General">
                  <c:v>71950.3</c:v>
                </c:pt>
                <c:pt idx="2928" formatCode="General">
                  <c:v>71950.3</c:v>
                </c:pt>
                <c:pt idx="2929" formatCode="General">
                  <c:v>71950.3</c:v>
                </c:pt>
                <c:pt idx="2930" formatCode="General">
                  <c:v>71950.3</c:v>
                </c:pt>
                <c:pt idx="2931" formatCode="General">
                  <c:v>71950.3</c:v>
                </c:pt>
                <c:pt idx="2932" formatCode="General">
                  <c:v>71950.3</c:v>
                </c:pt>
                <c:pt idx="2933" formatCode="General">
                  <c:v>71950.3</c:v>
                </c:pt>
                <c:pt idx="2934" formatCode="General">
                  <c:v>71950.3</c:v>
                </c:pt>
                <c:pt idx="2935" formatCode="General">
                  <c:v>71950.3</c:v>
                </c:pt>
                <c:pt idx="2936" formatCode="General">
                  <c:v>71950.3</c:v>
                </c:pt>
                <c:pt idx="2937" formatCode="General">
                  <c:v>71950.3</c:v>
                </c:pt>
                <c:pt idx="2938" formatCode="General">
                  <c:v>71950.3</c:v>
                </c:pt>
                <c:pt idx="2939" formatCode="General">
                  <c:v>71950.3</c:v>
                </c:pt>
                <c:pt idx="2940" formatCode="General">
                  <c:v>71950.3</c:v>
                </c:pt>
                <c:pt idx="2941" formatCode="General">
                  <c:v>71950.3</c:v>
                </c:pt>
                <c:pt idx="2942" formatCode="General">
                  <c:v>71940.5</c:v>
                </c:pt>
                <c:pt idx="2943" formatCode="General">
                  <c:v>71760.3</c:v>
                </c:pt>
                <c:pt idx="2944" formatCode="General">
                  <c:v>71648.399999999994</c:v>
                </c:pt>
                <c:pt idx="2945" formatCode="General">
                  <c:v>71442.100000000006</c:v>
                </c:pt>
                <c:pt idx="2946" formatCode="General">
                  <c:v>71208.5</c:v>
                </c:pt>
                <c:pt idx="2947" formatCode="General">
                  <c:v>70929</c:v>
                </c:pt>
                <c:pt idx="2948" formatCode="General">
                  <c:v>70710.100000000006</c:v>
                </c:pt>
                <c:pt idx="2949" formatCode="General">
                  <c:v>70554.100000000006</c:v>
                </c:pt>
                <c:pt idx="2950" formatCode="General">
                  <c:v>70412.3</c:v>
                </c:pt>
                <c:pt idx="2951" formatCode="General">
                  <c:v>70211.199999999997</c:v>
                </c:pt>
                <c:pt idx="2952" formatCode="General">
                  <c:v>70033.600000000006</c:v>
                </c:pt>
                <c:pt idx="2953" formatCode="General">
                  <c:v>69915.100000000006</c:v>
                </c:pt>
                <c:pt idx="2954" formatCode="General">
                  <c:v>69753.8</c:v>
                </c:pt>
                <c:pt idx="2955" formatCode="General">
                  <c:v>69577.8</c:v>
                </c:pt>
                <c:pt idx="2956" formatCode="General">
                  <c:v>69421.8</c:v>
                </c:pt>
                <c:pt idx="2957" formatCode="General">
                  <c:v>69281.100000000006</c:v>
                </c:pt>
                <c:pt idx="2958" formatCode="General">
                  <c:v>69097.899999999994</c:v>
                </c:pt>
                <c:pt idx="2959" formatCode="General">
                  <c:v>68897</c:v>
                </c:pt>
                <c:pt idx="2960" formatCode="General">
                  <c:v>68737.399999999994</c:v>
                </c:pt>
                <c:pt idx="2961" formatCode="General">
                  <c:v>68598.7</c:v>
                </c:pt>
                <c:pt idx="2962" formatCode="General">
                  <c:v>68394.399999999994</c:v>
                </c:pt>
                <c:pt idx="2963" formatCode="General">
                  <c:v>68251.7</c:v>
                </c:pt>
                <c:pt idx="2964" formatCode="General">
                  <c:v>68087.399999999994</c:v>
                </c:pt>
                <c:pt idx="2965" formatCode="General">
                  <c:v>67944.800000000003</c:v>
                </c:pt>
                <c:pt idx="2966" formatCode="General">
                  <c:v>67828.800000000003</c:v>
                </c:pt>
                <c:pt idx="2967" formatCode="General">
                  <c:v>67692</c:v>
                </c:pt>
                <c:pt idx="2968" formatCode="General">
                  <c:v>67540</c:v>
                </c:pt>
                <c:pt idx="2969" formatCode="General">
                  <c:v>67366</c:v>
                </c:pt>
                <c:pt idx="2970" formatCode="General">
                  <c:v>67254.100000000006</c:v>
                </c:pt>
                <c:pt idx="2971" formatCode="General">
                  <c:v>67101.7</c:v>
                </c:pt>
                <c:pt idx="2972" formatCode="General">
                  <c:v>66922.600000000006</c:v>
                </c:pt>
                <c:pt idx="2973" formatCode="General">
                  <c:v>66768.100000000006</c:v>
                </c:pt>
                <c:pt idx="2974" formatCode="General">
                  <c:v>66578.8</c:v>
                </c:pt>
                <c:pt idx="2975" formatCode="General">
                  <c:v>66435.899999999994</c:v>
                </c:pt>
                <c:pt idx="2976" formatCode="General">
                  <c:v>66281.2</c:v>
                </c:pt>
                <c:pt idx="2977" formatCode="General">
                  <c:v>66161.399999999994</c:v>
                </c:pt>
                <c:pt idx="2978" formatCode="General">
                  <c:v>66013.899999999994</c:v>
                </c:pt>
                <c:pt idx="2979" formatCode="General">
                  <c:v>65841.3</c:v>
                </c:pt>
                <c:pt idx="2980" formatCode="General">
                  <c:v>65675.199999999997</c:v>
                </c:pt>
                <c:pt idx="2981" formatCode="General">
                  <c:v>65479.3</c:v>
                </c:pt>
                <c:pt idx="2982" formatCode="General">
                  <c:v>65282.1</c:v>
                </c:pt>
                <c:pt idx="2983" formatCode="General">
                  <c:v>65119.4</c:v>
                </c:pt>
                <c:pt idx="2984" formatCode="General">
                  <c:v>65001.4</c:v>
                </c:pt>
                <c:pt idx="2985" formatCode="General">
                  <c:v>64845.2</c:v>
                </c:pt>
                <c:pt idx="2986" formatCode="General">
                  <c:v>64687</c:v>
                </c:pt>
                <c:pt idx="2987" formatCode="General">
                  <c:v>64539.5</c:v>
                </c:pt>
                <c:pt idx="2988" formatCode="General">
                  <c:v>64347</c:v>
                </c:pt>
                <c:pt idx="2989" formatCode="General">
                  <c:v>64114.9</c:v>
                </c:pt>
                <c:pt idx="2990" formatCode="General">
                  <c:v>63938.2</c:v>
                </c:pt>
                <c:pt idx="2991" formatCode="General">
                  <c:v>63777</c:v>
                </c:pt>
                <c:pt idx="2992" formatCode="General">
                  <c:v>63633.5</c:v>
                </c:pt>
                <c:pt idx="2993" formatCode="General">
                  <c:v>63453.1</c:v>
                </c:pt>
                <c:pt idx="2994" formatCode="General">
                  <c:v>63305.599999999999</c:v>
                </c:pt>
                <c:pt idx="2995" formatCode="General">
                  <c:v>63157</c:v>
                </c:pt>
                <c:pt idx="2996" formatCode="General">
                  <c:v>62993.9</c:v>
                </c:pt>
                <c:pt idx="2997" formatCode="General">
                  <c:v>62850.3</c:v>
                </c:pt>
                <c:pt idx="2998" formatCode="General">
                  <c:v>62715.8</c:v>
                </c:pt>
                <c:pt idx="2999" formatCode="General">
                  <c:v>62557.1</c:v>
                </c:pt>
                <c:pt idx="3000" formatCode="General">
                  <c:v>62348.5</c:v>
                </c:pt>
                <c:pt idx="3001" formatCode="General">
                  <c:v>62112.9</c:v>
                </c:pt>
                <c:pt idx="3002" formatCode="General">
                  <c:v>61976.4</c:v>
                </c:pt>
                <c:pt idx="3003" formatCode="General">
                  <c:v>61832.7</c:v>
                </c:pt>
                <c:pt idx="3004" formatCode="General">
                  <c:v>61625.8</c:v>
                </c:pt>
                <c:pt idx="3005" formatCode="General">
                  <c:v>61430.8</c:v>
                </c:pt>
                <c:pt idx="3006" formatCode="General">
                  <c:v>61247.8</c:v>
                </c:pt>
                <c:pt idx="3007" formatCode="General">
                  <c:v>61107.5</c:v>
                </c:pt>
                <c:pt idx="3008" formatCode="General">
                  <c:v>60962.1</c:v>
                </c:pt>
                <c:pt idx="3009" formatCode="General">
                  <c:v>60799.6</c:v>
                </c:pt>
                <c:pt idx="3010" formatCode="General">
                  <c:v>60579.1</c:v>
                </c:pt>
                <c:pt idx="3011" formatCode="General">
                  <c:v>60420</c:v>
                </c:pt>
                <c:pt idx="3012" formatCode="General">
                  <c:v>60305.8</c:v>
                </c:pt>
                <c:pt idx="3013" formatCode="General">
                  <c:v>60127</c:v>
                </c:pt>
                <c:pt idx="3014" formatCode="General">
                  <c:v>59937.9</c:v>
                </c:pt>
                <c:pt idx="3015" formatCode="General">
                  <c:v>59763.9</c:v>
                </c:pt>
                <c:pt idx="3016" formatCode="General">
                  <c:v>59625</c:v>
                </c:pt>
                <c:pt idx="3017" formatCode="General">
                  <c:v>59465</c:v>
                </c:pt>
                <c:pt idx="3018" formatCode="General">
                  <c:v>59306.9</c:v>
                </c:pt>
                <c:pt idx="3019" formatCode="General">
                  <c:v>59163.4</c:v>
                </c:pt>
                <c:pt idx="3020" formatCode="General">
                  <c:v>58920.6</c:v>
                </c:pt>
                <c:pt idx="3021" formatCode="General">
                  <c:v>58784.4</c:v>
                </c:pt>
                <c:pt idx="3022" formatCode="General">
                  <c:v>58676</c:v>
                </c:pt>
                <c:pt idx="3023" formatCode="General">
                  <c:v>58557.7</c:v>
                </c:pt>
                <c:pt idx="3024" formatCode="General">
                  <c:v>58312.6</c:v>
                </c:pt>
                <c:pt idx="3025" formatCode="General">
                  <c:v>58166</c:v>
                </c:pt>
                <c:pt idx="3026" formatCode="General">
                  <c:v>58007.199999999997</c:v>
                </c:pt>
                <c:pt idx="3027" formatCode="General">
                  <c:v>57825.4</c:v>
                </c:pt>
                <c:pt idx="3028" formatCode="General">
                  <c:v>57683.5</c:v>
                </c:pt>
                <c:pt idx="3029" formatCode="General">
                  <c:v>57544</c:v>
                </c:pt>
                <c:pt idx="3030" formatCode="General">
                  <c:v>57375.7</c:v>
                </c:pt>
                <c:pt idx="3031" formatCode="General">
                  <c:v>57210.8</c:v>
                </c:pt>
                <c:pt idx="3032" formatCode="General">
                  <c:v>57037.9</c:v>
                </c:pt>
                <c:pt idx="3033" formatCode="General">
                  <c:v>56856.3</c:v>
                </c:pt>
                <c:pt idx="3034" formatCode="General">
                  <c:v>56661.8</c:v>
                </c:pt>
                <c:pt idx="3035" formatCode="General">
                  <c:v>56482.7</c:v>
                </c:pt>
                <c:pt idx="3036" formatCode="General">
                  <c:v>56318.400000000001</c:v>
                </c:pt>
                <c:pt idx="3037" formatCode="General">
                  <c:v>56153.3</c:v>
                </c:pt>
                <c:pt idx="3038" formatCode="General">
                  <c:v>55950.1</c:v>
                </c:pt>
                <c:pt idx="3039" formatCode="General">
                  <c:v>55756.800000000003</c:v>
                </c:pt>
                <c:pt idx="3040" formatCode="General">
                  <c:v>55603</c:v>
                </c:pt>
                <c:pt idx="3041" formatCode="General">
                  <c:v>55394.7</c:v>
                </c:pt>
                <c:pt idx="3042" formatCode="General">
                  <c:v>55257.4</c:v>
                </c:pt>
                <c:pt idx="3043" formatCode="General">
                  <c:v>55114.5</c:v>
                </c:pt>
                <c:pt idx="3044" formatCode="General">
                  <c:v>54830.2</c:v>
                </c:pt>
                <c:pt idx="3045" formatCode="General">
                  <c:v>54692.6</c:v>
                </c:pt>
                <c:pt idx="3046" formatCode="General">
                  <c:v>54556.800000000003</c:v>
                </c:pt>
                <c:pt idx="3047" formatCode="General">
                  <c:v>54406.400000000001</c:v>
                </c:pt>
                <c:pt idx="3048" formatCode="General">
                  <c:v>54255.6</c:v>
                </c:pt>
                <c:pt idx="3049" formatCode="General">
                  <c:v>54072.2</c:v>
                </c:pt>
                <c:pt idx="3050" formatCode="General">
                  <c:v>53911.8</c:v>
                </c:pt>
                <c:pt idx="3051" formatCode="General">
                  <c:v>53741.599999999999</c:v>
                </c:pt>
                <c:pt idx="3052" formatCode="General">
                  <c:v>53593.4</c:v>
                </c:pt>
                <c:pt idx="3053" formatCode="General">
                  <c:v>53441.7</c:v>
                </c:pt>
                <c:pt idx="3054" formatCode="General">
                  <c:v>53216.2</c:v>
                </c:pt>
                <c:pt idx="3055" formatCode="General">
                  <c:v>53075.7</c:v>
                </c:pt>
                <c:pt idx="3056" formatCode="General">
                  <c:v>52900.4</c:v>
                </c:pt>
                <c:pt idx="3057" formatCode="General">
                  <c:v>52708.1</c:v>
                </c:pt>
                <c:pt idx="3058" formatCode="General">
                  <c:v>52521.599999999999</c:v>
                </c:pt>
                <c:pt idx="3059" formatCode="General">
                  <c:v>52369.9</c:v>
                </c:pt>
                <c:pt idx="3060" formatCode="General">
                  <c:v>52165.1</c:v>
                </c:pt>
                <c:pt idx="3061" formatCode="General">
                  <c:v>52022.6</c:v>
                </c:pt>
                <c:pt idx="3062" formatCode="General">
                  <c:v>51816.7</c:v>
                </c:pt>
                <c:pt idx="3063" formatCode="General">
                  <c:v>51660</c:v>
                </c:pt>
                <c:pt idx="3064" formatCode="General">
                  <c:v>51484.800000000003</c:v>
                </c:pt>
                <c:pt idx="3065" formatCode="General">
                  <c:v>51326.3</c:v>
                </c:pt>
                <c:pt idx="3066" formatCode="General">
                  <c:v>51168.800000000003</c:v>
                </c:pt>
                <c:pt idx="3067" formatCode="General">
                  <c:v>50997.1</c:v>
                </c:pt>
                <c:pt idx="3068" formatCode="General">
                  <c:v>50840.9</c:v>
                </c:pt>
                <c:pt idx="3069" formatCode="General">
                  <c:v>50683.1</c:v>
                </c:pt>
                <c:pt idx="3070" formatCode="General">
                  <c:v>50484.4</c:v>
                </c:pt>
                <c:pt idx="3071" formatCode="General">
                  <c:v>50328.6</c:v>
                </c:pt>
                <c:pt idx="3072" formatCode="General">
                  <c:v>50038.2</c:v>
                </c:pt>
                <c:pt idx="3073" formatCode="General">
                  <c:v>49888.800000000003</c:v>
                </c:pt>
                <c:pt idx="3074" formatCode="General">
                  <c:v>49753.8</c:v>
                </c:pt>
                <c:pt idx="3075" formatCode="General">
                  <c:v>49558.9</c:v>
                </c:pt>
                <c:pt idx="3076" formatCode="General">
                  <c:v>49351.199999999997</c:v>
                </c:pt>
                <c:pt idx="3077" formatCode="General">
                  <c:v>49229.9</c:v>
                </c:pt>
                <c:pt idx="3078" formatCode="General">
                  <c:v>49101.599999999999</c:v>
                </c:pt>
                <c:pt idx="3079" formatCode="General">
                  <c:v>48920.9</c:v>
                </c:pt>
                <c:pt idx="3080" formatCode="General">
                  <c:v>48771.8</c:v>
                </c:pt>
                <c:pt idx="3081" formatCode="General">
                  <c:v>48637.2</c:v>
                </c:pt>
                <c:pt idx="3082" formatCode="General">
                  <c:v>48473.4</c:v>
                </c:pt>
                <c:pt idx="3083" formatCode="General">
                  <c:v>48328.5</c:v>
                </c:pt>
                <c:pt idx="3084" formatCode="General">
                  <c:v>48220.5</c:v>
                </c:pt>
                <c:pt idx="3085" formatCode="General">
                  <c:v>48072.800000000003</c:v>
                </c:pt>
                <c:pt idx="3086" formatCode="General">
                  <c:v>47942.8</c:v>
                </c:pt>
                <c:pt idx="3087" formatCode="General">
                  <c:v>47749.9</c:v>
                </c:pt>
                <c:pt idx="3088" formatCode="General">
                  <c:v>47482.6</c:v>
                </c:pt>
                <c:pt idx="3089" formatCode="General">
                  <c:v>47363.4</c:v>
                </c:pt>
                <c:pt idx="3090" formatCode="General">
                  <c:v>47228.4</c:v>
                </c:pt>
                <c:pt idx="3091" formatCode="General">
                  <c:v>47050.3</c:v>
                </c:pt>
                <c:pt idx="3092" formatCode="General">
                  <c:v>46909.8</c:v>
                </c:pt>
                <c:pt idx="3093" formatCode="General">
                  <c:v>46743.7</c:v>
                </c:pt>
                <c:pt idx="3094" formatCode="General">
                  <c:v>46581.8</c:v>
                </c:pt>
                <c:pt idx="3095" formatCode="General">
                  <c:v>46442.8</c:v>
                </c:pt>
                <c:pt idx="3096" formatCode="General">
                  <c:v>46263.199999999997</c:v>
                </c:pt>
                <c:pt idx="3097" formatCode="General">
                  <c:v>46080.7</c:v>
                </c:pt>
                <c:pt idx="3098" formatCode="General">
                  <c:v>45901.4</c:v>
                </c:pt>
                <c:pt idx="3099" formatCode="General">
                  <c:v>45759.6</c:v>
                </c:pt>
                <c:pt idx="3100" formatCode="General">
                  <c:v>45622.3</c:v>
                </c:pt>
                <c:pt idx="3101" formatCode="General">
                  <c:v>45462.7</c:v>
                </c:pt>
                <c:pt idx="3102" formatCode="General">
                  <c:v>45314</c:v>
                </c:pt>
                <c:pt idx="3103" formatCode="General">
                  <c:v>45154.1</c:v>
                </c:pt>
                <c:pt idx="3104" formatCode="General">
                  <c:v>44988.6</c:v>
                </c:pt>
                <c:pt idx="3105" formatCode="General">
                  <c:v>44855.6</c:v>
                </c:pt>
                <c:pt idx="3106" formatCode="General">
                  <c:v>44729.4</c:v>
                </c:pt>
                <c:pt idx="3107" formatCode="General">
                  <c:v>44546.1</c:v>
                </c:pt>
                <c:pt idx="3108" formatCode="General">
                  <c:v>44389</c:v>
                </c:pt>
                <c:pt idx="3109" formatCode="General">
                  <c:v>44103.7</c:v>
                </c:pt>
                <c:pt idx="3110" formatCode="General">
                  <c:v>43957</c:v>
                </c:pt>
                <c:pt idx="3111" formatCode="General">
                  <c:v>43808.7</c:v>
                </c:pt>
                <c:pt idx="3112" formatCode="General">
                  <c:v>43621.1</c:v>
                </c:pt>
                <c:pt idx="3113" formatCode="General">
                  <c:v>43437.5</c:v>
                </c:pt>
                <c:pt idx="3114" formatCode="General">
                  <c:v>43281.5</c:v>
                </c:pt>
                <c:pt idx="3115" formatCode="General">
                  <c:v>43113.4</c:v>
                </c:pt>
                <c:pt idx="3116" formatCode="General">
                  <c:v>43015.7</c:v>
                </c:pt>
                <c:pt idx="3117" formatCode="General">
                  <c:v>42889.8</c:v>
                </c:pt>
                <c:pt idx="3118" formatCode="General">
                  <c:v>42719.4</c:v>
                </c:pt>
                <c:pt idx="3119" formatCode="General">
                  <c:v>42571.3</c:v>
                </c:pt>
                <c:pt idx="3120" formatCode="General">
                  <c:v>42338.5</c:v>
                </c:pt>
                <c:pt idx="3121" formatCode="General">
                  <c:v>42174.8</c:v>
                </c:pt>
                <c:pt idx="3122" formatCode="General">
                  <c:v>42033.7</c:v>
                </c:pt>
                <c:pt idx="3123" formatCode="General">
                  <c:v>41891.699999999997</c:v>
                </c:pt>
                <c:pt idx="3124" formatCode="General">
                  <c:v>41781.1</c:v>
                </c:pt>
                <c:pt idx="3125" formatCode="General">
                  <c:v>41656.699999999997</c:v>
                </c:pt>
                <c:pt idx="3126" formatCode="General">
                  <c:v>41479.199999999997</c:v>
                </c:pt>
                <c:pt idx="3127" formatCode="General">
                  <c:v>41342.199999999997</c:v>
                </c:pt>
                <c:pt idx="3128" formatCode="General">
                  <c:v>41164.699999999997</c:v>
                </c:pt>
                <c:pt idx="3129" formatCode="General">
                  <c:v>40874.300000000003</c:v>
                </c:pt>
                <c:pt idx="3130" formatCode="General">
                  <c:v>40724</c:v>
                </c:pt>
                <c:pt idx="3131" formatCode="General">
                  <c:v>40561.599999999999</c:v>
                </c:pt>
                <c:pt idx="3132" formatCode="General">
                  <c:v>40414.800000000003</c:v>
                </c:pt>
                <c:pt idx="3133" formatCode="General">
                  <c:v>40217.800000000003</c:v>
                </c:pt>
                <c:pt idx="3134" formatCode="General">
                  <c:v>40070.9</c:v>
                </c:pt>
                <c:pt idx="3135" formatCode="General">
                  <c:v>39953.4</c:v>
                </c:pt>
                <c:pt idx="3136" formatCode="General">
                  <c:v>39800.800000000003</c:v>
                </c:pt>
                <c:pt idx="3137" formatCode="General">
                  <c:v>39638.699999999997</c:v>
                </c:pt>
                <c:pt idx="3138" formatCode="General">
                  <c:v>39496.1</c:v>
                </c:pt>
                <c:pt idx="3139" formatCode="General">
                  <c:v>39330.800000000003</c:v>
                </c:pt>
                <c:pt idx="3140" formatCode="General">
                  <c:v>39286.9</c:v>
                </c:pt>
                <c:pt idx="3141" formatCode="General">
                  <c:v>39286.9</c:v>
                </c:pt>
                <c:pt idx="3142" formatCode="General">
                  <c:v>39286.9</c:v>
                </c:pt>
                <c:pt idx="3143" formatCode="General">
                  <c:v>39286.9</c:v>
                </c:pt>
                <c:pt idx="3144" formatCode="General">
                  <c:v>39286.9</c:v>
                </c:pt>
                <c:pt idx="3145" formatCode="General">
                  <c:v>39286.9</c:v>
                </c:pt>
                <c:pt idx="3146" formatCode="General">
                  <c:v>39286.9</c:v>
                </c:pt>
                <c:pt idx="3147" formatCode="General">
                  <c:v>39286.9</c:v>
                </c:pt>
                <c:pt idx="3148" formatCode="General">
                  <c:v>39286.9</c:v>
                </c:pt>
                <c:pt idx="3149" formatCode="General">
                  <c:v>39286.9</c:v>
                </c:pt>
                <c:pt idx="3150" formatCode="General">
                  <c:v>39286.9</c:v>
                </c:pt>
                <c:pt idx="3151" formatCode="General">
                  <c:v>39286.9</c:v>
                </c:pt>
                <c:pt idx="3152" formatCode="General">
                  <c:v>39286.9</c:v>
                </c:pt>
                <c:pt idx="3153" formatCode="General">
                  <c:v>39286.9</c:v>
                </c:pt>
                <c:pt idx="3154" formatCode="General">
                  <c:v>39286.9</c:v>
                </c:pt>
                <c:pt idx="3155" formatCode="General">
                  <c:v>39286.9</c:v>
                </c:pt>
                <c:pt idx="3156" formatCode="General">
                  <c:v>39286.9</c:v>
                </c:pt>
                <c:pt idx="3157" formatCode="General">
                  <c:v>39286.9</c:v>
                </c:pt>
                <c:pt idx="3158" formatCode="General">
                  <c:v>39286.9</c:v>
                </c:pt>
                <c:pt idx="3159" formatCode="General">
                  <c:v>39286.9</c:v>
                </c:pt>
                <c:pt idx="3160" formatCode="General">
                  <c:v>39286.9</c:v>
                </c:pt>
                <c:pt idx="3161" formatCode="General">
                  <c:v>39286.9</c:v>
                </c:pt>
                <c:pt idx="3162" formatCode="General">
                  <c:v>39286.9</c:v>
                </c:pt>
                <c:pt idx="3163" formatCode="General">
                  <c:v>39286.9</c:v>
                </c:pt>
                <c:pt idx="3164" formatCode="General">
                  <c:v>39286.9</c:v>
                </c:pt>
                <c:pt idx="3165" formatCode="General">
                  <c:v>39286.9</c:v>
                </c:pt>
                <c:pt idx="3166" formatCode="General">
                  <c:v>39286.9</c:v>
                </c:pt>
                <c:pt idx="3167" formatCode="General">
                  <c:v>39286.9</c:v>
                </c:pt>
                <c:pt idx="3168" formatCode="General">
                  <c:v>39286.9</c:v>
                </c:pt>
                <c:pt idx="3169" formatCode="General">
                  <c:v>39286.9</c:v>
                </c:pt>
                <c:pt idx="3170" formatCode="General">
                  <c:v>39286.9</c:v>
                </c:pt>
                <c:pt idx="3171" formatCode="General">
                  <c:v>39286.9</c:v>
                </c:pt>
                <c:pt idx="3172" formatCode="General">
                  <c:v>39286.9</c:v>
                </c:pt>
                <c:pt idx="3173" formatCode="General">
                  <c:v>39286.9</c:v>
                </c:pt>
                <c:pt idx="3174" formatCode="General">
                  <c:v>39286.9</c:v>
                </c:pt>
                <c:pt idx="3175" formatCode="General">
                  <c:v>39286.9</c:v>
                </c:pt>
                <c:pt idx="3176" formatCode="General">
                  <c:v>39286.9</c:v>
                </c:pt>
                <c:pt idx="3177" formatCode="General">
                  <c:v>39286.9</c:v>
                </c:pt>
                <c:pt idx="3178" formatCode="General">
                  <c:v>39286.9</c:v>
                </c:pt>
                <c:pt idx="3179" formatCode="General">
                  <c:v>39286.9</c:v>
                </c:pt>
                <c:pt idx="3180" formatCode="General">
                  <c:v>39286.9</c:v>
                </c:pt>
                <c:pt idx="3181" formatCode="General">
                  <c:v>39286.9</c:v>
                </c:pt>
                <c:pt idx="3182" formatCode="General">
                  <c:v>39286.9</c:v>
                </c:pt>
                <c:pt idx="3183" formatCode="General">
                  <c:v>39286.9</c:v>
                </c:pt>
                <c:pt idx="3184" formatCode="General">
                  <c:v>39286.9</c:v>
                </c:pt>
                <c:pt idx="3185" formatCode="General">
                  <c:v>39286.9</c:v>
                </c:pt>
                <c:pt idx="3186" formatCode="General">
                  <c:v>39286.9</c:v>
                </c:pt>
                <c:pt idx="3187" formatCode="General">
                  <c:v>39286.9</c:v>
                </c:pt>
                <c:pt idx="3188" formatCode="General">
                  <c:v>39286.9</c:v>
                </c:pt>
                <c:pt idx="3189" formatCode="General">
                  <c:v>39286.9</c:v>
                </c:pt>
                <c:pt idx="3190" formatCode="General">
                  <c:v>39286.9</c:v>
                </c:pt>
                <c:pt idx="3191" formatCode="General">
                  <c:v>39286.9</c:v>
                </c:pt>
                <c:pt idx="3192" formatCode="General">
                  <c:v>39286.9</c:v>
                </c:pt>
                <c:pt idx="3193" formatCode="General">
                  <c:v>39286.9</c:v>
                </c:pt>
                <c:pt idx="3194" formatCode="General">
                  <c:v>39286.9</c:v>
                </c:pt>
                <c:pt idx="3195" formatCode="General">
                  <c:v>39286.9</c:v>
                </c:pt>
                <c:pt idx="3196" formatCode="General">
                  <c:v>39286.9</c:v>
                </c:pt>
                <c:pt idx="3197" formatCode="General">
                  <c:v>39286.9</c:v>
                </c:pt>
                <c:pt idx="3198" formatCode="General">
                  <c:v>39286.9</c:v>
                </c:pt>
                <c:pt idx="3199" formatCode="General">
                  <c:v>39286.9</c:v>
                </c:pt>
                <c:pt idx="3200" formatCode="General">
                  <c:v>39286.9</c:v>
                </c:pt>
                <c:pt idx="3201" formatCode="General">
                  <c:v>39286.9</c:v>
                </c:pt>
                <c:pt idx="3202" formatCode="General">
                  <c:v>39286.9</c:v>
                </c:pt>
                <c:pt idx="3203" formatCode="General">
                  <c:v>39286.9</c:v>
                </c:pt>
                <c:pt idx="3204" formatCode="General">
                  <c:v>39286.9</c:v>
                </c:pt>
                <c:pt idx="3205" formatCode="General">
                  <c:v>39286.9</c:v>
                </c:pt>
                <c:pt idx="3206" formatCode="General">
                  <c:v>39286.9</c:v>
                </c:pt>
                <c:pt idx="3207" formatCode="General">
                  <c:v>39286.9</c:v>
                </c:pt>
                <c:pt idx="3208" formatCode="General">
                  <c:v>39286.9</c:v>
                </c:pt>
                <c:pt idx="3209" formatCode="General">
                  <c:v>39286.9</c:v>
                </c:pt>
                <c:pt idx="3210" formatCode="General">
                  <c:v>39286.9</c:v>
                </c:pt>
                <c:pt idx="3211" formatCode="General">
                  <c:v>39286.9</c:v>
                </c:pt>
                <c:pt idx="3212" formatCode="General">
                  <c:v>39286.9</c:v>
                </c:pt>
                <c:pt idx="3213" formatCode="General">
                  <c:v>39286.9</c:v>
                </c:pt>
                <c:pt idx="3214" formatCode="General">
                  <c:v>39286.9</c:v>
                </c:pt>
                <c:pt idx="3215" formatCode="General">
                  <c:v>39286.9</c:v>
                </c:pt>
                <c:pt idx="3216" formatCode="General">
                  <c:v>39286.9</c:v>
                </c:pt>
                <c:pt idx="3217" formatCode="General">
                  <c:v>39286.9</c:v>
                </c:pt>
                <c:pt idx="3218" formatCode="General">
                  <c:v>39286.9</c:v>
                </c:pt>
                <c:pt idx="3219" formatCode="General">
                  <c:v>39286.9</c:v>
                </c:pt>
                <c:pt idx="3220" formatCode="General">
                  <c:v>39286.9</c:v>
                </c:pt>
                <c:pt idx="3221" formatCode="General">
                  <c:v>39286.9</c:v>
                </c:pt>
                <c:pt idx="3222" formatCode="General">
                  <c:v>39286.9</c:v>
                </c:pt>
                <c:pt idx="3223" formatCode="General">
                  <c:v>39286.9</c:v>
                </c:pt>
                <c:pt idx="3224" formatCode="General">
                  <c:v>39286.9</c:v>
                </c:pt>
                <c:pt idx="3225" formatCode="General">
                  <c:v>39286.9</c:v>
                </c:pt>
                <c:pt idx="3226" formatCode="General">
                  <c:v>39286.9</c:v>
                </c:pt>
                <c:pt idx="3227" formatCode="General">
                  <c:v>39286.9</c:v>
                </c:pt>
                <c:pt idx="3228" formatCode="General">
                  <c:v>39286.9</c:v>
                </c:pt>
                <c:pt idx="3229" formatCode="General">
                  <c:v>39286.9</c:v>
                </c:pt>
                <c:pt idx="3230" formatCode="General">
                  <c:v>39286.9</c:v>
                </c:pt>
                <c:pt idx="3231" formatCode="General">
                  <c:v>39286.9</c:v>
                </c:pt>
                <c:pt idx="3232" formatCode="General">
                  <c:v>39286.9</c:v>
                </c:pt>
                <c:pt idx="3233" formatCode="General">
                  <c:v>39286.9</c:v>
                </c:pt>
                <c:pt idx="3234" formatCode="General">
                  <c:v>39286.9</c:v>
                </c:pt>
                <c:pt idx="3235" formatCode="General">
                  <c:v>39286.9</c:v>
                </c:pt>
                <c:pt idx="3236" formatCode="General">
                  <c:v>39286.9</c:v>
                </c:pt>
                <c:pt idx="3237" formatCode="General">
                  <c:v>39286.9</c:v>
                </c:pt>
                <c:pt idx="3238" formatCode="General">
                  <c:v>39286.9</c:v>
                </c:pt>
                <c:pt idx="3239" formatCode="General">
                  <c:v>39286.9</c:v>
                </c:pt>
                <c:pt idx="3240" formatCode="General">
                  <c:v>39286.9</c:v>
                </c:pt>
                <c:pt idx="3241" formatCode="General">
                  <c:v>39286.9</c:v>
                </c:pt>
                <c:pt idx="3242" formatCode="General">
                  <c:v>39286.9</c:v>
                </c:pt>
                <c:pt idx="3243" formatCode="General">
                  <c:v>39286.9</c:v>
                </c:pt>
                <c:pt idx="3244" formatCode="General">
                  <c:v>39286.9</c:v>
                </c:pt>
                <c:pt idx="3245" formatCode="General">
                  <c:v>39286.9</c:v>
                </c:pt>
                <c:pt idx="3246" formatCode="General">
                  <c:v>39286.9</c:v>
                </c:pt>
                <c:pt idx="3247" formatCode="General">
                  <c:v>39286.9</c:v>
                </c:pt>
                <c:pt idx="3248" formatCode="General">
                  <c:v>39286.9</c:v>
                </c:pt>
                <c:pt idx="3249" formatCode="General">
                  <c:v>39286.9</c:v>
                </c:pt>
                <c:pt idx="3250" formatCode="General">
                  <c:v>39286.9</c:v>
                </c:pt>
                <c:pt idx="3251" formatCode="General">
                  <c:v>39286.9</c:v>
                </c:pt>
                <c:pt idx="3252" formatCode="General">
                  <c:v>39286.9</c:v>
                </c:pt>
                <c:pt idx="3253" formatCode="General">
                  <c:v>39286.9</c:v>
                </c:pt>
                <c:pt idx="3254" formatCode="General">
                  <c:v>39286.9</c:v>
                </c:pt>
                <c:pt idx="3255" formatCode="General">
                  <c:v>39286.9</c:v>
                </c:pt>
                <c:pt idx="3256" formatCode="General">
                  <c:v>39286.9</c:v>
                </c:pt>
                <c:pt idx="3257" formatCode="General">
                  <c:v>39286.9</c:v>
                </c:pt>
                <c:pt idx="3258" formatCode="General">
                  <c:v>39286.9</c:v>
                </c:pt>
                <c:pt idx="3259" formatCode="General">
                  <c:v>39286.9</c:v>
                </c:pt>
                <c:pt idx="3260" formatCode="General">
                  <c:v>39286.9</c:v>
                </c:pt>
                <c:pt idx="3261" formatCode="General">
                  <c:v>39286.9</c:v>
                </c:pt>
                <c:pt idx="3262" formatCode="General">
                  <c:v>39286.9</c:v>
                </c:pt>
                <c:pt idx="3263" formatCode="General">
                  <c:v>39286.9</c:v>
                </c:pt>
                <c:pt idx="3264" formatCode="General">
                  <c:v>39286.9</c:v>
                </c:pt>
                <c:pt idx="3265" formatCode="General">
                  <c:v>39286.9</c:v>
                </c:pt>
                <c:pt idx="3266" formatCode="General">
                  <c:v>39286.9</c:v>
                </c:pt>
                <c:pt idx="3267" formatCode="General">
                  <c:v>39286.9</c:v>
                </c:pt>
                <c:pt idx="3268" formatCode="General">
                  <c:v>39286.9</c:v>
                </c:pt>
                <c:pt idx="3269" formatCode="General">
                  <c:v>39286.9</c:v>
                </c:pt>
                <c:pt idx="3270" formatCode="General">
                  <c:v>39286.9</c:v>
                </c:pt>
                <c:pt idx="3271" formatCode="General">
                  <c:v>39286.9</c:v>
                </c:pt>
                <c:pt idx="3272" formatCode="General">
                  <c:v>39286.9</c:v>
                </c:pt>
                <c:pt idx="3273" formatCode="General">
                  <c:v>39286.9</c:v>
                </c:pt>
                <c:pt idx="3274" formatCode="General">
                  <c:v>39286.9</c:v>
                </c:pt>
                <c:pt idx="3275" formatCode="General">
                  <c:v>39286.9</c:v>
                </c:pt>
                <c:pt idx="3276" formatCode="General">
                  <c:v>39286.9</c:v>
                </c:pt>
                <c:pt idx="3277" formatCode="General">
                  <c:v>39286.9</c:v>
                </c:pt>
                <c:pt idx="3278" formatCode="General">
                  <c:v>39286.9</c:v>
                </c:pt>
                <c:pt idx="3279" formatCode="General">
                  <c:v>39286.9</c:v>
                </c:pt>
                <c:pt idx="3280" formatCode="General">
                  <c:v>39286.9</c:v>
                </c:pt>
                <c:pt idx="3281" formatCode="General">
                  <c:v>39286.9</c:v>
                </c:pt>
                <c:pt idx="3282" formatCode="General">
                  <c:v>39286.9</c:v>
                </c:pt>
                <c:pt idx="3283" formatCode="General">
                  <c:v>39286.9</c:v>
                </c:pt>
                <c:pt idx="3284" formatCode="General">
                  <c:v>39286.9</c:v>
                </c:pt>
                <c:pt idx="3285" formatCode="General">
                  <c:v>39286.9</c:v>
                </c:pt>
                <c:pt idx="3286" formatCode="General">
                  <c:v>39286.9</c:v>
                </c:pt>
                <c:pt idx="3287" formatCode="General">
                  <c:v>39286.9</c:v>
                </c:pt>
                <c:pt idx="3288" formatCode="General">
                  <c:v>39286.9</c:v>
                </c:pt>
                <c:pt idx="3289" formatCode="General">
                  <c:v>39286.9</c:v>
                </c:pt>
                <c:pt idx="3290" formatCode="General">
                  <c:v>39286.9</c:v>
                </c:pt>
                <c:pt idx="3291" formatCode="General">
                  <c:v>39286.9</c:v>
                </c:pt>
                <c:pt idx="3292" formatCode="General">
                  <c:v>39286.9</c:v>
                </c:pt>
                <c:pt idx="3293" formatCode="General">
                  <c:v>39286.9</c:v>
                </c:pt>
                <c:pt idx="3294" formatCode="General">
                  <c:v>39286.9</c:v>
                </c:pt>
                <c:pt idx="3295" formatCode="General">
                  <c:v>39286.9</c:v>
                </c:pt>
                <c:pt idx="3296" formatCode="General">
                  <c:v>39286.9</c:v>
                </c:pt>
                <c:pt idx="3297" formatCode="General">
                  <c:v>39286.9</c:v>
                </c:pt>
                <c:pt idx="3298" formatCode="General">
                  <c:v>39286.9</c:v>
                </c:pt>
                <c:pt idx="3299" formatCode="General">
                  <c:v>39286.9</c:v>
                </c:pt>
                <c:pt idx="3300" formatCode="General">
                  <c:v>39286.9</c:v>
                </c:pt>
                <c:pt idx="3301" formatCode="General">
                  <c:v>39286.9</c:v>
                </c:pt>
                <c:pt idx="3302" formatCode="General">
                  <c:v>39286.9</c:v>
                </c:pt>
                <c:pt idx="3303" formatCode="General">
                  <c:v>39286.9</c:v>
                </c:pt>
                <c:pt idx="3304" formatCode="General">
                  <c:v>39286.9</c:v>
                </c:pt>
                <c:pt idx="3305" formatCode="General">
                  <c:v>39286.9</c:v>
                </c:pt>
                <c:pt idx="3306" formatCode="General">
                  <c:v>39286.9</c:v>
                </c:pt>
                <c:pt idx="3307" formatCode="General">
                  <c:v>39286.9</c:v>
                </c:pt>
                <c:pt idx="3308" formatCode="General">
                  <c:v>39286.9</c:v>
                </c:pt>
                <c:pt idx="3309" formatCode="General">
                  <c:v>39286.9</c:v>
                </c:pt>
                <c:pt idx="3310" formatCode="General">
                  <c:v>39286.9</c:v>
                </c:pt>
                <c:pt idx="3311" formatCode="General">
                  <c:v>39286.9</c:v>
                </c:pt>
                <c:pt idx="3312" formatCode="General">
                  <c:v>39286.9</c:v>
                </c:pt>
                <c:pt idx="3313" formatCode="General">
                  <c:v>39286.9</c:v>
                </c:pt>
                <c:pt idx="3314" formatCode="General">
                  <c:v>39286.9</c:v>
                </c:pt>
                <c:pt idx="3315" formatCode="General">
                  <c:v>39286.9</c:v>
                </c:pt>
                <c:pt idx="3316" formatCode="General">
                  <c:v>39286.9</c:v>
                </c:pt>
                <c:pt idx="3317" formatCode="General">
                  <c:v>39286.9</c:v>
                </c:pt>
                <c:pt idx="3318" formatCode="General">
                  <c:v>39286.9</c:v>
                </c:pt>
                <c:pt idx="3319" formatCode="General">
                  <c:v>39286.9</c:v>
                </c:pt>
                <c:pt idx="3320" formatCode="General">
                  <c:v>39286.9</c:v>
                </c:pt>
                <c:pt idx="3321" formatCode="General">
                  <c:v>39286.9</c:v>
                </c:pt>
                <c:pt idx="3322" formatCode="General">
                  <c:v>39286.9</c:v>
                </c:pt>
                <c:pt idx="3323" formatCode="General">
                  <c:v>39286.9</c:v>
                </c:pt>
                <c:pt idx="3324" formatCode="General">
                  <c:v>39286.9</c:v>
                </c:pt>
                <c:pt idx="3325" formatCode="General">
                  <c:v>39286.9</c:v>
                </c:pt>
                <c:pt idx="3326" formatCode="General">
                  <c:v>39286.9</c:v>
                </c:pt>
                <c:pt idx="3327" formatCode="General">
                  <c:v>39286.9</c:v>
                </c:pt>
                <c:pt idx="3328" formatCode="General">
                  <c:v>39286.9</c:v>
                </c:pt>
                <c:pt idx="3329" formatCode="General">
                  <c:v>39286.9</c:v>
                </c:pt>
                <c:pt idx="3330" formatCode="General">
                  <c:v>39286.9</c:v>
                </c:pt>
                <c:pt idx="3331" formatCode="General">
                  <c:v>39286.9</c:v>
                </c:pt>
                <c:pt idx="3332" formatCode="General">
                  <c:v>39286.9</c:v>
                </c:pt>
                <c:pt idx="3333" formatCode="General">
                  <c:v>39286.9</c:v>
                </c:pt>
                <c:pt idx="3334" formatCode="General">
                  <c:v>39286.9</c:v>
                </c:pt>
                <c:pt idx="3335" formatCode="General">
                  <c:v>39286.9</c:v>
                </c:pt>
                <c:pt idx="3336" formatCode="General">
                  <c:v>39255.699999999997</c:v>
                </c:pt>
                <c:pt idx="3337" formatCode="General">
                  <c:v>39151.599999999999</c:v>
                </c:pt>
                <c:pt idx="3338" formatCode="General">
                  <c:v>39083.1</c:v>
                </c:pt>
                <c:pt idx="3339" formatCode="General">
                  <c:v>38974.9</c:v>
                </c:pt>
                <c:pt idx="3340" formatCode="General">
                  <c:v>38885.199999999997</c:v>
                </c:pt>
                <c:pt idx="3341" formatCode="General">
                  <c:v>38733.699999999997</c:v>
                </c:pt>
                <c:pt idx="3342" formatCode="General">
                  <c:v>38663.300000000003</c:v>
                </c:pt>
                <c:pt idx="3343" formatCode="General">
                  <c:v>38575.9</c:v>
                </c:pt>
                <c:pt idx="3344" formatCode="General">
                  <c:v>38489.9</c:v>
                </c:pt>
                <c:pt idx="3345" formatCode="General">
                  <c:v>38390.400000000001</c:v>
                </c:pt>
                <c:pt idx="3346" formatCode="General">
                  <c:v>38290.5</c:v>
                </c:pt>
                <c:pt idx="3347" formatCode="General">
                  <c:v>38219</c:v>
                </c:pt>
                <c:pt idx="3348" formatCode="General">
                  <c:v>38127.5</c:v>
                </c:pt>
                <c:pt idx="3349" formatCode="General">
                  <c:v>38027</c:v>
                </c:pt>
                <c:pt idx="3350" formatCode="General">
                  <c:v>37942.6</c:v>
                </c:pt>
                <c:pt idx="3351" formatCode="General">
                  <c:v>37854.199999999997</c:v>
                </c:pt>
                <c:pt idx="3352" formatCode="General">
                  <c:v>37743.699999999997</c:v>
                </c:pt>
                <c:pt idx="3353" formatCode="General">
                  <c:v>37649.9</c:v>
                </c:pt>
                <c:pt idx="3354" formatCode="General">
                  <c:v>37550.6</c:v>
                </c:pt>
                <c:pt idx="3355" formatCode="General">
                  <c:v>37441.300000000003</c:v>
                </c:pt>
                <c:pt idx="3356" formatCode="General">
                  <c:v>37356.9</c:v>
                </c:pt>
                <c:pt idx="3357" formatCode="General">
                  <c:v>37251.199999999997</c:v>
                </c:pt>
                <c:pt idx="3358" formatCode="General">
                  <c:v>37178.699999999997</c:v>
                </c:pt>
                <c:pt idx="3359" formatCode="General">
                  <c:v>37123.5</c:v>
                </c:pt>
                <c:pt idx="3360" formatCode="General">
                  <c:v>37038.6</c:v>
                </c:pt>
                <c:pt idx="3361" formatCode="General">
                  <c:v>36937.9</c:v>
                </c:pt>
                <c:pt idx="3362" formatCode="General">
                  <c:v>36860.300000000003</c:v>
                </c:pt>
                <c:pt idx="3363" formatCode="General">
                  <c:v>36798</c:v>
                </c:pt>
                <c:pt idx="3364" formatCode="General">
                  <c:v>36712.199999999997</c:v>
                </c:pt>
                <c:pt idx="3365" formatCode="General">
                  <c:v>36598.800000000003</c:v>
                </c:pt>
                <c:pt idx="3366" formatCode="General">
                  <c:v>36505</c:v>
                </c:pt>
                <c:pt idx="3367" formatCode="General">
                  <c:v>36414.6</c:v>
                </c:pt>
                <c:pt idx="3368" formatCode="General">
                  <c:v>36339.699999999997</c:v>
                </c:pt>
                <c:pt idx="3369" formatCode="General">
                  <c:v>36242.5</c:v>
                </c:pt>
                <c:pt idx="3370" formatCode="General">
                  <c:v>36170.1</c:v>
                </c:pt>
                <c:pt idx="3371" formatCode="General">
                  <c:v>36050.6</c:v>
                </c:pt>
                <c:pt idx="3372" formatCode="General">
                  <c:v>35977.4</c:v>
                </c:pt>
                <c:pt idx="3373" formatCode="General">
                  <c:v>35884.6</c:v>
                </c:pt>
                <c:pt idx="3374" formatCode="General">
                  <c:v>35793.800000000003</c:v>
                </c:pt>
                <c:pt idx="3375" formatCode="General">
                  <c:v>35714.5</c:v>
                </c:pt>
                <c:pt idx="3376" formatCode="General">
                  <c:v>35624.699999999997</c:v>
                </c:pt>
                <c:pt idx="3377" formatCode="General">
                  <c:v>35548.1</c:v>
                </c:pt>
                <c:pt idx="3378" formatCode="General">
                  <c:v>35470.199999999997</c:v>
                </c:pt>
                <c:pt idx="3379" formatCode="General">
                  <c:v>35394.9</c:v>
                </c:pt>
                <c:pt idx="3380" formatCode="General">
                  <c:v>35329.599999999999</c:v>
                </c:pt>
                <c:pt idx="3381" formatCode="General">
                  <c:v>35270.199999999997</c:v>
                </c:pt>
                <c:pt idx="3382" formatCode="General">
                  <c:v>35169.699999999997</c:v>
                </c:pt>
                <c:pt idx="3383" formatCode="General">
                  <c:v>35063</c:v>
                </c:pt>
                <c:pt idx="3384" formatCode="General">
                  <c:v>34971.1</c:v>
                </c:pt>
                <c:pt idx="3385" formatCode="General">
                  <c:v>34876.1</c:v>
                </c:pt>
                <c:pt idx="3386" formatCode="General">
                  <c:v>34788.199999999997</c:v>
                </c:pt>
                <c:pt idx="3387" formatCode="General">
                  <c:v>34703.5</c:v>
                </c:pt>
                <c:pt idx="3388" formatCode="General">
                  <c:v>34614.800000000003</c:v>
                </c:pt>
                <c:pt idx="3389" formatCode="General">
                  <c:v>34538</c:v>
                </c:pt>
                <c:pt idx="3390" formatCode="General">
                  <c:v>34443.9</c:v>
                </c:pt>
                <c:pt idx="3391" formatCode="General">
                  <c:v>34355.5</c:v>
                </c:pt>
                <c:pt idx="3392" formatCode="General">
                  <c:v>34253.800000000003</c:v>
                </c:pt>
                <c:pt idx="3393" formatCode="General">
                  <c:v>34158.400000000001</c:v>
                </c:pt>
                <c:pt idx="3394" formatCode="General">
                  <c:v>34063.800000000003</c:v>
                </c:pt>
                <c:pt idx="3395" formatCode="General">
                  <c:v>33952.199999999997</c:v>
                </c:pt>
                <c:pt idx="3396" formatCode="General">
                  <c:v>33890.5</c:v>
                </c:pt>
                <c:pt idx="3397" formatCode="General">
                  <c:v>33787.5</c:v>
                </c:pt>
                <c:pt idx="3398" formatCode="General">
                  <c:v>33700.300000000003</c:v>
                </c:pt>
                <c:pt idx="3399" formatCode="General">
                  <c:v>33601.300000000003</c:v>
                </c:pt>
                <c:pt idx="3400" formatCode="General">
                  <c:v>33511.5</c:v>
                </c:pt>
                <c:pt idx="3401" formatCode="General">
                  <c:v>33435.4</c:v>
                </c:pt>
                <c:pt idx="3402" formatCode="General">
                  <c:v>33330.9</c:v>
                </c:pt>
                <c:pt idx="3403" formatCode="General">
                  <c:v>33238.6</c:v>
                </c:pt>
                <c:pt idx="3404" formatCode="General">
                  <c:v>33126.5</c:v>
                </c:pt>
                <c:pt idx="3405" formatCode="General">
                  <c:v>33050.9</c:v>
                </c:pt>
                <c:pt idx="3406" formatCode="General">
                  <c:v>32964.699999999997</c:v>
                </c:pt>
                <c:pt idx="3407" formatCode="General">
                  <c:v>32851.5</c:v>
                </c:pt>
                <c:pt idx="3408" formatCode="General">
                  <c:v>32752.6</c:v>
                </c:pt>
                <c:pt idx="3409" formatCode="General">
                  <c:v>32669.9</c:v>
                </c:pt>
                <c:pt idx="3410" formatCode="General">
                  <c:v>32568.2</c:v>
                </c:pt>
                <c:pt idx="3411" formatCode="General">
                  <c:v>32469.9</c:v>
                </c:pt>
                <c:pt idx="3412" formatCode="General">
                  <c:v>32370.7</c:v>
                </c:pt>
                <c:pt idx="3413" formatCode="General">
                  <c:v>32258.1</c:v>
                </c:pt>
                <c:pt idx="3414" formatCode="General">
                  <c:v>32188.799999999996</c:v>
                </c:pt>
                <c:pt idx="3415" formatCode="General">
                  <c:v>32132.7</c:v>
                </c:pt>
                <c:pt idx="3416" formatCode="General">
                  <c:v>32027.8</c:v>
                </c:pt>
                <c:pt idx="3417" formatCode="General">
                  <c:v>31950.400000000001</c:v>
                </c:pt>
                <c:pt idx="3418" formatCode="General">
                  <c:v>31866.5</c:v>
                </c:pt>
                <c:pt idx="3419" formatCode="General">
                  <c:v>31756.400000000001</c:v>
                </c:pt>
                <c:pt idx="3420" formatCode="General">
                  <c:v>31666.799999999996</c:v>
                </c:pt>
                <c:pt idx="3421" formatCode="General">
                  <c:v>31597.4</c:v>
                </c:pt>
                <c:pt idx="3422" formatCode="General">
                  <c:v>31530</c:v>
                </c:pt>
                <c:pt idx="3423" formatCode="General">
                  <c:v>31447.9</c:v>
                </c:pt>
                <c:pt idx="3424" formatCode="General">
                  <c:v>31356.3</c:v>
                </c:pt>
                <c:pt idx="3425" formatCode="General">
                  <c:v>31272.3</c:v>
                </c:pt>
                <c:pt idx="3426" formatCode="General">
                  <c:v>31189.7</c:v>
                </c:pt>
                <c:pt idx="3427" formatCode="General">
                  <c:v>31051.599999999995</c:v>
                </c:pt>
                <c:pt idx="3428" formatCode="General">
                  <c:v>30941.7</c:v>
                </c:pt>
                <c:pt idx="3429" formatCode="General">
                  <c:v>30840.400000000001</c:v>
                </c:pt>
                <c:pt idx="3430" formatCode="General">
                  <c:v>30749.1</c:v>
                </c:pt>
                <c:pt idx="3431" formatCode="General">
                  <c:v>30646.6</c:v>
                </c:pt>
                <c:pt idx="3432" formatCode="General">
                  <c:v>30545.200000000001</c:v>
                </c:pt>
                <c:pt idx="3433" formatCode="General">
                  <c:v>30458.9</c:v>
                </c:pt>
                <c:pt idx="3434" formatCode="General">
                  <c:v>30355.1</c:v>
                </c:pt>
                <c:pt idx="3435" formatCode="General">
                  <c:v>30296.2</c:v>
                </c:pt>
                <c:pt idx="3436" formatCode="General">
                  <c:v>30145.1</c:v>
                </c:pt>
                <c:pt idx="3437" formatCode="General">
                  <c:v>30041.7</c:v>
                </c:pt>
                <c:pt idx="3438" formatCode="General">
                  <c:v>29966.6</c:v>
                </c:pt>
                <c:pt idx="3439" formatCode="General">
                  <c:v>29916.2</c:v>
                </c:pt>
                <c:pt idx="3440" formatCode="General">
                  <c:v>29825.7</c:v>
                </c:pt>
                <c:pt idx="3441" formatCode="General">
                  <c:v>29740.400000000001</c:v>
                </c:pt>
                <c:pt idx="3442" formatCode="General">
                  <c:v>29628.5</c:v>
                </c:pt>
                <c:pt idx="3443" formatCode="General">
                  <c:v>29528.400000000001</c:v>
                </c:pt>
                <c:pt idx="3444" formatCode="General">
                  <c:v>29440.3</c:v>
                </c:pt>
                <c:pt idx="3445" formatCode="General">
                  <c:v>29313.7</c:v>
                </c:pt>
                <c:pt idx="3446" formatCode="General">
                  <c:v>29230.3</c:v>
                </c:pt>
                <c:pt idx="3447" formatCode="General">
                  <c:v>29127.4</c:v>
                </c:pt>
                <c:pt idx="3448" formatCode="General">
                  <c:v>29048.799999999996</c:v>
                </c:pt>
                <c:pt idx="3449" formatCode="General">
                  <c:v>28957.5</c:v>
                </c:pt>
                <c:pt idx="3450" formatCode="General">
                  <c:v>28897.3</c:v>
                </c:pt>
                <c:pt idx="3451" formatCode="General">
                  <c:v>28822</c:v>
                </c:pt>
                <c:pt idx="3452" formatCode="General">
                  <c:v>28714</c:v>
                </c:pt>
                <c:pt idx="3453" formatCode="General">
                  <c:v>28623</c:v>
                </c:pt>
                <c:pt idx="3454" formatCode="General">
                  <c:v>28569.9</c:v>
                </c:pt>
                <c:pt idx="3455" formatCode="General">
                  <c:v>28459.8</c:v>
                </c:pt>
                <c:pt idx="3456" formatCode="General">
                  <c:v>28371.4</c:v>
                </c:pt>
                <c:pt idx="3457" formatCode="General">
                  <c:v>28275</c:v>
                </c:pt>
                <c:pt idx="3458" formatCode="General">
                  <c:v>28194.5</c:v>
                </c:pt>
                <c:pt idx="3459" formatCode="General">
                  <c:v>28099.200000000001</c:v>
                </c:pt>
                <c:pt idx="3460" formatCode="General">
                  <c:v>28014.7</c:v>
                </c:pt>
                <c:pt idx="3461" formatCode="General">
                  <c:v>27914.400000000001</c:v>
                </c:pt>
                <c:pt idx="3462" formatCode="General">
                  <c:v>27832.400000000001</c:v>
                </c:pt>
                <c:pt idx="3463" formatCode="General">
                  <c:v>27729.1</c:v>
                </c:pt>
                <c:pt idx="3464" formatCode="General">
                  <c:v>27647.7</c:v>
                </c:pt>
                <c:pt idx="3465" formatCode="General">
                  <c:v>27510.2</c:v>
                </c:pt>
                <c:pt idx="3466" formatCode="General">
                  <c:v>27435.200000000001</c:v>
                </c:pt>
                <c:pt idx="3467" formatCode="General">
                  <c:v>27373</c:v>
                </c:pt>
                <c:pt idx="3468" formatCode="General">
                  <c:v>27286.2</c:v>
                </c:pt>
                <c:pt idx="3469" formatCode="General">
                  <c:v>27200.1</c:v>
                </c:pt>
                <c:pt idx="3470" formatCode="General">
                  <c:v>27111.5</c:v>
                </c:pt>
                <c:pt idx="3471" formatCode="General">
                  <c:v>27030</c:v>
                </c:pt>
                <c:pt idx="3472" formatCode="General">
                  <c:v>26950.2</c:v>
                </c:pt>
                <c:pt idx="3473" formatCode="General">
                  <c:v>26872.3</c:v>
                </c:pt>
                <c:pt idx="3474" formatCode="General">
                  <c:v>26787.9</c:v>
                </c:pt>
                <c:pt idx="3475" formatCode="General">
                  <c:v>26686.9</c:v>
                </c:pt>
                <c:pt idx="3476" formatCode="General">
                  <c:v>26627</c:v>
                </c:pt>
                <c:pt idx="3477" formatCode="General">
                  <c:v>26546.400000000001</c:v>
                </c:pt>
                <c:pt idx="3478" formatCode="General">
                  <c:v>26480.5</c:v>
                </c:pt>
                <c:pt idx="3479" formatCode="General">
                  <c:v>26401.3</c:v>
                </c:pt>
                <c:pt idx="3480" formatCode="General">
                  <c:v>26303.599999999995</c:v>
                </c:pt>
                <c:pt idx="3481" formatCode="General">
                  <c:v>26206.3</c:v>
                </c:pt>
                <c:pt idx="3482" formatCode="General">
                  <c:v>26094.799999999996</c:v>
                </c:pt>
                <c:pt idx="3483" formatCode="General">
                  <c:v>26016.7</c:v>
                </c:pt>
                <c:pt idx="3484" formatCode="General">
                  <c:v>25919.3</c:v>
                </c:pt>
                <c:pt idx="3485" formatCode="General">
                  <c:v>25831</c:v>
                </c:pt>
                <c:pt idx="3486" formatCode="General">
                  <c:v>25742.400000000001</c:v>
                </c:pt>
                <c:pt idx="3487" formatCode="General">
                  <c:v>25652.2</c:v>
                </c:pt>
                <c:pt idx="3488" formatCode="General">
                  <c:v>25543.8</c:v>
                </c:pt>
                <c:pt idx="3489" formatCode="General">
                  <c:v>25449.3</c:v>
                </c:pt>
                <c:pt idx="3490" formatCode="General">
                  <c:v>25331.599999999995</c:v>
                </c:pt>
                <c:pt idx="3491" formatCode="General">
                  <c:v>25223</c:v>
                </c:pt>
                <c:pt idx="3492" formatCode="General">
                  <c:v>25126.400000000001</c:v>
                </c:pt>
                <c:pt idx="3493" formatCode="General">
                  <c:v>25061.599999999995</c:v>
                </c:pt>
                <c:pt idx="3494" formatCode="General">
                  <c:v>24988.400000000001</c:v>
                </c:pt>
                <c:pt idx="3495" formatCode="General">
                  <c:v>24893.1</c:v>
                </c:pt>
                <c:pt idx="3496" formatCode="General">
                  <c:v>24798.5</c:v>
                </c:pt>
                <c:pt idx="3497" formatCode="General">
                  <c:v>24733.599999999995</c:v>
                </c:pt>
                <c:pt idx="3498" formatCode="General">
                  <c:v>24639.5</c:v>
                </c:pt>
                <c:pt idx="3499" formatCode="General">
                  <c:v>24529.4</c:v>
                </c:pt>
                <c:pt idx="3500" formatCode="General">
                  <c:v>24425.8</c:v>
                </c:pt>
                <c:pt idx="3501" formatCode="General">
                  <c:v>24320.799999999996</c:v>
                </c:pt>
                <c:pt idx="3502" formatCode="General">
                  <c:v>24244.400000000001</c:v>
                </c:pt>
                <c:pt idx="3503" formatCode="General">
                  <c:v>24172.1</c:v>
                </c:pt>
                <c:pt idx="3504" formatCode="General">
                  <c:v>24077</c:v>
                </c:pt>
                <c:pt idx="3505" formatCode="General">
                  <c:v>23985.599999999995</c:v>
                </c:pt>
                <c:pt idx="3506" formatCode="General">
                  <c:v>23881.7</c:v>
                </c:pt>
                <c:pt idx="3507" formatCode="General">
                  <c:v>23791.7</c:v>
                </c:pt>
                <c:pt idx="3508" formatCode="General">
                  <c:v>23719.7</c:v>
                </c:pt>
                <c:pt idx="3509" formatCode="General">
                  <c:v>23643.7</c:v>
                </c:pt>
                <c:pt idx="3510" formatCode="General">
                  <c:v>23536.3</c:v>
                </c:pt>
                <c:pt idx="3511" formatCode="General">
                  <c:v>23433.5</c:v>
                </c:pt>
                <c:pt idx="3512" formatCode="General">
                  <c:v>23344.799999999996</c:v>
                </c:pt>
                <c:pt idx="3513" formatCode="General">
                  <c:v>23257.7</c:v>
                </c:pt>
                <c:pt idx="3514" formatCode="General">
                  <c:v>23180.9</c:v>
                </c:pt>
                <c:pt idx="3515" formatCode="General">
                  <c:v>23102.6</c:v>
                </c:pt>
                <c:pt idx="3516" formatCode="General">
                  <c:v>23041.599999999995</c:v>
                </c:pt>
                <c:pt idx="3517" formatCode="General">
                  <c:v>22974.5</c:v>
                </c:pt>
                <c:pt idx="3518" formatCode="General">
                  <c:v>22878.9</c:v>
                </c:pt>
                <c:pt idx="3519" formatCode="General">
                  <c:v>22812.5</c:v>
                </c:pt>
                <c:pt idx="3520" formatCode="General">
                  <c:v>22726.5</c:v>
                </c:pt>
                <c:pt idx="3521" formatCode="General">
                  <c:v>22595.7</c:v>
                </c:pt>
                <c:pt idx="3522" formatCode="General">
                  <c:v>22506.799999999996</c:v>
                </c:pt>
                <c:pt idx="3523" formatCode="General">
                  <c:v>22444</c:v>
                </c:pt>
                <c:pt idx="3524" formatCode="General">
                  <c:v>22341.3</c:v>
                </c:pt>
                <c:pt idx="3525" formatCode="General">
                  <c:v>22252.400000000001</c:v>
                </c:pt>
                <c:pt idx="3526" formatCode="General">
                  <c:v>22154.6</c:v>
                </c:pt>
                <c:pt idx="3527" formatCode="General">
                  <c:v>22092.7</c:v>
                </c:pt>
                <c:pt idx="3528" formatCode="General">
                  <c:v>22009.5</c:v>
                </c:pt>
                <c:pt idx="3529" formatCode="General">
                  <c:v>21931.3</c:v>
                </c:pt>
                <c:pt idx="3530" formatCode="General">
                  <c:v>21843.4</c:v>
                </c:pt>
                <c:pt idx="3531" formatCode="General">
                  <c:v>21753.200000000001</c:v>
                </c:pt>
                <c:pt idx="3532" formatCode="General">
                  <c:v>21703.599999999995</c:v>
                </c:pt>
                <c:pt idx="3533" formatCode="General">
                  <c:v>21703.599999999995</c:v>
                </c:pt>
                <c:pt idx="3534" formatCode="General">
                  <c:v>21703.599999999995</c:v>
                </c:pt>
                <c:pt idx="3535" formatCode="General">
                  <c:v>21703.599999999995</c:v>
                </c:pt>
                <c:pt idx="3536" formatCode="General">
                  <c:v>21703.599999999995</c:v>
                </c:pt>
                <c:pt idx="3537" formatCode="General">
                  <c:v>21703.599999999995</c:v>
                </c:pt>
                <c:pt idx="3538" formatCode="General">
                  <c:v>21703.599999999995</c:v>
                </c:pt>
                <c:pt idx="3539" formatCode="General">
                  <c:v>21703.599999999995</c:v>
                </c:pt>
                <c:pt idx="3540" formatCode="General">
                  <c:v>21703.599999999995</c:v>
                </c:pt>
                <c:pt idx="3541" formatCode="General">
                  <c:v>21703.599999999995</c:v>
                </c:pt>
                <c:pt idx="3542" formatCode="General">
                  <c:v>21703.599999999995</c:v>
                </c:pt>
                <c:pt idx="3543" formatCode="General">
                  <c:v>21703.599999999995</c:v>
                </c:pt>
                <c:pt idx="3544" formatCode="General">
                  <c:v>21703.599999999995</c:v>
                </c:pt>
                <c:pt idx="3545" formatCode="General">
                  <c:v>21703.599999999995</c:v>
                </c:pt>
                <c:pt idx="3546" formatCode="General">
                  <c:v>21703.599999999995</c:v>
                </c:pt>
                <c:pt idx="3547" formatCode="General">
                  <c:v>21703.599999999995</c:v>
                </c:pt>
                <c:pt idx="3548" formatCode="General">
                  <c:v>21703.599999999995</c:v>
                </c:pt>
                <c:pt idx="3549" formatCode="General">
                  <c:v>21703.599999999995</c:v>
                </c:pt>
                <c:pt idx="3550" formatCode="General">
                  <c:v>21703.599999999995</c:v>
                </c:pt>
                <c:pt idx="3551" formatCode="General">
                  <c:v>21703.599999999995</c:v>
                </c:pt>
                <c:pt idx="3552" formatCode="General">
                  <c:v>21703.599999999995</c:v>
                </c:pt>
                <c:pt idx="3553" formatCode="General">
                  <c:v>21703.599999999995</c:v>
                </c:pt>
                <c:pt idx="3554" formatCode="General">
                  <c:v>21703.599999999995</c:v>
                </c:pt>
                <c:pt idx="3555" formatCode="General">
                  <c:v>21703.599999999995</c:v>
                </c:pt>
                <c:pt idx="3556" formatCode="General">
                  <c:v>21703.599999999995</c:v>
                </c:pt>
                <c:pt idx="3557" formatCode="General">
                  <c:v>21703.599999999995</c:v>
                </c:pt>
                <c:pt idx="3558" formatCode="General">
                  <c:v>21703.599999999995</c:v>
                </c:pt>
                <c:pt idx="3559" formatCode="General">
                  <c:v>21703.599999999995</c:v>
                </c:pt>
                <c:pt idx="3560" formatCode="General">
                  <c:v>21703.599999999995</c:v>
                </c:pt>
                <c:pt idx="3561" formatCode="General">
                  <c:v>21703.599999999995</c:v>
                </c:pt>
                <c:pt idx="3562" formatCode="General">
                  <c:v>21703.599999999995</c:v>
                </c:pt>
                <c:pt idx="3563" formatCode="General">
                  <c:v>21703.599999999995</c:v>
                </c:pt>
                <c:pt idx="3564" formatCode="General">
                  <c:v>21703.599999999995</c:v>
                </c:pt>
                <c:pt idx="3565" formatCode="General">
                  <c:v>21703.599999999995</c:v>
                </c:pt>
                <c:pt idx="3566" formatCode="General">
                  <c:v>21703.599999999995</c:v>
                </c:pt>
                <c:pt idx="3567" formatCode="General">
                  <c:v>21703.599999999995</c:v>
                </c:pt>
                <c:pt idx="3568" formatCode="General">
                  <c:v>21703.599999999995</c:v>
                </c:pt>
                <c:pt idx="3569" formatCode="General">
                  <c:v>21703.599999999995</c:v>
                </c:pt>
                <c:pt idx="3570" formatCode="General">
                  <c:v>21703.599999999995</c:v>
                </c:pt>
                <c:pt idx="3571" formatCode="General">
                  <c:v>21703.599999999995</c:v>
                </c:pt>
                <c:pt idx="3572" formatCode="General">
                  <c:v>21703.599999999995</c:v>
                </c:pt>
                <c:pt idx="3573" formatCode="General">
                  <c:v>21703.599999999995</c:v>
                </c:pt>
                <c:pt idx="3574" formatCode="General">
                  <c:v>21703.599999999995</c:v>
                </c:pt>
                <c:pt idx="3575" formatCode="General">
                  <c:v>21703.599999999995</c:v>
                </c:pt>
                <c:pt idx="3576" formatCode="General">
                  <c:v>21703.599999999995</c:v>
                </c:pt>
                <c:pt idx="3577" formatCode="General">
                  <c:v>21703.599999999995</c:v>
                </c:pt>
                <c:pt idx="3578" formatCode="General">
                  <c:v>21703.599999999995</c:v>
                </c:pt>
                <c:pt idx="3579" formatCode="General">
                  <c:v>21703.599999999995</c:v>
                </c:pt>
                <c:pt idx="3580" formatCode="General">
                  <c:v>21703.599999999995</c:v>
                </c:pt>
                <c:pt idx="3581" formatCode="General">
                  <c:v>21703.599999999995</c:v>
                </c:pt>
                <c:pt idx="3582" formatCode="General">
                  <c:v>21703.599999999995</c:v>
                </c:pt>
                <c:pt idx="3583" formatCode="General">
                  <c:v>21703.599999999995</c:v>
                </c:pt>
                <c:pt idx="3584" formatCode="General">
                  <c:v>21703.599999999995</c:v>
                </c:pt>
                <c:pt idx="3585" formatCode="General">
                  <c:v>21703.599999999995</c:v>
                </c:pt>
                <c:pt idx="3586" formatCode="General">
                  <c:v>21703.599999999995</c:v>
                </c:pt>
                <c:pt idx="3587" formatCode="General">
                  <c:v>21703.599999999995</c:v>
                </c:pt>
                <c:pt idx="3588" formatCode="General">
                  <c:v>21703.599999999995</c:v>
                </c:pt>
                <c:pt idx="3589" formatCode="General">
                  <c:v>21703.599999999995</c:v>
                </c:pt>
                <c:pt idx="3590" formatCode="General">
                  <c:v>21703.599999999995</c:v>
                </c:pt>
                <c:pt idx="3591" formatCode="General">
                  <c:v>21703.599999999995</c:v>
                </c:pt>
                <c:pt idx="3592" formatCode="General">
                  <c:v>21703.599999999995</c:v>
                </c:pt>
                <c:pt idx="3593" formatCode="General">
                  <c:v>21703.599999999995</c:v>
                </c:pt>
                <c:pt idx="3594" formatCode="General">
                  <c:v>21703.599999999995</c:v>
                </c:pt>
                <c:pt idx="3595" formatCode="General">
                  <c:v>21703.599999999995</c:v>
                </c:pt>
                <c:pt idx="3596" formatCode="General">
                  <c:v>21703.599999999995</c:v>
                </c:pt>
                <c:pt idx="3597" formatCode="General">
                  <c:v>21703.599999999995</c:v>
                </c:pt>
                <c:pt idx="3598" formatCode="General">
                  <c:v>21703.599999999995</c:v>
                </c:pt>
                <c:pt idx="3599" formatCode="General">
                  <c:v>21703.599999999995</c:v>
                </c:pt>
                <c:pt idx="3600" formatCode="General">
                  <c:v>21703.599999999995</c:v>
                </c:pt>
                <c:pt idx="3601" formatCode="General">
                  <c:v>21703.599999999995</c:v>
                </c:pt>
                <c:pt idx="3602" formatCode="General">
                  <c:v>21703.599999999995</c:v>
                </c:pt>
                <c:pt idx="3603" formatCode="General">
                  <c:v>21703.599999999995</c:v>
                </c:pt>
                <c:pt idx="3604" formatCode="General">
                  <c:v>21703.599999999995</c:v>
                </c:pt>
                <c:pt idx="3605" formatCode="General">
                  <c:v>21703.599999999995</c:v>
                </c:pt>
                <c:pt idx="3606" formatCode="General">
                  <c:v>21703.599999999995</c:v>
                </c:pt>
                <c:pt idx="3607" formatCode="General">
                  <c:v>21703.599999999995</c:v>
                </c:pt>
                <c:pt idx="3608" formatCode="General">
                  <c:v>21703.599999999995</c:v>
                </c:pt>
                <c:pt idx="3609" formatCode="General">
                  <c:v>21703.599999999995</c:v>
                </c:pt>
                <c:pt idx="3610" formatCode="General">
                  <c:v>21703.599999999995</c:v>
                </c:pt>
                <c:pt idx="3611" formatCode="General">
                  <c:v>21703.599999999995</c:v>
                </c:pt>
                <c:pt idx="3612" formatCode="General">
                  <c:v>21703.599999999995</c:v>
                </c:pt>
                <c:pt idx="3613" formatCode="General">
                  <c:v>21703.599999999995</c:v>
                </c:pt>
                <c:pt idx="3614" formatCode="General">
                  <c:v>21703.599999999995</c:v>
                </c:pt>
                <c:pt idx="3615" formatCode="General">
                  <c:v>21703.599999999995</c:v>
                </c:pt>
                <c:pt idx="3616" formatCode="General">
                  <c:v>21703.599999999995</c:v>
                </c:pt>
                <c:pt idx="3617" formatCode="General">
                  <c:v>21703.599999999995</c:v>
                </c:pt>
                <c:pt idx="3618" formatCode="General">
                  <c:v>21703.599999999995</c:v>
                </c:pt>
                <c:pt idx="3619" formatCode="General">
                  <c:v>21703.599999999995</c:v>
                </c:pt>
                <c:pt idx="3620" formatCode="General">
                  <c:v>21703.599999999995</c:v>
                </c:pt>
                <c:pt idx="3621" formatCode="General">
                  <c:v>21703.599999999995</c:v>
                </c:pt>
                <c:pt idx="3622" formatCode="General">
                  <c:v>21703.599999999995</c:v>
                </c:pt>
                <c:pt idx="3623" formatCode="General">
                  <c:v>21703.599999999995</c:v>
                </c:pt>
                <c:pt idx="3624" formatCode="General">
                  <c:v>21703.599999999995</c:v>
                </c:pt>
                <c:pt idx="3625" formatCode="General">
                  <c:v>21703.599999999995</c:v>
                </c:pt>
                <c:pt idx="3626" formatCode="General">
                  <c:v>21703.599999999995</c:v>
                </c:pt>
                <c:pt idx="3627" formatCode="General">
                  <c:v>21703.599999999995</c:v>
                </c:pt>
                <c:pt idx="3628" formatCode="General">
                  <c:v>21703.599999999995</c:v>
                </c:pt>
                <c:pt idx="3629" formatCode="General">
                  <c:v>21703.599999999995</c:v>
                </c:pt>
                <c:pt idx="3630" formatCode="General">
                  <c:v>21703.599999999995</c:v>
                </c:pt>
                <c:pt idx="3631" formatCode="General">
                  <c:v>21703.599999999995</c:v>
                </c:pt>
                <c:pt idx="3632" formatCode="General">
                  <c:v>21703.599999999995</c:v>
                </c:pt>
                <c:pt idx="3633" formatCode="General">
                  <c:v>21703.599999999995</c:v>
                </c:pt>
                <c:pt idx="3634" formatCode="General">
                  <c:v>21703.599999999995</c:v>
                </c:pt>
                <c:pt idx="3635" formatCode="General">
                  <c:v>21703.599999999995</c:v>
                </c:pt>
                <c:pt idx="3636" formatCode="General">
                  <c:v>21703.599999999995</c:v>
                </c:pt>
                <c:pt idx="3637" formatCode="General">
                  <c:v>21703.599999999995</c:v>
                </c:pt>
                <c:pt idx="3638" formatCode="General">
                  <c:v>21703.599999999995</c:v>
                </c:pt>
                <c:pt idx="3639" formatCode="General">
                  <c:v>21703.599999999995</c:v>
                </c:pt>
                <c:pt idx="3640" formatCode="General">
                  <c:v>21703.599999999995</c:v>
                </c:pt>
                <c:pt idx="3641" formatCode="General">
                  <c:v>21703.599999999995</c:v>
                </c:pt>
                <c:pt idx="3642" formatCode="General">
                  <c:v>21703.599999999995</c:v>
                </c:pt>
                <c:pt idx="3643" formatCode="General">
                  <c:v>21703.599999999995</c:v>
                </c:pt>
                <c:pt idx="3644" formatCode="General">
                  <c:v>21703.599999999995</c:v>
                </c:pt>
                <c:pt idx="3645" formatCode="General">
                  <c:v>21703.599999999995</c:v>
                </c:pt>
                <c:pt idx="3646" formatCode="General">
                  <c:v>21703.599999999995</c:v>
                </c:pt>
                <c:pt idx="3647" formatCode="General">
                  <c:v>21703.599999999995</c:v>
                </c:pt>
                <c:pt idx="3648" formatCode="General">
                  <c:v>21703.599999999995</c:v>
                </c:pt>
                <c:pt idx="3649" formatCode="General">
                  <c:v>21703.599999999995</c:v>
                </c:pt>
                <c:pt idx="3650" formatCode="General">
                  <c:v>21703.599999999995</c:v>
                </c:pt>
                <c:pt idx="3651" formatCode="General">
                  <c:v>21703.599999999995</c:v>
                </c:pt>
                <c:pt idx="3652" formatCode="General">
                  <c:v>21703.599999999995</c:v>
                </c:pt>
                <c:pt idx="3653" formatCode="General">
                  <c:v>21703.599999999995</c:v>
                </c:pt>
                <c:pt idx="3654" formatCode="General">
                  <c:v>21703.599999999995</c:v>
                </c:pt>
                <c:pt idx="3655" formatCode="General">
                  <c:v>21703.599999999995</c:v>
                </c:pt>
                <c:pt idx="3656" formatCode="General">
                  <c:v>21703.599999999995</c:v>
                </c:pt>
                <c:pt idx="3657" formatCode="General">
                  <c:v>21703.599999999995</c:v>
                </c:pt>
                <c:pt idx="3658" formatCode="General">
                  <c:v>21703.599999999995</c:v>
                </c:pt>
                <c:pt idx="3659" formatCode="General">
                  <c:v>21703.599999999995</c:v>
                </c:pt>
                <c:pt idx="3660" formatCode="General">
                  <c:v>21703.599999999995</c:v>
                </c:pt>
                <c:pt idx="3661" formatCode="General">
                  <c:v>21703.599999999995</c:v>
                </c:pt>
                <c:pt idx="3662" formatCode="General">
                  <c:v>21703.599999999995</c:v>
                </c:pt>
                <c:pt idx="3663" formatCode="General">
                  <c:v>21703.599999999995</c:v>
                </c:pt>
                <c:pt idx="3664" formatCode="General">
                  <c:v>21703.599999999995</c:v>
                </c:pt>
                <c:pt idx="3665" formatCode="General">
                  <c:v>21703.599999999995</c:v>
                </c:pt>
                <c:pt idx="3666" formatCode="General">
                  <c:v>21703.599999999995</c:v>
                </c:pt>
                <c:pt idx="3667" formatCode="General">
                  <c:v>21703.599999999995</c:v>
                </c:pt>
                <c:pt idx="3668" formatCode="General">
                  <c:v>21703.599999999995</c:v>
                </c:pt>
                <c:pt idx="3669" formatCode="General">
                  <c:v>21703.599999999995</c:v>
                </c:pt>
                <c:pt idx="3670" formatCode="General">
                  <c:v>21703.599999999995</c:v>
                </c:pt>
                <c:pt idx="3671" formatCode="General">
                  <c:v>21703.599999999995</c:v>
                </c:pt>
                <c:pt idx="3672" formatCode="General">
                  <c:v>21703.599999999995</c:v>
                </c:pt>
                <c:pt idx="3673" formatCode="General">
                  <c:v>21703.599999999995</c:v>
                </c:pt>
                <c:pt idx="3674" formatCode="General">
                  <c:v>21703.599999999995</c:v>
                </c:pt>
                <c:pt idx="3675" formatCode="General">
                  <c:v>21703.599999999995</c:v>
                </c:pt>
                <c:pt idx="3676" formatCode="General">
                  <c:v>21703.599999999995</c:v>
                </c:pt>
                <c:pt idx="3677" formatCode="General">
                  <c:v>21703.599999999995</c:v>
                </c:pt>
                <c:pt idx="3678" formatCode="General">
                  <c:v>21703.599999999995</c:v>
                </c:pt>
                <c:pt idx="3679" formatCode="General">
                  <c:v>21703.599999999995</c:v>
                </c:pt>
                <c:pt idx="3680" formatCode="General">
                  <c:v>21703.599999999995</c:v>
                </c:pt>
                <c:pt idx="3681" formatCode="General">
                  <c:v>21703.599999999995</c:v>
                </c:pt>
                <c:pt idx="3682" formatCode="General">
                  <c:v>21703.599999999995</c:v>
                </c:pt>
                <c:pt idx="3683" formatCode="General">
                  <c:v>21703.599999999995</c:v>
                </c:pt>
                <c:pt idx="3684" formatCode="General">
                  <c:v>21703.599999999995</c:v>
                </c:pt>
                <c:pt idx="3685" formatCode="General">
                  <c:v>21703.599999999995</c:v>
                </c:pt>
                <c:pt idx="3686" formatCode="General">
                  <c:v>21703.599999999995</c:v>
                </c:pt>
                <c:pt idx="3687" formatCode="General">
                  <c:v>21703.599999999995</c:v>
                </c:pt>
                <c:pt idx="3688" formatCode="General">
                  <c:v>21703.599999999995</c:v>
                </c:pt>
                <c:pt idx="3689" formatCode="General">
                  <c:v>21703.599999999995</c:v>
                </c:pt>
                <c:pt idx="3690" formatCode="General">
                  <c:v>21703.599999999995</c:v>
                </c:pt>
                <c:pt idx="3691" formatCode="General">
                  <c:v>21703.599999999995</c:v>
                </c:pt>
                <c:pt idx="3692" formatCode="General">
                  <c:v>21703.599999999995</c:v>
                </c:pt>
                <c:pt idx="3693" formatCode="General">
                  <c:v>21703.599999999995</c:v>
                </c:pt>
                <c:pt idx="3694" formatCode="General">
                  <c:v>21703.599999999995</c:v>
                </c:pt>
                <c:pt idx="3695" formatCode="General">
                  <c:v>21703.599999999995</c:v>
                </c:pt>
                <c:pt idx="3696" formatCode="General">
                  <c:v>21703.599999999995</c:v>
                </c:pt>
                <c:pt idx="3697" formatCode="General">
                  <c:v>21703.599999999995</c:v>
                </c:pt>
                <c:pt idx="3698" formatCode="General">
                  <c:v>21703.599999999995</c:v>
                </c:pt>
                <c:pt idx="3699" formatCode="General">
                  <c:v>21703.599999999995</c:v>
                </c:pt>
                <c:pt idx="3700" formatCode="General">
                  <c:v>21703.599999999995</c:v>
                </c:pt>
                <c:pt idx="3701" formatCode="General">
                  <c:v>21703.599999999995</c:v>
                </c:pt>
                <c:pt idx="3702" formatCode="General">
                  <c:v>21703.599999999995</c:v>
                </c:pt>
                <c:pt idx="3703" formatCode="General">
                  <c:v>21703.599999999995</c:v>
                </c:pt>
                <c:pt idx="3704" formatCode="General">
                  <c:v>21703.599999999995</c:v>
                </c:pt>
                <c:pt idx="3705" formatCode="General">
                  <c:v>21703.599999999995</c:v>
                </c:pt>
                <c:pt idx="3706" formatCode="General">
                  <c:v>21703.599999999995</c:v>
                </c:pt>
                <c:pt idx="3707" formatCode="General">
                  <c:v>21703.599999999995</c:v>
                </c:pt>
                <c:pt idx="3708" formatCode="General">
                  <c:v>21703.599999999995</c:v>
                </c:pt>
                <c:pt idx="3709" formatCode="General">
                  <c:v>21703.599999999995</c:v>
                </c:pt>
                <c:pt idx="3710" formatCode="General">
                  <c:v>21703.599999999995</c:v>
                </c:pt>
                <c:pt idx="3711" formatCode="General">
                  <c:v>21703.599999999995</c:v>
                </c:pt>
                <c:pt idx="3712" formatCode="General">
                  <c:v>21703.599999999995</c:v>
                </c:pt>
                <c:pt idx="3713" formatCode="General">
                  <c:v>21703.599999999995</c:v>
                </c:pt>
                <c:pt idx="3714" formatCode="General">
                  <c:v>21703.599999999995</c:v>
                </c:pt>
                <c:pt idx="3715" formatCode="General">
                  <c:v>21703.599999999995</c:v>
                </c:pt>
                <c:pt idx="3716" formatCode="General">
                  <c:v>21703.599999999995</c:v>
                </c:pt>
                <c:pt idx="3717" formatCode="General">
                  <c:v>21703.599999999995</c:v>
                </c:pt>
                <c:pt idx="3718" formatCode="General">
                  <c:v>21703.599999999995</c:v>
                </c:pt>
                <c:pt idx="3719" formatCode="General">
                  <c:v>21703.599999999995</c:v>
                </c:pt>
                <c:pt idx="3720" formatCode="General">
                  <c:v>21703.599999999995</c:v>
                </c:pt>
                <c:pt idx="3721" formatCode="General">
                  <c:v>21703.599999999995</c:v>
                </c:pt>
                <c:pt idx="3722" formatCode="General">
                  <c:v>21703.599999999995</c:v>
                </c:pt>
                <c:pt idx="3723" formatCode="General">
                  <c:v>21703.599999999995</c:v>
                </c:pt>
                <c:pt idx="3724" formatCode="General">
                  <c:v>21703.599999999995</c:v>
                </c:pt>
                <c:pt idx="3725" formatCode="General">
                  <c:v>21703.599999999995</c:v>
                </c:pt>
                <c:pt idx="3726" formatCode="General">
                  <c:v>21703.599999999995</c:v>
                </c:pt>
                <c:pt idx="3727" formatCode="General">
                  <c:v>21703.599999999995</c:v>
                </c:pt>
                <c:pt idx="3728" formatCode="General">
                  <c:v>21703.599999999995</c:v>
                </c:pt>
                <c:pt idx="3729" formatCode="General">
                  <c:v>21683</c:v>
                </c:pt>
                <c:pt idx="3730" formatCode="General">
                  <c:v>21635.7</c:v>
                </c:pt>
                <c:pt idx="3731" formatCode="General">
                  <c:v>21595.3</c:v>
                </c:pt>
                <c:pt idx="3732" formatCode="General">
                  <c:v>21546.9</c:v>
                </c:pt>
                <c:pt idx="3733" formatCode="General">
                  <c:v>21486.3</c:v>
                </c:pt>
                <c:pt idx="3734" formatCode="General">
                  <c:v>21411.7</c:v>
                </c:pt>
                <c:pt idx="3735" formatCode="General">
                  <c:v>21355.1</c:v>
                </c:pt>
                <c:pt idx="3736" formatCode="General">
                  <c:v>21313.9</c:v>
                </c:pt>
                <c:pt idx="3737" formatCode="General">
                  <c:v>21274.400000000001</c:v>
                </c:pt>
                <c:pt idx="3738" formatCode="General">
                  <c:v>21234.5</c:v>
                </c:pt>
                <c:pt idx="3739" formatCode="General">
                  <c:v>21169.9</c:v>
                </c:pt>
                <c:pt idx="3740" formatCode="General">
                  <c:v>21118.799999999996</c:v>
                </c:pt>
                <c:pt idx="3741" formatCode="General">
                  <c:v>21078.1</c:v>
                </c:pt>
                <c:pt idx="3742" formatCode="General">
                  <c:v>21037.200000000001</c:v>
                </c:pt>
                <c:pt idx="3743" formatCode="General">
                  <c:v>20981.9</c:v>
                </c:pt>
                <c:pt idx="3744" formatCode="General">
                  <c:v>20939.8</c:v>
                </c:pt>
                <c:pt idx="3745" formatCode="General">
                  <c:v>20892.8</c:v>
                </c:pt>
                <c:pt idx="3746" formatCode="General">
                  <c:v>20823.7</c:v>
                </c:pt>
                <c:pt idx="3747" formatCode="General">
                  <c:v>20772.900000000001</c:v>
                </c:pt>
                <c:pt idx="3748" formatCode="General">
                  <c:v>20731.099999999995</c:v>
                </c:pt>
                <c:pt idx="3749" formatCode="General">
                  <c:v>20681</c:v>
                </c:pt>
                <c:pt idx="3750" formatCode="General">
                  <c:v>20625.2</c:v>
                </c:pt>
                <c:pt idx="3751" formatCode="General">
                  <c:v>20581.099999999995</c:v>
                </c:pt>
                <c:pt idx="3752" formatCode="General">
                  <c:v>20534.400000000001</c:v>
                </c:pt>
                <c:pt idx="3753" formatCode="General">
                  <c:v>20487.900000000001</c:v>
                </c:pt>
                <c:pt idx="3754" formatCode="General">
                  <c:v>20449.7</c:v>
                </c:pt>
                <c:pt idx="3755" formatCode="General">
                  <c:v>20400.099999999995</c:v>
                </c:pt>
                <c:pt idx="3756" formatCode="General">
                  <c:v>20354</c:v>
                </c:pt>
                <c:pt idx="3757" formatCode="General">
                  <c:v>20306.599999999995</c:v>
                </c:pt>
                <c:pt idx="3758" formatCode="General">
                  <c:v>20256.3</c:v>
                </c:pt>
                <c:pt idx="3759" formatCode="General">
                  <c:v>20214.7</c:v>
                </c:pt>
                <c:pt idx="3760" formatCode="General">
                  <c:v>20177.599999999995</c:v>
                </c:pt>
                <c:pt idx="3761" formatCode="General">
                  <c:v>20134</c:v>
                </c:pt>
                <c:pt idx="3762" formatCode="General">
                  <c:v>20087.900000000001</c:v>
                </c:pt>
                <c:pt idx="3763" formatCode="General">
                  <c:v>20046.400000000001</c:v>
                </c:pt>
                <c:pt idx="3764" formatCode="General">
                  <c:v>19996.8</c:v>
                </c:pt>
                <c:pt idx="3765" formatCode="General">
                  <c:v>19951.099999999995</c:v>
                </c:pt>
                <c:pt idx="3766" formatCode="General">
                  <c:v>19899.099999999995</c:v>
                </c:pt>
                <c:pt idx="3767" formatCode="General">
                  <c:v>19862.599999999995</c:v>
                </c:pt>
                <c:pt idx="3768" formatCode="General">
                  <c:v>19792.5</c:v>
                </c:pt>
                <c:pt idx="3769" formatCode="General">
                  <c:v>19737.3</c:v>
                </c:pt>
                <c:pt idx="3770" formatCode="General">
                  <c:v>19671.099999999995</c:v>
                </c:pt>
                <c:pt idx="3771" formatCode="General">
                  <c:v>19627.400000000001</c:v>
                </c:pt>
                <c:pt idx="3772" formatCode="General">
                  <c:v>19588</c:v>
                </c:pt>
                <c:pt idx="3773" formatCode="General">
                  <c:v>19539.8</c:v>
                </c:pt>
                <c:pt idx="3774" formatCode="General">
                  <c:v>19494.099999999995</c:v>
                </c:pt>
                <c:pt idx="3775" formatCode="General">
                  <c:v>19442.7</c:v>
                </c:pt>
                <c:pt idx="3776" formatCode="General">
                  <c:v>19390.8</c:v>
                </c:pt>
                <c:pt idx="3777" formatCode="General">
                  <c:v>19340.099999999995</c:v>
                </c:pt>
                <c:pt idx="3778" formatCode="General">
                  <c:v>19291.2</c:v>
                </c:pt>
                <c:pt idx="3779" formatCode="General">
                  <c:v>19225.900000000001</c:v>
                </c:pt>
                <c:pt idx="3780" formatCode="General">
                  <c:v>19185.5</c:v>
                </c:pt>
                <c:pt idx="3781" formatCode="General">
                  <c:v>19137.7</c:v>
                </c:pt>
                <c:pt idx="3782" formatCode="General">
                  <c:v>19097.400000000001</c:v>
                </c:pt>
                <c:pt idx="3783" formatCode="General">
                  <c:v>19051</c:v>
                </c:pt>
                <c:pt idx="3784" formatCode="General">
                  <c:v>19008.599999999995</c:v>
                </c:pt>
                <c:pt idx="3785" formatCode="General">
                  <c:v>18970</c:v>
                </c:pt>
                <c:pt idx="3786" formatCode="General">
                  <c:v>18917.8</c:v>
                </c:pt>
                <c:pt idx="3787" formatCode="General">
                  <c:v>18862.7</c:v>
                </c:pt>
                <c:pt idx="3788" formatCode="General">
                  <c:v>18807</c:v>
                </c:pt>
                <c:pt idx="3789" formatCode="General">
                  <c:v>18774.900000000001</c:v>
                </c:pt>
                <c:pt idx="3790" formatCode="General">
                  <c:v>18727.900000000001</c:v>
                </c:pt>
                <c:pt idx="3791" formatCode="General">
                  <c:v>18673.400000000001</c:v>
                </c:pt>
                <c:pt idx="3792" formatCode="General">
                  <c:v>18610.400000000001</c:v>
                </c:pt>
                <c:pt idx="3793" formatCode="General">
                  <c:v>18553.8</c:v>
                </c:pt>
                <c:pt idx="3794" formatCode="General">
                  <c:v>18507.2</c:v>
                </c:pt>
                <c:pt idx="3795" formatCode="General">
                  <c:v>18450</c:v>
                </c:pt>
                <c:pt idx="3796" formatCode="General">
                  <c:v>18403.400000000001</c:v>
                </c:pt>
                <c:pt idx="3797" formatCode="General">
                  <c:v>18344.5</c:v>
                </c:pt>
                <c:pt idx="3798" formatCode="General">
                  <c:v>18298.400000000001</c:v>
                </c:pt>
                <c:pt idx="3799" formatCode="General">
                  <c:v>18251</c:v>
                </c:pt>
                <c:pt idx="3800" formatCode="General">
                  <c:v>18188.599999999995</c:v>
                </c:pt>
                <c:pt idx="3801" formatCode="General">
                  <c:v>18138.2</c:v>
                </c:pt>
                <c:pt idx="3802" formatCode="General">
                  <c:v>18081.5</c:v>
                </c:pt>
                <c:pt idx="3803" formatCode="General">
                  <c:v>18026.2</c:v>
                </c:pt>
                <c:pt idx="3804" formatCode="General">
                  <c:v>17982.3</c:v>
                </c:pt>
                <c:pt idx="3805" formatCode="General">
                  <c:v>17934.099999999995</c:v>
                </c:pt>
                <c:pt idx="3806" formatCode="General">
                  <c:v>17870.3</c:v>
                </c:pt>
                <c:pt idx="3807" formatCode="General">
                  <c:v>17837.8</c:v>
                </c:pt>
                <c:pt idx="3808" formatCode="General">
                  <c:v>17767.2</c:v>
                </c:pt>
                <c:pt idx="3809" formatCode="General">
                  <c:v>17722.5</c:v>
                </c:pt>
                <c:pt idx="3810" formatCode="General">
                  <c:v>17673.7</c:v>
                </c:pt>
                <c:pt idx="3811" formatCode="General">
                  <c:v>17606.599999999995</c:v>
                </c:pt>
                <c:pt idx="3812" formatCode="General">
                  <c:v>17565.900000000001</c:v>
                </c:pt>
                <c:pt idx="3813" formatCode="General">
                  <c:v>17529.5</c:v>
                </c:pt>
                <c:pt idx="3814" formatCode="General">
                  <c:v>17500.400000000001</c:v>
                </c:pt>
                <c:pt idx="3815" formatCode="General">
                  <c:v>17445.900000000001</c:v>
                </c:pt>
                <c:pt idx="3816" formatCode="General">
                  <c:v>17393.099999999995</c:v>
                </c:pt>
                <c:pt idx="3817" formatCode="General">
                  <c:v>17350</c:v>
                </c:pt>
                <c:pt idx="3818" formatCode="General">
                  <c:v>17299.2</c:v>
                </c:pt>
                <c:pt idx="3819" formatCode="General">
                  <c:v>17249.3</c:v>
                </c:pt>
                <c:pt idx="3820" formatCode="General">
                  <c:v>17178.3</c:v>
                </c:pt>
                <c:pt idx="3821" formatCode="General">
                  <c:v>17127.7</c:v>
                </c:pt>
                <c:pt idx="3822" formatCode="General">
                  <c:v>17081.3</c:v>
                </c:pt>
                <c:pt idx="3823" formatCode="General">
                  <c:v>17024.099999999995</c:v>
                </c:pt>
                <c:pt idx="3824" formatCode="General">
                  <c:v>16960.5</c:v>
                </c:pt>
                <c:pt idx="3825" formatCode="General">
                  <c:v>16918.400000000001</c:v>
                </c:pt>
                <c:pt idx="3826" formatCode="General">
                  <c:v>16873.400000000001</c:v>
                </c:pt>
                <c:pt idx="3827" formatCode="General">
                  <c:v>16827</c:v>
                </c:pt>
                <c:pt idx="3828" formatCode="General">
                  <c:v>16742.8</c:v>
                </c:pt>
                <c:pt idx="3829" formatCode="General">
                  <c:v>16677.099999999995</c:v>
                </c:pt>
                <c:pt idx="3830" formatCode="General">
                  <c:v>16634.3</c:v>
                </c:pt>
                <c:pt idx="3831" formatCode="General">
                  <c:v>16596.2</c:v>
                </c:pt>
                <c:pt idx="3832" formatCode="General">
                  <c:v>16541.3</c:v>
                </c:pt>
                <c:pt idx="3833" formatCode="General">
                  <c:v>16489.099999999995</c:v>
                </c:pt>
                <c:pt idx="3834" formatCode="General">
                  <c:v>16442.7</c:v>
                </c:pt>
                <c:pt idx="3835" formatCode="General">
                  <c:v>16397.8</c:v>
                </c:pt>
                <c:pt idx="3836" formatCode="General">
                  <c:v>16350.1</c:v>
                </c:pt>
                <c:pt idx="3837" formatCode="General">
                  <c:v>16297.4</c:v>
                </c:pt>
                <c:pt idx="3838" formatCode="General">
                  <c:v>16250.8</c:v>
                </c:pt>
                <c:pt idx="3839" formatCode="General">
                  <c:v>16205.5</c:v>
                </c:pt>
                <c:pt idx="3840" formatCode="General">
                  <c:v>16143.4</c:v>
                </c:pt>
                <c:pt idx="3841" formatCode="General">
                  <c:v>16091.9</c:v>
                </c:pt>
                <c:pt idx="3842" formatCode="General">
                  <c:v>16059.5</c:v>
                </c:pt>
                <c:pt idx="3843" formatCode="General">
                  <c:v>16024.5</c:v>
                </c:pt>
                <c:pt idx="3844" formatCode="General">
                  <c:v>15969.8</c:v>
                </c:pt>
                <c:pt idx="3845" formatCode="General">
                  <c:v>15921.5</c:v>
                </c:pt>
                <c:pt idx="3846" formatCode="General">
                  <c:v>15888.2</c:v>
                </c:pt>
                <c:pt idx="3847" formatCode="General">
                  <c:v>15828.2</c:v>
                </c:pt>
                <c:pt idx="3848" formatCode="General">
                  <c:v>15777.4</c:v>
                </c:pt>
                <c:pt idx="3849" formatCode="General">
                  <c:v>15718</c:v>
                </c:pt>
                <c:pt idx="3850" formatCode="General">
                  <c:v>15684.6</c:v>
                </c:pt>
                <c:pt idx="3851" formatCode="General">
                  <c:v>15637.5</c:v>
                </c:pt>
                <c:pt idx="3852" formatCode="General">
                  <c:v>15595.3</c:v>
                </c:pt>
                <c:pt idx="3853" formatCode="General">
                  <c:v>15550.7</c:v>
                </c:pt>
                <c:pt idx="3854" formatCode="General">
                  <c:v>15504.9</c:v>
                </c:pt>
                <c:pt idx="3855" formatCode="General">
                  <c:v>15440.9</c:v>
                </c:pt>
                <c:pt idx="3856" formatCode="General">
                  <c:v>15389.3</c:v>
                </c:pt>
                <c:pt idx="3857" formatCode="General">
                  <c:v>15314.1</c:v>
                </c:pt>
                <c:pt idx="3858" formatCode="General">
                  <c:v>15276.6</c:v>
                </c:pt>
                <c:pt idx="3859" formatCode="General">
                  <c:v>15244.3</c:v>
                </c:pt>
                <c:pt idx="3860" formatCode="General">
                  <c:v>15181.6</c:v>
                </c:pt>
                <c:pt idx="3861" formatCode="General">
                  <c:v>15129.8</c:v>
                </c:pt>
                <c:pt idx="3862" formatCode="General">
                  <c:v>15079.9</c:v>
                </c:pt>
                <c:pt idx="3863" formatCode="General">
                  <c:v>15040</c:v>
                </c:pt>
                <c:pt idx="3864" formatCode="General">
                  <c:v>14996.1</c:v>
                </c:pt>
                <c:pt idx="3865" formatCode="General">
                  <c:v>14946.6</c:v>
                </c:pt>
                <c:pt idx="3866" formatCode="General">
                  <c:v>14915.7</c:v>
                </c:pt>
                <c:pt idx="3867" formatCode="General">
                  <c:v>14867.9</c:v>
                </c:pt>
                <c:pt idx="3868" formatCode="General">
                  <c:v>14828.7</c:v>
                </c:pt>
                <c:pt idx="3869" formatCode="General">
                  <c:v>14773.8</c:v>
                </c:pt>
                <c:pt idx="3870" formatCode="General">
                  <c:v>14735.7</c:v>
                </c:pt>
                <c:pt idx="3871" formatCode="General">
                  <c:v>14696.6</c:v>
                </c:pt>
                <c:pt idx="3872" formatCode="General">
                  <c:v>14646.2</c:v>
                </c:pt>
                <c:pt idx="3873" formatCode="General">
                  <c:v>14591.7</c:v>
                </c:pt>
                <c:pt idx="3874" formatCode="General">
                  <c:v>14515.7</c:v>
                </c:pt>
                <c:pt idx="3875" formatCode="General">
                  <c:v>14478.7</c:v>
                </c:pt>
                <c:pt idx="3876" formatCode="General">
                  <c:v>14440.2</c:v>
                </c:pt>
                <c:pt idx="3877" formatCode="General">
                  <c:v>14397.6</c:v>
                </c:pt>
                <c:pt idx="3878" formatCode="General">
                  <c:v>14350.1</c:v>
                </c:pt>
                <c:pt idx="3879" formatCode="General">
                  <c:v>14297.7</c:v>
                </c:pt>
                <c:pt idx="3880" formatCode="General">
                  <c:v>14242.9</c:v>
                </c:pt>
                <c:pt idx="3881" formatCode="General">
                  <c:v>14199.1</c:v>
                </c:pt>
                <c:pt idx="3882" formatCode="General">
                  <c:v>14155.1</c:v>
                </c:pt>
                <c:pt idx="3883" formatCode="General">
                  <c:v>14113.7</c:v>
                </c:pt>
                <c:pt idx="3884" formatCode="General">
                  <c:v>14064.3</c:v>
                </c:pt>
                <c:pt idx="3885" formatCode="General">
                  <c:v>14011.3</c:v>
                </c:pt>
                <c:pt idx="3886" formatCode="General">
                  <c:v>13982.4</c:v>
                </c:pt>
                <c:pt idx="3887" formatCode="General">
                  <c:v>13931.6</c:v>
                </c:pt>
                <c:pt idx="3888" formatCode="General">
                  <c:v>13887.9</c:v>
                </c:pt>
                <c:pt idx="3889" formatCode="General">
                  <c:v>13835</c:v>
                </c:pt>
                <c:pt idx="3890" formatCode="General">
                  <c:v>13793.5</c:v>
                </c:pt>
                <c:pt idx="3891" formatCode="General">
                  <c:v>13748.4</c:v>
                </c:pt>
                <c:pt idx="3892" formatCode="General">
                  <c:v>13702.4</c:v>
                </c:pt>
                <c:pt idx="3893" formatCode="General">
                  <c:v>13639.9</c:v>
                </c:pt>
                <c:pt idx="3894" formatCode="General">
                  <c:v>13564.8</c:v>
                </c:pt>
                <c:pt idx="3895" formatCode="General">
                  <c:v>13522.2</c:v>
                </c:pt>
                <c:pt idx="3896" formatCode="General">
                  <c:v>13484.4</c:v>
                </c:pt>
                <c:pt idx="3897" formatCode="General">
                  <c:v>13438.7</c:v>
                </c:pt>
                <c:pt idx="3898" formatCode="General">
                  <c:v>13368.8</c:v>
                </c:pt>
                <c:pt idx="3899" formatCode="General">
                  <c:v>13317.1</c:v>
                </c:pt>
                <c:pt idx="3900" formatCode="General">
                  <c:v>13263.8</c:v>
                </c:pt>
                <c:pt idx="3901" formatCode="General">
                  <c:v>13223</c:v>
                </c:pt>
                <c:pt idx="3902" formatCode="General">
                  <c:v>13176.4</c:v>
                </c:pt>
                <c:pt idx="3903" formatCode="General">
                  <c:v>13130.8</c:v>
                </c:pt>
                <c:pt idx="3904" formatCode="General">
                  <c:v>13071.5</c:v>
                </c:pt>
                <c:pt idx="3905" formatCode="General">
                  <c:v>13020.2</c:v>
                </c:pt>
                <c:pt idx="3906" formatCode="General">
                  <c:v>12962.5</c:v>
                </c:pt>
                <c:pt idx="3907" formatCode="General">
                  <c:v>12919.3</c:v>
                </c:pt>
                <c:pt idx="3908" formatCode="General">
                  <c:v>12882</c:v>
                </c:pt>
                <c:pt idx="3909" formatCode="General">
                  <c:v>12830</c:v>
                </c:pt>
                <c:pt idx="3910" formatCode="General">
                  <c:v>12780.3</c:v>
                </c:pt>
                <c:pt idx="3911" formatCode="General">
                  <c:v>12748.1</c:v>
                </c:pt>
                <c:pt idx="3912" formatCode="General">
                  <c:v>12701.2</c:v>
                </c:pt>
                <c:pt idx="3913" formatCode="General">
                  <c:v>12629.7</c:v>
                </c:pt>
                <c:pt idx="3914" formatCode="General">
                  <c:v>12573.9</c:v>
                </c:pt>
                <c:pt idx="3915" formatCode="General">
                  <c:v>12533.9</c:v>
                </c:pt>
                <c:pt idx="3916" formatCode="General">
                  <c:v>12481</c:v>
                </c:pt>
                <c:pt idx="3917" formatCode="General">
                  <c:v>12421.1</c:v>
                </c:pt>
                <c:pt idx="3918" formatCode="General">
                  <c:v>12370.2</c:v>
                </c:pt>
                <c:pt idx="3919" formatCode="General">
                  <c:v>12338.7</c:v>
                </c:pt>
                <c:pt idx="3920" formatCode="General">
                  <c:v>12302.6</c:v>
                </c:pt>
                <c:pt idx="3921" formatCode="General">
                  <c:v>12240.9</c:v>
                </c:pt>
                <c:pt idx="3922" formatCode="General">
                  <c:v>12207.9</c:v>
                </c:pt>
                <c:pt idx="3923" formatCode="General">
                  <c:v>12152.9</c:v>
                </c:pt>
                <c:pt idx="3924" formatCode="General">
                  <c:v>12140</c:v>
                </c:pt>
                <c:pt idx="3925" formatCode="General">
                  <c:v>12140</c:v>
                </c:pt>
                <c:pt idx="3926" formatCode="General">
                  <c:v>12140</c:v>
                </c:pt>
                <c:pt idx="3927" formatCode="General">
                  <c:v>12140</c:v>
                </c:pt>
                <c:pt idx="3928" formatCode="General">
                  <c:v>12140</c:v>
                </c:pt>
                <c:pt idx="3929" formatCode="General">
                  <c:v>12140</c:v>
                </c:pt>
                <c:pt idx="3930" formatCode="General">
                  <c:v>12140</c:v>
                </c:pt>
                <c:pt idx="3931" formatCode="General">
                  <c:v>12140</c:v>
                </c:pt>
                <c:pt idx="3932" formatCode="General">
                  <c:v>12140</c:v>
                </c:pt>
                <c:pt idx="3933" formatCode="General">
                  <c:v>12140</c:v>
                </c:pt>
                <c:pt idx="3934" formatCode="General">
                  <c:v>12140</c:v>
                </c:pt>
                <c:pt idx="3935" formatCode="General">
                  <c:v>12140</c:v>
                </c:pt>
                <c:pt idx="3936" formatCode="General">
                  <c:v>12140</c:v>
                </c:pt>
                <c:pt idx="3937" formatCode="General">
                  <c:v>12140</c:v>
                </c:pt>
                <c:pt idx="3938" formatCode="General">
                  <c:v>12140</c:v>
                </c:pt>
                <c:pt idx="3939" formatCode="General">
                  <c:v>12140</c:v>
                </c:pt>
                <c:pt idx="3940" formatCode="General">
                  <c:v>12140</c:v>
                </c:pt>
                <c:pt idx="3941" formatCode="General">
                  <c:v>12140</c:v>
                </c:pt>
                <c:pt idx="3942" formatCode="General">
                  <c:v>12140</c:v>
                </c:pt>
                <c:pt idx="3943" formatCode="General">
                  <c:v>12140</c:v>
                </c:pt>
                <c:pt idx="3944" formatCode="General">
                  <c:v>12140</c:v>
                </c:pt>
                <c:pt idx="3945" formatCode="General">
                  <c:v>12140</c:v>
                </c:pt>
                <c:pt idx="3946" formatCode="General">
                  <c:v>12140</c:v>
                </c:pt>
                <c:pt idx="3947" formatCode="General">
                  <c:v>12140</c:v>
                </c:pt>
                <c:pt idx="3948" formatCode="General">
                  <c:v>12140</c:v>
                </c:pt>
                <c:pt idx="3949" formatCode="General">
                  <c:v>12140</c:v>
                </c:pt>
                <c:pt idx="3950" formatCode="General">
                  <c:v>12140</c:v>
                </c:pt>
                <c:pt idx="3951" formatCode="General">
                  <c:v>12140</c:v>
                </c:pt>
                <c:pt idx="3952" formatCode="General">
                  <c:v>12140</c:v>
                </c:pt>
                <c:pt idx="3953" formatCode="General">
                  <c:v>12140</c:v>
                </c:pt>
                <c:pt idx="3954" formatCode="General">
                  <c:v>12140</c:v>
                </c:pt>
                <c:pt idx="3955" formatCode="General">
                  <c:v>12140</c:v>
                </c:pt>
                <c:pt idx="3956" formatCode="General">
                  <c:v>12140</c:v>
                </c:pt>
                <c:pt idx="3957" formatCode="General">
                  <c:v>12140</c:v>
                </c:pt>
                <c:pt idx="3958" formatCode="General">
                  <c:v>12140</c:v>
                </c:pt>
                <c:pt idx="3959" formatCode="General">
                  <c:v>12140</c:v>
                </c:pt>
                <c:pt idx="3960" formatCode="General">
                  <c:v>12140</c:v>
                </c:pt>
                <c:pt idx="3961" formatCode="General">
                  <c:v>12140</c:v>
                </c:pt>
                <c:pt idx="3962" formatCode="General">
                  <c:v>12140</c:v>
                </c:pt>
                <c:pt idx="3963" formatCode="General">
                  <c:v>12140</c:v>
                </c:pt>
                <c:pt idx="3964" formatCode="General">
                  <c:v>12140</c:v>
                </c:pt>
                <c:pt idx="3965" formatCode="General">
                  <c:v>12140</c:v>
                </c:pt>
                <c:pt idx="3966" formatCode="General">
                  <c:v>12140</c:v>
                </c:pt>
                <c:pt idx="3967" formatCode="General">
                  <c:v>12140</c:v>
                </c:pt>
                <c:pt idx="3968" formatCode="General">
                  <c:v>12140</c:v>
                </c:pt>
                <c:pt idx="3969" formatCode="General">
                  <c:v>12140</c:v>
                </c:pt>
                <c:pt idx="3970" formatCode="General">
                  <c:v>12140</c:v>
                </c:pt>
                <c:pt idx="3971" formatCode="General">
                  <c:v>12140</c:v>
                </c:pt>
                <c:pt idx="3972" formatCode="General">
                  <c:v>12140</c:v>
                </c:pt>
                <c:pt idx="3973" formatCode="General">
                  <c:v>12140</c:v>
                </c:pt>
                <c:pt idx="3974" formatCode="General">
                  <c:v>12140</c:v>
                </c:pt>
                <c:pt idx="3975" formatCode="General">
                  <c:v>12140</c:v>
                </c:pt>
                <c:pt idx="3976" formatCode="General">
                  <c:v>12140</c:v>
                </c:pt>
                <c:pt idx="3977" formatCode="General">
                  <c:v>12140</c:v>
                </c:pt>
                <c:pt idx="3978" formatCode="General">
                  <c:v>12140</c:v>
                </c:pt>
                <c:pt idx="3979" formatCode="General">
                  <c:v>12140</c:v>
                </c:pt>
                <c:pt idx="3980" formatCode="General">
                  <c:v>12140</c:v>
                </c:pt>
                <c:pt idx="3981" formatCode="General">
                  <c:v>12140</c:v>
                </c:pt>
                <c:pt idx="3982" formatCode="General">
                  <c:v>12140</c:v>
                </c:pt>
                <c:pt idx="3983" formatCode="General">
                  <c:v>12140</c:v>
                </c:pt>
                <c:pt idx="3984" formatCode="General">
                  <c:v>12140</c:v>
                </c:pt>
                <c:pt idx="3985" formatCode="General">
                  <c:v>12140</c:v>
                </c:pt>
                <c:pt idx="3986" formatCode="General">
                  <c:v>12140</c:v>
                </c:pt>
                <c:pt idx="3987" formatCode="General">
                  <c:v>12140</c:v>
                </c:pt>
                <c:pt idx="3988" formatCode="General">
                  <c:v>12140</c:v>
                </c:pt>
                <c:pt idx="3989" formatCode="General">
                  <c:v>12140</c:v>
                </c:pt>
                <c:pt idx="3990" formatCode="General">
                  <c:v>12140</c:v>
                </c:pt>
                <c:pt idx="3991" formatCode="General">
                  <c:v>12140</c:v>
                </c:pt>
                <c:pt idx="3992" formatCode="General">
                  <c:v>12140</c:v>
                </c:pt>
                <c:pt idx="3993" formatCode="General">
                  <c:v>12140</c:v>
                </c:pt>
                <c:pt idx="3994" formatCode="General">
                  <c:v>12140</c:v>
                </c:pt>
                <c:pt idx="3995" formatCode="General">
                  <c:v>12140</c:v>
                </c:pt>
                <c:pt idx="3996" formatCode="General">
                  <c:v>12140</c:v>
                </c:pt>
                <c:pt idx="3997" formatCode="General">
                  <c:v>12140</c:v>
                </c:pt>
                <c:pt idx="3998" formatCode="General">
                  <c:v>12140</c:v>
                </c:pt>
                <c:pt idx="3999" formatCode="General">
                  <c:v>12140</c:v>
                </c:pt>
                <c:pt idx="4000" formatCode="General">
                  <c:v>12140</c:v>
                </c:pt>
                <c:pt idx="4001" formatCode="General">
                  <c:v>12140</c:v>
                </c:pt>
                <c:pt idx="4002" formatCode="General">
                  <c:v>12140</c:v>
                </c:pt>
                <c:pt idx="4003" formatCode="General">
                  <c:v>12140</c:v>
                </c:pt>
                <c:pt idx="4004" formatCode="General">
                  <c:v>12140</c:v>
                </c:pt>
                <c:pt idx="4005" formatCode="General">
                  <c:v>12140</c:v>
                </c:pt>
                <c:pt idx="4006" formatCode="General">
                  <c:v>12140</c:v>
                </c:pt>
                <c:pt idx="4007" formatCode="General">
                  <c:v>12140</c:v>
                </c:pt>
                <c:pt idx="4008" formatCode="General">
                  <c:v>12140</c:v>
                </c:pt>
                <c:pt idx="4009" formatCode="General">
                  <c:v>12140</c:v>
                </c:pt>
                <c:pt idx="4010" formatCode="General">
                  <c:v>12140</c:v>
                </c:pt>
                <c:pt idx="4011" formatCode="General">
                  <c:v>12140</c:v>
                </c:pt>
                <c:pt idx="4012" formatCode="General">
                  <c:v>12140</c:v>
                </c:pt>
                <c:pt idx="4013" formatCode="General">
                  <c:v>12140</c:v>
                </c:pt>
                <c:pt idx="4014" formatCode="General">
                  <c:v>12140</c:v>
                </c:pt>
                <c:pt idx="4015" formatCode="General">
                  <c:v>12140</c:v>
                </c:pt>
                <c:pt idx="4016" formatCode="General">
                  <c:v>12140</c:v>
                </c:pt>
                <c:pt idx="4017" formatCode="General">
                  <c:v>12140</c:v>
                </c:pt>
                <c:pt idx="4018" formatCode="General">
                  <c:v>12140</c:v>
                </c:pt>
                <c:pt idx="4019" formatCode="General">
                  <c:v>12140</c:v>
                </c:pt>
                <c:pt idx="4020" formatCode="General">
                  <c:v>12140</c:v>
                </c:pt>
                <c:pt idx="4021" formatCode="General">
                  <c:v>12140</c:v>
                </c:pt>
                <c:pt idx="4022" formatCode="General">
                  <c:v>12140</c:v>
                </c:pt>
                <c:pt idx="4023" formatCode="General">
                  <c:v>12140</c:v>
                </c:pt>
                <c:pt idx="4024" formatCode="General">
                  <c:v>12140</c:v>
                </c:pt>
                <c:pt idx="4025" formatCode="General">
                  <c:v>12140</c:v>
                </c:pt>
                <c:pt idx="4026" formatCode="General">
                  <c:v>12140</c:v>
                </c:pt>
                <c:pt idx="4027" formatCode="General">
                  <c:v>12140</c:v>
                </c:pt>
                <c:pt idx="4028" formatCode="General">
                  <c:v>12140</c:v>
                </c:pt>
                <c:pt idx="4029" formatCode="General">
                  <c:v>12140</c:v>
                </c:pt>
                <c:pt idx="4030" formatCode="General">
                  <c:v>12140</c:v>
                </c:pt>
                <c:pt idx="4031" formatCode="General">
                  <c:v>12140</c:v>
                </c:pt>
                <c:pt idx="4032" formatCode="General">
                  <c:v>12140</c:v>
                </c:pt>
                <c:pt idx="4033" formatCode="General">
                  <c:v>12140</c:v>
                </c:pt>
                <c:pt idx="4034" formatCode="General">
                  <c:v>12140</c:v>
                </c:pt>
                <c:pt idx="4035" formatCode="General">
                  <c:v>12140</c:v>
                </c:pt>
                <c:pt idx="4036" formatCode="General">
                  <c:v>12140</c:v>
                </c:pt>
                <c:pt idx="4037" formatCode="General">
                  <c:v>12140</c:v>
                </c:pt>
                <c:pt idx="4038" formatCode="General">
                  <c:v>12140</c:v>
                </c:pt>
                <c:pt idx="4039" formatCode="General">
                  <c:v>12140</c:v>
                </c:pt>
                <c:pt idx="4040" formatCode="General">
                  <c:v>12140</c:v>
                </c:pt>
                <c:pt idx="4041" formatCode="General">
                  <c:v>12140</c:v>
                </c:pt>
                <c:pt idx="4042" formatCode="General">
                  <c:v>12140</c:v>
                </c:pt>
                <c:pt idx="4043" formatCode="General">
                  <c:v>12140</c:v>
                </c:pt>
                <c:pt idx="4044" formatCode="General">
                  <c:v>12140</c:v>
                </c:pt>
                <c:pt idx="4045" formatCode="General">
                  <c:v>12140</c:v>
                </c:pt>
                <c:pt idx="4046" formatCode="General">
                  <c:v>12140</c:v>
                </c:pt>
                <c:pt idx="4047" formatCode="General">
                  <c:v>12140</c:v>
                </c:pt>
                <c:pt idx="4048" formatCode="General">
                  <c:v>12140</c:v>
                </c:pt>
                <c:pt idx="4049" formatCode="General">
                  <c:v>12140</c:v>
                </c:pt>
                <c:pt idx="4050" formatCode="General">
                  <c:v>12140</c:v>
                </c:pt>
                <c:pt idx="4051" formatCode="General">
                  <c:v>12140</c:v>
                </c:pt>
                <c:pt idx="4052" formatCode="General">
                  <c:v>12140</c:v>
                </c:pt>
                <c:pt idx="4053" formatCode="General">
                  <c:v>12140</c:v>
                </c:pt>
                <c:pt idx="4054" formatCode="General">
                  <c:v>12140</c:v>
                </c:pt>
                <c:pt idx="4055" formatCode="General">
                  <c:v>12140</c:v>
                </c:pt>
                <c:pt idx="4056" formatCode="General">
                  <c:v>12140</c:v>
                </c:pt>
                <c:pt idx="4057" formatCode="General">
                  <c:v>12140</c:v>
                </c:pt>
                <c:pt idx="4058" formatCode="General">
                  <c:v>12140</c:v>
                </c:pt>
                <c:pt idx="4059" formatCode="General">
                  <c:v>12140</c:v>
                </c:pt>
                <c:pt idx="4060" formatCode="General">
                  <c:v>12140</c:v>
                </c:pt>
                <c:pt idx="4061" formatCode="General">
                  <c:v>12140</c:v>
                </c:pt>
                <c:pt idx="4062" formatCode="General">
                  <c:v>12140</c:v>
                </c:pt>
                <c:pt idx="4063" formatCode="General">
                  <c:v>12140</c:v>
                </c:pt>
                <c:pt idx="4064" formatCode="General">
                  <c:v>12140</c:v>
                </c:pt>
                <c:pt idx="4065" formatCode="General">
                  <c:v>12140</c:v>
                </c:pt>
                <c:pt idx="4066" formatCode="General">
                  <c:v>12140</c:v>
                </c:pt>
                <c:pt idx="4067" formatCode="General">
                  <c:v>12140</c:v>
                </c:pt>
                <c:pt idx="4068" formatCode="General">
                  <c:v>12140</c:v>
                </c:pt>
                <c:pt idx="4069" formatCode="General">
                  <c:v>12140</c:v>
                </c:pt>
                <c:pt idx="4070" formatCode="General">
                  <c:v>12140</c:v>
                </c:pt>
                <c:pt idx="4071" formatCode="General">
                  <c:v>12140</c:v>
                </c:pt>
                <c:pt idx="4072" formatCode="General">
                  <c:v>12140</c:v>
                </c:pt>
                <c:pt idx="4073" formatCode="General">
                  <c:v>12140</c:v>
                </c:pt>
                <c:pt idx="4074" formatCode="General">
                  <c:v>12140</c:v>
                </c:pt>
                <c:pt idx="4075" formatCode="General">
                  <c:v>12140</c:v>
                </c:pt>
                <c:pt idx="4076" formatCode="General">
                  <c:v>12140</c:v>
                </c:pt>
                <c:pt idx="4077" formatCode="General">
                  <c:v>12140</c:v>
                </c:pt>
                <c:pt idx="4078" formatCode="General">
                  <c:v>12140</c:v>
                </c:pt>
                <c:pt idx="4079" formatCode="General">
                  <c:v>12140</c:v>
                </c:pt>
                <c:pt idx="4080" formatCode="General">
                  <c:v>12140</c:v>
                </c:pt>
                <c:pt idx="4081" formatCode="General">
                  <c:v>12140</c:v>
                </c:pt>
                <c:pt idx="4082" formatCode="General">
                  <c:v>12140</c:v>
                </c:pt>
                <c:pt idx="4083" formatCode="General">
                  <c:v>12140</c:v>
                </c:pt>
                <c:pt idx="4084" formatCode="General">
                  <c:v>12140</c:v>
                </c:pt>
                <c:pt idx="4085" formatCode="General">
                  <c:v>12140</c:v>
                </c:pt>
                <c:pt idx="4086" formatCode="General">
                  <c:v>12140</c:v>
                </c:pt>
                <c:pt idx="4087" formatCode="General">
                  <c:v>12140</c:v>
                </c:pt>
                <c:pt idx="4088" formatCode="General">
                  <c:v>12140</c:v>
                </c:pt>
                <c:pt idx="4089" formatCode="General">
                  <c:v>12140</c:v>
                </c:pt>
                <c:pt idx="4090" formatCode="General">
                  <c:v>12140</c:v>
                </c:pt>
                <c:pt idx="4091" formatCode="General">
                  <c:v>12140</c:v>
                </c:pt>
                <c:pt idx="4092" formatCode="General">
                  <c:v>12140</c:v>
                </c:pt>
                <c:pt idx="4093" formatCode="General">
                  <c:v>12140</c:v>
                </c:pt>
                <c:pt idx="4094" formatCode="General">
                  <c:v>12140</c:v>
                </c:pt>
                <c:pt idx="4095" formatCode="General">
                  <c:v>12140</c:v>
                </c:pt>
                <c:pt idx="4096" formatCode="General">
                  <c:v>12140</c:v>
                </c:pt>
                <c:pt idx="4097" formatCode="General">
                  <c:v>12140</c:v>
                </c:pt>
                <c:pt idx="4098" formatCode="General">
                  <c:v>12140</c:v>
                </c:pt>
                <c:pt idx="4099" formatCode="General">
                  <c:v>12140</c:v>
                </c:pt>
                <c:pt idx="4100" formatCode="General">
                  <c:v>12140</c:v>
                </c:pt>
                <c:pt idx="4101" formatCode="General">
                  <c:v>12140</c:v>
                </c:pt>
                <c:pt idx="4102" formatCode="General">
                  <c:v>12140</c:v>
                </c:pt>
                <c:pt idx="4103" formatCode="General">
                  <c:v>12140</c:v>
                </c:pt>
                <c:pt idx="4104" formatCode="General">
                  <c:v>12140</c:v>
                </c:pt>
                <c:pt idx="4105" formatCode="General">
                  <c:v>12140</c:v>
                </c:pt>
                <c:pt idx="4106" formatCode="General">
                  <c:v>12140</c:v>
                </c:pt>
                <c:pt idx="4107" formatCode="General">
                  <c:v>12140</c:v>
                </c:pt>
                <c:pt idx="4108" formatCode="General">
                  <c:v>12140</c:v>
                </c:pt>
                <c:pt idx="4109" formatCode="General">
                  <c:v>12140</c:v>
                </c:pt>
                <c:pt idx="4110" formatCode="General">
                  <c:v>12140</c:v>
                </c:pt>
                <c:pt idx="4111" formatCode="General">
                  <c:v>12140</c:v>
                </c:pt>
                <c:pt idx="4112" formatCode="General">
                  <c:v>12140</c:v>
                </c:pt>
                <c:pt idx="4113" formatCode="General">
                  <c:v>12140</c:v>
                </c:pt>
                <c:pt idx="4114" formatCode="General">
                  <c:v>12140</c:v>
                </c:pt>
                <c:pt idx="4115" formatCode="General">
                  <c:v>12140</c:v>
                </c:pt>
                <c:pt idx="4116" formatCode="General">
                  <c:v>12140</c:v>
                </c:pt>
                <c:pt idx="4117" formatCode="General">
                  <c:v>12140</c:v>
                </c:pt>
                <c:pt idx="4118" formatCode="General">
                  <c:v>12140</c:v>
                </c:pt>
                <c:pt idx="4119" formatCode="General">
                  <c:v>12140</c:v>
                </c:pt>
                <c:pt idx="4120" formatCode="General">
                  <c:v>12140</c:v>
                </c:pt>
                <c:pt idx="4121" formatCode="General">
                  <c:v>12139.9</c:v>
                </c:pt>
                <c:pt idx="4122" formatCode="General">
                  <c:v>12121.2</c:v>
                </c:pt>
                <c:pt idx="4123" formatCode="General">
                  <c:v>12096.5</c:v>
                </c:pt>
                <c:pt idx="4124" formatCode="General">
                  <c:v>12073.7</c:v>
                </c:pt>
                <c:pt idx="4125" formatCode="General">
                  <c:v>12050.7</c:v>
                </c:pt>
                <c:pt idx="4126" formatCode="General">
                  <c:v>12019.9</c:v>
                </c:pt>
                <c:pt idx="4127" formatCode="General">
                  <c:v>11969.7</c:v>
                </c:pt>
                <c:pt idx="4128" formatCode="General">
                  <c:v>11942.3</c:v>
                </c:pt>
                <c:pt idx="4129" formatCode="General">
                  <c:v>11917.7</c:v>
                </c:pt>
                <c:pt idx="4130" formatCode="General">
                  <c:v>11894.8</c:v>
                </c:pt>
                <c:pt idx="4131" formatCode="General">
                  <c:v>11862.2</c:v>
                </c:pt>
                <c:pt idx="4132" formatCode="General">
                  <c:v>11834.4</c:v>
                </c:pt>
                <c:pt idx="4133" formatCode="General">
                  <c:v>11811.7</c:v>
                </c:pt>
                <c:pt idx="4134" formatCode="General">
                  <c:v>11792.7</c:v>
                </c:pt>
                <c:pt idx="4135" formatCode="General">
                  <c:v>11759.9</c:v>
                </c:pt>
                <c:pt idx="4136" formatCode="General">
                  <c:v>11734.8</c:v>
                </c:pt>
                <c:pt idx="4137" formatCode="General">
                  <c:v>11714.9</c:v>
                </c:pt>
                <c:pt idx="4138" formatCode="General">
                  <c:v>11684.2</c:v>
                </c:pt>
                <c:pt idx="4139" formatCode="General">
                  <c:v>11656.4</c:v>
                </c:pt>
                <c:pt idx="4140" formatCode="General">
                  <c:v>11628.9</c:v>
                </c:pt>
                <c:pt idx="4141" formatCode="General">
                  <c:v>11604.7</c:v>
                </c:pt>
                <c:pt idx="4142" formatCode="General">
                  <c:v>11570.6</c:v>
                </c:pt>
                <c:pt idx="4143" formatCode="General">
                  <c:v>11537.1</c:v>
                </c:pt>
                <c:pt idx="4144" formatCode="General">
                  <c:v>11510.5</c:v>
                </c:pt>
                <c:pt idx="4145" formatCode="General">
                  <c:v>11491.7</c:v>
                </c:pt>
                <c:pt idx="4146" formatCode="General">
                  <c:v>11467.5</c:v>
                </c:pt>
                <c:pt idx="4147" formatCode="General">
                  <c:v>11441</c:v>
                </c:pt>
                <c:pt idx="4148" formatCode="General">
                  <c:v>11412.7</c:v>
                </c:pt>
                <c:pt idx="4149" formatCode="General">
                  <c:v>11391.9</c:v>
                </c:pt>
                <c:pt idx="4150" formatCode="General">
                  <c:v>11366.9</c:v>
                </c:pt>
                <c:pt idx="4151" formatCode="General">
                  <c:v>11339.2</c:v>
                </c:pt>
                <c:pt idx="4152" formatCode="General">
                  <c:v>11317.8</c:v>
                </c:pt>
                <c:pt idx="4153" formatCode="General">
                  <c:v>11293.2</c:v>
                </c:pt>
                <c:pt idx="4154" formatCode="General">
                  <c:v>11266.2</c:v>
                </c:pt>
                <c:pt idx="4155" formatCode="General">
                  <c:v>11240.1</c:v>
                </c:pt>
                <c:pt idx="4156" formatCode="General">
                  <c:v>11216.2</c:v>
                </c:pt>
                <c:pt idx="4157" formatCode="General">
                  <c:v>11182.7</c:v>
                </c:pt>
                <c:pt idx="4158" formatCode="General">
                  <c:v>11160.3</c:v>
                </c:pt>
                <c:pt idx="4159" formatCode="General">
                  <c:v>11120.6</c:v>
                </c:pt>
                <c:pt idx="4160" formatCode="General">
                  <c:v>11096.7</c:v>
                </c:pt>
                <c:pt idx="4161" formatCode="General">
                  <c:v>11072.8</c:v>
                </c:pt>
                <c:pt idx="4162" formatCode="General">
                  <c:v>11043.4</c:v>
                </c:pt>
                <c:pt idx="4163" formatCode="General">
                  <c:v>11021.8</c:v>
                </c:pt>
                <c:pt idx="4164" formatCode="General">
                  <c:v>11001.9</c:v>
                </c:pt>
                <c:pt idx="4165" formatCode="General">
                  <c:v>10973.5</c:v>
                </c:pt>
                <c:pt idx="4166" formatCode="General">
                  <c:v>10956.7</c:v>
                </c:pt>
                <c:pt idx="4167" formatCode="General">
                  <c:v>10927.9</c:v>
                </c:pt>
                <c:pt idx="4168" formatCode="General">
                  <c:v>10898.5</c:v>
                </c:pt>
                <c:pt idx="4169" formatCode="General">
                  <c:v>10871</c:v>
                </c:pt>
                <c:pt idx="4170" formatCode="General">
                  <c:v>10846.2</c:v>
                </c:pt>
                <c:pt idx="4171" formatCode="General">
                  <c:v>10818.3</c:v>
                </c:pt>
                <c:pt idx="4172" formatCode="General">
                  <c:v>10787.8</c:v>
                </c:pt>
                <c:pt idx="4173" formatCode="General">
                  <c:v>10764.6</c:v>
                </c:pt>
                <c:pt idx="4174" formatCode="General">
                  <c:v>10742.2</c:v>
                </c:pt>
                <c:pt idx="4175" formatCode="General">
                  <c:v>10716.1</c:v>
                </c:pt>
                <c:pt idx="4176" formatCode="General">
                  <c:v>10688.4</c:v>
                </c:pt>
                <c:pt idx="4177" formatCode="General">
                  <c:v>10667.3</c:v>
                </c:pt>
                <c:pt idx="4178" formatCode="General">
                  <c:v>10639.3</c:v>
                </c:pt>
                <c:pt idx="4179" formatCode="General">
                  <c:v>10613.4</c:v>
                </c:pt>
                <c:pt idx="4180" formatCode="General">
                  <c:v>10583.8</c:v>
                </c:pt>
                <c:pt idx="4181" formatCode="General">
                  <c:v>10553.3</c:v>
                </c:pt>
                <c:pt idx="4182" formatCode="General">
                  <c:v>10534.6</c:v>
                </c:pt>
                <c:pt idx="4183" formatCode="General">
                  <c:v>10498.9</c:v>
                </c:pt>
                <c:pt idx="4184" formatCode="General">
                  <c:v>10466.4</c:v>
                </c:pt>
                <c:pt idx="4185" formatCode="General">
                  <c:v>10440.200000000003</c:v>
                </c:pt>
                <c:pt idx="4186" formatCode="General">
                  <c:v>10413.299999999997</c:v>
                </c:pt>
                <c:pt idx="4187" formatCode="General">
                  <c:v>10387.700000000003</c:v>
                </c:pt>
                <c:pt idx="4188" formatCode="General">
                  <c:v>10361.700000000003</c:v>
                </c:pt>
                <c:pt idx="4189" formatCode="General">
                  <c:v>10326.4</c:v>
                </c:pt>
                <c:pt idx="4190" formatCode="General">
                  <c:v>10294.799999999997</c:v>
                </c:pt>
                <c:pt idx="4191" formatCode="General">
                  <c:v>10273.799999999997</c:v>
                </c:pt>
                <c:pt idx="4192" formatCode="General">
                  <c:v>10251.700000000003</c:v>
                </c:pt>
                <c:pt idx="4193" formatCode="General">
                  <c:v>10222.6</c:v>
                </c:pt>
                <c:pt idx="4194" formatCode="General">
                  <c:v>10196.9</c:v>
                </c:pt>
                <c:pt idx="4195" formatCode="General">
                  <c:v>10165.4</c:v>
                </c:pt>
                <c:pt idx="4196" formatCode="General">
                  <c:v>10137.299999999997</c:v>
                </c:pt>
                <c:pt idx="4197" formatCode="General">
                  <c:v>10117.4</c:v>
                </c:pt>
                <c:pt idx="4198" formatCode="General">
                  <c:v>10095.6</c:v>
                </c:pt>
                <c:pt idx="4199" formatCode="General">
                  <c:v>10062.5</c:v>
                </c:pt>
                <c:pt idx="4200" formatCode="General">
                  <c:v>10040.299999999997</c:v>
                </c:pt>
                <c:pt idx="4201" formatCode="General">
                  <c:v>10023.700000000003</c:v>
                </c:pt>
                <c:pt idx="4202" formatCode="General">
                  <c:v>9993.4499999999989</c:v>
                </c:pt>
                <c:pt idx="4203" formatCode="General">
                  <c:v>9966.43</c:v>
                </c:pt>
                <c:pt idx="4204" formatCode="General">
                  <c:v>9935.369999999999</c:v>
                </c:pt>
                <c:pt idx="4205" formatCode="General">
                  <c:v>9900.82</c:v>
                </c:pt>
                <c:pt idx="4206" formatCode="General">
                  <c:v>9872.7800000000007</c:v>
                </c:pt>
                <c:pt idx="4207" formatCode="General">
                  <c:v>9853.7400000000016</c:v>
                </c:pt>
                <c:pt idx="4208" formatCode="General">
                  <c:v>9835.1200000000008</c:v>
                </c:pt>
                <c:pt idx="4209" formatCode="General">
                  <c:v>9812</c:v>
                </c:pt>
                <c:pt idx="4210" formatCode="General">
                  <c:v>9783.2000000000007</c:v>
                </c:pt>
                <c:pt idx="4211" formatCode="General">
                  <c:v>9763.58</c:v>
                </c:pt>
                <c:pt idx="4212" formatCode="General">
                  <c:v>9732.869999999999</c:v>
                </c:pt>
                <c:pt idx="4213" formatCode="General">
                  <c:v>9701.32</c:v>
                </c:pt>
                <c:pt idx="4214" formatCode="General">
                  <c:v>9669.4499999999989</c:v>
                </c:pt>
                <c:pt idx="4215" formatCode="General">
                  <c:v>9648.19</c:v>
                </c:pt>
                <c:pt idx="4216" formatCode="General">
                  <c:v>9619.7900000000009</c:v>
                </c:pt>
                <c:pt idx="4217" formatCode="General">
                  <c:v>9597.44</c:v>
                </c:pt>
                <c:pt idx="4218" formatCode="General">
                  <c:v>9568.94</c:v>
                </c:pt>
                <c:pt idx="4219" formatCode="General">
                  <c:v>9537.84</c:v>
                </c:pt>
                <c:pt idx="4220" formatCode="General">
                  <c:v>9507.27</c:v>
                </c:pt>
                <c:pt idx="4221" formatCode="General">
                  <c:v>9477.9599999999955</c:v>
                </c:pt>
                <c:pt idx="4222" formatCode="General">
                  <c:v>9452.76</c:v>
                </c:pt>
                <c:pt idx="4223" formatCode="General">
                  <c:v>9407.65</c:v>
                </c:pt>
                <c:pt idx="4224" formatCode="General">
                  <c:v>9383.3599999999988</c:v>
                </c:pt>
                <c:pt idx="4225" formatCode="General">
                  <c:v>9361.2000000000007</c:v>
                </c:pt>
                <c:pt idx="4226" formatCode="General">
                  <c:v>9338.32</c:v>
                </c:pt>
                <c:pt idx="4227" formatCode="General">
                  <c:v>9312.34</c:v>
                </c:pt>
                <c:pt idx="4228" formatCode="General">
                  <c:v>9285.69</c:v>
                </c:pt>
                <c:pt idx="4229" formatCode="General">
                  <c:v>9262.41</c:v>
                </c:pt>
                <c:pt idx="4230" formatCode="General">
                  <c:v>9236.89</c:v>
                </c:pt>
                <c:pt idx="4231" formatCode="General">
                  <c:v>9215.5</c:v>
                </c:pt>
                <c:pt idx="4232" formatCode="General">
                  <c:v>9191.98</c:v>
                </c:pt>
                <c:pt idx="4233" formatCode="General">
                  <c:v>9163.83</c:v>
                </c:pt>
                <c:pt idx="4234" formatCode="General">
                  <c:v>9132.51</c:v>
                </c:pt>
                <c:pt idx="4235" formatCode="General">
                  <c:v>9097.9699999999957</c:v>
                </c:pt>
                <c:pt idx="4236" formatCode="General">
                  <c:v>9067.31</c:v>
                </c:pt>
                <c:pt idx="4237" formatCode="General">
                  <c:v>9049.68</c:v>
                </c:pt>
                <c:pt idx="4238" formatCode="General">
                  <c:v>9030.41</c:v>
                </c:pt>
                <c:pt idx="4239" formatCode="General">
                  <c:v>9002.07</c:v>
                </c:pt>
                <c:pt idx="4240" formatCode="General">
                  <c:v>8973.0300000000007</c:v>
                </c:pt>
                <c:pt idx="4241" formatCode="General">
                  <c:v>8950.7000000000007</c:v>
                </c:pt>
                <c:pt idx="4242" formatCode="General">
                  <c:v>8910.76</c:v>
                </c:pt>
                <c:pt idx="4243" formatCode="General">
                  <c:v>8876.89</c:v>
                </c:pt>
                <c:pt idx="4244" formatCode="General">
                  <c:v>8847.98</c:v>
                </c:pt>
                <c:pt idx="4245" formatCode="General">
                  <c:v>8815.67</c:v>
                </c:pt>
                <c:pt idx="4246" formatCode="General">
                  <c:v>8788.27</c:v>
                </c:pt>
                <c:pt idx="4247" formatCode="General">
                  <c:v>8757.4499999999989</c:v>
                </c:pt>
                <c:pt idx="4248" formatCode="General">
                  <c:v>8731.11</c:v>
                </c:pt>
                <c:pt idx="4249" formatCode="General">
                  <c:v>8704.2900000000009</c:v>
                </c:pt>
                <c:pt idx="4250" formatCode="General">
                  <c:v>8654.75</c:v>
                </c:pt>
                <c:pt idx="4251" formatCode="General">
                  <c:v>8622.7800000000007</c:v>
                </c:pt>
                <c:pt idx="4252" formatCode="General">
                  <c:v>8601.51</c:v>
                </c:pt>
                <c:pt idx="4253" formatCode="General">
                  <c:v>8570.7199999999975</c:v>
                </c:pt>
                <c:pt idx="4254" formatCode="General">
                  <c:v>8544.76</c:v>
                </c:pt>
                <c:pt idx="4255" formatCode="General">
                  <c:v>8521.369999999999</c:v>
                </c:pt>
                <c:pt idx="4256" formatCode="General">
                  <c:v>8496.81</c:v>
                </c:pt>
                <c:pt idx="4257" formatCode="General">
                  <c:v>8471.67</c:v>
                </c:pt>
                <c:pt idx="4258" formatCode="General">
                  <c:v>8450.94</c:v>
                </c:pt>
                <c:pt idx="4259" formatCode="General">
                  <c:v>8428.8599999999988</c:v>
                </c:pt>
                <c:pt idx="4260" formatCode="General">
                  <c:v>8403.8799999999956</c:v>
                </c:pt>
                <c:pt idx="4261" formatCode="General">
                  <c:v>8375</c:v>
                </c:pt>
                <c:pt idx="4262" formatCode="General">
                  <c:v>8339.4699999999957</c:v>
                </c:pt>
                <c:pt idx="4263" formatCode="General">
                  <c:v>8319.25</c:v>
                </c:pt>
                <c:pt idx="4264" formatCode="General">
                  <c:v>8295.84</c:v>
                </c:pt>
                <c:pt idx="4265" formatCode="General">
                  <c:v>8263.27</c:v>
                </c:pt>
                <c:pt idx="4266" formatCode="General">
                  <c:v>8216.59</c:v>
                </c:pt>
                <c:pt idx="4267" formatCode="General">
                  <c:v>8194.4</c:v>
                </c:pt>
                <c:pt idx="4268" formatCode="General">
                  <c:v>8172.8600000000006</c:v>
                </c:pt>
                <c:pt idx="4269" formatCode="General">
                  <c:v>8145.38</c:v>
                </c:pt>
                <c:pt idx="4270" formatCode="General">
                  <c:v>8123.44</c:v>
                </c:pt>
                <c:pt idx="4271" formatCode="General">
                  <c:v>8098.1</c:v>
                </c:pt>
                <c:pt idx="4272" formatCode="General">
                  <c:v>8073.78</c:v>
                </c:pt>
                <c:pt idx="4273" formatCode="General">
                  <c:v>8043.71</c:v>
                </c:pt>
                <c:pt idx="4274" formatCode="General">
                  <c:v>8016.02</c:v>
                </c:pt>
                <c:pt idx="4275" formatCode="General">
                  <c:v>7990.89</c:v>
                </c:pt>
                <c:pt idx="4276" formatCode="General">
                  <c:v>7965.7699999999995</c:v>
                </c:pt>
                <c:pt idx="4277" formatCode="General">
                  <c:v>7931.1600000000008</c:v>
                </c:pt>
                <c:pt idx="4278" formatCode="General">
                  <c:v>7910.17</c:v>
                </c:pt>
                <c:pt idx="4279" formatCode="General">
                  <c:v>7878.01</c:v>
                </c:pt>
                <c:pt idx="4280" formatCode="General">
                  <c:v>7853.3200000000006</c:v>
                </c:pt>
                <c:pt idx="4281" formatCode="General">
                  <c:v>7827.71</c:v>
                </c:pt>
                <c:pt idx="4282" formatCode="General">
                  <c:v>7802.6200000000008</c:v>
                </c:pt>
                <c:pt idx="4283" formatCode="General">
                  <c:v>7775.45</c:v>
                </c:pt>
                <c:pt idx="4284" formatCode="General">
                  <c:v>7759.1200000000008</c:v>
                </c:pt>
                <c:pt idx="4285" formatCode="General">
                  <c:v>7726.6100000000006</c:v>
                </c:pt>
                <c:pt idx="4286" formatCode="General">
                  <c:v>7696.9299999999994</c:v>
                </c:pt>
                <c:pt idx="4287" formatCode="General">
                  <c:v>7661.38</c:v>
                </c:pt>
                <c:pt idx="4288" formatCode="General">
                  <c:v>7637.18</c:v>
                </c:pt>
                <c:pt idx="4289" formatCode="General">
                  <c:v>7618.24</c:v>
                </c:pt>
                <c:pt idx="4290" formatCode="General">
                  <c:v>7597.58</c:v>
                </c:pt>
                <c:pt idx="4291" formatCode="General">
                  <c:v>7581.37</c:v>
                </c:pt>
                <c:pt idx="4292" formatCode="General">
                  <c:v>7547.39</c:v>
                </c:pt>
                <c:pt idx="4293" formatCode="General">
                  <c:v>7526.7</c:v>
                </c:pt>
                <c:pt idx="4294" formatCode="General">
                  <c:v>7504.55</c:v>
                </c:pt>
                <c:pt idx="4295" formatCode="General">
                  <c:v>7484.05</c:v>
                </c:pt>
                <c:pt idx="4296" formatCode="General">
                  <c:v>7466.18</c:v>
                </c:pt>
                <c:pt idx="4297" formatCode="General">
                  <c:v>7434.76</c:v>
                </c:pt>
                <c:pt idx="4298" formatCode="General">
                  <c:v>7397.37</c:v>
                </c:pt>
                <c:pt idx="4299" formatCode="General">
                  <c:v>7366.4</c:v>
                </c:pt>
                <c:pt idx="4300" formatCode="General">
                  <c:v>7341.81</c:v>
                </c:pt>
                <c:pt idx="4301" formatCode="General">
                  <c:v>7320.34</c:v>
                </c:pt>
                <c:pt idx="4302" formatCode="General">
                  <c:v>7292.26</c:v>
                </c:pt>
                <c:pt idx="4303" formatCode="General">
                  <c:v>7273.68</c:v>
                </c:pt>
                <c:pt idx="4304" formatCode="General">
                  <c:v>7249.8</c:v>
                </c:pt>
                <c:pt idx="4305" formatCode="General">
                  <c:v>7227.6200000000008</c:v>
                </c:pt>
                <c:pt idx="4306" formatCode="General">
                  <c:v>7209.23</c:v>
                </c:pt>
                <c:pt idx="4307" formatCode="General">
                  <c:v>7177.52</c:v>
                </c:pt>
                <c:pt idx="4308" formatCode="General">
                  <c:v>7136.78</c:v>
                </c:pt>
                <c:pt idx="4309" formatCode="General">
                  <c:v>7111.83</c:v>
                </c:pt>
                <c:pt idx="4310" formatCode="General">
                  <c:v>7084.9299999999994</c:v>
                </c:pt>
                <c:pt idx="4311" formatCode="General">
                  <c:v>7064.59</c:v>
                </c:pt>
                <c:pt idx="4312" formatCode="General">
                  <c:v>7035.8200000000006</c:v>
                </c:pt>
                <c:pt idx="4313" formatCode="General">
                  <c:v>7013.07</c:v>
                </c:pt>
                <c:pt idx="4314" formatCode="General">
                  <c:v>6997.87</c:v>
                </c:pt>
                <c:pt idx="4315" formatCode="General">
                  <c:v>6979.13</c:v>
                </c:pt>
                <c:pt idx="4316" formatCode="General">
                  <c:v>6955.37</c:v>
                </c:pt>
                <c:pt idx="4317" formatCode="General">
                  <c:v>6930.38</c:v>
                </c:pt>
                <c:pt idx="4318" formatCode="General">
                  <c:v>6904.38</c:v>
                </c:pt>
                <c:pt idx="4319" formatCode="General">
                  <c:v>6883.2</c:v>
                </c:pt>
                <c:pt idx="4320" formatCode="General">
                  <c:v>6883.2</c:v>
                </c:pt>
                <c:pt idx="4321" formatCode="General">
                  <c:v>6883.2</c:v>
                </c:pt>
                <c:pt idx="4322" formatCode="General">
                  <c:v>6883.2</c:v>
                </c:pt>
                <c:pt idx="4323" formatCode="General">
                  <c:v>6883.2</c:v>
                </c:pt>
                <c:pt idx="4324" formatCode="General">
                  <c:v>6883.2</c:v>
                </c:pt>
                <c:pt idx="4325" formatCode="General">
                  <c:v>6883.2</c:v>
                </c:pt>
                <c:pt idx="4326" formatCode="General">
                  <c:v>6883.2</c:v>
                </c:pt>
                <c:pt idx="4327" formatCode="General">
                  <c:v>6883.2</c:v>
                </c:pt>
                <c:pt idx="4328" formatCode="General">
                  <c:v>6883.2</c:v>
                </c:pt>
                <c:pt idx="4329" formatCode="General">
                  <c:v>6883.2</c:v>
                </c:pt>
                <c:pt idx="4330" formatCode="General">
                  <c:v>6883.2</c:v>
                </c:pt>
                <c:pt idx="4331" formatCode="General">
                  <c:v>6883.2</c:v>
                </c:pt>
                <c:pt idx="4332" formatCode="General">
                  <c:v>6883.2</c:v>
                </c:pt>
                <c:pt idx="4333" formatCode="General">
                  <c:v>6883.2</c:v>
                </c:pt>
                <c:pt idx="4334" formatCode="General">
                  <c:v>6883.2</c:v>
                </c:pt>
                <c:pt idx="4335" formatCode="General">
                  <c:v>6883.2</c:v>
                </c:pt>
                <c:pt idx="4336" formatCode="General">
                  <c:v>6883.2</c:v>
                </c:pt>
                <c:pt idx="4337" formatCode="General">
                  <c:v>6883.2</c:v>
                </c:pt>
                <c:pt idx="4338" formatCode="General">
                  <c:v>6883.2</c:v>
                </c:pt>
                <c:pt idx="4339" formatCode="General">
                  <c:v>6883.2</c:v>
                </c:pt>
                <c:pt idx="4340" formatCode="General">
                  <c:v>6883.2</c:v>
                </c:pt>
                <c:pt idx="4341" formatCode="General">
                  <c:v>6883.2</c:v>
                </c:pt>
                <c:pt idx="4342" formatCode="General">
                  <c:v>6883.2</c:v>
                </c:pt>
                <c:pt idx="4343" formatCode="General">
                  <c:v>6883.2</c:v>
                </c:pt>
                <c:pt idx="4344" formatCode="General">
                  <c:v>6883.2</c:v>
                </c:pt>
                <c:pt idx="4345" formatCode="General">
                  <c:v>6883.2</c:v>
                </c:pt>
                <c:pt idx="4346" formatCode="General">
                  <c:v>6883.2</c:v>
                </c:pt>
                <c:pt idx="4347" formatCode="General">
                  <c:v>6883.2</c:v>
                </c:pt>
                <c:pt idx="4348" formatCode="General">
                  <c:v>6883.2</c:v>
                </c:pt>
                <c:pt idx="4349" formatCode="General">
                  <c:v>6883.2</c:v>
                </c:pt>
                <c:pt idx="4350" formatCode="General">
                  <c:v>6883.2</c:v>
                </c:pt>
                <c:pt idx="4351" formatCode="General">
                  <c:v>6883.2</c:v>
                </c:pt>
                <c:pt idx="4352" formatCode="General">
                  <c:v>6883.2</c:v>
                </c:pt>
                <c:pt idx="4353" formatCode="General">
                  <c:v>6883.2</c:v>
                </c:pt>
                <c:pt idx="4354" formatCode="General">
                  <c:v>6883.2</c:v>
                </c:pt>
                <c:pt idx="4355" formatCode="General">
                  <c:v>6883.2</c:v>
                </c:pt>
                <c:pt idx="4356" formatCode="General">
                  <c:v>6883.2</c:v>
                </c:pt>
                <c:pt idx="4357" formatCode="General">
                  <c:v>6883.2</c:v>
                </c:pt>
                <c:pt idx="4358" formatCode="General">
                  <c:v>6883.2</c:v>
                </c:pt>
                <c:pt idx="4359" formatCode="General">
                  <c:v>6883.2</c:v>
                </c:pt>
                <c:pt idx="4360" formatCode="General">
                  <c:v>6883.2</c:v>
                </c:pt>
                <c:pt idx="4361" formatCode="General">
                  <c:v>6883.2</c:v>
                </c:pt>
                <c:pt idx="4362" formatCode="General">
                  <c:v>6883.2</c:v>
                </c:pt>
                <c:pt idx="4363" formatCode="General">
                  <c:v>6883.2</c:v>
                </c:pt>
                <c:pt idx="4364" formatCode="General">
                  <c:v>6883.2</c:v>
                </c:pt>
                <c:pt idx="4365" formatCode="General">
                  <c:v>6883.2</c:v>
                </c:pt>
                <c:pt idx="4366" formatCode="General">
                  <c:v>6883.2</c:v>
                </c:pt>
                <c:pt idx="4367" formatCode="General">
                  <c:v>6883.2</c:v>
                </c:pt>
                <c:pt idx="4368" formatCode="General">
                  <c:v>6883.2</c:v>
                </c:pt>
                <c:pt idx="4369" formatCode="General">
                  <c:v>6883.2</c:v>
                </c:pt>
                <c:pt idx="4370" formatCode="General">
                  <c:v>6883.2</c:v>
                </c:pt>
                <c:pt idx="4371" formatCode="General">
                  <c:v>6883.2</c:v>
                </c:pt>
                <c:pt idx="4372" formatCode="General">
                  <c:v>6883.2</c:v>
                </c:pt>
                <c:pt idx="4373" formatCode="General">
                  <c:v>6883.2</c:v>
                </c:pt>
                <c:pt idx="4374" formatCode="General">
                  <c:v>6883.2</c:v>
                </c:pt>
                <c:pt idx="4375" formatCode="General">
                  <c:v>6883.2</c:v>
                </c:pt>
                <c:pt idx="4376" formatCode="General">
                  <c:v>6883.2</c:v>
                </c:pt>
                <c:pt idx="4377" formatCode="General">
                  <c:v>6883.2</c:v>
                </c:pt>
                <c:pt idx="4378" formatCode="General">
                  <c:v>6883.2</c:v>
                </c:pt>
                <c:pt idx="4379" formatCode="General">
                  <c:v>6883.2</c:v>
                </c:pt>
                <c:pt idx="4380" formatCode="General">
                  <c:v>6883.2</c:v>
                </c:pt>
                <c:pt idx="4381" formatCode="General">
                  <c:v>6883.2</c:v>
                </c:pt>
                <c:pt idx="4382" formatCode="General">
                  <c:v>6883.2</c:v>
                </c:pt>
                <c:pt idx="4383" formatCode="General">
                  <c:v>6883.2</c:v>
                </c:pt>
                <c:pt idx="4384" formatCode="General">
                  <c:v>6883.2</c:v>
                </c:pt>
                <c:pt idx="4385" formatCode="General">
                  <c:v>6883.2</c:v>
                </c:pt>
                <c:pt idx="4386" formatCode="General">
                  <c:v>6883.2</c:v>
                </c:pt>
                <c:pt idx="4387" formatCode="General">
                  <c:v>6883.2</c:v>
                </c:pt>
                <c:pt idx="4388" formatCode="General">
                  <c:v>6883.2</c:v>
                </c:pt>
                <c:pt idx="4389" formatCode="General">
                  <c:v>6883.2</c:v>
                </c:pt>
                <c:pt idx="4390" formatCode="General">
                  <c:v>6883.2</c:v>
                </c:pt>
                <c:pt idx="4391" formatCode="General">
                  <c:v>6883.2</c:v>
                </c:pt>
                <c:pt idx="4392" formatCode="General">
                  <c:v>6883.2</c:v>
                </c:pt>
                <c:pt idx="4393" formatCode="General">
                  <c:v>6883.2</c:v>
                </c:pt>
                <c:pt idx="4394" formatCode="General">
                  <c:v>6883.2</c:v>
                </c:pt>
                <c:pt idx="4395" formatCode="General">
                  <c:v>6883.2</c:v>
                </c:pt>
                <c:pt idx="4396" formatCode="General">
                  <c:v>6883.2</c:v>
                </c:pt>
                <c:pt idx="4397" formatCode="General">
                  <c:v>6883.2</c:v>
                </c:pt>
                <c:pt idx="4398" formatCode="General">
                  <c:v>6883.2</c:v>
                </c:pt>
                <c:pt idx="4399" formatCode="General">
                  <c:v>6883.2</c:v>
                </c:pt>
                <c:pt idx="4400" formatCode="General">
                  <c:v>6883.2</c:v>
                </c:pt>
                <c:pt idx="4401" formatCode="General">
                  <c:v>6883.2</c:v>
                </c:pt>
                <c:pt idx="4402" formatCode="General">
                  <c:v>6883.2</c:v>
                </c:pt>
                <c:pt idx="4403" formatCode="General">
                  <c:v>6883.2</c:v>
                </c:pt>
                <c:pt idx="4404" formatCode="General">
                  <c:v>6883.2</c:v>
                </c:pt>
                <c:pt idx="4405" formatCode="General">
                  <c:v>6883.2</c:v>
                </c:pt>
                <c:pt idx="4406" formatCode="General">
                  <c:v>6883.2</c:v>
                </c:pt>
                <c:pt idx="4407" formatCode="General">
                  <c:v>6883.2</c:v>
                </c:pt>
                <c:pt idx="4408" formatCode="General">
                  <c:v>6883.2</c:v>
                </c:pt>
                <c:pt idx="4409" formatCode="General">
                  <c:v>6883.2</c:v>
                </c:pt>
                <c:pt idx="4410" formatCode="General">
                  <c:v>6883.2</c:v>
                </c:pt>
                <c:pt idx="4411" formatCode="General">
                  <c:v>6883.2</c:v>
                </c:pt>
                <c:pt idx="4412" formatCode="General">
                  <c:v>6883.2</c:v>
                </c:pt>
                <c:pt idx="4413" formatCode="General">
                  <c:v>6883.2</c:v>
                </c:pt>
                <c:pt idx="4414" formatCode="General">
                  <c:v>6883.2</c:v>
                </c:pt>
                <c:pt idx="4415" formatCode="General">
                  <c:v>6883.2</c:v>
                </c:pt>
                <c:pt idx="4416" formatCode="General">
                  <c:v>6883.2</c:v>
                </c:pt>
                <c:pt idx="4417" formatCode="General">
                  <c:v>6883.2</c:v>
                </c:pt>
                <c:pt idx="4418" formatCode="General">
                  <c:v>6883.2</c:v>
                </c:pt>
                <c:pt idx="4419" formatCode="General">
                  <c:v>6883.2</c:v>
                </c:pt>
                <c:pt idx="4420" formatCode="General">
                  <c:v>6883.2</c:v>
                </c:pt>
                <c:pt idx="4421" formatCode="General">
                  <c:v>6883.2</c:v>
                </c:pt>
                <c:pt idx="4422" formatCode="General">
                  <c:v>6883.2</c:v>
                </c:pt>
                <c:pt idx="4423" formatCode="General">
                  <c:v>6883.2</c:v>
                </c:pt>
                <c:pt idx="4424" formatCode="General">
                  <c:v>6883.2</c:v>
                </c:pt>
                <c:pt idx="4425" formatCode="General">
                  <c:v>6883.2</c:v>
                </c:pt>
                <c:pt idx="4426" formatCode="General">
                  <c:v>6883.2</c:v>
                </c:pt>
                <c:pt idx="4427" formatCode="General">
                  <c:v>6883.2</c:v>
                </c:pt>
                <c:pt idx="4428" formatCode="General">
                  <c:v>6883.2</c:v>
                </c:pt>
                <c:pt idx="4429" formatCode="General">
                  <c:v>6883.2</c:v>
                </c:pt>
                <c:pt idx="4430" formatCode="General">
                  <c:v>6883.2</c:v>
                </c:pt>
                <c:pt idx="4431" formatCode="General">
                  <c:v>6883.2</c:v>
                </c:pt>
                <c:pt idx="4432" formatCode="General">
                  <c:v>6883.2</c:v>
                </c:pt>
                <c:pt idx="4433" formatCode="General">
                  <c:v>6883.2</c:v>
                </c:pt>
                <c:pt idx="4434" formatCode="General">
                  <c:v>6883.2</c:v>
                </c:pt>
                <c:pt idx="4435" formatCode="General">
                  <c:v>6883.2</c:v>
                </c:pt>
                <c:pt idx="4436" formatCode="General">
                  <c:v>6883.2</c:v>
                </c:pt>
                <c:pt idx="4437" formatCode="General">
                  <c:v>6883.2</c:v>
                </c:pt>
                <c:pt idx="4438" formatCode="General">
                  <c:v>6883.2</c:v>
                </c:pt>
                <c:pt idx="4439" formatCode="General">
                  <c:v>6883.2</c:v>
                </c:pt>
                <c:pt idx="4440" formatCode="General">
                  <c:v>6883.2</c:v>
                </c:pt>
                <c:pt idx="4441" formatCode="General">
                  <c:v>6883.2</c:v>
                </c:pt>
                <c:pt idx="4442" formatCode="General">
                  <c:v>6883.2</c:v>
                </c:pt>
                <c:pt idx="4443" formatCode="General">
                  <c:v>6883.2</c:v>
                </c:pt>
                <c:pt idx="4444" formatCode="General">
                  <c:v>6883.2</c:v>
                </c:pt>
                <c:pt idx="4445" formatCode="General">
                  <c:v>6883.2</c:v>
                </c:pt>
                <c:pt idx="4446" formatCode="General">
                  <c:v>6883.2</c:v>
                </c:pt>
                <c:pt idx="4447" formatCode="General">
                  <c:v>6883.2</c:v>
                </c:pt>
                <c:pt idx="4448" formatCode="General">
                  <c:v>6883.2</c:v>
                </c:pt>
                <c:pt idx="4449" formatCode="General">
                  <c:v>6883.2</c:v>
                </c:pt>
                <c:pt idx="4450" formatCode="General">
                  <c:v>6883.2</c:v>
                </c:pt>
                <c:pt idx="4451" formatCode="General">
                  <c:v>6883.2</c:v>
                </c:pt>
                <c:pt idx="4452" formatCode="General">
                  <c:v>6883.2</c:v>
                </c:pt>
                <c:pt idx="4453" formatCode="General">
                  <c:v>6883.2</c:v>
                </c:pt>
                <c:pt idx="4454" formatCode="General">
                  <c:v>6883.2</c:v>
                </c:pt>
                <c:pt idx="4455" formatCode="General">
                  <c:v>6883.2</c:v>
                </c:pt>
                <c:pt idx="4456" formatCode="General">
                  <c:v>6883.2</c:v>
                </c:pt>
                <c:pt idx="4457" formatCode="General">
                  <c:v>6883.2</c:v>
                </c:pt>
                <c:pt idx="4458" formatCode="General">
                  <c:v>6883.2</c:v>
                </c:pt>
                <c:pt idx="4459" formatCode="General">
                  <c:v>6883.2</c:v>
                </c:pt>
                <c:pt idx="4460" formatCode="General">
                  <c:v>6883.2</c:v>
                </c:pt>
                <c:pt idx="4461" formatCode="General">
                  <c:v>6883.2</c:v>
                </c:pt>
                <c:pt idx="4462" formatCode="General">
                  <c:v>6883.2</c:v>
                </c:pt>
                <c:pt idx="4463" formatCode="General">
                  <c:v>6883.2</c:v>
                </c:pt>
                <c:pt idx="4464" formatCode="General">
                  <c:v>6883.2</c:v>
                </c:pt>
                <c:pt idx="4465" formatCode="General">
                  <c:v>6883.2</c:v>
                </c:pt>
                <c:pt idx="4466" formatCode="General">
                  <c:v>6883.2</c:v>
                </c:pt>
                <c:pt idx="4467" formatCode="General">
                  <c:v>6883.2</c:v>
                </c:pt>
                <c:pt idx="4468" formatCode="General">
                  <c:v>6883.2</c:v>
                </c:pt>
                <c:pt idx="4469" formatCode="General">
                  <c:v>6883.2</c:v>
                </c:pt>
                <c:pt idx="4470" formatCode="General">
                  <c:v>6883.2</c:v>
                </c:pt>
                <c:pt idx="4471" formatCode="General">
                  <c:v>6883.2</c:v>
                </c:pt>
                <c:pt idx="4472" formatCode="General">
                  <c:v>6883.2</c:v>
                </c:pt>
                <c:pt idx="4473" formatCode="General">
                  <c:v>6883.2</c:v>
                </c:pt>
                <c:pt idx="4474" formatCode="General">
                  <c:v>6883.2</c:v>
                </c:pt>
                <c:pt idx="4475" formatCode="General">
                  <c:v>6883.2</c:v>
                </c:pt>
                <c:pt idx="4476" formatCode="General">
                  <c:v>6883.2</c:v>
                </c:pt>
                <c:pt idx="4477" formatCode="General">
                  <c:v>6883.2</c:v>
                </c:pt>
                <c:pt idx="4478" formatCode="General">
                  <c:v>6883.2</c:v>
                </c:pt>
                <c:pt idx="4479" formatCode="General">
                  <c:v>6883.2</c:v>
                </c:pt>
                <c:pt idx="4480" formatCode="General">
                  <c:v>6883.2</c:v>
                </c:pt>
                <c:pt idx="4481" formatCode="General">
                  <c:v>6883.2</c:v>
                </c:pt>
                <c:pt idx="4482" formatCode="General">
                  <c:v>6883.2</c:v>
                </c:pt>
                <c:pt idx="4483" formatCode="General">
                  <c:v>6883.2</c:v>
                </c:pt>
                <c:pt idx="4484" formatCode="General">
                  <c:v>6883.2</c:v>
                </c:pt>
                <c:pt idx="4485" formatCode="General">
                  <c:v>6883.2</c:v>
                </c:pt>
                <c:pt idx="4486" formatCode="General">
                  <c:v>6883.2</c:v>
                </c:pt>
                <c:pt idx="4487" formatCode="General">
                  <c:v>6883.2</c:v>
                </c:pt>
                <c:pt idx="4488" formatCode="General">
                  <c:v>6883.2</c:v>
                </c:pt>
                <c:pt idx="4489" formatCode="General">
                  <c:v>6883.2</c:v>
                </c:pt>
                <c:pt idx="4490" formatCode="General">
                  <c:v>6883.2</c:v>
                </c:pt>
                <c:pt idx="4491" formatCode="General">
                  <c:v>6883.2</c:v>
                </c:pt>
                <c:pt idx="4492" formatCode="General">
                  <c:v>6883.2</c:v>
                </c:pt>
                <c:pt idx="4493" formatCode="General">
                  <c:v>6883.2</c:v>
                </c:pt>
                <c:pt idx="4494" formatCode="General">
                  <c:v>6883.2</c:v>
                </c:pt>
                <c:pt idx="4495" formatCode="General">
                  <c:v>6883.2</c:v>
                </c:pt>
                <c:pt idx="4496" formatCode="General">
                  <c:v>6883.2</c:v>
                </c:pt>
                <c:pt idx="4497" formatCode="General">
                  <c:v>6883.2</c:v>
                </c:pt>
                <c:pt idx="4498" formatCode="General">
                  <c:v>6883.2</c:v>
                </c:pt>
                <c:pt idx="4499" formatCode="General">
                  <c:v>6883.2</c:v>
                </c:pt>
                <c:pt idx="4500" formatCode="General">
                  <c:v>6883.2</c:v>
                </c:pt>
                <c:pt idx="4501" formatCode="General">
                  <c:v>6883.2</c:v>
                </c:pt>
                <c:pt idx="4502" formatCode="General">
                  <c:v>6883.2</c:v>
                </c:pt>
                <c:pt idx="4503" formatCode="General">
                  <c:v>6883.2</c:v>
                </c:pt>
                <c:pt idx="4504" formatCode="General">
                  <c:v>6883.2</c:v>
                </c:pt>
                <c:pt idx="4505" formatCode="General">
                  <c:v>6883.2</c:v>
                </c:pt>
                <c:pt idx="4506" formatCode="General">
                  <c:v>6883.2</c:v>
                </c:pt>
                <c:pt idx="4507" formatCode="General">
                  <c:v>6883.2</c:v>
                </c:pt>
                <c:pt idx="4508" formatCode="General">
                  <c:v>6883.2</c:v>
                </c:pt>
                <c:pt idx="4509" formatCode="General">
                  <c:v>6883.2</c:v>
                </c:pt>
                <c:pt idx="4510" formatCode="General">
                  <c:v>6883.2</c:v>
                </c:pt>
                <c:pt idx="4511" formatCode="General">
                  <c:v>6883.2</c:v>
                </c:pt>
                <c:pt idx="4512" formatCode="General">
                  <c:v>6883.2</c:v>
                </c:pt>
                <c:pt idx="4513" formatCode="General">
                  <c:v>6883.2</c:v>
                </c:pt>
                <c:pt idx="4514" formatCode="General">
                  <c:v>6883.14</c:v>
                </c:pt>
                <c:pt idx="4515" formatCode="General">
                  <c:v>6875.41</c:v>
                </c:pt>
                <c:pt idx="4516" formatCode="General">
                  <c:v>6858.8</c:v>
                </c:pt>
                <c:pt idx="4517" formatCode="General">
                  <c:v>6844.48</c:v>
                </c:pt>
                <c:pt idx="4518" formatCode="General">
                  <c:v>6830.56</c:v>
                </c:pt>
                <c:pt idx="4519" formatCode="General">
                  <c:v>6816.55</c:v>
                </c:pt>
                <c:pt idx="4520" formatCode="General">
                  <c:v>6792.48</c:v>
                </c:pt>
                <c:pt idx="4521" formatCode="General">
                  <c:v>6777.76</c:v>
                </c:pt>
                <c:pt idx="4522" formatCode="General">
                  <c:v>6765.8200000000006</c:v>
                </c:pt>
                <c:pt idx="4523" formatCode="General">
                  <c:v>6751.48</c:v>
                </c:pt>
                <c:pt idx="4524" formatCode="General">
                  <c:v>6734.37</c:v>
                </c:pt>
                <c:pt idx="4525" formatCode="General">
                  <c:v>6719.88</c:v>
                </c:pt>
                <c:pt idx="4526" formatCode="General">
                  <c:v>6703.33</c:v>
                </c:pt>
                <c:pt idx="4527" formatCode="General">
                  <c:v>6692.64</c:v>
                </c:pt>
                <c:pt idx="4528" formatCode="General">
                  <c:v>6673.56</c:v>
                </c:pt>
                <c:pt idx="4529" formatCode="General">
                  <c:v>6659.1900000000005</c:v>
                </c:pt>
                <c:pt idx="4530" formatCode="General">
                  <c:v>6648.4299999999994</c:v>
                </c:pt>
                <c:pt idx="4531" formatCode="General">
                  <c:v>6635.39</c:v>
                </c:pt>
                <c:pt idx="4532" formatCode="General">
                  <c:v>6617.6</c:v>
                </c:pt>
                <c:pt idx="4533" formatCode="General">
                  <c:v>6603.84</c:v>
                </c:pt>
                <c:pt idx="4534" formatCode="General">
                  <c:v>6591.52</c:v>
                </c:pt>
                <c:pt idx="4535" formatCode="General">
                  <c:v>6572.8</c:v>
                </c:pt>
                <c:pt idx="4536" formatCode="General">
                  <c:v>6559.89</c:v>
                </c:pt>
                <c:pt idx="4537" formatCode="General">
                  <c:v>6545.83</c:v>
                </c:pt>
                <c:pt idx="4538" formatCode="General">
                  <c:v>6530.83</c:v>
                </c:pt>
                <c:pt idx="4539" formatCode="General">
                  <c:v>6515.73</c:v>
                </c:pt>
                <c:pt idx="4540" formatCode="General">
                  <c:v>6504.95</c:v>
                </c:pt>
                <c:pt idx="4541" formatCode="General">
                  <c:v>6491.1600000000008</c:v>
                </c:pt>
                <c:pt idx="4542" formatCode="General">
                  <c:v>6477.1</c:v>
                </c:pt>
                <c:pt idx="4543" formatCode="General">
                  <c:v>6462.1100000000006</c:v>
                </c:pt>
                <c:pt idx="4544" formatCode="General">
                  <c:v>6444.78</c:v>
                </c:pt>
                <c:pt idx="4545" formatCode="General">
                  <c:v>6433.9</c:v>
                </c:pt>
                <c:pt idx="4546" formatCode="General">
                  <c:v>6423.6600000000008</c:v>
                </c:pt>
                <c:pt idx="4547" formatCode="General">
                  <c:v>6409.95</c:v>
                </c:pt>
                <c:pt idx="4548" formatCode="General">
                  <c:v>6397.75</c:v>
                </c:pt>
                <c:pt idx="4549" formatCode="General">
                  <c:v>6384.6500000000005</c:v>
                </c:pt>
                <c:pt idx="4550" formatCode="General">
                  <c:v>6371.98</c:v>
                </c:pt>
                <c:pt idx="4551" formatCode="General">
                  <c:v>6362.35</c:v>
                </c:pt>
                <c:pt idx="4552" formatCode="General">
                  <c:v>6347.9299999999994</c:v>
                </c:pt>
                <c:pt idx="4553" formatCode="General">
                  <c:v>6328.44</c:v>
                </c:pt>
                <c:pt idx="4554" formatCode="General">
                  <c:v>6314.6600000000008</c:v>
                </c:pt>
                <c:pt idx="4555" formatCode="General">
                  <c:v>6300.3200000000006</c:v>
                </c:pt>
                <c:pt idx="4556" formatCode="General">
                  <c:v>6286.83</c:v>
                </c:pt>
                <c:pt idx="4557" formatCode="General">
                  <c:v>6270.24</c:v>
                </c:pt>
                <c:pt idx="4558" formatCode="General">
                  <c:v>6255.42</c:v>
                </c:pt>
                <c:pt idx="4559" formatCode="General">
                  <c:v>6241.63</c:v>
                </c:pt>
                <c:pt idx="4560" formatCode="General">
                  <c:v>6228.83</c:v>
                </c:pt>
                <c:pt idx="4561" formatCode="General">
                  <c:v>6211.9</c:v>
                </c:pt>
                <c:pt idx="4562" formatCode="General">
                  <c:v>6195.04</c:v>
                </c:pt>
                <c:pt idx="4563" formatCode="General">
                  <c:v>6183.29</c:v>
                </c:pt>
                <c:pt idx="4564" formatCode="General">
                  <c:v>6168.56</c:v>
                </c:pt>
                <c:pt idx="4565" formatCode="General">
                  <c:v>6155.52</c:v>
                </c:pt>
                <c:pt idx="4566" formatCode="General">
                  <c:v>6143.06</c:v>
                </c:pt>
                <c:pt idx="4567" formatCode="General">
                  <c:v>6128.08</c:v>
                </c:pt>
                <c:pt idx="4568" formatCode="General">
                  <c:v>6114.06</c:v>
                </c:pt>
                <c:pt idx="4569" formatCode="General">
                  <c:v>6102.6100000000006</c:v>
                </c:pt>
                <c:pt idx="4570" formatCode="General">
                  <c:v>6086.76</c:v>
                </c:pt>
                <c:pt idx="4571" formatCode="General">
                  <c:v>6075.4</c:v>
                </c:pt>
                <c:pt idx="4572" formatCode="General">
                  <c:v>6062.31</c:v>
                </c:pt>
                <c:pt idx="4573" formatCode="General">
                  <c:v>6046.09</c:v>
                </c:pt>
                <c:pt idx="4574" formatCode="General">
                  <c:v>6029.42</c:v>
                </c:pt>
                <c:pt idx="4575" formatCode="General">
                  <c:v>6011.34</c:v>
                </c:pt>
                <c:pt idx="4576" formatCode="General">
                  <c:v>6000.8</c:v>
                </c:pt>
                <c:pt idx="4577" formatCode="General">
                  <c:v>5992.34</c:v>
                </c:pt>
                <c:pt idx="4578" formatCode="General">
                  <c:v>5974.08</c:v>
                </c:pt>
                <c:pt idx="4579" formatCode="General">
                  <c:v>5959.02</c:v>
                </c:pt>
                <c:pt idx="4580" formatCode="General">
                  <c:v>5940.54</c:v>
                </c:pt>
                <c:pt idx="4581" formatCode="General">
                  <c:v>5927.57</c:v>
                </c:pt>
                <c:pt idx="4582" formatCode="General">
                  <c:v>5909.81</c:v>
                </c:pt>
                <c:pt idx="4583" formatCode="General">
                  <c:v>5893.7699999999995</c:v>
                </c:pt>
                <c:pt idx="4584" formatCode="General">
                  <c:v>5876.9299999999994</c:v>
                </c:pt>
                <c:pt idx="4585" formatCode="General">
                  <c:v>5862.53</c:v>
                </c:pt>
                <c:pt idx="4586" formatCode="General">
                  <c:v>5850.3</c:v>
                </c:pt>
                <c:pt idx="4587" formatCode="General">
                  <c:v>5835.88</c:v>
                </c:pt>
                <c:pt idx="4588" formatCode="General">
                  <c:v>5820.46</c:v>
                </c:pt>
                <c:pt idx="4589" formatCode="General">
                  <c:v>5805.23</c:v>
                </c:pt>
                <c:pt idx="4590" formatCode="General">
                  <c:v>5790.51</c:v>
                </c:pt>
                <c:pt idx="4591" formatCode="General">
                  <c:v>5770.92</c:v>
                </c:pt>
                <c:pt idx="4592" formatCode="General">
                  <c:v>5758.73</c:v>
                </c:pt>
                <c:pt idx="4593" formatCode="General">
                  <c:v>5747.29</c:v>
                </c:pt>
                <c:pt idx="4594" formatCode="General">
                  <c:v>5732.01</c:v>
                </c:pt>
                <c:pt idx="4595" formatCode="General">
                  <c:v>5720.18</c:v>
                </c:pt>
                <c:pt idx="4596" formatCode="General">
                  <c:v>5711.04</c:v>
                </c:pt>
                <c:pt idx="4597" formatCode="General">
                  <c:v>5693.6100000000006</c:v>
                </c:pt>
                <c:pt idx="4598" formatCode="General">
                  <c:v>5678.1900000000005</c:v>
                </c:pt>
                <c:pt idx="4599" formatCode="General">
                  <c:v>5665.56</c:v>
                </c:pt>
                <c:pt idx="4600" formatCode="General">
                  <c:v>5647.79</c:v>
                </c:pt>
                <c:pt idx="4601" formatCode="General">
                  <c:v>5629.67</c:v>
                </c:pt>
                <c:pt idx="4602" formatCode="General">
                  <c:v>5616.53</c:v>
                </c:pt>
                <c:pt idx="4603" formatCode="General">
                  <c:v>5602.95</c:v>
                </c:pt>
                <c:pt idx="4604" formatCode="General">
                  <c:v>5591.8600000000006</c:v>
                </c:pt>
                <c:pt idx="4605" formatCode="General">
                  <c:v>5574.4699999999993</c:v>
                </c:pt>
                <c:pt idx="4606" formatCode="General">
                  <c:v>5560.6500000000005</c:v>
                </c:pt>
                <c:pt idx="4607" formatCode="General">
                  <c:v>5543.09</c:v>
                </c:pt>
                <c:pt idx="4608" formatCode="General">
                  <c:v>5525.6200000000008</c:v>
                </c:pt>
                <c:pt idx="4609" formatCode="General">
                  <c:v>5508.2699999999995</c:v>
                </c:pt>
                <c:pt idx="4610" formatCode="General">
                  <c:v>5492.6600000000008</c:v>
                </c:pt>
                <c:pt idx="4611" formatCode="General">
                  <c:v>5478.8200000000006</c:v>
                </c:pt>
                <c:pt idx="4612" formatCode="General">
                  <c:v>5464.45</c:v>
                </c:pt>
                <c:pt idx="4613" formatCode="General">
                  <c:v>5446.6200000000008</c:v>
                </c:pt>
                <c:pt idx="4614" formatCode="General">
                  <c:v>5432.63</c:v>
                </c:pt>
                <c:pt idx="4615" formatCode="General">
                  <c:v>5414.25</c:v>
                </c:pt>
                <c:pt idx="4616" formatCode="General">
                  <c:v>5400.17</c:v>
                </c:pt>
                <c:pt idx="4617" formatCode="General">
                  <c:v>5376.64</c:v>
                </c:pt>
                <c:pt idx="4618" formatCode="General">
                  <c:v>5359.6900000000005</c:v>
                </c:pt>
                <c:pt idx="4619" formatCode="General">
                  <c:v>5345.59</c:v>
                </c:pt>
                <c:pt idx="4620" formatCode="General">
                  <c:v>5337.31</c:v>
                </c:pt>
                <c:pt idx="4621" formatCode="General">
                  <c:v>5322.3200000000006</c:v>
                </c:pt>
                <c:pt idx="4622" formatCode="General">
                  <c:v>5307.03</c:v>
                </c:pt>
                <c:pt idx="4623" formatCode="General">
                  <c:v>5290.22</c:v>
                </c:pt>
                <c:pt idx="4624" formatCode="General">
                  <c:v>5275.57</c:v>
                </c:pt>
                <c:pt idx="4625" formatCode="General">
                  <c:v>5263.42</c:v>
                </c:pt>
                <c:pt idx="4626" formatCode="General">
                  <c:v>5247.01</c:v>
                </c:pt>
                <c:pt idx="4627" formatCode="General">
                  <c:v>5229.28</c:v>
                </c:pt>
                <c:pt idx="4628" formatCode="General">
                  <c:v>5214.75</c:v>
                </c:pt>
                <c:pt idx="4629" formatCode="General">
                  <c:v>5198.92</c:v>
                </c:pt>
                <c:pt idx="4630" formatCode="General">
                  <c:v>5184.4000000000005</c:v>
                </c:pt>
                <c:pt idx="4631" formatCode="General">
                  <c:v>5173.7</c:v>
                </c:pt>
                <c:pt idx="4632" formatCode="General">
                  <c:v>5158.99</c:v>
                </c:pt>
                <c:pt idx="4633" formatCode="General">
                  <c:v>5147.1200000000008</c:v>
                </c:pt>
                <c:pt idx="4634" formatCode="General">
                  <c:v>5130.3</c:v>
                </c:pt>
                <c:pt idx="4635" formatCode="General">
                  <c:v>5118.79</c:v>
                </c:pt>
                <c:pt idx="4636" formatCode="General">
                  <c:v>5098.59</c:v>
                </c:pt>
                <c:pt idx="4637" formatCode="General">
                  <c:v>5084.1600000000008</c:v>
                </c:pt>
                <c:pt idx="4638" formatCode="General">
                  <c:v>5067.4699999999993</c:v>
                </c:pt>
                <c:pt idx="4639" formatCode="General">
                  <c:v>5054.96</c:v>
                </c:pt>
                <c:pt idx="4640" formatCode="General">
                  <c:v>5037.6100000000015</c:v>
                </c:pt>
                <c:pt idx="4641" formatCode="General">
                  <c:v>5022.75</c:v>
                </c:pt>
                <c:pt idx="4642" formatCode="General">
                  <c:v>5008.9699999999993</c:v>
                </c:pt>
                <c:pt idx="4643" formatCode="General">
                  <c:v>4991.3600000000015</c:v>
                </c:pt>
                <c:pt idx="4644" formatCode="General">
                  <c:v>4977.8500000000004</c:v>
                </c:pt>
                <c:pt idx="4645" formatCode="General">
                  <c:v>4946.8100000000004</c:v>
                </c:pt>
                <c:pt idx="4646" formatCode="General">
                  <c:v>4930.54</c:v>
                </c:pt>
                <c:pt idx="4647" formatCode="General">
                  <c:v>4921.4000000000005</c:v>
                </c:pt>
                <c:pt idx="4648" formatCode="General">
                  <c:v>4908.08</c:v>
                </c:pt>
                <c:pt idx="4649" formatCode="General">
                  <c:v>4890.0200000000004</c:v>
                </c:pt>
                <c:pt idx="4650" formatCode="General">
                  <c:v>4874.46</c:v>
                </c:pt>
                <c:pt idx="4651" formatCode="General">
                  <c:v>4860</c:v>
                </c:pt>
                <c:pt idx="4652" formatCode="General">
                  <c:v>4847.4299999999994</c:v>
                </c:pt>
                <c:pt idx="4653" formatCode="General">
                  <c:v>4834.41</c:v>
                </c:pt>
                <c:pt idx="4654" formatCode="General">
                  <c:v>4819.38</c:v>
                </c:pt>
                <c:pt idx="4655" formatCode="General">
                  <c:v>4808.17</c:v>
                </c:pt>
                <c:pt idx="4656" formatCode="General">
                  <c:v>4794.3200000000006</c:v>
                </c:pt>
                <c:pt idx="4657" formatCode="General">
                  <c:v>4772.09</c:v>
                </c:pt>
                <c:pt idx="4658" formatCode="General">
                  <c:v>4757.03</c:v>
                </c:pt>
                <c:pt idx="4659" formatCode="General">
                  <c:v>4741.9000000000005</c:v>
                </c:pt>
                <c:pt idx="4660" formatCode="General">
                  <c:v>4724.08</c:v>
                </c:pt>
                <c:pt idx="4661" formatCode="General">
                  <c:v>4698.95</c:v>
                </c:pt>
                <c:pt idx="4662" formatCode="General">
                  <c:v>4683.13</c:v>
                </c:pt>
                <c:pt idx="4663" formatCode="General">
                  <c:v>4671.07</c:v>
                </c:pt>
                <c:pt idx="4664" formatCode="General">
                  <c:v>4656.6500000000005</c:v>
                </c:pt>
                <c:pt idx="4665" formatCode="General">
                  <c:v>4645.24</c:v>
                </c:pt>
                <c:pt idx="4666" formatCode="General">
                  <c:v>4629.4800000000005</c:v>
                </c:pt>
                <c:pt idx="4667" formatCode="General">
                  <c:v>4613.5600000000004</c:v>
                </c:pt>
                <c:pt idx="4668" formatCode="General">
                  <c:v>4601.7</c:v>
                </c:pt>
                <c:pt idx="4669" formatCode="General">
                  <c:v>4579.74</c:v>
                </c:pt>
                <c:pt idx="4670" formatCode="General">
                  <c:v>4563.6900000000014</c:v>
                </c:pt>
                <c:pt idx="4671" formatCode="General">
                  <c:v>4544.9000000000005</c:v>
                </c:pt>
                <c:pt idx="4672" formatCode="General">
                  <c:v>4531.88</c:v>
                </c:pt>
                <c:pt idx="4673" formatCode="General">
                  <c:v>4519.09</c:v>
                </c:pt>
                <c:pt idx="4674" formatCode="General">
                  <c:v>4508.17</c:v>
                </c:pt>
                <c:pt idx="4675" formatCode="General">
                  <c:v>4494.08</c:v>
                </c:pt>
                <c:pt idx="4676" formatCode="General">
                  <c:v>4480.71</c:v>
                </c:pt>
                <c:pt idx="4677" formatCode="General">
                  <c:v>4467.4800000000005</c:v>
                </c:pt>
                <c:pt idx="4678" formatCode="General">
                  <c:v>4451.29</c:v>
                </c:pt>
                <c:pt idx="4679" formatCode="General">
                  <c:v>4437.96</c:v>
                </c:pt>
                <c:pt idx="4680" formatCode="General">
                  <c:v>4417.1000000000004</c:v>
                </c:pt>
                <c:pt idx="4681" formatCode="General">
                  <c:v>4393.58</c:v>
                </c:pt>
                <c:pt idx="4682" formatCode="General">
                  <c:v>4382.34</c:v>
                </c:pt>
                <c:pt idx="4683" formatCode="General">
                  <c:v>4373.04</c:v>
                </c:pt>
                <c:pt idx="4684" formatCode="General">
                  <c:v>4357.26</c:v>
                </c:pt>
                <c:pt idx="4685" formatCode="General">
                  <c:v>4342.74</c:v>
                </c:pt>
                <c:pt idx="4686" formatCode="General">
                  <c:v>4325.3600000000015</c:v>
                </c:pt>
                <c:pt idx="4687" formatCode="General">
                  <c:v>4309.6900000000014</c:v>
                </c:pt>
                <c:pt idx="4688" formatCode="General">
                  <c:v>4296.59</c:v>
                </c:pt>
                <c:pt idx="4689" formatCode="General">
                  <c:v>4286.9699999999993</c:v>
                </c:pt>
                <c:pt idx="4690" formatCode="General">
                  <c:v>4271.6200000000008</c:v>
                </c:pt>
                <c:pt idx="4691" formatCode="General">
                  <c:v>4260.5600000000004</c:v>
                </c:pt>
                <c:pt idx="4692" formatCode="General">
                  <c:v>4238.34</c:v>
                </c:pt>
                <c:pt idx="4693" formatCode="General">
                  <c:v>4223.1500000000005</c:v>
                </c:pt>
                <c:pt idx="4694" formatCode="General">
                  <c:v>4209.1900000000014</c:v>
                </c:pt>
                <c:pt idx="4695" formatCode="General">
                  <c:v>4191.4299999999994</c:v>
                </c:pt>
                <c:pt idx="4696" formatCode="General">
                  <c:v>4180.99</c:v>
                </c:pt>
                <c:pt idx="4697" formatCode="General">
                  <c:v>4168.4800000000005</c:v>
                </c:pt>
                <c:pt idx="4698" formatCode="General">
                  <c:v>4154.0600000000004</c:v>
                </c:pt>
                <c:pt idx="4699" formatCode="General">
                  <c:v>4144.9000000000005</c:v>
                </c:pt>
                <c:pt idx="4700" formatCode="General">
                  <c:v>4128.6500000000005</c:v>
                </c:pt>
                <c:pt idx="4701" formatCode="General">
                  <c:v>4104.07</c:v>
                </c:pt>
                <c:pt idx="4702" formatCode="General">
                  <c:v>4090.13</c:v>
                </c:pt>
                <c:pt idx="4703" formatCode="General">
                  <c:v>4076.3900000000003</c:v>
                </c:pt>
                <c:pt idx="4704" formatCode="General">
                  <c:v>4062.15</c:v>
                </c:pt>
                <c:pt idx="4705" formatCode="General">
                  <c:v>4045.59</c:v>
                </c:pt>
                <c:pt idx="4706" formatCode="General">
                  <c:v>4030.9</c:v>
                </c:pt>
                <c:pt idx="4707" formatCode="General">
                  <c:v>4020.73</c:v>
                </c:pt>
                <c:pt idx="4708" formatCode="General">
                  <c:v>4008.74</c:v>
                </c:pt>
                <c:pt idx="4709" formatCode="General">
                  <c:v>3992.68</c:v>
                </c:pt>
                <c:pt idx="4710" formatCode="General">
                  <c:v>3979.18</c:v>
                </c:pt>
                <c:pt idx="4711" formatCode="General">
                  <c:v>3964.32</c:v>
                </c:pt>
                <c:pt idx="4712" formatCode="General">
                  <c:v>3960.42</c:v>
                </c:pt>
                <c:pt idx="4713" formatCode="General">
                  <c:v>3960.42</c:v>
                </c:pt>
                <c:pt idx="4714" formatCode="General">
                  <c:v>3960.42</c:v>
                </c:pt>
                <c:pt idx="4715" formatCode="General">
                  <c:v>3960.42</c:v>
                </c:pt>
                <c:pt idx="4716" formatCode="General">
                  <c:v>3960.42</c:v>
                </c:pt>
                <c:pt idx="4717" formatCode="General">
                  <c:v>3960.42</c:v>
                </c:pt>
                <c:pt idx="4718" formatCode="General">
                  <c:v>3960.42</c:v>
                </c:pt>
                <c:pt idx="4719" formatCode="General">
                  <c:v>3960.42</c:v>
                </c:pt>
                <c:pt idx="4720" formatCode="General">
                  <c:v>3960.42</c:v>
                </c:pt>
                <c:pt idx="4721" formatCode="General">
                  <c:v>3960.42</c:v>
                </c:pt>
                <c:pt idx="4722" formatCode="General">
                  <c:v>3960.42</c:v>
                </c:pt>
                <c:pt idx="4723" formatCode="General">
                  <c:v>3960.42</c:v>
                </c:pt>
                <c:pt idx="4724" formatCode="General">
                  <c:v>3960.42</c:v>
                </c:pt>
                <c:pt idx="4725" formatCode="General">
                  <c:v>3960.42</c:v>
                </c:pt>
                <c:pt idx="4726" formatCode="General">
                  <c:v>3960.42</c:v>
                </c:pt>
                <c:pt idx="4727" formatCode="General">
                  <c:v>3960.42</c:v>
                </c:pt>
                <c:pt idx="4728" formatCode="General">
                  <c:v>3960.42</c:v>
                </c:pt>
                <c:pt idx="4729" formatCode="General">
                  <c:v>3960.42</c:v>
                </c:pt>
                <c:pt idx="4730" formatCode="General">
                  <c:v>3960.42</c:v>
                </c:pt>
                <c:pt idx="4731" formatCode="General">
                  <c:v>3960.42</c:v>
                </c:pt>
                <c:pt idx="4732" formatCode="General">
                  <c:v>3960.42</c:v>
                </c:pt>
                <c:pt idx="4733" formatCode="General">
                  <c:v>3960.42</c:v>
                </c:pt>
                <c:pt idx="4734" formatCode="General">
                  <c:v>3960.42</c:v>
                </c:pt>
                <c:pt idx="4735" formatCode="General">
                  <c:v>3960.42</c:v>
                </c:pt>
                <c:pt idx="4736" formatCode="General">
                  <c:v>3960.42</c:v>
                </c:pt>
                <c:pt idx="4737" formatCode="General">
                  <c:v>3960.42</c:v>
                </c:pt>
                <c:pt idx="4738" formatCode="General">
                  <c:v>3960.42</c:v>
                </c:pt>
                <c:pt idx="4739" formatCode="General">
                  <c:v>3960.42</c:v>
                </c:pt>
                <c:pt idx="4740" formatCode="General">
                  <c:v>3960.42</c:v>
                </c:pt>
                <c:pt idx="4741" formatCode="General">
                  <c:v>3960.42</c:v>
                </c:pt>
                <c:pt idx="4742" formatCode="General">
                  <c:v>3960.42</c:v>
                </c:pt>
                <c:pt idx="4743" formatCode="General">
                  <c:v>3960.42</c:v>
                </c:pt>
                <c:pt idx="4744" formatCode="General">
                  <c:v>3960.42</c:v>
                </c:pt>
                <c:pt idx="4745" formatCode="General">
                  <c:v>3960.42</c:v>
                </c:pt>
                <c:pt idx="4746" formatCode="General">
                  <c:v>3960.42</c:v>
                </c:pt>
                <c:pt idx="4747" formatCode="General">
                  <c:v>3960.42</c:v>
                </c:pt>
                <c:pt idx="4748" formatCode="General">
                  <c:v>3960.42</c:v>
                </c:pt>
                <c:pt idx="4749" formatCode="General">
                  <c:v>3960.42</c:v>
                </c:pt>
                <c:pt idx="4750" formatCode="General">
                  <c:v>3960.42</c:v>
                </c:pt>
                <c:pt idx="4751" formatCode="General">
                  <c:v>3960.42</c:v>
                </c:pt>
                <c:pt idx="4752" formatCode="General">
                  <c:v>3960.42</c:v>
                </c:pt>
                <c:pt idx="4753" formatCode="General">
                  <c:v>3960.42</c:v>
                </c:pt>
                <c:pt idx="4754" formatCode="General">
                  <c:v>3960.42</c:v>
                </c:pt>
                <c:pt idx="4755" formatCode="General">
                  <c:v>3960.42</c:v>
                </c:pt>
                <c:pt idx="4756" formatCode="General">
                  <c:v>3960.42</c:v>
                </c:pt>
                <c:pt idx="4757" formatCode="General">
                  <c:v>3960.42</c:v>
                </c:pt>
                <c:pt idx="4758" formatCode="General">
                  <c:v>3960.42</c:v>
                </c:pt>
                <c:pt idx="4759" formatCode="General">
                  <c:v>3960.42</c:v>
                </c:pt>
                <c:pt idx="4760" formatCode="General">
                  <c:v>3960.42</c:v>
                </c:pt>
                <c:pt idx="4761" formatCode="General">
                  <c:v>3960.42</c:v>
                </c:pt>
                <c:pt idx="4762" formatCode="General">
                  <c:v>3960.42</c:v>
                </c:pt>
                <c:pt idx="4763" formatCode="General">
                  <c:v>3960.42</c:v>
                </c:pt>
                <c:pt idx="4764" formatCode="General">
                  <c:v>3960.42</c:v>
                </c:pt>
                <c:pt idx="4765" formatCode="General">
                  <c:v>3960.42</c:v>
                </c:pt>
                <c:pt idx="4766" formatCode="General">
                  <c:v>3960.42</c:v>
                </c:pt>
                <c:pt idx="4767" formatCode="General">
                  <c:v>3960.42</c:v>
                </c:pt>
                <c:pt idx="4768" formatCode="General">
                  <c:v>3960.42</c:v>
                </c:pt>
                <c:pt idx="4769" formatCode="General">
                  <c:v>3960.42</c:v>
                </c:pt>
                <c:pt idx="4770" formatCode="General">
                  <c:v>3960.42</c:v>
                </c:pt>
                <c:pt idx="4771" formatCode="General">
                  <c:v>3960.42</c:v>
                </c:pt>
                <c:pt idx="4772" formatCode="General">
                  <c:v>3960.42</c:v>
                </c:pt>
                <c:pt idx="4773" formatCode="General">
                  <c:v>3960.42</c:v>
                </c:pt>
                <c:pt idx="4774" formatCode="General">
                  <c:v>3960.42</c:v>
                </c:pt>
                <c:pt idx="4775" formatCode="General">
                  <c:v>3960.42</c:v>
                </c:pt>
                <c:pt idx="4776" formatCode="General">
                  <c:v>3960.42</c:v>
                </c:pt>
                <c:pt idx="4777" formatCode="General">
                  <c:v>3960.42</c:v>
                </c:pt>
                <c:pt idx="4778" formatCode="General">
                  <c:v>3960.42</c:v>
                </c:pt>
                <c:pt idx="4779" formatCode="General">
                  <c:v>3960.42</c:v>
                </c:pt>
                <c:pt idx="4780" formatCode="General">
                  <c:v>3960.42</c:v>
                </c:pt>
                <c:pt idx="4781" formatCode="General">
                  <c:v>3960.42</c:v>
                </c:pt>
                <c:pt idx="4782" formatCode="General">
                  <c:v>3960.42</c:v>
                </c:pt>
                <c:pt idx="4783" formatCode="General">
                  <c:v>3960.42</c:v>
                </c:pt>
                <c:pt idx="4784" formatCode="General">
                  <c:v>3960.42</c:v>
                </c:pt>
                <c:pt idx="4785" formatCode="General">
                  <c:v>3960.42</c:v>
                </c:pt>
                <c:pt idx="4786" formatCode="General">
                  <c:v>3960.42</c:v>
                </c:pt>
                <c:pt idx="4787" formatCode="General">
                  <c:v>3960.42</c:v>
                </c:pt>
                <c:pt idx="4788" formatCode="General">
                  <c:v>3960.42</c:v>
                </c:pt>
                <c:pt idx="4789" formatCode="General">
                  <c:v>3960.42</c:v>
                </c:pt>
                <c:pt idx="4790" formatCode="General">
                  <c:v>3960.42</c:v>
                </c:pt>
                <c:pt idx="4791" formatCode="General">
                  <c:v>3960.42</c:v>
                </c:pt>
                <c:pt idx="4792" formatCode="General">
                  <c:v>3960.42</c:v>
                </c:pt>
                <c:pt idx="4793" formatCode="General">
                  <c:v>3960.42</c:v>
                </c:pt>
                <c:pt idx="4794" formatCode="General">
                  <c:v>3960.42</c:v>
                </c:pt>
                <c:pt idx="4795" formatCode="General">
                  <c:v>3960.42</c:v>
                </c:pt>
                <c:pt idx="4796" formatCode="General">
                  <c:v>3960.42</c:v>
                </c:pt>
                <c:pt idx="4797" formatCode="General">
                  <c:v>3960.42</c:v>
                </c:pt>
                <c:pt idx="4798" formatCode="General">
                  <c:v>3960.42</c:v>
                </c:pt>
                <c:pt idx="4799" formatCode="General">
                  <c:v>3960.42</c:v>
                </c:pt>
                <c:pt idx="4800" formatCode="General">
                  <c:v>3960.42</c:v>
                </c:pt>
                <c:pt idx="4801" formatCode="General">
                  <c:v>3960.42</c:v>
                </c:pt>
                <c:pt idx="4802" formatCode="General">
                  <c:v>3960.42</c:v>
                </c:pt>
                <c:pt idx="4803" formatCode="General">
                  <c:v>3960.42</c:v>
                </c:pt>
                <c:pt idx="4804" formatCode="General">
                  <c:v>3960.42</c:v>
                </c:pt>
                <c:pt idx="4805" formatCode="General">
                  <c:v>3960.42</c:v>
                </c:pt>
                <c:pt idx="4806" formatCode="General">
                  <c:v>3960.42</c:v>
                </c:pt>
                <c:pt idx="4807" formatCode="General">
                  <c:v>3960.42</c:v>
                </c:pt>
                <c:pt idx="4808" formatCode="General">
                  <c:v>3960.42</c:v>
                </c:pt>
                <c:pt idx="4809" formatCode="General">
                  <c:v>3960.42</c:v>
                </c:pt>
                <c:pt idx="4810" formatCode="General">
                  <c:v>3960.42</c:v>
                </c:pt>
                <c:pt idx="4811" formatCode="General">
                  <c:v>3960.42</c:v>
                </c:pt>
                <c:pt idx="4812" formatCode="General">
                  <c:v>3960.42</c:v>
                </c:pt>
                <c:pt idx="4813" formatCode="General">
                  <c:v>3960.42</c:v>
                </c:pt>
                <c:pt idx="4814" formatCode="General">
                  <c:v>3960.42</c:v>
                </c:pt>
                <c:pt idx="4815" formatCode="General">
                  <c:v>3960.42</c:v>
                </c:pt>
                <c:pt idx="4816" formatCode="General">
                  <c:v>3960.42</c:v>
                </c:pt>
                <c:pt idx="4817" formatCode="General">
                  <c:v>3960.42</c:v>
                </c:pt>
                <c:pt idx="4818" formatCode="General">
                  <c:v>3960.42</c:v>
                </c:pt>
                <c:pt idx="4819" formatCode="General">
                  <c:v>3960.42</c:v>
                </c:pt>
                <c:pt idx="4820" formatCode="General">
                  <c:v>3960.42</c:v>
                </c:pt>
                <c:pt idx="4821" formatCode="General">
                  <c:v>3960.42</c:v>
                </c:pt>
                <c:pt idx="4822" formatCode="General">
                  <c:v>3960.42</c:v>
                </c:pt>
                <c:pt idx="4823" formatCode="General">
                  <c:v>3960.42</c:v>
                </c:pt>
                <c:pt idx="4824" formatCode="General">
                  <c:v>3960.42</c:v>
                </c:pt>
                <c:pt idx="4825" formatCode="General">
                  <c:v>3960.42</c:v>
                </c:pt>
                <c:pt idx="4826" formatCode="General">
                  <c:v>3960.42</c:v>
                </c:pt>
                <c:pt idx="4827" formatCode="General">
                  <c:v>3960.42</c:v>
                </c:pt>
                <c:pt idx="4828" formatCode="General">
                  <c:v>3960.42</c:v>
                </c:pt>
                <c:pt idx="4829" formatCode="General">
                  <c:v>3960.42</c:v>
                </c:pt>
                <c:pt idx="4830" formatCode="General">
                  <c:v>3960.42</c:v>
                </c:pt>
                <c:pt idx="4831" formatCode="General">
                  <c:v>3960.42</c:v>
                </c:pt>
                <c:pt idx="4832" formatCode="General">
                  <c:v>3960.42</c:v>
                </c:pt>
                <c:pt idx="4833" formatCode="General">
                  <c:v>3960.42</c:v>
                </c:pt>
                <c:pt idx="4834" formatCode="General">
                  <c:v>3960.42</c:v>
                </c:pt>
                <c:pt idx="4835" formatCode="General">
                  <c:v>3960.42</c:v>
                </c:pt>
                <c:pt idx="4836" formatCode="General">
                  <c:v>3960.42</c:v>
                </c:pt>
                <c:pt idx="4837" formatCode="General">
                  <c:v>3960.42</c:v>
                </c:pt>
                <c:pt idx="4838" formatCode="General">
                  <c:v>3960.42</c:v>
                </c:pt>
                <c:pt idx="4839" formatCode="General">
                  <c:v>3960.42</c:v>
                </c:pt>
                <c:pt idx="4840" formatCode="General">
                  <c:v>3960.42</c:v>
                </c:pt>
                <c:pt idx="4841" formatCode="General">
                  <c:v>3960.42</c:v>
                </c:pt>
                <c:pt idx="4842" formatCode="General">
                  <c:v>3960.42</c:v>
                </c:pt>
                <c:pt idx="4843" formatCode="General">
                  <c:v>3960.42</c:v>
                </c:pt>
                <c:pt idx="4844" formatCode="General">
                  <c:v>3960.42</c:v>
                </c:pt>
                <c:pt idx="4845" formatCode="General">
                  <c:v>3960.42</c:v>
                </c:pt>
                <c:pt idx="4846" formatCode="General">
                  <c:v>3960.42</c:v>
                </c:pt>
                <c:pt idx="4847" formatCode="General">
                  <c:v>3960.42</c:v>
                </c:pt>
                <c:pt idx="4848" formatCode="General">
                  <c:v>3960.42</c:v>
                </c:pt>
                <c:pt idx="4849" formatCode="General">
                  <c:v>3960.42</c:v>
                </c:pt>
                <c:pt idx="4850" formatCode="General">
                  <c:v>3960.42</c:v>
                </c:pt>
                <c:pt idx="4851" formatCode="General">
                  <c:v>3960.42</c:v>
                </c:pt>
                <c:pt idx="4852" formatCode="General">
                  <c:v>3960.42</c:v>
                </c:pt>
                <c:pt idx="4853" formatCode="General">
                  <c:v>3960.42</c:v>
                </c:pt>
                <c:pt idx="4854" formatCode="General">
                  <c:v>3960.42</c:v>
                </c:pt>
                <c:pt idx="4855" formatCode="General">
                  <c:v>3960.42</c:v>
                </c:pt>
                <c:pt idx="4856" formatCode="General">
                  <c:v>3960.42</c:v>
                </c:pt>
                <c:pt idx="4857" formatCode="General">
                  <c:v>3960.42</c:v>
                </c:pt>
                <c:pt idx="4858" formatCode="General">
                  <c:v>3960.42</c:v>
                </c:pt>
                <c:pt idx="4859" formatCode="General">
                  <c:v>3960.42</c:v>
                </c:pt>
                <c:pt idx="4860" formatCode="General">
                  <c:v>3960.42</c:v>
                </c:pt>
                <c:pt idx="4861" formatCode="General">
                  <c:v>3960.42</c:v>
                </c:pt>
                <c:pt idx="4862" formatCode="General">
                  <c:v>3960.42</c:v>
                </c:pt>
                <c:pt idx="4863" formatCode="General">
                  <c:v>3960.42</c:v>
                </c:pt>
                <c:pt idx="4864" formatCode="General">
                  <c:v>3960.42</c:v>
                </c:pt>
                <c:pt idx="4865" formatCode="General">
                  <c:v>3960.42</c:v>
                </c:pt>
                <c:pt idx="4866" formatCode="General">
                  <c:v>3960.42</c:v>
                </c:pt>
                <c:pt idx="4867" formatCode="General">
                  <c:v>3960.42</c:v>
                </c:pt>
                <c:pt idx="4868" formatCode="General">
                  <c:v>3960.42</c:v>
                </c:pt>
                <c:pt idx="4869" formatCode="General">
                  <c:v>3960.42</c:v>
                </c:pt>
                <c:pt idx="4870" formatCode="General">
                  <c:v>3960.42</c:v>
                </c:pt>
                <c:pt idx="4871" formatCode="General">
                  <c:v>3960.42</c:v>
                </c:pt>
                <c:pt idx="4872" formatCode="General">
                  <c:v>3960.42</c:v>
                </c:pt>
                <c:pt idx="4873" formatCode="General">
                  <c:v>3960.42</c:v>
                </c:pt>
                <c:pt idx="4874" formatCode="General">
                  <c:v>3960.42</c:v>
                </c:pt>
                <c:pt idx="4875" formatCode="General">
                  <c:v>3960.42</c:v>
                </c:pt>
                <c:pt idx="4876" formatCode="General">
                  <c:v>3960.42</c:v>
                </c:pt>
                <c:pt idx="4877" formatCode="General">
                  <c:v>3960.42</c:v>
                </c:pt>
                <c:pt idx="4878" formatCode="General">
                  <c:v>3960.42</c:v>
                </c:pt>
                <c:pt idx="4879" formatCode="General">
                  <c:v>3960.42</c:v>
                </c:pt>
                <c:pt idx="4880" formatCode="General">
                  <c:v>3960.42</c:v>
                </c:pt>
                <c:pt idx="4881" formatCode="General">
                  <c:v>3960.42</c:v>
                </c:pt>
                <c:pt idx="4882" formatCode="General">
                  <c:v>3960.42</c:v>
                </c:pt>
                <c:pt idx="4883" formatCode="General">
                  <c:v>3960.42</c:v>
                </c:pt>
                <c:pt idx="4884" formatCode="General">
                  <c:v>3960.42</c:v>
                </c:pt>
                <c:pt idx="4885" formatCode="General">
                  <c:v>3960.42</c:v>
                </c:pt>
                <c:pt idx="4886" formatCode="General">
                  <c:v>3960.42</c:v>
                </c:pt>
                <c:pt idx="4887" formatCode="General">
                  <c:v>3960.42</c:v>
                </c:pt>
                <c:pt idx="4888" formatCode="General">
                  <c:v>3960.42</c:v>
                </c:pt>
                <c:pt idx="4889" formatCode="General">
                  <c:v>3960.42</c:v>
                </c:pt>
                <c:pt idx="4890" formatCode="General">
                  <c:v>3960.42</c:v>
                </c:pt>
                <c:pt idx="4891" formatCode="General">
                  <c:v>3960.42</c:v>
                </c:pt>
                <c:pt idx="4892" formatCode="General">
                  <c:v>3960.42</c:v>
                </c:pt>
                <c:pt idx="4893" formatCode="General">
                  <c:v>3960.42</c:v>
                </c:pt>
                <c:pt idx="4894" formatCode="General">
                  <c:v>3960.42</c:v>
                </c:pt>
                <c:pt idx="4895" formatCode="General">
                  <c:v>3960.42</c:v>
                </c:pt>
                <c:pt idx="4896" formatCode="General">
                  <c:v>3960.42</c:v>
                </c:pt>
                <c:pt idx="4897" formatCode="General">
                  <c:v>3960.42</c:v>
                </c:pt>
                <c:pt idx="4898" formatCode="General">
                  <c:v>3960.42</c:v>
                </c:pt>
                <c:pt idx="4899" formatCode="General">
                  <c:v>3960.42</c:v>
                </c:pt>
                <c:pt idx="4900" formatCode="General">
                  <c:v>3960.42</c:v>
                </c:pt>
                <c:pt idx="4901" formatCode="General">
                  <c:v>3960.42</c:v>
                </c:pt>
                <c:pt idx="4902" formatCode="General">
                  <c:v>3960.42</c:v>
                </c:pt>
                <c:pt idx="4903" formatCode="General">
                  <c:v>3960.42</c:v>
                </c:pt>
                <c:pt idx="4904" formatCode="General">
                  <c:v>3960.42</c:v>
                </c:pt>
                <c:pt idx="4905" formatCode="General">
                  <c:v>3960.42</c:v>
                </c:pt>
                <c:pt idx="4906" formatCode="General">
                  <c:v>3960.42</c:v>
                </c:pt>
                <c:pt idx="4907" formatCode="General">
                  <c:v>3960.42</c:v>
                </c:pt>
                <c:pt idx="4908" formatCode="General">
                  <c:v>3959.22</c:v>
                </c:pt>
                <c:pt idx="4909" formatCode="General">
                  <c:v>3951.05</c:v>
                </c:pt>
                <c:pt idx="4910" formatCode="General">
                  <c:v>3941.66</c:v>
                </c:pt>
                <c:pt idx="4911" formatCode="General">
                  <c:v>3933.53</c:v>
                </c:pt>
                <c:pt idx="4912" formatCode="General">
                  <c:v>3925.5</c:v>
                </c:pt>
                <c:pt idx="4913" formatCode="General">
                  <c:v>3912.42</c:v>
                </c:pt>
                <c:pt idx="4914" formatCode="General">
                  <c:v>3903.19</c:v>
                </c:pt>
                <c:pt idx="4915" formatCode="General">
                  <c:v>3895.4100000000003</c:v>
                </c:pt>
                <c:pt idx="4916" formatCode="General">
                  <c:v>3887.42</c:v>
                </c:pt>
                <c:pt idx="4917" formatCode="General">
                  <c:v>3880.22</c:v>
                </c:pt>
                <c:pt idx="4918" formatCode="General">
                  <c:v>3872.24</c:v>
                </c:pt>
                <c:pt idx="4919" formatCode="General">
                  <c:v>3864.06</c:v>
                </c:pt>
                <c:pt idx="4920" formatCode="General">
                  <c:v>3858.2799999999997</c:v>
                </c:pt>
                <c:pt idx="4921" formatCode="General">
                  <c:v>3852.22</c:v>
                </c:pt>
                <c:pt idx="4922" formatCode="General">
                  <c:v>3843.68</c:v>
                </c:pt>
                <c:pt idx="4923" formatCode="General">
                  <c:v>3835.9</c:v>
                </c:pt>
                <c:pt idx="4924" formatCode="General">
                  <c:v>3829.1</c:v>
                </c:pt>
                <c:pt idx="4925" formatCode="General">
                  <c:v>3820.32</c:v>
                </c:pt>
                <c:pt idx="4926" formatCode="General">
                  <c:v>3812.4300000000003</c:v>
                </c:pt>
                <c:pt idx="4927" formatCode="General">
                  <c:v>3802.9100000000003</c:v>
                </c:pt>
                <c:pt idx="4928" formatCode="General">
                  <c:v>3793.8300000000004</c:v>
                </c:pt>
                <c:pt idx="4929" formatCode="General">
                  <c:v>3786.22</c:v>
                </c:pt>
                <c:pt idx="4930" formatCode="General">
                  <c:v>3778.03</c:v>
                </c:pt>
                <c:pt idx="4931" formatCode="General">
                  <c:v>3769.4900000000002</c:v>
                </c:pt>
                <c:pt idx="4932" formatCode="General">
                  <c:v>3760.7599999999998</c:v>
                </c:pt>
                <c:pt idx="4933" formatCode="General">
                  <c:v>3752.52</c:v>
                </c:pt>
                <c:pt idx="4934" formatCode="General">
                  <c:v>3744.96</c:v>
                </c:pt>
                <c:pt idx="4935" formatCode="General">
                  <c:v>3737.18</c:v>
                </c:pt>
                <c:pt idx="4936" formatCode="General">
                  <c:v>3730.98</c:v>
                </c:pt>
                <c:pt idx="4937" formatCode="General">
                  <c:v>3722.03</c:v>
                </c:pt>
                <c:pt idx="4938" formatCode="General">
                  <c:v>3713.58</c:v>
                </c:pt>
                <c:pt idx="4939" formatCode="General">
                  <c:v>3706.15</c:v>
                </c:pt>
                <c:pt idx="4940" formatCode="General">
                  <c:v>3698.82</c:v>
                </c:pt>
                <c:pt idx="4941" formatCode="General">
                  <c:v>3690.2599999999998</c:v>
                </c:pt>
                <c:pt idx="4942" formatCode="General">
                  <c:v>3682.1</c:v>
                </c:pt>
                <c:pt idx="4943" formatCode="General">
                  <c:v>3676.07</c:v>
                </c:pt>
                <c:pt idx="4944" formatCode="General">
                  <c:v>3668.34</c:v>
                </c:pt>
                <c:pt idx="4945" formatCode="General">
                  <c:v>3658.8500000000004</c:v>
                </c:pt>
                <c:pt idx="4946" formatCode="General">
                  <c:v>3649.65</c:v>
                </c:pt>
                <c:pt idx="4947" formatCode="General">
                  <c:v>3640.44</c:v>
                </c:pt>
                <c:pt idx="4948" formatCode="General">
                  <c:v>3633.53</c:v>
                </c:pt>
                <c:pt idx="4949" formatCode="General">
                  <c:v>3623.56</c:v>
                </c:pt>
                <c:pt idx="4950" formatCode="General">
                  <c:v>3614.56</c:v>
                </c:pt>
                <c:pt idx="4951" formatCode="General">
                  <c:v>3606.44</c:v>
                </c:pt>
                <c:pt idx="4952" formatCode="General">
                  <c:v>3598.12</c:v>
                </c:pt>
                <c:pt idx="4953" formatCode="General">
                  <c:v>3591.18</c:v>
                </c:pt>
                <c:pt idx="4954" formatCode="General">
                  <c:v>3582.3500000000004</c:v>
                </c:pt>
                <c:pt idx="4955" formatCode="General">
                  <c:v>3572.73</c:v>
                </c:pt>
                <c:pt idx="4956" formatCode="General">
                  <c:v>3564.54</c:v>
                </c:pt>
                <c:pt idx="4957" formatCode="General">
                  <c:v>3556.34</c:v>
                </c:pt>
                <c:pt idx="4958" formatCode="General">
                  <c:v>3548.86</c:v>
                </c:pt>
                <c:pt idx="4959" formatCode="General">
                  <c:v>3538.7799999999997</c:v>
                </c:pt>
                <c:pt idx="4960" formatCode="General">
                  <c:v>3529.6</c:v>
                </c:pt>
                <c:pt idx="4961" formatCode="General">
                  <c:v>3522.09</c:v>
                </c:pt>
                <c:pt idx="4962" formatCode="General">
                  <c:v>3512.4500000000003</c:v>
                </c:pt>
                <c:pt idx="4963" formatCode="General">
                  <c:v>3506.88</c:v>
                </c:pt>
                <c:pt idx="4964" formatCode="General">
                  <c:v>3498.13</c:v>
                </c:pt>
                <c:pt idx="4965" formatCode="General">
                  <c:v>3489.38</c:v>
                </c:pt>
                <c:pt idx="4966" formatCode="General">
                  <c:v>3481.59</c:v>
                </c:pt>
                <c:pt idx="4967" formatCode="General">
                  <c:v>3470.4700000000003</c:v>
                </c:pt>
                <c:pt idx="4968" formatCode="General">
                  <c:v>3463.4</c:v>
                </c:pt>
                <c:pt idx="4969" formatCode="General">
                  <c:v>3456.3</c:v>
                </c:pt>
                <c:pt idx="4970" formatCode="General">
                  <c:v>3447.24</c:v>
                </c:pt>
                <c:pt idx="4971" formatCode="General">
                  <c:v>3437.12</c:v>
                </c:pt>
                <c:pt idx="4972" formatCode="General">
                  <c:v>3429.4300000000003</c:v>
                </c:pt>
                <c:pt idx="4973" formatCode="General">
                  <c:v>3422.55</c:v>
                </c:pt>
                <c:pt idx="4974" formatCode="General">
                  <c:v>3413.4</c:v>
                </c:pt>
                <c:pt idx="4975" formatCode="General">
                  <c:v>3404.36</c:v>
                </c:pt>
                <c:pt idx="4976" formatCode="General">
                  <c:v>3394.24</c:v>
                </c:pt>
                <c:pt idx="4977" formatCode="General">
                  <c:v>3386.4900000000002</c:v>
                </c:pt>
                <c:pt idx="4978" formatCode="General">
                  <c:v>3378.75</c:v>
                </c:pt>
                <c:pt idx="4979" formatCode="General">
                  <c:v>3371.2</c:v>
                </c:pt>
                <c:pt idx="4980" formatCode="General">
                  <c:v>3359.34</c:v>
                </c:pt>
                <c:pt idx="4981" formatCode="General">
                  <c:v>3350.32</c:v>
                </c:pt>
                <c:pt idx="4982" formatCode="General">
                  <c:v>3338.8300000000004</c:v>
                </c:pt>
                <c:pt idx="4983" formatCode="General">
                  <c:v>3332.1</c:v>
                </c:pt>
                <c:pt idx="4984" formatCode="General">
                  <c:v>3321.58</c:v>
                </c:pt>
                <c:pt idx="4985" formatCode="General">
                  <c:v>3312.8</c:v>
                </c:pt>
                <c:pt idx="4986" formatCode="General">
                  <c:v>3305.8300000000004</c:v>
                </c:pt>
                <c:pt idx="4987" formatCode="General">
                  <c:v>3298.2799999999997</c:v>
                </c:pt>
                <c:pt idx="4988" formatCode="General">
                  <c:v>3288.3900000000003</c:v>
                </c:pt>
                <c:pt idx="4989" formatCode="General">
                  <c:v>3280.03</c:v>
                </c:pt>
                <c:pt idx="4990" formatCode="General">
                  <c:v>3271.56</c:v>
                </c:pt>
                <c:pt idx="4991" formatCode="General">
                  <c:v>3259.58</c:v>
                </c:pt>
                <c:pt idx="4992" formatCode="General">
                  <c:v>3253.4</c:v>
                </c:pt>
                <c:pt idx="4993" formatCode="General">
                  <c:v>3247.42</c:v>
                </c:pt>
                <c:pt idx="4994" formatCode="General">
                  <c:v>3239.67</c:v>
                </c:pt>
                <c:pt idx="4995" formatCode="General">
                  <c:v>3231.67</c:v>
                </c:pt>
                <c:pt idx="4996" formatCode="General">
                  <c:v>3221.92</c:v>
                </c:pt>
                <c:pt idx="4997" formatCode="General">
                  <c:v>3213.22</c:v>
                </c:pt>
                <c:pt idx="4998" formatCode="General">
                  <c:v>3202.58</c:v>
                </c:pt>
                <c:pt idx="4999" formatCode="General">
                  <c:v>3193.56</c:v>
                </c:pt>
                <c:pt idx="5000" formatCode="General">
                  <c:v>3185.9</c:v>
                </c:pt>
                <c:pt idx="5001" formatCode="General">
                  <c:v>3177.4300000000003</c:v>
                </c:pt>
                <c:pt idx="5002" formatCode="General">
                  <c:v>3169.42</c:v>
                </c:pt>
                <c:pt idx="5003" formatCode="General">
                  <c:v>3159.4300000000003</c:v>
                </c:pt>
                <c:pt idx="5004" formatCode="General">
                  <c:v>3150.8300000000004</c:v>
                </c:pt>
                <c:pt idx="5005" formatCode="General">
                  <c:v>3143</c:v>
                </c:pt>
                <c:pt idx="5006" formatCode="General">
                  <c:v>3134.29</c:v>
                </c:pt>
                <c:pt idx="5007" formatCode="General">
                  <c:v>3128.4500000000003</c:v>
                </c:pt>
                <c:pt idx="5008" formatCode="General">
                  <c:v>3112.63</c:v>
                </c:pt>
                <c:pt idx="5009" formatCode="General">
                  <c:v>3104.71</c:v>
                </c:pt>
                <c:pt idx="5010" formatCode="General">
                  <c:v>3096.66</c:v>
                </c:pt>
                <c:pt idx="5011" formatCode="General">
                  <c:v>3087.57</c:v>
                </c:pt>
                <c:pt idx="5012" formatCode="General">
                  <c:v>3078.51</c:v>
                </c:pt>
                <c:pt idx="5013" formatCode="General">
                  <c:v>3068.82</c:v>
                </c:pt>
                <c:pt idx="5014" formatCode="General">
                  <c:v>3060.15</c:v>
                </c:pt>
                <c:pt idx="5015" formatCode="General">
                  <c:v>3054.1</c:v>
                </c:pt>
                <c:pt idx="5016" formatCode="General">
                  <c:v>3045.2</c:v>
                </c:pt>
                <c:pt idx="5017" formatCode="General">
                  <c:v>3034.04</c:v>
                </c:pt>
                <c:pt idx="5018" formatCode="General">
                  <c:v>3025.7</c:v>
                </c:pt>
                <c:pt idx="5019" formatCode="General">
                  <c:v>3017.23</c:v>
                </c:pt>
                <c:pt idx="5020" formatCode="General">
                  <c:v>3009.17</c:v>
                </c:pt>
                <c:pt idx="5021" formatCode="General">
                  <c:v>3004.11</c:v>
                </c:pt>
                <c:pt idx="5022" formatCode="General">
                  <c:v>2996.4</c:v>
                </c:pt>
                <c:pt idx="5023" formatCode="General">
                  <c:v>2989.2</c:v>
                </c:pt>
                <c:pt idx="5024" formatCode="General">
                  <c:v>2979.56</c:v>
                </c:pt>
                <c:pt idx="5025" formatCode="General">
                  <c:v>2970.19</c:v>
                </c:pt>
                <c:pt idx="5026" formatCode="General">
                  <c:v>2960.8100000000004</c:v>
                </c:pt>
                <c:pt idx="5027" formatCode="General">
                  <c:v>2951.2799999999997</c:v>
                </c:pt>
                <c:pt idx="5028" formatCode="General">
                  <c:v>2941.73</c:v>
                </c:pt>
                <c:pt idx="5029" formatCode="General">
                  <c:v>2934.61</c:v>
                </c:pt>
                <c:pt idx="5030" formatCode="General">
                  <c:v>2925.8300000000004</c:v>
                </c:pt>
                <c:pt idx="5031" formatCode="General">
                  <c:v>2919.29</c:v>
                </c:pt>
                <c:pt idx="5032" formatCode="General">
                  <c:v>2911.22</c:v>
                </c:pt>
                <c:pt idx="5033" formatCode="General">
                  <c:v>2902.7799999999997</c:v>
                </c:pt>
                <c:pt idx="5034" formatCode="General">
                  <c:v>2894.4700000000003</c:v>
                </c:pt>
                <c:pt idx="5035" formatCode="General">
                  <c:v>2886.58</c:v>
                </c:pt>
                <c:pt idx="5036" formatCode="General">
                  <c:v>2867.96</c:v>
                </c:pt>
                <c:pt idx="5037" formatCode="General">
                  <c:v>2861.4</c:v>
                </c:pt>
                <c:pt idx="5038" formatCode="General">
                  <c:v>2854.2</c:v>
                </c:pt>
                <c:pt idx="5039" formatCode="General">
                  <c:v>2842.74</c:v>
                </c:pt>
                <c:pt idx="5040" formatCode="General">
                  <c:v>2833.75</c:v>
                </c:pt>
                <c:pt idx="5041" formatCode="General">
                  <c:v>2828.27</c:v>
                </c:pt>
                <c:pt idx="5042" formatCode="General">
                  <c:v>2819.22</c:v>
                </c:pt>
                <c:pt idx="5043" formatCode="General">
                  <c:v>2813.4500000000003</c:v>
                </c:pt>
                <c:pt idx="5044" formatCode="General">
                  <c:v>2805.7</c:v>
                </c:pt>
                <c:pt idx="5045" formatCode="General">
                  <c:v>2798.73</c:v>
                </c:pt>
                <c:pt idx="5046" formatCode="General">
                  <c:v>2789.2</c:v>
                </c:pt>
                <c:pt idx="5047" formatCode="General">
                  <c:v>2774.84</c:v>
                </c:pt>
                <c:pt idx="5048" formatCode="General">
                  <c:v>2769.03</c:v>
                </c:pt>
                <c:pt idx="5049" formatCode="General">
                  <c:v>2761.8</c:v>
                </c:pt>
                <c:pt idx="5050" formatCode="General">
                  <c:v>2756.75</c:v>
                </c:pt>
                <c:pt idx="5051" formatCode="General">
                  <c:v>2745.7</c:v>
                </c:pt>
                <c:pt idx="5052" formatCode="General">
                  <c:v>2726.63</c:v>
                </c:pt>
                <c:pt idx="5053" formatCode="General">
                  <c:v>2719.8500000000004</c:v>
                </c:pt>
                <c:pt idx="5054" formatCode="General">
                  <c:v>2711.8300000000004</c:v>
                </c:pt>
                <c:pt idx="5055" formatCode="General">
                  <c:v>2704.68</c:v>
                </c:pt>
                <c:pt idx="5056" formatCode="General">
                  <c:v>2696.75</c:v>
                </c:pt>
                <c:pt idx="5057" formatCode="General">
                  <c:v>2687.8</c:v>
                </c:pt>
                <c:pt idx="5058" formatCode="General">
                  <c:v>2677.88</c:v>
                </c:pt>
                <c:pt idx="5059" formatCode="General">
                  <c:v>2664.8</c:v>
                </c:pt>
                <c:pt idx="5060" formatCode="General">
                  <c:v>2657.3100000000004</c:v>
                </c:pt>
                <c:pt idx="5061" formatCode="General">
                  <c:v>2648.7799999999997</c:v>
                </c:pt>
                <c:pt idx="5062" formatCode="General">
                  <c:v>2640.77</c:v>
                </c:pt>
                <c:pt idx="5063" formatCode="General">
                  <c:v>2633.3</c:v>
                </c:pt>
                <c:pt idx="5064" formatCode="General">
                  <c:v>2626.15</c:v>
                </c:pt>
                <c:pt idx="5065" formatCode="General">
                  <c:v>2617.44</c:v>
                </c:pt>
                <c:pt idx="5066" formatCode="General">
                  <c:v>2607.7199999999998</c:v>
                </c:pt>
                <c:pt idx="5067" formatCode="General">
                  <c:v>2601.2799999999997</c:v>
                </c:pt>
                <c:pt idx="5068" formatCode="General">
                  <c:v>2594.0700000000002</c:v>
                </c:pt>
                <c:pt idx="5069" formatCode="General">
                  <c:v>2586.71</c:v>
                </c:pt>
                <c:pt idx="5070" formatCode="General">
                  <c:v>2576.52</c:v>
                </c:pt>
                <c:pt idx="5071" formatCode="General">
                  <c:v>2566.1999999999998</c:v>
                </c:pt>
                <c:pt idx="5072" formatCode="General">
                  <c:v>2557.65</c:v>
                </c:pt>
                <c:pt idx="5073" formatCode="General">
                  <c:v>2551.1799999999998</c:v>
                </c:pt>
                <c:pt idx="5074" formatCode="General">
                  <c:v>2544.19</c:v>
                </c:pt>
                <c:pt idx="5075" formatCode="General">
                  <c:v>2535.84</c:v>
                </c:pt>
                <c:pt idx="5076" formatCode="General">
                  <c:v>2526.86</c:v>
                </c:pt>
                <c:pt idx="5077" formatCode="General">
                  <c:v>2519.3500000000004</c:v>
                </c:pt>
                <c:pt idx="5078" formatCode="General">
                  <c:v>2510.84</c:v>
                </c:pt>
                <c:pt idx="5079" formatCode="General">
                  <c:v>2505.08</c:v>
                </c:pt>
                <c:pt idx="5080" formatCode="General">
                  <c:v>2499.3000000000002</c:v>
                </c:pt>
                <c:pt idx="5081" formatCode="General">
                  <c:v>2490.2799999999997</c:v>
                </c:pt>
                <c:pt idx="5082" formatCode="General">
                  <c:v>2484.75</c:v>
                </c:pt>
                <c:pt idx="5083" formatCode="General">
                  <c:v>2468.61</c:v>
                </c:pt>
                <c:pt idx="5084" formatCode="General">
                  <c:v>2459.5</c:v>
                </c:pt>
                <c:pt idx="5085" formatCode="General">
                  <c:v>2452.3200000000002</c:v>
                </c:pt>
                <c:pt idx="5086" formatCode="General">
                  <c:v>2444.46</c:v>
                </c:pt>
                <c:pt idx="5087" formatCode="General">
                  <c:v>2438.4299999999998</c:v>
                </c:pt>
                <c:pt idx="5088" formatCode="General">
                  <c:v>2431.8500000000004</c:v>
                </c:pt>
                <c:pt idx="5089" formatCode="General">
                  <c:v>2423.9499999999998</c:v>
                </c:pt>
                <c:pt idx="5090" formatCode="General">
                  <c:v>2416.6999999999998</c:v>
                </c:pt>
                <c:pt idx="5091" formatCode="General">
                  <c:v>2409.42</c:v>
                </c:pt>
                <c:pt idx="5092" formatCode="General">
                  <c:v>2398.1</c:v>
                </c:pt>
                <c:pt idx="5093" formatCode="General">
                  <c:v>2390.79</c:v>
                </c:pt>
                <c:pt idx="5094" formatCode="General">
                  <c:v>2382.5</c:v>
                </c:pt>
                <c:pt idx="5095" formatCode="General">
                  <c:v>2374.1799999999998</c:v>
                </c:pt>
                <c:pt idx="5096" formatCode="General">
                  <c:v>2365.3100000000004</c:v>
                </c:pt>
                <c:pt idx="5097" formatCode="General">
                  <c:v>2356.4299999999998</c:v>
                </c:pt>
                <c:pt idx="5098" formatCode="General">
                  <c:v>2353.1799999999998</c:v>
                </c:pt>
                <c:pt idx="5099" formatCode="General">
                  <c:v>2347.4699999999998</c:v>
                </c:pt>
                <c:pt idx="5100" formatCode="General">
                  <c:v>2336.67</c:v>
                </c:pt>
                <c:pt idx="5101" formatCode="General">
                  <c:v>2330.0500000000002</c:v>
                </c:pt>
                <c:pt idx="5102" formatCode="General">
                  <c:v>2321.16</c:v>
                </c:pt>
                <c:pt idx="5103" formatCode="General">
                  <c:v>2315.1</c:v>
                </c:pt>
                <c:pt idx="5104" formatCode="General">
                  <c:v>2315.1</c:v>
                </c:pt>
                <c:pt idx="5105" formatCode="General">
                  <c:v>2315.1</c:v>
                </c:pt>
                <c:pt idx="5106" formatCode="General">
                  <c:v>2315.1</c:v>
                </c:pt>
                <c:pt idx="5107" formatCode="General">
                  <c:v>2315.1</c:v>
                </c:pt>
                <c:pt idx="5108" formatCode="General">
                  <c:v>2315.1</c:v>
                </c:pt>
                <c:pt idx="5109" formatCode="General">
                  <c:v>2315.1</c:v>
                </c:pt>
                <c:pt idx="5110" formatCode="General">
                  <c:v>2315.1</c:v>
                </c:pt>
                <c:pt idx="5111" formatCode="General">
                  <c:v>2315.1</c:v>
                </c:pt>
                <c:pt idx="5112" formatCode="General">
                  <c:v>2315.1</c:v>
                </c:pt>
                <c:pt idx="5113" formatCode="General">
                  <c:v>2315.1</c:v>
                </c:pt>
                <c:pt idx="5114" formatCode="General">
                  <c:v>2315.1</c:v>
                </c:pt>
                <c:pt idx="5115" formatCode="General">
                  <c:v>2315.1</c:v>
                </c:pt>
                <c:pt idx="5116" formatCode="General">
                  <c:v>2315.1</c:v>
                </c:pt>
                <c:pt idx="5117" formatCode="General">
                  <c:v>2315.1</c:v>
                </c:pt>
                <c:pt idx="5118" formatCode="General">
                  <c:v>2315.1</c:v>
                </c:pt>
                <c:pt idx="5119" formatCode="General">
                  <c:v>2315.1</c:v>
                </c:pt>
                <c:pt idx="5120" formatCode="General">
                  <c:v>2315.1</c:v>
                </c:pt>
                <c:pt idx="5121" formatCode="General">
                  <c:v>2315.1</c:v>
                </c:pt>
                <c:pt idx="5122" formatCode="General">
                  <c:v>2315.1</c:v>
                </c:pt>
                <c:pt idx="5123" formatCode="General">
                  <c:v>2315.1</c:v>
                </c:pt>
                <c:pt idx="5124" formatCode="General">
                  <c:v>2315.1</c:v>
                </c:pt>
                <c:pt idx="5125" formatCode="General">
                  <c:v>2315.1</c:v>
                </c:pt>
                <c:pt idx="5126" formatCode="General">
                  <c:v>2315.1</c:v>
                </c:pt>
                <c:pt idx="5127" formatCode="General">
                  <c:v>2315.1</c:v>
                </c:pt>
                <c:pt idx="5128" formatCode="General">
                  <c:v>2315.1</c:v>
                </c:pt>
                <c:pt idx="5129" formatCode="General">
                  <c:v>2315.1</c:v>
                </c:pt>
                <c:pt idx="5130" formatCode="General">
                  <c:v>2315.1</c:v>
                </c:pt>
                <c:pt idx="5131" formatCode="General">
                  <c:v>2315.1</c:v>
                </c:pt>
                <c:pt idx="5132" formatCode="General">
                  <c:v>2315.1</c:v>
                </c:pt>
                <c:pt idx="5133" formatCode="General">
                  <c:v>2315.1</c:v>
                </c:pt>
                <c:pt idx="5134" formatCode="General">
                  <c:v>2315.1</c:v>
                </c:pt>
                <c:pt idx="5135" formatCode="General">
                  <c:v>2315.1</c:v>
                </c:pt>
                <c:pt idx="5136" formatCode="General">
                  <c:v>2315.1</c:v>
                </c:pt>
                <c:pt idx="5137" formatCode="General">
                  <c:v>2315.1</c:v>
                </c:pt>
                <c:pt idx="5138" formatCode="General">
                  <c:v>2315.1</c:v>
                </c:pt>
                <c:pt idx="5139" formatCode="General">
                  <c:v>2315.1</c:v>
                </c:pt>
                <c:pt idx="5140" formatCode="General">
                  <c:v>2315.1</c:v>
                </c:pt>
                <c:pt idx="5141" formatCode="General">
                  <c:v>2315.1</c:v>
                </c:pt>
                <c:pt idx="5142" formatCode="General">
                  <c:v>2315.1</c:v>
                </c:pt>
                <c:pt idx="5143" formatCode="General">
                  <c:v>2315.1</c:v>
                </c:pt>
                <c:pt idx="5144" formatCode="General">
                  <c:v>2315.1</c:v>
                </c:pt>
                <c:pt idx="5145" formatCode="General">
                  <c:v>2315.1</c:v>
                </c:pt>
                <c:pt idx="5146" formatCode="General">
                  <c:v>2315.1</c:v>
                </c:pt>
                <c:pt idx="5147" formatCode="General">
                  <c:v>2315.1</c:v>
                </c:pt>
                <c:pt idx="5148" formatCode="General">
                  <c:v>2315.1</c:v>
                </c:pt>
                <c:pt idx="5149" formatCode="General">
                  <c:v>2315.1</c:v>
                </c:pt>
                <c:pt idx="5150" formatCode="General">
                  <c:v>2315.1</c:v>
                </c:pt>
                <c:pt idx="5151" formatCode="General">
                  <c:v>2315.1</c:v>
                </c:pt>
                <c:pt idx="5152" formatCode="General">
                  <c:v>2315.1</c:v>
                </c:pt>
                <c:pt idx="5153" formatCode="General">
                  <c:v>2315.1</c:v>
                </c:pt>
                <c:pt idx="5154" formatCode="General">
                  <c:v>2315.1</c:v>
                </c:pt>
                <c:pt idx="5155" formatCode="General">
                  <c:v>2315.1</c:v>
                </c:pt>
                <c:pt idx="5156" formatCode="General">
                  <c:v>2315.1</c:v>
                </c:pt>
                <c:pt idx="5157" formatCode="General">
                  <c:v>2315.1</c:v>
                </c:pt>
                <c:pt idx="5158" formatCode="General">
                  <c:v>2315.1</c:v>
                </c:pt>
                <c:pt idx="5159" formatCode="General">
                  <c:v>2315.1</c:v>
                </c:pt>
                <c:pt idx="5160" formatCode="General">
                  <c:v>2315.1</c:v>
                </c:pt>
                <c:pt idx="5161" formatCode="General">
                  <c:v>2315.1</c:v>
                </c:pt>
                <c:pt idx="5162" formatCode="General">
                  <c:v>2315.1</c:v>
                </c:pt>
                <c:pt idx="5163" formatCode="General">
                  <c:v>2315.1</c:v>
                </c:pt>
                <c:pt idx="5164" formatCode="General">
                  <c:v>2315.1</c:v>
                </c:pt>
                <c:pt idx="5165" formatCode="General">
                  <c:v>2315.1</c:v>
                </c:pt>
                <c:pt idx="5166" formatCode="General">
                  <c:v>2315.1</c:v>
                </c:pt>
                <c:pt idx="5167" formatCode="General">
                  <c:v>2315.1</c:v>
                </c:pt>
                <c:pt idx="5168" formatCode="General">
                  <c:v>2315.1</c:v>
                </c:pt>
                <c:pt idx="5169" formatCode="General">
                  <c:v>2315.1</c:v>
                </c:pt>
                <c:pt idx="5170" formatCode="General">
                  <c:v>2315.1</c:v>
                </c:pt>
                <c:pt idx="5171" formatCode="General">
                  <c:v>2315.1</c:v>
                </c:pt>
                <c:pt idx="5172" formatCode="General">
                  <c:v>2315.1</c:v>
                </c:pt>
                <c:pt idx="5173" formatCode="General">
                  <c:v>2315.1</c:v>
                </c:pt>
                <c:pt idx="5174" formatCode="General">
                  <c:v>2315.1</c:v>
                </c:pt>
                <c:pt idx="5175" formatCode="General">
                  <c:v>2315.1</c:v>
                </c:pt>
                <c:pt idx="5176" formatCode="General">
                  <c:v>2315.1</c:v>
                </c:pt>
                <c:pt idx="5177" formatCode="General">
                  <c:v>2315.1</c:v>
                </c:pt>
                <c:pt idx="5178" formatCode="General">
                  <c:v>2315.1</c:v>
                </c:pt>
                <c:pt idx="5179" formatCode="General">
                  <c:v>2315.1</c:v>
                </c:pt>
                <c:pt idx="5180" formatCode="General">
                  <c:v>2315.1</c:v>
                </c:pt>
                <c:pt idx="5181" formatCode="General">
                  <c:v>2315.1</c:v>
                </c:pt>
                <c:pt idx="5182" formatCode="General">
                  <c:v>2315.1</c:v>
                </c:pt>
                <c:pt idx="5183" formatCode="General">
                  <c:v>2315.1</c:v>
                </c:pt>
                <c:pt idx="5184" formatCode="General">
                  <c:v>2315.1</c:v>
                </c:pt>
                <c:pt idx="5185" formatCode="General">
                  <c:v>2315.1</c:v>
                </c:pt>
                <c:pt idx="5186" formatCode="General">
                  <c:v>2315.1</c:v>
                </c:pt>
                <c:pt idx="5187" formatCode="General">
                  <c:v>2315.1</c:v>
                </c:pt>
                <c:pt idx="5188" formatCode="General">
                  <c:v>2315.1</c:v>
                </c:pt>
                <c:pt idx="5189" formatCode="General">
                  <c:v>2315.1</c:v>
                </c:pt>
                <c:pt idx="5190" formatCode="General">
                  <c:v>2315.1</c:v>
                </c:pt>
                <c:pt idx="5191" formatCode="General">
                  <c:v>2315.1</c:v>
                </c:pt>
                <c:pt idx="5192" formatCode="General">
                  <c:v>2315.1</c:v>
                </c:pt>
                <c:pt idx="5193" formatCode="General">
                  <c:v>2315.1</c:v>
                </c:pt>
                <c:pt idx="5194" formatCode="General">
                  <c:v>2315.1</c:v>
                </c:pt>
                <c:pt idx="5195" formatCode="General">
                  <c:v>2315.1</c:v>
                </c:pt>
                <c:pt idx="5196" formatCode="General">
                  <c:v>2315.1</c:v>
                </c:pt>
                <c:pt idx="5197" formatCode="General">
                  <c:v>2315.1</c:v>
                </c:pt>
                <c:pt idx="5198" formatCode="General">
                  <c:v>2315.1</c:v>
                </c:pt>
                <c:pt idx="5199" formatCode="General">
                  <c:v>2315.1</c:v>
                </c:pt>
                <c:pt idx="5200" formatCode="General">
                  <c:v>2315.1</c:v>
                </c:pt>
                <c:pt idx="5201" formatCode="General">
                  <c:v>2315.1</c:v>
                </c:pt>
                <c:pt idx="5202" formatCode="General">
                  <c:v>2315.1</c:v>
                </c:pt>
                <c:pt idx="5203" formatCode="General">
                  <c:v>2315.1</c:v>
                </c:pt>
                <c:pt idx="5204" formatCode="General">
                  <c:v>2315.1</c:v>
                </c:pt>
                <c:pt idx="5205" formatCode="General">
                  <c:v>2315.1</c:v>
                </c:pt>
                <c:pt idx="5206" formatCode="General">
                  <c:v>2315.1</c:v>
                </c:pt>
                <c:pt idx="5207" formatCode="General">
                  <c:v>2315.1</c:v>
                </c:pt>
                <c:pt idx="5208" formatCode="General">
                  <c:v>2315.1</c:v>
                </c:pt>
                <c:pt idx="5209" formatCode="General">
                  <c:v>2315.1</c:v>
                </c:pt>
                <c:pt idx="5210" formatCode="General">
                  <c:v>2315.1</c:v>
                </c:pt>
                <c:pt idx="5211" formatCode="General">
                  <c:v>2315.1</c:v>
                </c:pt>
                <c:pt idx="5212" formatCode="General">
                  <c:v>2315.1</c:v>
                </c:pt>
                <c:pt idx="5213" formatCode="General">
                  <c:v>2315.1</c:v>
                </c:pt>
                <c:pt idx="5214" formatCode="General">
                  <c:v>2315.1</c:v>
                </c:pt>
                <c:pt idx="5215" formatCode="General">
                  <c:v>2315.1</c:v>
                </c:pt>
                <c:pt idx="5216" formatCode="General">
                  <c:v>2315.1</c:v>
                </c:pt>
                <c:pt idx="5217" formatCode="General">
                  <c:v>2315.1</c:v>
                </c:pt>
                <c:pt idx="5218" formatCode="General">
                  <c:v>2315.1</c:v>
                </c:pt>
                <c:pt idx="5219" formatCode="General">
                  <c:v>2315.1</c:v>
                </c:pt>
                <c:pt idx="5220" formatCode="General">
                  <c:v>2315.1</c:v>
                </c:pt>
                <c:pt idx="5221" formatCode="General">
                  <c:v>2315.1</c:v>
                </c:pt>
                <c:pt idx="5222" formatCode="General">
                  <c:v>2315.1</c:v>
                </c:pt>
                <c:pt idx="5223" formatCode="General">
                  <c:v>2315.1</c:v>
                </c:pt>
                <c:pt idx="5224" formatCode="General">
                  <c:v>2315.1</c:v>
                </c:pt>
                <c:pt idx="5225" formatCode="General">
                  <c:v>2315.1</c:v>
                </c:pt>
                <c:pt idx="5226" formatCode="General">
                  <c:v>2315.1</c:v>
                </c:pt>
                <c:pt idx="5227" formatCode="General">
                  <c:v>2315.1</c:v>
                </c:pt>
                <c:pt idx="5228" formatCode="General">
                  <c:v>2315.1</c:v>
                </c:pt>
                <c:pt idx="5229" formatCode="General">
                  <c:v>2315.1</c:v>
                </c:pt>
                <c:pt idx="5230" formatCode="General">
                  <c:v>2315.1</c:v>
                </c:pt>
                <c:pt idx="5231" formatCode="General">
                  <c:v>2315.1</c:v>
                </c:pt>
                <c:pt idx="5232" formatCode="General">
                  <c:v>2315.1</c:v>
                </c:pt>
                <c:pt idx="5233" formatCode="General">
                  <c:v>2315.1</c:v>
                </c:pt>
                <c:pt idx="5234" formatCode="General">
                  <c:v>2315.1</c:v>
                </c:pt>
                <c:pt idx="5235" formatCode="General">
                  <c:v>2315.1</c:v>
                </c:pt>
                <c:pt idx="5236" formatCode="General">
                  <c:v>2315.1</c:v>
                </c:pt>
                <c:pt idx="5237" formatCode="General">
                  <c:v>2315.1</c:v>
                </c:pt>
                <c:pt idx="5238" formatCode="General">
                  <c:v>2315.1</c:v>
                </c:pt>
                <c:pt idx="5239" formatCode="General">
                  <c:v>2315.1</c:v>
                </c:pt>
                <c:pt idx="5240" formatCode="General">
                  <c:v>2315.1</c:v>
                </c:pt>
                <c:pt idx="5241" formatCode="General">
                  <c:v>2315.1</c:v>
                </c:pt>
                <c:pt idx="5242" formatCode="General">
                  <c:v>2315.1</c:v>
                </c:pt>
                <c:pt idx="5243" formatCode="General">
                  <c:v>2315.1</c:v>
                </c:pt>
                <c:pt idx="5244" formatCode="General">
                  <c:v>2315.1</c:v>
                </c:pt>
                <c:pt idx="5245" formatCode="General">
                  <c:v>2315.1</c:v>
                </c:pt>
                <c:pt idx="5246" formatCode="General">
                  <c:v>2315.1</c:v>
                </c:pt>
                <c:pt idx="5247" formatCode="General">
                  <c:v>2315.1</c:v>
                </c:pt>
                <c:pt idx="5248" formatCode="General">
                  <c:v>2315.1</c:v>
                </c:pt>
                <c:pt idx="5249" formatCode="General">
                  <c:v>2315.1</c:v>
                </c:pt>
                <c:pt idx="5250" formatCode="General">
                  <c:v>2315.1</c:v>
                </c:pt>
                <c:pt idx="5251" formatCode="General">
                  <c:v>2315.1</c:v>
                </c:pt>
                <c:pt idx="5252" formatCode="General">
                  <c:v>2315.1</c:v>
                </c:pt>
                <c:pt idx="5253" formatCode="General">
                  <c:v>2315.1</c:v>
                </c:pt>
                <c:pt idx="5254" formatCode="General">
                  <c:v>2315.1</c:v>
                </c:pt>
                <c:pt idx="5255" formatCode="General">
                  <c:v>2315.1</c:v>
                </c:pt>
                <c:pt idx="5256" formatCode="General">
                  <c:v>2315.1</c:v>
                </c:pt>
                <c:pt idx="5257" formatCode="General">
                  <c:v>2315.1</c:v>
                </c:pt>
                <c:pt idx="5258" formatCode="General">
                  <c:v>2315.1</c:v>
                </c:pt>
                <c:pt idx="5259" formatCode="General">
                  <c:v>2315.1</c:v>
                </c:pt>
                <c:pt idx="5260" formatCode="General">
                  <c:v>2315.1</c:v>
                </c:pt>
                <c:pt idx="5261" formatCode="General">
                  <c:v>2315.1</c:v>
                </c:pt>
                <c:pt idx="5262" formatCode="General">
                  <c:v>2315.1</c:v>
                </c:pt>
                <c:pt idx="5263" formatCode="General">
                  <c:v>2315.1</c:v>
                </c:pt>
                <c:pt idx="5264" formatCode="General">
                  <c:v>2315.1</c:v>
                </c:pt>
                <c:pt idx="5265" formatCode="General">
                  <c:v>2315.1</c:v>
                </c:pt>
                <c:pt idx="5266" formatCode="General">
                  <c:v>2315.1</c:v>
                </c:pt>
                <c:pt idx="5267" formatCode="General">
                  <c:v>2315.1</c:v>
                </c:pt>
                <c:pt idx="5268" formatCode="General">
                  <c:v>2315.1</c:v>
                </c:pt>
                <c:pt idx="5269" formatCode="General">
                  <c:v>2315.1</c:v>
                </c:pt>
                <c:pt idx="5270" formatCode="General">
                  <c:v>2315.1</c:v>
                </c:pt>
                <c:pt idx="5271" formatCode="General">
                  <c:v>2315.1</c:v>
                </c:pt>
                <c:pt idx="5272" formatCode="General">
                  <c:v>2315.1</c:v>
                </c:pt>
                <c:pt idx="5273" formatCode="General">
                  <c:v>2315.1</c:v>
                </c:pt>
                <c:pt idx="5274" formatCode="General">
                  <c:v>2315.1</c:v>
                </c:pt>
                <c:pt idx="5275" formatCode="General">
                  <c:v>2315.1</c:v>
                </c:pt>
                <c:pt idx="5276" formatCode="General">
                  <c:v>2315.1</c:v>
                </c:pt>
                <c:pt idx="5277" formatCode="General">
                  <c:v>2315.1</c:v>
                </c:pt>
                <c:pt idx="5278" formatCode="General">
                  <c:v>2315.1</c:v>
                </c:pt>
                <c:pt idx="5279" formatCode="General">
                  <c:v>2315.1</c:v>
                </c:pt>
                <c:pt idx="5280" formatCode="General">
                  <c:v>2315.1</c:v>
                </c:pt>
                <c:pt idx="5281" formatCode="General">
                  <c:v>2315.1</c:v>
                </c:pt>
                <c:pt idx="5282" formatCode="General">
                  <c:v>2315.1</c:v>
                </c:pt>
                <c:pt idx="5283" formatCode="General">
                  <c:v>2315.1</c:v>
                </c:pt>
                <c:pt idx="5284" formatCode="General">
                  <c:v>2315.1</c:v>
                </c:pt>
                <c:pt idx="5285" formatCode="General">
                  <c:v>2315.1</c:v>
                </c:pt>
                <c:pt idx="5286" formatCode="General">
                  <c:v>2315.1</c:v>
                </c:pt>
                <c:pt idx="5287" formatCode="General">
                  <c:v>2315.1</c:v>
                </c:pt>
                <c:pt idx="5288" formatCode="General">
                  <c:v>2315.1</c:v>
                </c:pt>
                <c:pt idx="5289" formatCode="General">
                  <c:v>2315.1</c:v>
                </c:pt>
                <c:pt idx="5290" formatCode="General">
                  <c:v>2315.1</c:v>
                </c:pt>
                <c:pt idx="5291" formatCode="General">
                  <c:v>2315.1</c:v>
                </c:pt>
                <c:pt idx="5292" formatCode="General">
                  <c:v>2315.1</c:v>
                </c:pt>
                <c:pt idx="5293" formatCode="General">
                  <c:v>2315.1</c:v>
                </c:pt>
                <c:pt idx="5294" formatCode="General">
                  <c:v>2315.1</c:v>
                </c:pt>
                <c:pt idx="5295" formatCode="General">
                  <c:v>2315.1</c:v>
                </c:pt>
                <c:pt idx="5296" formatCode="General">
                  <c:v>2315.1</c:v>
                </c:pt>
                <c:pt idx="5297" formatCode="General">
                  <c:v>2315.1</c:v>
                </c:pt>
                <c:pt idx="5298" formatCode="General">
                  <c:v>2315.1</c:v>
                </c:pt>
                <c:pt idx="5299" formatCode="General">
                  <c:v>2315.1</c:v>
                </c:pt>
                <c:pt idx="5300" formatCode="General">
                  <c:v>2315.1</c:v>
                </c:pt>
                <c:pt idx="5301" formatCode="General">
                  <c:v>2314.9299999999998</c:v>
                </c:pt>
                <c:pt idx="5302" formatCode="General">
                  <c:v>2311.4100000000003</c:v>
                </c:pt>
                <c:pt idx="5303" formatCode="General">
                  <c:v>2305.94</c:v>
                </c:pt>
                <c:pt idx="5304" formatCode="General">
                  <c:v>2301.86</c:v>
                </c:pt>
                <c:pt idx="5305" formatCode="General">
                  <c:v>2295.9699999999998</c:v>
                </c:pt>
                <c:pt idx="5306" formatCode="General">
                  <c:v>2289.04</c:v>
                </c:pt>
                <c:pt idx="5307" formatCode="General">
                  <c:v>2283.58</c:v>
                </c:pt>
                <c:pt idx="5308" formatCode="General">
                  <c:v>2278.59</c:v>
                </c:pt>
                <c:pt idx="5309" formatCode="General">
                  <c:v>2274.2599999999998</c:v>
                </c:pt>
                <c:pt idx="5310" formatCode="General">
                  <c:v>2270.14</c:v>
                </c:pt>
                <c:pt idx="5311" formatCode="General">
                  <c:v>2264.9</c:v>
                </c:pt>
                <c:pt idx="5312" formatCode="General">
                  <c:v>2260.46</c:v>
                </c:pt>
                <c:pt idx="5313" formatCode="General">
                  <c:v>2256.9899999999998</c:v>
                </c:pt>
                <c:pt idx="5314" formatCode="General">
                  <c:v>2252.9100000000003</c:v>
                </c:pt>
                <c:pt idx="5315" formatCode="General">
                  <c:v>2248.14</c:v>
                </c:pt>
                <c:pt idx="5316" formatCode="General">
                  <c:v>2244.25</c:v>
                </c:pt>
                <c:pt idx="5317" formatCode="General">
                  <c:v>2239.3700000000003</c:v>
                </c:pt>
                <c:pt idx="5318" formatCode="General">
                  <c:v>2234.3000000000002</c:v>
                </c:pt>
                <c:pt idx="5319" formatCode="General">
                  <c:v>2229.3200000000002</c:v>
                </c:pt>
                <c:pt idx="5320" formatCode="General">
                  <c:v>2224.25</c:v>
                </c:pt>
                <c:pt idx="5321" formatCode="General">
                  <c:v>2218.21</c:v>
                </c:pt>
                <c:pt idx="5322" formatCode="General">
                  <c:v>2214.58</c:v>
                </c:pt>
                <c:pt idx="5323" formatCode="General">
                  <c:v>2210.02</c:v>
                </c:pt>
                <c:pt idx="5324" formatCode="General">
                  <c:v>2205.66</c:v>
                </c:pt>
                <c:pt idx="5325" formatCode="General">
                  <c:v>2201.69</c:v>
                </c:pt>
                <c:pt idx="5326" formatCode="General">
                  <c:v>2196.8200000000002</c:v>
                </c:pt>
                <c:pt idx="5327" formatCode="General">
                  <c:v>2192.67</c:v>
                </c:pt>
                <c:pt idx="5328" formatCode="General">
                  <c:v>2187.3100000000004</c:v>
                </c:pt>
                <c:pt idx="5329" formatCode="General">
                  <c:v>2184.21</c:v>
                </c:pt>
                <c:pt idx="5330" formatCode="General">
                  <c:v>2179.7799999999997</c:v>
                </c:pt>
                <c:pt idx="5331" formatCode="General">
                  <c:v>2175.3300000000004</c:v>
                </c:pt>
                <c:pt idx="5332" formatCode="General">
                  <c:v>2171.14</c:v>
                </c:pt>
                <c:pt idx="5333" formatCode="General">
                  <c:v>2167.8200000000002</c:v>
                </c:pt>
                <c:pt idx="5334" formatCode="General">
                  <c:v>2162.2799999999997</c:v>
                </c:pt>
                <c:pt idx="5335" formatCode="General">
                  <c:v>2157.5100000000002</c:v>
                </c:pt>
                <c:pt idx="5336" formatCode="General">
                  <c:v>2153.7799999999997</c:v>
                </c:pt>
                <c:pt idx="5337" formatCode="General">
                  <c:v>2150.2399999999998</c:v>
                </c:pt>
                <c:pt idx="5338" formatCode="General">
                  <c:v>2146.29</c:v>
                </c:pt>
                <c:pt idx="5339" formatCode="General">
                  <c:v>2140.7799999999997</c:v>
                </c:pt>
                <c:pt idx="5340" formatCode="General">
                  <c:v>2134.2399999999998</c:v>
                </c:pt>
                <c:pt idx="5341" formatCode="General">
                  <c:v>2130.56</c:v>
                </c:pt>
                <c:pt idx="5342" formatCode="General">
                  <c:v>2125.3300000000004</c:v>
                </c:pt>
                <c:pt idx="5343" formatCode="General">
                  <c:v>2120.79</c:v>
                </c:pt>
                <c:pt idx="5344" formatCode="General">
                  <c:v>2116.8100000000004</c:v>
                </c:pt>
                <c:pt idx="5345" formatCode="General">
                  <c:v>2112.56</c:v>
                </c:pt>
                <c:pt idx="5346" formatCode="General">
                  <c:v>2108.08</c:v>
                </c:pt>
                <c:pt idx="5347" formatCode="General">
                  <c:v>2104.5</c:v>
                </c:pt>
                <c:pt idx="5348" formatCode="General">
                  <c:v>2100.2599999999998</c:v>
                </c:pt>
                <c:pt idx="5349" formatCode="General">
                  <c:v>2093.61</c:v>
                </c:pt>
                <c:pt idx="5350" formatCode="General">
                  <c:v>2088.9299999999998</c:v>
                </c:pt>
                <c:pt idx="5351" formatCode="General">
                  <c:v>2083.3200000000002</c:v>
                </c:pt>
                <c:pt idx="5352" formatCode="General">
                  <c:v>2079.15</c:v>
                </c:pt>
                <c:pt idx="5353" formatCode="General">
                  <c:v>2073.3200000000002</c:v>
                </c:pt>
                <c:pt idx="5354" formatCode="General">
                  <c:v>2068.8900000000003</c:v>
                </c:pt>
                <c:pt idx="5355" formatCode="General">
                  <c:v>2065.25</c:v>
                </c:pt>
                <c:pt idx="5356" formatCode="General">
                  <c:v>2060.4699999999998</c:v>
                </c:pt>
                <c:pt idx="5357" formatCode="General">
                  <c:v>2055.48</c:v>
                </c:pt>
                <c:pt idx="5358" formatCode="General">
                  <c:v>2051.29</c:v>
                </c:pt>
                <c:pt idx="5359" formatCode="General">
                  <c:v>2046.52</c:v>
                </c:pt>
                <c:pt idx="5360" formatCode="General">
                  <c:v>2042.93</c:v>
                </c:pt>
                <c:pt idx="5361" formatCode="General">
                  <c:v>2036.3799999999999</c:v>
                </c:pt>
                <c:pt idx="5362" formatCode="General">
                  <c:v>2033.05</c:v>
                </c:pt>
                <c:pt idx="5363" formatCode="General">
                  <c:v>2028.41</c:v>
                </c:pt>
                <c:pt idx="5364" formatCode="General">
                  <c:v>2021.77</c:v>
                </c:pt>
                <c:pt idx="5365" formatCode="General">
                  <c:v>2016.76</c:v>
                </c:pt>
                <c:pt idx="5366" formatCode="General">
                  <c:v>2012.31</c:v>
                </c:pt>
                <c:pt idx="5367" formatCode="General">
                  <c:v>2006.79</c:v>
                </c:pt>
                <c:pt idx="5368" formatCode="General">
                  <c:v>2001.1799999999998</c:v>
                </c:pt>
                <c:pt idx="5369" formatCode="General">
                  <c:v>1995.82</c:v>
                </c:pt>
                <c:pt idx="5370" formatCode="General">
                  <c:v>1991.3899999999999</c:v>
                </c:pt>
                <c:pt idx="5371" formatCode="General">
                  <c:v>1987.46</c:v>
                </c:pt>
                <c:pt idx="5372" formatCode="General">
                  <c:v>1983.29</c:v>
                </c:pt>
                <c:pt idx="5373" formatCode="General">
                  <c:v>1978.27</c:v>
                </c:pt>
                <c:pt idx="5374" formatCode="General">
                  <c:v>1973.34</c:v>
                </c:pt>
                <c:pt idx="5375" formatCode="General">
                  <c:v>1968.21</c:v>
                </c:pt>
                <c:pt idx="5376" formatCode="General">
                  <c:v>1962.76</c:v>
                </c:pt>
                <c:pt idx="5377" formatCode="General">
                  <c:v>1959.36</c:v>
                </c:pt>
                <c:pt idx="5378" formatCode="General">
                  <c:v>1954.99</c:v>
                </c:pt>
                <c:pt idx="5379" formatCode="General">
                  <c:v>1949.6499999999999</c:v>
                </c:pt>
                <c:pt idx="5380" formatCode="General">
                  <c:v>1946.21</c:v>
                </c:pt>
                <c:pt idx="5381" formatCode="General">
                  <c:v>1943.5</c:v>
                </c:pt>
                <c:pt idx="5382" formatCode="General">
                  <c:v>1938.54</c:v>
                </c:pt>
                <c:pt idx="5383" formatCode="General">
                  <c:v>1933.43</c:v>
                </c:pt>
                <c:pt idx="5384" formatCode="General">
                  <c:v>1929.49</c:v>
                </c:pt>
                <c:pt idx="5385" formatCode="General">
                  <c:v>1925.61</c:v>
                </c:pt>
                <c:pt idx="5386" formatCode="General">
                  <c:v>1917.76</c:v>
                </c:pt>
                <c:pt idx="5387" formatCode="General">
                  <c:v>1914.42</c:v>
                </c:pt>
                <c:pt idx="5388" formatCode="General">
                  <c:v>1911.12</c:v>
                </c:pt>
                <c:pt idx="5389" formatCode="General">
                  <c:v>1906.44</c:v>
                </c:pt>
                <c:pt idx="5390" formatCode="General">
                  <c:v>1901.91</c:v>
                </c:pt>
                <c:pt idx="5391" formatCode="General">
                  <c:v>1895.6899999999998</c:v>
                </c:pt>
                <c:pt idx="5392" formatCode="General">
                  <c:v>1890.6499999999999</c:v>
                </c:pt>
                <c:pt idx="5393" formatCode="General">
                  <c:v>1884.96</c:v>
                </c:pt>
                <c:pt idx="5394" formatCode="General">
                  <c:v>1880.42</c:v>
                </c:pt>
                <c:pt idx="5395" formatCode="General">
                  <c:v>1875.44</c:v>
                </c:pt>
                <c:pt idx="5396" formatCode="General">
                  <c:v>1870.8</c:v>
                </c:pt>
                <c:pt idx="5397" formatCode="General">
                  <c:v>1866.01</c:v>
                </c:pt>
                <c:pt idx="5398" formatCode="General">
                  <c:v>1860.6899999999998</c:v>
                </c:pt>
                <c:pt idx="5399" formatCode="General">
                  <c:v>1855.79</c:v>
                </c:pt>
                <c:pt idx="5400" formatCode="General">
                  <c:v>1851.9</c:v>
                </c:pt>
                <c:pt idx="5401" formatCode="General">
                  <c:v>1847.82</c:v>
                </c:pt>
                <c:pt idx="5402" formatCode="General">
                  <c:v>1843.36</c:v>
                </c:pt>
                <c:pt idx="5403" formatCode="General">
                  <c:v>1835.95</c:v>
                </c:pt>
                <c:pt idx="5404" formatCode="General">
                  <c:v>1831.12</c:v>
                </c:pt>
                <c:pt idx="5405" formatCode="General">
                  <c:v>1827.53</c:v>
                </c:pt>
                <c:pt idx="5406" formatCode="General">
                  <c:v>1824.3799999999999</c:v>
                </c:pt>
                <c:pt idx="5407" formatCode="General">
                  <c:v>1819.57</c:v>
                </c:pt>
                <c:pt idx="5408" formatCode="General">
                  <c:v>1815.04</c:v>
                </c:pt>
                <c:pt idx="5409" formatCode="General">
                  <c:v>1809.9</c:v>
                </c:pt>
                <c:pt idx="5410" formatCode="General">
                  <c:v>1804.92</c:v>
                </c:pt>
                <c:pt idx="5411" formatCode="General">
                  <c:v>1801.08</c:v>
                </c:pt>
                <c:pt idx="5412" formatCode="General">
                  <c:v>1797.6599999999999</c:v>
                </c:pt>
                <c:pt idx="5413" formatCode="General">
                  <c:v>1792.52</c:v>
                </c:pt>
                <c:pt idx="5414" formatCode="General">
                  <c:v>1786.35</c:v>
                </c:pt>
                <c:pt idx="5415" formatCode="General">
                  <c:v>1780.6699999999998</c:v>
                </c:pt>
                <c:pt idx="5416" formatCode="General">
                  <c:v>1775.78</c:v>
                </c:pt>
                <c:pt idx="5417" formatCode="General">
                  <c:v>1772.62</c:v>
                </c:pt>
                <c:pt idx="5418" formatCode="General">
                  <c:v>1769.82</c:v>
                </c:pt>
                <c:pt idx="5419" formatCode="General">
                  <c:v>1766.1599999999999</c:v>
                </c:pt>
                <c:pt idx="5420" formatCode="General">
                  <c:v>1761.6599999999999</c:v>
                </c:pt>
                <c:pt idx="5421" formatCode="General">
                  <c:v>1755.6599999999999</c:v>
                </c:pt>
                <c:pt idx="5422" formatCode="General">
                  <c:v>1750.86</c:v>
                </c:pt>
                <c:pt idx="5423" formatCode="General">
                  <c:v>1746.58</c:v>
                </c:pt>
                <c:pt idx="5424" formatCode="General">
                  <c:v>1741.85</c:v>
                </c:pt>
                <c:pt idx="5425" formatCode="General">
                  <c:v>1735.85</c:v>
                </c:pt>
                <c:pt idx="5426" formatCode="General">
                  <c:v>1731.78</c:v>
                </c:pt>
                <c:pt idx="5427" formatCode="General">
                  <c:v>1727.84</c:v>
                </c:pt>
                <c:pt idx="5428" formatCode="General">
                  <c:v>1722.28</c:v>
                </c:pt>
                <c:pt idx="5429" formatCode="General">
                  <c:v>1717.32</c:v>
                </c:pt>
                <c:pt idx="5430" formatCode="General">
                  <c:v>1713.6</c:v>
                </c:pt>
                <c:pt idx="5431" formatCode="General">
                  <c:v>1708.84</c:v>
                </c:pt>
                <c:pt idx="5432" formatCode="General">
                  <c:v>1697.99</c:v>
                </c:pt>
                <c:pt idx="5433" formatCode="General">
                  <c:v>1693.3899999999999</c:v>
                </c:pt>
                <c:pt idx="5434" formatCode="General">
                  <c:v>1690</c:v>
                </c:pt>
                <c:pt idx="5435" formatCode="General">
                  <c:v>1686.29</c:v>
                </c:pt>
                <c:pt idx="5436" formatCode="General">
                  <c:v>1681.24</c:v>
                </c:pt>
                <c:pt idx="5437" formatCode="General">
                  <c:v>1677.41</c:v>
                </c:pt>
                <c:pt idx="5438" formatCode="General">
                  <c:v>1673.6799999999998</c:v>
                </c:pt>
                <c:pt idx="5439" formatCode="General">
                  <c:v>1669.58</c:v>
                </c:pt>
                <c:pt idx="5440" formatCode="General">
                  <c:v>1665.44</c:v>
                </c:pt>
                <c:pt idx="5441" formatCode="General">
                  <c:v>1661.07</c:v>
                </c:pt>
                <c:pt idx="5442" formatCode="General">
                  <c:v>1657.11</c:v>
                </c:pt>
                <c:pt idx="5443" formatCode="General">
                  <c:v>1653.05</c:v>
                </c:pt>
                <c:pt idx="5444" formatCode="General">
                  <c:v>1648.94</c:v>
                </c:pt>
                <c:pt idx="5445" formatCode="General">
                  <c:v>1640.58</c:v>
                </c:pt>
                <c:pt idx="5446" formatCode="General">
                  <c:v>1637.22</c:v>
                </c:pt>
                <c:pt idx="5447" formatCode="General">
                  <c:v>1633.1</c:v>
                </c:pt>
                <c:pt idx="5448" formatCode="General">
                  <c:v>1629.72</c:v>
                </c:pt>
                <c:pt idx="5449" formatCode="General">
                  <c:v>1624.84</c:v>
                </c:pt>
                <c:pt idx="5450" formatCode="General">
                  <c:v>1612.57</c:v>
                </c:pt>
                <c:pt idx="5451" formatCode="General">
                  <c:v>1609.1899999999998</c:v>
                </c:pt>
                <c:pt idx="5452" formatCode="General">
                  <c:v>1605.59</c:v>
                </c:pt>
                <c:pt idx="5453" formatCode="General">
                  <c:v>1601.1699999999998</c:v>
                </c:pt>
                <c:pt idx="5454" formatCode="General">
                  <c:v>1595.98</c:v>
                </c:pt>
                <c:pt idx="5455" formatCode="General">
                  <c:v>1591.71</c:v>
                </c:pt>
                <c:pt idx="5456" formatCode="General">
                  <c:v>1586.99</c:v>
                </c:pt>
                <c:pt idx="5457" formatCode="General">
                  <c:v>1582.6799999999998</c:v>
                </c:pt>
                <c:pt idx="5458" formatCode="General">
                  <c:v>1575.1499999999999</c:v>
                </c:pt>
                <c:pt idx="5459" formatCode="General">
                  <c:v>1570</c:v>
                </c:pt>
                <c:pt idx="5460" formatCode="General">
                  <c:v>1564.21</c:v>
                </c:pt>
                <c:pt idx="5461" formatCode="General">
                  <c:v>1559.86</c:v>
                </c:pt>
                <c:pt idx="5462" formatCode="General">
                  <c:v>1556.31</c:v>
                </c:pt>
                <c:pt idx="5463" formatCode="General">
                  <c:v>1552.03</c:v>
                </c:pt>
                <c:pt idx="5464" formatCode="General">
                  <c:v>1547.34</c:v>
                </c:pt>
                <c:pt idx="5465" formatCode="General">
                  <c:v>1542.55</c:v>
                </c:pt>
                <c:pt idx="5466" formatCode="General">
                  <c:v>1538.72</c:v>
                </c:pt>
                <c:pt idx="5467" formatCode="General">
                  <c:v>1534.1699999999998</c:v>
                </c:pt>
                <c:pt idx="5468" formatCode="General">
                  <c:v>1530.3799999999999</c:v>
                </c:pt>
                <c:pt idx="5469" formatCode="General">
                  <c:v>1525.3</c:v>
                </c:pt>
                <c:pt idx="5470" formatCode="General">
                  <c:v>1517.48</c:v>
                </c:pt>
                <c:pt idx="5471" formatCode="General">
                  <c:v>1513.6</c:v>
                </c:pt>
                <c:pt idx="5472" formatCode="General">
                  <c:v>1510.1899999999998</c:v>
                </c:pt>
                <c:pt idx="5473" formatCode="General">
                  <c:v>1506</c:v>
                </c:pt>
                <c:pt idx="5474" formatCode="General">
                  <c:v>1500.48</c:v>
                </c:pt>
                <c:pt idx="5475" formatCode="General">
                  <c:v>1495.92</c:v>
                </c:pt>
                <c:pt idx="5476" formatCode="General">
                  <c:v>1491.6299999999999</c:v>
                </c:pt>
                <c:pt idx="5477" formatCode="General">
                  <c:v>1487.04</c:v>
                </c:pt>
                <c:pt idx="5478" formatCode="General">
                  <c:v>1482.7</c:v>
                </c:pt>
                <c:pt idx="5479" formatCode="General">
                  <c:v>1477.6499999999999</c:v>
                </c:pt>
                <c:pt idx="5480" formatCode="General">
                  <c:v>1474.3799999999999</c:v>
                </c:pt>
                <c:pt idx="5481" formatCode="General">
                  <c:v>1464</c:v>
                </c:pt>
                <c:pt idx="5482" formatCode="General">
                  <c:v>1459.62</c:v>
                </c:pt>
                <c:pt idx="5483" formatCode="General">
                  <c:v>1455.77</c:v>
                </c:pt>
                <c:pt idx="5484" formatCode="General">
                  <c:v>1449.36</c:v>
                </c:pt>
                <c:pt idx="5485" formatCode="General">
                  <c:v>1446.72</c:v>
                </c:pt>
                <c:pt idx="5486" formatCode="General">
                  <c:v>1442.55</c:v>
                </c:pt>
                <c:pt idx="5487" formatCode="General">
                  <c:v>1437.6</c:v>
                </c:pt>
                <c:pt idx="5488" formatCode="General">
                  <c:v>1434.6399999999999</c:v>
                </c:pt>
                <c:pt idx="5489" formatCode="General">
                  <c:v>1429.99</c:v>
                </c:pt>
                <c:pt idx="5490" formatCode="General">
                  <c:v>1423.76</c:v>
                </c:pt>
                <c:pt idx="5491" formatCode="General">
                  <c:v>1419.27</c:v>
                </c:pt>
                <c:pt idx="5492" formatCode="General">
                  <c:v>1414.76</c:v>
                </c:pt>
                <c:pt idx="5493" formatCode="General">
                  <c:v>1409.6899999999998</c:v>
                </c:pt>
                <c:pt idx="5494" formatCode="General">
                  <c:v>1404.77</c:v>
                </c:pt>
                <c:pt idx="5495" formatCode="General">
                  <c:v>1399.53</c:v>
                </c:pt>
                <c:pt idx="5496" formatCode="General">
                  <c:v>1397.1699999999998</c:v>
                </c:pt>
                <c:pt idx="5497" formatCode="General">
                  <c:v>1394.1499999999999</c:v>
                </c:pt>
                <c:pt idx="5498" formatCode="General">
                  <c:v>1389.22</c:v>
                </c:pt>
                <c:pt idx="5499" formatCode="General">
                  <c:v>1385.6299999999999</c:v>
                </c:pt>
                <c:pt idx="5500" formatCode="General">
                  <c:v>1381.42</c:v>
                </c:pt>
                <c:pt idx="5501" formatCode="General">
                  <c:v>1376.41</c:v>
                </c:pt>
                <c:pt idx="5502" formatCode="General">
                  <c:v>1376.29</c:v>
                </c:pt>
                <c:pt idx="5503" formatCode="General">
                  <c:v>1376.29</c:v>
                </c:pt>
                <c:pt idx="5504" formatCode="General">
                  <c:v>1376.29</c:v>
                </c:pt>
                <c:pt idx="5505" formatCode="General">
                  <c:v>1376.29</c:v>
                </c:pt>
                <c:pt idx="5506" formatCode="General">
                  <c:v>1376.29</c:v>
                </c:pt>
                <c:pt idx="5507" formatCode="General">
                  <c:v>1376.29</c:v>
                </c:pt>
                <c:pt idx="5508" formatCode="General">
                  <c:v>1376.29</c:v>
                </c:pt>
                <c:pt idx="5509" formatCode="General">
                  <c:v>1376.29</c:v>
                </c:pt>
                <c:pt idx="5510" formatCode="General">
                  <c:v>1376.29</c:v>
                </c:pt>
                <c:pt idx="5511" formatCode="General">
                  <c:v>1376.29</c:v>
                </c:pt>
                <c:pt idx="5512" formatCode="General">
                  <c:v>1376.29</c:v>
                </c:pt>
                <c:pt idx="5513" formatCode="General">
                  <c:v>1376.29</c:v>
                </c:pt>
                <c:pt idx="5514" formatCode="General">
                  <c:v>1376.29</c:v>
                </c:pt>
                <c:pt idx="5515" formatCode="General">
                  <c:v>1376.29</c:v>
                </c:pt>
                <c:pt idx="5516" formatCode="General">
                  <c:v>1376.29</c:v>
                </c:pt>
                <c:pt idx="5517" formatCode="General">
                  <c:v>1376.29</c:v>
                </c:pt>
                <c:pt idx="5518" formatCode="General">
                  <c:v>1376.29</c:v>
                </c:pt>
                <c:pt idx="5519" formatCode="General">
                  <c:v>1376.29</c:v>
                </c:pt>
                <c:pt idx="5520" formatCode="General">
                  <c:v>1376.29</c:v>
                </c:pt>
                <c:pt idx="5521" formatCode="General">
                  <c:v>1376.29</c:v>
                </c:pt>
                <c:pt idx="5522" formatCode="General">
                  <c:v>1376.29</c:v>
                </c:pt>
                <c:pt idx="5523" formatCode="General">
                  <c:v>1376.29</c:v>
                </c:pt>
                <c:pt idx="5524" formatCode="General">
                  <c:v>1376.29</c:v>
                </c:pt>
                <c:pt idx="5525" formatCode="General">
                  <c:v>1376.29</c:v>
                </c:pt>
                <c:pt idx="5526" formatCode="General">
                  <c:v>1376.29</c:v>
                </c:pt>
                <c:pt idx="5527" formatCode="General">
                  <c:v>1376.29</c:v>
                </c:pt>
                <c:pt idx="5528" formatCode="General">
                  <c:v>1376.29</c:v>
                </c:pt>
                <c:pt idx="5529" formatCode="General">
                  <c:v>1376.29</c:v>
                </c:pt>
                <c:pt idx="5530" formatCode="General">
                  <c:v>1376.29</c:v>
                </c:pt>
                <c:pt idx="5531" formatCode="General">
                  <c:v>1376.29</c:v>
                </c:pt>
                <c:pt idx="5532" formatCode="General">
                  <c:v>1376.29</c:v>
                </c:pt>
                <c:pt idx="5533" formatCode="General">
                  <c:v>1376.29</c:v>
                </c:pt>
                <c:pt idx="5534" formatCode="General">
                  <c:v>1376.29</c:v>
                </c:pt>
                <c:pt idx="5535" formatCode="General">
                  <c:v>1376.29</c:v>
                </c:pt>
                <c:pt idx="5536" formatCode="General">
                  <c:v>1376.29</c:v>
                </c:pt>
                <c:pt idx="5537" formatCode="General">
                  <c:v>1376.29</c:v>
                </c:pt>
                <c:pt idx="5538" formatCode="General">
                  <c:v>1376.29</c:v>
                </c:pt>
                <c:pt idx="5539" formatCode="General">
                  <c:v>1376.29</c:v>
                </c:pt>
                <c:pt idx="5540" formatCode="General">
                  <c:v>1376.29</c:v>
                </c:pt>
                <c:pt idx="5541" formatCode="General">
                  <c:v>1376.29</c:v>
                </c:pt>
                <c:pt idx="5542" formatCode="General">
                  <c:v>1376.29</c:v>
                </c:pt>
                <c:pt idx="5543" formatCode="General">
                  <c:v>1376.29</c:v>
                </c:pt>
                <c:pt idx="5544" formatCode="General">
                  <c:v>1376.29</c:v>
                </c:pt>
                <c:pt idx="5545" formatCode="General">
                  <c:v>1376.29</c:v>
                </c:pt>
                <c:pt idx="5546" formatCode="General">
                  <c:v>1376.29</c:v>
                </c:pt>
                <c:pt idx="5547" formatCode="General">
                  <c:v>1376.29</c:v>
                </c:pt>
                <c:pt idx="5548" formatCode="General">
                  <c:v>1376.29</c:v>
                </c:pt>
                <c:pt idx="5549" formatCode="General">
                  <c:v>1376.29</c:v>
                </c:pt>
                <c:pt idx="5550" formatCode="General">
                  <c:v>1376.29</c:v>
                </c:pt>
                <c:pt idx="5551" formatCode="General">
                  <c:v>1376.29</c:v>
                </c:pt>
                <c:pt idx="5552" formatCode="General">
                  <c:v>1376.29</c:v>
                </c:pt>
                <c:pt idx="5553" formatCode="General">
                  <c:v>1376.29</c:v>
                </c:pt>
                <c:pt idx="5554" formatCode="General">
                  <c:v>1376.29</c:v>
                </c:pt>
                <c:pt idx="5555" formatCode="General">
                  <c:v>1376.29</c:v>
                </c:pt>
                <c:pt idx="5556" formatCode="General">
                  <c:v>1376.29</c:v>
                </c:pt>
                <c:pt idx="5557" formatCode="General">
                  <c:v>1376.29</c:v>
                </c:pt>
                <c:pt idx="5558" formatCode="General">
                  <c:v>1376.29</c:v>
                </c:pt>
                <c:pt idx="5559" formatCode="General">
                  <c:v>1376.29</c:v>
                </c:pt>
                <c:pt idx="5560" formatCode="General">
                  <c:v>1376.29</c:v>
                </c:pt>
                <c:pt idx="5561" formatCode="General">
                  <c:v>1376.29</c:v>
                </c:pt>
                <c:pt idx="5562" formatCode="General">
                  <c:v>1376.29</c:v>
                </c:pt>
                <c:pt idx="5563" formatCode="General">
                  <c:v>1376.29</c:v>
                </c:pt>
                <c:pt idx="5564" formatCode="General">
                  <c:v>1376.29</c:v>
                </c:pt>
                <c:pt idx="5565" formatCode="General">
                  <c:v>1376.29</c:v>
                </c:pt>
                <c:pt idx="5566" formatCode="General">
                  <c:v>1376.29</c:v>
                </c:pt>
                <c:pt idx="5567" formatCode="General">
                  <c:v>1376.29</c:v>
                </c:pt>
                <c:pt idx="5568" formatCode="General">
                  <c:v>1376.29</c:v>
                </c:pt>
                <c:pt idx="5569" formatCode="General">
                  <c:v>1376.29</c:v>
                </c:pt>
                <c:pt idx="5570" formatCode="General">
                  <c:v>1376.29</c:v>
                </c:pt>
                <c:pt idx="5571" formatCode="General">
                  <c:v>1376.29</c:v>
                </c:pt>
                <c:pt idx="5572" formatCode="General">
                  <c:v>1376.29</c:v>
                </c:pt>
                <c:pt idx="5573" formatCode="General">
                  <c:v>1376.29</c:v>
                </c:pt>
                <c:pt idx="5574" formatCode="General">
                  <c:v>1376.29</c:v>
                </c:pt>
                <c:pt idx="5575" formatCode="General">
                  <c:v>1376.29</c:v>
                </c:pt>
                <c:pt idx="5576" formatCode="General">
                  <c:v>1376.29</c:v>
                </c:pt>
                <c:pt idx="5577" formatCode="General">
                  <c:v>1376.29</c:v>
                </c:pt>
                <c:pt idx="5578" formatCode="General">
                  <c:v>1376.29</c:v>
                </c:pt>
                <c:pt idx="5579" formatCode="General">
                  <c:v>1376.29</c:v>
                </c:pt>
                <c:pt idx="5580" formatCode="General">
                  <c:v>1376.29</c:v>
                </c:pt>
                <c:pt idx="5581" formatCode="General">
                  <c:v>1376.29</c:v>
                </c:pt>
                <c:pt idx="5582" formatCode="General">
                  <c:v>1376.29</c:v>
                </c:pt>
                <c:pt idx="5583" formatCode="General">
                  <c:v>1376.29</c:v>
                </c:pt>
                <c:pt idx="5584" formatCode="General">
                  <c:v>1376.29</c:v>
                </c:pt>
                <c:pt idx="5585" formatCode="General">
                  <c:v>1376.29</c:v>
                </c:pt>
                <c:pt idx="5586" formatCode="General">
                  <c:v>1376.29</c:v>
                </c:pt>
                <c:pt idx="5587" formatCode="General">
                  <c:v>1376.29</c:v>
                </c:pt>
                <c:pt idx="5588" formatCode="General">
                  <c:v>1376.29</c:v>
                </c:pt>
                <c:pt idx="5589" formatCode="General">
                  <c:v>1376.29</c:v>
                </c:pt>
                <c:pt idx="5590" formatCode="General">
                  <c:v>1376.29</c:v>
                </c:pt>
                <c:pt idx="5591" formatCode="General">
                  <c:v>1376.29</c:v>
                </c:pt>
                <c:pt idx="5592" formatCode="General">
                  <c:v>1376.29</c:v>
                </c:pt>
                <c:pt idx="5593" formatCode="General">
                  <c:v>1376.29</c:v>
                </c:pt>
                <c:pt idx="5594" formatCode="General">
                  <c:v>1376.29</c:v>
                </c:pt>
                <c:pt idx="5595" formatCode="General">
                  <c:v>1376.29</c:v>
                </c:pt>
                <c:pt idx="5596" formatCode="General">
                  <c:v>1376.29</c:v>
                </c:pt>
                <c:pt idx="5597" formatCode="General">
                  <c:v>1376.29</c:v>
                </c:pt>
                <c:pt idx="5598" formatCode="General">
                  <c:v>1376.29</c:v>
                </c:pt>
                <c:pt idx="5599" formatCode="General">
                  <c:v>1376.29</c:v>
                </c:pt>
                <c:pt idx="5600" formatCode="General">
                  <c:v>1376.29</c:v>
                </c:pt>
                <c:pt idx="5601" formatCode="General">
                  <c:v>1376.29</c:v>
                </c:pt>
                <c:pt idx="5602" formatCode="General">
                  <c:v>1376.29</c:v>
                </c:pt>
                <c:pt idx="5603" formatCode="General">
                  <c:v>1376.29</c:v>
                </c:pt>
                <c:pt idx="5604" formatCode="General">
                  <c:v>1376.29</c:v>
                </c:pt>
                <c:pt idx="5605" formatCode="General">
                  <c:v>1376.29</c:v>
                </c:pt>
                <c:pt idx="5606" formatCode="General">
                  <c:v>1376.29</c:v>
                </c:pt>
                <c:pt idx="5607" formatCode="General">
                  <c:v>1376.29</c:v>
                </c:pt>
                <c:pt idx="5608" formatCode="General">
                  <c:v>1376.29</c:v>
                </c:pt>
                <c:pt idx="5609" formatCode="General">
                  <c:v>1376.29</c:v>
                </c:pt>
                <c:pt idx="5610" formatCode="General">
                  <c:v>1376.29</c:v>
                </c:pt>
                <c:pt idx="5611" formatCode="General">
                  <c:v>1376.29</c:v>
                </c:pt>
                <c:pt idx="5612" formatCode="General">
                  <c:v>1376.29</c:v>
                </c:pt>
                <c:pt idx="5613" formatCode="General">
                  <c:v>1376.29</c:v>
                </c:pt>
                <c:pt idx="5614" formatCode="General">
                  <c:v>1376.29</c:v>
                </c:pt>
                <c:pt idx="5615" formatCode="General">
                  <c:v>1376.29</c:v>
                </c:pt>
                <c:pt idx="5616" formatCode="General">
                  <c:v>1376.29</c:v>
                </c:pt>
                <c:pt idx="5617" formatCode="General">
                  <c:v>1376.29</c:v>
                </c:pt>
                <c:pt idx="5618" formatCode="General">
                  <c:v>1376.29</c:v>
                </c:pt>
                <c:pt idx="5619" formatCode="General">
                  <c:v>1376.29</c:v>
                </c:pt>
                <c:pt idx="5620" formatCode="General">
                  <c:v>1376.29</c:v>
                </c:pt>
                <c:pt idx="5621" formatCode="General">
                  <c:v>1376.29</c:v>
                </c:pt>
                <c:pt idx="5622" formatCode="General">
                  <c:v>1376.29</c:v>
                </c:pt>
                <c:pt idx="5623" formatCode="General">
                  <c:v>1376.29</c:v>
                </c:pt>
                <c:pt idx="5624" formatCode="General">
                  <c:v>1376.29</c:v>
                </c:pt>
                <c:pt idx="5625" formatCode="General">
                  <c:v>1376.29</c:v>
                </c:pt>
                <c:pt idx="5626" formatCode="General">
                  <c:v>1376.29</c:v>
                </c:pt>
                <c:pt idx="5627" formatCode="General">
                  <c:v>1376.29</c:v>
                </c:pt>
                <c:pt idx="5628" formatCode="General">
                  <c:v>1376.29</c:v>
                </c:pt>
                <c:pt idx="5629" formatCode="General">
                  <c:v>1376.29</c:v>
                </c:pt>
                <c:pt idx="5630" formatCode="General">
                  <c:v>1376.29</c:v>
                </c:pt>
                <c:pt idx="5631" formatCode="General">
                  <c:v>1376.29</c:v>
                </c:pt>
                <c:pt idx="5632" formatCode="General">
                  <c:v>1376.29</c:v>
                </c:pt>
                <c:pt idx="5633" formatCode="General">
                  <c:v>1376.29</c:v>
                </c:pt>
                <c:pt idx="5634" formatCode="General">
                  <c:v>1376.29</c:v>
                </c:pt>
                <c:pt idx="5635" formatCode="General">
                  <c:v>1376.29</c:v>
                </c:pt>
                <c:pt idx="5636" formatCode="General">
                  <c:v>1376.29</c:v>
                </c:pt>
                <c:pt idx="5637" formatCode="General">
                  <c:v>1376.29</c:v>
                </c:pt>
                <c:pt idx="5638" formatCode="General">
                  <c:v>1376.29</c:v>
                </c:pt>
                <c:pt idx="5639" formatCode="General">
                  <c:v>1376.29</c:v>
                </c:pt>
                <c:pt idx="5640" formatCode="General">
                  <c:v>1376.29</c:v>
                </c:pt>
                <c:pt idx="5641" formatCode="General">
                  <c:v>1376.29</c:v>
                </c:pt>
                <c:pt idx="5642" formatCode="General">
                  <c:v>1376.29</c:v>
                </c:pt>
                <c:pt idx="5643" formatCode="General">
                  <c:v>1376.29</c:v>
                </c:pt>
                <c:pt idx="5644" formatCode="General">
                  <c:v>1376.29</c:v>
                </c:pt>
                <c:pt idx="5645" formatCode="General">
                  <c:v>1376.29</c:v>
                </c:pt>
                <c:pt idx="5646" formatCode="General">
                  <c:v>1376.29</c:v>
                </c:pt>
                <c:pt idx="5647" formatCode="General">
                  <c:v>1376.29</c:v>
                </c:pt>
                <c:pt idx="5648" formatCode="General">
                  <c:v>1376.29</c:v>
                </c:pt>
                <c:pt idx="5649" formatCode="General">
                  <c:v>1376.29</c:v>
                </c:pt>
                <c:pt idx="5650" formatCode="General">
                  <c:v>1376.29</c:v>
                </c:pt>
                <c:pt idx="5651" formatCode="General">
                  <c:v>1376.29</c:v>
                </c:pt>
                <c:pt idx="5652" formatCode="General">
                  <c:v>1376.29</c:v>
                </c:pt>
                <c:pt idx="5653" formatCode="General">
                  <c:v>1376.29</c:v>
                </c:pt>
                <c:pt idx="5654" formatCode="General">
                  <c:v>1376.29</c:v>
                </c:pt>
                <c:pt idx="5655" formatCode="General">
                  <c:v>1376.29</c:v>
                </c:pt>
                <c:pt idx="5656" formatCode="General">
                  <c:v>1376.29</c:v>
                </c:pt>
                <c:pt idx="5657" formatCode="General">
                  <c:v>1376.29</c:v>
                </c:pt>
                <c:pt idx="5658" formatCode="General">
                  <c:v>1376.29</c:v>
                </c:pt>
                <c:pt idx="5659" formatCode="General">
                  <c:v>1376.29</c:v>
                </c:pt>
                <c:pt idx="5660" formatCode="General">
                  <c:v>1376.29</c:v>
                </c:pt>
                <c:pt idx="5661" formatCode="General">
                  <c:v>1376.29</c:v>
                </c:pt>
                <c:pt idx="5662" formatCode="General">
                  <c:v>1376.29</c:v>
                </c:pt>
                <c:pt idx="5663" formatCode="General">
                  <c:v>1376.29</c:v>
                </c:pt>
                <c:pt idx="5664" formatCode="General">
                  <c:v>1376.29</c:v>
                </c:pt>
                <c:pt idx="5665" formatCode="General">
                  <c:v>1376.29</c:v>
                </c:pt>
                <c:pt idx="5666" formatCode="General">
                  <c:v>1376.29</c:v>
                </c:pt>
                <c:pt idx="5667" formatCode="General">
                  <c:v>1376.29</c:v>
                </c:pt>
                <c:pt idx="5668" formatCode="General">
                  <c:v>1376.29</c:v>
                </c:pt>
                <c:pt idx="5669" formatCode="General">
                  <c:v>1376.29</c:v>
                </c:pt>
                <c:pt idx="5670" formatCode="General">
                  <c:v>1376.29</c:v>
                </c:pt>
                <c:pt idx="5671" formatCode="General">
                  <c:v>1376.29</c:v>
                </c:pt>
                <c:pt idx="5672" formatCode="General">
                  <c:v>1376.29</c:v>
                </c:pt>
                <c:pt idx="5673" formatCode="General">
                  <c:v>1376.29</c:v>
                </c:pt>
                <c:pt idx="5674" formatCode="General">
                  <c:v>1376.29</c:v>
                </c:pt>
                <c:pt idx="5675" formatCode="General">
                  <c:v>1376.29</c:v>
                </c:pt>
                <c:pt idx="5676" formatCode="General">
                  <c:v>1376.29</c:v>
                </c:pt>
                <c:pt idx="5677" formatCode="General">
                  <c:v>1376.29</c:v>
                </c:pt>
                <c:pt idx="5678" formatCode="General">
                  <c:v>1376.29</c:v>
                </c:pt>
                <c:pt idx="5679" formatCode="General">
                  <c:v>1376.29</c:v>
                </c:pt>
                <c:pt idx="5680" formatCode="General">
                  <c:v>1376.29</c:v>
                </c:pt>
                <c:pt idx="5681" formatCode="General">
                  <c:v>1376.29</c:v>
                </c:pt>
                <c:pt idx="5682" formatCode="General">
                  <c:v>1376.29</c:v>
                </c:pt>
                <c:pt idx="5683" formatCode="General">
                  <c:v>1376.29</c:v>
                </c:pt>
                <c:pt idx="5684" formatCode="General">
                  <c:v>1376.29</c:v>
                </c:pt>
                <c:pt idx="5685" formatCode="General">
                  <c:v>1376.29</c:v>
                </c:pt>
                <c:pt idx="5686" formatCode="General">
                  <c:v>1376.29</c:v>
                </c:pt>
                <c:pt idx="5687" formatCode="General">
                  <c:v>1376.29</c:v>
                </c:pt>
                <c:pt idx="5688" formatCode="General">
                  <c:v>1376.29</c:v>
                </c:pt>
                <c:pt idx="5689" formatCode="General">
                  <c:v>1376.29</c:v>
                </c:pt>
                <c:pt idx="5690" formatCode="General">
                  <c:v>1376.29</c:v>
                </c:pt>
                <c:pt idx="5691" formatCode="General">
                  <c:v>1376.29</c:v>
                </c:pt>
                <c:pt idx="5692" formatCode="General">
                  <c:v>1376.29</c:v>
                </c:pt>
                <c:pt idx="5693" formatCode="General">
                  <c:v>1376.29</c:v>
                </c:pt>
                <c:pt idx="5694" formatCode="General">
                  <c:v>1376.29</c:v>
                </c:pt>
                <c:pt idx="5695" formatCode="General">
                  <c:v>1376.29</c:v>
                </c:pt>
                <c:pt idx="5696" formatCode="General">
                  <c:v>1376.29</c:v>
                </c:pt>
                <c:pt idx="5697" formatCode="General">
                  <c:v>1376.29</c:v>
                </c:pt>
                <c:pt idx="5698" formatCode="General">
                  <c:v>1376.11</c:v>
                </c:pt>
                <c:pt idx="5699" formatCode="General">
                  <c:v>1373.59</c:v>
                </c:pt>
                <c:pt idx="5700" formatCode="General">
                  <c:v>1370.92</c:v>
                </c:pt>
                <c:pt idx="5701" formatCode="General">
                  <c:v>1368.4</c:v>
                </c:pt>
                <c:pt idx="5702" formatCode="General">
                  <c:v>1365.6399999999999</c:v>
                </c:pt>
                <c:pt idx="5703" formatCode="General">
                  <c:v>1360.86</c:v>
                </c:pt>
                <c:pt idx="5704" formatCode="General">
                  <c:v>1357.78</c:v>
                </c:pt>
                <c:pt idx="5705" formatCode="General">
                  <c:v>1355.36</c:v>
                </c:pt>
                <c:pt idx="5706" formatCode="General">
                  <c:v>1352.6899999999998</c:v>
                </c:pt>
                <c:pt idx="5707" formatCode="General">
                  <c:v>1350.11</c:v>
                </c:pt>
                <c:pt idx="5708" formatCode="General">
                  <c:v>1346.93</c:v>
                </c:pt>
                <c:pt idx="5709" formatCode="General">
                  <c:v>1344.6599999999999</c:v>
                </c:pt>
                <c:pt idx="5710" formatCode="General">
                  <c:v>1342.46</c:v>
                </c:pt>
                <c:pt idx="5711" formatCode="General">
                  <c:v>1340.06</c:v>
                </c:pt>
                <c:pt idx="5712" formatCode="General">
                  <c:v>1337.44</c:v>
                </c:pt>
                <c:pt idx="5713" formatCode="General">
                  <c:v>1335.36</c:v>
                </c:pt>
                <c:pt idx="5714" formatCode="General">
                  <c:v>1333.36</c:v>
                </c:pt>
                <c:pt idx="5715" formatCode="General">
                  <c:v>1330.05</c:v>
                </c:pt>
                <c:pt idx="5716" formatCode="General">
                  <c:v>1327.08</c:v>
                </c:pt>
                <c:pt idx="5717" formatCode="General">
                  <c:v>1324.54</c:v>
                </c:pt>
                <c:pt idx="5718" formatCode="General">
                  <c:v>1321.1899999999998</c:v>
                </c:pt>
                <c:pt idx="5719" formatCode="General">
                  <c:v>1318.6299999999999</c:v>
                </c:pt>
                <c:pt idx="5720" formatCode="General">
                  <c:v>1315.82</c:v>
                </c:pt>
                <c:pt idx="5721" formatCode="General">
                  <c:v>1313.4</c:v>
                </c:pt>
                <c:pt idx="5722" formatCode="General">
                  <c:v>1311.44</c:v>
                </c:pt>
                <c:pt idx="5723" formatCode="General">
                  <c:v>1308.7</c:v>
                </c:pt>
                <c:pt idx="5724" formatCode="General">
                  <c:v>1306.76</c:v>
                </c:pt>
                <c:pt idx="5725" formatCode="General">
                  <c:v>1304.8399999999999</c:v>
                </c:pt>
                <c:pt idx="5726" formatCode="General">
                  <c:v>1302.48</c:v>
                </c:pt>
                <c:pt idx="5727" formatCode="General">
                  <c:v>1299.9000000000001</c:v>
                </c:pt>
                <c:pt idx="5728" formatCode="General">
                  <c:v>1297.1499999999999</c:v>
                </c:pt>
                <c:pt idx="5729" formatCode="General">
                  <c:v>1295.2</c:v>
                </c:pt>
                <c:pt idx="5730" formatCode="General">
                  <c:v>1293.2</c:v>
                </c:pt>
                <c:pt idx="5731" formatCode="General">
                  <c:v>1289.9100000000001</c:v>
                </c:pt>
                <c:pt idx="5732" formatCode="General">
                  <c:v>1286.73</c:v>
                </c:pt>
                <c:pt idx="5733" formatCode="General">
                  <c:v>1284.51</c:v>
                </c:pt>
                <c:pt idx="5734" formatCode="General">
                  <c:v>1282.25</c:v>
                </c:pt>
                <c:pt idx="5735" formatCode="General">
                  <c:v>1279.97</c:v>
                </c:pt>
                <c:pt idx="5736" formatCode="General">
                  <c:v>1277.1599999999999</c:v>
                </c:pt>
                <c:pt idx="5737" formatCode="General">
                  <c:v>1274.71</c:v>
                </c:pt>
                <c:pt idx="5738" formatCode="General">
                  <c:v>1272.1899999999998</c:v>
                </c:pt>
                <c:pt idx="5739" formatCode="General">
                  <c:v>1269.6899999999998</c:v>
                </c:pt>
                <c:pt idx="5740" formatCode="General">
                  <c:v>1266.71</c:v>
                </c:pt>
                <c:pt idx="5741" formatCode="General">
                  <c:v>1263.81</c:v>
                </c:pt>
                <c:pt idx="5742" formatCode="General">
                  <c:v>1261.74</c:v>
                </c:pt>
                <c:pt idx="5743" formatCode="General">
                  <c:v>1258.9100000000001</c:v>
                </c:pt>
                <c:pt idx="5744" formatCode="General">
                  <c:v>1256.74</c:v>
                </c:pt>
                <c:pt idx="5745" formatCode="General">
                  <c:v>1253.98</c:v>
                </c:pt>
                <c:pt idx="5746" formatCode="General">
                  <c:v>1251.1199999999999</c:v>
                </c:pt>
                <c:pt idx="5747" formatCode="General">
                  <c:v>1247.76</c:v>
                </c:pt>
                <c:pt idx="5748" formatCode="General">
                  <c:v>1245.25</c:v>
                </c:pt>
                <c:pt idx="5749" formatCode="General">
                  <c:v>1242.6299999999999</c:v>
                </c:pt>
                <c:pt idx="5750" formatCode="General">
                  <c:v>1239.76</c:v>
                </c:pt>
                <c:pt idx="5751" formatCode="General">
                  <c:v>1237.03</c:v>
                </c:pt>
                <c:pt idx="5752" formatCode="General">
                  <c:v>1234.4100000000001</c:v>
                </c:pt>
                <c:pt idx="5753" formatCode="General">
                  <c:v>1231.6399999999999</c:v>
                </c:pt>
                <c:pt idx="5754" formatCode="General">
                  <c:v>1229.32</c:v>
                </c:pt>
                <c:pt idx="5755" formatCode="General">
                  <c:v>1226.94</c:v>
                </c:pt>
                <c:pt idx="5756" formatCode="General">
                  <c:v>1224.47</c:v>
                </c:pt>
                <c:pt idx="5757" formatCode="General">
                  <c:v>1221.94</c:v>
                </c:pt>
                <c:pt idx="5758" formatCode="General">
                  <c:v>1219.48</c:v>
                </c:pt>
                <c:pt idx="5759" formatCode="General">
                  <c:v>1216.1399999999999</c:v>
                </c:pt>
                <c:pt idx="5760" formatCode="General">
                  <c:v>1214.3499999999999</c:v>
                </c:pt>
                <c:pt idx="5761" formatCode="General">
                  <c:v>1211.42</c:v>
                </c:pt>
                <c:pt idx="5762" formatCode="General">
                  <c:v>1207.8799999999999</c:v>
                </c:pt>
                <c:pt idx="5763" formatCode="General">
                  <c:v>1204.9100000000001</c:v>
                </c:pt>
                <c:pt idx="5764" formatCode="General">
                  <c:v>1202.6199999999999</c:v>
                </c:pt>
                <c:pt idx="5765" formatCode="General">
                  <c:v>1200.0999999999999</c:v>
                </c:pt>
                <c:pt idx="5766" formatCode="General">
                  <c:v>1196.8499999999999</c:v>
                </c:pt>
                <c:pt idx="5767" formatCode="General">
                  <c:v>1193.8399999999999</c:v>
                </c:pt>
                <c:pt idx="5768" formatCode="General">
                  <c:v>1190.6499999999999</c:v>
                </c:pt>
                <c:pt idx="5769" formatCode="General">
                  <c:v>1188.53</c:v>
                </c:pt>
                <c:pt idx="5770" formatCode="General">
                  <c:v>1185.76</c:v>
                </c:pt>
                <c:pt idx="5771" formatCode="General">
                  <c:v>1183.06</c:v>
                </c:pt>
                <c:pt idx="5772" formatCode="General">
                  <c:v>1180.1599999999999</c:v>
                </c:pt>
                <c:pt idx="5773" formatCode="General">
                  <c:v>1176.99</c:v>
                </c:pt>
                <c:pt idx="5774" formatCode="General">
                  <c:v>1173.8899999999999</c:v>
                </c:pt>
                <c:pt idx="5775" formatCode="General">
                  <c:v>1171.8</c:v>
                </c:pt>
                <c:pt idx="5776" formatCode="General">
                  <c:v>1169.5999999999999</c:v>
                </c:pt>
                <c:pt idx="5777" formatCode="General">
                  <c:v>1166.25</c:v>
                </c:pt>
                <c:pt idx="5778" formatCode="General">
                  <c:v>1164.57</c:v>
                </c:pt>
                <c:pt idx="5779" formatCode="General">
                  <c:v>1162.74</c:v>
                </c:pt>
                <c:pt idx="5780" formatCode="General">
                  <c:v>1159.3899999999999</c:v>
                </c:pt>
                <c:pt idx="5781" formatCode="General">
                  <c:v>1156.1899999999998</c:v>
                </c:pt>
                <c:pt idx="5782" formatCode="General">
                  <c:v>1154.05</c:v>
                </c:pt>
                <c:pt idx="5783" formatCode="General">
                  <c:v>1151</c:v>
                </c:pt>
                <c:pt idx="5784" formatCode="General">
                  <c:v>1146.92</c:v>
                </c:pt>
                <c:pt idx="5785" formatCode="General">
                  <c:v>1144.3599999999999</c:v>
                </c:pt>
                <c:pt idx="5786" formatCode="General">
                  <c:v>1141.6199999999999</c:v>
                </c:pt>
                <c:pt idx="5787" formatCode="General">
                  <c:v>1138.82</c:v>
                </c:pt>
                <c:pt idx="5788" formatCode="General">
                  <c:v>1135.28</c:v>
                </c:pt>
                <c:pt idx="5789" formatCode="General">
                  <c:v>1132.56</c:v>
                </c:pt>
                <c:pt idx="5790" formatCode="General">
                  <c:v>1129.82</c:v>
                </c:pt>
                <c:pt idx="5791" formatCode="General">
                  <c:v>1126.93</c:v>
                </c:pt>
                <c:pt idx="5792" formatCode="General">
                  <c:v>1123.71</c:v>
                </c:pt>
                <c:pt idx="5793" formatCode="General">
                  <c:v>1121.1199999999999</c:v>
                </c:pt>
                <c:pt idx="5794" formatCode="General">
                  <c:v>1118.6699999999998</c:v>
                </c:pt>
                <c:pt idx="5795" formatCode="General">
                  <c:v>1115.3599999999999</c:v>
                </c:pt>
                <c:pt idx="5796" formatCode="General">
                  <c:v>1112.4100000000001</c:v>
                </c:pt>
                <c:pt idx="5797" formatCode="General">
                  <c:v>1109.74</c:v>
                </c:pt>
                <c:pt idx="5798" formatCode="General">
                  <c:v>1107.01</c:v>
                </c:pt>
                <c:pt idx="5799" formatCode="General">
                  <c:v>1104.71</c:v>
                </c:pt>
                <c:pt idx="5800" formatCode="General">
                  <c:v>1100.5999999999999</c:v>
                </c:pt>
                <c:pt idx="5801" formatCode="General">
                  <c:v>1097.73</c:v>
                </c:pt>
                <c:pt idx="5802" formatCode="General">
                  <c:v>1094.55</c:v>
                </c:pt>
                <c:pt idx="5803" formatCode="General">
                  <c:v>1092.21</c:v>
                </c:pt>
                <c:pt idx="5804" formatCode="General">
                  <c:v>1089.81</c:v>
                </c:pt>
                <c:pt idx="5805" formatCode="General">
                  <c:v>1087.0999999999999</c:v>
                </c:pt>
                <c:pt idx="5806" formatCode="General">
                  <c:v>1084.25</c:v>
                </c:pt>
                <c:pt idx="5807" formatCode="General">
                  <c:v>1081.3499999999999</c:v>
                </c:pt>
                <c:pt idx="5808" formatCode="General">
                  <c:v>1078.7</c:v>
                </c:pt>
                <c:pt idx="5809" formatCode="General">
                  <c:v>1076</c:v>
                </c:pt>
                <c:pt idx="5810" formatCode="General">
                  <c:v>1072.81</c:v>
                </c:pt>
                <c:pt idx="5811" formatCode="General">
                  <c:v>1069.6699999999998</c:v>
                </c:pt>
                <c:pt idx="5812" formatCode="General">
                  <c:v>1066.97</c:v>
                </c:pt>
                <c:pt idx="5813" formatCode="General">
                  <c:v>1064.1099999999999</c:v>
                </c:pt>
                <c:pt idx="5814" formatCode="General">
                  <c:v>1062.43</c:v>
                </c:pt>
                <c:pt idx="5815" formatCode="General">
                  <c:v>1060.1299999999999</c:v>
                </c:pt>
                <c:pt idx="5816" formatCode="General">
                  <c:v>1057.53</c:v>
                </c:pt>
                <c:pt idx="5817" formatCode="General">
                  <c:v>1053.72</c:v>
                </c:pt>
                <c:pt idx="5818" formatCode="General">
                  <c:v>1050.98</c:v>
                </c:pt>
                <c:pt idx="5819" formatCode="General">
                  <c:v>1048.81</c:v>
                </c:pt>
                <c:pt idx="5820" formatCode="General">
                  <c:v>1046.3899999999999</c:v>
                </c:pt>
                <c:pt idx="5821" formatCode="General">
                  <c:v>1043.6699999999998</c:v>
                </c:pt>
                <c:pt idx="5822" formatCode="General">
                  <c:v>1041.97</c:v>
                </c:pt>
                <c:pt idx="5823" formatCode="General">
                  <c:v>1039.3699999999999</c:v>
                </c:pt>
                <c:pt idx="5824" formatCode="General">
                  <c:v>1036.6899999999998</c:v>
                </c:pt>
                <c:pt idx="5825" formatCode="General">
                  <c:v>1033.6599999999999</c:v>
                </c:pt>
                <c:pt idx="5826" formatCode="General">
                  <c:v>1030.6099999999999</c:v>
                </c:pt>
                <c:pt idx="5827" formatCode="General">
                  <c:v>1027.0899999999999</c:v>
                </c:pt>
                <c:pt idx="5828" formatCode="General">
                  <c:v>1019.49</c:v>
                </c:pt>
                <c:pt idx="5829" formatCode="General">
                  <c:v>1017.11</c:v>
                </c:pt>
                <c:pt idx="5830" formatCode="General">
                  <c:v>1015</c:v>
                </c:pt>
                <c:pt idx="5831" formatCode="General">
                  <c:v>1012.01</c:v>
                </c:pt>
                <c:pt idx="5832" formatCode="General">
                  <c:v>1009.04</c:v>
                </c:pt>
                <c:pt idx="5833" formatCode="General">
                  <c:v>1006.3</c:v>
                </c:pt>
                <c:pt idx="5834" formatCode="General">
                  <c:v>1003.91</c:v>
                </c:pt>
                <c:pt idx="5835" formatCode="General">
                  <c:v>1001.87</c:v>
                </c:pt>
                <c:pt idx="5836" formatCode="General">
                  <c:v>998.60799999999983</c:v>
                </c:pt>
                <c:pt idx="5837" formatCode="General">
                  <c:v>996.00400000000002</c:v>
                </c:pt>
                <c:pt idx="5838" formatCode="General">
                  <c:v>993.42399999999998</c:v>
                </c:pt>
                <c:pt idx="5839" formatCode="General">
                  <c:v>986.55099999999993</c:v>
                </c:pt>
                <c:pt idx="5840" formatCode="General">
                  <c:v>984.88</c:v>
                </c:pt>
                <c:pt idx="5841" formatCode="General">
                  <c:v>982.19299999999998</c:v>
                </c:pt>
                <c:pt idx="5842" formatCode="General">
                  <c:v>980.35299999999972</c:v>
                </c:pt>
                <c:pt idx="5843" formatCode="General">
                  <c:v>976.51599999999996</c:v>
                </c:pt>
                <c:pt idx="5844" formatCode="General">
                  <c:v>969.04399999999998</c:v>
                </c:pt>
                <c:pt idx="5845" formatCode="General">
                  <c:v>967.39699999999993</c:v>
                </c:pt>
                <c:pt idx="5846" formatCode="General">
                  <c:v>964.27300000000014</c:v>
                </c:pt>
                <c:pt idx="5847" formatCode="General">
                  <c:v>961.73900000000003</c:v>
                </c:pt>
                <c:pt idx="5848" formatCode="General">
                  <c:v>959.63099999999997</c:v>
                </c:pt>
                <c:pt idx="5849" formatCode="General">
                  <c:v>956.67200000000003</c:v>
                </c:pt>
                <c:pt idx="5850" formatCode="General">
                  <c:v>954.226</c:v>
                </c:pt>
                <c:pt idx="5851" formatCode="General">
                  <c:v>950.04599999999994</c:v>
                </c:pt>
                <c:pt idx="5852" formatCode="General">
                  <c:v>947.53599999999983</c:v>
                </c:pt>
                <c:pt idx="5853" formatCode="General">
                  <c:v>945.14199999999994</c:v>
                </c:pt>
                <c:pt idx="5854" formatCode="General">
                  <c:v>941.69299999999998</c:v>
                </c:pt>
                <c:pt idx="5855" formatCode="General">
                  <c:v>939.41899999999998</c:v>
                </c:pt>
                <c:pt idx="5856" formatCode="General">
                  <c:v>936.85599999999988</c:v>
                </c:pt>
                <c:pt idx="5857" formatCode="General">
                  <c:v>934.58199999999999</c:v>
                </c:pt>
                <c:pt idx="5858" formatCode="General">
                  <c:v>932.08299999999997</c:v>
                </c:pt>
                <c:pt idx="5859" formatCode="General">
                  <c:v>929.73400000000004</c:v>
                </c:pt>
                <c:pt idx="5860" formatCode="General">
                  <c:v>927.226</c:v>
                </c:pt>
                <c:pt idx="5861" formatCode="General">
                  <c:v>924.82499999999993</c:v>
                </c:pt>
                <c:pt idx="5862" formatCode="General">
                  <c:v>922.17200000000003</c:v>
                </c:pt>
                <c:pt idx="5863" formatCode="General">
                  <c:v>919.3309999999999</c:v>
                </c:pt>
                <c:pt idx="5864" formatCode="General">
                  <c:v>915.48800000000017</c:v>
                </c:pt>
                <c:pt idx="5865" formatCode="General">
                  <c:v>912.5569999999999</c:v>
                </c:pt>
                <c:pt idx="5866" formatCode="General">
                  <c:v>910.75800000000004</c:v>
                </c:pt>
                <c:pt idx="5867" formatCode="General">
                  <c:v>908.38</c:v>
                </c:pt>
                <c:pt idx="5868" formatCode="General">
                  <c:v>905.34899999999993</c:v>
                </c:pt>
                <c:pt idx="5869" formatCode="General">
                  <c:v>902.19799999999998</c:v>
                </c:pt>
                <c:pt idx="5870" formatCode="General">
                  <c:v>899.09500000000003</c:v>
                </c:pt>
                <c:pt idx="5871" formatCode="General">
                  <c:v>896.68100000000004</c:v>
                </c:pt>
                <c:pt idx="5872" formatCode="General">
                  <c:v>894.87900000000002</c:v>
                </c:pt>
                <c:pt idx="5873" formatCode="General">
                  <c:v>891.89599999999996</c:v>
                </c:pt>
                <c:pt idx="5874" formatCode="General">
                  <c:v>889.49800000000005</c:v>
                </c:pt>
                <c:pt idx="5875" formatCode="General">
                  <c:v>883.06</c:v>
                </c:pt>
                <c:pt idx="5876" formatCode="General">
                  <c:v>880.21400000000017</c:v>
                </c:pt>
                <c:pt idx="5877" formatCode="General">
                  <c:v>877.45999999999992</c:v>
                </c:pt>
                <c:pt idx="5878" formatCode="General">
                  <c:v>874.38199999999983</c:v>
                </c:pt>
                <c:pt idx="5879" formatCode="General">
                  <c:v>873.12099999999998</c:v>
                </c:pt>
                <c:pt idx="5880" formatCode="General">
                  <c:v>871.48099999999999</c:v>
                </c:pt>
                <c:pt idx="5881" formatCode="General">
                  <c:v>869.42199999999991</c:v>
                </c:pt>
                <c:pt idx="5882" formatCode="General">
                  <c:v>867.53</c:v>
                </c:pt>
                <c:pt idx="5883" formatCode="General">
                  <c:v>865.95099999999991</c:v>
                </c:pt>
                <c:pt idx="5884" formatCode="General">
                  <c:v>863.03699999999992</c:v>
                </c:pt>
                <c:pt idx="5885" formatCode="General">
                  <c:v>859.59199999999998</c:v>
                </c:pt>
                <c:pt idx="5886" formatCode="General">
                  <c:v>856.995</c:v>
                </c:pt>
                <c:pt idx="5887" formatCode="General">
                  <c:v>854.74199999999996</c:v>
                </c:pt>
                <c:pt idx="5888" formatCode="General">
                  <c:v>852.10400000000004</c:v>
                </c:pt>
                <c:pt idx="5889" formatCode="General">
                  <c:v>849.3119999999999</c:v>
                </c:pt>
                <c:pt idx="5890" formatCode="General">
                  <c:v>846.31</c:v>
                </c:pt>
                <c:pt idx="5891" formatCode="General">
                  <c:v>844.56099999999992</c:v>
                </c:pt>
                <c:pt idx="5892" formatCode="General">
                  <c:v>842.42199999999991</c:v>
                </c:pt>
                <c:pt idx="5893" formatCode="General">
                  <c:v>838.78800000000012</c:v>
                </c:pt>
                <c:pt idx="5894" formatCode="General">
                  <c:v>836.59500000000003</c:v>
                </c:pt>
                <c:pt idx="5895" formatCode="General">
                  <c:v>833.76400000000001</c:v>
                </c:pt>
                <c:pt idx="5896" formatCode="General">
                  <c:v>832.67700000000002</c:v>
                </c:pt>
                <c:pt idx="5897" formatCode="General">
                  <c:v>832.67700000000002</c:v>
                </c:pt>
                <c:pt idx="5898" formatCode="General">
                  <c:v>832.67700000000002</c:v>
                </c:pt>
                <c:pt idx="5899" formatCode="General">
                  <c:v>832.67700000000002</c:v>
                </c:pt>
                <c:pt idx="5900" formatCode="General">
                  <c:v>832.67700000000002</c:v>
                </c:pt>
                <c:pt idx="5901" formatCode="General">
                  <c:v>832.67700000000002</c:v>
                </c:pt>
                <c:pt idx="5902" formatCode="General">
                  <c:v>832.67700000000002</c:v>
                </c:pt>
                <c:pt idx="5903" formatCode="General">
                  <c:v>832.67700000000002</c:v>
                </c:pt>
                <c:pt idx="5904" formatCode="General">
                  <c:v>832.67700000000002</c:v>
                </c:pt>
                <c:pt idx="5905" formatCode="General">
                  <c:v>832.67700000000002</c:v>
                </c:pt>
                <c:pt idx="5906" formatCode="General">
                  <c:v>832.67700000000002</c:v>
                </c:pt>
                <c:pt idx="5907" formatCode="General">
                  <c:v>832.67700000000002</c:v>
                </c:pt>
                <c:pt idx="5908" formatCode="General">
                  <c:v>832.67700000000002</c:v>
                </c:pt>
                <c:pt idx="5909" formatCode="General">
                  <c:v>832.67700000000002</c:v>
                </c:pt>
                <c:pt idx="5910" formatCode="General">
                  <c:v>832.67700000000002</c:v>
                </c:pt>
                <c:pt idx="5911" formatCode="General">
                  <c:v>832.67700000000002</c:v>
                </c:pt>
                <c:pt idx="5912" formatCode="General">
                  <c:v>832.67700000000002</c:v>
                </c:pt>
                <c:pt idx="5913" formatCode="General">
                  <c:v>832.67700000000002</c:v>
                </c:pt>
                <c:pt idx="5914" formatCode="General">
                  <c:v>832.67700000000002</c:v>
                </c:pt>
                <c:pt idx="5915" formatCode="General">
                  <c:v>832.67700000000002</c:v>
                </c:pt>
                <c:pt idx="5916" formatCode="General">
                  <c:v>832.67700000000002</c:v>
                </c:pt>
                <c:pt idx="5917" formatCode="General">
                  <c:v>832.67700000000002</c:v>
                </c:pt>
                <c:pt idx="5918" formatCode="General">
                  <c:v>832.67700000000002</c:v>
                </c:pt>
                <c:pt idx="5919" formatCode="General">
                  <c:v>832.67700000000002</c:v>
                </c:pt>
                <c:pt idx="5920" formatCode="General">
                  <c:v>832.67700000000002</c:v>
                </c:pt>
                <c:pt idx="5921" formatCode="General">
                  <c:v>832.67700000000002</c:v>
                </c:pt>
                <c:pt idx="5922" formatCode="General">
                  <c:v>832.67700000000002</c:v>
                </c:pt>
                <c:pt idx="5923" formatCode="General">
                  <c:v>832.67700000000002</c:v>
                </c:pt>
                <c:pt idx="5924" formatCode="General">
                  <c:v>832.67700000000002</c:v>
                </c:pt>
                <c:pt idx="5925" formatCode="General">
                  <c:v>832.67700000000002</c:v>
                </c:pt>
                <c:pt idx="5926" formatCode="General">
                  <c:v>832.67700000000002</c:v>
                </c:pt>
                <c:pt idx="5927" formatCode="General">
                  <c:v>832.67700000000002</c:v>
                </c:pt>
                <c:pt idx="5928" formatCode="General">
                  <c:v>832.67700000000002</c:v>
                </c:pt>
                <c:pt idx="5929" formatCode="General">
                  <c:v>832.67700000000002</c:v>
                </c:pt>
                <c:pt idx="5930" formatCode="General">
                  <c:v>832.67700000000002</c:v>
                </c:pt>
                <c:pt idx="5931" formatCode="General">
                  <c:v>832.67700000000002</c:v>
                </c:pt>
                <c:pt idx="5932" formatCode="General">
                  <c:v>832.67700000000002</c:v>
                </c:pt>
                <c:pt idx="5933" formatCode="General">
                  <c:v>832.67700000000002</c:v>
                </c:pt>
                <c:pt idx="5934" formatCode="General">
                  <c:v>832.67700000000002</c:v>
                </c:pt>
                <c:pt idx="5935" formatCode="General">
                  <c:v>832.67700000000002</c:v>
                </c:pt>
                <c:pt idx="5936" formatCode="General">
                  <c:v>832.67700000000002</c:v>
                </c:pt>
                <c:pt idx="5937" formatCode="General">
                  <c:v>832.67700000000002</c:v>
                </c:pt>
                <c:pt idx="5938" formatCode="General">
                  <c:v>832.67700000000002</c:v>
                </c:pt>
                <c:pt idx="5939" formatCode="General">
                  <c:v>832.67700000000002</c:v>
                </c:pt>
                <c:pt idx="5940" formatCode="General">
                  <c:v>832.67700000000002</c:v>
                </c:pt>
                <c:pt idx="5941" formatCode="General">
                  <c:v>832.67700000000002</c:v>
                </c:pt>
                <c:pt idx="5942" formatCode="General">
                  <c:v>832.67700000000002</c:v>
                </c:pt>
                <c:pt idx="5943" formatCode="General">
                  <c:v>832.67700000000002</c:v>
                </c:pt>
                <c:pt idx="5944" formatCode="General">
                  <c:v>832.67700000000002</c:v>
                </c:pt>
                <c:pt idx="5945" formatCode="General">
                  <c:v>832.67700000000002</c:v>
                </c:pt>
                <c:pt idx="5946" formatCode="General">
                  <c:v>832.67700000000002</c:v>
                </c:pt>
                <c:pt idx="5947" formatCode="General">
                  <c:v>832.67700000000002</c:v>
                </c:pt>
                <c:pt idx="5948" formatCode="General">
                  <c:v>832.67700000000002</c:v>
                </c:pt>
                <c:pt idx="5949" formatCode="General">
                  <c:v>832.67700000000002</c:v>
                </c:pt>
                <c:pt idx="5950" formatCode="General">
                  <c:v>832.67700000000002</c:v>
                </c:pt>
                <c:pt idx="5951" formatCode="General">
                  <c:v>832.67700000000002</c:v>
                </c:pt>
                <c:pt idx="5952" formatCode="General">
                  <c:v>832.67700000000002</c:v>
                </c:pt>
                <c:pt idx="5953" formatCode="General">
                  <c:v>832.67700000000002</c:v>
                </c:pt>
                <c:pt idx="5954" formatCode="General">
                  <c:v>832.67700000000002</c:v>
                </c:pt>
                <c:pt idx="5955" formatCode="General">
                  <c:v>832.67700000000002</c:v>
                </c:pt>
                <c:pt idx="5956" formatCode="General">
                  <c:v>832.67700000000002</c:v>
                </c:pt>
                <c:pt idx="5957" formatCode="General">
                  <c:v>832.67700000000002</c:v>
                </c:pt>
                <c:pt idx="5958" formatCode="General">
                  <c:v>832.67700000000002</c:v>
                </c:pt>
                <c:pt idx="5959" formatCode="General">
                  <c:v>832.67700000000002</c:v>
                </c:pt>
                <c:pt idx="5960" formatCode="General">
                  <c:v>832.67700000000002</c:v>
                </c:pt>
                <c:pt idx="5961" formatCode="General">
                  <c:v>832.67700000000002</c:v>
                </c:pt>
                <c:pt idx="5962" formatCode="General">
                  <c:v>832.67700000000002</c:v>
                </c:pt>
                <c:pt idx="5963" formatCode="General">
                  <c:v>832.67700000000002</c:v>
                </c:pt>
                <c:pt idx="5964" formatCode="General">
                  <c:v>832.67700000000002</c:v>
                </c:pt>
                <c:pt idx="5965" formatCode="General">
                  <c:v>832.67700000000002</c:v>
                </c:pt>
                <c:pt idx="5966" formatCode="General">
                  <c:v>832.67700000000002</c:v>
                </c:pt>
                <c:pt idx="5967" formatCode="General">
                  <c:v>832.67700000000002</c:v>
                </c:pt>
                <c:pt idx="5968" formatCode="General">
                  <c:v>832.67700000000002</c:v>
                </c:pt>
                <c:pt idx="5969" formatCode="General">
                  <c:v>832.67700000000002</c:v>
                </c:pt>
                <c:pt idx="5970" formatCode="General">
                  <c:v>832.67700000000002</c:v>
                </c:pt>
                <c:pt idx="5971" formatCode="General">
                  <c:v>832.67700000000002</c:v>
                </c:pt>
                <c:pt idx="5972" formatCode="General">
                  <c:v>832.67700000000002</c:v>
                </c:pt>
                <c:pt idx="5973" formatCode="General">
                  <c:v>832.67700000000002</c:v>
                </c:pt>
                <c:pt idx="5974" formatCode="General">
                  <c:v>832.67700000000002</c:v>
                </c:pt>
                <c:pt idx="5975" formatCode="General">
                  <c:v>832.67700000000002</c:v>
                </c:pt>
                <c:pt idx="5976" formatCode="General">
                  <c:v>832.67700000000002</c:v>
                </c:pt>
                <c:pt idx="5977" formatCode="General">
                  <c:v>832.67700000000002</c:v>
                </c:pt>
                <c:pt idx="5978" formatCode="General">
                  <c:v>832.67700000000002</c:v>
                </c:pt>
                <c:pt idx="5979" formatCode="General">
                  <c:v>832.67700000000002</c:v>
                </c:pt>
                <c:pt idx="5980" formatCode="General">
                  <c:v>832.67700000000002</c:v>
                </c:pt>
                <c:pt idx="5981" formatCode="General">
                  <c:v>832.67700000000002</c:v>
                </c:pt>
                <c:pt idx="5982" formatCode="General">
                  <c:v>832.67700000000002</c:v>
                </c:pt>
                <c:pt idx="5983" formatCode="General">
                  <c:v>832.67700000000002</c:v>
                </c:pt>
                <c:pt idx="5984" formatCode="General">
                  <c:v>832.67700000000002</c:v>
                </c:pt>
                <c:pt idx="5985" formatCode="General">
                  <c:v>832.67700000000002</c:v>
                </c:pt>
                <c:pt idx="5986" formatCode="General">
                  <c:v>832.67700000000002</c:v>
                </c:pt>
                <c:pt idx="5987" formatCode="General">
                  <c:v>832.67700000000002</c:v>
                </c:pt>
                <c:pt idx="5988" formatCode="General">
                  <c:v>832.67700000000002</c:v>
                </c:pt>
                <c:pt idx="5989" formatCode="General">
                  <c:v>832.67700000000002</c:v>
                </c:pt>
                <c:pt idx="5990" formatCode="General">
                  <c:v>832.67700000000002</c:v>
                </c:pt>
                <c:pt idx="5991" formatCode="General">
                  <c:v>832.67700000000002</c:v>
                </c:pt>
                <c:pt idx="5992" formatCode="General">
                  <c:v>832.67700000000002</c:v>
                </c:pt>
                <c:pt idx="5993" formatCode="General">
                  <c:v>832.67700000000002</c:v>
                </c:pt>
                <c:pt idx="5994" formatCode="General">
                  <c:v>832.67700000000002</c:v>
                </c:pt>
                <c:pt idx="5995" formatCode="General">
                  <c:v>832.67700000000002</c:v>
                </c:pt>
                <c:pt idx="5996" formatCode="General">
                  <c:v>832.67700000000002</c:v>
                </c:pt>
                <c:pt idx="5997" formatCode="General">
                  <c:v>832.67700000000002</c:v>
                </c:pt>
                <c:pt idx="5998" formatCode="General">
                  <c:v>832.67700000000002</c:v>
                </c:pt>
                <c:pt idx="5999" formatCode="General">
                  <c:v>832.67700000000002</c:v>
                </c:pt>
                <c:pt idx="6000" formatCode="General">
                  <c:v>832.67700000000002</c:v>
                </c:pt>
                <c:pt idx="6001" formatCode="General">
                  <c:v>832.67700000000002</c:v>
                </c:pt>
                <c:pt idx="6002" formatCode="General">
                  <c:v>832.67700000000002</c:v>
                </c:pt>
                <c:pt idx="6003" formatCode="General">
                  <c:v>832.67700000000002</c:v>
                </c:pt>
                <c:pt idx="6004" formatCode="General">
                  <c:v>832.67700000000002</c:v>
                </c:pt>
                <c:pt idx="6005" formatCode="General">
                  <c:v>832.67700000000002</c:v>
                </c:pt>
                <c:pt idx="6006" formatCode="General">
                  <c:v>832.67700000000002</c:v>
                </c:pt>
                <c:pt idx="6007" formatCode="General">
                  <c:v>832.67700000000002</c:v>
                </c:pt>
                <c:pt idx="6008" formatCode="General">
                  <c:v>832.67700000000002</c:v>
                </c:pt>
                <c:pt idx="6009" formatCode="General">
                  <c:v>832.67700000000002</c:v>
                </c:pt>
                <c:pt idx="6010" formatCode="General">
                  <c:v>832.67700000000002</c:v>
                </c:pt>
                <c:pt idx="6011" formatCode="General">
                  <c:v>832.67700000000002</c:v>
                </c:pt>
                <c:pt idx="6012" formatCode="General">
                  <c:v>832.67700000000002</c:v>
                </c:pt>
                <c:pt idx="6013" formatCode="General">
                  <c:v>832.67700000000002</c:v>
                </c:pt>
                <c:pt idx="6014" formatCode="General">
                  <c:v>832.67700000000002</c:v>
                </c:pt>
                <c:pt idx="6015" formatCode="General">
                  <c:v>832.67700000000002</c:v>
                </c:pt>
                <c:pt idx="6016" formatCode="General">
                  <c:v>832.67700000000002</c:v>
                </c:pt>
                <c:pt idx="6017" formatCode="General">
                  <c:v>832.67700000000002</c:v>
                </c:pt>
                <c:pt idx="6018" formatCode="General">
                  <c:v>832.67700000000002</c:v>
                </c:pt>
                <c:pt idx="6019" formatCode="General">
                  <c:v>832.67700000000002</c:v>
                </c:pt>
                <c:pt idx="6020" formatCode="General">
                  <c:v>832.67700000000002</c:v>
                </c:pt>
                <c:pt idx="6021" formatCode="General">
                  <c:v>832.67700000000002</c:v>
                </c:pt>
                <c:pt idx="6022" formatCode="General">
                  <c:v>832.67700000000002</c:v>
                </c:pt>
                <c:pt idx="6023" formatCode="General">
                  <c:v>832.67700000000002</c:v>
                </c:pt>
                <c:pt idx="6024" formatCode="General">
                  <c:v>832.67700000000002</c:v>
                </c:pt>
                <c:pt idx="6025" formatCode="General">
                  <c:v>832.67700000000002</c:v>
                </c:pt>
                <c:pt idx="6026" formatCode="General">
                  <c:v>832.67700000000002</c:v>
                </c:pt>
                <c:pt idx="6027" formatCode="General">
                  <c:v>832.67700000000002</c:v>
                </c:pt>
                <c:pt idx="6028" formatCode="General">
                  <c:v>832.67700000000002</c:v>
                </c:pt>
                <c:pt idx="6029" formatCode="General">
                  <c:v>832.67700000000002</c:v>
                </c:pt>
                <c:pt idx="6030" formatCode="General">
                  <c:v>832.67700000000002</c:v>
                </c:pt>
                <c:pt idx="6031" formatCode="General">
                  <c:v>832.67700000000002</c:v>
                </c:pt>
                <c:pt idx="6032" formatCode="General">
                  <c:v>832.67700000000002</c:v>
                </c:pt>
                <c:pt idx="6033" formatCode="General">
                  <c:v>832.67700000000002</c:v>
                </c:pt>
                <c:pt idx="6034" formatCode="General">
                  <c:v>832.67700000000002</c:v>
                </c:pt>
                <c:pt idx="6035" formatCode="General">
                  <c:v>832.67700000000002</c:v>
                </c:pt>
                <c:pt idx="6036" formatCode="General">
                  <c:v>832.67700000000002</c:v>
                </c:pt>
                <c:pt idx="6037" formatCode="General">
                  <c:v>832.67700000000002</c:v>
                </c:pt>
                <c:pt idx="6038" formatCode="General">
                  <c:v>832.67700000000002</c:v>
                </c:pt>
                <c:pt idx="6039" formatCode="General">
                  <c:v>832.67700000000002</c:v>
                </c:pt>
                <c:pt idx="6040" formatCode="General">
                  <c:v>832.67700000000002</c:v>
                </c:pt>
                <c:pt idx="6041" formatCode="General">
                  <c:v>832.67700000000002</c:v>
                </c:pt>
                <c:pt idx="6042" formatCode="General">
                  <c:v>832.67700000000002</c:v>
                </c:pt>
                <c:pt idx="6043" formatCode="General">
                  <c:v>832.67700000000002</c:v>
                </c:pt>
                <c:pt idx="6044" formatCode="General">
                  <c:v>832.67700000000002</c:v>
                </c:pt>
                <c:pt idx="6045" formatCode="General">
                  <c:v>832.67700000000002</c:v>
                </c:pt>
                <c:pt idx="6046" formatCode="General">
                  <c:v>832.67700000000002</c:v>
                </c:pt>
                <c:pt idx="6047" formatCode="General">
                  <c:v>832.67700000000002</c:v>
                </c:pt>
                <c:pt idx="6048" formatCode="General">
                  <c:v>832.67700000000002</c:v>
                </c:pt>
                <c:pt idx="6049" formatCode="General">
                  <c:v>832.67700000000002</c:v>
                </c:pt>
                <c:pt idx="6050" formatCode="General">
                  <c:v>832.67700000000002</c:v>
                </c:pt>
                <c:pt idx="6051" formatCode="General">
                  <c:v>832.67700000000002</c:v>
                </c:pt>
                <c:pt idx="6052" formatCode="General">
                  <c:v>832.67700000000002</c:v>
                </c:pt>
                <c:pt idx="6053" formatCode="General">
                  <c:v>832.67700000000002</c:v>
                </c:pt>
                <c:pt idx="6054" formatCode="General">
                  <c:v>832.67700000000002</c:v>
                </c:pt>
                <c:pt idx="6055" formatCode="General">
                  <c:v>832.67700000000002</c:v>
                </c:pt>
                <c:pt idx="6056" formatCode="General">
                  <c:v>832.67700000000002</c:v>
                </c:pt>
                <c:pt idx="6057" formatCode="General">
                  <c:v>832.67700000000002</c:v>
                </c:pt>
                <c:pt idx="6058" formatCode="General">
                  <c:v>832.67700000000002</c:v>
                </c:pt>
                <c:pt idx="6059" formatCode="General">
                  <c:v>832.67700000000002</c:v>
                </c:pt>
                <c:pt idx="6060" formatCode="General">
                  <c:v>832.67700000000002</c:v>
                </c:pt>
                <c:pt idx="6061" formatCode="General">
                  <c:v>832.67700000000002</c:v>
                </c:pt>
                <c:pt idx="6062" formatCode="General">
                  <c:v>832.67700000000002</c:v>
                </c:pt>
                <c:pt idx="6063" formatCode="General">
                  <c:v>832.67700000000002</c:v>
                </c:pt>
                <c:pt idx="6064" formatCode="General">
                  <c:v>832.67700000000002</c:v>
                </c:pt>
                <c:pt idx="6065" formatCode="General">
                  <c:v>832.67700000000002</c:v>
                </c:pt>
                <c:pt idx="6066" formatCode="General">
                  <c:v>832.67700000000002</c:v>
                </c:pt>
                <c:pt idx="6067" formatCode="General">
                  <c:v>832.67700000000002</c:v>
                </c:pt>
                <c:pt idx="6068" formatCode="General">
                  <c:v>832.67700000000002</c:v>
                </c:pt>
                <c:pt idx="6069" formatCode="General">
                  <c:v>832.67700000000002</c:v>
                </c:pt>
                <c:pt idx="6070" formatCode="General">
                  <c:v>832.67700000000002</c:v>
                </c:pt>
                <c:pt idx="6071" formatCode="General">
                  <c:v>832.67700000000002</c:v>
                </c:pt>
                <c:pt idx="6072" formatCode="General">
                  <c:v>832.67700000000002</c:v>
                </c:pt>
                <c:pt idx="6073" formatCode="General">
                  <c:v>832.67700000000002</c:v>
                </c:pt>
                <c:pt idx="6074" formatCode="General">
                  <c:v>832.67700000000002</c:v>
                </c:pt>
                <c:pt idx="6075" formatCode="General">
                  <c:v>832.67700000000002</c:v>
                </c:pt>
                <c:pt idx="6076" formatCode="General">
                  <c:v>832.67700000000002</c:v>
                </c:pt>
                <c:pt idx="6077" formatCode="General">
                  <c:v>832.67700000000002</c:v>
                </c:pt>
                <c:pt idx="6078" formatCode="General">
                  <c:v>832.67700000000002</c:v>
                </c:pt>
                <c:pt idx="6079" formatCode="General">
                  <c:v>832.67700000000002</c:v>
                </c:pt>
                <c:pt idx="6080" formatCode="General">
                  <c:v>832.67700000000002</c:v>
                </c:pt>
                <c:pt idx="6081" formatCode="General">
                  <c:v>832.67700000000002</c:v>
                </c:pt>
                <c:pt idx="6082" formatCode="General">
                  <c:v>832.67700000000002</c:v>
                </c:pt>
                <c:pt idx="6083" formatCode="General">
                  <c:v>832.67700000000002</c:v>
                </c:pt>
                <c:pt idx="6084" formatCode="General">
                  <c:v>832.67700000000002</c:v>
                </c:pt>
                <c:pt idx="6085" formatCode="General">
                  <c:v>832.67700000000002</c:v>
                </c:pt>
                <c:pt idx="6086" formatCode="General">
                  <c:v>832.67700000000002</c:v>
                </c:pt>
                <c:pt idx="6087" formatCode="General">
                  <c:v>832.67700000000002</c:v>
                </c:pt>
                <c:pt idx="6088" formatCode="General">
                  <c:v>832.67700000000002</c:v>
                </c:pt>
                <c:pt idx="6089" formatCode="General">
                  <c:v>832.67700000000002</c:v>
                </c:pt>
                <c:pt idx="6090" formatCode="General">
                  <c:v>832.67700000000002</c:v>
                </c:pt>
                <c:pt idx="6091" formatCode="General">
                  <c:v>832.67700000000002</c:v>
                </c:pt>
                <c:pt idx="6092" formatCode="General">
                  <c:v>832.529</c:v>
                </c:pt>
                <c:pt idx="6093" formatCode="General">
                  <c:v>831.09900000000005</c:v>
                </c:pt>
                <c:pt idx="6094" formatCode="General">
                  <c:v>829.245</c:v>
                </c:pt>
                <c:pt idx="6095" formatCode="General">
                  <c:v>827.58399999999995</c:v>
                </c:pt>
                <c:pt idx="6096" formatCode="General">
                  <c:v>826.32499999999993</c:v>
                </c:pt>
                <c:pt idx="6097" formatCode="General">
                  <c:v>824.17300000000012</c:v>
                </c:pt>
                <c:pt idx="6098" formatCode="General">
                  <c:v>822.15599999999984</c:v>
                </c:pt>
                <c:pt idx="6099" formatCode="General">
                  <c:v>820.58</c:v>
                </c:pt>
                <c:pt idx="6100" formatCode="General">
                  <c:v>819.221</c:v>
                </c:pt>
                <c:pt idx="6101" formatCode="General">
                  <c:v>818.03</c:v>
                </c:pt>
                <c:pt idx="6102" formatCode="General">
                  <c:v>816.06399999999996</c:v>
                </c:pt>
                <c:pt idx="6103" formatCode="General">
                  <c:v>814.548</c:v>
                </c:pt>
                <c:pt idx="6104" formatCode="General">
                  <c:v>813.38599999999997</c:v>
                </c:pt>
                <c:pt idx="6105" formatCode="General">
                  <c:v>812.34199999999987</c:v>
                </c:pt>
                <c:pt idx="6106" formatCode="General">
                  <c:v>810.60900000000004</c:v>
                </c:pt>
                <c:pt idx="6107" formatCode="General">
                  <c:v>808.99599999999998</c:v>
                </c:pt>
                <c:pt idx="6108" formatCode="General">
                  <c:v>807.99900000000002</c:v>
                </c:pt>
                <c:pt idx="6109" formatCode="General">
                  <c:v>805.99599999999998</c:v>
                </c:pt>
                <c:pt idx="6110" formatCode="General">
                  <c:v>804.27800000000013</c:v>
                </c:pt>
                <c:pt idx="6111" formatCode="General">
                  <c:v>802.697</c:v>
                </c:pt>
                <c:pt idx="6112" formatCode="General">
                  <c:v>800.60799999999983</c:v>
                </c:pt>
                <c:pt idx="6113" formatCode="General">
                  <c:v>799.19799999999998</c:v>
                </c:pt>
                <c:pt idx="6114" formatCode="General">
                  <c:v>797.53099999999984</c:v>
                </c:pt>
                <c:pt idx="6115" formatCode="General">
                  <c:v>796.29900000000009</c:v>
                </c:pt>
                <c:pt idx="6116" formatCode="General">
                  <c:v>795.16</c:v>
                </c:pt>
                <c:pt idx="6117" formatCode="General">
                  <c:v>793.697</c:v>
                </c:pt>
                <c:pt idx="6118" formatCode="General">
                  <c:v>792.33399999999983</c:v>
                </c:pt>
                <c:pt idx="6119" formatCode="General">
                  <c:v>790.90300000000002</c:v>
                </c:pt>
                <c:pt idx="6120" formatCode="General">
                  <c:v>789.67499999999995</c:v>
                </c:pt>
                <c:pt idx="6121" formatCode="General">
                  <c:v>787.8549999999999</c:v>
                </c:pt>
                <c:pt idx="6122" formatCode="General">
                  <c:v>786.17900000000009</c:v>
                </c:pt>
                <c:pt idx="6123" formatCode="General">
                  <c:v>784.97</c:v>
                </c:pt>
                <c:pt idx="6124" formatCode="General">
                  <c:v>783.94499999999994</c:v>
                </c:pt>
                <c:pt idx="6125" formatCode="General">
                  <c:v>782.11500000000001</c:v>
                </c:pt>
                <c:pt idx="6126" formatCode="General">
                  <c:v>780.56699999999989</c:v>
                </c:pt>
                <c:pt idx="6127" formatCode="General">
                  <c:v>779.05599999999993</c:v>
                </c:pt>
                <c:pt idx="6128" formatCode="General">
                  <c:v>777.44699999999989</c:v>
                </c:pt>
                <c:pt idx="6129" formatCode="General">
                  <c:v>776.02599999999984</c:v>
                </c:pt>
                <c:pt idx="6130" formatCode="General">
                  <c:v>774.22500000000002</c:v>
                </c:pt>
                <c:pt idx="6131" formatCode="General">
                  <c:v>772.61599999999999</c:v>
                </c:pt>
                <c:pt idx="6132" formatCode="General">
                  <c:v>771.23099999999999</c:v>
                </c:pt>
                <c:pt idx="6133" formatCode="General">
                  <c:v>769.73900000000003</c:v>
                </c:pt>
                <c:pt idx="6134" formatCode="General">
                  <c:v>768.54300000000001</c:v>
                </c:pt>
                <c:pt idx="6135" formatCode="General">
                  <c:v>766.99</c:v>
                </c:pt>
                <c:pt idx="6136" formatCode="General">
                  <c:v>765.61699999999996</c:v>
                </c:pt>
                <c:pt idx="6137" formatCode="General">
                  <c:v>764.25900000000001</c:v>
                </c:pt>
                <c:pt idx="6138" formatCode="General">
                  <c:v>763.42199999999991</c:v>
                </c:pt>
                <c:pt idx="6139" formatCode="General">
                  <c:v>761.67100000000005</c:v>
                </c:pt>
                <c:pt idx="6140" formatCode="General">
                  <c:v>759.58399999999995</c:v>
                </c:pt>
                <c:pt idx="6141" formatCode="General">
                  <c:v>757.93099999999993</c:v>
                </c:pt>
                <c:pt idx="6142" formatCode="General">
                  <c:v>756.12099999999998</c:v>
                </c:pt>
                <c:pt idx="6143" formatCode="General">
                  <c:v>754.34399999999994</c:v>
                </c:pt>
                <c:pt idx="6144" formatCode="General">
                  <c:v>752.755</c:v>
                </c:pt>
                <c:pt idx="6145" formatCode="General">
                  <c:v>751.26199999999983</c:v>
                </c:pt>
                <c:pt idx="6146" formatCode="General">
                  <c:v>749.45899999999983</c:v>
                </c:pt>
                <c:pt idx="6147" formatCode="General">
                  <c:v>747.86199999999985</c:v>
                </c:pt>
                <c:pt idx="6148" formatCode="General">
                  <c:v>746.18499999999995</c:v>
                </c:pt>
                <c:pt idx="6149" formatCode="General">
                  <c:v>744.29200000000003</c:v>
                </c:pt>
                <c:pt idx="6150" formatCode="General">
                  <c:v>742.50400000000002</c:v>
                </c:pt>
                <c:pt idx="6151" formatCode="General">
                  <c:v>741.16199999999992</c:v>
                </c:pt>
                <c:pt idx="6152" formatCode="General">
                  <c:v>738.90800000000002</c:v>
                </c:pt>
                <c:pt idx="6153" formatCode="General">
                  <c:v>738.08900000000017</c:v>
                </c:pt>
                <c:pt idx="6154" formatCode="General">
                  <c:v>736.54099999999994</c:v>
                </c:pt>
                <c:pt idx="6155" formatCode="General">
                  <c:v>734.54599999999994</c:v>
                </c:pt>
                <c:pt idx="6156" formatCode="General">
                  <c:v>732.57899999999995</c:v>
                </c:pt>
                <c:pt idx="6157" formatCode="General">
                  <c:v>731.29200000000003</c:v>
                </c:pt>
                <c:pt idx="6158" formatCode="General">
                  <c:v>729.39</c:v>
                </c:pt>
                <c:pt idx="6159" formatCode="General">
                  <c:v>727.89</c:v>
                </c:pt>
                <c:pt idx="6160" formatCode="General">
                  <c:v>726.11</c:v>
                </c:pt>
                <c:pt idx="6161" formatCode="General">
                  <c:v>724.53800000000001</c:v>
                </c:pt>
                <c:pt idx="6162" formatCode="General">
                  <c:v>723.35699999999986</c:v>
                </c:pt>
                <c:pt idx="6163" formatCode="General">
                  <c:v>721.90300000000002</c:v>
                </c:pt>
                <c:pt idx="6164" formatCode="General">
                  <c:v>720.44299999999987</c:v>
                </c:pt>
                <c:pt idx="6165" formatCode="General">
                  <c:v>718.8309999999999</c:v>
                </c:pt>
                <c:pt idx="6166" formatCode="General">
                  <c:v>717.17100000000005</c:v>
                </c:pt>
                <c:pt idx="6167" formatCode="General">
                  <c:v>715.42199999999991</c:v>
                </c:pt>
                <c:pt idx="6168" formatCode="General">
                  <c:v>714.03199999999993</c:v>
                </c:pt>
                <c:pt idx="6169" formatCode="General">
                  <c:v>712.54099999999994</c:v>
                </c:pt>
                <c:pt idx="6170" formatCode="General">
                  <c:v>710.84499999999991</c:v>
                </c:pt>
                <c:pt idx="6171" formatCode="General">
                  <c:v>709.46899999999994</c:v>
                </c:pt>
                <c:pt idx="6172" formatCode="General">
                  <c:v>708.15</c:v>
                </c:pt>
                <c:pt idx="6173" formatCode="General">
                  <c:v>706.33199999999988</c:v>
                </c:pt>
                <c:pt idx="6174" formatCode="General">
                  <c:v>704.60299999999984</c:v>
                </c:pt>
                <c:pt idx="6175" formatCode="General">
                  <c:v>703.03300000000002</c:v>
                </c:pt>
                <c:pt idx="6176" formatCode="General">
                  <c:v>701.38900000000001</c:v>
                </c:pt>
                <c:pt idx="6177" formatCode="General">
                  <c:v>698.88599999999997</c:v>
                </c:pt>
                <c:pt idx="6178" formatCode="General">
                  <c:v>697.64400000000001</c:v>
                </c:pt>
                <c:pt idx="6179" formatCode="General">
                  <c:v>696.01699999999994</c:v>
                </c:pt>
                <c:pt idx="6180" formatCode="General">
                  <c:v>694.83799999999985</c:v>
                </c:pt>
                <c:pt idx="6181" formatCode="General">
                  <c:v>692.30599999999993</c:v>
                </c:pt>
                <c:pt idx="6182" formatCode="General">
                  <c:v>691.005</c:v>
                </c:pt>
                <c:pt idx="6183" formatCode="General">
                  <c:v>689.43499999999983</c:v>
                </c:pt>
                <c:pt idx="6184" formatCode="General">
                  <c:v>687.90499999999997</c:v>
                </c:pt>
                <c:pt idx="6185" formatCode="General">
                  <c:v>686.14699999999993</c:v>
                </c:pt>
                <c:pt idx="6186" formatCode="General">
                  <c:v>684.49300000000005</c:v>
                </c:pt>
                <c:pt idx="6187" formatCode="General">
                  <c:v>682.73500000000001</c:v>
                </c:pt>
                <c:pt idx="6188" formatCode="General">
                  <c:v>681.03800000000001</c:v>
                </c:pt>
                <c:pt idx="6189" formatCode="General">
                  <c:v>679.14</c:v>
                </c:pt>
                <c:pt idx="6190" formatCode="General">
                  <c:v>677.60599999999999</c:v>
                </c:pt>
                <c:pt idx="6191" formatCode="General">
                  <c:v>675.69200000000001</c:v>
                </c:pt>
                <c:pt idx="6192" formatCode="General">
                  <c:v>674</c:v>
                </c:pt>
                <c:pt idx="6193" formatCode="General">
                  <c:v>671.18600000000004</c:v>
                </c:pt>
                <c:pt idx="6194" formatCode="General">
                  <c:v>669.66199999999992</c:v>
                </c:pt>
                <c:pt idx="6195" formatCode="General">
                  <c:v>668.35199999999986</c:v>
                </c:pt>
                <c:pt idx="6196" formatCode="General">
                  <c:v>667.74699999999996</c:v>
                </c:pt>
                <c:pt idx="6197" formatCode="General">
                  <c:v>666.16</c:v>
                </c:pt>
                <c:pt idx="6198" formatCode="General">
                  <c:v>664.75400000000002</c:v>
                </c:pt>
                <c:pt idx="6199" formatCode="General">
                  <c:v>663.27100000000007</c:v>
                </c:pt>
                <c:pt idx="6200" formatCode="General">
                  <c:v>661.46699999999987</c:v>
                </c:pt>
                <c:pt idx="6201" formatCode="General">
                  <c:v>660.36099999999988</c:v>
                </c:pt>
                <c:pt idx="6202" formatCode="General">
                  <c:v>658.77599999999995</c:v>
                </c:pt>
                <c:pt idx="6203" formatCode="General">
                  <c:v>656.91199999999992</c:v>
                </c:pt>
                <c:pt idx="6204" formatCode="General">
                  <c:v>655.21699999999998</c:v>
                </c:pt>
                <c:pt idx="6205" formatCode="General">
                  <c:v>653.28700000000003</c:v>
                </c:pt>
                <c:pt idx="6206" formatCode="General">
                  <c:v>651.88499999999999</c:v>
                </c:pt>
                <c:pt idx="6207" formatCode="General">
                  <c:v>650.3359999999999</c:v>
                </c:pt>
                <c:pt idx="6208" formatCode="General">
                  <c:v>649.53800000000001</c:v>
                </c:pt>
                <c:pt idx="6209" formatCode="General">
                  <c:v>648.18100000000004</c:v>
                </c:pt>
                <c:pt idx="6210" formatCode="General">
                  <c:v>646.95699999999988</c:v>
                </c:pt>
                <c:pt idx="6211" formatCode="General">
                  <c:v>645.13300000000004</c:v>
                </c:pt>
                <c:pt idx="6212" formatCode="General">
                  <c:v>643.94999999999993</c:v>
                </c:pt>
                <c:pt idx="6213" formatCode="General">
                  <c:v>642.19299999999998</c:v>
                </c:pt>
                <c:pt idx="6214" formatCode="General">
                  <c:v>640.86300000000006</c:v>
                </c:pt>
                <c:pt idx="6215" formatCode="General">
                  <c:v>639.22400000000005</c:v>
                </c:pt>
                <c:pt idx="6216" formatCode="General">
                  <c:v>637.72</c:v>
                </c:pt>
                <c:pt idx="6217" formatCode="General">
                  <c:v>636.17700000000002</c:v>
                </c:pt>
                <c:pt idx="6218" formatCode="General">
                  <c:v>634.70000000000005</c:v>
                </c:pt>
                <c:pt idx="6219" formatCode="General">
                  <c:v>632.77500000000009</c:v>
                </c:pt>
                <c:pt idx="6220" formatCode="General">
                  <c:v>631.31499999999994</c:v>
                </c:pt>
                <c:pt idx="6221" formatCode="General">
                  <c:v>629.8359999999999</c:v>
                </c:pt>
                <c:pt idx="6222" formatCode="General">
                  <c:v>628.22799999999984</c:v>
                </c:pt>
                <c:pt idx="6223" formatCode="General">
                  <c:v>622.77599999999995</c:v>
                </c:pt>
                <c:pt idx="6224" formatCode="General">
                  <c:v>621.62699999999984</c:v>
                </c:pt>
                <c:pt idx="6225" formatCode="General">
                  <c:v>620.07000000000005</c:v>
                </c:pt>
                <c:pt idx="6226" formatCode="General">
                  <c:v>618.22299999999996</c:v>
                </c:pt>
                <c:pt idx="6227" formatCode="General">
                  <c:v>616.74</c:v>
                </c:pt>
                <c:pt idx="6228" formatCode="General">
                  <c:v>615.41999999999996</c:v>
                </c:pt>
                <c:pt idx="6229" formatCode="General">
                  <c:v>613.904</c:v>
                </c:pt>
                <c:pt idx="6230" formatCode="General">
                  <c:v>612.39499999999998</c:v>
                </c:pt>
                <c:pt idx="6231" formatCode="General">
                  <c:v>610.70299999999997</c:v>
                </c:pt>
                <c:pt idx="6232" formatCode="General">
                  <c:v>609.01699999999994</c:v>
                </c:pt>
                <c:pt idx="6233" formatCode="General">
                  <c:v>608.11599999999999</c:v>
                </c:pt>
                <c:pt idx="6234" formatCode="General">
                  <c:v>603.90899999999999</c:v>
                </c:pt>
                <c:pt idx="6235" formatCode="General">
                  <c:v>602.82999999999993</c:v>
                </c:pt>
                <c:pt idx="6236" formatCode="General">
                  <c:v>601.53599999999983</c:v>
                </c:pt>
                <c:pt idx="6237" formatCode="General">
                  <c:v>600.32599999999991</c:v>
                </c:pt>
                <c:pt idx="6238" formatCode="General">
                  <c:v>598.18799999999999</c:v>
                </c:pt>
                <c:pt idx="6239" formatCode="General">
                  <c:v>592.85299999999972</c:v>
                </c:pt>
                <c:pt idx="6240" formatCode="General">
                  <c:v>591.52599999999984</c:v>
                </c:pt>
                <c:pt idx="6241" formatCode="General">
                  <c:v>590.07400000000007</c:v>
                </c:pt>
                <c:pt idx="6242" formatCode="General">
                  <c:v>588.35399999999993</c:v>
                </c:pt>
                <c:pt idx="6243" formatCode="General">
                  <c:v>586.97199999999998</c:v>
                </c:pt>
                <c:pt idx="6244" formatCode="General">
                  <c:v>585.31799999999987</c:v>
                </c:pt>
                <c:pt idx="6245" formatCode="General">
                  <c:v>583.85299999999972</c:v>
                </c:pt>
                <c:pt idx="6246" formatCode="General">
                  <c:v>580.72799999999984</c:v>
                </c:pt>
                <c:pt idx="6247" formatCode="General">
                  <c:v>579.38400000000001</c:v>
                </c:pt>
                <c:pt idx="6248" formatCode="General">
                  <c:v>577.81599999999992</c:v>
                </c:pt>
                <c:pt idx="6249" formatCode="General">
                  <c:v>576.10799999999983</c:v>
                </c:pt>
                <c:pt idx="6250" formatCode="General">
                  <c:v>574.94299999999987</c:v>
                </c:pt>
                <c:pt idx="6251" formatCode="General">
                  <c:v>573.73199999999997</c:v>
                </c:pt>
                <c:pt idx="6252" formatCode="General">
                  <c:v>572.34199999999987</c:v>
                </c:pt>
                <c:pt idx="6253" formatCode="General">
                  <c:v>570.96499999999992</c:v>
                </c:pt>
                <c:pt idx="6254" formatCode="General">
                  <c:v>569.41199999999992</c:v>
                </c:pt>
                <c:pt idx="6255" formatCode="General">
                  <c:v>568.30399999999997</c:v>
                </c:pt>
                <c:pt idx="6256" formatCode="General">
                  <c:v>566.85899999999992</c:v>
                </c:pt>
                <c:pt idx="6257" formatCode="General">
                  <c:v>565.63599999999997</c:v>
                </c:pt>
                <c:pt idx="6258" formatCode="General">
                  <c:v>563.74400000000003</c:v>
                </c:pt>
                <c:pt idx="6259" formatCode="General">
                  <c:v>561.7700000000001</c:v>
                </c:pt>
                <c:pt idx="6260" formatCode="General">
                  <c:v>560.23800000000017</c:v>
                </c:pt>
                <c:pt idx="6261" formatCode="General">
                  <c:v>558.70799999999997</c:v>
                </c:pt>
                <c:pt idx="6262" formatCode="General">
                  <c:v>557.52599999999984</c:v>
                </c:pt>
                <c:pt idx="6263" formatCode="General">
                  <c:v>556.07400000000007</c:v>
                </c:pt>
                <c:pt idx="6264" formatCode="General">
                  <c:v>554.15800000000002</c:v>
                </c:pt>
                <c:pt idx="6265" formatCode="General">
                  <c:v>552.88900000000001</c:v>
                </c:pt>
                <c:pt idx="6266" formatCode="General">
                  <c:v>551.42599999999993</c:v>
                </c:pt>
                <c:pt idx="6267" formatCode="General">
                  <c:v>550.35399999999993</c:v>
                </c:pt>
                <c:pt idx="6268" formatCode="General">
                  <c:v>548.94899999999996</c:v>
                </c:pt>
                <c:pt idx="6269" formatCode="General">
                  <c:v>547.17300000000012</c:v>
                </c:pt>
                <c:pt idx="6270" formatCode="General">
                  <c:v>543.07500000000005</c:v>
                </c:pt>
                <c:pt idx="6271" formatCode="General">
                  <c:v>541.33900000000006</c:v>
                </c:pt>
                <c:pt idx="6272" formatCode="General">
                  <c:v>539.66699999999992</c:v>
                </c:pt>
                <c:pt idx="6273" formatCode="General">
                  <c:v>538.45099999999991</c:v>
                </c:pt>
                <c:pt idx="6274" formatCode="General">
                  <c:v>536.78200000000004</c:v>
                </c:pt>
                <c:pt idx="6275" formatCode="General">
                  <c:v>535.48800000000017</c:v>
                </c:pt>
                <c:pt idx="6276" formatCode="General">
                  <c:v>534.14800000000002</c:v>
                </c:pt>
                <c:pt idx="6277" formatCode="General">
                  <c:v>533.149</c:v>
                </c:pt>
                <c:pt idx="6278" formatCode="General">
                  <c:v>532.16499999999996</c:v>
                </c:pt>
                <c:pt idx="6279" formatCode="General">
                  <c:v>530.35599999999988</c:v>
                </c:pt>
                <c:pt idx="6280" formatCode="General">
                  <c:v>528.26699999999994</c:v>
                </c:pt>
                <c:pt idx="6281" formatCode="General">
                  <c:v>526.78800000000012</c:v>
                </c:pt>
                <c:pt idx="6282" formatCode="General">
                  <c:v>525.2890000000001</c:v>
                </c:pt>
                <c:pt idx="6283" formatCode="General">
                  <c:v>523.8359999999999</c:v>
                </c:pt>
                <c:pt idx="6284" formatCode="General">
                  <c:v>522.27800000000013</c:v>
                </c:pt>
                <c:pt idx="6285" formatCode="General">
                  <c:v>520.81899999999996</c:v>
                </c:pt>
                <c:pt idx="6286" formatCode="General">
                  <c:v>519.8649999999999</c:v>
                </c:pt>
                <c:pt idx="6287" formatCode="General">
                  <c:v>518.42599999999993</c:v>
                </c:pt>
                <c:pt idx="6288" formatCode="General">
                  <c:v>516.57299999999998</c:v>
                </c:pt>
                <c:pt idx="6289" formatCode="General">
                  <c:v>515.08799999999997</c:v>
                </c:pt>
                <c:pt idx="6290" formatCode="General">
                  <c:v>513.51900000000001</c:v>
                </c:pt>
                <c:pt idx="6291" formatCode="General">
                  <c:v>512.92399999999998</c:v>
                </c:pt>
                <c:pt idx="6292" formatCode="General">
                  <c:v>512.92399999999998</c:v>
                </c:pt>
                <c:pt idx="6293" formatCode="General">
                  <c:v>512.92399999999998</c:v>
                </c:pt>
                <c:pt idx="6294" formatCode="General">
                  <c:v>512.92399999999998</c:v>
                </c:pt>
                <c:pt idx="6295" formatCode="General">
                  <c:v>512.92399999999998</c:v>
                </c:pt>
                <c:pt idx="6296" formatCode="General">
                  <c:v>512.92399999999998</c:v>
                </c:pt>
                <c:pt idx="6297" formatCode="General">
                  <c:v>512.92399999999998</c:v>
                </c:pt>
                <c:pt idx="6298" formatCode="General">
                  <c:v>512.92399999999998</c:v>
                </c:pt>
                <c:pt idx="6299" formatCode="General">
                  <c:v>512.92399999999998</c:v>
                </c:pt>
                <c:pt idx="6300" formatCode="General">
                  <c:v>512.92399999999998</c:v>
                </c:pt>
                <c:pt idx="6301" formatCode="General">
                  <c:v>512.92399999999998</c:v>
                </c:pt>
                <c:pt idx="6302" formatCode="General">
                  <c:v>512.92399999999998</c:v>
                </c:pt>
                <c:pt idx="6303" formatCode="General">
                  <c:v>512.92399999999998</c:v>
                </c:pt>
                <c:pt idx="6304" formatCode="General">
                  <c:v>512.92399999999998</c:v>
                </c:pt>
                <c:pt idx="6305" formatCode="General">
                  <c:v>512.92399999999998</c:v>
                </c:pt>
                <c:pt idx="6306" formatCode="General">
                  <c:v>512.92399999999998</c:v>
                </c:pt>
                <c:pt idx="6307" formatCode="General">
                  <c:v>512.92399999999998</c:v>
                </c:pt>
                <c:pt idx="6308" formatCode="General">
                  <c:v>512.92399999999998</c:v>
                </c:pt>
                <c:pt idx="6309" formatCode="General">
                  <c:v>512.92399999999998</c:v>
                </c:pt>
                <c:pt idx="6310" formatCode="General">
                  <c:v>512.92399999999998</c:v>
                </c:pt>
                <c:pt idx="6311" formatCode="General">
                  <c:v>512.92399999999998</c:v>
                </c:pt>
                <c:pt idx="6312" formatCode="General">
                  <c:v>512.92399999999998</c:v>
                </c:pt>
                <c:pt idx="6313" formatCode="General">
                  <c:v>512.92399999999998</c:v>
                </c:pt>
                <c:pt idx="6314" formatCode="General">
                  <c:v>512.92399999999998</c:v>
                </c:pt>
                <c:pt idx="6315" formatCode="General">
                  <c:v>512.92399999999998</c:v>
                </c:pt>
                <c:pt idx="6316" formatCode="General">
                  <c:v>512.92399999999998</c:v>
                </c:pt>
                <c:pt idx="6317" formatCode="General">
                  <c:v>512.92399999999998</c:v>
                </c:pt>
                <c:pt idx="6318" formatCode="General">
                  <c:v>512.92399999999998</c:v>
                </c:pt>
                <c:pt idx="6319" formatCode="General">
                  <c:v>512.92399999999998</c:v>
                </c:pt>
                <c:pt idx="6320" formatCode="General">
                  <c:v>512.92399999999998</c:v>
                </c:pt>
                <c:pt idx="6321" formatCode="General">
                  <c:v>512.92399999999998</c:v>
                </c:pt>
                <c:pt idx="6322" formatCode="General">
                  <c:v>512.92399999999998</c:v>
                </c:pt>
                <c:pt idx="6323" formatCode="General">
                  <c:v>512.92399999999998</c:v>
                </c:pt>
                <c:pt idx="6324" formatCode="General">
                  <c:v>512.92399999999998</c:v>
                </c:pt>
                <c:pt idx="6325" formatCode="General">
                  <c:v>512.92399999999998</c:v>
                </c:pt>
                <c:pt idx="6326" formatCode="General">
                  <c:v>512.92399999999998</c:v>
                </c:pt>
                <c:pt idx="6327" formatCode="General">
                  <c:v>512.92399999999998</c:v>
                </c:pt>
                <c:pt idx="6328" formatCode="General">
                  <c:v>512.92399999999998</c:v>
                </c:pt>
                <c:pt idx="6329" formatCode="General">
                  <c:v>512.92399999999998</c:v>
                </c:pt>
                <c:pt idx="6330" formatCode="General">
                  <c:v>512.92399999999998</c:v>
                </c:pt>
                <c:pt idx="6331" formatCode="General">
                  <c:v>512.92399999999998</c:v>
                </c:pt>
                <c:pt idx="6332" formatCode="General">
                  <c:v>512.92399999999998</c:v>
                </c:pt>
                <c:pt idx="6333" formatCode="General">
                  <c:v>512.92399999999998</c:v>
                </c:pt>
                <c:pt idx="6334" formatCode="General">
                  <c:v>512.92399999999998</c:v>
                </c:pt>
                <c:pt idx="6335" formatCode="General">
                  <c:v>512.92399999999998</c:v>
                </c:pt>
                <c:pt idx="6336" formatCode="General">
                  <c:v>512.92399999999998</c:v>
                </c:pt>
                <c:pt idx="6337" formatCode="General">
                  <c:v>512.92399999999998</c:v>
                </c:pt>
                <c:pt idx="6338" formatCode="General">
                  <c:v>512.92399999999998</c:v>
                </c:pt>
                <c:pt idx="6339" formatCode="General">
                  <c:v>512.92399999999998</c:v>
                </c:pt>
                <c:pt idx="6340" formatCode="General">
                  <c:v>512.92399999999998</c:v>
                </c:pt>
                <c:pt idx="6341" formatCode="General">
                  <c:v>512.92399999999998</c:v>
                </c:pt>
                <c:pt idx="6342" formatCode="General">
                  <c:v>512.92399999999998</c:v>
                </c:pt>
                <c:pt idx="6343" formatCode="General">
                  <c:v>512.92399999999998</c:v>
                </c:pt>
                <c:pt idx="6344" formatCode="General">
                  <c:v>512.92399999999998</c:v>
                </c:pt>
                <c:pt idx="6345" formatCode="General">
                  <c:v>512.92399999999998</c:v>
                </c:pt>
                <c:pt idx="6346" formatCode="General">
                  <c:v>512.92399999999998</c:v>
                </c:pt>
                <c:pt idx="6347" formatCode="General">
                  <c:v>512.92399999999998</c:v>
                </c:pt>
                <c:pt idx="6348" formatCode="General">
                  <c:v>512.92399999999998</c:v>
                </c:pt>
                <c:pt idx="6349" formatCode="General">
                  <c:v>512.92399999999998</c:v>
                </c:pt>
                <c:pt idx="6350" formatCode="General">
                  <c:v>512.92399999999998</c:v>
                </c:pt>
                <c:pt idx="6351" formatCode="General">
                  <c:v>512.92399999999998</c:v>
                </c:pt>
                <c:pt idx="6352" formatCode="General">
                  <c:v>512.92399999999998</c:v>
                </c:pt>
                <c:pt idx="6353" formatCode="General">
                  <c:v>512.92399999999998</c:v>
                </c:pt>
                <c:pt idx="6354" formatCode="General">
                  <c:v>512.92399999999998</c:v>
                </c:pt>
                <c:pt idx="6355" formatCode="General">
                  <c:v>512.92399999999998</c:v>
                </c:pt>
                <c:pt idx="6356" formatCode="General">
                  <c:v>512.92399999999998</c:v>
                </c:pt>
                <c:pt idx="6357" formatCode="General">
                  <c:v>512.92399999999998</c:v>
                </c:pt>
                <c:pt idx="6358" formatCode="General">
                  <c:v>512.92399999999998</c:v>
                </c:pt>
                <c:pt idx="6359" formatCode="General">
                  <c:v>512.92399999999998</c:v>
                </c:pt>
                <c:pt idx="6360" formatCode="General">
                  <c:v>512.92399999999998</c:v>
                </c:pt>
                <c:pt idx="6361" formatCode="General">
                  <c:v>512.92399999999998</c:v>
                </c:pt>
                <c:pt idx="6362" formatCode="General">
                  <c:v>512.92399999999998</c:v>
                </c:pt>
                <c:pt idx="6363" formatCode="General">
                  <c:v>512.92399999999998</c:v>
                </c:pt>
                <c:pt idx="6364" formatCode="General">
                  <c:v>512.92399999999998</c:v>
                </c:pt>
                <c:pt idx="6365" formatCode="General">
                  <c:v>512.92399999999998</c:v>
                </c:pt>
                <c:pt idx="6366" formatCode="General">
                  <c:v>512.92399999999998</c:v>
                </c:pt>
                <c:pt idx="6367" formatCode="General">
                  <c:v>512.92399999999998</c:v>
                </c:pt>
                <c:pt idx="6368" formatCode="General">
                  <c:v>512.92399999999998</c:v>
                </c:pt>
                <c:pt idx="6369" formatCode="General">
                  <c:v>512.92399999999998</c:v>
                </c:pt>
                <c:pt idx="6370" formatCode="General">
                  <c:v>512.92399999999998</c:v>
                </c:pt>
                <c:pt idx="6371" formatCode="General">
                  <c:v>512.92399999999998</c:v>
                </c:pt>
                <c:pt idx="6372" formatCode="General">
                  <c:v>512.92399999999998</c:v>
                </c:pt>
                <c:pt idx="6373" formatCode="General">
                  <c:v>512.92399999999998</c:v>
                </c:pt>
                <c:pt idx="6374" formatCode="General">
                  <c:v>512.92399999999998</c:v>
                </c:pt>
                <c:pt idx="6375" formatCode="General">
                  <c:v>512.92399999999998</c:v>
                </c:pt>
                <c:pt idx="6376" formatCode="General">
                  <c:v>512.92399999999998</c:v>
                </c:pt>
                <c:pt idx="6377" formatCode="General">
                  <c:v>512.92399999999998</c:v>
                </c:pt>
                <c:pt idx="6378" formatCode="General">
                  <c:v>512.92399999999998</c:v>
                </c:pt>
                <c:pt idx="6379" formatCode="General">
                  <c:v>512.92399999999998</c:v>
                </c:pt>
                <c:pt idx="6380" formatCode="General">
                  <c:v>512.92399999999998</c:v>
                </c:pt>
                <c:pt idx="6381" formatCode="General">
                  <c:v>512.92399999999998</c:v>
                </c:pt>
                <c:pt idx="6382" formatCode="General">
                  <c:v>512.92399999999998</c:v>
                </c:pt>
                <c:pt idx="6383" formatCode="General">
                  <c:v>512.92399999999998</c:v>
                </c:pt>
                <c:pt idx="6384" formatCode="General">
                  <c:v>512.92399999999998</c:v>
                </c:pt>
                <c:pt idx="6385" formatCode="General">
                  <c:v>512.92399999999998</c:v>
                </c:pt>
                <c:pt idx="6386" formatCode="General">
                  <c:v>512.92399999999998</c:v>
                </c:pt>
                <c:pt idx="6387" formatCode="General">
                  <c:v>512.92399999999998</c:v>
                </c:pt>
                <c:pt idx="6388" formatCode="General">
                  <c:v>512.92399999999998</c:v>
                </c:pt>
                <c:pt idx="6389" formatCode="General">
                  <c:v>512.92399999999998</c:v>
                </c:pt>
                <c:pt idx="6390" formatCode="General">
                  <c:v>512.92399999999998</c:v>
                </c:pt>
                <c:pt idx="6391" formatCode="General">
                  <c:v>512.92399999999998</c:v>
                </c:pt>
                <c:pt idx="6392" formatCode="General">
                  <c:v>512.92399999999998</c:v>
                </c:pt>
                <c:pt idx="6393" formatCode="General">
                  <c:v>512.92399999999998</c:v>
                </c:pt>
                <c:pt idx="6394" formatCode="General">
                  <c:v>512.92399999999998</c:v>
                </c:pt>
                <c:pt idx="6395" formatCode="General">
                  <c:v>512.92399999999998</c:v>
                </c:pt>
                <c:pt idx="6396" formatCode="General">
                  <c:v>512.92399999999998</c:v>
                </c:pt>
                <c:pt idx="6397" formatCode="General">
                  <c:v>512.92399999999998</c:v>
                </c:pt>
                <c:pt idx="6398" formatCode="General">
                  <c:v>512.92399999999998</c:v>
                </c:pt>
                <c:pt idx="6399" formatCode="General">
                  <c:v>512.92399999999998</c:v>
                </c:pt>
                <c:pt idx="6400" formatCode="General">
                  <c:v>512.92399999999998</c:v>
                </c:pt>
                <c:pt idx="6401" formatCode="General">
                  <c:v>512.92399999999998</c:v>
                </c:pt>
                <c:pt idx="6402" formatCode="General">
                  <c:v>512.92399999999998</c:v>
                </c:pt>
                <c:pt idx="6403" formatCode="General">
                  <c:v>512.92399999999998</c:v>
                </c:pt>
                <c:pt idx="6404" formatCode="General">
                  <c:v>512.92399999999998</c:v>
                </c:pt>
                <c:pt idx="6405" formatCode="General">
                  <c:v>512.92399999999998</c:v>
                </c:pt>
                <c:pt idx="6406" formatCode="General">
                  <c:v>512.92399999999998</c:v>
                </c:pt>
                <c:pt idx="6407" formatCode="General">
                  <c:v>512.92399999999998</c:v>
                </c:pt>
                <c:pt idx="6408" formatCode="General">
                  <c:v>512.92399999999998</c:v>
                </c:pt>
                <c:pt idx="6409" formatCode="General">
                  <c:v>512.92399999999998</c:v>
                </c:pt>
                <c:pt idx="6410" formatCode="General">
                  <c:v>512.92399999999998</c:v>
                </c:pt>
                <c:pt idx="6411" formatCode="General">
                  <c:v>512.92399999999998</c:v>
                </c:pt>
                <c:pt idx="6412" formatCode="General">
                  <c:v>512.92399999999998</c:v>
                </c:pt>
                <c:pt idx="6413" formatCode="General">
                  <c:v>512.92399999999998</c:v>
                </c:pt>
                <c:pt idx="6414" formatCode="General">
                  <c:v>512.92399999999998</c:v>
                </c:pt>
                <c:pt idx="6415" formatCode="General">
                  <c:v>512.92399999999998</c:v>
                </c:pt>
                <c:pt idx="6416" formatCode="General">
                  <c:v>512.92399999999998</c:v>
                </c:pt>
                <c:pt idx="6417" formatCode="General">
                  <c:v>512.92399999999998</c:v>
                </c:pt>
                <c:pt idx="6418" formatCode="General">
                  <c:v>512.92399999999998</c:v>
                </c:pt>
                <c:pt idx="6419" formatCode="General">
                  <c:v>512.92399999999998</c:v>
                </c:pt>
                <c:pt idx="6420" formatCode="General">
                  <c:v>512.92399999999998</c:v>
                </c:pt>
                <c:pt idx="6421" formatCode="General">
                  <c:v>512.92399999999998</c:v>
                </c:pt>
                <c:pt idx="6422" formatCode="General">
                  <c:v>512.92399999999998</c:v>
                </c:pt>
                <c:pt idx="6423" formatCode="General">
                  <c:v>512.92399999999998</c:v>
                </c:pt>
                <c:pt idx="6424" formatCode="General">
                  <c:v>512.92399999999998</c:v>
                </c:pt>
                <c:pt idx="6425" formatCode="General">
                  <c:v>512.92399999999998</c:v>
                </c:pt>
                <c:pt idx="6426" formatCode="General">
                  <c:v>512.92399999999998</c:v>
                </c:pt>
                <c:pt idx="6427" formatCode="General">
                  <c:v>512.92399999999998</c:v>
                </c:pt>
                <c:pt idx="6428" formatCode="General">
                  <c:v>512.92399999999998</c:v>
                </c:pt>
                <c:pt idx="6429" formatCode="General">
                  <c:v>512.92399999999998</c:v>
                </c:pt>
                <c:pt idx="6430" formatCode="General">
                  <c:v>512.92399999999998</c:v>
                </c:pt>
                <c:pt idx="6431" formatCode="General">
                  <c:v>512.92399999999998</c:v>
                </c:pt>
                <c:pt idx="6432" formatCode="General">
                  <c:v>512.92399999999998</c:v>
                </c:pt>
                <c:pt idx="6433" formatCode="General">
                  <c:v>512.92399999999998</c:v>
                </c:pt>
                <c:pt idx="6434" formatCode="General">
                  <c:v>512.92399999999998</c:v>
                </c:pt>
                <c:pt idx="6435" formatCode="General">
                  <c:v>512.92399999999998</c:v>
                </c:pt>
                <c:pt idx="6436" formatCode="General">
                  <c:v>512.92399999999998</c:v>
                </c:pt>
                <c:pt idx="6437" formatCode="General">
                  <c:v>512.92399999999998</c:v>
                </c:pt>
                <c:pt idx="6438" formatCode="General">
                  <c:v>512.92399999999998</c:v>
                </c:pt>
                <c:pt idx="6439" formatCode="General">
                  <c:v>512.92399999999998</c:v>
                </c:pt>
                <c:pt idx="6440" formatCode="General">
                  <c:v>512.92399999999998</c:v>
                </c:pt>
                <c:pt idx="6441" formatCode="General">
                  <c:v>512.92399999999998</c:v>
                </c:pt>
                <c:pt idx="6442" formatCode="General">
                  <c:v>512.92399999999998</c:v>
                </c:pt>
                <c:pt idx="6443" formatCode="General">
                  <c:v>512.92399999999998</c:v>
                </c:pt>
                <c:pt idx="6444" formatCode="General">
                  <c:v>512.92399999999998</c:v>
                </c:pt>
                <c:pt idx="6445" formatCode="General">
                  <c:v>512.92399999999998</c:v>
                </c:pt>
                <c:pt idx="6446" formatCode="General">
                  <c:v>512.92399999999998</c:v>
                </c:pt>
                <c:pt idx="6447" formatCode="General">
                  <c:v>512.92399999999998</c:v>
                </c:pt>
                <c:pt idx="6448" formatCode="General">
                  <c:v>512.92399999999998</c:v>
                </c:pt>
                <c:pt idx="6449" formatCode="General">
                  <c:v>512.92399999999998</c:v>
                </c:pt>
                <c:pt idx="6450" formatCode="General">
                  <c:v>512.92399999999998</c:v>
                </c:pt>
                <c:pt idx="6451" formatCode="General">
                  <c:v>512.92399999999998</c:v>
                </c:pt>
                <c:pt idx="6452" formatCode="General">
                  <c:v>512.92399999999998</c:v>
                </c:pt>
                <c:pt idx="6453" formatCode="General">
                  <c:v>512.92399999999998</c:v>
                </c:pt>
                <c:pt idx="6454" formatCode="General">
                  <c:v>512.92399999999998</c:v>
                </c:pt>
                <c:pt idx="6455" formatCode="General">
                  <c:v>512.92399999999998</c:v>
                </c:pt>
                <c:pt idx="6456" formatCode="General">
                  <c:v>512.92399999999998</c:v>
                </c:pt>
                <c:pt idx="6457" formatCode="General">
                  <c:v>512.92399999999998</c:v>
                </c:pt>
                <c:pt idx="6458" formatCode="General">
                  <c:v>512.92399999999998</c:v>
                </c:pt>
                <c:pt idx="6459" formatCode="General">
                  <c:v>512.92399999999998</c:v>
                </c:pt>
                <c:pt idx="6460" formatCode="General">
                  <c:v>512.92399999999998</c:v>
                </c:pt>
                <c:pt idx="6461" formatCode="General">
                  <c:v>512.92399999999998</c:v>
                </c:pt>
                <c:pt idx="6462" formatCode="General">
                  <c:v>512.92399999999998</c:v>
                </c:pt>
                <c:pt idx="6463" formatCode="General">
                  <c:v>512.92399999999998</c:v>
                </c:pt>
                <c:pt idx="6464" formatCode="General">
                  <c:v>512.92399999999998</c:v>
                </c:pt>
                <c:pt idx="6465" formatCode="General">
                  <c:v>512.92399999999998</c:v>
                </c:pt>
                <c:pt idx="6466" formatCode="General">
                  <c:v>512.92399999999998</c:v>
                </c:pt>
                <c:pt idx="6467" formatCode="General">
                  <c:v>512.92399999999998</c:v>
                </c:pt>
                <c:pt idx="6468" formatCode="General">
                  <c:v>512.92399999999998</c:v>
                </c:pt>
                <c:pt idx="6469" formatCode="General">
                  <c:v>512.92399999999998</c:v>
                </c:pt>
                <c:pt idx="6470" formatCode="General">
                  <c:v>512.92399999999998</c:v>
                </c:pt>
                <c:pt idx="6471" formatCode="General">
                  <c:v>512.92399999999998</c:v>
                </c:pt>
                <c:pt idx="6472" formatCode="General">
                  <c:v>512.92399999999998</c:v>
                </c:pt>
                <c:pt idx="6473" formatCode="General">
                  <c:v>512.92399999999998</c:v>
                </c:pt>
                <c:pt idx="6474" formatCode="General">
                  <c:v>512.92399999999998</c:v>
                </c:pt>
                <c:pt idx="6475" formatCode="General">
                  <c:v>512.92399999999998</c:v>
                </c:pt>
                <c:pt idx="6476" formatCode="General">
                  <c:v>512.92399999999998</c:v>
                </c:pt>
                <c:pt idx="6477" formatCode="General">
                  <c:v>512.92399999999998</c:v>
                </c:pt>
                <c:pt idx="6478" formatCode="General">
                  <c:v>512.92399999999998</c:v>
                </c:pt>
                <c:pt idx="6479" formatCode="General">
                  <c:v>512.92399999999998</c:v>
                </c:pt>
                <c:pt idx="6480" formatCode="General">
                  <c:v>512.92399999999998</c:v>
                </c:pt>
                <c:pt idx="6481" formatCode="General">
                  <c:v>512.92399999999998</c:v>
                </c:pt>
                <c:pt idx="6482" formatCode="General">
                  <c:v>512.92399999999998</c:v>
                </c:pt>
                <c:pt idx="6483" formatCode="General">
                  <c:v>512.92399999999998</c:v>
                </c:pt>
                <c:pt idx="6484" formatCode="General">
                  <c:v>512.92399999999998</c:v>
                </c:pt>
                <c:pt idx="6485" formatCode="General">
                  <c:v>512.923</c:v>
                </c:pt>
                <c:pt idx="6486" formatCode="General">
                  <c:v>512.61500000000001</c:v>
                </c:pt>
                <c:pt idx="6487" formatCode="General">
                  <c:v>511.66399999999999</c:v>
                </c:pt>
                <c:pt idx="6488" formatCode="General">
                  <c:v>510.69400000000002</c:v>
                </c:pt>
                <c:pt idx="6489" formatCode="General">
                  <c:v>509.64400000000006</c:v>
                </c:pt>
                <c:pt idx="6490" formatCode="General">
                  <c:v>508.69799999999992</c:v>
                </c:pt>
                <c:pt idx="6491" formatCode="General">
                  <c:v>507.59199999999987</c:v>
                </c:pt>
                <c:pt idx="6492" formatCode="General">
                  <c:v>506.363</c:v>
                </c:pt>
                <c:pt idx="6493" formatCode="General">
                  <c:v>505.55399999999992</c:v>
                </c:pt>
                <c:pt idx="6494" formatCode="General">
                  <c:v>504.80200000000002</c:v>
                </c:pt>
                <c:pt idx="6495" formatCode="General">
                  <c:v>503.64000000000004</c:v>
                </c:pt>
                <c:pt idx="6496" formatCode="General">
                  <c:v>502.71799999999996</c:v>
                </c:pt>
                <c:pt idx="6497" formatCode="General">
                  <c:v>501.91099999999994</c:v>
                </c:pt>
                <c:pt idx="6498" formatCode="General">
                  <c:v>501.22799999999995</c:v>
                </c:pt>
                <c:pt idx="6499" formatCode="General">
                  <c:v>500.43799999999993</c:v>
                </c:pt>
                <c:pt idx="6500" formatCode="General">
                  <c:v>499.48200000000003</c:v>
                </c:pt>
                <c:pt idx="6501" formatCode="General">
                  <c:v>498.76900000000001</c:v>
                </c:pt>
                <c:pt idx="6502" formatCode="General">
                  <c:v>497.68700000000001</c:v>
                </c:pt>
                <c:pt idx="6503" formatCode="General">
                  <c:v>496.67</c:v>
                </c:pt>
                <c:pt idx="6504" formatCode="General">
                  <c:v>495.59399999999994</c:v>
                </c:pt>
                <c:pt idx="6505" formatCode="General">
                  <c:v>494.26599999999996</c:v>
                </c:pt>
                <c:pt idx="6506" formatCode="General">
                  <c:v>493.37900000000002</c:v>
                </c:pt>
                <c:pt idx="6507" formatCode="General">
                  <c:v>492.36200000000002</c:v>
                </c:pt>
                <c:pt idx="6508" formatCode="General">
                  <c:v>491.36700000000002</c:v>
                </c:pt>
                <c:pt idx="6509" formatCode="General">
                  <c:v>490.44600000000003</c:v>
                </c:pt>
                <c:pt idx="6510" formatCode="General">
                  <c:v>489.92899999999986</c:v>
                </c:pt>
                <c:pt idx="6511" formatCode="General">
                  <c:v>489.14299999999997</c:v>
                </c:pt>
                <c:pt idx="6512" formatCode="General">
                  <c:v>488.41099999999994</c:v>
                </c:pt>
                <c:pt idx="6513" formatCode="General">
                  <c:v>487.67899999999992</c:v>
                </c:pt>
                <c:pt idx="6514" formatCode="General">
                  <c:v>486.80799999999999</c:v>
                </c:pt>
                <c:pt idx="6515" formatCode="General">
                  <c:v>485.80900000000008</c:v>
                </c:pt>
                <c:pt idx="6516" formatCode="General">
                  <c:v>485.00400000000002</c:v>
                </c:pt>
                <c:pt idx="6517" formatCode="General">
                  <c:v>484.51400000000001</c:v>
                </c:pt>
                <c:pt idx="6518" formatCode="General">
                  <c:v>483.46999999999997</c:v>
                </c:pt>
                <c:pt idx="6519" formatCode="General">
                  <c:v>482.66</c:v>
                </c:pt>
                <c:pt idx="6520" formatCode="General">
                  <c:v>481.82900000000001</c:v>
                </c:pt>
                <c:pt idx="6521" formatCode="General">
                  <c:v>481.14499999999998</c:v>
                </c:pt>
                <c:pt idx="6522" formatCode="General">
                  <c:v>480.30700000000002</c:v>
                </c:pt>
                <c:pt idx="6523" formatCode="General">
                  <c:v>479.55799999999999</c:v>
                </c:pt>
                <c:pt idx="6524" formatCode="General">
                  <c:v>478.62099999999992</c:v>
                </c:pt>
                <c:pt idx="6525" formatCode="General">
                  <c:v>477.49099999999993</c:v>
                </c:pt>
                <c:pt idx="6526" formatCode="General">
                  <c:v>476.43799999999993</c:v>
                </c:pt>
                <c:pt idx="6527" formatCode="General">
                  <c:v>475.47699999999986</c:v>
                </c:pt>
                <c:pt idx="6528" formatCode="General">
                  <c:v>474.67200000000008</c:v>
                </c:pt>
                <c:pt idx="6529" formatCode="General">
                  <c:v>473.892</c:v>
                </c:pt>
                <c:pt idx="6530" formatCode="General">
                  <c:v>472.86200000000002</c:v>
                </c:pt>
                <c:pt idx="6531" formatCode="General">
                  <c:v>472.16500000000002</c:v>
                </c:pt>
                <c:pt idx="6532" formatCode="General">
                  <c:v>471.14699999999999</c:v>
                </c:pt>
                <c:pt idx="6533" formatCode="General">
                  <c:v>470.14400000000006</c:v>
                </c:pt>
                <c:pt idx="6534" formatCode="General">
                  <c:v>469.21599999999995</c:v>
                </c:pt>
                <c:pt idx="6535" formatCode="General">
                  <c:v>468.19400000000002</c:v>
                </c:pt>
                <c:pt idx="6536" formatCode="General">
                  <c:v>467.358</c:v>
                </c:pt>
                <c:pt idx="6537" formatCode="General">
                  <c:v>466.51</c:v>
                </c:pt>
                <c:pt idx="6538" formatCode="General">
                  <c:v>465.34800000000001</c:v>
                </c:pt>
                <c:pt idx="6539" formatCode="General">
                  <c:v>464.54399999999993</c:v>
                </c:pt>
                <c:pt idx="6540" formatCode="General">
                  <c:v>463.44299999999993</c:v>
                </c:pt>
                <c:pt idx="6541" formatCode="General">
                  <c:v>462.56400000000002</c:v>
                </c:pt>
                <c:pt idx="6542" formatCode="General">
                  <c:v>461.77199999999993</c:v>
                </c:pt>
                <c:pt idx="6543" formatCode="General">
                  <c:v>460.84500000000008</c:v>
                </c:pt>
                <c:pt idx="6544" formatCode="General">
                  <c:v>459.75099999999992</c:v>
                </c:pt>
                <c:pt idx="6545" formatCode="General">
                  <c:v>458.88400000000001</c:v>
                </c:pt>
                <c:pt idx="6546" formatCode="General">
                  <c:v>457.64000000000004</c:v>
                </c:pt>
                <c:pt idx="6547" formatCode="General">
                  <c:v>456.94400000000002</c:v>
                </c:pt>
                <c:pt idx="6548" formatCode="General">
                  <c:v>455.87</c:v>
                </c:pt>
                <c:pt idx="6549" formatCode="General">
                  <c:v>454.79700000000003</c:v>
                </c:pt>
                <c:pt idx="6550" formatCode="General">
                  <c:v>453.50900000000001</c:v>
                </c:pt>
                <c:pt idx="6551" formatCode="General">
                  <c:v>452.59399999999994</c:v>
                </c:pt>
                <c:pt idx="6552" formatCode="General">
                  <c:v>451.755</c:v>
                </c:pt>
                <c:pt idx="6553" formatCode="General">
                  <c:v>450.88400000000001</c:v>
                </c:pt>
                <c:pt idx="6554" formatCode="General">
                  <c:v>449.88599999999997</c:v>
                </c:pt>
                <c:pt idx="6555" formatCode="General">
                  <c:v>448.84300000000002</c:v>
                </c:pt>
                <c:pt idx="6556" formatCode="General">
                  <c:v>448.24299999999999</c:v>
                </c:pt>
                <c:pt idx="6557" formatCode="General">
                  <c:v>447.44499999999999</c:v>
                </c:pt>
                <c:pt idx="6558" formatCode="General">
                  <c:v>446.60899999999992</c:v>
                </c:pt>
                <c:pt idx="6559" formatCode="General">
                  <c:v>445.63400000000001</c:v>
                </c:pt>
                <c:pt idx="6560" formatCode="General">
                  <c:v>444.762</c:v>
                </c:pt>
                <c:pt idx="6561" formatCode="General">
                  <c:v>443.64299999999997</c:v>
                </c:pt>
                <c:pt idx="6562" formatCode="General">
                  <c:v>442.81</c:v>
                </c:pt>
                <c:pt idx="6563" formatCode="General">
                  <c:v>441.38299999999992</c:v>
                </c:pt>
                <c:pt idx="6564" formatCode="General">
                  <c:v>440.49499999999995</c:v>
                </c:pt>
                <c:pt idx="6565" formatCode="General">
                  <c:v>439.78599999999994</c:v>
                </c:pt>
                <c:pt idx="6566" formatCode="General">
                  <c:v>438.93899999999996</c:v>
                </c:pt>
                <c:pt idx="6567" formatCode="General">
                  <c:v>437.74</c:v>
                </c:pt>
                <c:pt idx="6568" formatCode="General">
                  <c:v>436.77599999999995</c:v>
                </c:pt>
                <c:pt idx="6569" formatCode="General">
                  <c:v>435.58799999999997</c:v>
                </c:pt>
                <c:pt idx="6570" formatCode="General">
                  <c:v>433.88099999999991</c:v>
                </c:pt>
                <c:pt idx="6571" formatCode="General">
                  <c:v>433.101</c:v>
                </c:pt>
                <c:pt idx="6572" formatCode="General">
                  <c:v>432.06599999999992</c:v>
                </c:pt>
                <c:pt idx="6573" formatCode="General">
                  <c:v>431.47199999999987</c:v>
                </c:pt>
                <c:pt idx="6574" formatCode="General">
                  <c:v>430.54599999999999</c:v>
                </c:pt>
                <c:pt idx="6575" formatCode="General">
                  <c:v>429.13599999999997</c:v>
                </c:pt>
                <c:pt idx="6576" formatCode="General">
                  <c:v>428.267</c:v>
                </c:pt>
                <c:pt idx="6577" formatCode="General">
                  <c:v>427.26599999999996</c:v>
                </c:pt>
                <c:pt idx="6578" formatCode="General">
                  <c:v>426.11599999999999</c:v>
                </c:pt>
                <c:pt idx="6579" formatCode="General">
                  <c:v>425.32400000000001</c:v>
                </c:pt>
                <c:pt idx="6580" formatCode="General">
                  <c:v>424.22399999999993</c:v>
                </c:pt>
                <c:pt idx="6581" formatCode="General">
                  <c:v>423.15600000000001</c:v>
                </c:pt>
                <c:pt idx="6582" formatCode="General">
                  <c:v>421.827</c:v>
                </c:pt>
                <c:pt idx="6583" formatCode="General">
                  <c:v>421.01799999999992</c:v>
                </c:pt>
                <c:pt idx="6584" formatCode="General">
                  <c:v>420.05799999999999</c:v>
                </c:pt>
                <c:pt idx="6585" formatCode="General">
                  <c:v>419.16399999999999</c:v>
                </c:pt>
                <c:pt idx="6586" formatCode="General">
                  <c:v>418.40899999999993</c:v>
                </c:pt>
                <c:pt idx="6587" formatCode="General">
                  <c:v>417.05900000000008</c:v>
                </c:pt>
                <c:pt idx="6588" formatCode="General">
                  <c:v>416.22499999999997</c:v>
                </c:pt>
                <c:pt idx="6589" formatCode="General">
                  <c:v>415.37700000000001</c:v>
                </c:pt>
                <c:pt idx="6590" formatCode="General">
                  <c:v>414.524</c:v>
                </c:pt>
                <c:pt idx="6591" formatCode="General">
                  <c:v>413.65800000000002</c:v>
                </c:pt>
                <c:pt idx="6592" formatCode="General">
                  <c:v>412.65800000000002</c:v>
                </c:pt>
                <c:pt idx="6593" formatCode="General">
                  <c:v>411.47299999999996</c:v>
                </c:pt>
                <c:pt idx="6594" formatCode="General">
                  <c:v>410.61399999999992</c:v>
                </c:pt>
                <c:pt idx="6595" formatCode="General">
                  <c:v>409.96899999999994</c:v>
                </c:pt>
                <c:pt idx="6596" formatCode="General">
                  <c:v>409.12099999999992</c:v>
                </c:pt>
                <c:pt idx="6597" formatCode="General">
                  <c:v>407.72999999999996</c:v>
                </c:pt>
                <c:pt idx="6598" formatCode="General">
                  <c:v>406.84500000000008</c:v>
                </c:pt>
                <c:pt idx="6599" formatCode="General">
                  <c:v>405.79700000000003</c:v>
                </c:pt>
                <c:pt idx="6600" formatCode="General">
                  <c:v>404.74599999999992</c:v>
                </c:pt>
                <c:pt idx="6601" formatCode="General">
                  <c:v>404.18299999999999</c:v>
                </c:pt>
                <c:pt idx="6602" formatCode="General">
                  <c:v>403.48999999999995</c:v>
                </c:pt>
                <c:pt idx="6603" formatCode="General">
                  <c:v>402.74700000000001</c:v>
                </c:pt>
                <c:pt idx="6604" formatCode="General">
                  <c:v>401.79700000000003</c:v>
                </c:pt>
                <c:pt idx="6605" formatCode="General">
                  <c:v>400.71799999999996</c:v>
                </c:pt>
                <c:pt idx="6606" formatCode="General">
                  <c:v>399.85199999999992</c:v>
                </c:pt>
                <c:pt idx="6607" formatCode="General">
                  <c:v>398.964</c:v>
                </c:pt>
                <c:pt idx="6608" formatCode="General">
                  <c:v>398.02499999999992</c:v>
                </c:pt>
                <c:pt idx="6609" formatCode="General">
                  <c:v>397.20099999999996</c:v>
                </c:pt>
                <c:pt idx="6610" formatCode="General">
                  <c:v>396.18900000000002</c:v>
                </c:pt>
                <c:pt idx="6611" formatCode="General">
                  <c:v>395.23200000000003</c:v>
                </c:pt>
                <c:pt idx="6612" formatCode="General">
                  <c:v>394.387</c:v>
                </c:pt>
                <c:pt idx="6613" formatCode="General">
                  <c:v>393.45699999999994</c:v>
                </c:pt>
                <c:pt idx="6614" formatCode="General">
                  <c:v>392.40999999999997</c:v>
                </c:pt>
                <c:pt idx="6615" formatCode="General">
                  <c:v>388.78299999999996</c:v>
                </c:pt>
                <c:pt idx="6616" formatCode="General">
                  <c:v>387.86700000000002</c:v>
                </c:pt>
                <c:pt idx="6617" formatCode="General">
                  <c:v>387.23899999999986</c:v>
                </c:pt>
                <c:pt idx="6618" formatCode="General">
                  <c:v>386.17099999999999</c:v>
                </c:pt>
                <c:pt idx="6619" formatCode="General">
                  <c:v>385.11399999999992</c:v>
                </c:pt>
                <c:pt idx="6620" formatCode="General">
                  <c:v>384.166</c:v>
                </c:pt>
                <c:pt idx="6621" formatCode="General">
                  <c:v>383.34000000000003</c:v>
                </c:pt>
                <c:pt idx="6622" formatCode="General">
                  <c:v>382.69499999999999</c:v>
                </c:pt>
                <c:pt idx="6623" formatCode="General">
                  <c:v>381.68</c:v>
                </c:pt>
                <c:pt idx="6624" formatCode="General">
                  <c:v>380.76299999999992</c:v>
                </c:pt>
                <c:pt idx="6625" formatCode="General">
                  <c:v>379.95800000000003</c:v>
                </c:pt>
                <c:pt idx="6626" formatCode="General">
                  <c:v>377.10399999999993</c:v>
                </c:pt>
                <c:pt idx="6627" formatCode="General">
                  <c:v>376.38</c:v>
                </c:pt>
                <c:pt idx="6628" formatCode="General">
                  <c:v>375.61</c:v>
                </c:pt>
                <c:pt idx="6629" formatCode="General">
                  <c:v>374.75900000000001</c:v>
                </c:pt>
                <c:pt idx="6630" formatCode="General">
                  <c:v>373.82400000000001</c:v>
                </c:pt>
                <c:pt idx="6631" formatCode="General">
                  <c:v>370.12</c:v>
                </c:pt>
                <c:pt idx="6632" formatCode="General">
                  <c:v>369.22899999999987</c:v>
                </c:pt>
                <c:pt idx="6633" formatCode="General">
                  <c:v>368.42200000000003</c:v>
                </c:pt>
                <c:pt idx="6634" formatCode="General">
                  <c:v>367.43199999999996</c:v>
                </c:pt>
                <c:pt idx="6635" formatCode="General">
                  <c:v>366.61500000000001</c:v>
                </c:pt>
                <c:pt idx="6636" formatCode="General">
                  <c:v>365.58699999999993</c:v>
                </c:pt>
                <c:pt idx="6637" formatCode="General">
                  <c:v>364.59799999999996</c:v>
                </c:pt>
                <c:pt idx="6638" formatCode="General">
                  <c:v>362.51799999999992</c:v>
                </c:pt>
                <c:pt idx="6639" formatCode="General">
                  <c:v>361.53699999999986</c:v>
                </c:pt>
                <c:pt idx="6640" formatCode="General">
                  <c:v>360.39</c:v>
                </c:pt>
                <c:pt idx="6641" formatCode="General">
                  <c:v>359.30099999999999</c:v>
                </c:pt>
                <c:pt idx="6642" formatCode="General">
                  <c:v>358.5</c:v>
                </c:pt>
                <c:pt idx="6643" formatCode="General">
                  <c:v>357.67200000000008</c:v>
                </c:pt>
                <c:pt idx="6644" formatCode="General">
                  <c:v>356.97299999999996</c:v>
                </c:pt>
                <c:pt idx="6645" formatCode="General">
                  <c:v>356.12700000000001</c:v>
                </c:pt>
                <c:pt idx="6646" formatCode="General">
                  <c:v>355.42699999999996</c:v>
                </c:pt>
                <c:pt idx="6647" formatCode="General">
                  <c:v>354.55</c:v>
                </c:pt>
                <c:pt idx="6648" formatCode="General">
                  <c:v>353.53799999999995</c:v>
                </c:pt>
                <c:pt idx="6649" formatCode="General">
                  <c:v>352.32400000000001</c:v>
                </c:pt>
                <c:pt idx="6650" formatCode="General">
                  <c:v>351.303</c:v>
                </c:pt>
                <c:pt idx="6651" formatCode="General">
                  <c:v>350.267</c:v>
                </c:pt>
                <c:pt idx="6652" formatCode="General">
                  <c:v>349.49299999999994</c:v>
                </c:pt>
                <c:pt idx="6653" formatCode="General">
                  <c:v>348.73200000000003</c:v>
                </c:pt>
                <c:pt idx="6654" formatCode="General">
                  <c:v>347.839</c:v>
                </c:pt>
                <c:pt idx="6655" formatCode="General">
                  <c:v>347.04</c:v>
                </c:pt>
                <c:pt idx="6656" formatCode="General">
                  <c:v>346.15199999999999</c:v>
                </c:pt>
                <c:pt idx="6657" formatCode="General">
                  <c:v>345.11799999999999</c:v>
                </c:pt>
                <c:pt idx="6658" formatCode="General">
                  <c:v>344.387</c:v>
                </c:pt>
                <c:pt idx="6659" formatCode="General">
                  <c:v>343.63299999999992</c:v>
                </c:pt>
                <c:pt idx="6660" formatCode="General">
                  <c:v>342.66899999999993</c:v>
                </c:pt>
                <c:pt idx="6661" formatCode="General">
                  <c:v>341.89699999999993</c:v>
                </c:pt>
                <c:pt idx="6662" formatCode="General">
                  <c:v>338.95299999999992</c:v>
                </c:pt>
                <c:pt idx="6663" formatCode="General">
                  <c:v>338.05</c:v>
                </c:pt>
                <c:pt idx="6664" formatCode="General">
                  <c:v>337.363</c:v>
                </c:pt>
                <c:pt idx="6665" formatCode="General">
                  <c:v>336.01900000000001</c:v>
                </c:pt>
                <c:pt idx="6666" formatCode="General">
                  <c:v>335.47999999999996</c:v>
                </c:pt>
                <c:pt idx="6667" formatCode="General">
                  <c:v>334.87400000000002</c:v>
                </c:pt>
                <c:pt idx="6668" formatCode="General">
                  <c:v>333.79299999999995</c:v>
                </c:pt>
                <c:pt idx="6669" formatCode="General">
                  <c:v>333.23799999999994</c:v>
                </c:pt>
                <c:pt idx="6670" formatCode="General">
                  <c:v>332.34199999999993</c:v>
                </c:pt>
                <c:pt idx="6671" formatCode="General">
                  <c:v>331.49699999999996</c:v>
                </c:pt>
                <c:pt idx="6672" formatCode="General">
                  <c:v>330.39</c:v>
                </c:pt>
                <c:pt idx="6673" formatCode="General">
                  <c:v>329.41099999999994</c:v>
                </c:pt>
                <c:pt idx="6674" formatCode="General">
                  <c:v>328.46099999999996</c:v>
                </c:pt>
                <c:pt idx="6675" formatCode="General">
                  <c:v>327.36599999999999</c:v>
                </c:pt>
                <c:pt idx="6676" formatCode="General">
                  <c:v>326.42499999999995</c:v>
                </c:pt>
                <c:pt idx="6677" formatCode="General">
                  <c:v>325.91899999999987</c:v>
                </c:pt>
                <c:pt idx="6678" formatCode="General">
                  <c:v>325.37</c:v>
                </c:pt>
                <c:pt idx="6679" formatCode="General">
                  <c:v>324.07400000000001</c:v>
                </c:pt>
                <c:pt idx="6680" formatCode="General">
                  <c:v>323.24700000000001</c:v>
                </c:pt>
                <c:pt idx="6681" formatCode="General">
                  <c:v>322.23699999999997</c:v>
                </c:pt>
                <c:pt idx="6682" formatCode="General">
                  <c:v>321.661</c:v>
                </c:pt>
                <c:pt idx="6683" formatCode="General">
                  <c:v>321.661</c:v>
                </c:pt>
                <c:pt idx="6684" formatCode="General">
                  <c:v>321.661</c:v>
                </c:pt>
                <c:pt idx="6685" formatCode="General">
                  <c:v>321.661</c:v>
                </c:pt>
                <c:pt idx="6686" formatCode="General">
                  <c:v>321.661</c:v>
                </c:pt>
                <c:pt idx="6687" formatCode="General">
                  <c:v>321.661</c:v>
                </c:pt>
                <c:pt idx="6688" formatCode="General">
                  <c:v>321.661</c:v>
                </c:pt>
                <c:pt idx="6689" formatCode="General">
                  <c:v>321.661</c:v>
                </c:pt>
                <c:pt idx="6690" formatCode="General">
                  <c:v>321.661</c:v>
                </c:pt>
                <c:pt idx="6691" formatCode="General">
                  <c:v>321.661</c:v>
                </c:pt>
                <c:pt idx="6692" formatCode="General">
                  <c:v>321.661</c:v>
                </c:pt>
                <c:pt idx="6693" formatCode="General">
                  <c:v>321.661</c:v>
                </c:pt>
                <c:pt idx="6694" formatCode="General">
                  <c:v>321.661</c:v>
                </c:pt>
                <c:pt idx="6695" formatCode="General">
                  <c:v>321.661</c:v>
                </c:pt>
                <c:pt idx="6696" formatCode="General">
                  <c:v>321.661</c:v>
                </c:pt>
                <c:pt idx="6697" formatCode="General">
                  <c:v>321.661</c:v>
                </c:pt>
                <c:pt idx="6698" formatCode="General">
                  <c:v>321.661</c:v>
                </c:pt>
                <c:pt idx="6699" formatCode="General">
                  <c:v>321.661</c:v>
                </c:pt>
                <c:pt idx="6700" formatCode="General">
                  <c:v>321.661</c:v>
                </c:pt>
                <c:pt idx="6701" formatCode="General">
                  <c:v>321.661</c:v>
                </c:pt>
                <c:pt idx="6702" formatCode="General">
                  <c:v>321.661</c:v>
                </c:pt>
                <c:pt idx="6703" formatCode="General">
                  <c:v>321.661</c:v>
                </c:pt>
                <c:pt idx="6704" formatCode="General">
                  <c:v>321.661</c:v>
                </c:pt>
                <c:pt idx="6705" formatCode="General">
                  <c:v>321.661</c:v>
                </c:pt>
                <c:pt idx="6706" formatCode="General">
                  <c:v>321.661</c:v>
                </c:pt>
                <c:pt idx="6707" formatCode="General">
                  <c:v>321.661</c:v>
                </c:pt>
                <c:pt idx="6708" formatCode="General">
                  <c:v>321.661</c:v>
                </c:pt>
                <c:pt idx="6709" formatCode="General">
                  <c:v>321.661</c:v>
                </c:pt>
                <c:pt idx="6710" formatCode="General">
                  <c:v>321.661</c:v>
                </c:pt>
                <c:pt idx="6711" formatCode="General">
                  <c:v>321.661</c:v>
                </c:pt>
                <c:pt idx="6712" formatCode="General">
                  <c:v>321.661</c:v>
                </c:pt>
                <c:pt idx="6713" formatCode="General">
                  <c:v>321.661</c:v>
                </c:pt>
                <c:pt idx="6714" formatCode="General">
                  <c:v>321.661</c:v>
                </c:pt>
                <c:pt idx="6715" formatCode="General">
                  <c:v>321.661</c:v>
                </c:pt>
                <c:pt idx="6716" formatCode="General">
                  <c:v>321.661</c:v>
                </c:pt>
                <c:pt idx="6717" formatCode="General">
                  <c:v>321.661</c:v>
                </c:pt>
                <c:pt idx="6718" formatCode="General">
                  <c:v>321.661</c:v>
                </c:pt>
                <c:pt idx="6719" formatCode="General">
                  <c:v>321.661</c:v>
                </c:pt>
                <c:pt idx="6720" formatCode="General">
                  <c:v>321.661</c:v>
                </c:pt>
                <c:pt idx="6721" formatCode="General">
                  <c:v>321.661</c:v>
                </c:pt>
                <c:pt idx="6722" formatCode="General">
                  <c:v>321.661</c:v>
                </c:pt>
                <c:pt idx="6723" formatCode="General">
                  <c:v>321.661</c:v>
                </c:pt>
                <c:pt idx="6724" formatCode="General">
                  <c:v>321.661</c:v>
                </c:pt>
                <c:pt idx="6725" formatCode="General">
                  <c:v>321.661</c:v>
                </c:pt>
                <c:pt idx="6726" formatCode="General">
                  <c:v>321.661</c:v>
                </c:pt>
                <c:pt idx="6727" formatCode="General">
                  <c:v>321.661</c:v>
                </c:pt>
                <c:pt idx="6728" formatCode="General">
                  <c:v>321.661</c:v>
                </c:pt>
                <c:pt idx="6729" formatCode="General">
                  <c:v>321.661</c:v>
                </c:pt>
                <c:pt idx="6730" formatCode="General">
                  <c:v>321.661</c:v>
                </c:pt>
                <c:pt idx="6731" formatCode="General">
                  <c:v>321.661</c:v>
                </c:pt>
                <c:pt idx="6732" formatCode="General">
                  <c:v>321.661</c:v>
                </c:pt>
                <c:pt idx="6733" formatCode="General">
                  <c:v>321.661</c:v>
                </c:pt>
                <c:pt idx="6734" formatCode="General">
                  <c:v>321.661</c:v>
                </c:pt>
                <c:pt idx="6735" formatCode="General">
                  <c:v>321.661</c:v>
                </c:pt>
                <c:pt idx="6736" formatCode="General">
                  <c:v>321.661</c:v>
                </c:pt>
                <c:pt idx="6737" formatCode="General">
                  <c:v>321.661</c:v>
                </c:pt>
                <c:pt idx="6738" formatCode="General">
                  <c:v>321.661</c:v>
                </c:pt>
                <c:pt idx="6739" formatCode="General">
                  <c:v>321.661</c:v>
                </c:pt>
                <c:pt idx="6740" formatCode="General">
                  <c:v>321.661</c:v>
                </c:pt>
                <c:pt idx="6741" formatCode="General">
                  <c:v>321.661</c:v>
                </c:pt>
                <c:pt idx="6742" formatCode="General">
                  <c:v>321.661</c:v>
                </c:pt>
                <c:pt idx="6743" formatCode="General">
                  <c:v>321.661</c:v>
                </c:pt>
                <c:pt idx="6744" formatCode="General">
                  <c:v>321.661</c:v>
                </c:pt>
                <c:pt idx="6745" formatCode="General">
                  <c:v>321.661</c:v>
                </c:pt>
                <c:pt idx="6746" formatCode="General">
                  <c:v>321.661</c:v>
                </c:pt>
                <c:pt idx="6747" formatCode="General">
                  <c:v>321.661</c:v>
                </c:pt>
                <c:pt idx="6748" formatCode="General">
                  <c:v>321.661</c:v>
                </c:pt>
                <c:pt idx="6749" formatCode="General">
                  <c:v>321.661</c:v>
                </c:pt>
                <c:pt idx="6750" formatCode="General">
                  <c:v>321.661</c:v>
                </c:pt>
                <c:pt idx="6751" formatCode="General">
                  <c:v>321.661</c:v>
                </c:pt>
                <c:pt idx="6752" formatCode="General">
                  <c:v>321.661</c:v>
                </c:pt>
                <c:pt idx="6753" formatCode="General">
                  <c:v>321.661</c:v>
                </c:pt>
                <c:pt idx="6754" formatCode="General">
                  <c:v>321.661</c:v>
                </c:pt>
                <c:pt idx="6755" formatCode="General">
                  <c:v>321.661</c:v>
                </c:pt>
                <c:pt idx="6756" formatCode="General">
                  <c:v>321.661</c:v>
                </c:pt>
                <c:pt idx="6757" formatCode="General">
                  <c:v>321.661</c:v>
                </c:pt>
                <c:pt idx="6758" formatCode="General">
                  <c:v>321.661</c:v>
                </c:pt>
                <c:pt idx="6759" formatCode="General">
                  <c:v>321.661</c:v>
                </c:pt>
                <c:pt idx="6760" formatCode="General">
                  <c:v>321.661</c:v>
                </c:pt>
                <c:pt idx="6761" formatCode="General">
                  <c:v>321.661</c:v>
                </c:pt>
                <c:pt idx="6762" formatCode="General">
                  <c:v>321.661</c:v>
                </c:pt>
                <c:pt idx="6763" formatCode="General">
                  <c:v>321.661</c:v>
                </c:pt>
                <c:pt idx="6764" formatCode="General">
                  <c:v>321.661</c:v>
                </c:pt>
                <c:pt idx="6765" formatCode="General">
                  <c:v>321.661</c:v>
                </c:pt>
                <c:pt idx="6766" formatCode="General">
                  <c:v>321.661</c:v>
                </c:pt>
                <c:pt idx="6767" formatCode="General">
                  <c:v>321.661</c:v>
                </c:pt>
                <c:pt idx="6768" formatCode="General">
                  <c:v>321.661</c:v>
                </c:pt>
                <c:pt idx="6769" formatCode="General">
                  <c:v>321.661</c:v>
                </c:pt>
                <c:pt idx="6770" formatCode="General">
                  <c:v>321.661</c:v>
                </c:pt>
                <c:pt idx="6771" formatCode="General">
                  <c:v>321.661</c:v>
                </c:pt>
                <c:pt idx="6772" formatCode="General">
                  <c:v>321.661</c:v>
                </c:pt>
                <c:pt idx="6773" formatCode="General">
                  <c:v>321.661</c:v>
                </c:pt>
                <c:pt idx="6774" formatCode="General">
                  <c:v>321.661</c:v>
                </c:pt>
                <c:pt idx="6775" formatCode="General">
                  <c:v>321.661</c:v>
                </c:pt>
                <c:pt idx="6776" formatCode="General">
                  <c:v>321.661</c:v>
                </c:pt>
                <c:pt idx="6777" formatCode="General">
                  <c:v>321.661</c:v>
                </c:pt>
                <c:pt idx="6778" formatCode="General">
                  <c:v>321.661</c:v>
                </c:pt>
                <c:pt idx="6779" formatCode="General">
                  <c:v>321.661</c:v>
                </c:pt>
                <c:pt idx="6780" formatCode="General">
                  <c:v>321.661</c:v>
                </c:pt>
                <c:pt idx="6781" formatCode="General">
                  <c:v>321.661</c:v>
                </c:pt>
                <c:pt idx="6782" formatCode="General">
                  <c:v>321.661</c:v>
                </c:pt>
                <c:pt idx="6783" formatCode="General">
                  <c:v>321.661</c:v>
                </c:pt>
                <c:pt idx="6784" formatCode="General">
                  <c:v>321.661</c:v>
                </c:pt>
                <c:pt idx="6785" formatCode="General">
                  <c:v>321.661</c:v>
                </c:pt>
                <c:pt idx="6786" formatCode="General">
                  <c:v>321.661</c:v>
                </c:pt>
                <c:pt idx="6787" formatCode="General">
                  <c:v>321.661</c:v>
                </c:pt>
                <c:pt idx="6788" formatCode="General">
                  <c:v>321.661</c:v>
                </c:pt>
                <c:pt idx="6789" formatCode="General">
                  <c:v>321.661</c:v>
                </c:pt>
                <c:pt idx="6790" formatCode="General">
                  <c:v>321.661</c:v>
                </c:pt>
                <c:pt idx="6791" formatCode="General">
                  <c:v>321.661</c:v>
                </c:pt>
                <c:pt idx="6792" formatCode="General">
                  <c:v>321.661</c:v>
                </c:pt>
                <c:pt idx="6793" formatCode="General">
                  <c:v>321.661</c:v>
                </c:pt>
                <c:pt idx="6794" formatCode="General">
                  <c:v>321.661</c:v>
                </c:pt>
                <c:pt idx="6795" formatCode="General">
                  <c:v>321.661</c:v>
                </c:pt>
                <c:pt idx="6796" formatCode="General">
                  <c:v>321.661</c:v>
                </c:pt>
                <c:pt idx="6797" formatCode="General">
                  <c:v>321.661</c:v>
                </c:pt>
                <c:pt idx="6798" formatCode="General">
                  <c:v>321.661</c:v>
                </c:pt>
                <c:pt idx="6799" formatCode="General">
                  <c:v>321.661</c:v>
                </c:pt>
                <c:pt idx="6800" formatCode="General">
                  <c:v>321.661</c:v>
                </c:pt>
                <c:pt idx="6801" formatCode="General">
                  <c:v>321.661</c:v>
                </c:pt>
                <c:pt idx="6802" formatCode="General">
                  <c:v>321.661</c:v>
                </c:pt>
                <c:pt idx="6803" formatCode="General">
                  <c:v>321.661</c:v>
                </c:pt>
                <c:pt idx="6804" formatCode="General">
                  <c:v>321.661</c:v>
                </c:pt>
                <c:pt idx="6805" formatCode="General">
                  <c:v>321.661</c:v>
                </c:pt>
                <c:pt idx="6806" formatCode="General">
                  <c:v>321.661</c:v>
                </c:pt>
                <c:pt idx="6807" formatCode="General">
                  <c:v>321.661</c:v>
                </c:pt>
                <c:pt idx="6808" formatCode="General">
                  <c:v>321.661</c:v>
                </c:pt>
                <c:pt idx="6809" formatCode="General">
                  <c:v>321.661</c:v>
                </c:pt>
                <c:pt idx="6810" formatCode="General">
                  <c:v>321.661</c:v>
                </c:pt>
                <c:pt idx="6811" formatCode="General">
                  <c:v>321.661</c:v>
                </c:pt>
                <c:pt idx="6812" formatCode="General">
                  <c:v>321.661</c:v>
                </c:pt>
                <c:pt idx="6813" formatCode="General">
                  <c:v>321.661</c:v>
                </c:pt>
                <c:pt idx="6814" formatCode="General">
                  <c:v>321.661</c:v>
                </c:pt>
                <c:pt idx="6815" formatCode="General">
                  <c:v>321.661</c:v>
                </c:pt>
                <c:pt idx="6816" formatCode="General">
                  <c:v>321.661</c:v>
                </c:pt>
                <c:pt idx="6817" formatCode="General">
                  <c:v>321.661</c:v>
                </c:pt>
                <c:pt idx="6818" formatCode="General">
                  <c:v>321.661</c:v>
                </c:pt>
                <c:pt idx="6819" formatCode="General">
                  <c:v>321.661</c:v>
                </c:pt>
                <c:pt idx="6820" formatCode="General">
                  <c:v>321.661</c:v>
                </c:pt>
                <c:pt idx="6821" formatCode="General">
                  <c:v>321.661</c:v>
                </c:pt>
                <c:pt idx="6822" formatCode="General">
                  <c:v>321.661</c:v>
                </c:pt>
                <c:pt idx="6823" formatCode="General">
                  <c:v>321.661</c:v>
                </c:pt>
                <c:pt idx="6824" formatCode="General">
                  <c:v>321.661</c:v>
                </c:pt>
                <c:pt idx="6825" formatCode="General">
                  <c:v>321.661</c:v>
                </c:pt>
                <c:pt idx="6826" formatCode="General">
                  <c:v>321.661</c:v>
                </c:pt>
                <c:pt idx="6827" formatCode="General">
                  <c:v>321.661</c:v>
                </c:pt>
                <c:pt idx="6828" formatCode="General">
                  <c:v>321.661</c:v>
                </c:pt>
                <c:pt idx="6829" formatCode="General">
                  <c:v>321.661</c:v>
                </c:pt>
                <c:pt idx="6830" formatCode="General">
                  <c:v>321.661</c:v>
                </c:pt>
                <c:pt idx="6831" formatCode="General">
                  <c:v>321.661</c:v>
                </c:pt>
                <c:pt idx="6832" formatCode="General">
                  <c:v>321.661</c:v>
                </c:pt>
                <c:pt idx="6833" formatCode="General">
                  <c:v>321.661</c:v>
                </c:pt>
                <c:pt idx="6834" formatCode="General">
                  <c:v>321.661</c:v>
                </c:pt>
                <c:pt idx="6835" formatCode="General">
                  <c:v>321.661</c:v>
                </c:pt>
                <c:pt idx="6836" formatCode="General">
                  <c:v>321.661</c:v>
                </c:pt>
                <c:pt idx="6837" formatCode="General">
                  <c:v>321.661</c:v>
                </c:pt>
                <c:pt idx="6838" formatCode="General">
                  <c:v>321.661</c:v>
                </c:pt>
                <c:pt idx="6839" formatCode="General">
                  <c:v>321.661</c:v>
                </c:pt>
                <c:pt idx="6840" formatCode="General">
                  <c:v>321.661</c:v>
                </c:pt>
                <c:pt idx="6841" formatCode="General">
                  <c:v>321.661</c:v>
                </c:pt>
                <c:pt idx="6842" formatCode="General">
                  <c:v>321.661</c:v>
                </c:pt>
                <c:pt idx="6843" formatCode="General">
                  <c:v>321.661</c:v>
                </c:pt>
                <c:pt idx="6844" formatCode="General">
                  <c:v>321.661</c:v>
                </c:pt>
                <c:pt idx="6845" formatCode="General">
                  <c:v>321.661</c:v>
                </c:pt>
                <c:pt idx="6846" formatCode="General">
                  <c:v>321.661</c:v>
                </c:pt>
                <c:pt idx="6847" formatCode="General">
                  <c:v>321.661</c:v>
                </c:pt>
                <c:pt idx="6848" formatCode="General">
                  <c:v>321.661</c:v>
                </c:pt>
                <c:pt idx="6849" formatCode="General">
                  <c:v>321.661</c:v>
                </c:pt>
                <c:pt idx="6850" formatCode="General">
                  <c:v>321.661</c:v>
                </c:pt>
                <c:pt idx="6851" formatCode="General">
                  <c:v>321.661</c:v>
                </c:pt>
                <c:pt idx="6852" formatCode="General">
                  <c:v>321.661</c:v>
                </c:pt>
                <c:pt idx="6853" formatCode="General">
                  <c:v>321.661</c:v>
                </c:pt>
                <c:pt idx="6854" formatCode="General">
                  <c:v>321.661</c:v>
                </c:pt>
                <c:pt idx="6855" formatCode="General">
                  <c:v>321.661</c:v>
                </c:pt>
                <c:pt idx="6856" formatCode="General">
                  <c:v>321.661</c:v>
                </c:pt>
                <c:pt idx="6857" formatCode="General">
                  <c:v>321.661</c:v>
                </c:pt>
                <c:pt idx="6858" formatCode="General">
                  <c:v>321.661</c:v>
                </c:pt>
                <c:pt idx="6859" formatCode="General">
                  <c:v>321.661</c:v>
                </c:pt>
                <c:pt idx="6860" formatCode="General">
                  <c:v>321.661</c:v>
                </c:pt>
                <c:pt idx="6861" formatCode="General">
                  <c:v>321.661</c:v>
                </c:pt>
                <c:pt idx="6862" formatCode="General">
                  <c:v>321.661</c:v>
                </c:pt>
                <c:pt idx="6863" formatCode="General">
                  <c:v>321.661</c:v>
                </c:pt>
                <c:pt idx="6864" formatCode="General">
                  <c:v>321.661</c:v>
                </c:pt>
                <c:pt idx="6865" formatCode="General">
                  <c:v>321.661</c:v>
                </c:pt>
                <c:pt idx="6866" formatCode="General">
                  <c:v>321.661</c:v>
                </c:pt>
                <c:pt idx="6867" formatCode="General">
                  <c:v>321.661</c:v>
                </c:pt>
                <c:pt idx="6868" formatCode="General">
                  <c:v>321.661</c:v>
                </c:pt>
                <c:pt idx="6869" formatCode="General">
                  <c:v>321.661</c:v>
                </c:pt>
                <c:pt idx="6870" formatCode="General">
                  <c:v>321.661</c:v>
                </c:pt>
                <c:pt idx="6871" formatCode="General">
                  <c:v>321.661</c:v>
                </c:pt>
                <c:pt idx="6872" formatCode="General">
                  <c:v>321.661</c:v>
                </c:pt>
                <c:pt idx="6873" formatCode="General">
                  <c:v>321.661</c:v>
                </c:pt>
                <c:pt idx="6874" formatCode="General">
                  <c:v>321.661</c:v>
                </c:pt>
                <c:pt idx="6875" formatCode="General">
                  <c:v>321.661</c:v>
                </c:pt>
                <c:pt idx="6876" formatCode="General">
                  <c:v>321.661</c:v>
                </c:pt>
                <c:pt idx="6877" formatCode="General">
                  <c:v>321.661</c:v>
                </c:pt>
                <c:pt idx="6878" formatCode="General">
                  <c:v>321.661</c:v>
                </c:pt>
                <c:pt idx="6879" formatCode="General">
                  <c:v>321.66000000000008</c:v>
                </c:pt>
                <c:pt idx="6880" formatCode="General">
                  <c:v>321.44499999999999</c:v>
                </c:pt>
                <c:pt idx="6881" formatCode="General">
                  <c:v>320.846</c:v>
                </c:pt>
                <c:pt idx="6882" formatCode="General">
                  <c:v>320.30799999999999</c:v>
                </c:pt>
                <c:pt idx="6883" formatCode="General">
                  <c:v>319.57599999999996</c:v>
                </c:pt>
                <c:pt idx="6884" formatCode="General">
                  <c:v>319.10700000000008</c:v>
                </c:pt>
                <c:pt idx="6885" formatCode="General">
                  <c:v>318.24400000000009</c:v>
                </c:pt>
                <c:pt idx="6886" formatCode="General">
                  <c:v>317.72599999999994</c:v>
                </c:pt>
                <c:pt idx="6887" formatCode="General">
                  <c:v>317.161</c:v>
                </c:pt>
                <c:pt idx="6888" formatCode="General">
                  <c:v>316.71199999999993</c:v>
                </c:pt>
                <c:pt idx="6889" formatCode="General">
                  <c:v>316.26400000000001</c:v>
                </c:pt>
                <c:pt idx="6890" formatCode="General">
                  <c:v>315.63599999999997</c:v>
                </c:pt>
                <c:pt idx="6891" formatCode="General">
                  <c:v>315.14100000000002</c:v>
                </c:pt>
                <c:pt idx="6892" formatCode="General">
                  <c:v>314.62799999999999</c:v>
                </c:pt>
                <c:pt idx="6893" formatCode="General">
                  <c:v>313.91399999999993</c:v>
                </c:pt>
                <c:pt idx="6894" formatCode="General">
                  <c:v>313.37</c:v>
                </c:pt>
                <c:pt idx="6895" formatCode="General">
                  <c:v>313</c:v>
                </c:pt>
                <c:pt idx="6896" formatCode="General">
                  <c:v>312.375</c:v>
                </c:pt>
                <c:pt idx="6897" formatCode="General">
                  <c:v>311.79099999999994</c:v>
                </c:pt>
                <c:pt idx="6898" formatCode="General">
                  <c:v>311.29799999999994</c:v>
                </c:pt>
                <c:pt idx="6899" formatCode="General">
                  <c:v>310.68</c:v>
                </c:pt>
                <c:pt idx="6900" formatCode="General">
                  <c:v>310.10700000000008</c:v>
                </c:pt>
                <c:pt idx="6901" formatCode="General">
                  <c:v>309.58599999999996</c:v>
                </c:pt>
                <c:pt idx="6902" formatCode="General">
                  <c:v>309.13200000000001</c:v>
                </c:pt>
                <c:pt idx="6903" formatCode="General">
                  <c:v>308.63900000000001</c:v>
                </c:pt>
                <c:pt idx="6904" formatCode="General">
                  <c:v>308.178</c:v>
                </c:pt>
                <c:pt idx="6905" formatCode="General">
                  <c:v>307.75900000000001</c:v>
                </c:pt>
                <c:pt idx="6906" formatCode="General">
                  <c:v>307.33699999999993</c:v>
                </c:pt>
                <c:pt idx="6907" formatCode="General">
                  <c:v>306.70800000000003</c:v>
                </c:pt>
                <c:pt idx="6908" formatCode="General">
                  <c:v>306.31</c:v>
                </c:pt>
                <c:pt idx="6909" formatCode="General">
                  <c:v>305.81299999999999</c:v>
                </c:pt>
                <c:pt idx="6910" formatCode="General">
                  <c:v>305.22099999999995</c:v>
                </c:pt>
                <c:pt idx="6911" formatCode="General">
                  <c:v>304.74400000000009</c:v>
                </c:pt>
                <c:pt idx="6912" formatCode="General">
                  <c:v>304.214</c:v>
                </c:pt>
                <c:pt idx="6913" formatCode="General">
                  <c:v>303.58599999999996</c:v>
                </c:pt>
                <c:pt idx="6914" formatCode="General">
                  <c:v>302.79799999999994</c:v>
                </c:pt>
                <c:pt idx="6915" formatCode="General">
                  <c:v>302.38</c:v>
                </c:pt>
                <c:pt idx="6916" formatCode="General">
                  <c:v>301.94</c:v>
                </c:pt>
                <c:pt idx="6917" formatCode="General">
                  <c:v>301.35300000000001</c:v>
                </c:pt>
                <c:pt idx="6918" formatCode="General">
                  <c:v>300.76400000000001</c:v>
                </c:pt>
                <c:pt idx="6919" formatCode="General">
                  <c:v>300.13299999999992</c:v>
                </c:pt>
                <c:pt idx="6920" formatCode="General">
                  <c:v>299.65300000000002</c:v>
                </c:pt>
                <c:pt idx="6921" formatCode="General">
                  <c:v>298.90899999999993</c:v>
                </c:pt>
                <c:pt idx="6922" formatCode="General">
                  <c:v>298.50099999999992</c:v>
                </c:pt>
                <c:pt idx="6923" formatCode="General">
                  <c:v>298.07599999999996</c:v>
                </c:pt>
                <c:pt idx="6924" formatCode="General">
                  <c:v>297.49299999999994</c:v>
                </c:pt>
                <c:pt idx="6925" formatCode="General">
                  <c:v>297.15100000000001</c:v>
                </c:pt>
                <c:pt idx="6926" formatCode="General">
                  <c:v>296.584</c:v>
                </c:pt>
                <c:pt idx="6927" formatCode="General">
                  <c:v>295.94</c:v>
                </c:pt>
                <c:pt idx="6928" formatCode="General">
                  <c:v>295.45400000000001</c:v>
                </c:pt>
                <c:pt idx="6929" formatCode="General">
                  <c:v>294.79199999999986</c:v>
                </c:pt>
                <c:pt idx="6930" formatCode="General">
                  <c:v>294.19299999999993</c:v>
                </c:pt>
                <c:pt idx="6931" formatCode="General">
                  <c:v>293.69799999999992</c:v>
                </c:pt>
                <c:pt idx="6932" formatCode="General">
                  <c:v>293.08799999999997</c:v>
                </c:pt>
                <c:pt idx="6933" formatCode="General">
                  <c:v>292.58</c:v>
                </c:pt>
                <c:pt idx="6934" formatCode="General">
                  <c:v>292.19200000000001</c:v>
                </c:pt>
                <c:pt idx="6935" formatCode="General">
                  <c:v>291.56200000000001</c:v>
                </c:pt>
                <c:pt idx="6936" formatCode="General">
                  <c:v>291.03699999999986</c:v>
                </c:pt>
                <c:pt idx="6937" formatCode="General">
                  <c:v>290.39699999999993</c:v>
                </c:pt>
                <c:pt idx="6938" formatCode="General">
                  <c:v>289.75299999999999</c:v>
                </c:pt>
                <c:pt idx="6939" formatCode="General">
                  <c:v>289.29499999999996</c:v>
                </c:pt>
                <c:pt idx="6940" formatCode="General">
                  <c:v>288.64699999999999</c:v>
                </c:pt>
                <c:pt idx="6941" formatCode="General">
                  <c:v>288.17899999999992</c:v>
                </c:pt>
                <c:pt idx="6942" formatCode="General">
                  <c:v>287.60700000000008</c:v>
                </c:pt>
                <c:pt idx="6943" formatCode="General">
                  <c:v>286.95599999999996</c:v>
                </c:pt>
                <c:pt idx="6944" formatCode="General">
                  <c:v>286.44900000000001</c:v>
                </c:pt>
                <c:pt idx="6945" formatCode="General">
                  <c:v>285.827</c:v>
                </c:pt>
                <c:pt idx="6946" formatCode="General">
                  <c:v>285.29799999999994</c:v>
                </c:pt>
                <c:pt idx="6947" formatCode="General">
                  <c:v>284.74900000000002</c:v>
                </c:pt>
                <c:pt idx="6948" formatCode="General">
                  <c:v>284.09799999999996</c:v>
                </c:pt>
                <c:pt idx="6949" formatCode="General">
                  <c:v>283.53299999999996</c:v>
                </c:pt>
                <c:pt idx="6950" formatCode="General">
                  <c:v>283.01499999999999</c:v>
                </c:pt>
                <c:pt idx="6951" formatCode="General">
                  <c:v>282.54500000000002</c:v>
                </c:pt>
                <c:pt idx="6952" formatCode="General">
                  <c:v>282.10700000000008</c:v>
                </c:pt>
                <c:pt idx="6953" formatCode="General">
                  <c:v>281.48599999999993</c:v>
                </c:pt>
                <c:pt idx="6954" formatCode="General">
                  <c:v>280.75400000000002</c:v>
                </c:pt>
                <c:pt idx="6955" formatCode="General">
                  <c:v>280.09899999999993</c:v>
                </c:pt>
                <c:pt idx="6956" formatCode="General">
                  <c:v>279.697</c:v>
                </c:pt>
                <c:pt idx="6957" formatCode="General">
                  <c:v>279.26099999999997</c:v>
                </c:pt>
                <c:pt idx="6958" formatCode="General">
                  <c:v>278.60700000000008</c:v>
                </c:pt>
                <c:pt idx="6959" formatCode="General">
                  <c:v>278.12799999999999</c:v>
                </c:pt>
                <c:pt idx="6960" formatCode="General">
                  <c:v>277.77999999999992</c:v>
                </c:pt>
                <c:pt idx="6961" formatCode="General">
                  <c:v>277.14200000000005</c:v>
                </c:pt>
                <c:pt idx="6962" formatCode="General">
                  <c:v>276.42099999999994</c:v>
                </c:pt>
                <c:pt idx="6963" formatCode="General">
                  <c:v>275.87900000000002</c:v>
                </c:pt>
                <c:pt idx="6964" formatCode="General">
                  <c:v>275.30500000000001</c:v>
                </c:pt>
                <c:pt idx="6965" formatCode="General">
                  <c:v>274.02099999999996</c:v>
                </c:pt>
                <c:pt idx="6966" formatCode="General">
                  <c:v>273.61</c:v>
                </c:pt>
                <c:pt idx="6967" formatCode="General">
                  <c:v>272.85000000000002</c:v>
                </c:pt>
                <c:pt idx="6968" formatCode="General">
                  <c:v>272.36399999999992</c:v>
                </c:pt>
                <c:pt idx="6969" formatCode="General">
                  <c:v>271.29199999999986</c:v>
                </c:pt>
                <c:pt idx="6970" formatCode="General">
                  <c:v>270.584</c:v>
                </c:pt>
                <c:pt idx="6971" formatCode="General">
                  <c:v>269.93099999999987</c:v>
                </c:pt>
                <c:pt idx="6972" formatCode="General">
                  <c:v>269.33499999999992</c:v>
                </c:pt>
                <c:pt idx="6973" formatCode="General">
                  <c:v>268.85000000000002</c:v>
                </c:pt>
                <c:pt idx="6974" formatCode="General">
                  <c:v>268.12299999999999</c:v>
                </c:pt>
                <c:pt idx="6975" formatCode="General">
                  <c:v>267.68099999999993</c:v>
                </c:pt>
                <c:pt idx="6976" formatCode="General">
                  <c:v>267.07599999999996</c:v>
                </c:pt>
                <c:pt idx="6977" formatCode="General">
                  <c:v>266.42499999999995</c:v>
                </c:pt>
                <c:pt idx="6978" formatCode="General">
                  <c:v>265.93699999999995</c:v>
                </c:pt>
                <c:pt idx="6979" formatCode="General">
                  <c:v>265.37</c:v>
                </c:pt>
                <c:pt idx="6980" formatCode="General">
                  <c:v>264.84699999999992</c:v>
                </c:pt>
                <c:pt idx="6981" formatCode="General">
                  <c:v>263.96699999999987</c:v>
                </c:pt>
                <c:pt idx="6982" formatCode="General">
                  <c:v>263.37</c:v>
                </c:pt>
                <c:pt idx="6983" formatCode="General">
                  <c:v>262.77199999999993</c:v>
                </c:pt>
                <c:pt idx="6984" formatCode="General">
                  <c:v>262.20599999999996</c:v>
                </c:pt>
                <c:pt idx="6985" formatCode="General">
                  <c:v>261.73899999999986</c:v>
                </c:pt>
                <c:pt idx="6986" formatCode="General">
                  <c:v>261.19099999999992</c:v>
                </c:pt>
                <c:pt idx="6987" formatCode="General">
                  <c:v>260.68400000000008</c:v>
                </c:pt>
                <c:pt idx="6988" formatCode="General">
                  <c:v>260.18700000000001</c:v>
                </c:pt>
                <c:pt idx="6989" formatCode="General">
                  <c:v>259.71499999999992</c:v>
                </c:pt>
                <c:pt idx="6990" formatCode="General">
                  <c:v>259.18200000000002</c:v>
                </c:pt>
                <c:pt idx="6991" formatCode="General">
                  <c:v>258.34399999999999</c:v>
                </c:pt>
                <c:pt idx="6992" formatCode="General">
                  <c:v>257.57900000000001</c:v>
                </c:pt>
                <c:pt idx="6993" formatCode="General">
                  <c:v>256.97799999999995</c:v>
                </c:pt>
                <c:pt idx="6994" formatCode="General">
                  <c:v>256.32400000000001</c:v>
                </c:pt>
                <c:pt idx="6995" formatCode="General">
                  <c:v>256.02099999999996</c:v>
                </c:pt>
                <c:pt idx="6996" formatCode="General">
                  <c:v>255.34200000000001</c:v>
                </c:pt>
                <c:pt idx="6997" formatCode="General">
                  <c:v>254.72499999999999</c:v>
                </c:pt>
                <c:pt idx="6998" formatCode="General">
                  <c:v>254.072</c:v>
                </c:pt>
                <c:pt idx="6999" formatCode="General">
                  <c:v>253.464</c:v>
                </c:pt>
                <c:pt idx="7000" formatCode="General">
                  <c:v>252.95600000000002</c:v>
                </c:pt>
                <c:pt idx="7001" formatCode="General">
                  <c:v>252.36800000000002</c:v>
                </c:pt>
                <c:pt idx="7002" formatCode="General">
                  <c:v>251.83500000000001</c:v>
                </c:pt>
                <c:pt idx="7003" formatCode="General">
                  <c:v>251.21899999999999</c:v>
                </c:pt>
                <c:pt idx="7004" formatCode="General">
                  <c:v>250.565</c:v>
                </c:pt>
                <c:pt idx="7005" formatCode="General">
                  <c:v>249.905</c:v>
                </c:pt>
                <c:pt idx="7006" formatCode="General">
                  <c:v>249.298</c:v>
                </c:pt>
                <c:pt idx="7007" formatCode="General">
                  <c:v>248.60499999999999</c:v>
                </c:pt>
                <c:pt idx="7008" formatCode="General">
                  <c:v>246.17099999999999</c:v>
                </c:pt>
                <c:pt idx="7009" formatCode="General">
                  <c:v>245.70399999999998</c:v>
                </c:pt>
                <c:pt idx="7010" formatCode="General">
                  <c:v>245.32800000000003</c:v>
                </c:pt>
                <c:pt idx="7011" formatCode="General">
                  <c:v>244.66800000000001</c:v>
                </c:pt>
                <c:pt idx="7012" formatCode="General">
                  <c:v>244.131</c:v>
                </c:pt>
                <c:pt idx="7013" formatCode="General">
                  <c:v>243.61699999999999</c:v>
                </c:pt>
                <c:pt idx="7014" formatCode="General">
                  <c:v>243.161</c:v>
                </c:pt>
                <c:pt idx="7015" formatCode="General">
                  <c:v>242.61499999999998</c:v>
                </c:pt>
                <c:pt idx="7016" formatCode="General">
                  <c:v>242.13</c:v>
                </c:pt>
                <c:pt idx="7017" formatCode="General">
                  <c:v>241.68</c:v>
                </c:pt>
                <c:pt idx="7018" formatCode="General">
                  <c:v>241.155</c:v>
                </c:pt>
                <c:pt idx="7019" formatCode="General">
                  <c:v>239.184</c:v>
                </c:pt>
                <c:pt idx="7020" formatCode="General">
                  <c:v>238.79899999999998</c:v>
                </c:pt>
                <c:pt idx="7021" formatCode="General">
                  <c:v>238.459</c:v>
                </c:pt>
                <c:pt idx="7022" formatCode="General">
                  <c:v>237.94399999999999</c:v>
                </c:pt>
                <c:pt idx="7023" formatCode="General">
                  <c:v>237.38900000000001</c:v>
                </c:pt>
                <c:pt idx="7024" formatCode="General">
                  <c:v>234.70699999999999</c:v>
                </c:pt>
                <c:pt idx="7025" formatCode="General">
                  <c:v>234.32100000000003</c:v>
                </c:pt>
                <c:pt idx="7026" formatCode="General">
                  <c:v>233.88000000000002</c:v>
                </c:pt>
                <c:pt idx="7027" formatCode="General">
                  <c:v>233.39700000000002</c:v>
                </c:pt>
                <c:pt idx="7028" formatCode="General">
                  <c:v>232.77799999999999</c:v>
                </c:pt>
                <c:pt idx="7029" formatCode="General">
                  <c:v>232.27399999999997</c:v>
                </c:pt>
                <c:pt idx="7030" formatCode="General">
                  <c:v>231.65800000000002</c:v>
                </c:pt>
                <c:pt idx="7031" formatCode="General">
                  <c:v>231.21399999999997</c:v>
                </c:pt>
                <c:pt idx="7032" formatCode="General">
                  <c:v>229.78200000000001</c:v>
                </c:pt>
                <c:pt idx="7033" formatCode="General">
                  <c:v>229.06100000000001</c:v>
                </c:pt>
                <c:pt idx="7034" formatCode="General">
                  <c:v>228.459</c:v>
                </c:pt>
                <c:pt idx="7035" formatCode="General">
                  <c:v>228.02</c:v>
                </c:pt>
                <c:pt idx="7036" formatCode="General">
                  <c:v>227.58800000000002</c:v>
                </c:pt>
                <c:pt idx="7037" formatCode="General">
                  <c:v>227.08800000000002</c:v>
                </c:pt>
                <c:pt idx="7038" formatCode="General">
                  <c:v>226.548</c:v>
                </c:pt>
                <c:pt idx="7039" formatCode="General">
                  <c:v>225.965</c:v>
                </c:pt>
                <c:pt idx="7040" formatCode="General">
                  <c:v>225.50300000000001</c:v>
                </c:pt>
                <c:pt idx="7041" formatCode="General">
                  <c:v>225.089</c:v>
                </c:pt>
                <c:pt idx="7042" formatCode="General">
                  <c:v>224.697</c:v>
                </c:pt>
                <c:pt idx="7043" formatCode="General">
                  <c:v>224.042</c:v>
                </c:pt>
                <c:pt idx="7044" formatCode="General">
                  <c:v>223.27799999999999</c:v>
                </c:pt>
                <c:pt idx="7045" formatCode="General">
                  <c:v>222.62200000000001</c:v>
                </c:pt>
                <c:pt idx="7046" formatCode="General">
                  <c:v>222.178</c:v>
                </c:pt>
                <c:pt idx="7047" formatCode="General">
                  <c:v>221.74399999999997</c:v>
                </c:pt>
                <c:pt idx="7048" formatCode="General">
                  <c:v>221.26599999999999</c:v>
                </c:pt>
                <c:pt idx="7049" formatCode="General">
                  <c:v>220.72</c:v>
                </c:pt>
                <c:pt idx="7050" formatCode="General">
                  <c:v>220.20399999999998</c:v>
                </c:pt>
                <c:pt idx="7051" formatCode="General">
                  <c:v>219.83100000000002</c:v>
                </c:pt>
                <c:pt idx="7052" formatCode="General">
                  <c:v>219.32400000000001</c:v>
                </c:pt>
                <c:pt idx="7053" formatCode="General">
                  <c:v>218.81800000000001</c:v>
                </c:pt>
                <c:pt idx="7054" formatCode="General">
                  <c:v>218.17099999999999</c:v>
                </c:pt>
                <c:pt idx="7055" formatCode="General">
                  <c:v>217.77799999999999</c:v>
                </c:pt>
                <c:pt idx="7056" formatCode="General">
                  <c:v>215.697</c:v>
                </c:pt>
                <c:pt idx="7057" formatCode="General">
                  <c:v>215.06900000000002</c:v>
                </c:pt>
                <c:pt idx="7058" formatCode="General">
                  <c:v>214.654</c:v>
                </c:pt>
                <c:pt idx="7059" formatCode="General">
                  <c:v>213.82200000000003</c:v>
                </c:pt>
                <c:pt idx="7060" formatCode="General">
                  <c:v>213.46300000000002</c:v>
                </c:pt>
                <c:pt idx="7061" formatCode="General">
                  <c:v>213.07599999999999</c:v>
                </c:pt>
                <c:pt idx="7062" formatCode="General">
                  <c:v>212.49200000000002</c:v>
                </c:pt>
                <c:pt idx="7063" formatCode="General">
                  <c:v>212.084</c:v>
                </c:pt>
                <c:pt idx="7064" formatCode="General">
                  <c:v>211.50700000000001</c:v>
                </c:pt>
                <c:pt idx="7065" formatCode="General">
                  <c:v>210.80800000000002</c:v>
                </c:pt>
                <c:pt idx="7066" formatCode="General">
                  <c:v>210.25800000000001</c:v>
                </c:pt>
                <c:pt idx="7067" formatCode="General">
                  <c:v>209.70899999999997</c:v>
                </c:pt>
                <c:pt idx="7068" formatCode="General">
                  <c:v>209.14899999999997</c:v>
                </c:pt>
                <c:pt idx="7069" formatCode="General">
                  <c:v>208.37900000000002</c:v>
                </c:pt>
                <c:pt idx="7070" formatCode="General">
                  <c:v>207.99</c:v>
                </c:pt>
                <c:pt idx="7071" formatCode="General">
                  <c:v>207.64299999999997</c:v>
                </c:pt>
                <c:pt idx="7072" formatCode="General">
                  <c:v>207.27499999999998</c:v>
                </c:pt>
                <c:pt idx="7073" formatCode="General">
                  <c:v>206.62300000000002</c:v>
                </c:pt>
                <c:pt idx="7074" formatCode="General">
                  <c:v>206.24799999999999</c:v>
                </c:pt>
                <c:pt idx="7075" formatCode="General">
                  <c:v>205.66</c:v>
                </c:pt>
                <c:pt idx="7076" formatCode="General">
                  <c:v>205.23699999999999</c:v>
                </c:pt>
                <c:pt idx="7077" formatCode="General">
                  <c:v>205.23699999999999</c:v>
                </c:pt>
                <c:pt idx="7078" formatCode="General">
                  <c:v>205.23699999999999</c:v>
                </c:pt>
                <c:pt idx="7079" formatCode="General">
                  <c:v>205.23699999999999</c:v>
                </c:pt>
                <c:pt idx="7080" formatCode="General">
                  <c:v>205.23699999999999</c:v>
                </c:pt>
                <c:pt idx="7081" formatCode="General">
                  <c:v>205.23699999999999</c:v>
                </c:pt>
                <c:pt idx="7082" formatCode="General">
                  <c:v>205.23699999999999</c:v>
                </c:pt>
                <c:pt idx="7083" formatCode="General">
                  <c:v>205.23699999999999</c:v>
                </c:pt>
                <c:pt idx="7084" formatCode="General">
                  <c:v>205.23699999999999</c:v>
                </c:pt>
                <c:pt idx="7085" formatCode="General">
                  <c:v>205.23699999999999</c:v>
                </c:pt>
                <c:pt idx="7086" formatCode="General">
                  <c:v>205.23699999999999</c:v>
                </c:pt>
                <c:pt idx="7087" formatCode="General">
                  <c:v>205.23699999999999</c:v>
                </c:pt>
                <c:pt idx="7088" formatCode="General">
                  <c:v>205.23699999999999</c:v>
                </c:pt>
                <c:pt idx="7089" formatCode="General">
                  <c:v>205.23699999999999</c:v>
                </c:pt>
                <c:pt idx="7090" formatCode="General">
                  <c:v>205.23699999999999</c:v>
                </c:pt>
                <c:pt idx="7091" formatCode="General">
                  <c:v>205.23699999999999</c:v>
                </c:pt>
                <c:pt idx="7092" formatCode="General">
                  <c:v>205.23699999999999</c:v>
                </c:pt>
                <c:pt idx="7093" formatCode="General">
                  <c:v>205.23699999999999</c:v>
                </c:pt>
                <c:pt idx="7094" formatCode="General">
                  <c:v>205.23699999999999</c:v>
                </c:pt>
                <c:pt idx="7095" formatCode="General">
                  <c:v>205.23699999999999</c:v>
                </c:pt>
                <c:pt idx="7096" formatCode="General">
                  <c:v>205.23699999999999</c:v>
                </c:pt>
                <c:pt idx="7097" formatCode="General">
                  <c:v>205.23699999999999</c:v>
                </c:pt>
                <c:pt idx="7098" formatCode="General">
                  <c:v>205.23699999999999</c:v>
                </c:pt>
                <c:pt idx="7099" formatCode="General">
                  <c:v>205.23699999999999</c:v>
                </c:pt>
                <c:pt idx="7100" formatCode="General">
                  <c:v>205.23699999999999</c:v>
                </c:pt>
                <c:pt idx="7101" formatCode="General">
                  <c:v>205.23699999999999</c:v>
                </c:pt>
                <c:pt idx="7102" formatCode="General">
                  <c:v>205.23699999999999</c:v>
                </c:pt>
                <c:pt idx="7103" formatCode="General">
                  <c:v>205.23699999999999</c:v>
                </c:pt>
                <c:pt idx="7104" formatCode="General">
                  <c:v>205.23699999999999</c:v>
                </c:pt>
                <c:pt idx="7105" formatCode="General">
                  <c:v>205.23699999999999</c:v>
                </c:pt>
                <c:pt idx="7106" formatCode="General">
                  <c:v>205.23699999999999</c:v>
                </c:pt>
                <c:pt idx="7107" formatCode="General">
                  <c:v>205.23699999999999</c:v>
                </c:pt>
                <c:pt idx="7108" formatCode="General">
                  <c:v>205.23699999999999</c:v>
                </c:pt>
                <c:pt idx="7109" formatCode="General">
                  <c:v>205.23699999999999</c:v>
                </c:pt>
                <c:pt idx="7110" formatCode="General">
                  <c:v>205.23699999999999</c:v>
                </c:pt>
                <c:pt idx="7111" formatCode="General">
                  <c:v>205.23699999999999</c:v>
                </c:pt>
                <c:pt idx="7112" formatCode="General">
                  <c:v>205.23699999999999</c:v>
                </c:pt>
                <c:pt idx="7113" formatCode="General">
                  <c:v>205.23699999999999</c:v>
                </c:pt>
                <c:pt idx="7114" formatCode="General">
                  <c:v>205.23699999999999</c:v>
                </c:pt>
                <c:pt idx="7115" formatCode="General">
                  <c:v>205.23699999999999</c:v>
                </c:pt>
                <c:pt idx="7116" formatCode="General">
                  <c:v>205.23699999999999</c:v>
                </c:pt>
                <c:pt idx="7117" formatCode="General">
                  <c:v>205.23699999999999</c:v>
                </c:pt>
                <c:pt idx="7118" formatCode="General">
                  <c:v>205.23699999999999</c:v>
                </c:pt>
                <c:pt idx="7119" formatCode="General">
                  <c:v>205.23699999999999</c:v>
                </c:pt>
                <c:pt idx="7120" formatCode="General">
                  <c:v>205.23699999999999</c:v>
                </c:pt>
                <c:pt idx="7121" formatCode="General">
                  <c:v>205.23699999999999</c:v>
                </c:pt>
                <c:pt idx="7122" formatCode="General">
                  <c:v>205.23699999999999</c:v>
                </c:pt>
                <c:pt idx="7123" formatCode="General">
                  <c:v>205.23699999999999</c:v>
                </c:pt>
                <c:pt idx="7124" formatCode="General">
                  <c:v>205.23699999999999</c:v>
                </c:pt>
                <c:pt idx="7125" formatCode="General">
                  <c:v>205.23699999999999</c:v>
                </c:pt>
                <c:pt idx="7126" formatCode="General">
                  <c:v>205.23699999999999</c:v>
                </c:pt>
                <c:pt idx="7127" formatCode="General">
                  <c:v>205.23699999999999</c:v>
                </c:pt>
                <c:pt idx="7128" formatCode="General">
                  <c:v>205.23699999999999</c:v>
                </c:pt>
                <c:pt idx="7129" formatCode="General">
                  <c:v>205.23699999999999</c:v>
                </c:pt>
                <c:pt idx="7130" formatCode="General">
                  <c:v>205.23699999999999</c:v>
                </c:pt>
                <c:pt idx="7131" formatCode="General">
                  <c:v>205.23699999999999</c:v>
                </c:pt>
                <c:pt idx="7132" formatCode="General">
                  <c:v>205.23699999999999</c:v>
                </c:pt>
                <c:pt idx="7133" formatCode="General">
                  <c:v>205.23699999999999</c:v>
                </c:pt>
                <c:pt idx="7134" formatCode="General">
                  <c:v>205.23699999999999</c:v>
                </c:pt>
                <c:pt idx="7135" formatCode="General">
                  <c:v>205.23699999999999</c:v>
                </c:pt>
                <c:pt idx="7136" formatCode="General">
                  <c:v>205.23699999999999</c:v>
                </c:pt>
                <c:pt idx="7137" formatCode="General">
                  <c:v>205.23699999999999</c:v>
                </c:pt>
                <c:pt idx="7138" formatCode="General">
                  <c:v>205.23699999999999</c:v>
                </c:pt>
                <c:pt idx="7139" formatCode="General">
                  <c:v>205.23699999999999</c:v>
                </c:pt>
                <c:pt idx="7140" formatCode="General">
                  <c:v>205.23699999999999</c:v>
                </c:pt>
                <c:pt idx="7141" formatCode="General">
                  <c:v>205.23699999999999</c:v>
                </c:pt>
                <c:pt idx="7142" formatCode="General">
                  <c:v>205.23699999999999</c:v>
                </c:pt>
                <c:pt idx="7143" formatCode="General">
                  <c:v>205.23699999999999</c:v>
                </c:pt>
                <c:pt idx="7144" formatCode="General">
                  <c:v>205.23699999999999</c:v>
                </c:pt>
                <c:pt idx="7145" formatCode="General">
                  <c:v>205.23699999999999</c:v>
                </c:pt>
                <c:pt idx="7146" formatCode="General">
                  <c:v>205.23699999999999</c:v>
                </c:pt>
                <c:pt idx="7147" formatCode="General">
                  <c:v>205.23699999999999</c:v>
                </c:pt>
                <c:pt idx="7148" formatCode="General">
                  <c:v>205.23699999999999</c:v>
                </c:pt>
                <c:pt idx="7149" formatCode="General">
                  <c:v>205.23699999999999</c:v>
                </c:pt>
                <c:pt idx="7150" formatCode="General">
                  <c:v>205.23699999999999</c:v>
                </c:pt>
                <c:pt idx="7151" formatCode="General">
                  <c:v>205.23699999999999</c:v>
                </c:pt>
                <c:pt idx="7152" formatCode="General">
                  <c:v>205.23699999999999</c:v>
                </c:pt>
                <c:pt idx="7153" formatCode="General">
                  <c:v>205.23699999999999</c:v>
                </c:pt>
                <c:pt idx="7154" formatCode="General">
                  <c:v>205.23699999999999</c:v>
                </c:pt>
                <c:pt idx="7155" formatCode="General">
                  <c:v>205.23699999999999</c:v>
                </c:pt>
                <c:pt idx="7156" formatCode="General">
                  <c:v>205.23699999999999</c:v>
                </c:pt>
                <c:pt idx="7157" formatCode="General">
                  <c:v>205.23699999999999</c:v>
                </c:pt>
                <c:pt idx="7158" formatCode="General">
                  <c:v>205.23699999999999</c:v>
                </c:pt>
                <c:pt idx="7159" formatCode="General">
                  <c:v>205.23699999999999</c:v>
                </c:pt>
                <c:pt idx="7160" formatCode="General">
                  <c:v>205.23699999999999</c:v>
                </c:pt>
                <c:pt idx="7161" formatCode="General">
                  <c:v>205.23699999999999</c:v>
                </c:pt>
                <c:pt idx="7162" formatCode="General">
                  <c:v>205.23699999999999</c:v>
                </c:pt>
                <c:pt idx="7163" formatCode="General">
                  <c:v>205.23699999999999</c:v>
                </c:pt>
                <c:pt idx="7164" formatCode="General">
                  <c:v>205.23699999999999</c:v>
                </c:pt>
                <c:pt idx="7165" formatCode="General">
                  <c:v>205.23699999999999</c:v>
                </c:pt>
                <c:pt idx="7166" formatCode="General">
                  <c:v>205.23699999999999</c:v>
                </c:pt>
                <c:pt idx="7167" formatCode="General">
                  <c:v>205.23699999999999</c:v>
                </c:pt>
                <c:pt idx="7168" formatCode="General">
                  <c:v>205.23699999999999</c:v>
                </c:pt>
                <c:pt idx="7169" formatCode="General">
                  <c:v>205.23699999999999</c:v>
                </c:pt>
                <c:pt idx="7170" formatCode="General">
                  <c:v>205.23699999999999</c:v>
                </c:pt>
                <c:pt idx="7171" formatCode="General">
                  <c:v>205.23699999999999</c:v>
                </c:pt>
                <c:pt idx="7172" formatCode="General">
                  <c:v>205.23699999999999</c:v>
                </c:pt>
                <c:pt idx="7173" formatCode="General">
                  <c:v>205.23699999999999</c:v>
                </c:pt>
                <c:pt idx="7174" formatCode="General">
                  <c:v>205.23699999999999</c:v>
                </c:pt>
                <c:pt idx="7175" formatCode="General">
                  <c:v>205.23699999999999</c:v>
                </c:pt>
                <c:pt idx="7176" formatCode="General">
                  <c:v>205.23699999999999</c:v>
                </c:pt>
                <c:pt idx="7177" formatCode="General">
                  <c:v>205.23699999999999</c:v>
                </c:pt>
                <c:pt idx="7178" formatCode="General">
                  <c:v>205.23699999999999</c:v>
                </c:pt>
                <c:pt idx="7179" formatCode="General">
                  <c:v>205.23699999999999</c:v>
                </c:pt>
                <c:pt idx="7180" formatCode="General">
                  <c:v>205.23699999999999</c:v>
                </c:pt>
                <c:pt idx="7181" formatCode="General">
                  <c:v>205.23699999999999</c:v>
                </c:pt>
                <c:pt idx="7182" formatCode="General">
                  <c:v>205.23699999999999</c:v>
                </c:pt>
                <c:pt idx="7183" formatCode="General">
                  <c:v>205.23699999999999</c:v>
                </c:pt>
                <c:pt idx="7184" formatCode="General">
                  <c:v>205.23699999999999</c:v>
                </c:pt>
                <c:pt idx="7185" formatCode="General">
                  <c:v>205.23699999999999</c:v>
                </c:pt>
                <c:pt idx="7186" formatCode="General">
                  <c:v>205.23699999999999</c:v>
                </c:pt>
                <c:pt idx="7187" formatCode="General">
                  <c:v>205.23699999999999</c:v>
                </c:pt>
                <c:pt idx="7188" formatCode="General">
                  <c:v>205.23699999999999</c:v>
                </c:pt>
                <c:pt idx="7189" formatCode="General">
                  <c:v>205.23699999999999</c:v>
                </c:pt>
                <c:pt idx="7190" formatCode="General">
                  <c:v>205.23699999999999</c:v>
                </c:pt>
                <c:pt idx="7191" formatCode="General">
                  <c:v>205.23699999999999</c:v>
                </c:pt>
                <c:pt idx="7192" formatCode="General">
                  <c:v>205.23699999999999</c:v>
                </c:pt>
                <c:pt idx="7193" formatCode="General">
                  <c:v>205.23699999999999</c:v>
                </c:pt>
                <c:pt idx="7194" formatCode="General">
                  <c:v>205.23699999999999</c:v>
                </c:pt>
                <c:pt idx="7195" formatCode="General">
                  <c:v>205.23699999999999</c:v>
                </c:pt>
                <c:pt idx="7196" formatCode="General">
                  <c:v>205.23699999999999</c:v>
                </c:pt>
                <c:pt idx="7197" formatCode="General">
                  <c:v>205.23699999999999</c:v>
                </c:pt>
                <c:pt idx="7198" formatCode="General">
                  <c:v>205.23699999999999</c:v>
                </c:pt>
                <c:pt idx="7199" formatCode="General">
                  <c:v>205.23699999999999</c:v>
                </c:pt>
                <c:pt idx="7200" formatCode="General">
                  <c:v>205.23699999999999</c:v>
                </c:pt>
                <c:pt idx="7201" formatCode="General">
                  <c:v>205.23699999999999</c:v>
                </c:pt>
                <c:pt idx="7202" formatCode="General">
                  <c:v>205.23699999999999</c:v>
                </c:pt>
                <c:pt idx="7203" formatCode="General">
                  <c:v>205.23699999999999</c:v>
                </c:pt>
                <c:pt idx="7204" formatCode="General">
                  <c:v>205.23699999999999</c:v>
                </c:pt>
                <c:pt idx="7205" formatCode="General">
                  <c:v>205.23699999999999</c:v>
                </c:pt>
                <c:pt idx="7206" formatCode="General">
                  <c:v>205.23699999999999</c:v>
                </c:pt>
                <c:pt idx="7207" formatCode="General">
                  <c:v>205.23699999999999</c:v>
                </c:pt>
                <c:pt idx="7208" formatCode="General">
                  <c:v>205.23699999999999</c:v>
                </c:pt>
                <c:pt idx="7209" formatCode="General">
                  <c:v>205.23699999999999</c:v>
                </c:pt>
                <c:pt idx="7210" formatCode="General">
                  <c:v>205.23699999999999</c:v>
                </c:pt>
                <c:pt idx="7211" formatCode="General">
                  <c:v>205.23699999999999</c:v>
                </c:pt>
                <c:pt idx="7212" formatCode="General">
                  <c:v>205.23699999999999</c:v>
                </c:pt>
                <c:pt idx="7213" formatCode="General">
                  <c:v>205.23699999999999</c:v>
                </c:pt>
                <c:pt idx="7214" formatCode="General">
                  <c:v>205.23699999999999</c:v>
                </c:pt>
                <c:pt idx="7215" formatCode="General">
                  <c:v>205.23699999999999</c:v>
                </c:pt>
                <c:pt idx="7216" formatCode="General">
                  <c:v>205.23699999999999</c:v>
                </c:pt>
                <c:pt idx="7217" formatCode="General">
                  <c:v>205.23699999999999</c:v>
                </c:pt>
                <c:pt idx="7218" formatCode="General">
                  <c:v>205.23699999999999</c:v>
                </c:pt>
                <c:pt idx="7219" formatCode="General">
                  <c:v>205.23699999999999</c:v>
                </c:pt>
                <c:pt idx="7220" formatCode="General">
                  <c:v>205.23699999999999</c:v>
                </c:pt>
                <c:pt idx="7221" formatCode="General">
                  <c:v>205.23699999999999</c:v>
                </c:pt>
                <c:pt idx="7222" formatCode="General">
                  <c:v>205.23699999999999</c:v>
                </c:pt>
                <c:pt idx="7223" formatCode="General">
                  <c:v>205.23699999999999</c:v>
                </c:pt>
                <c:pt idx="7224" formatCode="General">
                  <c:v>205.23699999999999</c:v>
                </c:pt>
                <c:pt idx="7225" formatCode="General">
                  <c:v>205.23699999999999</c:v>
                </c:pt>
                <c:pt idx="7226" formatCode="General">
                  <c:v>205.23699999999999</c:v>
                </c:pt>
                <c:pt idx="7227" formatCode="General">
                  <c:v>205.23699999999999</c:v>
                </c:pt>
                <c:pt idx="7228" formatCode="General">
                  <c:v>205.23699999999999</c:v>
                </c:pt>
                <c:pt idx="7229" formatCode="General">
                  <c:v>205.23699999999999</c:v>
                </c:pt>
                <c:pt idx="7230" formatCode="General">
                  <c:v>205.23699999999999</c:v>
                </c:pt>
                <c:pt idx="7231" formatCode="General">
                  <c:v>205.23699999999999</c:v>
                </c:pt>
                <c:pt idx="7232" formatCode="General">
                  <c:v>205.23699999999999</c:v>
                </c:pt>
                <c:pt idx="7233" formatCode="General">
                  <c:v>205.23699999999999</c:v>
                </c:pt>
                <c:pt idx="7234" formatCode="General">
                  <c:v>205.23699999999999</c:v>
                </c:pt>
                <c:pt idx="7235" formatCode="General">
                  <c:v>205.23699999999999</c:v>
                </c:pt>
                <c:pt idx="7236" formatCode="General">
                  <c:v>205.23699999999999</c:v>
                </c:pt>
                <c:pt idx="7237" formatCode="General">
                  <c:v>205.23699999999999</c:v>
                </c:pt>
                <c:pt idx="7238" formatCode="General">
                  <c:v>205.23699999999999</c:v>
                </c:pt>
                <c:pt idx="7239" formatCode="General">
                  <c:v>205.23699999999999</c:v>
                </c:pt>
                <c:pt idx="7240" formatCode="General">
                  <c:v>205.23699999999999</c:v>
                </c:pt>
                <c:pt idx="7241" formatCode="General">
                  <c:v>205.23699999999999</c:v>
                </c:pt>
                <c:pt idx="7242" formatCode="General">
                  <c:v>205.23699999999999</c:v>
                </c:pt>
                <c:pt idx="7243" formatCode="General">
                  <c:v>205.23699999999999</c:v>
                </c:pt>
                <c:pt idx="7244" formatCode="General">
                  <c:v>205.23699999999999</c:v>
                </c:pt>
                <c:pt idx="7245" formatCode="General">
                  <c:v>205.23699999999999</c:v>
                </c:pt>
                <c:pt idx="7246" formatCode="General">
                  <c:v>205.23699999999999</c:v>
                </c:pt>
                <c:pt idx="7247" formatCode="General">
                  <c:v>205.23699999999999</c:v>
                </c:pt>
                <c:pt idx="7248" formatCode="General">
                  <c:v>205.23699999999999</c:v>
                </c:pt>
                <c:pt idx="7249" formatCode="General">
                  <c:v>205.23699999999999</c:v>
                </c:pt>
                <c:pt idx="7250" formatCode="General">
                  <c:v>205.23699999999999</c:v>
                </c:pt>
                <c:pt idx="7251" formatCode="General">
                  <c:v>205.23699999999999</c:v>
                </c:pt>
                <c:pt idx="7252" formatCode="General">
                  <c:v>205.23699999999999</c:v>
                </c:pt>
                <c:pt idx="7253" formatCode="General">
                  <c:v>205.23699999999999</c:v>
                </c:pt>
                <c:pt idx="7254" formatCode="General">
                  <c:v>205.23699999999999</c:v>
                </c:pt>
                <c:pt idx="7255" formatCode="General">
                  <c:v>205.23699999999999</c:v>
                </c:pt>
                <c:pt idx="7256" formatCode="General">
                  <c:v>205.23699999999999</c:v>
                </c:pt>
                <c:pt idx="7257" formatCode="General">
                  <c:v>205.23699999999999</c:v>
                </c:pt>
                <c:pt idx="7258" formatCode="General">
                  <c:v>205.23699999999999</c:v>
                </c:pt>
                <c:pt idx="7259" formatCode="General">
                  <c:v>205.23699999999999</c:v>
                </c:pt>
                <c:pt idx="7260" formatCode="General">
                  <c:v>205.23699999999999</c:v>
                </c:pt>
                <c:pt idx="7261" formatCode="General">
                  <c:v>205.23699999999999</c:v>
                </c:pt>
                <c:pt idx="7262" formatCode="General">
                  <c:v>205.23699999999999</c:v>
                </c:pt>
                <c:pt idx="7263" formatCode="General">
                  <c:v>205.23699999999999</c:v>
                </c:pt>
                <c:pt idx="7264" formatCode="General">
                  <c:v>205.23699999999999</c:v>
                </c:pt>
                <c:pt idx="7265" formatCode="General">
                  <c:v>205.23699999999999</c:v>
                </c:pt>
                <c:pt idx="7266" formatCode="General">
                  <c:v>205.23699999999999</c:v>
                </c:pt>
                <c:pt idx="7267" formatCode="General">
                  <c:v>205.23699999999999</c:v>
                </c:pt>
                <c:pt idx="7268" formatCode="General">
                  <c:v>205.23699999999999</c:v>
                </c:pt>
                <c:pt idx="7269" formatCode="General">
                  <c:v>205.23699999999999</c:v>
                </c:pt>
                <c:pt idx="7270" formatCode="General">
                  <c:v>205.23699999999999</c:v>
                </c:pt>
                <c:pt idx="7271" formatCode="General">
                  <c:v>205.23699999999999</c:v>
                </c:pt>
                <c:pt idx="7272" formatCode="General">
                  <c:v>205.21899999999999</c:v>
                </c:pt>
                <c:pt idx="7273" formatCode="General">
                  <c:v>204.95000000000002</c:v>
                </c:pt>
                <c:pt idx="7274" formatCode="General">
                  <c:v>204.57899999999998</c:v>
                </c:pt>
                <c:pt idx="7275" formatCode="General">
                  <c:v>204.26</c:v>
                </c:pt>
                <c:pt idx="7276" formatCode="General">
                  <c:v>203.90300000000002</c:v>
                </c:pt>
                <c:pt idx="7277" formatCode="General">
                  <c:v>203.446</c:v>
                </c:pt>
                <c:pt idx="7278" formatCode="General">
                  <c:v>203.1</c:v>
                </c:pt>
                <c:pt idx="7279" formatCode="General">
                  <c:v>202.78900000000002</c:v>
                </c:pt>
                <c:pt idx="7280" formatCode="General">
                  <c:v>202.44200000000001</c:v>
                </c:pt>
                <c:pt idx="7281" formatCode="General">
                  <c:v>202.13</c:v>
                </c:pt>
                <c:pt idx="7282" formatCode="General">
                  <c:v>201.685</c:v>
                </c:pt>
                <c:pt idx="7283" formatCode="General">
                  <c:v>201.36</c:v>
                </c:pt>
                <c:pt idx="7284" formatCode="General">
                  <c:v>201.06900000000002</c:v>
                </c:pt>
                <c:pt idx="7285" formatCode="General">
                  <c:v>200.80700000000002</c:v>
                </c:pt>
                <c:pt idx="7286" formatCode="General">
                  <c:v>200.505</c:v>
                </c:pt>
                <c:pt idx="7287" formatCode="General">
                  <c:v>200.20999999999998</c:v>
                </c:pt>
                <c:pt idx="7288" formatCode="General">
                  <c:v>199.934</c:v>
                </c:pt>
                <c:pt idx="7289" formatCode="General">
                  <c:v>199.59700000000001</c:v>
                </c:pt>
                <c:pt idx="7290" formatCode="General">
                  <c:v>199.28900000000002</c:v>
                </c:pt>
                <c:pt idx="7291" formatCode="General">
                  <c:v>198.953</c:v>
                </c:pt>
                <c:pt idx="7292" formatCode="General">
                  <c:v>198.69899999999998</c:v>
                </c:pt>
                <c:pt idx="7293" formatCode="General">
                  <c:v>198.226</c:v>
                </c:pt>
                <c:pt idx="7294" formatCode="General">
                  <c:v>197.916</c:v>
                </c:pt>
                <c:pt idx="7295" formatCode="General">
                  <c:v>197.62100000000001</c:v>
                </c:pt>
                <c:pt idx="7296" formatCode="General">
                  <c:v>197.27499999999998</c:v>
                </c:pt>
                <c:pt idx="7297" formatCode="General">
                  <c:v>196.92100000000002</c:v>
                </c:pt>
                <c:pt idx="7298" formatCode="General">
                  <c:v>196.572</c:v>
                </c:pt>
                <c:pt idx="7299" formatCode="General">
                  <c:v>196.24599999999998</c:v>
                </c:pt>
                <c:pt idx="7300" formatCode="General">
                  <c:v>195.971</c:v>
                </c:pt>
                <c:pt idx="7301" formatCode="General">
                  <c:v>195.63200000000001</c:v>
                </c:pt>
                <c:pt idx="7302" formatCode="General">
                  <c:v>195.25700000000001</c:v>
                </c:pt>
                <c:pt idx="7303" formatCode="General">
                  <c:v>194.98700000000002</c:v>
                </c:pt>
                <c:pt idx="7304" formatCode="General">
                  <c:v>194.655</c:v>
                </c:pt>
                <c:pt idx="7305" formatCode="General">
                  <c:v>194.36200000000002</c:v>
                </c:pt>
                <c:pt idx="7306" formatCode="General">
                  <c:v>194.06900000000002</c:v>
                </c:pt>
                <c:pt idx="7307" formatCode="General">
                  <c:v>193.83</c:v>
                </c:pt>
                <c:pt idx="7308" formatCode="General">
                  <c:v>193.553</c:v>
                </c:pt>
                <c:pt idx="7309" formatCode="General">
                  <c:v>193.19499999999999</c:v>
                </c:pt>
                <c:pt idx="7310" formatCode="General">
                  <c:v>192.798</c:v>
                </c:pt>
                <c:pt idx="7311" formatCode="General">
                  <c:v>192.53800000000001</c:v>
                </c:pt>
                <c:pt idx="7312" formatCode="General">
                  <c:v>192.21399999999997</c:v>
                </c:pt>
                <c:pt idx="7313" formatCode="General">
                  <c:v>191.88800000000003</c:v>
                </c:pt>
                <c:pt idx="7314" formatCode="General">
                  <c:v>191.47200000000001</c:v>
                </c:pt>
                <c:pt idx="7315" formatCode="General">
                  <c:v>191.15</c:v>
                </c:pt>
                <c:pt idx="7316" formatCode="General">
                  <c:v>190.75399999999999</c:v>
                </c:pt>
                <c:pt idx="7317" formatCode="General">
                  <c:v>190.49100000000001</c:v>
                </c:pt>
                <c:pt idx="7318" formatCode="General">
                  <c:v>190.15200000000002</c:v>
                </c:pt>
                <c:pt idx="7319" formatCode="General">
                  <c:v>189.82500000000002</c:v>
                </c:pt>
                <c:pt idx="7320" formatCode="General">
                  <c:v>189.41</c:v>
                </c:pt>
                <c:pt idx="7321" formatCode="General">
                  <c:v>189.00399999999999</c:v>
                </c:pt>
                <c:pt idx="7322" formatCode="General">
                  <c:v>188.595</c:v>
                </c:pt>
                <c:pt idx="7323" formatCode="General">
                  <c:v>188.20299999999997</c:v>
                </c:pt>
                <c:pt idx="7324" formatCode="General">
                  <c:v>187.78300000000002</c:v>
                </c:pt>
                <c:pt idx="7325" formatCode="General">
                  <c:v>187.49100000000001</c:v>
                </c:pt>
                <c:pt idx="7326" formatCode="General">
                  <c:v>187.10399999999998</c:v>
                </c:pt>
                <c:pt idx="7327" formatCode="General">
                  <c:v>186.732</c:v>
                </c:pt>
                <c:pt idx="7328" formatCode="General">
                  <c:v>186.45800000000003</c:v>
                </c:pt>
                <c:pt idx="7329" formatCode="General">
                  <c:v>186.03399999999999</c:v>
                </c:pt>
                <c:pt idx="7330" formatCode="General">
                  <c:v>185.63200000000001</c:v>
                </c:pt>
                <c:pt idx="7331" formatCode="General">
                  <c:v>185.35400000000001</c:v>
                </c:pt>
                <c:pt idx="7332" formatCode="General">
                  <c:v>184.90300000000002</c:v>
                </c:pt>
                <c:pt idx="7333" formatCode="General">
                  <c:v>184.642</c:v>
                </c:pt>
                <c:pt idx="7334" formatCode="General">
                  <c:v>184.316</c:v>
                </c:pt>
                <c:pt idx="7335" formatCode="General">
                  <c:v>183.97800000000001</c:v>
                </c:pt>
                <c:pt idx="7336" formatCode="General">
                  <c:v>183.61199999999999</c:v>
                </c:pt>
                <c:pt idx="7337" formatCode="General">
                  <c:v>183.3</c:v>
                </c:pt>
                <c:pt idx="7338" formatCode="General">
                  <c:v>183.03</c:v>
                </c:pt>
                <c:pt idx="7339" formatCode="General">
                  <c:v>182.70399999999998</c:v>
                </c:pt>
                <c:pt idx="7340" formatCode="General">
                  <c:v>182.36</c:v>
                </c:pt>
                <c:pt idx="7341" formatCode="General">
                  <c:v>181.98100000000002</c:v>
                </c:pt>
                <c:pt idx="7342" formatCode="General">
                  <c:v>181.63399999999999</c:v>
                </c:pt>
                <c:pt idx="7343" formatCode="General">
                  <c:v>181.30700000000002</c:v>
                </c:pt>
                <c:pt idx="7344" formatCode="General">
                  <c:v>181.00300000000001</c:v>
                </c:pt>
                <c:pt idx="7345" formatCode="General">
                  <c:v>180.66299999999998</c:v>
                </c:pt>
                <c:pt idx="7346" formatCode="General">
                  <c:v>180.25800000000001</c:v>
                </c:pt>
                <c:pt idx="7347" formatCode="General">
                  <c:v>179.88100000000003</c:v>
                </c:pt>
                <c:pt idx="7348" formatCode="General">
                  <c:v>179.511</c:v>
                </c:pt>
                <c:pt idx="7349" formatCode="General">
                  <c:v>179.23299999999998</c:v>
                </c:pt>
                <c:pt idx="7350" formatCode="General">
                  <c:v>178.85500000000002</c:v>
                </c:pt>
                <c:pt idx="7351" formatCode="General">
                  <c:v>178.55800000000002</c:v>
                </c:pt>
                <c:pt idx="7352" formatCode="General">
                  <c:v>178.316</c:v>
                </c:pt>
                <c:pt idx="7353" formatCode="General">
                  <c:v>177.90900000000002</c:v>
                </c:pt>
                <c:pt idx="7354" formatCode="General">
                  <c:v>177.477</c:v>
                </c:pt>
                <c:pt idx="7355" formatCode="General">
                  <c:v>177.15800000000002</c:v>
                </c:pt>
                <c:pt idx="7356" formatCode="General">
                  <c:v>176.17599999999999</c:v>
                </c:pt>
                <c:pt idx="7357" formatCode="General">
                  <c:v>175.98200000000003</c:v>
                </c:pt>
                <c:pt idx="7358" formatCode="General">
                  <c:v>175.761</c:v>
                </c:pt>
                <c:pt idx="7359" formatCode="General">
                  <c:v>175.22200000000001</c:v>
                </c:pt>
                <c:pt idx="7360" formatCode="General">
                  <c:v>174.88100000000003</c:v>
                </c:pt>
                <c:pt idx="7361" formatCode="General">
                  <c:v>174.24499999999998</c:v>
                </c:pt>
                <c:pt idx="7362" formatCode="General">
                  <c:v>173.81800000000001</c:v>
                </c:pt>
                <c:pt idx="7363" formatCode="General">
                  <c:v>173.453</c:v>
                </c:pt>
                <c:pt idx="7364" formatCode="General">
                  <c:v>173.08600000000001</c:v>
                </c:pt>
                <c:pt idx="7365" formatCode="General">
                  <c:v>172.78</c:v>
                </c:pt>
                <c:pt idx="7366" formatCode="General">
                  <c:v>172.375</c:v>
                </c:pt>
                <c:pt idx="7367" formatCode="General">
                  <c:v>172.04</c:v>
                </c:pt>
                <c:pt idx="7368" formatCode="General">
                  <c:v>171.61899999999997</c:v>
                </c:pt>
                <c:pt idx="7369" formatCode="General">
                  <c:v>171.28300000000002</c:v>
                </c:pt>
                <c:pt idx="7370" formatCode="General">
                  <c:v>170.93</c:v>
                </c:pt>
                <c:pt idx="7371" formatCode="General">
                  <c:v>170.57299999999998</c:v>
                </c:pt>
                <c:pt idx="7372" formatCode="General">
                  <c:v>170.30600000000001</c:v>
                </c:pt>
                <c:pt idx="7373" formatCode="General">
                  <c:v>169.88600000000002</c:v>
                </c:pt>
                <c:pt idx="7374" formatCode="General">
                  <c:v>169.477</c:v>
                </c:pt>
                <c:pt idx="7375" formatCode="General">
                  <c:v>169.12200000000001</c:v>
                </c:pt>
                <c:pt idx="7376" formatCode="General">
                  <c:v>168.791</c:v>
                </c:pt>
                <c:pt idx="7377" formatCode="General">
                  <c:v>168.554</c:v>
                </c:pt>
                <c:pt idx="7378" formatCode="General">
                  <c:v>168.185</c:v>
                </c:pt>
                <c:pt idx="7379" formatCode="General">
                  <c:v>167.77499999999998</c:v>
                </c:pt>
                <c:pt idx="7380" formatCode="General">
                  <c:v>167.46900000000002</c:v>
                </c:pt>
                <c:pt idx="7381" formatCode="General">
                  <c:v>167.19499999999999</c:v>
                </c:pt>
                <c:pt idx="7382" formatCode="General">
                  <c:v>166.84200000000001</c:v>
                </c:pt>
                <c:pt idx="7383" formatCode="General">
                  <c:v>166.44</c:v>
                </c:pt>
                <c:pt idx="7384" formatCode="General">
                  <c:v>166.02500000000001</c:v>
                </c:pt>
                <c:pt idx="7385" formatCode="General">
                  <c:v>165.61799999999999</c:v>
                </c:pt>
                <c:pt idx="7386" formatCode="General">
                  <c:v>165.23399999999998</c:v>
                </c:pt>
                <c:pt idx="7387" formatCode="General">
                  <c:v>165.02600000000001</c:v>
                </c:pt>
                <c:pt idx="7388" formatCode="General">
                  <c:v>164.77499999999998</c:v>
                </c:pt>
                <c:pt idx="7389" formatCode="General">
                  <c:v>164.495</c:v>
                </c:pt>
                <c:pt idx="7390" formatCode="General">
                  <c:v>164.1</c:v>
                </c:pt>
                <c:pt idx="7391" formatCode="General">
                  <c:v>163.74499999999998</c:v>
                </c:pt>
                <c:pt idx="7392" formatCode="General">
                  <c:v>163.40600000000001</c:v>
                </c:pt>
                <c:pt idx="7393" formatCode="General">
                  <c:v>163.13499999999999</c:v>
                </c:pt>
                <c:pt idx="7394" formatCode="General">
                  <c:v>162.792</c:v>
                </c:pt>
                <c:pt idx="7395" formatCode="General">
                  <c:v>162.40800000000002</c:v>
                </c:pt>
                <c:pt idx="7396" formatCode="General">
                  <c:v>162.084</c:v>
                </c:pt>
                <c:pt idx="7397" formatCode="General">
                  <c:v>161.791</c:v>
                </c:pt>
                <c:pt idx="7398" formatCode="General">
                  <c:v>161.39700000000002</c:v>
                </c:pt>
                <c:pt idx="7399" formatCode="General">
                  <c:v>161.07</c:v>
                </c:pt>
                <c:pt idx="7400" formatCode="General">
                  <c:v>160.726</c:v>
                </c:pt>
                <c:pt idx="7401" formatCode="General">
                  <c:v>160.45200000000003</c:v>
                </c:pt>
                <c:pt idx="7402" formatCode="General">
                  <c:v>158.75800000000001</c:v>
                </c:pt>
                <c:pt idx="7403" formatCode="General">
                  <c:v>158.49700000000001</c:v>
                </c:pt>
                <c:pt idx="7404" formatCode="General">
                  <c:v>158.227</c:v>
                </c:pt>
                <c:pt idx="7405" formatCode="General">
                  <c:v>157.77499999999998</c:v>
                </c:pt>
                <c:pt idx="7406" formatCode="General">
                  <c:v>157.46900000000002</c:v>
                </c:pt>
                <c:pt idx="7407" formatCode="General">
                  <c:v>157.23299999999998</c:v>
                </c:pt>
                <c:pt idx="7408" formatCode="General">
                  <c:v>156.87100000000001</c:v>
                </c:pt>
                <c:pt idx="7409" formatCode="General">
                  <c:v>156.584</c:v>
                </c:pt>
                <c:pt idx="7410" formatCode="General">
                  <c:v>156.286</c:v>
                </c:pt>
                <c:pt idx="7411" formatCode="General">
                  <c:v>155.929</c:v>
                </c:pt>
                <c:pt idx="7412" formatCode="General">
                  <c:v>155.595</c:v>
                </c:pt>
                <c:pt idx="7413" formatCode="General">
                  <c:v>154.11399999999998</c:v>
                </c:pt>
                <c:pt idx="7414" formatCode="General">
                  <c:v>153.81</c:v>
                </c:pt>
                <c:pt idx="7415" formatCode="General">
                  <c:v>153.483</c:v>
                </c:pt>
                <c:pt idx="7416" formatCode="General">
                  <c:v>153.17299999999997</c:v>
                </c:pt>
                <c:pt idx="7417" formatCode="General">
                  <c:v>151.46300000000002</c:v>
                </c:pt>
                <c:pt idx="7418" formatCode="General">
                  <c:v>151.19899999999998</c:v>
                </c:pt>
                <c:pt idx="7419" formatCode="General">
                  <c:v>150.893</c:v>
                </c:pt>
                <c:pt idx="7420" formatCode="General">
                  <c:v>150.56900000000002</c:v>
                </c:pt>
                <c:pt idx="7421" formatCode="General">
                  <c:v>150.316</c:v>
                </c:pt>
                <c:pt idx="7422" formatCode="General">
                  <c:v>149.93300000000002</c:v>
                </c:pt>
                <c:pt idx="7423" formatCode="General">
                  <c:v>149.60999999999999</c:v>
                </c:pt>
                <c:pt idx="7424" formatCode="General">
                  <c:v>149.34800000000001</c:v>
                </c:pt>
                <c:pt idx="7425" formatCode="General">
                  <c:v>148.447</c:v>
                </c:pt>
                <c:pt idx="7426" formatCode="General">
                  <c:v>148.059</c:v>
                </c:pt>
                <c:pt idx="7427" formatCode="General">
                  <c:v>147.61699999999999</c:v>
                </c:pt>
                <c:pt idx="7428" formatCode="General">
                  <c:v>147.23399999999998</c:v>
                </c:pt>
                <c:pt idx="7429" formatCode="General">
                  <c:v>146.94399999999999</c:v>
                </c:pt>
                <c:pt idx="7430" formatCode="General">
                  <c:v>146.65</c:v>
                </c:pt>
                <c:pt idx="7431" formatCode="General">
                  <c:v>146.375</c:v>
                </c:pt>
                <c:pt idx="7432" formatCode="General">
                  <c:v>146.11199999999999</c:v>
                </c:pt>
                <c:pt idx="7433" formatCode="General">
                  <c:v>145.786</c:v>
                </c:pt>
                <c:pt idx="7434" formatCode="General">
                  <c:v>145.477</c:v>
                </c:pt>
                <c:pt idx="7435" formatCode="General">
                  <c:v>145.22999999999999</c:v>
                </c:pt>
                <c:pt idx="7436" formatCode="General">
                  <c:v>144.85700000000003</c:v>
                </c:pt>
                <c:pt idx="7437" formatCode="General">
                  <c:v>144.423</c:v>
                </c:pt>
                <c:pt idx="7438" formatCode="General">
                  <c:v>144.03100000000001</c:v>
                </c:pt>
                <c:pt idx="7439" formatCode="General">
                  <c:v>143.726</c:v>
                </c:pt>
                <c:pt idx="7440" formatCode="General">
                  <c:v>143.49700000000001</c:v>
                </c:pt>
                <c:pt idx="7441" formatCode="General">
                  <c:v>143.20999999999998</c:v>
                </c:pt>
                <c:pt idx="7442" formatCode="General">
                  <c:v>142.875</c:v>
                </c:pt>
                <c:pt idx="7443" formatCode="General">
                  <c:v>142.55500000000001</c:v>
                </c:pt>
                <c:pt idx="7444" formatCode="General">
                  <c:v>142.24599999999998</c:v>
                </c:pt>
                <c:pt idx="7445" formatCode="General">
                  <c:v>141.91</c:v>
                </c:pt>
                <c:pt idx="7446" formatCode="General">
                  <c:v>141.65200000000002</c:v>
                </c:pt>
                <c:pt idx="7447" formatCode="General">
                  <c:v>141.25800000000001</c:v>
                </c:pt>
                <c:pt idx="7448" formatCode="General">
                  <c:v>140.98400000000001</c:v>
                </c:pt>
                <c:pt idx="7449" formatCode="General">
                  <c:v>139.46</c:v>
                </c:pt>
                <c:pt idx="7450" formatCode="General">
                  <c:v>139.13499999999999</c:v>
                </c:pt>
                <c:pt idx="7451" formatCode="General">
                  <c:v>138.84</c:v>
                </c:pt>
                <c:pt idx="7452" formatCode="General">
                  <c:v>138.28300000000002</c:v>
                </c:pt>
                <c:pt idx="7453" formatCode="General">
                  <c:v>138.047</c:v>
                </c:pt>
                <c:pt idx="7454" formatCode="General">
                  <c:v>137.798</c:v>
                </c:pt>
                <c:pt idx="7455" formatCode="General">
                  <c:v>137.52700000000002</c:v>
                </c:pt>
                <c:pt idx="7456" formatCode="General">
                  <c:v>137.29399999999998</c:v>
                </c:pt>
                <c:pt idx="7457" formatCode="General">
                  <c:v>136.97800000000001</c:v>
                </c:pt>
                <c:pt idx="7458" formatCode="General">
                  <c:v>136.57899999999998</c:v>
                </c:pt>
                <c:pt idx="7459" formatCode="General">
                  <c:v>136.24499999999998</c:v>
                </c:pt>
                <c:pt idx="7460" formatCode="General">
                  <c:v>135.92700000000002</c:v>
                </c:pt>
                <c:pt idx="7461" formatCode="General">
                  <c:v>135.559</c:v>
                </c:pt>
                <c:pt idx="7462" formatCode="General">
                  <c:v>135.096</c:v>
                </c:pt>
                <c:pt idx="7463" formatCode="General">
                  <c:v>134.816</c:v>
                </c:pt>
                <c:pt idx="7464" formatCode="General">
                  <c:v>134.61299999999997</c:v>
                </c:pt>
                <c:pt idx="7465" formatCode="General">
                  <c:v>134.33000000000001</c:v>
                </c:pt>
                <c:pt idx="7466" formatCode="General">
                  <c:v>133.876</c:v>
                </c:pt>
                <c:pt idx="7467" formatCode="General">
                  <c:v>133.48600000000002</c:v>
                </c:pt>
                <c:pt idx="7468" formatCode="General">
                  <c:v>133.11299999999997</c:v>
                </c:pt>
                <c:pt idx="7469" formatCode="General">
                  <c:v>133.11299999999997</c:v>
                </c:pt>
                <c:pt idx="7470" formatCode="General">
                  <c:v>133.11299999999997</c:v>
                </c:pt>
                <c:pt idx="7471" formatCode="General">
                  <c:v>133.11299999999997</c:v>
                </c:pt>
                <c:pt idx="7472" formatCode="General">
                  <c:v>133.11299999999997</c:v>
                </c:pt>
                <c:pt idx="7473" formatCode="General">
                  <c:v>133.11299999999997</c:v>
                </c:pt>
                <c:pt idx="7474" formatCode="General">
                  <c:v>133.11299999999997</c:v>
                </c:pt>
                <c:pt idx="7475" formatCode="General">
                  <c:v>133.11299999999997</c:v>
                </c:pt>
                <c:pt idx="7476" formatCode="General">
                  <c:v>133.11299999999997</c:v>
                </c:pt>
                <c:pt idx="7477" formatCode="General">
                  <c:v>133.11299999999997</c:v>
                </c:pt>
                <c:pt idx="7478" formatCode="General">
                  <c:v>133.11299999999997</c:v>
                </c:pt>
                <c:pt idx="7479" formatCode="General">
                  <c:v>133.11299999999997</c:v>
                </c:pt>
                <c:pt idx="7480" formatCode="General">
                  <c:v>133.11299999999997</c:v>
                </c:pt>
                <c:pt idx="7481" formatCode="General">
                  <c:v>133.11299999999997</c:v>
                </c:pt>
                <c:pt idx="7482" formatCode="General">
                  <c:v>133.11299999999997</c:v>
                </c:pt>
                <c:pt idx="7483" formatCode="General">
                  <c:v>133.11299999999997</c:v>
                </c:pt>
                <c:pt idx="7484" formatCode="General">
                  <c:v>133.11299999999997</c:v>
                </c:pt>
                <c:pt idx="7485" formatCode="General">
                  <c:v>133.11299999999997</c:v>
                </c:pt>
                <c:pt idx="7486" formatCode="General">
                  <c:v>133.11299999999997</c:v>
                </c:pt>
                <c:pt idx="7487" formatCode="General">
                  <c:v>133.11299999999997</c:v>
                </c:pt>
                <c:pt idx="7488" formatCode="General">
                  <c:v>133.11299999999997</c:v>
                </c:pt>
                <c:pt idx="7489" formatCode="General">
                  <c:v>133.11299999999997</c:v>
                </c:pt>
                <c:pt idx="7490" formatCode="General">
                  <c:v>133.11299999999997</c:v>
                </c:pt>
                <c:pt idx="7491" formatCode="General">
                  <c:v>133.11299999999997</c:v>
                </c:pt>
                <c:pt idx="7492" formatCode="General">
                  <c:v>133.11299999999997</c:v>
                </c:pt>
                <c:pt idx="7493" formatCode="General">
                  <c:v>133.11299999999997</c:v>
                </c:pt>
                <c:pt idx="7494" formatCode="General">
                  <c:v>133.11299999999997</c:v>
                </c:pt>
                <c:pt idx="7495" formatCode="General">
                  <c:v>133.11299999999997</c:v>
                </c:pt>
                <c:pt idx="7496" formatCode="General">
                  <c:v>133.11299999999997</c:v>
                </c:pt>
                <c:pt idx="7497" formatCode="General">
                  <c:v>133.11299999999997</c:v>
                </c:pt>
                <c:pt idx="7498" formatCode="General">
                  <c:v>133.11299999999997</c:v>
                </c:pt>
                <c:pt idx="7499" formatCode="General">
                  <c:v>133.11299999999997</c:v>
                </c:pt>
                <c:pt idx="7500" formatCode="General">
                  <c:v>133.11299999999997</c:v>
                </c:pt>
                <c:pt idx="7501" formatCode="General">
                  <c:v>133.11299999999997</c:v>
                </c:pt>
                <c:pt idx="7502" formatCode="General">
                  <c:v>133.11299999999997</c:v>
                </c:pt>
                <c:pt idx="7503" formatCode="General">
                  <c:v>133.11299999999997</c:v>
                </c:pt>
                <c:pt idx="7504" formatCode="General">
                  <c:v>133.11299999999997</c:v>
                </c:pt>
                <c:pt idx="7505" formatCode="General">
                  <c:v>133.11299999999997</c:v>
                </c:pt>
                <c:pt idx="7506" formatCode="General">
                  <c:v>133.11299999999997</c:v>
                </c:pt>
                <c:pt idx="7507" formatCode="General">
                  <c:v>133.11299999999997</c:v>
                </c:pt>
                <c:pt idx="7508" formatCode="General">
                  <c:v>133.11299999999997</c:v>
                </c:pt>
                <c:pt idx="7509" formatCode="General">
                  <c:v>133.11299999999997</c:v>
                </c:pt>
                <c:pt idx="7510" formatCode="General">
                  <c:v>133.11299999999997</c:v>
                </c:pt>
                <c:pt idx="7511" formatCode="General">
                  <c:v>133.11299999999997</c:v>
                </c:pt>
                <c:pt idx="7512" formatCode="General">
                  <c:v>133.11299999999997</c:v>
                </c:pt>
                <c:pt idx="7513" formatCode="General">
                  <c:v>133.11299999999997</c:v>
                </c:pt>
                <c:pt idx="7514" formatCode="General">
                  <c:v>133.11299999999997</c:v>
                </c:pt>
                <c:pt idx="7515" formatCode="General">
                  <c:v>133.11299999999997</c:v>
                </c:pt>
                <c:pt idx="7516" formatCode="General">
                  <c:v>133.11299999999997</c:v>
                </c:pt>
                <c:pt idx="7517" formatCode="General">
                  <c:v>133.11299999999997</c:v>
                </c:pt>
                <c:pt idx="7518" formatCode="General">
                  <c:v>133.11299999999997</c:v>
                </c:pt>
                <c:pt idx="7519" formatCode="General">
                  <c:v>133.11299999999997</c:v>
                </c:pt>
                <c:pt idx="7520" formatCode="General">
                  <c:v>133.11299999999997</c:v>
                </c:pt>
                <c:pt idx="7521" formatCode="General">
                  <c:v>133.11299999999997</c:v>
                </c:pt>
                <c:pt idx="7522" formatCode="General">
                  <c:v>133.11299999999997</c:v>
                </c:pt>
                <c:pt idx="7523" formatCode="General">
                  <c:v>133.11299999999997</c:v>
                </c:pt>
                <c:pt idx="7524" formatCode="General">
                  <c:v>133.11299999999997</c:v>
                </c:pt>
                <c:pt idx="7525" formatCode="General">
                  <c:v>133.11299999999997</c:v>
                </c:pt>
                <c:pt idx="7526" formatCode="General">
                  <c:v>133.11299999999997</c:v>
                </c:pt>
                <c:pt idx="7527" formatCode="General">
                  <c:v>133.11299999999997</c:v>
                </c:pt>
                <c:pt idx="7528" formatCode="General">
                  <c:v>133.11299999999997</c:v>
                </c:pt>
                <c:pt idx="7529" formatCode="General">
                  <c:v>133.11299999999997</c:v>
                </c:pt>
                <c:pt idx="7530" formatCode="General">
                  <c:v>133.11299999999997</c:v>
                </c:pt>
                <c:pt idx="7531" formatCode="General">
                  <c:v>133.11299999999997</c:v>
                </c:pt>
                <c:pt idx="7532" formatCode="General">
                  <c:v>133.11299999999997</c:v>
                </c:pt>
                <c:pt idx="7533" formatCode="General">
                  <c:v>133.11299999999997</c:v>
                </c:pt>
                <c:pt idx="7534" formatCode="General">
                  <c:v>133.11299999999997</c:v>
                </c:pt>
                <c:pt idx="7535" formatCode="General">
                  <c:v>133.11299999999997</c:v>
                </c:pt>
                <c:pt idx="7536" formatCode="General">
                  <c:v>133.11299999999997</c:v>
                </c:pt>
                <c:pt idx="7537" formatCode="General">
                  <c:v>133.11299999999997</c:v>
                </c:pt>
                <c:pt idx="7538" formatCode="General">
                  <c:v>133.11299999999997</c:v>
                </c:pt>
                <c:pt idx="7539" formatCode="General">
                  <c:v>133.11299999999997</c:v>
                </c:pt>
                <c:pt idx="7540" formatCode="General">
                  <c:v>133.11299999999997</c:v>
                </c:pt>
                <c:pt idx="7541" formatCode="General">
                  <c:v>133.11299999999997</c:v>
                </c:pt>
                <c:pt idx="7542" formatCode="General">
                  <c:v>133.11299999999997</c:v>
                </c:pt>
                <c:pt idx="7543" formatCode="General">
                  <c:v>133.11299999999997</c:v>
                </c:pt>
                <c:pt idx="7544" formatCode="General">
                  <c:v>133.11299999999997</c:v>
                </c:pt>
                <c:pt idx="7545" formatCode="General">
                  <c:v>133.11299999999997</c:v>
                </c:pt>
                <c:pt idx="7546" formatCode="General">
                  <c:v>133.11299999999997</c:v>
                </c:pt>
                <c:pt idx="7547" formatCode="General">
                  <c:v>133.11299999999997</c:v>
                </c:pt>
                <c:pt idx="7548" formatCode="General">
                  <c:v>133.11299999999997</c:v>
                </c:pt>
                <c:pt idx="7549" formatCode="General">
                  <c:v>133.11299999999997</c:v>
                </c:pt>
                <c:pt idx="7550" formatCode="General">
                  <c:v>133.11299999999997</c:v>
                </c:pt>
                <c:pt idx="7551" formatCode="General">
                  <c:v>133.11299999999997</c:v>
                </c:pt>
                <c:pt idx="7552" formatCode="General">
                  <c:v>133.11299999999997</c:v>
                </c:pt>
                <c:pt idx="7553" formatCode="General">
                  <c:v>133.11299999999997</c:v>
                </c:pt>
                <c:pt idx="7554" formatCode="General">
                  <c:v>133.11299999999997</c:v>
                </c:pt>
                <c:pt idx="7555" formatCode="General">
                  <c:v>133.11299999999997</c:v>
                </c:pt>
                <c:pt idx="7556" formatCode="General">
                  <c:v>133.11299999999997</c:v>
                </c:pt>
                <c:pt idx="7557" formatCode="General">
                  <c:v>133.11299999999997</c:v>
                </c:pt>
                <c:pt idx="7558" formatCode="General">
                  <c:v>133.11299999999997</c:v>
                </c:pt>
                <c:pt idx="7559" formatCode="General">
                  <c:v>133.11299999999997</c:v>
                </c:pt>
                <c:pt idx="7560" formatCode="General">
                  <c:v>133.11299999999997</c:v>
                </c:pt>
                <c:pt idx="7561" formatCode="General">
                  <c:v>133.11299999999997</c:v>
                </c:pt>
                <c:pt idx="7562" formatCode="General">
                  <c:v>133.11299999999997</c:v>
                </c:pt>
                <c:pt idx="7563" formatCode="General">
                  <c:v>133.11299999999997</c:v>
                </c:pt>
                <c:pt idx="7564" formatCode="General">
                  <c:v>133.11299999999997</c:v>
                </c:pt>
                <c:pt idx="7565" formatCode="General">
                  <c:v>133.11299999999997</c:v>
                </c:pt>
                <c:pt idx="7566" formatCode="General">
                  <c:v>133.11299999999997</c:v>
                </c:pt>
                <c:pt idx="7567" formatCode="General">
                  <c:v>133.11299999999997</c:v>
                </c:pt>
                <c:pt idx="7568" formatCode="General">
                  <c:v>133.11299999999997</c:v>
                </c:pt>
                <c:pt idx="7569" formatCode="General">
                  <c:v>133.11299999999997</c:v>
                </c:pt>
                <c:pt idx="7570" formatCode="General">
                  <c:v>133.11299999999997</c:v>
                </c:pt>
                <c:pt idx="7571" formatCode="General">
                  <c:v>133.11299999999997</c:v>
                </c:pt>
                <c:pt idx="7572" formatCode="General">
                  <c:v>133.11299999999997</c:v>
                </c:pt>
                <c:pt idx="7573" formatCode="General">
                  <c:v>133.11299999999997</c:v>
                </c:pt>
                <c:pt idx="7574" formatCode="General">
                  <c:v>133.11299999999997</c:v>
                </c:pt>
                <c:pt idx="7575" formatCode="General">
                  <c:v>133.11299999999997</c:v>
                </c:pt>
                <c:pt idx="7576" formatCode="General">
                  <c:v>133.11299999999997</c:v>
                </c:pt>
                <c:pt idx="7577" formatCode="General">
                  <c:v>133.11299999999997</c:v>
                </c:pt>
                <c:pt idx="7578" formatCode="General">
                  <c:v>133.11299999999997</c:v>
                </c:pt>
                <c:pt idx="7579" formatCode="General">
                  <c:v>133.11299999999997</c:v>
                </c:pt>
                <c:pt idx="7580" formatCode="General">
                  <c:v>133.11299999999997</c:v>
                </c:pt>
                <c:pt idx="7581" formatCode="General">
                  <c:v>133.11299999999997</c:v>
                </c:pt>
                <c:pt idx="7582" formatCode="General">
                  <c:v>133.11299999999997</c:v>
                </c:pt>
                <c:pt idx="7583" formatCode="General">
                  <c:v>133.11299999999997</c:v>
                </c:pt>
                <c:pt idx="7584" formatCode="General">
                  <c:v>133.11299999999997</c:v>
                </c:pt>
                <c:pt idx="7585" formatCode="General">
                  <c:v>133.11299999999997</c:v>
                </c:pt>
                <c:pt idx="7586" formatCode="General">
                  <c:v>133.11299999999997</c:v>
                </c:pt>
                <c:pt idx="7587" formatCode="General">
                  <c:v>133.11299999999997</c:v>
                </c:pt>
                <c:pt idx="7588" formatCode="General">
                  <c:v>133.11299999999997</c:v>
                </c:pt>
                <c:pt idx="7589" formatCode="General">
                  <c:v>133.11299999999997</c:v>
                </c:pt>
                <c:pt idx="7590" formatCode="General">
                  <c:v>133.11299999999997</c:v>
                </c:pt>
                <c:pt idx="7591" formatCode="General">
                  <c:v>133.11299999999997</c:v>
                </c:pt>
                <c:pt idx="7592" formatCode="General">
                  <c:v>133.11299999999997</c:v>
                </c:pt>
                <c:pt idx="7593" formatCode="General">
                  <c:v>133.11299999999997</c:v>
                </c:pt>
                <c:pt idx="7594" formatCode="General">
                  <c:v>133.11299999999997</c:v>
                </c:pt>
                <c:pt idx="7595" formatCode="General">
                  <c:v>133.11299999999997</c:v>
                </c:pt>
                <c:pt idx="7596" formatCode="General">
                  <c:v>133.11299999999997</c:v>
                </c:pt>
                <c:pt idx="7597" formatCode="General">
                  <c:v>133.11299999999997</c:v>
                </c:pt>
                <c:pt idx="7598" formatCode="General">
                  <c:v>133.11299999999997</c:v>
                </c:pt>
                <c:pt idx="7599" formatCode="General">
                  <c:v>133.11299999999997</c:v>
                </c:pt>
                <c:pt idx="7600" formatCode="General">
                  <c:v>133.11299999999997</c:v>
                </c:pt>
                <c:pt idx="7601" formatCode="General">
                  <c:v>133.11299999999997</c:v>
                </c:pt>
                <c:pt idx="7602" formatCode="General">
                  <c:v>133.11299999999997</c:v>
                </c:pt>
                <c:pt idx="7603" formatCode="General">
                  <c:v>133.11299999999997</c:v>
                </c:pt>
                <c:pt idx="7604" formatCode="General">
                  <c:v>133.11299999999997</c:v>
                </c:pt>
                <c:pt idx="7605" formatCode="General">
                  <c:v>133.11299999999997</c:v>
                </c:pt>
                <c:pt idx="7606" formatCode="General">
                  <c:v>133.11299999999997</c:v>
                </c:pt>
                <c:pt idx="7607" formatCode="General">
                  <c:v>133.11299999999997</c:v>
                </c:pt>
                <c:pt idx="7608" formatCode="General">
                  <c:v>133.11299999999997</c:v>
                </c:pt>
                <c:pt idx="7609" formatCode="General">
                  <c:v>133.11299999999997</c:v>
                </c:pt>
                <c:pt idx="7610" formatCode="General">
                  <c:v>133.11299999999997</c:v>
                </c:pt>
                <c:pt idx="7611" formatCode="General">
                  <c:v>133.11299999999997</c:v>
                </c:pt>
                <c:pt idx="7612" formatCode="General">
                  <c:v>133.11299999999997</c:v>
                </c:pt>
                <c:pt idx="7613" formatCode="General">
                  <c:v>133.11299999999997</c:v>
                </c:pt>
                <c:pt idx="7614" formatCode="General">
                  <c:v>133.11299999999997</c:v>
                </c:pt>
                <c:pt idx="7615" formatCode="General">
                  <c:v>133.11299999999997</c:v>
                </c:pt>
                <c:pt idx="7616" formatCode="General">
                  <c:v>133.11299999999997</c:v>
                </c:pt>
                <c:pt idx="7617" formatCode="General">
                  <c:v>133.11299999999997</c:v>
                </c:pt>
                <c:pt idx="7618" formatCode="General">
                  <c:v>133.11299999999997</c:v>
                </c:pt>
                <c:pt idx="7619" formatCode="General">
                  <c:v>133.11299999999997</c:v>
                </c:pt>
                <c:pt idx="7620" formatCode="General">
                  <c:v>133.11299999999997</c:v>
                </c:pt>
                <c:pt idx="7621" formatCode="General">
                  <c:v>133.11299999999997</c:v>
                </c:pt>
                <c:pt idx="7622" formatCode="General">
                  <c:v>133.11299999999997</c:v>
                </c:pt>
                <c:pt idx="7623" formatCode="General">
                  <c:v>133.11299999999997</c:v>
                </c:pt>
                <c:pt idx="7624" formatCode="General">
                  <c:v>133.11299999999997</c:v>
                </c:pt>
                <c:pt idx="7625" formatCode="General">
                  <c:v>133.11299999999997</c:v>
                </c:pt>
                <c:pt idx="7626" formatCode="General">
                  <c:v>133.11299999999997</c:v>
                </c:pt>
                <c:pt idx="7627" formatCode="General">
                  <c:v>133.11299999999997</c:v>
                </c:pt>
                <c:pt idx="7628" formatCode="General">
                  <c:v>133.11299999999997</c:v>
                </c:pt>
                <c:pt idx="7629" formatCode="General">
                  <c:v>133.11299999999997</c:v>
                </c:pt>
                <c:pt idx="7630" formatCode="General">
                  <c:v>133.11299999999997</c:v>
                </c:pt>
                <c:pt idx="7631" formatCode="General">
                  <c:v>133.11299999999997</c:v>
                </c:pt>
                <c:pt idx="7632" formatCode="General">
                  <c:v>133.11299999999997</c:v>
                </c:pt>
                <c:pt idx="7633" formatCode="General">
                  <c:v>133.11299999999997</c:v>
                </c:pt>
                <c:pt idx="7634" formatCode="General">
                  <c:v>133.11299999999997</c:v>
                </c:pt>
                <c:pt idx="7635" formatCode="General">
                  <c:v>133.11299999999997</c:v>
                </c:pt>
                <c:pt idx="7636" formatCode="General">
                  <c:v>133.11299999999997</c:v>
                </c:pt>
                <c:pt idx="7637" formatCode="General">
                  <c:v>133.11299999999997</c:v>
                </c:pt>
                <c:pt idx="7638" formatCode="General">
                  <c:v>133.11299999999997</c:v>
                </c:pt>
                <c:pt idx="7639" formatCode="General">
                  <c:v>133.11299999999997</c:v>
                </c:pt>
                <c:pt idx="7640" formatCode="General">
                  <c:v>133.11299999999997</c:v>
                </c:pt>
                <c:pt idx="7641" formatCode="General">
                  <c:v>133.11299999999997</c:v>
                </c:pt>
                <c:pt idx="7642" formatCode="General">
                  <c:v>133.11299999999997</c:v>
                </c:pt>
                <c:pt idx="7643" formatCode="General">
                  <c:v>133.11299999999997</c:v>
                </c:pt>
                <c:pt idx="7644" formatCode="General">
                  <c:v>133.11299999999997</c:v>
                </c:pt>
                <c:pt idx="7645" formatCode="General">
                  <c:v>133.11299999999997</c:v>
                </c:pt>
                <c:pt idx="7646" formatCode="General">
                  <c:v>133.11299999999997</c:v>
                </c:pt>
                <c:pt idx="7647" formatCode="General">
                  <c:v>133.11299999999997</c:v>
                </c:pt>
                <c:pt idx="7648" formatCode="General">
                  <c:v>133.11299999999997</c:v>
                </c:pt>
                <c:pt idx="7649" formatCode="General">
                  <c:v>133.11299999999997</c:v>
                </c:pt>
                <c:pt idx="7650" formatCode="General">
                  <c:v>133.11299999999997</c:v>
                </c:pt>
                <c:pt idx="7651" formatCode="General">
                  <c:v>133.11299999999997</c:v>
                </c:pt>
                <c:pt idx="7652" formatCode="General">
                  <c:v>133.11299999999997</c:v>
                </c:pt>
                <c:pt idx="7653" formatCode="General">
                  <c:v>133.11299999999997</c:v>
                </c:pt>
                <c:pt idx="7654" formatCode="General">
                  <c:v>133.11299999999997</c:v>
                </c:pt>
                <c:pt idx="7655" formatCode="General">
                  <c:v>133.11299999999997</c:v>
                </c:pt>
                <c:pt idx="7656" formatCode="General">
                  <c:v>133.11299999999997</c:v>
                </c:pt>
                <c:pt idx="7657" formatCode="General">
                  <c:v>133.11299999999997</c:v>
                </c:pt>
                <c:pt idx="7658" formatCode="General">
                  <c:v>133.11299999999997</c:v>
                </c:pt>
                <c:pt idx="7659" formatCode="General">
                  <c:v>133.11299999999997</c:v>
                </c:pt>
                <c:pt idx="7660" formatCode="General">
                  <c:v>133.11299999999997</c:v>
                </c:pt>
                <c:pt idx="7661" formatCode="General">
                  <c:v>133.11299999999997</c:v>
                </c:pt>
                <c:pt idx="7662" formatCode="General">
                  <c:v>133.11299999999997</c:v>
                </c:pt>
                <c:pt idx="7663" formatCode="General">
                  <c:v>133.11299999999997</c:v>
                </c:pt>
                <c:pt idx="7664" formatCode="General">
                  <c:v>133.11299999999997</c:v>
                </c:pt>
                <c:pt idx="7665" formatCode="General">
                  <c:v>133.095</c:v>
                </c:pt>
                <c:pt idx="7666" formatCode="General">
                  <c:v>132.91200000000001</c:v>
                </c:pt>
                <c:pt idx="7667" formatCode="General">
                  <c:v>132.68800000000002</c:v>
                </c:pt>
                <c:pt idx="7668" formatCode="General">
                  <c:v>132.53300000000002</c:v>
                </c:pt>
                <c:pt idx="7669" formatCode="General">
                  <c:v>132.29899999999998</c:v>
                </c:pt>
                <c:pt idx="7670" formatCode="General">
                  <c:v>132.02200000000002</c:v>
                </c:pt>
                <c:pt idx="7671" formatCode="General">
                  <c:v>131.785</c:v>
                </c:pt>
                <c:pt idx="7672" formatCode="General">
                  <c:v>131.596</c:v>
                </c:pt>
                <c:pt idx="7673" formatCode="General">
                  <c:v>131.39100000000002</c:v>
                </c:pt>
                <c:pt idx="7674" formatCode="General">
                  <c:v>131.17899999999997</c:v>
                </c:pt>
                <c:pt idx="7675" formatCode="General">
                  <c:v>130.91899999999998</c:v>
                </c:pt>
                <c:pt idx="7676" formatCode="General">
                  <c:v>130.76999999999998</c:v>
                </c:pt>
                <c:pt idx="7677" formatCode="General">
                  <c:v>130.61699999999999</c:v>
                </c:pt>
                <c:pt idx="7678" formatCode="General">
                  <c:v>130.45200000000003</c:v>
                </c:pt>
                <c:pt idx="7679" formatCode="General">
                  <c:v>130.292</c:v>
                </c:pt>
                <c:pt idx="7680" formatCode="General">
                  <c:v>130.08500000000001</c:v>
                </c:pt>
                <c:pt idx="7681" formatCode="General">
                  <c:v>129.89800000000002</c:v>
                </c:pt>
                <c:pt idx="7682" formatCode="General">
                  <c:v>129.685</c:v>
                </c:pt>
                <c:pt idx="7683" formatCode="General">
                  <c:v>129.46900000000002</c:v>
                </c:pt>
                <c:pt idx="7684" formatCode="General">
                  <c:v>129.22</c:v>
                </c:pt>
                <c:pt idx="7685" formatCode="General">
                  <c:v>129.01</c:v>
                </c:pt>
                <c:pt idx="7686" formatCode="General">
                  <c:v>128.72200000000001</c:v>
                </c:pt>
                <c:pt idx="7687" formatCode="General">
                  <c:v>128.47999999999999</c:v>
                </c:pt>
                <c:pt idx="7688" formatCode="General">
                  <c:v>128.292</c:v>
                </c:pt>
                <c:pt idx="7689" formatCode="General">
                  <c:v>128.09100000000001</c:v>
                </c:pt>
                <c:pt idx="7690" formatCode="General">
                  <c:v>127.90900000000002</c:v>
                </c:pt>
                <c:pt idx="7691" formatCode="General">
                  <c:v>127.736</c:v>
                </c:pt>
                <c:pt idx="7692" formatCode="General">
                  <c:v>127.532</c:v>
                </c:pt>
                <c:pt idx="7693" formatCode="General">
                  <c:v>127.363</c:v>
                </c:pt>
                <c:pt idx="7694" formatCode="General">
                  <c:v>127.17700000000001</c:v>
                </c:pt>
                <c:pt idx="7695" formatCode="General">
                  <c:v>126.992</c:v>
                </c:pt>
                <c:pt idx="7696" formatCode="General">
                  <c:v>126.84</c:v>
                </c:pt>
                <c:pt idx="7697" formatCode="General">
                  <c:v>126.68199999999999</c:v>
                </c:pt>
                <c:pt idx="7698" formatCode="General">
                  <c:v>126.44900000000001</c:v>
                </c:pt>
                <c:pt idx="7699" formatCode="General">
                  <c:v>126.286</c:v>
                </c:pt>
                <c:pt idx="7700" formatCode="General">
                  <c:v>126.1</c:v>
                </c:pt>
                <c:pt idx="7701" formatCode="General">
                  <c:v>125.84399999999999</c:v>
                </c:pt>
                <c:pt idx="7702" formatCode="General">
                  <c:v>125.64100000000002</c:v>
                </c:pt>
                <c:pt idx="7703" formatCode="General">
                  <c:v>125.44800000000001</c:v>
                </c:pt>
                <c:pt idx="7704" formatCode="General">
                  <c:v>125.26100000000001</c:v>
                </c:pt>
                <c:pt idx="7705" formatCode="General">
                  <c:v>125.03100000000002</c:v>
                </c:pt>
                <c:pt idx="7706" formatCode="General">
                  <c:v>124.804</c:v>
                </c:pt>
                <c:pt idx="7707" formatCode="General">
                  <c:v>124.545</c:v>
                </c:pt>
                <c:pt idx="7708" formatCode="General">
                  <c:v>124.33</c:v>
                </c:pt>
                <c:pt idx="7709" formatCode="General">
                  <c:v>124.163</c:v>
                </c:pt>
                <c:pt idx="7710" formatCode="General">
                  <c:v>123.90100000000001</c:v>
                </c:pt>
                <c:pt idx="7711" formatCode="General">
                  <c:v>123.70699999999999</c:v>
                </c:pt>
                <c:pt idx="7712" formatCode="General">
                  <c:v>123.44800000000001</c:v>
                </c:pt>
                <c:pt idx="7713" formatCode="General">
                  <c:v>123.20099999999999</c:v>
                </c:pt>
                <c:pt idx="7714" formatCode="General">
                  <c:v>122.84399999999999</c:v>
                </c:pt>
                <c:pt idx="7715" formatCode="General">
                  <c:v>122.63200000000001</c:v>
                </c:pt>
                <c:pt idx="7716" formatCode="General">
                  <c:v>122.429</c:v>
                </c:pt>
                <c:pt idx="7717" formatCode="General">
                  <c:v>122.166</c:v>
                </c:pt>
                <c:pt idx="7718" formatCode="General">
                  <c:v>121.96100000000001</c:v>
                </c:pt>
                <c:pt idx="7719" formatCode="General">
                  <c:v>121.80500000000001</c:v>
                </c:pt>
                <c:pt idx="7720" formatCode="General">
                  <c:v>121.58</c:v>
                </c:pt>
                <c:pt idx="7721" formatCode="General">
                  <c:v>121.307</c:v>
                </c:pt>
                <c:pt idx="7722" formatCode="General">
                  <c:v>121.023</c:v>
                </c:pt>
                <c:pt idx="7723" formatCode="General">
                  <c:v>120.813</c:v>
                </c:pt>
                <c:pt idx="7724" formatCode="General">
                  <c:v>120.584</c:v>
                </c:pt>
                <c:pt idx="7725" formatCode="General">
                  <c:v>120.393</c:v>
                </c:pt>
                <c:pt idx="7726" formatCode="General">
                  <c:v>120.255</c:v>
                </c:pt>
                <c:pt idx="7727" formatCode="General">
                  <c:v>120.002</c:v>
                </c:pt>
                <c:pt idx="7728" formatCode="General">
                  <c:v>119.762</c:v>
                </c:pt>
                <c:pt idx="7729" formatCode="General">
                  <c:v>119.56100000000002</c:v>
                </c:pt>
                <c:pt idx="7730" formatCode="General">
                  <c:v>119.398</c:v>
                </c:pt>
                <c:pt idx="7731" formatCode="General">
                  <c:v>119.21599999999999</c:v>
                </c:pt>
                <c:pt idx="7732" formatCode="General">
                  <c:v>118.98699999999999</c:v>
                </c:pt>
                <c:pt idx="7733" formatCode="General">
                  <c:v>118.73399999999999</c:v>
                </c:pt>
                <c:pt idx="7734" formatCode="General">
                  <c:v>118.51700000000001</c:v>
                </c:pt>
                <c:pt idx="7735" formatCode="General">
                  <c:v>118.369</c:v>
                </c:pt>
                <c:pt idx="7736" formatCode="General">
                  <c:v>118.197</c:v>
                </c:pt>
                <c:pt idx="7737" formatCode="General">
                  <c:v>118.015</c:v>
                </c:pt>
                <c:pt idx="7738" formatCode="General">
                  <c:v>117.804</c:v>
                </c:pt>
                <c:pt idx="7739" formatCode="General">
                  <c:v>117.56</c:v>
                </c:pt>
                <c:pt idx="7740" formatCode="General">
                  <c:v>117.32799999999999</c:v>
                </c:pt>
                <c:pt idx="7741" formatCode="General">
                  <c:v>117.14</c:v>
                </c:pt>
                <c:pt idx="7742" formatCode="General">
                  <c:v>116.96599999999999</c:v>
                </c:pt>
                <c:pt idx="7743" formatCode="General">
                  <c:v>116.73</c:v>
                </c:pt>
                <c:pt idx="7744" formatCode="General">
                  <c:v>116.55</c:v>
                </c:pt>
                <c:pt idx="7745" formatCode="General">
                  <c:v>116.43300000000002</c:v>
                </c:pt>
                <c:pt idx="7746" formatCode="General">
                  <c:v>116.148</c:v>
                </c:pt>
                <c:pt idx="7747" formatCode="General">
                  <c:v>115.932</c:v>
                </c:pt>
                <c:pt idx="7748" formatCode="General">
                  <c:v>115.758</c:v>
                </c:pt>
                <c:pt idx="7749" formatCode="General">
                  <c:v>115.52800000000001</c:v>
                </c:pt>
                <c:pt idx="7750" formatCode="General">
                  <c:v>114.959</c:v>
                </c:pt>
                <c:pt idx="7751" formatCode="General">
                  <c:v>114.77800000000001</c:v>
                </c:pt>
                <c:pt idx="7752" formatCode="General">
                  <c:v>114.55800000000001</c:v>
                </c:pt>
                <c:pt idx="7753" formatCode="General">
                  <c:v>114.336</c:v>
                </c:pt>
                <c:pt idx="7754" formatCode="General">
                  <c:v>113.85199999999999</c:v>
                </c:pt>
                <c:pt idx="7755" formatCode="General">
                  <c:v>113.65300000000001</c:v>
                </c:pt>
                <c:pt idx="7756" formatCode="General">
                  <c:v>113.38</c:v>
                </c:pt>
                <c:pt idx="7757" formatCode="General">
                  <c:v>113.16</c:v>
                </c:pt>
                <c:pt idx="7758" formatCode="General">
                  <c:v>112.923</c:v>
                </c:pt>
                <c:pt idx="7759" formatCode="General">
                  <c:v>112.74700000000001</c:v>
                </c:pt>
                <c:pt idx="7760" formatCode="General">
                  <c:v>112.455</c:v>
                </c:pt>
                <c:pt idx="7761" formatCode="General">
                  <c:v>112.253</c:v>
                </c:pt>
                <c:pt idx="7762" formatCode="General">
                  <c:v>111.979</c:v>
                </c:pt>
                <c:pt idx="7763" formatCode="General">
                  <c:v>111.755</c:v>
                </c:pt>
                <c:pt idx="7764" formatCode="General">
                  <c:v>111.574</c:v>
                </c:pt>
                <c:pt idx="7765" formatCode="General">
                  <c:v>111.339</c:v>
                </c:pt>
                <c:pt idx="7766" formatCode="General">
                  <c:v>111.071</c:v>
                </c:pt>
                <c:pt idx="7767" formatCode="General">
                  <c:v>110.824</c:v>
                </c:pt>
                <c:pt idx="7768" formatCode="General">
                  <c:v>110.694</c:v>
                </c:pt>
                <c:pt idx="7769" formatCode="General">
                  <c:v>110.529</c:v>
                </c:pt>
                <c:pt idx="7770" formatCode="General">
                  <c:v>110.313</c:v>
                </c:pt>
                <c:pt idx="7771" formatCode="General">
                  <c:v>110.12799999999999</c:v>
                </c:pt>
                <c:pt idx="7772" formatCode="General">
                  <c:v>109.908</c:v>
                </c:pt>
                <c:pt idx="7773" formatCode="General">
                  <c:v>109.7</c:v>
                </c:pt>
                <c:pt idx="7774" formatCode="General">
                  <c:v>109.542</c:v>
                </c:pt>
                <c:pt idx="7775" formatCode="General">
                  <c:v>109.32299999999998</c:v>
                </c:pt>
                <c:pt idx="7776" formatCode="General">
                  <c:v>109.099</c:v>
                </c:pt>
                <c:pt idx="7777" formatCode="General">
                  <c:v>108.833</c:v>
                </c:pt>
                <c:pt idx="7778" formatCode="General">
                  <c:v>108.536</c:v>
                </c:pt>
                <c:pt idx="7779" formatCode="General">
                  <c:v>108.32</c:v>
                </c:pt>
                <c:pt idx="7780" formatCode="General">
                  <c:v>108.051</c:v>
                </c:pt>
                <c:pt idx="7781" formatCode="General">
                  <c:v>107.90600000000002</c:v>
                </c:pt>
                <c:pt idx="7782" formatCode="General">
                  <c:v>107.724</c:v>
                </c:pt>
                <c:pt idx="7783" formatCode="General">
                  <c:v>107.43400000000001</c:v>
                </c:pt>
                <c:pt idx="7784" formatCode="General">
                  <c:v>107.23099999999999</c:v>
                </c:pt>
                <c:pt idx="7785" formatCode="General">
                  <c:v>107.045</c:v>
                </c:pt>
                <c:pt idx="7786" formatCode="General">
                  <c:v>106.842</c:v>
                </c:pt>
                <c:pt idx="7787" formatCode="General">
                  <c:v>106.60799999999999</c:v>
                </c:pt>
                <c:pt idx="7788" formatCode="General">
                  <c:v>106.41300000000001</c:v>
                </c:pt>
                <c:pt idx="7789" formatCode="General">
                  <c:v>106.229</c:v>
                </c:pt>
                <c:pt idx="7790" formatCode="General">
                  <c:v>106.039</c:v>
                </c:pt>
                <c:pt idx="7791" formatCode="General">
                  <c:v>105.842</c:v>
                </c:pt>
                <c:pt idx="7792" formatCode="General">
                  <c:v>105.637</c:v>
                </c:pt>
                <c:pt idx="7793" formatCode="General">
                  <c:v>105.429</c:v>
                </c:pt>
                <c:pt idx="7794" formatCode="General">
                  <c:v>105.22199999999999</c:v>
                </c:pt>
                <c:pt idx="7795" formatCode="General">
                  <c:v>104.015</c:v>
                </c:pt>
                <c:pt idx="7796" formatCode="General">
                  <c:v>103.84399999999999</c:v>
                </c:pt>
                <c:pt idx="7797" formatCode="General">
                  <c:v>103.65600000000001</c:v>
                </c:pt>
                <c:pt idx="7798" formatCode="General">
                  <c:v>103.41200000000002</c:v>
                </c:pt>
                <c:pt idx="7799" formatCode="General">
                  <c:v>103.22</c:v>
                </c:pt>
                <c:pt idx="7800" formatCode="General">
                  <c:v>103.05500000000001</c:v>
                </c:pt>
                <c:pt idx="7801" formatCode="General">
                  <c:v>102.89</c:v>
                </c:pt>
                <c:pt idx="7802" formatCode="General">
                  <c:v>102.7</c:v>
                </c:pt>
                <c:pt idx="7803" formatCode="General">
                  <c:v>102.559</c:v>
                </c:pt>
                <c:pt idx="7804" formatCode="General">
                  <c:v>102.33</c:v>
                </c:pt>
                <c:pt idx="7805" formatCode="General">
                  <c:v>102.11</c:v>
                </c:pt>
                <c:pt idx="7806" formatCode="General">
                  <c:v>101.133</c:v>
                </c:pt>
                <c:pt idx="7807" formatCode="General">
                  <c:v>100.938</c:v>
                </c:pt>
                <c:pt idx="7808" formatCode="General">
                  <c:v>100.758</c:v>
                </c:pt>
                <c:pt idx="7809" formatCode="General">
                  <c:v>100.56</c:v>
                </c:pt>
                <c:pt idx="7810" formatCode="General">
                  <c:v>100.30200000000001</c:v>
                </c:pt>
                <c:pt idx="7811" formatCode="General">
                  <c:v>99.117099999999994</c:v>
                </c:pt>
                <c:pt idx="7812" formatCode="General">
                  <c:v>98.953999999999994</c:v>
                </c:pt>
                <c:pt idx="7813" formatCode="General">
                  <c:v>98.741000000000014</c:v>
                </c:pt>
                <c:pt idx="7814" formatCode="General">
                  <c:v>98.540300000000002</c:v>
                </c:pt>
                <c:pt idx="7815" formatCode="General">
                  <c:v>98.401799999999994</c:v>
                </c:pt>
                <c:pt idx="7816" formatCode="General">
                  <c:v>98.17179999999999</c:v>
                </c:pt>
                <c:pt idx="7817" formatCode="General">
                  <c:v>97.985900000000001</c:v>
                </c:pt>
                <c:pt idx="7818" formatCode="General">
                  <c:v>97.817899999999995</c:v>
                </c:pt>
                <c:pt idx="7819" formatCode="General">
                  <c:v>97.147599999999997</c:v>
                </c:pt>
                <c:pt idx="7820" formatCode="General">
                  <c:v>96.889699999999991</c:v>
                </c:pt>
                <c:pt idx="7821" formatCode="General">
                  <c:v>96.643100000000004</c:v>
                </c:pt>
                <c:pt idx="7822" formatCode="General">
                  <c:v>96.430800000000005</c:v>
                </c:pt>
                <c:pt idx="7823" formatCode="General">
                  <c:v>96.232699999999994</c:v>
                </c:pt>
                <c:pt idx="7824" formatCode="General">
                  <c:v>96.10599999999998</c:v>
                </c:pt>
                <c:pt idx="7825" formatCode="General">
                  <c:v>95.913799999999995</c:v>
                </c:pt>
                <c:pt idx="7826" formatCode="General">
                  <c:v>95.728200000000001</c:v>
                </c:pt>
                <c:pt idx="7827" formatCode="General">
                  <c:v>95.570599999999999</c:v>
                </c:pt>
                <c:pt idx="7828" formatCode="General">
                  <c:v>95.363200000000006</c:v>
                </c:pt>
                <c:pt idx="7829" formatCode="General">
                  <c:v>95.171599999999998</c:v>
                </c:pt>
                <c:pt idx="7830" formatCode="General">
                  <c:v>94.928399999999982</c:v>
                </c:pt>
                <c:pt idx="7831" formatCode="General">
                  <c:v>94.691100000000006</c:v>
                </c:pt>
                <c:pt idx="7832" formatCode="General">
                  <c:v>94.464600000000019</c:v>
                </c:pt>
                <c:pt idx="7833" formatCode="General">
                  <c:v>94.2821</c:v>
                </c:pt>
                <c:pt idx="7834" formatCode="General">
                  <c:v>94.103499999999983</c:v>
                </c:pt>
                <c:pt idx="7835" formatCode="General">
                  <c:v>93.870299999999986</c:v>
                </c:pt>
                <c:pt idx="7836" formatCode="General">
                  <c:v>93.649600000000007</c:v>
                </c:pt>
                <c:pt idx="7837" formatCode="General">
                  <c:v>93.456400000000002</c:v>
                </c:pt>
                <c:pt idx="7838" formatCode="General">
                  <c:v>93.232699999999994</c:v>
                </c:pt>
                <c:pt idx="7839" formatCode="General">
                  <c:v>93.072999999999979</c:v>
                </c:pt>
                <c:pt idx="7840" formatCode="General">
                  <c:v>92.808999999999983</c:v>
                </c:pt>
                <c:pt idx="7841" formatCode="General">
                  <c:v>92.650399999999991</c:v>
                </c:pt>
                <c:pt idx="7842" formatCode="General">
                  <c:v>91.642899999999983</c:v>
                </c:pt>
                <c:pt idx="7843" formatCode="General">
                  <c:v>91.470500000000001</c:v>
                </c:pt>
                <c:pt idx="7844" formatCode="General">
                  <c:v>91.292500000000004</c:v>
                </c:pt>
                <c:pt idx="7845" formatCode="General">
                  <c:v>90.898099999999999</c:v>
                </c:pt>
                <c:pt idx="7846" formatCode="General">
                  <c:v>90.770600000000002</c:v>
                </c:pt>
                <c:pt idx="7847" formatCode="General">
                  <c:v>90.624499999999998</c:v>
                </c:pt>
                <c:pt idx="7848" formatCode="General">
                  <c:v>90.395699999999991</c:v>
                </c:pt>
                <c:pt idx="7849" formatCode="General">
                  <c:v>90.251999999999995</c:v>
                </c:pt>
                <c:pt idx="7850" formatCode="General">
                  <c:v>90.009799999999998</c:v>
                </c:pt>
                <c:pt idx="7851" formatCode="General">
                  <c:v>89.823699999999988</c:v>
                </c:pt>
                <c:pt idx="7852" formatCode="General">
                  <c:v>89.608799999999988</c:v>
                </c:pt>
                <c:pt idx="7853" formatCode="General">
                  <c:v>89.399500000000003</c:v>
                </c:pt>
                <c:pt idx="7854" formatCode="General">
                  <c:v>89.199699999999993</c:v>
                </c:pt>
                <c:pt idx="7855" formatCode="General">
                  <c:v>88.94710000000002</c:v>
                </c:pt>
                <c:pt idx="7856" formatCode="General">
                  <c:v>88.722699999999989</c:v>
                </c:pt>
                <c:pt idx="7857" formatCode="General">
                  <c:v>88.592500000000001</c:v>
                </c:pt>
                <c:pt idx="7858" formatCode="General">
                  <c:v>88.33829999999999</c:v>
                </c:pt>
                <c:pt idx="7859" formatCode="General">
                  <c:v>88.138699999999986</c:v>
                </c:pt>
                <c:pt idx="7860" formatCode="General">
                  <c:v>87.927600000000012</c:v>
                </c:pt>
                <c:pt idx="7861" formatCode="General">
                  <c:v>87.6648</c:v>
                </c:pt>
                <c:pt idx="7862" formatCode="General">
                  <c:v>87.647800000000004</c:v>
                </c:pt>
                <c:pt idx="7863" formatCode="General">
                  <c:v>87.647800000000004</c:v>
                </c:pt>
                <c:pt idx="7864" formatCode="General">
                  <c:v>87.647800000000004</c:v>
                </c:pt>
                <c:pt idx="7865" formatCode="General">
                  <c:v>87.647800000000004</c:v>
                </c:pt>
                <c:pt idx="7866" formatCode="General">
                  <c:v>87.647800000000004</c:v>
                </c:pt>
                <c:pt idx="7867" formatCode="General">
                  <c:v>87.647800000000004</c:v>
                </c:pt>
                <c:pt idx="7868" formatCode="General">
                  <c:v>87.647800000000004</c:v>
                </c:pt>
                <c:pt idx="7869" formatCode="General">
                  <c:v>87.647800000000004</c:v>
                </c:pt>
                <c:pt idx="7870" formatCode="General">
                  <c:v>87.647800000000004</c:v>
                </c:pt>
                <c:pt idx="7871" formatCode="General">
                  <c:v>87.647800000000004</c:v>
                </c:pt>
                <c:pt idx="7872" formatCode="General">
                  <c:v>87.647800000000004</c:v>
                </c:pt>
                <c:pt idx="7873" formatCode="General">
                  <c:v>87.647800000000004</c:v>
                </c:pt>
                <c:pt idx="7874" formatCode="General">
                  <c:v>87.647800000000004</c:v>
                </c:pt>
                <c:pt idx="7875" formatCode="General">
                  <c:v>87.647800000000004</c:v>
                </c:pt>
                <c:pt idx="7876" formatCode="General">
                  <c:v>87.647800000000004</c:v>
                </c:pt>
                <c:pt idx="7877" formatCode="General">
                  <c:v>87.647800000000004</c:v>
                </c:pt>
                <c:pt idx="7878" formatCode="General">
                  <c:v>87.647800000000004</c:v>
                </c:pt>
                <c:pt idx="7879" formatCode="General">
                  <c:v>87.647800000000004</c:v>
                </c:pt>
                <c:pt idx="7880" formatCode="General">
                  <c:v>87.647800000000004</c:v>
                </c:pt>
                <c:pt idx="7881" formatCode="General">
                  <c:v>87.647800000000004</c:v>
                </c:pt>
                <c:pt idx="7882" formatCode="General">
                  <c:v>87.647800000000004</c:v>
                </c:pt>
                <c:pt idx="7883" formatCode="General">
                  <c:v>87.647800000000004</c:v>
                </c:pt>
                <c:pt idx="7884" formatCode="General">
                  <c:v>87.647800000000004</c:v>
                </c:pt>
                <c:pt idx="7885" formatCode="General">
                  <c:v>87.647800000000004</c:v>
                </c:pt>
                <c:pt idx="7886" formatCode="General">
                  <c:v>87.647800000000004</c:v>
                </c:pt>
                <c:pt idx="7887" formatCode="General">
                  <c:v>87.647800000000004</c:v>
                </c:pt>
                <c:pt idx="7888" formatCode="General">
                  <c:v>87.647800000000004</c:v>
                </c:pt>
                <c:pt idx="7889" formatCode="General">
                  <c:v>87.647800000000004</c:v>
                </c:pt>
                <c:pt idx="7890" formatCode="General">
                  <c:v>87.647800000000004</c:v>
                </c:pt>
                <c:pt idx="7891" formatCode="General">
                  <c:v>87.647800000000004</c:v>
                </c:pt>
                <c:pt idx="7892" formatCode="General">
                  <c:v>87.647800000000004</c:v>
                </c:pt>
                <c:pt idx="7893" formatCode="General">
                  <c:v>87.647800000000004</c:v>
                </c:pt>
                <c:pt idx="7894" formatCode="General">
                  <c:v>87.647800000000004</c:v>
                </c:pt>
                <c:pt idx="7895" formatCode="General">
                  <c:v>87.647800000000004</c:v>
                </c:pt>
                <c:pt idx="7896" formatCode="General">
                  <c:v>87.647800000000004</c:v>
                </c:pt>
                <c:pt idx="7897" formatCode="General">
                  <c:v>87.647800000000004</c:v>
                </c:pt>
                <c:pt idx="7898" formatCode="General">
                  <c:v>87.647800000000004</c:v>
                </c:pt>
                <c:pt idx="7899" formatCode="General">
                  <c:v>87.647800000000004</c:v>
                </c:pt>
                <c:pt idx="7900" formatCode="General">
                  <c:v>87.647800000000004</c:v>
                </c:pt>
                <c:pt idx="7901" formatCode="General">
                  <c:v>87.647800000000004</c:v>
                </c:pt>
                <c:pt idx="7902" formatCode="General">
                  <c:v>87.647800000000004</c:v>
                </c:pt>
                <c:pt idx="7903" formatCode="General">
                  <c:v>87.647800000000004</c:v>
                </c:pt>
                <c:pt idx="7904" formatCode="General">
                  <c:v>87.647800000000004</c:v>
                </c:pt>
                <c:pt idx="7905" formatCode="General">
                  <c:v>87.647800000000004</c:v>
                </c:pt>
                <c:pt idx="7906" formatCode="General">
                  <c:v>87.647800000000004</c:v>
                </c:pt>
                <c:pt idx="7907" formatCode="General">
                  <c:v>87.647800000000004</c:v>
                </c:pt>
                <c:pt idx="7908" formatCode="General">
                  <c:v>87.647800000000004</c:v>
                </c:pt>
                <c:pt idx="7909" formatCode="General">
                  <c:v>87.647800000000004</c:v>
                </c:pt>
                <c:pt idx="7910" formatCode="General">
                  <c:v>87.647800000000004</c:v>
                </c:pt>
                <c:pt idx="7911" formatCode="General">
                  <c:v>87.647800000000004</c:v>
                </c:pt>
                <c:pt idx="7912" formatCode="General">
                  <c:v>87.647800000000004</c:v>
                </c:pt>
                <c:pt idx="7913" formatCode="General">
                  <c:v>87.647800000000004</c:v>
                </c:pt>
                <c:pt idx="7914" formatCode="General">
                  <c:v>87.647800000000004</c:v>
                </c:pt>
                <c:pt idx="7915" formatCode="General">
                  <c:v>87.647800000000004</c:v>
                </c:pt>
                <c:pt idx="7916" formatCode="General">
                  <c:v>87.647800000000004</c:v>
                </c:pt>
                <c:pt idx="7917" formatCode="General">
                  <c:v>87.647800000000004</c:v>
                </c:pt>
                <c:pt idx="7918" formatCode="General">
                  <c:v>87.647800000000004</c:v>
                </c:pt>
                <c:pt idx="7919" formatCode="General">
                  <c:v>87.647800000000004</c:v>
                </c:pt>
                <c:pt idx="7920" formatCode="General">
                  <c:v>87.647800000000004</c:v>
                </c:pt>
                <c:pt idx="7921" formatCode="General">
                  <c:v>87.647800000000004</c:v>
                </c:pt>
                <c:pt idx="7922" formatCode="General">
                  <c:v>87.647800000000004</c:v>
                </c:pt>
                <c:pt idx="7923" formatCode="General">
                  <c:v>87.647800000000004</c:v>
                </c:pt>
                <c:pt idx="7924" formatCode="General">
                  <c:v>87.647800000000004</c:v>
                </c:pt>
                <c:pt idx="7925" formatCode="General">
                  <c:v>87.647800000000004</c:v>
                </c:pt>
                <c:pt idx="7926" formatCode="General">
                  <c:v>87.647800000000004</c:v>
                </c:pt>
                <c:pt idx="7927" formatCode="General">
                  <c:v>87.647800000000004</c:v>
                </c:pt>
                <c:pt idx="7928" formatCode="General">
                  <c:v>87.647800000000004</c:v>
                </c:pt>
                <c:pt idx="7929" formatCode="General">
                  <c:v>87.647800000000004</c:v>
                </c:pt>
                <c:pt idx="7930" formatCode="General">
                  <c:v>87.647800000000004</c:v>
                </c:pt>
                <c:pt idx="7931" formatCode="General">
                  <c:v>87.647800000000004</c:v>
                </c:pt>
                <c:pt idx="7932" formatCode="General">
                  <c:v>87.647800000000004</c:v>
                </c:pt>
                <c:pt idx="7933" formatCode="General">
                  <c:v>87.647800000000004</c:v>
                </c:pt>
                <c:pt idx="7934" formatCode="General">
                  <c:v>87.647800000000004</c:v>
                </c:pt>
                <c:pt idx="7935" formatCode="General">
                  <c:v>87.647800000000004</c:v>
                </c:pt>
                <c:pt idx="7936" formatCode="General">
                  <c:v>87.647800000000004</c:v>
                </c:pt>
                <c:pt idx="7937" formatCode="General">
                  <c:v>87.647800000000004</c:v>
                </c:pt>
                <c:pt idx="7938" formatCode="General">
                  <c:v>87.647800000000004</c:v>
                </c:pt>
                <c:pt idx="7939" formatCode="General">
                  <c:v>87.647800000000004</c:v>
                </c:pt>
                <c:pt idx="7940" formatCode="General">
                  <c:v>87.647800000000004</c:v>
                </c:pt>
                <c:pt idx="7941" formatCode="General">
                  <c:v>87.647800000000004</c:v>
                </c:pt>
                <c:pt idx="7942" formatCode="General">
                  <c:v>87.647800000000004</c:v>
                </c:pt>
                <c:pt idx="7943" formatCode="General">
                  <c:v>87.647800000000004</c:v>
                </c:pt>
                <c:pt idx="7944" formatCode="General">
                  <c:v>87.647800000000004</c:v>
                </c:pt>
                <c:pt idx="7945" formatCode="General">
                  <c:v>87.647800000000004</c:v>
                </c:pt>
                <c:pt idx="7946" formatCode="General">
                  <c:v>87.647800000000004</c:v>
                </c:pt>
                <c:pt idx="7947" formatCode="General">
                  <c:v>87.647800000000004</c:v>
                </c:pt>
                <c:pt idx="7948" formatCode="General">
                  <c:v>87.647800000000004</c:v>
                </c:pt>
                <c:pt idx="7949" formatCode="General">
                  <c:v>87.647800000000004</c:v>
                </c:pt>
                <c:pt idx="7950" formatCode="General">
                  <c:v>87.647800000000004</c:v>
                </c:pt>
                <c:pt idx="7951" formatCode="General">
                  <c:v>87.647800000000004</c:v>
                </c:pt>
                <c:pt idx="7952" formatCode="General">
                  <c:v>87.647800000000004</c:v>
                </c:pt>
                <c:pt idx="7953" formatCode="General">
                  <c:v>87.647800000000004</c:v>
                </c:pt>
                <c:pt idx="7954" formatCode="General">
                  <c:v>87.647800000000004</c:v>
                </c:pt>
                <c:pt idx="7955" formatCode="General">
                  <c:v>87.647800000000004</c:v>
                </c:pt>
                <c:pt idx="7956" formatCode="General">
                  <c:v>87.647800000000004</c:v>
                </c:pt>
                <c:pt idx="7957" formatCode="General">
                  <c:v>87.647800000000004</c:v>
                </c:pt>
                <c:pt idx="7958" formatCode="General">
                  <c:v>87.647800000000004</c:v>
                </c:pt>
                <c:pt idx="7959" formatCode="General">
                  <c:v>87.647800000000004</c:v>
                </c:pt>
                <c:pt idx="7960" formatCode="General">
                  <c:v>87.647800000000004</c:v>
                </c:pt>
                <c:pt idx="7961" formatCode="General">
                  <c:v>87.647800000000004</c:v>
                </c:pt>
                <c:pt idx="7962" formatCode="General">
                  <c:v>87.647800000000004</c:v>
                </c:pt>
                <c:pt idx="7963" formatCode="General">
                  <c:v>87.647800000000004</c:v>
                </c:pt>
                <c:pt idx="7964" formatCode="General">
                  <c:v>87.647800000000004</c:v>
                </c:pt>
                <c:pt idx="7965" formatCode="General">
                  <c:v>87.647800000000004</c:v>
                </c:pt>
                <c:pt idx="7966" formatCode="General">
                  <c:v>87.647800000000004</c:v>
                </c:pt>
                <c:pt idx="7967" formatCode="General">
                  <c:v>87.647800000000004</c:v>
                </c:pt>
                <c:pt idx="7968" formatCode="General">
                  <c:v>87.647800000000004</c:v>
                </c:pt>
                <c:pt idx="7969" formatCode="General">
                  <c:v>87.647800000000004</c:v>
                </c:pt>
                <c:pt idx="7970" formatCode="General">
                  <c:v>87.647800000000004</c:v>
                </c:pt>
                <c:pt idx="7971" formatCode="General">
                  <c:v>87.647800000000004</c:v>
                </c:pt>
                <c:pt idx="7972" formatCode="General">
                  <c:v>87.647800000000004</c:v>
                </c:pt>
                <c:pt idx="7973" formatCode="General">
                  <c:v>87.647800000000004</c:v>
                </c:pt>
                <c:pt idx="7974" formatCode="General">
                  <c:v>87.647800000000004</c:v>
                </c:pt>
                <c:pt idx="7975" formatCode="General">
                  <c:v>87.647800000000004</c:v>
                </c:pt>
                <c:pt idx="7976" formatCode="General">
                  <c:v>87.647800000000004</c:v>
                </c:pt>
                <c:pt idx="7977" formatCode="General">
                  <c:v>87.647800000000004</c:v>
                </c:pt>
                <c:pt idx="7978" formatCode="General">
                  <c:v>87.647800000000004</c:v>
                </c:pt>
                <c:pt idx="7979" formatCode="General">
                  <c:v>87.647800000000004</c:v>
                </c:pt>
                <c:pt idx="7980" formatCode="General">
                  <c:v>87.647800000000004</c:v>
                </c:pt>
                <c:pt idx="7981" formatCode="General">
                  <c:v>87.647800000000004</c:v>
                </c:pt>
                <c:pt idx="7982" formatCode="General">
                  <c:v>87.647800000000004</c:v>
                </c:pt>
                <c:pt idx="7983" formatCode="General">
                  <c:v>87.647800000000004</c:v>
                </c:pt>
                <c:pt idx="7984" formatCode="General">
                  <c:v>87.647800000000004</c:v>
                </c:pt>
                <c:pt idx="7985" formatCode="General">
                  <c:v>87.647800000000004</c:v>
                </c:pt>
                <c:pt idx="7986" formatCode="General">
                  <c:v>87.647800000000004</c:v>
                </c:pt>
                <c:pt idx="7987" formatCode="General">
                  <c:v>87.647800000000004</c:v>
                </c:pt>
                <c:pt idx="7988" formatCode="General">
                  <c:v>87.647800000000004</c:v>
                </c:pt>
                <c:pt idx="7989" formatCode="General">
                  <c:v>87.647800000000004</c:v>
                </c:pt>
                <c:pt idx="7990" formatCode="General">
                  <c:v>87.647800000000004</c:v>
                </c:pt>
                <c:pt idx="7991" formatCode="General">
                  <c:v>87.647800000000004</c:v>
                </c:pt>
                <c:pt idx="7992" formatCode="General">
                  <c:v>87.647800000000004</c:v>
                </c:pt>
                <c:pt idx="7993" formatCode="General">
                  <c:v>87.647800000000004</c:v>
                </c:pt>
                <c:pt idx="7994" formatCode="General">
                  <c:v>87.647800000000004</c:v>
                </c:pt>
                <c:pt idx="7995" formatCode="General">
                  <c:v>87.647800000000004</c:v>
                </c:pt>
                <c:pt idx="7996" formatCode="General">
                  <c:v>87.647800000000004</c:v>
                </c:pt>
                <c:pt idx="7997" formatCode="General">
                  <c:v>87.647800000000004</c:v>
                </c:pt>
                <c:pt idx="7998" formatCode="General">
                  <c:v>87.647800000000004</c:v>
                </c:pt>
                <c:pt idx="7999" formatCode="General">
                  <c:v>87.647800000000004</c:v>
                </c:pt>
                <c:pt idx="8000" formatCode="General">
                  <c:v>87.647800000000004</c:v>
                </c:pt>
                <c:pt idx="8001" formatCode="General">
                  <c:v>87.647800000000004</c:v>
                </c:pt>
                <c:pt idx="8002" formatCode="General">
                  <c:v>87.647800000000004</c:v>
                </c:pt>
                <c:pt idx="8003" formatCode="General">
                  <c:v>87.647800000000004</c:v>
                </c:pt>
                <c:pt idx="8004" formatCode="General">
                  <c:v>87.647800000000004</c:v>
                </c:pt>
                <c:pt idx="8005" formatCode="General">
                  <c:v>87.647800000000004</c:v>
                </c:pt>
                <c:pt idx="8006" formatCode="General">
                  <c:v>87.647800000000004</c:v>
                </c:pt>
                <c:pt idx="8007" formatCode="General">
                  <c:v>87.647800000000004</c:v>
                </c:pt>
                <c:pt idx="8008" formatCode="General">
                  <c:v>87.647800000000004</c:v>
                </c:pt>
                <c:pt idx="8009" formatCode="General">
                  <c:v>87.647800000000004</c:v>
                </c:pt>
                <c:pt idx="8010" formatCode="General">
                  <c:v>87.647800000000004</c:v>
                </c:pt>
                <c:pt idx="8011" formatCode="General">
                  <c:v>87.647800000000004</c:v>
                </c:pt>
                <c:pt idx="8012" formatCode="General">
                  <c:v>87.647800000000004</c:v>
                </c:pt>
                <c:pt idx="8013" formatCode="General">
                  <c:v>87.647800000000004</c:v>
                </c:pt>
                <c:pt idx="8014" formatCode="General">
                  <c:v>87.647800000000004</c:v>
                </c:pt>
                <c:pt idx="8015" formatCode="General">
                  <c:v>87.647800000000004</c:v>
                </c:pt>
                <c:pt idx="8016" formatCode="General">
                  <c:v>87.647800000000004</c:v>
                </c:pt>
                <c:pt idx="8017" formatCode="General">
                  <c:v>87.647800000000004</c:v>
                </c:pt>
                <c:pt idx="8018" formatCode="General">
                  <c:v>87.647800000000004</c:v>
                </c:pt>
                <c:pt idx="8019" formatCode="General">
                  <c:v>87.647800000000004</c:v>
                </c:pt>
                <c:pt idx="8020" formatCode="General">
                  <c:v>87.647800000000004</c:v>
                </c:pt>
                <c:pt idx="8021" formatCode="General">
                  <c:v>87.647800000000004</c:v>
                </c:pt>
                <c:pt idx="8022" formatCode="General">
                  <c:v>87.647800000000004</c:v>
                </c:pt>
                <c:pt idx="8023" formatCode="General">
                  <c:v>87.647800000000004</c:v>
                </c:pt>
                <c:pt idx="8024" formatCode="General">
                  <c:v>87.647800000000004</c:v>
                </c:pt>
                <c:pt idx="8025" formatCode="General">
                  <c:v>87.647800000000004</c:v>
                </c:pt>
                <c:pt idx="8026" formatCode="General">
                  <c:v>87.647800000000004</c:v>
                </c:pt>
                <c:pt idx="8027" formatCode="General">
                  <c:v>87.647800000000004</c:v>
                </c:pt>
                <c:pt idx="8028" formatCode="General">
                  <c:v>87.647800000000004</c:v>
                </c:pt>
                <c:pt idx="8029" formatCode="General">
                  <c:v>87.647800000000004</c:v>
                </c:pt>
                <c:pt idx="8030" formatCode="General">
                  <c:v>87.647800000000004</c:v>
                </c:pt>
                <c:pt idx="8031" formatCode="General">
                  <c:v>87.647800000000004</c:v>
                </c:pt>
                <c:pt idx="8032" formatCode="General">
                  <c:v>87.647800000000004</c:v>
                </c:pt>
                <c:pt idx="8033" formatCode="General">
                  <c:v>87.647800000000004</c:v>
                </c:pt>
                <c:pt idx="8034" formatCode="General">
                  <c:v>87.647800000000004</c:v>
                </c:pt>
                <c:pt idx="8035" formatCode="General">
                  <c:v>87.647800000000004</c:v>
                </c:pt>
                <c:pt idx="8036" formatCode="General">
                  <c:v>87.647800000000004</c:v>
                </c:pt>
                <c:pt idx="8037" formatCode="General">
                  <c:v>87.647800000000004</c:v>
                </c:pt>
                <c:pt idx="8038" formatCode="General">
                  <c:v>87.647800000000004</c:v>
                </c:pt>
                <c:pt idx="8039" formatCode="General">
                  <c:v>87.647800000000004</c:v>
                </c:pt>
                <c:pt idx="8040" formatCode="General">
                  <c:v>87.647800000000004</c:v>
                </c:pt>
                <c:pt idx="8041" formatCode="General">
                  <c:v>87.647800000000004</c:v>
                </c:pt>
                <c:pt idx="8042" formatCode="General">
                  <c:v>87.647800000000004</c:v>
                </c:pt>
                <c:pt idx="8043" formatCode="General">
                  <c:v>87.647800000000004</c:v>
                </c:pt>
                <c:pt idx="8044" formatCode="General">
                  <c:v>87.647800000000004</c:v>
                </c:pt>
                <c:pt idx="8045" formatCode="General">
                  <c:v>87.647800000000004</c:v>
                </c:pt>
                <c:pt idx="8046" formatCode="General">
                  <c:v>87.647800000000004</c:v>
                </c:pt>
                <c:pt idx="8047" formatCode="General">
                  <c:v>87.647800000000004</c:v>
                </c:pt>
                <c:pt idx="8048" formatCode="General">
                  <c:v>87.647800000000004</c:v>
                </c:pt>
                <c:pt idx="8049" formatCode="General">
                  <c:v>87.647800000000004</c:v>
                </c:pt>
                <c:pt idx="8050" formatCode="General">
                  <c:v>87.647800000000004</c:v>
                </c:pt>
                <c:pt idx="8051" formatCode="General">
                  <c:v>87.647800000000004</c:v>
                </c:pt>
                <c:pt idx="8052" formatCode="General">
                  <c:v>87.647800000000004</c:v>
                </c:pt>
                <c:pt idx="8053" formatCode="General">
                  <c:v>87.647800000000004</c:v>
                </c:pt>
                <c:pt idx="8054" formatCode="General">
                  <c:v>87.647800000000004</c:v>
                </c:pt>
                <c:pt idx="8055" formatCode="General">
                  <c:v>87.647800000000004</c:v>
                </c:pt>
                <c:pt idx="8056" formatCode="General">
                  <c:v>87.646900000000002</c:v>
                </c:pt>
                <c:pt idx="8057" formatCode="General">
                  <c:v>87.5732</c:v>
                </c:pt>
                <c:pt idx="8058" formatCode="General">
                  <c:v>87.418000000000006</c:v>
                </c:pt>
                <c:pt idx="8059" formatCode="General">
                  <c:v>87.2928</c:v>
                </c:pt>
                <c:pt idx="8060" formatCode="General">
                  <c:v>87.128599999999992</c:v>
                </c:pt>
                <c:pt idx="8061" formatCode="General">
                  <c:v>87.031200000000013</c:v>
                </c:pt>
                <c:pt idx="8062" formatCode="General">
                  <c:v>86.816599999999994</c:v>
                </c:pt>
                <c:pt idx="8063" formatCode="General">
                  <c:v>86.656199999999998</c:v>
                </c:pt>
                <c:pt idx="8064" formatCode="General">
                  <c:v>86.535899999999998</c:v>
                </c:pt>
                <c:pt idx="8065" formatCode="General">
                  <c:v>86.408199999999994</c:v>
                </c:pt>
                <c:pt idx="8066" formatCode="General">
                  <c:v>86.248199999999997</c:v>
                </c:pt>
                <c:pt idx="8067" formatCode="General">
                  <c:v>86.114800000000002</c:v>
                </c:pt>
                <c:pt idx="8068" formatCode="General">
                  <c:v>86.00539999999998</c:v>
                </c:pt>
                <c:pt idx="8069" formatCode="General">
                  <c:v>85.906300000000002</c:v>
                </c:pt>
                <c:pt idx="8070" formatCode="General">
                  <c:v>85.7821</c:v>
                </c:pt>
                <c:pt idx="8071" formatCode="General">
                  <c:v>85.685999999999993</c:v>
                </c:pt>
                <c:pt idx="8072" formatCode="General">
                  <c:v>85.60599999999998</c:v>
                </c:pt>
                <c:pt idx="8073" formatCode="General">
                  <c:v>85.453900000000004</c:v>
                </c:pt>
                <c:pt idx="8074" formatCode="General">
                  <c:v>85.310500000000005</c:v>
                </c:pt>
                <c:pt idx="8075" formatCode="General">
                  <c:v>85.182799999999986</c:v>
                </c:pt>
                <c:pt idx="8076" formatCode="General">
                  <c:v>85.036299999999997</c:v>
                </c:pt>
                <c:pt idx="8077" formatCode="General">
                  <c:v>84.921700000000001</c:v>
                </c:pt>
                <c:pt idx="8078" formatCode="General">
                  <c:v>84.814400000000006</c:v>
                </c:pt>
                <c:pt idx="8079" formatCode="General">
                  <c:v>84.684299999999993</c:v>
                </c:pt>
                <c:pt idx="8080" formatCode="General">
                  <c:v>84.537099999999995</c:v>
                </c:pt>
                <c:pt idx="8081" formatCode="General">
                  <c:v>84.403599999999997</c:v>
                </c:pt>
                <c:pt idx="8082" formatCode="General">
                  <c:v>84.279699999999991</c:v>
                </c:pt>
                <c:pt idx="8083" formatCode="General">
                  <c:v>84.187100000000001</c:v>
                </c:pt>
                <c:pt idx="8084" formatCode="General">
                  <c:v>84.092100000000002</c:v>
                </c:pt>
                <c:pt idx="8085" formatCode="General">
                  <c:v>83.977500000000006</c:v>
                </c:pt>
                <c:pt idx="8086" formatCode="General">
                  <c:v>83.827299999999994</c:v>
                </c:pt>
                <c:pt idx="8087" formatCode="General">
                  <c:v>83.717700000000008</c:v>
                </c:pt>
                <c:pt idx="8088" formatCode="General">
                  <c:v>83.60599999999998</c:v>
                </c:pt>
                <c:pt idx="8089" formatCode="General">
                  <c:v>83.453700000000012</c:v>
                </c:pt>
                <c:pt idx="8090" formatCode="General">
                  <c:v>83.371799999999979</c:v>
                </c:pt>
                <c:pt idx="8091" formatCode="General">
                  <c:v>83.269400000000005</c:v>
                </c:pt>
                <c:pt idx="8092" formatCode="General">
                  <c:v>83.157499999999999</c:v>
                </c:pt>
                <c:pt idx="8093" formatCode="General">
                  <c:v>83.043899999999994</c:v>
                </c:pt>
                <c:pt idx="8094" formatCode="General">
                  <c:v>82.917400000000015</c:v>
                </c:pt>
                <c:pt idx="8095" formatCode="General">
                  <c:v>82.769200000000012</c:v>
                </c:pt>
                <c:pt idx="8096" formatCode="General">
                  <c:v>82.600099999999998</c:v>
                </c:pt>
                <c:pt idx="8097" formatCode="General">
                  <c:v>82.450700000000012</c:v>
                </c:pt>
                <c:pt idx="8098" formatCode="General">
                  <c:v>82.327100000000002</c:v>
                </c:pt>
                <c:pt idx="8099" formatCode="General">
                  <c:v>82.194500000000005</c:v>
                </c:pt>
                <c:pt idx="8100" formatCode="General">
                  <c:v>82.092399999999998</c:v>
                </c:pt>
                <c:pt idx="8101" formatCode="General">
                  <c:v>81.972099999999998</c:v>
                </c:pt>
                <c:pt idx="8102" formatCode="General">
                  <c:v>81.879899999999992</c:v>
                </c:pt>
                <c:pt idx="8103" formatCode="General">
                  <c:v>81.737600000000015</c:v>
                </c:pt>
                <c:pt idx="8104" formatCode="General">
                  <c:v>81.601299999999995</c:v>
                </c:pt>
                <c:pt idx="8105" formatCode="General">
                  <c:v>81.482100000000003</c:v>
                </c:pt>
                <c:pt idx="8106" formatCode="General">
                  <c:v>81.312899999999999</c:v>
                </c:pt>
                <c:pt idx="8107" formatCode="General">
                  <c:v>81.162199999999999</c:v>
                </c:pt>
                <c:pt idx="8108" formatCode="General">
                  <c:v>81.040899999999993</c:v>
                </c:pt>
                <c:pt idx="8109" formatCode="General">
                  <c:v>80.860500000000002</c:v>
                </c:pt>
                <c:pt idx="8110" formatCode="General">
                  <c:v>80.745400000000004</c:v>
                </c:pt>
                <c:pt idx="8111" formatCode="General">
                  <c:v>80.653199999999998</c:v>
                </c:pt>
                <c:pt idx="8112" formatCode="General">
                  <c:v>80.477400000000003</c:v>
                </c:pt>
                <c:pt idx="8113" formatCode="General">
                  <c:v>80.3262</c:v>
                </c:pt>
                <c:pt idx="8114" formatCode="General">
                  <c:v>80.17179999999999</c:v>
                </c:pt>
                <c:pt idx="8115" formatCode="General">
                  <c:v>80.010599999999997</c:v>
                </c:pt>
                <c:pt idx="8116" formatCode="General">
                  <c:v>79.903599999999997</c:v>
                </c:pt>
                <c:pt idx="8117" formatCode="General">
                  <c:v>79.749899999999997</c:v>
                </c:pt>
                <c:pt idx="8118" formatCode="General">
                  <c:v>79.616600000000005</c:v>
                </c:pt>
                <c:pt idx="8119" formatCode="General">
                  <c:v>79.532200000000003</c:v>
                </c:pt>
                <c:pt idx="8120" formatCode="General">
                  <c:v>79.35799999999999</c:v>
                </c:pt>
                <c:pt idx="8121" formatCode="General">
                  <c:v>79.206700000000012</c:v>
                </c:pt>
                <c:pt idx="8122" formatCode="General">
                  <c:v>79.058299999999988</c:v>
                </c:pt>
                <c:pt idx="8123" formatCode="General">
                  <c:v>78.955600000000004</c:v>
                </c:pt>
                <c:pt idx="8124" formatCode="General">
                  <c:v>78.836799999999982</c:v>
                </c:pt>
                <c:pt idx="8125" formatCode="General">
                  <c:v>78.694300000000013</c:v>
                </c:pt>
                <c:pt idx="8126" formatCode="General">
                  <c:v>78.581800000000001</c:v>
                </c:pt>
                <c:pt idx="8127" formatCode="General">
                  <c:v>78.457600000000014</c:v>
                </c:pt>
                <c:pt idx="8128" formatCode="General">
                  <c:v>78.37639999999999</c:v>
                </c:pt>
                <c:pt idx="8129" formatCode="General">
                  <c:v>78.242900000000006</c:v>
                </c:pt>
                <c:pt idx="8130" formatCode="General">
                  <c:v>78.134399999999999</c:v>
                </c:pt>
                <c:pt idx="8131" formatCode="General">
                  <c:v>77.956800000000001</c:v>
                </c:pt>
                <c:pt idx="8132" formatCode="General">
                  <c:v>77.7851</c:v>
                </c:pt>
                <c:pt idx="8133" formatCode="General">
                  <c:v>77.615499999999983</c:v>
                </c:pt>
                <c:pt idx="8134" formatCode="General">
                  <c:v>77.508799999999979</c:v>
                </c:pt>
                <c:pt idx="8135" formatCode="General">
                  <c:v>77.362299999999991</c:v>
                </c:pt>
                <c:pt idx="8136" formatCode="General">
                  <c:v>77.251999999999995</c:v>
                </c:pt>
                <c:pt idx="8137" formatCode="General">
                  <c:v>77.15509999999999</c:v>
                </c:pt>
                <c:pt idx="8138" formatCode="General">
                  <c:v>77.02679999999998</c:v>
                </c:pt>
                <c:pt idx="8139" formatCode="General">
                  <c:v>76.817899999999995</c:v>
                </c:pt>
                <c:pt idx="8140" formatCode="General">
                  <c:v>76.693299999999994</c:v>
                </c:pt>
                <c:pt idx="8141" formatCode="General">
                  <c:v>76.555099999999982</c:v>
                </c:pt>
                <c:pt idx="8142" formatCode="General">
                  <c:v>76.156299999999987</c:v>
                </c:pt>
                <c:pt idx="8143" formatCode="General">
                  <c:v>76.049800000000005</c:v>
                </c:pt>
                <c:pt idx="8144" formatCode="General">
                  <c:v>75.852199999999982</c:v>
                </c:pt>
                <c:pt idx="8145" formatCode="General">
                  <c:v>75.717799999999997</c:v>
                </c:pt>
                <c:pt idx="8146" formatCode="General">
                  <c:v>75.430600000000013</c:v>
                </c:pt>
                <c:pt idx="8147" formatCode="General">
                  <c:v>75.279899999999998</c:v>
                </c:pt>
                <c:pt idx="8148" formatCode="General">
                  <c:v>75.111500000000007</c:v>
                </c:pt>
                <c:pt idx="8149" formatCode="General">
                  <c:v>74.94710000000002</c:v>
                </c:pt>
                <c:pt idx="8150" formatCode="General">
                  <c:v>74.835099999999983</c:v>
                </c:pt>
                <c:pt idx="8151" formatCode="General">
                  <c:v>74.681699999999992</c:v>
                </c:pt>
                <c:pt idx="8152" formatCode="General">
                  <c:v>74.563000000000002</c:v>
                </c:pt>
                <c:pt idx="8153" formatCode="General">
                  <c:v>74.426199999999994</c:v>
                </c:pt>
                <c:pt idx="8154" formatCode="General">
                  <c:v>74.268000000000001</c:v>
                </c:pt>
                <c:pt idx="8155" formatCode="General">
                  <c:v>74.129599999999982</c:v>
                </c:pt>
                <c:pt idx="8156" formatCode="General">
                  <c:v>74.006500000000003</c:v>
                </c:pt>
                <c:pt idx="8157" formatCode="General">
                  <c:v>73.831000000000003</c:v>
                </c:pt>
                <c:pt idx="8158" formatCode="General">
                  <c:v>73.667699999999996</c:v>
                </c:pt>
                <c:pt idx="8159" formatCode="General">
                  <c:v>73.496100000000013</c:v>
                </c:pt>
                <c:pt idx="8160" formatCode="General">
                  <c:v>73.402299999999997</c:v>
                </c:pt>
                <c:pt idx="8161" formatCode="General">
                  <c:v>73.32559999999998</c:v>
                </c:pt>
                <c:pt idx="8162" formatCode="General">
                  <c:v>73.175699999999978</c:v>
                </c:pt>
                <c:pt idx="8163" formatCode="General">
                  <c:v>73.05</c:v>
                </c:pt>
                <c:pt idx="8164" formatCode="General">
                  <c:v>72.903499999999994</c:v>
                </c:pt>
                <c:pt idx="8165" formatCode="General">
                  <c:v>72.746799999999993</c:v>
                </c:pt>
                <c:pt idx="8166" formatCode="General">
                  <c:v>72.663799999999981</c:v>
                </c:pt>
                <c:pt idx="8167" formatCode="General">
                  <c:v>72.545900000000003</c:v>
                </c:pt>
                <c:pt idx="8168" formatCode="General">
                  <c:v>72.322299999999998</c:v>
                </c:pt>
                <c:pt idx="8169" formatCode="General">
                  <c:v>72.178099999999986</c:v>
                </c:pt>
                <c:pt idx="8170" formatCode="General">
                  <c:v>72.065000000000012</c:v>
                </c:pt>
                <c:pt idx="8171" formatCode="General">
                  <c:v>71.880899999999983</c:v>
                </c:pt>
                <c:pt idx="8172" formatCode="General">
                  <c:v>71.730500000000006</c:v>
                </c:pt>
                <c:pt idx="8173" formatCode="General">
                  <c:v>71.616</c:v>
                </c:pt>
                <c:pt idx="8174" formatCode="General">
                  <c:v>71.500299999999996</c:v>
                </c:pt>
                <c:pt idx="8175" formatCode="General">
                  <c:v>71.345600000000005</c:v>
                </c:pt>
                <c:pt idx="8176" formatCode="General">
                  <c:v>71.213099999999997</c:v>
                </c:pt>
                <c:pt idx="8177" formatCode="General">
                  <c:v>71.096000000000004</c:v>
                </c:pt>
                <c:pt idx="8178" formatCode="General">
                  <c:v>70.985200000000006</c:v>
                </c:pt>
                <c:pt idx="8179" formatCode="General">
                  <c:v>70.858599999999981</c:v>
                </c:pt>
                <c:pt idx="8180" formatCode="General">
                  <c:v>70.737200000000016</c:v>
                </c:pt>
                <c:pt idx="8181" formatCode="General">
                  <c:v>70.643600000000006</c:v>
                </c:pt>
                <c:pt idx="8182" formatCode="General">
                  <c:v>70.542299999999997</c:v>
                </c:pt>
                <c:pt idx="8183" formatCode="General">
                  <c:v>70.412999999999997</c:v>
                </c:pt>
                <c:pt idx="8184" formatCode="General">
                  <c:v>70.25869999999999</c:v>
                </c:pt>
                <c:pt idx="8185" formatCode="General">
                  <c:v>70.119699999999995</c:v>
                </c:pt>
                <c:pt idx="8186" formatCode="General">
                  <c:v>69.970100000000002</c:v>
                </c:pt>
                <c:pt idx="8187" formatCode="General">
                  <c:v>69.125999999999991</c:v>
                </c:pt>
                <c:pt idx="8188" formatCode="General">
                  <c:v>69.043200000000013</c:v>
                </c:pt>
                <c:pt idx="8189" formatCode="General">
                  <c:v>68.935000000000002</c:v>
                </c:pt>
                <c:pt idx="8190" formatCode="General">
                  <c:v>68.785499999999999</c:v>
                </c:pt>
                <c:pt idx="8191" formatCode="General">
                  <c:v>68.656899999999979</c:v>
                </c:pt>
                <c:pt idx="8192" formatCode="General">
                  <c:v>68.573099999999982</c:v>
                </c:pt>
                <c:pt idx="8193" formatCode="General">
                  <c:v>68.489800000000002</c:v>
                </c:pt>
                <c:pt idx="8194" formatCode="General">
                  <c:v>68.378799999999984</c:v>
                </c:pt>
                <c:pt idx="8195" formatCode="General">
                  <c:v>68.278399999999991</c:v>
                </c:pt>
                <c:pt idx="8196" formatCode="General">
                  <c:v>68.17519999999999</c:v>
                </c:pt>
                <c:pt idx="8197" formatCode="General">
                  <c:v>68.025699999999986</c:v>
                </c:pt>
                <c:pt idx="8198" formatCode="General">
                  <c:v>67.902500000000003</c:v>
                </c:pt>
                <c:pt idx="8199" formatCode="General">
                  <c:v>67.178799999999967</c:v>
                </c:pt>
                <c:pt idx="8200" formatCode="General">
                  <c:v>67.106899999999982</c:v>
                </c:pt>
                <c:pt idx="8201" formatCode="General">
                  <c:v>66.982600000000005</c:v>
                </c:pt>
                <c:pt idx="8202" formatCode="General">
                  <c:v>66.87609999999998</c:v>
                </c:pt>
                <c:pt idx="8203" formatCode="General">
                  <c:v>66.713700000000003</c:v>
                </c:pt>
                <c:pt idx="8204" formatCode="General">
                  <c:v>65.910900000000012</c:v>
                </c:pt>
                <c:pt idx="8205" formatCode="General">
                  <c:v>65.774000000000001</c:v>
                </c:pt>
                <c:pt idx="8206" formatCode="General">
                  <c:v>65.676799999999986</c:v>
                </c:pt>
                <c:pt idx="8207" formatCode="General">
                  <c:v>65.540800000000004</c:v>
                </c:pt>
                <c:pt idx="8208" formatCode="General">
                  <c:v>65.414400000000015</c:v>
                </c:pt>
                <c:pt idx="8209" formatCode="General">
                  <c:v>65.298900000000003</c:v>
                </c:pt>
                <c:pt idx="8210" formatCode="General">
                  <c:v>65.187899999999999</c:v>
                </c:pt>
                <c:pt idx="8211" formatCode="General">
                  <c:v>65.075399999999988</c:v>
                </c:pt>
                <c:pt idx="8212" formatCode="General">
                  <c:v>64.636099999999999</c:v>
                </c:pt>
                <c:pt idx="8213" formatCode="General">
                  <c:v>64.528899999999979</c:v>
                </c:pt>
                <c:pt idx="8214" formatCode="General">
                  <c:v>64.366600000000005</c:v>
                </c:pt>
                <c:pt idx="8215" formatCode="General">
                  <c:v>64.198799999999991</c:v>
                </c:pt>
                <c:pt idx="8216" formatCode="General">
                  <c:v>64.104399999999998</c:v>
                </c:pt>
                <c:pt idx="8217" formatCode="General">
                  <c:v>63.960700000000003</c:v>
                </c:pt>
                <c:pt idx="8218" formatCode="General">
                  <c:v>63.850999999999999</c:v>
                </c:pt>
                <c:pt idx="8219" formatCode="General">
                  <c:v>63.732400000000013</c:v>
                </c:pt>
                <c:pt idx="8220" formatCode="General">
                  <c:v>63.600700000000003</c:v>
                </c:pt>
                <c:pt idx="8221" formatCode="General">
                  <c:v>63.496600000000001</c:v>
                </c:pt>
                <c:pt idx="8222" formatCode="General">
                  <c:v>63.3613</c:v>
                </c:pt>
                <c:pt idx="8223" formatCode="General">
                  <c:v>63.160200000000003</c:v>
                </c:pt>
                <c:pt idx="8224" formatCode="General">
                  <c:v>62.9619</c:v>
                </c:pt>
                <c:pt idx="8225" formatCode="General">
                  <c:v>62.855999999999995</c:v>
                </c:pt>
                <c:pt idx="8226" formatCode="General">
                  <c:v>62.72910000000001</c:v>
                </c:pt>
                <c:pt idx="8227" formatCode="General">
                  <c:v>62.592300000000009</c:v>
                </c:pt>
                <c:pt idx="8228" formatCode="General">
                  <c:v>62.4696</c:v>
                </c:pt>
                <c:pt idx="8229" formatCode="General">
                  <c:v>62.333400000000005</c:v>
                </c:pt>
                <c:pt idx="8230" formatCode="General">
                  <c:v>62.189</c:v>
                </c:pt>
                <c:pt idx="8231" formatCode="General">
                  <c:v>62.094700000000003</c:v>
                </c:pt>
                <c:pt idx="8232" formatCode="General">
                  <c:v>62.008300000000006</c:v>
                </c:pt>
                <c:pt idx="8233" formatCode="General">
                  <c:v>61.838100000000004</c:v>
                </c:pt>
                <c:pt idx="8234" formatCode="General">
                  <c:v>61.7378</c:v>
                </c:pt>
                <c:pt idx="8235" formatCode="General">
                  <c:v>61.029600000000002</c:v>
                </c:pt>
                <c:pt idx="8236" formatCode="General">
                  <c:v>60.904599999999995</c:v>
                </c:pt>
                <c:pt idx="8237" formatCode="General">
                  <c:v>60.805</c:v>
                </c:pt>
                <c:pt idx="8238" formatCode="General">
                  <c:v>60.542200000000001</c:v>
                </c:pt>
                <c:pt idx="8239" formatCode="General">
                  <c:v>60.429300000000005</c:v>
                </c:pt>
                <c:pt idx="8240" formatCode="General">
                  <c:v>60.299700000000009</c:v>
                </c:pt>
                <c:pt idx="8241" formatCode="General">
                  <c:v>60.223300000000009</c:v>
                </c:pt>
                <c:pt idx="8242" formatCode="General">
                  <c:v>60.155500000000011</c:v>
                </c:pt>
                <c:pt idx="8243" formatCode="General">
                  <c:v>60.026100000000007</c:v>
                </c:pt>
                <c:pt idx="8244" formatCode="General">
                  <c:v>59.884999999999998</c:v>
                </c:pt>
                <c:pt idx="8245" formatCode="General">
                  <c:v>59.759100000000004</c:v>
                </c:pt>
                <c:pt idx="8246" formatCode="General">
                  <c:v>59.651799999999994</c:v>
                </c:pt>
                <c:pt idx="8247" formatCode="General">
                  <c:v>59.529100000000007</c:v>
                </c:pt>
                <c:pt idx="8248" formatCode="General">
                  <c:v>59.362200000000001</c:v>
                </c:pt>
                <c:pt idx="8249" formatCode="General">
                  <c:v>59.233600000000003</c:v>
                </c:pt>
                <c:pt idx="8250" formatCode="General">
                  <c:v>59.164500000000004</c:v>
                </c:pt>
                <c:pt idx="8251" formatCode="General">
                  <c:v>59.092700000000008</c:v>
                </c:pt>
                <c:pt idx="8252" formatCode="General">
                  <c:v>58.904699999999998</c:v>
                </c:pt>
                <c:pt idx="8253" formatCode="General">
                  <c:v>58.79290000000001</c:v>
                </c:pt>
                <c:pt idx="8254" formatCode="General">
                  <c:v>58.6616</c:v>
                </c:pt>
                <c:pt idx="8255" formatCode="General">
                  <c:v>58.503600000000006</c:v>
                </c:pt>
                <c:pt idx="8256" formatCode="General">
                  <c:v>58.502200000000002</c:v>
                </c:pt>
                <c:pt idx="8257" formatCode="General">
                  <c:v>58.502200000000002</c:v>
                </c:pt>
                <c:pt idx="8258" formatCode="General">
                  <c:v>58.502200000000002</c:v>
                </c:pt>
                <c:pt idx="8259" formatCode="General">
                  <c:v>58.502200000000002</c:v>
                </c:pt>
                <c:pt idx="8260" formatCode="General">
                  <c:v>58.502200000000002</c:v>
                </c:pt>
                <c:pt idx="8261" formatCode="General">
                  <c:v>58.502200000000002</c:v>
                </c:pt>
                <c:pt idx="8262" formatCode="General">
                  <c:v>58.502200000000002</c:v>
                </c:pt>
                <c:pt idx="8263" formatCode="General">
                  <c:v>58.502200000000002</c:v>
                </c:pt>
                <c:pt idx="8264" formatCode="General">
                  <c:v>58.502200000000002</c:v>
                </c:pt>
                <c:pt idx="8265" formatCode="General">
                  <c:v>58.502200000000002</c:v>
                </c:pt>
                <c:pt idx="8266" formatCode="General">
                  <c:v>58.502200000000002</c:v>
                </c:pt>
                <c:pt idx="8267" formatCode="General">
                  <c:v>58.502200000000002</c:v>
                </c:pt>
                <c:pt idx="8268" formatCode="General">
                  <c:v>58.502200000000002</c:v>
                </c:pt>
                <c:pt idx="8269" formatCode="General">
                  <c:v>58.502200000000002</c:v>
                </c:pt>
                <c:pt idx="8270" formatCode="General">
                  <c:v>58.502200000000002</c:v>
                </c:pt>
                <c:pt idx="8271" formatCode="General">
                  <c:v>58.502200000000002</c:v>
                </c:pt>
                <c:pt idx="8272" formatCode="General">
                  <c:v>58.502200000000002</c:v>
                </c:pt>
                <c:pt idx="8273" formatCode="General">
                  <c:v>58.502200000000002</c:v>
                </c:pt>
                <c:pt idx="8274" formatCode="General">
                  <c:v>58.502200000000002</c:v>
                </c:pt>
                <c:pt idx="8275" formatCode="General">
                  <c:v>58.502200000000002</c:v>
                </c:pt>
                <c:pt idx="8276" formatCode="General">
                  <c:v>58.502200000000002</c:v>
                </c:pt>
                <c:pt idx="8277" formatCode="General">
                  <c:v>58.502200000000002</c:v>
                </c:pt>
                <c:pt idx="8278" formatCode="General">
                  <c:v>58.502200000000002</c:v>
                </c:pt>
                <c:pt idx="8279" formatCode="General">
                  <c:v>58.502200000000002</c:v>
                </c:pt>
                <c:pt idx="8280" formatCode="General">
                  <c:v>58.502200000000002</c:v>
                </c:pt>
                <c:pt idx="8281" formatCode="General">
                  <c:v>58.502200000000002</c:v>
                </c:pt>
                <c:pt idx="8282" formatCode="General">
                  <c:v>58.502200000000002</c:v>
                </c:pt>
                <c:pt idx="8283" formatCode="General">
                  <c:v>58.502200000000002</c:v>
                </c:pt>
                <c:pt idx="8284" formatCode="General">
                  <c:v>58.502200000000002</c:v>
                </c:pt>
                <c:pt idx="8285" formatCode="General">
                  <c:v>58.502200000000002</c:v>
                </c:pt>
                <c:pt idx="8286" formatCode="General">
                  <c:v>58.502200000000002</c:v>
                </c:pt>
                <c:pt idx="8287" formatCode="General">
                  <c:v>58.502200000000002</c:v>
                </c:pt>
                <c:pt idx="8288" formatCode="General">
                  <c:v>58.502200000000002</c:v>
                </c:pt>
                <c:pt idx="8289" formatCode="General">
                  <c:v>58.502200000000002</c:v>
                </c:pt>
                <c:pt idx="8290" formatCode="General">
                  <c:v>58.502200000000002</c:v>
                </c:pt>
                <c:pt idx="8291" formatCode="General">
                  <c:v>58.502200000000002</c:v>
                </c:pt>
                <c:pt idx="8292" formatCode="General">
                  <c:v>58.502200000000002</c:v>
                </c:pt>
                <c:pt idx="8293" formatCode="General">
                  <c:v>58.502200000000002</c:v>
                </c:pt>
                <c:pt idx="8294" formatCode="General">
                  <c:v>58.502200000000002</c:v>
                </c:pt>
                <c:pt idx="8295" formatCode="General">
                  <c:v>58.502200000000002</c:v>
                </c:pt>
                <c:pt idx="8296" formatCode="General">
                  <c:v>58.502200000000002</c:v>
                </c:pt>
                <c:pt idx="8297" formatCode="General">
                  <c:v>58.502200000000002</c:v>
                </c:pt>
                <c:pt idx="8298" formatCode="General">
                  <c:v>58.502200000000002</c:v>
                </c:pt>
                <c:pt idx="8299" formatCode="General">
                  <c:v>58.502200000000002</c:v>
                </c:pt>
                <c:pt idx="8300" formatCode="General">
                  <c:v>58.502200000000002</c:v>
                </c:pt>
                <c:pt idx="8301" formatCode="General">
                  <c:v>58.502200000000002</c:v>
                </c:pt>
                <c:pt idx="8302" formatCode="General">
                  <c:v>58.502200000000002</c:v>
                </c:pt>
                <c:pt idx="8303" formatCode="General">
                  <c:v>58.502200000000002</c:v>
                </c:pt>
                <c:pt idx="8304" formatCode="General">
                  <c:v>58.502200000000002</c:v>
                </c:pt>
                <c:pt idx="8305" formatCode="General">
                  <c:v>58.502200000000002</c:v>
                </c:pt>
                <c:pt idx="8306" formatCode="General">
                  <c:v>58.502200000000002</c:v>
                </c:pt>
                <c:pt idx="8307" formatCode="General">
                  <c:v>58.502200000000002</c:v>
                </c:pt>
                <c:pt idx="8308" formatCode="General">
                  <c:v>58.502200000000002</c:v>
                </c:pt>
                <c:pt idx="8309" formatCode="General">
                  <c:v>58.502200000000002</c:v>
                </c:pt>
                <c:pt idx="8310" formatCode="General">
                  <c:v>58.502200000000002</c:v>
                </c:pt>
                <c:pt idx="8311" formatCode="General">
                  <c:v>58.502200000000002</c:v>
                </c:pt>
                <c:pt idx="8312" formatCode="General">
                  <c:v>58.502200000000002</c:v>
                </c:pt>
                <c:pt idx="8313" formatCode="General">
                  <c:v>58.502200000000002</c:v>
                </c:pt>
                <c:pt idx="8314" formatCode="General">
                  <c:v>58.502200000000002</c:v>
                </c:pt>
                <c:pt idx="8315" formatCode="General">
                  <c:v>58.502200000000002</c:v>
                </c:pt>
                <c:pt idx="8316" formatCode="General">
                  <c:v>58.502200000000002</c:v>
                </c:pt>
                <c:pt idx="8317" formatCode="General">
                  <c:v>58.502200000000002</c:v>
                </c:pt>
                <c:pt idx="8318" formatCode="General">
                  <c:v>58.502200000000002</c:v>
                </c:pt>
                <c:pt idx="8319" formatCode="General">
                  <c:v>58.502200000000002</c:v>
                </c:pt>
                <c:pt idx="8320" formatCode="General">
                  <c:v>58.502200000000002</c:v>
                </c:pt>
                <c:pt idx="8321" formatCode="General">
                  <c:v>58.502200000000002</c:v>
                </c:pt>
                <c:pt idx="8322" formatCode="General">
                  <c:v>58.502200000000002</c:v>
                </c:pt>
                <c:pt idx="8323" formatCode="General">
                  <c:v>58.502200000000002</c:v>
                </c:pt>
                <c:pt idx="8324" formatCode="General">
                  <c:v>58.502200000000002</c:v>
                </c:pt>
                <c:pt idx="8325" formatCode="General">
                  <c:v>58.502200000000002</c:v>
                </c:pt>
                <c:pt idx="8326" formatCode="General">
                  <c:v>58.502200000000002</c:v>
                </c:pt>
                <c:pt idx="8327" formatCode="General">
                  <c:v>58.502200000000002</c:v>
                </c:pt>
                <c:pt idx="8328" formatCode="General">
                  <c:v>58.502200000000002</c:v>
                </c:pt>
                <c:pt idx="8329" formatCode="General">
                  <c:v>58.502200000000002</c:v>
                </c:pt>
                <c:pt idx="8330" formatCode="General">
                  <c:v>58.502200000000002</c:v>
                </c:pt>
                <c:pt idx="8331" formatCode="General">
                  <c:v>58.502200000000002</c:v>
                </c:pt>
                <c:pt idx="8332" formatCode="General">
                  <c:v>58.502200000000002</c:v>
                </c:pt>
                <c:pt idx="8333" formatCode="General">
                  <c:v>58.502200000000002</c:v>
                </c:pt>
                <c:pt idx="8334" formatCode="General">
                  <c:v>58.502200000000002</c:v>
                </c:pt>
                <c:pt idx="8335" formatCode="General">
                  <c:v>58.502200000000002</c:v>
                </c:pt>
                <c:pt idx="8336" formatCode="General">
                  <c:v>58.502200000000002</c:v>
                </c:pt>
                <c:pt idx="8337" formatCode="General">
                  <c:v>58.502200000000002</c:v>
                </c:pt>
                <c:pt idx="8338" formatCode="General">
                  <c:v>58.502200000000002</c:v>
                </c:pt>
                <c:pt idx="8339" formatCode="General">
                  <c:v>58.502200000000002</c:v>
                </c:pt>
                <c:pt idx="8340" formatCode="General">
                  <c:v>58.502200000000002</c:v>
                </c:pt>
                <c:pt idx="8341" formatCode="General">
                  <c:v>58.502200000000002</c:v>
                </c:pt>
                <c:pt idx="8342" formatCode="General">
                  <c:v>58.502200000000002</c:v>
                </c:pt>
                <c:pt idx="8343" formatCode="General">
                  <c:v>58.502200000000002</c:v>
                </c:pt>
                <c:pt idx="8344" formatCode="General">
                  <c:v>58.502200000000002</c:v>
                </c:pt>
                <c:pt idx="8345" formatCode="General">
                  <c:v>58.502200000000002</c:v>
                </c:pt>
                <c:pt idx="8346" formatCode="General">
                  <c:v>58.502200000000002</c:v>
                </c:pt>
                <c:pt idx="8347" formatCode="General">
                  <c:v>58.502200000000002</c:v>
                </c:pt>
                <c:pt idx="8348" formatCode="General">
                  <c:v>58.502200000000002</c:v>
                </c:pt>
                <c:pt idx="8349" formatCode="General">
                  <c:v>58.502200000000002</c:v>
                </c:pt>
                <c:pt idx="8350" formatCode="General">
                  <c:v>58.502200000000002</c:v>
                </c:pt>
                <c:pt idx="8351" formatCode="General">
                  <c:v>58.502200000000002</c:v>
                </c:pt>
                <c:pt idx="8352" formatCode="General">
                  <c:v>58.502200000000002</c:v>
                </c:pt>
                <c:pt idx="8353" formatCode="General">
                  <c:v>58.502200000000002</c:v>
                </c:pt>
                <c:pt idx="8354" formatCode="General">
                  <c:v>58.502200000000002</c:v>
                </c:pt>
                <c:pt idx="8355" formatCode="General">
                  <c:v>58.502200000000002</c:v>
                </c:pt>
                <c:pt idx="8356" formatCode="General">
                  <c:v>58.502200000000002</c:v>
                </c:pt>
                <c:pt idx="8357" formatCode="General">
                  <c:v>58.502200000000002</c:v>
                </c:pt>
                <c:pt idx="8358" formatCode="General">
                  <c:v>58.502200000000002</c:v>
                </c:pt>
                <c:pt idx="8359" formatCode="General">
                  <c:v>58.502200000000002</c:v>
                </c:pt>
                <c:pt idx="8360" formatCode="General">
                  <c:v>58.502200000000002</c:v>
                </c:pt>
                <c:pt idx="8361" formatCode="General">
                  <c:v>58.502200000000002</c:v>
                </c:pt>
                <c:pt idx="8362" formatCode="General">
                  <c:v>58.502200000000002</c:v>
                </c:pt>
                <c:pt idx="8363" formatCode="General">
                  <c:v>58.502200000000002</c:v>
                </c:pt>
                <c:pt idx="8364" formatCode="General">
                  <c:v>58.502200000000002</c:v>
                </c:pt>
                <c:pt idx="8365" formatCode="General">
                  <c:v>58.502200000000002</c:v>
                </c:pt>
                <c:pt idx="8366" formatCode="General">
                  <c:v>58.502200000000002</c:v>
                </c:pt>
                <c:pt idx="8367" formatCode="General">
                  <c:v>58.502200000000002</c:v>
                </c:pt>
                <c:pt idx="8368" formatCode="General">
                  <c:v>58.502200000000002</c:v>
                </c:pt>
                <c:pt idx="8369" formatCode="General">
                  <c:v>58.502200000000002</c:v>
                </c:pt>
                <c:pt idx="8370" formatCode="General">
                  <c:v>58.502200000000002</c:v>
                </c:pt>
                <c:pt idx="8371" formatCode="General">
                  <c:v>58.502200000000002</c:v>
                </c:pt>
                <c:pt idx="8372" formatCode="General">
                  <c:v>58.502200000000002</c:v>
                </c:pt>
                <c:pt idx="8373" formatCode="General">
                  <c:v>58.502200000000002</c:v>
                </c:pt>
                <c:pt idx="8374" formatCode="General">
                  <c:v>58.502200000000002</c:v>
                </c:pt>
                <c:pt idx="8375" formatCode="General">
                  <c:v>58.502200000000002</c:v>
                </c:pt>
                <c:pt idx="8376" formatCode="General">
                  <c:v>58.502200000000002</c:v>
                </c:pt>
                <c:pt idx="8377" formatCode="General">
                  <c:v>58.502200000000002</c:v>
                </c:pt>
                <c:pt idx="8378" formatCode="General">
                  <c:v>58.502200000000002</c:v>
                </c:pt>
                <c:pt idx="8379" formatCode="General">
                  <c:v>58.502200000000002</c:v>
                </c:pt>
                <c:pt idx="8380" formatCode="General">
                  <c:v>58.502200000000002</c:v>
                </c:pt>
                <c:pt idx="8381" formatCode="General">
                  <c:v>58.502200000000002</c:v>
                </c:pt>
                <c:pt idx="8382" formatCode="General">
                  <c:v>58.502200000000002</c:v>
                </c:pt>
                <c:pt idx="8383" formatCode="General">
                  <c:v>58.502200000000002</c:v>
                </c:pt>
                <c:pt idx="8384" formatCode="General">
                  <c:v>58.502200000000002</c:v>
                </c:pt>
                <c:pt idx="8385" formatCode="General">
                  <c:v>58.502200000000002</c:v>
                </c:pt>
                <c:pt idx="8386" formatCode="General">
                  <c:v>58.502200000000002</c:v>
                </c:pt>
                <c:pt idx="8387" formatCode="General">
                  <c:v>58.502200000000002</c:v>
                </c:pt>
                <c:pt idx="8388" formatCode="General">
                  <c:v>58.502200000000002</c:v>
                </c:pt>
                <c:pt idx="8389" formatCode="General">
                  <c:v>58.502200000000002</c:v>
                </c:pt>
                <c:pt idx="8390" formatCode="General">
                  <c:v>58.502200000000002</c:v>
                </c:pt>
                <c:pt idx="8391" formatCode="General">
                  <c:v>58.502200000000002</c:v>
                </c:pt>
                <c:pt idx="8392" formatCode="General">
                  <c:v>58.502200000000002</c:v>
                </c:pt>
                <c:pt idx="8393" formatCode="General">
                  <c:v>58.502200000000002</c:v>
                </c:pt>
                <c:pt idx="8394" formatCode="General">
                  <c:v>58.502200000000002</c:v>
                </c:pt>
                <c:pt idx="8395" formatCode="General">
                  <c:v>58.502200000000002</c:v>
                </c:pt>
                <c:pt idx="8396" formatCode="General">
                  <c:v>58.502200000000002</c:v>
                </c:pt>
                <c:pt idx="8397" formatCode="General">
                  <c:v>58.502200000000002</c:v>
                </c:pt>
                <c:pt idx="8398" formatCode="General">
                  <c:v>58.502200000000002</c:v>
                </c:pt>
                <c:pt idx="8399" formatCode="General">
                  <c:v>58.502200000000002</c:v>
                </c:pt>
                <c:pt idx="8400" formatCode="General">
                  <c:v>58.502200000000002</c:v>
                </c:pt>
                <c:pt idx="8401" formatCode="General">
                  <c:v>58.502200000000002</c:v>
                </c:pt>
                <c:pt idx="8402" formatCode="General">
                  <c:v>58.502200000000002</c:v>
                </c:pt>
                <c:pt idx="8403" formatCode="General">
                  <c:v>58.502200000000002</c:v>
                </c:pt>
                <c:pt idx="8404" formatCode="General">
                  <c:v>58.502200000000002</c:v>
                </c:pt>
                <c:pt idx="8405" formatCode="General">
                  <c:v>58.502200000000002</c:v>
                </c:pt>
                <c:pt idx="8406" formatCode="General">
                  <c:v>58.502200000000002</c:v>
                </c:pt>
                <c:pt idx="8407" formatCode="General">
                  <c:v>58.502200000000002</c:v>
                </c:pt>
                <c:pt idx="8408" formatCode="General">
                  <c:v>58.502200000000002</c:v>
                </c:pt>
                <c:pt idx="8409" formatCode="General">
                  <c:v>58.502200000000002</c:v>
                </c:pt>
                <c:pt idx="8410" formatCode="General">
                  <c:v>58.502200000000002</c:v>
                </c:pt>
                <c:pt idx="8411" formatCode="General">
                  <c:v>58.502200000000002</c:v>
                </c:pt>
                <c:pt idx="8412" formatCode="General">
                  <c:v>58.502200000000002</c:v>
                </c:pt>
                <c:pt idx="8413" formatCode="General">
                  <c:v>58.502200000000002</c:v>
                </c:pt>
                <c:pt idx="8414" formatCode="General">
                  <c:v>58.502200000000002</c:v>
                </c:pt>
                <c:pt idx="8415" formatCode="General">
                  <c:v>58.502200000000002</c:v>
                </c:pt>
                <c:pt idx="8416" formatCode="General">
                  <c:v>58.502200000000002</c:v>
                </c:pt>
                <c:pt idx="8417" formatCode="General">
                  <c:v>58.502200000000002</c:v>
                </c:pt>
                <c:pt idx="8418" formatCode="General">
                  <c:v>58.502200000000002</c:v>
                </c:pt>
                <c:pt idx="8419" formatCode="General">
                  <c:v>58.502200000000002</c:v>
                </c:pt>
                <c:pt idx="8420" formatCode="General">
                  <c:v>58.502200000000002</c:v>
                </c:pt>
                <c:pt idx="8421" formatCode="General">
                  <c:v>58.502200000000002</c:v>
                </c:pt>
                <c:pt idx="8422" formatCode="General">
                  <c:v>58.502200000000002</c:v>
                </c:pt>
                <c:pt idx="8423" formatCode="General">
                  <c:v>58.502200000000002</c:v>
                </c:pt>
                <c:pt idx="8424" formatCode="General">
                  <c:v>58.502200000000002</c:v>
                </c:pt>
                <c:pt idx="8425" formatCode="General">
                  <c:v>58.502200000000002</c:v>
                </c:pt>
                <c:pt idx="8426" formatCode="General">
                  <c:v>58.502200000000002</c:v>
                </c:pt>
                <c:pt idx="8427" formatCode="General">
                  <c:v>58.502200000000002</c:v>
                </c:pt>
                <c:pt idx="8428" formatCode="General">
                  <c:v>58.502200000000002</c:v>
                </c:pt>
                <c:pt idx="8429" formatCode="General">
                  <c:v>58.502200000000002</c:v>
                </c:pt>
                <c:pt idx="8430" formatCode="General">
                  <c:v>58.502200000000002</c:v>
                </c:pt>
                <c:pt idx="8431" formatCode="General">
                  <c:v>58.502200000000002</c:v>
                </c:pt>
                <c:pt idx="8432" formatCode="General">
                  <c:v>58.502200000000002</c:v>
                </c:pt>
                <c:pt idx="8433" formatCode="General">
                  <c:v>58.502200000000002</c:v>
                </c:pt>
                <c:pt idx="8434" formatCode="General">
                  <c:v>58.502200000000002</c:v>
                </c:pt>
                <c:pt idx="8435" formatCode="General">
                  <c:v>58.502200000000002</c:v>
                </c:pt>
                <c:pt idx="8436" formatCode="General">
                  <c:v>58.502200000000002</c:v>
                </c:pt>
                <c:pt idx="8437" formatCode="General">
                  <c:v>58.502200000000002</c:v>
                </c:pt>
                <c:pt idx="8438" formatCode="General">
                  <c:v>58.502200000000002</c:v>
                </c:pt>
                <c:pt idx="8439" formatCode="General">
                  <c:v>58.502200000000002</c:v>
                </c:pt>
                <c:pt idx="8440" formatCode="General">
                  <c:v>58.502200000000002</c:v>
                </c:pt>
                <c:pt idx="8441" formatCode="General">
                  <c:v>58.502200000000002</c:v>
                </c:pt>
                <c:pt idx="8442" formatCode="General">
                  <c:v>58.502200000000002</c:v>
                </c:pt>
                <c:pt idx="8443" formatCode="General">
                  <c:v>58.502200000000002</c:v>
                </c:pt>
                <c:pt idx="8444" formatCode="General">
                  <c:v>58.502200000000002</c:v>
                </c:pt>
                <c:pt idx="8445" formatCode="General">
                  <c:v>58.502200000000002</c:v>
                </c:pt>
                <c:pt idx="8446" formatCode="General">
                  <c:v>58.502200000000002</c:v>
                </c:pt>
                <c:pt idx="8447" formatCode="General">
                  <c:v>58.502200000000002</c:v>
                </c:pt>
                <c:pt idx="8448" formatCode="General">
                  <c:v>58.502200000000002</c:v>
                </c:pt>
                <c:pt idx="8449" formatCode="General">
                  <c:v>58.502200000000002</c:v>
                </c:pt>
                <c:pt idx="8450" formatCode="General">
                  <c:v>58.502200000000002</c:v>
                </c:pt>
                <c:pt idx="8451" formatCode="General">
                  <c:v>58.502200000000002</c:v>
                </c:pt>
                <c:pt idx="8452" formatCode="General">
                  <c:v>58.501599999999996</c:v>
                </c:pt>
                <c:pt idx="8453" formatCode="General">
                  <c:v>58.452400000000004</c:v>
                </c:pt>
                <c:pt idx="8454" formatCode="General">
                  <c:v>58.370799999999996</c:v>
                </c:pt>
                <c:pt idx="8455" formatCode="General">
                  <c:v>58.300999999999995</c:v>
                </c:pt>
                <c:pt idx="8456" formatCode="General">
                  <c:v>58.215400000000002</c:v>
                </c:pt>
                <c:pt idx="8457" formatCode="General">
                  <c:v>58.134</c:v>
                </c:pt>
                <c:pt idx="8458" formatCode="General">
                  <c:v>58.045500000000004</c:v>
                </c:pt>
                <c:pt idx="8459" formatCode="General">
                  <c:v>57.954299999999996</c:v>
                </c:pt>
                <c:pt idx="8460" formatCode="General">
                  <c:v>57.853299999999997</c:v>
                </c:pt>
                <c:pt idx="8461" formatCode="General">
                  <c:v>57.777900000000002</c:v>
                </c:pt>
                <c:pt idx="8462" formatCode="General">
                  <c:v>57.693300000000008</c:v>
                </c:pt>
                <c:pt idx="8463" formatCode="General">
                  <c:v>57.602000000000004</c:v>
                </c:pt>
                <c:pt idx="8464" formatCode="General">
                  <c:v>57.5319</c:v>
                </c:pt>
                <c:pt idx="8465" formatCode="General">
                  <c:v>57.476100000000002</c:v>
                </c:pt>
                <c:pt idx="8466" formatCode="General">
                  <c:v>57.401399999999995</c:v>
                </c:pt>
                <c:pt idx="8467" formatCode="General">
                  <c:v>57.332300000000004</c:v>
                </c:pt>
                <c:pt idx="8468" formatCode="General">
                  <c:v>57.238900000000008</c:v>
                </c:pt>
                <c:pt idx="8469" formatCode="General">
                  <c:v>57.169200000000011</c:v>
                </c:pt>
                <c:pt idx="8470" formatCode="General">
                  <c:v>57.089000000000006</c:v>
                </c:pt>
                <c:pt idx="8471" formatCode="General">
                  <c:v>56.980399999999996</c:v>
                </c:pt>
                <c:pt idx="8472" formatCode="General">
                  <c:v>56.8752</c:v>
                </c:pt>
                <c:pt idx="8473" formatCode="General">
                  <c:v>56.800599999999996</c:v>
                </c:pt>
                <c:pt idx="8474" formatCode="General">
                  <c:v>56.720600000000012</c:v>
                </c:pt>
                <c:pt idx="8475" formatCode="General">
                  <c:v>56.6417</c:v>
                </c:pt>
                <c:pt idx="8476" formatCode="General">
                  <c:v>56.563500000000005</c:v>
                </c:pt>
                <c:pt idx="8477" formatCode="General">
                  <c:v>56.476200000000006</c:v>
                </c:pt>
                <c:pt idx="8478" formatCode="General">
                  <c:v>56.406300000000002</c:v>
                </c:pt>
                <c:pt idx="8479" formatCode="General">
                  <c:v>56.335100000000004</c:v>
                </c:pt>
                <c:pt idx="8480" formatCode="General">
                  <c:v>56.248500000000007</c:v>
                </c:pt>
                <c:pt idx="8481" formatCode="General">
                  <c:v>56.188300000000005</c:v>
                </c:pt>
                <c:pt idx="8482" formatCode="General">
                  <c:v>56.081599999999995</c:v>
                </c:pt>
                <c:pt idx="8483" formatCode="General">
                  <c:v>56.0197</c:v>
                </c:pt>
                <c:pt idx="8484" formatCode="General">
                  <c:v>55.951999999999998</c:v>
                </c:pt>
                <c:pt idx="8485" formatCode="General">
                  <c:v>55.870400000000004</c:v>
                </c:pt>
                <c:pt idx="8486" formatCode="General">
                  <c:v>55.773600000000002</c:v>
                </c:pt>
                <c:pt idx="8487" formatCode="General">
                  <c:v>55.691800000000001</c:v>
                </c:pt>
                <c:pt idx="8488" formatCode="General">
                  <c:v>55.595100000000009</c:v>
                </c:pt>
                <c:pt idx="8489" formatCode="General">
                  <c:v>55.527100000000004</c:v>
                </c:pt>
                <c:pt idx="8490" formatCode="General">
                  <c:v>55.442100000000003</c:v>
                </c:pt>
                <c:pt idx="8491" formatCode="General">
                  <c:v>55.336300000000001</c:v>
                </c:pt>
                <c:pt idx="8492" formatCode="General">
                  <c:v>55.253900000000002</c:v>
                </c:pt>
                <c:pt idx="8493" formatCode="General">
                  <c:v>55.152200000000001</c:v>
                </c:pt>
                <c:pt idx="8494" formatCode="General">
                  <c:v>55.055100000000003</c:v>
                </c:pt>
                <c:pt idx="8495" formatCode="General">
                  <c:v>54.952799999999996</c:v>
                </c:pt>
                <c:pt idx="8496" formatCode="General">
                  <c:v>54.891600000000004</c:v>
                </c:pt>
                <c:pt idx="8497" formatCode="General">
                  <c:v>54.805600000000005</c:v>
                </c:pt>
                <c:pt idx="8498" formatCode="General">
                  <c:v>54.750700000000002</c:v>
                </c:pt>
                <c:pt idx="8499" formatCode="General">
                  <c:v>54.650200000000005</c:v>
                </c:pt>
                <c:pt idx="8500" formatCode="General">
                  <c:v>54.563700000000004</c:v>
                </c:pt>
                <c:pt idx="8501" formatCode="General">
                  <c:v>54.485900000000001</c:v>
                </c:pt>
                <c:pt idx="8502" formatCode="General">
                  <c:v>54.374499999999998</c:v>
                </c:pt>
                <c:pt idx="8503" formatCode="General">
                  <c:v>54.276900000000005</c:v>
                </c:pt>
                <c:pt idx="8504" formatCode="General">
                  <c:v>54.199000000000012</c:v>
                </c:pt>
                <c:pt idx="8505" formatCode="General">
                  <c:v>54.070800000000006</c:v>
                </c:pt>
                <c:pt idx="8506" formatCode="General">
                  <c:v>54.002800000000001</c:v>
                </c:pt>
                <c:pt idx="8507" formatCode="General">
                  <c:v>53.942400000000006</c:v>
                </c:pt>
                <c:pt idx="8508" formatCode="General">
                  <c:v>53.878300000000003</c:v>
                </c:pt>
                <c:pt idx="8509" formatCode="General">
                  <c:v>53.7746</c:v>
                </c:pt>
                <c:pt idx="8510" formatCode="General">
                  <c:v>53.682900000000004</c:v>
                </c:pt>
                <c:pt idx="8511" formatCode="General">
                  <c:v>53.585600000000007</c:v>
                </c:pt>
                <c:pt idx="8512" formatCode="General">
                  <c:v>53.5015</c:v>
                </c:pt>
                <c:pt idx="8513" formatCode="General">
                  <c:v>53.366200000000006</c:v>
                </c:pt>
                <c:pt idx="8514" formatCode="General">
                  <c:v>53.305900000000001</c:v>
                </c:pt>
                <c:pt idx="8515" formatCode="General">
                  <c:v>53.22610000000001</c:v>
                </c:pt>
                <c:pt idx="8516" formatCode="General">
                  <c:v>53.138100000000009</c:v>
                </c:pt>
                <c:pt idx="8517" formatCode="General">
                  <c:v>53.0396</c:v>
                </c:pt>
                <c:pt idx="8518" formatCode="General">
                  <c:v>52.938800000000001</c:v>
                </c:pt>
                <c:pt idx="8519" formatCode="General">
                  <c:v>52.873100000000001</c:v>
                </c:pt>
                <c:pt idx="8520" formatCode="General">
                  <c:v>52.808800000000005</c:v>
                </c:pt>
                <c:pt idx="8521" formatCode="General">
                  <c:v>52.709000000000003</c:v>
                </c:pt>
                <c:pt idx="8522" formatCode="General">
                  <c:v>52.626200000000011</c:v>
                </c:pt>
                <c:pt idx="8523" formatCode="General">
                  <c:v>52.550699999999999</c:v>
                </c:pt>
                <c:pt idx="8524" formatCode="General">
                  <c:v>52.491300000000003</c:v>
                </c:pt>
                <c:pt idx="8525" formatCode="General">
                  <c:v>52.404799999999994</c:v>
                </c:pt>
                <c:pt idx="8526" formatCode="General">
                  <c:v>52.315200000000004</c:v>
                </c:pt>
                <c:pt idx="8527" formatCode="General">
                  <c:v>52.197300000000006</c:v>
                </c:pt>
                <c:pt idx="8528" formatCode="General">
                  <c:v>52.121600000000001</c:v>
                </c:pt>
                <c:pt idx="8529" formatCode="General">
                  <c:v>52.035900000000005</c:v>
                </c:pt>
                <c:pt idx="8530" formatCode="General">
                  <c:v>51.973400000000005</c:v>
                </c:pt>
                <c:pt idx="8531" formatCode="General">
                  <c:v>51.884799999999998</c:v>
                </c:pt>
                <c:pt idx="8532" formatCode="General">
                  <c:v>51.800899999999999</c:v>
                </c:pt>
                <c:pt idx="8533" formatCode="General">
                  <c:v>51.742500000000007</c:v>
                </c:pt>
                <c:pt idx="8534" formatCode="General">
                  <c:v>51.650400000000005</c:v>
                </c:pt>
                <c:pt idx="8535" formatCode="General">
                  <c:v>51.541699999999999</c:v>
                </c:pt>
                <c:pt idx="8536" formatCode="General">
                  <c:v>51.468100000000007</c:v>
                </c:pt>
                <c:pt idx="8537" formatCode="General">
                  <c:v>51.365100000000005</c:v>
                </c:pt>
                <c:pt idx="8538" formatCode="General">
                  <c:v>51.087899999999998</c:v>
                </c:pt>
                <c:pt idx="8539" formatCode="General">
                  <c:v>51.017499999999998</c:v>
                </c:pt>
                <c:pt idx="8540" formatCode="General">
                  <c:v>50.879899999999999</c:v>
                </c:pt>
                <c:pt idx="8541" formatCode="General">
                  <c:v>50.792300000000012</c:v>
                </c:pt>
                <c:pt idx="8542" formatCode="General">
                  <c:v>50.564300000000003</c:v>
                </c:pt>
                <c:pt idx="8543" formatCode="General">
                  <c:v>50.455600000000004</c:v>
                </c:pt>
                <c:pt idx="8544" formatCode="General">
                  <c:v>50.366100000000003</c:v>
                </c:pt>
                <c:pt idx="8545" formatCode="General">
                  <c:v>50.269600000000011</c:v>
                </c:pt>
                <c:pt idx="8546" formatCode="General">
                  <c:v>50.190000000000005</c:v>
                </c:pt>
                <c:pt idx="8547" formatCode="General">
                  <c:v>50.091200000000001</c:v>
                </c:pt>
                <c:pt idx="8548" formatCode="General">
                  <c:v>50.002600000000001</c:v>
                </c:pt>
                <c:pt idx="8549" formatCode="General">
                  <c:v>49.917599999999993</c:v>
                </c:pt>
                <c:pt idx="8550" formatCode="General">
                  <c:v>49.811799999999998</c:v>
                </c:pt>
                <c:pt idx="8551" formatCode="General">
                  <c:v>49.729700000000008</c:v>
                </c:pt>
                <c:pt idx="8552" formatCode="General">
                  <c:v>49.659800000000004</c:v>
                </c:pt>
                <c:pt idx="8553" formatCode="General">
                  <c:v>49.565000000000005</c:v>
                </c:pt>
                <c:pt idx="8554" formatCode="General">
                  <c:v>49.422600000000003</c:v>
                </c:pt>
                <c:pt idx="8555" formatCode="General">
                  <c:v>49.353299999999997</c:v>
                </c:pt>
                <c:pt idx="8556" formatCode="General">
                  <c:v>49.301599999999993</c:v>
                </c:pt>
                <c:pt idx="8557" formatCode="General">
                  <c:v>49.225100000000012</c:v>
                </c:pt>
                <c:pt idx="8558" formatCode="General">
                  <c:v>49.128900000000009</c:v>
                </c:pt>
                <c:pt idx="8559" formatCode="General">
                  <c:v>49.043200000000006</c:v>
                </c:pt>
                <c:pt idx="8560" formatCode="General">
                  <c:v>48.958999999999996</c:v>
                </c:pt>
                <c:pt idx="8561" formatCode="General">
                  <c:v>48.867699999999999</c:v>
                </c:pt>
                <c:pt idx="8562" formatCode="General">
                  <c:v>48.803999999999995</c:v>
                </c:pt>
                <c:pt idx="8563" formatCode="General">
                  <c:v>48.718900000000005</c:v>
                </c:pt>
                <c:pt idx="8564" formatCode="General">
                  <c:v>48.5839</c:v>
                </c:pt>
                <c:pt idx="8565" formatCode="General">
                  <c:v>48.5017</c:v>
                </c:pt>
                <c:pt idx="8566" formatCode="General">
                  <c:v>48.384299999999996</c:v>
                </c:pt>
                <c:pt idx="8567" formatCode="General">
                  <c:v>48.300599999999996</c:v>
                </c:pt>
                <c:pt idx="8568" formatCode="General">
                  <c:v>48.213500000000003</c:v>
                </c:pt>
                <c:pt idx="8569" formatCode="General">
                  <c:v>48.153700000000001</c:v>
                </c:pt>
                <c:pt idx="8570" formatCode="General">
                  <c:v>48.0886</c:v>
                </c:pt>
                <c:pt idx="8571" formatCode="General">
                  <c:v>47.985200000000006</c:v>
                </c:pt>
                <c:pt idx="8572" formatCode="General">
                  <c:v>47.894400000000005</c:v>
                </c:pt>
                <c:pt idx="8573" formatCode="General">
                  <c:v>47.803000000000004</c:v>
                </c:pt>
                <c:pt idx="8574" formatCode="General">
                  <c:v>47.715800000000002</c:v>
                </c:pt>
                <c:pt idx="8575" formatCode="General">
                  <c:v>47.631800000000005</c:v>
                </c:pt>
                <c:pt idx="8576" formatCode="General">
                  <c:v>47.571300000000001</c:v>
                </c:pt>
                <c:pt idx="8577" formatCode="General">
                  <c:v>47.48</c:v>
                </c:pt>
                <c:pt idx="8578" formatCode="General">
                  <c:v>47.392400000000002</c:v>
                </c:pt>
                <c:pt idx="8579" formatCode="General">
                  <c:v>47.313999999999993</c:v>
                </c:pt>
                <c:pt idx="8580" formatCode="General">
                  <c:v>47.225200000000008</c:v>
                </c:pt>
                <c:pt idx="8581" formatCode="General">
                  <c:v>47.126800000000003</c:v>
                </c:pt>
                <c:pt idx="8582" formatCode="General">
                  <c:v>46.5182</c:v>
                </c:pt>
                <c:pt idx="8583" formatCode="General">
                  <c:v>46.459399999999995</c:v>
                </c:pt>
                <c:pt idx="8584" formatCode="General">
                  <c:v>46.403200000000005</c:v>
                </c:pt>
                <c:pt idx="8585" formatCode="General">
                  <c:v>46.325300000000006</c:v>
                </c:pt>
                <c:pt idx="8586" formatCode="General">
                  <c:v>46.218500000000006</c:v>
                </c:pt>
                <c:pt idx="8587" formatCode="General">
                  <c:v>46.149500000000003</c:v>
                </c:pt>
                <c:pt idx="8588" formatCode="General">
                  <c:v>46.085600000000007</c:v>
                </c:pt>
                <c:pt idx="8589" formatCode="General">
                  <c:v>46.023700000000005</c:v>
                </c:pt>
                <c:pt idx="8590" formatCode="General">
                  <c:v>45.946799999999996</c:v>
                </c:pt>
                <c:pt idx="8591" formatCode="General">
                  <c:v>45.886999999999993</c:v>
                </c:pt>
                <c:pt idx="8592" formatCode="General">
                  <c:v>45.796600000000012</c:v>
                </c:pt>
                <c:pt idx="8593" formatCode="General">
                  <c:v>45.715600000000002</c:v>
                </c:pt>
                <c:pt idx="8594" formatCode="General">
                  <c:v>45.200900000000004</c:v>
                </c:pt>
                <c:pt idx="8595" formatCode="General">
                  <c:v>45.142000000000003</c:v>
                </c:pt>
                <c:pt idx="8596" formatCode="General">
                  <c:v>45.062000000000005</c:v>
                </c:pt>
                <c:pt idx="8597" formatCode="General">
                  <c:v>44.99</c:v>
                </c:pt>
                <c:pt idx="8598" formatCode="General">
                  <c:v>44.379799999999996</c:v>
                </c:pt>
                <c:pt idx="8599" formatCode="General">
                  <c:v>44.317699999999995</c:v>
                </c:pt>
                <c:pt idx="8600" formatCode="General">
                  <c:v>44.246000000000002</c:v>
                </c:pt>
                <c:pt idx="8601" formatCode="General">
                  <c:v>44.165800000000011</c:v>
                </c:pt>
                <c:pt idx="8602" formatCode="General">
                  <c:v>44.085900000000002</c:v>
                </c:pt>
                <c:pt idx="8603" formatCode="General">
                  <c:v>44.025400000000012</c:v>
                </c:pt>
                <c:pt idx="8604" formatCode="General">
                  <c:v>43.946200000000005</c:v>
                </c:pt>
                <c:pt idx="8605" formatCode="General">
                  <c:v>43.856799999999993</c:v>
                </c:pt>
                <c:pt idx="8606" formatCode="General">
                  <c:v>43.795300000000012</c:v>
                </c:pt>
                <c:pt idx="8607" formatCode="General">
                  <c:v>43.462200000000003</c:v>
                </c:pt>
                <c:pt idx="8608" formatCode="General">
                  <c:v>43.3581</c:v>
                </c:pt>
                <c:pt idx="8609" formatCode="General">
                  <c:v>43.267300000000006</c:v>
                </c:pt>
                <c:pt idx="8610" formatCode="General">
                  <c:v>43.183800000000005</c:v>
                </c:pt>
                <c:pt idx="8611" formatCode="General">
                  <c:v>43.130800000000001</c:v>
                </c:pt>
                <c:pt idx="8612" formatCode="General">
                  <c:v>43.069600000000001</c:v>
                </c:pt>
                <c:pt idx="8613" formatCode="General">
                  <c:v>42.999400000000001</c:v>
                </c:pt>
                <c:pt idx="8614" formatCode="General">
                  <c:v>42.9236</c:v>
                </c:pt>
                <c:pt idx="8615" formatCode="General">
                  <c:v>42.843399999999995</c:v>
                </c:pt>
                <c:pt idx="8616" formatCode="General">
                  <c:v>42.7834</c:v>
                </c:pt>
                <c:pt idx="8617" formatCode="General">
                  <c:v>42.716800000000006</c:v>
                </c:pt>
                <c:pt idx="8618" formatCode="General">
                  <c:v>42.623800000000003</c:v>
                </c:pt>
                <c:pt idx="8619" formatCode="General">
                  <c:v>42.503500000000003</c:v>
                </c:pt>
                <c:pt idx="8620" formatCode="General">
                  <c:v>42.400400000000005</c:v>
                </c:pt>
                <c:pt idx="8621" formatCode="General">
                  <c:v>42.315899999999999</c:v>
                </c:pt>
                <c:pt idx="8622" formatCode="General">
                  <c:v>42.260700000000007</c:v>
                </c:pt>
                <c:pt idx="8623" formatCode="General">
                  <c:v>42.1706</c:v>
                </c:pt>
                <c:pt idx="8624" formatCode="General">
                  <c:v>42.091500000000003</c:v>
                </c:pt>
                <c:pt idx="8625" formatCode="General">
                  <c:v>42.008900000000004</c:v>
                </c:pt>
                <c:pt idx="8626" formatCode="General">
                  <c:v>41.920500000000004</c:v>
                </c:pt>
                <c:pt idx="8627" formatCode="General">
                  <c:v>41.883999999999993</c:v>
                </c:pt>
                <c:pt idx="8628" formatCode="General">
                  <c:v>41.809999999999995</c:v>
                </c:pt>
                <c:pt idx="8629" formatCode="General">
                  <c:v>41.711500000000001</c:v>
                </c:pt>
                <c:pt idx="8630" formatCode="General">
                  <c:v>41.653700000000001</c:v>
                </c:pt>
                <c:pt idx="8631" formatCode="General">
                  <c:v>41.142700000000005</c:v>
                </c:pt>
                <c:pt idx="8632" formatCode="General">
                  <c:v>41.040600000000005</c:v>
                </c:pt>
                <c:pt idx="8633" formatCode="General">
                  <c:v>40.829600000000006</c:v>
                </c:pt>
                <c:pt idx="8634" formatCode="General">
                  <c:v>40.783500000000004</c:v>
                </c:pt>
                <c:pt idx="8635" formatCode="General">
                  <c:v>40.717200000000005</c:v>
                </c:pt>
                <c:pt idx="8636" formatCode="General">
                  <c:v>40.62850000000001</c:v>
                </c:pt>
                <c:pt idx="8637" formatCode="General">
                  <c:v>40.568500000000007</c:v>
                </c:pt>
                <c:pt idx="8638" formatCode="General">
                  <c:v>40.483599999999996</c:v>
                </c:pt>
                <c:pt idx="8639" formatCode="General">
                  <c:v>40.394200000000005</c:v>
                </c:pt>
                <c:pt idx="8640" formatCode="General">
                  <c:v>40.297600000000003</c:v>
                </c:pt>
                <c:pt idx="8641" formatCode="General">
                  <c:v>40.221300000000006</c:v>
                </c:pt>
                <c:pt idx="8642" formatCode="General">
                  <c:v>40.154199999999996</c:v>
                </c:pt>
                <c:pt idx="8643" formatCode="General">
                  <c:v>40.016999999999996</c:v>
                </c:pt>
                <c:pt idx="8644" formatCode="General">
                  <c:v>39.953899999999997</c:v>
                </c:pt>
                <c:pt idx="8645" formatCode="General">
                  <c:v>39.914099999999998</c:v>
                </c:pt>
                <c:pt idx="8646" formatCode="General">
                  <c:v>39.788300000000007</c:v>
                </c:pt>
                <c:pt idx="8647" formatCode="General">
                  <c:v>39.709300000000006</c:v>
                </c:pt>
                <c:pt idx="8648" formatCode="General">
                  <c:v>39.616900000000001</c:v>
                </c:pt>
                <c:pt idx="8649" formatCode="General">
                  <c:v>39.521600000000007</c:v>
                </c:pt>
                <c:pt idx="8650" formatCode="General">
                  <c:v>39.521600000000007</c:v>
                </c:pt>
                <c:pt idx="8651" formatCode="General">
                  <c:v>39.521600000000007</c:v>
                </c:pt>
                <c:pt idx="8652" formatCode="General">
                  <c:v>39.521600000000007</c:v>
                </c:pt>
                <c:pt idx="8653" formatCode="General">
                  <c:v>39.521600000000007</c:v>
                </c:pt>
                <c:pt idx="8654" formatCode="General">
                  <c:v>39.521600000000007</c:v>
                </c:pt>
                <c:pt idx="8655" formatCode="General">
                  <c:v>39.521600000000007</c:v>
                </c:pt>
                <c:pt idx="8656" formatCode="General">
                  <c:v>39.521600000000007</c:v>
                </c:pt>
                <c:pt idx="8657" formatCode="General">
                  <c:v>39.521600000000007</c:v>
                </c:pt>
                <c:pt idx="8658" formatCode="General">
                  <c:v>39.521600000000007</c:v>
                </c:pt>
                <c:pt idx="8659" formatCode="General">
                  <c:v>39.521600000000007</c:v>
                </c:pt>
                <c:pt idx="8660" formatCode="General">
                  <c:v>39.521600000000007</c:v>
                </c:pt>
                <c:pt idx="8661" formatCode="General">
                  <c:v>39.521600000000007</c:v>
                </c:pt>
                <c:pt idx="8662" formatCode="General">
                  <c:v>39.521600000000007</c:v>
                </c:pt>
                <c:pt idx="8663" formatCode="General">
                  <c:v>39.521600000000007</c:v>
                </c:pt>
                <c:pt idx="8664" formatCode="General">
                  <c:v>39.521600000000007</c:v>
                </c:pt>
                <c:pt idx="8665" formatCode="General">
                  <c:v>39.521600000000007</c:v>
                </c:pt>
                <c:pt idx="8666" formatCode="General">
                  <c:v>39.521600000000007</c:v>
                </c:pt>
                <c:pt idx="8667" formatCode="General">
                  <c:v>39.521600000000007</c:v>
                </c:pt>
                <c:pt idx="8668" formatCode="General">
                  <c:v>39.521600000000007</c:v>
                </c:pt>
                <c:pt idx="8669" formatCode="General">
                  <c:v>39.521600000000007</c:v>
                </c:pt>
                <c:pt idx="8670" formatCode="General">
                  <c:v>39.521600000000007</c:v>
                </c:pt>
                <c:pt idx="8671" formatCode="General">
                  <c:v>39.521600000000007</c:v>
                </c:pt>
                <c:pt idx="8672" formatCode="General">
                  <c:v>39.521600000000007</c:v>
                </c:pt>
                <c:pt idx="8673" formatCode="General">
                  <c:v>39.521600000000007</c:v>
                </c:pt>
                <c:pt idx="8674" formatCode="General">
                  <c:v>39.521600000000007</c:v>
                </c:pt>
                <c:pt idx="8675" formatCode="General">
                  <c:v>39.521600000000007</c:v>
                </c:pt>
                <c:pt idx="8676" formatCode="General">
                  <c:v>39.521600000000007</c:v>
                </c:pt>
                <c:pt idx="8677" formatCode="General">
                  <c:v>39.521600000000007</c:v>
                </c:pt>
                <c:pt idx="8678" formatCode="General">
                  <c:v>39.521600000000007</c:v>
                </c:pt>
                <c:pt idx="8679" formatCode="General">
                  <c:v>39.521600000000007</c:v>
                </c:pt>
                <c:pt idx="8680" formatCode="General">
                  <c:v>39.521600000000007</c:v>
                </c:pt>
                <c:pt idx="8681" formatCode="General">
                  <c:v>39.521600000000007</c:v>
                </c:pt>
                <c:pt idx="8682" formatCode="General">
                  <c:v>39.521600000000007</c:v>
                </c:pt>
                <c:pt idx="8683" formatCode="General">
                  <c:v>39.521600000000007</c:v>
                </c:pt>
                <c:pt idx="8684" formatCode="General">
                  <c:v>39.521600000000007</c:v>
                </c:pt>
                <c:pt idx="8685" formatCode="General">
                  <c:v>39.521600000000007</c:v>
                </c:pt>
                <c:pt idx="8686" formatCode="General">
                  <c:v>39.521600000000007</c:v>
                </c:pt>
                <c:pt idx="8687" formatCode="General">
                  <c:v>39.521600000000007</c:v>
                </c:pt>
                <c:pt idx="8688" formatCode="General">
                  <c:v>39.521600000000007</c:v>
                </c:pt>
                <c:pt idx="8689" formatCode="General">
                  <c:v>39.521600000000007</c:v>
                </c:pt>
                <c:pt idx="8690" formatCode="General">
                  <c:v>39.521600000000007</c:v>
                </c:pt>
                <c:pt idx="8691" formatCode="General">
                  <c:v>39.521600000000007</c:v>
                </c:pt>
                <c:pt idx="8692" formatCode="General">
                  <c:v>39.521600000000007</c:v>
                </c:pt>
                <c:pt idx="8693" formatCode="General">
                  <c:v>39.521600000000007</c:v>
                </c:pt>
                <c:pt idx="8694" formatCode="General">
                  <c:v>39.521600000000007</c:v>
                </c:pt>
                <c:pt idx="8695" formatCode="General">
                  <c:v>39.521600000000007</c:v>
                </c:pt>
                <c:pt idx="8696" formatCode="General">
                  <c:v>39.521600000000007</c:v>
                </c:pt>
                <c:pt idx="8697" formatCode="General">
                  <c:v>39.521600000000007</c:v>
                </c:pt>
                <c:pt idx="8698" formatCode="General">
                  <c:v>39.521600000000007</c:v>
                </c:pt>
                <c:pt idx="8699" formatCode="General">
                  <c:v>39.521600000000007</c:v>
                </c:pt>
                <c:pt idx="8700" formatCode="General">
                  <c:v>39.521600000000007</c:v>
                </c:pt>
                <c:pt idx="8701" formatCode="General">
                  <c:v>39.521600000000007</c:v>
                </c:pt>
                <c:pt idx="8702" formatCode="General">
                  <c:v>39.521600000000007</c:v>
                </c:pt>
                <c:pt idx="8703" formatCode="General">
                  <c:v>39.521600000000007</c:v>
                </c:pt>
                <c:pt idx="8704" formatCode="General">
                  <c:v>39.521600000000007</c:v>
                </c:pt>
                <c:pt idx="8705" formatCode="General">
                  <c:v>39.521600000000007</c:v>
                </c:pt>
                <c:pt idx="8706" formatCode="General">
                  <c:v>39.521600000000007</c:v>
                </c:pt>
                <c:pt idx="8707" formatCode="General">
                  <c:v>39.521600000000007</c:v>
                </c:pt>
                <c:pt idx="8708" formatCode="General">
                  <c:v>39.521600000000007</c:v>
                </c:pt>
                <c:pt idx="8709" formatCode="General">
                  <c:v>39.521600000000007</c:v>
                </c:pt>
                <c:pt idx="8710" formatCode="General">
                  <c:v>39.521600000000007</c:v>
                </c:pt>
                <c:pt idx="8711" formatCode="General">
                  <c:v>39.521600000000007</c:v>
                </c:pt>
                <c:pt idx="8712" formatCode="General">
                  <c:v>39.521600000000007</c:v>
                </c:pt>
                <c:pt idx="8713" formatCode="General">
                  <c:v>39.521600000000007</c:v>
                </c:pt>
                <c:pt idx="8714" formatCode="General">
                  <c:v>39.521600000000007</c:v>
                </c:pt>
                <c:pt idx="8715" formatCode="General">
                  <c:v>39.521600000000007</c:v>
                </c:pt>
                <c:pt idx="8716" formatCode="General">
                  <c:v>39.521600000000007</c:v>
                </c:pt>
                <c:pt idx="8717" formatCode="General">
                  <c:v>39.521600000000007</c:v>
                </c:pt>
                <c:pt idx="8718" formatCode="General">
                  <c:v>39.521600000000007</c:v>
                </c:pt>
                <c:pt idx="8719" formatCode="General">
                  <c:v>39.521600000000007</c:v>
                </c:pt>
                <c:pt idx="8720" formatCode="General">
                  <c:v>39.521600000000007</c:v>
                </c:pt>
                <c:pt idx="8721" formatCode="General">
                  <c:v>39.521600000000007</c:v>
                </c:pt>
                <c:pt idx="8722" formatCode="General">
                  <c:v>39.521600000000007</c:v>
                </c:pt>
                <c:pt idx="8723" formatCode="General">
                  <c:v>39.521600000000007</c:v>
                </c:pt>
                <c:pt idx="8724" formatCode="General">
                  <c:v>39.521600000000007</c:v>
                </c:pt>
                <c:pt idx="8725" formatCode="General">
                  <c:v>39.521600000000007</c:v>
                </c:pt>
                <c:pt idx="8726" formatCode="General">
                  <c:v>39.521600000000007</c:v>
                </c:pt>
                <c:pt idx="8727" formatCode="General">
                  <c:v>39.521600000000007</c:v>
                </c:pt>
                <c:pt idx="8728" formatCode="General">
                  <c:v>39.521600000000007</c:v>
                </c:pt>
                <c:pt idx="8729" formatCode="General">
                  <c:v>39.521600000000007</c:v>
                </c:pt>
                <c:pt idx="8730" formatCode="General">
                  <c:v>39.521600000000007</c:v>
                </c:pt>
                <c:pt idx="8731" formatCode="General">
                  <c:v>39.521600000000007</c:v>
                </c:pt>
                <c:pt idx="8732" formatCode="General">
                  <c:v>39.521600000000007</c:v>
                </c:pt>
                <c:pt idx="8733" formatCode="General">
                  <c:v>39.521600000000007</c:v>
                </c:pt>
                <c:pt idx="8734" formatCode="General">
                  <c:v>39.521600000000007</c:v>
                </c:pt>
                <c:pt idx="8735" formatCode="General">
                  <c:v>39.521600000000007</c:v>
                </c:pt>
                <c:pt idx="8736" formatCode="General">
                  <c:v>39.521600000000007</c:v>
                </c:pt>
                <c:pt idx="8737" formatCode="General">
                  <c:v>39.521600000000007</c:v>
                </c:pt>
                <c:pt idx="8738" formatCode="General">
                  <c:v>39.521600000000007</c:v>
                </c:pt>
                <c:pt idx="8739" formatCode="General">
                  <c:v>39.521600000000007</c:v>
                </c:pt>
                <c:pt idx="8740" formatCode="General">
                  <c:v>39.521600000000007</c:v>
                </c:pt>
                <c:pt idx="8741" formatCode="General">
                  <c:v>39.521600000000007</c:v>
                </c:pt>
                <c:pt idx="8742" formatCode="General">
                  <c:v>39.521600000000007</c:v>
                </c:pt>
                <c:pt idx="8743" formatCode="General">
                  <c:v>39.521600000000007</c:v>
                </c:pt>
                <c:pt idx="8744" formatCode="General">
                  <c:v>39.521600000000007</c:v>
                </c:pt>
                <c:pt idx="8745" formatCode="General">
                  <c:v>39.521600000000007</c:v>
                </c:pt>
                <c:pt idx="8746" formatCode="General">
                  <c:v>39.521600000000007</c:v>
                </c:pt>
                <c:pt idx="8747" formatCode="General">
                  <c:v>39.521600000000007</c:v>
                </c:pt>
                <c:pt idx="8748" formatCode="General">
                  <c:v>39.521600000000007</c:v>
                </c:pt>
                <c:pt idx="8749" formatCode="General">
                  <c:v>39.521600000000007</c:v>
                </c:pt>
                <c:pt idx="8750" formatCode="General">
                  <c:v>39.521600000000007</c:v>
                </c:pt>
                <c:pt idx="8751" formatCode="General">
                  <c:v>39.521600000000007</c:v>
                </c:pt>
                <c:pt idx="8752" formatCode="General">
                  <c:v>39.521600000000007</c:v>
                </c:pt>
                <c:pt idx="8753" formatCode="General">
                  <c:v>39.521600000000007</c:v>
                </c:pt>
                <c:pt idx="8754" formatCode="General">
                  <c:v>39.521600000000007</c:v>
                </c:pt>
                <c:pt idx="8755" formatCode="General">
                  <c:v>39.521600000000007</c:v>
                </c:pt>
                <c:pt idx="8756" formatCode="General">
                  <c:v>39.521600000000007</c:v>
                </c:pt>
                <c:pt idx="8757" formatCode="General">
                  <c:v>39.521600000000007</c:v>
                </c:pt>
                <c:pt idx="8758" formatCode="General">
                  <c:v>39.521600000000007</c:v>
                </c:pt>
                <c:pt idx="8759" formatCode="General">
                  <c:v>39.521600000000007</c:v>
                </c:pt>
                <c:pt idx="8760" formatCode="General">
                  <c:v>39.521600000000007</c:v>
                </c:pt>
                <c:pt idx="8761" formatCode="General">
                  <c:v>39.521600000000007</c:v>
                </c:pt>
                <c:pt idx="8762" formatCode="General">
                  <c:v>39.521600000000007</c:v>
                </c:pt>
                <c:pt idx="8763" formatCode="General">
                  <c:v>39.521600000000007</c:v>
                </c:pt>
                <c:pt idx="8764" formatCode="General">
                  <c:v>39.521600000000007</c:v>
                </c:pt>
                <c:pt idx="8765" formatCode="General">
                  <c:v>39.521600000000007</c:v>
                </c:pt>
                <c:pt idx="8766" formatCode="General">
                  <c:v>39.521600000000007</c:v>
                </c:pt>
                <c:pt idx="8767" formatCode="General">
                  <c:v>39.521600000000007</c:v>
                </c:pt>
                <c:pt idx="8768" formatCode="General">
                  <c:v>39.521600000000007</c:v>
                </c:pt>
                <c:pt idx="8769" formatCode="General">
                  <c:v>39.521600000000007</c:v>
                </c:pt>
                <c:pt idx="8770" formatCode="General">
                  <c:v>39.521600000000007</c:v>
                </c:pt>
                <c:pt idx="8771" formatCode="General">
                  <c:v>39.521600000000007</c:v>
                </c:pt>
                <c:pt idx="8772" formatCode="General">
                  <c:v>39.521600000000007</c:v>
                </c:pt>
                <c:pt idx="8773" formatCode="General">
                  <c:v>39.521600000000007</c:v>
                </c:pt>
                <c:pt idx="8774" formatCode="General">
                  <c:v>39.521600000000007</c:v>
                </c:pt>
                <c:pt idx="8775" formatCode="General">
                  <c:v>39.521600000000007</c:v>
                </c:pt>
                <c:pt idx="8776" formatCode="General">
                  <c:v>39.521600000000007</c:v>
                </c:pt>
                <c:pt idx="8777" formatCode="General">
                  <c:v>39.521600000000007</c:v>
                </c:pt>
                <c:pt idx="8778" formatCode="General">
                  <c:v>39.521600000000007</c:v>
                </c:pt>
                <c:pt idx="8779" formatCode="General">
                  <c:v>39.521600000000007</c:v>
                </c:pt>
                <c:pt idx="8780" formatCode="General">
                  <c:v>39.521600000000007</c:v>
                </c:pt>
                <c:pt idx="8781" formatCode="General">
                  <c:v>39.521600000000007</c:v>
                </c:pt>
                <c:pt idx="8782" formatCode="General">
                  <c:v>39.521600000000007</c:v>
                </c:pt>
                <c:pt idx="8783" formatCode="General">
                  <c:v>39.521600000000007</c:v>
                </c:pt>
                <c:pt idx="8784" formatCode="General">
                  <c:v>39.521600000000007</c:v>
                </c:pt>
                <c:pt idx="8785" formatCode="General">
                  <c:v>39.521600000000007</c:v>
                </c:pt>
                <c:pt idx="8786" formatCode="General">
                  <c:v>39.521600000000007</c:v>
                </c:pt>
                <c:pt idx="8787" formatCode="General">
                  <c:v>39.521600000000007</c:v>
                </c:pt>
                <c:pt idx="8788" formatCode="General">
                  <c:v>39.521600000000007</c:v>
                </c:pt>
                <c:pt idx="8789" formatCode="General">
                  <c:v>39.521600000000007</c:v>
                </c:pt>
                <c:pt idx="8790" formatCode="General">
                  <c:v>39.521600000000007</c:v>
                </c:pt>
                <c:pt idx="8791" formatCode="General">
                  <c:v>39.521600000000007</c:v>
                </c:pt>
                <c:pt idx="8792" formatCode="General">
                  <c:v>39.521600000000007</c:v>
                </c:pt>
                <c:pt idx="8793" formatCode="General">
                  <c:v>39.521600000000007</c:v>
                </c:pt>
                <c:pt idx="8794" formatCode="General">
                  <c:v>39.521600000000007</c:v>
                </c:pt>
                <c:pt idx="8795" formatCode="General">
                  <c:v>39.521600000000007</c:v>
                </c:pt>
                <c:pt idx="8796" formatCode="General">
                  <c:v>39.521600000000007</c:v>
                </c:pt>
                <c:pt idx="8797" formatCode="General">
                  <c:v>39.521600000000007</c:v>
                </c:pt>
                <c:pt idx="8798" formatCode="General">
                  <c:v>39.521600000000007</c:v>
                </c:pt>
                <c:pt idx="8799" formatCode="General">
                  <c:v>39.521600000000007</c:v>
                </c:pt>
                <c:pt idx="8800" formatCode="General">
                  <c:v>39.521600000000007</c:v>
                </c:pt>
                <c:pt idx="8801" formatCode="General">
                  <c:v>39.521600000000007</c:v>
                </c:pt>
                <c:pt idx="8802" formatCode="General">
                  <c:v>39.521600000000007</c:v>
                </c:pt>
                <c:pt idx="8803" formatCode="General">
                  <c:v>39.521600000000007</c:v>
                </c:pt>
                <c:pt idx="8804" formatCode="General">
                  <c:v>39.521600000000007</c:v>
                </c:pt>
                <c:pt idx="8805" formatCode="General">
                  <c:v>39.521600000000007</c:v>
                </c:pt>
                <c:pt idx="8806" formatCode="General">
                  <c:v>39.521600000000007</c:v>
                </c:pt>
                <c:pt idx="8807" formatCode="General">
                  <c:v>39.521600000000007</c:v>
                </c:pt>
                <c:pt idx="8808" formatCode="General">
                  <c:v>39.521600000000007</c:v>
                </c:pt>
                <c:pt idx="8809" formatCode="General">
                  <c:v>39.521600000000007</c:v>
                </c:pt>
                <c:pt idx="8810" formatCode="General">
                  <c:v>39.521600000000007</c:v>
                </c:pt>
                <c:pt idx="8811" formatCode="General">
                  <c:v>39.521600000000007</c:v>
                </c:pt>
                <c:pt idx="8812" formatCode="General">
                  <c:v>39.521600000000007</c:v>
                </c:pt>
                <c:pt idx="8813" formatCode="General">
                  <c:v>39.521600000000007</c:v>
                </c:pt>
                <c:pt idx="8814" formatCode="General">
                  <c:v>39.521600000000007</c:v>
                </c:pt>
                <c:pt idx="8815" formatCode="General">
                  <c:v>39.521600000000007</c:v>
                </c:pt>
                <c:pt idx="8816" formatCode="General">
                  <c:v>39.521600000000007</c:v>
                </c:pt>
                <c:pt idx="8817" formatCode="General">
                  <c:v>39.521600000000007</c:v>
                </c:pt>
                <c:pt idx="8818" formatCode="General">
                  <c:v>39.521600000000007</c:v>
                </c:pt>
                <c:pt idx="8819" formatCode="General">
                  <c:v>39.521600000000007</c:v>
                </c:pt>
                <c:pt idx="8820" formatCode="General">
                  <c:v>39.521600000000007</c:v>
                </c:pt>
                <c:pt idx="8821" formatCode="General">
                  <c:v>39.521600000000007</c:v>
                </c:pt>
                <c:pt idx="8822" formatCode="General">
                  <c:v>39.521600000000007</c:v>
                </c:pt>
                <c:pt idx="8823" formatCode="General">
                  <c:v>39.521600000000007</c:v>
                </c:pt>
                <c:pt idx="8824" formatCode="General">
                  <c:v>39.521600000000007</c:v>
                </c:pt>
                <c:pt idx="8825" formatCode="General">
                  <c:v>39.521600000000007</c:v>
                </c:pt>
                <c:pt idx="8826" formatCode="General">
                  <c:v>39.521600000000007</c:v>
                </c:pt>
                <c:pt idx="8827" formatCode="General">
                  <c:v>39.521600000000007</c:v>
                </c:pt>
                <c:pt idx="8828" formatCode="General">
                  <c:v>39.521600000000007</c:v>
                </c:pt>
                <c:pt idx="8829" formatCode="General">
                  <c:v>39.521600000000007</c:v>
                </c:pt>
                <c:pt idx="8830" formatCode="General">
                  <c:v>39.521600000000007</c:v>
                </c:pt>
                <c:pt idx="8831" formatCode="General">
                  <c:v>39.521600000000007</c:v>
                </c:pt>
                <c:pt idx="8832" formatCode="General">
                  <c:v>39.521600000000007</c:v>
                </c:pt>
                <c:pt idx="8833" formatCode="General">
                  <c:v>39.521600000000007</c:v>
                </c:pt>
                <c:pt idx="8834" formatCode="General">
                  <c:v>39.521600000000007</c:v>
                </c:pt>
                <c:pt idx="8835" formatCode="General">
                  <c:v>39.521600000000007</c:v>
                </c:pt>
                <c:pt idx="8836" formatCode="General">
                  <c:v>39.521600000000007</c:v>
                </c:pt>
                <c:pt idx="8837" formatCode="General">
                  <c:v>39.521600000000007</c:v>
                </c:pt>
                <c:pt idx="8838" formatCode="General">
                  <c:v>39.521600000000007</c:v>
                </c:pt>
                <c:pt idx="8839" formatCode="General">
                  <c:v>39.521600000000007</c:v>
                </c:pt>
                <c:pt idx="8840" formatCode="General">
                  <c:v>39.521600000000007</c:v>
                </c:pt>
                <c:pt idx="8841" formatCode="General">
                  <c:v>39.521600000000007</c:v>
                </c:pt>
                <c:pt idx="8842" formatCode="General">
                  <c:v>39.521600000000007</c:v>
                </c:pt>
                <c:pt idx="8843" formatCode="General">
                  <c:v>39.521600000000007</c:v>
                </c:pt>
                <c:pt idx="8844" formatCode="General">
                  <c:v>39.521600000000007</c:v>
                </c:pt>
                <c:pt idx="8845" formatCode="General">
                  <c:v>39.521600000000007</c:v>
                </c:pt>
                <c:pt idx="8846" formatCode="General">
                  <c:v>39.521600000000007</c:v>
                </c:pt>
                <c:pt idx="8847" formatCode="General">
                  <c:v>39.5169</c:v>
                </c:pt>
                <c:pt idx="8848" formatCode="General">
                  <c:v>39.457599999999999</c:v>
                </c:pt>
                <c:pt idx="8849" formatCode="General">
                  <c:v>39.391500000000001</c:v>
                </c:pt>
                <c:pt idx="8850" formatCode="General">
                  <c:v>39.335800000000006</c:v>
                </c:pt>
                <c:pt idx="8851" formatCode="General">
                  <c:v>39.28</c:v>
                </c:pt>
                <c:pt idx="8852" formatCode="General">
                  <c:v>39.220300000000009</c:v>
                </c:pt>
                <c:pt idx="8853" formatCode="General">
                  <c:v>39.1372</c:v>
                </c:pt>
                <c:pt idx="8854" formatCode="General">
                  <c:v>39.0794</c:v>
                </c:pt>
                <c:pt idx="8855" formatCode="General">
                  <c:v>39.031600000000005</c:v>
                </c:pt>
                <c:pt idx="8856" formatCode="General">
                  <c:v>38.9709</c:v>
                </c:pt>
                <c:pt idx="8857" formatCode="General">
                  <c:v>38.912400000000005</c:v>
                </c:pt>
                <c:pt idx="8858" formatCode="General">
                  <c:v>38.870799999999996</c:v>
                </c:pt>
                <c:pt idx="8859" formatCode="General">
                  <c:v>38.824400000000004</c:v>
                </c:pt>
                <c:pt idx="8860" formatCode="General">
                  <c:v>38.772300000000008</c:v>
                </c:pt>
                <c:pt idx="8861" formatCode="General">
                  <c:v>38.718800000000002</c:v>
                </c:pt>
                <c:pt idx="8862" formatCode="General">
                  <c:v>38.688600000000001</c:v>
                </c:pt>
                <c:pt idx="8863" formatCode="General">
                  <c:v>38.642600000000002</c:v>
                </c:pt>
                <c:pt idx="8864" formatCode="General">
                  <c:v>38.592200000000012</c:v>
                </c:pt>
                <c:pt idx="8865" formatCode="General">
                  <c:v>38.536000000000001</c:v>
                </c:pt>
                <c:pt idx="8866" formatCode="General">
                  <c:v>38.468500000000006</c:v>
                </c:pt>
                <c:pt idx="8867" formatCode="General">
                  <c:v>38.409800000000004</c:v>
                </c:pt>
                <c:pt idx="8868" formatCode="General">
                  <c:v>38.362100000000005</c:v>
                </c:pt>
                <c:pt idx="8869" formatCode="General">
                  <c:v>38.317899999999995</c:v>
                </c:pt>
                <c:pt idx="8870" formatCode="General">
                  <c:v>38.266900000000007</c:v>
                </c:pt>
                <c:pt idx="8871" formatCode="General">
                  <c:v>38.219200000000001</c:v>
                </c:pt>
                <c:pt idx="8872" formatCode="General">
                  <c:v>38.172000000000004</c:v>
                </c:pt>
                <c:pt idx="8873" formatCode="General">
                  <c:v>38.128700000000009</c:v>
                </c:pt>
                <c:pt idx="8874" formatCode="General">
                  <c:v>38.072400000000002</c:v>
                </c:pt>
                <c:pt idx="8875" formatCode="General">
                  <c:v>38.035200000000003</c:v>
                </c:pt>
                <c:pt idx="8876" formatCode="General">
                  <c:v>37.957299999999996</c:v>
                </c:pt>
                <c:pt idx="8877" formatCode="General">
                  <c:v>37.9208</c:v>
                </c:pt>
                <c:pt idx="8878" formatCode="General">
                  <c:v>37.883899999999997</c:v>
                </c:pt>
                <c:pt idx="8879" formatCode="General">
                  <c:v>37.834499999999998</c:v>
                </c:pt>
                <c:pt idx="8880" formatCode="General">
                  <c:v>37.755200000000002</c:v>
                </c:pt>
                <c:pt idx="8881" formatCode="General">
                  <c:v>37.697200000000002</c:v>
                </c:pt>
                <c:pt idx="8882" formatCode="General">
                  <c:v>37.6678</c:v>
                </c:pt>
                <c:pt idx="8883" formatCode="General">
                  <c:v>37.629600000000003</c:v>
                </c:pt>
                <c:pt idx="8884" formatCode="General">
                  <c:v>37.578400000000002</c:v>
                </c:pt>
                <c:pt idx="8885" formatCode="General">
                  <c:v>37.513400000000004</c:v>
                </c:pt>
                <c:pt idx="8886" formatCode="General">
                  <c:v>37.460600000000007</c:v>
                </c:pt>
                <c:pt idx="8887" formatCode="General">
                  <c:v>37.402200000000001</c:v>
                </c:pt>
                <c:pt idx="8888" formatCode="General">
                  <c:v>37.326100000000004</c:v>
                </c:pt>
                <c:pt idx="8889" formatCode="General">
                  <c:v>37.267300000000006</c:v>
                </c:pt>
                <c:pt idx="8890" formatCode="General">
                  <c:v>37.218500000000006</c:v>
                </c:pt>
                <c:pt idx="8891" formatCode="General">
                  <c:v>37.161000000000001</c:v>
                </c:pt>
                <c:pt idx="8892" formatCode="General">
                  <c:v>37.111000000000004</c:v>
                </c:pt>
                <c:pt idx="8893" formatCode="General">
                  <c:v>37.043600000000005</c:v>
                </c:pt>
                <c:pt idx="8894" formatCode="General">
                  <c:v>36.973400000000005</c:v>
                </c:pt>
                <c:pt idx="8895" formatCode="General">
                  <c:v>36.896700000000003</c:v>
                </c:pt>
                <c:pt idx="8896" formatCode="General">
                  <c:v>36.822100000000006</c:v>
                </c:pt>
                <c:pt idx="8897" formatCode="General">
                  <c:v>36.778300000000009</c:v>
                </c:pt>
                <c:pt idx="8898" formatCode="General">
                  <c:v>36.730300000000007</c:v>
                </c:pt>
                <c:pt idx="8899" formatCode="General">
                  <c:v>36.656300000000002</c:v>
                </c:pt>
                <c:pt idx="8900" formatCode="General">
                  <c:v>36.592300000000009</c:v>
                </c:pt>
                <c:pt idx="8901" formatCode="General">
                  <c:v>36.493300000000005</c:v>
                </c:pt>
                <c:pt idx="8902" formatCode="General">
                  <c:v>36.4407</c:v>
                </c:pt>
                <c:pt idx="8903" formatCode="General">
                  <c:v>36.355799999999995</c:v>
                </c:pt>
                <c:pt idx="8904" formatCode="General">
                  <c:v>36.287300000000002</c:v>
                </c:pt>
                <c:pt idx="8905" formatCode="General">
                  <c:v>36.215000000000003</c:v>
                </c:pt>
                <c:pt idx="8906" formatCode="General">
                  <c:v>36.150100000000002</c:v>
                </c:pt>
                <c:pt idx="8907" formatCode="General">
                  <c:v>36.117899999999999</c:v>
                </c:pt>
                <c:pt idx="8908" formatCode="General">
                  <c:v>36.056000000000004</c:v>
                </c:pt>
                <c:pt idx="8909" formatCode="General">
                  <c:v>35.993600000000001</c:v>
                </c:pt>
                <c:pt idx="8910" formatCode="General">
                  <c:v>35.924500000000002</c:v>
                </c:pt>
                <c:pt idx="8911" formatCode="General">
                  <c:v>35.881199999999993</c:v>
                </c:pt>
                <c:pt idx="8912" formatCode="General">
                  <c:v>35.826300000000003</c:v>
                </c:pt>
                <c:pt idx="8913" formatCode="General">
                  <c:v>35.770500000000006</c:v>
                </c:pt>
                <c:pt idx="8914" formatCode="General">
                  <c:v>35.713200000000001</c:v>
                </c:pt>
                <c:pt idx="8915" formatCode="General">
                  <c:v>35.662500000000009</c:v>
                </c:pt>
                <c:pt idx="8916" formatCode="General">
                  <c:v>35.6173</c:v>
                </c:pt>
                <c:pt idx="8917" formatCode="General">
                  <c:v>35.561300000000003</c:v>
                </c:pt>
                <c:pt idx="8918" formatCode="General">
                  <c:v>35.500700000000002</c:v>
                </c:pt>
                <c:pt idx="8919" formatCode="General">
                  <c:v>35.444299999999998</c:v>
                </c:pt>
                <c:pt idx="8920" formatCode="General">
                  <c:v>35.393800000000006</c:v>
                </c:pt>
                <c:pt idx="8921" formatCode="General">
                  <c:v>35.33</c:v>
                </c:pt>
                <c:pt idx="8922" formatCode="General">
                  <c:v>35.295200000000008</c:v>
                </c:pt>
                <c:pt idx="8923" formatCode="General">
                  <c:v>35.241300000000003</c:v>
                </c:pt>
                <c:pt idx="8924" formatCode="General">
                  <c:v>35.181100000000001</c:v>
                </c:pt>
                <c:pt idx="8925" formatCode="General">
                  <c:v>35.148800000000001</c:v>
                </c:pt>
                <c:pt idx="8926" formatCode="General">
                  <c:v>35.104600000000005</c:v>
                </c:pt>
                <c:pt idx="8927" formatCode="General">
                  <c:v>35.027800000000006</c:v>
                </c:pt>
                <c:pt idx="8928" formatCode="General">
                  <c:v>34.975900000000003</c:v>
                </c:pt>
                <c:pt idx="8929" formatCode="General">
                  <c:v>34.911999999999999</c:v>
                </c:pt>
                <c:pt idx="8930" formatCode="General">
                  <c:v>34.69850000000001</c:v>
                </c:pt>
                <c:pt idx="8931" formatCode="General">
                  <c:v>34.666500000000006</c:v>
                </c:pt>
                <c:pt idx="8932" formatCode="General">
                  <c:v>34.609200000000001</c:v>
                </c:pt>
                <c:pt idx="8933" formatCode="General">
                  <c:v>34.527900000000002</c:v>
                </c:pt>
                <c:pt idx="8934" formatCode="General">
                  <c:v>34.473600000000005</c:v>
                </c:pt>
                <c:pt idx="8935" formatCode="General">
                  <c:v>34.322200000000002</c:v>
                </c:pt>
                <c:pt idx="8936" formatCode="General">
                  <c:v>34.264100000000006</c:v>
                </c:pt>
                <c:pt idx="8937" formatCode="General">
                  <c:v>34.197100000000006</c:v>
                </c:pt>
                <c:pt idx="8938" formatCode="General">
                  <c:v>34.129200000000012</c:v>
                </c:pt>
                <c:pt idx="8939" formatCode="General">
                  <c:v>34.079000000000001</c:v>
                </c:pt>
                <c:pt idx="8940" formatCode="General">
                  <c:v>34.0105</c:v>
                </c:pt>
                <c:pt idx="8941" formatCode="General">
                  <c:v>33.956399999999995</c:v>
                </c:pt>
                <c:pt idx="8942" formatCode="General">
                  <c:v>33.8932</c:v>
                </c:pt>
                <c:pt idx="8943" formatCode="General">
                  <c:v>33.830300000000001</c:v>
                </c:pt>
                <c:pt idx="8944" formatCode="General">
                  <c:v>33.783300000000004</c:v>
                </c:pt>
                <c:pt idx="8945" formatCode="General">
                  <c:v>33.708000000000006</c:v>
                </c:pt>
                <c:pt idx="8946" formatCode="General">
                  <c:v>33.6496</c:v>
                </c:pt>
                <c:pt idx="8947" formatCode="General">
                  <c:v>33.562800000000003</c:v>
                </c:pt>
                <c:pt idx="8948" formatCode="General">
                  <c:v>33.518500000000003</c:v>
                </c:pt>
                <c:pt idx="8949" formatCode="General">
                  <c:v>33.484299999999998</c:v>
                </c:pt>
                <c:pt idx="8950" formatCode="General">
                  <c:v>33.415600000000005</c:v>
                </c:pt>
                <c:pt idx="8951" formatCode="General">
                  <c:v>33.360700000000001</c:v>
                </c:pt>
                <c:pt idx="8952" formatCode="General">
                  <c:v>33.313399999999994</c:v>
                </c:pt>
                <c:pt idx="8953" formatCode="General">
                  <c:v>33.253400000000006</c:v>
                </c:pt>
                <c:pt idx="8954" formatCode="General">
                  <c:v>33.206400000000002</c:v>
                </c:pt>
                <c:pt idx="8955" formatCode="General">
                  <c:v>33.149900000000002</c:v>
                </c:pt>
                <c:pt idx="8956" formatCode="General">
                  <c:v>33.083000000000006</c:v>
                </c:pt>
                <c:pt idx="8957" formatCode="General">
                  <c:v>32.988500000000002</c:v>
                </c:pt>
                <c:pt idx="8958" formatCode="General">
                  <c:v>32.912300000000002</c:v>
                </c:pt>
                <c:pt idx="8959" formatCode="General">
                  <c:v>32.8337</c:v>
                </c:pt>
                <c:pt idx="8960" formatCode="General">
                  <c:v>32.798000000000009</c:v>
                </c:pt>
                <c:pt idx="8961" formatCode="General">
                  <c:v>32.753900000000002</c:v>
                </c:pt>
                <c:pt idx="8962" formatCode="General">
                  <c:v>32.705100000000009</c:v>
                </c:pt>
                <c:pt idx="8963" formatCode="General">
                  <c:v>32.640800000000006</c:v>
                </c:pt>
                <c:pt idx="8964" formatCode="General">
                  <c:v>32.579900000000002</c:v>
                </c:pt>
                <c:pt idx="8965" formatCode="General">
                  <c:v>32.536800000000007</c:v>
                </c:pt>
                <c:pt idx="8966" formatCode="General">
                  <c:v>32.480799999999995</c:v>
                </c:pt>
                <c:pt idx="8967" formatCode="General">
                  <c:v>32.423300000000005</c:v>
                </c:pt>
                <c:pt idx="8968" formatCode="General">
                  <c:v>32.381599999999999</c:v>
                </c:pt>
                <c:pt idx="8969" formatCode="General">
                  <c:v>32.325400000000002</c:v>
                </c:pt>
                <c:pt idx="8970" formatCode="General">
                  <c:v>32.260100000000008</c:v>
                </c:pt>
                <c:pt idx="8971" formatCode="General">
                  <c:v>32.207500000000003</c:v>
                </c:pt>
                <c:pt idx="8972" formatCode="General">
                  <c:v>32.151299999999999</c:v>
                </c:pt>
                <c:pt idx="8973" formatCode="General">
                  <c:v>32.088900000000002</c:v>
                </c:pt>
                <c:pt idx="8974" formatCode="General">
                  <c:v>31.680199999999996</c:v>
                </c:pt>
                <c:pt idx="8975" formatCode="General">
                  <c:v>31.629899999999999</c:v>
                </c:pt>
                <c:pt idx="8976" formatCode="General">
                  <c:v>31.5838</c:v>
                </c:pt>
                <c:pt idx="8977" formatCode="General">
                  <c:v>31.539200000000001</c:v>
                </c:pt>
                <c:pt idx="8978" formatCode="General">
                  <c:v>31.464699999999997</c:v>
                </c:pt>
                <c:pt idx="8979" formatCode="General">
                  <c:v>31.4145</c:v>
                </c:pt>
                <c:pt idx="8980" formatCode="General">
                  <c:v>31.365599999999997</c:v>
                </c:pt>
                <c:pt idx="8981" formatCode="General">
                  <c:v>31.321999999999999</c:v>
                </c:pt>
                <c:pt idx="8982" formatCode="General">
                  <c:v>31.276399999999995</c:v>
                </c:pt>
                <c:pt idx="8983" formatCode="General">
                  <c:v>31.217700000000001</c:v>
                </c:pt>
                <c:pt idx="8984" formatCode="General">
                  <c:v>31.164300000000001</c:v>
                </c:pt>
                <c:pt idx="8985" formatCode="General">
                  <c:v>30.8154</c:v>
                </c:pt>
                <c:pt idx="8986" formatCode="General">
                  <c:v>30.766299999999998</c:v>
                </c:pt>
                <c:pt idx="8987" formatCode="General">
                  <c:v>30.717400000000001</c:v>
                </c:pt>
                <c:pt idx="8988" formatCode="General">
                  <c:v>30.677900000000005</c:v>
                </c:pt>
                <c:pt idx="8989" formatCode="General">
                  <c:v>30.635100000000001</c:v>
                </c:pt>
                <c:pt idx="8990" formatCode="General">
                  <c:v>30.577300000000001</c:v>
                </c:pt>
                <c:pt idx="8991" formatCode="General">
                  <c:v>30.153600000000001</c:v>
                </c:pt>
                <c:pt idx="8992" formatCode="General">
                  <c:v>30.101500000000001</c:v>
                </c:pt>
                <c:pt idx="8993" formatCode="General">
                  <c:v>30.032800000000005</c:v>
                </c:pt>
                <c:pt idx="8994" formatCode="General">
                  <c:v>29.982099999999992</c:v>
                </c:pt>
                <c:pt idx="8995" formatCode="General">
                  <c:v>29.928399999999996</c:v>
                </c:pt>
                <c:pt idx="8996" formatCode="General">
                  <c:v>29.884499999999996</c:v>
                </c:pt>
                <c:pt idx="8997" formatCode="General">
                  <c:v>29.842499999999998</c:v>
                </c:pt>
                <c:pt idx="8998" formatCode="General">
                  <c:v>29.802499999999991</c:v>
                </c:pt>
                <c:pt idx="8999" formatCode="General">
                  <c:v>29.5762</c:v>
                </c:pt>
                <c:pt idx="9000" formatCode="General">
                  <c:v>29.5136</c:v>
                </c:pt>
                <c:pt idx="9001" formatCode="General">
                  <c:v>29.465499999999992</c:v>
                </c:pt>
                <c:pt idx="9002" formatCode="General">
                  <c:v>29.406599999999997</c:v>
                </c:pt>
                <c:pt idx="9003" formatCode="General">
                  <c:v>29.3688</c:v>
                </c:pt>
                <c:pt idx="9004" formatCode="General">
                  <c:v>29.3216</c:v>
                </c:pt>
                <c:pt idx="9005" formatCode="General">
                  <c:v>29.282199999999996</c:v>
                </c:pt>
                <c:pt idx="9006" formatCode="General">
                  <c:v>29.2288</c:v>
                </c:pt>
                <c:pt idx="9007" formatCode="General">
                  <c:v>29.188499999999998</c:v>
                </c:pt>
                <c:pt idx="9008" formatCode="General">
                  <c:v>29.1465</c:v>
                </c:pt>
                <c:pt idx="9009" formatCode="General">
                  <c:v>29.106999999999999</c:v>
                </c:pt>
                <c:pt idx="9010" formatCode="General">
                  <c:v>29.0566</c:v>
                </c:pt>
                <c:pt idx="9011" formatCode="General">
                  <c:v>28.974299999999996</c:v>
                </c:pt>
                <c:pt idx="9012" formatCode="General">
                  <c:v>28.913399999999996</c:v>
                </c:pt>
                <c:pt idx="9013" formatCode="General">
                  <c:v>28.856200000000001</c:v>
                </c:pt>
                <c:pt idx="9014" formatCode="General">
                  <c:v>28.822599999999998</c:v>
                </c:pt>
                <c:pt idx="9015" formatCode="General">
                  <c:v>28.775399999999998</c:v>
                </c:pt>
                <c:pt idx="9016" formatCode="General">
                  <c:v>28.7193</c:v>
                </c:pt>
                <c:pt idx="9017" formatCode="General">
                  <c:v>28.674900000000004</c:v>
                </c:pt>
                <c:pt idx="9018" formatCode="General">
                  <c:v>28.622299999999996</c:v>
                </c:pt>
                <c:pt idx="9019" formatCode="General">
                  <c:v>28.565899999999996</c:v>
                </c:pt>
                <c:pt idx="9020" formatCode="General">
                  <c:v>28.532299999999996</c:v>
                </c:pt>
                <c:pt idx="9021" formatCode="General">
                  <c:v>28.475499999999997</c:v>
                </c:pt>
                <c:pt idx="9022" formatCode="General">
                  <c:v>28.427399999999995</c:v>
                </c:pt>
                <c:pt idx="9023" formatCode="General">
                  <c:v>28.069199999999995</c:v>
                </c:pt>
                <c:pt idx="9024" formatCode="General">
                  <c:v>28.012799999999995</c:v>
                </c:pt>
                <c:pt idx="9025" formatCode="General">
                  <c:v>27.973099999999995</c:v>
                </c:pt>
                <c:pt idx="9026" formatCode="General">
                  <c:v>27.832599999999996</c:v>
                </c:pt>
                <c:pt idx="9027" formatCode="General">
                  <c:v>27.798199999999998</c:v>
                </c:pt>
                <c:pt idx="9028" formatCode="General">
                  <c:v>27.764199999999995</c:v>
                </c:pt>
                <c:pt idx="9029" formatCode="General">
                  <c:v>27.709800000000001</c:v>
                </c:pt>
                <c:pt idx="9030" formatCode="General">
                  <c:v>27.668699999999998</c:v>
                </c:pt>
                <c:pt idx="9031" formatCode="General">
                  <c:v>27.625699999999991</c:v>
                </c:pt>
                <c:pt idx="9032" formatCode="General">
                  <c:v>27.565899999999996</c:v>
                </c:pt>
                <c:pt idx="9033" formatCode="General">
                  <c:v>27.515999999999995</c:v>
                </c:pt>
                <c:pt idx="9034" formatCode="General">
                  <c:v>27.475399999999997</c:v>
                </c:pt>
                <c:pt idx="9035" formatCode="General">
                  <c:v>27.420499999999997</c:v>
                </c:pt>
                <c:pt idx="9036" formatCode="General">
                  <c:v>27.363800000000001</c:v>
                </c:pt>
                <c:pt idx="9037" formatCode="General">
                  <c:v>27.288199999999996</c:v>
                </c:pt>
                <c:pt idx="9038" formatCode="General">
                  <c:v>27.264199999999995</c:v>
                </c:pt>
                <c:pt idx="9039" formatCode="General">
                  <c:v>27.235099999999996</c:v>
                </c:pt>
                <c:pt idx="9040" formatCode="General">
                  <c:v>27.166899999999995</c:v>
                </c:pt>
                <c:pt idx="9041" formatCode="General">
                  <c:v>27.119100000000003</c:v>
                </c:pt>
                <c:pt idx="9042" formatCode="General">
                  <c:v>27.046099999999996</c:v>
                </c:pt>
                <c:pt idx="9043" formatCode="General">
                  <c:v>26.980499999999992</c:v>
                </c:pt>
                <c:pt idx="9044" formatCode="General">
                  <c:v>26.980299999999996</c:v>
                </c:pt>
                <c:pt idx="9045" formatCode="General">
                  <c:v>26.980299999999996</c:v>
                </c:pt>
                <c:pt idx="9046" formatCode="General">
                  <c:v>26.980299999999996</c:v>
                </c:pt>
                <c:pt idx="9047" formatCode="General">
                  <c:v>26.980299999999996</c:v>
                </c:pt>
                <c:pt idx="9048" formatCode="General">
                  <c:v>26.980299999999996</c:v>
                </c:pt>
                <c:pt idx="9049" formatCode="General">
                  <c:v>26.980299999999996</c:v>
                </c:pt>
                <c:pt idx="9050" formatCode="General">
                  <c:v>26.980299999999996</c:v>
                </c:pt>
                <c:pt idx="9051" formatCode="General">
                  <c:v>26.980299999999996</c:v>
                </c:pt>
                <c:pt idx="9052" formatCode="General">
                  <c:v>26.980299999999996</c:v>
                </c:pt>
                <c:pt idx="9053" formatCode="General">
                  <c:v>26.980299999999996</c:v>
                </c:pt>
                <c:pt idx="9054" formatCode="General">
                  <c:v>26.980299999999996</c:v>
                </c:pt>
                <c:pt idx="9055" formatCode="General">
                  <c:v>26.980299999999996</c:v>
                </c:pt>
                <c:pt idx="9056" formatCode="General">
                  <c:v>26.980299999999996</c:v>
                </c:pt>
                <c:pt idx="9057" formatCode="General">
                  <c:v>26.980299999999996</c:v>
                </c:pt>
                <c:pt idx="9058" formatCode="General">
                  <c:v>26.980299999999996</c:v>
                </c:pt>
                <c:pt idx="9059" formatCode="General">
                  <c:v>26.980299999999996</c:v>
                </c:pt>
                <c:pt idx="9060" formatCode="General">
                  <c:v>26.980299999999996</c:v>
                </c:pt>
                <c:pt idx="9061" formatCode="General">
                  <c:v>26.980299999999996</c:v>
                </c:pt>
                <c:pt idx="9062" formatCode="General">
                  <c:v>26.980299999999996</c:v>
                </c:pt>
                <c:pt idx="9063" formatCode="General">
                  <c:v>26.980299999999996</c:v>
                </c:pt>
                <c:pt idx="9064" formatCode="General">
                  <c:v>26.980299999999996</c:v>
                </c:pt>
                <c:pt idx="9065" formatCode="General">
                  <c:v>26.980299999999996</c:v>
                </c:pt>
                <c:pt idx="9066" formatCode="General">
                  <c:v>26.980299999999996</c:v>
                </c:pt>
                <c:pt idx="9067" formatCode="General">
                  <c:v>26.980299999999996</c:v>
                </c:pt>
                <c:pt idx="9068" formatCode="General">
                  <c:v>26.980299999999996</c:v>
                </c:pt>
                <c:pt idx="9069" formatCode="General">
                  <c:v>26.980299999999996</c:v>
                </c:pt>
                <c:pt idx="9070" formatCode="General">
                  <c:v>26.980299999999996</c:v>
                </c:pt>
                <c:pt idx="9071" formatCode="General">
                  <c:v>26.980299999999996</c:v>
                </c:pt>
                <c:pt idx="9072" formatCode="General">
                  <c:v>26.980299999999996</c:v>
                </c:pt>
                <c:pt idx="9073" formatCode="General">
                  <c:v>26.980299999999996</c:v>
                </c:pt>
                <c:pt idx="9074" formatCode="General">
                  <c:v>26.980299999999996</c:v>
                </c:pt>
                <c:pt idx="9075" formatCode="General">
                  <c:v>26.980299999999996</c:v>
                </c:pt>
                <c:pt idx="9076" formatCode="General">
                  <c:v>26.980299999999996</c:v>
                </c:pt>
                <c:pt idx="9077" formatCode="General">
                  <c:v>26.980299999999996</c:v>
                </c:pt>
                <c:pt idx="9078" formatCode="General">
                  <c:v>26.980299999999996</c:v>
                </c:pt>
                <c:pt idx="9079" formatCode="General">
                  <c:v>26.980299999999996</c:v>
                </c:pt>
                <c:pt idx="9080" formatCode="General">
                  <c:v>26.980299999999996</c:v>
                </c:pt>
                <c:pt idx="9081" formatCode="General">
                  <c:v>26.980299999999996</c:v>
                </c:pt>
                <c:pt idx="9082" formatCode="General">
                  <c:v>26.980299999999996</c:v>
                </c:pt>
                <c:pt idx="9083" formatCode="General">
                  <c:v>26.980299999999996</c:v>
                </c:pt>
                <c:pt idx="9084" formatCode="General">
                  <c:v>26.980299999999996</c:v>
                </c:pt>
                <c:pt idx="9085" formatCode="General">
                  <c:v>26.980299999999996</c:v>
                </c:pt>
                <c:pt idx="9086" formatCode="General">
                  <c:v>26.980299999999996</c:v>
                </c:pt>
                <c:pt idx="9087" formatCode="General">
                  <c:v>26.980299999999996</c:v>
                </c:pt>
                <c:pt idx="9088" formatCode="General">
                  <c:v>26.980299999999996</c:v>
                </c:pt>
                <c:pt idx="9089" formatCode="General">
                  <c:v>26.980299999999996</c:v>
                </c:pt>
                <c:pt idx="9090" formatCode="General">
                  <c:v>26.980299999999996</c:v>
                </c:pt>
                <c:pt idx="9091" formatCode="General">
                  <c:v>26.980299999999996</c:v>
                </c:pt>
                <c:pt idx="9092" formatCode="General">
                  <c:v>26.980299999999996</c:v>
                </c:pt>
                <c:pt idx="9093" formatCode="General">
                  <c:v>26.980299999999996</c:v>
                </c:pt>
                <c:pt idx="9094" formatCode="General">
                  <c:v>26.980299999999996</c:v>
                </c:pt>
                <c:pt idx="9095" formatCode="General">
                  <c:v>26.980299999999996</c:v>
                </c:pt>
                <c:pt idx="9096" formatCode="General">
                  <c:v>26.980299999999996</c:v>
                </c:pt>
                <c:pt idx="9097" formatCode="General">
                  <c:v>26.980299999999996</c:v>
                </c:pt>
                <c:pt idx="9098" formatCode="General">
                  <c:v>26.980299999999996</c:v>
                </c:pt>
                <c:pt idx="9099" formatCode="General">
                  <c:v>26.980299999999996</c:v>
                </c:pt>
                <c:pt idx="9100" formatCode="General">
                  <c:v>26.980299999999996</c:v>
                </c:pt>
                <c:pt idx="9101" formatCode="General">
                  <c:v>26.980299999999996</c:v>
                </c:pt>
                <c:pt idx="9102" formatCode="General">
                  <c:v>26.980299999999996</c:v>
                </c:pt>
                <c:pt idx="9103" formatCode="General">
                  <c:v>26.980299999999996</c:v>
                </c:pt>
                <c:pt idx="9104" formatCode="General">
                  <c:v>26.980299999999996</c:v>
                </c:pt>
                <c:pt idx="9105" formatCode="General">
                  <c:v>26.980299999999996</c:v>
                </c:pt>
                <c:pt idx="9106" formatCode="General">
                  <c:v>26.980299999999996</c:v>
                </c:pt>
                <c:pt idx="9107" formatCode="General">
                  <c:v>26.980299999999996</c:v>
                </c:pt>
                <c:pt idx="9108" formatCode="General">
                  <c:v>26.980299999999996</c:v>
                </c:pt>
                <c:pt idx="9109" formatCode="General">
                  <c:v>26.980299999999996</c:v>
                </c:pt>
                <c:pt idx="9110" formatCode="General">
                  <c:v>26.980299999999996</c:v>
                </c:pt>
                <c:pt idx="9111" formatCode="General">
                  <c:v>26.980299999999996</c:v>
                </c:pt>
                <c:pt idx="9112" formatCode="General">
                  <c:v>26.980299999999996</c:v>
                </c:pt>
                <c:pt idx="9113" formatCode="General">
                  <c:v>26.980299999999996</c:v>
                </c:pt>
                <c:pt idx="9114" formatCode="General">
                  <c:v>26.980299999999996</c:v>
                </c:pt>
                <c:pt idx="9115" formatCode="General">
                  <c:v>26.980299999999996</c:v>
                </c:pt>
                <c:pt idx="9116" formatCode="General">
                  <c:v>26.980299999999996</c:v>
                </c:pt>
                <c:pt idx="9117" formatCode="General">
                  <c:v>26.980299999999996</c:v>
                </c:pt>
                <c:pt idx="9118" formatCode="General">
                  <c:v>26.980299999999996</c:v>
                </c:pt>
                <c:pt idx="9119" formatCode="General">
                  <c:v>26.980299999999996</c:v>
                </c:pt>
                <c:pt idx="9120" formatCode="General">
                  <c:v>26.980299999999996</c:v>
                </c:pt>
                <c:pt idx="9121" formatCode="General">
                  <c:v>26.980299999999996</c:v>
                </c:pt>
                <c:pt idx="9122" formatCode="General">
                  <c:v>26.980299999999996</c:v>
                </c:pt>
                <c:pt idx="9123" formatCode="General">
                  <c:v>26.980299999999996</c:v>
                </c:pt>
                <c:pt idx="9124" formatCode="General">
                  <c:v>26.980299999999996</c:v>
                </c:pt>
                <c:pt idx="9125" formatCode="General">
                  <c:v>26.980299999999996</c:v>
                </c:pt>
                <c:pt idx="9126" formatCode="General">
                  <c:v>26.980299999999996</c:v>
                </c:pt>
                <c:pt idx="9127" formatCode="General">
                  <c:v>26.980299999999996</c:v>
                </c:pt>
                <c:pt idx="9128" formatCode="General">
                  <c:v>26.980299999999996</c:v>
                </c:pt>
                <c:pt idx="9129" formatCode="General">
                  <c:v>26.980299999999996</c:v>
                </c:pt>
                <c:pt idx="9130" formatCode="General">
                  <c:v>26.980299999999996</c:v>
                </c:pt>
                <c:pt idx="9131" formatCode="General">
                  <c:v>26.980299999999996</c:v>
                </c:pt>
                <c:pt idx="9132" formatCode="General">
                  <c:v>26.980299999999996</c:v>
                </c:pt>
                <c:pt idx="9133" formatCode="General">
                  <c:v>26.980299999999996</c:v>
                </c:pt>
                <c:pt idx="9134" formatCode="General">
                  <c:v>26.980299999999996</c:v>
                </c:pt>
                <c:pt idx="9135" formatCode="General">
                  <c:v>26.980299999999996</c:v>
                </c:pt>
                <c:pt idx="9136" formatCode="General">
                  <c:v>26.980299999999996</c:v>
                </c:pt>
                <c:pt idx="9137" formatCode="General">
                  <c:v>26.980299999999996</c:v>
                </c:pt>
                <c:pt idx="9138" formatCode="General">
                  <c:v>26.980299999999996</c:v>
                </c:pt>
                <c:pt idx="9139" formatCode="General">
                  <c:v>26.980299999999996</c:v>
                </c:pt>
                <c:pt idx="9140" formatCode="General">
                  <c:v>26.980299999999996</c:v>
                </c:pt>
                <c:pt idx="9141" formatCode="General">
                  <c:v>26.980299999999996</c:v>
                </c:pt>
                <c:pt idx="9142" formatCode="General">
                  <c:v>26.980299999999996</c:v>
                </c:pt>
                <c:pt idx="9143" formatCode="General">
                  <c:v>26.980299999999996</c:v>
                </c:pt>
                <c:pt idx="9144" formatCode="General">
                  <c:v>26.980299999999996</c:v>
                </c:pt>
                <c:pt idx="9145" formatCode="General">
                  <c:v>26.980299999999996</c:v>
                </c:pt>
                <c:pt idx="9146" formatCode="General">
                  <c:v>26.980299999999996</c:v>
                </c:pt>
                <c:pt idx="9147" formatCode="General">
                  <c:v>26.980299999999996</c:v>
                </c:pt>
                <c:pt idx="9148" formatCode="General">
                  <c:v>26.980299999999996</c:v>
                </c:pt>
                <c:pt idx="9149" formatCode="General">
                  <c:v>26.980299999999996</c:v>
                </c:pt>
                <c:pt idx="9150" formatCode="General">
                  <c:v>26.980299999999996</c:v>
                </c:pt>
                <c:pt idx="9151" formatCode="General">
                  <c:v>26.980299999999996</c:v>
                </c:pt>
                <c:pt idx="9152" formatCode="General">
                  <c:v>26.980299999999996</c:v>
                </c:pt>
                <c:pt idx="9153" formatCode="General">
                  <c:v>26.980299999999996</c:v>
                </c:pt>
                <c:pt idx="9154" formatCode="General">
                  <c:v>26.980299999999996</c:v>
                </c:pt>
                <c:pt idx="9155" formatCode="General">
                  <c:v>26.980299999999996</c:v>
                </c:pt>
                <c:pt idx="9156" formatCode="General">
                  <c:v>26.980299999999996</c:v>
                </c:pt>
                <c:pt idx="9157" formatCode="General">
                  <c:v>26.980299999999996</c:v>
                </c:pt>
                <c:pt idx="9158" formatCode="General">
                  <c:v>26.980299999999996</c:v>
                </c:pt>
                <c:pt idx="9159" formatCode="General">
                  <c:v>26.980299999999996</c:v>
                </c:pt>
                <c:pt idx="9160" formatCode="General">
                  <c:v>26.980299999999996</c:v>
                </c:pt>
                <c:pt idx="9161" formatCode="General">
                  <c:v>26.980299999999996</c:v>
                </c:pt>
                <c:pt idx="9162" formatCode="General">
                  <c:v>26.980299999999996</c:v>
                </c:pt>
                <c:pt idx="9163" formatCode="General">
                  <c:v>26.980299999999996</c:v>
                </c:pt>
                <c:pt idx="9164" formatCode="General">
                  <c:v>26.980299999999996</c:v>
                </c:pt>
                <c:pt idx="9165" formatCode="General">
                  <c:v>26.980299999999996</c:v>
                </c:pt>
                <c:pt idx="9166" formatCode="General">
                  <c:v>26.980299999999996</c:v>
                </c:pt>
                <c:pt idx="9167" formatCode="General">
                  <c:v>26.980299999999996</c:v>
                </c:pt>
                <c:pt idx="9168" formatCode="General">
                  <c:v>26.980299999999996</c:v>
                </c:pt>
                <c:pt idx="9169" formatCode="General">
                  <c:v>26.980299999999996</c:v>
                </c:pt>
                <c:pt idx="9170" formatCode="General">
                  <c:v>26.980299999999996</c:v>
                </c:pt>
                <c:pt idx="9171" formatCode="General">
                  <c:v>26.980299999999996</c:v>
                </c:pt>
                <c:pt idx="9172" formatCode="General">
                  <c:v>26.980299999999996</c:v>
                </c:pt>
                <c:pt idx="9173" formatCode="General">
                  <c:v>26.980299999999996</c:v>
                </c:pt>
                <c:pt idx="9174" formatCode="General">
                  <c:v>26.980299999999996</c:v>
                </c:pt>
                <c:pt idx="9175" formatCode="General">
                  <c:v>26.980299999999996</c:v>
                </c:pt>
                <c:pt idx="9176" formatCode="General">
                  <c:v>26.980299999999996</c:v>
                </c:pt>
                <c:pt idx="9177" formatCode="General">
                  <c:v>26.980299999999996</c:v>
                </c:pt>
                <c:pt idx="9178" formatCode="General">
                  <c:v>26.980299999999996</c:v>
                </c:pt>
                <c:pt idx="9179" formatCode="General">
                  <c:v>26.980299999999996</c:v>
                </c:pt>
                <c:pt idx="9180" formatCode="General">
                  <c:v>26.980299999999996</c:v>
                </c:pt>
                <c:pt idx="9181" formatCode="General">
                  <c:v>26.980299999999996</c:v>
                </c:pt>
                <c:pt idx="9182" formatCode="General">
                  <c:v>26.980299999999996</c:v>
                </c:pt>
                <c:pt idx="9183" formatCode="General">
                  <c:v>26.980299999999996</c:v>
                </c:pt>
                <c:pt idx="9184" formatCode="General">
                  <c:v>26.980299999999996</c:v>
                </c:pt>
                <c:pt idx="9185" formatCode="General">
                  <c:v>26.980299999999996</c:v>
                </c:pt>
                <c:pt idx="9186" formatCode="General">
                  <c:v>26.980299999999996</c:v>
                </c:pt>
                <c:pt idx="9187" formatCode="General">
                  <c:v>26.980299999999996</c:v>
                </c:pt>
                <c:pt idx="9188" formatCode="General">
                  <c:v>26.980299999999996</c:v>
                </c:pt>
                <c:pt idx="9189" formatCode="General">
                  <c:v>26.980299999999996</c:v>
                </c:pt>
                <c:pt idx="9190" formatCode="General">
                  <c:v>26.980299999999996</c:v>
                </c:pt>
                <c:pt idx="9191" formatCode="General">
                  <c:v>26.980299999999996</c:v>
                </c:pt>
                <c:pt idx="9192" formatCode="General">
                  <c:v>26.980299999999996</c:v>
                </c:pt>
                <c:pt idx="9193" formatCode="General">
                  <c:v>26.980299999999996</c:v>
                </c:pt>
                <c:pt idx="9194" formatCode="General">
                  <c:v>26.980299999999996</c:v>
                </c:pt>
                <c:pt idx="9195" formatCode="General">
                  <c:v>26.980299999999996</c:v>
                </c:pt>
                <c:pt idx="9196" formatCode="General">
                  <c:v>26.980299999999996</c:v>
                </c:pt>
                <c:pt idx="9197" formatCode="General">
                  <c:v>26.980299999999996</c:v>
                </c:pt>
                <c:pt idx="9198" formatCode="General">
                  <c:v>26.980299999999996</c:v>
                </c:pt>
                <c:pt idx="9199" formatCode="General">
                  <c:v>26.980299999999996</c:v>
                </c:pt>
                <c:pt idx="9200" formatCode="General">
                  <c:v>26.980299999999996</c:v>
                </c:pt>
                <c:pt idx="9201" formatCode="General">
                  <c:v>26.980299999999996</c:v>
                </c:pt>
                <c:pt idx="9202" formatCode="General">
                  <c:v>26.980299999999996</c:v>
                </c:pt>
                <c:pt idx="9203" formatCode="General">
                  <c:v>26.980299999999996</c:v>
                </c:pt>
                <c:pt idx="9204" formatCode="General">
                  <c:v>26.980299999999996</c:v>
                </c:pt>
                <c:pt idx="9205" formatCode="General">
                  <c:v>26.980299999999996</c:v>
                </c:pt>
                <c:pt idx="9206" formatCode="General">
                  <c:v>26.980299999999996</c:v>
                </c:pt>
                <c:pt idx="9207" formatCode="General">
                  <c:v>26.980299999999996</c:v>
                </c:pt>
                <c:pt idx="9208" formatCode="General">
                  <c:v>26.980299999999996</c:v>
                </c:pt>
                <c:pt idx="9209" formatCode="General">
                  <c:v>26.980299999999996</c:v>
                </c:pt>
                <c:pt idx="9210" formatCode="General">
                  <c:v>26.980299999999996</c:v>
                </c:pt>
                <c:pt idx="9211" formatCode="General">
                  <c:v>26.980299999999996</c:v>
                </c:pt>
                <c:pt idx="9212" formatCode="General">
                  <c:v>26.980299999999996</c:v>
                </c:pt>
                <c:pt idx="9213" formatCode="General">
                  <c:v>26.980299999999996</c:v>
                </c:pt>
                <c:pt idx="9214" formatCode="General">
                  <c:v>26.980299999999996</c:v>
                </c:pt>
                <c:pt idx="9215" formatCode="General">
                  <c:v>26.980299999999996</c:v>
                </c:pt>
                <c:pt idx="9216" formatCode="General">
                  <c:v>26.980299999999996</c:v>
                </c:pt>
                <c:pt idx="9217" formatCode="General">
                  <c:v>26.980299999999996</c:v>
                </c:pt>
                <c:pt idx="9218" formatCode="General">
                  <c:v>26.980299999999996</c:v>
                </c:pt>
                <c:pt idx="9219" formatCode="General">
                  <c:v>26.980299999999996</c:v>
                </c:pt>
                <c:pt idx="9220" formatCode="General">
                  <c:v>26.980299999999996</c:v>
                </c:pt>
                <c:pt idx="9221" formatCode="General">
                  <c:v>26.980299999999996</c:v>
                </c:pt>
                <c:pt idx="9222" formatCode="General">
                  <c:v>26.980299999999996</c:v>
                </c:pt>
                <c:pt idx="9223" formatCode="General">
                  <c:v>26.980299999999996</c:v>
                </c:pt>
                <c:pt idx="9224" formatCode="General">
                  <c:v>26.980299999999996</c:v>
                </c:pt>
                <c:pt idx="9225" formatCode="General">
                  <c:v>26.980299999999996</c:v>
                </c:pt>
                <c:pt idx="9226" formatCode="General">
                  <c:v>26.980299999999996</c:v>
                </c:pt>
                <c:pt idx="9227" formatCode="General">
                  <c:v>26.980299999999996</c:v>
                </c:pt>
                <c:pt idx="9228" formatCode="General">
                  <c:v>26.980299999999996</c:v>
                </c:pt>
                <c:pt idx="9229" formatCode="General">
                  <c:v>26.980299999999996</c:v>
                </c:pt>
                <c:pt idx="9230" formatCode="General">
                  <c:v>26.980299999999996</c:v>
                </c:pt>
                <c:pt idx="9231" formatCode="General">
                  <c:v>26.980299999999996</c:v>
                </c:pt>
                <c:pt idx="9232" formatCode="General">
                  <c:v>26.980299999999996</c:v>
                </c:pt>
                <c:pt idx="9233" formatCode="General">
                  <c:v>26.980299999999996</c:v>
                </c:pt>
                <c:pt idx="9234" formatCode="General">
                  <c:v>26.980299999999996</c:v>
                </c:pt>
                <c:pt idx="9235" formatCode="General">
                  <c:v>26.980299999999996</c:v>
                </c:pt>
                <c:pt idx="9236" formatCode="General">
                  <c:v>26.980299999999996</c:v>
                </c:pt>
                <c:pt idx="9237" formatCode="General">
                  <c:v>26.980299999999996</c:v>
                </c:pt>
                <c:pt idx="9238" formatCode="General">
                  <c:v>26.980299999999996</c:v>
                </c:pt>
                <c:pt idx="9239" formatCode="General">
                  <c:v>26.980299999999996</c:v>
                </c:pt>
                <c:pt idx="9240" formatCode="General">
                  <c:v>26.980299999999996</c:v>
                </c:pt>
                <c:pt idx="9241" formatCode="General">
                  <c:v>26.980299999999996</c:v>
                </c:pt>
                <c:pt idx="9242" formatCode="General">
                  <c:v>26.980299999999996</c:v>
                </c:pt>
                <c:pt idx="9243" formatCode="General">
                  <c:v>26.969899999999996</c:v>
                </c:pt>
                <c:pt idx="9244" formatCode="General">
                  <c:v>26.9238</c:v>
                </c:pt>
                <c:pt idx="9245" formatCode="General">
                  <c:v>26.888299999999997</c:v>
                </c:pt>
                <c:pt idx="9246" formatCode="General">
                  <c:v>26.842099999999995</c:v>
                </c:pt>
                <c:pt idx="9247" formatCode="General">
                  <c:v>26.810400000000001</c:v>
                </c:pt>
                <c:pt idx="9248" formatCode="General">
                  <c:v>26.7592</c:v>
                </c:pt>
                <c:pt idx="9249" formatCode="General">
                  <c:v>26.730899999999995</c:v>
                </c:pt>
                <c:pt idx="9250" formatCode="General">
                  <c:v>26.6937</c:v>
                </c:pt>
                <c:pt idx="9251" formatCode="General">
                  <c:v>26.659199999999995</c:v>
                </c:pt>
                <c:pt idx="9252" formatCode="General">
                  <c:v>26.620100000000001</c:v>
                </c:pt>
                <c:pt idx="9253" formatCode="General">
                  <c:v>26.582499999999996</c:v>
                </c:pt>
                <c:pt idx="9254" formatCode="General">
                  <c:v>26.550699999999996</c:v>
                </c:pt>
                <c:pt idx="9255" formatCode="General">
                  <c:v>26.518000000000001</c:v>
                </c:pt>
                <c:pt idx="9256" formatCode="General">
                  <c:v>26.489499999999996</c:v>
                </c:pt>
                <c:pt idx="9257" formatCode="General">
                  <c:v>26.451699999999995</c:v>
                </c:pt>
                <c:pt idx="9258" formatCode="General">
                  <c:v>26.428399999999996</c:v>
                </c:pt>
                <c:pt idx="9259" formatCode="General">
                  <c:v>26.3903</c:v>
                </c:pt>
                <c:pt idx="9260" formatCode="General">
                  <c:v>26.347999999999999</c:v>
                </c:pt>
                <c:pt idx="9261" formatCode="General">
                  <c:v>26.313900000000004</c:v>
                </c:pt>
                <c:pt idx="9262" formatCode="General">
                  <c:v>26.280899999999995</c:v>
                </c:pt>
                <c:pt idx="9263" formatCode="General">
                  <c:v>26.2471</c:v>
                </c:pt>
                <c:pt idx="9264" formatCode="General">
                  <c:v>26.223099999999995</c:v>
                </c:pt>
                <c:pt idx="9265" formatCode="General">
                  <c:v>26.186399999999995</c:v>
                </c:pt>
                <c:pt idx="9266" formatCode="General">
                  <c:v>26.157000000000004</c:v>
                </c:pt>
                <c:pt idx="9267" formatCode="General">
                  <c:v>26.126799999999996</c:v>
                </c:pt>
                <c:pt idx="9268" formatCode="General">
                  <c:v>26.0913</c:v>
                </c:pt>
                <c:pt idx="9269" formatCode="General">
                  <c:v>26.0671</c:v>
                </c:pt>
                <c:pt idx="9270" formatCode="General">
                  <c:v>26.045000000000002</c:v>
                </c:pt>
                <c:pt idx="9271" formatCode="General">
                  <c:v>26.010400000000001</c:v>
                </c:pt>
                <c:pt idx="9272" formatCode="General">
                  <c:v>25.980799999999991</c:v>
                </c:pt>
                <c:pt idx="9273" formatCode="General">
                  <c:v>25.9376</c:v>
                </c:pt>
                <c:pt idx="9274" formatCode="General">
                  <c:v>25.906599999999997</c:v>
                </c:pt>
                <c:pt idx="9275" formatCode="General">
                  <c:v>25.872399999999995</c:v>
                </c:pt>
                <c:pt idx="9276" formatCode="General">
                  <c:v>25.829000000000001</c:v>
                </c:pt>
                <c:pt idx="9277" formatCode="General">
                  <c:v>25.792399999999997</c:v>
                </c:pt>
                <c:pt idx="9278" formatCode="General">
                  <c:v>25.744800000000001</c:v>
                </c:pt>
                <c:pt idx="9279" formatCode="General">
                  <c:v>25.724399999999996</c:v>
                </c:pt>
                <c:pt idx="9280" formatCode="General">
                  <c:v>25.6815</c:v>
                </c:pt>
                <c:pt idx="9281" formatCode="General">
                  <c:v>25.632200000000001</c:v>
                </c:pt>
                <c:pt idx="9282" formatCode="General">
                  <c:v>25.608499999999996</c:v>
                </c:pt>
                <c:pt idx="9283" formatCode="General">
                  <c:v>25.5746</c:v>
                </c:pt>
                <c:pt idx="9284" formatCode="General">
                  <c:v>25.524699999999996</c:v>
                </c:pt>
                <c:pt idx="9285" formatCode="General">
                  <c:v>25.490299999999998</c:v>
                </c:pt>
                <c:pt idx="9286" formatCode="General">
                  <c:v>25.445299999999996</c:v>
                </c:pt>
                <c:pt idx="9287" formatCode="General">
                  <c:v>25.408899999999996</c:v>
                </c:pt>
                <c:pt idx="9288" formatCode="General">
                  <c:v>25.382499999999997</c:v>
                </c:pt>
                <c:pt idx="9289" formatCode="General">
                  <c:v>25.350300000000001</c:v>
                </c:pt>
                <c:pt idx="9290" formatCode="General">
                  <c:v>25.304300000000001</c:v>
                </c:pt>
                <c:pt idx="9291" formatCode="General">
                  <c:v>25.264999999999997</c:v>
                </c:pt>
                <c:pt idx="9292" formatCode="General">
                  <c:v>25.210999999999999</c:v>
                </c:pt>
                <c:pt idx="9293" formatCode="General">
                  <c:v>25.16</c:v>
                </c:pt>
                <c:pt idx="9294" formatCode="General">
                  <c:v>25.124099999999999</c:v>
                </c:pt>
                <c:pt idx="9295" formatCode="General">
                  <c:v>25.079499999999996</c:v>
                </c:pt>
                <c:pt idx="9296" formatCode="General">
                  <c:v>25.0458</c:v>
                </c:pt>
                <c:pt idx="9297" formatCode="General">
                  <c:v>25.010300000000001</c:v>
                </c:pt>
                <c:pt idx="9298" formatCode="General">
                  <c:v>24.973400000000002</c:v>
                </c:pt>
                <c:pt idx="9299" formatCode="General">
                  <c:v>24.938699999999997</c:v>
                </c:pt>
                <c:pt idx="9300" formatCode="General">
                  <c:v>24.889299999999995</c:v>
                </c:pt>
                <c:pt idx="9301" formatCode="General">
                  <c:v>24.8462</c:v>
                </c:pt>
                <c:pt idx="9302" formatCode="General">
                  <c:v>24.811800000000009</c:v>
                </c:pt>
                <c:pt idx="9303" formatCode="General">
                  <c:v>24.759499999999996</c:v>
                </c:pt>
                <c:pt idx="9304" formatCode="General">
                  <c:v>24.7377</c:v>
                </c:pt>
                <c:pt idx="9305" formatCode="General">
                  <c:v>24.7028</c:v>
                </c:pt>
                <c:pt idx="9306" formatCode="General">
                  <c:v>24.6675</c:v>
                </c:pt>
                <c:pt idx="9307" formatCode="General">
                  <c:v>24.6203</c:v>
                </c:pt>
                <c:pt idx="9308" formatCode="General">
                  <c:v>24.588399999999996</c:v>
                </c:pt>
                <c:pt idx="9309" formatCode="General">
                  <c:v>24.560399999999998</c:v>
                </c:pt>
                <c:pt idx="9310" formatCode="General">
                  <c:v>24.524999999999999</c:v>
                </c:pt>
                <c:pt idx="9311" formatCode="General">
                  <c:v>24.491399999999995</c:v>
                </c:pt>
                <c:pt idx="9312" formatCode="General">
                  <c:v>24.457599999999996</c:v>
                </c:pt>
                <c:pt idx="9313" formatCode="General">
                  <c:v>24.423399999999997</c:v>
                </c:pt>
                <c:pt idx="9314" formatCode="General">
                  <c:v>24.3962</c:v>
                </c:pt>
                <c:pt idx="9315" formatCode="General">
                  <c:v>24.3673</c:v>
                </c:pt>
                <c:pt idx="9316" formatCode="General">
                  <c:v>24.337800000000005</c:v>
                </c:pt>
                <c:pt idx="9317" formatCode="General">
                  <c:v>24.297799999999995</c:v>
                </c:pt>
                <c:pt idx="9318" formatCode="General">
                  <c:v>24.256900000000005</c:v>
                </c:pt>
                <c:pt idx="9319" formatCode="General">
                  <c:v>24.213799999999996</c:v>
                </c:pt>
                <c:pt idx="9320" formatCode="General">
                  <c:v>24.192799999999991</c:v>
                </c:pt>
                <c:pt idx="9321" formatCode="General">
                  <c:v>24.156400000000001</c:v>
                </c:pt>
                <c:pt idx="9322" formatCode="General">
                  <c:v>24.114400000000003</c:v>
                </c:pt>
                <c:pt idx="9323" formatCode="General">
                  <c:v>24.086499999999997</c:v>
                </c:pt>
                <c:pt idx="9324" formatCode="General">
                  <c:v>24.0534</c:v>
                </c:pt>
                <c:pt idx="9325" formatCode="General">
                  <c:v>23.994800000000001</c:v>
                </c:pt>
                <c:pt idx="9326" formatCode="General">
                  <c:v>23.965299999999992</c:v>
                </c:pt>
                <c:pt idx="9327" formatCode="General">
                  <c:v>23.9312</c:v>
                </c:pt>
                <c:pt idx="9328" formatCode="General">
                  <c:v>23.787999999999997</c:v>
                </c:pt>
                <c:pt idx="9329" formatCode="General">
                  <c:v>23.767099999999996</c:v>
                </c:pt>
                <c:pt idx="9330" formatCode="General">
                  <c:v>23.721900000000005</c:v>
                </c:pt>
                <c:pt idx="9331" formatCode="General">
                  <c:v>23.666799999999995</c:v>
                </c:pt>
                <c:pt idx="9332" formatCode="General">
                  <c:v>23.553999999999995</c:v>
                </c:pt>
                <c:pt idx="9333" formatCode="General">
                  <c:v>23.514299999999999</c:v>
                </c:pt>
                <c:pt idx="9334" formatCode="General">
                  <c:v>23.481599999999997</c:v>
                </c:pt>
                <c:pt idx="9335" formatCode="General">
                  <c:v>23.434699999999996</c:v>
                </c:pt>
                <c:pt idx="9336" formatCode="General">
                  <c:v>23.387</c:v>
                </c:pt>
                <c:pt idx="9337" formatCode="General">
                  <c:v>23.358599999999996</c:v>
                </c:pt>
                <c:pt idx="9338" formatCode="General">
                  <c:v>23.314299999999999</c:v>
                </c:pt>
                <c:pt idx="9339" formatCode="General">
                  <c:v>23.280099999999997</c:v>
                </c:pt>
                <c:pt idx="9340" formatCode="General">
                  <c:v>23.233799999999995</c:v>
                </c:pt>
                <c:pt idx="9341" formatCode="General">
                  <c:v>23.1874</c:v>
                </c:pt>
                <c:pt idx="9342" formatCode="General">
                  <c:v>23.149699999999996</c:v>
                </c:pt>
                <c:pt idx="9343" formatCode="General">
                  <c:v>23.119100000000003</c:v>
                </c:pt>
                <c:pt idx="9344" formatCode="General">
                  <c:v>23.083699999999997</c:v>
                </c:pt>
                <c:pt idx="9345" formatCode="General">
                  <c:v>23.029900000000001</c:v>
                </c:pt>
                <c:pt idx="9346" formatCode="General">
                  <c:v>22.998999999999995</c:v>
                </c:pt>
                <c:pt idx="9347" formatCode="General">
                  <c:v>22.975199999999997</c:v>
                </c:pt>
                <c:pt idx="9348" formatCode="General">
                  <c:v>22.929399999999998</c:v>
                </c:pt>
                <c:pt idx="9349" formatCode="General">
                  <c:v>22.8965</c:v>
                </c:pt>
                <c:pt idx="9350" formatCode="General">
                  <c:v>22.861599999999996</c:v>
                </c:pt>
                <c:pt idx="9351" formatCode="General">
                  <c:v>22.826899999999995</c:v>
                </c:pt>
                <c:pt idx="9352" formatCode="General">
                  <c:v>22.798699999999997</c:v>
                </c:pt>
                <c:pt idx="9353" formatCode="General">
                  <c:v>22.764399999999991</c:v>
                </c:pt>
                <c:pt idx="9354" formatCode="General">
                  <c:v>22.723400000000002</c:v>
                </c:pt>
                <c:pt idx="9355" formatCode="General">
                  <c:v>22.668900000000001</c:v>
                </c:pt>
                <c:pt idx="9356" formatCode="General">
                  <c:v>22.625</c:v>
                </c:pt>
                <c:pt idx="9357" formatCode="General">
                  <c:v>22.567799999999991</c:v>
                </c:pt>
                <c:pt idx="9358" formatCode="General">
                  <c:v>22.520600000000002</c:v>
                </c:pt>
                <c:pt idx="9359" formatCode="General">
                  <c:v>22.499499999999998</c:v>
                </c:pt>
                <c:pt idx="9360" formatCode="General">
                  <c:v>22.468899999999998</c:v>
                </c:pt>
                <c:pt idx="9361" formatCode="General">
                  <c:v>22.441599999999998</c:v>
                </c:pt>
                <c:pt idx="9362" formatCode="General">
                  <c:v>22.394800000000004</c:v>
                </c:pt>
                <c:pt idx="9363" formatCode="General">
                  <c:v>22.371099999999995</c:v>
                </c:pt>
                <c:pt idx="9364" formatCode="General">
                  <c:v>22.3414</c:v>
                </c:pt>
                <c:pt idx="9365" formatCode="General">
                  <c:v>22.3094</c:v>
                </c:pt>
                <c:pt idx="9366" formatCode="General">
                  <c:v>22.280699999999996</c:v>
                </c:pt>
                <c:pt idx="9367" formatCode="General">
                  <c:v>22.2498</c:v>
                </c:pt>
                <c:pt idx="9368" formatCode="General">
                  <c:v>22.212800000000001</c:v>
                </c:pt>
                <c:pt idx="9369" formatCode="General">
                  <c:v>22.177099999999999</c:v>
                </c:pt>
                <c:pt idx="9370" formatCode="General">
                  <c:v>22.139399999999995</c:v>
                </c:pt>
                <c:pt idx="9371" formatCode="General">
                  <c:v>22.105899999999995</c:v>
                </c:pt>
                <c:pt idx="9372" formatCode="General">
                  <c:v>22.062899999999996</c:v>
                </c:pt>
                <c:pt idx="9373" formatCode="General">
                  <c:v>22.0258</c:v>
                </c:pt>
                <c:pt idx="9374" formatCode="General">
                  <c:v>21.718299999999996</c:v>
                </c:pt>
                <c:pt idx="9375" formatCode="General">
                  <c:v>21.689900000000005</c:v>
                </c:pt>
                <c:pt idx="9376" formatCode="General">
                  <c:v>21.637499999999999</c:v>
                </c:pt>
                <c:pt idx="9377" formatCode="General">
                  <c:v>21.608499999999996</c:v>
                </c:pt>
                <c:pt idx="9378" formatCode="General">
                  <c:v>21.584099999999996</c:v>
                </c:pt>
                <c:pt idx="9379" formatCode="General">
                  <c:v>21.557700000000001</c:v>
                </c:pt>
                <c:pt idx="9380" formatCode="General">
                  <c:v>21.529199999999996</c:v>
                </c:pt>
                <c:pt idx="9381" formatCode="General">
                  <c:v>21.491900000000001</c:v>
                </c:pt>
                <c:pt idx="9382" formatCode="General">
                  <c:v>21.466399999999997</c:v>
                </c:pt>
                <c:pt idx="9383" formatCode="General">
                  <c:v>21.419</c:v>
                </c:pt>
                <c:pt idx="9384" formatCode="General">
                  <c:v>21.3947</c:v>
                </c:pt>
                <c:pt idx="9385" formatCode="General">
                  <c:v>21.158200000000001</c:v>
                </c:pt>
                <c:pt idx="9386" formatCode="General">
                  <c:v>21.121099999999995</c:v>
                </c:pt>
                <c:pt idx="9387" formatCode="General">
                  <c:v>21.092099999999995</c:v>
                </c:pt>
                <c:pt idx="9388" formatCode="General">
                  <c:v>21.063499999999998</c:v>
                </c:pt>
                <c:pt idx="9389" formatCode="General">
                  <c:v>21.034400000000005</c:v>
                </c:pt>
                <c:pt idx="9390" formatCode="General">
                  <c:v>20.7333</c:v>
                </c:pt>
                <c:pt idx="9391" formatCode="General">
                  <c:v>20.699300000000001</c:v>
                </c:pt>
                <c:pt idx="9392" formatCode="General">
                  <c:v>20.659600000000001</c:v>
                </c:pt>
                <c:pt idx="9393" formatCode="General">
                  <c:v>20.619299999999999</c:v>
                </c:pt>
                <c:pt idx="9394" formatCode="General">
                  <c:v>20.6007</c:v>
                </c:pt>
                <c:pt idx="9395" formatCode="General">
                  <c:v>20.555399999999995</c:v>
                </c:pt>
                <c:pt idx="9396" formatCode="General">
                  <c:v>20.519300000000001</c:v>
                </c:pt>
                <c:pt idx="9397" formatCode="General">
                  <c:v>20.493699999999997</c:v>
                </c:pt>
                <c:pt idx="9398" formatCode="General">
                  <c:v>20.336400000000001</c:v>
                </c:pt>
                <c:pt idx="9399" formatCode="General">
                  <c:v>20.295699999999997</c:v>
                </c:pt>
                <c:pt idx="9400" formatCode="General">
                  <c:v>20.246699999999997</c:v>
                </c:pt>
                <c:pt idx="9401" formatCode="General">
                  <c:v>20.2089</c:v>
                </c:pt>
                <c:pt idx="9402" formatCode="General">
                  <c:v>20.181699999999996</c:v>
                </c:pt>
                <c:pt idx="9403" formatCode="General">
                  <c:v>20.1496</c:v>
                </c:pt>
                <c:pt idx="9404" formatCode="General">
                  <c:v>20.133500000000005</c:v>
                </c:pt>
                <c:pt idx="9405" formatCode="General">
                  <c:v>20.102399999999996</c:v>
                </c:pt>
                <c:pt idx="9406" formatCode="General">
                  <c:v>20.069800000000001</c:v>
                </c:pt>
                <c:pt idx="9407" formatCode="General">
                  <c:v>20.044599999999996</c:v>
                </c:pt>
                <c:pt idx="9408" formatCode="General">
                  <c:v>20.011500000000005</c:v>
                </c:pt>
                <c:pt idx="9409" formatCode="General">
                  <c:v>19.984100000000002</c:v>
                </c:pt>
                <c:pt idx="9410" formatCode="General">
                  <c:v>19.936199999999996</c:v>
                </c:pt>
                <c:pt idx="9411" formatCode="General">
                  <c:v>19.896699999999996</c:v>
                </c:pt>
                <c:pt idx="9412" formatCode="General">
                  <c:v>19.8581</c:v>
                </c:pt>
                <c:pt idx="9413" formatCode="General">
                  <c:v>19.8233</c:v>
                </c:pt>
                <c:pt idx="9414" formatCode="General">
                  <c:v>19.790800000000001</c:v>
                </c:pt>
                <c:pt idx="9415" formatCode="General">
                  <c:v>19.762299999999996</c:v>
                </c:pt>
                <c:pt idx="9416" formatCode="General">
                  <c:v>19.720699999999997</c:v>
                </c:pt>
                <c:pt idx="9417" formatCode="General">
                  <c:v>19.6907</c:v>
                </c:pt>
                <c:pt idx="9418" formatCode="General">
                  <c:v>19.6496</c:v>
                </c:pt>
                <c:pt idx="9419" formatCode="General">
                  <c:v>19.6233</c:v>
                </c:pt>
                <c:pt idx="9420" formatCode="General">
                  <c:v>19.579599999999996</c:v>
                </c:pt>
                <c:pt idx="9421" formatCode="General">
                  <c:v>19.554900000000004</c:v>
                </c:pt>
                <c:pt idx="9422" formatCode="General">
                  <c:v>19.301300000000001</c:v>
                </c:pt>
                <c:pt idx="9423" formatCode="General">
                  <c:v>19.272200000000002</c:v>
                </c:pt>
                <c:pt idx="9424" formatCode="General">
                  <c:v>19.242499999999996</c:v>
                </c:pt>
                <c:pt idx="9425" formatCode="General">
                  <c:v>19.146899999999999</c:v>
                </c:pt>
                <c:pt idx="9426" formatCode="General">
                  <c:v>19.122399999999995</c:v>
                </c:pt>
                <c:pt idx="9427" formatCode="General">
                  <c:v>19.095599999999997</c:v>
                </c:pt>
                <c:pt idx="9428" formatCode="General">
                  <c:v>19.0609</c:v>
                </c:pt>
                <c:pt idx="9429" formatCode="General">
                  <c:v>19.0334</c:v>
                </c:pt>
                <c:pt idx="9430" formatCode="General">
                  <c:v>18.998599999999996</c:v>
                </c:pt>
                <c:pt idx="9431" formatCode="General">
                  <c:v>18.962699999999998</c:v>
                </c:pt>
                <c:pt idx="9432" formatCode="General">
                  <c:v>18.929499999999997</c:v>
                </c:pt>
                <c:pt idx="9433" formatCode="General">
                  <c:v>18.894800000000004</c:v>
                </c:pt>
                <c:pt idx="9434" formatCode="General">
                  <c:v>18.865699999999997</c:v>
                </c:pt>
                <c:pt idx="9435" formatCode="General">
                  <c:v>18.8156</c:v>
                </c:pt>
                <c:pt idx="9436" formatCode="General">
                  <c:v>18.783599999999996</c:v>
                </c:pt>
                <c:pt idx="9437" formatCode="General">
                  <c:v>18.770099999999996</c:v>
                </c:pt>
                <c:pt idx="9438" formatCode="General">
                  <c:v>18.747900000000001</c:v>
                </c:pt>
                <c:pt idx="9439" formatCode="General">
                  <c:v>18.690899999999999</c:v>
                </c:pt>
                <c:pt idx="9440" formatCode="General">
                  <c:v>18.651399999999999</c:v>
                </c:pt>
                <c:pt idx="9441" formatCode="General">
                  <c:v>18.611499999999999</c:v>
                </c:pt>
                <c:pt idx="9442" formatCode="General">
                  <c:v>18.584900000000001</c:v>
                </c:pt>
                <c:pt idx="9443" formatCode="General">
                  <c:v>18.584900000000001</c:v>
                </c:pt>
                <c:pt idx="9444" formatCode="General">
                  <c:v>18.584900000000001</c:v>
                </c:pt>
                <c:pt idx="9445" formatCode="General">
                  <c:v>18.584900000000001</c:v>
                </c:pt>
                <c:pt idx="9446" formatCode="General">
                  <c:v>18.584900000000001</c:v>
                </c:pt>
                <c:pt idx="9447" formatCode="General">
                  <c:v>18.584900000000001</c:v>
                </c:pt>
                <c:pt idx="9448" formatCode="General">
                  <c:v>18.584900000000001</c:v>
                </c:pt>
                <c:pt idx="9449" formatCode="General">
                  <c:v>18.584900000000001</c:v>
                </c:pt>
                <c:pt idx="9450" formatCode="General">
                  <c:v>18.584900000000001</c:v>
                </c:pt>
                <c:pt idx="9451" formatCode="General">
                  <c:v>18.584900000000001</c:v>
                </c:pt>
                <c:pt idx="9452" formatCode="General">
                  <c:v>18.584900000000001</c:v>
                </c:pt>
                <c:pt idx="9453" formatCode="General">
                  <c:v>18.584900000000001</c:v>
                </c:pt>
                <c:pt idx="9454" formatCode="General">
                  <c:v>18.584900000000001</c:v>
                </c:pt>
                <c:pt idx="9455" formatCode="General">
                  <c:v>18.584900000000001</c:v>
                </c:pt>
                <c:pt idx="9456" formatCode="General">
                  <c:v>18.584900000000001</c:v>
                </c:pt>
                <c:pt idx="9457" formatCode="General">
                  <c:v>18.584900000000001</c:v>
                </c:pt>
                <c:pt idx="9458" formatCode="General">
                  <c:v>18.584900000000001</c:v>
                </c:pt>
                <c:pt idx="9459" formatCode="General">
                  <c:v>18.584900000000001</c:v>
                </c:pt>
                <c:pt idx="9460" formatCode="General">
                  <c:v>18.584900000000001</c:v>
                </c:pt>
                <c:pt idx="9461" formatCode="General">
                  <c:v>18.584900000000001</c:v>
                </c:pt>
                <c:pt idx="9462" formatCode="General">
                  <c:v>18.584900000000001</c:v>
                </c:pt>
                <c:pt idx="9463" formatCode="General">
                  <c:v>18.584900000000001</c:v>
                </c:pt>
                <c:pt idx="9464" formatCode="General">
                  <c:v>18.584900000000001</c:v>
                </c:pt>
                <c:pt idx="9465" formatCode="General">
                  <c:v>18.584900000000001</c:v>
                </c:pt>
                <c:pt idx="9466" formatCode="General">
                  <c:v>18.584900000000001</c:v>
                </c:pt>
                <c:pt idx="9467" formatCode="General">
                  <c:v>18.584900000000001</c:v>
                </c:pt>
                <c:pt idx="9468" formatCode="General">
                  <c:v>18.584900000000001</c:v>
                </c:pt>
                <c:pt idx="9469" formatCode="General">
                  <c:v>18.584900000000001</c:v>
                </c:pt>
                <c:pt idx="9470" formatCode="General">
                  <c:v>18.584900000000001</c:v>
                </c:pt>
                <c:pt idx="9471" formatCode="General">
                  <c:v>18.584900000000001</c:v>
                </c:pt>
                <c:pt idx="9472" formatCode="General">
                  <c:v>18.584900000000001</c:v>
                </c:pt>
                <c:pt idx="9473" formatCode="General">
                  <c:v>18.584900000000001</c:v>
                </c:pt>
                <c:pt idx="9474" formatCode="General">
                  <c:v>18.584900000000001</c:v>
                </c:pt>
                <c:pt idx="9475" formatCode="General">
                  <c:v>18.584900000000001</c:v>
                </c:pt>
                <c:pt idx="9476" formatCode="General">
                  <c:v>18.584900000000001</c:v>
                </c:pt>
                <c:pt idx="9477" formatCode="General">
                  <c:v>18.584900000000001</c:v>
                </c:pt>
                <c:pt idx="9478" formatCode="General">
                  <c:v>18.584900000000001</c:v>
                </c:pt>
                <c:pt idx="9479" formatCode="General">
                  <c:v>18.584900000000001</c:v>
                </c:pt>
                <c:pt idx="9480" formatCode="General">
                  <c:v>18.584900000000001</c:v>
                </c:pt>
                <c:pt idx="9481" formatCode="General">
                  <c:v>18.584900000000001</c:v>
                </c:pt>
                <c:pt idx="9482" formatCode="General">
                  <c:v>18.584900000000001</c:v>
                </c:pt>
                <c:pt idx="9483" formatCode="General">
                  <c:v>18.584900000000001</c:v>
                </c:pt>
                <c:pt idx="9484" formatCode="General">
                  <c:v>18.584900000000001</c:v>
                </c:pt>
                <c:pt idx="9485" formatCode="General">
                  <c:v>18.584900000000001</c:v>
                </c:pt>
                <c:pt idx="9486" formatCode="General">
                  <c:v>18.584900000000001</c:v>
                </c:pt>
                <c:pt idx="9487" formatCode="General">
                  <c:v>18.584900000000001</c:v>
                </c:pt>
                <c:pt idx="9488" formatCode="General">
                  <c:v>18.584900000000001</c:v>
                </c:pt>
                <c:pt idx="9489" formatCode="General">
                  <c:v>18.584900000000001</c:v>
                </c:pt>
                <c:pt idx="9490" formatCode="General">
                  <c:v>18.584900000000001</c:v>
                </c:pt>
                <c:pt idx="9491" formatCode="General">
                  <c:v>18.584900000000001</c:v>
                </c:pt>
                <c:pt idx="9492" formatCode="General">
                  <c:v>18.584900000000001</c:v>
                </c:pt>
                <c:pt idx="9493" formatCode="General">
                  <c:v>18.584900000000001</c:v>
                </c:pt>
                <c:pt idx="9494" formatCode="General">
                  <c:v>18.584900000000001</c:v>
                </c:pt>
                <c:pt idx="9495" formatCode="General">
                  <c:v>18.584900000000001</c:v>
                </c:pt>
                <c:pt idx="9496" formatCode="General">
                  <c:v>18.584900000000001</c:v>
                </c:pt>
                <c:pt idx="9497" formatCode="General">
                  <c:v>18.584900000000001</c:v>
                </c:pt>
                <c:pt idx="9498" formatCode="General">
                  <c:v>18.584900000000001</c:v>
                </c:pt>
                <c:pt idx="9499" formatCode="General">
                  <c:v>18.584900000000001</c:v>
                </c:pt>
                <c:pt idx="9500" formatCode="General">
                  <c:v>18.584900000000001</c:v>
                </c:pt>
                <c:pt idx="9501" formatCode="General">
                  <c:v>18.584900000000001</c:v>
                </c:pt>
                <c:pt idx="9502" formatCode="General">
                  <c:v>18.584900000000001</c:v>
                </c:pt>
                <c:pt idx="9503" formatCode="General">
                  <c:v>18.584900000000001</c:v>
                </c:pt>
                <c:pt idx="9504" formatCode="General">
                  <c:v>18.584900000000001</c:v>
                </c:pt>
                <c:pt idx="9505" formatCode="General">
                  <c:v>18.584900000000001</c:v>
                </c:pt>
                <c:pt idx="9506" formatCode="General">
                  <c:v>18.584900000000001</c:v>
                </c:pt>
                <c:pt idx="9507" formatCode="General">
                  <c:v>18.584900000000001</c:v>
                </c:pt>
                <c:pt idx="9508" formatCode="General">
                  <c:v>18.584900000000001</c:v>
                </c:pt>
                <c:pt idx="9509" formatCode="General">
                  <c:v>18.584900000000001</c:v>
                </c:pt>
                <c:pt idx="9510" formatCode="General">
                  <c:v>18.584900000000001</c:v>
                </c:pt>
                <c:pt idx="9511" formatCode="General">
                  <c:v>18.584900000000001</c:v>
                </c:pt>
                <c:pt idx="9512" formatCode="General">
                  <c:v>18.584900000000001</c:v>
                </c:pt>
                <c:pt idx="9513" formatCode="General">
                  <c:v>18.584900000000001</c:v>
                </c:pt>
                <c:pt idx="9514" formatCode="General">
                  <c:v>18.584900000000001</c:v>
                </c:pt>
                <c:pt idx="9515" formatCode="General">
                  <c:v>18.584900000000001</c:v>
                </c:pt>
                <c:pt idx="9516" formatCode="General">
                  <c:v>18.584900000000001</c:v>
                </c:pt>
                <c:pt idx="9517" formatCode="General">
                  <c:v>18.584900000000001</c:v>
                </c:pt>
                <c:pt idx="9518" formatCode="General">
                  <c:v>18.584900000000001</c:v>
                </c:pt>
                <c:pt idx="9519" formatCode="General">
                  <c:v>18.584900000000001</c:v>
                </c:pt>
                <c:pt idx="9520" formatCode="General">
                  <c:v>18.584900000000001</c:v>
                </c:pt>
                <c:pt idx="9521" formatCode="General">
                  <c:v>18.584900000000001</c:v>
                </c:pt>
                <c:pt idx="9522" formatCode="General">
                  <c:v>18.584900000000001</c:v>
                </c:pt>
                <c:pt idx="9523" formatCode="General">
                  <c:v>18.584900000000001</c:v>
                </c:pt>
                <c:pt idx="9524" formatCode="General">
                  <c:v>18.584900000000001</c:v>
                </c:pt>
                <c:pt idx="9525" formatCode="General">
                  <c:v>18.584900000000001</c:v>
                </c:pt>
                <c:pt idx="9526" formatCode="General">
                  <c:v>18.584900000000001</c:v>
                </c:pt>
                <c:pt idx="9527" formatCode="General">
                  <c:v>18.584900000000001</c:v>
                </c:pt>
                <c:pt idx="9528" formatCode="General">
                  <c:v>18.584900000000001</c:v>
                </c:pt>
                <c:pt idx="9529" formatCode="General">
                  <c:v>18.584900000000001</c:v>
                </c:pt>
                <c:pt idx="9530" formatCode="General">
                  <c:v>18.584900000000001</c:v>
                </c:pt>
                <c:pt idx="9531" formatCode="General">
                  <c:v>18.584900000000001</c:v>
                </c:pt>
                <c:pt idx="9532" formatCode="General">
                  <c:v>18.584900000000001</c:v>
                </c:pt>
                <c:pt idx="9533" formatCode="General">
                  <c:v>18.584900000000001</c:v>
                </c:pt>
                <c:pt idx="9534" formatCode="General">
                  <c:v>18.584900000000001</c:v>
                </c:pt>
                <c:pt idx="9535" formatCode="General">
                  <c:v>18.584900000000001</c:v>
                </c:pt>
                <c:pt idx="9536" formatCode="General">
                  <c:v>18.584900000000001</c:v>
                </c:pt>
                <c:pt idx="9537" formatCode="General">
                  <c:v>18.584900000000001</c:v>
                </c:pt>
                <c:pt idx="9538" formatCode="General">
                  <c:v>18.584900000000001</c:v>
                </c:pt>
                <c:pt idx="9539" formatCode="General">
                  <c:v>18.584900000000001</c:v>
                </c:pt>
                <c:pt idx="9540" formatCode="General">
                  <c:v>18.584900000000001</c:v>
                </c:pt>
                <c:pt idx="9541" formatCode="General">
                  <c:v>18.584900000000001</c:v>
                </c:pt>
                <c:pt idx="9542" formatCode="General">
                  <c:v>18.584900000000001</c:v>
                </c:pt>
                <c:pt idx="9543" formatCode="General">
                  <c:v>18.584900000000001</c:v>
                </c:pt>
                <c:pt idx="9544" formatCode="General">
                  <c:v>18.584900000000001</c:v>
                </c:pt>
                <c:pt idx="9545" formatCode="General">
                  <c:v>18.584900000000001</c:v>
                </c:pt>
                <c:pt idx="9546" formatCode="General">
                  <c:v>18.584900000000001</c:v>
                </c:pt>
                <c:pt idx="9547" formatCode="General">
                  <c:v>18.584900000000001</c:v>
                </c:pt>
                <c:pt idx="9548" formatCode="General">
                  <c:v>18.584900000000001</c:v>
                </c:pt>
                <c:pt idx="9549" formatCode="General">
                  <c:v>18.584900000000001</c:v>
                </c:pt>
                <c:pt idx="9550" formatCode="General">
                  <c:v>18.584900000000001</c:v>
                </c:pt>
                <c:pt idx="9551" formatCode="General">
                  <c:v>18.584900000000001</c:v>
                </c:pt>
                <c:pt idx="9552" formatCode="General">
                  <c:v>18.584900000000001</c:v>
                </c:pt>
                <c:pt idx="9553" formatCode="General">
                  <c:v>18.584900000000001</c:v>
                </c:pt>
                <c:pt idx="9554" formatCode="General">
                  <c:v>18.584900000000001</c:v>
                </c:pt>
                <c:pt idx="9555" formatCode="General">
                  <c:v>18.584900000000001</c:v>
                </c:pt>
                <c:pt idx="9556" formatCode="General">
                  <c:v>18.584900000000001</c:v>
                </c:pt>
                <c:pt idx="9557" formatCode="General">
                  <c:v>18.584900000000001</c:v>
                </c:pt>
                <c:pt idx="9558" formatCode="General">
                  <c:v>18.584900000000001</c:v>
                </c:pt>
                <c:pt idx="9559" formatCode="General">
                  <c:v>18.584900000000001</c:v>
                </c:pt>
                <c:pt idx="9560" formatCode="General">
                  <c:v>18.584900000000001</c:v>
                </c:pt>
                <c:pt idx="9561" formatCode="General">
                  <c:v>18.584900000000001</c:v>
                </c:pt>
                <c:pt idx="9562" formatCode="General">
                  <c:v>18.584900000000001</c:v>
                </c:pt>
                <c:pt idx="9563" formatCode="General">
                  <c:v>18.584900000000001</c:v>
                </c:pt>
                <c:pt idx="9564" formatCode="General">
                  <c:v>18.584900000000001</c:v>
                </c:pt>
                <c:pt idx="9565" formatCode="General">
                  <c:v>18.584900000000001</c:v>
                </c:pt>
                <c:pt idx="9566" formatCode="General">
                  <c:v>18.584900000000001</c:v>
                </c:pt>
                <c:pt idx="9567" formatCode="General">
                  <c:v>18.584900000000001</c:v>
                </c:pt>
                <c:pt idx="9568" formatCode="General">
                  <c:v>18.584900000000001</c:v>
                </c:pt>
                <c:pt idx="9569" formatCode="General">
                  <c:v>18.584900000000001</c:v>
                </c:pt>
                <c:pt idx="9570" formatCode="General">
                  <c:v>18.584900000000001</c:v>
                </c:pt>
                <c:pt idx="9571" formatCode="General">
                  <c:v>18.584900000000001</c:v>
                </c:pt>
                <c:pt idx="9572" formatCode="General">
                  <c:v>18.584900000000001</c:v>
                </c:pt>
                <c:pt idx="9573" formatCode="General">
                  <c:v>18.584900000000001</c:v>
                </c:pt>
                <c:pt idx="9574" formatCode="General">
                  <c:v>18.584900000000001</c:v>
                </c:pt>
                <c:pt idx="9575" formatCode="General">
                  <c:v>18.584900000000001</c:v>
                </c:pt>
                <c:pt idx="9576" formatCode="General">
                  <c:v>18.584900000000001</c:v>
                </c:pt>
                <c:pt idx="9577" formatCode="General">
                  <c:v>18.584900000000001</c:v>
                </c:pt>
                <c:pt idx="9578" formatCode="General">
                  <c:v>18.584900000000001</c:v>
                </c:pt>
                <c:pt idx="9579" formatCode="General">
                  <c:v>18.584900000000001</c:v>
                </c:pt>
                <c:pt idx="9580" formatCode="General">
                  <c:v>18.584900000000001</c:v>
                </c:pt>
                <c:pt idx="9581" formatCode="General">
                  <c:v>18.584900000000001</c:v>
                </c:pt>
                <c:pt idx="9582" formatCode="General">
                  <c:v>18.584900000000001</c:v>
                </c:pt>
                <c:pt idx="9583" formatCode="General">
                  <c:v>18.584900000000001</c:v>
                </c:pt>
                <c:pt idx="9584" formatCode="General">
                  <c:v>18.584900000000001</c:v>
                </c:pt>
                <c:pt idx="9585" formatCode="General">
                  <c:v>18.584900000000001</c:v>
                </c:pt>
                <c:pt idx="9586" formatCode="General">
                  <c:v>18.584900000000001</c:v>
                </c:pt>
                <c:pt idx="9587" formatCode="General">
                  <c:v>18.584900000000001</c:v>
                </c:pt>
                <c:pt idx="9588" formatCode="General">
                  <c:v>18.584900000000001</c:v>
                </c:pt>
                <c:pt idx="9589" formatCode="General">
                  <c:v>18.584900000000001</c:v>
                </c:pt>
                <c:pt idx="9590" formatCode="General">
                  <c:v>18.584900000000001</c:v>
                </c:pt>
                <c:pt idx="9591" formatCode="General">
                  <c:v>18.584900000000001</c:v>
                </c:pt>
                <c:pt idx="9592" formatCode="General">
                  <c:v>18.584900000000001</c:v>
                </c:pt>
                <c:pt idx="9593" formatCode="General">
                  <c:v>18.584900000000001</c:v>
                </c:pt>
                <c:pt idx="9594" formatCode="General">
                  <c:v>18.584900000000001</c:v>
                </c:pt>
                <c:pt idx="9595" formatCode="General">
                  <c:v>18.584900000000001</c:v>
                </c:pt>
                <c:pt idx="9596" formatCode="General">
                  <c:v>18.584900000000001</c:v>
                </c:pt>
                <c:pt idx="9597" formatCode="General">
                  <c:v>18.584900000000001</c:v>
                </c:pt>
                <c:pt idx="9598" formatCode="General">
                  <c:v>18.584900000000001</c:v>
                </c:pt>
                <c:pt idx="9599" formatCode="General">
                  <c:v>18.584900000000001</c:v>
                </c:pt>
                <c:pt idx="9600" formatCode="General">
                  <c:v>18.584900000000001</c:v>
                </c:pt>
                <c:pt idx="9601" formatCode="General">
                  <c:v>18.584900000000001</c:v>
                </c:pt>
                <c:pt idx="9602" formatCode="General">
                  <c:v>18.584900000000001</c:v>
                </c:pt>
                <c:pt idx="9603" formatCode="General">
                  <c:v>18.584900000000001</c:v>
                </c:pt>
                <c:pt idx="9604" formatCode="General">
                  <c:v>18.584900000000001</c:v>
                </c:pt>
                <c:pt idx="9605" formatCode="General">
                  <c:v>18.584900000000001</c:v>
                </c:pt>
                <c:pt idx="9606" formatCode="General">
                  <c:v>18.584900000000001</c:v>
                </c:pt>
                <c:pt idx="9607" formatCode="General">
                  <c:v>18.584900000000001</c:v>
                </c:pt>
                <c:pt idx="9608" formatCode="General">
                  <c:v>18.584900000000001</c:v>
                </c:pt>
                <c:pt idx="9609" formatCode="General">
                  <c:v>18.584900000000001</c:v>
                </c:pt>
                <c:pt idx="9610" formatCode="General">
                  <c:v>18.584900000000001</c:v>
                </c:pt>
                <c:pt idx="9611" formatCode="General">
                  <c:v>18.584900000000001</c:v>
                </c:pt>
                <c:pt idx="9612" formatCode="General">
                  <c:v>18.584900000000001</c:v>
                </c:pt>
                <c:pt idx="9613" formatCode="General">
                  <c:v>18.584900000000001</c:v>
                </c:pt>
                <c:pt idx="9614" formatCode="General">
                  <c:v>18.584900000000001</c:v>
                </c:pt>
                <c:pt idx="9615" formatCode="General">
                  <c:v>18.584900000000001</c:v>
                </c:pt>
                <c:pt idx="9616" formatCode="General">
                  <c:v>18.584900000000001</c:v>
                </c:pt>
                <c:pt idx="9617" formatCode="General">
                  <c:v>18.584900000000001</c:v>
                </c:pt>
                <c:pt idx="9618" formatCode="General">
                  <c:v>18.584900000000001</c:v>
                </c:pt>
                <c:pt idx="9619" formatCode="General">
                  <c:v>18.584900000000001</c:v>
                </c:pt>
                <c:pt idx="9620" formatCode="General">
                  <c:v>18.584900000000001</c:v>
                </c:pt>
                <c:pt idx="9621" formatCode="General">
                  <c:v>18.584900000000001</c:v>
                </c:pt>
                <c:pt idx="9622" formatCode="General">
                  <c:v>18.584900000000001</c:v>
                </c:pt>
                <c:pt idx="9623" formatCode="General">
                  <c:v>18.584900000000001</c:v>
                </c:pt>
                <c:pt idx="9624" formatCode="General">
                  <c:v>18.584900000000001</c:v>
                </c:pt>
                <c:pt idx="9625" formatCode="General">
                  <c:v>18.584900000000001</c:v>
                </c:pt>
                <c:pt idx="9626" formatCode="General">
                  <c:v>18.584900000000001</c:v>
                </c:pt>
                <c:pt idx="9627" formatCode="General">
                  <c:v>18.584900000000001</c:v>
                </c:pt>
                <c:pt idx="9628" formatCode="General">
                  <c:v>18.584900000000001</c:v>
                </c:pt>
                <c:pt idx="9629" formatCode="General">
                  <c:v>18.584900000000001</c:v>
                </c:pt>
                <c:pt idx="9630" formatCode="General">
                  <c:v>18.584900000000001</c:v>
                </c:pt>
                <c:pt idx="9631" formatCode="General">
                  <c:v>18.584900000000001</c:v>
                </c:pt>
                <c:pt idx="9632" formatCode="General">
                  <c:v>18.584900000000001</c:v>
                </c:pt>
                <c:pt idx="9633" formatCode="General">
                  <c:v>18.584900000000001</c:v>
                </c:pt>
                <c:pt idx="9634" formatCode="General">
                  <c:v>18.584900000000001</c:v>
                </c:pt>
                <c:pt idx="9635" formatCode="General">
                  <c:v>18.584900000000001</c:v>
                </c:pt>
                <c:pt idx="9636" formatCode="General">
                  <c:v>18.584900000000001</c:v>
                </c:pt>
                <c:pt idx="9637" formatCode="General">
                  <c:v>18.578699999999998</c:v>
                </c:pt>
                <c:pt idx="9638" formatCode="General">
                  <c:v>18.552800000000001</c:v>
                </c:pt>
                <c:pt idx="9639" formatCode="General">
                  <c:v>18.528099999999991</c:v>
                </c:pt>
                <c:pt idx="9640" formatCode="General">
                  <c:v>18.5059</c:v>
                </c:pt>
                <c:pt idx="9641" formatCode="General">
                  <c:v>18.478899999999996</c:v>
                </c:pt>
                <c:pt idx="9642" formatCode="General">
                  <c:v>18.4588</c:v>
                </c:pt>
                <c:pt idx="9643" formatCode="General">
                  <c:v>18.427199999999996</c:v>
                </c:pt>
                <c:pt idx="9644" formatCode="General">
                  <c:v>18.401</c:v>
                </c:pt>
                <c:pt idx="9645" formatCode="General">
                  <c:v>18.382099999999998</c:v>
                </c:pt>
                <c:pt idx="9646" formatCode="General">
                  <c:v>18.357299999999999</c:v>
                </c:pt>
                <c:pt idx="9647" formatCode="General">
                  <c:v>18.327500000000001</c:v>
                </c:pt>
                <c:pt idx="9648" formatCode="General">
                  <c:v>18.310400000000001</c:v>
                </c:pt>
                <c:pt idx="9649" formatCode="General">
                  <c:v>18.292199999999998</c:v>
                </c:pt>
                <c:pt idx="9650" formatCode="General">
                  <c:v>18.273800000000001</c:v>
                </c:pt>
                <c:pt idx="9651" formatCode="General">
                  <c:v>18.253699999999991</c:v>
                </c:pt>
                <c:pt idx="9652" formatCode="General">
                  <c:v>18.232599999999998</c:v>
                </c:pt>
                <c:pt idx="9653" formatCode="General">
                  <c:v>18.217300000000005</c:v>
                </c:pt>
                <c:pt idx="9654" formatCode="General">
                  <c:v>18.191299999999995</c:v>
                </c:pt>
                <c:pt idx="9655" formatCode="General">
                  <c:v>18.167899999999999</c:v>
                </c:pt>
                <c:pt idx="9656" formatCode="General">
                  <c:v>18.139399999999995</c:v>
                </c:pt>
                <c:pt idx="9657" formatCode="General">
                  <c:v>18.113800000000005</c:v>
                </c:pt>
                <c:pt idx="9658" formatCode="General">
                  <c:v>18.083699999999997</c:v>
                </c:pt>
                <c:pt idx="9659" formatCode="General">
                  <c:v>18.055900000000001</c:v>
                </c:pt>
                <c:pt idx="9660" formatCode="General">
                  <c:v>18.0364</c:v>
                </c:pt>
                <c:pt idx="9661" formatCode="General">
                  <c:v>18.0182</c:v>
                </c:pt>
                <c:pt idx="9662" formatCode="General">
                  <c:v>17.995299999999997</c:v>
                </c:pt>
                <c:pt idx="9663" formatCode="General">
                  <c:v>17.974299999999996</c:v>
                </c:pt>
                <c:pt idx="9664" formatCode="General">
                  <c:v>17.956800000000001</c:v>
                </c:pt>
                <c:pt idx="9665" formatCode="General">
                  <c:v>17.9392</c:v>
                </c:pt>
                <c:pt idx="9666" formatCode="General">
                  <c:v>17.915500000000002</c:v>
                </c:pt>
                <c:pt idx="9667" formatCode="General">
                  <c:v>17.8871</c:v>
                </c:pt>
                <c:pt idx="9668" formatCode="General">
                  <c:v>17.865399999999998</c:v>
                </c:pt>
                <c:pt idx="9669" formatCode="General">
                  <c:v>17.837199999999999</c:v>
                </c:pt>
                <c:pt idx="9670" formatCode="General">
                  <c:v>17.8095</c:v>
                </c:pt>
                <c:pt idx="9671" formatCode="General">
                  <c:v>17.784300000000002</c:v>
                </c:pt>
                <c:pt idx="9672" formatCode="General">
                  <c:v>17.774000000000001</c:v>
                </c:pt>
                <c:pt idx="9673" formatCode="General">
                  <c:v>17.755299999999991</c:v>
                </c:pt>
                <c:pt idx="9674" formatCode="General">
                  <c:v>17.728699999999996</c:v>
                </c:pt>
                <c:pt idx="9675" formatCode="General">
                  <c:v>17.698699999999995</c:v>
                </c:pt>
                <c:pt idx="9676" formatCode="General">
                  <c:v>17.676100000000005</c:v>
                </c:pt>
                <c:pt idx="9677" formatCode="General">
                  <c:v>17.644800000000004</c:v>
                </c:pt>
                <c:pt idx="9678" formatCode="General">
                  <c:v>17.614999999999998</c:v>
                </c:pt>
                <c:pt idx="9679" formatCode="General">
                  <c:v>17.590800000000005</c:v>
                </c:pt>
                <c:pt idx="9680" formatCode="General">
                  <c:v>17.569599999999998</c:v>
                </c:pt>
                <c:pt idx="9681" formatCode="General">
                  <c:v>17.543399999999991</c:v>
                </c:pt>
                <c:pt idx="9682" formatCode="General">
                  <c:v>17.5307</c:v>
                </c:pt>
                <c:pt idx="9683" formatCode="General">
                  <c:v>17.506399999999996</c:v>
                </c:pt>
                <c:pt idx="9684" formatCode="General">
                  <c:v>17.485599999999998</c:v>
                </c:pt>
                <c:pt idx="9685" formatCode="General">
                  <c:v>17.460499999999996</c:v>
                </c:pt>
                <c:pt idx="9686" formatCode="General">
                  <c:v>17.443299999999997</c:v>
                </c:pt>
                <c:pt idx="9687" formatCode="General">
                  <c:v>17.405199999999997</c:v>
                </c:pt>
                <c:pt idx="9688" formatCode="General">
                  <c:v>17.382099999999998</c:v>
                </c:pt>
                <c:pt idx="9689" formatCode="General">
                  <c:v>17.355</c:v>
                </c:pt>
                <c:pt idx="9690" formatCode="General">
                  <c:v>17.318300000000001</c:v>
                </c:pt>
                <c:pt idx="9691" formatCode="General">
                  <c:v>17.271000000000001</c:v>
                </c:pt>
                <c:pt idx="9692" formatCode="General">
                  <c:v>17.2362</c:v>
                </c:pt>
                <c:pt idx="9693" formatCode="General">
                  <c:v>17.214099999999995</c:v>
                </c:pt>
                <c:pt idx="9694" formatCode="General">
                  <c:v>17.1783</c:v>
                </c:pt>
                <c:pt idx="9695" formatCode="General">
                  <c:v>17.148800000000001</c:v>
                </c:pt>
                <c:pt idx="9696" formatCode="General">
                  <c:v>17.12</c:v>
                </c:pt>
                <c:pt idx="9697" formatCode="General">
                  <c:v>17.0901</c:v>
                </c:pt>
                <c:pt idx="9698" formatCode="General">
                  <c:v>17.068599999999996</c:v>
                </c:pt>
                <c:pt idx="9699" formatCode="General">
                  <c:v>17.042099999999998</c:v>
                </c:pt>
                <c:pt idx="9700" formatCode="General">
                  <c:v>17.017499999999995</c:v>
                </c:pt>
                <c:pt idx="9701" formatCode="General">
                  <c:v>16.991499999999991</c:v>
                </c:pt>
                <c:pt idx="9702" formatCode="General">
                  <c:v>16.9742</c:v>
                </c:pt>
                <c:pt idx="9703" formatCode="General">
                  <c:v>16.947399999999991</c:v>
                </c:pt>
                <c:pt idx="9704" formatCode="General">
                  <c:v>16.923100000000002</c:v>
                </c:pt>
                <c:pt idx="9705" formatCode="General">
                  <c:v>16.899100000000001</c:v>
                </c:pt>
                <c:pt idx="9706" formatCode="General">
                  <c:v>16.874300000000005</c:v>
                </c:pt>
                <c:pt idx="9707" formatCode="General">
                  <c:v>16.858000000000001</c:v>
                </c:pt>
                <c:pt idx="9708" formatCode="General">
                  <c:v>16.836400000000001</c:v>
                </c:pt>
                <c:pt idx="9709" formatCode="General">
                  <c:v>16.813199999999995</c:v>
                </c:pt>
                <c:pt idx="9710" formatCode="General">
                  <c:v>16.795299999999997</c:v>
                </c:pt>
                <c:pt idx="9711" formatCode="General">
                  <c:v>16.767299999999995</c:v>
                </c:pt>
                <c:pt idx="9712" formatCode="General">
                  <c:v>16.747199999999996</c:v>
                </c:pt>
                <c:pt idx="9713" formatCode="General">
                  <c:v>16.721699999999991</c:v>
                </c:pt>
                <c:pt idx="9714" formatCode="General">
                  <c:v>16.702599999999997</c:v>
                </c:pt>
                <c:pt idx="9715" formatCode="General">
                  <c:v>16.6814</c:v>
                </c:pt>
                <c:pt idx="9716" formatCode="General">
                  <c:v>16.6616</c:v>
                </c:pt>
                <c:pt idx="9717" formatCode="General">
                  <c:v>16.6447</c:v>
                </c:pt>
                <c:pt idx="9718" formatCode="General">
                  <c:v>16.6235</c:v>
                </c:pt>
                <c:pt idx="9719" formatCode="General">
                  <c:v>16.5916</c:v>
                </c:pt>
                <c:pt idx="9720" formatCode="General">
                  <c:v>16.568699999999996</c:v>
                </c:pt>
                <c:pt idx="9721" formatCode="General">
                  <c:v>16.543199999999995</c:v>
                </c:pt>
                <c:pt idx="9722" formatCode="General">
                  <c:v>16.440599999999996</c:v>
                </c:pt>
                <c:pt idx="9723" formatCode="General">
                  <c:v>16.429299999999998</c:v>
                </c:pt>
                <c:pt idx="9724" formatCode="General">
                  <c:v>16.3962</c:v>
                </c:pt>
                <c:pt idx="9725" formatCode="General">
                  <c:v>16.362100000000002</c:v>
                </c:pt>
                <c:pt idx="9726" formatCode="General">
                  <c:v>16.337000000000003</c:v>
                </c:pt>
                <c:pt idx="9727" formatCode="General">
                  <c:v>16.2638</c:v>
                </c:pt>
                <c:pt idx="9728" formatCode="General">
                  <c:v>16.235299999999995</c:v>
                </c:pt>
                <c:pt idx="9729" formatCode="General">
                  <c:v>16.197900000000004</c:v>
                </c:pt>
                <c:pt idx="9730" formatCode="General">
                  <c:v>16.173800000000004</c:v>
                </c:pt>
                <c:pt idx="9731" formatCode="General">
                  <c:v>16.151800000000005</c:v>
                </c:pt>
                <c:pt idx="9732" formatCode="General">
                  <c:v>16.120699999999996</c:v>
                </c:pt>
                <c:pt idx="9733" formatCode="General">
                  <c:v>16.098499999999998</c:v>
                </c:pt>
                <c:pt idx="9734" formatCode="General">
                  <c:v>16.070499999999996</c:v>
                </c:pt>
                <c:pt idx="9735" formatCode="General">
                  <c:v>16.042299999999997</c:v>
                </c:pt>
                <c:pt idx="9736" formatCode="General">
                  <c:v>16.013900000000003</c:v>
                </c:pt>
                <c:pt idx="9737" formatCode="General">
                  <c:v>15.991300000000001</c:v>
                </c:pt>
                <c:pt idx="9738" formatCode="General">
                  <c:v>15.962900000000003</c:v>
                </c:pt>
                <c:pt idx="9739" formatCode="General">
                  <c:v>15.9247</c:v>
                </c:pt>
                <c:pt idx="9740" formatCode="General">
                  <c:v>15.9091</c:v>
                </c:pt>
                <c:pt idx="9741" formatCode="General">
                  <c:v>15.893400000000002</c:v>
                </c:pt>
                <c:pt idx="9742" formatCode="General">
                  <c:v>15.863600000000002</c:v>
                </c:pt>
                <c:pt idx="9743" formatCode="General">
                  <c:v>15.8421</c:v>
                </c:pt>
                <c:pt idx="9744" formatCode="General">
                  <c:v>15.8208</c:v>
                </c:pt>
                <c:pt idx="9745" formatCode="General">
                  <c:v>15.7951</c:v>
                </c:pt>
                <c:pt idx="9746" formatCode="General">
                  <c:v>15.774100000000001</c:v>
                </c:pt>
                <c:pt idx="9747" formatCode="General">
                  <c:v>15.748599999999998</c:v>
                </c:pt>
                <c:pt idx="9748" formatCode="General">
                  <c:v>15.723700000000001</c:v>
                </c:pt>
                <c:pt idx="9749" formatCode="General">
                  <c:v>15.686400000000003</c:v>
                </c:pt>
                <c:pt idx="9750" formatCode="General">
                  <c:v>15.653400000000001</c:v>
                </c:pt>
                <c:pt idx="9751" formatCode="General">
                  <c:v>15.617700000000001</c:v>
                </c:pt>
                <c:pt idx="9752" formatCode="General">
                  <c:v>15.584200000000001</c:v>
                </c:pt>
                <c:pt idx="9753" formatCode="General">
                  <c:v>15.573400000000001</c:v>
                </c:pt>
                <c:pt idx="9754" formatCode="General">
                  <c:v>15.556400000000002</c:v>
                </c:pt>
                <c:pt idx="9755" formatCode="General">
                  <c:v>15.5358</c:v>
                </c:pt>
                <c:pt idx="9756" formatCode="General">
                  <c:v>15.5021</c:v>
                </c:pt>
                <c:pt idx="9757" formatCode="General">
                  <c:v>15.4847</c:v>
                </c:pt>
                <c:pt idx="9758" formatCode="General">
                  <c:v>15.4613</c:v>
                </c:pt>
                <c:pt idx="9759" formatCode="General">
                  <c:v>15.439400000000001</c:v>
                </c:pt>
                <c:pt idx="9760" formatCode="General">
                  <c:v>15.4163</c:v>
                </c:pt>
                <c:pt idx="9761" formatCode="General">
                  <c:v>15.402000000000001</c:v>
                </c:pt>
                <c:pt idx="9762" formatCode="General">
                  <c:v>15.381400000000001</c:v>
                </c:pt>
                <c:pt idx="9763" formatCode="General">
                  <c:v>15.359000000000002</c:v>
                </c:pt>
                <c:pt idx="9764" formatCode="General">
                  <c:v>15.3345</c:v>
                </c:pt>
                <c:pt idx="9765" formatCode="General">
                  <c:v>15.315800000000003</c:v>
                </c:pt>
                <c:pt idx="9766" formatCode="General">
                  <c:v>15.2926</c:v>
                </c:pt>
                <c:pt idx="9767" formatCode="General">
                  <c:v>15.2637</c:v>
                </c:pt>
                <c:pt idx="9768" formatCode="General">
                  <c:v>15.0451</c:v>
                </c:pt>
                <c:pt idx="9769" formatCode="General">
                  <c:v>15.026900000000001</c:v>
                </c:pt>
                <c:pt idx="9770" formatCode="General">
                  <c:v>15.0138</c:v>
                </c:pt>
                <c:pt idx="9771" formatCode="General">
                  <c:v>14.9787</c:v>
                </c:pt>
                <c:pt idx="9772" formatCode="General">
                  <c:v>14.957800000000002</c:v>
                </c:pt>
                <c:pt idx="9773" formatCode="General">
                  <c:v>14.942500000000003</c:v>
                </c:pt>
                <c:pt idx="9774" formatCode="General">
                  <c:v>14.9192</c:v>
                </c:pt>
                <c:pt idx="9775" formatCode="General">
                  <c:v>14.902800000000003</c:v>
                </c:pt>
                <c:pt idx="9776" formatCode="General">
                  <c:v>14.883500000000002</c:v>
                </c:pt>
                <c:pt idx="9777" formatCode="General">
                  <c:v>14.860300000000002</c:v>
                </c:pt>
                <c:pt idx="9778" formatCode="General">
                  <c:v>14.840200000000001</c:v>
                </c:pt>
                <c:pt idx="9779" formatCode="General">
                  <c:v>14.6599</c:v>
                </c:pt>
                <c:pt idx="9780" formatCode="General">
                  <c:v>14.6327</c:v>
                </c:pt>
                <c:pt idx="9781" formatCode="General">
                  <c:v>14.6157</c:v>
                </c:pt>
                <c:pt idx="9782" formatCode="General">
                  <c:v>14.5953</c:v>
                </c:pt>
                <c:pt idx="9783" formatCode="General">
                  <c:v>14.5793</c:v>
                </c:pt>
                <c:pt idx="9784" formatCode="General">
                  <c:v>14.551600000000002</c:v>
                </c:pt>
                <c:pt idx="9785" formatCode="General">
                  <c:v>14.338700000000001</c:v>
                </c:pt>
                <c:pt idx="9786" formatCode="General">
                  <c:v>14.317</c:v>
                </c:pt>
                <c:pt idx="9787" formatCode="General">
                  <c:v>14.298400000000001</c:v>
                </c:pt>
                <c:pt idx="9788" formatCode="General">
                  <c:v>14.272600000000002</c:v>
                </c:pt>
                <c:pt idx="9789" formatCode="General">
                  <c:v>14.2494</c:v>
                </c:pt>
                <c:pt idx="9790" formatCode="General">
                  <c:v>14.2254</c:v>
                </c:pt>
                <c:pt idx="9791" formatCode="General">
                  <c:v>14.2037</c:v>
                </c:pt>
                <c:pt idx="9792" formatCode="General">
                  <c:v>14.187100000000001</c:v>
                </c:pt>
                <c:pt idx="9793" formatCode="General">
                  <c:v>14.072600000000001</c:v>
                </c:pt>
                <c:pt idx="9794" formatCode="General">
                  <c:v>14.053400000000002</c:v>
                </c:pt>
                <c:pt idx="9795" formatCode="General">
                  <c:v>14.021600000000001</c:v>
                </c:pt>
                <c:pt idx="9796" formatCode="General">
                  <c:v>13.996400000000001</c:v>
                </c:pt>
                <c:pt idx="9797" formatCode="General">
                  <c:v>13.975800000000001</c:v>
                </c:pt>
                <c:pt idx="9798" formatCode="General">
                  <c:v>13.9581</c:v>
                </c:pt>
                <c:pt idx="9799" formatCode="General">
                  <c:v>13.937299999999999</c:v>
                </c:pt>
                <c:pt idx="9800" formatCode="General">
                  <c:v>13.9137</c:v>
                </c:pt>
                <c:pt idx="9801" formatCode="General">
                  <c:v>13.8942</c:v>
                </c:pt>
                <c:pt idx="9802" formatCode="General">
                  <c:v>13.873000000000003</c:v>
                </c:pt>
                <c:pt idx="9803" formatCode="General">
                  <c:v>13.856000000000002</c:v>
                </c:pt>
                <c:pt idx="9804" formatCode="General">
                  <c:v>13.828100000000001</c:v>
                </c:pt>
                <c:pt idx="9805" formatCode="General">
                  <c:v>13.7934</c:v>
                </c:pt>
                <c:pt idx="9806" formatCode="General">
                  <c:v>13.7652</c:v>
                </c:pt>
                <c:pt idx="9807" formatCode="General">
                  <c:v>13.743199999999998</c:v>
                </c:pt>
                <c:pt idx="9808" formatCode="General">
                  <c:v>13.721299999999999</c:v>
                </c:pt>
                <c:pt idx="9809" formatCode="General">
                  <c:v>13.693200000000001</c:v>
                </c:pt>
                <c:pt idx="9810" formatCode="General">
                  <c:v>13.674300000000001</c:v>
                </c:pt>
                <c:pt idx="9811" formatCode="General">
                  <c:v>13.655600000000002</c:v>
                </c:pt>
                <c:pt idx="9812" formatCode="General">
                  <c:v>13.6294</c:v>
                </c:pt>
                <c:pt idx="9813" formatCode="General">
                  <c:v>13.6152</c:v>
                </c:pt>
                <c:pt idx="9814" formatCode="General">
                  <c:v>13.5947</c:v>
                </c:pt>
                <c:pt idx="9815" formatCode="General">
                  <c:v>13.568900000000001</c:v>
                </c:pt>
                <c:pt idx="9816" formatCode="General">
                  <c:v>13.552800000000001</c:v>
                </c:pt>
                <c:pt idx="9817" formatCode="General">
                  <c:v>13.3687</c:v>
                </c:pt>
                <c:pt idx="9818" formatCode="General">
                  <c:v>13.348299999999998</c:v>
                </c:pt>
                <c:pt idx="9819" formatCode="General">
                  <c:v>13.33</c:v>
                </c:pt>
                <c:pt idx="9820" formatCode="General">
                  <c:v>13.2704</c:v>
                </c:pt>
                <c:pt idx="9821" formatCode="General">
                  <c:v>13.251000000000001</c:v>
                </c:pt>
                <c:pt idx="9822" formatCode="General">
                  <c:v>13.225300000000001</c:v>
                </c:pt>
                <c:pt idx="9823" formatCode="General">
                  <c:v>13.207999999999998</c:v>
                </c:pt>
                <c:pt idx="9824" formatCode="General">
                  <c:v>13.1822</c:v>
                </c:pt>
                <c:pt idx="9825" formatCode="General">
                  <c:v>13.1608</c:v>
                </c:pt>
                <c:pt idx="9826" formatCode="General">
                  <c:v>13.139299999999999</c:v>
                </c:pt>
                <c:pt idx="9827" formatCode="General">
                  <c:v>13.119</c:v>
                </c:pt>
                <c:pt idx="9828" formatCode="General">
                  <c:v>13.095400000000001</c:v>
                </c:pt>
                <c:pt idx="9829" formatCode="General">
                  <c:v>13.056500000000002</c:v>
                </c:pt>
                <c:pt idx="9830" formatCode="General">
                  <c:v>13.035600000000002</c:v>
                </c:pt>
                <c:pt idx="9831" formatCode="General">
                  <c:v>13.025700000000002</c:v>
                </c:pt>
                <c:pt idx="9832" formatCode="General">
                  <c:v>13.0138</c:v>
                </c:pt>
                <c:pt idx="9833" formatCode="General">
                  <c:v>12.974400000000001</c:v>
                </c:pt>
                <c:pt idx="9834" formatCode="General">
                  <c:v>12.957700000000003</c:v>
                </c:pt>
                <c:pt idx="9835" formatCode="General">
                  <c:v>12.932400000000001</c:v>
                </c:pt>
                <c:pt idx="9836" formatCode="General">
                  <c:v>12.900600000000003</c:v>
                </c:pt>
                <c:pt idx="9837" formatCode="General">
                  <c:v>12.899800000000003</c:v>
                </c:pt>
                <c:pt idx="9838" formatCode="General">
                  <c:v>12.899800000000003</c:v>
                </c:pt>
                <c:pt idx="9839" formatCode="General">
                  <c:v>12.899800000000003</c:v>
                </c:pt>
                <c:pt idx="9840" formatCode="General">
                  <c:v>12.899800000000003</c:v>
                </c:pt>
                <c:pt idx="9841" formatCode="General">
                  <c:v>12.899800000000003</c:v>
                </c:pt>
                <c:pt idx="9842" formatCode="General">
                  <c:v>12.899800000000003</c:v>
                </c:pt>
                <c:pt idx="9843" formatCode="General">
                  <c:v>12.899800000000003</c:v>
                </c:pt>
                <c:pt idx="9844" formatCode="General">
                  <c:v>12.899800000000003</c:v>
                </c:pt>
                <c:pt idx="9845" formatCode="General">
                  <c:v>12.899800000000003</c:v>
                </c:pt>
                <c:pt idx="9846" formatCode="General">
                  <c:v>12.899800000000003</c:v>
                </c:pt>
                <c:pt idx="9847" formatCode="General">
                  <c:v>12.899800000000003</c:v>
                </c:pt>
                <c:pt idx="9848" formatCode="General">
                  <c:v>12.899800000000003</c:v>
                </c:pt>
                <c:pt idx="9849" formatCode="General">
                  <c:v>12.899800000000003</c:v>
                </c:pt>
                <c:pt idx="9850" formatCode="General">
                  <c:v>12.899800000000003</c:v>
                </c:pt>
                <c:pt idx="9851" formatCode="General">
                  <c:v>12.899800000000003</c:v>
                </c:pt>
                <c:pt idx="9852" formatCode="General">
                  <c:v>12.899800000000003</c:v>
                </c:pt>
                <c:pt idx="9853" formatCode="General">
                  <c:v>12.899800000000003</c:v>
                </c:pt>
                <c:pt idx="9854" formatCode="General">
                  <c:v>12.899800000000003</c:v>
                </c:pt>
                <c:pt idx="9855" formatCode="General">
                  <c:v>12.899800000000003</c:v>
                </c:pt>
                <c:pt idx="9856" formatCode="General">
                  <c:v>12.899800000000003</c:v>
                </c:pt>
                <c:pt idx="9857" formatCode="General">
                  <c:v>12.899800000000003</c:v>
                </c:pt>
                <c:pt idx="9858" formatCode="General">
                  <c:v>12.899800000000003</c:v>
                </c:pt>
                <c:pt idx="9859" formatCode="General">
                  <c:v>12.899800000000003</c:v>
                </c:pt>
                <c:pt idx="9860" formatCode="General">
                  <c:v>12.899800000000003</c:v>
                </c:pt>
                <c:pt idx="9861" formatCode="General">
                  <c:v>12.899800000000003</c:v>
                </c:pt>
                <c:pt idx="9862" formatCode="General">
                  <c:v>12.899800000000003</c:v>
                </c:pt>
                <c:pt idx="9863" formatCode="General">
                  <c:v>12.899800000000003</c:v>
                </c:pt>
                <c:pt idx="9864" formatCode="General">
                  <c:v>12.899800000000003</c:v>
                </c:pt>
                <c:pt idx="9865" formatCode="General">
                  <c:v>12.899800000000003</c:v>
                </c:pt>
                <c:pt idx="9866" formatCode="General">
                  <c:v>12.899800000000003</c:v>
                </c:pt>
                <c:pt idx="9867" formatCode="General">
                  <c:v>12.899800000000003</c:v>
                </c:pt>
                <c:pt idx="9868" formatCode="General">
                  <c:v>12.899800000000003</c:v>
                </c:pt>
                <c:pt idx="9869" formatCode="General">
                  <c:v>12.899800000000003</c:v>
                </c:pt>
                <c:pt idx="9870" formatCode="General">
                  <c:v>12.899800000000003</c:v>
                </c:pt>
                <c:pt idx="9871" formatCode="General">
                  <c:v>12.899800000000003</c:v>
                </c:pt>
                <c:pt idx="9872" formatCode="General">
                  <c:v>12.899800000000003</c:v>
                </c:pt>
                <c:pt idx="9873" formatCode="General">
                  <c:v>12.899800000000003</c:v>
                </c:pt>
                <c:pt idx="9874" formatCode="General">
                  <c:v>12.899800000000003</c:v>
                </c:pt>
                <c:pt idx="9875" formatCode="General">
                  <c:v>12.899800000000003</c:v>
                </c:pt>
                <c:pt idx="9876" formatCode="General">
                  <c:v>12.899800000000003</c:v>
                </c:pt>
                <c:pt idx="9877" formatCode="General">
                  <c:v>12.899800000000003</c:v>
                </c:pt>
                <c:pt idx="9878" formatCode="General">
                  <c:v>12.899800000000003</c:v>
                </c:pt>
                <c:pt idx="9879" formatCode="General">
                  <c:v>12.899800000000003</c:v>
                </c:pt>
                <c:pt idx="9880" formatCode="General">
                  <c:v>12.899800000000003</c:v>
                </c:pt>
                <c:pt idx="9881" formatCode="General">
                  <c:v>12.899800000000003</c:v>
                </c:pt>
                <c:pt idx="9882" formatCode="General">
                  <c:v>12.899800000000003</c:v>
                </c:pt>
                <c:pt idx="9883" formatCode="General">
                  <c:v>12.899800000000003</c:v>
                </c:pt>
                <c:pt idx="9884" formatCode="General">
                  <c:v>12.899800000000003</c:v>
                </c:pt>
                <c:pt idx="9885" formatCode="General">
                  <c:v>12.899800000000003</c:v>
                </c:pt>
                <c:pt idx="9886" formatCode="General">
                  <c:v>12.899800000000003</c:v>
                </c:pt>
                <c:pt idx="9887" formatCode="General">
                  <c:v>12.899800000000003</c:v>
                </c:pt>
                <c:pt idx="9888" formatCode="General">
                  <c:v>12.899800000000003</c:v>
                </c:pt>
                <c:pt idx="9889" formatCode="General">
                  <c:v>12.899800000000003</c:v>
                </c:pt>
                <c:pt idx="9890" formatCode="General">
                  <c:v>12.899800000000003</c:v>
                </c:pt>
                <c:pt idx="9891" formatCode="General">
                  <c:v>12.899800000000003</c:v>
                </c:pt>
                <c:pt idx="9892" formatCode="General">
                  <c:v>12.899800000000003</c:v>
                </c:pt>
                <c:pt idx="9893" formatCode="General">
                  <c:v>12.899800000000003</c:v>
                </c:pt>
                <c:pt idx="9894" formatCode="General">
                  <c:v>12.899800000000003</c:v>
                </c:pt>
                <c:pt idx="9895" formatCode="General">
                  <c:v>12.899800000000003</c:v>
                </c:pt>
                <c:pt idx="9896" formatCode="General">
                  <c:v>12.899800000000003</c:v>
                </c:pt>
                <c:pt idx="9897" formatCode="General">
                  <c:v>12.899800000000003</c:v>
                </c:pt>
                <c:pt idx="9898" formatCode="General">
                  <c:v>12.899800000000003</c:v>
                </c:pt>
                <c:pt idx="9899" formatCode="General">
                  <c:v>12.899800000000003</c:v>
                </c:pt>
                <c:pt idx="9900" formatCode="General">
                  <c:v>12.899800000000003</c:v>
                </c:pt>
                <c:pt idx="9901" formatCode="General">
                  <c:v>12.899800000000003</c:v>
                </c:pt>
                <c:pt idx="9902" formatCode="General">
                  <c:v>12.899800000000003</c:v>
                </c:pt>
                <c:pt idx="9903" formatCode="General">
                  <c:v>12.899800000000003</c:v>
                </c:pt>
                <c:pt idx="9904" formatCode="General">
                  <c:v>12.899800000000003</c:v>
                </c:pt>
                <c:pt idx="9905" formatCode="General">
                  <c:v>12.899800000000003</c:v>
                </c:pt>
                <c:pt idx="9906" formatCode="General">
                  <c:v>12.899800000000003</c:v>
                </c:pt>
                <c:pt idx="9907" formatCode="General">
                  <c:v>12.899800000000003</c:v>
                </c:pt>
                <c:pt idx="9908" formatCode="General">
                  <c:v>12.899800000000003</c:v>
                </c:pt>
                <c:pt idx="9909" formatCode="General">
                  <c:v>12.899800000000003</c:v>
                </c:pt>
                <c:pt idx="9910" formatCode="General">
                  <c:v>12.899800000000003</c:v>
                </c:pt>
                <c:pt idx="9911" formatCode="General">
                  <c:v>12.899800000000003</c:v>
                </c:pt>
                <c:pt idx="9912" formatCode="General">
                  <c:v>12.899800000000003</c:v>
                </c:pt>
                <c:pt idx="9913" formatCode="General">
                  <c:v>12.899800000000003</c:v>
                </c:pt>
                <c:pt idx="9914" formatCode="General">
                  <c:v>12.899800000000003</c:v>
                </c:pt>
                <c:pt idx="9915" formatCode="General">
                  <c:v>12.899800000000003</c:v>
                </c:pt>
                <c:pt idx="9916" formatCode="General">
                  <c:v>12.899800000000003</c:v>
                </c:pt>
                <c:pt idx="9917" formatCode="General">
                  <c:v>12.899800000000003</c:v>
                </c:pt>
                <c:pt idx="9918" formatCode="General">
                  <c:v>12.899800000000003</c:v>
                </c:pt>
                <c:pt idx="9919" formatCode="General">
                  <c:v>12.899800000000003</c:v>
                </c:pt>
                <c:pt idx="9920" formatCode="General">
                  <c:v>12.899800000000003</c:v>
                </c:pt>
                <c:pt idx="9921" formatCode="General">
                  <c:v>12.899800000000003</c:v>
                </c:pt>
                <c:pt idx="9922" formatCode="General">
                  <c:v>12.899800000000003</c:v>
                </c:pt>
                <c:pt idx="9923" formatCode="General">
                  <c:v>12.899800000000003</c:v>
                </c:pt>
                <c:pt idx="9924" formatCode="General">
                  <c:v>12.899800000000003</c:v>
                </c:pt>
                <c:pt idx="9925" formatCode="General">
                  <c:v>12.899800000000003</c:v>
                </c:pt>
                <c:pt idx="9926" formatCode="General">
                  <c:v>12.899800000000003</c:v>
                </c:pt>
                <c:pt idx="9927" formatCode="General">
                  <c:v>12.899800000000003</c:v>
                </c:pt>
                <c:pt idx="9928" formatCode="General">
                  <c:v>12.899800000000003</c:v>
                </c:pt>
                <c:pt idx="9929" formatCode="General">
                  <c:v>12.899800000000003</c:v>
                </c:pt>
                <c:pt idx="9930" formatCode="General">
                  <c:v>12.899800000000003</c:v>
                </c:pt>
                <c:pt idx="9931" formatCode="General">
                  <c:v>12.899800000000003</c:v>
                </c:pt>
                <c:pt idx="9932" formatCode="General">
                  <c:v>12.899800000000003</c:v>
                </c:pt>
                <c:pt idx="9933" formatCode="General">
                  <c:v>12.899800000000003</c:v>
                </c:pt>
                <c:pt idx="9934" formatCode="General">
                  <c:v>12.899800000000003</c:v>
                </c:pt>
                <c:pt idx="9935" formatCode="General">
                  <c:v>12.899800000000003</c:v>
                </c:pt>
                <c:pt idx="9936" formatCode="General">
                  <c:v>12.899800000000003</c:v>
                </c:pt>
                <c:pt idx="9937" formatCode="General">
                  <c:v>12.899800000000003</c:v>
                </c:pt>
                <c:pt idx="9938" formatCode="General">
                  <c:v>12.899800000000003</c:v>
                </c:pt>
                <c:pt idx="9939" formatCode="General">
                  <c:v>12.899800000000003</c:v>
                </c:pt>
                <c:pt idx="9940" formatCode="General">
                  <c:v>12.899800000000003</c:v>
                </c:pt>
                <c:pt idx="9941" formatCode="General">
                  <c:v>12.899800000000003</c:v>
                </c:pt>
                <c:pt idx="9942" formatCode="General">
                  <c:v>12.899800000000003</c:v>
                </c:pt>
                <c:pt idx="9943" formatCode="General">
                  <c:v>12.899800000000003</c:v>
                </c:pt>
                <c:pt idx="9944" formatCode="General">
                  <c:v>12.899800000000003</c:v>
                </c:pt>
                <c:pt idx="9945" formatCode="General">
                  <c:v>12.899800000000003</c:v>
                </c:pt>
                <c:pt idx="9946" formatCode="General">
                  <c:v>12.899800000000003</c:v>
                </c:pt>
                <c:pt idx="9947" formatCode="General">
                  <c:v>12.899800000000003</c:v>
                </c:pt>
                <c:pt idx="9948" formatCode="General">
                  <c:v>12.899800000000003</c:v>
                </c:pt>
                <c:pt idx="9949" formatCode="General">
                  <c:v>12.899800000000003</c:v>
                </c:pt>
                <c:pt idx="9950" formatCode="General">
                  <c:v>12.899800000000003</c:v>
                </c:pt>
                <c:pt idx="9951" formatCode="General">
                  <c:v>12.899800000000003</c:v>
                </c:pt>
                <c:pt idx="9952" formatCode="General">
                  <c:v>12.899800000000003</c:v>
                </c:pt>
                <c:pt idx="9953" formatCode="General">
                  <c:v>12.899800000000003</c:v>
                </c:pt>
                <c:pt idx="9954" formatCode="General">
                  <c:v>12.899800000000003</c:v>
                </c:pt>
                <c:pt idx="9955" formatCode="General">
                  <c:v>12.899800000000003</c:v>
                </c:pt>
                <c:pt idx="9956" formatCode="General">
                  <c:v>12.899800000000003</c:v>
                </c:pt>
                <c:pt idx="9957" formatCode="General">
                  <c:v>12.899800000000003</c:v>
                </c:pt>
                <c:pt idx="9958" formatCode="General">
                  <c:v>12.899800000000003</c:v>
                </c:pt>
                <c:pt idx="9959" formatCode="General">
                  <c:v>12.899800000000003</c:v>
                </c:pt>
                <c:pt idx="9960" formatCode="General">
                  <c:v>12.899800000000003</c:v>
                </c:pt>
                <c:pt idx="9961" formatCode="General">
                  <c:v>12.899800000000003</c:v>
                </c:pt>
                <c:pt idx="9962" formatCode="General">
                  <c:v>12.899800000000003</c:v>
                </c:pt>
                <c:pt idx="9963" formatCode="General">
                  <c:v>12.899800000000003</c:v>
                </c:pt>
                <c:pt idx="9964" formatCode="General">
                  <c:v>12.899800000000003</c:v>
                </c:pt>
                <c:pt idx="9965" formatCode="General">
                  <c:v>12.899800000000003</c:v>
                </c:pt>
                <c:pt idx="9966" formatCode="General">
                  <c:v>12.899800000000003</c:v>
                </c:pt>
                <c:pt idx="9967" formatCode="General">
                  <c:v>12.899800000000003</c:v>
                </c:pt>
                <c:pt idx="9968" formatCode="General">
                  <c:v>12.899800000000003</c:v>
                </c:pt>
                <c:pt idx="9969" formatCode="General">
                  <c:v>12.899800000000003</c:v>
                </c:pt>
                <c:pt idx="9970" formatCode="General">
                  <c:v>12.899800000000003</c:v>
                </c:pt>
                <c:pt idx="9971" formatCode="General">
                  <c:v>12.899800000000003</c:v>
                </c:pt>
                <c:pt idx="9972" formatCode="General">
                  <c:v>12.899800000000003</c:v>
                </c:pt>
                <c:pt idx="9973" formatCode="General">
                  <c:v>12.899800000000003</c:v>
                </c:pt>
                <c:pt idx="9974" formatCode="General">
                  <c:v>12.899800000000003</c:v>
                </c:pt>
                <c:pt idx="9975" formatCode="General">
                  <c:v>12.899800000000003</c:v>
                </c:pt>
                <c:pt idx="9976" formatCode="General">
                  <c:v>12.899800000000003</c:v>
                </c:pt>
                <c:pt idx="9977" formatCode="General">
                  <c:v>12.899800000000003</c:v>
                </c:pt>
                <c:pt idx="9978" formatCode="General">
                  <c:v>12.899800000000003</c:v>
                </c:pt>
                <c:pt idx="9979" formatCode="General">
                  <c:v>12.899800000000003</c:v>
                </c:pt>
                <c:pt idx="9980" formatCode="General">
                  <c:v>12.899800000000003</c:v>
                </c:pt>
                <c:pt idx="9981" formatCode="General">
                  <c:v>12.899800000000003</c:v>
                </c:pt>
                <c:pt idx="9982" formatCode="General">
                  <c:v>12.899800000000003</c:v>
                </c:pt>
                <c:pt idx="9983" formatCode="General">
                  <c:v>12.899800000000003</c:v>
                </c:pt>
                <c:pt idx="9984" formatCode="General">
                  <c:v>12.899800000000003</c:v>
                </c:pt>
                <c:pt idx="9985" formatCode="General">
                  <c:v>12.899800000000003</c:v>
                </c:pt>
                <c:pt idx="9986" formatCode="General">
                  <c:v>12.899800000000003</c:v>
                </c:pt>
                <c:pt idx="9987" formatCode="General">
                  <c:v>12.899800000000003</c:v>
                </c:pt>
                <c:pt idx="9988" formatCode="General">
                  <c:v>12.899800000000003</c:v>
                </c:pt>
                <c:pt idx="9989" formatCode="General">
                  <c:v>12.899800000000003</c:v>
                </c:pt>
                <c:pt idx="9990" formatCode="General">
                  <c:v>12.899800000000003</c:v>
                </c:pt>
                <c:pt idx="9991" formatCode="General">
                  <c:v>12.899800000000003</c:v>
                </c:pt>
                <c:pt idx="9992" formatCode="General">
                  <c:v>12.899800000000003</c:v>
                </c:pt>
                <c:pt idx="9993" formatCode="General">
                  <c:v>12.899800000000003</c:v>
                </c:pt>
                <c:pt idx="9994" formatCode="General">
                  <c:v>12.899800000000003</c:v>
                </c:pt>
                <c:pt idx="9995" formatCode="General">
                  <c:v>12.899800000000003</c:v>
                </c:pt>
                <c:pt idx="9996" formatCode="General">
                  <c:v>12.899800000000003</c:v>
                </c:pt>
                <c:pt idx="9997" formatCode="General">
                  <c:v>12.899800000000003</c:v>
                </c:pt>
                <c:pt idx="9998" formatCode="General">
                  <c:v>12.899800000000003</c:v>
                </c:pt>
                <c:pt idx="9999" formatCode="General">
                  <c:v>12.899800000000003</c:v>
                </c:pt>
                <c:pt idx="10000" formatCode="General">
                  <c:v>12.899800000000003</c:v>
                </c:pt>
                <c:pt idx="10001" formatCode="General">
                  <c:v>12.899800000000003</c:v>
                </c:pt>
                <c:pt idx="10002" formatCode="General">
                  <c:v>12.899800000000003</c:v>
                </c:pt>
                <c:pt idx="10003" formatCode="General">
                  <c:v>12.899800000000003</c:v>
                </c:pt>
                <c:pt idx="10004" formatCode="General">
                  <c:v>12.899800000000003</c:v>
                </c:pt>
                <c:pt idx="10005" formatCode="General">
                  <c:v>12.899800000000003</c:v>
                </c:pt>
                <c:pt idx="10006" formatCode="General">
                  <c:v>12.899800000000003</c:v>
                </c:pt>
                <c:pt idx="10007" formatCode="General">
                  <c:v>12.899800000000003</c:v>
                </c:pt>
                <c:pt idx="10008" formatCode="General">
                  <c:v>12.899800000000003</c:v>
                </c:pt>
                <c:pt idx="10009" formatCode="General">
                  <c:v>12.899800000000003</c:v>
                </c:pt>
                <c:pt idx="10010" formatCode="General">
                  <c:v>12.899800000000003</c:v>
                </c:pt>
                <c:pt idx="10011" formatCode="General">
                  <c:v>12.899800000000003</c:v>
                </c:pt>
                <c:pt idx="10012" formatCode="General">
                  <c:v>12.899800000000003</c:v>
                </c:pt>
                <c:pt idx="10013" formatCode="General">
                  <c:v>12.899800000000003</c:v>
                </c:pt>
                <c:pt idx="10014" formatCode="General">
                  <c:v>12.899800000000003</c:v>
                </c:pt>
                <c:pt idx="10015" formatCode="General">
                  <c:v>12.899800000000003</c:v>
                </c:pt>
                <c:pt idx="10016" formatCode="General">
                  <c:v>12.899800000000003</c:v>
                </c:pt>
                <c:pt idx="10017" formatCode="General">
                  <c:v>12.899800000000003</c:v>
                </c:pt>
                <c:pt idx="10018" formatCode="General">
                  <c:v>12.899800000000003</c:v>
                </c:pt>
                <c:pt idx="10019" formatCode="General">
                  <c:v>12.899800000000003</c:v>
                </c:pt>
                <c:pt idx="10020" formatCode="General">
                  <c:v>12.899800000000003</c:v>
                </c:pt>
                <c:pt idx="10021" formatCode="General">
                  <c:v>12.899800000000003</c:v>
                </c:pt>
                <c:pt idx="10022" formatCode="General">
                  <c:v>12.899800000000003</c:v>
                </c:pt>
                <c:pt idx="10023" formatCode="General">
                  <c:v>12.899800000000003</c:v>
                </c:pt>
                <c:pt idx="10024" formatCode="General">
                  <c:v>12.899800000000003</c:v>
                </c:pt>
                <c:pt idx="10025" formatCode="General">
                  <c:v>12.899800000000003</c:v>
                </c:pt>
                <c:pt idx="10026" formatCode="General">
                  <c:v>12.899800000000003</c:v>
                </c:pt>
                <c:pt idx="10027" formatCode="General">
                  <c:v>12.899800000000003</c:v>
                </c:pt>
                <c:pt idx="10028" formatCode="General">
                  <c:v>12.899800000000003</c:v>
                </c:pt>
                <c:pt idx="10029" formatCode="General">
                  <c:v>12.899800000000003</c:v>
                </c:pt>
                <c:pt idx="10030" formatCode="General">
                  <c:v>12.899800000000003</c:v>
                </c:pt>
                <c:pt idx="10031" formatCode="General">
                  <c:v>12.899800000000003</c:v>
                </c:pt>
                <c:pt idx="10032" formatCode="General">
                  <c:v>12.899800000000003</c:v>
                </c:pt>
                <c:pt idx="10033" formatCode="General">
                  <c:v>12.8992</c:v>
                </c:pt>
                <c:pt idx="10034" formatCode="General">
                  <c:v>12.885300000000003</c:v>
                </c:pt>
                <c:pt idx="10035" formatCode="General">
                  <c:v>12.868</c:v>
                </c:pt>
                <c:pt idx="10036" formatCode="General">
                  <c:v>12.856400000000004</c:v>
                </c:pt>
                <c:pt idx="10037" formatCode="General">
                  <c:v>12.834</c:v>
                </c:pt>
                <c:pt idx="10038" formatCode="General">
                  <c:v>12.8233</c:v>
                </c:pt>
                <c:pt idx="10039" formatCode="General">
                  <c:v>12.797099999999999</c:v>
                </c:pt>
                <c:pt idx="10040" formatCode="General">
                  <c:v>12.781899999999998</c:v>
                </c:pt>
                <c:pt idx="10041" formatCode="General">
                  <c:v>12.768099999999999</c:v>
                </c:pt>
                <c:pt idx="10042" formatCode="General">
                  <c:v>12.7532</c:v>
                </c:pt>
                <c:pt idx="10043" formatCode="General">
                  <c:v>12.735200000000001</c:v>
                </c:pt>
                <c:pt idx="10044" formatCode="General">
                  <c:v>12.714799999999999</c:v>
                </c:pt>
                <c:pt idx="10045" formatCode="General">
                  <c:v>12.7004</c:v>
                </c:pt>
                <c:pt idx="10046" formatCode="General">
                  <c:v>12.6868</c:v>
                </c:pt>
                <c:pt idx="10047" formatCode="General">
                  <c:v>12.6722</c:v>
                </c:pt>
                <c:pt idx="10048" formatCode="General">
                  <c:v>12.657</c:v>
                </c:pt>
                <c:pt idx="10049" formatCode="General">
                  <c:v>12.637099999999998</c:v>
                </c:pt>
                <c:pt idx="10050" formatCode="General">
                  <c:v>12.6204</c:v>
                </c:pt>
                <c:pt idx="10051" formatCode="General">
                  <c:v>12.6021</c:v>
                </c:pt>
                <c:pt idx="10052" formatCode="General">
                  <c:v>12.587400000000002</c:v>
                </c:pt>
                <c:pt idx="10053" formatCode="General">
                  <c:v>12.569100000000002</c:v>
                </c:pt>
                <c:pt idx="10054" formatCode="General">
                  <c:v>12.557400000000001</c:v>
                </c:pt>
                <c:pt idx="10055" formatCode="General">
                  <c:v>12.5397</c:v>
                </c:pt>
                <c:pt idx="10056" formatCode="General">
                  <c:v>12.5222</c:v>
                </c:pt>
                <c:pt idx="10057" formatCode="General">
                  <c:v>12.502400000000002</c:v>
                </c:pt>
                <c:pt idx="10058" formatCode="General">
                  <c:v>12.490400000000001</c:v>
                </c:pt>
                <c:pt idx="10059" formatCode="General">
                  <c:v>12.4777</c:v>
                </c:pt>
                <c:pt idx="10060" formatCode="General">
                  <c:v>12.464</c:v>
                </c:pt>
                <c:pt idx="10061" formatCode="General">
                  <c:v>12.4491</c:v>
                </c:pt>
                <c:pt idx="10062" formatCode="General">
                  <c:v>12.431100000000001</c:v>
                </c:pt>
                <c:pt idx="10063" formatCode="General">
                  <c:v>12.4184</c:v>
                </c:pt>
                <c:pt idx="10064" formatCode="General">
                  <c:v>12.409600000000003</c:v>
                </c:pt>
                <c:pt idx="10065" formatCode="General">
                  <c:v>12.383000000000003</c:v>
                </c:pt>
                <c:pt idx="10066" formatCode="General">
                  <c:v>12.371400000000001</c:v>
                </c:pt>
                <c:pt idx="10067" formatCode="General">
                  <c:v>12.3583</c:v>
                </c:pt>
                <c:pt idx="10068" formatCode="General">
                  <c:v>12.3371</c:v>
                </c:pt>
                <c:pt idx="10069" formatCode="General">
                  <c:v>12.324200000000001</c:v>
                </c:pt>
                <c:pt idx="10070" formatCode="General">
                  <c:v>12.310600000000003</c:v>
                </c:pt>
                <c:pt idx="10071" formatCode="General">
                  <c:v>12.290800000000001</c:v>
                </c:pt>
                <c:pt idx="10072" formatCode="General">
                  <c:v>12.2759</c:v>
                </c:pt>
                <c:pt idx="10073" formatCode="General">
                  <c:v>12.264700000000001</c:v>
                </c:pt>
                <c:pt idx="10074" formatCode="General">
                  <c:v>12.237099999999998</c:v>
                </c:pt>
                <c:pt idx="10075" formatCode="General">
                  <c:v>12.221099999999998</c:v>
                </c:pt>
                <c:pt idx="10076" formatCode="General">
                  <c:v>12.208899999999998</c:v>
                </c:pt>
                <c:pt idx="10077" formatCode="General">
                  <c:v>12.193200000000001</c:v>
                </c:pt>
                <c:pt idx="10078" formatCode="General">
                  <c:v>12.179</c:v>
                </c:pt>
                <c:pt idx="10079" formatCode="General">
                  <c:v>12.160500000000003</c:v>
                </c:pt>
                <c:pt idx="10080" formatCode="General">
                  <c:v>12.146299999999998</c:v>
                </c:pt>
                <c:pt idx="10081" formatCode="General">
                  <c:v>12.131899999999998</c:v>
                </c:pt>
                <c:pt idx="10082" formatCode="General">
                  <c:v>12.1196</c:v>
                </c:pt>
                <c:pt idx="10083" formatCode="General">
                  <c:v>12.088299999999998</c:v>
                </c:pt>
                <c:pt idx="10084" formatCode="General">
                  <c:v>12.0748</c:v>
                </c:pt>
                <c:pt idx="10085" formatCode="General">
                  <c:v>12.0563</c:v>
                </c:pt>
                <c:pt idx="10086" formatCode="General">
                  <c:v>12.034700000000001</c:v>
                </c:pt>
                <c:pt idx="10087" formatCode="General">
                  <c:v>12.0174</c:v>
                </c:pt>
                <c:pt idx="10088" formatCode="General">
                  <c:v>12.008000000000001</c:v>
                </c:pt>
                <c:pt idx="10089" formatCode="General">
                  <c:v>11.99</c:v>
                </c:pt>
                <c:pt idx="10090" formatCode="General">
                  <c:v>11.977</c:v>
                </c:pt>
                <c:pt idx="10091" formatCode="General">
                  <c:v>11.9533</c:v>
                </c:pt>
                <c:pt idx="10092" formatCode="General">
                  <c:v>11.9316</c:v>
                </c:pt>
                <c:pt idx="10093" formatCode="General">
                  <c:v>11.919700000000002</c:v>
                </c:pt>
                <c:pt idx="10094" formatCode="General">
                  <c:v>11.892500000000002</c:v>
                </c:pt>
                <c:pt idx="10095" formatCode="General">
                  <c:v>11.881</c:v>
                </c:pt>
                <c:pt idx="10096" formatCode="General">
                  <c:v>11.868400000000001</c:v>
                </c:pt>
                <c:pt idx="10097" formatCode="General">
                  <c:v>11.850800000000001</c:v>
                </c:pt>
                <c:pt idx="10098" formatCode="General">
                  <c:v>11.834</c:v>
                </c:pt>
                <c:pt idx="10099" formatCode="General">
                  <c:v>11.816800000000002</c:v>
                </c:pt>
                <c:pt idx="10100" formatCode="General">
                  <c:v>11.8041</c:v>
                </c:pt>
                <c:pt idx="10101" formatCode="General">
                  <c:v>11.791299999999998</c:v>
                </c:pt>
                <c:pt idx="10102" formatCode="General">
                  <c:v>11.7745</c:v>
                </c:pt>
                <c:pt idx="10103" formatCode="General">
                  <c:v>11.7547</c:v>
                </c:pt>
                <c:pt idx="10104" formatCode="General">
                  <c:v>11.743399999999999</c:v>
                </c:pt>
                <c:pt idx="10105" formatCode="General">
                  <c:v>11.729100000000001</c:v>
                </c:pt>
                <c:pt idx="10106" formatCode="General">
                  <c:v>11.7151</c:v>
                </c:pt>
                <c:pt idx="10107" formatCode="General">
                  <c:v>11.6966</c:v>
                </c:pt>
                <c:pt idx="10108" formatCode="General">
                  <c:v>11.6816</c:v>
                </c:pt>
                <c:pt idx="10109" formatCode="General">
                  <c:v>11.662400000000002</c:v>
                </c:pt>
                <c:pt idx="10110" formatCode="General">
                  <c:v>11.642900000000001</c:v>
                </c:pt>
                <c:pt idx="10111" formatCode="General">
                  <c:v>11.630800000000001</c:v>
                </c:pt>
                <c:pt idx="10112" formatCode="General">
                  <c:v>11.6165</c:v>
                </c:pt>
                <c:pt idx="10113" formatCode="General">
                  <c:v>11.601299999999998</c:v>
                </c:pt>
                <c:pt idx="10114" formatCode="General">
                  <c:v>11.5885</c:v>
                </c:pt>
                <c:pt idx="10115" formatCode="General">
                  <c:v>11.5702</c:v>
                </c:pt>
                <c:pt idx="10116" formatCode="General">
                  <c:v>11.545200000000001</c:v>
                </c:pt>
                <c:pt idx="10117" formatCode="General">
                  <c:v>11.530800000000001</c:v>
                </c:pt>
                <c:pt idx="10118" formatCode="General">
                  <c:v>11.515600000000003</c:v>
                </c:pt>
                <c:pt idx="10119" formatCode="General">
                  <c:v>11.446400000000002</c:v>
                </c:pt>
                <c:pt idx="10120" formatCode="General">
                  <c:v>11.4359</c:v>
                </c:pt>
                <c:pt idx="10121" formatCode="General">
                  <c:v>11.413</c:v>
                </c:pt>
                <c:pt idx="10122" formatCode="General">
                  <c:v>11.385000000000002</c:v>
                </c:pt>
                <c:pt idx="10123" formatCode="General">
                  <c:v>11.371500000000003</c:v>
                </c:pt>
                <c:pt idx="10124" formatCode="General">
                  <c:v>11.3232</c:v>
                </c:pt>
                <c:pt idx="10125" formatCode="General">
                  <c:v>11.3041</c:v>
                </c:pt>
                <c:pt idx="10126" formatCode="General">
                  <c:v>11.2826</c:v>
                </c:pt>
                <c:pt idx="10127" formatCode="General">
                  <c:v>11.2615</c:v>
                </c:pt>
                <c:pt idx="10128" formatCode="General">
                  <c:v>11.2394</c:v>
                </c:pt>
                <c:pt idx="10129" formatCode="General">
                  <c:v>11.224299999999999</c:v>
                </c:pt>
                <c:pt idx="10130" formatCode="General">
                  <c:v>11.2096</c:v>
                </c:pt>
                <c:pt idx="10131" formatCode="General">
                  <c:v>11.1914</c:v>
                </c:pt>
                <c:pt idx="10132" formatCode="General">
                  <c:v>11.170500000000002</c:v>
                </c:pt>
                <c:pt idx="10133" formatCode="General">
                  <c:v>11.149700000000001</c:v>
                </c:pt>
                <c:pt idx="10134" formatCode="General">
                  <c:v>11.133199999999999</c:v>
                </c:pt>
                <c:pt idx="10135" formatCode="General">
                  <c:v>11.1084</c:v>
                </c:pt>
                <c:pt idx="10136" formatCode="General">
                  <c:v>11.0914</c:v>
                </c:pt>
                <c:pt idx="10137" formatCode="General">
                  <c:v>11.078000000000001</c:v>
                </c:pt>
                <c:pt idx="10138" formatCode="General">
                  <c:v>11.0578</c:v>
                </c:pt>
                <c:pt idx="10139" formatCode="General">
                  <c:v>11.043800000000001</c:v>
                </c:pt>
                <c:pt idx="10140" formatCode="General">
                  <c:v>11.029300000000001</c:v>
                </c:pt>
                <c:pt idx="10141" formatCode="General">
                  <c:v>11.012600000000003</c:v>
                </c:pt>
                <c:pt idx="10142" formatCode="General">
                  <c:v>10.9977</c:v>
                </c:pt>
                <c:pt idx="10143" formatCode="General">
                  <c:v>10.9833</c:v>
                </c:pt>
                <c:pt idx="10144" formatCode="General">
                  <c:v>10.9702</c:v>
                </c:pt>
                <c:pt idx="10145" formatCode="General">
                  <c:v>10.939300000000001</c:v>
                </c:pt>
                <c:pt idx="10146" formatCode="General">
                  <c:v>10.917300000000001</c:v>
                </c:pt>
                <c:pt idx="10147" formatCode="General">
                  <c:v>10.8886</c:v>
                </c:pt>
                <c:pt idx="10148" formatCode="General">
                  <c:v>10.865300000000001</c:v>
                </c:pt>
                <c:pt idx="10149" formatCode="General">
                  <c:v>10.856600000000002</c:v>
                </c:pt>
                <c:pt idx="10150" formatCode="General">
                  <c:v>10.844200000000001</c:v>
                </c:pt>
                <c:pt idx="10151" formatCode="General">
                  <c:v>10.829600000000003</c:v>
                </c:pt>
                <c:pt idx="10152" formatCode="General">
                  <c:v>10.809200000000002</c:v>
                </c:pt>
                <c:pt idx="10153" formatCode="General">
                  <c:v>10.794299999999998</c:v>
                </c:pt>
                <c:pt idx="10154" formatCode="General">
                  <c:v>10.782300000000001</c:v>
                </c:pt>
                <c:pt idx="10155" formatCode="General">
                  <c:v>10.767300000000001</c:v>
                </c:pt>
                <c:pt idx="10156" formatCode="General">
                  <c:v>10.7509</c:v>
                </c:pt>
                <c:pt idx="10157" formatCode="General">
                  <c:v>10.741599999999998</c:v>
                </c:pt>
                <c:pt idx="10158" formatCode="General">
                  <c:v>10.726900000000001</c:v>
                </c:pt>
                <c:pt idx="10159" formatCode="General">
                  <c:v>10.7098</c:v>
                </c:pt>
                <c:pt idx="10160" formatCode="General">
                  <c:v>10.6899</c:v>
                </c:pt>
                <c:pt idx="10161" formatCode="General">
                  <c:v>10.675500000000001</c:v>
                </c:pt>
                <c:pt idx="10162" formatCode="General">
                  <c:v>10.657300000000001</c:v>
                </c:pt>
                <c:pt idx="10163" formatCode="General">
                  <c:v>10.504800000000001</c:v>
                </c:pt>
                <c:pt idx="10164" formatCode="General">
                  <c:v>10.488300000000001</c:v>
                </c:pt>
                <c:pt idx="10165" formatCode="General">
                  <c:v>10.4778</c:v>
                </c:pt>
                <c:pt idx="10166" formatCode="General">
                  <c:v>10.462600000000002</c:v>
                </c:pt>
                <c:pt idx="10167" formatCode="General">
                  <c:v>10.441299999999998</c:v>
                </c:pt>
                <c:pt idx="10168" formatCode="General">
                  <c:v>10.431100000000001</c:v>
                </c:pt>
                <c:pt idx="10169" formatCode="General">
                  <c:v>10.419700000000002</c:v>
                </c:pt>
                <c:pt idx="10170" formatCode="General">
                  <c:v>10.408100000000001</c:v>
                </c:pt>
                <c:pt idx="10171" formatCode="General">
                  <c:v>10.3972</c:v>
                </c:pt>
                <c:pt idx="10172" formatCode="General">
                  <c:v>10.383100000000002</c:v>
                </c:pt>
                <c:pt idx="10173" formatCode="General">
                  <c:v>10.365200000000002</c:v>
                </c:pt>
                <c:pt idx="10174" formatCode="General">
                  <c:v>10.3468</c:v>
                </c:pt>
                <c:pt idx="10175" formatCode="General">
                  <c:v>10.2204</c:v>
                </c:pt>
                <c:pt idx="10176" formatCode="General">
                  <c:v>10.200700000000001</c:v>
                </c:pt>
                <c:pt idx="10177" formatCode="General">
                  <c:v>10.188500000000001</c:v>
                </c:pt>
                <c:pt idx="10178" formatCode="General">
                  <c:v>10.1747</c:v>
                </c:pt>
                <c:pt idx="10179" formatCode="General">
                  <c:v>10.1637</c:v>
                </c:pt>
                <c:pt idx="10180" formatCode="General">
                  <c:v>10.0075</c:v>
                </c:pt>
                <c:pt idx="10181" formatCode="General">
                  <c:v>9.99465</c:v>
                </c:pt>
                <c:pt idx="10182" formatCode="General">
                  <c:v>9.9785900000000005</c:v>
                </c:pt>
                <c:pt idx="10183" formatCode="General">
                  <c:v>9.9590500000000031</c:v>
                </c:pt>
                <c:pt idx="10184" formatCode="General">
                  <c:v>9.94224</c:v>
                </c:pt>
                <c:pt idx="10185" formatCode="General">
                  <c:v>9.9252500000000001</c:v>
                </c:pt>
                <c:pt idx="10186" formatCode="General">
                  <c:v>9.908850000000001</c:v>
                </c:pt>
                <c:pt idx="10187" formatCode="General">
                  <c:v>9.8991200000000035</c:v>
                </c:pt>
                <c:pt idx="10188" formatCode="General">
                  <c:v>9.8169900000000005</c:v>
                </c:pt>
                <c:pt idx="10189" formatCode="General">
                  <c:v>9.7988499999999998</c:v>
                </c:pt>
                <c:pt idx="10190" formatCode="General">
                  <c:v>9.776019999999999</c:v>
                </c:pt>
                <c:pt idx="10191" formatCode="General">
                  <c:v>9.7583699999999993</c:v>
                </c:pt>
                <c:pt idx="10192" formatCode="General">
                  <c:v>9.748859999999997</c:v>
                </c:pt>
                <c:pt idx="10193" formatCode="General">
                  <c:v>9.733550000000001</c:v>
                </c:pt>
                <c:pt idx="10194" formatCode="General">
                  <c:v>9.7214599999999987</c:v>
                </c:pt>
                <c:pt idx="10195" formatCode="General">
                  <c:v>9.7077000000000009</c:v>
                </c:pt>
                <c:pt idx="10196" formatCode="General">
                  <c:v>9.6945199999999989</c:v>
                </c:pt>
                <c:pt idx="10197" formatCode="General">
                  <c:v>9.6787900000000011</c:v>
                </c:pt>
                <c:pt idx="10198" formatCode="General">
                  <c:v>9.6676900000000003</c:v>
                </c:pt>
                <c:pt idx="10199" formatCode="General">
                  <c:v>9.6495800000000003</c:v>
                </c:pt>
                <c:pt idx="10200" formatCode="General">
                  <c:v>9.6255600000000001</c:v>
                </c:pt>
                <c:pt idx="10201" formatCode="General">
                  <c:v>9.6094300000000015</c:v>
                </c:pt>
                <c:pt idx="10202" formatCode="General">
                  <c:v>9.594339999999999</c:v>
                </c:pt>
                <c:pt idx="10203" formatCode="General">
                  <c:v>9.5790900000000008</c:v>
                </c:pt>
                <c:pt idx="10204" formatCode="General">
                  <c:v>9.5649000000000015</c:v>
                </c:pt>
                <c:pt idx="10205" formatCode="General">
                  <c:v>9.5487699999999993</c:v>
                </c:pt>
                <c:pt idx="10206" formatCode="General">
                  <c:v>9.5337199999999989</c:v>
                </c:pt>
                <c:pt idx="10207" formatCode="General">
                  <c:v>9.5153400000000001</c:v>
                </c:pt>
                <c:pt idx="10208" formatCode="General">
                  <c:v>9.5057500000000008</c:v>
                </c:pt>
                <c:pt idx="10209" formatCode="General">
                  <c:v>9.4915300000000009</c:v>
                </c:pt>
                <c:pt idx="10210" formatCode="General">
                  <c:v>9.4740000000000002</c:v>
                </c:pt>
                <c:pt idx="10211" formatCode="General">
                  <c:v>9.3456500000000027</c:v>
                </c:pt>
                <c:pt idx="10212" formatCode="General">
                  <c:v>9.3294400000000017</c:v>
                </c:pt>
                <c:pt idx="10213" formatCode="General">
                  <c:v>9.3176000000000005</c:v>
                </c:pt>
                <c:pt idx="10214" formatCode="General">
                  <c:v>9.3038700000000034</c:v>
                </c:pt>
                <c:pt idx="10215" formatCode="General">
                  <c:v>9.2618699999999983</c:v>
                </c:pt>
                <c:pt idx="10216" formatCode="General">
                  <c:v>9.2484899999999985</c:v>
                </c:pt>
                <c:pt idx="10217" formatCode="General">
                  <c:v>9.2361399999999989</c:v>
                </c:pt>
                <c:pt idx="10218" formatCode="General">
                  <c:v>9.2268499999999989</c:v>
                </c:pt>
                <c:pt idx="10219" formatCode="General">
                  <c:v>9.2149799999999988</c:v>
                </c:pt>
                <c:pt idx="10220" formatCode="General">
                  <c:v>9.1986299999999996</c:v>
                </c:pt>
                <c:pt idx="10221" formatCode="General">
                  <c:v>9.1846000000000014</c:v>
                </c:pt>
                <c:pt idx="10222" formatCode="General">
                  <c:v>9.1714300000000026</c:v>
                </c:pt>
                <c:pt idx="10223" formatCode="General">
                  <c:v>9.1549600000000009</c:v>
                </c:pt>
                <c:pt idx="10224" formatCode="General">
                  <c:v>9.1406199999999984</c:v>
                </c:pt>
                <c:pt idx="10225" formatCode="General">
                  <c:v>9.1164900000000006</c:v>
                </c:pt>
                <c:pt idx="10226" formatCode="General">
                  <c:v>9.1025200000000002</c:v>
                </c:pt>
                <c:pt idx="10227" formatCode="General">
                  <c:v>9.096309999999999</c:v>
                </c:pt>
                <c:pt idx="10228" formatCode="General">
                  <c:v>9.087159999999999</c:v>
                </c:pt>
                <c:pt idx="10229" formatCode="General">
                  <c:v>9.0602</c:v>
                </c:pt>
                <c:pt idx="10230" formatCode="General">
                  <c:v>9.0446999999999989</c:v>
                </c:pt>
                <c:pt idx="10231" formatCode="General">
                  <c:v>9.0268699999999988</c:v>
                </c:pt>
                <c:pt idx="10232" formatCode="General">
                  <c:v>9.0113599999999998</c:v>
                </c:pt>
                <c:pt idx="10233" formatCode="General">
                  <c:v>9.0113599999999998</c:v>
                </c:pt>
                <c:pt idx="10234" formatCode="General">
                  <c:v>9.0113599999999998</c:v>
                </c:pt>
                <c:pt idx="10235" formatCode="General">
                  <c:v>9.0113599999999998</c:v>
                </c:pt>
                <c:pt idx="10236" formatCode="General">
                  <c:v>9.0113599999999998</c:v>
                </c:pt>
                <c:pt idx="10237" formatCode="General">
                  <c:v>9.0113599999999998</c:v>
                </c:pt>
                <c:pt idx="10238" formatCode="General">
                  <c:v>9.0113599999999998</c:v>
                </c:pt>
                <c:pt idx="10239" formatCode="General">
                  <c:v>9.0113599999999998</c:v>
                </c:pt>
                <c:pt idx="10240" formatCode="General">
                  <c:v>9.0113599999999998</c:v>
                </c:pt>
                <c:pt idx="10241" formatCode="General">
                  <c:v>9.0113599999999998</c:v>
                </c:pt>
                <c:pt idx="10242" formatCode="General">
                  <c:v>9.0113599999999998</c:v>
                </c:pt>
                <c:pt idx="10243" formatCode="General">
                  <c:v>9.0113599999999998</c:v>
                </c:pt>
                <c:pt idx="10244" formatCode="General">
                  <c:v>9.0113599999999998</c:v>
                </c:pt>
                <c:pt idx="10245" formatCode="General">
                  <c:v>9.0113599999999998</c:v>
                </c:pt>
                <c:pt idx="10246" formatCode="General">
                  <c:v>9.0113599999999998</c:v>
                </c:pt>
                <c:pt idx="10247" formatCode="General">
                  <c:v>9.0113599999999998</c:v>
                </c:pt>
                <c:pt idx="10248" formatCode="General">
                  <c:v>9.0113599999999998</c:v>
                </c:pt>
                <c:pt idx="10249" formatCode="General">
                  <c:v>9.0113599999999998</c:v>
                </c:pt>
                <c:pt idx="10250" formatCode="General">
                  <c:v>9.0113599999999998</c:v>
                </c:pt>
                <c:pt idx="10251" formatCode="General">
                  <c:v>9.0113599999999998</c:v>
                </c:pt>
                <c:pt idx="10252" formatCode="General">
                  <c:v>9.0113599999999998</c:v>
                </c:pt>
                <c:pt idx="10253" formatCode="General">
                  <c:v>9.0113599999999998</c:v>
                </c:pt>
                <c:pt idx="10254" formatCode="General">
                  <c:v>9.0113599999999998</c:v>
                </c:pt>
                <c:pt idx="10255" formatCode="General">
                  <c:v>9.0113599999999998</c:v>
                </c:pt>
                <c:pt idx="10256" formatCode="General">
                  <c:v>9.0113599999999998</c:v>
                </c:pt>
                <c:pt idx="10257" formatCode="General">
                  <c:v>9.0113599999999998</c:v>
                </c:pt>
                <c:pt idx="10258" formatCode="General">
                  <c:v>9.0113599999999998</c:v>
                </c:pt>
                <c:pt idx="10259" formatCode="General">
                  <c:v>9.0113599999999998</c:v>
                </c:pt>
                <c:pt idx="10260" formatCode="General">
                  <c:v>9.0113599999999998</c:v>
                </c:pt>
                <c:pt idx="10261" formatCode="General">
                  <c:v>9.0113599999999998</c:v>
                </c:pt>
                <c:pt idx="10262" formatCode="General">
                  <c:v>9.0113599999999998</c:v>
                </c:pt>
                <c:pt idx="10263" formatCode="General">
                  <c:v>9.0113599999999998</c:v>
                </c:pt>
                <c:pt idx="10264" formatCode="General">
                  <c:v>9.0113599999999998</c:v>
                </c:pt>
                <c:pt idx="10265" formatCode="General">
                  <c:v>9.0113599999999998</c:v>
                </c:pt>
                <c:pt idx="10266" formatCode="General">
                  <c:v>9.0113599999999998</c:v>
                </c:pt>
                <c:pt idx="10267" formatCode="General">
                  <c:v>9.0113599999999998</c:v>
                </c:pt>
                <c:pt idx="10268" formatCode="General">
                  <c:v>9.0113599999999998</c:v>
                </c:pt>
                <c:pt idx="10269" formatCode="General">
                  <c:v>9.0113599999999998</c:v>
                </c:pt>
                <c:pt idx="10270" formatCode="General">
                  <c:v>9.0113599999999998</c:v>
                </c:pt>
                <c:pt idx="10271" formatCode="General">
                  <c:v>9.0113599999999998</c:v>
                </c:pt>
                <c:pt idx="10272" formatCode="General">
                  <c:v>9.0113599999999998</c:v>
                </c:pt>
                <c:pt idx="10273" formatCode="General">
                  <c:v>9.0113599999999998</c:v>
                </c:pt>
                <c:pt idx="10274" formatCode="General">
                  <c:v>9.0113599999999998</c:v>
                </c:pt>
                <c:pt idx="10275" formatCode="General">
                  <c:v>9.0113599999999998</c:v>
                </c:pt>
                <c:pt idx="10276" formatCode="General">
                  <c:v>9.0113599999999998</c:v>
                </c:pt>
                <c:pt idx="10277" formatCode="General">
                  <c:v>9.0113599999999998</c:v>
                </c:pt>
                <c:pt idx="10278" formatCode="General">
                  <c:v>9.0113599999999998</c:v>
                </c:pt>
                <c:pt idx="10279" formatCode="General">
                  <c:v>9.0113599999999998</c:v>
                </c:pt>
                <c:pt idx="10280" formatCode="General">
                  <c:v>9.0113599999999998</c:v>
                </c:pt>
                <c:pt idx="10281" formatCode="General">
                  <c:v>9.0113599999999998</c:v>
                </c:pt>
                <c:pt idx="10282" formatCode="General">
                  <c:v>9.0113599999999998</c:v>
                </c:pt>
                <c:pt idx="10283" formatCode="General">
                  <c:v>9.0113599999999998</c:v>
                </c:pt>
                <c:pt idx="10284" formatCode="General">
                  <c:v>9.0113599999999998</c:v>
                </c:pt>
                <c:pt idx="10285" formatCode="General">
                  <c:v>9.0113599999999998</c:v>
                </c:pt>
                <c:pt idx="10286" formatCode="General">
                  <c:v>9.0113599999999998</c:v>
                </c:pt>
                <c:pt idx="10287" formatCode="General">
                  <c:v>9.0113599999999998</c:v>
                </c:pt>
                <c:pt idx="10288" formatCode="General">
                  <c:v>9.0113599999999998</c:v>
                </c:pt>
                <c:pt idx="10289" formatCode="General">
                  <c:v>9.0113599999999998</c:v>
                </c:pt>
                <c:pt idx="10290" formatCode="General">
                  <c:v>9.0113599999999998</c:v>
                </c:pt>
                <c:pt idx="10291" formatCode="General">
                  <c:v>9.0113599999999998</c:v>
                </c:pt>
                <c:pt idx="10292" formatCode="General">
                  <c:v>9.0113599999999998</c:v>
                </c:pt>
                <c:pt idx="10293" formatCode="General">
                  <c:v>9.0113599999999998</c:v>
                </c:pt>
                <c:pt idx="10294" formatCode="General">
                  <c:v>9.0113599999999998</c:v>
                </c:pt>
                <c:pt idx="10295" formatCode="General">
                  <c:v>9.0113599999999998</c:v>
                </c:pt>
                <c:pt idx="10296" formatCode="General">
                  <c:v>9.0113599999999998</c:v>
                </c:pt>
                <c:pt idx="10297" formatCode="General">
                  <c:v>9.0113599999999998</c:v>
                </c:pt>
                <c:pt idx="10298" formatCode="General">
                  <c:v>9.0113599999999998</c:v>
                </c:pt>
                <c:pt idx="10299" formatCode="General">
                  <c:v>9.0113599999999998</c:v>
                </c:pt>
                <c:pt idx="10300" formatCode="General">
                  <c:v>9.0113599999999998</c:v>
                </c:pt>
                <c:pt idx="10301" formatCode="General">
                  <c:v>9.0113599999999998</c:v>
                </c:pt>
                <c:pt idx="10302" formatCode="General">
                  <c:v>9.0113599999999998</c:v>
                </c:pt>
                <c:pt idx="10303" formatCode="General">
                  <c:v>9.0113599999999998</c:v>
                </c:pt>
                <c:pt idx="10304" formatCode="General">
                  <c:v>9.0113599999999998</c:v>
                </c:pt>
                <c:pt idx="10305" formatCode="General">
                  <c:v>9.0113599999999998</c:v>
                </c:pt>
                <c:pt idx="10306" formatCode="General">
                  <c:v>9.0113599999999998</c:v>
                </c:pt>
                <c:pt idx="10307" formatCode="General">
                  <c:v>9.0113599999999998</c:v>
                </c:pt>
                <c:pt idx="10308" formatCode="General">
                  <c:v>9.0113599999999998</c:v>
                </c:pt>
                <c:pt idx="10309" formatCode="General">
                  <c:v>9.0113599999999998</c:v>
                </c:pt>
                <c:pt idx="10310" formatCode="General">
                  <c:v>9.0113599999999998</c:v>
                </c:pt>
                <c:pt idx="10311" formatCode="General">
                  <c:v>9.0113599999999998</c:v>
                </c:pt>
                <c:pt idx="10312" formatCode="General">
                  <c:v>9.0113599999999998</c:v>
                </c:pt>
                <c:pt idx="10313" formatCode="General">
                  <c:v>9.0113599999999998</c:v>
                </c:pt>
                <c:pt idx="10314" formatCode="General">
                  <c:v>9.0113599999999998</c:v>
                </c:pt>
                <c:pt idx="10315" formatCode="General">
                  <c:v>9.0113599999999998</c:v>
                </c:pt>
                <c:pt idx="10316" formatCode="General">
                  <c:v>9.0113599999999998</c:v>
                </c:pt>
                <c:pt idx="10317" formatCode="General">
                  <c:v>9.0113599999999998</c:v>
                </c:pt>
                <c:pt idx="10318" formatCode="General">
                  <c:v>9.0113599999999998</c:v>
                </c:pt>
                <c:pt idx="10319" formatCode="General">
                  <c:v>9.0113599999999998</c:v>
                </c:pt>
                <c:pt idx="10320" formatCode="General">
                  <c:v>9.0113599999999998</c:v>
                </c:pt>
                <c:pt idx="10321" formatCode="General">
                  <c:v>9.0113599999999998</c:v>
                </c:pt>
                <c:pt idx="10322" formatCode="General">
                  <c:v>9.0113599999999998</c:v>
                </c:pt>
                <c:pt idx="10323" formatCode="General">
                  <c:v>9.0113599999999998</c:v>
                </c:pt>
                <c:pt idx="10324" formatCode="General">
                  <c:v>9.0113599999999998</c:v>
                </c:pt>
                <c:pt idx="10325" formatCode="General">
                  <c:v>9.0113599999999998</c:v>
                </c:pt>
                <c:pt idx="10326" formatCode="General">
                  <c:v>9.0113599999999998</c:v>
                </c:pt>
                <c:pt idx="10327" formatCode="General">
                  <c:v>9.0113599999999998</c:v>
                </c:pt>
                <c:pt idx="10328" formatCode="General">
                  <c:v>9.0113599999999998</c:v>
                </c:pt>
                <c:pt idx="10329" formatCode="General">
                  <c:v>9.0113599999999998</c:v>
                </c:pt>
                <c:pt idx="10330" formatCode="General">
                  <c:v>9.0113599999999998</c:v>
                </c:pt>
                <c:pt idx="10331" formatCode="General">
                  <c:v>9.0113599999999998</c:v>
                </c:pt>
                <c:pt idx="10332" formatCode="General">
                  <c:v>9.0113599999999998</c:v>
                </c:pt>
                <c:pt idx="10333" formatCode="General">
                  <c:v>9.0113599999999998</c:v>
                </c:pt>
                <c:pt idx="10334" formatCode="General">
                  <c:v>9.0113599999999998</c:v>
                </c:pt>
                <c:pt idx="10335" formatCode="General">
                  <c:v>9.0113599999999998</c:v>
                </c:pt>
                <c:pt idx="10336" formatCode="General">
                  <c:v>9.0113599999999998</c:v>
                </c:pt>
                <c:pt idx="10337" formatCode="General">
                  <c:v>9.0113599999999998</c:v>
                </c:pt>
                <c:pt idx="10338" formatCode="General">
                  <c:v>9.0113599999999998</c:v>
                </c:pt>
                <c:pt idx="10339" formatCode="General">
                  <c:v>9.0113599999999998</c:v>
                </c:pt>
                <c:pt idx="10340" formatCode="General">
                  <c:v>9.0113599999999998</c:v>
                </c:pt>
                <c:pt idx="10341" formatCode="General">
                  <c:v>9.0113599999999998</c:v>
                </c:pt>
                <c:pt idx="10342" formatCode="General">
                  <c:v>9.0113599999999998</c:v>
                </c:pt>
                <c:pt idx="10343" formatCode="General">
                  <c:v>9.0113599999999998</c:v>
                </c:pt>
                <c:pt idx="10344" formatCode="General">
                  <c:v>9.0113599999999998</c:v>
                </c:pt>
                <c:pt idx="10345" formatCode="General">
                  <c:v>9.0113599999999998</c:v>
                </c:pt>
                <c:pt idx="10346" formatCode="General">
                  <c:v>9.0113599999999998</c:v>
                </c:pt>
                <c:pt idx="10347" formatCode="General">
                  <c:v>9.0113599999999998</c:v>
                </c:pt>
                <c:pt idx="10348" formatCode="General">
                  <c:v>9.0113599999999998</c:v>
                </c:pt>
                <c:pt idx="10349" formatCode="General">
                  <c:v>9.0113599999999998</c:v>
                </c:pt>
                <c:pt idx="10350" formatCode="General">
                  <c:v>9.0113599999999998</c:v>
                </c:pt>
                <c:pt idx="10351" formatCode="General">
                  <c:v>9.0113599999999998</c:v>
                </c:pt>
                <c:pt idx="10352" formatCode="General">
                  <c:v>9.0113599999999998</c:v>
                </c:pt>
                <c:pt idx="10353" formatCode="General">
                  <c:v>9.0113599999999998</c:v>
                </c:pt>
                <c:pt idx="10354" formatCode="General">
                  <c:v>9.0113599999999998</c:v>
                </c:pt>
                <c:pt idx="10355" formatCode="General">
                  <c:v>9.0113599999999998</c:v>
                </c:pt>
                <c:pt idx="10356" formatCode="General">
                  <c:v>9.0113599999999998</c:v>
                </c:pt>
                <c:pt idx="10357" formatCode="General">
                  <c:v>9.0113599999999998</c:v>
                </c:pt>
                <c:pt idx="10358" formatCode="General">
                  <c:v>9.0113599999999998</c:v>
                </c:pt>
                <c:pt idx="10359" formatCode="General">
                  <c:v>9.0113599999999998</c:v>
                </c:pt>
                <c:pt idx="10360" formatCode="General">
                  <c:v>9.0113599999999998</c:v>
                </c:pt>
                <c:pt idx="10361" formatCode="General">
                  <c:v>9.0113599999999998</c:v>
                </c:pt>
                <c:pt idx="10362" formatCode="General">
                  <c:v>9.0113599999999998</c:v>
                </c:pt>
                <c:pt idx="10363" formatCode="General">
                  <c:v>9.0113599999999998</c:v>
                </c:pt>
                <c:pt idx="10364" formatCode="General">
                  <c:v>9.0113599999999998</c:v>
                </c:pt>
                <c:pt idx="10365" formatCode="General">
                  <c:v>9.0113599999999998</c:v>
                </c:pt>
                <c:pt idx="10366" formatCode="General">
                  <c:v>9.0113599999999998</c:v>
                </c:pt>
                <c:pt idx="10367" formatCode="General">
                  <c:v>9.0113599999999998</c:v>
                </c:pt>
                <c:pt idx="10368" formatCode="General">
                  <c:v>9.0113599999999998</c:v>
                </c:pt>
                <c:pt idx="10369" formatCode="General">
                  <c:v>9.0113599999999998</c:v>
                </c:pt>
                <c:pt idx="10370" formatCode="General">
                  <c:v>9.0113599999999998</c:v>
                </c:pt>
                <c:pt idx="10371" formatCode="General">
                  <c:v>9.0113599999999998</c:v>
                </c:pt>
                <c:pt idx="10372" formatCode="General">
                  <c:v>9.0113599999999998</c:v>
                </c:pt>
                <c:pt idx="10373" formatCode="General">
                  <c:v>9.0113599999999998</c:v>
                </c:pt>
                <c:pt idx="10374" formatCode="General">
                  <c:v>9.0113599999999998</c:v>
                </c:pt>
                <c:pt idx="10375" formatCode="General">
                  <c:v>9.0113599999999998</c:v>
                </c:pt>
                <c:pt idx="10376" formatCode="General">
                  <c:v>9.0113599999999998</c:v>
                </c:pt>
                <c:pt idx="10377" formatCode="General">
                  <c:v>9.0113599999999998</c:v>
                </c:pt>
                <c:pt idx="10378" formatCode="General">
                  <c:v>9.0113599999999998</c:v>
                </c:pt>
                <c:pt idx="10379" formatCode="General">
                  <c:v>9.0113599999999998</c:v>
                </c:pt>
                <c:pt idx="10380" formatCode="General">
                  <c:v>9.0113599999999998</c:v>
                </c:pt>
                <c:pt idx="10381" formatCode="General">
                  <c:v>9.0113599999999998</c:v>
                </c:pt>
                <c:pt idx="10382" formatCode="General">
                  <c:v>9.0113599999999998</c:v>
                </c:pt>
                <c:pt idx="10383" formatCode="General">
                  <c:v>9.0113599999999998</c:v>
                </c:pt>
                <c:pt idx="10384" formatCode="General">
                  <c:v>9.0113599999999998</c:v>
                </c:pt>
                <c:pt idx="10385" formatCode="General">
                  <c:v>9.0113599999999998</c:v>
                </c:pt>
                <c:pt idx="10386" formatCode="General">
                  <c:v>9.0113599999999998</c:v>
                </c:pt>
                <c:pt idx="10387" formatCode="General">
                  <c:v>9.0113599999999998</c:v>
                </c:pt>
                <c:pt idx="10388" formatCode="General">
                  <c:v>9.0113599999999998</c:v>
                </c:pt>
                <c:pt idx="10389" formatCode="General">
                  <c:v>9.0113599999999998</c:v>
                </c:pt>
                <c:pt idx="10390" formatCode="General">
                  <c:v>9.0113599999999998</c:v>
                </c:pt>
                <c:pt idx="10391" formatCode="General">
                  <c:v>9.0113599999999998</c:v>
                </c:pt>
                <c:pt idx="10392" formatCode="General">
                  <c:v>9.0113599999999998</c:v>
                </c:pt>
                <c:pt idx="10393" formatCode="General">
                  <c:v>9.0113599999999998</c:v>
                </c:pt>
                <c:pt idx="10394" formatCode="General">
                  <c:v>9.0113599999999998</c:v>
                </c:pt>
                <c:pt idx="10395" formatCode="General">
                  <c:v>9.0113599999999998</c:v>
                </c:pt>
                <c:pt idx="10396" formatCode="General">
                  <c:v>9.0113599999999998</c:v>
                </c:pt>
                <c:pt idx="10397" formatCode="General">
                  <c:v>9.0113599999999998</c:v>
                </c:pt>
                <c:pt idx="10398" formatCode="General">
                  <c:v>9.0113599999999998</c:v>
                </c:pt>
                <c:pt idx="10399" formatCode="General">
                  <c:v>9.0113599999999998</c:v>
                </c:pt>
                <c:pt idx="10400" formatCode="General">
                  <c:v>9.0113599999999998</c:v>
                </c:pt>
                <c:pt idx="10401" formatCode="General">
                  <c:v>9.0113599999999998</c:v>
                </c:pt>
                <c:pt idx="10402" formatCode="General">
                  <c:v>9.0113599999999998</c:v>
                </c:pt>
                <c:pt idx="10403" formatCode="General">
                  <c:v>9.0113599999999998</c:v>
                </c:pt>
                <c:pt idx="10404" formatCode="General">
                  <c:v>9.0113599999999998</c:v>
                </c:pt>
                <c:pt idx="10405" formatCode="General">
                  <c:v>9.0113599999999998</c:v>
                </c:pt>
                <c:pt idx="10406" formatCode="General">
                  <c:v>9.0113599999999998</c:v>
                </c:pt>
                <c:pt idx="10407" formatCode="General">
                  <c:v>9.0113599999999998</c:v>
                </c:pt>
                <c:pt idx="10408" formatCode="General">
                  <c:v>9.0113599999999998</c:v>
                </c:pt>
                <c:pt idx="10409" formatCode="General">
                  <c:v>9.0113599999999998</c:v>
                </c:pt>
                <c:pt idx="10410" formatCode="General">
                  <c:v>9.0113599999999998</c:v>
                </c:pt>
                <c:pt idx="10411" formatCode="General">
                  <c:v>9.0113599999999998</c:v>
                </c:pt>
                <c:pt idx="10412" formatCode="General">
                  <c:v>9.0113599999999998</c:v>
                </c:pt>
                <c:pt idx="10413" formatCode="General">
                  <c:v>9.0113599999999998</c:v>
                </c:pt>
                <c:pt idx="10414" formatCode="General">
                  <c:v>9.0113599999999998</c:v>
                </c:pt>
                <c:pt idx="10415" formatCode="General">
                  <c:v>9.0113599999999998</c:v>
                </c:pt>
                <c:pt idx="10416" formatCode="General">
                  <c:v>9.0113599999999998</c:v>
                </c:pt>
                <c:pt idx="10417" formatCode="General">
                  <c:v>9.0113599999999998</c:v>
                </c:pt>
                <c:pt idx="10418" formatCode="General">
                  <c:v>9.0113599999999998</c:v>
                </c:pt>
                <c:pt idx="10419" formatCode="General">
                  <c:v>9.0113599999999998</c:v>
                </c:pt>
                <c:pt idx="10420" formatCode="General">
                  <c:v>9.0113599999999998</c:v>
                </c:pt>
                <c:pt idx="10421" formatCode="General">
                  <c:v>9.0113599999999998</c:v>
                </c:pt>
                <c:pt idx="10422" formatCode="General">
                  <c:v>9.0113599999999998</c:v>
                </c:pt>
                <c:pt idx="10423" formatCode="General">
                  <c:v>9.0113599999999998</c:v>
                </c:pt>
                <c:pt idx="10424" formatCode="General">
                  <c:v>9.0113599999999998</c:v>
                </c:pt>
                <c:pt idx="10425" formatCode="General">
                  <c:v>9.0113599999999998</c:v>
                </c:pt>
                <c:pt idx="10426" formatCode="General">
                  <c:v>9.0113599999999998</c:v>
                </c:pt>
                <c:pt idx="10427" formatCode="General">
                  <c:v>9.0092600000000012</c:v>
                </c:pt>
                <c:pt idx="10428" formatCode="General">
                  <c:v>8.9971800000000002</c:v>
                </c:pt>
                <c:pt idx="10429" formatCode="General">
                  <c:v>8.9855600000000031</c:v>
                </c:pt>
                <c:pt idx="10430" formatCode="General">
                  <c:v>8.9753000000000007</c:v>
                </c:pt>
                <c:pt idx="10431" formatCode="General">
                  <c:v>8.9623100000000004</c:v>
                </c:pt>
                <c:pt idx="10432" formatCode="General">
                  <c:v>8.9547300000000014</c:v>
                </c:pt>
                <c:pt idx="10433" formatCode="General">
                  <c:v>8.9371000000000009</c:v>
                </c:pt>
                <c:pt idx="10434" formatCode="General">
                  <c:v>8.926870000000001</c:v>
                </c:pt>
                <c:pt idx="10435" formatCode="General">
                  <c:v>8.9166000000000007</c:v>
                </c:pt>
                <c:pt idx="10436" formatCode="General">
                  <c:v>8.9055900000000019</c:v>
                </c:pt>
                <c:pt idx="10437" formatCode="General">
                  <c:v>8.8963400000000004</c:v>
                </c:pt>
                <c:pt idx="10438" formatCode="General">
                  <c:v>8.8835900000000052</c:v>
                </c:pt>
                <c:pt idx="10439" formatCode="General">
                  <c:v>8.8746500000000008</c:v>
                </c:pt>
                <c:pt idx="10440" formatCode="General">
                  <c:v>8.8659200000000027</c:v>
                </c:pt>
                <c:pt idx="10441" formatCode="General">
                  <c:v>8.8574000000000019</c:v>
                </c:pt>
                <c:pt idx="10442" formatCode="General">
                  <c:v>8.8470400000000016</c:v>
                </c:pt>
                <c:pt idx="10443" formatCode="General">
                  <c:v>8.8385900000000035</c:v>
                </c:pt>
                <c:pt idx="10444" formatCode="General">
                  <c:v>8.8263199999999991</c:v>
                </c:pt>
                <c:pt idx="10445" formatCode="General">
                  <c:v>8.8140800000000006</c:v>
                </c:pt>
                <c:pt idx="10446" formatCode="General">
                  <c:v>8.8042699999999989</c:v>
                </c:pt>
                <c:pt idx="10447" formatCode="General">
                  <c:v>8.7889199999999992</c:v>
                </c:pt>
                <c:pt idx="10448" formatCode="General">
                  <c:v>8.7797900000000002</c:v>
                </c:pt>
                <c:pt idx="10449" formatCode="General">
                  <c:v>8.7689199999999996</c:v>
                </c:pt>
                <c:pt idx="10450" formatCode="General">
                  <c:v>8.7602799999999998</c:v>
                </c:pt>
                <c:pt idx="10451" formatCode="General">
                  <c:v>8.7473399999999994</c:v>
                </c:pt>
                <c:pt idx="10452" formatCode="General">
                  <c:v>8.7345799999999993</c:v>
                </c:pt>
                <c:pt idx="10453" formatCode="General">
                  <c:v>8.7249299999999987</c:v>
                </c:pt>
                <c:pt idx="10454" formatCode="General">
                  <c:v>8.7164800000000007</c:v>
                </c:pt>
                <c:pt idx="10455" formatCode="General">
                  <c:v>8.70608</c:v>
                </c:pt>
                <c:pt idx="10456" formatCode="General">
                  <c:v>8.6915900000000015</c:v>
                </c:pt>
                <c:pt idx="10457" formatCode="General">
                  <c:v>8.6822100000000013</c:v>
                </c:pt>
                <c:pt idx="10458" formatCode="General">
                  <c:v>8.6740199999999987</c:v>
                </c:pt>
                <c:pt idx="10459" formatCode="General">
                  <c:v>8.6577300000000008</c:v>
                </c:pt>
                <c:pt idx="10460" formatCode="General">
                  <c:v>8.6468099999999986</c:v>
                </c:pt>
                <c:pt idx="10461" formatCode="General">
                  <c:v>8.6429000000000009</c:v>
                </c:pt>
                <c:pt idx="10462" formatCode="General">
                  <c:v>8.6367900000000013</c:v>
                </c:pt>
                <c:pt idx="10463" formatCode="General">
                  <c:v>8.6246199999999984</c:v>
                </c:pt>
                <c:pt idx="10464" formatCode="General">
                  <c:v>8.6094300000000015</c:v>
                </c:pt>
                <c:pt idx="10465" formatCode="General">
                  <c:v>8.6016300000000001</c:v>
                </c:pt>
                <c:pt idx="10466" formatCode="General">
                  <c:v>8.5887800000000016</c:v>
                </c:pt>
                <c:pt idx="10467" formatCode="General">
                  <c:v>8.5717200000000009</c:v>
                </c:pt>
                <c:pt idx="10468" formatCode="General">
                  <c:v>8.5598900000000029</c:v>
                </c:pt>
                <c:pt idx="10469" formatCode="General">
                  <c:v>8.5520700000000005</c:v>
                </c:pt>
                <c:pt idx="10470" formatCode="General">
                  <c:v>8.5459199999999989</c:v>
                </c:pt>
                <c:pt idx="10471" formatCode="General">
                  <c:v>8.5320400000000003</c:v>
                </c:pt>
                <c:pt idx="10472" formatCode="General">
                  <c:v>8.5225000000000026</c:v>
                </c:pt>
                <c:pt idx="10473" formatCode="General">
                  <c:v>8.5083899999999986</c:v>
                </c:pt>
                <c:pt idx="10474" formatCode="General">
                  <c:v>8.4989299999999997</c:v>
                </c:pt>
                <c:pt idx="10475" formatCode="General">
                  <c:v>8.482560000000003</c:v>
                </c:pt>
                <c:pt idx="10476" formatCode="General">
                  <c:v>8.4675800000000034</c:v>
                </c:pt>
                <c:pt idx="10477" formatCode="General">
                  <c:v>8.457550000000003</c:v>
                </c:pt>
                <c:pt idx="10478" formatCode="General">
                  <c:v>8.4462099999999989</c:v>
                </c:pt>
                <c:pt idx="10479" formatCode="General">
                  <c:v>8.426870000000001</c:v>
                </c:pt>
                <c:pt idx="10480" formatCode="General">
                  <c:v>8.4170100000000012</c:v>
                </c:pt>
                <c:pt idx="10481" formatCode="General">
                  <c:v>8.3969100000000001</c:v>
                </c:pt>
                <c:pt idx="10482" formatCode="General">
                  <c:v>8.3837600000000005</c:v>
                </c:pt>
                <c:pt idx="10483" formatCode="General">
                  <c:v>8.3672600000000035</c:v>
                </c:pt>
                <c:pt idx="10484" formatCode="General">
                  <c:v>8.3517400000000031</c:v>
                </c:pt>
                <c:pt idx="10485" formatCode="General">
                  <c:v>8.3452300000000008</c:v>
                </c:pt>
                <c:pt idx="10486" formatCode="General">
                  <c:v>8.3277900000000002</c:v>
                </c:pt>
                <c:pt idx="10487" formatCode="General">
                  <c:v>8.321299999999999</c:v>
                </c:pt>
                <c:pt idx="10488" formatCode="General">
                  <c:v>8.3095800000000022</c:v>
                </c:pt>
                <c:pt idx="10489" formatCode="General">
                  <c:v>8.2986699999999995</c:v>
                </c:pt>
                <c:pt idx="10490" formatCode="General">
                  <c:v>8.2828300000000006</c:v>
                </c:pt>
                <c:pt idx="10491" formatCode="General">
                  <c:v>8.271139999999999</c:v>
                </c:pt>
                <c:pt idx="10492" formatCode="General">
                  <c:v>8.2618400000000012</c:v>
                </c:pt>
                <c:pt idx="10493" formatCode="General">
                  <c:v>8.2481999999999971</c:v>
                </c:pt>
                <c:pt idx="10494" formatCode="General">
                  <c:v>8.2392299999999992</c:v>
                </c:pt>
                <c:pt idx="10495" formatCode="General">
                  <c:v>8.2261400000000009</c:v>
                </c:pt>
                <c:pt idx="10496" formatCode="General">
                  <c:v>8.2186699999999995</c:v>
                </c:pt>
                <c:pt idx="10497" formatCode="General">
                  <c:v>8.2104000000000017</c:v>
                </c:pt>
                <c:pt idx="10498" formatCode="General">
                  <c:v>8.2007300000000001</c:v>
                </c:pt>
                <c:pt idx="10499" formatCode="General">
                  <c:v>8.1900500000000012</c:v>
                </c:pt>
                <c:pt idx="10500" formatCode="General">
                  <c:v>8.1760900000000003</c:v>
                </c:pt>
                <c:pt idx="10501" formatCode="General">
                  <c:v>8.1673099999999987</c:v>
                </c:pt>
                <c:pt idx="10502" formatCode="General">
                  <c:v>8.1543699999999983</c:v>
                </c:pt>
                <c:pt idx="10503" formatCode="General">
                  <c:v>8.1469699999999996</c:v>
                </c:pt>
                <c:pt idx="10504" formatCode="General">
                  <c:v>8.1351000000000013</c:v>
                </c:pt>
                <c:pt idx="10505" formatCode="General">
                  <c:v>8.125259999999999</c:v>
                </c:pt>
                <c:pt idx="10506" formatCode="General">
                  <c:v>8.1179899999999989</c:v>
                </c:pt>
                <c:pt idx="10507" formatCode="General">
                  <c:v>8.1071000000000009</c:v>
                </c:pt>
                <c:pt idx="10508" formatCode="General">
                  <c:v>8.0903599999999987</c:v>
                </c:pt>
                <c:pt idx="10509" formatCode="General">
                  <c:v>8.0811300000000017</c:v>
                </c:pt>
                <c:pt idx="10510" formatCode="General">
                  <c:v>8.0688800000000001</c:v>
                </c:pt>
                <c:pt idx="10511" formatCode="General">
                  <c:v>8.0165400000000027</c:v>
                </c:pt>
                <c:pt idx="10512" formatCode="General">
                  <c:v>8.0012799999999995</c:v>
                </c:pt>
                <c:pt idx="10513" formatCode="General">
                  <c:v>7.9833700000000007</c:v>
                </c:pt>
                <c:pt idx="10514" formatCode="General">
                  <c:v>7.9704199999999998</c:v>
                </c:pt>
                <c:pt idx="10515" formatCode="General">
                  <c:v>7.9315400000000009</c:v>
                </c:pt>
                <c:pt idx="10516" formatCode="General">
                  <c:v>7.9121299999999994</c:v>
                </c:pt>
                <c:pt idx="10517" formatCode="General">
                  <c:v>7.9016700000000011</c:v>
                </c:pt>
                <c:pt idx="10518" formatCode="General">
                  <c:v>7.8877799999999993</c:v>
                </c:pt>
                <c:pt idx="10519" formatCode="General">
                  <c:v>7.8729099999999992</c:v>
                </c:pt>
                <c:pt idx="10520" formatCode="General">
                  <c:v>7.86172</c:v>
                </c:pt>
                <c:pt idx="10521" formatCode="General">
                  <c:v>7.8496700000000006</c:v>
                </c:pt>
                <c:pt idx="10522" formatCode="General">
                  <c:v>7.8328499999999996</c:v>
                </c:pt>
                <c:pt idx="10523" formatCode="General">
                  <c:v>7.822309999999999</c:v>
                </c:pt>
                <c:pt idx="10524" formatCode="General">
                  <c:v>7.811939999999999</c:v>
                </c:pt>
                <c:pt idx="10525" formatCode="General">
                  <c:v>7.80084</c:v>
                </c:pt>
                <c:pt idx="10526" formatCode="General">
                  <c:v>7.7881999999999998</c:v>
                </c:pt>
                <c:pt idx="10527" formatCode="General">
                  <c:v>7.7754799999999999</c:v>
                </c:pt>
                <c:pt idx="10528" formatCode="General">
                  <c:v>7.7670899999999987</c:v>
                </c:pt>
                <c:pt idx="10529" formatCode="General">
                  <c:v>7.7620199999999988</c:v>
                </c:pt>
                <c:pt idx="10530" formatCode="General">
                  <c:v>7.7480700000000002</c:v>
                </c:pt>
                <c:pt idx="10531" formatCode="General">
                  <c:v>7.7371299999999996</c:v>
                </c:pt>
                <c:pt idx="10532" formatCode="General">
                  <c:v>7.7253799999999995</c:v>
                </c:pt>
                <c:pt idx="10533" formatCode="General">
                  <c:v>7.7134499999999999</c:v>
                </c:pt>
                <c:pt idx="10534" formatCode="General">
                  <c:v>7.7033199999999997</c:v>
                </c:pt>
                <c:pt idx="10535" formatCode="General">
                  <c:v>7.6918799999999994</c:v>
                </c:pt>
                <c:pt idx="10536" formatCode="General">
                  <c:v>7.6688999999999989</c:v>
                </c:pt>
                <c:pt idx="10537" formatCode="General">
                  <c:v>7.6544099999999986</c:v>
                </c:pt>
                <c:pt idx="10538" formatCode="General">
                  <c:v>7.6363700000000003</c:v>
                </c:pt>
                <c:pt idx="10539" formatCode="General">
                  <c:v>7.6187299999999993</c:v>
                </c:pt>
                <c:pt idx="10540" formatCode="General">
                  <c:v>7.6131699999999993</c:v>
                </c:pt>
                <c:pt idx="10541" formatCode="General">
                  <c:v>7.6056999999999997</c:v>
                </c:pt>
                <c:pt idx="10542" formatCode="General">
                  <c:v>7.5949199999999992</c:v>
                </c:pt>
                <c:pt idx="10543" formatCode="General">
                  <c:v>7.58155</c:v>
                </c:pt>
                <c:pt idx="10544" formatCode="General">
                  <c:v>7.5702800000000003</c:v>
                </c:pt>
                <c:pt idx="10545" formatCode="General">
                  <c:v>7.5628699999999993</c:v>
                </c:pt>
                <c:pt idx="10546" formatCode="General">
                  <c:v>7.554549999999999</c:v>
                </c:pt>
                <c:pt idx="10547" formatCode="General">
                  <c:v>7.54338</c:v>
                </c:pt>
                <c:pt idx="10548" formatCode="General">
                  <c:v>7.53416</c:v>
                </c:pt>
                <c:pt idx="10549" formatCode="General">
                  <c:v>7.5221399999999994</c:v>
                </c:pt>
                <c:pt idx="10550" formatCode="General">
                  <c:v>7.5129199999999994</c:v>
                </c:pt>
                <c:pt idx="10551" formatCode="General">
                  <c:v>7.5008099999999995</c:v>
                </c:pt>
                <c:pt idx="10552" formatCode="General">
                  <c:v>7.4891899999999998</c:v>
                </c:pt>
                <c:pt idx="10553" formatCode="General">
                  <c:v>7.4789399999999997</c:v>
                </c:pt>
                <c:pt idx="10554" formatCode="General">
                  <c:v>7.3666900000000002</c:v>
                </c:pt>
                <c:pt idx="10555" formatCode="General">
                  <c:v>7.3552099999999996</c:v>
                </c:pt>
                <c:pt idx="10556" formatCode="General">
                  <c:v>7.3479899999999994</c:v>
                </c:pt>
                <c:pt idx="10557" formatCode="General">
                  <c:v>7.34016</c:v>
                </c:pt>
                <c:pt idx="10558" formatCode="General">
                  <c:v>7.3240599999999993</c:v>
                </c:pt>
                <c:pt idx="10559" formatCode="General">
                  <c:v>7.3162700000000003</c:v>
                </c:pt>
                <c:pt idx="10560" formatCode="General">
                  <c:v>7.3106600000000004</c:v>
                </c:pt>
                <c:pt idx="10561" formatCode="General">
                  <c:v>7.3020499999999995</c:v>
                </c:pt>
                <c:pt idx="10562" formatCode="General">
                  <c:v>7.2927900000000001</c:v>
                </c:pt>
                <c:pt idx="10563" formatCode="General">
                  <c:v>7.2823200000000003</c:v>
                </c:pt>
                <c:pt idx="10564" formatCode="General">
                  <c:v>7.2686700000000002</c:v>
                </c:pt>
                <c:pt idx="10565" formatCode="General">
                  <c:v>7.2610999999999999</c:v>
                </c:pt>
                <c:pt idx="10566" formatCode="General">
                  <c:v>7.1697099999999994</c:v>
                </c:pt>
                <c:pt idx="10567" formatCode="General">
                  <c:v>7.1572999999999993</c:v>
                </c:pt>
                <c:pt idx="10568" formatCode="General">
                  <c:v>7.1488899999999989</c:v>
                </c:pt>
                <c:pt idx="10569" formatCode="General">
                  <c:v>7.1407400000000001</c:v>
                </c:pt>
                <c:pt idx="10570" formatCode="General">
                  <c:v>7.1332800000000001</c:v>
                </c:pt>
                <c:pt idx="10571" formatCode="General">
                  <c:v>7.1204499999999991</c:v>
                </c:pt>
                <c:pt idx="10572" formatCode="General">
                  <c:v>7.0102700000000002</c:v>
                </c:pt>
                <c:pt idx="10573" formatCode="General">
                  <c:v>7.0006899999999996</c:v>
                </c:pt>
                <c:pt idx="10574" formatCode="General">
                  <c:v>6.98733</c:v>
                </c:pt>
                <c:pt idx="10575" formatCode="General">
                  <c:v>6.9776500000000006</c:v>
                </c:pt>
                <c:pt idx="10576" formatCode="General">
                  <c:v>6.9691200000000002</c:v>
                </c:pt>
                <c:pt idx="10577" formatCode="General">
                  <c:v>6.9567600000000009</c:v>
                </c:pt>
                <c:pt idx="10578" formatCode="General">
                  <c:v>6.9481700000000002</c:v>
                </c:pt>
                <c:pt idx="10579" formatCode="General">
                  <c:v>6.9401599999999997</c:v>
                </c:pt>
                <c:pt idx="10580" formatCode="General">
                  <c:v>6.8817300000000001</c:v>
                </c:pt>
                <c:pt idx="10581" formatCode="General">
                  <c:v>6.8649999999999993</c:v>
                </c:pt>
                <c:pt idx="10582" formatCode="General">
                  <c:v>6.8518999999999997</c:v>
                </c:pt>
                <c:pt idx="10583" formatCode="General">
                  <c:v>6.84192</c:v>
                </c:pt>
                <c:pt idx="10584" formatCode="General">
                  <c:v>6.8354200000000001</c:v>
                </c:pt>
                <c:pt idx="10585" formatCode="General">
                  <c:v>6.8261299999999991</c:v>
                </c:pt>
                <c:pt idx="10586" formatCode="General">
                  <c:v>6.8165699999999996</c:v>
                </c:pt>
                <c:pt idx="10587" formatCode="General">
                  <c:v>6.8079399999999994</c:v>
                </c:pt>
                <c:pt idx="10588" formatCode="General">
                  <c:v>6.8000699999999998</c:v>
                </c:pt>
                <c:pt idx="10589" formatCode="General">
                  <c:v>6.7919900000000002</c:v>
                </c:pt>
                <c:pt idx="10590" formatCode="General">
                  <c:v>6.7821299999999995</c:v>
                </c:pt>
                <c:pt idx="10591" formatCode="General">
                  <c:v>6.7710500000000007</c:v>
                </c:pt>
                <c:pt idx="10592" formatCode="General">
                  <c:v>6.7552300000000001</c:v>
                </c:pt>
                <c:pt idx="10593" formatCode="General">
                  <c:v>6.7433199999999998</c:v>
                </c:pt>
                <c:pt idx="10594" formatCode="General">
                  <c:v>6.7309400000000004</c:v>
                </c:pt>
                <c:pt idx="10595" formatCode="General">
                  <c:v>6.7208299999999994</c:v>
                </c:pt>
                <c:pt idx="10596" formatCode="General">
                  <c:v>6.7115200000000002</c:v>
                </c:pt>
                <c:pt idx="10597" formatCode="General">
                  <c:v>6.7015700000000002</c:v>
                </c:pt>
                <c:pt idx="10598" formatCode="General">
                  <c:v>6.6908999999999992</c:v>
                </c:pt>
                <c:pt idx="10599" formatCode="General">
                  <c:v>6.6779499999999992</c:v>
                </c:pt>
                <c:pt idx="10600" formatCode="General">
                  <c:v>6.6731299999999996</c:v>
                </c:pt>
                <c:pt idx="10601" formatCode="General">
                  <c:v>6.6656699999999995</c:v>
                </c:pt>
                <c:pt idx="10602" formatCode="General">
                  <c:v>6.6487999999999996</c:v>
                </c:pt>
                <c:pt idx="10603" formatCode="General">
                  <c:v>6.557739999999999</c:v>
                </c:pt>
                <c:pt idx="10604" formatCode="General">
                  <c:v>6.5476200000000002</c:v>
                </c:pt>
                <c:pt idx="10605" formatCode="General">
                  <c:v>6.5387700000000004</c:v>
                </c:pt>
                <c:pt idx="10606" formatCode="General">
                  <c:v>6.5310500000000005</c:v>
                </c:pt>
                <c:pt idx="10607" formatCode="General">
                  <c:v>6.5007099999999998</c:v>
                </c:pt>
                <c:pt idx="10608" formatCode="General">
                  <c:v>6.4933500000000004</c:v>
                </c:pt>
                <c:pt idx="10609" formatCode="General">
                  <c:v>6.4861300000000002</c:v>
                </c:pt>
                <c:pt idx="10610" formatCode="General">
                  <c:v>6.4759000000000002</c:v>
                </c:pt>
                <c:pt idx="10611" formatCode="General">
                  <c:v>6.4692600000000011</c:v>
                </c:pt>
                <c:pt idx="10612" formatCode="General">
                  <c:v>6.4584999999999999</c:v>
                </c:pt>
                <c:pt idx="10613" formatCode="General">
                  <c:v>6.4497000000000009</c:v>
                </c:pt>
                <c:pt idx="10614" formatCode="General">
                  <c:v>6.4399700000000006</c:v>
                </c:pt>
                <c:pt idx="10615" formatCode="General">
                  <c:v>6.4313100000000007</c:v>
                </c:pt>
                <c:pt idx="10616" formatCode="General">
                  <c:v>6.4193500000000006</c:v>
                </c:pt>
                <c:pt idx="10617" formatCode="General">
                  <c:v>6.4020299999999999</c:v>
                </c:pt>
                <c:pt idx="10618" formatCode="General">
                  <c:v>6.3916700000000004</c:v>
                </c:pt>
                <c:pt idx="10619" formatCode="General">
                  <c:v>6.3875799999999989</c:v>
                </c:pt>
                <c:pt idx="10620" formatCode="General">
                  <c:v>6.3818799999999998</c:v>
                </c:pt>
                <c:pt idx="10621" formatCode="General">
                  <c:v>6.363319999999999</c:v>
                </c:pt>
                <c:pt idx="10622" formatCode="General">
                  <c:v>6.3498299999999999</c:v>
                </c:pt>
                <c:pt idx="10623" formatCode="General">
                  <c:v>6.3398500000000002</c:v>
                </c:pt>
                <c:pt idx="10624" formatCode="General">
                  <c:v>6.3288299999999991</c:v>
                </c:pt>
                <c:pt idx="10625" formatCode="General">
                  <c:v>6.3288299999999991</c:v>
                </c:pt>
                <c:pt idx="10626" formatCode="General">
                  <c:v>6.3288299999999991</c:v>
                </c:pt>
                <c:pt idx="10627" formatCode="General">
                  <c:v>6.3288299999999991</c:v>
                </c:pt>
                <c:pt idx="10628" formatCode="General">
                  <c:v>6.3288299999999991</c:v>
                </c:pt>
                <c:pt idx="10629" formatCode="General">
                  <c:v>6.3288299999999991</c:v>
                </c:pt>
                <c:pt idx="10630" formatCode="General">
                  <c:v>6.3288299999999991</c:v>
                </c:pt>
                <c:pt idx="10631" formatCode="General">
                  <c:v>6.3288299999999991</c:v>
                </c:pt>
                <c:pt idx="10632" formatCode="General">
                  <c:v>6.3288299999999991</c:v>
                </c:pt>
                <c:pt idx="10633" formatCode="General">
                  <c:v>6.3288299999999991</c:v>
                </c:pt>
                <c:pt idx="10634" formatCode="General">
                  <c:v>6.3288299999999991</c:v>
                </c:pt>
                <c:pt idx="10635" formatCode="General">
                  <c:v>6.3288299999999991</c:v>
                </c:pt>
                <c:pt idx="10636" formatCode="General">
                  <c:v>6.3288299999999991</c:v>
                </c:pt>
                <c:pt idx="10637" formatCode="General">
                  <c:v>6.3288299999999991</c:v>
                </c:pt>
                <c:pt idx="10638" formatCode="General">
                  <c:v>6.3288299999999991</c:v>
                </c:pt>
                <c:pt idx="10639" formatCode="General">
                  <c:v>6.3288299999999991</c:v>
                </c:pt>
                <c:pt idx="10640" formatCode="General">
                  <c:v>6.3288299999999991</c:v>
                </c:pt>
                <c:pt idx="10641" formatCode="General">
                  <c:v>6.3288299999999991</c:v>
                </c:pt>
                <c:pt idx="10642" formatCode="General">
                  <c:v>6.3288299999999991</c:v>
                </c:pt>
                <c:pt idx="10643" formatCode="General">
                  <c:v>6.3288299999999991</c:v>
                </c:pt>
                <c:pt idx="10644" formatCode="General">
                  <c:v>6.3288299999999991</c:v>
                </c:pt>
                <c:pt idx="10645" formatCode="General">
                  <c:v>6.3288299999999991</c:v>
                </c:pt>
                <c:pt idx="10646" formatCode="General">
                  <c:v>6.3288299999999991</c:v>
                </c:pt>
                <c:pt idx="10647" formatCode="General">
                  <c:v>6.3288299999999991</c:v>
                </c:pt>
                <c:pt idx="10648" formatCode="General">
                  <c:v>6.3288299999999991</c:v>
                </c:pt>
                <c:pt idx="10649" formatCode="General">
                  <c:v>6.3288299999999991</c:v>
                </c:pt>
                <c:pt idx="10650" formatCode="General">
                  <c:v>6.3288299999999991</c:v>
                </c:pt>
                <c:pt idx="10651" formatCode="General">
                  <c:v>6.3288299999999991</c:v>
                </c:pt>
                <c:pt idx="10652" formatCode="General">
                  <c:v>6.3288299999999991</c:v>
                </c:pt>
                <c:pt idx="10653" formatCode="General">
                  <c:v>6.3288299999999991</c:v>
                </c:pt>
                <c:pt idx="10654" formatCode="General">
                  <c:v>6.3288299999999991</c:v>
                </c:pt>
                <c:pt idx="10655" formatCode="General">
                  <c:v>6.3288299999999991</c:v>
                </c:pt>
                <c:pt idx="10656" formatCode="General">
                  <c:v>6.3288299999999991</c:v>
                </c:pt>
                <c:pt idx="10657" formatCode="General">
                  <c:v>6.3288299999999991</c:v>
                </c:pt>
                <c:pt idx="10658" formatCode="General">
                  <c:v>6.3288299999999991</c:v>
                </c:pt>
                <c:pt idx="10659" formatCode="General">
                  <c:v>6.3288299999999991</c:v>
                </c:pt>
                <c:pt idx="10660" formatCode="General">
                  <c:v>6.3288299999999991</c:v>
                </c:pt>
                <c:pt idx="10661" formatCode="General">
                  <c:v>6.3288299999999991</c:v>
                </c:pt>
                <c:pt idx="10662" formatCode="General">
                  <c:v>6.3288299999999991</c:v>
                </c:pt>
                <c:pt idx="10663" formatCode="General">
                  <c:v>6.3288299999999991</c:v>
                </c:pt>
                <c:pt idx="10664" formatCode="General">
                  <c:v>6.3288299999999991</c:v>
                </c:pt>
                <c:pt idx="10665" formatCode="General">
                  <c:v>6.3288299999999991</c:v>
                </c:pt>
                <c:pt idx="10666" formatCode="General">
                  <c:v>6.3288299999999991</c:v>
                </c:pt>
                <c:pt idx="10667" formatCode="General">
                  <c:v>6.3288299999999991</c:v>
                </c:pt>
                <c:pt idx="10668" formatCode="General">
                  <c:v>6.3288299999999991</c:v>
                </c:pt>
                <c:pt idx="10669" formatCode="General">
                  <c:v>6.3288299999999991</c:v>
                </c:pt>
                <c:pt idx="10670" formatCode="General">
                  <c:v>6.3288299999999991</c:v>
                </c:pt>
                <c:pt idx="10671" formatCode="General">
                  <c:v>6.3288299999999991</c:v>
                </c:pt>
                <c:pt idx="10672" formatCode="General">
                  <c:v>6.3288299999999991</c:v>
                </c:pt>
                <c:pt idx="10673" formatCode="General">
                  <c:v>6.3288299999999991</c:v>
                </c:pt>
                <c:pt idx="10674" formatCode="General">
                  <c:v>6.3288299999999991</c:v>
                </c:pt>
                <c:pt idx="10675" formatCode="General">
                  <c:v>6.3288299999999991</c:v>
                </c:pt>
                <c:pt idx="10676" formatCode="General">
                  <c:v>6.3288299999999991</c:v>
                </c:pt>
                <c:pt idx="10677" formatCode="General">
                  <c:v>6.3288299999999991</c:v>
                </c:pt>
                <c:pt idx="10678" formatCode="General">
                  <c:v>6.3288299999999991</c:v>
                </c:pt>
                <c:pt idx="10679" formatCode="General">
                  <c:v>6.3288299999999991</c:v>
                </c:pt>
                <c:pt idx="10680" formatCode="General">
                  <c:v>6.3288299999999991</c:v>
                </c:pt>
                <c:pt idx="10681" formatCode="General">
                  <c:v>6.3288299999999991</c:v>
                </c:pt>
                <c:pt idx="10682" formatCode="General">
                  <c:v>6.3288299999999991</c:v>
                </c:pt>
                <c:pt idx="10683" formatCode="General">
                  <c:v>6.3288299999999991</c:v>
                </c:pt>
                <c:pt idx="10684" formatCode="General">
                  <c:v>6.3288299999999991</c:v>
                </c:pt>
                <c:pt idx="10685" formatCode="General">
                  <c:v>6.3288299999999991</c:v>
                </c:pt>
                <c:pt idx="10686" formatCode="General">
                  <c:v>6.3288299999999991</c:v>
                </c:pt>
                <c:pt idx="10687" formatCode="General">
                  <c:v>6.3288299999999991</c:v>
                </c:pt>
                <c:pt idx="10688" formatCode="General">
                  <c:v>6.3288299999999991</c:v>
                </c:pt>
                <c:pt idx="10689" formatCode="General">
                  <c:v>6.3288299999999991</c:v>
                </c:pt>
                <c:pt idx="10690" formatCode="General">
                  <c:v>6.3288299999999991</c:v>
                </c:pt>
                <c:pt idx="10691" formatCode="General">
                  <c:v>6.3288299999999991</c:v>
                </c:pt>
                <c:pt idx="10692" formatCode="General">
                  <c:v>6.3288299999999991</c:v>
                </c:pt>
                <c:pt idx="10693" formatCode="General">
                  <c:v>6.3288299999999991</c:v>
                </c:pt>
                <c:pt idx="10694" formatCode="General">
                  <c:v>6.3288299999999991</c:v>
                </c:pt>
                <c:pt idx="10695" formatCode="General">
                  <c:v>6.3288299999999991</c:v>
                </c:pt>
                <c:pt idx="10696" formatCode="General">
                  <c:v>6.3288299999999991</c:v>
                </c:pt>
                <c:pt idx="10697" formatCode="General">
                  <c:v>6.3288299999999991</c:v>
                </c:pt>
                <c:pt idx="10698" formatCode="General">
                  <c:v>6.3288299999999991</c:v>
                </c:pt>
                <c:pt idx="10699" formatCode="General">
                  <c:v>6.3288299999999991</c:v>
                </c:pt>
                <c:pt idx="10700" formatCode="General">
                  <c:v>6.3288299999999991</c:v>
                </c:pt>
                <c:pt idx="10701" formatCode="General">
                  <c:v>6.3288299999999991</c:v>
                </c:pt>
                <c:pt idx="10702" formatCode="General">
                  <c:v>6.3288299999999991</c:v>
                </c:pt>
                <c:pt idx="10703" formatCode="General">
                  <c:v>6.3288299999999991</c:v>
                </c:pt>
                <c:pt idx="10704" formatCode="General">
                  <c:v>6.3288299999999991</c:v>
                </c:pt>
                <c:pt idx="10705" formatCode="General">
                  <c:v>6.3288299999999991</c:v>
                </c:pt>
                <c:pt idx="10706" formatCode="General">
                  <c:v>6.3288299999999991</c:v>
                </c:pt>
                <c:pt idx="10707" formatCode="General">
                  <c:v>6.3288299999999991</c:v>
                </c:pt>
                <c:pt idx="10708" formatCode="General">
                  <c:v>6.3288299999999991</c:v>
                </c:pt>
                <c:pt idx="10709" formatCode="General">
                  <c:v>6.3288299999999991</c:v>
                </c:pt>
                <c:pt idx="10710" formatCode="General">
                  <c:v>6.3288299999999991</c:v>
                </c:pt>
                <c:pt idx="10711" formatCode="General">
                  <c:v>6.3288299999999991</c:v>
                </c:pt>
                <c:pt idx="10712" formatCode="General">
                  <c:v>6.3288299999999991</c:v>
                </c:pt>
                <c:pt idx="10713" formatCode="General">
                  <c:v>6.3288299999999991</c:v>
                </c:pt>
                <c:pt idx="10714" formatCode="General">
                  <c:v>6.3288299999999991</c:v>
                </c:pt>
                <c:pt idx="10715" formatCode="General">
                  <c:v>6.3288299999999991</c:v>
                </c:pt>
                <c:pt idx="10716" formatCode="General">
                  <c:v>6.3288299999999991</c:v>
                </c:pt>
                <c:pt idx="10717" formatCode="General">
                  <c:v>6.3288299999999991</c:v>
                </c:pt>
                <c:pt idx="10718" formatCode="General">
                  <c:v>6.3288299999999991</c:v>
                </c:pt>
                <c:pt idx="10719" formatCode="General">
                  <c:v>6.3288299999999991</c:v>
                </c:pt>
                <c:pt idx="10720" formatCode="General">
                  <c:v>6.3288299999999991</c:v>
                </c:pt>
                <c:pt idx="10721" formatCode="General">
                  <c:v>6.3288299999999991</c:v>
                </c:pt>
                <c:pt idx="10722" formatCode="General">
                  <c:v>6.3288299999999991</c:v>
                </c:pt>
                <c:pt idx="10723" formatCode="General">
                  <c:v>6.3288299999999991</c:v>
                </c:pt>
                <c:pt idx="10724" formatCode="General">
                  <c:v>6.3288299999999991</c:v>
                </c:pt>
                <c:pt idx="10725" formatCode="General">
                  <c:v>6.3288299999999991</c:v>
                </c:pt>
                <c:pt idx="10726" formatCode="General">
                  <c:v>6.3288299999999991</c:v>
                </c:pt>
                <c:pt idx="10727" formatCode="General">
                  <c:v>6.3288299999999991</c:v>
                </c:pt>
                <c:pt idx="10728" formatCode="General">
                  <c:v>6.3288299999999991</c:v>
                </c:pt>
                <c:pt idx="10729" formatCode="General">
                  <c:v>6.3288299999999991</c:v>
                </c:pt>
                <c:pt idx="10730" formatCode="General">
                  <c:v>6.3288299999999991</c:v>
                </c:pt>
                <c:pt idx="10731" formatCode="General">
                  <c:v>6.3288299999999991</c:v>
                </c:pt>
                <c:pt idx="10732" formatCode="General">
                  <c:v>6.3288299999999991</c:v>
                </c:pt>
                <c:pt idx="10733" formatCode="General">
                  <c:v>6.3288299999999991</c:v>
                </c:pt>
                <c:pt idx="10734" formatCode="General">
                  <c:v>6.3288299999999991</c:v>
                </c:pt>
                <c:pt idx="10735" formatCode="General">
                  <c:v>6.3288299999999991</c:v>
                </c:pt>
                <c:pt idx="10736" formatCode="General">
                  <c:v>6.3288299999999991</c:v>
                </c:pt>
                <c:pt idx="10737" formatCode="General">
                  <c:v>6.3288299999999991</c:v>
                </c:pt>
                <c:pt idx="10738" formatCode="General">
                  <c:v>6.3288299999999991</c:v>
                </c:pt>
                <c:pt idx="10739" formatCode="General">
                  <c:v>6.3288299999999991</c:v>
                </c:pt>
                <c:pt idx="10740" formatCode="General">
                  <c:v>6.3288299999999991</c:v>
                </c:pt>
                <c:pt idx="10741" formatCode="General">
                  <c:v>6.3288299999999991</c:v>
                </c:pt>
                <c:pt idx="10742" formatCode="General">
                  <c:v>6.3288299999999991</c:v>
                </c:pt>
                <c:pt idx="10743" formatCode="General">
                  <c:v>6.3288299999999991</c:v>
                </c:pt>
                <c:pt idx="10744" formatCode="General">
                  <c:v>6.3288299999999991</c:v>
                </c:pt>
                <c:pt idx="10745" formatCode="General">
                  <c:v>6.3288299999999991</c:v>
                </c:pt>
                <c:pt idx="10746" formatCode="General">
                  <c:v>6.3288299999999991</c:v>
                </c:pt>
                <c:pt idx="10747" formatCode="General">
                  <c:v>6.3288299999999991</c:v>
                </c:pt>
                <c:pt idx="10748" formatCode="General">
                  <c:v>6.3288299999999991</c:v>
                </c:pt>
                <c:pt idx="10749" formatCode="General">
                  <c:v>6.3288299999999991</c:v>
                </c:pt>
                <c:pt idx="10750" formatCode="General">
                  <c:v>6.3288299999999991</c:v>
                </c:pt>
                <c:pt idx="10751" formatCode="General">
                  <c:v>6.3288299999999991</c:v>
                </c:pt>
                <c:pt idx="10752" formatCode="General">
                  <c:v>6.3288299999999991</c:v>
                </c:pt>
                <c:pt idx="10753" formatCode="General">
                  <c:v>6.3288299999999991</c:v>
                </c:pt>
                <c:pt idx="10754" formatCode="General">
                  <c:v>6.3288299999999991</c:v>
                </c:pt>
                <c:pt idx="10755" formatCode="General">
                  <c:v>6.3288299999999991</c:v>
                </c:pt>
                <c:pt idx="10756" formatCode="General">
                  <c:v>6.3288299999999991</c:v>
                </c:pt>
                <c:pt idx="10757" formatCode="General">
                  <c:v>6.3288299999999991</c:v>
                </c:pt>
                <c:pt idx="10758" formatCode="General">
                  <c:v>6.3288299999999991</c:v>
                </c:pt>
                <c:pt idx="10759" formatCode="General">
                  <c:v>6.3288299999999991</c:v>
                </c:pt>
                <c:pt idx="10760" formatCode="General">
                  <c:v>6.3288299999999991</c:v>
                </c:pt>
                <c:pt idx="10761" formatCode="General">
                  <c:v>6.3288299999999991</c:v>
                </c:pt>
                <c:pt idx="10762" formatCode="General">
                  <c:v>6.3288299999999991</c:v>
                </c:pt>
                <c:pt idx="10763" formatCode="General">
                  <c:v>6.3288299999999991</c:v>
                </c:pt>
                <c:pt idx="10764" formatCode="General">
                  <c:v>6.3288299999999991</c:v>
                </c:pt>
                <c:pt idx="10765" formatCode="General">
                  <c:v>6.3288299999999991</c:v>
                </c:pt>
                <c:pt idx="10766" formatCode="General">
                  <c:v>6.3288299999999991</c:v>
                </c:pt>
                <c:pt idx="10767" formatCode="General">
                  <c:v>6.3288299999999991</c:v>
                </c:pt>
                <c:pt idx="10768" formatCode="General">
                  <c:v>6.3288299999999991</c:v>
                </c:pt>
                <c:pt idx="10769" formatCode="General">
                  <c:v>6.3288299999999991</c:v>
                </c:pt>
                <c:pt idx="10770" formatCode="General">
                  <c:v>6.3288299999999991</c:v>
                </c:pt>
                <c:pt idx="10771" formatCode="General">
                  <c:v>6.3288299999999991</c:v>
                </c:pt>
                <c:pt idx="10772" formatCode="General">
                  <c:v>6.3288299999999991</c:v>
                </c:pt>
                <c:pt idx="10773" formatCode="General">
                  <c:v>6.3288299999999991</c:v>
                </c:pt>
                <c:pt idx="10774" formatCode="General">
                  <c:v>6.3288299999999991</c:v>
                </c:pt>
                <c:pt idx="10775" formatCode="General">
                  <c:v>6.3288299999999991</c:v>
                </c:pt>
                <c:pt idx="10776" formatCode="General">
                  <c:v>6.3288299999999991</c:v>
                </c:pt>
                <c:pt idx="10777" formatCode="General">
                  <c:v>6.3288299999999991</c:v>
                </c:pt>
                <c:pt idx="10778" formatCode="General">
                  <c:v>6.3288299999999991</c:v>
                </c:pt>
                <c:pt idx="10779" formatCode="General">
                  <c:v>6.3288299999999991</c:v>
                </c:pt>
                <c:pt idx="10780" formatCode="General">
                  <c:v>6.3288299999999991</c:v>
                </c:pt>
                <c:pt idx="10781" formatCode="General">
                  <c:v>6.3288299999999991</c:v>
                </c:pt>
                <c:pt idx="10782" formatCode="General">
                  <c:v>6.3288299999999991</c:v>
                </c:pt>
                <c:pt idx="10783" formatCode="General">
                  <c:v>6.3288299999999991</c:v>
                </c:pt>
                <c:pt idx="10784" formatCode="General">
                  <c:v>6.3288299999999991</c:v>
                </c:pt>
                <c:pt idx="10785" formatCode="General">
                  <c:v>6.3288299999999991</c:v>
                </c:pt>
                <c:pt idx="10786" formatCode="General">
                  <c:v>6.3288299999999991</c:v>
                </c:pt>
                <c:pt idx="10787" formatCode="General">
                  <c:v>6.3288299999999991</c:v>
                </c:pt>
                <c:pt idx="10788" formatCode="General">
                  <c:v>6.3288299999999991</c:v>
                </c:pt>
                <c:pt idx="10789" formatCode="General">
                  <c:v>6.3288299999999991</c:v>
                </c:pt>
                <c:pt idx="10790" formatCode="General">
                  <c:v>6.3288299999999991</c:v>
                </c:pt>
                <c:pt idx="10791" formatCode="General">
                  <c:v>6.3288299999999991</c:v>
                </c:pt>
                <c:pt idx="10792" formatCode="General">
                  <c:v>6.3288299999999991</c:v>
                </c:pt>
                <c:pt idx="10793" formatCode="General">
                  <c:v>6.3288299999999991</c:v>
                </c:pt>
                <c:pt idx="10794" formatCode="General">
                  <c:v>6.3288299999999991</c:v>
                </c:pt>
                <c:pt idx="10795" formatCode="General">
                  <c:v>6.3288299999999991</c:v>
                </c:pt>
                <c:pt idx="10796" formatCode="General">
                  <c:v>6.3288299999999991</c:v>
                </c:pt>
                <c:pt idx="10797" formatCode="General">
                  <c:v>6.3288299999999991</c:v>
                </c:pt>
                <c:pt idx="10798" formatCode="General">
                  <c:v>6.3288299999999991</c:v>
                </c:pt>
                <c:pt idx="10799" formatCode="General">
                  <c:v>6.3288299999999991</c:v>
                </c:pt>
                <c:pt idx="10800" formatCode="General">
                  <c:v>6.3288299999999991</c:v>
                </c:pt>
                <c:pt idx="10801" formatCode="General">
                  <c:v>6.3288299999999991</c:v>
                </c:pt>
                <c:pt idx="10802" formatCode="General">
                  <c:v>6.3288299999999991</c:v>
                </c:pt>
                <c:pt idx="10803" formatCode="General">
                  <c:v>6.3288299999999991</c:v>
                </c:pt>
                <c:pt idx="10804" formatCode="General">
                  <c:v>6.3288299999999991</c:v>
                </c:pt>
                <c:pt idx="10805" formatCode="General">
                  <c:v>6.3288299999999991</c:v>
                </c:pt>
                <c:pt idx="10806" formatCode="General">
                  <c:v>6.3288299999999991</c:v>
                </c:pt>
                <c:pt idx="10807" formatCode="General">
                  <c:v>6.3288299999999991</c:v>
                </c:pt>
                <c:pt idx="10808" formatCode="General">
                  <c:v>6.3288299999999991</c:v>
                </c:pt>
                <c:pt idx="10809" formatCode="General">
                  <c:v>6.3288299999999991</c:v>
                </c:pt>
                <c:pt idx="10810" formatCode="General">
                  <c:v>6.3288299999999991</c:v>
                </c:pt>
                <c:pt idx="10811" formatCode="General">
                  <c:v>6.3288299999999991</c:v>
                </c:pt>
                <c:pt idx="10812" formatCode="General">
                  <c:v>6.3288299999999991</c:v>
                </c:pt>
                <c:pt idx="10813" formatCode="General">
                  <c:v>6.3288299999999991</c:v>
                </c:pt>
                <c:pt idx="10814" formatCode="General">
                  <c:v>6.3288299999999991</c:v>
                </c:pt>
                <c:pt idx="10815" formatCode="General">
                  <c:v>6.3288299999999991</c:v>
                </c:pt>
                <c:pt idx="10816" formatCode="General">
                  <c:v>6.3288299999999991</c:v>
                </c:pt>
                <c:pt idx="10817" formatCode="General">
                  <c:v>6.3288299999999991</c:v>
                </c:pt>
                <c:pt idx="10818" formatCode="General">
                  <c:v>6.3288299999999991</c:v>
                </c:pt>
                <c:pt idx="10819" formatCode="General">
                  <c:v>6.3288299999999991</c:v>
                </c:pt>
                <c:pt idx="10820" formatCode="General">
                  <c:v>6.3288299999999991</c:v>
                </c:pt>
                <c:pt idx="10821" formatCode="General">
                  <c:v>6.3266099999999996</c:v>
                </c:pt>
                <c:pt idx="10822" formatCode="General">
                  <c:v>6.3178399999999995</c:v>
                </c:pt>
                <c:pt idx="10823" formatCode="General">
                  <c:v>6.3101499999999993</c:v>
                </c:pt>
                <c:pt idx="10824" formatCode="General">
                  <c:v>6.3024899999999988</c:v>
                </c:pt>
                <c:pt idx="10825" formatCode="General">
                  <c:v>6.2931999999999997</c:v>
                </c:pt>
                <c:pt idx="10826" formatCode="General">
                  <c:v>6.2820600000000004</c:v>
                </c:pt>
                <c:pt idx="10827" formatCode="General">
                  <c:v>6.2767600000000012</c:v>
                </c:pt>
                <c:pt idx="10828" formatCode="General">
                  <c:v>6.2691099999999995</c:v>
                </c:pt>
                <c:pt idx="10829" formatCode="General">
                  <c:v>6.2614599999999996</c:v>
                </c:pt>
                <c:pt idx="10830" formatCode="General">
                  <c:v>6.2524799999999994</c:v>
                </c:pt>
                <c:pt idx="10831" formatCode="General">
                  <c:v>6.2447600000000003</c:v>
                </c:pt>
                <c:pt idx="10832" formatCode="General">
                  <c:v>6.2399300000000002</c:v>
                </c:pt>
                <c:pt idx="10833" formatCode="General">
                  <c:v>6.2335900000000004</c:v>
                </c:pt>
                <c:pt idx="10834" formatCode="General">
                  <c:v>6.2255399999999987</c:v>
                </c:pt>
                <c:pt idx="10835" formatCode="General">
                  <c:v>6.2190399999999997</c:v>
                </c:pt>
                <c:pt idx="10836" formatCode="General">
                  <c:v>6.2134900000000002</c:v>
                </c:pt>
                <c:pt idx="10837" formatCode="General">
                  <c:v>6.2036300000000004</c:v>
                </c:pt>
                <c:pt idx="10838" formatCode="General">
                  <c:v>6.1941299999999986</c:v>
                </c:pt>
                <c:pt idx="10839" formatCode="General">
                  <c:v>6.1852099999999997</c:v>
                </c:pt>
                <c:pt idx="10840" formatCode="General">
                  <c:v>6.1770899999999989</c:v>
                </c:pt>
                <c:pt idx="10841" formatCode="General">
                  <c:v>6.1693299999999995</c:v>
                </c:pt>
                <c:pt idx="10842" formatCode="General">
                  <c:v>6.1616900000000001</c:v>
                </c:pt>
                <c:pt idx="10843" formatCode="General">
                  <c:v>6.1548899999999991</c:v>
                </c:pt>
                <c:pt idx="10844" formatCode="General">
                  <c:v>6.1475099999999987</c:v>
                </c:pt>
                <c:pt idx="10845" formatCode="General">
                  <c:v>6.1416500000000003</c:v>
                </c:pt>
                <c:pt idx="10846" formatCode="General">
                  <c:v>6.1358499999999996</c:v>
                </c:pt>
                <c:pt idx="10847" formatCode="General">
                  <c:v>6.1274799999999985</c:v>
                </c:pt>
                <c:pt idx="10848" formatCode="General">
                  <c:v>6.11972</c:v>
                </c:pt>
                <c:pt idx="10849" formatCode="General">
                  <c:v>6.1106299999999996</c:v>
                </c:pt>
                <c:pt idx="10850" formatCode="General">
                  <c:v>6.1052999999999997</c:v>
                </c:pt>
                <c:pt idx="10851" formatCode="General">
                  <c:v>6.0991400000000002</c:v>
                </c:pt>
                <c:pt idx="10852" formatCode="General">
                  <c:v>6.0858299999999996</c:v>
                </c:pt>
                <c:pt idx="10853" formatCode="General">
                  <c:v>6.0797600000000012</c:v>
                </c:pt>
                <c:pt idx="10854" formatCode="General">
                  <c:v>6.067639999999999</c:v>
                </c:pt>
                <c:pt idx="10855" formatCode="General">
                  <c:v>6.0634199999999989</c:v>
                </c:pt>
                <c:pt idx="10856" formatCode="General">
                  <c:v>6.0578199999999995</c:v>
                </c:pt>
                <c:pt idx="10857" formatCode="General">
                  <c:v>6.0511600000000003</c:v>
                </c:pt>
                <c:pt idx="10858" formatCode="General">
                  <c:v>6.0409299999999995</c:v>
                </c:pt>
                <c:pt idx="10859" formatCode="General">
                  <c:v>6.0314600000000009</c:v>
                </c:pt>
                <c:pt idx="10860" formatCode="General">
                  <c:v>6.0234799999999993</c:v>
                </c:pt>
                <c:pt idx="10861" formatCode="General">
                  <c:v>6.0136799999999999</c:v>
                </c:pt>
                <c:pt idx="10862" formatCode="General">
                  <c:v>6.0046499999999998</c:v>
                </c:pt>
                <c:pt idx="10863" formatCode="General">
                  <c:v>5.9996000000000009</c:v>
                </c:pt>
                <c:pt idx="10864" formatCode="General">
                  <c:v>5.9911099999999999</c:v>
                </c:pt>
                <c:pt idx="10865" formatCode="General">
                  <c:v>5.9867200000000009</c:v>
                </c:pt>
                <c:pt idx="10866" formatCode="General">
                  <c:v>5.9776700000000007</c:v>
                </c:pt>
                <c:pt idx="10867" formatCode="General">
                  <c:v>5.9696199999999999</c:v>
                </c:pt>
                <c:pt idx="10868" formatCode="General">
                  <c:v>5.9628099999999993</c:v>
                </c:pt>
                <c:pt idx="10869" formatCode="General">
                  <c:v>5.9478400000000002</c:v>
                </c:pt>
                <c:pt idx="10870" formatCode="General">
                  <c:v>5.9412100000000008</c:v>
                </c:pt>
                <c:pt idx="10871" formatCode="General">
                  <c:v>5.9334600000000011</c:v>
                </c:pt>
                <c:pt idx="10872" formatCode="General">
                  <c:v>5.9215999999999998</c:v>
                </c:pt>
                <c:pt idx="10873" formatCode="General">
                  <c:v>5.91404</c:v>
                </c:pt>
                <c:pt idx="10874" formatCode="General">
                  <c:v>5.9083300000000003</c:v>
                </c:pt>
                <c:pt idx="10875" formatCode="General">
                  <c:v>5.8993399999999996</c:v>
                </c:pt>
                <c:pt idx="10876" formatCode="General">
                  <c:v>5.8933299999999997</c:v>
                </c:pt>
                <c:pt idx="10877" formatCode="General">
                  <c:v>5.8800400000000002</c:v>
                </c:pt>
                <c:pt idx="10878" formatCode="General">
                  <c:v>5.8700999999999999</c:v>
                </c:pt>
                <c:pt idx="10879" formatCode="General">
                  <c:v>5.8617600000000003</c:v>
                </c:pt>
                <c:pt idx="10880" formatCode="General">
                  <c:v>5.8517200000000003</c:v>
                </c:pt>
                <c:pt idx="10881" formatCode="General">
                  <c:v>5.84727</c:v>
                </c:pt>
                <c:pt idx="10882" formatCode="General">
                  <c:v>5.8392300000000006</c:v>
                </c:pt>
                <c:pt idx="10883" formatCode="General">
                  <c:v>5.8317100000000002</c:v>
                </c:pt>
                <c:pt idx="10884" formatCode="General">
                  <c:v>5.8216000000000001</c:v>
                </c:pt>
                <c:pt idx="10885" formatCode="General">
                  <c:v>5.8152600000000003</c:v>
                </c:pt>
                <c:pt idx="10886" formatCode="General">
                  <c:v>5.8096899999999998</c:v>
                </c:pt>
                <c:pt idx="10887" formatCode="General">
                  <c:v>5.8003900000000002</c:v>
                </c:pt>
                <c:pt idx="10888" formatCode="General">
                  <c:v>5.792489999999999</c:v>
                </c:pt>
                <c:pt idx="10889" formatCode="General">
                  <c:v>5.7839499999999999</c:v>
                </c:pt>
                <c:pt idx="10890" formatCode="General">
                  <c:v>5.7797800000000006</c:v>
                </c:pt>
                <c:pt idx="10891" formatCode="General">
                  <c:v>5.7723300000000002</c:v>
                </c:pt>
                <c:pt idx="10892" formatCode="General">
                  <c:v>5.76654</c:v>
                </c:pt>
                <c:pt idx="10893" formatCode="General">
                  <c:v>5.7596200000000009</c:v>
                </c:pt>
                <c:pt idx="10894" formatCode="General">
                  <c:v>5.7509099999999993</c:v>
                </c:pt>
                <c:pt idx="10895" formatCode="General">
                  <c:v>5.7460500000000003</c:v>
                </c:pt>
                <c:pt idx="10896" formatCode="General">
                  <c:v>5.737919999999999</c:v>
                </c:pt>
                <c:pt idx="10897" formatCode="General">
                  <c:v>5.7338800000000001</c:v>
                </c:pt>
                <c:pt idx="10898" formatCode="General">
                  <c:v>5.72621</c:v>
                </c:pt>
                <c:pt idx="10899" formatCode="General">
                  <c:v>5.7183599999999997</c:v>
                </c:pt>
                <c:pt idx="10900" formatCode="General">
                  <c:v>5.7134400000000003</c:v>
                </c:pt>
                <c:pt idx="10901" formatCode="General">
                  <c:v>5.7080299999999999</c:v>
                </c:pt>
                <c:pt idx="10902" formatCode="General">
                  <c:v>5.6943699999999993</c:v>
                </c:pt>
                <c:pt idx="10903" formatCode="General">
                  <c:v>5.685719999999999</c:v>
                </c:pt>
                <c:pt idx="10904" formatCode="General">
                  <c:v>5.67957</c:v>
                </c:pt>
                <c:pt idx="10905" formatCode="General">
                  <c:v>5.6418099999999995</c:v>
                </c:pt>
                <c:pt idx="10906" formatCode="General">
                  <c:v>5.6375399999999996</c:v>
                </c:pt>
                <c:pt idx="10907" formatCode="General">
                  <c:v>5.6271199999999979</c:v>
                </c:pt>
                <c:pt idx="10908" formatCode="General">
                  <c:v>5.6160999999999994</c:v>
                </c:pt>
                <c:pt idx="10909" formatCode="General">
                  <c:v>5.6074499999999992</c:v>
                </c:pt>
                <c:pt idx="10910" formatCode="General">
                  <c:v>5.5802300000000002</c:v>
                </c:pt>
                <c:pt idx="10911" formatCode="General">
                  <c:v>5.5704799999999999</c:v>
                </c:pt>
                <c:pt idx="10912" formatCode="General">
                  <c:v>5.5622299999999996</c:v>
                </c:pt>
                <c:pt idx="10913" formatCode="General">
                  <c:v>5.5527499999999996</c:v>
                </c:pt>
                <c:pt idx="10914" formatCode="General">
                  <c:v>5.5461900000000002</c:v>
                </c:pt>
                <c:pt idx="10915" formatCode="General">
                  <c:v>5.5338900000000004</c:v>
                </c:pt>
                <c:pt idx="10916" formatCode="General">
                  <c:v>5.5273899999999987</c:v>
                </c:pt>
                <c:pt idx="10917" formatCode="General">
                  <c:v>5.5182000000000002</c:v>
                </c:pt>
                <c:pt idx="10918" formatCode="General">
                  <c:v>5.5092500000000006</c:v>
                </c:pt>
                <c:pt idx="10919" formatCode="General">
                  <c:v>5.5027799999999996</c:v>
                </c:pt>
                <c:pt idx="10920" formatCode="General">
                  <c:v>5.4955099999999995</c:v>
                </c:pt>
                <c:pt idx="10921" formatCode="General">
                  <c:v>5.4855999999999998</c:v>
                </c:pt>
                <c:pt idx="10922" formatCode="General">
                  <c:v>5.4748299999999999</c:v>
                </c:pt>
                <c:pt idx="10923" formatCode="General">
                  <c:v>5.4683000000000002</c:v>
                </c:pt>
                <c:pt idx="10924" formatCode="General">
                  <c:v>5.46387</c:v>
                </c:pt>
                <c:pt idx="10925" formatCode="General">
                  <c:v>5.4528400000000001</c:v>
                </c:pt>
                <c:pt idx="10926" formatCode="General">
                  <c:v>5.4469200000000004</c:v>
                </c:pt>
                <c:pt idx="10927" formatCode="General">
                  <c:v>5.4400300000000001</c:v>
                </c:pt>
                <c:pt idx="10928" formatCode="General">
                  <c:v>5.431750000000001</c:v>
                </c:pt>
                <c:pt idx="10929" formatCode="General">
                  <c:v>5.4255499999999994</c:v>
                </c:pt>
                <c:pt idx="10930" formatCode="General">
                  <c:v>5.417819999999999</c:v>
                </c:pt>
                <c:pt idx="10931" formatCode="General">
                  <c:v>5.4117500000000005</c:v>
                </c:pt>
                <c:pt idx="10932" formatCode="General">
                  <c:v>5.3976499999999996</c:v>
                </c:pt>
                <c:pt idx="10933" formatCode="General">
                  <c:v>5.3808099999999994</c:v>
                </c:pt>
                <c:pt idx="10934" formatCode="General">
                  <c:v>5.3752300000000002</c:v>
                </c:pt>
                <c:pt idx="10935" formatCode="General">
                  <c:v>5.3639899999999994</c:v>
                </c:pt>
                <c:pt idx="10936" formatCode="General">
                  <c:v>5.35954</c:v>
                </c:pt>
                <c:pt idx="10937" formatCode="General">
                  <c:v>5.3542299999999994</c:v>
                </c:pt>
                <c:pt idx="10938" formatCode="General">
                  <c:v>5.3487299999999998</c:v>
                </c:pt>
                <c:pt idx="10939" formatCode="General">
                  <c:v>5.3388999999999998</c:v>
                </c:pt>
                <c:pt idx="10940" formatCode="General">
                  <c:v>5.3307700000000002</c:v>
                </c:pt>
                <c:pt idx="10941" formatCode="General">
                  <c:v>5.3248299999999986</c:v>
                </c:pt>
                <c:pt idx="10942" formatCode="General">
                  <c:v>5.3177799999999991</c:v>
                </c:pt>
                <c:pt idx="10943" formatCode="General">
                  <c:v>5.3103299999999996</c:v>
                </c:pt>
                <c:pt idx="10944" formatCode="General">
                  <c:v>5.3064099999999996</c:v>
                </c:pt>
                <c:pt idx="10945" formatCode="General">
                  <c:v>5.2984200000000001</c:v>
                </c:pt>
                <c:pt idx="10946" formatCode="General">
                  <c:v>5.2892100000000006</c:v>
                </c:pt>
                <c:pt idx="10947" formatCode="General">
                  <c:v>5.2824</c:v>
                </c:pt>
                <c:pt idx="10948" formatCode="General">
                  <c:v>5.2746700000000004</c:v>
                </c:pt>
                <c:pt idx="10949" formatCode="General">
                  <c:v>5.2674499999999993</c:v>
                </c:pt>
                <c:pt idx="10950" formatCode="General">
                  <c:v>5.1883400000000002</c:v>
                </c:pt>
                <c:pt idx="10951" formatCode="General">
                  <c:v>5.1800299999999995</c:v>
                </c:pt>
                <c:pt idx="10952" formatCode="General">
                  <c:v>5.1749599999999987</c:v>
                </c:pt>
                <c:pt idx="10953" formatCode="General">
                  <c:v>5.1682699999999997</c:v>
                </c:pt>
                <c:pt idx="10954" formatCode="General">
                  <c:v>5.1589999999999989</c:v>
                </c:pt>
                <c:pt idx="10955" formatCode="General">
                  <c:v>5.1537699999999997</c:v>
                </c:pt>
                <c:pt idx="10956" formatCode="General">
                  <c:v>5.1476499999999996</c:v>
                </c:pt>
                <c:pt idx="10957" formatCode="General">
                  <c:v>5.1422600000000003</c:v>
                </c:pt>
                <c:pt idx="10958" formatCode="General">
                  <c:v>5.1337299999999999</c:v>
                </c:pt>
                <c:pt idx="10959" formatCode="General">
                  <c:v>5.124649999999999</c:v>
                </c:pt>
                <c:pt idx="10960" formatCode="General">
                  <c:v>5.1184299999999991</c:v>
                </c:pt>
                <c:pt idx="10961" formatCode="General">
                  <c:v>5.1126999999999994</c:v>
                </c:pt>
                <c:pt idx="10962" formatCode="General">
                  <c:v>5.0429099999999991</c:v>
                </c:pt>
                <c:pt idx="10963" formatCode="General">
                  <c:v>5.0363400000000009</c:v>
                </c:pt>
                <c:pt idx="10964" formatCode="General">
                  <c:v>5.0291099999999993</c:v>
                </c:pt>
                <c:pt idx="10965" formatCode="General">
                  <c:v>5.0250299999999992</c:v>
                </c:pt>
                <c:pt idx="10966" formatCode="General">
                  <c:v>4.9424799999999998</c:v>
                </c:pt>
                <c:pt idx="10967" formatCode="General">
                  <c:v>4.9364900000000009</c:v>
                </c:pt>
                <c:pt idx="10968" formatCode="General">
                  <c:v>4.9295400000000003</c:v>
                </c:pt>
                <c:pt idx="10969" formatCode="General">
                  <c:v>4.9208299999999996</c:v>
                </c:pt>
                <c:pt idx="10970" formatCode="General">
                  <c:v>4.9139999999999997</c:v>
                </c:pt>
                <c:pt idx="10971" formatCode="General">
                  <c:v>4.9028499999999999</c:v>
                </c:pt>
                <c:pt idx="10972" formatCode="General">
                  <c:v>4.895929999999999</c:v>
                </c:pt>
                <c:pt idx="10973" formatCode="General">
                  <c:v>4.8912199999999997</c:v>
                </c:pt>
                <c:pt idx="10974" formatCode="General">
                  <c:v>4.8501299999999992</c:v>
                </c:pt>
                <c:pt idx="10975" formatCode="General">
                  <c:v>4.8420799999999993</c:v>
                </c:pt>
                <c:pt idx="10976" formatCode="General">
                  <c:v>4.8320099999999995</c:v>
                </c:pt>
                <c:pt idx="10977" formatCode="General">
                  <c:v>4.8234299999999992</c:v>
                </c:pt>
                <c:pt idx="10978" formatCode="General">
                  <c:v>4.8175199999999991</c:v>
                </c:pt>
                <c:pt idx="10979" formatCode="General">
                  <c:v>4.8105699999999993</c:v>
                </c:pt>
                <c:pt idx="10980" formatCode="General">
                  <c:v>4.8044199999999995</c:v>
                </c:pt>
                <c:pt idx="10981" formatCode="General">
                  <c:v>4.7971399999999988</c:v>
                </c:pt>
                <c:pt idx="10982" formatCode="General">
                  <c:v>4.7911900000000003</c:v>
                </c:pt>
                <c:pt idx="10983" formatCode="General">
                  <c:v>4.78592</c:v>
                </c:pt>
                <c:pt idx="10984" formatCode="General">
                  <c:v>4.7793200000000011</c:v>
                </c:pt>
                <c:pt idx="10985" formatCode="General">
                  <c:v>4.7705299999999999</c:v>
                </c:pt>
                <c:pt idx="10986" formatCode="General">
                  <c:v>4.7602099999999998</c:v>
                </c:pt>
                <c:pt idx="10987" formatCode="General">
                  <c:v>4.7526700000000002</c:v>
                </c:pt>
                <c:pt idx="10988" formatCode="General">
                  <c:v>4.7439099999999996</c:v>
                </c:pt>
                <c:pt idx="10989" formatCode="General">
                  <c:v>4.738220000000001</c:v>
                </c:pt>
                <c:pt idx="10990" formatCode="General">
                  <c:v>4.7305999999999999</c:v>
                </c:pt>
                <c:pt idx="10991" formatCode="General">
                  <c:v>4.7225899999999994</c:v>
                </c:pt>
                <c:pt idx="10992" formatCode="General">
                  <c:v>4.7166700000000006</c:v>
                </c:pt>
                <c:pt idx="10993" formatCode="General">
                  <c:v>4.7076500000000001</c:v>
                </c:pt>
                <c:pt idx="10994" formatCode="General">
                  <c:v>4.7031099999999997</c:v>
                </c:pt>
                <c:pt idx="10995" formatCode="General">
                  <c:v>4.6937699999999998</c:v>
                </c:pt>
                <c:pt idx="10996" formatCode="General">
                  <c:v>4.688089999999999</c:v>
                </c:pt>
                <c:pt idx="10997" formatCode="General">
                  <c:v>4.621999999999999</c:v>
                </c:pt>
                <c:pt idx="10998" formatCode="General">
                  <c:v>4.6158399999999995</c:v>
                </c:pt>
                <c:pt idx="10999" formatCode="General">
                  <c:v>4.6096500000000002</c:v>
                </c:pt>
                <c:pt idx="11000" formatCode="General">
                  <c:v>4.6027199999999988</c:v>
                </c:pt>
                <c:pt idx="11001" formatCode="General">
                  <c:v>4.5821299999999994</c:v>
                </c:pt>
                <c:pt idx="11002" formatCode="General">
                  <c:v>4.5759499999999997</c:v>
                </c:pt>
                <c:pt idx="11003" formatCode="General">
                  <c:v>4.5700500000000002</c:v>
                </c:pt>
                <c:pt idx="11004" formatCode="General">
                  <c:v>4.5656299999999996</c:v>
                </c:pt>
                <c:pt idx="11005" formatCode="General">
                  <c:v>4.5601699999999994</c:v>
                </c:pt>
                <c:pt idx="11006" formatCode="General">
                  <c:v>4.5528299999999993</c:v>
                </c:pt>
                <c:pt idx="11007" formatCode="General">
                  <c:v>4.5473299999999997</c:v>
                </c:pt>
                <c:pt idx="11008" formatCode="General">
                  <c:v>4.5407500000000001</c:v>
                </c:pt>
                <c:pt idx="11009" formatCode="General">
                  <c:v>4.5335299999999998</c:v>
                </c:pt>
                <c:pt idx="11010" formatCode="General">
                  <c:v>4.5284199999999988</c:v>
                </c:pt>
                <c:pt idx="11011" formatCode="General">
                  <c:v>4.5209499999999991</c:v>
                </c:pt>
                <c:pt idx="11012" formatCode="General">
                  <c:v>4.50983</c:v>
                </c:pt>
                <c:pt idx="11013" formatCode="General">
                  <c:v>4.5063199999999997</c:v>
                </c:pt>
                <c:pt idx="11014" formatCode="General">
                  <c:v>4.50223</c:v>
                </c:pt>
                <c:pt idx="11015" formatCode="General">
                  <c:v>4.4893300000000007</c:v>
                </c:pt>
                <c:pt idx="11016" formatCode="General">
                  <c:v>4.4845600000000001</c:v>
                </c:pt>
                <c:pt idx="11017" formatCode="General">
                  <c:v>4.4769199999999998</c:v>
                </c:pt>
                <c:pt idx="11018" formatCode="General">
                  <c:v>4.4698500000000001</c:v>
                </c:pt>
                <c:pt idx="11019" formatCode="General">
                  <c:v>4.4646999999999997</c:v>
                </c:pt>
                <c:pt idx="11020" formatCode="General">
                  <c:v>4.4646999999999997</c:v>
                </c:pt>
                <c:pt idx="11021" formatCode="General">
                  <c:v>4.4646999999999997</c:v>
                </c:pt>
                <c:pt idx="11022" formatCode="General">
                  <c:v>4.4646999999999997</c:v>
                </c:pt>
                <c:pt idx="11023" formatCode="General">
                  <c:v>4.4646999999999997</c:v>
                </c:pt>
                <c:pt idx="11024" formatCode="General">
                  <c:v>4.4646999999999997</c:v>
                </c:pt>
                <c:pt idx="11025" formatCode="General">
                  <c:v>4.4646999999999997</c:v>
                </c:pt>
                <c:pt idx="11026" formatCode="General">
                  <c:v>4.4646999999999997</c:v>
                </c:pt>
                <c:pt idx="11027" formatCode="General">
                  <c:v>4.4646999999999997</c:v>
                </c:pt>
                <c:pt idx="11028" formatCode="General">
                  <c:v>4.4646999999999997</c:v>
                </c:pt>
                <c:pt idx="11029" formatCode="General">
                  <c:v>4.4646999999999997</c:v>
                </c:pt>
                <c:pt idx="11030" formatCode="General">
                  <c:v>4.4646999999999997</c:v>
                </c:pt>
                <c:pt idx="11031" formatCode="General">
                  <c:v>4.4646999999999997</c:v>
                </c:pt>
                <c:pt idx="11032" formatCode="General">
                  <c:v>4.4646999999999997</c:v>
                </c:pt>
                <c:pt idx="11033" formatCode="General">
                  <c:v>4.4646999999999997</c:v>
                </c:pt>
                <c:pt idx="11034" formatCode="General">
                  <c:v>4.4646999999999997</c:v>
                </c:pt>
                <c:pt idx="11035" formatCode="General">
                  <c:v>4.4646999999999997</c:v>
                </c:pt>
                <c:pt idx="11036" formatCode="General">
                  <c:v>4.4646999999999997</c:v>
                </c:pt>
                <c:pt idx="11037" formatCode="General">
                  <c:v>4.4646999999999997</c:v>
                </c:pt>
                <c:pt idx="11038" formatCode="General">
                  <c:v>4.4646999999999997</c:v>
                </c:pt>
                <c:pt idx="11039" formatCode="General">
                  <c:v>4.4646999999999997</c:v>
                </c:pt>
                <c:pt idx="11040" formatCode="General">
                  <c:v>4.4646999999999997</c:v>
                </c:pt>
                <c:pt idx="11041" formatCode="General">
                  <c:v>4.4646999999999997</c:v>
                </c:pt>
                <c:pt idx="11042" formatCode="General">
                  <c:v>4.4646999999999997</c:v>
                </c:pt>
                <c:pt idx="11043" formatCode="General">
                  <c:v>4.4646999999999997</c:v>
                </c:pt>
                <c:pt idx="11044" formatCode="General">
                  <c:v>4.4646999999999997</c:v>
                </c:pt>
                <c:pt idx="11045" formatCode="General">
                  <c:v>4.4646999999999997</c:v>
                </c:pt>
                <c:pt idx="11046" formatCode="General">
                  <c:v>4.4646999999999997</c:v>
                </c:pt>
                <c:pt idx="11047" formatCode="General">
                  <c:v>4.4646999999999997</c:v>
                </c:pt>
                <c:pt idx="11048" formatCode="General">
                  <c:v>4.4646999999999997</c:v>
                </c:pt>
                <c:pt idx="11049" formatCode="General">
                  <c:v>4.4646999999999997</c:v>
                </c:pt>
                <c:pt idx="11050" formatCode="General">
                  <c:v>4.4646999999999997</c:v>
                </c:pt>
                <c:pt idx="11051" formatCode="General">
                  <c:v>4.4646999999999997</c:v>
                </c:pt>
                <c:pt idx="11052" formatCode="General">
                  <c:v>4.4646999999999997</c:v>
                </c:pt>
                <c:pt idx="11053" formatCode="General">
                  <c:v>4.4646999999999997</c:v>
                </c:pt>
                <c:pt idx="11054" formatCode="General">
                  <c:v>4.4646999999999997</c:v>
                </c:pt>
                <c:pt idx="11055" formatCode="General">
                  <c:v>4.4646999999999997</c:v>
                </c:pt>
                <c:pt idx="11056" formatCode="General">
                  <c:v>4.4646999999999997</c:v>
                </c:pt>
                <c:pt idx="11057" formatCode="General">
                  <c:v>4.4646999999999997</c:v>
                </c:pt>
                <c:pt idx="11058" formatCode="General">
                  <c:v>4.4646999999999997</c:v>
                </c:pt>
                <c:pt idx="11059" formatCode="General">
                  <c:v>4.4646999999999997</c:v>
                </c:pt>
                <c:pt idx="11060" formatCode="General">
                  <c:v>4.4646999999999997</c:v>
                </c:pt>
                <c:pt idx="11061" formatCode="General">
                  <c:v>4.4646999999999997</c:v>
                </c:pt>
                <c:pt idx="11062" formatCode="General">
                  <c:v>4.4646999999999997</c:v>
                </c:pt>
                <c:pt idx="11063" formatCode="General">
                  <c:v>4.4646999999999997</c:v>
                </c:pt>
                <c:pt idx="11064" formatCode="General">
                  <c:v>4.4646999999999997</c:v>
                </c:pt>
                <c:pt idx="11065" formatCode="General">
                  <c:v>4.4646999999999997</c:v>
                </c:pt>
                <c:pt idx="11066" formatCode="General">
                  <c:v>4.4646999999999997</c:v>
                </c:pt>
                <c:pt idx="11067" formatCode="General">
                  <c:v>4.4646999999999997</c:v>
                </c:pt>
                <c:pt idx="11068" formatCode="General">
                  <c:v>4.4646999999999997</c:v>
                </c:pt>
                <c:pt idx="11069" formatCode="General">
                  <c:v>4.4646999999999997</c:v>
                </c:pt>
                <c:pt idx="11070" formatCode="General">
                  <c:v>4.4646999999999997</c:v>
                </c:pt>
                <c:pt idx="11071" formatCode="General">
                  <c:v>4.4646999999999997</c:v>
                </c:pt>
                <c:pt idx="11072" formatCode="General">
                  <c:v>4.4646999999999997</c:v>
                </c:pt>
                <c:pt idx="11073" formatCode="General">
                  <c:v>4.4646999999999997</c:v>
                </c:pt>
                <c:pt idx="11074" formatCode="General">
                  <c:v>4.4646999999999997</c:v>
                </c:pt>
                <c:pt idx="11075" formatCode="General">
                  <c:v>4.4646999999999997</c:v>
                </c:pt>
                <c:pt idx="11076" formatCode="General">
                  <c:v>4.4646999999999997</c:v>
                </c:pt>
                <c:pt idx="11077" formatCode="General">
                  <c:v>4.4646999999999997</c:v>
                </c:pt>
                <c:pt idx="11078" formatCode="General">
                  <c:v>4.4646999999999997</c:v>
                </c:pt>
                <c:pt idx="11079" formatCode="General">
                  <c:v>4.4646999999999997</c:v>
                </c:pt>
                <c:pt idx="11080" formatCode="General">
                  <c:v>4.4646999999999997</c:v>
                </c:pt>
                <c:pt idx="11081" formatCode="General">
                  <c:v>4.4646999999999997</c:v>
                </c:pt>
                <c:pt idx="11082" formatCode="General">
                  <c:v>4.4646999999999997</c:v>
                </c:pt>
                <c:pt idx="11083" formatCode="General">
                  <c:v>4.4646999999999997</c:v>
                </c:pt>
                <c:pt idx="11084" formatCode="General">
                  <c:v>4.4646999999999997</c:v>
                </c:pt>
                <c:pt idx="11085" formatCode="General">
                  <c:v>4.4646999999999997</c:v>
                </c:pt>
                <c:pt idx="11086" formatCode="General">
                  <c:v>4.4646999999999997</c:v>
                </c:pt>
                <c:pt idx="11087" formatCode="General">
                  <c:v>4.4646999999999997</c:v>
                </c:pt>
                <c:pt idx="11088" formatCode="General">
                  <c:v>4.4646999999999997</c:v>
                </c:pt>
                <c:pt idx="11089" formatCode="General">
                  <c:v>4.4646999999999997</c:v>
                </c:pt>
                <c:pt idx="11090" formatCode="General">
                  <c:v>4.4646999999999997</c:v>
                </c:pt>
                <c:pt idx="11091" formatCode="General">
                  <c:v>4.4646999999999997</c:v>
                </c:pt>
                <c:pt idx="11092" formatCode="General">
                  <c:v>4.4646999999999997</c:v>
                </c:pt>
                <c:pt idx="11093" formatCode="General">
                  <c:v>4.4646999999999997</c:v>
                </c:pt>
                <c:pt idx="11094" formatCode="General">
                  <c:v>4.4646999999999997</c:v>
                </c:pt>
                <c:pt idx="11095" formatCode="General">
                  <c:v>4.4646999999999997</c:v>
                </c:pt>
                <c:pt idx="11096" formatCode="General">
                  <c:v>4.4646999999999997</c:v>
                </c:pt>
                <c:pt idx="11097" formatCode="General">
                  <c:v>4.4646999999999997</c:v>
                </c:pt>
                <c:pt idx="11098" formatCode="General">
                  <c:v>4.4646999999999997</c:v>
                </c:pt>
                <c:pt idx="11099" formatCode="General">
                  <c:v>4.4646999999999997</c:v>
                </c:pt>
                <c:pt idx="11100" formatCode="General">
                  <c:v>4.4646999999999997</c:v>
                </c:pt>
                <c:pt idx="11101" formatCode="General">
                  <c:v>4.4646999999999997</c:v>
                </c:pt>
                <c:pt idx="11102" formatCode="General">
                  <c:v>4.4646999999999997</c:v>
                </c:pt>
                <c:pt idx="11103" formatCode="General">
                  <c:v>4.4646999999999997</c:v>
                </c:pt>
                <c:pt idx="11104" formatCode="General">
                  <c:v>4.4646999999999997</c:v>
                </c:pt>
                <c:pt idx="11105" formatCode="General">
                  <c:v>4.4646999999999997</c:v>
                </c:pt>
                <c:pt idx="11106" formatCode="General">
                  <c:v>4.4646999999999997</c:v>
                </c:pt>
                <c:pt idx="11107" formatCode="General">
                  <c:v>4.4646999999999997</c:v>
                </c:pt>
                <c:pt idx="11108" formatCode="General">
                  <c:v>4.4646999999999997</c:v>
                </c:pt>
                <c:pt idx="11109" formatCode="General">
                  <c:v>4.4646999999999997</c:v>
                </c:pt>
                <c:pt idx="11110" formatCode="General">
                  <c:v>4.4646999999999997</c:v>
                </c:pt>
                <c:pt idx="11111" formatCode="General">
                  <c:v>4.4646999999999997</c:v>
                </c:pt>
                <c:pt idx="11112" formatCode="General">
                  <c:v>4.4646999999999997</c:v>
                </c:pt>
                <c:pt idx="11113" formatCode="General">
                  <c:v>4.4646999999999997</c:v>
                </c:pt>
                <c:pt idx="11114" formatCode="General">
                  <c:v>4.4646999999999997</c:v>
                </c:pt>
                <c:pt idx="11115" formatCode="General">
                  <c:v>4.4646999999999997</c:v>
                </c:pt>
                <c:pt idx="11116" formatCode="General">
                  <c:v>4.4646999999999997</c:v>
                </c:pt>
                <c:pt idx="11117" formatCode="General">
                  <c:v>4.4646999999999997</c:v>
                </c:pt>
                <c:pt idx="11118" formatCode="General">
                  <c:v>4.4646999999999997</c:v>
                </c:pt>
                <c:pt idx="11119" formatCode="General">
                  <c:v>4.4646999999999997</c:v>
                </c:pt>
                <c:pt idx="11120" formatCode="General">
                  <c:v>4.4646999999999997</c:v>
                </c:pt>
                <c:pt idx="11121" formatCode="General">
                  <c:v>4.4646999999999997</c:v>
                </c:pt>
                <c:pt idx="11122" formatCode="General">
                  <c:v>4.4646999999999997</c:v>
                </c:pt>
                <c:pt idx="11123" formatCode="General">
                  <c:v>4.4646999999999997</c:v>
                </c:pt>
                <c:pt idx="11124" formatCode="General">
                  <c:v>4.4646999999999997</c:v>
                </c:pt>
                <c:pt idx="11125" formatCode="General">
                  <c:v>4.4646999999999997</c:v>
                </c:pt>
                <c:pt idx="11126" formatCode="General">
                  <c:v>4.4646999999999997</c:v>
                </c:pt>
                <c:pt idx="11127" formatCode="General">
                  <c:v>4.4646999999999997</c:v>
                </c:pt>
                <c:pt idx="11128" formatCode="General">
                  <c:v>4.4646999999999997</c:v>
                </c:pt>
                <c:pt idx="11129" formatCode="General">
                  <c:v>4.4646999999999997</c:v>
                </c:pt>
                <c:pt idx="11130" formatCode="General">
                  <c:v>4.4646999999999997</c:v>
                </c:pt>
                <c:pt idx="11131" formatCode="General">
                  <c:v>4.4646999999999997</c:v>
                </c:pt>
                <c:pt idx="11132" formatCode="General">
                  <c:v>4.4646999999999997</c:v>
                </c:pt>
                <c:pt idx="11133" formatCode="General">
                  <c:v>4.4646999999999997</c:v>
                </c:pt>
                <c:pt idx="11134" formatCode="General">
                  <c:v>4.4646999999999997</c:v>
                </c:pt>
                <c:pt idx="11135" formatCode="General">
                  <c:v>4.4646999999999997</c:v>
                </c:pt>
                <c:pt idx="11136" formatCode="General">
                  <c:v>4.4646999999999997</c:v>
                </c:pt>
                <c:pt idx="11137" formatCode="General">
                  <c:v>4.4646999999999997</c:v>
                </c:pt>
                <c:pt idx="11138" formatCode="General">
                  <c:v>4.4646999999999997</c:v>
                </c:pt>
                <c:pt idx="11139" formatCode="General">
                  <c:v>4.4646999999999997</c:v>
                </c:pt>
                <c:pt idx="11140" formatCode="General">
                  <c:v>4.4646999999999997</c:v>
                </c:pt>
                <c:pt idx="11141" formatCode="General">
                  <c:v>4.4646999999999997</c:v>
                </c:pt>
                <c:pt idx="11142" formatCode="General">
                  <c:v>4.4646999999999997</c:v>
                </c:pt>
                <c:pt idx="11143" formatCode="General">
                  <c:v>4.4646999999999997</c:v>
                </c:pt>
                <c:pt idx="11144" formatCode="General">
                  <c:v>4.4646999999999997</c:v>
                </c:pt>
                <c:pt idx="11145" formatCode="General">
                  <c:v>4.4646999999999997</c:v>
                </c:pt>
                <c:pt idx="11146" formatCode="General">
                  <c:v>4.4646999999999997</c:v>
                </c:pt>
                <c:pt idx="11147" formatCode="General">
                  <c:v>4.4646999999999997</c:v>
                </c:pt>
                <c:pt idx="11148" formatCode="General">
                  <c:v>4.4646999999999997</c:v>
                </c:pt>
                <c:pt idx="11149" formatCode="General">
                  <c:v>4.4646999999999997</c:v>
                </c:pt>
                <c:pt idx="11150" formatCode="General">
                  <c:v>4.4646999999999997</c:v>
                </c:pt>
                <c:pt idx="11151" formatCode="General">
                  <c:v>4.4646999999999997</c:v>
                </c:pt>
                <c:pt idx="11152" formatCode="General">
                  <c:v>4.4646999999999997</c:v>
                </c:pt>
                <c:pt idx="11153" formatCode="General">
                  <c:v>4.4646999999999997</c:v>
                </c:pt>
                <c:pt idx="11154" formatCode="General">
                  <c:v>4.4646999999999997</c:v>
                </c:pt>
                <c:pt idx="11155" formatCode="General">
                  <c:v>4.4646999999999997</c:v>
                </c:pt>
                <c:pt idx="11156" formatCode="General">
                  <c:v>4.4646999999999997</c:v>
                </c:pt>
                <c:pt idx="11157" formatCode="General">
                  <c:v>4.4646999999999997</c:v>
                </c:pt>
                <c:pt idx="11158" formatCode="General">
                  <c:v>4.4646999999999997</c:v>
                </c:pt>
                <c:pt idx="11159" formatCode="General">
                  <c:v>4.4646999999999997</c:v>
                </c:pt>
                <c:pt idx="11160" formatCode="General">
                  <c:v>4.4646999999999997</c:v>
                </c:pt>
                <c:pt idx="11161" formatCode="General">
                  <c:v>4.4646999999999997</c:v>
                </c:pt>
                <c:pt idx="11162" formatCode="General">
                  <c:v>4.4646999999999997</c:v>
                </c:pt>
                <c:pt idx="11163" formatCode="General">
                  <c:v>4.4646999999999997</c:v>
                </c:pt>
                <c:pt idx="11164" formatCode="General">
                  <c:v>4.4646999999999997</c:v>
                </c:pt>
                <c:pt idx="11165" formatCode="General">
                  <c:v>4.4646999999999997</c:v>
                </c:pt>
                <c:pt idx="11166" formatCode="General">
                  <c:v>4.4646999999999997</c:v>
                </c:pt>
                <c:pt idx="11167" formatCode="General">
                  <c:v>4.4646999999999997</c:v>
                </c:pt>
                <c:pt idx="11168" formatCode="General">
                  <c:v>4.4646999999999997</c:v>
                </c:pt>
                <c:pt idx="11169" formatCode="General">
                  <c:v>4.4646999999999997</c:v>
                </c:pt>
                <c:pt idx="11170" formatCode="General">
                  <c:v>4.4646999999999997</c:v>
                </c:pt>
                <c:pt idx="11171" formatCode="General">
                  <c:v>4.4646999999999997</c:v>
                </c:pt>
                <c:pt idx="11172" formatCode="General">
                  <c:v>4.4646999999999997</c:v>
                </c:pt>
                <c:pt idx="11173" formatCode="General">
                  <c:v>4.4646999999999997</c:v>
                </c:pt>
                <c:pt idx="11174" formatCode="General">
                  <c:v>4.4646999999999997</c:v>
                </c:pt>
                <c:pt idx="11175" formatCode="General">
                  <c:v>4.4646999999999997</c:v>
                </c:pt>
                <c:pt idx="11176" formatCode="General">
                  <c:v>4.4646999999999997</c:v>
                </c:pt>
                <c:pt idx="11177" formatCode="General">
                  <c:v>4.4646999999999997</c:v>
                </c:pt>
                <c:pt idx="11178" formatCode="General">
                  <c:v>4.4646999999999997</c:v>
                </c:pt>
                <c:pt idx="11179" formatCode="General">
                  <c:v>4.4646999999999997</c:v>
                </c:pt>
                <c:pt idx="11180" formatCode="General">
                  <c:v>4.4646999999999997</c:v>
                </c:pt>
                <c:pt idx="11181" formatCode="General">
                  <c:v>4.4646999999999997</c:v>
                </c:pt>
                <c:pt idx="11182" formatCode="General">
                  <c:v>4.4646999999999997</c:v>
                </c:pt>
                <c:pt idx="11183" formatCode="General">
                  <c:v>4.4646999999999997</c:v>
                </c:pt>
                <c:pt idx="11184" formatCode="General">
                  <c:v>4.4646999999999997</c:v>
                </c:pt>
                <c:pt idx="11185" formatCode="General">
                  <c:v>4.4646999999999997</c:v>
                </c:pt>
                <c:pt idx="11186" formatCode="General">
                  <c:v>4.4646999999999997</c:v>
                </c:pt>
                <c:pt idx="11187" formatCode="General">
                  <c:v>4.4646999999999997</c:v>
                </c:pt>
                <c:pt idx="11188" formatCode="General">
                  <c:v>4.4646999999999997</c:v>
                </c:pt>
                <c:pt idx="11189" formatCode="General">
                  <c:v>4.4646999999999997</c:v>
                </c:pt>
                <c:pt idx="11190" formatCode="General">
                  <c:v>4.4646999999999997</c:v>
                </c:pt>
                <c:pt idx="11191" formatCode="General">
                  <c:v>4.4646999999999997</c:v>
                </c:pt>
                <c:pt idx="11192" formatCode="General">
                  <c:v>4.4646999999999997</c:v>
                </c:pt>
                <c:pt idx="11193" formatCode="General">
                  <c:v>4.4646999999999997</c:v>
                </c:pt>
                <c:pt idx="11194" formatCode="General">
                  <c:v>4.4646999999999997</c:v>
                </c:pt>
                <c:pt idx="11195" formatCode="General">
                  <c:v>4.4646999999999997</c:v>
                </c:pt>
                <c:pt idx="11196" formatCode="General">
                  <c:v>4.4646999999999997</c:v>
                </c:pt>
                <c:pt idx="11197" formatCode="General">
                  <c:v>4.4646999999999997</c:v>
                </c:pt>
                <c:pt idx="11198" formatCode="General">
                  <c:v>4.4646999999999997</c:v>
                </c:pt>
                <c:pt idx="11199" formatCode="General">
                  <c:v>4.4646999999999997</c:v>
                </c:pt>
                <c:pt idx="11200" formatCode="General">
                  <c:v>4.4646999999999997</c:v>
                </c:pt>
                <c:pt idx="11201" formatCode="General">
                  <c:v>4.4646999999999997</c:v>
                </c:pt>
                <c:pt idx="11202" formatCode="General">
                  <c:v>4.4646999999999997</c:v>
                </c:pt>
                <c:pt idx="11203" formatCode="General">
                  <c:v>4.4646999999999997</c:v>
                </c:pt>
                <c:pt idx="11204" formatCode="General">
                  <c:v>4.4646999999999997</c:v>
                </c:pt>
                <c:pt idx="11205" formatCode="General">
                  <c:v>4.4646999999999997</c:v>
                </c:pt>
                <c:pt idx="11206" formatCode="General">
                  <c:v>4.4646999999999997</c:v>
                </c:pt>
                <c:pt idx="11207" formatCode="General">
                  <c:v>4.4646999999999997</c:v>
                </c:pt>
                <c:pt idx="11208" formatCode="General">
                  <c:v>4.4646999999999997</c:v>
                </c:pt>
                <c:pt idx="11209" formatCode="General">
                  <c:v>4.4646999999999997</c:v>
                </c:pt>
                <c:pt idx="11210" formatCode="General">
                  <c:v>4.4646999999999997</c:v>
                </c:pt>
                <c:pt idx="11211" formatCode="General">
                  <c:v>4.4646999999999997</c:v>
                </c:pt>
                <c:pt idx="11212" formatCode="General">
                  <c:v>4.4646799999999995</c:v>
                </c:pt>
                <c:pt idx="11213" formatCode="General">
                  <c:v>4.4612800000000004</c:v>
                </c:pt>
                <c:pt idx="11214" formatCode="General">
                  <c:v>4.4561200000000003</c:v>
                </c:pt>
                <c:pt idx="11215" formatCode="General">
                  <c:v>4.4507099999999999</c:v>
                </c:pt>
                <c:pt idx="11216" formatCode="General">
                  <c:v>4.4439900000000003</c:v>
                </c:pt>
                <c:pt idx="11217" formatCode="General">
                  <c:v>4.4403800000000002</c:v>
                </c:pt>
                <c:pt idx="11218" formatCode="General">
                  <c:v>4.4319700000000006</c:v>
                </c:pt>
                <c:pt idx="11219" formatCode="General">
                  <c:v>4.4266100000000002</c:v>
                </c:pt>
                <c:pt idx="11220" formatCode="General">
                  <c:v>4.422159999999999</c:v>
                </c:pt>
                <c:pt idx="11221" formatCode="General">
                  <c:v>4.4167199999999998</c:v>
                </c:pt>
                <c:pt idx="11222" formatCode="General">
                  <c:v>4.4115900000000003</c:v>
                </c:pt>
                <c:pt idx="11223" formatCode="General">
                  <c:v>4.4062300000000008</c:v>
                </c:pt>
                <c:pt idx="11224" formatCode="General">
                  <c:v>4.4031000000000002</c:v>
                </c:pt>
                <c:pt idx="11225" formatCode="General">
                  <c:v>4.3996000000000004</c:v>
                </c:pt>
                <c:pt idx="11226" formatCode="General">
                  <c:v>4.3953499999999996</c:v>
                </c:pt>
                <c:pt idx="11227" formatCode="General">
                  <c:v>4.3897000000000004</c:v>
                </c:pt>
                <c:pt idx="11228" formatCode="General">
                  <c:v>4.3864599999999996</c:v>
                </c:pt>
                <c:pt idx="11229" formatCode="General">
                  <c:v>4.3799700000000001</c:v>
                </c:pt>
                <c:pt idx="11230" formatCode="General">
                  <c:v>4.3753399999999996</c:v>
                </c:pt>
                <c:pt idx="11231" formatCode="General">
                  <c:v>4.3711099999999998</c:v>
                </c:pt>
                <c:pt idx="11232" formatCode="General">
                  <c:v>4.364749999999999</c:v>
                </c:pt>
                <c:pt idx="11233" formatCode="General">
                  <c:v>4.3600699999999994</c:v>
                </c:pt>
                <c:pt idx="11234" formatCode="General">
                  <c:v>4.3563799999999997</c:v>
                </c:pt>
                <c:pt idx="11235" formatCode="General">
                  <c:v>4.3502599999999996</c:v>
                </c:pt>
                <c:pt idx="11236" formatCode="General">
                  <c:v>4.3458799999999993</c:v>
                </c:pt>
                <c:pt idx="11237" formatCode="General">
                  <c:v>4.3410500000000001</c:v>
                </c:pt>
                <c:pt idx="11238" formatCode="General">
                  <c:v>4.3365799999999997</c:v>
                </c:pt>
                <c:pt idx="11239" formatCode="General">
                  <c:v>4.33188</c:v>
                </c:pt>
                <c:pt idx="11240" formatCode="General">
                  <c:v>4.3268899999999988</c:v>
                </c:pt>
                <c:pt idx="11241" formatCode="General">
                  <c:v>4.3240599999999993</c:v>
                </c:pt>
                <c:pt idx="11242" formatCode="General">
                  <c:v>4.3190600000000003</c:v>
                </c:pt>
                <c:pt idx="11243" formatCode="General">
                  <c:v>4.3131199999999987</c:v>
                </c:pt>
                <c:pt idx="11244" formatCode="General">
                  <c:v>4.3091200000000001</c:v>
                </c:pt>
                <c:pt idx="11245" formatCode="General">
                  <c:v>4.304829999999999</c:v>
                </c:pt>
                <c:pt idx="11246" formatCode="General">
                  <c:v>4.2960500000000001</c:v>
                </c:pt>
                <c:pt idx="11247" formatCode="General">
                  <c:v>4.29054</c:v>
                </c:pt>
                <c:pt idx="11248" formatCode="General">
                  <c:v>4.2894399999999999</c:v>
                </c:pt>
                <c:pt idx="11249" formatCode="General">
                  <c:v>4.2854200000000002</c:v>
                </c:pt>
                <c:pt idx="11250" formatCode="General">
                  <c:v>4.2812200000000011</c:v>
                </c:pt>
                <c:pt idx="11251" formatCode="General">
                  <c:v>4.2737800000000004</c:v>
                </c:pt>
                <c:pt idx="11252" formatCode="General">
                  <c:v>4.2707500000000005</c:v>
                </c:pt>
                <c:pt idx="11253" formatCode="General">
                  <c:v>4.2616199999999997</c:v>
                </c:pt>
                <c:pt idx="11254" formatCode="General">
                  <c:v>4.2547600000000001</c:v>
                </c:pt>
                <c:pt idx="11255" formatCode="General">
                  <c:v>4.2490600000000009</c:v>
                </c:pt>
                <c:pt idx="11256" formatCode="General">
                  <c:v>4.2442200000000003</c:v>
                </c:pt>
                <c:pt idx="11257" formatCode="General">
                  <c:v>4.23813</c:v>
                </c:pt>
                <c:pt idx="11258" formatCode="General">
                  <c:v>4.2355700000000001</c:v>
                </c:pt>
                <c:pt idx="11259" formatCode="General">
                  <c:v>4.2288199999999989</c:v>
                </c:pt>
                <c:pt idx="11260" formatCode="General">
                  <c:v>4.2241399999999993</c:v>
                </c:pt>
                <c:pt idx="11261" formatCode="General">
                  <c:v>4.2190399999999997</c:v>
                </c:pt>
                <c:pt idx="11262" formatCode="General">
                  <c:v>4.2080799999999998</c:v>
                </c:pt>
                <c:pt idx="11263" formatCode="General">
                  <c:v>4.2031900000000002</c:v>
                </c:pt>
                <c:pt idx="11264" formatCode="General">
                  <c:v>4.19625</c:v>
                </c:pt>
                <c:pt idx="11265" formatCode="General">
                  <c:v>4.1884799999999993</c:v>
                </c:pt>
                <c:pt idx="11266" formatCode="General">
                  <c:v>4.182809999999999</c:v>
                </c:pt>
                <c:pt idx="11267" formatCode="General">
                  <c:v>4.1734</c:v>
                </c:pt>
                <c:pt idx="11268" formatCode="General">
                  <c:v>4.1677099999999987</c:v>
                </c:pt>
                <c:pt idx="11269" formatCode="General">
                  <c:v>4.159559999999999</c:v>
                </c:pt>
                <c:pt idx="11270" formatCode="General">
                  <c:v>4.153789999999999</c:v>
                </c:pt>
                <c:pt idx="11271" formatCode="General">
                  <c:v>4.1479299999999988</c:v>
                </c:pt>
                <c:pt idx="11272" formatCode="General">
                  <c:v>4.1424499999999993</c:v>
                </c:pt>
                <c:pt idx="11273" formatCode="General">
                  <c:v>4.1352799999999998</c:v>
                </c:pt>
                <c:pt idx="11274" formatCode="General">
                  <c:v>4.1313199999999997</c:v>
                </c:pt>
                <c:pt idx="11275" formatCode="General">
                  <c:v>4.1259699999999988</c:v>
                </c:pt>
                <c:pt idx="11276" formatCode="General">
                  <c:v>4.1199099999999991</c:v>
                </c:pt>
                <c:pt idx="11277" formatCode="General">
                  <c:v>4.1129799999999985</c:v>
                </c:pt>
                <c:pt idx="11278" formatCode="General">
                  <c:v>4.1092599999999999</c:v>
                </c:pt>
                <c:pt idx="11279" formatCode="General">
                  <c:v>4.1056499999999998</c:v>
                </c:pt>
                <c:pt idx="11280" formatCode="General">
                  <c:v>4.0992899999999999</c:v>
                </c:pt>
                <c:pt idx="11281" formatCode="General">
                  <c:v>4.0934099999999995</c:v>
                </c:pt>
                <c:pt idx="11282" formatCode="General">
                  <c:v>4.0873699999999999</c:v>
                </c:pt>
                <c:pt idx="11283" formatCode="General">
                  <c:v>4.084579999999999</c:v>
                </c:pt>
                <c:pt idx="11284" formatCode="General">
                  <c:v>4.0799099999999999</c:v>
                </c:pt>
                <c:pt idx="11285" formatCode="General">
                  <c:v>4.0764199999999997</c:v>
                </c:pt>
                <c:pt idx="11286" formatCode="General">
                  <c:v>4.07219</c:v>
                </c:pt>
                <c:pt idx="11287" formatCode="General">
                  <c:v>4.0648799999999987</c:v>
                </c:pt>
                <c:pt idx="11288" formatCode="General">
                  <c:v>4.0606200000000001</c:v>
                </c:pt>
                <c:pt idx="11289" formatCode="General">
                  <c:v>4.0542799999999994</c:v>
                </c:pt>
                <c:pt idx="11290" formatCode="General">
                  <c:v>4.0495799999999997</c:v>
                </c:pt>
                <c:pt idx="11291" formatCode="General">
                  <c:v>4.042889999999999</c:v>
                </c:pt>
                <c:pt idx="11292" formatCode="General">
                  <c:v>4.0403399999999996</c:v>
                </c:pt>
                <c:pt idx="11293" formatCode="General">
                  <c:v>4.0362100000000005</c:v>
                </c:pt>
                <c:pt idx="11294" formatCode="General">
                  <c:v>4.0266299999999999</c:v>
                </c:pt>
                <c:pt idx="11295" formatCode="General">
                  <c:v>4.0219199999999988</c:v>
                </c:pt>
                <c:pt idx="11296" formatCode="General">
                  <c:v>4.0176299999999996</c:v>
                </c:pt>
                <c:pt idx="11297" formatCode="General">
                  <c:v>4.0125199999999994</c:v>
                </c:pt>
                <c:pt idx="11298" formatCode="General">
                  <c:v>3.9868099999999997</c:v>
                </c:pt>
                <c:pt idx="11299" formatCode="General">
                  <c:v>3.9836499999999995</c:v>
                </c:pt>
                <c:pt idx="11300" formatCode="General">
                  <c:v>3.9760699999999995</c:v>
                </c:pt>
                <c:pt idx="11301" formatCode="General">
                  <c:v>3.9673400000000001</c:v>
                </c:pt>
                <c:pt idx="11302" formatCode="General">
                  <c:v>3.9496199999999995</c:v>
                </c:pt>
                <c:pt idx="11303" formatCode="General">
                  <c:v>3.9431500000000002</c:v>
                </c:pt>
                <c:pt idx="11304" formatCode="General">
                  <c:v>3.9360299999999997</c:v>
                </c:pt>
                <c:pt idx="11305" formatCode="General">
                  <c:v>3.931049999999999</c:v>
                </c:pt>
                <c:pt idx="11306" formatCode="General">
                  <c:v>3.9258399999999996</c:v>
                </c:pt>
                <c:pt idx="11307" formatCode="General">
                  <c:v>3.9201899999999998</c:v>
                </c:pt>
                <c:pt idx="11308" formatCode="General">
                  <c:v>3.9128999999999996</c:v>
                </c:pt>
                <c:pt idx="11309" formatCode="General">
                  <c:v>3.90828</c:v>
                </c:pt>
                <c:pt idx="11310" formatCode="General">
                  <c:v>3.9017999999999997</c:v>
                </c:pt>
                <c:pt idx="11311" formatCode="General">
                  <c:v>3.8958799999999996</c:v>
                </c:pt>
                <c:pt idx="11312" formatCode="General">
                  <c:v>3.8910699999999996</c:v>
                </c:pt>
                <c:pt idx="11313" formatCode="General">
                  <c:v>3.8855200000000001</c:v>
                </c:pt>
                <c:pt idx="11314" formatCode="General">
                  <c:v>3.8792699999999996</c:v>
                </c:pt>
                <c:pt idx="11315" formatCode="General">
                  <c:v>3.8713499999999996</c:v>
                </c:pt>
                <c:pt idx="11316" formatCode="General">
                  <c:v>3.8675999999999999</c:v>
                </c:pt>
                <c:pt idx="11317" formatCode="General">
                  <c:v>3.86538</c:v>
                </c:pt>
                <c:pt idx="11318" formatCode="General">
                  <c:v>3.8581699999999994</c:v>
                </c:pt>
                <c:pt idx="11319" formatCode="General">
                  <c:v>3.8538299999999994</c:v>
                </c:pt>
                <c:pt idx="11320" formatCode="General">
                  <c:v>3.8494399999999995</c:v>
                </c:pt>
                <c:pt idx="11321" formatCode="General">
                  <c:v>3.8443200000000002</c:v>
                </c:pt>
                <c:pt idx="11322" formatCode="General">
                  <c:v>3.8394699999999991</c:v>
                </c:pt>
                <c:pt idx="11323" formatCode="General">
                  <c:v>3.8354099999999995</c:v>
                </c:pt>
                <c:pt idx="11324" formatCode="General">
                  <c:v>3.8300499999999995</c:v>
                </c:pt>
                <c:pt idx="11325" formatCode="General">
                  <c:v>3.8198299999999996</c:v>
                </c:pt>
                <c:pt idx="11326" formatCode="General">
                  <c:v>3.8117599999999996</c:v>
                </c:pt>
                <c:pt idx="11327" formatCode="General">
                  <c:v>3.8028099999999996</c:v>
                </c:pt>
                <c:pt idx="11328" formatCode="General">
                  <c:v>3.7945300000000004</c:v>
                </c:pt>
                <c:pt idx="11329" formatCode="General">
                  <c:v>3.7921999999999998</c:v>
                </c:pt>
                <c:pt idx="11330" formatCode="General">
                  <c:v>3.7884699999999998</c:v>
                </c:pt>
                <c:pt idx="11331" formatCode="General">
                  <c:v>3.7845900000000006</c:v>
                </c:pt>
                <c:pt idx="11332" formatCode="General">
                  <c:v>3.7786200000000001</c:v>
                </c:pt>
                <c:pt idx="11333" formatCode="General">
                  <c:v>3.77325</c:v>
                </c:pt>
                <c:pt idx="11334" formatCode="General">
                  <c:v>3.7688100000000002</c:v>
                </c:pt>
                <c:pt idx="11335" formatCode="General">
                  <c:v>3.7635600000000005</c:v>
                </c:pt>
                <c:pt idx="11336" formatCode="General">
                  <c:v>3.7594099999999995</c:v>
                </c:pt>
                <c:pt idx="11337" formatCode="General">
                  <c:v>3.7565999999999997</c:v>
                </c:pt>
                <c:pt idx="11338" formatCode="General">
                  <c:v>3.7525499999999994</c:v>
                </c:pt>
                <c:pt idx="11339" formatCode="General">
                  <c:v>3.7484600000000001</c:v>
                </c:pt>
                <c:pt idx="11340" formatCode="General">
                  <c:v>3.7435800000000006</c:v>
                </c:pt>
                <c:pt idx="11341" formatCode="General">
                  <c:v>3.7366099999999998</c:v>
                </c:pt>
                <c:pt idx="11342" formatCode="General">
                  <c:v>3.7320799999999994</c:v>
                </c:pt>
                <c:pt idx="11343" formatCode="General">
                  <c:v>3.7254999999999998</c:v>
                </c:pt>
                <c:pt idx="11344" formatCode="General">
                  <c:v>3.6671800000000006</c:v>
                </c:pt>
                <c:pt idx="11345" formatCode="General">
                  <c:v>3.6629299999999998</c:v>
                </c:pt>
                <c:pt idx="11346" formatCode="General">
                  <c:v>3.65978</c:v>
                </c:pt>
                <c:pt idx="11347" formatCode="General">
                  <c:v>3.65273</c:v>
                </c:pt>
                <c:pt idx="11348" formatCode="General">
                  <c:v>3.6484800000000002</c:v>
                </c:pt>
                <c:pt idx="11349" formatCode="General">
                  <c:v>3.6450999999999998</c:v>
                </c:pt>
                <c:pt idx="11350" formatCode="General">
                  <c:v>3.64134</c:v>
                </c:pt>
                <c:pt idx="11351" formatCode="General">
                  <c:v>3.6378200000000001</c:v>
                </c:pt>
                <c:pt idx="11352" formatCode="General">
                  <c:v>3.6339100000000002</c:v>
                </c:pt>
                <c:pt idx="11353" formatCode="General">
                  <c:v>3.6311999999999998</c:v>
                </c:pt>
                <c:pt idx="11354" formatCode="General">
                  <c:v>3.6231700000000004</c:v>
                </c:pt>
                <c:pt idx="11355" formatCode="General">
                  <c:v>3.5744099999999994</c:v>
                </c:pt>
                <c:pt idx="11356" formatCode="General">
                  <c:v>3.5688599999999995</c:v>
                </c:pt>
                <c:pt idx="11357" formatCode="General">
                  <c:v>3.5653700000000002</c:v>
                </c:pt>
                <c:pt idx="11358" formatCode="General">
                  <c:v>3.5598899999999998</c:v>
                </c:pt>
                <c:pt idx="11359" formatCode="General">
                  <c:v>3.5562899999999997</c:v>
                </c:pt>
                <c:pt idx="11360" formatCode="General">
                  <c:v>3.4972399999999997</c:v>
                </c:pt>
                <c:pt idx="11361" formatCode="General">
                  <c:v>3.4926399999999993</c:v>
                </c:pt>
                <c:pt idx="11362" formatCode="General">
                  <c:v>3.4874399999999999</c:v>
                </c:pt>
                <c:pt idx="11363" formatCode="General">
                  <c:v>3.48115</c:v>
                </c:pt>
                <c:pt idx="11364" formatCode="General">
                  <c:v>3.4770300000000001</c:v>
                </c:pt>
                <c:pt idx="11365" formatCode="General">
                  <c:v>3.4718899999999997</c:v>
                </c:pt>
                <c:pt idx="11366" formatCode="General">
                  <c:v>3.4664099999999998</c:v>
                </c:pt>
                <c:pt idx="11367" formatCode="General">
                  <c:v>3.4627699999999995</c:v>
                </c:pt>
                <c:pt idx="11368" formatCode="General">
                  <c:v>3.4367099999999997</c:v>
                </c:pt>
                <c:pt idx="11369" formatCode="General">
                  <c:v>3.4274300000000002</c:v>
                </c:pt>
                <c:pt idx="11370" formatCode="General">
                  <c:v>3.4198799999999996</c:v>
                </c:pt>
                <c:pt idx="11371" formatCode="General">
                  <c:v>3.4141300000000001</c:v>
                </c:pt>
                <c:pt idx="11372" formatCode="General">
                  <c:v>3.4098599999999997</c:v>
                </c:pt>
                <c:pt idx="11373" formatCode="General">
                  <c:v>3.4067799999999995</c:v>
                </c:pt>
                <c:pt idx="11374" formatCode="General">
                  <c:v>3.4022599999999996</c:v>
                </c:pt>
                <c:pt idx="11375" formatCode="General">
                  <c:v>3.3971999999999998</c:v>
                </c:pt>
                <c:pt idx="11376" formatCode="General">
                  <c:v>3.3924899999999996</c:v>
                </c:pt>
                <c:pt idx="11377" formatCode="General">
                  <c:v>3.38767</c:v>
                </c:pt>
                <c:pt idx="11378" formatCode="General">
                  <c:v>3.38375</c:v>
                </c:pt>
                <c:pt idx="11379" formatCode="General">
                  <c:v>3.3793399999999996</c:v>
                </c:pt>
                <c:pt idx="11380" formatCode="General">
                  <c:v>3.371249999999999</c:v>
                </c:pt>
                <c:pt idx="11381" formatCode="General">
                  <c:v>3.3648399999999996</c:v>
                </c:pt>
                <c:pt idx="11382" formatCode="General">
                  <c:v>3.3588899999999997</c:v>
                </c:pt>
                <c:pt idx="11383" formatCode="General">
                  <c:v>3.3553699999999997</c:v>
                </c:pt>
                <c:pt idx="11384" formatCode="General">
                  <c:v>3.3500799999999997</c:v>
                </c:pt>
                <c:pt idx="11385" formatCode="General">
                  <c:v>3.3447200000000001</c:v>
                </c:pt>
                <c:pt idx="11386" formatCode="General">
                  <c:v>3.3403299999999998</c:v>
                </c:pt>
                <c:pt idx="11387" formatCode="General">
                  <c:v>3.3338299999999994</c:v>
                </c:pt>
                <c:pt idx="11388" formatCode="General">
                  <c:v>3.3307199999999995</c:v>
                </c:pt>
                <c:pt idx="11389" formatCode="General">
                  <c:v>3.3258199999999998</c:v>
                </c:pt>
                <c:pt idx="11390" formatCode="General">
                  <c:v>3.3185099999999994</c:v>
                </c:pt>
                <c:pt idx="11391" formatCode="General">
                  <c:v>3.2705899999999999</c:v>
                </c:pt>
                <c:pt idx="11392" formatCode="General">
                  <c:v>3.2655500000000002</c:v>
                </c:pt>
                <c:pt idx="11393" formatCode="General">
                  <c:v>3.2621899999999999</c:v>
                </c:pt>
                <c:pt idx="11394" formatCode="General">
                  <c:v>3.25786</c:v>
                </c:pt>
                <c:pt idx="11395" formatCode="General">
                  <c:v>3.2427999999999999</c:v>
                </c:pt>
                <c:pt idx="11396" formatCode="General">
                  <c:v>3.2383600000000001</c:v>
                </c:pt>
                <c:pt idx="11397" formatCode="General">
                  <c:v>3.2343999999999999</c:v>
                </c:pt>
                <c:pt idx="11398" formatCode="General">
                  <c:v>3.2317100000000001</c:v>
                </c:pt>
                <c:pt idx="11399" formatCode="General">
                  <c:v>3.2278099999999998</c:v>
                </c:pt>
                <c:pt idx="11400" formatCode="General">
                  <c:v>3.2223999999999999</c:v>
                </c:pt>
                <c:pt idx="11401" formatCode="General">
                  <c:v>3.2178599999999995</c:v>
                </c:pt>
                <c:pt idx="11402" formatCode="General">
                  <c:v>3.2133500000000002</c:v>
                </c:pt>
                <c:pt idx="11403" formatCode="General">
                  <c:v>3.2078099999999998</c:v>
                </c:pt>
                <c:pt idx="11404" formatCode="General">
                  <c:v>3.2037900000000006</c:v>
                </c:pt>
                <c:pt idx="11405" formatCode="General">
                  <c:v>3.1942499999999994</c:v>
                </c:pt>
                <c:pt idx="11406" formatCode="General">
                  <c:v>3.1911100000000001</c:v>
                </c:pt>
                <c:pt idx="11407" formatCode="General">
                  <c:v>3.1882299999999999</c:v>
                </c:pt>
                <c:pt idx="11408" formatCode="General">
                  <c:v>3.1847799999999999</c:v>
                </c:pt>
                <c:pt idx="11409" formatCode="General">
                  <c:v>3.1764599999999996</c:v>
                </c:pt>
                <c:pt idx="11410" formatCode="General">
                  <c:v>3.1716699999999998</c:v>
                </c:pt>
                <c:pt idx="11411" formatCode="General">
                  <c:v>3.16568</c:v>
                </c:pt>
                <c:pt idx="11412" formatCode="General">
                  <c:v>3.16134</c:v>
                </c:pt>
                <c:pt idx="11413" formatCode="General">
                  <c:v>3.16134</c:v>
                </c:pt>
                <c:pt idx="11414" formatCode="General">
                  <c:v>3.16134</c:v>
                </c:pt>
                <c:pt idx="11415" formatCode="General">
                  <c:v>3.16134</c:v>
                </c:pt>
                <c:pt idx="11416" formatCode="General">
                  <c:v>3.16134</c:v>
                </c:pt>
                <c:pt idx="11417" formatCode="General">
                  <c:v>3.16134</c:v>
                </c:pt>
                <c:pt idx="11418" formatCode="General">
                  <c:v>3.16134</c:v>
                </c:pt>
                <c:pt idx="11419" formatCode="General">
                  <c:v>3.16134</c:v>
                </c:pt>
                <c:pt idx="11420" formatCode="General">
                  <c:v>3.16134</c:v>
                </c:pt>
                <c:pt idx="11421" formatCode="General">
                  <c:v>3.16134</c:v>
                </c:pt>
                <c:pt idx="11422" formatCode="General">
                  <c:v>3.16134</c:v>
                </c:pt>
                <c:pt idx="11423" formatCode="General">
                  <c:v>3.16134</c:v>
                </c:pt>
                <c:pt idx="11424" formatCode="General">
                  <c:v>3.16134</c:v>
                </c:pt>
                <c:pt idx="11425" formatCode="General">
                  <c:v>3.16134</c:v>
                </c:pt>
                <c:pt idx="11426" formatCode="General">
                  <c:v>3.16134</c:v>
                </c:pt>
                <c:pt idx="11427" formatCode="General">
                  <c:v>3.16134</c:v>
                </c:pt>
                <c:pt idx="11428" formatCode="General">
                  <c:v>3.16134</c:v>
                </c:pt>
                <c:pt idx="11429" formatCode="General">
                  <c:v>3.16134</c:v>
                </c:pt>
                <c:pt idx="11430" formatCode="General">
                  <c:v>3.16134</c:v>
                </c:pt>
                <c:pt idx="11431" formatCode="General">
                  <c:v>3.16134</c:v>
                </c:pt>
                <c:pt idx="11432" formatCode="General">
                  <c:v>3.16134</c:v>
                </c:pt>
                <c:pt idx="11433" formatCode="General">
                  <c:v>3.16134</c:v>
                </c:pt>
                <c:pt idx="11434" formatCode="General">
                  <c:v>3.16134</c:v>
                </c:pt>
                <c:pt idx="11435" formatCode="General">
                  <c:v>3.16134</c:v>
                </c:pt>
                <c:pt idx="11436" formatCode="General">
                  <c:v>3.16134</c:v>
                </c:pt>
                <c:pt idx="11437" formatCode="General">
                  <c:v>3.16134</c:v>
                </c:pt>
                <c:pt idx="11438" formatCode="General">
                  <c:v>3.16134</c:v>
                </c:pt>
                <c:pt idx="11439" formatCode="General">
                  <c:v>3.16134</c:v>
                </c:pt>
                <c:pt idx="11440" formatCode="General">
                  <c:v>3.16134</c:v>
                </c:pt>
                <c:pt idx="11441" formatCode="General">
                  <c:v>3.16134</c:v>
                </c:pt>
                <c:pt idx="11442" formatCode="General">
                  <c:v>3.16134</c:v>
                </c:pt>
                <c:pt idx="11443" formatCode="General">
                  <c:v>3.16134</c:v>
                </c:pt>
                <c:pt idx="11444" formatCode="General">
                  <c:v>3.16134</c:v>
                </c:pt>
                <c:pt idx="11445" formatCode="General">
                  <c:v>3.16134</c:v>
                </c:pt>
                <c:pt idx="11446" formatCode="General">
                  <c:v>3.16134</c:v>
                </c:pt>
                <c:pt idx="11447" formatCode="General">
                  <c:v>3.16134</c:v>
                </c:pt>
                <c:pt idx="11448" formatCode="General">
                  <c:v>3.16134</c:v>
                </c:pt>
                <c:pt idx="11449" formatCode="General">
                  <c:v>3.16134</c:v>
                </c:pt>
                <c:pt idx="11450" formatCode="General">
                  <c:v>3.16134</c:v>
                </c:pt>
                <c:pt idx="11451" formatCode="General">
                  <c:v>3.16134</c:v>
                </c:pt>
                <c:pt idx="11452" formatCode="General">
                  <c:v>3.16134</c:v>
                </c:pt>
                <c:pt idx="11453" formatCode="General">
                  <c:v>3.16134</c:v>
                </c:pt>
                <c:pt idx="11454" formatCode="General">
                  <c:v>3.16134</c:v>
                </c:pt>
                <c:pt idx="11455" formatCode="General">
                  <c:v>3.16134</c:v>
                </c:pt>
                <c:pt idx="11456" formatCode="General">
                  <c:v>3.16134</c:v>
                </c:pt>
                <c:pt idx="11457" formatCode="General">
                  <c:v>3.16134</c:v>
                </c:pt>
                <c:pt idx="11458" formatCode="General">
                  <c:v>3.16134</c:v>
                </c:pt>
                <c:pt idx="11459" formatCode="General">
                  <c:v>3.16134</c:v>
                </c:pt>
                <c:pt idx="11460" formatCode="General">
                  <c:v>3.16134</c:v>
                </c:pt>
                <c:pt idx="11461" formatCode="General">
                  <c:v>3.16134</c:v>
                </c:pt>
                <c:pt idx="11462" formatCode="General">
                  <c:v>3.16134</c:v>
                </c:pt>
                <c:pt idx="11463" formatCode="General">
                  <c:v>3.16134</c:v>
                </c:pt>
                <c:pt idx="11464" formatCode="General">
                  <c:v>3.16134</c:v>
                </c:pt>
                <c:pt idx="11465" formatCode="General">
                  <c:v>3.16134</c:v>
                </c:pt>
                <c:pt idx="11466" formatCode="General">
                  <c:v>3.16134</c:v>
                </c:pt>
                <c:pt idx="11467" formatCode="General">
                  <c:v>3.16134</c:v>
                </c:pt>
                <c:pt idx="11468" formatCode="General">
                  <c:v>3.16134</c:v>
                </c:pt>
                <c:pt idx="11469" formatCode="General">
                  <c:v>3.16134</c:v>
                </c:pt>
                <c:pt idx="11470" formatCode="General">
                  <c:v>3.16134</c:v>
                </c:pt>
                <c:pt idx="11471" formatCode="General">
                  <c:v>3.16134</c:v>
                </c:pt>
                <c:pt idx="11472" formatCode="General">
                  <c:v>3.16134</c:v>
                </c:pt>
                <c:pt idx="11473" formatCode="General">
                  <c:v>3.16134</c:v>
                </c:pt>
                <c:pt idx="11474" formatCode="General">
                  <c:v>3.16134</c:v>
                </c:pt>
                <c:pt idx="11475" formatCode="General">
                  <c:v>3.16134</c:v>
                </c:pt>
                <c:pt idx="11476" formatCode="General">
                  <c:v>3.16134</c:v>
                </c:pt>
                <c:pt idx="11477" formatCode="General">
                  <c:v>3.16134</c:v>
                </c:pt>
                <c:pt idx="11478" formatCode="General">
                  <c:v>3.16134</c:v>
                </c:pt>
                <c:pt idx="11479" formatCode="General">
                  <c:v>3.16134</c:v>
                </c:pt>
                <c:pt idx="11480" formatCode="General">
                  <c:v>3.16134</c:v>
                </c:pt>
                <c:pt idx="11481" formatCode="General">
                  <c:v>3.16134</c:v>
                </c:pt>
                <c:pt idx="11482" formatCode="General">
                  <c:v>3.16134</c:v>
                </c:pt>
                <c:pt idx="11483" formatCode="General">
                  <c:v>3.16134</c:v>
                </c:pt>
                <c:pt idx="11484" formatCode="General">
                  <c:v>3.16134</c:v>
                </c:pt>
                <c:pt idx="11485" formatCode="General">
                  <c:v>3.16134</c:v>
                </c:pt>
                <c:pt idx="11486" formatCode="General">
                  <c:v>3.16134</c:v>
                </c:pt>
                <c:pt idx="11487" formatCode="General">
                  <c:v>3.16134</c:v>
                </c:pt>
                <c:pt idx="11488" formatCode="General">
                  <c:v>3.16134</c:v>
                </c:pt>
                <c:pt idx="11489" formatCode="General">
                  <c:v>3.16134</c:v>
                </c:pt>
                <c:pt idx="11490" formatCode="General">
                  <c:v>3.16134</c:v>
                </c:pt>
                <c:pt idx="11491" formatCode="General">
                  <c:v>3.16134</c:v>
                </c:pt>
                <c:pt idx="11492" formatCode="General">
                  <c:v>3.16134</c:v>
                </c:pt>
                <c:pt idx="11493" formatCode="General">
                  <c:v>3.16134</c:v>
                </c:pt>
                <c:pt idx="11494" formatCode="General">
                  <c:v>3.16134</c:v>
                </c:pt>
                <c:pt idx="11495" formatCode="General">
                  <c:v>3.16134</c:v>
                </c:pt>
                <c:pt idx="11496" formatCode="General">
                  <c:v>3.16134</c:v>
                </c:pt>
                <c:pt idx="11497" formatCode="General">
                  <c:v>3.16134</c:v>
                </c:pt>
                <c:pt idx="11498" formatCode="General">
                  <c:v>3.16134</c:v>
                </c:pt>
                <c:pt idx="11499" formatCode="General">
                  <c:v>3.16134</c:v>
                </c:pt>
                <c:pt idx="11500" formatCode="General">
                  <c:v>3.16134</c:v>
                </c:pt>
                <c:pt idx="11501" formatCode="General">
                  <c:v>3.16134</c:v>
                </c:pt>
                <c:pt idx="11502" formatCode="General">
                  <c:v>3.16134</c:v>
                </c:pt>
                <c:pt idx="11503" formatCode="General">
                  <c:v>3.16134</c:v>
                </c:pt>
                <c:pt idx="11504" formatCode="General">
                  <c:v>3.16134</c:v>
                </c:pt>
                <c:pt idx="11505" formatCode="General">
                  <c:v>3.16134</c:v>
                </c:pt>
                <c:pt idx="11506" formatCode="General">
                  <c:v>3.16134</c:v>
                </c:pt>
                <c:pt idx="11507" formatCode="General">
                  <c:v>3.16134</c:v>
                </c:pt>
                <c:pt idx="11508" formatCode="General">
                  <c:v>3.16134</c:v>
                </c:pt>
                <c:pt idx="11509" formatCode="General">
                  <c:v>3.16134</c:v>
                </c:pt>
                <c:pt idx="11510" formatCode="General">
                  <c:v>3.16134</c:v>
                </c:pt>
                <c:pt idx="11511" formatCode="General">
                  <c:v>3.16134</c:v>
                </c:pt>
                <c:pt idx="11512" formatCode="General">
                  <c:v>3.16134</c:v>
                </c:pt>
                <c:pt idx="11513" formatCode="General">
                  <c:v>3.16134</c:v>
                </c:pt>
                <c:pt idx="11514" formatCode="General">
                  <c:v>3.16134</c:v>
                </c:pt>
                <c:pt idx="11515" formatCode="General">
                  <c:v>3.16134</c:v>
                </c:pt>
                <c:pt idx="11516" formatCode="General">
                  <c:v>3.16134</c:v>
                </c:pt>
                <c:pt idx="11517" formatCode="General">
                  <c:v>3.16134</c:v>
                </c:pt>
                <c:pt idx="11518" formatCode="General">
                  <c:v>3.16134</c:v>
                </c:pt>
                <c:pt idx="11519" formatCode="General">
                  <c:v>3.16134</c:v>
                </c:pt>
                <c:pt idx="11520" formatCode="General">
                  <c:v>3.16134</c:v>
                </c:pt>
                <c:pt idx="11521" formatCode="General">
                  <c:v>3.16134</c:v>
                </c:pt>
                <c:pt idx="11522" formatCode="General">
                  <c:v>3.16134</c:v>
                </c:pt>
                <c:pt idx="11523" formatCode="General">
                  <c:v>3.16134</c:v>
                </c:pt>
                <c:pt idx="11524" formatCode="General">
                  <c:v>3.16134</c:v>
                </c:pt>
                <c:pt idx="11525" formatCode="General">
                  <c:v>3.16134</c:v>
                </c:pt>
                <c:pt idx="11526" formatCode="General">
                  <c:v>3.16134</c:v>
                </c:pt>
                <c:pt idx="11527" formatCode="General">
                  <c:v>3.16134</c:v>
                </c:pt>
                <c:pt idx="11528" formatCode="General">
                  <c:v>3.16134</c:v>
                </c:pt>
                <c:pt idx="11529" formatCode="General">
                  <c:v>3.16134</c:v>
                </c:pt>
                <c:pt idx="11530" formatCode="General">
                  <c:v>3.16134</c:v>
                </c:pt>
                <c:pt idx="11531" formatCode="General">
                  <c:v>3.16134</c:v>
                </c:pt>
                <c:pt idx="11532" formatCode="General">
                  <c:v>3.16134</c:v>
                </c:pt>
                <c:pt idx="11533" formatCode="General">
                  <c:v>3.16134</c:v>
                </c:pt>
                <c:pt idx="11534" formatCode="General">
                  <c:v>3.16134</c:v>
                </c:pt>
                <c:pt idx="11535" formatCode="General">
                  <c:v>3.16134</c:v>
                </c:pt>
                <c:pt idx="11536" formatCode="General">
                  <c:v>3.16134</c:v>
                </c:pt>
                <c:pt idx="11537" formatCode="General">
                  <c:v>3.16134</c:v>
                </c:pt>
                <c:pt idx="11538" formatCode="General">
                  <c:v>3.16134</c:v>
                </c:pt>
                <c:pt idx="11539" formatCode="General">
                  <c:v>3.16134</c:v>
                </c:pt>
                <c:pt idx="11540" formatCode="General">
                  <c:v>3.16134</c:v>
                </c:pt>
                <c:pt idx="11541" formatCode="General">
                  <c:v>3.16134</c:v>
                </c:pt>
                <c:pt idx="11542" formatCode="General">
                  <c:v>3.16134</c:v>
                </c:pt>
                <c:pt idx="11543" formatCode="General">
                  <c:v>3.16134</c:v>
                </c:pt>
                <c:pt idx="11544" formatCode="General">
                  <c:v>3.16134</c:v>
                </c:pt>
                <c:pt idx="11545" formatCode="General">
                  <c:v>3.16134</c:v>
                </c:pt>
                <c:pt idx="11546" formatCode="General">
                  <c:v>3.16134</c:v>
                </c:pt>
                <c:pt idx="11547" formatCode="General">
                  <c:v>3.16134</c:v>
                </c:pt>
                <c:pt idx="11548" formatCode="General">
                  <c:v>3.16134</c:v>
                </c:pt>
                <c:pt idx="11549" formatCode="General">
                  <c:v>3.16134</c:v>
                </c:pt>
                <c:pt idx="11550" formatCode="General">
                  <c:v>3.16134</c:v>
                </c:pt>
                <c:pt idx="11551" formatCode="General">
                  <c:v>3.16134</c:v>
                </c:pt>
                <c:pt idx="11552" formatCode="General">
                  <c:v>3.16134</c:v>
                </c:pt>
                <c:pt idx="11553" formatCode="General">
                  <c:v>3.16134</c:v>
                </c:pt>
                <c:pt idx="11554" formatCode="General">
                  <c:v>3.16134</c:v>
                </c:pt>
                <c:pt idx="11555" formatCode="General">
                  <c:v>3.16134</c:v>
                </c:pt>
                <c:pt idx="11556" formatCode="General">
                  <c:v>3.16134</c:v>
                </c:pt>
                <c:pt idx="11557" formatCode="General">
                  <c:v>3.16134</c:v>
                </c:pt>
                <c:pt idx="11558" formatCode="General">
                  <c:v>3.16134</c:v>
                </c:pt>
                <c:pt idx="11559" formatCode="General">
                  <c:v>3.16134</c:v>
                </c:pt>
                <c:pt idx="11560" formatCode="General">
                  <c:v>3.16134</c:v>
                </c:pt>
                <c:pt idx="11561" formatCode="General">
                  <c:v>3.16134</c:v>
                </c:pt>
                <c:pt idx="11562" formatCode="General">
                  <c:v>3.16134</c:v>
                </c:pt>
                <c:pt idx="11563" formatCode="General">
                  <c:v>3.16134</c:v>
                </c:pt>
                <c:pt idx="11564" formatCode="General">
                  <c:v>3.16134</c:v>
                </c:pt>
                <c:pt idx="11565" formatCode="General">
                  <c:v>3.16134</c:v>
                </c:pt>
                <c:pt idx="11566" formatCode="General">
                  <c:v>3.16134</c:v>
                </c:pt>
                <c:pt idx="11567" formatCode="General">
                  <c:v>3.16134</c:v>
                </c:pt>
                <c:pt idx="11568" formatCode="General">
                  <c:v>3.16134</c:v>
                </c:pt>
                <c:pt idx="11569" formatCode="General">
                  <c:v>3.16134</c:v>
                </c:pt>
                <c:pt idx="11570" formatCode="General">
                  <c:v>3.16134</c:v>
                </c:pt>
                <c:pt idx="11571" formatCode="General">
                  <c:v>3.16134</c:v>
                </c:pt>
                <c:pt idx="11572" formatCode="General">
                  <c:v>3.16134</c:v>
                </c:pt>
                <c:pt idx="11573" formatCode="General">
                  <c:v>3.16134</c:v>
                </c:pt>
                <c:pt idx="11574" formatCode="General">
                  <c:v>3.16134</c:v>
                </c:pt>
                <c:pt idx="11575" formatCode="General">
                  <c:v>3.16134</c:v>
                </c:pt>
                <c:pt idx="11576" formatCode="General">
                  <c:v>3.16134</c:v>
                </c:pt>
                <c:pt idx="11577" formatCode="General">
                  <c:v>3.16134</c:v>
                </c:pt>
                <c:pt idx="11578" formatCode="General">
                  <c:v>3.16134</c:v>
                </c:pt>
                <c:pt idx="11579" formatCode="General">
                  <c:v>3.16134</c:v>
                </c:pt>
                <c:pt idx="11580" formatCode="General">
                  <c:v>3.16134</c:v>
                </c:pt>
                <c:pt idx="11581" formatCode="General">
                  <c:v>3.16134</c:v>
                </c:pt>
                <c:pt idx="11582" formatCode="General">
                  <c:v>3.16134</c:v>
                </c:pt>
                <c:pt idx="11583" formatCode="General">
                  <c:v>3.16134</c:v>
                </c:pt>
                <c:pt idx="11584" formatCode="General">
                  <c:v>3.16134</c:v>
                </c:pt>
                <c:pt idx="11585" formatCode="General">
                  <c:v>3.16134</c:v>
                </c:pt>
                <c:pt idx="11586" formatCode="General">
                  <c:v>3.16134</c:v>
                </c:pt>
                <c:pt idx="11587" formatCode="General">
                  <c:v>3.16134</c:v>
                </c:pt>
                <c:pt idx="11588" formatCode="General">
                  <c:v>3.16134</c:v>
                </c:pt>
                <c:pt idx="11589" formatCode="General">
                  <c:v>3.16134</c:v>
                </c:pt>
                <c:pt idx="11590" formatCode="General">
                  <c:v>3.16134</c:v>
                </c:pt>
                <c:pt idx="11591" formatCode="General">
                  <c:v>3.16134</c:v>
                </c:pt>
                <c:pt idx="11592" formatCode="General">
                  <c:v>3.16134</c:v>
                </c:pt>
                <c:pt idx="11593" formatCode="General">
                  <c:v>3.16134</c:v>
                </c:pt>
                <c:pt idx="11594" formatCode="General">
                  <c:v>3.16134</c:v>
                </c:pt>
                <c:pt idx="11595" formatCode="General">
                  <c:v>3.16134</c:v>
                </c:pt>
                <c:pt idx="11596" formatCode="General">
                  <c:v>3.16134</c:v>
                </c:pt>
                <c:pt idx="11597" formatCode="General">
                  <c:v>3.16134</c:v>
                </c:pt>
                <c:pt idx="11598" formatCode="General">
                  <c:v>3.16134</c:v>
                </c:pt>
                <c:pt idx="11599" formatCode="General">
                  <c:v>3.16134</c:v>
                </c:pt>
                <c:pt idx="11600" formatCode="General">
                  <c:v>3.16134</c:v>
                </c:pt>
                <c:pt idx="11601" formatCode="General">
                  <c:v>3.16134</c:v>
                </c:pt>
                <c:pt idx="11602" formatCode="General">
                  <c:v>3.16134</c:v>
                </c:pt>
                <c:pt idx="11603" formatCode="General">
                  <c:v>3.16134</c:v>
                </c:pt>
                <c:pt idx="11604" formatCode="General">
                  <c:v>3.16134</c:v>
                </c:pt>
                <c:pt idx="11605" formatCode="General">
                  <c:v>3.1600999999999999</c:v>
                </c:pt>
                <c:pt idx="11606" formatCode="General">
                  <c:v>3.1560299999999994</c:v>
                </c:pt>
                <c:pt idx="11607" formatCode="General">
                  <c:v>3.1521499999999993</c:v>
                </c:pt>
                <c:pt idx="11608" formatCode="General">
                  <c:v>3.14845</c:v>
                </c:pt>
                <c:pt idx="11609" formatCode="General">
                  <c:v>3.1441599999999998</c:v>
                </c:pt>
                <c:pt idx="11610" formatCode="General">
                  <c:v>3.14168</c:v>
                </c:pt>
                <c:pt idx="11611" formatCode="General">
                  <c:v>3.1360099999999997</c:v>
                </c:pt>
                <c:pt idx="11612" formatCode="General">
                  <c:v>3.1318999999999995</c:v>
                </c:pt>
                <c:pt idx="11613" formatCode="General">
                  <c:v>3.1288800000000001</c:v>
                </c:pt>
                <c:pt idx="11614" formatCode="General">
                  <c:v>3.1248300000000002</c:v>
                </c:pt>
                <c:pt idx="11615" formatCode="General">
                  <c:v>3.1210499999999994</c:v>
                </c:pt>
                <c:pt idx="11616" formatCode="General">
                  <c:v>3.1181399999999999</c:v>
                </c:pt>
                <c:pt idx="11617" formatCode="General">
                  <c:v>3.11456</c:v>
                </c:pt>
                <c:pt idx="11618" formatCode="General">
                  <c:v>3.11151</c:v>
                </c:pt>
                <c:pt idx="11619" formatCode="General">
                  <c:v>3.1076199999999998</c:v>
                </c:pt>
                <c:pt idx="11620" formatCode="General">
                  <c:v>3.1044999999999998</c:v>
                </c:pt>
                <c:pt idx="11621" formatCode="General">
                  <c:v>3.1002900000000002</c:v>
                </c:pt>
                <c:pt idx="11622" formatCode="General">
                  <c:v>3.0960699999999997</c:v>
                </c:pt>
                <c:pt idx="11623" formatCode="General">
                  <c:v>3.0915300000000001</c:v>
                </c:pt>
                <c:pt idx="11624" formatCode="General">
                  <c:v>3.0881599999999998</c:v>
                </c:pt>
                <c:pt idx="11625" formatCode="General">
                  <c:v>3.0855000000000001</c:v>
                </c:pt>
                <c:pt idx="11626" formatCode="General">
                  <c:v>3.0814900000000001</c:v>
                </c:pt>
                <c:pt idx="11627" formatCode="General">
                  <c:v>3.0788099999999994</c:v>
                </c:pt>
                <c:pt idx="11628" formatCode="General">
                  <c:v>3.0759099999999995</c:v>
                </c:pt>
                <c:pt idx="11629" formatCode="General">
                  <c:v>3.07199</c:v>
                </c:pt>
                <c:pt idx="11630" formatCode="General">
                  <c:v>3.0691199999999998</c:v>
                </c:pt>
                <c:pt idx="11631" formatCode="General">
                  <c:v>3.06671</c:v>
                </c:pt>
                <c:pt idx="11632" formatCode="General">
                  <c:v>3.0634999999999999</c:v>
                </c:pt>
                <c:pt idx="11633" formatCode="General">
                  <c:v>3.0603799999999999</c:v>
                </c:pt>
                <c:pt idx="11634" formatCode="General">
                  <c:v>3.0562999999999994</c:v>
                </c:pt>
                <c:pt idx="11635" formatCode="General">
                  <c:v>3.05321</c:v>
                </c:pt>
                <c:pt idx="11636" formatCode="General">
                  <c:v>3.0507399999999998</c:v>
                </c:pt>
                <c:pt idx="11637" formatCode="General">
                  <c:v>3.0444900000000001</c:v>
                </c:pt>
                <c:pt idx="11638" formatCode="General">
                  <c:v>3.04149</c:v>
                </c:pt>
                <c:pt idx="11639" formatCode="General">
                  <c:v>3.0358999999999994</c:v>
                </c:pt>
                <c:pt idx="11640" formatCode="General">
                  <c:v>3.0337700000000001</c:v>
                </c:pt>
                <c:pt idx="11641" formatCode="General">
                  <c:v>3.0313699999999995</c:v>
                </c:pt>
                <c:pt idx="11642" formatCode="General">
                  <c:v>3.0276800000000001</c:v>
                </c:pt>
                <c:pt idx="11643" formatCode="General">
                  <c:v>3.0227300000000001</c:v>
                </c:pt>
                <c:pt idx="11644" formatCode="General">
                  <c:v>3.0198599999999995</c:v>
                </c:pt>
                <c:pt idx="11645" formatCode="General">
                  <c:v>3.0152599999999996</c:v>
                </c:pt>
                <c:pt idx="11646" formatCode="General">
                  <c:v>3.0104799999999994</c:v>
                </c:pt>
                <c:pt idx="11647" formatCode="General">
                  <c:v>3.0053999999999998</c:v>
                </c:pt>
                <c:pt idx="11648" formatCode="General">
                  <c:v>3.0034100000000001</c:v>
                </c:pt>
                <c:pt idx="11649" formatCode="General">
                  <c:v>2.9991699999999994</c:v>
                </c:pt>
                <c:pt idx="11650" formatCode="General">
                  <c:v>2.9973000000000001</c:v>
                </c:pt>
                <c:pt idx="11651" formatCode="General">
                  <c:v>2.992459999999999</c:v>
                </c:pt>
                <c:pt idx="11652" formatCode="General">
                  <c:v>2.98908</c:v>
                </c:pt>
                <c:pt idx="11653" formatCode="General">
                  <c:v>2.9860399999999996</c:v>
                </c:pt>
                <c:pt idx="11654" formatCode="General">
                  <c:v>2.9801199999999999</c:v>
                </c:pt>
                <c:pt idx="11655" formatCode="General">
                  <c:v>2.9753999999999996</c:v>
                </c:pt>
                <c:pt idx="11656" formatCode="General">
                  <c:v>2.9723499999999996</c:v>
                </c:pt>
                <c:pt idx="11657" formatCode="General">
                  <c:v>2.96949</c:v>
                </c:pt>
                <c:pt idx="11658" formatCode="General">
                  <c:v>2.96435</c:v>
                </c:pt>
                <c:pt idx="11659" formatCode="General">
                  <c:v>2.9602499999999994</c:v>
                </c:pt>
                <c:pt idx="11660" formatCode="General">
                  <c:v>2.9575300000000002</c:v>
                </c:pt>
                <c:pt idx="11661" formatCode="General">
                  <c:v>2.95309</c:v>
                </c:pt>
                <c:pt idx="11662" formatCode="General">
                  <c:v>2.9476399999999998</c:v>
                </c:pt>
                <c:pt idx="11663" formatCode="General">
                  <c:v>2.9422599999999997</c:v>
                </c:pt>
                <c:pt idx="11664" formatCode="General">
                  <c:v>2.9396099999999996</c:v>
                </c:pt>
                <c:pt idx="11665" formatCode="General">
                  <c:v>2.9343699999999995</c:v>
                </c:pt>
                <c:pt idx="11666" formatCode="General">
                  <c:v>2.9310399999999994</c:v>
                </c:pt>
                <c:pt idx="11667" formatCode="General">
                  <c:v>2.9284499999999998</c:v>
                </c:pt>
                <c:pt idx="11668" formatCode="General">
                  <c:v>2.9239199999999999</c:v>
                </c:pt>
                <c:pt idx="11669" formatCode="General">
                  <c:v>2.9195599999999997</c:v>
                </c:pt>
                <c:pt idx="11670" formatCode="General">
                  <c:v>2.91459</c:v>
                </c:pt>
                <c:pt idx="11671" formatCode="General">
                  <c:v>2.9117199999999994</c:v>
                </c:pt>
                <c:pt idx="11672" formatCode="General">
                  <c:v>2.9077600000000001</c:v>
                </c:pt>
                <c:pt idx="11673" formatCode="General">
                  <c:v>2.9037600000000001</c:v>
                </c:pt>
                <c:pt idx="11674" formatCode="General">
                  <c:v>2.8995399999999996</c:v>
                </c:pt>
                <c:pt idx="11675" formatCode="General">
                  <c:v>2.8965199999999998</c:v>
                </c:pt>
                <c:pt idx="11676" formatCode="General">
                  <c:v>2.8935</c:v>
                </c:pt>
                <c:pt idx="11677" formatCode="General">
                  <c:v>2.8904699999999997</c:v>
                </c:pt>
                <c:pt idx="11678" formatCode="General">
                  <c:v>2.8871899999999999</c:v>
                </c:pt>
                <c:pt idx="11679" formatCode="General">
                  <c:v>2.8827699999999994</c:v>
                </c:pt>
                <c:pt idx="11680" formatCode="General">
                  <c:v>2.8803100000000001</c:v>
                </c:pt>
                <c:pt idx="11681" formatCode="General">
                  <c:v>2.8763299999999994</c:v>
                </c:pt>
                <c:pt idx="11682" formatCode="General">
                  <c:v>2.8740999999999994</c:v>
                </c:pt>
                <c:pt idx="11683" formatCode="General">
                  <c:v>2.8695900000000001</c:v>
                </c:pt>
                <c:pt idx="11684" formatCode="General">
                  <c:v>2.8661999999999996</c:v>
                </c:pt>
                <c:pt idx="11685" formatCode="General">
                  <c:v>2.8639399999999999</c:v>
                </c:pt>
                <c:pt idx="11686" formatCode="General">
                  <c:v>2.8604399999999996</c:v>
                </c:pt>
                <c:pt idx="11687" formatCode="General">
                  <c:v>2.8542999999999994</c:v>
                </c:pt>
                <c:pt idx="11688" formatCode="General">
                  <c:v>2.8516399999999993</c:v>
                </c:pt>
                <c:pt idx="11689" formatCode="General">
                  <c:v>2.84789</c:v>
                </c:pt>
                <c:pt idx="11690" formatCode="General">
                  <c:v>2.8290999999999995</c:v>
                </c:pt>
                <c:pt idx="11691" formatCode="General">
                  <c:v>2.8267499999999997</c:v>
                </c:pt>
                <c:pt idx="11692" formatCode="General">
                  <c:v>2.82212</c:v>
                </c:pt>
                <c:pt idx="11693" formatCode="General">
                  <c:v>2.816349999999999</c:v>
                </c:pt>
                <c:pt idx="11694" formatCode="General">
                  <c:v>2.8119299999999994</c:v>
                </c:pt>
                <c:pt idx="11695" formatCode="General">
                  <c:v>2.7985899999999999</c:v>
                </c:pt>
                <c:pt idx="11696" formatCode="General">
                  <c:v>2.7941600000000002</c:v>
                </c:pt>
                <c:pt idx="11697" formatCode="General">
                  <c:v>2.7895599999999998</c:v>
                </c:pt>
                <c:pt idx="11698" formatCode="General">
                  <c:v>2.7865199999999999</c:v>
                </c:pt>
                <c:pt idx="11699" formatCode="General">
                  <c:v>2.7830400000000002</c:v>
                </c:pt>
                <c:pt idx="11700" formatCode="General">
                  <c:v>2.7796599999999994</c:v>
                </c:pt>
                <c:pt idx="11701" formatCode="General">
                  <c:v>2.7742200000000001</c:v>
                </c:pt>
                <c:pt idx="11702" formatCode="General">
                  <c:v>2.7710599999999994</c:v>
                </c:pt>
                <c:pt idx="11703" formatCode="General">
                  <c:v>2.7668599999999994</c:v>
                </c:pt>
                <c:pt idx="11704" formatCode="General">
                  <c:v>2.7627299999999999</c:v>
                </c:pt>
                <c:pt idx="11705" formatCode="General">
                  <c:v>2.7586399999999998</c:v>
                </c:pt>
                <c:pt idx="11706" formatCode="General">
                  <c:v>2.7553100000000001</c:v>
                </c:pt>
                <c:pt idx="11707" formatCode="General">
                  <c:v>2.7509199999999998</c:v>
                </c:pt>
                <c:pt idx="11708" formatCode="General">
                  <c:v>2.7461199999999999</c:v>
                </c:pt>
                <c:pt idx="11709" formatCode="General">
                  <c:v>2.7431200000000002</c:v>
                </c:pt>
                <c:pt idx="11710" formatCode="General">
                  <c:v>2.7415500000000002</c:v>
                </c:pt>
                <c:pt idx="11711" formatCode="General">
                  <c:v>2.7361599999999995</c:v>
                </c:pt>
                <c:pt idx="11712" formatCode="General">
                  <c:v>2.73278</c:v>
                </c:pt>
                <c:pt idx="11713" formatCode="General">
                  <c:v>2.7296800000000001</c:v>
                </c:pt>
                <c:pt idx="11714" formatCode="General">
                  <c:v>2.7255199999999999</c:v>
                </c:pt>
                <c:pt idx="11715" formatCode="General">
                  <c:v>2.7216999999999998</c:v>
                </c:pt>
                <c:pt idx="11716" formatCode="General">
                  <c:v>2.7189000000000001</c:v>
                </c:pt>
                <c:pt idx="11717" formatCode="General">
                  <c:v>2.7151700000000001</c:v>
                </c:pt>
                <c:pt idx="11718" formatCode="General">
                  <c:v>2.7085400000000002</c:v>
                </c:pt>
                <c:pt idx="11719" formatCode="General">
                  <c:v>2.7024499999999994</c:v>
                </c:pt>
                <c:pt idx="11720" formatCode="General">
                  <c:v>2.6971300000000005</c:v>
                </c:pt>
                <c:pt idx="11721" formatCode="General">
                  <c:v>2.69129</c:v>
                </c:pt>
                <c:pt idx="11722" formatCode="General">
                  <c:v>2.6897199999999999</c:v>
                </c:pt>
                <c:pt idx="11723" formatCode="General">
                  <c:v>2.6875200000000006</c:v>
                </c:pt>
                <c:pt idx="11724" formatCode="General">
                  <c:v>2.6843499999999998</c:v>
                </c:pt>
                <c:pt idx="11725" formatCode="General">
                  <c:v>2.6798799999999994</c:v>
                </c:pt>
                <c:pt idx="11726" formatCode="General">
                  <c:v>2.6759399999999998</c:v>
                </c:pt>
                <c:pt idx="11727" formatCode="General">
                  <c:v>2.6726399999999995</c:v>
                </c:pt>
                <c:pt idx="11728" formatCode="General">
                  <c:v>2.6693699999999998</c:v>
                </c:pt>
                <c:pt idx="11729" formatCode="General">
                  <c:v>2.6658599999999995</c:v>
                </c:pt>
                <c:pt idx="11730" formatCode="General">
                  <c:v>2.6630199999999999</c:v>
                </c:pt>
                <c:pt idx="11731" formatCode="General">
                  <c:v>2.65916</c:v>
                </c:pt>
                <c:pt idx="11732" formatCode="General">
                  <c:v>2.6539899999999998</c:v>
                </c:pt>
                <c:pt idx="11733" formatCode="General">
                  <c:v>2.6502599999999994</c:v>
                </c:pt>
                <c:pt idx="11734" formatCode="General">
                  <c:v>2.64764</c:v>
                </c:pt>
                <c:pt idx="11735" formatCode="General">
                  <c:v>2.64364</c:v>
                </c:pt>
                <c:pt idx="11736" formatCode="General">
                  <c:v>2.6017600000000001</c:v>
                </c:pt>
                <c:pt idx="11737" formatCode="General">
                  <c:v>2.5997300000000001</c:v>
                </c:pt>
                <c:pt idx="11738" formatCode="General">
                  <c:v>2.59721</c:v>
                </c:pt>
                <c:pt idx="11739" formatCode="General">
                  <c:v>2.59172</c:v>
                </c:pt>
                <c:pt idx="11740" formatCode="General">
                  <c:v>2.5886100000000001</c:v>
                </c:pt>
                <c:pt idx="11741" formatCode="General">
                  <c:v>2.5861800000000001</c:v>
                </c:pt>
                <c:pt idx="11742" formatCode="General">
                  <c:v>2.5834899999999998</c:v>
                </c:pt>
                <c:pt idx="11743" formatCode="General">
                  <c:v>2.5798999999999994</c:v>
                </c:pt>
                <c:pt idx="11744" formatCode="General">
                  <c:v>2.5775999999999999</c:v>
                </c:pt>
                <c:pt idx="11745" formatCode="General">
                  <c:v>2.5733799999999998</c:v>
                </c:pt>
                <c:pt idx="11746" formatCode="General">
                  <c:v>2.5699200000000002</c:v>
                </c:pt>
                <c:pt idx="11747" formatCode="General">
                  <c:v>2.5354899999999994</c:v>
                </c:pt>
                <c:pt idx="11748" formatCode="General">
                  <c:v>2.5302199999999995</c:v>
                </c:pt>
                <c:pt idx="11749" formatCode="General">
                  <c:v>2.5259100000000001</c:v>
                </c:pt>
                <c:pt idx="11750" formatCode="General">
                  <c:v>2.52366</c:v>
                </c:pt>
                <c:pt idx="11751" formatCode="General">
                  <c:v>2.5192099999999997</c:v>
                </c:pt>
                <c:pt idx="11752" formatCode="General">
                  <c:v>2.4775800000000001</c:v>
                </c:pt>
                <c:pt idx="11753" formatCode="General">
                  <c:v>2.4736699999999994</c:v>
                </c:pt>
                <c:pt idx="11754" formatCode="General">
                  <c:v>2.46896</c:v>
                </c:pt>
                <c:pt idx="11755" formatCode="General">
                  <c:v>2.4661599999999995</c:v>
                </c:pt>
                <c:pt idx="11756" formatCode="General">
                  <c:v>2.4613399999999999</c:v>
                </c:pt>
                <c:pt idx="11757" formatCode="General">
                  <c:v>2.4575900000000002</c:v>
                </c:pt>
                <c:pt idx="11758" formatCode="General">
                  <c:v>2.4552099999999997</c:v>
                </c:pt>
                <c:pt idx="11759" formatCode="General">
                  <c:v>2.4339499999999994</c:v>
                </c:pt>
                <c:pt idx="11760" formatCode="General">
                  <c:v>2.4299999999999997</c:v>
                </c:pt>
                <c:pt idx="11761" formatCode="General">
                  <c:v>2.4241199999999998</c:v>
                </c:pt>
                <c:pt idx="11762" formatCode="General">
                  <c:v>2.4203600000000001</c:v>
                </c:pt>
                <c:pt idx="11763" formatCode="General">
                  <c:v>2.4176199999999994</c:v>
                </c:pt>
                <c:pt idx="11764" formatCode="General">
                  <c:v>2.4149399999999996</c:v>
                </c:pt>
                <c:pt idx="11765" formatCode="General">
                  <c:v>2.4115799999999994</c:v>
                </c:pt>
                <c:pt idx="11766" formatCode="General">
                  <c:v>2.4087200000000002</c:v>
                </c:pt>
                <c:pt idx="11767" formatCode="General">
                  <c:v>2.4059699999999995</c:v>
                </c:pt>
                <c:pt idx="11768" formatCode="General">
                  <c:v>2.4031799999999999</c:v>
                </c:pt>
                <c:pt idx="11769" formatCode="General">
                  <c:v>2.3999599999999996</c:v>
                </c:pt>
                <c:pt idx="11770" formatCode="General">
                  <c:v>2.3961299999999994</c:v>
                </c:pt>
                <c:pt idx="11771" formatCode="General">
                  <c:v>2.3903999999999996</c:v>
                </c:pt>
                <c:pt idx="11772" formatCode="General">
                  <c:v>2.3865799999999995</c:v>
                </c:pt>
                <c:pt idx="11773" formatCode="General">
                  <c:v>2.3824499999999995</c:v>
                </c:pt>
                <c:pt idx="11774" formatCode="General">
                  <c:v>2.3794899999999997</c:v>
                </c:pt>
                <c:pt idx="11775" formatCode="General">
                  <c:v>2.3754999999999997</c:v>
                </c:pt>
                <c:pt idx="11776" formatCode="General">
                  <c:v>2.3717099999999998</c:v>
                </c:pt>
                <c:pt idx="11777" formatCode="General">
                  <c:v>2.3695499999999994</c:v>
                </c:pt>
                <c:pt idx="11778" formatCode="General">
                  <c:v>2.3650699999999993</c:v>
                </c:pt>
                <c:pt idx="11779" formatCode="General">
                  <c:v>2.3631500000000001</c:v>
                </c:pt>
                <c:pt idx="11780" formatCode="General">
                  <c:v>2.3595699999999997</c:v>
                </c:pt>
                <c:pt idx="11781" formatCode="General">
                  <c:v>2.3554099999999996</c:v>
                </c:pt>
                <c:pt idx="11782" formatCode="General">
                  <c:v>2.3199899999999998</c:v>
                </c:pt>
                <c:pt idx="11783" formatCode="General">
                  <c:v>2.3176299999999994</c:v>
                </c:pt>
                <c:pt idx="11784" formatCode="General">
                  <c:v>2.3148899999999997</c:v>
                </c:pt>
                <c:pt idx="11785" formatCode="General">
                  <c:v>2.3125399999999994</c:v>
                </c:pt>
                <c:pt idx="11786" formatCode="General">
                  <c:v>2.3021499999999997</c:v>
                </c:pt>
                <c:pt idx="11787" formatCode="General">
                  <c:v>2.2990499999999994</c:v>
                </c:pt>
                <c:pt idx="11788" formatCode="General">
                  <c:v>2.2956599999999994</c:v>
                </c:pt>
                <c:pt idx="11789" formatCode="General">
                  <c:v>2.2938900000000002</c:v>
                </c:pt>
                <c:pt idx="11790" formatCode="General">
                  <c:v>2.2913000000000001</c:v>
                </c:pt>
                <c:pt idx="11791" formatCode="General">
                  <c:v>2.2878500000000002</c:v>
                </c:pt>
                <c:pt idx="11792" formatCode="General">
                  <c:v>2.2851400000000002</c:v>
                </c:pt>
                <c:pt idx="11793" formatCode="General">
                  <c:v>2.2816900000000002</c:v>
                </c:pt>
                <c:pt idx="11794" formatCode="General">
                  <c:v>2.2781699999999998</c:v>
                </c:pt>
                <c:pt idx="11795" formatCode="General">
                  <c:v>2.2756099999999995</c:v>
                </c:pt>
                <c:pt idx="11796" formatCode="General">
                  <c:v>2.2696000000000001</c:v>
                </c:pt>
                <c:pt idx="11797" formatCode="General">
                  <c:v>2.2664599999999995</c:v>
                </c:pt>
                <c:pt idx="11798" formatCode="General">
                  <c:v>2.2650999999999999</c:v>
                </c:pt>
                <c:pt idx="11799" formatCode="General">
                  <c:v>2.2636099999999999</c:v>
                </c:pt>
                <c:pt idx="11800" formatCode="General">
                  <c:v>2.2570299999999999</c:v>
                </c:pt>
                <c:pt idx="11801" formatCode="General">
                  <c:v>2.2531099999999999</c:v>
                </c:pt>
                <c:pt idx="11802" formatCode="General">
                  <c:v>2.2493599999999998</c:v>
                </c:pt>
                <c:pt idx="11803" formatCode="General">
                  <c:v>2.2453500000000002</c:v>
                </c:pt>
                <c:pt idx="11804" formatCode="General">
                  <c:v>2.2453500000000002</c:v>
                </c:pt>
                <c:pt idx="11805" formatCode="General">
                  <c:v>2.2453500000000002</c:v>
                </c:pt>
                <c:pt idx="11806" formatCode="General">
                  <c:v>2.2453500000000002</c:v>
                </c:pt>
                <c:pt idx="11807" formatCode="General">
                  <c:v>2.2453500000000002</c:v>
                </c:pt>
                <c:pt idx="11808" formatCode="General">
                  <c:v>2.2453500000000002</c:v>
                </c:pt>
                <c:pt idx="11809" formatCode="General">
                  <c:v>2.2453500000000002</c:v>
                </c:pt>
                <c:pt idx="11810" formatCode="General">
                  <c:v>2.2453500000000002</c:v>
                </c:pt>
                <c:pt idx="11811" formatCode="General">
                  <c:v>2.2453500000000002</c:v>
                </c:pt>
                <c:pt idx="11812" formatCode="General">
                  <c:v>2.2453500000000002</c:v>
                </c:pt>
                <c:pt idx="11813" formatCode="General">
                  <c:v>2.2453500000000002</c:v>
                </c:pt>
                <c:pt idx="11814" formatCode="General">
                  <c:v>2.2453500000000002</c:v>
                </c:pt>
                <c:pt idx="11815" formatCode="General">
                  <c:v>2.2453500000000002</c:v>
                </c:pt>
                <c:pt idx="11816" formatCode="General">
                  <c:v>2.2453500000000002</c:v>
                </c:pt>
                <c:pt idx="11817" formatCode="General">
                  <c:v>2.2453500000000002</c:v>
                </c:pt>
                <c:pt idx="11818" formatCode="General">
                  <c:v>2.2453500000000002</c:v>
                </c:pt>
                <c:pt idx="11819" formatCode="General">
                  <c:v>2.2453500000000002</c:v>
                </c:pt>
                <c:pt idx="11820" formatCode="General">
                  <c:v>2.2453500000000002</c:v>
                </c:pt>
                <c:pt idx="11821" formatCode="General">
                  <c:v>2.2453500000000002</c:v>
                </c:pt>
                <c:pt idx="11822" formatCode="General">
                  <c:v>2.2453500000000002</c:v>
                </c:pt>
                <c:pt idx="11823" formatCode="General">
                  <c:v>2.2453500000000002</c:v>
                </c:pt>
                <c:pt idx="11824" formatCode="General">
                  <c:v>2.2453500000000002</c:v>
                </c:pt>
                <c:pt idx="11825" formatCode="General">
                  <c:v>2.2453500000000002</c:v>
                </c:pt>
                <c:pt idx="11826" formatCode="General">
                  <c:v>2.2453500000000002</c:v>
                </c:pt>
                <c:pt idx="11827" formatCode="General">
                  <c:v>2.2453500000000002</c:v>
                </c:pt>
                <c:pt idx="11828" formatCode="General">
                  <c:v>2.2453500000000002</c:v>
                </c:pt>
                <c:pt idx="11829" formatCode="General">
                  <c:v>2.2453500000000002</c:v>
                </c:pt>
                <c:pt idx="11830" formatCode="General">
                  <c:v>2.2453500000000002</c:v>
                </c:pt>
                <c:pt idx="11831" formatCode="General">
                  <c:v>2.2453500000000002</c:v>
                </c:pt>
                <c:pt idx="11832" formatCode="General">
                  <c:v>2.2453500000000002</c:v>
                </c:pt>
                <c:pt idx="11833" formatCode="General">
                  <c:v>2.2453500000000002</c:v>
                </c:pt>
                <c:pt idx="11834" formatCode="General">
                  <c:v>2.2453500000000002</c:v>
                </c:pt>
                <c:pt idx="11835" formatCode="General">
                  <c:v>2.2453500000000002</c:v>
                </c:pt>
                <c:pt idx="11836" formatCode="General">
                  <c:v>2.2453500000000002</c:v>
                </c:pt>
                <c:pt idx="11837" formatCode="General">
                  <c:v>2.2453500000000002</c:v>
                </c:pt>
                <c:pt idx="11838" formatCode="General">
                  <c:v>2.2453500000000002</c:v>
                </c:pt>
                <c:pt idx="11839" formatCode="General">
                  <c:v>2.2453500000000002</c:v>
                </c:pt>
                <c:pt idx="11840" formatCode="General">
                  <c:v>2.2453500000000002</c:v>
                </c:pt>
                <c:pt idx="11841" formatCode="General">
                  <c:v>2.2453500000000002</c:v>
                </c:pt>
                <c:pt idx="11842" formatCode="General">
                  <c:v>2.2453500000000002</c:v>
                </c:pt>
                <c:pt idx="11843" formatCode="General">
                  <c:v>2.2453500000000002</c:v>
                </c:pt>
                <c:pt idx="11844" formatCode="General">
                  <c:v>2.2453500000000002</c:v>
                </c:pt>
                <c:pt idx="11845" formatCode="General">
                  <c:v>2.2453500000000002</c:v>
                </c:pt>
                <c:pt idx="11846" formatCode="General">
                  <c:v>2.2453500000000002</c:v>
                </c:pt>
                <c:pt idx="11847" formatCode="General">
                  <c:v>2.2453500000000002</c:v>
                </c:pt>
                <c:pt idx="11848" formatCode="General">
                  <c:v>2.2453500000000002</c:v>
                </c:pt>
                <c:pt idx="11849" formatCode="General">
                  <c:v>2.2453500000000002</c:v>
                </c:pt>
                <c:pt idx="11850" formatCode="General">
                  <c:v>2.2453500000000002</c:v>
                </c:pt>
                <c:pt idx="11851" formatCode="General">
                  <c:v>2.2453500000000002</c:v>
                </c:pt>
                <c:pt idx="11852" formatCode="General">
                  <c:v>2.2453500000000002</c:v>
                </c:pt>
                <c:pt idx="11853" formatCode="General">
                  <c:v>2.2453500000000002</c:v>
                </c:pt>
                <c:pt idx="11854" formatCode="General">
                  <c:v>2.2453500000000002</c:v>
                </c:pt>
                <c:pt idx="11855" formatCode="General">
                  <c:v>2.2453500000000002</c:v>
                </c:pt>
                <c:pt idx="11856" formatCode="General">
                  <c:v>2.2453500000000002</c:v>
                </c:pt>
                <c:pt idx="11857" formatCode="General">
                  <c:v>2.2453500000000002</c:v>
                </c:pt>
                <c:pt idx="11858" formatCode="General">
                  <c:v>2.2453500000000002</c:v>
                </c:pt>
                <c:pt idx="11859" formatCode="General">
                  <c:v>2.2453500000000002</c:v>
                </c:pt>
                <c:pt idx="11860" formatCode="General">
                  <c:v>2.2453500000000002</c:v>
                </c:pt>
                <c:pt idx="11861" formatCode="General">
                  <c:v>2.2453500000000002</c:v>
                </c:pt>
                <c:pt idx="11862" formatCode="General">
                  <c:v>2.2453500000000002</c:v>
                </c:pt>
                <c:pt idx="11863" formatCode="General">
                  <c:v>2.2453500000000002</c:v>
                </c:pt>
                <c:pt idx="11864" formatCode="General">
                  <c:v>2.2453500000000002</c:v>
                </c:pt>
                <c:pt idx="11865" formatCode="General">
                  <c:v>2.2453500000000002</c:v>
                </c:pt>
                <c:pt idx="11866" formatCode="General">
                  <c:v>2.2453500000000002</c:v>
                </c:pt>
                <c:pt idx="11867" formatCode="General">
                  <c:v>2.2453500000000002</c:v>
                </c:pt>
                <c:pt idx="11868" formatCode="General">
                  <c:v>2.2453500000000002</c:v>
                </c:pt>
                <c:pt idx="11869" formatCode="General">
                  <c:v>2.2453500000000002</c:v>
                </c:pt>
                <c:pt idx="11870" formatCode="General">
                  <c:v>2.2453500000000002</c:v>
                </c:pt>
                <c:pt idx="11871" formatCode="General">
                  <c:v>2.2453500000000002</c:v>
                </c:pt>
                <c:pt idx="11872" formatCode="General">
                  <c:v>2.2453500000000002</c:v>
                </c:pt>
                <c:pt idx="11873" formatCode="General">
                  <c:v>2.2453500000000002</c:v>
                </c:pt>
                <c:pt idx="11874" formatCode="General">
                  <c:v>2.2453500000000002</c:v>
                </c:pt>
                <c:pt idx="11875" formatCode="General">
                  <c:v>2.2453500000000002</c:v>
                </c:pt>
                <c:pt idx="11876" formatCode="General">
                  <c:v>2.2453500000000002</c:v>
                </c:pt>
                <c:pt idx="11877" formatCode="General">
                  <c:v>2.2453500000000002</c:v>
                </c:pt>
                <c:pt idx="11878" formatCode="General">
                  <c:v>2.2453500000000002</c:v>
                </c:pt>
                <c:pt idx="11879" formatCode="General">
                  <c:v>2.2453500000000002</c:v>
                </c:pt>
                <c:pt idx="11880" formatCode="General">
                  <c:v>2.2453500000000002</c:v>
                </c:pt>
                <c:pt idx="11881" formatCode="General">
                  <c:v>2.2453500000000002</c:v>
                </c:pt>
                <c:pt idx="11882" formatCode="General">
                  <c:v>2.2453500000000002</c:v>
                </c:pt>
                <c:pt idx="11883" formatCode="General">
                  <c:v>2.2453500000000002</c:v>
                </c:pt>
                <c:pt idx="11884" formatCode="General">
                  <c:v>2.2453500000000002</c:v>
                </c:pt>
                <c:pt idx="11885" formatCode="General">
                  <c:v>2.2453500000000002</c:v>
                </c:pt>
                <c:pt idx="11886" formatCode="General">
                  <c:v>2.2453500000000002</c:v>
                </c:pt>
                <c:pt idx="11887" formatCode="General">
                  <c:v>2.2453500000000002</c:v>
                </c:pt>
                <c:pt idx="11888" formatCode="General">
                  <c:v>2.2453500000000002</c:v>
                </c:pt>
                <c:pt idx="11889" formatCode="General">
                  <c:v>2.2453500000000002</c:v>
                </c:pt>
                <c:pt idx="11890" formatCode="General">
                  <c:v>2.2453500000000002</c:v>
                </c:pt>
                <c:pt idx="11891" formatCode="General">
                  <c:v>2.2453500000000002</c:v>
                </c:pt>
                <c:pt idx="11892" formatCode="General">
                  <c:v>2.2453500000000002</c:v>
                </c:pt>
                <c:pt idx="11893" formatCode="General">
                  <c:v>2.2453500000000002</c:v>
                </c:pt>
                <c:pt idx="11894" formatCode="General">
                  <c:v>2.2453500000000002</c:v>
                </c:pt>
                <c:pt idx="11895" formatCode="General">
                  <c:v>2.2453500000000002</c:v>
                </c:pt>
                <c:pt idx="11896" formatCode="General">
                  <c:v>2.2453500000000002</c:v>
                </c:pt>
                <c:pt idx="11897" formatCode="General">
                  <c:v>2.2453500000000002</c:v>
                </c:pt>
                <c:pt idx="11898" formatCode="General">
                  <c:v>2.2453500000000002</c:v>
                </c:pt>
                <c:pt idx="11899" formatCode="General">
                  <c:v>2.2453500000000002</c:v>
                </c:pt>
                <c:pt idx="11900" formatCode="General">
                  <c:v>2.2453500000000002</c:v>
                </c:pt>
                <c:pt idx="11901" formatCode="General">
                  <c:v>2.2453500000000002</c:v>
                </c:pt>
                <c:pt idx="11902" formatCode="General">
                  <c:v>2.2453500000000002</c:v>
                </c:pt>
                <c:pt idx="11903" formatCode="General">
                  <c:v>2.2453500000000002</c:v>
                </c:pt>
                <c:pt idx="11904" formatCode="General">
                  <c:v>2.2453500000000002</c:v>
                </c:pt>
                <c:pt idx="11905" formatCode="General">
                  <c:v>2.2453500000000002</c:v>
                </c:pt>
                <c:pt idx="11906" formatCode="General">
                  <c:v>2.2453500000000002</c:v>
                </c:pt>
                <c:pt idx="11907" formatCode="General">
                  <c:v>2.2453500000000002</c:v>
                </c:pt>
                <c:pt idx="11908" formatCode="General">
                  <c:v>2.2453500000000002</c:v>
                </c:pt>
                <c:pt idx="11909" formatCode="General">
                  <c:v>2.2453500000000002</c:v>
                </c:pt>
                <c:pt idx="11910" formatCode="General">
                  <c:v>2.2453500000000002</c:v>
                </c:pt>
                <c:pt idx="11911" formatCode="General">
                  <c:v>2.2453500000000002</c:v>
                </c:pt>
                <c:pt idx="11912" formatCode="General">
                  <c:v>2.2453500000000002</c:v>
                </c:pt>
                <c:pt idx="11913" formatCode="General">
                  <c:v>2.2453500000000002</c:v>
                </c:pt>
                <c:pt idx="11914" formatCode="General">
                  <c:v>2.2453500000000002</c:v>
                </c:pt>
                <c:pt idx="11915" formatCode="General">
                  <c:v>2.2453500000000002</c:v>
                </c:pt>
                <c:pt idx="11916" formatCode="General">
                  <c:v>2.2453500000000002</c:v>
                </c:pt>
                <c:pt idx="11917" formatCode="General">
                  <c:v>2.2453500000000002</c:v>
                </c:pt>
                <c:pt idx="11918" formatCode="General">
                  <c:v>2.2453500000000002</c:v>
                </c:pt>
                <c:pt idx="11919" formatCode="General">
                  <c:v>2.2453500000000002</c:v>
                </c:pt>
                <c:pt idx="11920" formatCode="General">
                  <c:v>2.2453500000000002</c:v>
                </c:pt>
                <c:pt idx="11921" formatCode="General">
                  <c:v>2.2453500000000002</c:v>
                </c:pt>
                <c:pt idx="11922" formatCode="General">
                  <c:v>2.2453500000000002</c:v>
                </c:pt>
                <c:pt idx="11923" formatCode="General">
                  <c:v>2.2453500000000002</c:v>
                </c:pt>
                <c:pt idx="11924" formatCode="General">
                  <c:v>2.2453500000000002</c:v>
                </c:pt>
                <c:pt idx="11925" formatCode="General">
                  <c:v>2.2453500000000002</c:v>
                </c:pt>
                <c:pt idx="11926" formatCode="General">
                  <c:v>2.2453500000000002</c:v>
                </c:pt>
                <c:pt idx="11927" formatCode="General">
                  <c:v>2.2453500000000002</c:v>
                </c:pt>
                <c:pt idx="11928" formatCode="General">
                  <c:v>2.2453500000000002</c:v>
                </c:pt>
                <c:pt idx="11929" formatCode="General">
                  <c:v>2.2453500000000002</c:v>
                </c:pt>
                <c:pt idx="11930" formatCode="General">
                  <c:v>2.2453500000000002</c:v>
                </c:pt>
                <c:pt idx="11931" formatCode="General">
                  <c:v>2.2453500000000002</c:v>
                </c:pt>
                <c:pt idx="11932" formatCode="General">
                  <c:v>2.2453500000000002</c:v>
                </c:pt>
                <c:pt idx="11933" formatCode="General">
                  <c:v>2.2453500000000002</c:v>
                </c:pt>
                <c:pt idx="11934" formatCode="General">
                  <c:v>2.2453500000000002</c:v>
                </c:pt>
                <c:pt idx="11935" formatCode="General">
                  <c:v>2.2453500000000002</c:v>
                </c:pt>
                <c:pt idx="11936" formatCode="General">
                  <c:v>2.2453500000000002</c:v>
                </c:pt>
                <c:pt idx="11937" formatCode="General">
                  <c:v>2.2453500000000002</c:v>
                </c:pt>
                <c:pt idx="11938" formatCode="General">
                  <c:v>2.2453500000000002</c:v>
                </c:pt>
                <c:pt idx="11939" formatCode="General">
                  <c:v>2.2453500000000002</c:v>
                </c:pt>
                <c:pt idx="11940" formatCode="General">
                  <c:v>2.2453500000000002</c:v>
                </c:pt>
                <c:pt idx="11941" formatCode="General">
                  <c:v>2.2453500000000002</c:v>
                </c:pt>
                <c:pt idx="11942" formatCode="General">
                  <c:v>2.2453500000000002</c:v>
                </c:pt>
                <c:pt idx="11943" formatCode="General">
                  <c:v>2.2453500000000002</c:v>
                </c:pt>
                <c:pt idx="11944" formatCode="General">
                  <c:v>2.2453500000000002</c:v>
                </c:pt>
                <c:pt idx="11945" formatCode="General">
                  <c:v>2.2453500000000002</c:v>
                </c:pt>
                <c:pt idx="11946" formatCode="General">
                  <c:v>2.2453500000000002</c:v>
                </c:pt>
                <c:pt idx="11947" formatCode="General">
                  <c:v>2.2453500000000002</c:v>
                </c:pt>
                <c:pt idx="11948" formatCode="General">
                  <c:v>2.2453500000000002</c:v>
                </c:pt>
                <c:pt idx="11949" formatCode="General">
                  <c:v>2.2453500000000002</c:v>
                </c:pt>
                <c:pt idx="11950" formatCode="General">
                  <c:v>2.2453500000000002</c:v>
                </c:pt>
                <c:pt idx="11951" formatCode="General">
                  <c:v>2.2453500000000002</c:v>
                </c:pt>
                <c:pt idx="11952" formatCode="General">
                  <c:v>2.2453500000000002</c:v>
                </c:pt>
                <c:pt idx="11953" formatCode="General">
                  <c:v>2.2453500000000002</c:v>
                </c:pt>
                <c:pt idx="11954" formatCode="General">
                  <c:v>2.2453500000000002</c:v>
                </c:pt>
                <c:pt idx="11955" formatCode="General">
                  <c:v>2.2453500000000002</c:v>
                </c:pt>
                <c:pt idx="11956" formatCode="General">
                  <c:v>2.2453500000000002</c:v>
                </c:pt>
                <c:pt idx="11957" formatCode="General">
                  <c:v>2.2453500000000002</c:v>
                </c:pt>
                <c:pt idx="11958" formatCode="General">
                  <c:v>2.2453500000000002</c:v>
                </c:pt>
                <c:pt idx="11959" formatCode="General">
                  <c:v>2.2453500000000002</c:v>
                </c:pt>
                <c:pt idx="11960" formatCode="General">
                  <c:v>2.2453500000000002</c:v>
                </c:pt>
                <c:pt idx="11961" formatCode="General">
                  <c:v>2.2453500000000002</c:v>
                </c:pt>
                <c:pt idx="11962" formatCode="General">
                  <c:v>2.2453500000000002</c:v>
                </c:pt>
                <c:pt idx="11963" formatCode="General">
                  <c:v>2.2453500000000002</c:v>
                </c:pt>
                <c:pt idx="11964" formatCode="General">
                  <c:v>2.2453500000000002</c:v>
                </c:pt>
                <c:pt idx="11965" formatCode="General">
                  <c:v>2.2453500000000002</c:v>
                </c:pt>
                <c:pt idx="11966" formatCode="General">
                  <c:v>2.2453500000000002</c:v>
                </c:pt>
                <c:pt idx="11967" formatCode="General">
                  <c:v>2.2453500000000002</c:v>
                </c:pt>
                <c:pt idx="11968" formatCode="General">
                  <c:v>2.2453500000000002</c:v>
                </c:pt>
                <c:pt idx="11969" formatCode="General">
                  <c:v>2.2453500000000002</c:v>
                </c:pt>
                <c:pt idx="11970" formatCode="General">
                  <c:v>2.2453500000000002</c:v>
                </c:pt>
                <c:pt idx="11971" formatCode="General">
                  <c:v>2.2453500000000002</c:v>
                </c:pt>
                <c:pt idx="11972" formatCode="General">
                  <c:v>2.2453500000000002</c:v>
                </c:pt>
                <c:pt idx="11973" formatCode="General">
                  <c:v>2.2453500000000002</c:v>
                </c:pt>
                <c:pt idx="11974" formatCode="General">
                  <c:v>2.2453500000000002</c:v>
                </c:pt>
                <c:pt idx="11975" formatCode="General">
                  <c:v>2.2453500000000002</c:v>
                </c:pt>
                <c:pt idx="11976" formatCode="General">
                  <c:v>2.2453500000000002</c:v>
                </c:pt>
                <c:pt idx="11977" formatCode="General">
                  <c:v>2.2453500000000002</c:v>
                </c:pt>
                <c:pt idx="11978" formatCode="General">
                  <c:v>2.2453500000000002</c:v>
                </c:pt>
                <c:pt idx="11979" formatCode="General">
                  <c:v>2.2453500000000002</c:v>
                </c:pt>
                <c:pt idx="11980" formatCode="General">
                  <c:v>2.2453500000000002</c:v>
                </c:pt>
                <c:pt idx="11981" formatCode="General">
                  <c:v>2.2453500000000002</c:v>
                </c:pt>
                <c:pt idx="11982" formatCode="General">
                  <c:v>2.2453500000000002</c:v>
                </c:pt>
                <c:pt idx="11983" formatCode="General">
                  <c:v>2.2453500000000002</c:v>
                </c:pt>
                <c:pt idx="11984" formatCode="General">
                  <c:v>2.2453500000000002</c:v>
                </c:pt>
                <c:pt idx="11985" formatCode="General">
                  <c:v>2.2453500000000002</c:v>
                </c:pt>
                <c:pt idx="11986" formatCode="General">
                  <c:v>2.2453500000000002</c:v>
                </c:pt>
                <c:pt idx="11987" formatCode="General">
                  <c:v>2.2453500000000002</c:v>
                </c:pt>
                <c:pt idx="11988" formatCode="General">
                  <c:v>2.2453500000000002</c:v>
                </c:pt>
                <c:pt idx="11989" formatCode="General">
                  <c:v>2.2453500000000002</c:v>
                </c:pt>
                <c:pt idx="11990" formatCode="General">
                  <c:v>2.2453500000000002</c:v>
                </c:pt>
                <c:pt idx="11991" formatCode="General">
                  <c:v>2.2453500000000002</c:v>
                </c:pt>
                <c:pt idx="11992" formatCode="General">
                  <c:v>2.2453500000000002</c:v>
                </c:pt>
                <c:pt idx="11993" formatCode="General">
                  <c:v>2.2453500000000002</c:v>
                </c:pt>
                <c:pt idx="11994" formatCode="General">
                  <c:v>2.2453500000000002</c:v>
                </c:pt>
                <c:pt idx="11995" formatCode="General">
                  <c:v>2.2453500000000002</c:v>
                </c:pt>
                <c:pt idx="11996" formatCode="General">
                  <c:v>2.2453500000000002</c:v>
                </c:pt>
                <c:pt idx="11997" formatCode="General">
                  <c:v>2.2453500000000002</c:v>
                </c:pt>
                <c:pt idx="11998" formatCode="General">
                  <c:v>2.2453500000000002</c:v>
                </c:pt>
                <c:pt idx="11999" formatCode="General">
                  <c:v>2.2452100000000002</c:v>
                </c:pt>
                <c:pt idx="12000" formatCode="General">
                  <c:v>2.2433600000000005</c:v>
                </c:pt>
                <c:pt idx="12001" formatCode="General">
                  <c:v>2.2415600000000002</c:v>
                </c:pt>
                <c:pt idx="12002" formatCode="General">
                  <c:v>2.23881</c:v>
                </c:pt>
                <c:pt idx="12003" formatCode="General">
                  <c:v>2.2360599999999997</c:v>
                </c:pt>
                <c:pt idx="12004" formatCode="General">
                  <c:v>2.2333699999999999</c:v>
                </c:pt>
                <c:pt idx="12005" formatCode="General">
                  <c:v>2.2314699999999994</c:v>
                </c:pt>
                <c:pt idx="12006" formatCode="General">
                  <c:v>2.2279599999999999</c:v>
                </c:pt>
                <c:pt idx="12007" formatCode="General">
                  <c:v>2.22506</c:v>
                </c:pt>
                <c:pt idx="12008" formatCode="General">
                  <c:v>2.22254</c:v>
                </c:pt>
                <c:pt idx="12009" formatCode="General">
                  <c:v>2.2195900000000002</c:v>
                </c:pt>
                <c:pt idx="12010" formatCode="General">
                  <c:v>2.2170299999999998</c:v>
                </c:pt>
                <c:pt idx="12011" formatCode="General">
                  <c:v>2.2147999999999999</c:v>
                </c:pt>
                <c:pt idx="12012" formatCode="General">
                  <c:v>2.2130399999999999</c:v>
                </c:pt>
                <c:pt idx="12013" formatCode="General">
                  <c:v>2.21123</c:v>
                </c:pt>
                <c:pt idx="12014" formatCode="General">
                  <c:v>2.2091699999999999</c:v>
                </c:pt>
                <c:pt idx="12015" formatCode="General">
                  <c:v>2.2072900000000004</c:v>
                </c:pt>
                <c:pt idx="12016" formatCode="General">
                  <c:v>2.2055400000000001</c:v>
                </c:pt>
                <c:pt idx="12017" formatCode="General">
                  <c:v>2.2027000000000001</c:v>
                </c:pt>
                <c:pt idx="12018" formatCode="General">
                  <c:v>2.1998799999999994</c:v>
                </c:pt>
                <c:pt idx="12019" formatCode="General">
                  <c:v>2.1975699999999998</c:v>
                </c:pt>
                <c:pt idx="12020" formatCode="General">
                  <c:v>2.1950099999999995</c:v>
                </c:pt>
                <c:pt idx="12021" formatCode="General">
                  <c:v>2.1926099999999997</c:v>
                </c:pt>
                <c:pt idx="12022" formatCode="General">
                  <c:v>2.1896599999999995</c:v>
                </c:pt>
                <c:pt idx="12023" formatCode="General">
                  <c:v>2.1877700000000004</c:v>
                </c:pt>
                <c:pt idx="12024" formatCode="General">
                  <c:v>2.18547</c:v>
                </c:pt>
                <c:pt idx="12025" formatCode="General">
                  <c:v>2.1825199999999998</c:v>
                </c:pt>
                <c:pt idx="12026" formatCode="General">
                  <c:v>2.1803400000000002</c:v>
                </c:pt>
                <c:pt idx="12027" formatCode="General">
                  <c:v>2.1780399999999998</c:v>
                </c:pt>
                <c:pt idx="12028" formatCode="General">
                  <c:v>2.1766299999999994</c:v>
                </c:pt>
                <c:pt idx="12029" formatCode="General">
                  <c:v>2.1735799999999998</c:v>
                </c:pt>
                <c:pt idx="12030" formatCode="General">
                  <c:v>2.1710799999999995</c:v>
                </c:pt>
                <c:pt idx="12031" formatCode="General">
                  <c:v>2.1690900000000002</c:v>
                </c:pt>
                <c:pt idx="12032" formatCode="General">
                  <c:v>2.1657000000000002</c:v>
                </c:pt>
                <c:pt idx="12033" formatCode="General">
                  <c:v>2.1625800000000002</c:v>
                </c:pt>
                <c:pt idx="12034" formatCode="General">
                  <c:v>2.1602399999999999</c:v>
                </c:pt>
                <c:pt idx="12035" formatCode="General">
                  <c:v>2.1595599999999995</c:v>
                </c:pt>
                <c:pt idx="12036" formatCode="General">
                  <c:v>2.15768</c:v>
                </c:pt>
                <c:pt idx="12037" formatCode="General">
                  <c:v>2.1555800000000001</c:v>
                </c:pt>
                <c:pt idx="12038" formatCode="General">
                  <c:v>2.1517200000000001</c:v>
                </c:pt>
                <c:pt idx="12039" formatCode="General">
                  <c:v>2.1496</c:v>
                </c:pt>
                <c:pt idx="12040" formatCode="General">
                  <c:v>2.1475200000000005</c:v>
                </c:pt>
                <c:pt idx="12041" formatCode="General">
                  <c:v>2.14263</c:v>
                </c:pt>
                <c:pt idx="12042" formatCode="General">
                  <c:v>2.1399499999999994</c:v>
                </c:pt>
                <c:pt idx="12043" formatCode="General">
                  <c:v>2.1376599999999994</c:v>
                </c:pt>
                <c:pt idx="12044" formatCode="General">
                  <c:v>2.1345999999999998</c:v>
                </c:pt>
                <c:pt idx="12045" formatCode="General">
                  <c:v>2.132649999999999</c:v>
                </c:pt>
                <c:pt idx="12046" formatCode="General">
                  <c:v>2.12947</c:v>
                </c:pt>
                <c:pt idx="12047" formatCode="General">
                  <c:v>2.1271400000000003</c:v>
                </c:pt>
                <c:pt idx="12048" formatCode="General">
                  <c:v>2.125</c:v>
                </c:pt>
                <c:pt idx="12049" formatCode="General">
                  <c:v>2.1195399999999998</c:v>
                </c:pt>
                <c:pt idx="12050" formatCode="General">
                  <c:v>2.1169399999999996</c:v>
                </c:pt>
                <c:pt idx="12051" formatCode="General">
                  <c:v>2.1146799999999994</c:v>
                </c:pt>
                <c:pt idx="12052" formatCode="General">
                  <c:v>2.1099100000000002</c:v>
                </c:pt>
                <c:pt idx="12053" formatCode="General">
                  <c:v>2.1069399999999998</c:v>
                </c:pt>
                <c:pt idx="12054" formatCode="General">
                  <c:v>2.1023900000000002</c:v>
                </c:pt>
                <c:pt idx="12055" formatCode="General">
                  <c:v>2.0994499999999996</c:v>
                </c:pt>
                <c:pt idx="12056" formatCode="General">
                  <c:v>2.0954399999999995</c:v>
                </c:pt>
                <c:pt idx="12057" formatCode="General">
                  <c:v>2.0919099999999995</c:v>
                </c:pt>
                <c:pt idx="12058" formatCode="General">
                  <c:v>2.08961</c:v>
                </c:pt>
                <c:pt idx="12059" formatCode="General">
                  <c:v>2.0866099999999994</c:v>
                </c:pt>
                <c:pt idx="12060" formatCode="General">
                  <c:v>2.0832899999999999</c:v>
                </c:pt>
                <c:pt idx="12061" formatCode="General">
                  <c:v>2.0817199999999998</c:v>
                </c:pt>
                <c:pt idx="12062" formatCode="General">
                  <c:v>2.0788199999999994</c:v>
                </c:pt>
                <c:pt idx="12063" formatCode="General">
                  <c:v>2.0764099999999996</c:v>
                </c:pt>
                <c:pt idx="12064" formatCode="General">
                  <c:v>2.0735000000000001</c:v>
                </c:pt>
                <c:pt idx="12065" formatCode="General">
                  <c:v>2.0709200000000001</c:v>
                </c:pt>
                <c:pt idx="12066" formatCode="General">
                  <c:v>2.069</c:v>
                </c:pt>
                <c:pt idx="12067" formatCode="General">
                  <c:v>2.0657700000000001</c:v>
                </c:pt>
                <c:pt idx="12068" formatCode="General">
                  <c:v>2.0638899999999998</c:v>
                </c:pt>
                <c:pt idx="12069" formatCode="General">
                  <c:v>2.0608300000000002</c:v>
                </c:pt>
                <c:pt idx="12070" formatCode="General">
                  <c:v>2.0590799999999994</c:v>
                </c:pt>
                <c:pt idx="12071" formatCode="General">
                  <c:v>2.0569299999999995</c:v>
                </c:pt>
                <c:pt idx="12072" formatCode="General">
                  <c:v>2.0545599999999995</c:v>
                </c:pt>
                <c:pt idx="12073" formatCode="General">
                  <c:v>2.0526199999999997</c:v>
                </c:pt>
                <c:pt idx="12074" formatCode="General">
                  <c:v>2.0491999999999999</c:v>
                </c:pt>
                <c:pt idx="12075" formatCode="General">
                  <c:v>2.0472899999999998</c:v>
                </c:pt>
                <c:pt idx="12076" formatCode="General">
                  <c:v>2.0443600000000002</c:v>
                </c:pt>
                <c:pt idx="12077" formatCode="General">
                  <c:v>2.0418599999999993</c:v>
                </c:pt>
                <c:pt idx="12078" formatCode="General">
                  <c:v>2.0398599999999996</c:v>
                </c:pt>
                <c:pt idx="12079" formatCode="General">
                  <c:v>2.0376699999999994</c:v>
                </c:pt>
                <c:pt idx="12080" formatCode="General">
                  <c:v>2.0358099999999997</c:v>
                </c:pt>
                <c:pt idx="12081" formatCode="General">
                  <c:v>2.0333800000000002</c:v>
                </c:pt>
                <c:pt idx="12082" formatCode="General">
                  <c:v>2.0291700000000001</c:v>
                </c:pt>
                <c:pt idx="12083" formatCode="General">
                  <c:v>2.0269900000000001</c:v>
                </c:pt>
                <c:pt idx="12084" formatCode="General">
                  <c:v>2.0247000000000002</c:v>
                </c:pt>
                <c:pt idx="12085" formatCode="General">
                  <c:v>2.0114399999999995</c:v>
                </c:pt>
                <c:pt idx="12086" formatCode="General">
                  <c:v>2.0093000000000001</c:v>
                </c:pt>
                <c:pt idx="12087" formatCode="General">
                  <c:v>2.0058799999999994</c:v>
                </c:pt>
                <c:pt idx="12088" formatCode="General">
                  <c:v>2.0019900000000002</c:v>
                </c:pt>
                <c:pt idx="12089" formatCode="General">
                  <c:v>1.9991699999999999</c:v>
                </c:pt>
                <c:pt idx="12090" formatCode="General">
                  <c:v>1.98942</c:v>
                </c:pt>
                <c:pt idx="12091" formatCode="General">
                  <c:v>1.9859500000000001</c:v>
                </c:pt>
                <c:pt idx="12092" formatCode="General">
                  <c:v>1.9830700000000001</c:v>
                </c:pt>
                <c:pt idx="12093" formatCode="General">
                  <c:v>1.9801500000000003</c:v>
                </c:pt>
                <c:pt idx="12094" formatCode="General">
                  <c:v>1.9778899999999999</c:v>
                </c:pt>
                <c:pt idx="12095" formatCode="General">
                  <c:v>1.9747399999999999</c:v>
                </c:pt>
                <c:pt idx="12096" formatCode="General">
                  <c:v>1.9722500000000003</c:v>
                </c:pt>
                <c:pt idx="12097" formatCode="General">
                  <c:v>1.9696400000000001</c:v>
                </c:pt>
                <c:pt idx="12098" formatCode="General">
                  <c:v>1.9676100000000001</c:v>
                </c:pt>
                <c:pt idx="12099" formatCode="General">
                  <c:v>1.9646399999999999</c:v>
                </c:pt>
                <c:pt idx="12100" formatCode="General">
                  <c:v>1.9612099999999999</c:v>
                </c:pt>
                <c:pt idx="12101" formatCode="General">
                  <c:v>1.9584699999999999</c:v>
                </c:pt>
                <c:pt idx="12102" formatCode="General">
                  <c:v>1.9546100000000002</c:v>
                </c:pt>
                <c:pt idx="12103" formatCode="General">
                  <c:v>1.9521100000000002</c:v>
                </c:pt>
                <c:pt idx="12104" formatCode="General">
                  <c:v>1.9503500000000003</c:v>
                </c:pt>
                <c:pt idx="12105" formatCode="General">
                  <c:v>1.94939</c:v>
                </c:pt>
                <c:pt idx="12106" formatCode="General">
                  <c:v>1.9460200000000001</c:v>
                </c:pt>
                <c:pt idx="12107" formatCode="General">
                  <c:v>1.9439</c:v>
                </c:pt>
                <c:pt idx="12108" formatCode="General">
                  <c:v>1.9416100000000001</c:v>
                </c:pt>
                <c:pt idx="12109" formatCode="General">
                  <c:v>1.93923</c:v>
                </c:pt>
                <c:pt idx="12110" formatCode="General">
                  <c:v>1.93662</c:v>
                </c:pt>
                <c:pt idx="12111" formatCode="General">
                  <c:v>1.9343100000000002</c:v>
                </c:pt>
                <c:pt idx="12112" formatCode="General">
                  <c:v>1.9319999999999997</c:v>
                </c:pt>
                <c:pt idx="12113" formatCode="General">
                  <c:v>1.9274</c:v>
                </c:pt>
                <c:pt idx="12114" formatCode="General">
                  <c:v>1.92394</c:v>
                </c:pt>
                <c:pt idx="12115" formatCode="General">
                  <c:v>1.9198199999999999</c:v>
                </c:pt>
                <c:pt idx="12116" formatCode="General">
                  <c:v>1.9154899999999999</c:v>
                </c:pt>
                <c:pt idx="12117" formatCode="General">
                  <c:v>1.9140999999999999</c:v>
                </c:pt>
                <c:pt idx="12118" formatCode="General">
                  <c:v>1.91249</c:v>
                </c:pt>
                <c:pt idx="12119" formatCode="General">
                  <c:v>1.91062</c:v>
                </c:pt>
                <c:pt idx="12120" formatCode="General">
                  <c:v>1.9072100000000001</c:v>
                </c:pt>
                <c:pt idx="12121" formatCode="General">
                  <c:v>1.90479</c:v>
                </c:pt>
                <c:pt idx="12122" formatCode="General">
                  <c:v>1.9025799999999999</c:v>
                </c:pt>
                <c:pt idx="12123" formatCode="General">
                  <c:v>1.9001699999999999</c:v>
                </c:pt>
                <c:pt idx="12124" formatCode="General">
                  <c:v>1.89788</c:v>
                </c:pt>
                <c:pt idx="12125" formatCode="General">
                  <c:v>1.8962699999999999</c:v>
                </c:pt>
                <c:pt idx="12126" formatCode="General">
                  <c:v>1.89429</c:v>
                </c:pt>
                <c:pt idx="12127" formatCode="General">
                  <c:v>1.8920300000000001</c:v>
                </c:pt>
                <c:pt idx="12128" formatCode="General">
                  <c:v>1.8884500000000002</c:v>
                </c:pt>
                <c:pt idx="12129" formatCode="General">
                  <c:v>1.8859199999999998</c:v>
                </c:pt>
                <c:pt idx="12130" formatCode="General">
                  <c:v>1.8830199999999999</c:v>
                </c:pt>
                <c:pt idx="12131" formatCode="General">
                  <c:v>1.8806499999999999</c:v>
                </c:pt>
                <c:pt idx="12132" formatCode="General">
                  <c:v>1.85053</c:v>
                </c:pt>
                <c:pt idx="12133" formatCode="General">
                  <c:v>1.8488100000000001</c:v>
                </c:pt>
                <c:pt idx="12134" formatCode="General">
                  <c:v>1.8466199999999999</c:v>
                </c:pt>
                <c:pt idx="12135" formatCode="General">
                  <c:v>1.8433999999999997</c:v>
                </c:pt>
                <c:pt idx="12136" formatCode="General">
                  <c:v>1.8417299999999999</c:v>
                </c:pt>
                <c:pt idx="12137" formatCode="General">
                  <c:v>1.8403</c:v>
                </c:pt>
                <c:pt idx="12138" formatCode="General">
                  <c:v>1.8379399999999997</c:v>
                </c:pt>
                <c:pt idx="12139" formatCode="General">
                  <c:v>1.8356299999999999</c:v>
                </c:pt>
                <c:pt idx="12140" formatCode="General">
                  <c:v>1.8336699999999997</c:v>
                </c:pt>
                <c:pt idx="12141" formatCode="General">
                  <c:v>1.8297899999999998</c:v>
                </c:pt>
                <c:pt idx="12142" formatCode="General">
                  <c:v>1.80488</c:v>
                </c:pt>
                <c:pt idx="12143" formatCode="General">
                  <c:v>1.8041799999999999</c:v>
                </c:pt>
                <c:pt idx="12144" formatCode="General">
                  <c:v>1.8006599999999999</c:v>
                </c:pt>
                <c:pt idx="12145" formatCode="General">
                  <c:v>1.7977999999999998</c:v>
                </c:pt>
                <c:pt idx="12146" formatCode="General">
                  <c:v>1.79643</c:v>
                </c:pt>
                <c:pt idx="12147" formatCode="General">
                  <c:v>1.7946800000000001</c:v>
                </c:pt>
                <c:pt idx="12148" formatCode="General">
                  <c:v>1.7641899999999999</c:v>
                </c:pt>
                <c:pt idx="12149" formatCode="General">
                  <c:v>1.7610399999999997</c:v>
                </c:pt>
                <c:pt idx="12150" formatCode="General">
                  <c:v>1.7587899999999999</c:v>
                </c:pt>
                <c:pt idx="12151" formatCode="General">
                  <c:v>1.7558999999999998</c:v>
                </c:pt>
                <c:pt idx="12152" formatCode="General">
                  <c:v>1.7528899999999998</c:v>
                </c:pt>
                <c:pt idx="12153" formatCode="General">
                  <c:v>1.7505899999999999</c:v>
                </c:pt>
                <c:pt idx="12154" formatCode="General">
                  <c:v>1.74864</c:v>
                </c:pt>
                <c:pt idx="12155" formatCode="General">
                  <c:v>1.7468699999999997</c:v>
                </c:pt>
                <c:pt idx="12156" formatCode="General">
                  <c:v>1.73068</c:v>
                </c:pt>
                <c:pt idx="12157" formatCode="General">
                  <c:v>1.7266599999999999</c:v>
                </c:pt>
                <c:pt idx="12158" formatCode="General">
                  <c:v>1.7237999999999998</c:v>
                </c:pt>
                <c:pt idx="12159" formatCode="General">
                  <c:v>1.7218899999999997</c:v>
                </c:pt>
                <c:pt idx="12160" formatCode="General">
                  <c:v>1.72037</c:v>
                </c:pt>
                <c:pt idx="12161" formatCode="General">
                  <c:v>1.71824</c:v>
                </c:pt>
                <c:pt idx="12162" formatCode="General">
                  <c:v>1.7164599999999999</c:v>
                </c:pt>
                <c:pt idx="12163" formatCode="General">
                  <c:v>1.71458</c:v>
                </c:pt>
                <c:pt idx="12164" formatCode="General">
                  <c:v>1.71278</c:v>
                </c:pt>
                <c:pt idx="12165" formatCode="General">
                  <c:v>1.7108399999999997</c:v>
                </c:pt>
                <c:pt idx="12166" formatCode="General">
                  <c:v>1.7086999999999999</c:v>
                </c:pt>
                <c:pt idx="12167" formatCode="General">
                  <c:v>1.7065299999999999</c:v>
                </c:pt>
                <c:pt idx="12168" formatCode="General">
                  <c:v>1.7028099999999997</c:v>
                </c:pt>
                <c:pt idx="12169" formatCode="General">
                  <c:v>1.7001599999999999</c:v>
                </c:pt>
                <c:pt idx="12170" formatCode="General">
                  <c:v>1.69746</c:v>
                </c:pt>
                <c:pt idx="12171" formatCode="General">
                  <c:v>1.6957199999999999</c:v>
                </c:pt>
                <c:pt idx="12172" formatCode="General">
                  <c:v>1.6935899999999999</c:v>
                </c:pt>
                <c:pt idx="12173" formatCode="General">
                  <c:v>1.6916</c:v>
                </c:pt>
                <c:pt idx="12174" formatCode="General">
                  <c:v>1.6890499999999999</c:v>
                </c:pt>
                <c:pt idx="12175" formatCode="General">
                  <c:v>1.6871</c:v>
                </c:pt>
                <c:pt idx="12176" formatCode="General">
                  <c:v>1.6840800000000002</c:v>
                </c:pt>
                <c:pt idx="12177" formatCode="General">
                  <c:v>1.6828000000000001</c:v>
                </c:pt>
                <c:pt idx="12178" formatCode="General">
                  <c:v>1.6801299999999999</c:v>
                </c:pt>
                <c:pt idx="12179" formatCode="General">
                  <c:v>1.67736</c:v>
                </c:pt>
                <c:pt idx="12180" formatCode="General">
                  <c:v>1.65252</c:v>
                </c:pt>
                <c:pt idx="12181" formatCode="General">
                  <c:v>1.6500699999999999</c:v>
                </c:pt>
                <c:pt idx="12182" formatCode="General">
                  <c:v>1.6480100000000002</c:v>
                </c:pt>
                <c:pt idx="12183" formatCode="General">
                  <c:v>1.64612</c:v>
                </c:pt>
                <c:pt idx="12184" formatCode="General">
                  <c:v>1.6376599999999999</c:v>
                </c:pt>
                <c:pt idx="12185" formatCode="General">
                  <c:v>1.6361100000000002</c:v>
                </c:pt>
                <c:pt idx="12186" formatCode="General">
                  <c:v>1.6341399999999999</c:v>
                </c:pt>
                <c:pt idx="12187" formatCode="General">
                  <c:v>1.6329400000000001</c:v>
                </c:pt>
                <c:pt idx="12188" formatCode="General">
                  <c:v>1.6302300000000001</c:v>
                </c:pt>
                <c:pt idx="12189" formatCode="General">
                  <c:v>1.62829</c:v>
                </c:pt>
                <c:pt idx="12190" formatCode="General">
                  <c:v>1.6268499999999999</c:v>
                </c:pt>
                <c:pt idx="12191" formatCode="General">
                  <c:v>1.62473</c:v>
                </c:pt>
                <c:pt idx="12192" formatCode="General">
                  <c:v>1.6220100000000002</c:v>
                </c:pt>
                <c:pt idx="12193" formatCode="General">
                  <c:v>1.62016</c:v>
                </c:pt>
                <c:pt idx="12194" formatCode="General">
                  <c:v>1.6155899999999999</c:v>
                </c:pt>
                <c:pt idx="12195" formatCode="General">
                  <c:v>1.6136699999999997</c:v>
                </c:pt>
                <c:pt idx="12196" formatCode="General">
                  <c:v>1.61246</c:v>
                </c:pt>
                <c:pt idx="12197" formatCode="General">
                  <c:v>1.611</c:v>
                </c:pt>
                <c:pt idx="12198" formatCode="General">
                  <c:v>1.60667</c:v>
                </c:pt>
                <c:pt idx="12199" formatCode="General">
                  <c:v>1.6047499999999999</c:v>
                </c:pt>
                <c:pt idx="12200" formatCode="General">
                  <c:v>1.6017299999999999</c:v>
                </c:pt>
                <c:pt idx="12201" formatCode="General">
                  <c:v>1.59884</c:v>
                </c:pt>
                <c:pt idx="12202" formatCode="General">
                  <c:v>1.59884</c:v>
                </c:pt>
                <c:pt idx="12203" formatCode="General">
                  <c:v>1.59884</c:v>
                </c:pt>
                <c:pt idx="12204" formatCode="General">
                  <c:v>1.59884</c:v>
                </c:pt>
                <c:pt idx="12205" formatCode="General">
                  <c:v>1.59884</c:v>
                </c:pt>
                <c:pt idx="12206" formatCode="General">
                  <c:v>1.59884</c:v>
                </c:pt>
                <c:pt idx="12207" formatCode="General">
                  <c:v>1.59884</c:v>
                </c:pt>
                <c:pt idx="12208" formatCode="General">
                  <c:v>1.59884</c:v>
                </c:pt>
                <c:pt idx="12209" formatCode="General">
                  <c:v>1.59884</c:v>
                </c:pt>
                <c:pt idx="12210" formatCode="General">
                  <c:v>1.59884</c:v>
                </c:pt>
                <c:pt idx="12211" formatCode="General">
                  <c:v>1.59884</c:v>
                </c:pt>
                <c:pt idx="12212" formatCode="General">
                  <c:v>1.59884</c:v>
                </c:pt>
                <c:pt idx="12213" formatCode="General">
                  <c:v>1.59884</c:v>
                </c:pt>
                <c:pt idx="12214" formatCode="General">
                  <c:v>1.59884</c:v>
                </c:pt>
                <c:pt idx="12215" formatCode="General">
                  <c:v>1.59884</c:v>
                </c:pt>
                <c:pt idx="12216" formatCode="General">
                  <c:v>1.59884</c:v>
                </c:pt>
                <c:pt idx="12217" formatCode="General">
                  <c:v>1.59884</c:v>
                </c:pt>
                <c:pt idx="12218" formatCode="General">
                  <c:v>1.59884</c:v>
                </c:pt>
                <c:pt idx="12219" formatCode="General">
                  <c:v>1.59884</c:v>
                </c:pt>
                <c:pt idx="12220" formatCode="General">
                  <c:v>1.59884</c:v>
                </c:pt>
                <c:pt idx="12221" formatCode="General">
                  <c:v>1.59884</c:v>
                </c:pt>
                <c:pt idx="12222" formatCode="General">
                  <c:v>1.59884</c:v>
                </c:pt>
                <c:pt idx="12223" formatCode="General">
                  <c:v>1.59884</c:v>
                </c:pt>
                <c:pt idx="12224" formatCode="General">
                  <c:v>1.59884</c:v>
                </c:pt>
                <c:pt idx="12225" formatCode="General">
                  <c:v>1.59884</c:v>
                </c:pt>
                <c:pt idx="12226" formatCode="General">
                  <c:v>1.59884</c:v>
                </c:pt>
                <c:pt idx="12227" formatCode="General">
                  <c:v>1.59884</c:v>
                </c:pt>
                <c:pt idx="12228" formatCode="General">
                  <c:v>1.59884</c:v>
                </c:pt>
                <c:pt idx="12229" formatCode="General">
                  <c:v>1.59884</c:v>
                </c:pt>
                <c:pt idx="12230" formatCode="General">
                  <c:v>1.59884</c:v>
                </c:pt>
                <c:pt idx="12231" formatCode="General">
                  <c:v>1.59884</c:v>
                </c:pt>
                <c:pt idx="12232" formatCode="General">
                  <c:v>1.59884</c:v>
                </c:pt>
                <c:pt idx="12233" formatCode="General">
                  <c:v>1.59884</c:v>
                </c:pt>
                <c:pt idx="12234" formatCode="General">
                  <c:v>1.59884</c:v>
                </c:pt>
                <c:pt idx="12235" formatCode="General">
                  <c:v>1.59884</c:v>
                </c:pt>
                <c:pt idx="12236" formatCode="General">
                  <c:v>1.59884</c:v>
                </c:pt>
                <c:pt idx="12237" formatCode="General">
                  <c:v>1.59884</c:v>
                </c:pt>
                <c:pt idx="12238" formatCode="General">
                  <c:v>1.59884</c:v>
                </c:pt>
                <c:pt idx="12239" formatCode="General">
                  <c:v>1.59884</c:v>
                </c:pt>
                <c:pt idx="12240" formatCode="General">
                  <c:v>1.59884</c:v>
                </c:pt>
                <c:pt idx="12241" formatCode="General">
                  <c:v>1.59884</c:v>
                </c:pt>
                <c:pt idx="12242" formatCode="General">
                  <c:v>1.59884</c:v>
                </c:pt>
                <c:pt idx="12243" formatCode="General">
                  <c:v>1.59884</c:v>
                </c:pt>
                <c:pt idx="12244" formatCode="General">
                  <c:v>1.59884</c:v>
                </c:pt>
                <c:pt idx="12245" formatCode="General">
                  <c:v>1.59884</c:v>
                </c:pt>
                <c:pt idx="12246" formatCode="General">
                  <c:v>1.59884</c:v>
                </c:pt>
                <c:pt idx="12247" formatCode="General">
                  <c:v>1.59884</c:v>
                </c:pt>
                <c:pt idx="12248" formatCode="General">
                  <c:v>1.59884</c:v>
                </c:pt>
                <c:pt idx="12249" formatCode="General">
                  <c:v>1.59884</c:v>
                </c:pt>
                <c:pt idx="12250" formatCode="General">
                  <c:v>1.59884</c:v>
                </c:pt>
                <c:pt idx="12251" formatCode="General">
                  <c:v>1.59884</c:v>
                </c:pt>
                <c:pt idx="12252" formatCode="General">
                  <c:v>1.59884</c:v>
                </c:pt>
                <c:pt idx="12253" formatCode="General">
                  <c:v>1.59884</c:v>
                </c:pt>
                <c:pt idx="12254" formatCode="General">
                  <c:v>1.59884</c:v>
                </c:pt>
                <c:pt idx="12255" formatCode="General">
                  <c:v>1.59884</c:v>
                </c:pt>
                <c:pt idx="12256" formatCode="General">
                  <c:v>1.59884</c:v>
                </c:pt>
                <c:pt idx="12257" formatCode="General">
                  <c:v>1.59884</c:v>
                </c:pt>
                <c:pt idx="12258" formatCode="General">
                  <c:v>1.59884</c:v>
                </c:pt>
                <c:pt idx="12259" formatCode="General">
                  <c:v>1.59884</c:v>
                </c:pt>
                <c:pt idx="12260" formatCode="General">
                  <c:v>1.59884</c:v>
                </c:pt>
                <c:pt idx="12261" formatCode="General">
                  <c:v>1.59884</c:v>
                </c:pt>
                <c:pt idx="12262" formatCode="General">
                  <c:v>1.59884</c:v>
                </c:pt>
                <c:pt idx="12263" formatCode="General">
                  <c:v>1.59884</c:v>
                </c:pt>
                <c:pt idx="12264" formatCode="General">
                  <c:v>1.59884</c:v>
                </c:pt>
                <c:pt idx="12265" formatCode="General">
                  <c:v>1.59884</c:v>
                </c:pt>
                <c:pt idx="12266" formatCode="General">
                  <c:v>1.59884</c:v>
                </c:pt>
                <c:pt idx="12267" formatCode="General">
                  <c:v>1.59884</c:v>
                </c:pt>
                <c:pt idx="12268" formatCode="General">
                  <c:v>1.59884</c:v>
                </c:pt>
                <c:pt idx="12269" formatCode="General">
                  <c:v>1.59884</c:v>
                </c:pt>
                <c:pt idx="12270" formatCode="General">
                  <c:v>1.59884</c:v>
                </c:pt>
                <c:pt idx="12271" formatCode="General">
                  <c:v>1.59884</c:v>
                </c:pt>
                <c:pt idx="12272" formatCode="General">
                  <c:v>1.59884</c:v>
                </c:pt>
                <c:pt idx="12273" formatCode="General">
                  <c:v>1.59884</c:v>
                </c:pt>
                <c:pt idx="12274" formatCode="General">
                  <c:v>1.59884</c:v>
                </c:pt>
                <c:pt idx="12275" formatCode="General">
                  <c:v>1.59884</c:v>
                </c:pt>
                <c:pt idx="12276" formatCode="General">
                  <c:v>1.59884</c:v>
                </c:pt>
                <c:pt idx="12277" formatCode="General">
                  <c:v>1.59884</c:v>
                </c:pt>
                <c:pt idx="12278" formatCode="General">
                  <c:v>1.59884</c:v>
                </c:pt>
                <c:pt idx="12279" formatCode="General">
                  <c:v>1.59884</c:v>
                </c:pt>
                <c:pt idx="12280" formatCode="General">
                  <c:v>1.59884</c:v>
                </c:pt>
                <c:pt idx="12281" formatCode="General">
                  <c:v>1.59884</c:v>
                </c:pt>
                <c:pt idx="12282" formatCode="General">
                  <c:v>1.59884</c:v>
                </c:pt>
                <c:pt idx="12283" formatCode="General">
                  <c:v>1.59884</c:v>
                </c:pt>
                <c:pt idx="12284" formatCode="General">
                  <c:v>1.59884</c:v>
                </c:pt>
                <c:pt idx="12285" formatCode="General">
                  <c:v>1.59884</c:v>
                </c:pt>
                <c:pt idx="12286" formatCode="General">
                  <c:v>1.59884</c:v>
                </c:pt>
                <c:pt idx="12287" formatCode="General">
                  <c:v>1.59884</c:v>
                </c:pt>
                <c:pt idx="12288" formatCode="General">
                  <c:v>1.59884</c:v>
                </c:pt>
                <c:pt idx="12289" formatCode="General">
                  <c:v>1.59884</c:v>
                </c:pt>
                <c:pt idx="12290" formatCode="General">
                  <c:v>1.59884</c:v>
                </c:pt>
                <c:pt idx="12291" formatCode="General">
                  <c:v>1.59884</c:v>
                </c:pt>
                <c:pt idx="12292" formatCode="General">
                  <c:v>1.59884</c:v>
                </c:pt>
                <c:pt idx="12293" formatCode="General">
                  <c:v>1.59884</c:v>
                </c:pt>
                <c:pt idx="12294" formatCode="General">
                  <c:v>1.59884</c:v>
                </c:pt>
                <c:pt idx="12295" formatCode="General">
                  <c:v>1.59884</c:v>
                </c:pt>
                <c:pt idx="12296" formatCode="General">
                  <c:v>1.59884</c:v>
                </c:pt>
                <c:pt idx="12297" formatCode="General">
                  <c:v>1.59884</c:v>
                </c:pt>
                <c:pt idx="12298" formatCode="General">
                  <c:v>1.59884</c:v>
                </c:pt>
                <c:pt idx="12299" formatCode="General">
                  <c:v>1.59884</c:v>
                </c:pt>
                <c:pt idx="12300" formatCode="General">
                  <c:v>1.59884</c:v>
                </c:pt>
                <c:pt idx="12301" formatCode="General">
                  <c:v>1.59884</c:v>
                </c:pt>
                <c:pt idx="12302" formatCode="General">
                  <c:v>1.59884</c:v>
                </c:pt>
                <c:pt idx="12303" formatCode="General">
                  <c:v>1.59884</c:v>
                </c:pt>
                <c:pt idx="12304" formatCode="General">
                  <c:v>1.59884</c:v>
                </c:pt>
                <c:pt idx="12305" formatCode="General">
                  <c:v>1.59884</c:v>
                </c:pt>
                <c:pt idx="12306" formatCode="General">
                  <c:v>1.59884</c:v>
                </c:pt>
                <c:pt idx="12307" formatCode="General">
                  <c:v>1.59884</c:v>
                </c:pt>
                <c:pt idx="12308" formatCode="General">
                  <c:v>1.59884</c:v>
                </c:pt>
                <c:pt idx="12309" formatCode="General">
                  <c:v>1.59884</c:v>
                </c:pt>
                <c:pt idx="12310" formatCode="General">
                  <c:v>1.59884</c:v>
                </c:pt>
                <c:pt idx="12311" formatCode="General">
                  <c:v>1.59884</c:v>
                </c:pt>
                <c:pt idx="12312" formatCode="General">
                  <c:v>1.59884</c:v>
                </c:pt>
                <c:pt idx="12313" formatCode="General">
                  <c:v>1.59884</c:v>
                </c:pt>
                <c:pt idx="12314" formatCode="General">
                  <c:v>1.59884</c:v>
                </c:pt>
                <c:pt idx="12315" formatCode="General">
                  <c:v>1.59884</c:v>
                </c:pt>
                <c:pt idx="12316" formatCode="General">
                  <c:v>1.59884</c:v>
                </c:pt>
                <c:pt idx="12317" formatCode="General">
                  <c:v>1.59884</c:v>
                </c:pt>
                <c:pt idx="12318" formatCode="General">
                  <c:v>1.59884</c:v>
                </c:pt>
                <c:pt idx="12319" formatCode="General">
                  <c:v>1.59884</c:v>
                </c:pt>
                <c:pt idx="12320" formatCode="General">
                  <c:v>1.59884</c:v>
                </c:pt>
                <c:pt idx="12321" formatCode="General">
                  <c:v>1.59884</c:v>
                </c:pt>
                <c:pt idx="12322" formatCode="General">
                  <c:v>1.59884</c:v>
                </c:pt>
                <c:pt idx="12323" formatCode="General">
                  <c:v>1.59884</c:v>
                </c:pt>
                <c:pt idx="12324" formatCode="General">
                  <c:v>1.59884</c:v>
                </c:pt>
                <c:pt idx="12325" formatCode="General">
                  <c:v>1.59884</c:v>
                </c:pt>
                <c:pt idx="12326" formatCode="General">
                  <c:v>1.59884</c:v>
                </c:pt>
                <c:pt idx="12327" formatCode="General">
                  <c:v>1.59884</c:v>
                </c:pt>
                <c:pt idx="12328" formatCode="General">
                  <c:v>1.59884</c:v>
                </c:pt>
                <c:pt idx="12329" formatCode="General">
                  <c:v>1.59884</c:v>
                </c:pt>
                <c:pt idx="12330" formatCode="General">
                  <c:v>1.59884</c:v>
                </c:pt>
                <c:pt idx="12331" formatCode="General">
                  <c:v>1.59884</c:v>
                </c:pt>
                <c:pt idx="12332" formatCode="General">
                  <c:v>1.59884</c:v>
                </c:pt>
                <c:pt idx="12333" formatCode="General">
                  <c:v>1.59884</c:v>
                </c:pt>
                <c:pt idx="12334" formatCode="General">
                  <c:v>1.59884</c:v>
                </c:pt>
                <c:pt idx="12335" formatCode="General">
                  <c:v>1.59884</c:v>
                </c:pt>
                <c:pt idx="12336" formatCode="General">
                  <c:v>1.59884</c:v>
                </c:pt>
                <c:pt idx="12337" formatCode="General">
                  <c:v>1.59884</c:v>
                </c:pt>
                <c:pt idx="12338" formatCode="General">
                  <c:v>1.59884</c:v>
                </c:pt>
                <c:pt idx="12339" formatCode="General">
                  <c:v>1.59884</c:v>
                </c:pt>
                <c:pt idx="12340" formatCode="General">
                  <c:v>1.59884</c:v>
                </c:pt>
                <c:pt idx="12341" formatCode="General">
                  <c:v>1.59884</c:v>
                </c:pt>
                <c:pt idx="12342" formatCode="General">
                  <c:v>1.59884</c:v>
                </c:pt>
                <c:pt idx="12343" formatCode="General">
                  <c:v>1.59884</c:v>
                </c:pt>
                <c:pt idx="12344" formatCode="General">
                  <c:v>1.59884</c:v>
                </c:pt>
                <c:pt idx="12345" formatCode="General">
                  <c:v>1.59884</c:v>
                </c:pt>
                <c:pt idx="12346" formatCode="General">
                  <c:v>1.59884</c:v>
                </c:pt>
                <c:pt idx="12347" formatCode="General">
                  <c:v>1.59884</c:v>
                </c:pt>
                <c:pt idx="12348" formatCode="General">
                  <c:v>1.59884</c:v>
                </c:pt>
                <c:pt idx="12349" formatCode="General">
                  <c:v>1.59884</c:v>
                </c:pt>
                <c:pt idx="12350" formatCode="General">
                  <c:v>1.59884</c:v>
                </c:pt>
                <c:pt idx="12351" formatCode="General">
                  <c:v>1.59884</c:v>
                </c:pt>
                <c:pt idx="12352" formatCode="General">
                  <c:v>1.59884</c:v>
                </c:pt>
                <c:pt idx="12353" formatCode="General">
                  <c:v>1.59884</c:v>
                </c:pt>
                <c:pt idx="12354" formatCode="General">
                  <c:v>1.59884</c:v>
                </c:pt>
                <c:pt idx="12355" formatCode="General">
                  <c:v>1.59884</c:v>
                </c:pt>
                <c:pt idx="12356" formatCode="General">
                  <c:v>1.59884</c:v>
                </c:pt>
                <c:pt idx="12357" formatCode="General">
                  <c:v>1.59884</c:v>
                </c:pt>
                <c:pt idx="12358" formatCode="General">
                  <c:v>1.59884</c:v>
                </c:pt>
                <c:pt idx="12359" formatCode="General">
                  <c:v>1.59884</c:v>
                </c:pt>
                <c:pt idx="12360" formatCode="General">
                  <c:v>1.59884</c:v>
                </c:pt>
                <c:pt idx="12361" formatCode="General">
                  <c:v>1.59884</c:v>
                </c:pt>
                <c:pt idx="12362" formatCode="General">
                  <c:v>1.59884</c:v>
                </c:pt>
                <c:pt idx="12363" formatCode="General">
                  <c:v>1.59884</c:v>
                </c:pt>
                <c:pt idx="12364" formatCode="General">
                  <c:v>1.59884</c:v>
                </c:pt>
                <c:pt idx="12365" formatCode="General">
                  <c:v>1.59884</c:v>
                </c:pt>
                <c:pt idx="12366" formatCode="General">
                  <c:v>1.59884</c:v>
                </c:pt>
                <c:pt idx="12367" formatCode="General">
                  <c:v>1.59884</c:v>
                </c:pt>
                <c:pt idx="12368" formatCode="General">
                  <c:v>1.59884</c:v>
                </c:pt>
                <c:pt idx="12369" formatCode="General">
                  <c:v>1.59884</c:v>
                </c:pt>
                <c:pt idx="12370" formatCode="General">
                  <c:v>1.59884</c:v>
                </c:pt>
                <c:pt idx="12371" formatCode="General">
                  <c:v>1.59884</c:v>
                </c:pt>
                <c:pt idx="12372" formatCode="General">
                  <c:v>1.59884</c:v>
                </c:pt>
                <c:pt idx="12373" formatCode="General">
                  <c:v>1.59884</c:v>
                </c:pt>
                <c:pt idx="12374" formatCode="General">
                  <c:v>1.59884</c:v>
                </c:pt>
                <c:pt idx="12375" formatCode="General">
                  <c:v>1.59884</c:v>
                </c:pt>
                <c:pt idx="12376" formatCode="General">
                  <c:v>1.59884</c:v>
                </c:pt>
                <c:pt idx="12377" formatCode="General">
                  <c:v>1.59884</c:v>
                </c:pt>
                <c:pt idx="12378" formatCode="General">
                  <c:v>1.59884</c:v>
                </c:pt>
                <c:pt idx="12379" formatCode="General">
                  <c:v>1.59884</c:v>
                </c:pt>
                <c:pt idx="12380" formatCode="General">
                  <c:v>1.59884</c:v>
                </c:pt>
                <c:pt idx="12381" formatCode="General">
                  <c:v>1.59884</c:v>
                </c:pt>
                <c:pt idx="12382" formatCode="General">
                  <c:v>1.59884</c:v>
                </c:pt>
                <c:pt idx="12383" formatCode="General">
                  <c:v>1.59884</c:v>
                </c:pt>
                <c:pt idx="12384" formatCode="General">
                  <c:v>1.59884</c:v>
                </c:pt>
                <c:pt idx="12385" formatCode="General">
                  <c:v>1.59884</c:v>
                </c:pt>
                <c:pt idx="12386" formatCode="General">
                  <c:v>1.59884</c:v>
                </c:pt>
                <c:pt idx="12387" formatCode="General">
                  <c:v>1.59884</c:v>
                </c:pt>
                <c:pt idx="12388" formatCode="General">
                  <c:v>1.59884</c:v>
                </c:pt>
                <c:pt idx="12389" formatCode="General">
                  <c:v>1.59884</c:v>
                </c:pt>
                <c:pt idx="12390" formatCode="General">
                  <c:v>1.59884</c:v>
                </c:pt>
                <c:pt idx="12391" formatCode="General">
                  <c:v>1.59884</c:v>
                </c:pt>
                <c:pt idx="12392" formatCode="General">
                  <c:v>1.59884</c:v>
                </c:pt>
                <c:pt idx="12393" formatCode="General">
                  <c:v>1.59884</c:v>
                </c:pt>
                <c:pt idx="12394" formatCode="General">
                  <c:v>1.59884</c:v>
                </c:pt>
                <c:pt idx="12395" formatCode="General">
                  <c:v>1.59853</c:v>
                </c:pt>
                <c:pt idx="12396" formatCode="General">
                  <c:v>1.59676</c:v>
                </c:pt>
                <c:pt idx="12397" formatCode="General">
                  <c:v>1.5946899999999999</c:v>
                </c:pt>
                <c:pt idx="12398" formatCode="General">
                  <c:v>1.59314</c:v>
                </c:pt>
                <c:pt idx="12399" formatCode="General">
                  <c:v>1.5908599999999999</c:v>
                </c:pt>
                <c:pt idx="12400" formatCode="General">
                  <c:v>1.58975</c:v>
                </c:pt>
                <c:pt idx="12401" formatCode="General">
                  <c:v>1.58708</c:v>
                </c:pt>
                <c:pt idx="12402" formatCode="General">
                  <c:v>1.58524</c:v>
                </c:pt>
                <c:pt idx="12403" formatCode="General">
                  <c:v>1.5840799999999999</c:v>
                </c:pt>
                <c:pt idx="12404" formatCode="General">
                  <c:v>1.5818299999999998</c:v>
                </c:pt>
                <c:pt idx="12405" formatCode="General">
                  <c:v>1.57938</c:v>
                </c:pt>
                <c:pt idx="12406" formatCode="General">
                  <c:v>1.5779899999999998</c:v>
                </c:pt>
                <c:pt idx="12407" formatCode="General">
                  <c:v>1.57639</c:v>
                </c:pt>
                <c:pt idx="12408" formatCode="General">
                  <c:v>1.5753199999999998</c:v>
                </c:pt>
                <c:pt idx="12409" formatCode="General">
                  <c:v>1.5737399999999997</c:v>
                </c:pt>
                <c:pt idx="12410" formatCode="General">
                  <c:v>1.5718699999999999</c:v>
                </c:pt>
                <c:pt idx="12411" formatCode="General">
                  <c:v>1.56934</c:v>
                </c:pt>
                <c:pt idx="12412" formatCode="General">
                  <c:v>1.56717</c:v>
                </c:pt>
                <c:pt idx="12413" formatCode="General">
                  <c:v>1.5655699999999997</c:v>
                </c:pt>
                <c:pt idx="12414" formatCode="General">
                  <c:v>1.56416</c:v>
                </c:pt>
                <c:pt idx="12415" formatCode="General">
                  <c:v>1.5622</c:v>
                </c:pt>
                <c:pt idx="12416" formatCode="General">
                  <c:v>1.5598799999999997</c:v>
                </c:pt>
                <c:pt idx="12417" formatCode="General">
                  <c:v>1.5585599999999999</c:v>
                </c:pt>
                <c:pt idx="12418" formatCode="General">
                  <c:v>1.55708</c:v>
                </c:pt>
                <c:pt idx="12419" formatCode="General">
                  <c:v>1.5551599999999999</c:v>
                </c:pt>
                <c:pt idx="12420" formatCode="General">
                  <c:v>1.5534699999999997</c:v>
                </c:pt>
                <c:pt idx="12421" formatCode="General">
                  <c:v>1.5513899999999998</c:v>
                </c:pt>
                <c:pt idx="12422" formatCode="General">
                  <c:v>1.5504</c:v>
                </c:pt>
                <c:pt idx="12423" formatCode="General">
                  <c:v>1.5479899999999998</c:v>
                </c:pt>
                <c:pt idx="12424" formatCode="General">
                  <c:v>1.54688</c:v>
                </c:pt>
                <c:pt idx="12425" formatCode="General">
                  <c:v>1.54548</c:v>
                </c:pt>
                <c:pt idx="12426" formatCode="General">
                  <c:v>1.5436799999999997</c:v>
                </c:pt>
                <c:pt idx="12427" formatCode="General">
                  <c:v>1.54108</c:v>
                </c:pt>
                <c:pt idx="12428" formatCode="General">
                  <c:v>1.5395299999999998</c:v>
                </c:pt>
                <c:pt idx="12429" formatCode="General">
                  <c:v>1.5368199999999999</c:v>
                </c:pt>
                <c:pt idx="12430" formatCode="General">
                  <c:v>1.53521</c:v>
                </c:pt>
                <c:pt idx="12431" formatCode="General">
                  <c:v>1.5337599999999998</c:v>
                </c:pt>
                <c:pt idx="12432" formatCode="General">
                  <c:v>1.5310299999999997</c:v>
                </c:pt>
                <c:pt idx="12433" formatCode="General">
                  <c:v>1.5294299999999998</c:v>
                </c:pt>
                <c:pt idx="12434" formatCode="General">
                  <c:v>1.5271299999999999</c:v>
                </c:pt>
                <c:pt idx="12435" formatCode="General">
                  <c:v>1.52471</c:v>
                </c:pt>
                <c:pt idx="12436" formatCode="General">
                  <c:v>1.5227899999999999</c:v>
                </c:pt>
                <c:pt idx="12437" formatCode="General">
                  <c:v>1.5215599999999998</c:v>
                </c:pt>
                <c:pt idx="12438" formatCode="General">
                  <c:v>1.5199499999999997</c:v>
                </c:pt>
                <c:pt idx="12439" formatCode="General">
                  <c:v>1.51864</c:v>
                </c:pt>
                <c:pt idx="12440" formatCode="General">
                  <c:v>1.51667</c:v>
                </c:pt>
                <c:pt idx="12441" formatCode="General">
                  <c:v>1.5142500000000001</c:v>
                </c:pt>
                <c:pt idx="12442" formatCode="General">
                  <c:v>1.5127999999999997</c:v>
                </c:pt>
                <c:pt idx="12443" formatCode="General">
                  <c:v>1.5095699999999999</c:v>
                </c:pt>
                <c:pt idx="12444" formatCode="General">
                  <c:v>1.5067199999999998</c:v>
                </c:pt>
                <c:pt idx="12445" formatCode="General">
                  <c:v>1.5051299999999999</c:v>
                </c:pt>
                <c:pt idx="12446" formatCode="General">
                  <c:v>1.50203</c:v>
                </c:pt>
                <c:pt idx="12447" formatCode="General">
                  <c:v>1.50027</c:v>
                </c:pt>
                <c:pt idx="12448" formatCode="General">
                  <c:v>1.4987199999999998</c:v>
                </c:pt>
                <c:pt idx="12449" formatCode="General">
                  <c:v>1.4975799999999997</c:v>
                </c:pt>
                <c:pt idx="12450" formatCode="General">
                  <c:v>1.4951699999999999</c:v>
                </c:pt>
                <c:pt idx="12451" formatCode="General">
                  <c:v>1.4919799999999999</c:v>
                </c:pt>
                <c:pt idx="12452" formatCode="General">
                  <c:v>1.4894599999999998</c:v>
                </c:pt>
                <c:pt idx="12453" formatCode="General">
                  <c:v>1.4877099999999999</c:v>
                </c:pt>
                <c:pt idx="12454" formatCode="General">
                  <c:v>1.4851799999999997</c:v>
                </c:pt>
                <c:pt idx="12455" formatCode="General">
                  <c:v>1.4838899999999997</c:v>
                </c:pt>
                <c:pt idx="12456" formatCode="General">
                  <c:v>1.4818199999999997</c:v>
                </c:pt>
                <c:pt idx="12457" formatCode="General">
                  <c:v>1.4799299999999997</c:v>
                </c:pt>
                <c:pt idx="12458" formatCode="General">
                  <c:v>1.4777799999999999</c:v>
                </c:pt>
                <c:pt idx="12459" formatCode="General">
                  <c:v>1.47621</c:v>
                </c:pt>
                <c:pt idx="12460" formatCode="General">
                  <c:v>1.4747199999999998</c:v>
                </c:pt>
                <c:pt idx="12461" formatCode="General">
                  <c:v>1.4723199999999999</c:v>
                </c:pt>
                <c:pt idx="12462" formatCode="General">
                  <c:v>1.47045</c:v>
                </c:pt>
                <c:pt idx="12463" formatCode="General">
                  <c:v>1.4689099999999997</c:v>
                </c:pt>
                <c:pt idx="12464" formatCode="General">
                  <c:v>1.4679199999999997</c:v>
                </c:pt>
                <c:pt idx="12465" formatCode="General">
                  <c:v>1.4660899999999999</c:v>
                </c:pt>
                <c:pt idx="12466" formatCode="General">
                  <c:v>1.4644899999999998</c:v>
                </c:pt>
                <c:pt idx="12467" formatCode="General">
                  <c:v>1.4631899999999998</c:v>
                </c:pt>
                <c:pt idx="12468" formatCode="General">
                  <c:v>1.4607599999999998</c:v>
                </c:pt>
                <c:pt idx="12469" formatCode="General">
                  <c:v>1.4592299999999998</c:v>
                </c:pt>
                <c:pt idx="12470" formatCode="General">
                  <c:v>1.4571699999999999</c:v>
                </c:pt>
                <c:pt idx="12471" formatCode="General">
                  <c:v>1.4555499999999997</c:v>
                </c:pt>
                <c:pt idx="12472" formatCode="General">
                  <c:v>1.4531799999999997</c:v>
                </c:pt>
                <c:pt idx="12473" formatCode="General">
                  <c:v>1.45224</c:v>
                </c:pt>
                <c:pt idx="12474" formatCode="General">
                  <c:v>1.4509199999999998</c:v>
                </c:pt>
                <c:pt idx="12475" formatCode="General">
                  <c:v>1.4476299999999998</c:v>
                </c:pt>
                <c:pt idx="12476" formatCode="General">
                  <c:v>1.4461199999999999</c:v>
                </c:pt>
                <c:pt idx="12477" formatCode="General">
                  <c:v>1.4449099999999997</c:v>
                </c:pt>
                <c:pt idx="12478" formatCode="General">
                  <c:v>1.4428099999999997</c:v>
                </c:pt>
                <c:pt idx="12479" formatCode="General">
                  <c:v>1.4334399999999998</c:v>
                </c:pt>
                <c:pt idx="12480" formatCode="General">
                  <c:v>1.43208</c:v>
                </c:pt>
                <c:pt idx="12481" formatCode="General">
                  <c:v>1.4276599999999997</c:v>
                </c:pt>
                <c:pt idx="12482" formatCode="General">
                  <c:v>1.4259899999999996</c:v>
                </c:pt>
                <c:pt idx="12483" formatCode="General">
                  <c:v>1.4196599999999997</c:v>
                </c:pt>
                <c:pt idx="12484" formatCode="General">
                  <c:v>1.4176699999999998</c:v>
                </c:pt>
                <c:pt idx="12485" formatCode="General">
                  <c:v>1.4149999999999998</c:v>
                </c:pt>
                <c:pt idx="12486" formatCode="General">
                  <c:v>1.4132599999999997</c:v>
                </c:pt>
                <c:pt idx="12487" formatCode="General">
                  <c:v>1.4111999999999998</c:v>
                </c:pt>
                <c:pt idx="12488" formatCode="General">
                  <c:v>1.4085299999999998</c:v>
                </c:pt>
                <c:pt idx="12489" formatCode="General">
                  <c:v>1.4066599999999998</c:v>
                </c:pt>
                <c:pt idx="12490" formatCode="General">
                  <c:v>1.4046999999999998</c:v>
                </c:pt>
                <c:pt idx="12491" formatCode="General">
                  <c:v>1.4030999999999998</c:v>
                </c:pt>
                <c:pt idx="12492" formatCode="General">
                  <c:v>1.4009699999999998</c:v>
                </c:pt>
                <c:pt idx="12493" formatCode="General">
                  <c:v>1.39913</c:v>
                </c:pt>
                <c:pt idx="12494" formatCode="General">
                  <c:v>1.3978299999999997</c:v>
                </c:pt>
                <c:pt idx="12495" formatCode="General">
                  <c:v>1.3956999999999997</c:v>
                </c:pt>
                <c:pt idx="12496" formatCode="General">
                  <c:v>1.3928199999999999</c:v>
                </c:pt>
                <c:pt idx="12497" formatCode="General">
                  <c:v>1.39137</c:v>
                </c:pt>
                <c:pt idx="12498" formatCode="General">
                  <c:v>1.3905799999999999</c:v>
                </c:pt>
                <c:pt idx="12499" formatCode="General">
                  <c:v>1.3881600000000001</c:v>
                </c:pt>
                <c:pt idx="12500" formatCode="General">
                  <c:v>1.3864700000000001</c:v>
                </c:pt>
                <c:pt idx="12501" formatCode="General">
                  <c:v>1.3844799999999999</c:v>
                </c:pt>
                <c:pt idx="12502" formatCode="General">
                  <c:v>1.3827799999999999</c:v>
                </c:pt>
                <c:pt idx="12503" formatCode="General">
                  <c:v>1.38107</c:v>
                </c:pt>
                <c:pt idx="12504" formatCode="General">
                  <c:v>1.3797699999999997</c:v>
                </c:pt>
                <c:pt idx="12505" formatCode="General">
                  <c:v>1.3781699999999999</c:v>
                </c:pt>
                <c:pt idx="12506" formatCode="General">
                  <c:v>1.3745700000000001</c:v>
                </c:pt>
                <c:pt idx="12507" formatCode="General">
                  <c:v>1.3721099999999999</c:v>
                </c:pt>
                <c:pt idx="12508" formatCode="General">
                  <c:v>1.3688400000000001</c:v>
                </c:pt>
                <c:pt idx="12509" formatCode="General">
                  <c:v>1.3657999999999997</c:v>
                </c:pt>
                <c:pt idx="12510" formatCode="General">
                  <c:v>1.3648</c:v>
                </c:pt>
                <c:pt idx="12511" formatCode="General">
                  <c:v>1.36348</c:v>
                </c:pt>
                <c:pt idx="12512" formatCode="General">
                  <c:v>1.3619899999999998</c:v>
                </c:pt>
                <c:pt idx="12513" formatCode="General">
                  <c:v>1.35968</c:v>
                </c:pt>
                <c:pt idx="12514" formatCode="General">
                  <c:v>1.35788</c:v>
                </c:pt>
                <c:pt idx="12515" formatCode="General">
                  <c:v>1.3566400000000001</c:v>
                </c:pt>
                <c:pt idx="12516" formatCode="General">
                  <c:v>1.3552999999999997</c:v>
                </c:pt>
                <c:pt idx="12517" formatCode="General">
                  <c:v>1.35344</c:v>
                </c:pt>
                <c:pt idx="12518" formatCode="General">
                  <c:v>1.3521300000000001</c:v>
                </c:pt>
                <c:pt idx="12519" formatCode="General">
                  <c:v>1.3503799999999999</c:v>
                </c:pt>
                <c:pt idx="12520" formatCode="General">
                  <c:v>1.34849</c:v>
                </c:pt>
                <c:pt idx="12521" formatCode="General">
                  <c:v>1.34657</c:v>
                </c:pt>
                <c:pt idx="12522" formatCode="General">
                  <c:v>1.3446199999999999</c:v>
                </c:pt>
                <c:pt idx="12523" formatCode="General">
                  <c:v>1.34256</c:v>
                </c:pt>
                <c:pt idx="12524" formatCode="General">
                  <c:v>1.32081</c:v>
                </c:pt>
                <c:pt idx="12525" formatCode="General">
                  <c:v>1.3197599999999998</c:v>
                </c:pt>
                <c:pt idx="12526" formatCode="General">
                  <c:v>1.3185100000000001</c:v>
                </c:pt>
                <c:pt idx="12527" formatCode="General">
                  <c:v>1.31667</c:v>
                </c:pt>
                <c:pt idx="12528" formatCode="General">
                  <c:v>1.3148199999999999</c:v>
                </c:pt>
                <c:pt idx="12529" formatCode="General">
                  <c:v>1.3137599999999998</c:v>
                </c:pt>
                <c:pt idx="12530" formatCode="General">
                  <c:v>1.3126500000000001</c:v>
                </c:pt>
                <c:pt idx="12531" formatCode="General">
                  <c:v>1.31108</c:v>
                </c:pt>
                <c:pt idx="12532" formatCode="General">
                  <c:v>1.30925</c:v>
                </c:pt>
                <c:pt idx="12533" formatCode="General">
                  <c:v>1.30816</c:v>
                </c:pt>
                <c:pt idx="12534" formatCode="General">
                  <c:v>1.3055199999999998</c:v>
                </c:pt>
                <c:pt idx="12535" formatCode="General">
                  <c:v>1.2861499999999999</c:v>
                </c:pt>
                <c:pt idx="12536" formatCode="General">
                  <c:v>1.28531</c:v>
                </c:pt>
                <c:pt idx="12537" formatCode="General">
                  <c:v>1.2837799999999997</c:v>
                </c:pt>
                <c:pt idx="12538" formatCode="General">
                  <c:v>1.2822</c:v>
                </c:pt>
                <c:pt idx="12539" formatCode="General">
                  <c:v>1.2811899999999998</c:v>
                </c:pt>
                <c:pt idx="12540" formatCode="General">
                  <c:v>1.2786999999999997</c:v>
                </c:pt>
                <c:pt idx="12541" formatCode="General">
                  <c:v>1.25745</c:v>
                </c:pt>
                <c:pt idx="12542" formatCode="General">
                  <c:v>1.2557699999999998</c:v>
                </c:pt>
                <c:pt idx="12543" formatCode="General">
                  <c:v>1.2542599999999999</c:v>
                </c:pt>
                <c:pt idx="12544" formatCode="General">
                  <c:v>1.2523</c:v>
                </c:pt>
                <c:pt idx="12545" formatCode="General">
                  <c:v>1.2501500000000001</c:v>
                </c:pt>
                <c:pt idx="12546" formatCode="General">
                  <c:v>1.24813</c:v>
                </c:pt>
                <c:pt idx="12547" formatCode="General">
                  <c:v>1.24688</c:v>
                </c:pt>
                <c:pt idx="12548" formatCode="General">
                  <c:v>1.2362299999999997</c:v>
                </c:pt>
                <c:pt idx="12549" formatCode="General">
                  <c:v>1.2338899999999997</c:v>
                </c:pt>
                <c:pt idx="12550" formatCode="General">
                  <c:v>1.2313099999999997</c:v>
                </c:pt>
                <c:pt idx="12551" formatCode="General">
                  <c:v>1.2292999999999998</c:v>
                </c:pt>
                <c:pt idx="12552" formatCode="General">
                  <c:v>1.2279199999999997</c:v>
                </c:pt>
                <c:pt idx="12553" formatCode="General">
                  <c:v>1.2268199999999998</c:v>
                </c:pt>
                <c:pt idx="12554" formatCode="General">
                  <c:v>1.2252799999999997</c:v>
                </c:pt>
                <c:pt idx="12555" formatCode="General">
                  <c:v>1.2236999999999998</c:v>
                </c:pt>
                <c:pt idx="12556" formatCode="General">
                  <c:v>1.22214</c:v>
                </c:pt>
                <c:pt idx="12557" formatCode="General">
                  <c:v>1.22068</c:v>
                </c:pt>
                <c:pt idx="12558" formatCode="General">
                  <c:v>1.2192099999999997</c:v>
                </c:pt>
                <c:pt idx="12559" formatCode="General">
                  <c:v>1.2177899999999997</c:v>
                </c:pt>
                <c:pt idx="12560" formatCode="General">
                  <c:v>1.2149299999999998</c:v>
                </c:pt>
                <c:pt idx="12561" formatCode="General">
                  <c:v>1.2135199999999997</c:v>
                </c:pt>
                <c:pt idx="12562" formatCode="General">
                  <c:v>1.212</c:v>
                </c:pt>
                <c:pt idx="12563" formatCode="General">
                  <c:v>1.2102299999999997</c:v>
                </c:pt>
                <c:pt idx="12564" formatCode="General">
                  <c:v>1.2092999999999998</c:v>
                </c:pt>
                <c:pt idx="12565" formatCode="General">
                  <c:v>1.2077199999999997</c:v>
                </c:pt>
                <c:pt idx="12566" formatCode="General">
                  <c:v>1.2058499999999999</c:v>
                </c:pt>
                <c:pt idx="12567" formatCode="General">
                  <c:v>1.2042999999999997</c:v>
                </c:pt>
                <c:pt idx="12568" formatCode="General">
                  <c:v>1.2027699999999997</c:v>
                </c:pt>
                <c:pt idx="12569" formatCode="General">
                  <c:v>1.2011499999999997</c:v>
                </c:pt>
                <c:pt idx="12570" formatCode="General">
                  <c:v>1.1995199999999999</c:v>
                </c:pt>
                <c:pt idx="12571" formatCode="General">
                  <c:v>1.1968099999999999</c:v>
                </c:pt>
                <c:pt idx="12572" formatCode="General">
                  <c:v>1.1957500000000001</c:v>
                </c:pt>
                <c:pt idx="12573" formatCode="General">
                  <c:v>1.17771</c:v>
                </c:pt>
                <c:pt idx="12574" formatCode="General">
                  <c:v>1.1761500000000003</c:v>
                </c:pt>
                <c:pt idx="12575" formatCode="General">
                  <c:v>1.1747500000000002</c:v>
                </c:pt>
                <c:pt idx="12576" formatCode="General">
                  <c:v>1.169</c:v>
                </c:pt>
                <c:pt idx="12577" formatCode="General">
                  <c:v>1.16751</c:v>
                </c:pt>
                <c:pt idx="12578" formatCode="General">
                  <c:v>1.1658599999999999</c:v>
                </c:pt>
                <c:pt idx="12579" formatCode="General">
                  <c:v>1.1650700000000001</c:v>
                </c:pt>
                <c:pt idx="12580" formatCode="General">
                  <c:v>1.1638299999999997</c:v>
                </c:pt>
                <c:pt idx="12581" formatCode="General">
                  <c:v>1.1620699999999999</c:v>
                </c:pt>
                <c:pt idx="12582" formatCode="General">
                  <c:v>1.16093</c:v>
                </c:pt>
                <c:pt idx="12583" formatCode="General">
                  <c:v>1.1593</c:v>
                </c:pt>
                <c:pt idx="12584" formatCode="General">
                  <c:v>1.1575599999999999</c:v>
                </c:pt>
                <c:pt idx="12585" formatCode="General">
                  <c:v>1.15602</c:v>
                </c:pt>
                <c:pt idx="12586" formatCode="General">
                  <c:v>1.15296</c:v>
                </c:pt>
                <c:pt idx="12587" formatCode="General">
                  <c:v>1.1513800000000001</c:v>
                </c:pt>
                <c:pt idx="12588" formatCode="General">
                  <c:v>1.1506099999999999</c:v>
                </c:pt>
                <c:pt idx="12589" formatCode="General">
                  <c:v>1.14974</c:v>
                </c:pt>
                <c:pt idx="12590" formatCode="General">
                  <c:v>1.1464799999999999</c:v>
                </c:pt>
                <c:pt idx="12591" formatCode="General">
                  <c:v>1.14476</c:v>
                </c:pt>
                <c:pt idx="12592" formatCode="General">
                  <c:v>1.14273</c:v>
                </c:pt>
                <c:pt idx="12593" formatCode="General">
                  <c:v>1.1409100000000001</c:v>
                </c:pt>
                <c:pt idx="12594" formatCode="General">
                  <c:v>1.1409100000000001</c:v>
                </c:pt>
                <c:pt idx="12595" formatCode="General">
                  <c:v>1.1409100000000001</c:v>
                </c:pt>
                <c:pt idx="12596" formatCode="General">
                  <c:v>1.1409100000000001</c:v>
                </c:pt>
                <c:pt idx="12597" formatCode="General">
                  <c:v>1.1409100000000001</c:v>
                </c:pt>
                <c:pt idx="12598" formatCode="General">
                  <c:v>1.1409100000000001</c:v>
                </c:pt>
                <c:pt idx="12599" formatCode="General">
                  <c:v>1.1409100000000001</c:v>
                </c:pt>
                <c:pt idx="12600" formatCode="General">
                  <c:v>1.1409100000000001</c:v>
                </c:pt>
                <c:pt idx="12601" formatCode="General">
                  <c:v>1.1409100000000001</c:v>
                </c:pt>
                <c:pt idx="12602" formatCode="General">
                  <c:v>1.1409100000000001</c:v>
                </c:pt>
                <c:pt idx="12603" formatCode="General">
                  <c:v>1.1409100000000001</c:v>
                </c:pt>
                <c:pt idx="12604" formatCode="General">
                  <c:v>1.1409100000000001</c:v>
                </c:pt>
                <c:pt idx="12605" formatCode="General">
                  <c:v>1.1409100000000001</c:v>
                </c:pt>
                <c:pt idx="12606" formatCode="General">
                  <c:v>1.1409100000000001</c:v>
                </c:pt>
                <c:pt idx="12607" formatCode="General">
                  <c:v>1.1409100000000001</c:v>
                </c:pt>
                <c:pt idx="12608" formatCode="General">
                  <c:v>1.1409100000000001</c:v>
                </c:pt>
                <c:pt idx="12609" formatCode="General">
                  <c:v>1.1409100000000001</c:v>
                </c:pt>
                <c:pt idx="12610" formatCode="General">
                  <c:v>1.1409100000000001</c:v>
                </c:pt>
                <c:pt idx="12611" formatCode="General">
                  <c:v>1.1409100000000001</c:v>
                </c:pt>
                <c:pt idx="12612" formatCode="General">
                  <c:v>1.1409100000000001</c:v>
                </c:pt>
                <c:pt idx="12613" formatCode="General">
                  <c:v>1.1409100000000001</c:v>
                </c:pt>
                <c:pt idx="12614" formatCode="General">
                  <c:v>1.1409100000000001</c:v>
                </c:pt>
                <c:pt idx="12615" formatCode="General">
                  <c:v>1.1409100000000001</c:v>
                </c:pt>
                <c:pt idx="12616" formatCode="General">
                  <c:v>1.1409100000000001</c:v>
                </c:pt>
                <c:pt idx="12617" formatCode="General">
                  <c:v>1.1409100000000001</c:v>
                </c:pt>
                <c:pt idx="12618" formatCode="General">
                  <c:v>1.1409100000000001</c:v>
                </c:pt>
                <c:pt idx="12619" formatCode="General">
                  <c:v>1.1409100000000001</c:v>
                </c:pt>
                <c:pt idx="12620" formatCode="General">
                  <c:v>1.1409100000000001</c:v>
                </c:pt>
                <c:pt idx="12621" formatCode="General">
                  <c:v>1.1409100000000001</c:v>
                </c:pt>
                <c:pt idx="12622" formatCode="General">
                  <c:v>1.1409100000000001</c:v>
                </c:pt>
                <c:pt idx="12623" formatCode="General">
                  <c:v>1.1409100000000001</c:v>
                </c:pt>
                <c:pt idx="12624" formatCode="General">
                  <c:v>1.1409100000000001</c:v>
                </c:pt>
                <c:pt idx="12625" formatCode="General">
                  <c:v>1.1409100000000001</c:v>
                </c:pt>
                <c:pt idx="12626" formatCode="General">
                  <c:v>1.1409100000000001</c:v>
                </c:pt>
                <c:pt idx="12627" formatCode="General">
                  <c:v>1.1409100000000001</c:v>
                </c:pt>
                <c:pt idx="12628" formatCode="General">
                  <c:v>1.1409100000000001</c:v>
                </c:pt>
                <c:pt idx="12629" formatCode="General">
                  <c:v>1.1409100000000001</c:v>
                </c:pt>
                <c:pt idx="12630" formatCode="General">
                  <c:v>1.1409100000000001</c:v>
                </c:pt>
                <c:pt idx="12631" formatCode="General">
                  <c:v>1.1409100000000001</c:v>
                </c:pt>
                <c:pt idx="12632" formatCode="General">
                  <c:v>1.1409100000000001</c:v>
                </c:pt>
                <c:pt idx="12633" formatCode="General">
                  <c:v>1.1409100000000001</c:v>
                </c:pt>
                <c:pt idx="12634" formatCode="General">
                  <c:v>1.1409100000000001</c:v>
                </c:pt>
                <c:pt idx="12635" formatCode="General">
                  <c:v>1.1409100000000001</c:v>
                </c:pt>
                <c:pt idx="12636" formatCode="General">
                  <c:v>1.1409100000000001</c:v>
                </c:pt>
                <c:pt idx="12637" formatCode="General">
                  <c:v>1.1409100000000001</c:v>
                </c:pt>
                <c:pt idx="12638" formatCode="General">
                  <c:v>1.1409100000000001</c:v>
                </c:pt>
                <c:pt idx="12639" formatCode="General">
                  <c:v>1.1409100000000001</c:v>
                </c:pt>
                <c:pt idx="12640" formatCode="General">
                  <c:v>1.1409100000000001</c:v>
                </c:pt>
                <c:pt idx="12641" formatCode="General">
                  <c:v>1.1409100000000001</c:v>
                </c:pt>
                <c:pt idx="12642" formatCode="General">
                  <c:v>1.1409100000000001</c:v>
                </c:pt>
                <c:pt idx="12643" formatCode="General">
                  <c:v>1.1409100000000001</c:v>
                </c:pt>
                <c:pt idx="12644" formatCode="General">
                  <c:v>1.1409100000000001</c:v>
                </c:pt>
                <c:pt idx="12645" formatCode="General">
                  <c:v>1.1409100000000001</c:v>
                </c:pt>
                <c:pt idx="12646" formatCode="General">
                  <c:v>1.1409100000000001</c:v>
                </c:pt>
                <c:pt idx="12647" formatCode="General">
                  <c:v>1.1409100000000001</c:v>
                </c:pt>
                <c:pt idx="12648" formatCode="General">
                  <c:v>1.1409100000000001</c:v>
                </c:pt>
                <c:pt idx="12649" formatCode="General">
                  <c:v>1.1409100000000001</c:v>
                </c:pt>
                <c:pt idx="12650" formatCode="General">
                  <c:v>1.1409100000000001</c:v>
                </c:pt>
                <c:pt idx="12651" formatCode="General">
                  <c:v>1.1409100000000001</c:v>
                </c:pt>
                <c:pt idx="12652" formatCode="General">
                  <c:v>1.1409100000000001</c:v>
                </c:pt>
                <c:pt idx="12653" formatCode="General">
                  <c:v>1.1409100000000001</c:v>
                </c:pt>
                <c:pt idx="12654" formatCode="General">
                  <c:v>1.1409100000000001</c:v>
                </c:pt>
                <c:pt idx="12655" formatCode="General">
                  <c:v>1.1409100000000001</c:v>
                </c:pt>
                <c:pt idx="12656" formatCode="General">
                  <c:v>1.1409100000000001</c:v>
                </c:pt>
                <c:pt idx="12657" formatCode="General">
                  <c:v>1.1409100000000001</c:v>
                </c:pt>
                <c:pt idx="12658" formatCode="General">
                  <c:v>1.1409100000000001</c:v>
                </c:pt>
                <c:pt idx="12659" formatCode="General">
                  <c:v>1.1409100000000001</c:v>
                </c:pt>
                <c:pt idx="12660" formatCode="General">
                  <c:v>1.1409100000000001</c:v>
                </c:pt>
                <c:pt idx="12661" formatCode="General">
                  <c:v>1.1409100000000001</c:v>
                </c:pt>
                <c:pt idx="12662" formatCode="General">
                  <c:v>1.1409100000000001</c:v>
                </c:pt>
                <c:pt idx="12663" formatCode="General">
                  <c:v>1.1409100000000001</c:v>
                </c:pt>
                <c:pt idx="12664" formatCode="General">
                  <c:v>1.1409100000000001</c:v>
                </c:pt>
                <c:pt idx="12665" formatCode="General">
                  <c:v>1.1409100000000001</c:v>
                </c:pt>
                <c:pt idx="12666" formatCode="General">
                  <c:v>1.1409100000000001</c:v>
                </c:pt>
                <c:pt idx="12667" formatCode="General">
                  <c:v>1.1409100000000001</c:v>
                </c:pt>
                <c:pt idx="12668" formatCode="General">
                  <c:v>1.1409100000000001</c:v>
                </c:pt>
                <c:pt idx="12669" formatCode="General">
                  <c:v>1.1409100000000001</c:v>
                </c:pt>
                <c:pt idx="12670" formatCode="General">
                  <c:v>1.1409100000000001</c:v>
                </c:pt>
                <c:pt idx="12671" formatCode="General">
                  <c:v>1.1409100000000001</c:v>
                </c:pt>
                <c:pt idx="12672" formatCode="General">
                  <c:v>1.1409100000000001</c:v>
                </c:pt>
                <c:pt idx="12673" formatCode="General">
                  <c:v>1.1409100000000001</c:v>
                </c:pt>
                <c:pt idx="12674" formatCode="General">
                  <c:v>1.1409100000000001</c:v>
                </c:pt>
                <c:pt idx="12675" formatCode="General">
                  <c:v>1.1409100000000001</c:v>
                </c:pt>
                <c:pt idx="12676" formatCode="General">
                  <c:v>1.1409100000000001</c:v>
                </c:pt>
                <c:pt idx="12677" formatCode="General">
                  <c:v>1.1409100000000001</c:v>
                </c:pt>
                <c:pt idx="12678" formatCode="General">
                  <c:v>1.1409100000000001</c:v>
                </c:pt>
                <c:pt idx="12679" formatCode="General">
                  <c:v>1.1409100000000001</c:v>
                </c:pt>
                <c:pt idx="12680" formatCode="General">
                  <c:v>1.1409100000000001</c:v>
                </c:pt>
                <c:pt idx="12681" formatCode="General">
                  <c:v>1.1409100000000001</c:v>
                </c:pt>
                <c:pt idx="12682" formatCode="General">
                  <c:v>1.1409100000000001</c:v>
                </c:pt>
                <c:pt idx="12683" formatCode="General">
                  <c:v>1.1409100000000001</c:v>
                </c:pt>
                <c:pt idx="12684" formatCode="General">
                  <c:v>1.1409100000000001</c:v>
                </c:pt>
                <c:pt idx="12685" formatCode="General">
                  <c:v>1.1409100000000001</c:v>
                </c:pt>
                <c:pt idx="12686" formatCode="General">
                  <c:v>1.1409100000000001</c:v>
                </c:pt>
                <c:pt idx="12687" formatCode="General">
                  <c:v>1.1409100000000001</c:v>
                </c:pt>
                <c:pt idx="12688" formatCode="General">
                  <c:v>1.1409100000000001</c:v>
                </c:pt>
                <c:pt idx="12689" formatCode="General">
                  <c:v>1.1409100000000001</c:v>
                </c:pt>
                <c:pt idx="12690" formatCode="General">
                  <c:v>1.1409100000000001</c:v>
                </c:pt>
                <c:pt idx="12691" formatCode="General">
                  <c:v>1.1409100000000001</c:v>
                </c:pt>
                <c:pt idx="12692" formatCode="General">
                  <c:v>1.1409100000000001</c:v>
                </c:pt>
                <c:pt idx="12693" formatCode="General">
                  <c:v>1.1409100000000001</c:v>
                </c:pt>
                <c:pt idx="12694" formatCode="General">
                  <c:v>1.1409100000000001</c:v>
                </c:pt>
                <c:pt idx="12695" formatCode="General">
                  <c:v>1.1409100000000001</c:v>
                </c:pt>
                <c:pt idx="12696" formatCode="General">
                  <c:v>1.1409100000000001</c:v>
                </c:pt>
                <c:pt idx="12697" formatCode="General">
                  <c:v>1.1409100000000001</c:v>
                </c:pt>
                <c:pt idx="12698" formatCode="General">
                  <c:v>1.1409100000000001</c:v>
                </c:pt>
                <c:pt idx="12699" formatCode="General">
                  <c:v>1.1409100000000001</c:v>
                </c:pt>
                <c:pt idx="12700" formatCode="General">
                  <c:v>1.1409100000000001</c:v>
                </c:pt>
                <c:pt idx="12701" formatCode="General">
                  <c:v>1.1409100000000001</c:v>
                </c:pt>
                <c:pt idx="12702" formatCode="General">
                  <c:v>1.1409100000000001</c:v>
                </c:pt>
                <c:pt idx="12703" formatCode="General">
                  <c:v>1.1409100000000001</c:v>
                </c:pt>
                <c:pt idx="12704" formatCode="General">
                  <c:v>1.1409100000000001</c:v>
                </c:pt>
                <c:pt idx="12705" formatCode="General">
                  <c:v>1.1409100000000001</c:v>
                </c:pt>
                <c:pt idx="12706" formatCode="General">
                  <c:v>1.1409100000000001</c:v>
                </c:pt>
                <c:pt idx="12707" formatCode="General">
                  <c:v>1.1409100000000001</c:v>
                </c:pt>
                <c:pt idx="12708" formatCode="General">
                  <c:v>1.1409100000000001</c:v>
                </c:pt>
                <c:pt idx="12709" formatCode="General">
                  <c:v>1.1409100000000001</c:v>
                </c:pt>
                <c:pt idx="12710" formatCode="General">
                  <c:v>1.1409100000000001</c:v>
                </c:pt>
                <c:pt idx="12711" formatCode="General">
                  <c:v>1.1409100000000001</c:v>
                </c:pt>
                <c:pt idx="12712" formatCode="General">
                  <c:v>1.1409100000000001</c:v>
                </c:pt>
                <c:pt idx="12713" formatCode="General">
                  <c:v>1.1409100000000001</c:v>
                </c:pt>
                <c:pt idx="12714" formatCode="General">
                  <c:v>1.1409100000000001</c:v>
                </c:pt>
                <c:pt idx="12715" formatCode="General">
                  <c:v>1.1409100000000001</c:v>
                </c:pt>
                <c:pt idx="12716" formatCode="General">
                  <c:v>1.1409100000000001</c:v>
                </c:pt>
                <c:pt idx="12717" formatCode="General">
                  <c:v>1.1409100000000001</c:v>
                </c:pt>
                <c:pt idx="12718" formatCode="General">
                  <c:v>1.1409100000000001</c:v>
                </c:pt>
                <c:pt idx="12719" formatCode="General">
                  <c:v>1.1409100000000001</c:v>
                </c:pt>
                <c:pt idx="12720" formatCode="General">
                  <c:v>1.1409100000000001</c:v>
                </c:pt>
                <c:pt idx="12721" formatCode="General">
                  <c:v>1.1409100000000001</c:v>
                </c:pt>
                <c:pt idx="12722" formatCode="General">
                  <c:v>1.1409100000000001</c:v>
                </c:pt>
                <c:pt idx="12723" formatCode="General">
                  <c:v>1.1409100000000001</c:v>
                </c:pt>
                <c:pt idx="12724" formatCode="General">
                  <c:v>1.1409100000000001</c:v>
                </c:pt>
                <c:pt idx="12725" formatCode="General">
                  <c:v>1.1409100000000001</c:v>
                </c:pt>
                <c:pt idx="12726" formatCode="General">
                  <c:v>1.1409100000000001</c:v>
                </c:pt>
                <c:pt idx="12727" formatCode="General">
                  <c:v>1.1409100000000001</c:v>
                </c:pt>
                <c:pt idx="12728" formatCode="General">
                  <c:v>1.1409100000000001</c:v>
                </c:pt>
                <c:pt idx="12729" formatCode="General">
                  <c:v>1.1409100000000001</c:v>
                </c:pt>
                <c:pt idx="12730" formatCode="General">
                  <c:v>1.1409100000000001</c:v>
                </c:pt>
                <c:pt idx="12731" formatCode="General">
                  <c:v>1.1409100000000001</c:v>
                </c:pt>
                <c:pt idx="12732" formatCode="General">
                  <c:v>1.1409100000000001</c:v>
                </c:pt>
                <c:pt idx="12733" formatCode="General">
                  <c:v>1.1409100000000001</c:v>
                </c:pt>
                <c:pt idx="12734" formatCode="General">
                  <c:v>1.1409100000000001</c:v>
                </c:pt>
                <c:pt idx="12735" formatCode="General">
                  <c:v>1.1409100000000001</c:v>
                </c:pt>
                <c:pt idx="12736" formatCode="General">
                  <c:v>1.1409100000000001</c:v>
                </c:pt>
                <c:pt idx="12737" formatCode="General">
                  <c:v>1.1409100000000001</c:v>
                </c:pt>
                <c:pt idx="12738" formatCode="General">
                  <c:v>1.1409100000000001</c:v>
                </c:pt>
                <c:pt idx="12739" formatCode="General">
                  <c:v>1.1409100000000001</c:v>
                </c:pt>
                <c:pt idx="12740" formatCode="General">
                  <c:v>1.1409100000000001</c:v>
                </c:pt>
                <c:pt idx="12741" formatCode="General">
                  <c:v>1.1409100000000001</c:v>
                </c:pt>
                <c:pt idx="12742" formatCode="General">
                  <c:v>1.1409100000000001</c:v>
                </c:pt>
                <c:pt idx="12743" formatCode="General">
                  <c:v>1.1409100000000001</c:v>
                </c:pt>
                <c:pt idx="12744" formatCode="General">
                  <c:v>1.1409100000000001</c:v>
                </c:pt>
                <c:pt idx="12745" formatCode="General">
                  <c:v>1.1409100000000001</c:v>
                </c:pt>
                <c:pt idx="12746" formatCode="General">
                  <c:v>1.1409100000000001</c:v>
                </c:pt>
                <c:pt idx="12747" formatCode="General">
                  <c:v>1.1409100000000001</c:v>
                </c:pt>
                <c:pt idx="12748" formatCode="General">
                  <c:v>1.1409100000000001</c:v>
                </c:pt>
                <c:pt idx="12749" formatCode="General">
                  <c:v>1.1409100000000001</c:v>
                </c:pt>
                <c:pt idx="12750" formatCode="General">
                  <c:v>1.1409100000000001</c:v>
                </c:pt>
                <c:pt idx="12751" formatCode="General">
                  <c:v>1.1409100000000001</c:v>
                </c:pt>
                <c:pt idx="12752" formatCode="General">
                  <c:v>1.1409100000000001</c:v>
                </c:pt>
                <c:pt idx="12753" formatCode="General">
                  <c:v>1.1409100000000001</c:v>
                </c:pt>
                <c:pt idx="12754" formatCode="General">
                  <c:v>1.1409100000000001</c:v>
                </c:pt>
                <c:pt idx="12755" formatCode="General">
                  <c:v>1.1409100000000001</c:v>
                </c:pt>
                <c:pt idx="12756" formatCode="General">
                  <c:v>1.1409100000000001</c:v>
                </c:pt>
                <c:pt idx="12757" formatCode="General">
                  <c:v>1.1409100000000001</c:v>
                </c:pt>
                <c:pt idx="12758" formatCode="General">
                  <c:v>1.1409100000000001</c:v>
                </c:pt>
                <c:pt idx="12759" formatCode="General">
                  <c:v>1.1409100000000001</c:v>
                </c:pt>
                <c:pt idx="12760" formatCode="General">
                  <c:v>1.1409100000000001</c:v>
                </c:pt>
                <c:pt idx="12761" formatCode="General">
                  <c:v>1.1409100000000001</c:v>
                </c:pt>
                <c:pt idx="12762" formatCode="General">
                  <c:v>1.1409100000000001</c:v>
                </c:pt>
                <c:pt idx="12763" formatCode="General">
                  <c:v>1.1409100000000001</c:v>
                </c:pt>
                <c:pt idx="12764" formatCode="General">
                  <c:v>1.1409100000000001</c:v>
                </c:pt>
                <c:pt idx="12765" formatCode="General">
                  <c:v>1.1409100000000001</c:v>
                </c:pt>
                <c:pt idx="12766" formatCode="General">
                  <c:v>1.1409100000000001</c:v>
                </c:pt>
                <c:pt idx="12767" formatCode="General">
                  <c:v>1.1409100000000001</c:v>
                </c:pt>
                <c:pt idx="12768" formatCode="General">
                  <c:v>1.1409100000000001</c:v>
                </c:pt>
                <c:pt idx="12769" formatCode="General">
                  <c:v>1.1409100000000001</c:v>
                </c:pt>
                <c:pt idx="12770" formatCode="General">
                  <c:v>1.1409100000000001</c:v>
                </c:pt>
                <c:pt idx="12771" formatCode="General">
                  <c:v>1.1409100000000001</c:v>
                </c:pt>
                <c:pt idx="12772" formatCode="General">
                  <c:v>1.1409100000000001</c:v>
                </c:pt>
                <c:pt idx="12773" formatCode="General">
                  <c:v>1.1409100000000001</c:v>
                </c:pt>
                <c:pt idx="12774" formatCode="General">
                  <c:v>1.1409100000000001</c:v>
                </c:pt>
                <c:pt idx="12775" formatCode="General">
                  <c:v>1.1409100000000001</c:v>
                </c:pt>
                <c:pt idx="12776" formatCode="General">
                  <c:v>1.1409100000000001</c:v>
                </c:pt>
                <c:pt idx="12777" formatCode="General">
                  <c:v>1.1409100000000001</c:v>
                </c:pt>
                <c:pt idx="12778" formatCode="General">
                  <c:v>1.1409100000000001</c:v>
                </c:pt>
                <c:pt idx="12779" formatCode="General">
                  <c:v>1.1409100000000001</c:v>
                </c:pt>
                <c:pt idx="12780" formatCode="General">
                  <c:v>1.1409100000000001</c:v>
                </c:pt>
                <c:pt idx="12781" formatCode="General">
                  <c:v>1.1409100000000001</c:v>
                </c:pt>
                <c:pt idx="12782" formatCode="General">
                  <c:v>1.1409100000000001</c:v>
                </c:pt>
                <c:pt idx="12783" formatCode="General">
                  <c:v>1.1409100000000001</c:v>
                </c:pt>
                <c:pt idx="12784" formatCode="General">
                  <c:v>1.1409100000000001</c:v>
                </c:pt>
                <c:pt idx="12785" formatCode="General">
                  <c:v>1.1409100000000001</c:v>
                </c:pt>
                <c:pt idx="12786" formatCode="General">
                  <c:v>1.1409100000000001</c:v>
                </c:pt>
                <c:pt idx="12787" formatCode="General">
                  <c:v>1.1409100000000001</c:v>
                </c:pt>
                <c:pt idx="12788" formatCode="General">
                  <c:v>1.14049</c:v>
                </c:pt>
                <c:pt idx="12789" formatCode="General">
                  <c:v>1.1391800000000001</c:v>
                </c:pt>
                <c:pt idx="12790" formatCode="General">
                  <c:v>1.13775</c:v>
                </c:pt>
                <c:pt idx="12791" formatCode="General">
                  <c:v>1.1360600000000001</c:v>
                </c:pt>
                <c:pt idx="12792" formatCode="General">
                  <c:v>1.1351</c:v>
                </c:pt>
                <c:pt idx="12793" formatCode="General">
                  <c:v>1.1329100000000001</c:v>
                </c:pt>
                <c:pt idx="12794" formatCode="General">
                  <c:v>1.1320800000000002</c:v>
                </c:pt>
                <c:pt idx="12795" formatCode="General">
                  <c:v>1.13093</c:v>
                </c:pt>
                <c:pt idx="12796" formatCode="General">
                  <c:v>1.1298899999999998</c:v>
                </c:pt>
                <c:pt idx="12797" formatCode="General">
                  <c:v>1.12812</c:v>
                </c:pt>
                <c:pt idx="12798" formatCode="General">
                  <c:v>1.12679</c:v>
                </c:pt>
                <c:pt idx="12799" formatCode="General">
                  <c:v>1.1258699999999997</c:v>
                </c:pt>
                <c:pt idx="12800" formatCode="General">
                  <c:v>1.12497</c:v>
                </c:pt>
                <c:pt idx="12801" formatCode="General">
                  <c:v>1.12416</c:v>
                </c:pt>
                <c:pt idx="12802" formatCode="General">
                  <c:v>1.1231899999999999</c:v>
                </c:pt>
                <c:pt idx="12803" formatCode="General">
                  <c:v>1.1220800000000002</c:v>
                </c:pt>
                <c:pt idx="12804" formatCode="General">
                  <c:v>1.1211</c:v>
                </c:pt>
                <c:pt idx="12805" formatCode="General">
                  <c:v>1.1197899999999998</c:v>
                </c:pt>
                <c:pt idx="12806" formatCode="General">
                  <c:v>1.1185099999999999</c:v>
                </c:pt>
                <c:pt idx="12807" formatCode="General">
                  <c:v>1.1173199999999999</c:v>
                </c:pt>
                <c:pt idx="12808" formatCode="General">
                  <c:v>1.1160399999999999</c:v>
                </c:pt>
                <c:pt idx="12809" formatCode="General">
                  <c:v>1.11473</c:v>
                </c:pt>
                <c:pt idx="12810" formatCode="General">
                  <c:v>1.11307</c:v>
                </c:pt>
                <c:pt idx="12811" formatCode="General">
                  <c:v>1.11191</c:v>
                </c:pt>
                <c:pt idx="12812" formatCode="General">
                  <c:v>1.1106499999999999</c:v>
                </c:pt>
                <c:pt idx="12813" formatCode="General">
                  <c:v>1.10958</c:v>
                </c:pt>
                <c:pt idx="12814" formatCode="General">
                  <c:v>1.1086</c:v>
                </c:pt>
                <c:pt idx="12815" formatCode="General">
                  <c:v>1.10747</c:v>
                </c:pt>
                <c:pt idx="12816" formatCode="General">
                  <c:v>1.10686</c:v>
                </c:pt>
                <c:pt idx="12817" formatCode="General">
                  <c:v>1.1054999999999997</c:v>
                </c:pt>
                <c:pt idx="12818" formatCode="General">
                  <c:v>1.1043000000000001</c:v>
                </c:pt>
                <c:pt idx="12819" formatCode="General">
                  <c:v>1.10321</c:v>
                </c:pt>
                <c:pt idx="12820" formatCode="General">
                  <c:v>1.1018599999999998</c:v>
                </c:pt>
                <c:pt idx="12821" formatCode="General">
                  <c:v>1.10016</c:v>
                </c:pt>
                <c:pt idx="12822" formatCode="General">
                  <c:v>1.0989100000000001</c:v>
                </c:pt>
                <c:pt idx="12823" formatCode="General">
                  <c:v>1.0986400000000001</c:v>
                </c:pt>
                <c:pt idx="12824" formatCode="General">
                  <c:v>1.0980500000000002</c:v>
                </c:pt>
                <c:pt idx="12825" formatCode="General">
                  <c:v>1.0967100000000001</c:v>
                </c:pt>
                <c:pt idx="12826" formatCode="General">
                  <c:v>1.09459</c:v>
                </c:pt>
                <c:pt idx="12827" formatCode="General">
                  <c:v>1.0933899999999999</c:v>
                </c:pt>
                <c:pt idx="12828" formatCode="General">
                  <c:v>1.0922400000000001</c:v>
                </c:pt>
                <c:pt idx="12829" formatCode="General">
                  <c:v>1.0899599999999998</c:v>
                </c:pt>
                <c:pt idx="12830" formatCode="General">
                  <c:v>1.0886400000000001</c:v>
                </c:pt>
                <c:pt idx="12831" formatCode="General">
                  <c:v>1.0876599999999998</c:v>
                </c:pt>
                <c:pt idx="12832" formatCode="General">
                  <c:v>1.0861000000000001</c:v>
                </c:pt>
                <c:pt idx="12833" formatCode="General">
                  <c:v>1.08524</c:v>
                </c:pt>
                <c:pt idx="12834" formatCode="General">
                  <c:v>1.08358</c:v>
                </c:pt>
                <c:pt idx="12835" formatCode="General">
                  <c:v>1.08226</c:v>
                </c:pt>
                <c:pt idx="12836" formatCode="General">
                  <c:v>1.0811899999999999</c:v>
                </c:pt>
                <c:pt idx="12837" formatCode="General">
                  <c:v>1.0784</c:v>
                </c:pt>
                <c:pt idx="12838" formatCode="General">
                  <c:v>1.07707</c:v>
                </c:pt>
                <c:pt idx="12839" formatCode="General">
                  <c:v>1.0757699999999997</c:v>
                </c:pt>
                <c:pt idx="12840" formatCode="General">
                  <c:v>1.0737599999999998</c:v>
                </c:pt>
                <c:pt idx="12841" formatCode="General">
                  <c:v>1.0724</c:v>
                </c:pt>
                <c:pt idx="12842" formatCode="General">
                  <c:v>1.07016</c:v>
                </c:pt>
                <c:pt idx="12843" formatCode="General">
                  <c:v>1.06863</c:v>
                </c:pt>
                <c:pt idx="12844" formatCode="General">
                  <c:v>1.0676699999999997</c:v>
                </c:pt>
                <c:pt idx="12845" formatCode="General">
                  <c:v>1.0649599999999999</c:v>
                </c:pt>
                <c:pt idx="12846" formatCode="General">
                  <c:v>1.06375</c:v>
                </c:pt>
                <c:pt idx="12847" formatCode="General">
                  <c:v>1.06223</c:v>
                </c:pt>
                <c:pt idx="12848" formatCode="General">
                  <c:v>1.06054</c:v>
                </c:pt>
                <c:pt idx="12849" formatCode="General">
                  <c:v>1.0596699999999997</c:v>
                </c:pt>
                <c:pt idx="12850" formatCode="General">
                  <c:v>1.0583400000000001</c:v>
                </c:pt>
                <c:pt idx="12851" formatCode="General">
                  <c:v>1.0572699999999997</c:v>
                </c:pt>
                <c:pt idx="12852" formatCode="General">
                  <c:v>1.05585</c:v>
                </c:pt>
                <c:pt idx="12853" formatCode="General">
                  <c:v>1.05447</c:v>
                </c:pt>
                <c:pt idx="12854" formatCode="General">
                  <c:v>1.0536199999999998</c:v>
                </c:pt>
                <c:pt idx="12855" formatCode="General">
                  <c:v>1.0524500000000001</c:v>
                </c:pt>
                <c:pt idx="12856" formatCode="General">
                  <c:v>1.0510899999999999</c:v>
                </c:pt>
                <c:pt idx="12857" formatCode="General">
                  <c:v>1.0497399999999997</c:v>
                </c:pt>
                <c:pt idx="12858" formatCode="General">
                  <c:v>1.04878</c:v>
                </c:pt>
                <c:pt idx="12859" formatCode="General">
                  <c:v>1.0477099999999997</c:v>
                </c:pt>
                <c:pt idx="12860" formatCode="General">
                  <c:v>1.04667</c:v>
                </c:pt>
                <c:pt idx="12861" formatCode="General">
                  <c:v>1.0456099999999997</c:v>
                </c:pt>
                <c:pt idx="12862" formatCode="General">
                  <c:v>1.04417</c:v>
                </c:pt>
                <c:pt idx="12863" formatCode="General">
                  <c:v>1.0428999999999997</c:v>
                </c:pt>
                <c:pt idx="12864" formatCode="General">
                  <c:v>1.04138</c:v>
                </c:pt>
                <c:pt idx="12865" formatCode="General">
                  <c:v>1.04033</c:v>
                </c:pt>
                <c:pt idx="12866" formatCode="General">
                  <c:v>1.03935</c:v>
                </c:pt>
                <c:pt idx="12867" formatCode="General">
                  <c:v>1.03807</c:v>
                </c:pt>
                <c:pt idx="12868" formatCode="General">
                  <c:v>1.0373599999999998</c:v>
                </c:pt>
                <c:pt idx="12869" formatCode="General">
                  <c:v>1.0363599999999999</c:v>
                </c:pt>
                <c:pt idx="12870" formatCode="General">
                  <c:v>1.0343</c:v>
                </c:pt>
                <c:pt idx="12871" formatCode="General">
                  <c:v>1.0330699999999997</c:v>
                </c:pt>
                <c:pt idx="12872" formatCode="General">
                  <c:v>1.0319599999999998</c:v>
                </c:pt>
                <c:pt idx="12873" formatCode="General">
                  <c:v>1.0246899999999999</c:v>
                </c:pt>
                <c:pt idx="12874" formatCode="General">
                  <c:v>1.0240800000000001</c:v>
                </c:pt>
                <c:pt idx="12875" formatCode="General">
                  <c:v>1.0222899999999999</c:v>
                </c:pt>
                <c:pt idx="12876" formatCode="General">
                  <c:v>1.0199799999999999</c:v>
                </c:pt>
                <c:pt idx="12877" formatCode="General">
                  <c:v>1.0184899999999999</c:v>
                </c:pt>
                <c:pt idx="12878" formatCode="General">
                  <c:v>1.014</c:v>
                </c:pt>
                <c:pt idx="12879" formatCode="General">
                  <c:v>1.0117399999999999</c:v>
                </c:pt>
                <c:pt idx="12880" formatCode="General">
                  <c:v>1.01014</c:v>
                </c:pt>
                <c:pt idx="12881" formatCode="General">
                  <c:v>1.00885</c:v>
                </c:pt>
                <c:pt idx="12882" formatCode="General">
                  <c:v>1.0077199999999997</c:v>
                </c:pt>
                <c:pt idx="12883" formatCode="General">
                  <c:v>1.0058399999999998</c:v>
                </c:pt>
                <c:pt idx="12884" formatCode="General">
                  <c:v>1.00437</c:v>
                </c:pt>
                <c:pt idx="12885" formatCode="General">
                  <c:v>1.00274</c:v>
                </c:pt>
                <c:pt idx="12886" formatCode="General">
                  <c:v>1.0010999999999999</c:v>
                </c:pt>
                <c:pt idx="12887" formatCode="General">
                  <c:v>0.99971500000000002</c:v>
                </c:pt>
                <c:pt idx="12888" formatCode="General">
                  <c:v>0.99874700000000005</c:v>
                </c:pt>
                <c:pt idx="12889" formatCode="General">
                  <c:v>0.99718099999999987</c:v>
                </c:pt>
                <c:pt idx="12890" formatCode="General">
                  <c:v>0.99598299999999973</c:v>
                </c:pt>
                <c:pt idx="12891" formatCode="General">
                  <c:v>0.99459299999999973</c:v>
                </c:pt>
                <c:pt idx="12892" formatCode="General">
                  <c:v>0.99374899999999999</c:v>
                </c:pt>
                <c:pt idx="12893" formatCode="General">
                  <c:v>0.99248599999999987</c:v>
                </c:pt>
                <c:pt idx="12894" formatCode="General">
                  <c:v>0.99132399999999987</c:v>
                </c:pt>
                <c:pt idx="12895" formatCode="General">
                  <c:v>0.99032199999999992</c:v>
                </c:pt>
                <c:pt idx="12896" formatCode="General">
                  <c:v>0.98897199999999996</c:v>
                </c:pt>
                <c:pt idx="12897" formatCode="General">
                  <c:v>0.98733399999999993</c:v>
                </c:pt>
                <c:pt idx="12898" formatCode="General">
                  <c:v>0.9863599999999999</c:v>
                </c:pt>
                <c:pt idx="12899" formatCode="General">
                  <c:v>0.98501899999999987</c:v>
                </c:pt>
                <c:pt idx="12900" formatCode="General">
                  <c:v>0.98352099999999987</c:v>
                </c:pt>
                <c:pt idx="12901" formatCode="General">
                  <c:v>0.98066399999999987</c:v>
                </c:pt>
                <c:pt idx="12902" formatCode="General">
                  <c:v>0.97794200000000009</c:v>
                </c:pt>
                <c:pt idx="12903" formatCode="General">
                  <c:v>0.97583900000000012</c:v>
                </c:pt>
                <c:pt idx="12904" formatCode="General">
                  <c:v>0.97533899999999996</c:v>
                </c:pt>
                <c:pt idx="12905" formatCode="General">
                  <c:v>0.97439799999999999</c:v>
                </c:pt>
                <c:pt idx="12906" formatCode="General">
                  <c:v>0.97342499999999998</c:v>
                </c:pt>
                <c:pt idx="12907" formatCode="General">
                  <c:v>0.97183900000000012</c:v>
                </c:pt>
                <c:pt idx="12908" formatCode="General">
                  <c:v>0.97029799999999999</c:v>
                </c:pt>
                <c:pt idx="12909" formatCode="General">
                  <c:v>0.96947300000000003</c:v>
                </c:pt>
                <c:pt idx="12910" formatCode="General">
                  <c:v>0.96842399999999984</c:v>
                </c:pt>
                <c:pt idx="12911" formatCode="General">
                  <c:v>0.96743599999999996</c:v>
                </c:pt>
                <c:pt idx="12912" formatCode="General">
                  <c:v>0.96652099999999996</c:v>
                </c:pt>
                <c:pt idx="12913" formatCode="General">
                  <c:v>0.96532700000000005</c:v>
                </c:pt>
                <c:pt idx="12914" formatCode="General">
                  <c:v>0.964202</c:v>
                </c:pt>
                <c:pt idx="12915" formatCode="General">
                  <c:v>0.96271700000000004</c:v>
                </c:pt>
                <c:pt idx="12916" formatCode="General">
                  <c:v>0.96140499999999984</c:v>
                </c:pt>
                <c:pt idx="12917" formatCode="General">
                  <c:v>0.96004599999999995</c:v>
                </c:pt>
                <c:pt idx="12918" formatCode="General">
                  <c:v>0.94446699999999972</c:v>
                </c:pt>
                <c:pt idx="12919" formatCode="General">
                  <c:v>0.94318100000000005</c:v>
                </c:pt>
                <c:pt idx="12920" formatCode="General">
                  <c:v>0.94221699999999986</c:v>
                </c:pt>
                <c:pt idx="12921" formatCode="General">
                  <c:v>0.94097799999999998</c:v>
                </c:pt>
                <c:pt idx="12922" formatCode="General">
                  <c:v>0.939276</c:v>
                </c:pt>
                <c:pt idx="12923" formatCode="General">
                  <c:v>0.93855</c:v>
                </c:pt>
                <c:pt idx="12924" formatCode="General">
                  <c:v>0.93762400000000012</c:v>
                </c:pt>
                <c:pt idx="12925" formatCode="General">
                  <c:v>0.93673799999999996</c:v>
                </c:pt>
                <c:pt idx="12926" formatCode="General">
                  <c:v>0.935585</c:v>
                </c:pt>
                <c:pt idx="12927" formatCode="General">
                  <c:v>0.93477200000000005</c:v>
                </c:pt>
                <c:pt idx="12928" formatCode="General">
                  <c:v>0.93256099999999986</c:v>
                </c:pt>
                <c:pt idx="12929" formatCode="General">
                  <c:v>0.91855699999999985</c:v>
                </c:pt>
                <c:pt idx="12930" formatCode="General">
                  <c:v>0.91797799999999996</c:v>
                </c:pt>
                <c:pt idx="12931" formatCode="General">
                  <c:v>0.9163619999999999</c:v>
                </c:pt>
                <c:pt idx="12932" formatCode="General">
                  <c:v>0.91559199999999996</c:v>
                </c:pt>
                <c:pt idx="12933" formatCode="General">
                  <c:v>0.91442900000000005</c:v>
                </c:pt>
                <c:pt idx="12934" formatCode="General">
                  <c:v>0.89867399999999997</c:v>
                </c:pt>
                <c:pt idx="12935" formatCode="General">
                  <c:v>0.89732100000000004</c:v>
                </c:pt>
                <c:pt idx="12936" formatCode="General">
                  <c:v>0.89569900000000013</c:v>
                </c:pt>
                <c:pt idx="12937" formatCode="General">
                  <c:v>0.89462900000000012</c:v>
                </c:pt>
                <c:pt idx="12938" formatCode="General">
                  <c:v>0.89344500000000004</c:v>
                </c:pt>
                <c:pt idx="12939" formatCode="General">
                  <c:v>0.89216299999999993</c:v>
                </c:pt>
                <c:pt idx="12940" formatCode="General">
                  <c:v>0.89111299999999993</c:v>
                </c:pt>
                <c:pt idx="12941" formatCode="General">
                  <c:v>0.88995999999999997</c:v>
                </c:pt>
                <c:pt idx="12942" formatCode="General">
                  <c:v>0.88196299999999994</c:v>
                </c:pt>
                <c:pt idx="12943" formatCode="General">
                  <c:v>0.88010299999999986</c:v>
                </c:pt>
                <c:pt idx="12944" formatCode="General">
                  <c:v>0.87864900000000024</c:v>
                </c:pt>
                <c:pt idx="12945" formatCode="General">
                  <c:v>0.877467</c:v>
                </c:pt>
                <c:pt idx="12946" formatCode="General">
                  <c:v>0.87676299999999996</c:v>
                </c:pt>
                <c:pt idx="12947" formatCode="General">
                  <c:v>0.87572399999999995</c:v>
                </c:pt>
                <c:pt idx="12948" formatCode="General">
                  <c:v>0.87475099999999995</c:v>
                </c:pt>
                <c:pt idx="12949" formatCode="General">
                  <c:v>0.87364800000000009</c:v>
                </c:pt>
                <c:pt idx="12950" formatCode="General">
                  <c:v>0.87269000000000008</c:v>
                </c:pt>
                <c:pt idx="12951" formatCode="General">
                  <c:v>0.87145700000000004</c:v>
                </c:pt>
                <c:pt idx="12952" formatCode="General">
                  <c:v>0.87023300000000003</c:v>
                </c:pt>
                <c:pt idx="12953" formatCode="General">
                  <c:v>0.86884900000000009</c:v>
                </c:pt>
                <c:pt idx="12954" formatCode="General">
                  <c:v>0.86671100000000012</c:v>
                </c:pt>
                <c:pt idx="12955" formatCode="General">
                  <c:v>0.86589000000000016</c:v>
                </c:pt>
                <c:pt idx="12956" formatCode="General">
                  <c:v>0.86446900000000004</c:v>
                </c:pt>
                <c:pt idx="12957" formatCode="General">
                  <c:v>0.86339399999999999</c:v>
                </c:pt>
                <c:pt idx="12958" formatCode="General">
                  <c:v>0.86244200000000004</c:v>
                </c:pt>
                <c:pt idx="12959" formatCode="General">
                  <c:v>0.86121400000000004</c:v>
                </c:pt>
                <c:pt idx="12960" formatCode="General">
                  <c:v>0.86023400000000005</c:v>
                </c:pt>
                <c:pt idx="12961" formatCode="General">
                  <c:v>0.85857399999999984</c:v>
                </c:pt>
                <c:pt idx="12962" formatCode="General">
                  <c:v>0.85788299999999984</c:v>
                </c:pt>
                <c:pt idx="12963" formatCode="General">
                  <c:v>0.85609200000000008</c:v>
                </c:pt>
                <c:pt idx="12964" formatCode="General">
                  <c:v>0.85496099999999997</c:v>
                </c:pt>
                <c:pt idx="12965" formatCode="General">
                  <c:v>0.84197999999999995</c:v>
                </c:pt>
                <c:pt idx="12966" formatCode="General">
                  <c:v>0.84105399999999997</c:v>
                </c:pt>
                <c:pt idx="12967" formatCode="General">
                  <c:v>0.84015799999999996</c:v>
                </c:pt>
                <c:pt idx="12968" formatCode="General">
                  <c:v>0.83926900000000004</c:v>
                </c:pt>
                <c:pt idx="12969" formatCode="General">
                  <c:v>0.83509999999999995</c:v>
                </c:pt>
                <c:pt idx="12970" formatCode="General">
                  <c:v>0.83431699999999986</c:v>
                </c:pt>
                <c:pt idx="12971" formatCode="General">
                  <c:v>0.83295300000000005</c:v>
                </c:pt>
                <c:pt idx="12972" formatCode="General">
                  <c:v>0.831986</c:v>
                </c:pt>
                <c:pt idx="12973" formatCode="General">
                  <c:v>0.83092800000000011</c:v>
                </c:pt>
                <c:pt idx="12974" formatCode="General">
                  <c:v>0.82991099999999984</c:v>
                </c:pt>
                <c:pt idx="12975" formatCode="General">
                  <c:v>0.82878499999999999</c:v>
                </c:pt>
                <c:pt idx="12976" formatCode="General">
                  <c:v>0.82784800000000014</c:v>
                </c:pt>
                <c:pt idx="12977" formatCode="General">
                  <c:v>0.82669000000000015</c:v>
                </c:pt>
                <c:pt idx="12978" formatCode="General">
                  <c:v>0.82534399999999997</c:v>
                </c:pt>
                <c:pt idx="12979" formatCode="General">
                  <c:v>0.82336399999999987</c:v>
                </c:pt>
                <c:pt idx="12980" formatCode="General">
                  <c:v>0.82277000000000011</c:v>
                </c:pt>
                <c:pt idx="12981" formatCode="General">
                  <c:v>0.82197299999999984</c:v>
                </c:pt>
                <c:pt idx="12982" formatCode="General">
                  <c:v>0.81958900000000001</c:v>
                </c:pt>
                <c:pt idx="12983" formatCode="General">
                  <c:v>0.81851799999999986</c:v>
                </c:pt>
                <c:pt idx="12984" formatCode="General">
                  <c:v>0.81697399999999998</c:v>
                </c:pt>
                <c:pt idx="12985" formatCode="General">
                  <c:v>0.81558699999999973</c:v>
                </c:pt>
                <c:pt idx="12986" formatCode="General">
                  <c:v>0.81558699999999973</c:v>
                </c:pt>
                <c:pt idx="12987" formatCode="General">
                  <c:v>0.81558699999999973</c:v>
                </c:pt>
                <c:pt idx="12988" formatCode="General">
                  <c:v>0.81558699999999973</c:v>
                </c:pt>
                <c:pt idx="12989" formatCode="General">
                  <c:v>0.81558699999999973</c:v>
                </c:pt>
                <c:pt idx="12990" formatCode="General">
                  <c:v>0.81558699999999973</c:v>
                </c:pt>
                <c:pt idx="12991" formatCode="General">
                  <c:v>0.81558699999999973</c:v>
                </c:pt>
                <c:pt idx="12992" formatCode="General">
                  <c:v>0.81558699999999973</c:v>
                </c:pt>
                <c:pt idx="12993" formatCode="General">
                  <c:v>0.81558699999999973</c:v>
                </c:pt>
                <c:pt idx="12994" formatCode="General">
                  <c:v>0.81558699999999973</c:v>
                </c:pt>
                <c:pt idx="12995" formatCode="General">
                  <c:v>0.81558699999999973</c:v>
                </c:pt>
                <c:pt idx="12996" formatCode="General">
                  <c:v>0.81558699999999973</c:v>
                </c:pt>
                <c:pt idx="12997" formatCode="General">
                  <c:v>0.81558699999999973</c:v>
                </c:pt>
                <c:pt idx="12998" formatCode="General">
                  <c:v>0.81558699999999973</c:v>
                </c:pt>
                <c:pt idx="12999" formatCode="General">
                  <c:v>0.81558699999999973</c:v>
                </c:pt>
                <c:pt idx="13000" formatCode="General">
                  <c:v>0.81558699999999973</c:v>
                </c:pt>
                <c:pt idx="13001" formatCode="General">
                  <c:v>0.81558699999999973</c:v>
                </c:pt>
                <c:pt idx="13002" formatCode="General">
                  <c:v>0.81558699999999973</c:v>
                </c:pt>
                <c:pt idx="13003" formatCode="General">
                  <c:v>0.81558699999999973</c:v>
                </c:pt>
                <c:pt idx="13004" formatCode="General">
                  <c:v>0.81558699999999973</c:v>
                </c:pt>
                <c:pt idx="13005" formatCode="General">
                  <c:v>0.81558699999999973</c:v>
                </c:pt>
                <c:pt idx="13006" formatCode="General">
                  <c:v>0.81558699999999973</c:v>
                </c:pt>
                <c:pt idx="13007" formatCode="General">
                  <c:v>0.81558699999999973</c:v>
                </c:pt>
                <c:pt idx="13008" formatCode="General">
                  <c:v>0.81558699999999973</c:v>
                </c:pt>
                <c:pt idx="13009" formatCode="General">
                  <c:v>0.81558699999999973</c:v>
                </c:pt>
                <c:pt idx="13010" formatCode="General">
                  <c:v>0.81558699999999973</c:v>
                </c:pt>
                <c:pt idx="13011" formatCode="General">
                  <c:v>0.81558699999999973</c:v>
                </c:pt>
                <c:pt idx="13012" formatCode="General">
                  <c:v>0.81558699999999973</c:v>
                </c:pt>
                <c:pt idx="13013" formatCode="General">
                  <c:v>0.81558699999999973</c:v>
                </c:pt>
                <c:pt idx="13014" formatCode="General">
                  <c:v>0.81558699999999973</c:v>
                </c:pt>
                <c:pt idx="13015" formatCode="General">
                  <c:v>0.81558699999999973</c:v>
                </c:pt>
                <c:pt idx="13016" formatCode="General">
                  <c:v>0.81558699999999973</c:v>
                </c:pt>
                <c:pt idx="13017" formatCode="General">
                  <c:v>0.81558699999999973</c:v>
                </c:pt>
                <c:pt idx="13018" formatCode="General">
                  <c:v>0.81558699999999973</c:v>
                </c:pt>
                <c:pt idx="13019" formatCode="General">
                  <c:v>0.81558699999999973</c:v>
                </c:pt>
                <c:pt idx="13020" formatCode="General">
                  <c:v>0.81558699999999973</c:v>
                </c:pt>
                <c:pt idx="13021" formatCode="General">
                  <c:v>0.81558699999999973</c:v>
                </c:pt>
                <c:pt idx="13022" formatCode="General">
                  <c:v>0.81558699999999973</c:v>
                </c:pt>
                <c:pt idx="13023" formatCode="General">
                  <c:v>0.81558699999999973</c:v>
                </c:pt>
                <c:pt idx="13024" formatCode="General">
                  <c:v>0.81558699999999973</c:v>
                </c:pt>
                <c:pt idx="13025" formatCode="General">
                  <c:v>0.81558699999999973</c:v>
                </c:pt>
                <c:pt idx="13026" formatCode="General">
                  <c:v>0.81558699999999973</c:v>
                </c:pt>
                <c:pt idx="13027" formatCode="General">
                  <c:v>0.81558699999999973</c:v>
                </c:pt>
                <c:pt idx="13028" formatCode="General">
                  <c:v>0.81558699999999973</c:v>
                </c:pt>
                <c:pt idx="13029" formatCode="General">
                  <c:v>0.81558699999999973</c:v>
                </c:pt>
                <c:pt idx="13030" formatCode="General">
                  <c:v>0.81558699999999973</c:v>
                </c:pt>
                <c:pt idx="13031" formatCode="General">
                  <c:v>0.81558699999999973</c:v>
                </c:pt>
                <c:pt idx="13032" formatCode="General">
                  <c:v>0.81558699999999973</c:v>
                </c:pt>
                <c:pt idx="13033" formatCode="General">
                  <c:v>0.81558699999999973</c:v>
                </c:pt>
                <c:pt idx="13034" formatCode="General">
                  <c:v>0.81558699999999973</c:v>
                </c:pt>
                <c:pt idx="13035" formatCode="General">
                  <c:v>0.81558699999999973</c:v>
                </c:pt>
                <c:pt idx="13036" formatCode="General">
                  <c:v>0.81558699999999973</c:v>
                </c:pt>
                <c:pt idx="13037" formatCode="General">
                  <c:v>0.81558699999999973</c:v>
                </c:pt>
                <c:pt idx="13038" formatCode="General">
                  <c:v>0.81558699999999973</c:v>
                </c:pt>
                <c:pt idx="13039" formatCode="General">
                  <c:v>0.81558699999999973</c:v>
                </c:pt>
                <c:pt idx="13040" formatCode="General">
                  <c:v>0.81558699999999973</c:v>
                </c:pt>
                <c:pt idx="13041" formatCode="General">
                  <c:v>0.81558699999999973</c:v>
                </c:pt>
                <c:pt idx="13042" formatCode="General">
                  <c:v>0.81558699999999973</c:v>
                </c:pt>
                <c:pt idx="13043" formatCode="General">
                  <c:v>0.81558699999999973</c:v>
                </c:pt>
                <c:pt idx="13044" formatCode="General">
                  <c:v>0.81558699999999973</c:v>
                </c:pt>
                <c:pt idx="13045" formatCode="General">
                  <c:v>0.81558699999999973</c:v>
                </c:pt>
                <c:pt idx="13046" formatCode="General">
                  <c:v>0.81558699999999973</c:v>
                </c:pt>
                <c:pt idx="13047" formatCode="General">
                  <c:v>0.81558699999999973</c:v>
                </c:pt>
                <c:pt idx="13048" formatCode="General">
                  <c:v>0.81558699999999973</c:v>
                </c:pt>
                <c:pt idx="13049" formatCode="General">
                  <c:v>0.81558699999999973</c:v>
                </c:pt>
                <c:pt idx="13050" formatCode="General">
                  <c:v>0.81558699999999973</c:v>
                </c:pt>
                <c:pt idx="13051" formatCode="General">
                  <c:v>0.81558699999999973</c:v>
                </c:pt>
                <c:pt idx="13052" formatCode="General">
                  <c:v>0.81558699999999973</c:v>
                </c:pt>
                <c:pt idx="13053" formatCode="General">
                  <c:v>0.81558699999999973</c:v>
                </c:pt>
                <c:pt idx="13054" formatCode="General">
                  <c:v>0.81558699999999973</c:v>
                </c:pt>
                <c:pt idx="13055" formatCode="General">
                  <c:v>0.81558699999999973</c:v>
                </c:pt>
                <c:pt idx="13056" formatCode="General">
                  <c:v>0.81558699999999973</c:v>
                </c:pt>
                <c:pt idx="13057" formatCode="General">
                  <c:v>0.81558699999999973</c:v>
                </c:pt>
                <c:pt idx="13058" formatCode="General">
                  <c:v>0.81558699999999973</c:v>
                </c:pt>
                <c:pt idx="13059" formatCode="General">
                  <c:v>0.81558699999999973</c:v>
                </c:pt>
                <c:pt idx="13060" formatCode="General">
                  <c:v>0.81558699999999973</c:v>
                </c:pt>
                <c:pt idx="13061" formatCode="General">
                  <c:v>0.81558699999999973</c:v>
                </c:pt>
                <c:pt idx="13062" formatCode="General">
                  <c:v>0.81558699999999973</c:v>
                </c:pt>
                <c:pt idx="13063" formatCode="General">
                  <c:v>0.81558699999999973</c:v>
                </c:pt>
                <c:pt idx="13064" formatCode="General">
                  <c:v>0.81558699999999973</c:v>
                </c:pt>
                <c:pt idx="13065" formatCode="General">
                  <c:v>0.81558699999999973</c:v>
                </c:pt>
                <c:pt idx="13066" formatCode="General">
                  <c:v>0.81558699999999973</c:v>
                </c:pt>
                <c:pt idx="13067" formatCode="General">
                  <c:v>0.81558699999999973</c:v>
                </c:pt>
                <c:pt idx="13068" formatCode="General">
                  <c:v>0.81558699999999973</c:v>
                </c:pt>
                <c:pt idx="13069" formatCode="General">
                  <c:v>0.81558699999999973</c:v>
                </c:pt>
                <c:pt idx="13070" formatCode="General">
                  <c:v>0.81558699999999973</c:v>
                </c:pt>
                <c:pt idx="13071" formatCode="General">
                  <c:v>0.81558699999999973</c:v>
                </c:pt>
                <c:pt idx="13072" formatCode="General">
                  <c:v>0.81558699999999973</c:v>
                </c:pt>
                <c:pt idx="13073" formatCode="General">
                  <c:v>0.81558699999999973</c:v>
                </c:pt>
                <c:pt idx="13074" formatCode="General">
                  <c:v>0.81558699999999973</c:v>
                </c:pt>
                <c:pt idx="13075" formatCode="General">
                  <c:v>0.81558699999999973</c:v>
                </c:pt>
                <c:pt idx="13076" formatCode="General">
                  <c:v>0.81558699999999973</c:v>
                </c:pt>
                <c:pt idx="13077" formatCode="General">
                  <c:v>0.81558699999999973</c:v>
                </c:pt>
                <c:pt idx="13078" formatCode="General">
                  <c:v>0.81558699999999973</c:v>
                </c:pt>
                <c:pt idx="13079" formatCode="General">
                  <c:v>0.81558699999999973</c:v>
                </c:pt>
                <c:pt idx="13080" formatCode="General">
                  <c:v>0.81558699999999973</c:v>
                </c:pt>
                <c:pt idx="13081" formatCode="General">
                  <c:v>0.81558699999999973</c:v>
                </c:pt>
                <c:pt idx="13082" formatCode="General">
                  <c:v>0.81558699999999973</c:v>
                </c:pt>
                <c:pt idx="13083" formatCode="General">
                  <c:v>0.81558699999999973</c:v>
                </c:pt>
                <c:pt idx="13084" formatCode="General">
                  <c:v>0.81558699999999973</c:v>
                </c:pt>
                <c:pt idx="13085" formatCode="General">
                  <c:v>0.81558699999999973</c:v>
                </c:pt>
                <c:pt idx="13086" formatCode="General">
                  <c:v>0.81558699999999973</c:v>
                </c:pt>
                <c:pt idx="13087" formatCode="General">
                  <c:v>0.81558699999999973</c:v>
                </c:pt>
                <c:pt idx="13088" formatCode="General">
                  <c:v>0.81558699999999973</c:v>
                </c:pt>
                <c:pt idx="13089" formatCode="General">
                  <c:v>0.81558699999999973</c:v>
                </c:pt>
                <c:pt idx="13090" formatCode="General">
                  <c:v>0.81558699999999973</c:v>
                </c:pt>
                <c:pt idx="13091" formatCode="General">
                  <c:v>0.81558699999999973</c:v>
                </c:pt>
                <c:pt idx="13092" formatCode="General">
                  <c:v>0.81558699999999973</c:v>
                </c:pt>
                <c:pt idx="13093" formatCode="General">
                  <c:v>0.81558699999999973</c:v>
                </c:pt>
                <c:pt idx="13094" formatCode="General">
                  <c:v>0.81558699999999973</c:v>
                </c:pt>
                <c:pt idx="13095" formatCode="General">
                  <c:v>0.81558699999999973</c:v>
                </c:pt>
                <c:pt idx="13096" formatCode="General">
                  <c:v>0.81558699999999973</c:v>
                </c:pt>
                <c:pt idx="13097" formatCode="General">
                  <c:v>0.81558699999999973</c:v>
                </c:pt>
                <c:pt idx="13098" formatCode="General">
                  <c:v>0.81558699999999973</c:v>
                </c:pt>
                <c:pt idx="13099" formatCode="General">
                  <c:v>0.81558699999999973</c:v>
                </c:pt>
                <c:pt idx="13100" formatCode="General">
                  <c:v>0.81558699999999973</c:v>
                </c:pt>
                <c:pt idx="13101" formatCode="General">
                  <c:v>0.81558699999999973</c:v>
                </c:pt>
                <c:pt idx="13102" formatCode="General">
                  <c:v>0.81558699999999973</c:v>
                </c:pt>
                <c:pt idx="13103" formatCode="General">
                  <c:v>0.81558699999999973</c:v>
                </c:pt>
                <c:pt idx="13104" formatCode="General">
                  <c:v>0.81558699999999973</c:v>
                </c:pt>
                <c:pt idx="13105" formatCode="General">
                  <c:v>0.81558699999999973</c:v>
                </c:pt>
                <c:pt idx="13106" formatCode="General">
                  <c:v>0.81558699999999973</c:v>
                </c:pt>
                <c:pt idx="13107" formatCode="General">
                  <c:v>0.81558699999999973</c:v>
                </c:pt>
                <c:pt idx="13108" formatCode="General">
                  <c:v>0.81558699999999973</c:v>
                </c:pt>
                <c:pt idx="13109" formatCode="General">
                  <c:v>0.81558699999999973</c:v>
                </c:pt>
                <c:pt idx="13110" formatCode="General">
                  <c:v>0.81558699999999973</c:v>
                </c:pt>
                <c:pt idx="13111" formatCode="General">
                  <c:v>0.81558699999999973</c:v>
                </c:pt>
                <c:pt idx="13112" formatCode="General">
                  <c:v>0.81558699999999973</c:v>
                </c:pt>
                <c:pt idx="13113" formatCode="General">
                  <c:v>0.81558699999999973</c:v>
                </c:pt>
                <c:pt idx="13114" formatCode="General">
                  <c:v>0.81558699999999973</c:v>
                </c:pt>
                <c:pt idx="13115" formatCode="General">
                  <c:v>0.81558699999999973</c:v>
                </c:pt>
                <c:pt idx="13116" formatCode="General">
                  <c:v>0.81558699999999973</c:v>
                </c:pt>
                <c:pt idx="13117" formatCode="General">
                  <c:v>0.81558699999999973</c:v>
                </c:pt>
                <c:pt idx="13118" formatCode="General">
                  <c:v>0.81558699999999973</c:v>
                </c:pt>
                <c:pt idx="13119" formatCode="General">
                  <c:v>0.81558699999999973</c:v>
                </c:pt>
                <c:pt idx="13120" formatCode="General">
                  <c:v>0.81558699999999973</c:v>
                </c:pt>
                <c:pt idx="13121" formatCode="General">
                  <c:v>0.81558699999999973</c:v>
                </c:pt>
                <c:pt idx="13122" formatCode="General">
                  <c:v>0.81558699999999973</c:v>
                </c:pt>
                <c:pt idx="13123" formatCode="General">
                  <c:v>0.81558699999999973</c:v>
                </c:pt>
                <c:pt idx="13124" formatCode="General">
                  <c:v>0.81558699999999973</c:v>
                </c:pt>
                <c:pt idx="13125" formatCode="General">
                  <c:v>0.81558699999999973</c:v>
                </c:pt>
                <c:pt idx="13126" formatCode="General">
                  <c:v>0.81558699999999973</c:v>
                </c:pt>
                <c:pt idx="13127" formatCode="General">
                  <c:v>0.81558699999999973</c:v>
                </c:pt>
                <c:pt idx="13128" formatCode="General">
                  <c:v>0.81558699999999973</c:v>
                </c:pt>
                <c:pt idx="13129" formatCode="General">
                  <c:v>0.81558699999999973</c:v>
                </c:pt>
                <c:pt idx="13130" formatCode="General">
                  <c:v>0.81558699999999973</c:v>
                </c:pt>
                <c:pt idx="13131" formatCode="General">
                  <c:v>0.81558699999999973</c:v>
                </c:pt>
                <c:pt idx="13132" formatCode="General">
                  <c:v>0.81558699999999973</c:v>
                </c:pt>
                <c:pt idx="13133" formatCode="General">
                  <c:v>0.81558699999999973</c:v>
                </c:pt>
                <c:pt idx="13134" formatCode="General">
                  <c:v>0.81558699999999973</c:v>
                </c:pt>
                <c:pt idx="13135" formatCode="General">
                  <c:v>0.81558699999999973</c:v>
                </c:pt>
                <c:pt idx="13136" formatCode="General">
                  <c:v>0.81558699999999973</c:v>
                </c:pt>
                <c:pt idx="13137" formatCode="General">
                  <c:v>0.81558699999999973</c:v>
                </c:pt>
                <c:pt idx="13138" formatCode="General">
                  <c:v>0.81558699999999973</c:v>
                </c:pt>
                <c:pt idx="13139" formatCode="General">
                  <c:v>0.81558699999999973</c:v>
                </c:pt>
                <c:pt idx="13140" formatCode="General">
                  <c:v>0.81558699999999973</c:v>
                </c:pt>
                <c:pt idx="13141" formatCode="General">
                  <c:v>0.81558699999999973</c:v>
                </c:pt>
                <c:pt idx="13142" formatCode="General">
                  <c:v>0.81558699999999973</c:v>
                </c:pt>
                <c:pt idx="13143" formatCode="General">
                  <c:v>0.81558699999999973</c:v>
                </c:pt>
                <c:pt idx="13144" formatCode="General">
                  <c:v>0.81558699999999973</c:v>
                </c:pt>
                <c:pt idx="13145" formatCode="General">
                  <c:v>0.81558699999999973</c:v>
                </c:pt>
                <c:pt idx="13146" formatCode="General">
                  <c:v>0.81558699999999973</c:v>
                </c:pt>
                <c:pt idx="13147" formatCode="General">
                  <c:v>0.81558699999999973</c:v>
                </c:pt>
                <c:pt idx="13148" formatCode="General">
                  <c:v>0.81558699999999973</c:v>
                </c:pt>
                <c:pt idx="13149" formatCode="General">
                  <c:v>0.81558699999999973</c:v>
                </c:pt>
                <c:pt idx="13150" formatCode="General">
                  <c:v>0.81558699999999973</c:v>
                </c:pt>
                <c:pt idx="13151" formatCode="General">
                  <c:v>0.81558699999999973</c:v>
                </c:pt>
                <c:pt idx="13152" formatCode="General">
                  <c:v>0.81558699999999973</c:v>
                </c:pt>
                <c:pt idx="13153" formatCode="General">
                  <c:v>0.81558699999999973</c:v>
                </c:pt>
                <c:pt idx="13154" formatCode="General">
                  <c:v>0.81558699999999973</c:v>
                </c:pt>
                <c:pt idx="13155" formatCode="General">
                  <c:v>0.81558699999999973</c:v>
                </c:pt>
                <c:pt idx="13156" formatCode="General">
                  <c:v>0.81558699999999973</c:v>
                </c:pt>
                <c:pt idx="13157" formatCode="General">
                  <c:v>0.81558699999999973</c:v>
                </c:pt>
                <c:pt idx="13158" formatCode="General">
                  <c:v>0.81558699999999973</c:v>
                </c:pt>
                <c:pt idx="13159" formatCode="General">
                  <c:v>0.81558699999999973</c:v>
                </c:pt>
                <c:pt idx="13160" formatCode="General">
                  <c:v>0.81558699999999973</c:v>
                </c:pt>
                <c:pt idx="13161" formatCode="General">
                  <c:v>0.81558699999999973</c:v>
                </c:pt>
                <c:pt idx="13162" formatCode="General">
                  <c:v>0.81558699999999973</c:v>
                </c:pt>
                <c:pt idx="13163" formatCode="General">
                  <c:v>0.81558699999999973</c:v>
                </c:pt>
                <c:pt idx="13164" formatCode="General">
                  <c:v>0.81558699999999973</c:v>
                </c:pt>
                <c:pt idx="13165" formatCode="General">
                  <c:v>0.81558699999999973</c:v>
                </c:pt>
                <c:pt idx="13166" formatCode="General">
                  <c:v>0.81558699999999973</c:v>
                </c:pt>
                <c:pt idx="13167" formatCode="General">
                  <c:v>0.81558699999999973</c:v>
                </c:pt>
                <c:pt idx="13168" formatCode="General">
                  <c:v>0.81558699999999973</c:v>
                </c:pt>
                <c:pt idx="13169" formatCode="General">
                  <c:v>0.81558699999999973</c:v>
                </c:pt>
                <c:pt idx="13170" formatCode="General">
                  <c:v>0.81558699999999973</c:v>
                </c:pt>
                <c:pt idx="13171" formatCode="General">
                  <c:v>0.81558699999999973</c:v>
                </c:pt>
                <c:pt idx="13172" formatCode="General">
                  <c:v>0.81558699999999973</c:v>
                </c:pt>
                <c:pt idx="13173" formatCode="General">
                  <c:v>0.81558699999999973</c:v>
                </c:pt>
                <c:pt idx="13174" formatCode="General">
                  <c:v>0.81558699999999973</c:v>
                </c:pt>
                <c:pt idx="13175" formatCode="General">
                  <c:v>0.81558699999999973</c:v>
                </c:pt>
                <c:pt idx="13176" formatCode="General">
                  <c:v>0.81558699999999973</c:v>
                </c:pt>
                <c:pt idx="13177" formatCode="General">
                  <c:v>0.81558699999999973</c:v>
                </c:pt>
                <c:pt idx="13178" formatCode="General">
                  <c:v>0.81558699999999973</c:v>
                </c:pt>
                <c:pt idx="13179" formatCode="General">
                  <c:v>0.81558699999999973</c:v>
                </c:pt>
                <c:pt idx="13180" formatCode="General">
                  <c:v>0.81558699999999973</c:v>
                </c:pt>
                <c:pt idx="13181" formatCode="General">
                  <c:v>0.81542099999999984</c:v>
                </c:pt>
                <c:pt idx="13182" formatCode="General">
                  <c:v>0.81450400000000001</c:v>
                </c:pt>
                <c:pt idx="13183" formatCode="General">
                  <c:v>0.81350599999999984</c:v>
                </c:pt>
                <c:pt idx="13184" formatCode="General">
                  <c:v>0.81264200000000009</c:v>
                </c:pt>
                <c:pt idx="13185" formatCode="General">
                  <c:v>0.81158399999999986</c:v>
                </c:pt>
                <c:pt idx="13186" formatCode="General">
                  <c:v>0.81084299999999998</c:v>
                </c:pt>
                <c:pt idx="13187" formatCode="General">
                  <c:v>0.80957900000000005</c:v>
                </c:pt>
                <c:pt idx="13188" formatCode="General">
                  <c:v>0.80874600000000008</c:v>
                </c:pt>
                <c:pt idx="13189" formatCode="General">
                  <c:v>0.80807300000000004</c:v>
                </c:pt>
                <c:pt idx="13190" formatCode="General">
                  <c:v>0.80710999999999999</c:v>
                </c:pt>
                <c:pt idx="13191" formatCode="General">
                  <c:v>0.80586000000000002</c:v>
                </c:pt>
                <c:pt idx="13192" formatCode="General">
                  <c:v>0.80513900000000005</c:v>
                </c:pt>
                <c:pt idx="13193" formatCode="General">
                  <c:v>0.80454899999999996</c:v>
                </c:pt>
                <c:pt idx="13194" formatCode="General">
                  <c:v>0.80400199999999999</c:v>
                </c:pt>
                <c:pt idx="13195" formatCode="General">
                  <c:v>0.803284</c:v>
                </c:pt>
                <c:pt idx="13196" formatCode="General">
                  <c:v>0.80241699999999994</c:v>
                </c:pt>
                <c:pt idx="13197" formatCode="General">
                  <c:v>0.80167299999999997</c:v>
                </c:pt>
                <c:pt idx="13198" formatCode="General">
                  <c:v>0.80072100000000013</c:v>
                </c:pt>
                <c:pt idx="13199" formatCode="General">
                  <c:v>0.79984800000000011</c:v>
                </c:pt>
                <c:pt idx="13200" formatCode="General">
                  <c:v>0.798983</c:v>
                </c:pt>
                <c:pt idx="13201" formatCode="General">
                  <c:v>0.79828100000000002</c:v>
                </c:pt>
                <c:pt idx="13202" formatCode="General">
                  <c:v>0.79734099999999997</c:v>
                </c:pt>
                <c:pt idx="13203" formatCode="General">
                  <c:v>0.79652599999999996</c:v>
                </c:pt>
                <c:pt idx="13204" formatCode="General">
                  <c:v>0.79554999999999998</c:v>
                </c:pt>
                <c:pt idx="13205" formatCode="General">
                  <c:v>0.79496900000000004</c:v>
                </c:pt>
                <c:pt idx="13206" formatCode="General">
                  <c:v>0.79413400000000001</c:v>
                </c:pt>
                <c:pt idx="13207" formatCode="General">
                  <c:v>0.79342699999999988</c:v>
                </c:pt>
                <c:pt idx="13208" formatCode="General">
                  <c:v>0.79275700000000004</c:v>
                </c:pt>
                <c:pt idx="13209" formatCode="General">
                  <c:v>0.79189299999999996</c:v>
                </c:pt>
                <c:pt idx="13210" formatCode="General">
                  <c:v>0.79138299999999973</c:v>
                </c:pt>
                <c:pt idx="13211" formatCode="General">
                  <c:v>0.79028799999999988</c:v>
                </c:pt>
                <c:pt idx="13212" formatCode="General">
                  <c:v>0.78931299999999993</c:v>
                </c:pt>
                <c:pt idx="13213" formatCode="General">
                  <c:v>0.78849000000000002</c:v>
                </c:pt>
                <c:pt idx="13214" formatCode="General">
                  <c:v>0.78685300000000002</c:v>
                </c:pt>
                <c:pt idx="13215" formatCode="General">
                  <c:v>0.78604799999999997</c:v>
                </c:pt>
                <c:pt idx="13216" formatCode="General">
                  <c:v>0.78527899999999984</c:v>
                </c:pt>
                <c:pt idx="13217" formatCode="General">
                  <c:v>0.78387700000000005</c:v>
                </c:pt>
                <c:pt idx="13218" formatCode="General">
                  <c:v>0.78287899999999999</c:v>
                </c:pt>
                <c:pt idx="13219" formatCode="General">
                  <c:v>0.78143399999999985</c:v>
                </c:pt>
                <c:pt idx="13220" formatCode="General">
                  <c:v>0.78052299999999986</c:v>
                </c:pt>
                <c:pt idx="13221" formatCode="General">
                  <c:v>0.77941000000000005</c:v>
                </c:pt>
                <c:pt idx="13222" formatCode="General">
                  <c:v>0.77813699999999997</c:v>
                </c:pt>
                <c:pt idx="13223" formatCode="General">
                  <c:v>0.77721000000000007</c:v>
                </c:pt>
                <c:pt idx="13224" formatCode="General">
                  <c:v>0.77651000000000003</c:v>
                </c:pt>
                <c:pt idx="13225" formatCode="General">
                  <c:v>0.77552600000000005</c:v>
                </c:pt>
                <c:pt idx="13226" formatCode="General">
                  <c:v>0.77495300000000011</c:v>
                </c:pt>
                <c:pt idx="13227" formatCode="General">
                  <c:v>0.77435600000000004</c:v>
                </c:pt>
                <c:pt idx="13228" formatCode="General">
                  <c:v>0.77325400000000011</c:v>
                </c:pt>
                <c:pt idx="13229" formatCode="General">
                  <c:v>0.77221200000000001</c:v>
                </c:pt>
                <c:pt idx="13230" formatCode="General">
                  <c:v>0.77140600000000004</c:v>
                </c:pt>
                <c:pt idx="13231" formatCode="General">
                  <c:v>0.76940200000000003</c:v>
                </c:pt>
                <c:pt idx="13232" formatCode="General">
                  <c:v>0.76864800000000022</c:v>
                </c:pt>
                <c:pt idx="13233" formatCode="General">
                  <c:v>0.76783400000000013</c:v>
                </c:pt>
                <c:pt idx="13234" formatCode="General">
                  <c:v>0.76641599999999999</c:v>
                </c:pt>
                <c:pt idx="13235" formatCode="General">
                  <c:v>0.76540900000000012</c:v>
                </c:pt>
                <c:pt idx="13236" formatCode="General">
                  <c:v>0.76457100000000011</c:v>
                </c:pt>
                <c:pt idx="13237" formatCode="General">
                  <c:v>0.76349800000000012</c:v>
                </c:pt>
                <c:pt idx="13238" formatCode="General">
                  <c:v>0.76223900000000011</c:v>
                </c:pt>
                <c:pt idx="13239" formatCode="General">
                  <c:v>0.76115299999999997</c:v>
                </c:pt>
                <c:pt idx="13240" formatCode="General">
                  <c:v>0.76042200000000004</c:v>
                </c:pt>
                <c:pt idx="13241" formatCode="General">
                  <c:v>0.75933399999999984</c:v>
                </c:pt>
                <c:pt idx="13242" formatCode="General">
                  <c:v>0.75813900000000012</c:v>
                </c:pt>
                <c:pt idx="13243" formatCode="General">
                  <c:v>0.75753899999999996</c:v>
                </c:pt>
                <c:pt idx="13244" formatCode="General">
                  <c:v>0.75640799999999997</c:v>
                </c:pt>
                <c:pt idx="13245" formatCode="General">
                  <c:v>0.75548899999999997</c:v>
                </c:pt>
                <c:pt idx="13246" formatCode="General">
                  <c:v>0.75436300000000001</c:v>
                </c:pt>
                <c:pt idx="13247" formatCode="General">
                  <c:v>0.75374900000000022</c:v>
                </c:pt>
                <c:pt idx="13248" formatCode="General">
                  <c:v>0.75296000000000007</c:v>
                </c:pt>
                <c:pt idx="13249" formatCode="General">
                  <c:v>0.75187800000000016</c:v>
                </c:pt>
                <c:pt idx="13250" formatCode="General">
                  <c:v>0.75095900000000015</c:v>
                </c:pt>
                <c:pt idx="13251" formatCode="General">
                  <c:v>0.74998699999999996</c:v>
                </c:pt>
                <c:pt idx="13252" formatCode="General">
                  <c:v>0.74936800000000003</c:v>
                </c:pt>
                <c:pt idx="13253" formatCode="General">
                  <c:v>0.74865700000000013</c:v>
                </c:pt>
                <c:pt idx="13254" formatCode="General">
                  <c:v>0.74788500000000013</c:v>
                </c:pt>
                <c:pt idx="13255" formatCode="General">
                  <c:v>0.74722999999999995</c:v>
                </c:pt>
                <c:pt idx="13256" formatCode="General">
                  <c:v>0.74608300000000005</c:v>
                </c:pt>
                <c:pt idx="13257" formatCode="General">
                  <c:v>0.74521800000000005</c:v>
                </c:pt>
                <c:pt idx="13258" formatCode="General">
                  <c:v>0.74426000000000003</c:v>
                </c:pt>
                <c:pt idx="13259" formatCode="General">
                  <c:v>0.74338899999999997</c:v>
                </c:pt>
                <c:pt idx="13260" formatCode="General">
                  <c:v>0.74250499999999997</c:v>
                </c:pt>
                <c:pt idx="13261" formatCode="General">
                  <c:v>0.74189700000000014</c:v>
                </c:pt>
                <c:pt idx="13262" formatCode="General">
                  <c:v>0.74123300000000003</c:v>
                </c:pt>
                <c:pt idx="13263" formatCode="General">
                  <c:v>0.73944600000000005</c:v>
                </c:pt>
                <c:pt idx="13264" formatCode="General">
                  <c:v>0.73862700000000014</c:v>
                </c:pt>
                <c:pt idx="13265" formatCode="General">
                  <c:v>0.73791600000000002</c:v>
                </c:pt>
                <c:pt idx="13266" formatCode="General">
                  <c:v>0.73703500000000011</c:v>
                </c:pt>
                <c:pt idx="13267" formatCode="General">
                  <c:v>0.73219400000000012</c:v>
                </c:pt>
                <c:pt idx="13268" formatCode="General">
                  <c:v>0.73155700000000001</c:v>
                </c:pt>
                <c:pt idx="13269" formatCode="General">
                  <c:v>0.72948299999999988</c:v>
                </c:pt>
                <c:pt idx="13270" formatCode="General">
                  <c:v>0.72839699999999996</c:v>
                </c:pt>
                <c:pt idx="13271" formatCode="General">
                  <c:v>0.72459099999999999</c:v>
                </c:pt>
                <c:pt idx="13272" formatCode="General">
                  <c:v>0.72370200000000007</c:v>
                </c:pt>
                <c:pt idx="13273" formatCode="General">
                  <c:v>0.72218400000000005</c:v>
                </c:pt>
                <c:pt idx="13274" formatCode="General">
                  <c:v>0.72111800000000004</c:v>
                </c:pt>
                <c:pt idx="13275" formatCode="General">
                  <c:v>0.72023800000000004</c:v>
                </c:pt>
                <c:pt idx="13276" formatCode="General">
                  <c:v>0.71889800000000015</c:v>
                </c:pt>
                <c:pt idx="13277" formatCode="General">
                  <c:v>0.71820499999999998</c:v>
                </c:pt>
                <c:pt idx="13278" formatCode="General">
                  <c:v>0.71726999999999996</c:v>
                </c:pt>
                <c:pt idx="13279" formatCode="General">
                  <c:v>0.71619600000000005</c:v>
                </c:pt>
                <c:pt idx="13280" formatCode="General">
                  <c:v>0.71527499999999999</c:v>
                </c:pt>
                <c:pt idx="13281" formatCode="General">
                  <c:v>0.71434600000000004</c:v>
                </c:pt>
                <c:pt idx="13282" formatCode="General">
                  <c:v>0.71346799999999988</c:v>
                </c:pt>
                <c:pt idx="13283" formatCode="General">
                  <c:v>0.71181499999999998</c:v>
                </c:pt>
                <c:pt idx="13284" formatCode="General">
                  <c:v>0.711314</c:v>
                </c:pt>
                <c:pt idx="13285" formatCode="General">
                  <c:v>0.71071799999999996</c:v>
                </c:pt>
                <c:pt idx="13286" formatCode="General">
                  <c:v>0.70992100000000014</c:v>
                </c:pt>
                <c:pt idx="13287" formatCode="General">
                  <c:v>0.70916599999999996</c:v>
                </c:pt>
                <c:pt idx="13288" formatCode="General">
                  <c:v>0.70847199999999999</c:v>
                </c:pt>
                <c:pt idx="13289" formatCode="General">
                  <c:v>0.70765699999999998</c:v>
                </c:pt>
                <c:pt idx="13290" formatCode="General">
                  <c:v>0.70672400000000013</c:v>
                </c:pt>
                <c:pt idx="13291" formatCode="General">
                  <c:v>0.70585000000000009</c:v>
                </c:pt>
                <c:pt idx="13292" formatCode="General">
                  <c:v>0.70494299999999999</c:v>
                </c:pt>
                <c:pt idx="13293" formatCode="General">
                  <c:v>0.70394400000000013</c:v>
                </c:pt>
                <c:pt idx="13294" formatCode="General">
                  <c:v>0.70232700000000003</c:v>
                </c:pt>
                <c:pt idx="13295" formatCode="General">
                  <c:v>0.70021</c:v>
                </c:pt>
                <c:pt idx="13296" formatCode="General">
                  <c:v>0.69915799999999984</c:v>
                </c:pt>
                <c:pt idx="13297" formatCode="General">
                  <c:v>0.69794600000000007</c:v>
                </c:pt>
                <c:pt idx="13298" formatCode="General">
                  <c:v>0.69744700000000004</c:v>
                </c:pt>
                <c:pt idx="13299" formatCode="General">
                  <c:v>0.69666099999999997</c:v>
                </c:pt>
                <c:pt idx="13300" formatCode="General">
                  <c:v>0.69538900000000003</c:v>
                </c:pt>
                <c:pt idx="13301" formatCode="General">
                  <c:v>0.69448500000000002</c:v>
                </c:pt>
                <c:pt idx="13302" formatCode="General">
                  <c:v>0.69369200000000009</c:v>
                </c:pt>
                <c:pt idx="13303" formatCode="General">
                  <c:v>0.69282699999999997</c:v>
                </c:pt>
                <c:pt idx="13304" formatCode="General">
                  <c:v>0.69211199999999984</c:v>
                </c:pt>
                <c:pt idx="13305" formatCode="General">
                  <c:v>0.69149799999999984</c:v>
                </c:pt>
                <c:pt idx="13306" formatCode="General">
                  <c:v>0.69066899999999998</c:v>
                </c:pt>
                <c:pt idx="13307" formatCode="General">
                  <c:v>0.68982299999999996</c:v>
                </c:pt>
                <c:pt idx="13308" formatCode="General">
                  <c:v>0.68882100000000013</c:v>
                </c:pt>
                <c:pt idx="13309" formatCode="General">
                  <c:v>0.68794900000000014</c:v>
                </c:pt>
                <c:pt idx="13310" formatCode="General">
                  <c:v>0.68706</c:v>
                </c:pt>
                <c:pt idx="13311" formatCode="General">
                  <c:v>0.6756970000000001</c:v>
                </c:pt>
                <c:pt idx="13312" formatCode="General">
                  <c:v>0.67477200000000015</c:v>
                </c:pt>
                <c:pt idx="13313" formatCode="General">
                  <c:v>0.67410499999999995</c:v>
                </c:pt>
                <c:pt idx="13314" formatCode="General">
                  <c:v>0.67330900000000016</c:v>
                </c:pt>
                <c:pt idx="13315" formatCode="General">
                  <c:v>0.67223599999999994</c:v>
                </c:pt>
                <c:pt idx="13316" formatCode="General">
                  <c:v>0.67168600000000012</c:v>
                </c:pt>
                <c:pt idx="13317" formatCode="General">
                  <c:v>0.67087100000000022</c:v>
                </c:pt>
                <c:pt idx="13318" formatCode="General">
                  <c:v>0.67028100000000013</c:v>
                </c:pt>
                <c:pt idx="13319" formatCode="General">
                  <c:v>0.66948799999999997</c:v>
                </c:pt>
                <c:pt idx="13320" formatCode="General">
                  <c:v>0.66837500000000016</c:v>
                </c:pt>
                <c:pt idx="13321" formatCode="General">
                  <c:v>0.66754600000000008</c:v>
                </c:pt>
                <c:pt idx="13322" formatCode="General">
                  <c:v>0.65812100000000007</c:v>
                </c:pt>
                <c:pt idx="13323" formatCode="General">
                  <c:v>0.6568790000000001</c:v>
                </c:pt>
                <c:pt idx="13324" formatCode="General">
                  <c:v>0.65603699999999998</c:v>
                </c:pt>
                <c:pt idx="13325" formatCode="General">
                  <c:v>0.65518500000000013</c:v>
                </c:pt>
                <c:pt idx="13326" formatCode="General">
                  <c:v>0.65404100000000009</c:v>
                </c:pt>
                <c:pt idx="13327" formatCode="General">
                  <c:v>0.64287000000000016</c:v>
                </c:pt>
                <c:pt idx="13328" formatCode="General">
                  <c:v>0.64179100000000022</c:v>
                </c:pt>
                <c:pt idx="13329" formatCode="General">
                  <c:v>0.6406980000000001</c:v>
                </c:pt>
                <c:pt idx="13330" formatCode="General">
                  <c:v>0.6398950000000001</c:v>
                </c:pt>
                <c:pt idx="13331" formatCode="General">
                  <c:v>0.63858999999999999</c:v>
                </c:pt>
                <c:pt idx="13332" formatCode="General">
                  <c:v>0.63776900000000014</c:v>
                </c:pt>
                <c:pt idx="13333" formatCode="General">
                  <c:v>0.63706499999999999</c:v>
                </c:pt>
                <c:pt idx="13334" formatCode="General">
                  <c:v>0.63105900000000015</c:v>
                </c:pt>
                <c:pt idx="13335" formatCode="General">
                  <c:v>0.62973600000000007</c:v>
                </c:pt>
                <c:pt idx="13336" formatCode="General">
                  <c:v>0.62881900000000013</c:v>
                </c:pt>
                <c:pt idx="13337" formatCode="General">
                  <c:v>0.62806399999999996</c:v>
                </c:pt>
                <c:pt idx="13338" formatCode="General">
                  <c:v>0.62745099999999998</c:v>
                </c:pt>
                <c:pt idx="13339" formatCode="General">
                  <c:v>0.62664800000000009</c:v>
                </c:pt>
                <c:pt idx="13340" formatCode="General">
                  <c:v>0.62585000000000013</c:v>
                </c:pt>
                <c:pt idx="13341" formatCode="General">
                  <c:v>0.62510600000000005</c:v>
                </c:pt>
                <c:pt idx="13342" formatCode="General">
                  <c:v>0.62450499999999998</c:v>
                </c:pt>
                <c:pt idx="13343" formatCode="General">
                  <c:v>0.62371399999999999</c:v>
                </c:pt>
                <c:pt idx="13344" formatCode="General">
                  <c:v>0.62291700000000005</c:v>
                </c:pt>
                <c:pt idx="13345" formatCode="General">
                  <c:v>0.62157499999999999</c:v>
                </c:pt>
                <c:pt idx="13346" formatCode="General">
                  <c:v>0.62068699999999999</c:v>
                </c:pt>
                <c:pt idx="13347" formatCode="General">
                  <c:v>0.61982000000000015</c:v>
                </c:pt>
                <c:pt idx="13348" formatCode="General">
                  <c:v>0.61887099999999995</c:v>
                </c:pt>
                <c:pt idx="13349" formatCode="General">
                  <c:v>0.6180500000000001</c:v>
                </c:pt>
                <c:pt idx="13350" formatCode="General">
                  <c:v>0.61726099999999984</c:v>
                </c:pt>
                <c:pt idx="13351" formatCode="General">
                  <c:v>0.61632699999999996</c:v>
                </c:pt>
                <c:pt idx="13352" formatCode="General">
                  <c:v>0.61563100000000015</c:v>
                </c:pt>
                <c:pt idx="13353" formatCode="General">
                  <c:v>0.61450899999999997</c:v>
                </c:pt>
                <c:pt idx="13354" formatCode="General">
                  <c:v>0.61392000000000013</c:v>
                </c:pt>
                <c:pt idx="13355" formatCode="General">
                  <c:v>0.61292200000000008</c:v>
                </c:pt>
                <c:pt idx="13356" formatCode="General">
                  <c:v>0.61221000000000003</c:v>
                </c:pt>
                <c:pt idx="13357" formatCode="General">
                  <c:v>0.60283100000000012</c:v>
                </c:pt>
                <c:pt idx="13358" formatCode="General">
                  <c:v>0.60201099999999996</c:v>
                </c:pt>
                <c:pt idx="13359" formatCode="General">
                  <c:v>0.60126000000000002</c:v>
                </c:pt>
                <c:pt idx="13360" formatCode="General">
                  <c:v>0.59809900000000005</c:v>
                </c:pt>
                <c:pt idx="13361" formatCode="General">
                  <c:v>0.59746399999999988</c:v>
                </c:pt>
                <c:pt idx="13362" formatCode="General">
                  <c:v>0.59687100000000004</c:v>
                </c:pt>
                <c:pt idx="13363" formatCode="General">
                  <c:v>0.59609900000000005</c:v>
                </c:pt>
                <c:pt idx="13364" formatCode="General">
                  <c:v>0.5955109999999999</c:v>
                </c:pt>
                <c:pt idx="13365" formatCode="General">
                  <c:v>0.59474300000000002</c:v>
                </c:pt>
                <c:pt idx="13366" formatCode="General">
                  <c:v>0.59409400000000001</c:v>
                </c:pt>
                <c:pt idx="13367" formatCode="General">
                  <c:v>0.59331699999999976</c:v>
                </c:pt>
                <c:pt idx="13368" formatCode="General">
                  <c:v>0.59260500000000005</c:v>
                </c:pt>
                <c:pt idx="13369" formatCode="General">
                  <c:v>0.59183699999999972</c:v>
                </c:pt>
                <c:pt idx="13370" formatCode="General">
                  <c:v>0.590943</c:v>
                </c:pt>
                <c:pt idx="13371" formatCode="General">
                  <c:v>0.58937399999999973</c:v>
                </c:pt>
                <c:pt idx="13372" formatCode="General">
                  <c:v>0.58899000000000001</c:v>
                </c:pt>
                <c:pt idx="13373" formatCode="General">
                  <c:v>0.58841799999999989</c:v>
                </c:pt>
                <c:pt idx="13374" formatCode="General">
                  <c:v>0.58661700000000006</c:v>
                </c:pt>
                <c:pt idx="13375" formatCode="General">
                  <c:v>0.585928</c:v>
                </c:pt>
                <c:pt idx="13376" formatCode="General">
                  <c:v>0.58488399999999985</c:v>
                </c:pt>
                <c:pt idx="13377" formatCode="General">
                  <c:v>0.58390399999999987</c:v>
                </c:pt>
                <c:pt idx="13378" formatCode="General">
                  <c:v>0.58390399999999987</c:v>
                </c:pt>
                <c:pt idx="13379" formatCode="General">
                  <c:v>0.58390399999999987</c:v>
                </c:pt>
                <c:pt idx="13380" formatCode="General">
                  <c:v>0.58390399999999987</c:v>
                </c:pt>
                <c:pt idx="13381" formatCode="General">
                  <c:v>0.58390399999999987</c:v>
                </c:pt>
                <c:pt idx="13382" formatCode="General">
                  <c:v>0.58390399999999987</c:v>
                </c:pt>
                <c:pt idx="13383" formatCode="General">
                  <c:v>0.58390399999999987</c:v>
                </c:pt>
                <c:pt idx="13384" formatCode="General">
                  <c:v>0.58390399999999987</c:v>
                </c:pt>
                <c:pt idx="13385" formatCode="General">
                  <c:v>0.58390399999999987</c:v>
                </c:pt>
                <c:pt idx="13386" formatCode="General">
                  <c:v>0.58390399999999987</c:v>
                </c:pt>
                <c:pt idx="13387" formatCode="General">
                  <c:v>0.58390399999999987</c:v>
                </c:pt>
                <c:pt idx="13388" formatCode="General">
                  <c:v>0.58390399999999987</c:v>
                </c:pt>
                <c:pt idx="13389" formatCode="General">
                  <c:v>0.58390399999999987</c:v>
                </c:pt>
                <c:pt idx="13390" formatCode="General">
                  <c:v>0.58390399999999987</c:v>
                </c:pt>
                <c:pt idx="13391" formatCode="General">
                  <c:v>0.58390399999999987</c:v>
                </c:pt>
                <c:pt idx="13392" formatCode="General">
                  <c:v>0.58390399999999987</c:v>
                </c:pt>
                <c:pt idx="13393" formatCode="General">
                  <c:v>0.58390399999999987</c:v>
                </c:pt>
                <c:pt idx="13394" formatCode="General">
                  <c:v>0.58390399999999987</c:v>
                </c:pt>
                <c:pt idx="13395" formatCode="General">
                  <c:v>0.58390399999999987</c:v>
                </c:pt>
                <c:pt idx="13396" formatCode="General">
                  <c:v>0.58390399999999987</c:v>
                </c:pt>
                <c:pt idx="13397" formatCode="General">
                  <c:v>0.58390399999999987</c:v>
                </c:pt>
                <c:pt idx="13398" formatCode="General">
                  <c:v>0.58390399999999987</c:v>
                </c:pt>
                <c:pt idx="13399" formatCode="General">
                  <c:v>0.58390399999999987</c:v>
                </c:pt>
                <c:pt idx="13400" formatCode="General">
                  <c:v>0.58390399999999987</c:v>
                </c:pt>
                <c:pt idx="13401" formatCode="General">
                  <c:v>0.58390399999999987</c:v>
                </c:pt>
                <c:pt idx="13402" formatCode="General">
                  <c:v>0.58390399999999987</c:v>
                </c:pt>
                <c:pt idx="13403" formatCode="General">
                  <c:v>0.58390399999999987</c:v>
                </c:pt>
                <c:pt idx="13404" formatCode="General">
                  <c:v>0.58390399999999987</c:v>
                </c:pt>
                <c:pt idx="13405" formatCode="General">
                  <c:v>0.58390399999999987</c:v>
                </c:pt>
                <c:pt idx="13406" formatCode="General">
                  <c:v>0.58390399999999987</c:v>
                </c:pt>
                <c:pt idx="13407" formatCode="General">
                  <c:v>0.58390399999999987</c:v>
                </c:pt>
                <c:pt idx="13408" formatCode="General">
                  <c:v>0.58390399999999987</c:v>
                </c:pt>
                <c:pt idx="13409" formatCode="General">
                  <c:v>0.58390399999999987</c:v>
                </c:pt>
                <c:pt idx="13410" formatCode="General">
                  <c:v>0.58390399999999987</c:v>
                </c:pt>
                <c:pt idx="13411" formatCode="General">
                  <c:v>0.58390399999999987</c:v>
                </c:pt>
                <c:pt idx="13412" formatCode="General">
                  <c:v>0.58390399999999987</c:v>
                </c:pt>
                <c:pt idx="13413" formatCode="General">
                  <c:v>0.58390399999999987</c:v>
                </c:pt>
                <c:pt idx="13414" formatCode="General">
                  <c:v>0.58390399999999987</c:v>
                </c:pt>
                <c:pt idx="13415" formatCode="General">
                  <c:v>0.58390399999999987</c:v>
                </c:pt>
                <c:pt idx="13416" formatCode="General">
                  <c:v>0.58390399999999987</c:v>
                </c:pt>
                <c:pt idx="13417" formatCode="General">
                  <c:v>0.58390399999999987</c:v>
                </c:pt>
                <c:pt idx="13418" formatCode="General">
                  <c:v>0.58390399999999987</c:v>
                </c:pt>
                <c:pt idx="13419" formatCode="General">
                  <c:v>0.58390399999999987</c:v>
                </c:pt>
                <c:pt idx="13420" formatCode="General">
                  <c:v>0.58390399999999987</c:v>
                </c:pt>
                <c:pt idx="13421" formatCode="General">
                  <c:v>0.58390399999999987</c:v>
                </c:pt>
                <c:pt idx="13422" formatCode="General">
                  <c:v>0.58390399999999987</c:v>
                </c:pt>
                <c:pt idx="13423" formatCode="General">
                  <c:v>0.58390399999999987</c:v>
                </c:pt>
                <c:pt idx="13424" formatCode="General">
                  <c:v>0.58390399999999987</c:v>
                </c:pt>
                <c:pt idx="13425" formatCode="General">
                  <c:v>0.58390399999999987</c:v>
                </c:pt>
                <c:pt idx="13426" formatCode="General">
                  <c:v>0.58390399999999987</c:v>
                </c:pt>
                <c:pt idx="13427" formatCode="General">
                  <c:v>0.58390399999999987</c:v>
                </c:pt>
                <c:pt idx="13428" formatCode="General">
                  <c:v>0.58390399999999987</c:v>
                </c:pt>
                <c:pt idx="13429" formatCode="General">
                  <c:v>0.58390399999999987</c:v>
                </c:pt>
                <c:pt idx="13430" formatCode="General">
                  <c:v>0.58390399999999987</c:v>
                </c:pt>
                <c:pt idx="13431" formatCode="General">
                  <c:v>0.58390399999999987</c:v>
                </c:pt>
                <c:pt idx="13432" formatCode="General">
                  <c:v>0.58390399999999987</c:v>
                </c:pt>
                <c:pt idx="13433" formatCode="General">
                  <c:v>0.58390399999999987</c:v>
                </c:pt>
                <c:pt idx="13434" formatCode="General">
                  <c:v>0.58390399999999987</c:v>
                </c:pt>
                <c:pt idx="13435" formatCode="General">
                  <c:v>0.58390399999999987</c:v>
                </c:pt>
                <c:pt idx="13436" formatCode="General">
                  <c:v>0.58390399999999987</c:v>
                </c:pt>
                <c:pt idx="13437" formatCode="General">
                  <c:v>0.58390399999999987</c:v>
                </c:pt>
                <c:pt idx="13438" formatCode="General">
                  <c:v>0.58390399999999987</c:v>
                </c:pt>
                <c:pt idx="13439" formatCode="General">
                  <c:v>0.58390399999999987</c:v>
                </c:pt>
                <c:pt idx="13440" formatCode="General">
                  <c:v>0.58390399999999987</c:v>
                </c:pt>
                <c:pt idx="13441" formatCode="General">
                  <c:v>0.58390399999999987</c:v>
                </c:pt>
                <c:pt idx="13442" formatCode="General">
                  <c:v>0.58390399999999987</c:v>
                </c:pt>
                <c:pt idx="13443" formatCode="General">
                  <c:v>0.58390399999999987</c:v>
                </c:pt>
                <c:pt idx="13444" formatCode="General">
                  <c:v>0.58390399999999987</c:v>
                </c:pt>
                <c:pt idx="13445" formatCode="General">
                  <c:v>0.58390399999999987</c:v>
                </c:pt>
                <c:pt idx="13446" formatCode="General">
                  <c:v>0.58390399999999987</c:v>
                </c:pt>
                <c:pt idx="13447" formatCode="General">
                  <c:v>0.58390399999999987</c:v>
                </c:pt>
                <c:pt idx="13448" formatCode="General">
                  <c:v>0.58390399999999987</c:v>
                </c:pt>
                <c:pt idx="13449" formatCode="General">
                  <c:v>0.58390399999999987</c:v>
                </c:pt>
                <c:pt idx="13450" formatCode="General">
                  <c:v>0.58390399999999987</c:v>
                </c:pt>
                <c:pt idx="13451" formatCode="General">
                  <c:v>0.58390399999999987</c:v>
                </c:pt>
                <c:pt idx="13452" formatCode="General">
                  <c:v>0.58390399999999987</c:v>
                </c:pt>
                <c:pt idx="13453" formatCode="General">
                  <c:v>0.58390399999999987</c:v>
                </c:pt>
                <c:pt idx="13454" formatCode="General">
                  <c:v>0.58390399999999987</c:v>
                </c:pt>
                <c:pt idx="13455" formatCode="General">
                  <c:v>0.58390399999999987</c:v>
                </c:pt>
                <c:pt idx="13456" formatCode="General">
                  <c:v>0.58390399999999987</c:v>
                </c:pt>
                <c:pt idx="13457" formatCode="General">
                  <c:v>0.58390399999999987</c:v>
                </c:pt>
                <c:pt idx="13458" formatCode="General">
                  <c:v>0.58390399999999987</c:v>
                </c:pt>
                <c:pt idx="13459" formatCode="General">
                  <c:v>0.58390399999999987</c:v>
                </c:pt>
                <c:pt idx="13460" formatCode="General">
                  <c:v>0.58390399999999987</c:v>
                </c:pt>
                <c:pt idx="13461" formatCode="General">
                  <c:v>0.58390399999999987</c:v>
                </c:pt>
                <c:pt idx="13462" formatCode="General">
                  <c:v>0.58390399999999987</c:v>
                </c:pt>
                <c:pt idx="13463" formatCode="General">
                  <c:v>0.58390399999999987</c:v>
                </c:pt>
                <c:pt idx="13464" formatCode="General">
                  <c:v>0.58390399999999987</c:v>
                </c:pt>
                <c:pt idx="13465" formatCode="General">
                  <c:v>0.58390399999999987</c:v>
                </c:pt>
                <c:pt idx="13466" formatCode="General">
                  <c:v>0.58390399999999987</c:v>
                </c:pt>
                <c:pt idx="13467" formatCode="General">
                  <c:v>0.58390399999999987</c:v>
                </c:pt>
                <c:pt idx="13468" formatCode="General">
                  <c:v>0.58390399999999987</c:v>
                </c:pt>
                <c:pt idx="13469" formatCode="General">
                  <c:v>0.58390399999999987</c:v>
                </c:pt>
                <c:pt idx="13470" formatCode="General">
                  <c:v>0.58390399999999987</c:v>
                </c:pt>
                <c:pt idx="13471" formatCode="General">
                  <c:v>0.58390399999999987</c:v>
                </c:pt>
                <c:pt idx="13472" formatCode="General">
                  <c:v>0.58390399999999987</c:v>
                </c:pt>
                <c:pt idx="13473" formatCode="General">
                  <c:v>0.58390399999999987</c:v>
                </c:pt>
                <c:pt idx="13474" formatCode="General">
                  <c:v>0.58390399999999987</c:v>
                </c:pt>
                <c:pt idx="13475" formatCode="General">
                  <c:v>0.58390399999999987</c:v>
                </c:pt>
                <c:pt idx="13476" formatCode="General">
                  <c:v>0.58390399999999987</c:v>
                </c:pt>
                <c:pt idx="13477" formatCode="General">
                  <c:v>0.58390399999999987</c:v>
                </c:pt>
                <c:pt idx="13478" formatCode="General">
                  <c:v>0.58390399999999987</c:v>
                </c:pt>
                <c:pt idx="13479" formatCode="General">
                  <c:v>0.58390399999999987</c:v>
                </c:pt>
                <c:pt idx="13480" formatCode="General">
                  <c:v>0.58390399999999987</c:v>
                </c:pt>
                <c:pt idx="13481" formatCode="General">
                  <c:v>0.58390399999999987</c:v>
                </c:pt>
                <c:pt idx="13482" formatCode="General">
                  <c:v>0.58390399999999987</c:v>
                </c:pt>
                <c:pt idx="13483" formatCode="General">
                  <c:v>0.58390399999999987</c:v>
                </c:pt>
                <c:pt idx="13484" formatCode="General">
                  <c:v>0.58390399999999987</c:v>
                </c:pt>
                <c:pt idx="13485" formatCode="General">
                  <c:v>0.58390399999999987</c:v>
                </c:pt>
                <c:pt idx="13486" formatCode="General">
                  <c:v>0.58390399999999987</c:v>
                </c:pt>
                <c:pt idx="13487" formatCode="General">
                  <c:v>0.58390399999999987</c:v>
                </c:pt>
                <c:pt idx="13488" formatCode="General">
                  <c:v>0.58390399999999987</c:v>
                </c:pt>
                <c:pt idx="13489" formatCode="General">
                  <c:v>0.58390399999999987</c:v>
                </c:pt>
                <c:pt idx="13490" formatCode="General">
                  <c:v>0.58390399999999987</c:v>
                </c:pt>
                <c:pt idx="13491" formatCode="General">
                  <c:v>0.58390399999999987</c:v>
                </c:pt>
                <c:pt idx="13492" formatCode="General">
                  <c:v>0.58390399999999987</c:v>
                </c:pt>
                <c:pt idx="13493" formatCode="General">
                  <c:v>0.58390399999999987</c:v>
                </c:pt>
                <c:pt idx="13494" formatCode="General">
                  <c:v>0.58390399999999987</c:v>
                </c:pt>
                <c:pt idx="13495" formatCode="General">
                  <c:v>0.58390399999999987</c:v>
                </c:pt>
                <c:pt idx="13496" formatCode="General">
                  <c:v>0.58390399999999987</c:v>
                </c:pt>
                <c:pt idx="13497" formatCode="General">
                  <c:v>0.58390399999999987</c:v>
                </c:pt>
                <c:pt idx="13498" formatCode="General">
                  <c:v>0.58390399999999987</c:v>
                </c:pt>
                <c:pt idx="13499" formatCode="General">
                  <c:v>0.58390399999999987</c:v>
                </c:pt>
                <c:pt idx="13500" formatCode="General">
                  <c:v>0.58390399999999987</c:v>
                </c:pt>
                <c:pt idx="13501" formatCode="General">
                  <c:v>0.58390399999999987</c:v>
                </c:pt>
                <c:pt idx="13502" formatCode="General">
                  <c:v>0.58390399999999987</c:v>
                </c:pt>
                <c:pt idx="13503" formatCode="General">
                  <c:v>0.58390399999999987</c:v>
                </c:pt>
                <c:pt idx="13504" formatCode="General">
                  <c:v>0.58390399999999987</c:v>
                </c:pt>
                <c:pt idx="13505" formatCode="General">
                  <c:v>0.58390399999999987</c:v>
                </c:pt>
                <c:pt idx="13506" formatCode="General">
                  <c:v>0.58390399999999987</c:v>
                </c:pt>
                <c:pt idx="13507" formatCode="General">
                  <c:v>0.58390399999999987</c:v>
                </c:pt>
                <c:pt idx="13508" formatCode="General">
                  <c:v>0.58390399999999987</c:v>
                </c:pt>
                <c:pt idx="13509" formatCode="General">
                  <c:v>0.58390399999999987</c:v>
                </c:pt>
                <c:pt idx="13510" formatCode="General">
                  <c:v>0.58390399999999987</c:v>
                </c:pt>
                <c:pt idx="13511" formatCode="General">
                  <c:v>0.58390399999999987</c:v>
                </c:pt>
                <c:pt idx="13512" formatCode="General">
                  <c:v>0.58390399999999987</c:v>
                </c:pt>
                <c:pt idx="13513" formatCode="General">
                  <c:v>0.58390399999999987</c:v>
                </c:pt>
                <c:pt idx="13514" formatCode="General">
                  <c:v>0.58390399999999987</c:v>
                </c:pt>
                <c:pt idx="13515" formatCode="General">
                  <c:v>0.58390399999999987</c:v>
                </c:pt>
                <c:pt idx="13516" formatCode="General">
                  <c:v>0.58390399999999987</c:v>
                </c:pt>
                <c:pt idx="13517" formatCode="General">
                  <c:v>0.58390399999999987</c:v>
                </c:pt>
                <c:pt idx="13518" formatCode="General">
                  <c:v>0.58390399999999987</c:v>
                </c:pt>
                <c:pt idx="13519" formatCode="General">
                  <c:v>0.58390399999999987</c:v>
                </c:pt>
                <c:pt idx="13520" formatCode="General">
                  <c:v>0.58390399999999987</c:v>
                </c:pt>
                <c:pt idx="13521" formatCode="General">
                  <c:v>0.58390399999999987</c:v>
                </c:pt>
                <c:pt idx="13522" formatCode="General">
                  <c:v>0.58390399999999987</c:v>
                </c:pt>
                <c:pt idx="13523" formatCode="General">
                  <c:v>0.58390399999999987</c:v>
                </c:pt>
                <c:pt idx="13524" formatCode="General">
                  <c:v>0.58390399999999987</c:v>
                </c:pt>
                <c:pt idx="13525" formatCode="General">
                  <c:v>0.58390399999999987</c:v>
                </c:pt>
                <c:pt idx="13526" formatCode="General">
                  <c:v>0.58390399999999987</c:v>
                </c:pt>
                <c:pt idx="13527" formatCode="General">
                  <c:v>0.58390399999999987</c:v>
                </c:pt>
                <c:pt idx="13528" formatCode="General">
                  <c:v>0.58390399999999987</c:v>
                </c:pt>
                <c:pt idx="13529" formatCode="General">
                  <c:v>0.58390399999999987</c:v>
                </c:pt>
                <c:pt idx="13530" formatCode="General">
                  <c:v>0.58390399999999987</c:v>
                </c:pt>
                <c:pt idx="13531" formatCode="General">
                  <c:v>0.58390399999999987</c:v>
                </c:pt>
                <c:pt idx="13532" formatCode="General">
                  <c:v>0.58390399999999987</c:v>
                </c:pt>
                <c:pt idx="13533" formatCode="General">
                  <c:v>0.58390399999999987</c:v>
                </c:pt>
                <c:pt idx="13534" formatCode="General">
                  <c:v>0.58390399999999987</c:v>
                </c:pt>
                <c:pt idx="13535" formatCode="General">
                  <c:v>0.58390399999999987</c:v>
                </c:pt>
                <c:pt idx="13536" formatCode="General">
                  <c:v>0.58390399999999987</c:v>
                </c:pt>
                <c:pt idx="13537" formatCode="General">
                  <c:v>0.58390399999999987</c:v>
                </c:pt>
                <c:pt idx="13538" formatCode="General">
                  <c:v>0.58390399999999987</c:v>
                </c:pt>
                <c:pt idx="13539" formatCode="General">
                  <c:v>0.58390399999999987</c:v>
                </c:pt>
                <c:pt idx="13540" formatCode="General">
                  <c:v>0.58390399999999987</c:v>
                </c:pt>
                <c:pt idx="13541" formatCode="General">
                  <c:v>0.58390399999999987</c:v>
                </c:pt>
                <c:pt idx="13542" formatCode="General">
                  <c:v>0.58390399999999987</c:v>
                </c:pt>
                <c:pt idx="13543" formatCode="General">
                  <c:v>0.58390399999999987</c:v>
                </c:pt>
                <c:pt idx="13544" formatCode="General">
                  <c:v>0.58390399999999987</c:v>
                </c:pt>
                <c:pt idx="13545" formatCode="General">
                  <c:v>0.58390399999999987</c:v>
                </c:pt>
                <c:pt idx="13546" formatCode="General">
                  <c:v>0.58390399999999987</c:v>
                </c:pt>
                <c:pt idx="13547" formatCode="General">
                  <c:v>0.58390399999999987</c:v>
                </c:pt>
                <c:pt idx="13548" formatCode="General">
                  <c:v>0.58390399999999987</c:v>
                </c:pt>
                <c:pt idx="13549" formatCode="General">
                  <c:v>0.58390399999999987</c:v>
                </c:pt>
                <c:pt idx="13550" formatCode="General">
                  <c:v>0.58390399999999987</c:v>
                </c:pt>
                <c:pt idx="13551" formatCode="General">
                  <c:v>0.58390399999999987</c:v>
                </c:pt>
                <c:pt idx="13552" formatCode="General">
                  <c:v>0.58390399999999987</c:v>
                </c:pt>
                <c:pt idx="13553" formatCode="General">
                  <c:v>0.58390399999999987</c:v>
                </c:pt>
                <c:pt idx="13554" formatCode="General">
                  <c:v>0.58390399999999987</c:v>
                </c:pt>
                <c:pt idx="13555" formatCode="General">
                  <c:v>0.58390399999999987</c:v>
                </c:pt>
                <c:pt idx="13556" formatCode="General">
                  <c:v>0.58390399999999987</c:v>
                </c:pt>
                <c:pt idx="13557" formatCode="General">
                  <c:v>0.58390399999999987</c:v>
                </c:pt>
                <c:pt idx="13558" formatCode="General">
                  <c:v>0.58390399999999987</c:v>
                </c:pt>
                <c:pt idx="13559" formatCode="General">
                  <c:v>0.58390399999999987</c:v>
                </c:pt>
                <c:pt idx="13560" formatCode="General">
                  <c:v>0.58390399999999987</c:v>
                </c:pt>
                <c:pt idx="13561" formatCode="General">
                  <c:v>0.58390399999999987</c:v>
                </c:pt>
                <c:pt idx="13562" formatCode="General">
                  <c:v>0.58390399999999987</c:v>
                </c:pt>
                <c:pt idx="13563" formatCode="General">
                  <c:v>0.58390399999999987</c:v>
                </c:pt>
                <c:pt idx="13564" formatCode="General">
                  <c:v>0.58390399999999987</c:v>
                </c:pt>
                <c:pt idx="13565" formatCode="General">
                  <c:v>0.58390399999999987</c:v>
                </c:pt>
                <c:pt idx="13566" formatCode="General">
                  <c:v>0.58390399999999987</c:v>
                </c:pt>
                <c:pt idx="13567" formatCode="General">
                  <c:v>0.58390399999999987</c:v>
                </c:pt>
                <c:pt idx="13568" formatCode="General">
                  <c:v>0.58390399999999987</c:v>
                </c:pt>
                <c:pt idx="13569" formatCode="General">
                  <c:v>0.58390399999999987</c:v>
                </c:pt>
                <c:pt idx="13570" formatCode="General">
                  <c:v>0.58390399999999987</c:v>
                </c:pt>
                <c:pt idx="13571" formatCode="General">
                  <c:v>0.58390399999999987</c:v>
                </c:pt>
                <c:pt idx="13572" formatCode="General">
                  <c:v>0.58390399999999987</c:v>
                </c:pt>
                <c:pt idx="13573" formatCode="General">
                  <c:v>0.58375599999999994</c:v>
                </c:pt>
                <c:pt idx="13574" formatCode="General">
                  <c:v>0.58290799999999987</c:v>
                </c:pt>
                <c:pt idx="13575" formatCode="General">
                  <c:v>0.58232099999999987</c:v>
                </c:pt>
                <c:pt idx="13576" formatCode="General">
                  <c:v>0.58173599999999992</c:v>
                </c:pt>
                <c:pt idx="13577" formatCode="General">
                  <c:v>0.58089000000000002</c:v>
                </c:pt>
                <c:pt idx="13578" formatCode="General">
                  <c:v>0.57989100000000016</c:v>
                </c:pt>
                <c:pt idx="13579" formatCode="General">
                  <c:v>0.57913000000000003</c:v>
                </c:pt>
                <c:pt idx="13580" formatCode="General">
                  <c:v>0.57871799999999984</c:v>
                </c:pt>
                <c:pt idx="13581" formatCode="General">
                  <c:v>0.57803499999999997</c:v>
                </c:pt>
                <c:pt idx="13582" formatCode="General">
                  <c:v>0.57748999999999984</c:v>
                </c:pt>
                <c:pt idx="13583" formatCode="General">
                  <c:v>0.57685699999999984</c:v>
                </c:pt>
                <c:pt idx="13584" formatCode="General">
                  <c:v>0.576403</c:v>
                </c:pt>
                <c:pt idx="13585" formatCode="General">
                  <c:v>0.57590600000000003</c:v>
                </c:pt>
                <c:pt idx="13586" formatCode="General">
                  <c:v>0.575492</c:v>
                </c:pt>
                <c:pt idx="13587" formatCode="General">
                  <c:v>0.57476899999999997</c:v>
                </c:pt>
                <c:pt idx="13588" formatCode="General">
                  <c:v>0.57430599999999998</c:v>
                </c:pt>
                <c:pt idx="13589" formatCode="General">
                  <c:v>0.57352199999999998</c:v>
                </c:pt>
                <c:pt idx="13590" formatCode="General">
                  <c:v>0.57286000000000004</c:v>
                </c:pt>
                <c:pt idx="13591" formatCode="General">
                  <c:v>0.572187</c:v>
                </c:pt>
                <c:pt idx="13592" formatCode="General">
                  <c:v>0.571384</c:v>
                </c:pt>
                <c:pt idx="13593" formatCode="General">
                  <c:v>0.57077000000000011</c:v>
                </c:pt>
                <c:pt idx="13594" formatCode="General">
                  <c:v>0.56999400000000011</c:v>
                </c:pt>
                <c:pt idx="13595" formatCode="General">
                  <c:v>0.569546</c:v>
                </c:pt>
                <c:pt idx="13596" formatCode="General">
                  <c:v>0.56896800000000003</c:v>
                </c:pt>
                <c:pt idx="13597" formatCode="General">
                  <c:v>0.56822899999999998</c:v>
                </c:pt>
                <c:pt idx="13598" formatCode="General">
                  <c:v>0.56772299999999998</c:v>
                </c:pt>
                <c:pt idx="13599" formatCode="General">
                  <c:v>0.56704399999999999</c:v>
                </c:pt>
                <c:pt idx="13600" formatCode="General">
                  <c:v>0.5665619999999999</c:v>
                </c:pt>
                <c:pt idx="13601" formatCode="General">
                  <c:v>0.56570299999999996</c:v>
                </c:pt>
                <c:pt idx="13602" formatCode="General">
                  <c:v>0.56527899999999998</c:v>
                </c:pt>
                <c:pt idx="13603" formatCode="General">
                  <c:v>0.56491199999999997</c:v>
                </c:pt>
                <c:pt idx="13604" formatCode="General">
                  <c:v>0.56376800000000005</c:v>
                </c:pt>
                <c:pt idx="13605" formatCode="General">
                  <c:v>0.56322499999999998</c:v>
                </c:pt>
                <c:pt idx="13606" formatCode="General">
                  <c:v>0.56270600000000004</c:v>
                </c:pt>
                <c:pt idx="13607" formatCode="General">
                  <c:v>0.56247199999999997</c:v>
                </c:pt>
                <c:pt idx="13608" formatCode="General">
                  <c:v>0.56197399999999997</c:v>
                </c:pt>
                <c:pt idx="13609" formatCode="General">
                  <c:v>0.56143299999999985</c:v>
                </c:pt>
                <c:pt idx="13610" formatCode="General">
                  <c:v>0.56059999999999999</c:v>
                </c:pt>
                <c:pt idx="13611" formatCode="General">
                  <c:v>0.56000899999999998</c:v>
                </c:pt>
                <c:pt idx="13612" formatCode="General">
                  <c:v>0.55924799999999997</c:v>
                </c:pt>
                <c:pt idx="13613" formatCode="General">
                  <c:v>0.55826699999999985</c:v>
                </c:pt>
                <c:pt idx="13614" formatCode="General">
                  <c:v>0.55745299999999987</c:v>
                </c:pt>
                <c:pt idx="13615" formatCode="General">
                  <c:v>0.55703400000000003</c:v>
                </c:pt>
                <c:pt idx="13616" formatCode="General">
                  <c:v>0.55630400000000002</c:v>
                </c:pt>
                <c:pt idx="13617" formatCode="General">
                  <c:v>0.55595099999999997</c:v>
                </c:pt>
                <c:pt idx="13618" formatCode="General">
                  <c:v>0.55516399999999988</c:v>
                </c:pt>
                <c:pt idx="13619" formatCode="General">
                  <c:v>0.55460699999999996</c:v>
                </c:pt>
                <c:pt idx="13620" formatCode="General">
                  <c:v>0.55416299999999985</c:v>
                </c:pt>
                <c:pt idx="13621" formatCode="General">
                  <c:v>0.55352900000000005</c:v>
                </c:pt>
                <c:pt idx="13622" formatCode="General">
                  <c:v>0.552153</c:v>
                </c:pt>
                <c:pt idx="13623" formatCode="General">
                  <c:v>0.55160699999999996</c:v>
                </c:pt>
                <c:pt idx="13624" formatCode="General">
                  <c:v>0.55098599999999998</c:v>
                </c:pt>
                <c:pt idx="13625" formatCode="General">
                  <c:v>0.54972399999999999</c:v>
                </c:pt>
                <c:pt idx="13626" formatCode="General">
                  <c:v>0.548427</c:v>
                </c:pt>
                <c:pt idx="13627" formatCode="General">
                  <c:v>0.54766000000000004</c:v>
                </c:pt>
                <c:pt idx="13628" formatCode="General">
                  <c:v>0.54696</c:v>
                </c:pt>
                <c:pt idx="13629" formatCode="General">
                  <c:v>0.54582200000000003</c:v>
                </c:pt>
                <c:pt idx="13630" formatCode="General">
                  <c:v>0.54498000000000002</c:v>
                </c:pt>
                <c:pt idx="13631" formatCode="General">
                  <c:v>0.54441499999999987</c:v>
                </c:pt>
                <c:pt idx="13632" formatCode="General">
                  <c:v>0.54340699999999986</c:v>
                </c:pt>
                <c:pt idx="13633" formatCode="General">
                  <c:v>0.54309799999999997</c:v>
                </c:pt>
                <c:pt idx="13634" formatCode="General">
                  <c:v>0.54236899999999988</c:v>
                </c:pt>
                <c:pt idx="13635" formatCode="General">
                  <c:v>0.54163300000000003</c:v>
                </c:pt>
                <c:pt idx="13636" formatCode="General">
                  <c:v>0.54082500000000011</c:v>
                </c:pt>
                <c:pt idx="13637" formatCode="General">
                  <c:v>0.54025000000000001</c:v>
                </c:pt>
                <c:pt idx="13638" formatCode="General">
                  <c:v>0.53980899999999998</c:v>
                </c:pt>
                <c:pt idx="13639" formatCode="General">
                  <c:v>0.53915900000000005</c:v>
                </c:pt>
                <c:pt idx="13640" formatCode="General">
                  <c:v>0.53846399999999994</c:v>
                </c:pt>
                <c:pt idx="13641" formatCode="General">
                  <c:v>0.53770499999999999</c:v>
                </c:pt>
                <c:pt idx="13642" formatCode="General">
                  <c:v>0.53722899999999996</c:v>
                </c:pt>
                <c:pt idx="13643" formatCode="General">
                  <c:v>0.53660500000000011</c:v>
                </c:pt>
                <c:pt idx="13644" formatCode="General">
                  <c:v>0.53615999999999997</c:v>
                </c:pt>
                <c:pt idx="13645" formatCode="General">
                  <c:v>0.53555599999999992</c:v>
                </c:pt>
                <c:pt idx="13646" formatCode="General">
                  <c:v>0.53469100000000014</c:v>
                </c:pt>
                <c:pt idx="13647" formatCode="General">
                  <c:v>0.53417300000000001</c:v>
                </c:pt>
                <c:pt idx="13648" formatCode="General">
                  <c:v>0.53341099999999986</c:v>
                </c:pt>
                <c:pt idx="13649" formatCode="General">
                  <c:v>0.53294299999999983</c:v>
                </c:pt>
                <c:pt idx="13650" formatCode="General">
                  <c:v>0.53242900000000004</c:v>
                </c:pt>
                <c:pt idx="13651" formatCode="General">
                  <c:v>0.53183999999999998</c:v>
                </c:pt>
                <c:pt idx="13652" formatCode="General">
                  <c:v>0.53148099999999987</c:v>
                </c:pt>
                <c:pt idx="13653" formatCode="General">
                  <c:v>0.53081900000000004</c:v>
                </c:pt>
                <c:pt idx="13654" formatCode="General">
                  <c:v>0.52967600000000004</c:v>
                </c:pt>
                <c:pt idx="13655" formatCode="General">
                  <c:v>0.5293159999999999</c:v>
                </c:pt>
                <c:pt idx="13656" formatCode="General">
                  <c:v>0.52868800000000005</c:v>
                </c:pt>
                <c:pt idx="13657" formatCode="General">
                  <c:v>0.52498100000000003</c:v>
                </c:pt>
                <c:pt idx="13658" formatCode="General">
                  <c:v>0.52463800000000005</c:v>
                </c:pt>
                <c:pt idx="13659" formatCode="General">
                  <c:v>0.52374699999999996</c:v>
                </c:pt>
                <c:pt idx="13660" formatCode="General">
                  <c:v>0.52266500000000005</c:v>
                </c:pt>
                <c:pt idx="13661" formatCode="General">
                  <c:v>0.52193599999999996</c:v>
                </c:pt>
                <c:pt idx="13662" formatCode="General">
                  <c:v>0.51935999999999993</c:v>
                </c:pt>
                <c:pt idx="13663" formatCode="General">
                  <c:v>0.51849100000000004</c:v>
                </c:pt>
                <c:pt idx="13664" formatCode="General">
                  <c:v>0.517822</c:v>
                </c:pt>
                <c:pt idx="13665" formatCode="General">
                  <c:v>0.51716499999999987</c:v>
                </c:pt>
                <c:pt idx="13666" formatCode="General">
                  <c:v>0.51647399999999988</c:v>
                </c:pt>
                <c:pt idx="13667" formatCode="General">
                  <c:v>0.51554199999999983</c:v>
                </c:pt>
                <c:pt idx="13668" formatCode="General">
                  <c:v>0.51483699999999988</c:v>
                </c:pt>
                <c:pt idx="13669" formatCode="General">
                  <c:v>0.51400999999999997</c:v>
                </c:pt>
                <c:pt idx="13670" formatCode="General">
                  <c:v>0.51316899999999988</c:v>
                </c:pt>
                <c:pt idx="13671" formatCode="General">
                  <c:v>0.51244000000000001</c:v>
                </c:pt>
                <c:pt idx="13672" formatCode="General">
                  <c:v>0.51160899999999998</c:v>
                </c:pt>
                <c:pt idx="13673" formatCode="General">
                  <c:v>0.51069799999999999</c:v>
                </c:pt>
                <c:pt idx="13674" formatCode="General">
                  <c:v>0.50999300000000003</c:v>
                </c:pt>
                <c:pt idx="13675" formatCode="General">
                  <c:v>0.50962700000000005</c:v>
                </c:pt>
                <c:pt idx="13676" formatCode="General">
                  <c:v>0.50931999999999988</c:v>
                </c:pt>
                <c:pt idx="13677" formatCode="General">
                  <c:v>0.50841599999999987</c:v>
                </c:pt>
                <c:pt idx="13678" formatCode="General">
                  <c:v>0.50787300000000002</c:v>
                </c:pt>
                <c:pt idx="13679" formatCode="General">
                  <c:v>0.50724999999999998</c:v>
                </c:pt>
                <c:pt idx="13680" formatCode="General">
                  <c:v>0.50655399999999973</c:v>
                </c:pt>
                <c:pt idx="13681" formatCode="General">
                  <c:v>0.50595900000000005</c:v>
                </c:pt>
                <c:pt idx="13682" formatCode="General">
                  <c:v>0.50522100000000003</c:v>
                </c:pt>
                <c:pt idx="13683" formatCode="General">
                  <c:v>0.50465499999999996</c:v>
                </c:pt>
                <c:pt idx="13684" formatCode="General">
                  <c:v>0.50314099999999984</c:v>
                </c:pt>
                <c:pt idx="13685" formatCode="General">
                  <c:v>0.50245099999999987</c:v>
                </c:pt>
                <c:pt idx="13686" formatCode="General">
                  <c:v>0.501224</c:v>
                </c:pt>
                <c:pt idx="13687" formatCode="General">
                  <c:v>0.50043599999999988</c:v>
                </c:pt>
                <c:pt idx="13688" formatCode="General">
                  <c:v>0.50014000000000003</c:v>
                </c:pt>
                <c:pt idx="13689" formatCode="General">
                  <c:v>0.49950400000000006</c:v>
                </c:pt>
                <c:pt idx="13690" formatCode="General">
                  <c:v>0.49904100000000001</c:v>
                </c:pt>
                <c:pt idx="13691" formatCode="General">
                  <c:v>0.49809000000000009</c:v>
                </c:pt>
                <c:pt idx="13692" formatCode="General">
                  <c:v>0.49750300000000008</c:v>
                </c:pt>
                <c:pt idx="13693" formatCode="General">
                  <c:v>0.49702800000000014</c:v>
                </c:pt>
                <c:pt idx="13694" formatCode="General">
                  <c:v>0.49661700000000009</c:v>
                </c:pt>
                <c:pt idx="13695" formatCode="General">
                  <c:v>0.4960500000000001</c:v>
                </c:pt>
                <c:pt idx="13696" formatCode="General">
                  <c:v>0.49546900000000016</c:v>
                </c:pt>
                <c:pt idx="13697" formatCode="General">
                  <c:v>0.49497200000000008</c:v>
                </c:pt>
                <c:pt idx="13698" formatCode="General">
                  <c:v>0.49415700000000001</c:v>
                </c:pt>
                <c:pt idx="13699" formatCode="General">
                  <c:v>0.49341800000000008</c:v>
                </c:pt>
                <c:pt idx="13700" formatCode="General">
                  <c:v>0.49292300000000006</c:v>
                </c:pt>
                <c:pt idx="13701" formatCode="General">
                  <c:v>0.4921950000000001</c:v>
                </c:pt>
                <c:pt idx="13702" formatCode="General">
                  <c:v>0.48398200000000008</c:v>
                </c:pt>
                <c:pt idx="13703" formatCode="General">
                  <c:v>0.4835350000000001</c:v>
                </c:pt>
                <c:pt idx="13704" formatCode="General">
                  <c:v>0.48319100000000004</c:v>
                </c:pt>
                <c:pt idx="13705" formatCode="General">
                  <c:v>0.48254900000000001</c:v>
                </c:pt>
                <c:pt idx="13706" formatCode="General">
                  <c:v>0.48173200000000005</c:v>
                </c:pt>
                <c:pt idx="13707" formatCode="General">
                  <c:v>0.48132300000000006</c:v>
                </c:pt>
                <c:pt idx="13708" formatCode="General">
                  <c:v>0.48075600000000002</c:v>
                </c:pt>
                <c:pt idx="13709" formatCode="General">
                  <c:v>0.48032400000000008</c:v>
                </c:pt>
                <c:pt idx="13710" formatCode="General">
                  <c:v>0.47981900000000005</c:v>
                </c:pt>
                <c:pt idx="13711" formatCode="General">
                  <c:v>0.47901900000000008</c:v>
                </c:pt>
                <c:pt idx="13712" formatCode="General">
                  <c:v>0.47832900000000006</c:v>
                </c:pt>
                <c:pt idx="13713" formatCode="General">
                  <c:v>0.47171200000000002</c:v>
                </c:pt>
                <c:pt idx="13714" formatCode="General">
                  <c:v>0.47084400000000004</c:v>
                </c:pt>
                <c:pt idx="13715" formatCode="General">
                  <c:v>0.47031000000000006</c:v>
                </c:pt>
                <c:pt idx="13716" formatCode="General">
                  <c:v>0.46965000000000001</c:v>
                </c:pt>
                <c:pt idx="13717" formatCode="General">
                  <c:v>0.46889500000000001</c:v>
                </c:pt>
                <c:pt idx="13718" formatCode="General">
                  <c:v>0.46087600000000006</c:v>
                </c:pt>
                <c:pt idx="13719" formatCode="General">
                  <c:v>0.460198</c:v>
                </c:pt>
                <c:pt idx="13720" formatCode="General">
                  <c:v>0.4595010000000001</c:v>
                </c:pt>
                <c:pt idx="13721" formatCode="General">
                  <c:v>0.4588560000000001</c:v>
                </c:pt>
                <c:pt idx="13722" formatCode="General">
                  <c:v>0.45835900000000002</c:v>
                </c:pt>
                <c:pt idx="13723" formatCode="General">
                  <c:v>0.45765</c:v>
                </c:pt>
                <c:pt idx="13724" formatCode="General">
                  <c:v>0.45705600000000002</c:v>
                </c:pt>
                <c:pt idx="13725" formatCode="General">
                  <c:v>0.45665800000000001</c:v>
                </c:pt>
                <c:pt idx="13726" formatCode="General">
                  <c:v>0.4524800000000001</c:v>
                </c:pt>
                <c:pt idx="13727" formatCode="General">
                  <c:v>0.45183800000000002</c:v>
                </c:pt>
                <c:pt idx="13728" formatCode="General">
                  <c:v>0.45075699999999996</c:v>
                </c:pt>
                <c:pt idx="13729" formatCode="General">
                  <c:v>0.45015700000000003</c:v>
                </c:pt>
                <c:pt idx="13730" formatCode="General">
                  <c:v>0.44970400000000005</c:v>
                </c:pt>
                <c:pt idx="13731" formatCode="General">
                  <c:v>0.449156</c:v>
                </c:pt>
                <c:pt idx="13732" formatCode="General">
                  <c:v>0.448851</c:v>
                </c:pt>
                <c:pt idx="13733" formatCode="General">
                  <c:v>0.44819800000000004</c:v>
                </c:pt>
                <c:pt idx="13734" formatCode="General">
                  <c:v>0.44775899999999996</c:v>
                </c:pt>
                <c:pt idx="13735" formatCode="General">
                  <c:v>0.44718000000000002</c:v>
                </c:pt>
                <c:pt idx="13736" formatCode="General">
                  <c:v>0.4465090000000001</c:v>
                </c:pt>
                <c:pt idx="13737" formatCode="General">
                  <c:v>0.44587100000000002</c:v>
                </c:pt>
                <c:pt idx="13738" formatCode="General">
                  <c:v>0.445021</c:v>
                </c:pt>
                <c:pt idx="13739" formatCode="General">
                  <c:v>0.44441700000000001</c:v>
                </c:pt>
                <c:pt idx="13740" formatCode="General">
                  <c:v>0.443712</c:v>
                </c:pt>
                <c:pt idx="13741" formatCode="General">
                  <c:v>0.44306600000000002</c:v>
                </c:pt>
                <c:pt idx="13742" formatCode="General">
                  <c:v>0.4425650000000001</c:v>
                </c:pt>
                <c:pt idx="13743" formatCode="General">
                  <c:v>0.44189100000000003</c:v>
                </c:pt>
                <c:pt idx="13744" formatCode="General">
                  <c:v>0.44143200000000005</c:v>
                </c:pt>
                <c:pt idx="13745" formatCode="General">
                  <c:v>0.44060299999999997</c:v>
                </c:pt>
                <c:pt idx="13746" formatCode="General">
                  <c:v>0.44016900000000003</c:v>
                </c:pt>
                <c:pt idx="13747" formatCode="General">
                  <c:v>0.43927900000000009</c:v>
                </c:pt>
                <c:pt idx="13748" formatCode="General">
                  <c:v>0.43885200000000008</c:v>
                </c:pt>
                <c:pt idx="13749" formatCode="General">
                  <c:v>0.43199900000000002</c:v>
                </c:pt>
                <c:pt idx="13750" formatCode="General">
                  <c:v>0.43145000000000006</c:v>
                </c:pt>
                <c:pt idx="13751" formatCode="General">
                  <c:v>0.43096900000000016</c:v>
                </c:pt>
                <c:pt idx="13752" formatCode="General">
                  <c:v>0.4287160000000001</c:v>
                </c:pt>
                <c:pt idx="13753" formatCode="General">
                  <c:v>0.42819000000000002</c:v>
                </c:pt>
                <c:pt idx="13754" formatCode="General">
                  <c:v>0.4276390000000001</c:v>
                </c:pt>
                <c:pt idx="13755" formatCode="General">
                  <c:v>0.42726900000000001</c:v>
                </c:pt>
                <c:pt idx="13756" formatCode="General">
                  <c:v>0.42660500000000001</c:v>
                </c:pt>
                <c:pt idx="13757" formatCode="General">
                  <c:v>0.42607000000000006</c:v>
                </c:pt>
                <c:pt idx="13758" formatCode="General">
                  <c:v>0.42574800000000002</c:v>
                </c:pt>
                <c:pt idx="13759" formatCode="General">
                  <c:v>0.4252220000000001</c:v>
                </c:pt>
                <c:pt idx="13760" formatCode="General">
                  <c:v>0.42475200000000002</c:v>
                </c:pt>
                <c:pt idx="13761" formatCode="General">
                  <c:v>0.42419100000000004</c:v>
                </c:pt>
                <c:pt idx="13762" formatCode="General">
                  <c:v>0.42297800000000008</c:v>
                </c:pt>
                <c:pt idx="13763" formatCode="General">
                  <c:v>0.4223400000000001</c:v>
                </c:pt>
                <c:pt idx="13764" formatCode="General">
                  <c:v>0.422093</c:v>
                </c:pt>
                <c:pt idx="13765" formatCode="General">
                  <c:v>0.42164000000000001</c:v>
                </c:pt>
                <c:pt idx="13766" formatCode="General">
                  <c:v>0.42049300000000001</c:v>
                </c:pt>
                <c:pt idx="13767" formatCode="General">
                  <c:v>0.41985300000000009</c:v>
                </c:pt>
                <c:pt idx="13768" formatCode="General">
                  <c:v>0.41919800000000002</c:v>
                </c:pt>
                <c:pt idx="13769" formatCode="General">
                  <c:v>0.41857300000000008</c:v>
                </c:pt>
                <c:pt idx="13770" formatCode="General">
                  <c:v>0.41857300000000008</c:v>
                </c:pt>
                <c:pt idx="13771" formatCode="General">
                  <c:v>0.41857300000000008</c:v>
                </c:pt>
                <c:pt idx="13772" formatCode="General">
                  <c:v>0.41857300000000008</c:v>
                </c:pt>
                <c:pt idx="13773" formatCode="General">
                  <c:v>0.41857300000000008</c:v>
                </c:pt>
                <c:pt idx="13774" formatCode="General">
                  <c:v>0.41857300000000008</c:v>
                </c:pt>
                <c:pt idx="13775" formatCode="General">
                  <c:v>0.41857300000000008</c:v>
                </c:pt>
                <c:pt idx="13776" formatCode="General">
                  <c:v>0.41857300000000008</c:v>
                </c:pt>
                <c:pt idx="13777" formatCode="General">
                  <c:v>0.41857300000000008</c:v>
                </c:pt>
                <c:pt idx="13778" formatCode="General">
                  <c:v>0.41857300000000008</c:v>
                </c:pt>
                <c:pt idx="13779" formatCode="General">
                  <c:v>0.41857300000000008</c:v>
                </c:pt>
                <c:pt idx="13780" formatCode="General">
                  <c:v>0.41857300000000008</c:v>
                </c:pt>
                <c:pt idx="13781" formatCode="General">
                  <c:v>0.41857300000000008</c:v>
                </c:pt>
                <c:pt idx="13782" formatCode="General">
                  <c:v>0.41857300000000008</c:v>
                </c:pt>
                <c:pt idx="13783" formatCode="General">
                  <c:v>0.41857300000000008</c:v>
                </c:pt>
                <c:pt idx="13784" formatCode="General">
                  <c:v>0.41857300000000008</c:v>
                </c:pt>
                <c:pt idx="13785" formatCode="General">
                  <c:v>0.41857300000000008</c:v>
                </c:pt>
                <c:pt idx="13786" formatCode="General">
                  <c:v>0.41857300000000008</c:v>
                </c:pt>
                <c:pt idx="13787" formatCode="General">
                  <c:v>0.41857300000000008</c:v>
                </c:pt>
                <c:pt idx="13788" formatCode="General">
                  <c:v>0.41857300000000008</c:v>
                </c:pt>
                <c:pt idx="13789" formatCode="General">
                  <c:v>0.41857300000000008</c:v>
                </c:pt>
                <c:pt idx="13790" formatCode="General">
                  <c:v>0.41857300000000008</c:v>
                </c:pt>
                <c:pt idx="13791" formatCode="General">
                  <c:v>0.41857300000000008</c:v>
                </c:pt>
                <c:pt idx="13792" formatCode="General">
                  <c:v>0.41857300000000008</c:v>
                </c:pt>
                <c:pt idx="13793" formatCode="General">
                  <c:v>0.41857300000000008</c:v>
                </c:pt>
                <c:pt idx="13794" formatCode="General">
                  <c:v>0.41857300000000008</c:v>
                </c:pt>
                <c:pt idx="13795" formatCode="General">
                  <c:v>0.41857300000000008</c:v>
                </c:pt>
                <c:pt idx="13796" formatCode="General">
                  <c:v>0.41857300000000008</c:v>
                </c:pt>
                <c:pt idx="13797" formatCode="General">
                  <c:v>0.41857300000000008</c:v>
                </c:pt>
                <c:pt idx="13798" formatCode="General">
                  <c:v>0.41857300000000008</c:v>
                </c:pt>
                <c:pt idx="13799" formatCode="General">
                  <c:v>0.41857300000000008</c:v>
                </c:pt>
                <c:pt idx="13800" formatCode="General">
                  <c:v>0.41857300000000008</c:v>
                </c:pt>
                <c:pt idx="13801" formatCode="General">
                  <c:v>0.41857300000000008</c:v>
                </c:pt>
                <c:pt idx="13802" formatCode="General">
                  <c:v>0.41857300000000008</c:v>
                </c:pt>
                <c:pt idx="13803" formatCode="General">
                  <c:v>0.41857300000000008</c:v>
                </c:pt>
                <c:pt idx="13804" formatCode="General">
                  <c:v>0.41857300000000008</c:v>
                </c:pt>
                <c:pt idx="13805" formatCode="General">
                  <c:v>0.41857300000000008</c:v>
                </c:pt>
                <c:pt idx="13806" formatCode="General">
                  <c:v>0.41857300000000008</c:v>
                </c:pt>
                <c:pt idx="13807" formatCode="General">
                  <c:v>0.41857300000000008</c:v>
                </c:pt>
                <c:pt idx="13808" formatCode="General">
                  <c:v>0.41857300000000008</c:v>
                </c:pt>
                <c:pt idx="13809" formatCode="General">
                  <c:v>0.41857300000000008</c:v>
                </c:pt>
                <c:pt idx="13810" formatCode="General">
                  <c:v>0.41857300000000008</c:v>
                </c:pt>
                <c:pt idx="13811" formatCode="General">
                  <c:v>0.41857300000000008</c:v>
                </c:pt>
                <c:pt idx="13812" formatCode="General">
                  <c:v>0.41857300000000008</c:v>
                </c:pt>
                <c:pt idx="13813" formatCode="General">
                  <c:v>0.41857300000000008</c:v>
                </c:pt>
                <c:pt idx="13814" formatCode="General">
                  <c:v>0.41857300000000008</c:v>
                </c:pt>
                <c:pt idx="13815" formatCode="General">
                  <c:v>0.41857300000000008</c:v>
                </c:pt>
                <c:pt idx="13816" formatCode="General">
                  <c:v>0.41857300000000008</c:v>
                </c:pt>
                <c:pt idx="13817" formatCode="General">
                  <c:v>0.41857300000000008</c:v>
                </c:pt>
                <c:pt idx="13818" formatCode="General">
                  <c:v>0.41857300000000008</c:v>
                </c:pt>
                <c:pt idx="13819" formatCode="General">
                  <c:v>0.41857300000000008</c:v>
                </c:pt>
                <c:pt idx="13820" formatCode="General">
                  <c:v>0.41857300000000008</c:v>
                </c:pt>
                <c:pt idx="13821" formatCode="General">
                  <c:v>0.41857300000000008</c:v>
                </c:pt>
                <c:pt idx="13822" formatCode="General">
                  <c:v>0.41857300000000008</c:v>
                </c:pt>
                <c:pt idx="13823" formatCode="General">
                  <c:v>0.41857300000000008</c:v>
                </c:pt>
                <c:pt idx="13824" formatCode="General">
                  <c:v>0.41857300000000008</c:v>
                </c:pt>
                <c:pt idx="13825" formatCode="General">
                  <c:v>0.41857300000000008</c:v>
                </c:pt>
                <c:pt idx="13826" formatCode="General">
                  <c:v>0.41857300000000008</c:v>
                </c:pt>
                <c:pt idx="13827" formatCode="General">
                  <c:v>0.41857300000000008</c:v>
                </c:pt>
                <c:pt idx="13828" formatCode="General">
                  <c:v>0.41857300000000008</c:v>
                </c:pt>
                <c:pt idx="13829" formatCode="General">
                  <c:v>0.41857300000000008</c:v>
                </c:pt>
                <c:pt idx="13830" formatCode="General">
                  <c:v>0.41857300000000008</c:v>
                </c:pt>
                <c:pt idx="13831" formatCode="General">
                  <c:v>0.41857300000000008</c:v>
                </c:pt>
                <c:pt idx="13832" formatCode="General">
                  <c:v>0.41857300000000008</c:v>
                </c:pt>
                <c:pt idx="13833" formatCode="General">
                  <c:v>0.41857300000000008</c:v>
                </c:pt>
                <c:pt idx="13834" formatCode="General">
                  <c:v>0.41857300000000008</c:v>
                </c:pt>
                <c:pt idx="13835" formatCode="General">
                  <c:v>0.41857300000000008</c:v>
                </c:pt>
                <c:pt idx="13836" formatCode="General">
                  <c:v>0.41857300000000008</c:v>
                </c:pt>
                <c:pt idx="13837" formatCode="General">
                  <c:v>0.41857300000000008</c:v>
                </c:pt>
                <c:pt idx="13838" formatCode="General">
                  <c:v>0.41857300000000008</c:v>
                </c:pt>
                <c:pt idx="13839" formatCode="General">
                  <c:v>0.41857300000000008</c:v>
                </c:pt>
                <c:pt idx="13840" formatCode="General">
                  <c:v>0.41857300000000008</c:v>
                </c:pt>
                <c:pt idx="13841" formatCode="General">
                  <c:v>0.41857300000000008</c:v>
                </c:pt>
                <c:pt idx="13842" formatCode="General">
                  <c:v>0.41857300000000008</c:v>
                </c:pt>
                <c:pt idx="13843" formatCode="General">
                  <c:v>0.41857300000000008</c:v>
                </c:pt>
                <c:pt idx="13844" formatCode="General">
                  <c:v>0.41857300000000008</c:v>
                </c:pt>
                <c:pt idx="13845" formatCode="General">
                  <c:v>0.41857300000000008</c:v>
                </c:pt>
                <c:pt idx="13846" formatCode="General">
                  <c:v>0.41857300000000008</c:v>
                </c:pt>
                <c:pt idx="13847" formatCode="General">
                  <c:v>0.41857300000000008</c:v>
                </c:pt>
                <c:pt idx="13848" formatCode="General">
                  <c:v>0.41857300000000008</c:v>
                </c:pt>
                <c:pt idx="13849" formatCode="General">
                  <c:v>0.41857300000000008</c:v>
                </c:pt>
                <c:pt idx="13850" formatCode="General">
                  <c:v>0.41857300000000008</c:v>
                </c:pt>
                <c:pt idx="13851" formatCode="General">
                  <c:v>0.41857300000000008</c:v>
                </c:pt>
                <c:pt idx="13852" formatCode="General">
                  <c:v>0.41857300000000008</c:v>
                </c:pt>
                <c:pt idx="13853" formatCode="General">
                  <c:v>0.41857300000000008</c:v>
                </c:pt>
                <c:pt idx="13854" formatCode="General">
                  <c:v>0.41857300000000008</c:v>
                </c:pt>
                <c:pt idx="13855" formatCode="General">
                  <c:v>0.41857300000000008</c:v>
                </c:pt>
                <c:pt idx="13856" formatCode="General">
                  <c:v>0.41857300000000008</c:v>
                </c:pt>
                <c:pt idx="13857" formatCode="General">
                  <c:v>0.41857300000000008</c:v>
                </c:pt>
                <c:pt idx="13858" formatCode="General">
                  <c:v>0.41857300000000008</c:v>
                </c:pt>
                <c:pt idx="13859" formatCode="General">
                  <c:v>0.41857300000000008</c:v>
                </c:pt>
                <c:pt idx="13860" formatCode="General">
                  <c:v>0.41857300000000008</c:v>
                </c:pt>
                <c:pt idx="13861" formatCode="General">
                  <c:v>0.41857300000000008</c:v>
                </c:pt>
                <c:pt idx="13862" formatCode="General">
                  <c:v>0.41857300000000008</c:v>
                </c:pt>
                <c:pt idx="13863" formatCode="General">
                  <c:v>0.41857300000000008</c:v>
                </c:pt>
                <c:pt idx="13864" formatCode="General">
                  <c:v>0.41857300000000008</c:v>
                </c:pt>
                <c:pt idx="13865" formatCode="General">
                  <c:v>0.41857300000000008</c:v>
                </c:pt>
                <c:pt idx="13866" formatCode="General">
                  <c:v>0.41857300000000008</c:v>
                </c:pt>
                <c:pt idx="13867" formatCode="General">
                  <c:v>0.41857300000000008</c:v>
                </c:pt>
                <c:pt idx="13868" formatCode="General">
                  <c:v>0.41857300000000008</c:v>
                </c:pt>
                <c:pt idx="13869" formatCode="General">
                  <c:v>0.41857300000000008</c:v>
                </c:pt>
                <c:pt idx="13870" formatCode="General">
                  <c:v>0.41857300000000008</c:v>
                </c:pt>
                <c:pt idx="13871" formatCode="General">
                  <c:v>0.41857300000000008</c:v>
                </c:pt>
                <c:pt idx="13872" formatCode="General">
                  <c:v>0.41857300000000008</c:v>
                </c:pt>
                <c:pt idx="13873" formatCode="General">
                  <c:v>0.41857300000000008</c:v>
                </c:pt>
                <c:pt idx="13874" formatCode="General">
                  <c:v>0.41857300000000008</c:v>
                </c:pt>
                <c:pt idx="13875" formatCode="General">
                  <c:v>0.41857300000000008</c:v>
                </c:pt>
                <c:pt idx="13876" formatCode="General">
                  <c:v>0.41857300000000008</c:v>
                </c:pt>
                <c:pt idx="13877" formatCode="General">
                  <c:v>0.41857300000000008</c:v>
                </c:pt>
                <c:pt idx="13878" formatCode="General">
                  <c:v>0.41857300000000008</c:v>
                </c:pt>
                <c:pt idx="13879" formatCode="General">
                  <c:v>0.41857300000000008</c:v>
                </c:pt>
                <c:pt idx="13880" formatCode="General">
                  <c:v>0.41857300000000008</c:v>
                </c:pt>
                <c:pt idx="13881" formatCode="General">
                  <c:v>0.41857300000000008</c:v>
                </c:pt>
                <c:pt idx="13882" formatCode="General">
                  <c:v>0.41857300000000008</c:v>
                </c:pt>
                <c:pt idx="13883" formatCode="General">
                  <c:v>0.41857300000000008</c:v>
                </c:pt>
                <c:pt idx="13884" formatCode="General">
                  <c:v>0.41857300000000008</c:v>
                </c:pt>
                <c:pt idx="13885" formatCode="General">
                  <c:v>0.41857300000000008</c:v>
                </c:pt>
                <c:pt idx="13886" formatCode="General">
                  <c:v>0.41857300000000008</c:v>
                </c:pt>
                <c:pt idx="13887" formatCode="General">
                  <c:v>0.41857300000000008</c:v>
                </c:pt>
                <c:pt idx="13888" formatCode="General">
                  <c:v>0.41857300000000008</c:v>
                </c:pt>
                <c:pt idx="13889" formatCode="General">
                  <c:v>0.41857300000000008</c:v>
                </c:pt>
                <c:pt idx="13890" formatCode="General">
                  <c:v>0.41857300000000008</c:v>
                </c:pt>
                <c:pt idx="13891" formatCode="General">
                  <c:v>0.41857300000000008</c:v>
                </c:pt>
                <c:pt idx="13892" formatCode="General">
                  <c:v>0.41857300000000008</c:v>
                </c:pt>
                <c:pt idx="13893" formatCode="General">
                  <c:v>0.41857300000000008</c:v>
                </c:pt>
                <c:pt idx="13894" formatCode="General">
                  <c:v>0.41857300000000008</c:v>
                </c:pt>
                <c:pt idx="13895" formatCode="General">
                  <c:v>0.41857300000000008</c:v>
                </c:pt>
                <c:pt idx="13896" formatCode="General">
                  <c:v>0.41857300000000008</c:v>
                </c:pt>
                <c:pt idx="13897" formatCode="General">
                  <c:v>0.41857300000000008</c:v>
                </c:pt>
                <c:pt idx="13898" formatCode="General">
                  <c:v>0.41857300000000008</c:v>
                </c:pt>
                <c:pt idx="13899" formatCode="General">
                  <c:v>0.41857300000000008</c:v>
                </c:pt>
                <c:pt idx="13900" formatCode="General">
                  <c:v>0.41857300000000008</c:v>
                </c:pt>
                <c:pt idx="13901" formatCode="General">
                  <c:v>0.41857300000000008</c:v>
                </c:pt>
                <c:pt idx="13902" formatCode="General">
                  <c:v>0.41857300000000008</c:v>
                </c:pt>
                <c:pt idx="13903" formatCode="General">
                  <c:v>0.41857300000000008</c:v>
                </c:pt>
                <c:pt idx="13904" formatCode="General">
                  <c:v>0.41857300000000008</c:v>
                </c:pt>
                <c:pt idx="13905" formatCode="General">
                  <c:v>0.41857300000000008</c:v>
                </c:pt>
                <c:pt idx="13906" formatCode="General">
                  <c:v>0.41857300000000008</c:v>
                </c:pt>
                <c:pt idx="13907" formatCode="General">
                  <c:v>0.41857300000000008</c:v>
                </c:pt>
                <c:pt idx="13908" formatCode="General">
                  <c:v>0.41857300000000008</c:v>
                </c:pt>
                <c:pt idx="13909" formatCode="General">
                  <c:v>0.41857300000000008</c:v>
                </c:pt>
                <c:pt idx="13910" formatCode="General">
                  <c:v>0.41857300000000008</c:v>
                </c:pt>
                <c:pt idx="13911" formatCode="General">
                  <c:v>0.41857300000000008</c:v>
                </c:pt>
                <c:pt idx="13912" formatCode="General">
                  <c:v>0.41857300000000008</c:v>
                </c:pt>
                <c:pt idx="13913" formatCode="General">
                  <c:v>0.41857300000000008</c:v>
                </c:pt>
                <c:pt idx="13914" formatCode="General">
                  <c:v>0.41857300000000008</c:v>
                </c:pt>
                <c:pt idx="13915" formatCode="General">
                  <c:v>0.41857300000000008</c:v>
                </c:pt>
                <c:pt idx="13916" formatCode="General">
                  <c:v>0.41857300000000008</c:v>
                </c:pt>
                <c:pt idx="13917" formatCode="General">
                  <c:v>0.41857300000000008</c:v>
                </c:pt>
                <c:pt idx="13918" formatCode="General">
                  <c:v>0.41857300000000008</c:v>
                </c:pt>
                <c:pt idx="13919" formatCode="General">
                  <c:v>0.41857300000000008</c:v>
                </c:pt>
                <c:pt idx="13920" formatCode="General">
                  <c:v>0.41857300000000008</c:v>
                </c:pt>
                <c:pt idx="13921" formatCode="General">
                  <c:v>0.41857300000000008</c:v>
                </c:pt>
                <c:pt idx="13922" formatCode="General">
                  <c:v>0.41857300000000008</c:v>
                </c:pt>
                <c:pt idx="13923" formatCode="General">
                  <c:v>0.41857300000000008</c:v>
                </c:pt>
                <c:pt idx="13924" formatCode="General">
                  <c:v>0.41857300000000008</c:v>
                </c:pt>
                <c:pt idx="13925" formatCode="General">
                  <c:v>0.41857300000000008</c:v>
                </c:pt>
                <c:pt idx="13926" formatCode="General">
                  <c:v>0.41857300000000008</c:v>
                </c:pt>
                <c:pt idx="13927" formatCode="General">
                  <c:v>0.41857300000000008</c:v>
                </c:pt>
                <c:pt idx="13928" formatCode="General">
                  <c:v>0.41857300000000008</c:v>
                </c:pt>
                <c:pt idx="13929" formatCode="General">
                  <c:v>0.41857300000000008</c:v>
                </c:pt>
                <c:pt idx="13930" formatCode="General">
                  <c:v>0.41857300000000008</c:v>
                </c:pt>
                <c:pt idx="13931" formatCode="General">
                  <c:v>0.41857300000000008</c:v>
                </c:pt>
                <c:pt idx="13932" formatCode="General">
                  <c:v>0.41857300000000008</c:v>
                </c:pt>
                <c:pt idx="13933" formatCode="General">
                  <c:v>0.41857300000000008</c:v>
                </c:pt>
                <c:pt idx="13934" formatCode="General">
                  <c:v>0.41857300000000008</c:v>
                </c:pt>
                <c:pt idx="13935" formatCode="General">
                  <c:v>0.41857300000000008</c:v>
                </c:pt>
                <c:pt idx="13936" formatCode="General">
                  <c:v>0.41857300000000008</c:v>
                </c:pt>
                <c:pt idx="13937" formatCode="General">
                  <c:v>0.41857300000000008</c:v>
                </c:pt>
                <c:pt idx="13938" formatCode="General">
                  <c:v>0.41857300000000008</c:v>
                </c:pt>
                <c:pt idx="13939" formatCode="General">
                  <c:v>0.41857300000000008</c:v>
                </c:pt>
                <c:pt idx="13940" formatCode="General">
                  <c:v>0.41857300000000008</c:v>
                </c:pt>
                <c:pt idx="13941" formatCode="General">
                  <c:v>0.41857300000000008</c:v>
                </c:pt>
                <c:pt idx="13942" formatCode="General">
                  <c:v>0.41857300000000008</c:v>
                </c:pt>
                <c:pt idx="13943" formatCode="General">
                  <c:v>0.41857300000000008</c:v>
                </c:pt>
                <c:pt idx="13944" formatCode="General">
                  <c:v>0.41857300000000008</c:v>
                </c:pt>
                <c:pt idx="13945" formatCode="General">
                  <c:v>0.41857300000000008</c:v>
                </c:pt>
                <c:pt idx="13946" formatCode="General">
                  <c:v>0.41857300000000008</c:v>
                </c:pt>
                <c:pt idx="13947" formatCode="General">
                  <c:v>0.41857300000000008</c:v>
                </c:pt>
                <c:pt idx="13948" formatCode="General">
                  <c:v>0.41857300000000008</c:v>
                </c:pt>
                <c:pt idx="13949" formatCode="General">
                  <c:v>0.41857300000000008</c:v>
                </c:pt>
                <c:pt idx="13950" formatCode="General">
                  <c:v>0.41857300000000008</c:v>
                </c:pt>
                <c:pt idx="13951" formatCode="General">
                  <c:v>0.41857300000000008</c:v>
                </c:pt>
                <c:pt idx="13952" formatCode="General">
                  <c:v>0.41857300000000008</c:v>
                </c:pt>
                <c:pt idx="13953" formatCode="General">
                  <c:v>0.41857300000000008</c:v>
                </c:pt>
                <c:pt idx="13954" formatCode="General">
                  <c:v>0.41857300000000008</c:v>
                </c:pt>
                <c:pt idx="13955" formatCode="General">
                  <c:v>0.41857300000000008</c:v>
                </c:pt>
                <c:pt idx="13956" formatCode="General">
                  <c:v>0.41857300000000008</c:v>
                </c:pt>
                <c:pt idx="13957" formatCode="General">
                  <c:v>0.41857300000000008</c:v>
                </c:pt>
                <c:pt idx="13958" formatCode="General">
                  <c:v>0.41857300000000008</c:v>
                </c:pt>
                <c:pt idx="13959" formatCode="General">
                  <c:v>0.41857300000000008</c:v>
                </c:pt>
                <c:pt idx="13960" formatCode="General">
                  <c:v>0.41857300000000008</c:v>
                </c:pt>
                <c:pt idx="13961" formatCode="General">
                  <c:v>0.41857300000000008</c:v>
                </c:pt>
                <c:pt idx="13962" formatCode="General">
                  <c:v>0.41853800000000002</c:v>
                </c:pt>
                <c:pt idx="13963" formatCode="General">
                  <c:v>0.41807700000000009</c:v>
                </c:pt>
                <c:pt idx="13964" formatCode="General">
                  <c:v>0.41758500000000009</c:v>
                </c:pt>
                <c:pt idx="13965" formatCode="General">
                  <c:v>0.41725100000000004</c:v>
                </c:pt>
                <c:pt idx="13966" formatCode="General">
                  <c:v>0.41665000000000002</c:v>
                </c:pt>
                <c:pt idx="13967" formatCode="General">
                  <c:v>0.41642800000000008</c:v>
                </c:pt>
                <c:pt idx="13968" formatCode="General">
                  <c:v>0.41618600000000006</c:v>
                </c:pt>
                <c:pt idx="13969" formatCode="General">
                  <c:v>0.4155390000000001</c:v>
                </c:pt>
                <c:pt idx="13970" formatCode="General">
                  <c:v>0.414997</c:v>
                </c:pt>
                <c:pt idx="13971" formatCode="General">
                  <c:v>0.41452100000000008</c:v>
                </c:pt>
                <c:pt idx="13972" formatCode="General">
                  <c:v>0.41396400000000005</c:v>
                </c:pt>
                <c:pt idx="13973" formatCode="General">
                  <c:v>0.41341800000000006</c:v>
                </c:pt>
                <c:pt idx="13974" formatCode="General">
                  <c:v>0.413109</c:v>
                </c:pt>
                <c:pt idx="13975" formatCode="General">
                  <c:v>0.41280500000000009</c:v>
                </c:pt>
                <c:pt idx="13976" formatCode="General">
                  <c:v>0.41249800000000003</c:v>
                </c:pt>
                <c:pt idx="13977" formatCode="General">
                  <c:v>0.41205000000000008</c:v>
                </c:pt>
                <c:pt idx="13978" formatCode="General">
                  <c:v>0.41170800000000002</c:v>
                </c:pt>
                <c:pt idx="13979" formatCode="General">
                  <c:v>0.41115800000000002</c:v>
                </c:pt>
                <c:pt idx="13980" formatCode="General">
                  <c:v>0.41070400000000001</c:v>
                </c:pt>
                <c:pt idx="13981" formatCode="General">
                  <c:v>0.41021800000000008</c:v>
                </c:pt>
                <c:pt idx="13982" formatCode="General">
                  <c:v>0.40980500000000009</c:v>
                </c:pt>
                <c:pt idx="13983" formatCode="General">
                  <c:v>0.40938500000000005</c:v>
                </c:pt>
                <c:pt idx="13984" formatCode="General">
                  <c:v>0.40904400000000002</c:v>
                </c:pt>
                <c:pt idx="13985" formatCode="General">
                  <c:v>0.40857500000000002</c:v>
                </c:pt>
                <c:pt idx="13986" formatCode="General">
                  <c:v>0.40826200000000001</c:v>
                </c:pt>
                <c:pt idx="13987" formatCode="General">
                  <c:v>0.407777</c:v>
                </c:pt>
                <c:pt idx="13988" formatCode="General">
                  <c:v>0.40738900000000006</c:v>
                </c:pt>
                <c:pt idx="13989" formatCode="General">
                  <c:v>0.40697400000000006</c:v>
                </c:pt>
                <c:pt idx="13990" formatCode="General">
                  <c:v>0.40656600000000004</c:v>
                </c:pt>
                <c:pt idx="13991" formatCode="General">
                  <c:v>0.40629299999999996</c:v>
                </c:pt>
                <c:pt idx="13992" formatCode="General">
                  <c:v>0.40565600000000002</c:v>
                </c:pt>
                <c:pt idx="13993" formatCode="General">
                  <c:v>0.40531000000000006</c:v>
                </c:pt>
                <c:pt idx="13994" formatCode="General">
                  <c:v>0.40493800000000002</c:v>
                </c:pt>
                <c:pt idx="13995" formatCode="General">
                  <c:v>0.40417900000000001</c:v>
                </c:pt>
                <c:pt idx="13996" formatCode="General">
                  <c:v>0.40383000000000002</c:v>
                </c:pt>
                <c:pt idx="13997" formatCode="General">
                  <c:v>0.40338400000000008</c:v>
                </c:pt>
                <c:pt idx="13998" formatCode="General">
                  <c:v>0.4026860000000001</c:v>
                </c:pt>
                <c:pt idx="13999" formatCode="General">
                  <c:v>0.40235100000000001</c:v>
                </c:pt>
                <c:pt idx="14000" formatCode="General">
                  <c:v>0.4019950000000001</c:v>
                </c:pt>
                <c:pt idx="14001" formatCode="General">
                  <c:v>0.40135000000000004</c:v>
                </c:pt>
                <c:pt idx="14002" formatCode="General">
                  <c:v>0.400947</c:v>
                </c:pt>
                <c:pt idx="14003" formatCode="General">
                  <c:v>0.400393</c:v>
                </c:pt>
                <c:pt idx="14004" formatCode="General">
                  <c:v>0.39978700000000006</c:v>
                </c:pt>
                <c:pt idx="14005" formatCode="General">
                  <c:v>0.39920700000000009</c:v>
                </c:pt>
                <c:pt idx="14006" formatCode="General">
                  <c:v>0.39882300000000015</c:v>
                </c:pt>
                <c:pt idx="14007" formatCode="General">
                  <c:v>0.39832600000000012</c:v>
                </c:pt>
                <c:pt idx="14008" formatCode="General">
                  <c:v>0.39802200000000015</c:v>
                </c:pt>
                <c:pt idx="14009" formatCode="General">
                  <c:v>0.39738700000000021</c:v>
                </c:pt>
                <c:pt idx="14010" formatCode="General">
                  <c:v>0.39693900000000015</c:v>
                </c:pt>
                <c:pt idx="14011" formatCode="General">
                  <c:v>0.39653900000000009</c:v>
                </c:pt>
                <c:pt idx="14012" formatCode="General">
                  <c:v>0.39585500000000007</c:v>
                </c:pt>
                <c:pt idx="14013" formatCode="General">
                  <c:v>0.39513900000000002</c:v>
                </c:pt>
                <c:pt idx="14014" formatCode="General">
                  <c:v>0.39460700000000015</c:v>
                </c:pt>
                <c:pt idx="14015" formatCode="General">
                  <c:v>0.39385100000000006</c:v>
                </c:pt>
                <c:pt idx="14016" formatCode="General">
                  <c:v>0.39338400000000012</c:v>
                </c:pt>
                <c:pt idx="14017" formatCode="General">
                  <c:v>0.39333100000000015</c:v>
                </c:pt>
                <c:pt idx="14018" formatCode="General">
                  <c:v>0.392733</c:v>
                </c:pt>
                <c:pt idx="14019" formatCode="General">
                  <c:v>0.392291</c:v>
                </c:pt>
                <c:pt idx="14020" formatCode="General">
                  <c:v>0.39151700000000006</c:v>
                </c:pt>
                <c:pt idx="14021" formatCode="General">
                  <c:v>0.39084300000000005</c:v>
                </c:pt>
                <c:pt idx="14022" formatCode="General">
                  <c:v>0.39033400000000007</c:v>
                </c:pt>
                <c:pt idx="14023" formatCode="General">
                  <c:v>0.38966600000000007</c:v>
                </c:pt>
                <c:pt idx="14024" formatCode="General">
                  <c:v>0.38945100000000016</c:v>
                </c:pt>
                <c:pt idx="14025" formatCode="General">
                  <c:v>0.38893700000000009</c:v>
                </c:pt>
                <c:pt idx="14026" formatCode="General">
                  <c:v>0.38837600000000011</c:v>
                </c:pt>
                <c:pt idx="14027" formatCode="General">
                  <c:v>0.38783400000000007</c:v>
                </c:pt>
                <c:pt idx="14028" formatCode="General">
                  <c:v>0.38745300000000016</c:v>
                </c:pt>
                <c:pt idx="14029" formatCode="General">
                  <c:v>0.38710300000000009</c:v>
                </c:pt>
                <c:pt idx="14030" formatCode="General">
                  <c:v>0.38646400000000009</c:v>
                </c:pt>
                <c:pt idx="14031" formatCode="General">
                  <c:v>0.38605400000000006</c:v>
                </c:pt>
                <c:pt idx="14032" formatCode="General">
                  <c:v>0.38549200000000006</c:v>
                </c:pt>
                <c:pt idx="14033" formatCode="General">
                  <c:v>0.38511800000000007</c:v>
                </c:pt>
                <c:pt idx="14034" formatCode="General">
                  <c:v>0.38468500000000005</c:v>
                </c:pt>
                <c:pt idx="14035" formatCode="General">
                  <c:v>0.38426100000000002</c:v>
                </c:pt>
                <c:pt idx="14036" formatCode="General">
                  <c:v>0.38376300000000002</c:v>
                </c:pt>
                <c:pt idx="14037" formatCode="General">
                  <c:v>0.38337200000000016</c:v>
                </c:pt>
                <c:pt idx="14038" formatCode="General">
                  <c:v>0.38282000000000016</c:v>
                </c:pt>
                <c:pt idx="14039" formatCode="General">
                  <c:v>0.38238900000000015</c:v>
                </c:pt>
                <c:pt idx="14040" formatCode="General">
                  <c:v>0.38211000000000006</c:v>
                </c:pt>
                <c:pt idx="14041" formatCode="General">
                  <c:v>0.38163800000000003</c:v>
                </c:pt>
                <c:pt idx="14042" formatCode="General">
                  <c:v>0.38135300000000005</c:v>
                </c:pt>
                <c:pt idx="14043" formatCode="General">
                  <c:v>0.38099400000000005</c:v>
                </c:pt>
                <c:pt idx="14044" formatCode="General">
                  <c:v>0.38014600000000004</c:v>
                </c:pt>
                <c:pt idx="14045" formatCode="General">
                  <c:v>0.37977400000000006</c:v>
                </c:pt>
                <c:pt idx="14046" formatCode="General">
                  <c:v>0.37944700000000009</c:v>
                </c:pt>
                <c:pt idx="14047" formatCode="General">
                  <c:v>0.37676000000000004</c:v>
                </c:pt>
                <c:pt idx="14048" formatCode="General">
                  <c:v>0.37645600000000007</c:v>
                </c:pt>
                <c:pt idx="14049" formatCode="General">
                  <c:v>0.37578200000000006</c:v>
                </c:pt>
                <c:pt idx="14050" formatCode="General">
                  <c:v>0.37501600000000007</c:v>
                </c:pt>
                <c:pt idx="14051" formatCode="General">
                  <c:v>0.3744360000000001</c:v>
                </c:pt>
                <c:pt idx="14052" formatCode="General">
                  <c:v>0.37253000000000008</c:v>
                </c:pt>
                <c:pt idx="14053" formatCode="General">
                  <c:v>0.3718760000000001</c:v>
                </c:pt>
                <c:pt idx="14054" formatCode="General">
                  <c:v>0.37133900000000009</c:v>
                </c:pt>
                <c:pt idx="14055" formatCode="General">
                  <c:v>0.3709400000000001</c:v>
                </c:pt>
                <c:pt idx="14056" formatCode="General">
                  <c:v>0.37046700000000016</c:v>
                </c:pt>
                <c:pt idx="14057" formatCode="General">
                  <c:v>0.36991400000000008</c:v>
                </c:pt>
                <c:pt idx="14058" formatCode="General">
                  <c:v>0.36939900000000009</c:v>
                </c:pt>
                <c:pt idx="14059" formatCode="General">
                  <c:v>0.36890100000000009</c:v>
                </c:pt>
                <c:pt idx="14060" formatCode="General">
                  <c:v>0.36824800000000002</c:v>
                </c:pt>
                <c:pt idx="14061" formatCode="General">
                  <c:v>0.36781900000000006</c:v>
                </c:pt>
                <c:pt idx="14062" formatCode="General">
                  <c:v>0.36736400000000008</c:v>
                </c:pt>
                <c:pt idx="14063" formatCode="General">
                  <c:v>0.36684800000000006</c:v>
                </c:pt>
                <c:pt idx="14064" formatCode="General">
                  <c:v>0.36601400000000006</c:v>
                </c:pt>
                <c:pt idx="14065" formatCode="General">
                  <c:v>0.36564400000000002</c:v>
                </c:pt>
                <c:pt idx="14066" formatCode="General">
                  <c:v>0.36543700000000001</c:v>
                </c:pt>
                <c:pt idx="14067" formatCode="General">
                  <c:v>0.36493800000000004</c:v>
                </c:pt>
                <c:pt idx="14068" formatCode="General">
                  <c:v>0.36462300000000009</c:v>
                </c:pt>
                <c:pt idx="14069" formatCode="General">
                  <c:v>0.36429600000000001</c:v>
                </c:pt>
                <c:pt idx="14070" formatCode="General">
                  <c:v>0.36391400000000007</c:v>
                </c:pt>
                <c:pt idx="14071" formatCode="General">
                  <c:v>0.36341300000000015</c:v>
                </c:pt>
                <c:pt idx="14072" formatCode="General">
                  <c:v>0.3630000000000001</c:v>
                </c:pt>
                <c:pt idx="14073" formatCode="General">
                  <c:v>0.36253200000000002</c:v>
                </c:pt>
                <c:pt idx="14074" formatCode="General">
                  <c:v>0.36208000000000007</c:v>
                </c:pt>
                <c:pt idx="14075" formatCode="General">
                  <c:v>0.36116200000000004</c:v>
                </c:pt>
                <c:pt idx="14076" formatCode="General">
                  <c:v>0.36053500000000011</c:v>
                </c:pt>
                <c:pt idx="14077" formatCode="General">
                  <c:v>0.3595040000000001</c:v>
                </c:pt>
                <c:pt idx="14078" formatCode="General">
                  <c:v>0.35889700000000002</c:v>
                </c:pt>
                <c:pt idx="14079" formatCode="General">
                  <c:v>0.35871500000000001</c:v>
                </c:pt>
                <c:pt idx="14080" formatCode="General">
                  <c:v>0.35849500000000001</c:v>
                </c:pt>
                <c:pt idx="14081" formatCode="General">
                  <c:v>0.35796500000000009</c:v>
                </c:pt>
                <c:pt idx="14082" formatCode="General">
                  <c:v>0.3572530000000001</c:v>
                </c:pt>
                <c:pt idx="14083" formatCode="General">
                  <c:v>0.35685900000000009</c:v>
                </c:pt>
                <c:pt idx="14084" formatCode="General">
                  <c:v>0.356491</c:v>
                </c:pt>
                <c:pt idx="14085" formatCode="General">
                  <c:v>0.35616500000000001</c:v>
                </c:pt>
                <c:pt idx="14086" formatCode="General">
                  <c:v>0.35572000000000004</c:v>
                </c:pt>
                <c:pt idx="14087" formatCode="General">
                  <c:v>0.3553420000000001</c:v>
                </c:pt>
                <c:pt idx="14088" formatCode="General">
                  <c:v>0.3549190000000001</c:v>
                </c:pt>
                <c:pt idx="14089" formatCode="General">
                  <c:v>0.35448500000000016</c:v>
                </c:pt>
                <c:pt idx="14090" formatCode="General">
                  <c:v>0.353995</c:v>
                </c:pt>
                <c:pt idx="14091" formatCode="General">
                  <c:v>0.35352100000000009</c:v>
                </c:pt>
                <c:pt idx="14092" formatCode="General">
                  <c:v>0.3530330000000001</c:v>
                </c:pt>
                <c:pt idx="14093" formatCode="General">
                  <c:v>0.34715400000000002</c:v>
                </c:pt>
                <c:pt idx="14094" formatCode="General">
                  <c:v>0.34694200000000003</c:v>
                </c:pt>
                <c:pt idx="14095" formatCode="General">
                  <c:v>0.34660600000000008</c:v>
                </c:pt>
                <c:pt idx="14096" formatCode="General">
                  <c:v>0.34590900000000002</c:v>
                </c:pt>
                <c:pt idx="14097" formatCode="General">
                  <c:v>0.3455430000000001</c:v>
                </c:pt>
                <c:pt idx="14098" formatCode="General">
                  <c:v>0.34534300000000001</c:v>
                </c:pt>
                <c:pt idx="14099" formatCode="General">
                  <c:v>0.34496600000000011</c:v>
                </c:pt>
                <c:pt idx="14100" formatCode="General">
                  <c:v>0.344559</c:v>
                </c:pt>
                <c:pt idx="14101" formatCode="General">
                  <c:v>0.34413299999999997</c:v>
                </c:pt>
                <c:pt idx="14102" formatCode="General">
                  <c:v>0.34349500000000011</c:v>
                </c:pt>
                <c:pt idx="14103" formatCode="General">
                  <c:v>0.34301500000000001</c:v>
                </c:pt>
                <c:pt idx="14104" formatCode="General">
                  <c:v>0.33833600000000014</c:v>
                </c:pt>
                <c:pt idx="14105" formatCode="General">
                  <c:v>0.33770000000000006</c:v>
                </c:pt>
                <c:pt idx="14106" formatCode="General">
                  <c:v>0.33733700000000005</c:v>
                </c:pt>
                <c:pt idx="14107" formatCode="General">
                  <c:v>0.33681400000000011</c:v>
                </c:pt>
                <c:pt idx="14108" formatCode="General">
                  <c:v>0.33627100000000015</c:v>
                </c:pt>
                <c:pt idx="14109" formatCode="General">
                  <c:v>0.33042800000000011</c:v>
                </c:pt>
                <c:pt idx="14110" formatCode="General">
                  <c:v>0.32998500000000014</c:v>
                </c:pt>
                <c:pt idx="14111" formatCode="General">
                  <c:v>0.32943600000000006</c:v>
                </c:pt>
                <c:pt idx="14112" formatCode="General">
                  <c:v>0.32908000000000009</c:v>
                </c:pt>
                <c:pt idx="14113" formatCode="General">
                  <c:v>0.32858100000000007</c:v>
                </c:pt>
                <c:pt idx="14114" formatCode="General">
                  <c:v>0.32806100000000016</c:v>
                </c:pt>
                <c:pt idx="14115" formatCode="General">
                  <c:v>0.32777500000000009</c:v>
                </c:pt>
                <c:pt idx="14116" formatCode="General">
                  <c:v>0.32711300000000015</c:v>
                </c:pt>
                <c:pt idx="14117" formatCode="General">
                  <c:v>0.32431100000000007</c:v>
                </c:pt>
                <c:pt idx="14118" formatCode="General">
                  <c:v>0.32363400000000003</c:v>
                </c:pt>
                <c:pt idx="14119" formatCode="General">
                  <c:v>0.3231500000000001</c:v>
                </c:pt>
                <c:pt idx="14120" formatCode="General">
                  <c:v>0.32281400000000016</c:v>
                </c:pt>
                <c:pt idx="14121" formatCode="General">
                  <c:v>0.3225400000000001</c:v>
                </c:pt>
                <c:pt idx="14122" formatCode="General">
                  <c:v>0.32218100000000005</c:v>
                </c:pt>
                <c:pt idx="14123" formatCode="General">
                  <c:v>0.32182200000000011</c:v>
                </c:pt>
                <c:pt idx="14124" formatCode="General">
                  <c:v>0.32145200000000007</c:v>
                </c:pt>
                <c:pt idx="14125" formatCode="General">
                  <c:v>0.32113200000000003</c:v>
                </c:pt>
                <c:pt idx="14126" formatCode="General">
                  <c:v>0.32075700000000001</c:v>
                </c:pt>
                <c:pt idx="14127" formatCode="General">
                  <c:v>0.32038800000000012</c:v>
                </c:pt>
                <c:pt idx="14128" formatCode="General">
                  <c:v>0.31991300000000006</c:v>
                </c:pt>
                <c:pt idx="14129" formatCode="General">
                  <c:v>0.319191</c:v>
                </c:pt>
                <c:pt idx="14130" formatCode="General">
                  <c:v>0.31877400000000006</c:v>
                </c:pt>
                <c:pt idx="14131" formatCode="General">
                  <c:v>0.31825500000000001</c:v>
                </c:pt>
                <c:pt idx="14132" formatCode="General">
                  <c:v>0.31786700000000007</c:v>
                </c:pt>
                <c:pt idx="14133" formatCode="General">
                  <c:v>0.31748800000000016</c:v>
                </c:pt>
                <c:pt idx="14134" formatCode="General">
                  <c:v>0.31701300000000016</c:v>
                </c:pt>
                <c:pt idx="14135" formatCode="General">
                  <c:v>0.31666200000000005</c:v>
                </c:pt>
                <c:pt idx="14136" formatCode="General">
                  <c:v>0.31612600000000007</c:v>
                </c:pt>
                <c:pt idx="14137" formatCode="General">
                  <c:v>0.31586200000000009</c:v>
                </c:pt>
                <c:pt idx="14138" formatCode="General">
                  <c:v>0.3155460000000001</c:v>
                </c:pt>
                <c:pt idx="14139" formatCode="General">
                  <c:v>0.31494300000000008</c:v>
                </c:pt>
                <c:pt idx="14140" formatCode="General">
                  <c:v>0.31461000000000006</c:v>
                </c:pt>
                <c:pt idx="14141" formatCode="General">
                  <c:v>0.30973400000000001</c:v>
                </c:pt>
                <c:pt idx="14142" formatCode="General">
                  <c:v>0.30938700000000008</c:v>
                </c:pt>
                <c:pt idx="14143" formatCode="General">
                  <c:v>0.3089920000000001</c:v>
                </c:pt>
                <c:pt idx="14144" formatCode="General">
                  <c:v>0.30752100000000016</c:v>
                </c:pt>
                <c:pt idx="14145" formatCode="General">
                  <c:v>0.30710900000000002</c:v>
                </c:pt>
                <c:pt idx="14146" formatCode="General">
                  <c:v>0.30671700000000002</c:v>
                </c:pt>
                <c:pt idx="14147" formatCode="General">
                  <c:v>0.3064900000000001</c:v>
                </c:pt>
                <c:pt idx="14148" formatCode="General">
                  <c:v>0.30610100000000001</c:v>
                </c:pt>
                <c:pt idx="14149" formatCode="General">
                  <c:v>0.3056930000000001</c:v>
                </c:pt>
                <c:pt idx="14150" formatCode="General">
                  <c:v>0.30535800000000007</c:v>
                </c:pt>
                <c:pt idx="14151" formatCode="General">
                  <c:v>0.30498900000000007</c:v>
                </c:pt>
                <c:pt idx="14152" formatCode="General">
                  <c:v>0.30454500000000001</c:v>
                </c:pt>
                <c:pt idx="14153" formatCode="General">
                  <c:v>0.30417500000000008</c:v>
                </c:pt>
                <c:pt idx="14154" formatCode="General">
                  <c:v>0.30321300000000001</c:v>
                </c:pt>
                <c:pt idx="14155" formatCode="General">
                  <c:v>0.30301600000000006</c:v>
                </c:pt>
                <c:pt idx="14156" formatCode="General">
                  <c:v>0.30279900000000004</c:v>
                </c:pt>
                <c:pt idx="14157" formatCode="General">
                  <c:v>0.30245500000000008</c:v>
                </c:pt>
                <c:pt idx="14158" formatCode="General">
                  <c:v>0.30167500000000008</c:v>
                </c:pt>
                <c:pt idx="14159" formatCode="General">
                  <c:v>0.30134700000000009</c:v>
                </c:pt>
                <c:pt idx="14160" formatCode="General">
                  <c:v>0.30087700000000006</c:v>
                </c:pt>
                <c:pt idx="14161" formatCode="General">
                  <c:v>0.30040000000000006</c:v>
                </c:pt>
                <c:pt idx="14162" formatCode="General">
                  <c:v>0.30040000000000006</c:v>
                </c:pt>
                <c:pt idx="14163" formatCode="General">
                  <c:v>0.30040000000000006</c:v>
                </c:pt>
                <c:pt idx="14164" formatCode="General">
                  <c:v>0.30040000000000006</c:v>
                </c:pt>
                <c:pt idx="14165" formatCode="General">
                  <c:v>0.30040000000000006</c:v>
                </c:pt>
                <c:pt idx="14166" formatCode="General">
                  <c:v>0.30040000000000006</c:v>
                </c:pt>
                <c:pt idx="14167" formatCode="General">
                  <c:v>0.30040000000000006</c:v>
                </c:pt>
                <c:pt idx="14168" formatCode="General">
                  <c:v>0.30040000000000006</c:v>
                </c:pt>
                <c:pt idx="14169" formatCode="General">
                  <c:v>0.30040000000000006</c:v>
                </c:pt>
                <c:pt idx="14170" formatCode="General">
                  <c:v>0.30040000000000006</c:v>
                </c:pt>
                <c:pt idx="14171" formatCode="General">
                  <c:v>0.30040000000000006</c:v>
                </c:pt>
                <c:pt idx="14172" formatCode="General">
                  <c:v>0.30040000000000006</c:v>
                </c:pt>
                <c:pt idx="14173" formatCode="General">
                  <c:v>0.30040000000000006</c:v>
                </c:pt>
                <c:pt idx="14174" formatCode="General">
                  <c:v>0.30040000000000006</c:v>
                </c:pt>
                <c:pt idx="14175" formatCode="General">
                  <c:v>0.30040000000000006</c:v>
                </c:pt>
                <c:pt idx="14176" formatCode="General">
                  <c:v>0.30040000000000006</c:v>
                </c:pt>
                <c:pt idx="14177" formatCode="General">
                  <c:v>0.30040000000000006</c:v>
                </c:pt>
                <c:pt idx="14178" formatCode="General">
                  <c:v>0.30040000000000006</c:v>
                </c:pt>
                <c:pt idx="14179" formatCode="General">
                  <c:v>0.30040000000000006</c:v>
                </c:pt>
                <c:pt idx="14180" formatCode="General">
                  <c:v>0.30040000000000006</c:v>
                </c:pt>
                <c:pt idx="14181" formatCode="General">
                  <c:v>0.30040000000000006</c:v>
                </c:pt>
                <c:pt idx="14182" formatCode="General">
                  <c:v>0.30040000000000006</c:v>
                </c:pt>
                <c:pt idx="14183" formatCode="General">
                  <c:v>0.30040000000000006</c:v>
                </c:pt>
                <c:pt idx="14184" formatCode="General">
                  <c:v>0.30040000000000006</c:v>
                </c:pt>
                <c:pt idx="14185" formatCode="General">
                  <c:v>0.30040000000000006</c:v>
                </c:pt>
                <c:pt idx="14186" formatCode="General">
                  <c:v>0.30040000000000006</c:v>
                </c:pt>
                <c:pt idx="14187" formatCode="General">
                  <c:v>0.30040000000000006</c:v>
                </c:pt>
                <c:pt idx="14188" formatCode="General">
                  <c:v>0.30040000000000006</c:v>
                </c:pt>
                <c:pt idx="14189" formatCode="General">
                  <c:v>0.30040000000000006</c:v>
                </c:pt>
                <c:pt idx="14190" formatCode="General">
                  <c:v>0.30040000000000006</c:v>
                </c:pt>
                <c:pt idx="14191" formatCode="General">
                  <c:v>0.30040000000000006</c:v>
                </c:pt>
                <c:pt idx="14192" formatCode="General">
                  <c:v>0.30040000000000006</c:v>
                </c:pt>
                <c:pt idx="14193" formatCode="General">
                  <c:v>0.30040000000000006</c:v>
                </c:pt>
                <c:pt idx="14194" formatCode="General">
                  <c:v>0.30040000000000006</c:v>
                </c:pt>
                <c:pt idx="14195" formatCode="General">
                  <c:v>0.30040000000000006</c:v>
                </c:pt>
                <c:pt idx="14196" formatCode="General">
                  <c:v>0.30040000000000006</c:v>
                </c:pt>
                <c:pt idx="14197" formatCode="General">
                  <c:v>0.30040000000000006</c:v>
                </c:pt>
                <c:pt idx="14198" formatCode="General">
                  <c:v>0.30040000000000006</c:v>
                </c:pt>
                <c:pt idx="14199" formatCode="General">
                  <c:v>0.30040000000000006</c:v>
                </c:pt>
                <c:pt idx="14200" formatCode="General">
                  <c:v>0.30040000000000006</c:v>
                </c:pt>
                <c:pt idx="14201" formatCode="General">
                  <c:v>0.30040000000000006</c:v>
                </c:pt>
                <c:pt idx="14202" formatCode="General">
                  <c:v>0.30040000000000006</c:v>
                </c:pt>
                <c:pt idx="14203" formatCode="General">
                  <c:v>0.30040000000000006</c:v>
                </c:pt>
                <c:pt idx="14204" formatCode="General">
                  <c:v>0.30040000000000006</c:v>
                </c:pt>
                <c:pt idx="14205" formatCode="General">
                  <c:v>0.30040000000000006</c:v>
                </c:pt>
                <c:pt idx="14206" formatCode="General">
                  <c:v>0.30040000000000006</c:v>
                </c:pt>
                <c:pt idx="14207" formatCode="General">
                  <c:v>0.30040000000000006</c:v>
                </c:pt>
                <c:pt idx="14208" formatCode="General">
                  <c:v>0.30040000000000006</c:v>
                </c:pt>
                <c:pt idx="14209" formatCode="General">
                  <c:v>0.30040000000000006</c:v>
                </c:pt>
                <c:pt idx="14210" formatCode="General">
                  <c:v>0.30040000000000006</c:v>
                </c:pt>
                <c:pt idx="14211" formatCode="General">
                  <c:v>0.30040000000000006</c:v>
                </c:pt>
                <c:pt idx="14212" formatCode="General">
                  <c:v>0.30040000000000006</c:v>
                </c:pt>
                <c:pt idx="14213" formatCode="General">
                  <c:v>0.30040000000000006</c:v>
                </c:pt>
                <c:pt idx="14214" formatCode="General">
                  <c:v>0.30040000000000006</c:v>
                </c:pt>
                <c:pt idx="14215" formatCode="General">
                  <c:v>0.30040000000000006</c:v>
                </c:pt>
                <c:pt idx="14216" formatCode="General">
                  <c:v>0.30040000000000006</c:v>
                </c:pt>
                <c:pt idx="14217" formatCode="General">
                  <c:v>0.30040000000000006</c:v>
                </c:pt>
                <c:pt idx="14218" formatCode="General">
                  <c:v>0.30040000000000006</c:v>
                </c:pt>
                <c:pt idx="14219" formatCode="General">
                  <c:v>0.30040000000000006</c:v>
                </c:pt>
                <c:pt idx="14220" formatCode="General">
                  <c:v>0.30040000000000006</c:v>
                </c:pt>
                <c:pt idx="14221" formatCode="General">
                  <c:v>0.30040000000000006</c:v>
                </c:pt>
                <c:pt idx="14222" formatCode="General">
                  <c:v>0.30040000000000006</c:v>
                </c:pt>
                <c:pt idx="14223" formatCode="General">
                  <c:v>0.30040000000000006</c:v>
                </c:pt>
                <c:pt idx="14224" formatCode="General">
                  <c:v>0.30040000000000006</c:v>
                </c:pt>
                <c:pt idx="14225" formatCode="General">
                  <c:v>0.30040000000000006</c:v>
                </c:pt>
                <c:pt idx="14226" formatCode="General">
                  <c:v>0.30040000000000006</c:v>
                </c:pt>
                <c:pt idx="14227" formatCode="General">
                  <c:v>0.30040000000000006</c:v>
                </c:pt>
                <c:pt idx="14228" formatCode="General">
                  <c:v>0.30040000000000006</c:v>
                </c:pt>
                <c:pt idx="14229" formatCode="General">
                  <c:v>0.30040000000000006</c:v>
                </c:pt>
                <c:pt idx="14230" formatCode="General">
                  <c:v>0.30040000000000006</c:v>
                </c:pt>
                <c:pt idx="14231" formatCode="General">
                  <c:v>0.30040000000000006</c:v>
                </c:pt>
                <c:pt idx="14232" formatCode="General">
                  <c:v>0.30040000000000006</c:v>
                </c:pt>
                <c:pt idx="14233" formatCode="General">
                  <c:v>0.30040000000000006</c:v>
                </c:pt>
                <c:pt idx="14234" formatCode="General">
                  <c:v>0.30040000000000006</c:v>
                </c:pt>
                <c:pt idx="14235" formatCode="General">
                  <c:v>0.30040000000000006</c:v>
                </c:pt>
                <c:pt idx="14236" formatCode="General">
                  <c:v>0.30040000000000006</c:v>
                </c:pt>
                <c:pt idx="14237" formatCode="General">
                  <c:v>0.30040000000000006</c:v>
                </c:pt>
                <c:pt idx="14238" formatCode="General">
                  <c:v>0.30040000000000006</c:v>
                </c:pt>
                <c:pt idx="14239" formatCode="General">
                  <c:v>0.30040000000000006</c:v>
                </c:pt>
                <c:pt idx="14240" formatCode="General">
                  <c:v>0.30040000000000006</c:v>
                </c:pt>
                <c:pt idx="14241" formatCode="General">
                  <c:v>0.30040000000000006</c:v>
                </c:pt>
                <c:pt idx="14242" formatCode="General">
                  <c:v>0.30040000000000006</c:v>
                </c:pt>
                <c:pt idx="14243" formatCode="General">
                  <c:v>0.30040000000000006</c:v>
                </c:pt>
                <c:pt idx="14244" formatCode="General">
                  <c:v>0.30040000000000006</c:v>
                </c:pt>
                <c:pt idx="14245" formatCode="General">
                  <c:v>0.30040000000000006</c:v>
                </c:pt>
                <c:pt idx="14246" formatCode="General">
                  <c:v>0.30040000000000006</c:v>
                </c:pt>
                <c:pt idx="14247" formatCode="General">
                  <c:v>0.30040000000000006</c:v>
                </c:pt>
                <c:pt idx="14248" formatCode="General">
                  <c:v>0.30040000000000006</c:v>
                </c:pt>
                <c:pt idx="14249" formatCode="General">
                  <c:v>0.30040000000000006</c:v>
                </c:pt>
                <c:pt idx="14250" formatCode="General">
                  <c:v>0.30040000000000006</c:v>
                </c:pt>
                <c:pt idx="14251" formatCode="General">
                  <c:v>0.30040000000000006</c:v>
                </c:pt>
                <c:pt idx="14252" formatCode="General">
                  <c:v>0.30040000000000006</c:v>
                </c:pt>
                <c:pt idx="14253" formatCode="General">
                  <c:v>0.30040000000000006</c:v>
                </c:pt>
                <c:pt idx="14254" formatCode="General">
                  <c:v>0.30040000000000006</c:v>
                </c:pt>
                <c:pt idx="14255" formatCode="General">
                  <c:v>0.30040000000000006</c:v>
                </c:pt>
                <c:pt idx="14256" formatCode="General">
                  <c:v>0.30040000000000006</c:v>
                </c:pt>
                <c:pt idx="14257" formatCode="General">
                  <c:v>0.30040000000000006</c:v>
                </c:pt>
                <c:pt idx="14258" formatCode="General">
                  <c:v>0.30040000000000006</c:v>
                </c:pt>
                <c:pt idx="14259" formatCode="General">
                  <c:v>0.30040000000000006</c:v>
                </c:pt>
                <c:pt idx="14260" formatCode="General">
                  <c:v>0.30040000000000006</c:v>
                </c:pt>
                <c:pt idx="14261" formatCode="General">
                  <c:v>0.30040000000000006</c:v>
                </c:pt>
                <c:pt idx="14262" formatCode="General">
                  <c:v>0.30040000000000006</c:v>
                </c:pt>
                <c:pt idx="14263" formatCode="General">
                  <c:v>0.30040000000000006</c:v>
                </c:pt>
                <c:pt idx="14264" formatCode="General">
                  <c:v>0.30040000000000006</c:v>
                </c:pt>
                <c:pt idx="14265" formatCode="General">
                  <c:v>0.30040000000000006</c:v>
                </c:pt>
                <c:pt idx="14266" formatCode="General">
                  <c:v>0.30040000000000006</c:v>
                </c:pt>
                <c:pt idx="14267" formatCode="General">
                  <c:v>0.30040000000000006</c:v>
                </c:pt>
                <c:pt idx="14268" formatCode="General">
                  <c:v>0.30040000000000006</c:v>
                </c:pt>
                <c:pt idx="14269" formatCode="General">
                  <c:v>0.30040000000000006</c:v>
                </c:pt>
                <c:pt idx="14270" formatCode="General">
                  <c:v>0.30040000000000006</c:v>
                </c:pt>
                <c:pt idx="14271" formatCode="General">
                  <c:v>0.30040000000000006</c:v>
                </c:pt>
                <c:pt idx="14272" formatCode="General">
                  <c:v>0.30040000000000006</c:v>
                </c:pt>
                <c:pt idx="14273" formatCode="General">
                  <c:v>0.30040000000000006</c:v>
                </c:pt>
                <c:pt idx="14274" formatCode="General">
                  <c:v>0.30040000000000006</c:v>
                </c:pt>
                <c:pt idx="14275" formatCode="General">
                  <c:v>0.30040000000000006</c:v>
                </c:pt>
                <c:pt idx="14276" formatCode="General">
                  <c:v>0.30040000000000006</c:v>
                </c:pt>
                <c:pt idx="14277" formatCode="General">
                  <c:v>0.30040000000000006</c:v>
                </c:pt>
                <c:pt idx="14278" formatCode="General">
                  <c:v>0.30040000000000006</c:v>
                </c:pt>
                <c:pt idx="14279" formatCode="General">
                  <c:v>0.30040000000000006</c:v>
                </c:pt>
                <c:pt idx="14280" formatCode="General">
                  <c:v>0.30040000000000006</c:v>
                </c:pt>
                <c:pt idx="14281" formatCode="General">
                  <c:v>0.30040000000000006</c:v>
                </c:pt>
                <c:pt idx="14282" formatCode="General">
                  <c:v>0.30040000000000006</c:v>
                </c:pt>
                <c:pt idx="14283" formatCode="General">
                  <c:v>0.30040000000000006</c:v>
                </c:pt>
                <c:pt idx="14284" formatCode="General">
                  <c:v>0.30040000000000006</c:v>
                </c:pt>
                <c:pt idx="14285" formatCode="General">
                  <c:v>0.30040000000000006</c:v>
                </c:pt>
                <c:pt idx="14286" formatCode="General">
                  <c:v>0.30040000000000006</c:v>
                </c:pt>
                <c:pt idx="14287" formatCode="General">
                  <c:v>0.30040000000000006</c:v>
                </c:pt>
                <c:pt idx="14288" formatCode="General">
                  <c:v>0.30040000000000006</c:v>
                </c:pt>
                <c:pt idx="14289" formatCode="General">
                  <c:v>0.30040000000000006</c:v>
                </c:pt>
                <c:pt idx="14290" formatCode="General">
                  <c:v>0.30040000000000006</c:v>
                </c:pt>
                <c:pt idx="14291" formatCode="General">
                  <c:v>0.30040000000000006</c:v>
                </c:pt>
                <c:pt idx="14292" formatCode="General">
                  <c:v>0.30040000000000006</c:v>
                </c:pt>
                <c:pt idx="14293" formatCode="General">
                  <c:v>0.30040000000000006</c:v>
                </c:pt>
                <c:pt idx="14294" formatCode="General">
                  <c:v>0.30040000000000006</c:v>
                </c:pt>
                <c:pt idx="14295" formatCode="General">
                  <c:v>0.30040000000000006</c:v>
                </c:pt>
                <c:pt idx="14296" formatCode="General">
                  <c:v>0.30040000000000006</c:v>
                </c:pt>
                <c:pt idx="14297" formatCode="General">
                  <c:v>0.30040000000000006</c:v>
                </c:pt>
                <c:pt idx="14298" formatCode="General">
                  <c:v>0.30040000000000006</c:v>
                </c:pt>
                <c:pt idx="14299" formatCode="General">
                  <c:v>0.30040000000000006</c:v>
                </c:pt>
                <c:pt idx="14300" formatCode="General">
                  <c:v>0.30040000000000006</c:v>
                </c:pt>
                <c:pt idx="14301" formatCode="General">
                  <c:v>0.30040000000000006</c:v>
                </c:pt>
                <c:pt idx="14302" formatCode="General">
                  <c:v>0.30040000000000006</c:v>
                </c:pt>
                <c:pt idx="14303" formatCode="General">
                  <c:v>0.30040000000000006</c:v>
                </c:pt>
                <c:pt idx="14304" formatCode="General">
                  <c:v>0.30040000000000006</c:v>
                </c:pt>
                <c:pt idx="14305" formatCode="General">
                  <c:v>0.30040000000000006</c:v>
                </c:pt>
                <c:pt idx="14306" formatCode="General">
                  <c:v>0.30040000000000006</c:v>
                </c:pt>
                <c:pt idx="14307" formatCode="General">
                  <c:v>0.30040000000000006</c:v>
                </c:pt>
                <c:pt idx="14308" formatCode="General">
                  <c:v>0.30040000000000006</c:v>
                </c:pt>
                <c:pt idx="14309" formatCode="General">
                  <c:v>0.30040000000000006</c:v>
                </c:pt>
                <c:pt idx="14310" formatCode="General">
                  <c:v>0.30040000000000006</c:v>
                </c:pt>
                <c:pt idx="14311" formatCode="General">
                  <c:v>0.30040000000000006</c:v>
                </c:pt>
                <c:pt idx="14312" formatCode="General">
                  <c:v>0.30040000000000006</c:v>
                </c:pt>
                <c:pt idx="14313" formatCode="General">
                  <c:v>0.30040000000000006</c:v>
                </c:pt>
                <c:pt idx="14314" formatCode="General">
                  <c:v>0.30040000000000006</c:v>
                </c:pt>
                <c:pt idx="14315" formatCode="General">
                  <c:v>0.30040000000000006</c:v>
                </c:pt>
                <c:pt idx="14316" formatCode="General">
                  <c:v>0.30040000000000006</c:v>
                </c:pt>
                <c:pt idx="14317" formatCode="General">
                  <c:v>0.30040000000000006</c:v>
                </c:pt>
                <c:pt idx="14318" formatCode="General">
                  <c:v>0.30040000000000006</c:v>
                </c:pt>
                <c:pt idx="14319" formatCode="General">
                  <c:v>0.30040000000000006</c:v>
                </c:pt>
                <c:pt idx="14320" formatCode="General">
                  <c:v>0.30040000000000006</c:v>
                </c:pt>
                <c:pt idx="14321" formatCode="General">
                  <c:v>0.30040000000000006</c:v>
                </c:pt>
                <c:pt idx="14322" formatCode="General">
                  <c:v>0.30040000000000006</c:v>
                </c:pt>
                <c:pt idx="14323" formatCode="General">
                  <c:v>0.30040000000000006</c:v>
                </c:pt>
                <c:pt idx="14324" formatCode="General">
                  <c:v>0.30040000000000006</c:v>
                </c:pt>
                <c:pt idx="14325" formatCode="General">
                  <c:v>0.30040000000000006</c:v>
                </c:pt>
                <c:pt idx="14326" formatCode="General">
                  <c:v>0.30040000000000006</c:v>
                </c:pt>
                <c:pt idx="14327" formatCode="General">
                  <c:v>0.30040000000000006</c:v>
                </c:pt>
                <c:pt idx="14328" formatCode="General">
                  <c:v>0.30040000000000006</c:v>
                </c:pt>
                <c:pt idx="14329" formatCode="General">
                  <c:v>0.30040000000000006</c:v>
                </c:pt>
                <c:pt idx="14330" formatCode="General">
                  <c:v>0.30040000000000006</c:v>
                </c:pt>
                <c:pt idx="14331" formatCode="General">
                  <c:v>0.30040000000000006</c:v>
                </c:pt>
                <c:pt idx="14332" formatCode="General">
                  <c:v>0.30040000000000006</c:v>
                </c:pt>
                <c:pt idx="14333" formatCode="General">
                  <c:v>0.30040000000000006</c:v>
                </c:pt>
                <c:pt idx="14334" formatCode="General">
                  <c:v>0.30040000000000006</c:v>
                </c:pt>
                <c:pt idx="14335" formatCode="General">
                  <c:v>0.30040000000000006</c:v>
                </c:pt>
                <c:pt idx="14336" formatCode="General">
                  <c:v>0.30040000000000006</c:v>
                </c:pt>
                <c:pt idx="14337" formatCode="General">
                  <c:v>0.30040000000000006</c:v>
                </c:pt>
                <c:pt idx="14338" formatCode="General">
                  <c:v>0.30040000000000006</c:v>
                </c:pt>
                <c:pt idx="14339" formatCode="General">
                  <c:v>0.30040000000000006</c:v>
                </c:pt>
                <c:pt idx="14340" formatCode="General">
                  <c:v>0.30040000000000006</c:v>
                </c:pt>
                <c:pt idx="14341" formatCode="General">
                  <c:v>0.30040000000000006</c:v>
                </c:pt>
                <c:pt idx="14342" formatCode="General">
                  <c:v>0.30040000000000006</c:v>
                </c:pt>
                <c:pt idx="14343" formatCode="General">
                  <c:v>0.30040000000000006</c:v>
                </c:pt>
                <c:pt idx="14344" formatCode="General">
                  <c:v>0.30040000000000006</c:v>
                </c:pt>
                <c:pt idx="14345" formatCode="General">
                  <c:v>0.30040000000000006</c:v>
                </c:pt>
                <c:pt idx="14346" formatCode="General">
                  <c:v>0.30040000000000006</c:v>
                </c:pt>
                <c:pt idx="14347" formatCode="General">
                  <c:v>0.30040000000000006</c:v>
                </c:pt>
                <c:pt idx="14348" formatCode="General">
                  <c:v>0.30040000000000006</c:v>
                </c:pt>
                <c:pt idx="14349" formatCode="General">
                  <c:v>0.30040000000000006</c:v>
                </c:pt>
                <c:pt idx="14350" formatCode="General">
                  <c:v>0.30040000000000006</c:v>
                </c:pt>
                <c:pt idx="14351" formatCode="General">
                  <c:v>0.30040000000000006</c:v>
                </c:pt>
                <c:pt idx="14352" formatCode="General">
                  <c:v>0.30040000000000006</c:v>
                </c:pt>
                <c:pt idx="14353" formatCode="General">
                  <c:v>0.30040000000000006</c:v>
                </c:pt>
                <c:pt idx="14354" formatCode="General">
                  <c:v>0.30040000000000006</c:v>
                </c:pt>
                <c:pt idx="14355" formatCode="General">
                  <c:v>0.30040000000000006</c:v>
                </c:pt>
                <c:pt idx="14356" formatCode="General">
                  <c:v>0.3003380000000001</c:v>
                </c:pt>
                <c:pt idx="14357" formatCode="General">
                  <c:v>0.30001100000000008</c:v>
                </c:pt>
                <c:pt idx="14358" formatCode="General">
                  <c:v>0.29960200000000003</c:v>
                </c:pt>
                <c:pt idx="14359" formatCode="General">
                  <c:v>0.29922700000000002</c:v>
                </c:pt>
                <c:pt idx="14360" formatCode="General">
                  <c:v>0.29893500000000001</c:v>
                </c:pt>
                <c:pt idx="14361" formatCode="General">
                  <c:v>0.29865700000000001</c:v>
                </c:pt>
                <c:pt idx="14362" formatCode="General">
                  <c:v>0.29818400000000006</c:v>
                </c:pt>
                <c:pt idx="14363" formatCode="General">
                  <c:v>0.29787500000000006</c:v>
                </c:pt>
                <c:pt idx="14364" formatCode="General">
                  <c:v>0.29757900000000009</c:v>
                </c:pt>
                <c:pt idx="14365" formatCode="General">
                  <c:v>0.29712200000000005</c:v>
                </c:pt>
                <c:pt idx="14366" formatCode="General">
                  <c:v>0.29668000000000005</c:v>
                </c:pt>
                <c:pt idx="14367" formatCode="General">
                  <c:v>0.29649600000000004</c:v>
                </c:pt>
                <c:pt idx="14368" formatCode="General">
                  <c:v>0.29625400000000002</c:v>
                </c:pt>
                <c:pt idx="14369" formatCode="General">
                  <c:v>0.29596200000000006</c:v>
                </c:pt>
                <c:pt idx="14370" formatCode="General">
                  <c:v>0.295657</c:v>
                </c:pt>
                <c:pt idx="14371" formatCode="General">
                  <c:v>0.29537100000000016</c:v>
                </c:pt>
                <c:pt idx="14372" formatCode="General">
                  <c:v>0.29498100000000016</c:v>
                </c:pt>
                <c:pt idx="14373" formatCode="General">
                  <c:v>0.2946160000000001</c:v>
                </c:pt>
                <c:pt idx="14374" formatCode="General">
                  <c:v>0.29422700000000002</c:v>
                </c:pt>
                <c:pt idx="14375" formatCode="General">
                  <c:v>0.29390200000000005</c:v>
                </c:pt>
                <c:pt idx="14376" formatCode="General">
                  <c:v>0.29366800000000004</c:v>
                </c:pt>
                <c:pt idx="14377" formatCode="General">
                  <c:v>0.29329099999999997</c:v>
                </c:pt>
                <c:pt idx="14378" formatCode="General">
                  <c:v>0.29307700000000009</c:v>
                </c:pt>
                <c:pt idx="14379" formatCode="General">
                  <c:v>0.29274300000000003</c:v>
                </c:pt>
                <c:pt idx="14380" formatCode="General">
                  <c:v>0.29246500000000009</c:v>
                </c:pt>
                <c:pt idx="14381" formatCode="General">
                  <c:v>0.29216500000000001</c:v>
                </c:pt>
                <c:pt idx="14382" formatCode="General">
                  <c:v>0.29183400000000004</c:v>
                </c:pt>
                <c:pt idx="14383" formatCode="General">
                  <c:v>0.29161300000000001</c:v>
                </c:pt>
                <c:pt idx="14384" formatCode="General">
                  <c:v>0.29108500000000009</c:v>
                </c:pt>
                <c:pt idx="14385" formatCode="General">
                  <c:v>0.29085800000000006</c:v>
                </c:pt>
                <c:pt idx="14386" formatCode="General">
                  <c:v>0.29062800000000005</c:v>
                </c:pt>
                <c:pt idx="14387" formatCode="General">
                  <c:v>0.29005900000000001</c:v>
                </c:pt>
                <c:pt idx="14388" formatCode="General">
                  <c:v>0.2897880000000001</c:v>
                </c:pt>
                <c:pt idx="14389" formatCode="General">
                  <c:v>0.28969900000000004</c:v>
                </c:pt>
                <c:pt idx="14390" formatCode="General">
                  <c:v>0.289433</c:v>
                </c:pt>
                <c:pt idx="14391" formatCode="General">
                  <c:v>0.2891780000000001</c:v>
                </c:pt>
                <c:pt idx="14392" formatCode="General">
                  <c:v>0.28888200000000014</c:v>
                </c:pt>
                <c:pt idx="14393" formatCode="General">
                  <c:v>0.288439</c:v>
                </c:pt>
                <c:pt idx="14394" formatCode="General">
                  <c:v>0.287991</c:v>
                </c:pt>
                <c:pt idx="14395" formatCode="General">
                  <c:v>0.28757600000000005</c:v>
                </c:pt>
                <c:pt idx="14396" formatCode="General">
                  <c:v>0.28719800000000001</c:v>
                </c:pt>
                <c:pt idx="14397" formatCode="General">
                  <c:v>0.28682700000000005</c:v>
                </c:pt>
                <c:pt idx="14398" formatCode="General">
                  <c:v>0.2866200000000001</c:v>
                </c:pt>
                <c:pt idx="14399" formatCode="General">
                  <c:v>0.286246</c:v>
                </c:pt>
                <c:pt idx="14400" formatCode="General">
                  <c:v>0.285937</c:v>
                </c:pt>
                <c:pt idx="14401" formatCode="General">
                  <c:v>0.28547500000000009</c:v>
                </c:pt>
                <c:pt idx="14402" formatCode="General">
                  <c:v>0.28514</c:v>
                </c:pt>
                <c:pt idx="14403" formatCode="General">
                  <c:v>0.28435100000000002</c:v>
                </c:pt>
                <c:pt idx="14404" formatCode="General">
                  <c:v>0.28400500000000001</c:v>
                </c:pt>
                <c:pt idx="14405" formatCode="General">
                  <c:v>0.2836280000000001</c:v>
                </c:pt>
                <c:pt idx="14406" formatCode="General">
                  <c:v>0.28308200000000006</c:v>
                </c:pt>
                <c:pt idx="14407" formatCode="General">
                  <c:v>0.28270000000000001</c:v>
                </c:pt>
                <c:pt idx="14408" formatCode="General">
                  <c:v>0.28202300000000002</c:v>
                </c:pt>
                <c:pt idx="14409" formatCode="General">
                  <c:v>0.28164700000000004</c:v>
                </c:pt>
                <c:pt idx="14410" formatCode="General">
                  <c:v>0.28117400000000004</c:v>
                </c:pt>
                <c:pt idx="14411" formatCode="General">
                  <c:v>0.28073099999999995</c:v>
                </c:pt>
                <c:pt idx="14412" formatCode="General">
                  <c:v>0.2804100000000001</c:v>
                </c:pt>
                <c:pt idx="14413" formatCode="General">
                  <c:v>0.27998400000000007</c:v>
                </c:pt>
                <c:pt idx="14414" formatCode="General">
                  <c:v>0.27958100000000002</c:v>
                </c:pt>
                <c:pt idx="14415" formatCode="General">
                  <c:v>0.27920700000000004</c:v>
                </c:pt>
                <c:pt idx="14416" formatCode="General">
                  <c:v>0.2788560000000001</c:v>
                </c:pt>
                <c:pt idx="14417" formatCode="General">
                  <c:v>0.27847500000000008</c:v>
                </c:pt>
                <c:pt idx="14418" formatCode="General">
                  <c:v>0.27813299999999996</c:v>
                </c:pt>
                <c:pt idx="14419" formatCode="General">
                  <c:v>0.27792800000000006</c:v>
                </c:pt>
                <c:pt idx="14420" formatCode="General">
                  <c:v>0.27763299999999996</c:v>
                </c:pt>
                <c:pt idx="14421" formatCode="General">
                  <c:v>0.27717900000000001</c:v>
                </c:pt>
                <c:pt idx="14422" formatCode="General">
                  <c:v>0.27679099999999995</c:v>
                </c:pt>
                <c:pt idx="14423" formatCode="General">
                  <c:v>0.27654300000000004</c:v>
                </c:pt>
                <c:pt idx="14424" formatCode="General">
                  <c:v>0.27624600000000005</c:v>
                </c:pt>
                <c:pt idx="14425" formatCode="General">
                  <c:v>0.27598300000000009</c:v>
                </c:pt>
                <c:pt idx="14426" formatCode="General">
                  <c:v>0.27574600000000005</c:v>
                </c:pt>
                <c:pt idx="14427" formatCode="General">
                  <c:v>0.2753020000000001</c:v>
                </c:pt>
                <c:pt idx="14428" formatCode="General">
                  <c:v>0.27489000000000002</c:v>
                </c:pt>
                <c:pt idx="14429" formatCode="General">
                  <c:v>0.2746030000000001</c:v>
                </c:pt>
                <c:pt idx="14430" formatCode="General">
                  <c:v>0.274279</c:v>
                </c:pt>
                <c:pt idx="14431" formatCode="General">
                  <c:v>0.27393000000000001</c:v>
                </c:pt>
                <c:pt idx="14432" formatCode="General">
                  <c:v>0.27370900000000004</c:v>
                </c:pt>
                <c:pt idx="14433" formatCode="General">
                  <c:v>0.27337000000000006</c:v>
                </c:pt>
                <c:pt idx="14434" formatCode="General">
                  <c:v>0.27300200000000002</c:v>
                </c:pt>
                <c:pt idx="14435" formatCode="General">
                  <c:v>0.27263800000000005</c:v>
                </c:pt>
                <c:pt idx="14436" formatCode="General">
                  <c:v>0.27230100000000002</c:v>
                </c:pt>
                <c:pt idx="14437" formatCode="General">
                  <c:v>0.2703620000000001</c:v>
                </c:pt>
                <c:pt idx="14438" formatCode="General">
                  <c:v>0.27016100000000004</c:v>
                </c:pt>
                <c:pt idx="14439" formatCode="General">
                  <c:v>0.26971800000000001</c:v>
                </c:pt>
                <c:pt idx="14440" formatCode="General">
                  <c:v>0.26910000000000001</c:v>
                </c:pt>
                <c:pt idx="14441" formatCode="General">
                  <c:v>0.2686670000000001</c:v>
                </c:pt>
                <c:pt idx="14442" formatCode="General">
                  <c:v>0.26734800000000003</c:v>
                </c:pt>
                <c:pt idx="14443" formatCode="General">
                  <c:v>0.26690700000000001</c:v>
                </c:pt>
                <c:pt idx="14444" formatCode="General">
                  <c:v>0.266542</c:v>
                </c:pt>
                <c:pt idx="14445" formatCode="General">
                  <c:v>0.26615100000000003</c:v>
                </c:pt>
                <c:pt idx="14446" formatCode="General">
                  <c:v>0.2659180000000001</c:v>
                </c:pt>
                <c:pt idx="14447" formatCode="General">
                  <c:v>0.265511</c:v>
                </c:pt>
                <c:pt idx="14448" formatCode="General">
                  <c:v>0.265183</c:v>
                </c:pt>
                <c:pt idx="14449" formatCode="General">
                  <c:v>0.26481600000000005</c:v>
                </c:pt>
                <c:pt idx="14450" formatCode="General">
                  <c:v>0.26438700000000009</c:v>
                </c:pt>
                <c:pt idx="14451" formatCode="General">
                  <c:v>0.264042</c:v>
                </c:pt>
                <c:pt idx="14452" formatCode="General">
                  <c:v>0.26374799999999998</c:v>
                </c:pt>
                <c:pt idx="14453" formatCode="General">
                  <c:v>0.26340400000000008</c:v>
                </c:pt>
                <c:pt idx="14454" formatCode="General">
                  <c:v>0.26279200000000003</c:v>
                </c:pt>
                <c:pt idx="14455" formatCode="General">
                  <c:v>0.262513</c:v>
                </c:pt>
                <c:pt idx="14456" formatCode="General">
                  <c:v>0.26234000000000002</c:v>
                </c:pt>
                <c:pt idx="14457" formatCode="General">
                  <c:v>0.2618430000000001</c:v>
                </c:pt>
                <c:pt idx="14458" formatCode="General">
                  <c:v>0.26160500000000003</c:v>
                </c:pt>
                <c:pt idx="14459" formatCode="General">
                  <c:v>0.26124000000000003</c:v>
                </c:pt>
                <c:pt idx="14460" formatCode="General">
                  <c:v>0.26090100000000011</c:v>
                </c:pt>
                <c:pt idx="14461" formatCode="General">
                  <c:v>0.26060100000000003</c:v>
                </c:pt>
                <c:pt idx="14462" formatCode="General">
                  <c:v>0.26030600000000004</c:v>
                </c:pt>
                <c:pt idx="14463" formatCode="General">
                  <c:v>0.25998300000000002</c:v>
                </c:pt>
                <c:pt idx="14464" formatCode="General">
                  <c:v>0.25937900000000008</c:v>
                </c:pt>
                <c:pt idx="14465" formatCode="General">
                  <c:v>0.258963</c:v>
                </c:pt>
                <c:pt idx="14466" formatCode="General">
                  <c:v>0.2583700000000001</c:v>
                </c:pt>
                <c:pt idx="14467" formatCode="General">
                  <c:v>0.25777900000000004</c:v>
                </c:pt>
                <c:pt idx="14468" formatCode="General">
                  <c:v>0.25762200000000002</c:v>
                </c:pt>
                <c:pt idx="14469" formatCode="General">
                  <c:v>0.2574030000000001</c:v>
                </c:pt>
                <c:pt idx="14470" formatCode="General">
                  <c:v>0.25714600000000004</c:v>
                </c:pt>
                <c:pt idx="14471" formatCode="General">
                  <c:v>0.25662700000000011</c:v>
                </c:pt>
                <c:pt idx="14472" formatCode="General">
                  <c:v>0.25636800000000004</c:v>
                </c:pt>
                <c:pt idx="14473" formatCode="General">
                  <c:v>0.25613699999999995</c:v>
                </c:pt>
                <c:pt idx="14474" formatCode="General">
                  <c:v>0.2558720000000001</c:v>
                </c:pt>
                <c:pt idx="14475" formatCode="General">
                  <c:v>0.25559200000000004</c:v>
                </c:pt>
                <c:pt idx="14476" formatCode="General">
                  <c:v>0.255415</c:v>
                </c:pt>
                <c:pt idx="14477" formatCode="General">
                  <c:v>0.25507400000000002</c:v>
                </c:pt>
                <c:pt idx="14478" formatCode="General">
                  <c:v>0.25461500000000004</c:v>
                </c:pt>
                <c:pt idx="14479" formatCode="General">
                  <c:v>0.25423799999999996</c:v>
                </c:pt>
                <c:pt idx="14480" formatCode="General">
                  <c:v>0.253973</c:v>
                </c:pt>
                <c:pt idx="14481" formatCode="General">
                  <c:v>0.25360499999999997</c:v>
                </c:pt>
                <c:pt idx="14482" formatCode="General">
                  <c:v>0.24936200000000003</c:v>
                </c:pt>
                <c:pt idx="14483" formatCode="General">
                  <c:v>0.24914600000000003</c:v>
                </c:pt>
                <c:pt idx="14484" formatCode="General">
                  <c:v>0.24897700000000003</c:v>
                </c:pt>
                <c:pt idx="14485" formatCode="General">
                  <c:v>0.24864400000000003</c:v>
                </c:pt>
                <c:pt idx="14486" formatCode="General">
                  <c:v>0.24822000000000002</c:v>
                </c:pt>
                <c:pt idx="14487" formatCode="General">
                  <c:v>0.24803900000000004</c:v>
                </c:pt>
                <c:pt idx="14488" formatCode="General">
                  <c:v>0.24780199999999999</c:v>
                </c:pt>
                <c:pt idx="14489" formatCode="General">
                  <c:v>0.24761000000000002</c:v>
                </c:pt>
                <c:pt idx="14490" formatCode="General">
                  <c:v>0.24730099999999999</c:v>
                </c:pt>
                <c:pt idx="14491" formatCode="General">
                  <c:v>0.24709200000000003</c:v>
                </c:pt>
                <c:pt idx="14492" formatCode="General">
                  <c:v>0.24658900000000003</c:v>
                </c:pt>
                <c:pt idx="14493" formatCode="General">
                  <c:v>0.24307599999999999</c:v>
                </c:pt>
                <c:pt idx="14494" formatCode="General">
                  <c:v>0.24270200000000003</c:v>
                </c:pt>
                <c:pt idx="14495" formatCode="General">
                  <c:v>0.24252299999999999</c:v>
                </c:pt>
                <c:pt idx="14496" formatCode="General">
                  <c:v>0.24213499999999999</c:v>
                </c:pt>
                <c:pt idx="14497" formatCode="General">
                  <c:v>0.24199900000000002</c:v>
                </c:pt>
                <c:pt idx="14498" formatCode="General">
                  <c:v>0.24155199999999999</c:v>
                </c:pt>
                <c:pt idx="14499" formatCode="General">
                  <c:v>0.237376</c:v>
                </c:pt>
                <c:pt idx="14500" formatCode="General">
                  <c:v>0.23705399999999999</c:v>
                </c:pt>
                <c:pt idx="14501" formatCode="General">
                  <c:v>0.23678700000000003</c:v>
                </c:pt>
                <c:pt idx="14502" formatCode="General">
                  <c:v>0.23634100000000002</c:v>
                </c:pt>
                <c:pt idx="14503" formatCode="General">
                  <c:v>0.23586599999999999</c:v>
                </c:pt>
                <c:pt idx="14504" formatCode="General">
                  <c:v>0.23552600000000001</c:v>
                </c:pt>
                <c:pt idx="14505" formatCode="General">
                  <c:v>0.23527899999999999</c:v>
                </c:pt>
                <c:pt idx="14506" formatCode="General">
                  <c:v>0.23297499999999999</c:v>
                </c:pt>
                <c:pt idx="14507" formatCode="General">
                  <c:v>0.23244900000000002</c:v>
                </c:pt>
                <c:pt idx="14508" formatCode="General">
                  <c:v>0.232181</c:v>
                </c:pt>
                <c:pt idx="14509" formatCode="General">
                  <c:v>0.23192800000000002</c:v>
                </c:pt>
                <c:pt idx="14510" formatCode="General">
                  <c:v>0.23169200000000001</c:v>
                </c:pt>
                <c:pt idx="14511" formatCode="General">
                  <c:v>0.23144300000000004</c:v>
                </c:pt>
                <c:pt idx="14512" formatCode="General">
                  <c:v>0.23117399999999996</c:v>
                </c:pt>
                <c:pt idx="14513" formatCode="General">
                  <c:v>0.23094900000000002</c:v>
                </c:pt>
                <c:pt idx="14514" formatCode="General">
                  <c:v>0.23073500000000002</c:v>
                </c:pt>
                <c:pt idx="14515" formatCode="General">
                  <c:v>0.23047200000000001</c:v>
                </c:pt>
                <c:pt idx="14516" formatCode="General">
                  <c:v>0.23020499999999999</c:v>
                </c:pt>
                <c:pt idx="14517" formatCode="General">
                  <c:v>0.22994400000000004</c:v>
                </c:pt>
                <c:pt idx="14518" formatCode="General">
                  <c:v>0.22941700000000004</c:v>
                </c:pt>
                <c:pt idx="14519" formatCode="General">
                  <c:v>0.22902800000000001</c:v>
                </c:pt>
                <c:pt idx="14520" formatCode="General">
                  <c:v>0.22875799999999999</c:v>
                </c:pt>
                <c:pt idx="14521" formatCode="General">
                  <c:v>0.22847500000000001</c:v>
                </c:pt>
                <c:pt idx="14522" formatCode="General">
                  <c:v>0.22808800000000001</c:v>
                </c:pt>
                <c:pt idx="14523" formatCode="General">
                  <c:v>0.2278</c:v>
                </c:pt>
                <c:pt idx="14524" formatCode="General">
                  <c:v>0.22754500000000003</c:v>
                </c:pt>
                <c:pt idx="14525" formatCode="General">
                  <c:v>0.22711799999999999</c:v>
                </c:pt>
                <c:pt idx="14526" formatCode="General">
                  <c:v>0.22694100000000003</c:v>
                </c:pt>
                <c:pt idx="14527" formatCode="General">
                  <c:v>0.22658400000000001</c:v>
                </c:pt>
                <c:pt idx="14528" formatCode="General">
                  <c:v>0.22625600000000001</c:v>
                </c:pt>
                <c:pt idx="14529" formatCode="General">
                  <c:v>0.22604299999999999</c:v>
                </c:pt>
                <c:pt idx="14530" formatCode="General">
                  <c:v>0.222529</c:v>
                </c:pt>
                <c:pt idx="14531" formatCode="General">
                  <c:v>0.22229099999999999</c:v>
                </c:pt>
                <c:pt idx="14532" formatCode="General">
                  <c:v>0.22209599999999999</c:v>
                </c:pt>
                <c:pt idx="14533" formatCode="General">
                  <c:v>0.22093199999999999</c:v>
                </c:pt>
                <c:pt idx="14534" formatCode="General">
                  <c:v>0.220697</c:v>
                </c:pt>
                <c:pt idx="14535" formatCode="General">
                  <c:v>0.220472</c:v>
                </c:pt>
                <c:pt idx="14536" formatCode="General">
                  <c:v>0.22026799999999999</c:v>
                </c:pt>
                <c:pt idx="14537" formatCode="General">
                  <c:v>0.21994900000000006</c:v>
                </c:pt>
                <c:pt idx="14538" formatCode="General">
                  <c:v>0.21966900000000003</c:v>
                </c:pt>
                <c:pt idx="14539" formatCode="General">
                  <c:v>0.21949800000000005</c:v>
                </c:pt>
                <c:pt idx="14540" formatCode="General">
                  <c:v>0.21918199999999999</c:v>
                </c:pt>
                <c:pt idx="14541" formatCode="General">
                  <c:v>0.21884400000000004</c:v>
                </c:pt>
                <c:pt idx="14542" formatCode="General">
                  <c:v>0.21861900000000004</c:v>
                </c:pt>
                <c:pt idx="14543" formatCode="General">
                  <c:v>0.21809600000000004</c:v>
                </c:pt>
                <c:pt idx="14544" formatCode="General">
                  <c:v>0.21779500000000002</c:v>
                </c:pt>
                <c:pt idx="14545" formatCode="General">
                  <c:v>0.21763800000000003</c:v>
                </c:pt>
                <c:pt idx="14546" formatCode="General">
                  <c:v>0.21749800000000005</c:v>
                </c:pt>
                <c:pt idx="14547" formatCode="General">
                  <c:v>0.21691200000000002</c:v>
                </c:pt>
                <c:pt idx="14548" formatCode="General">
                  <c:v>0.21669900000000003</c:v>
                </c:pt>
                <c:pt idx="14549" formatCode="General">
                  <c:v>0.21631500000000004</c:v>
                </c:pt>
                <c:pt idx="14550" formatCode="General">
                  <c:v>0.21581700000000004</c:v>
                </c:pt>
                <c:pt idx="14551" formatCode="General">
                  <c:v>0.21581500000000003</c:v>
                </c:pt>
                <c:pt idx="14552" formatCode="General">
                  <c:v>0.21581500000000003</c:v>
                </c:pt>
                <c:pt idx="14553" formatCode="General">
                  <c:v>0.21581500000000003</c:v>
                </c:pt>
                <c:pt idx="14554" formatCode="General">
                  <c:v>0.21581500000000003</c:v>
                </c:pt>
                <c:pt idx="14555" formatCode="General">
                  <c:v>0.21581500000000003</c:v>
                </c:pt>
                <c:pt idx="14556" formatCode="General">
                  <c:v>0.21581500000000003</c:v>
                </c:pt>
                <c:pt idx="14557" formatCode="General">
                  <c:v>0.21581500000000003</c:v>
                </c:pt>
                <c:pt idx="14558" formatCode="General">
                  <c:v>0.21581500000000003</c:v>
                </c:pt>
                <c:pt idx="14559" formatCode="General">
                  <c:v>0.21581500000000003</c:v>
                </c:pt>
                <c:pt idx="14560" formatCode="General">
                  <c:v>0.21581500000000003</c:v>
                </c:pt>
                <c:pt idx="14561" formatCode="General">
                  <c:v>0.21581500000000003</c:v>
                </c:pt>
                <c:pt idx="14562" formatCode="General">
                  <c:v>0.21581500000000003</c:v>
                </c:pt>
                <c:pt idx="14563" formatCode="General">
                  <c:v>0.21581500000000003</c:v>
                </c:pt>
                <c:pt idx="14564" formatCode="General">
                  <c:v>0.21581500000000003</c:v>
                </c:pt>
                <c:pt idx="14565" formatCode="General">
                  <c:v>0.21581500000000003</c:v>
                </c:pt>
                <c:pt idx="14566" formatCode="General">
                  <c:v>0.21581500000000003</c:v>
                </c:pt>
                <c:pt idx="14567" formatCode="General">
                  <c:v>0.21581500000000003</c:v>
                </c:pt>
                <c:pt idx="14568" formatCode="General">
                  <c:v>0.21581500000000003</c:v>
                </c:pt>
                <c:pt idx="14569" formatCode="General">
                  <c:v>0.21581500000000003</c:v>
                </c:pt>
                <c:pt idx="14570" formatCode="General">
                  <c:v>0.21581500000000003</c:v>
                </c:pt>
                <c:pt idx="14571" formatCode="General">
                  <c:v>0.21581500000000003</c:v>
                </c:pt>
                <c:pt idx="14572" formatCode="General">
                  <c:v>0.21581500000000003</c:v>
                </c:pt>
                <c:pt idx="14573" formatCode="General">
                  <c:v>0.21581500000000003</c:v>
                </c:pt>
                <c:pt idx="14574" formatCode="General">
                  <c:v>0.21581500000000003</c:v>
                </c:pt>
                <c:pt idx="14575" formatCode="General">
                  <c:v>0.21581500000000003</c:v>
                </c:pt>
                <c:pt idx="14576" formatCode="General">
                  <c:v>0.21581500000000003</c:v>
                </c:pt>
                <c:pt idx="14577" formatCode="General">
                  <c:v>0.21581500000000003</c:v>
                </c:pt>
                <c:pt idx="14578" formatCode="General">
                  <c:v>0.21581500000000003</c:v>
                </c:pt>
                <c:pt idx="14579" formatCode="General">
                  <c:v>0.21581500000000003</c:v>
                </c:pt>
                <c:pt idx="14580" formatCode="General">
                  <c:v>0.21581500000000003</c:v>
                </c:pt>
                <c:pt idx="14581" formatCode="General">
                  <c:v>0.21581500000000003</c:v>
                </c:pt>
                <c:pt idx="14582" formatCode="General">
                  <c:v>0.21581500000000003</c:v>
                </c:pt>
                <c:pt idx="14583" formatCode="General">
                  <c:v>0.21581500000000003</c:v>
                </c:pt>
                <c:pt idx="14584" formatCode="General">
                  <c:v>0.21581500000000003</c:v>
                </c:pt>
                <c:pt idx="14585" formatCode="General">
                  <c:v>0.21581500000000003</c:v>
                </c:pt>
                <c:pt idx="14586" formatCode="General">
                  <c:v>0.21581500000000003</c:v>
                </c:pt>
                <c:pt idx="14587" formatCode="General">
                  <c:v>0.21581500000000003</c:v>
                </c:pt>
                <c:pt idx="14588" formatCode="General">
                  <c:v>0.21581500000000003</c:v>
                </c:pt>
                <c:pt idx="14589" formatCode="General">
                  <c:v>0.21581500000000003</c:v>
                </c:pt>
                <c:pt idx="14590" formatCode="General">
                  <c:v>0.21581500000000003</c:v>
                </c:pt>
                <c:pt idx="14591" formatCode="General">
                  <c:v>0.21581500000000003</c:v>
                </c:pt>
                <c:pt idx="14592" formatCode="General">
                  <c:v>0.21581500000000003</c:v>
                </c:pt>
                <c:pt idx="14593" formatCode="General">
                  <c:v>0.21581500000000003</c:v>
                </c:pt>
                <c:pt idx="14594" formatCode="General">
                  <c:v>0.21581500000000003</c:v>
                </c:pt>
                <c:pt idx="14595" formatCode="General">
                  <c:v>0.21581500000000003</c:v>
                </c:pt>
                <c:pt idx="14596" formatCode="General">
                  <c:v>0.21581500000000003</c:v>
                </c:pt>
                <c:pt idx="14597" formatCode="General">
                  <c:v>0.21581500000000003</c:v>
                </c:pt>
                <c:pt idx="14598" formatCode="General">
                  <c:v>0.21581500000000003</c:v>
                </c:pt>
                <c:pt idx="14599" formatCode="General">
                  <c:v>0.21581500000000003</c:v>
                </c:pt>
                <c:pt idx="14600" formatCode="General">
                  <c:v>0.21581500000000003</c:v>
                </c:pt>
                <c:pt idx="14601" formatCode="General">
                  <c:v>0.21581500000000003</c:v>
                </c:pt>
                <c:pt idx="14602" formatCode="General">
                  <c:v>0.21581500000000003</c:v>
                </c:pt>
                <c:pt idx="14603" formatCode="General">
                  <c:v>0.21581500000000003</c:v>
                </c:pt>
                <c:pt idx="14604" formatCode="General">
                  <c:v>0.21581500000000003</c:v>
                </c:pt>
                <c:pt idx="14605" formatCode="General">
                  <c:v>0.21581500000000003</c:v>
                </c:pt>
                <c:pt idx="14606" formatCode="General">
                  <c:v>0.21581500000000003</c:v>
                </c:pt>
                <c:pt idx="14607" formatCode="General">
                  <c:v>0.21581500000000003</c:v>
                </c:pt>
                <c:pt idx="14608" formatCode="General">
                  <c:v>0.21581500000000003</c:v>
                </c:pt>
                <c:pt idx="14609" formatCode="General">
                  <c:v>0.21581500000000003</c:v>
                </c:pt>
                <c:pt idx="14610" formatCode="General">
                  <c:v>0.21581500000000003</c:v>
                </c:pt>
                <c:pt idx="14611" formatCode="General">
                  <c:v>0.21581500000000003</c:v>
                </c:pt>
                <c:pt idx="14612" formatCode="General">
                  <c:v>0.21581500000000003</c:v>
                </c:pt>
                <c:pt idx="14613" formatCode="General">
                  <c:v>0.21581500000000003</c:v>
                </c:pt>
                <c:pt idx="14614" formatCode="General">
                  <c:v>0.21581500000000003</c:v>
                </c:pt>
                <c:pt idx="14615" formatCode="General">
                  <c:v>0.21581500000000003</c:v>
                </c:pt>
                <c:pt idx="14616" formatCode="General">
                  <c:v>0.21581500000000003</c:v>
                </c:pt>
                <c:pt idx="14617" formatCode="General">
                  <c:v>0.21581500000000003</c:v>
                </c:pt>
                <c:pt idx="14618" formatCode="General">
                  <c:v>0.21581500000000003</c:v>
                </c:pt>
                <c:pt idx="14619" formatCode="General">
                  <c:v>0.21581500000000003</c:v>
                </c:pt>
                <c:pt idx="14620" formatCode="General">
                  <c:v>0.21581500000000003</c:v>
                </c:pt>
                <c:pt idx="14621" formatCode="General">
                  <c:v>0.21581500000000003</c:v>
                </c:pt>
                <c:pt idx="14622" formatCode="General">
                  <c:v>0.21581500000000003</c:v>
                </c:pt>
                <c:pt idx="14623" formatCode="General">
                  <c:v>0.21581500000000003</c:v>
                </c:pt>
                <c:pt idx="14624" formatCode="General">
                  <c:v>0.21581500000000003</c:v>
                </c:pt>
                <c:pt idx="14625" formatCode="General">
                  <c:v>0.21581500000000003</c:v>
                </c:pt>
                <c:pt idx="14626" formatCode="General">
                  <c:v>0.21581500000000003</c:v>
                </c:pt>
                <c:pt idx="14627" formatCode="General">
                  <c:v>0.21581500000000003</c:v>
                </c:pt>
                <c:pt idx="14628" formatCode="General">
                  <c:v>0.21581500000000003</c:v>
                </c:pt>
                <c:pt idx="14629" formatCode="General">
                  <c:v>0.21581500000000003</c:v>
                </c:pt>
                <c:pt idx="14630" formatCode="General">
                  <c:v>0.21581500000000003</c:v>
                </c:pt>
                <c:pt idx="14631" formatCode="General">
                  <c:v>0.21581500000000003</c:v>
                </c:pt>
                <c:pt idx="14632" formatCode="General">
                  <c:v>0.21581500000000003</c:v>
                </c:pt>
                <c:pt idx="14633" formatCode="General">
                  <c:v>0.21581500000000003</c:v>
                </c:pt>
                <c:pt idx="14634" formatCode="General">
                  <c:v>0.21581500000000003</c:v>
                </c:pt>
                <c:pt idx="14635" formatCode="General">
                  <c:v>0.21581500000000003</c:v>
                </c:pt>
                <c:pt idx="14636" formatCode="General">
                  <c:v>0.21581500000000003</c:v>
                </c:pt>
                <c:pt idx="14637" formatCode="General">
                  <c:v>0.21581500000000003</c:v>
                </c:pt>
                <c:pt idx="14638" formatCode="General">
                  <c:v>0.21581500000000003</c:v>
                </c:pt>
                <c:pt idx="14639" formatCode="General">
                  <c:v>0.21581500000000003</c:v>
                </c:pt>
                <c:pt idx="14640" formatCode="General">
                  <c:v>0.21581500000000003</c:v>
                </c:pt>
                <c:pt idx="14641" formatCode="General">
                  <c:v>0.21581500000000003</c:v>
                </c:pt>
                <c:pt idx="14642" formatCode="General">
                  <c:v>0.21581500000000003</c:v>
                </c:pt>
                <c:pt idx="14643" formatCode="General">
                  <c:v>0.21581500000000003</c:v>
                </c:pt>
                <c:pt idx="14644" formatCode="General">
                  <c:v>0.21581500000000003</c:v>
                </c:pt>
                <c:pt idx="14645" formatCode="General">
                  <c:v>0.21581500000000003</c:v>
                </c:pt>
                <c:pt idx="14646" formatCode="General">
                  <c:v>0.21581500000000003</c:v>
                </c:pt>
                <c:pt idx="14647" formatCode="General">
                  <c:v>0.21581500000000003</c:v>
                </c:pt>
                <c:pt idx="14648" formatCode="General">
                  <c:v>0.21581500000000003</c:v>
                </c:pt>
                <c:pt idx="14649" formatCode="General">
                  <c:v>0.21581500000000003</c:v>
                </c:pt>
                <c:pt idx="14650" formatCode="General">
                  <c:v>0.21581500000000003</c:v>
                </c:pt>
                <c:pt idx="14651" formatCode="General">
                  <c:v>0.21581500000000003</c:v>
                </c:pt>
                <c:pt idx="14652" formatCode="General">
                  <c:v>0.21581500000000003</c:v>
                </c:pt>
                <c:pt idx="14653" formatCode="General">
                  <c:v>0.21581500000000003</c:v>
                </c:pt>
                <c:pt idx="14654" formatCode="General">
                  <c:v>0.21581500000000003</c:v>
                </c:pt>
                <c:pt idx="14655" formatCode="General">
                  <c:v>0.21581500000000003</c:v>
                </c:pt>
                <c:pt idx="14656" formatCode="General">
                  <c:v>0.21581500000000003</c:v>
                </c:pt>
                <c:pt idx="14657" formatCode="General">
                  <c:v>0.21581500000000003</c:v>
                </c:pt>
                <c:pt idx="14658" formatCode="General">
                  <c:v>0.21581500000000003</c:v>
                </c:pt>
                <c:pt idx="14659" formatCode="General">
                  <c:v>0.21581500000000003</c:v>
                </c:pt>
                <c:pt idx="14660" formatCode="General">
                  <c:v>0.21581500000000003</c:v>
                </c:pt>
                <c:pt idx="14661" formatCode="General">
                  <c:v>0.21581500000000003</c:v>
                </c:pt>
                <c:pt idx="14662" formatCode="General">
                  <c:v>0.21581500000000003</c:v>
                </c:pt>
                <c:pt idx="14663" formatCode="General">
                  <c:v>0.21581500000000003</c:v>
                </c:pt>
                <c:pt idx="14664" formatCode="General">
                  <c:v>0.21581500000000003</c:v>
                </c:pt>
                <c:pt idx="14665" formatCode="General">
                  <c:v>0.21581500000000003</c:v>
                </c:pt>
                <c:pt idx="14666" formatCode="General">
                  <c:v>0.21581500000000003</c:v>
                </c:pt>
                <c:pt idx="14667" formatCode="General">
                  <c:v>0.21581500000000003</c:v>
                </c:pt>
                <c:pt idx="14668" formatCode="General">
                  <c:v>0.21581500000000003</c:v>
                </c:pt>
                <c:pt idx="14669" formatCode="General">
                  <c:v>0.21581500000000003</c:v>
                </c:pt>
                <c:pt idx="14670" formatCode="General">
                  <c:v>0.21581500000000003</c:v>
                </c:pt>
                <c:pt idx="14671" formatCode="General">
                  <c:v>0.21581500000000003</c:v>
                </c:pt>
                <c:pt idx="14672" formatCode="General">
                  <c:v>0.21581500000000003</c:v>
                </c:pt>
                <c:pt idx="14673" formatCode="General">
                  <c:v>0.21581500000000003</c:v>
                </c:pt>
                <c:pt idx="14674" formatCode="General">
                  <c:v>0.21581500000000003</c:v>
                </c:pt>
                <c:pt idx="14675" formatCode="General">
                  <c:v>0.21581500000000003</c:v>
                </c:pt>
                <c:pt idx="14676" formatCode="General">
                  <c:v>0.21581500000000003</c:v>
                </c:pt>
                <c:pt idx="14677" formatCode="General">
                  <c:v>0.21581500000000003</c:v>
                </c:pt>
                <c:pt idx="14678" formatCode="General">
                  <c:v>0.21581500000000003</c:v>
                </c:pt>
                <c:pt idx="14679" formatCode="General">
                  <c:v>0.21581500000000003</c:v>
                </c:pt>
                <c:pt idx="14680" formatCode="General">
                  <c:v>0.21581500000000003</c:v>
                </c:pt>
                <c:pt idx="14681" formatCode="General">
                  <c:v>0.21581500000000003</c:v>
                </c:pt>
                <c:pt idx="14682" formatCode="General">
                  <c:v>0.21581500000000003</c:v>
                </c:pt>
                <c:pt idx="14683" formatCode="General">
                  <c:v>0.21581500000000003</c:v>
                </c:pt>
                <c:pt idx="14684" formatCode="General">
                  <c:v>0.21581500000000003</c:v>
                </c:pt>
                <c:pt idx="14685" formatCode="General">
                  <c:v>0.21581500000000003</c:v>
                </c:pt>
                <c:pt idx="14686" formatCode="General">
                  <c:v>0.21581500000000003</c:v>
                </c:pt>
                <c:pt idx="14687" formatCode="General">
                  <c:v>0.21581500000000003</c:v>
                </c:pt>
                <c:pt idx="14688" formatCode="General">
                  <c:v>0.21581500000000003</c:v>
                </c:pt>
                <c:pt idx="14689" formatCode="General">
                  <c:v>0.21581500000000003</c:v>
                </c:pt>
                <c:pt idx="14690" formatCode="General">
                  <c:v>0.21581500000000003</c:v>
                </c:pt>
                <c:pt idx="14691" formatCode="General">
                  <c:v>0.21581500000000003</c:v>
                </c:pt>
                <c:pt idx="14692" formatCode="General">
                  <c:v>0.21581500000000003</c:v>
                </c:pt>
                <c:pt idx="14693" formatCode="General">
                  <c:v>0.21581500000000003</c:v>
                </c:pt>
                <c:pt idx="14694" formatCode="General">
                  <c:v>0.21581500000000003</c:v>
                </c:pt>
                <c:pt idx="14695" formatCode="General">
                  <c:v>0.21581500000000003</c:v>
                </c:pt>
                <c:pt idx="14696" formatCode="General">
                  <c:v>0.21581500000000003</c:v>
                </c:pt>
                <c:pt idx="14697" formatCode="General">
                  <c:v>0.21581500000000003</c:v>
                </c:pt>
                <c:pt idx="14698" formatCode="General">
                  <c:v>0.21581500000000003</c:v>
                </c:pt>
                <c:pt idx="14699" formatCode="General">
                  <c:v>0.21581500000000003</c:v>
                </c:pt>
                <c:pt idx="14700" formatCode="General">
                  <c:v>0.21581500000000003</c:v>
                </c:pt>
                <c:pt idx="14701" formatCode="General">
                  <c:v>0.21581500000000003</c:v>
                </c:pt>
                <c:pt idx="14702" formatCode="General">
                  <c:v>0.21581500000000003</c:v>
                </c:pt>
                <c:pt idx="14703" formatCode="General">
                  <c:v>0.21581500000000003</c:v>
                </c:pt>
                <c:pt idx="14704" formatCode="General">
                  <c:v>0.21581500000000003</c:v>
                </c:pt>
                <c:pt idx="14705" formatCode="General">
                  <c:v>0.21581500000000003</c:v>
                </c:pt>
                <c:pt idx="14706" formatCode="General">
                  <c:v>0.21581500000000003</c:v>
                </c:pt>
                <c:pt idx="14707" formatCode="General">
                  <c:v>0.21581500000000003</c:v>
                </c:pt>
                <c:pt idx="14708" formatCode="General">
                  <c:v>0.21581500000000003</c:v>
                </c:pt>
                <c:pt idx="14709" formatCode="General">
                  <c:v>0.21581500000000003</c:v>
                </c:pt>
                <c:pt idx="14710" formatCode="General">
                  <c:v>0.21581500000000003</c:v>
                </c:pt>
                <c:pt idx="14711" formatCode="General">
                  <c:v>0.21581500000000003</c:v>
                </c:pt>
                <c:pt idx="14712" formatCode="General">
                  <c:v>0.21581500000000003</c:v>
                </c:pt>
                <c:pt idx="14713" formatCode="General">
                  <c:v>0.21581500000000003</c:v>
                </c:pt>
                <c:pt idx="14714" formatCode="General">
                  <c:v>0.21581500000000003</c:v>
                </c:pt>
                <c:pt idx="14715" formatCode="General">
                  <c:v>0.21581500000000003</c:v>
                </c:pt>
                <c:pt idx="14716" formatCode="General">
                  <c:v>0.21581500000000003</c:v>
                </c:pt>
                <c:pt idx="14717" formatCode="General">
                  <c:v>0.21581500000000003</c:v>
                </c:pt>
                <c:pt idx="14718" formatCode="General">
                  <c:v>0.21581500000000003</c:v>
                </c:pt>
                <c:pt idx="14719" formatCode="General">
                  <c:v>0.21581500000000003</c:v>
                </c:pt>
                <c:pt idx="14720" formatCode="General">
                  <c:v>0.21581500000000003</c:v>
                </c:pt>
                <c:pt idx="14721" formatCode="General">
                  <c:v>0.21581500000000003</c:v>
                </c:pt>
                <c:pt idx="14722" formatCode="General">
                  <c:v>0.21581500000000003</c:v>
                </c:pt>
                <c:pt idx="14723" formatCode="General">
                  <c:v>0.21581500000000003</c:v>
                </c:pt>
                <c:pt idx="14724" formatCode="General">
                  <c:v>0.21581500000000003</c:v>
                </c:pt>
                <c:pt idx="14725" formatCode="General">
                  <c:v>0.21581500000000003</c:v>
                </c:pt>
                <c:pt idx="14726" formatCode="General">
                  <c:v>0.21581500000000003</c:v>
                </c:pt>
                <c:pt idx="14727" formatCode="General">
                  <c:v>0.21581500000000003</c:v>
                </c:pt>
                <c:pt idx="14728" formatCode="General">
                  <c:v>0.21581500000000003</c:v>
                </c:pt>
                <c:pt idx="14729" formatCode="General">
                  <c:v>0.21581500000000003</c:v>
                </c:pt>
                <c:pt idx="14730" formatCode="General">
                  <c:v>0.21581500000000003</c:v>
                </c:pt>
                <c:pt idx="14731" formatCode="General">
                  <c:v>0.21581500000000003</c:v>
                </c:pt>
                <c:pt idx="14732" formatCode="General">
                  <c:v>0.21581500000000003</c:v>
                </c:pt>
                <c:pt idx="14733" formatCode="General">
                  <c:v>0.21581500000000003</c:v>
                </c:pt>
                <c:pt idx="14734" formatCode="General">
                  <c:v>0.21581500000000003</c:v>
                </c:pt>
                <c:pt idx="14735" formatCode="General">
                  <c:v>0.21581500000000003</c:v>
                </c:pt>
                <c:pt idx="14736" formatCode="General">
                  <c:v>0.21581500000000003</c:v>
                </c:pt>
                <c:pt idx="14737" formatCode="General">
                  <c:v>0.21581500000000003</c:v>
                </c:pt>
                <c:pt idx="14738" formatCode="General">
                  <c:v>0.21581500000000003</c:v>
                </c:pt>
                <c:pt idx="14739" formatCode="General">
                  <c:v>0.21581500000000003</c:v>
                </c:pt>
                <c:pt idx="14740" formatCode="General">
                  <c:v>0.21581500000000003</c:v>
                </c:pt>
                <c:pt idx="14741" formatCode="General">
                  <c:v>0.21581500000000003</c:v>
                </c:pt>
                <c:pt idx="14742" formatCode="General">
                  <c:v>0.21581500000000003</c:v>
                </c:pt>
                <c:pt idx="14743" formatCode="General">
                  <c:v>0.21581500000000003</c:v>
                </c:pt>
                <c:pt idx="14744" formatCode="General">
                  <c:v>0.21581500000000003</c:v>
                </c:pt>
                <c:pt idx="14745" formatCode="General">
                  <c:v>0.21581500000000003</c:v>
                </c:pt>
                <c:pt idx="14746" formatCode="General">
                  <c:v>0.21581200000000003</c:v>
                </c:pt>
                <c:pt idx="14747" formatCode="General">
                  <c:v>0.21565000000000001</c:v>
                </c:pt>
                <c:pt idx="14748" formatCode="General">
                  <c:v>0.21532299999999999</c:v>
                </c:pt>
                <c:pt idx="14749" formatCode="General">
                  <c:v>0.21512100000000001</c:v>
                </c:pt>
                <c:pt idx="14750" formatCode="General">
                  <c:v>0.21486100000000002</c:v>
                </c:pt>
                <c:pt idx="14751" formatCode="General">
                  <c:v>0.21465500000000001</c:v>
                </c:pt>
                <c:pt idx="14752" formatCode="General">
                  <c:v>0.21433199999999999</c:v>
                </c:pt>
                <c:pt idx="14753" formatCode="General">
                  <c:v>0.21412600000000001</c:v>
                </c:pt>
                <c:pt idx="14754" formatCode="General">
                  <c:v>0.21395600000000004</c:v>
                </c:pt>
                <c:pt idx="14755" formatCode="General">
                  <c:v>0.21374500000000002</c:v>
                </c:pt>
                <c:pt idx="14756" formatCode="General">
                  <c:v>0.21347800000000003</c:v>
                </c:pt>
                <c:pt idx="14757" formatCode="General">
                  <c:v>0.21320400000000003</c:v>
                </c:pt>
                <c:pt idx="14758" formatCode="General">
                  <c:v>0.21305299999999999</c:v>
                </c:pt>
                <c:pt idx="14759" formatCode="General">
                  <c:v>0.21285799999999999</c:v>
                </c:pt>
                <c:pt idx="14760" formatCode="General">
                  <c:v>0.21269500000000002</c:v>
                </c:pt>
                <c:pt idx="14761" formatCode="General">
                  <c:v>0.21247600000000003</c:v>
                </c:pt>
                <c:pt idx="14762" formatCode="General">
                  <c:v>0.21227199999999999</c:v>
                </c:pt>
                <c:pt idx="14763" formatCode="General">
                  <c:v>0.21202900000000002</c:v>
                </c:pt>
                <c:pt idx="14764" formatCode="General">
                  <c:v>0.21175400000000003</c:v>
                </c:pt>
                <c:pt idx="14765" formatCode="General">
                  <c:v>0.21152299999999999</c:v>
                </c:pt>
                <c:pt idx="14766" formatCode="General">
                  <c:v>0.21127299999999999</c:v>
                </c:pt>
                <c:pt idx="14767" formatCode="General">
                  <c:v>0.21110499999999999</c:v>
                </c:pt>
                <c:pt idx="14768" formatCode="General">
                  <c:v>0.21092800000000003</c:v>
                </c:pt>
                <c:pt idx="14769" formatCode="General">
                  <c:v>0.21068300000000001</c:v>
                </c:pt>
                <c:pt idx="14770" formatCode="General">
                  <c:v>0.21052100000000001</c:v>
                </c:pt>
                <c:pt idx="14771" formatCode="General">
                  <c:v>0.21020700000000003</c:v>
                </c:pt>
                <c:pt idx="14772" formatCode="General">
                  <c:v>0.21004100000000003</c:v>
                </c:pt>
                <c:pt idx="14773" formatCode="General">
                  <c:v>0.20988399999999999</c:v>
                </c:pt>
                <c:pt idx="14774" formatCode="General">
                  <c:v>0.20966499999999999</c:v>
                </c:pt>
                <c:pt idx="14775" formatCode="General">
                  <c:v>0.20947299999999999</c:v>
                </c:pt>
                <c:pt idx="14776" formatCode="General">
                  <c:v>0.20916199999999999</c:v>
                </c:pt>
                <c:pt idx="14777" formatCode="General">
                  <c:v>0.20898500000000003</c:v>
                </c:pt>
                <c:pt idx="14778" formatCode="General">
                  <c:v>0.20881400000000003</c:v>
                </c:pt>
                <c:pt idx="14779" formatCode="General">
                  <c:v>0.20840500000000003</c:v>
                </c:pt>
                <c:pt idx="14780" formatCode="General">
                  <c:v>0.20821600000000004</c:v>
                </c:pt>
                <c:pt idx="14781" formatCode="General">
                  <c:v>0.20782500000000001</c:v>
                </c:pt>
                <c:pt idx="14782" formatCode="General">
                  <c:v>0.20769199999999999</c:v>
                </c:pt>
                <c:pt idx="14783" formatCode="General">
                  <c:v>0.20747199999999999</c:v>
                </c:pt>
                <c:pt idx="14784" formatCode="General">
                  <c:v>0.20727499999999999</c:v>
                </c:pt>
                <c:pt idx="14785" formatCode="General">
                  <c:v>0.20695700000000003</c:v>
                </c:pt>
                <c:pt idx="14786" formatCode="General">
                  <c:v>0.20671700000000004</c:v>
                </c:pt>
                <c:pt idx="14787" formatCode="General">
                  <c:v>0.20647499999999999</c:v>
                </c:pt>
                <c:pt idx="14788" formatCode="General">
                  <c:v>0.20616300000000001</c:v>
                </c:pt>
                <c:pt idx="14789" formatCode="General">
                  <c:v>0.20594800000000002</c:v>
                </c:pt>
                <c:pt idx="14790" formatCode="General">
                  <c:v>0.20575700000000002</c:v>
                </c:pt>
                <c:pt idx="14791" formatCode="General">
                  <c:v>0.20550000000000002</c:v>
                </c:pt>
                <c:pt idx="14792" formatCode="General">
                  <c:v>0.20534100000000002</c:v>
                </c:pt>
                <c:pt idx="14793" formatCode="General">
                  <c:v>0.20509300000000003</c:v>
                </c:pt>
                <c:pt idx="14794" formatCode="General">
                  <c:v>0.20491900000000002</c:v>
                </c:pt>
                <c:pt idx="14795" formatCode="General">
                  <c:v>0.20465700000000001</c:v>
                </c:pt>
                <c:pt idx="14796" formatCode="General">
                  <c:v>0.20411299999999999</c:v>
                </c:pt>
                <c:pt idx="14797" formatCode="General">
                  <c:v>0.20392199999999999</c:v>
                </c:pt>
                <c:pt idx="14798" formatCode="General">
                  <c:v>0.20371300000000003</c:v>
                </c:pt>
                <c:pt idx="14799" formatCode="General">
                  <c:v>0.20351900000000003</c:v>
                </c:pt>
                <c:pt idx="14800" formatCode="General">
                  <c:v>0.20300799999999999</c:v>
                </c:pt>
                <c:pt idx="14801" formatCode="General">
                  <c:v>0.20290000000000002</c:v>
                </c:pt>
                <c:pt idx="14802" formatCode="General">
                  <c:v>0.20256099999999999</c:v>
                </c:pt>
                <c:pt idx="14803" formatCode="General">
                  <c:v>0.20235800000000001</c:v>
                </c:pt>
                <c:pt idx="14804" formatCode="General">
                  <c:v>0.20188600000000001</c:v>
                </c:pt>
                <c:pt idx="14805" formatCode="General">
                  <c:v>0.201625</c:v>
                </c:pt>
                <c:pt idx="14806" formatCode="General">
                  <c:v>0.20133400000000001</c:v>
                </c:pt>
                <c:pt idx="14807" formatCode="General">
                  <c:v>0.20099800000000004</c:v>
                </c:pt>
                <c:pt idx="14808" formatCode="General">
                  <c:v>0.20084900000000003</c:v>
                </c:pt>
                <c:pt idx="14809" formatCode="General">
                  <c:v>0.20061300000000001</c:v>
                </c:pt>
                <c:pt idx="14810" formatCode="General">
                  <c:v>0.20037099999999997</c:v>
                </c:pt>
                <c:pt idx="14811" formatCode="General">
                  <c:v>0.20003099999999999</c:v>
                </c:pt>
                <c:pt idx="14812" formatCode="General">
                  <c:v>0.199824</c:v>
                </c:pt>
                <c:pt idx="14813" formatCode="General">
                  <c:v>0.19962299999999997</c:v>
                </c:pt>
                <c:pt idx="14814" formatCode="General">
                  <c:v>0.19936499999999999</c:v>
                </c:pt>
                <c:pt idx="14815" formatCode="General">
                  <c:v>0.19908600000000001</c:v>
                </c:pt>
                <c:pt idx="14816" formatCode="General">
                  <c:v>0.19886799999999999</c:v>
                </c:pt>
                <c:pt idx="14817" formatCode="General">
                  <c:v>0.198626</c:v>
                </c:pt>
                <c:pt idx="14818" formatCode="General">
                  <c:v>0.19845599999999999</c:v>
                </c:pt>
                <c:pt idx="14819" formatCode="General">
                  <c:v>0.19825000000000001</c:v>
                </c:pt>
                <c:pt idx="14820" formatCode="General">
                  <c:v>0.19791100000000003</c:v>
                </c:pt>
                <c:pt idx="14821" formatCode="General">
                  <c:v>0.19772999999999999</c:v>
                </c:pt>
                <c:pt idx="14822" formatCode="General">
                  <c:v>0.19748900000000003</c:v>
                </c:pt>
                <c:pt idx="14823" formatCode="General">
                  <c:v>0.19725100000000001</c:v>
                </c:pt>
                <c:pt idx="14824" formatCode="General">
                  <c:v>0.197072</c:v>
                </c:pt>
                <c:pt idx="14825" formatCode="General">
                  <c:v>0.19687099999999996</c:v>
                </c:pt>
                <c:pt idx="14826" formatCode="General">
                  <c:v>0.19675100000000001</c:v>
                </c:pt>
                <c:pt idx="14827" formatCode="General">
                  <c:v>0.19647600000000001</c:v>
                </c:pt>
                <c:pt idx="14828" formatCode="General">
                  <c:v>0.196102</c:v>
                </c:pt>
                <c:pt idx="14829" formatCode="General">
                  <c:v>0.19594600000000004</c:v>
                </c:pt>
                <c:pt idx="14830" formatCode="General">
                  <c:v>0.19575899999999999</c:v>
                </c:pt>
                <c:pt idx="14831" formatCode="General">
                  <c:v>0.194358</c:v>
                </c:pt>
                <c:pt idx="14832" formatCode="General">
                  <c:v>0.19426499999999999</c:v>
                </c:pt>
                <c:pt idx="14833" formatCode="General">
                  <c:v>0.19392599999999999</c:v>
                </c:pt>
                <c:pt idx="14834" formatCode="General">
                  <c:v>0.19350000000000001</c:v>
                </c:pt>
                <c:pt idx="14835" formatCode="General">
                  <c:v>0.19322800000000001</c:v>
                </c:pt>
                <c:pt idx="14836" formatCode="General">
                  <c:v>0.19221299999999999</c:v>
                </c:pt>
                <c:pt idx="14837" formatCode="General">
                  <c:v>0.19192400000000001</c:v>
                </c:pt>
                <c:pt idx="14838" formatCode="General">
                  <c:v>0.19166</c:v>
                </c:pt>
                <c:pt idx="14839" formatCode="General">
                  <c:v>0.191389</c:v>
                </c:pt>
                <c:pt idx="14840" formatCode="General">
                  <c:v>0.19117999999999996</c:v>
                </c:pt>
                <c:pt idx="14841" formatCode="General">
                  <c:v>0.19081100000000001</c:v>
                </c:pt>
                <c:pt idx="14842" formatCode="General">
                  <c:v>0.190553</c:v>
                </c:pt>
                <c:pt idx="14843" formatCode="General">
                  <c:v>0.190223</c:v>
                </c:pt>
                <c:pt idx="14844" formatCode="General">
                  <c:v>0.18996400000000002</c:v>
                </c:pt>
                <c:pt idx="14845" formatCode="General">
                  <c:v>0.18969200000000003</c:v>
                </c:pt>
                <c:pt idx="14846" formatCode="General">
                  <c:v>0.18941100000000005</c:v>
                </c:pt>
                <c:pt idx="14847" formatCode="General">
                  <c:v>0.18898300000000004</c:v>
                </c:pt>
                <c:pt idx="14848" formatCode="General">
                  <c:v>0.18884000000000004</c:v>
                </c:pt>
                <c:pt idx="14849" formatCode="General">
                  <c:v>0.18869700000000003</c:v>
                </c:pt>
                <c:pt idx="14850" formatCode="General">
                  <c:v>0.18861700000000003</c:v>
                </c:pt>
                <c:pt idx="14851" formatCode="General">
                  <c:v>0.18827500000000003</c:v>
                </c:pt>
                <c:pt idx="14852" formatCode="General">
                  <c:v>0.18806700000000004</c:v>
                </c:pt>
                <c:pt idx="14853" formatCode="General">
                  <c:v>0.18784200000000004</c:v>
                </c:pt>
                <c:pt idx="14854" formatCode="General">
                  <c:v>0.18752400000000002</c:v>
                </c:pt>
                <c:pt idx="14855" formatCode="General">
                  <c:v>0.18737500000000001</c:v>
                </c:pt>
                <c:pt idx="14856" formatCode="General">
                  <c:v>0.18711700000000003</c:v>
                </c:pt>
                <c:pt idx="14857" formatCode="General">
                  <c:v>0.18660800000000002</c:v>
                </c:pt>
                <c:pt idx="14858" formatCode="General">
                  <c:v>0.18632399999999999</c:v>
                </c:pt>
                <c:pt idx="14859" formatCode="General">
                  <c:v>0.18591600000000005</c:v>
                </c:pt>
                <c:pt idx="14860" formatCode="General">
                  <c:v>0.18564700000000003</c:v>
                </c:pt>
                <c:pt idx="14861" formatCode="General">
                  <c:v>0.18534200000000003</c:v>
                </c:pt>
                <c:pt idx="14862" formatCode="General">
                  <c:v>0.18522700000000003</c:v>
                </c:pt>
                <c:pt idx="14863" formatCode="General">
                  <c:v>0.18504600000000002</c:v>
                </c:pt>
                <c:pt idx="14864" formatCode="General">
                  <c:v>0.18477299999999999</c:v>
                </c:pt>
                <c:pt idx="14865" formatCode="General">
                  <c:v>0.18447000000000002</c:v>
                </c:pt>
                <c:pt idx="14866" formatCode="General">
                  <c:v>0.18427700000000002</c:v>
                </c:pt>
                <c:pt idx="14867" formatCode="General">
                  <c:v>0.18409300000000003</c:v>
                </c:pt>
                <c:pt idx="14868" formatCode="General">
                  <c:v>0.18394700000000005</c:v>
                </c:pt>
                <c:pt idx="14869" formatCode="General">
                  <c:v>0.18370600000000004</c:v>
                </c:pt>
                <c:pt idx="14870" formatCode="General">
                  <c:v>0.18351700000000004</c:v>
                </c:pt>
                <c:pt idx="14871" formatCode="General">
                  <c:v>0.18328600000000003</c:v>
                </c:pt>
                <c:pt idx="14872" formatCode="General">
                  <c:v>0.18299800000000002</c:v>
                </c:pt>
                <c:pt idx="14873" formatCode="General">
                  <c:v>0.18277099999999999</c:v>
                </c:pt>
                <c:pt idx="14874" formatCode="General">
                  <c:v>0.18257799999999999</c:v>
                </c:pt>
                <c:pt idx="14875" formatCode="General">
                  <c:v>0.18232400000000001</c:v>
                </c:pt>
                <c:pt idx="14876" formatCode="General">
                  <c:v>0.17929000000000003</c:v>
                </c:pt>
                <c:pt idx="14877" formatCode="General">
                  <c:v>0.17912600000000001</c:v>
                </c:pt>
                <c:pt idx="14878" formatCode="General">
                  <c:v>0.17897500000000002</c:v>
                </c:pt>
                <c:pt idx="14879" formatCode="General">
                  <c:v>0.17864400000000002</c:v>
                </c:pt>
                <c:pt idx="14880" formatCode="General">
                  <c:v>0.17848600000000003</c:v>
                </c:pt>
                <c:pt idx="14881" formatCode="General">
                  <c:v>0.17834500000000003</c:v>
                </c:pt>
                <c:pt idx="14882" formatCode="General">
                  <c:v>0.178176</c:v>
                </c:pt>
                <c:pt idx="14883" formatCode="General">
                  <c:v>0.17799200000000004</c:v>
                </c:pt>
                <c:pt idx="14884" formatCode="General">
                  <c:v>0.17781200000000003</c:v>
                </c:pt>
                <c:pt idx="14885" formatCode="General">
                  <c:v>0.17755799999999999</c:v>
                </c:pt>
                <c:pt idx="14886" formatCode="General">
                  <c:v>0.17735300000000001</c:v>
                </c:pt>
                <c:pt idx="14887" formatCode="General">
                  <c:v>0.17716599999999999</c:v>
                </c:pt>
                <c:pt idx="14888" formatCode="General">
                  <c:v>0.17476000000000003</c:v>
                </c:pt>
                <c:pt idx="14889" formatCode="General">
                  <c:v>0.17446200000000003</c:v>
                </c:pt>
                <c:pt idx="14890" formatCode="General">
                  <c:v>0.17425000000000002</c:v>
                </c:pt>
                <c:pt idx="14891" formatCode="General">
                  <c:v>0.17403700000000003</c:v>
                </c:pt>
                <c:pt idx="14892" formatCode="General">
                  <c:v>0.17389800000000002</c:v>
                </c:pt>
                <c:pt idx="14893" formatCode="General">
                  <c:v>0.17080300000000001</c:v>
                </c:pt>
                <c:pt idx="14894" formatCode="General">
                  <c:v>0.17061599999999999</c:v>
                </c:pt>
                <c:pt idx="14895" formatCode="General">
                  <c:v>0.17030500000000001</c:v>
                </c:pt>
                <c:pt idx="14896" formatCode="General">
                  <c:v>0.17000100000000001</c:v>
                </c:pt>
                <c:pt idx="14897" formatCode="General">
                  <c:v>0.16976100000000002</c:v>
                </c:pt>
                <c:pt idx="14898" formatCode="General">
                  <c:v>0.16954800000000003</c:v>
                </c:pt>
                <c:pt idx="14899" formatCode="General">
                  <c:v>0.16936100000000001</c:v>
                </c:pt>
                <c:pt idx="14900" formatCode="General">
                  <c:v>0.16914799999999999</c:v>
                </c:pt>
                <c:pt idx="14901" formatCode="General">
                  <c:v>0.16752</c:v>
                </c:pt>
                <c:pt idx="14902" formatCode="General">
                  <c:v>0.16717199999999996</c:v>
                </c:pt>
                <c:pt idx="14903" formatCode="General">
                  <c:v>0.16690400000000002</c:v>
                </c:pt>
                <c:pt idx="14904" formatCode="General">
                  <c:v>0.166687</c:v>
                </c:pt>
                <c:pt idx="14905" formatCode="General">
                  <c:v>0.166578</c:v>
                </c:pt>
                <c:pt idx="14906" formatCode="General">
                  <c:v>0.166377</c:v>
                </c:pt>
                <c:pt idx="14907" formatCode="General">
                  <c:v>0.16616700000000001</c:v>
                </c:pt>
                <c:pt idx="14908" formatCode="General">
                  <c:v>0.16598700000000002</c:v>
                </c:pt>
                <c:pt idx="14909" formatCode="General">
                  <c:v>0.165821</c:v>
                </c:pt>
                <c:pt idx="14910" formatCode="General">
                  <c:v>0.16562099999999996</c:v>
                </c:pt>
                <c:pt idx="14911" formatCode="General">
                  <c:v>0.16544200000000003</c:v>
                </c:pt>
                <c:pt idx="14912" formatCode="General">
                  <c:v>0.16522800000000001</c:v>
                </c:pt>
                <c:pt idx="14913" formatCode="General">
                  <c:v>0.16492000000000001</c:v>
                </c:pt>
                <c:pt idx="14914" formatCode="General">
                  <c:v>0.164687</c:v>
                </c:pt>
                <c:pt idx="14915" formatCode="General">
                  <c:v>0.16440399999999999</c:v>
                </c:pt>
                <c:pt idx="14916" formatCode="General">
                  <c:v>0.16420100000000001</c:v>
                </c:pt>
                <c:pt idx="14917" formatCode="General">
                  <c:v>0.16400700000000001</c:v>
                </c:pt>
                <c:pt idx="14918" formatCode="General">
                  <c:v>0.16376800000000002</c:v>
                </c:pt>
                <c:pt idx="14919" formatCode="General">
                  <c:v>0.16361700000000001</c:v>
                </c:pt>
                <c:pt idx="14920" formatCode="General">
                  <c:v>0.16333600000000001</c:v>
                </c:pt>
                <c:pt idx="14921" formatCode="General">
                  <c:v>0.16319</c:v>
                </c:pt>
                <c:pt idx="14922" formatCode="General">
                  <c:v>0.16293199999999999</c:v>
                </c:pt>
                <c:pt idx="14923" formatCode="General">
                  <c:v>0.162691</c:v>
                </c:pt>
                <c:pt idx="14924" formatCode="General">
                  <c:v>0.16017399999999998</c:v>
                </c:pt>
                <c:pt idx="14925" formatCode="General">
                  <c:v>0.15993700000000005</c:v>
                </c:pt>
                <c:pt idx="14926" formatCode="General">
                  <c:v>0.15980800000000003</c:v>
                </c:pt>
                <c:pt idx="14927" formatCode="General">
                  <c:v>0.15963800000000003</c:v>
                </c:pt>
                <c:pt idx="14928" formatCode="General">
                  <c:v>0.15887999999999999</c:v>
                </c:pt>
                <c:pt idx="14929" formatCode="General">
                  <c:v>0.15871200000000002</c:v>
                </c:pt>
                <c:pt idx="14930" formatCode="General">
                  <c:v>0.15849300000000002</c:v>
                </c:pt>
                <c:pt idx="14931" formatCode="General">
                  <c:v>0.15836700000000004</c:v>
                </c:pt>
                <c:pt idx="14932" formatCode="General">
                  <c:v>0.15817100000000001</c:v>
                </c:pt>
                <c:pt idx="14933" formatCode="General">
                  <c:v>0.15791900000000006</c:v>
                </c:pt>
                <c:pt idx="14934" formatCode="General">
                  <c:v>0.15774100000000002</c:v>
                </c:pt>
                <c:pt idx="14935" formatCode="General">
                  <c:v>0.15757000000000002</c:v>
                </c:pt>
                <c:pt idx="14936" formatCode="General">
                  <c:v>0.15735199999999999</c:v>
                </c:pt>
                <c:pt idx="14937" formatCode="General">
                  <c:v>0.15715899999999999</c:v>
                </c:pt>
                <c:pt idx="14938" formatCode="General">
                  <c:v>0.15668699999999999</c:v>
                </c:pt>
                <c:pt idx="14939" formatCode="General">
                  <c:v>0.15655600000000003</c:v>
                </c:pt>
                <c:pt idx="14940" formatCode="General">
                  <c:v>0.15642500000000004</c:v>
                </c:pt>
                <c:pt idx="14941" formatCode="General">
                  <c:v>0.15600300000000003</c:v>
                </c:pt>
                <c:pt idx="14942" formatCode="General">
                  <c:v>0.15579900000000002</c:v>
                </c:pt>
                <c:pt idx="14943" formatCode="General">
                  <c:v>0.15554800000000002</c:v>
                </c:pt>
                <c:pt idx="14944" formatCode="General">
                  <c:v>0.15521000000000001</c:v>
                </c:pt>
                <c:pt idx="14945" formatCode="General">
                  <c:v>0.15521000000000001</c:v>
                </c:pt>
                <c:pt idx="14946" formatCode="General">
                  <c:v>0.15521000000000001</c:v>
                </c:pt>
                <c:pt idx="14947" formatCode="General">
                  <c:v>0.15521000000000001</c:v>
                </c:pt>
                <c:pt idx="14948" formatCode="General">
                  <c:v>0.15521000000000001</c:v>
                </c:pt>
                <c:pt idx="14949" formatCode="General">
                  <c:v>0.15521000000000001</c:v>
                </c:pt>
                <c:pt idx="14950" formatCode="General">
                  <c:v>0.15521000000000001</c:v>
                </c:pt>
                <c:pt idx="14951" formatCode="General">
                  <c:v>0.15521000000000001</c:v>
                </c:pt>
                <c:pt idx="14952" formatCode="General">
                  <c:v>0.15521000000000001</c:v>
                </c:pt>
                <c:pt idx="14953" formatCode="General">
                  <c:v>0.15521000000000001</c:v>
                </c:pt>
                <c:pt idx="14954" formatCode="General">
                  <c:v>0.15521000000000001</c:v>
                </c:pt>
                <c:pt idx="14955" formatCode="General">
                  <c:v>0.15521000000000001</c:v>
                </c:pt>
                <c:pt idx="14956" formatCode="General">
                  <c:v>0.15521000000000001</c:v>
                </c:pt>
                <c:pt idx="14957" formatCode="General">
                  <c:v>0.15521000000000001</c:v>
                </c:pt>
                <c:pt idx="14958" formatCode="General">
                  <c:v>0.15521000000000001</c:v>
                </c:pt>
                <c:pt idx="14959" formatCode="General">
                  <c:v>0.15521000000000001</c:v>
                </c:pt>
                <c:pt idx="14960" formatCode="General">
                  <c:v>0.15521000000000001</c:v>
                </c:pt>
                <c:pt idx="14961" formatCode="General">
                  <c:v>0.15521000000000001</c:v>
                </c:pt>
                <c:pt idx="14962" formatCode="General">
                  <c:v>0.15521000000000001</c:v>
                </c:pt>
                <c:pt idx="14963" formatCode="General">
                  <c:v>0.15521000000000001</c:v>
                </c:pt>
                <c:pt idx="14964" formatCode="General">
                  <c:v>0.15521000000000001</c:v>
                </c:pt>
                <c:pt idx="14965" formatCode="General">
                  <c:v>0.15521000000000001</c:v>
                </c:pt>
                <c:pt idx="14966" formatCode="General">
                  <c:v>0.15521000000000001</c:v>
                </c:pt>
                <c:pt idx="14967" formatCode="General">
                  <c:v>0.15521000000000001</c:v>
                </c:pt>
                <c:pt idx="14968" formatCode="General">
                  <c:v>0.15521000000000001</c:v>
                </c:pt>
                <c:pt idx="14969" formatCode="General">
                  <c:v>0.15521000000000001</c:v>
                </c:pt>
                <c:pt idx="14970" formatCode="General">
                  <c:v>0.15521000000000001</c:v>
                </c:pt>
                <c:pt idx="14971" formatCode="General">
                  <c:v>0.15521000000000001</c:v>
                </c:pt>
                <c:pt idx="14972" formatCode="General">
                  <c:v>0.15521000000000001</c:v>
                </c:pt>
                <c:pt idx="14973" formatCode="General">
                  <c:v>0.15521000000000001</c:v>
                </c:pt>
                <c:pt idx="14974" formatCode="General">
                  <c:v>0.15521000000000001</c:v>
                </c:pt>
                <c:pt idx="14975" formatCode="General">
                  <c:v>0.15521000000000001</c:v>
                </c:pt>
                <c:pt idx="14976" formatCode="General">
                  <c:v>0.15521000000000001</c:v>
                </c:pt>
                <c:pt idx="14977" formatCode="General">
                  <c:v>0.15521000000000001</c:v>
                </c:pt>
                <c:pt idx="14978" formatCode="General">
                  <c:v>0.15521000000000001</c:v>
                </c:pt>
                <c:pt idx="14979" formatCode="General">
                  <c:v>0.15521000000000001</c:v>
                </c:pt>
                <c:pt idx="14980" formatCode="General">
                  <c:v>0.15521000000000001</c:v>
                </c:pt>
                <c:pt idx="14981" formatCode="General">
                  <c:v>0.15521000000000001</c:v>
                </c:pt>
                <c:pt idx="14982" formatCode="General">
                  <c:v>0.15521000000000001</c:v>
                </c:pt>
                <c:pt idx="14983" formatCode="General">
                  <c:v>0.15521000000000001</c:v>
                </c:pt>
                <c:pt idx="14984" formatCode="General">
                  <c:v>0.15521000000000001</c:v>
                </c:pt>
                <c:pt idx="14985" formatCode="General">
                  <c:v>0.15521000000000001</c:v>
                </c:pt>
                <c:pt idx="14986" formatCode="General">
                  <c:v>0.15521000000000001</c:v>
                </c:pt>
                <c:pt idx="14987" formatCode="General">
                  <c:v>0.15521000000000001</c:v>
                </c:pt>
                <c:pt idx="14988" formatCode="General">
                  <c:v>0.15521000000000001</c:v>
                </c:pt>
                <c:pt idx="14989" formatCode="General">
                  <c:v>0.15521000000000001</c:v>
                </c:pt>
                <c:pt idx="14990" formatCode="General">
                  <c:v>0.15521000000000001</c:v>
                </c:pt>
                <c:pt idx="14991" formatCode="General">
                  <c:v>0.15521000000000001</c:v>
                </c:pt>
                <c:pt idx="14992" formatCode="General">
                  <c:v>0.15521000000000001</c:v>
                </c:pt>
                <c:pt idx="14993" formatCode="General">
                  <c:v>0.15521000000000001</c:v>
                </c:pt>
                <c:pt idx="14994" formatCode="General">
                  <c:v>0.15521000000000001</c:v>
                </c:pt>
                <c:pt idx="14995" formatCode="General">
                  <c:v>0.15521000000000001</c:v>
                </c:pt>
                <c:pt idx="14996" formatCode="General">
                  <c:v>0.15521000000000001</c:v>
                </c:pt>
                <c:pt idx="14997" formatCode="General">
                  <c:v>0.15521000000000001</c:v>
                </c:pt>
                <c:pt idx="14998" formatCode="General">
                  <c:v>0.15521000000000001</c:v>
                </c:pt>
                <c:pt idx="14999" formatCode="General">
                  <c:v>0.15521000000000001</c:v>
                </c:pt>
                <c:pt idx="15000" formatCode="General">
                  <c:v>0.15521000000000001</c:v>
                </c:pt>
                <c:pt idx="15001" formatCode="General">
                  <c:v>0.15521000000000001</c:v>
                </c:pt>
                <c:pt idx="15002" formatCode="General">
                  <c:v>0.15521000000000001</c:v>
                </c:pt>
                <c:pt idx="15003" formatCode="General">
                  <c:v>0.15521000000000001</c:v>
                </c:pt>
                <c:pt idx="15004" formatCode="General">
                  <c:v>0.15521000000000001</c:v>
                </c:pt>
                <c:pt idx="15005" formatCode="General">
                  <c:v>0.15521000000000001</c:v>
                </c:pt>
                <c:pt idx="15006" formatCode="General">
                  <c:v>0.15521000000000001</c:v>
                </c:pt>
                <c:pt idx="15007" formatCode="General">
                  <c:v>0.15521000000000001</c:v>
                </c:pt>
                <c:pt idx="15008" formatCode="General">
                  <c:v>0.15521000000000001</c:v>
                </c:pt>
                <c:pt idx="15009" formatCode="General">
                  <c:v>0.15521000000000001</c:v>
                </c:pt>
                <c:pt idx="15010" formatCode="General">
                  <c:v>0.15521000000000001</c:v>
                </c:pt>
                <c:pt idx="15011" formatCode="General">
                  <c:v>0.15521000000000001</c:v>
                </c:pt>
                <c:pt idx="15012" formatCode="General">
                  <c:v>0.15521000000000001</c:v>
                </c:pt>
                <c:pt idx="15013" formatCode="General">
                  <c:v>0.15521000000000001</c:v>
                </c:pt>
                <c:pt idx="15014" formatCode="General">
                  <c:v>0.15521000000000001</c:v>
                </c:pt>
                <c:pt idx="15015" formatCode="General">
                  <c:v>0.15521000000000001</c:v>
                </c:pt>
                <c:pt idx="15016" formatCode="General">
                  <c:v>0.15521000000000001</c:v>
                </c:pt>
                <c:pt idx="15017" formatCode="General">
                  <c:v>0.15521000000000001</c:v>
                </c:pt>
                <c:pt idx="15018" formatCode="General">
                  <c:v>0.15521000000000001</c:v>
                </c:pt>
                <c:pt idx="15019" formatCode="General">
                  <c:v>0.15521000000000001</c:v>
                </c:pt>
                <c:pt idx="15020" formatCode="General">
                  <c:v>0.15521000000000001</c:v>
                </c:pt>
                <c:pt idx="15021" formatCode="General">
                  <c:v>0.15521000000000001</c:v>
                </c:pt>
                <c:pt idx="15022" formatCode="General">
                  <c:v>0.15521000000000001</c:v>
                </c:pt>
                <c:pt idx="15023" formatCode="General">
                  <c:v>0.15521000000000001</c:v>
                </c:pt>
                <c:pt idx="15024" formatCode="General">
                  <c:v>0.15521000000000001</c:v>
                </c:pt>
                <c:pt idx="15025" formatCode="General">
                  <c:v>0.15521000000000001</c:v>
                </c:pt>
                <c:pt idx="15026" formatCode="General">
                  <c:v>0.15521000000000001</c:v>
                </c:pt>
                <c:pt idx="15027" formatCode="General">
                  <c:v>0.15521000000000001</c:v>
                </c:pt>
                <c:pt idx="15028" formatCode="General">
                  <c:v>0.15521000000000001</c:v>
                </c:pt>
                <c:pt idx="15029" formatCode="General">
                  <c:v>0.15521000000000001</c:v>
                </c:pt>
                <c:pt idx="15030" formatCode="General">
                  <c:v>0.15521000000000001</c:v>
                </c:pt>
                <c:pt idx="15031" formatCode="General">
                  <c:v>0.15521000000000001</c:v>
                </c:pt>
                <c:pt idx="15032" formatCode="General">
                  <c:v>0.15521000000000001</c:v>
                </c:pt>
                <c:pt idx="15033" formatCode="General">
                  <c:v>0.15521000000000001</c:v>
                </c:pt>
                <c:pt idx="15034" formatCode="General">
                  <c:v>0.15521000000000001</c:v>
                </c:pt>
                <c:pt idx="15035" formatCode="General">
                  <c:v>0.15521000000000001</c:v>
                </c:pt>
                <c:pt idx="15036" formatCode="General">
                  <c:v>0.15521000000000001</c:v>
                </c:pt>
                <c:pt idx="15037" formatCode="General">
                  <c:v>0.15521000000000001</c:v>
                </c:pt>
                <c:pt idx="15038" formatCode="General">
                  <c:v>0.15521000000000001</c:v>
                </c:pt>
                <c:pt idx="15039" formatCode="General">
                  <c:v>0.15521000000000001</c:v>
                </c:pt>
                <c:pt idx="15040" formatCode="General">
                  <c:v>0.15521000000000001</c:v>
                </c:pt>
                <c:pt idx="15041" formatCode="General">
                  <c:v>0.15521000000000001</c:v>
                </c:pt>
                <c:pt idx="15042" formatCode="General">
                  <c:v>0.15521000000000001</c:v>
                </c:pt>
                <c:pt idx="15043" formatCode="General">
                  <c:v>0.15521000000000001</c:v>
                </c:pt>
                <c:pt idx="15044" formatCode="General">
                  <c:v>0.15521000000000001</c:v>
                </c:pt>
                <c:pt idx="15045" formatCode="General">
                  <c:v>0.15521000000000001</c:v>
                </c:pt>
                <c:pt idx="15046" formatCode="General">
                  <c:v>0.15521000000000001</c:v>
                </c:pt>
                <c:pt idx="15047" formatCode="General">
                  <c:v>0.15521000000000001</c:v>
                </c:pt>
                <c:pt idx="15048" formatCode="General">
                  <c:v>0.15521000000000001</c:v>
                </c:pt>
                <c:pt idx="15049" formatCode="General">
                  <c:v>0.15521000000000001</c:v>
                </c:pt>
                <c:pt idx="15050" formatCode="General">
                  <c:v>0.15521000000000001</c:v>
                </c:pt>
                <c:pt idx="15051" formatCode="General">
                  <c:v>0.15521000000000001</c:v>
                </c:pt>
                <c:pt idx="15052" formatCode="General">
                  <c:v>0.15521000000000001</c:v>
                </c:pt>
                <c:pt idx="15053" formatCode="General">
                  <c:v>0.15521000000000001</c:v>
                </c:pt>
                <c:pt idx="15054" formatCode="General">
                  <c:v>0.15521000000000001</c:v>
                </c:pt>
                <c:pt idx="15055" formatCode="General">
                  <c:v>0.15521000000000001</c:v>
                </c:pt>
                <c:pt idx="15056" formatCode="General">
                  <c:v>0.15521000000000001</c:v>
                </c:pt>
                <c:pt idx="15057" formatCode="General">
                  <c:v>0.15521000000000001</c:v>
                </c:pt>
                <c:pt idx="15058" formatCode="General">
                  <c:v>0.15521000000000001</c:v>
                </c:pt>
                <c:pt idx="15059" formatCode="General">
                  <c:v>0.15521000000000001</c:v>
                </c:pt>
                <c:pt idx="15060" formatCode="General">
                  <c:v>0.15521000000000001</c:v>
                </c:pt>
                <c:pt idx="15061" formatCode="General">
                  <c:v>0.15521000000000001</c:v>
                </c:pt>
                <c:pt idx="15062" formatCode="General">
                  <c:v>0.15521000000000001</c:v>
                </c:pt>
                <c:pt idx="15063" formatCode="General">
                  <c:v>0.15521000000000001</c:v>
                </c:pt>
                <c:pt idx="15064" formatCode="General">
                  <c:v>0.15521000000000001</c:v>
                </c:pt>
                <c:pt idx="15065" formatCode="General">
                  <c:v>0.15521000000000001</c:v>
                </c:pt>
                <c:pt idx="15066" formatCode="General">
                  <c:v>0.15521000000000001</c:v>
                </c:pt>
                <c:pt idx="15067" formatCode="General">
                  <c:v>0.15521000000000001</c:v>
                </c:pt>
                <c:pt idx="15068" formatCode="General">
                  <c:v>0.15521000000000001</c:v>
                </c:pt>
                <c:pt idx="15069" formatCode="General">
                  <c:v>0.15521000000000001</c:v>
                </c:pt>
                <c:pt idx="15070" formatCode="General">
                  <c:v>0.15521000000000001</c:v>
                </c:pt>
                <c:pt idx="15071" formatCode="General">
                  <c:v>0.15521000000000001</c:v>
                </c:pt>
                <c:pt idx="15072" formatCode="General">
                  <c:v>0.15521000000000001</c:v>
                </c:pt>
                <c:pt idx="15073" formatCode="General">
                  <c:v>0.15521000000000001</c:v>
                </c:pt>
                <c:pt idx="15074" formatCode="General">
                  <c:v>0.15521000000000001</c:v>
                </c:pt>
                <c:pt idx="15075" formatCode="General">
                  <c:v>0.15521000000000001</c:v>
                </c:pt>
                <c:pt idx="15076" formatCode="General">
                  <c:v>0.15521000000000001</c:v>
                </c:pt>
                <c:pt idx="15077" formatCode="General">
                  <c:v>0.15521000000000001</c:v>
                </c:pt>
                <c:pt idx="15078" formatCode="General">
                  <c:v>0.15521000000000001</c:v>
                </c:pt>
                <c:pt idx="15079" formatCode="General">
                  <c:v>0.15521000000000001</c:v>
                </c:pt>
                <c:pt idx="15080" formatCode="General">
                  <c:v>0.15521000000000001</c:v>
                </c:pt>
                <c:pt idx="15081" formatCode="General">
                  <c:v>0.15521000000000001</c:v>
                </c:pt>
                <c:pt idx="15082" formatCode="General">
                  <c:v>0.15521000000000001</c:v>
                </c:pt>
                <c:pt idx="15083" formatCode="General">
                  <c:v>0.15521000000000001</c:v>
                </c:pt>
                <c:pt idx="15084" formatCode="General">
                  <c:v>0.15521000000000001</c:v>
                </c:pt>
                <c:pt idx="15085" formatCode="General">
                  <c:v>0.15521000000000001</c:v>
                </c:pt>
                <c:pt idx="15086" formatCode="General">
                  <c:v>0.15521000000000001</c:v>
                </c:pt>
                <c:pt idx="15087" formatCode="General">
                  <c:v>0.15521000000000001</c:v>
                </c:pt>
                <c:pt idx="15088" formatCode="General">
                  <c:v>0.15521000000000001</c:v>
                </c:pt>
                <c:pt idx="15089" formatCode="General">
                  <c:v>0.15521000000000001</c:v>
                </c:pt>
                <c:pt idx="15090" formatCode="General">
                  <c:v>0.15521000000000001</c:v>
                </c:pt>
                <c:pt idx="15091" formatCode="General">
                  <c:v>0.15521000000000001</c:v>
                </c:pt>
                <c:pt idx="15092" formatCode="General">
                  <c:v>0.15521000000000001</c:v>
                </c:pt>
                <c:pt idx="15093" formatCode="General">
                  <c:v>0.15521000000000001</c:v>
                </c:pt>
                <c:pt idx="15094" formatCode="General">
                  <c:v>0.15521000000000001</c:v>
                </c:pt>
                <c:pt idx="15095" formatCode="General">
                  <c:v>0.15521000000000001</c:v>
                </c:pt>
                <c:pt idx="15096" formatCode="General">
                  <c:v>0.15521000000000001</c:v>
                </c:pt>
                <c:pt idx="15097" formatCode="General">
                  <c:v>0.15521000000000001</c:v>
                </c:pt>
                <c:pt idx="15098" formatCode="General">
                  <c:v>0.15521000000000001</c:v>
                </c:pt>
                <c:pt idx="15099" formatCode="General">
                  <c:v>0.15521000000000001</c:v>
                </c:pt>
                <c:pt idx="15100" formatCode="General">
                  <c:v>0.15521000000000001</c:v>
                </c:pt>
                <c:pt idx="15101" formatCode="General">
                  <c:v>0.15521000000000001</c:v>
                </c:pt>
                <c:pt idx="15102" formatCode="General">
                  <c:v>0.15521000000000001</c:v>
                </c:pt>
                <c:pt idx="15103" formatCode="General">
                  <c:v>0.15521000000000001</c:v>
                </c:pt>
                <c:pt idx="15104" formatCode="General">
                  <c:v>0.15521000000000001</c:v>
                </c:pt>
                <c:pt idx="15105" formatCode="General">
                  <c:v>0.15521000000000001</c:v>
                </c:pt>
                <c:pt idx="15106" formatCode="General">
                  <c:v>0.15521000000000001</c:v>
                </c:pt>
                <c:pt idx="15107" formatCode="General">
                  <c:v>0.15521000000000001</c:v>
                </c:pt>
                <c:pt idx="15108" formatCode="General">
                  <c:v>0.15521000000000001</c:v>
                </c:pt>
                <c:pt idx="15109" formatCode="General">
                  <c:v>0.15521000000000001</c:v>
                </c:pt>
                <c:pt idx="15110" formatCode="General">
                  <c:v>0.15521000000000001</c:v>
                </c:pt>
                <c:pt idx="15111" formatCode="General">
                  <c:v>0.15521000000000001</c:v>
                </c:pt>
                <c:pt idx="15112" formatCode="General">
                  <c:v>0.15521000000000001</c:v>
                </c:pt>
                <c:pt idx="15113" formatCode="General">
                  <c:v>0.15521000000000001</c:v>
                </c:pt>
                <c:pt idx="15114" formatCode="General">
                  <c:v>0.15521000000000001</c:v>
                </c:pt>
                <c:pt idx="15115" formatCode="General">
                  <c:v>0.15521000000000001</c:v>
                </c:pt>
                <c:pt idx="15116" formatCode="General">
                  <c:v>0.15521000000000001</c:v>
                </c:pt>
                <c:pt idx="15117" formatCode="General">
                  <c:v>0.15521000000000001</c:v>
                </c:pt>
                <c:pt idx="15118" formatCode="General">
                  <c:v>0.15521000000000001</c:v>
                </c:pt>
                <c:pt idx="15119" formatCode="General">
                  <c:v>0.15521000000000001</c:v>
                </c:pt>
                <c:pt idx="15120" formatCode="General">
                  <c:v>0.15521000000000001</c:v>
                </c:pt>
                <c:pt idx="15121" formatCode="General">
                  <c:v>0.15521000000000001</c:v>
                </c:pt>
                <c:pt idx="15122" formatCode="General">
                  <c:v>0.15521000000000001</c:v>
                </c:pt>
                <c:pt idx="15123" formatCode="General">
                  <c:v>0.15521000000000001</c:v>
                </c:pt>
                <c:pt idx="15124" formatCode="General">
                  <c:v>0.15521000000000001</c:v>
                </c:pt>
                <c:pt idx="15125" formatCode="General">
                  <c:v>0.15521000000000001</c:v>
                </c:pt>
                <c:pt idx="15126" formatCode="General">
                  <c:v>0.15521000000000001</c:v>
                </c:pt>
                <c:pt idx="15127" formatCode="General">
                  <c:v>0.15521000000000001</c:v>
                </c:pt>
                <c:pt idx="15128" formatCode="General">
                  <c:v>0.15521000000000001</c:v>
                </c:pt>
                <c:pt idx="15129" formatCode="General">
                  <c:v>0.15521000000000001</c:v>
                </c:pt>
                <c:pt idx="15130" formatCode="General">
                  <c:v>0.15521000000000001</c:v>
                </c:pt>
                <c:pt idx="15131" formatCode="General">
                  <c:v>0.15521000000000001</c:v>
                </c:pt>
                <c:pt idx="15132" formatCode="General">
                  <c:v>0.15521000000000001</c:v>
                </c:pt>
                <c:pt idx="15133" formatCode="General">
                  <c:v>0.15521000000000001</c:v>
                </c:pt>
                <c:pt idx="15134" formatCode="General">
                  <c:v>0.15521000000000001</c:v>
                </c:pt>
                <c:pt idx="15135" formatCode="General">
                  <c:v>0.15521000000000001</c:v>
                </c:pt>
                <c:pt idx="15136" formatCode="General">
                  <c:v>0.15521000000000001</c:v>
                </c:pt>
                <c:pt idx="15137" formatCode="General">
                  <c:v>0.15521000000000001</c:v>
                </c:pt>
                <c:pt idx="15138" formatCode="General">
                  <c:v>0.15521000000000001</c:v>
                </c:pt>
                <c:pt idx="15139" formatCode="General">
                  <c:v>0.15521000000000001</c:v>
                </c:pt>
                <c:pt idx="15140" formatCode="General">
                  <c:v>0.15521000000000001</c:v>
                </c:pt>
                <c:pt idx="15141" formatCode="General">
                  <c:v>0.15519800000000003</c:v>
                </c:pt>
                <c:pt idx="15142" formatCode="General">
                  <c:v>0.15504900000000002</c:v>
                </c:pt>
                <c:pt idx="15143" formatCode="General">
                  <c:v>0.15486200000000003</c:v>
                </c:pt>
                <c:pt idx="15144" formatCode="General">
                  <c:v>0.15476300000000004</c:v>
                </c:pt>
                <c:pt idx="15145" formatCode="General">
                  <c:v>0.15452700000000003</c:v>
                </c:pt>
                <c:pt idx="15146" formatCode="General">
                  <c:v>0.15442600000000004</c:v>
                </c:pt>
                <c:pt idx="15147" formatCode="General">
                  <c:v>0.15429600000000002</c:v>
                </c:pt>
                <c:pt idx="15148" formatCode="General">
                  <c:v>0.15406000000000003</c:v>
                </c:pt>
                <c:pt idx="15149" formatCode="General">
                  <c:v>0.15391300000000002</c:v>
                </c:pt>
                <c:pt idx="15150" formatCode="General">
                  <c:v>0.15376300000000004</c:v>
                </c:pt>
                <c:pt idx="15151" formatCode="General">
                  <c:v>0.15353900000000004</c:v>
                </c:pt>
                <c:pt idx="15152" formatCode="General">
                  <c:v>0.15335199999999999</c:v>
                </c:pt>
                <c:pt idx="15153" formatCode="General">
                  <c:v>0.15321200000000001</c:v>
                </c:pt>
                <c:pt idx="15154" formatCode="General">
                  <c:v>0.15307999999999999</c:v>
                </c:pt>
                <c:pt idx="15155" formatCode="General">
                  <c:v>0.15295300000000003</c:v>
                </c:pt>
                <c:pt idx="15156" formatCode="General">
                  <c:v>0.15282200000000001</c:v>
                </c:pt>
                <c:pt idx="15157" formatCode="General">
                  <c:v>0.15271600000000002</c:v>
                </c:pt>
                <c:pt idx="15158" formatCode="General">
                  <c:v>0.15249600000000002</c:v>
                </c:pt>
                <c:pt idx="15159" formatCode="General">
                  <c:v>0.15233900000000003</c:v>
                </c:pt>
                <c:pt idx="15160" formatCode="General">
                  <c:v>0.15217</c:v>
                </c:pt>
                <c:pt idx="15161" formatCode="General">
                  <c:v>0.15201100000000003</c:v>
                </c:pt>
                <c:pt idx="15162" formatCode="General">
                  <c:v>0.15184300000000003</c:v>
                </c:pt>
                <c:pt idx="15163" formatCode="General">
                  <c:v>0.15170600000000004</c:v>
                </c:pt>
                <c:pt idx="15164" formatCode="General">
                  <c:v>0.15153000000000003</c:v>
                </c:pt>
                <c:pt idx="15165" formatCode="General">
                  <c:v>0.15136100000000002</c:v>
                </c:pt>
                <c:pt idx="15166" formatCode="General">
                  <c:v>0.15116900000000003</c:v>
                </c:pt>
                <c:pt idx="15167" formatCode="General">
                  <c:v>0.15103600000000003</c:v>
                </c:pt>
                <c:pt idx="15168" formatCode="General">
                  <c:v>0.15090900000000002</c:v>
                </c:pt>
                <c:pt idx="15169" formatCode="General">
                  <c:v>0.15079300000000004</c:v>
                </c:pt>
                <c:pt idx="15170" formatCode="General">
                  <c:v>0.15057599999999999</c:v>
                </c:pt>
                <c:pt idx="15171" formatCode="General">
                  <c:v>0.15042800000000003</c:v>
                </c:pt>
                <c:pt idx="15172" formatCode="General">
                  <c:v>0.15028800000000003</c:v>
                </c:pt>
                <c:pt idx="15173" formatCode="General">
                  <c:v>0.15007300000000001</c:v>
                </c:pt>
                <c:pt idx="15174" formatCode="General">
                  <c:v>0.14988399999999999</c:v>
                </c:pt>
                <c:pt idx="15175" formatCode="General">
                  <c:v>0.14974300000000001</c:v>
                </c:pt>
                <c:pt idx="15176" formatCode="General">
                  <c:v>0.14968600000000001</c:v>
                </c:pt>
                <c:pt idx="15177" formatCode="General">
                  <c:v>0.14956300000000003</c:v>
                </c:pt>
                <c:pt idx="15178" formatCode="General">
                  <c:v>0.14940700000000004</c:v>
                </c:pt>
                <c:pt idx="15179" formatCode="General">
                  <c:v>0.14917</c:v>
                </c:pt>
                <c:pt idx="15180" formatCode="General">
                  <c:v>0.14903000000000002</c:v>
                </c:pt>
                <c:pt idx="15181" formatCode="General">
                  <c:v>0.14879400000000004</c:v>
                </c:pt>
                <c:pt idx="15182" formatCode="General">
                  <c:v>0.14855299999999999</c:v>
                </c:pt>
                <c:pt idx="15183" formatCode="General">
                  <c:v>0.14840500000000004</c:v>
                </c:pt>
                <c:pt idx="15184" formatCode="General">
                  <c:v>0.14826400000000003</c:v>
                </c:pt>
                <c:pt idx="15185" formatCode="General">
                  <c:v>0.14807000000000001</c:v>
                </c:pt>
                <c:pt idx="15186" formatCode="General">
                  <c:v>0.14793900000000001</c:v>
                </c:pt>
                <c:pt idx="15187" formatCode="General">
                  <c:v>0.14771000000000004</c:v>
                </c:pt>
                <c:pt idx="15188" formatCode="General">
                  <c:v>0.14756100000000003</c:v>
                </c:pt>
                <c:pt idx="15189" formatCode="General">
                  <c:v>0.14745000000000003</c:v>
                </c:pt>
                <c:pt idx="15190" formatCode="General">
                  <c:v>0.14715900000000001</c:v>
                </c:pt>
                <c:pt idx="15191" formatCode="General">
                  <c:v>0.14690100000000003</c:v>
                </c:pt>
                <c:pt idx="15192" formatCode="General">
                  <c:v>0.14678600000000003</c:v>
                </c:pt>
                <c:pt idx="15193" formatCode="General">
                  <c:v>0.146652</c:v>
                </c:pt>
                <c:pt idx="15194" formatCode="General">
                  <c:v>0.14632899999999999</c:v>
                </c:pt>
                <c:pt idx="15195" formatCode="General">
                  <c:v>0.14618700000000001</c:v>
                </c:pt>
                <c:pt idx="15196" formatCode="General">
                  <c:v>0.14581700000000003</c:v>
                </c:pt>
                <c:pt idx="15197" formatCode="General">
                  <c:v>0.14566299999999999</c:v>
                </c:pt>
                <c:pt idx="15198" formatCode="General">
                  <c:v>0.14541700000000002</c:v>
                </c:pt>
                <c:pt idx="15199" formatCode="General">
                  <c:v>0.14518</c:v>
                </c:pt>
                <c:pt idx="15200" formatCode="General">
                  <c:v>0.14503900000000003</c:v>
                </c:pt>
                <c:pt idx="15201" formatCode="General">
                  <c:v>0.14472599999999999</c:v>
                </c:pt>
                <c:pt idx="15202" formatCode="General">
                  <c:v>0.14465900000000001</c:v>
                </c:pt>
                <c:pt idx="15203" formatCode="General">
                  <c:v>0.14450700000000002</c:v>
                </c:pt>
                <c:pt idx="15204" formatCode="General">
                  <c:v>0.14431300000000002</c:v>
                </c:pt>
                <c:pt idx="15205" formatCode="General">
                  <c:v>0.14411199999999999</c:v>
                </c:pt>
                <c:pt idx="15206" formatCode="General">
                  <c:v>0.14388799999999999</c:v>
                </c:pt>
                <c:pt idx="15207" formatCode="General">
                  <c:v>0.14377599999999999</c:v>
                </c:pt>
                <c:pt idx="15208" formatCode="General">
                  <c:v>0.14361299999999999</c:v>
                </c:pt>
                <c:pt idx="15209" formatCode="General">
                  <c:v>0.14345600000000003</c:v>
                </c:pt>
                <c:pt idx="15210" formatCode="General">
                  <c:v>0.14330200000000001</c:v>
                </c:pt>
                <c:pt idx="15211" formatCode="General">
                  <c:v>0.14314099999999999</c:v>
                </c:pt>
                <c:pt idx="15212" formatCode="General">
                  <c:v>0.14302899999999999</c:v>
                </c:pt>
                <c:pt idx="15213" formatCode="General">
                  <c:v>0.142875</c:v>
                </c:pt>
                <c:pt idx="15214" formatCode="General">
                  <c:v>0.14273600000000003</c:v>
                </c:pt>
                <c:pt idx="15215" formatCode="General">
                  <c:v>0.14257600000000001</c:v>
                </c:pt>
                <c:pt idx="15216" formatCode="General">
                  <c:v>0.14238899999999999</c:v>
                </c:pt>
                <c:pt idx="15217" formatCode="General">
                  <c:v>0.14216300000000001</c:v>
                </c:pt>
                <c:pt idx="15218" formatCode="General">
                  <c:v>0.14202600000000001</c:v>
                </c:pt>
                <c:pt idx="15219" formatCode="General">
                  <c:v>0.14187900000000001</c:v>
                </c:pt>
                <c:pt idx="15220" formatCode="General">
                  <c:v>0.14172000000000001</c:v>
                </c:pt>
                <c:pt idx="15221" formatCode="General">
                  <c:v>0.141622</c:v>
                </c:pt>
                <c:pt idx="15222" formatCode="General">
                  <c:v>0.14143100000000003</c:v>
                </c:pt>
                <c:pt idx="15223" formatCode="General">
                  <c:v>0.14113800000000001</c:v>
                </c:pt>
                <c:pt idx="15224" formatCode="General">
                  <c:v>0.14100499999999999</c:v>
                </c:pt>
                <c:pt idx="15225" formatCode="General">
                  <c:v>0.14088200000000001</c:v>
                </c:pt>
                <c:pt idx="15226" formatCode="General">
                  <c:v>0.13988800000000001</c:v>
                </c:pt>
                <c:pt idx="15227" formatCode="General">
                  <c:v>0.13980799999999999</c:v>
                </c:pt>
                <c:pt idx="15228" formatCode="General">
                  <c:v>0.13957800000000001</c:v>
                </c:pt>
                <c:pt idx="15229" formatCode="General">
                  <c:v>0.13926600000000003</c:v>
                </c:pt>
                <c:pt idx="15230" formatCode="General">
                  <c:v>0.13906499999999999</c:v>
                </c:pt>
                <c:pt idx="15231" formatCode="General">
                  <c:v>0.13845199999999999</c:v>
                </c:pt>
                <c:pt idx="15232" formatCode="General">
                  <c:v>0.13821900000000004</c:v>
                </c:pt>
                <c:pt idx="15233" formatCode="General">
                  <c:v>0.13795299999999999</c:v>
                </c:pt>
                <c:pt idx="15234" formatCode="General">
                  <c:v>0.13776400000000003</c:v>
                </c:pt>
                <c:pt idx="15235" formatCode="General">
                  <c:v>0.137604</c:v>
                </c:pt>
                <c:pt idx="15236" formatCode="General">
                  <c:v>0.137381</c:v>
                </c:pt>
                <c:pt idx="15237" formatCode="General">
                  <c:v>0.13719700000000001</c:v>
                </c:pt>
                <c:pt idx="15238" formatCode="General">
                  <c:v>0.13704100000000002</c:v>
                </c:pt>
                <c:pt idx="15239" formatCode="General">
                  <c:v>0.13681800000000002</c:v>
                </c:pt>
                <c:pt idx="15240" formatCode="General">
                  <c:v>0.136661</c:v>
                </c:pt>
                <c:pt idx="15241" formatCode="General">
                  <c:v>0.13648199999999999</c:v>
                </c:pt>
                <c:pt idx="15242" formatCode="General">
                  <c:v>0.13630700000000001</c:v>
                </c:pt>
                <c:pt idx="15243" formatCode="General">
                  <c:v>0.136075</c:v>
                </c:pt>
                <c:pt idx="15244" formatCode="General">
                  <c:v>0.13585700000000001</c:v>
                </c:pt>
                <c:pt idx="15245" formatCode="General">
                  <c:v>0.13577700000000001</c:v>
                </c:pt>
                <c:pt idx="15246" formatCode="General">
                  <c:v>0.13553499999999999</c:v>
                </c:pt>
                <c:pt idx="15247" formatCode="General">
                  <c:v>0.135383</c:v>
                </c:pt>
                <c:pt idx="15248" formatCode="General">
                  <c:v>0.13520099999999999</c:v>
                </c:pt>
                <c:pt idx="15249" formatCode="General">
                  <c:v>0.13503499999999999</c:v>
                </c:pt>
                <c:pt idx="15250" formatCode="General">
                  <c:v>0.13484699999999999</c:v>
                </c:pt>
                <c:pt idx="15251" formatCode="General">
                  <c:v>0.13472000000000001</c:v>
                </c:pt>
                <c:pt idx="15252" formatCode="General">
                  <c:v>0.13459399999999999</c:v>
                </c:pt>
                <c:pt idx="15253" formatCode="General">
                  <c:v>0.13425899999999999</c:v>
                </c:pt>
                <c:pt idx="15254" formatCode="General">
                  <c:v>0.13399700000000003</c:v>
                </c:pt>
                <c:pt idx="15255" formatCode="General">
                  <c:v>0.13361200000000001</c:v>
                </c:pt>
                <c:pt idx="15256" formatCode="General">
                  <c:v>0.133383</c:v>
                </c:pt>
                <c:pt idx="15257" formatCode="General">
                  <c:v>0.13330900000000001</c:v>
                </c:pt>
                <c:pt idx="15258" formatCode="General">
                  <c:v>0.13320499999999999</c:v>
                </c:pt>
                <c:pt idx="15259" formatCode="General">
                  <c:v>0.13309099999999999</c:v>
                </c:pt>
                <c:pt idx="15260" formatCode="General">
                  <c:v>0.132881</c:v>
                </c:pt>
                <c:pt idx="15261" formatCode="General">
                  <c:v>0.13272300000000001</c:v>
                </c:pt>
                <c:pt idx="15262" formatCode="General">
                  <c:v>0.13255400000000001</c:v>
                </c:pt>
                <c:pt idx="15263" formatCode="General">
                  <c:v>0.13242599999999999</c:v>
                </c:pt>
                <c:pt idx="15264" formatCode="General">
                  <c:v>0.13228999999999999</c:v>
                </c:pt>
                <c:pt idx="15265" formatCode="General">
                  <c:v>0.13214200000000001</c:v>
                </c:pt>
                <c:pt idx="15266" formatCode="General">
                  <c:v>0.13200200000000001</c:v>
                </c:pt>
                <c:pt idx="15267" formatCode="General">
                  <c:v>0.13183700000000001</c:v>
                </c:pt>
                <c:pt idx="15268" formatCode="General">
                  <c:v>0.131659</c:v>
                </c:pt>
                <c:pt idx="15269" formatCode="General">
                  <c:v>0.13151199999999999</c:v>
                </c:pt>
                <c:pt idx="15270" formatCode="General">
                  <c:v>0.131382</c:v>
                </c:pt>
                <c:pt idx="15271" formatCode="General">
                  <c:v>0.13122400000000001</c:v>
                </c:pt>
                <c:pt idx="15272" formatCode="General">
                  <c:v>0.12900900000000001</c:v>
                </c:pt>
                <c:pt idx="15273" formatCode="General">
                  <c:v>0.12887799999999996</c:v>
                </c:pt>
                <c:pt idx="15274" formatCode="General">
                  <c:v>0.12879299999999999</c:v>
                </c:pt>
                <c:pt idx="15275" formatCode="General">
                  <c:v>0.12854299999999999</c:v>
                </c:pt>
                <c:pt idx="15276" formatCode="General">
                  <c:v>0.12843900000000003</c:v>
                </c:pt>
                <c:pt idx="15277" formatCode="General">
                  <c:v>0.128355</c:v>
                </c:pt>
                <c:pt idx="15278" formatCode="General">
                  <c:v>0.12819900000000001</c:v>
                </c:pt>
                <c:pt idx="15279" formatCode="General">
                  <c:v>0.128081</c:v>
                </c:pt>
                <c:pt idx="15280" formatCode="General">
                  <c:v>0.12795999999999999</c:v>
                </c:pt>
                <c:pt idx="15281" formatCode="General">
                  <c:v>0.12773399999999999</c:v>
                </c:pt>
                <c:pt idx="15282" formatCode="General">
                  <c:v>0.127554</c:v>
                </c:pt>
                <c:pt idx="15283" formatCode="General">
                  <c:v>0.12562799999999996</c:v>
                </c:pt>
                <c:pt idx="15284" formatCode="General">
                  <c:v>0.125551</c:v>
                </c:pt>
                <c:pt idx="15285" formatCode="General">
                  <c:v>0.12541300000000002</c:v>
                </c:pt>
                <c:pt idx="15286" formatCode="General">
                  <c:v>0.12526399999999999</c:v>
                </c:pt>
                <c:pt idx="15287" formatCode="General">
                  <c:v>0.12514700000000001</c:v>
                </c:pt>
                <c:pt idx="15288" formatCode="General">
                  <c:v>0.12292699999999999</c:v>
                </c:pt>
                <c:pt idx="15289" formatCode="General">
                  <c:v>0.12279500000000003</c:v>
                </c:pt>
                <c:pt idx="15290" formatCode="General">
                  <c:v>0.12260400000000002</c:v>
                </c:pt>
                <c:pt idx="15291" formatCode="General">
                  <c:v>0.12242000000000001</c:v>
                </c:pt>
                <c:pt idx="15292" formatCode="General">
                  <c:v>0.12224400000000003</c:v>
                </c:pt>
                <c:pt idx="15293" formatCode="General">
                  <c:v>0.12204000000000001</c:v>
                </c:pt>
                <c:pt idx="15294" formatCode="General">
                  <c:v>0.12189300000000002</c:v>
                </c:pt>
                <c:pt idx="15295" formatCode="General">
                  <c:v>0.12179000000000002</c:v>
                </c:pt>
                <c:pt idx="15296" formatCode="General">
                  <c:v>0.12066000000000002</c:v>
                </c:pt>
                <c:pt idx="15297" formatCode="General">
                  <c:v>0.12049200000000002</c:v>
                </c:pt>
                <c:pt idx="15298" formatCode="General">
                  <c:v>0.12020800000000001</c:v>
                </c:pt>
                <c:pt idx="15299" formatCode="General">
                  <c:v>0.12002699999999999</c:v>
                </c:pt>
                <c:pt idx="15300" formatCode="General">
                  <c:v>0.11990000000000002</c:v>
                </c:pt>
                <c:pt idx="15301" formatCode="General">
                  <c:v>0.11975200000000001</c:v>
                </c:pt>
                <c:pt idx="15302" formatCode="General">
                  <c:v>0.11960999999999998</c:v>
                </c:pt>
                <c:pt idx="15303" formatCode="General">
                  <c:v>0.119488</c:v>
                </c:pt>
                <c:pt idx="15304" formatCode="General">
                  <c:v>0.11935</c:v>
                </c:pt>
                <c:pt idx="15305" formatCode="General">
                  <c:v>0.11923400000000003</c:v>
                </c:pt>
                <c:pt idx="15306" formatCode="General">
                  <c:v>0.11909900000000001</c:v>
                </c:pt>
                <c:pt idx="15307" formatCode="General">
                  <c:v>0.11896500000000002</c:v>
                </c:pt>
                <c:pt idx="15308" formatCode="General">
                  <c:v>0.11873400000000003</c:v>
                </c:pt>
                <c:pt idx="15309" formatCode="General">
                  <c:v>0.11855599999999998</c:v>
                </c:pt>
                <c:pt idx="15310" formatCode="General">
                  <c:v>0.118379</c:v>
                </c:pt>
                <c:pt idx="15311" formatCode="General">
                  <c:v>0.118287</c:v>
                </c:pt>
                <c:pt idx="15312" formatCode="General">
                  <c:v>0.118158</c:v>
                </c:pt>
                <c:pt idx="15313" formatCode="General">
                  <c:v>0.11805300000000002</c:v>
                </c:pt>
                <c:pt idx="15314" formatCode="General">
                  <c:v>0.117884</c:v>
                </c:pt>
                <c:pt idx="15315" formatCode="General">
                  <c:v>0.11775099999999998</c:v>
                </c:pt>
                <c:pt idx="15316" formatCode="General">
                  <c:v>0.11754299999999998</c:v>
                </c:pt>
                <c:pt idx="15317" formatCode="General">
                  <c:v>0.11744499999999998</c:v>
                </c:pt>
                <c:pt idx="15318" formatCode="General">
                  <c:v>0.11720899999999998</c:v>
                </c:pt>
                <c:pt idx="15319" formatCode="General">
                  <c:v>0.11705599999999998</c:v>
                </c:pt>
                <c:pt idx="15320" formatCode="General">
                  <c:v>0.11521300000000001</c:v>
                </c:pt>
                <c:pt idx="15321" formatCode="General">
                  <c:v>0.11511299999999998</c:v>
                </c:pt>
                <c:pt idx="15322" formatCode="General">
                  <c:v>0.11500299999999998</c:v>
                </c:pt>
                <c:pt idx="15323" formatCode="General">
                  <c:v>0.11489300000000001</c:v>
                </c:pt>
                <c:pt idx="15324" formatCode="General">
                  <c:v>0.11428000000000002</c:v>
                </c:pt>
                <c:pt idx="15325" formatCode="General">
                  <c:v>0.11421300000000001</c:v>
                </c:pt>
                <c:pt idx="15326" formatCode="General">
                  <c:v>0.11406400000000001</c:v>
                </c:pt>
                <c:pt idx="15327" formatCode="General">
                  <c:v>0.113982</c:v>
                </c:pt>
                <c:pt idx="15328" formatCode="General">
                  <c:v>0.11384</c:v>
                </c:pt>
                <c:pt idx="15329" formatCode="General">
                  <c:v>0.11368499999999998</c:v>
                </c:pt>
                <c:pt idx="15330" formatCode="General">
                  <c:v>0.11356500000000001</c:v>
                </c:pt>
                <c:pt idx="15331" formatCode="General">
                  <c:v>0.11343200000000002</c:v>
                </c:pt>
                <c:pt idx="15332" formatCode="General">
                  <c:v>0.11326100000000001</c:v>
                </c:pt>
                <c:pt idx="15333" formatCode="General">
                  <c:v>0.11311400000000002</c:v>
                </c:pt>
                <c:pt idx="15334" formatCode="General">
                  <c:v>0.11280900000000001</c:v>
                </c:pt>
                <c:pt idx="15335" formatCode="General">
                  <c:v>0.11271100000000002</c:v>
                </c:pt>
                <c:pt idx="15336" formatCode="General">
                  <c:v>0.112639</c:v>
                </c:pt>
                <c:pt idx="15337" formatCode="General">
                  <c:v>0.11233</c:v>
                </c:pt>
                <c:pt idx="15338" formatCode="General">
                  <c:v>0.11215700000000001</c:v>
                </c:pt>
                <c:pt idx="15339" formatCode="General">
                  <c:v>0.11194999999999997</c:v>
                </c:pt>
                <c:pt idx="15340" formatCode="General">
                  <c:v>0.11175499999999998</c:v>
                </c:pt>
                <c:pt idx="15341" formatCode="General">
                  <c:v>0.11175499999999998</c:v>
                </c:pt>
                <c:pt idx="15342" formatCode="General">
                  <c:v>0.11175499999999998</c:v>
                </c:pt>
                <c:pt idx="15343" formatCode="General">
                  <c:v>0.11175499999999998</c:v>
                </c:pt>
                <c:pt idx="15344" formatCode="General">
                  <c:v>0.11175499999999998</c:v>
                </c:pt>
                <c:pt idx="15345" formatCode="General">
                  <c:v>0.11175499999999998</c:v>
                </c:pt>
                <c:pt idx="15346" formatCode="General">
                  <c:v>0.11175499999999998</c:v>
                </c:pt>
                <c:pt idx="15347" formatCode="General">
                  <c:v>0.11175499999999998</c:v>
                </c:pt>
                <c:pt idx="15348" formatCode="General">
                  <c:v>0.11175499999999998</c:v>
                </c:pt>
                <c:pt idx="15349" formatCode="General">
                  <c:v>0.11175499999999998</c:v>
                </c:pt>
                <c:pt idx="15350" formatCode="General">
                  <c:v>0.11175499999999998</c:v>
                </c:pt>
                <c:pt idx="15351" formatCode="General">
                  <c:v>0.11175499999999998</c:v>
                </c:pt>
                <c:pt idx="15352" formatCode="General">
                  <c:v>0.11175499999999998</c:v>
                </c:pt>
                <c:pt idx="15353" formatCode="General">
                  <c:v>0.11175499999999998</c:v>
                </c:pt>
                <c:pt idx="15354" formatCode="General">
                  <c:v>0.11175499999999998</c:v>
                </c:pt>
                <c:pt idx="15355" formatCode="General">
                  <c:v>0.11175499999999998</c:v>
                </c:pt>
                <c:pt idx="15356" formatCode="General">
                  <c:v>0.11175499999999998</c:v>
                </c:pt>
                <c:pt idx="15357" formatCode="General">
                  <c:v>0.11175499999999998</c:v>
                </c:pt>
                <c:pt idx="15358" formatCode="General">
                  <c:v>0.11175499999999998</c:v>
                </c:pt>
                <c:pt idx="15359" formatCode="General">
                  <c:v>0.11175499999999998</c:v>
                </c:pt>
                <c:pt idx="15360" formatCode="General">
                  <c:v>0.11175499999999998</c:v>
                </c:pt>
                <c:pt idx="15361" formatCode="General">
                  <c:v>0.11175499999999998</c:v>
                </c:pt>
                <c:pt idx="15362" formatCode="General">
                  <c:v>0.11175499999999998</c:v>
                </c:pt>
                <c:pt idx="15363" formatCode="General">
                  <c:v>0.11175499999999998</c:v>
                </c:pt>
                <c:pt idx="15364" formatCode="General">
                  <c:v>0.11175499999999998</c:v>
                </c:pt>
                <c:pt idx="15365" formatCode="General">
                  <c:v>0.11175499999999998</c:v>
                </c:pt>
                <c:pt idx="15366" formatCode="General">
                  <c:v>0.11175499999999998</c:v>
                </c:pt>
                <c:pt idx="15367" formatCode="General">
                  <c:v>0.11175499999999998</c:v>
                </c:pt>
                <c:pt idx="15368" formatCode="General">
                  <c:v>0.11175499999999998</c:v>
                </c:pt>
                <c:pt idx="15369" formatCode="General">
                  <c:v>0.11175499999999998</c:v>
                </c:pt>
                <c:pt idx="15370" formatCode="General">
                  <c:v>0.11175499999999998</c:v>
                </c:pt>
                <c:pt idx="15371" formatCode="General">
                  <c:v>0.11175499999999998</c:v>
                </c:pt>
                <c:pt idx="15372" formatCode="General">
                  <c:v>0.11175499999999998</c:v>
                </c:pt>
                <c:pt idx="15373" formatCode="General">
                  <c:v>0.11175499999999998</c:v>
                </c:pt>
                <c:pt idx="15374" formatCode="General">
                  <c:v>0.11175499999999998</c:v>
                </c:pt>
                <c:pt idx="15375" formatCode="General">
                  <c:v>0.11175499999999998</c:v>
                </c:pt>
                <c:pt idx="15376" formatCode="General">
                  <c:v>0.11175499999999998</c:v>
                </c:pt>
                <c:pt idx="15377" formatCode="General">
                  <c:v>0.11175499999999998</c:v>
                </c:pt>
                <c:pt idx="15378" formatCode="General">
                  <c:v>0.11175499999999998</c:v>
                </c:pt>
                <c:pt idx="15379" formatCode="General">
                  <c:v>0.11175499999999998</c:v>
                </c:pt>
                <c:pt idx="15380" formatCode="General">
                  <c:v>0.11175499999999998</c:v>
                </c:pt>
                <c:pt idx="15381" formatCode="General">
                  <c:v>0.11175499999999998</c:v>
                </c:pt>
                <c:pt idx="15382" formatCode="General">
                  <c:v>0.11175499999999998</c:v>
                </c:pt>
                <c:pt idx="15383" formatCode="General">
                  <c:v>0.11175499999999998</c:v>
                </c:pt>
                <c:pt idx="15384" formatCode="General">
                  <c:v>0.11175499999999998</c:v>
                </c:pt>
                <c:pt idx="15385" formatCode="General">
                  <c:v>0.11175499999999998</c:v>
                </c:pt>
                <c:pt idx="15386" formatCode="General">
                  <c:v>0.11175499999999998</c:v>
                </c:pt>
                <c:pt idx="15387" formatCode="General">
                  <c:v>0.11175499999999998</c:v>
                </c:pt>
                <c:pt idx="15388" formatCode="General">
                  <c:v>0.11175499999999998</c:v>
                </c:pt>
                <c:pt idx="15389" formatCode="General">
                  <c:v>0.11175499999999998</c:v>
                </c:pt>
                <c:pt idx="15390" formatCode="General">
                  <c:v>0.11175499999999998</c:v>
                </c:pt>
                <c:pt idx="15391" formatCode="General">
                  <c:v>0.11175499999999998</c:v>
                </c:pt>
                <c:pt idx="15392" formatCode="General">
                  <c:v>0.11175499999999998</c:v>
                </c:pt>
                <c:pt idx="15393" formatCode="General">
                  <c:v>0.11175499999999998</c:v>
                </c:pt>
                <c:pt idx="15394" formatCode="General">
                  <c:v>0.11175499999999998</c:v>
                </c:pt>
                <c:pt idx="15395" formatCode="General">
                  <c:v>0.11175499999999998</c:v>
                </c:pt>
                <c:pt idx="15396" formatCode="General">
                  <c:v>0.11175499999999998</c:v>
                </c:pt>
                <c:pt idx="15397" formatCode="General">
                  <c:v>0.11175499999999998</c:v>
                </c:pt>
                <c:pt idx="15398" formatCode="General">
                  <c:v>0.11175499999999998</c:v>
                </c:pt>
                <c:pt idx="15399" formatCode="General">
                  <c:v>0.11175499999999998</c:v>
                </c:pt>
                <c:pt idx="15400" formatCode="General">
                  <c:v>0.11175499999999998</c:v>
                </c:pt>
                <c:pt idx="15401" formatCode="General">
                  <c:v>0.11175499999999998</c:v>
                </c:pt>
                <c:pt idx="15402" formatCode="General">
                  <c:v>0.11175499999999998</c:v>
                </c:pt>
                <c:pt idx="15403" formatCode="General">
                  <c:v>0.11175499999999998</c:v>
                </c:pt>
                <c:pt idx="15404" formatCode="General">
                  <c:v>0.11175499999999998</c:v>
                </c:pt>
                <c:pt idx="15405" formatCode="General">
                  <c:v>0.11175499999999998</c:v>
                </c:pt>
                <c:pt idx="15406" formatCode="General">
                  <c:v>0.11175499999999998</c:v>
                </c:pt>
                <c:pt idx="15407" formatCode="General">
                  <c:v>0.11175499999999998</c:v>
                </c:pt>
                <c:pt idx="15408" formatCode="General">
                  <c:v>0.11175499999999998</c:v>
                </c:pt>
                <c:pt idx="15409" formatCode="General">
                  <c:v>0.11175499999999998</c:v>
                </c:pt>
                <c:pt idx="15410" formatCode="General">
                  <c:v>0.11175499999999998</c:v>
                </c:pt>
                <c:pt idx="15411" formatCode="General">
                  <c:v>0.11175499999999998</c:v>
                </c:pt>
                <c:pt idx="15412" formatCode="General">
                  <c:v>0.11175499999999998</c:v>
                </c:pt>
                <c:pt idx="15413" formatCode="General">
                  <c:v>0.11175499999999998</c:v>
                </c:pt>
                <c:pt idx="15414" formatCode="General">
                  <c:v>0.11175499999999998</c:v>
                </c:pt>
                <c:pt idx="15415" formatCode="General">
                  <c:v>0.11175499999999998</c:v>
                </c:pt>
                <c:pt idx="15416" formatCode="General">
                  <c:v>0.11175499999999998</c:v>
                </c:pt>
                <c:pt idx="15417" formatCode="General">
                  <c:v>0.11175499999999998</c:v>
                </c:pt>
                <c:pt idx="15418" formatCode="General">
                  <c:v>0.11175499999999998</c:v>
                </c:pt>
                <c:pt idx="15419" formatCode="General">
                  <c:v>0.11175499999999998</c:v>
                </c:pt>
                <c:pt idx="15420" formatCode="General">
                  <c:v>0.11175499999999998</c:v>
                </c:pt>
                <c:pt idx="15421" formatCode="General">
                  <c:v>0.11175499999999998</c:v>
                </c:pt>
                <c:pt idx="15422" formatCode="General">
                  <c:v>0.11175499999999998</c:v>
                </c:pt>
                <c:pt idx="15423" formatCode="General">
                  <c:v>0.11175499999999998</c:v>
                </c:pt>
                <c:pt idx="15424" formatCode="General">
                  <c:v>0.11175499999999998</c:v>
                </c:pt>
                <c:pt idx="15425" formatCode="General">
                  <c:v>0.11175499999999998</c:v>
                </c:pt>
                <c:pt idx="15426" formatCode="General">
                  <c:v>0.11175499999999998</c:v>
                </c:pt>
                <c:pt idx="15427" formatCode="General">
                  <c:v>0.11175499999999998</c:v>
                </c:pt>
                <c:pt idx="15428" formatCode="General">
                  <c:v>0.11175499999999998</c:v>
                </c:pt>
                <c:pt idx="15429" formatCode="General">
                  <c:v>0.11175499999999998</c:v>
                </c:pt>
                <c:pt idx="15430" formatCode="General">
                  <c:v>0.11175499999999998</c:v>
                </c:pt>
                <c:pt idx="15431" formatCode="General">
                  <c:v>0.11175499999999998</c:v>
                </c:pt>
                <c:pt idx="15432" formatCode="General">
                  <c:v>0.11175499999999998</c:v>
                </c:pt>
                <c:pt idx="15433" formatCode="General">
                  <c:v>0.11175499999999998</c:v>
                </c:pt>
                <c:pt idx="15434" formatCode="General">
                  <c:v>0.11175499999999998</c:v>
                </c:pt>
                <c:pt idx="15435" formatCode="General">
                  <c:v>0.11175499999999998</c:v>
                </c:pt>
                <c:pt idx="15436" formatCode="General">
                  <c:v>0.11175499999999998</c:v>
                </c:pt>
                <c:pt idx="15437" formatCode="General">
                  <c:v>0.11175499999999998</c:v>
                </c:pt>
                <c:pt idx="15438" formatCode="General">
                  <c:v>0.11175499999999998</c:v>
                </c:pt>
                <c:pt idx="15439" formatCode="General">
                  <c:v>0.11175499999999998</c:v>
                </c:pt>
                <c:pt idx="15440" formatCode="General">
                  <c:v>0.11175499999999998</c:v>
                </c:pt>
                <c:pt idx="15441" formatCode="General">
                  <c:v>0.11175499999999998</c:v>
                </c:pt>
                <c:pt idx="15442" formatCode="General">
                  <c:v>0.11175499999999998</c:v>
                </c:pt>
                <c:pt idx="15443" formatCode="General">
                  <c:v>0.11175499999999998</c:v>
                </c:pt>
                <c:pt idx="15444" formatCode="General">
                  <c:v>0.11175499999999998</c:v>
                </c:pt>
                <c:pt idx="15445" formatCode="General">
                  <c:v>0.11175499999999998</c:v>
                </c:pt>
                <c:pt idx="15446" formatCode="General">
                  <c:v>0.11175499999999998</c:v>
                </c:pt>
                <c:pt idx="15447" formatCode="General">
                  <c:v>0.11175499999999998</c:v>
                </c:pt>
                <c:pt idx="15448" formatCode="General">
                  <c:v>0.11175499999999998</c:v>
                </c:pt>
                <c:pt idx="15449" formatCode="General">
                  <c:v>0.11175499999999998</c:v>
                </c:pt>
                <c:pt idx="15450" formatCode="General">
                  <c:v>0.11175499999999998</c:v>
                </c:pt>
                <c:pt idx="15451" formatCode="General">
                  <c:v>0.11175499999999998</c:v>
                </c:pt>
                <c:pt idx="15452" formatCode="General">
                  <c:v>0.11175499999999998</c:v>
                </c:pt>
                <c:pt idx="15453" formatCode="General">
                  <c:v>0.11175499999999998</c:v>
                </c:pt>
                <c:pt idx="15454" formatCode="General">
                  <c:v>0.11175499999999998</c:v>
                </c:pt>
                <c:pt idx="15455" formatCode="General">
                  <c:v>0.11175499999999998</c:v>
                </c:pt>
                <c:pt idx="15456" formatCode="General">
                  <c:v>0.11175499999999998</c:v>
                </c:pt>
                <c:pt idx="15457" formatCode="General">
                  <c:v>0.11175499999999998</c:v>
                </c:pt>
                <c:pt idx="15458" formatCode="General">
                  <c:v>0.11175499999999998</c:v>
                </c:pt>
                <c:pt idx="15459" formatCode="General">
                  <c:v>0.11175499999999998</c:v>
                </c:pt>
                <c:pt idx="15460" formatCode="General">
                  <c:v>0.11175499999999998</c:v>
                </c:pt>
                <c:pt idx="15461" formatCode="General">
                  <c:v>0.11175499999999998</c:v>
                </c:pt>
                <c:pt idx="15462" formatCode="General">
                  <c:v>0.11175499999999998</c:v>
                </c:pt>
                <c:pt idx="15463" formatCode="General">
                  <c:v>0.11175499999999998</c:v>
                </c:pt>
                <c:pt idx="15464" formatCode="General">
                  <c:v>0.11175499999999998</c:v>
                </c:pt>
                <c:pt idx="15465" formatCode="General">
                  <c:v>0.11175499999999998</c:v>
                </c:pt>
                <c:pt idx="15466" formatCode="General">
                  <c:v>0.11175499999999998</c:v>
                </c:pt>
                <c:pt idx="15467" formatCode="General">
                  <c:v>0.11175499999999998</c:v>
                </c:pt>
                <c:pt idx="15468" formatCode="General">
                  <c:v>0.11175499999999998</c:v>
                </c:pt>
                <c:pt idx="15469" formatCode="General">
                  <c:v>0.11175499999999998</c:v>
                </c:pt>
                <c:pt idx="15470" formatCode="General">
                  <c:v>0.11175499999999998</c:v>
                </c:pt>
                <c:pt idx="15471" formatCode="General">
                  <c:v>0.11175499999999998</c:v>
                </c:pt>
                <c:pt idx="15472" formatCode="General">
                  <c:v>0.11175499999999998</c:v>
                </c:pt>
                <c:pt idx="15473" formatCode="General">
                  <c:v>0.11175499999999998</c:v>
                </c:pt>
                <c:pt idx="15474" formatCode="General">
                  <c:v>0.11175499999999998</c:v>
                </c:pt>
                <c:pt idx="15475" formatCode="General">
                  <c:v>0.11175499999999998</c:v>
                </c:pt>
                <c:pt idx="15476" formatCode="General">
                  <c:v>0.11175499999999998</c:v>
                </c:pt>
                <c:pt idx="15477" formatCode="General">
                  <c:v>0.11175499999999998</c:v>
                </c:pt>
                <c:pt idx="15478" formatCode="General">
                  <c:v>0.11175499999999998</c:v>
                </c:pt>
                <c:pt idx="15479" formatCode="General">
                  <c:v>0.11175499999999998</c:v>
                </c:pt>
                <c:pt idx="15480" formatCode="General">
                  <c:v>0.11175499999999998</c:v>
                </c:pt>
                <c:pt idx="15481" formatCode="General">
                  <c:v>0.11175499999999998</c:v>
                </c:pt>
                <c:pt idx="15482" formatCode="General">
                  <c:v>0.11175499999999998</c:v>
                </c:pt>
                <c:pt idx="15483" formatCode="General">
                  <c:v>0.11175499999999998</c:v>
                </c:pt>
                <c:pt idx="15484" formatCode="General">
                  <c:v>0.11175499999999998</c:v>
                </c:pt>
                <c:pt idx="15485" formatCode="General">
                  <c:v>0.11175499999999998</c:v>
                </c:pt>
                <c:pt idx="15486" formatCode="General">
                  <c:v>0.11175499999999998</c:v>
                </c:pt>
                <c:pt idx="15487" formatCode="General">
                  <c:v>0.11175499999999998</c:v>
                </c:pt>
                <c:pt idx="15488" formatCode="General">
                  <c:v>0.11175499999999998</c:v>
                </c:pt>
                <c:pt idx="15489" formatCode="General">
                  <c:v>0.11175499999999998</c:v>
                </c:pt>
                <c:pt idx="15490" formatCode="General">
                  <c:v>0.11175499999999998</c:v>
                </c:pt>
                <c:pt idx="15491" formatCode="General">
                  <c:v>0.11175499999999998</c:v>
                </c:pt>
                <c:pt idx="15492" formatCode="General">
                  <c:v>0.11175499999999998</c:v>
                </c:pt>
                <c:pt idx="15493" formatCode="General">
                  <c:v>0.11175499999999998</c:v>
                </c:pt>
                <c:pt idx="15494" formatCode="General">
                  <c:v>0.11175499999999998</c:v>
                </c:pt>
                <c:pt idx="15495" formatCode="General">
                  <c:v>0.11175499999999998</c:v>
                </c:pt>
                <c:pt idx="15496" formatCode="General">
                  <c:v>0.11175499999999998</c:v>
                </c:pt>
                <c:pt idx="15497" formatCode="General">
                  <c:v>0.11175499999999998</c:v>
                </c:pt>
                <c:pt idx="15498" formatCode="General">
                  <c:v>0.11175499999999998</c:v>
                </c:pt>
                <c:pt idx="15499" formatCode="General">
                  <c:v>0.11175499999999998</c:v>
                </c:pt>
                <c:pt idx="15500" formatCode="General">
                  <c:v>0.11175499999999998</c:v>
                </c:pt>
                <c:pt idx="15501" formatCode="General">
                  <c:v>0.11175499999999998</c:v>
                </c:pt>
                <c:pt idx="15502" formatCode="General">
                  <c:v>0.11175499999999998</c:v>
                </c:pt>
                <c:pt idx="15503" formatCode="General">
                  <c:v>0.11175499999999998</c:v>
                </c:pt>
                <c:pt idx="15504" formatCode="General">
                  <c:v>0.11175499999999998</c:v>
                </c:pt>
                <c:pt idx="15505" formatCode="General">
                  <c:v>0.11175499999999998</c:v>
                </c:pt>
                <c:pt idx="15506" formatCode="General">
                  <c:v>0.11175499999999998</c:v>
                </c:pt>
                <c:pt idx="15507" formatCode="General">
                  <c:v>0.11175499999999998</c:v>
                </c:pt>
                <c:pt idx="15508" formatCode="General">
                  <c:v>0.11175499999999998</c:v>
                </c:pt>
                <c:pt idx="15509" formatCode="General">
                  <c:v>0.11175499999999998</c:v>
                </c:pt>
                <c:pt idx="15510" formatCode="General">
                  <c:v>0.11175499999999998</c:v>
                </c:pt>
                <c:pt idx="15511" formatCode="General">
                  <c:v>0.11175499999999998</c:v>
                </c:pt>
                <c:pt idx="15512" formatCode="General">
                  <c:v>0.11175499999999998</c:v>
                </c:pt>
                <c:pt idx="15513" formatCode="General">
                  <c:v>0.11175499999999998</c:v>
                </c:pt>
                <c:pt idx="15514" formatCode="General">
                  <c:v>0.11175499999999998</c:v>
                </c:pt>
                <c:pt idx="15515" formatCode="General">
                  <c:v>0.11175499999999998</c:v>
                </c:pt>
                <c:pt idx="15516" formatCode="General">
                  <c:v>0.11175499999999998</c:v>
                </c:pt>
                <c:pt idx="15517" formatCode="General">
                  <c:v>0.11175499999999998</c:v>
                </c:pt>
                <c:pt idx="15518" formatCode="General">
                  <c:v>0.11175499999999998</c:v>
                </c:pt>
                <c:pt idx="15519" formatCode="General">
                  <c:v>0.11175499999999998</c:v>
                </c:pt>
                <c:pt idx="15520" formatCode="General">
                  <c:v>0.11175499999999998</c:v>
                </c:pt>
                <c:pt idx="15521" formatCode="General">
                  <c:v>0.11175499999999998</c:v>
                </c:pt>
                <c:pt idx="15522" formatCode="General">
                  <c:v>0.11175499999999998</c:v>
                </c:pt>
                <c:pt idx="15523" formatCode="General">
                  <c:v>0.11175499999999998</c:v>
                </c:pt>
                <c:pt idx="15524" formatCode="General">
                  <c:v>0.11175499999999998</c:v>
                </c:pt>
                <c:pt idx="15525" formatCode="General">
                  <c:v>0.11175499999999998</c:v>
                </c:pt>
                <c:pt idx="15526" formatCode="General">
                  <c:v>0.11175499999999998</c:v>
                </c:pt>
                <c:pt idx="15527" formatCode="General">
                  <c:v>0.11175499999999998</c:v>
                </c:pt>
                <c:pt idx="15528" formatCode="General">
                  <c:v>0.11175499999999998</c:v>
                </c:pt>
                <c:pt idx="15529" formatCode="General">
                  <c:v>0.11175499999999998</c:v>
                </c:pt>
                <c:pt idx="15530" formatCode="General">
                  <c:v>0.11175499999999998</c:v>
                </c:pt>
                <c:pt idx="15531" formatCode="General">
                  <c:v>0.11175499999999998</c:v>
                </c:pt>
                <c:pt idx="15532" formatCode="General">
                  <c:v>0.11175499999999998</c:v>
                </c:pt>
                <c:pt idx="15533" formatCode="General">
                  <c:v>0.11175499999999998</c:v>
                </c:pt>
                <c:pt idx="15534" formatCode="General">
                  <c:v>0.11175499999999998</c:v>
                </c:pt>
                <c:pt idx="15535" formatCode="General">
                  <c:v>0.11175499999999998</c:v>
                </c:pt>
                <c:pt idx="15536" formatCode="General">
                  <c:v>0.11175</c:v>
                </c:pt>
                <c:pt idx="15537" formatCode="General">
                  <c:v>0.11168599999999998</c:v>
                </c:pt>
                <c:pt idx="15538" formatCode="General">
                  <c:v>0.11157</c:v>
                </c:pt>
                <c:pt idx="15539" formatCode="General">
                  <c:v>0.11144</c:v>
                </c:pt>
                <c:pt idx="15540" formatCode="General">
                  <c:v>0.11127400000000001</c:v>
                </c:pt>
                <c:pt idx="15541" formatCode="General">
                  <c:v>0.11119999999999998</c:v>
                </c:pt>
                <c:pt idx="15542" formatCode="General">
                  <c:v>0.11101999999999997</c:v>
                </c:pt>
                <c:pt idx="15543" formatCode="General">
                  <c:v>0.110944</c:v>
                </c:pt>
                <c:pt idx="15544" formatCode="General">
                  <c:v>0.11083999999999997</c:v>
                </c:pt>
                <c:pt idx="15545" formatCode="General">
                  <c:v>0.11073300000000001</c:v>
                </c:pt>
                <c:pt idx="15546" formatCode="General">
                  <c:v>0.11059500000000001</c:v>
                </c:pt>
                <c:pt idx="15547" formatCode="General">
                  <c:v>0.11045799999999999</c:v>
                </c:pt>
                <c:pt idx="15548" formatCode="General">
                  <c:v>0.11036600000000002</c:v>
                </c:pt>
                <c:pt idx="15549" formatCode="General">
                  <c:v>0.11026600000000002</c:v>
                </c:pt>
                <c:pt idx="15550" formatCode="General">
                  <c:v>0.11015999999999997</c:v>
                </c:pt>
                <c:pt idx="15551" formatCode="General">
                  <c:v>0.110068</c:v>
                </c:pt>
                <c:pt idx="15552" formatCode="General">
                  <c:v>0.10996900000000001</c:v>
                </c:pt>
                <c:pt idx="15553" formatCode="General">
                  <c:v>0.109807</c:v>
                </c:pt>
                <c:pt idx="15554" formatCode="General">
                  <c:v>0.10969900000000002</c:v>
                </c:pt>
                <c:pt idx="15555" formatCode="General">
                  <c:v>0.10957799999999998</c:v>
                </c:pt>
                <c:pt idx="15556" formatCode="General">
                  <c:v>0.10946500000000003</c:v>
                </c:pt>
                <c:pt idx="15557" formatCode="General">
                  <c:v>0.10933100000000001</c:v>
                </c:pt>
                <c:pt idx="15558" formatCode="General">
                  <c:v>0.10917000000000002</c:v>
                </c:pt>
                <c:pt idx="15559" formatCode="General">
                  <c:v>0.10908900000000002</c:v>
                </c:pt>
                <c:pt idx="15560" formatCode="General">
                  <c:v>0.10901600000000002</c:v>
                </c:pt>
                <c:pt idx="15561" formatCode="General">
                  <c:v>0.10889300000000002</c:v>
                </c:pt>
                <c:pt idx="15562" formatCode="General">
                  <c:v>0.10878599999999999</c:v>
                </c:pt>
                <c:pt idx="15563" formatCode="General">
                  <c:v>0.10870100000000003</c:v>
                </c:pt>
                <c:pt idx="15564" formatCode="General">
                  <c:v>0.10857700000000002</c:v>
                </c:pt>
                <c:pt idx="15565" formatCode="General">
                  <c:v>0.10846699999999999</c:v>
                </c:pt>
                <c:pt idx="15566" formatCode="General">
                  <c:v>0.10832500000000002</c:v>
                </c:pt>
                <c:pt idx="15567" formatCode="General">
                  <c:v>0.10823900000000002</c:v>
                </c:pt>
                <c:pt idx="15568" formatCode="General">
                  <c:v>0.10816300000000002</c:v>
                </c:pt>
                <c:pt idx="15569" formatCode="General">
                  <c:v>0.10793100000000001</c:v>
                </c:pt>
                <c:pt idx="15570" formatCode="General">
                  <c:v>0.107837</c:v>
                </c:pt>
                <c:pt idx="15571" formatCode="General">
                  <c:v>0.10764799999999998</c:v>
                </c:pt>
                <c:pt idx="15572" formatCode="General">
                  <c:v>0.10758500000000001</c:v>
                </c:pt>
                <c:pt idx="15573" formatCode="General">
                  <c:v>0.10746400000000002</c:v>
                </c:pt>
                <c:pt idx="15574" formatCode="General">
                  <c:v>0.10727500000000002</c:v>
                </c:pt>
                <c:pt idx="15575" formatCode="General">
                  <c:v>0.10719900000000002</c:v>
                </c:pt>
                <c:pt idx="15576" formatCode="General">
                  <c:v>0.10706599999999999</c:v>
                </c:pt>
                <c:pt idx="15577" formatCode="General">
                  <c:v>0.10692000000000002</c:v>
                </c:pt>
                <c:pt idx="15578" formatCode="General">
                  <c:v>0.10676900000000002</c:v>
                </c:pt>
                <c:pt idx="15579" formatCode="General">
                  <c:v>0.10664600000000002</c:v>
                </c:pt>
                <c:pt idx="15580" formatCode="General">
                  <c:v>0.106548</c:v>
                </c:pt>
                <c:pt idx="15581" formatCode="General">
                  <c:v>0.106388</c:v>
                </c:pt>
                <c:pt idx="15582" formatCode="General">
                  <c:v>0.10629800000000002</c:v>
                </c:pt>
                <c:pt idx="15583" formatCode="General">
                  <c:v>0.10615100000000001</c:v>
                </c:pt>
                <c:pt idx="15584" formatCode="General">
                  <c:v>0.10603799999999998</c:v>
                </c:pt>
                <c:pt idx="15585" formatCode="General">
                  <c:v>0.10582300000000001</c:v>
                </c:pt>
                <c:pt idx="15586" formatCode="General">
                  <c:v>0.10564800000000002</c:v>
                </c:pt>
                <c:pt idx="15587" formatCode="General">
                  <c:v>0.10552900000000001</c:v>
                </c:pt>
                <c:pt idx="15588" formatCode="General">
                  <c:v>0.10530600000000001</c:v>
                </c:pt>
                <c:pt idx="15589" formatCode="General">
                  <c:v>0.10520000000000002</c:v>
                </c:pt>
                <c:pt idx="15590" formatCode="General">
                  <c:v>0.10508600000000001</c:v>
                </c:pt>
                <c:pt idx="15591" formatCode="General">
                  <c:v>0.10498</c:v>
                </c:pt>
                <c:pt idx="15592" formatCode="General">
                  <c:v>0.104855</c:v>
                </c:pt>
                <c:pt idx="15593" formatCode="General">
                  <c:v>0.10465500000000001</c:v>
                </c:pt>
                <c:pt idx="15594" formatCode="General">
                  <c:v>0.10446200000000001</c:v>
                </c:pt>
                <c:pt idx="15595" formatCode="General">
                  <c:v>0.10437600000000001</c:v>
                </c:pt>
                <c:pt idx="15596" formatCode="General">
                  <c:v>0.10417000000000001</c:v>
                </c:pt>
                <c:pt idx="15597" formatCode="General">
                  <c:v>0.10411300000000001</c:v>
                </c:pt>
                <c:pt idx="15598" formatCode="General">
                  <c:v>0.10396900000000002</c:v>
                </c:pt>
                <c:pt idx="15599" formatCode="General">
                  <c:v>0.10386099999999998</c:v>
                </c:pt>
                <c:pt idx="15600" formatCode="General">
                  <c:v>0.10371300000000001</c:v>
                </c:pt>
                <c:pt idx="15601" formatCode="General">
                  <c:v>0.10359000000000002</c:v>
                </c:pt>
                <c:pt idx="15602" formatCode="General">
                  <c:v>0.10351100000000002</c:v>
                </c:pt>
                <c:pt idx="15603" formatCode="General">
                  <c:v>0.103351</c:v>
                </c:pt>
                <c:pt idx="15604" formatCode="General">
                  <c:v>0.10324300000000002</c:v>
                </c:pt>
                <c:pt idx="15605" formatCode="General">
                  <c:v>0.10311500000000001</c:v>
                </c:pt>
                <c:pt idx="15606" formatCode="General">
                  <c:v>0.10302500000000003</c:v>
                </c:pt>
                <c:pt idx="15607" formatCode="General">
                  <c:v>0.102947</c:v>
                </c:pt>
                <c:pt idx="15608" formatCode="General">
                  <c:v>0.10283399999999998</c:v>
                </c:pt>
                <c:pt idx="15609" formatCode="General">
                  <c:v>0.10274200000000001</c:v>
                </c:pt>
                <c:pt idx="15610" formatCode="General">
                  <c:v>0.10259699999999999</c:v>
                </c:pt>
                <c:pt idx="15611" formatCode="General">
                  <c:v>0.10247100000000002</c:v>
                </c:pt>
                <c:pt idx="15612" formatCode="General">
                  <c:v>0.10233</c:v>
                </c:pt>
                <c:pt idx="15613" formatCode="General">
                  <c:v>0.10220100000000001</c:v>
                </c:pt>
                <c:pt idx="15614" formatCode="General">
                  <c:v>0.10208500000000001</c:v>
                </c:pt>
                <c:pt idx="15615" formatCode="General">
                  <c:v>0.102009</c:v>
                </c:pt>
                <c:pt idx="15616" formatCode="General">
                  <c:v>0.101919</c:v>
                </c:pt>
                <c:pt idx="15617" formatCode="General">
                  <c:v>0.10167400000000001</c:v>
                </c:pt>
                <c:pt idx="15618" formatCode="General">
                  <c:v>0.101567</c:v>
                </c:pt>
                <c:pt idx="15619" formatCode="General">
                  <c:v>0.101468</c:v>
                </c:pt>
                <c:pt idx="15620" formatCode="General">
                  <c:v>0.10073699999999999</c:v>
                </c:pt>
                <c:pt idx="15621" formatCode="General">
                  <c:v>0.10067300000000001</c:v>
                </c:pt>
                <c:pt idx="15622" formatCode="General">
                  <c:v>0.10050600000000001</c:v>
                </c:pt>
                <c:pt idx="15623" formatCode="General">
                  <c:v>0.10029100000000003</c:v>
                </c:pt>
                <c:pt idx="15624" formatCode="General">
                  <c:v>0.100158</c:v>
                </c:pt>
                <c:pt idx="15625" formatCode="General">
                  <c:v>9.9695100000000036E-2</c:v>
                </c:pt>
              </c:numCache>
            </c:numRef>
          </c:yVal>
        </c:ser>
        <c:axId val="114585600"/>
        <c:axId val="114587520"/>
      </c:scatterChart>
      <c:valAx>
        <c:axId val="114585600"/>
        <c:scaling>
          <c:orientation val="minMax"/>
          <c:max val="2000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Updates</a:t>
                </a:r>
              </a:p>
            </c:rich>
          </c:tx>
          <c:layout/>
        </c:title>
        <c:numFmt formatCode="0.0E+00" sourceLinked="0"/>
        <c:tickLblPos val="nextTo"/>
        <c:crossAx val="114587520"/>
        <c:crossesAt val="1.0000000000000005E-2"/>
        <c:crossBetween val="midCat"/>
      </c:valAx>
      <c:valAx>
        <c:axId val="114587520"/>
        <c:scaling>
          <c:logBase val="10"/>
          <c:orientation val="minMax"/>
          <c:min val="1.0000000000000005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L1 Error</a:t>
                </a:r>
              </a:p>
            </c:rich>
          </c:tx>
          <c:layout/>
        </c:title>
        <c:numFmt formatCode="0.00E+00" sourceLinked="1"/>
        <c:tickLblPos val="nextTo"/>
        <c:crossAx val="114585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040606193165179"/>
          <c:y val="8.6519896219869136E-2"/>
          <c:w val="0.25726399825021878"/>
          <c:h val="0.22340957380327459"/>
        </c:manualLayout>
      </c:layout>
      <c:overlay val="1"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Sheet1!$A$2:$A$65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Sheet1!$B$2:$B$65</c:f>
              <c:numCache>
                <c:formatCode>General</c:formatCode>
                <c:ptCount val="64"/>
                <c:pt idx="0">
                  <c:v>12862217</c:v>
                </c:pt>
                <c:pt idx="1">
                  <c:v>666804</c:v>
                </c:pt>
                <c:pt idx="2">
                  <c:v>159879</c:v>
                </c:pt>
                <c:pt idx="3">
                  <c:v>93991</c:v>
                </c:pt>
                <c:pt idx="4">
                  <c:v>111466</c:v>
                </c:pt>
                <c:pt idx="5">
                  <c:v>133899</c:v>
                </c:pt>
                <c:pt idx="6">
                  <c:v>137839</c:v>
                </c:pt>
                <c:pt idx="7">
                  <c:v>154630</c:v>
                </c:pt>
                <c:pt idx="8">
                  <c:v>173874</c:v>
                </c:pt>
                <c:pt idx="9">
                  <c:v>208319</c:v>
                </c:pt>
                <c:pt idx="10">
                  <c:v>272781</c:v>
                </c:pt>
                <c:pt idx="11">
                  <c:v>310416</c:v>
                </c:pt>
                <c:pt idx="12">
                  <c:v>372840</c:v>
                </c:pt>
                <c:pt idx="13">
                  <c:v>885289</c:v>
                </c:pt>
                <c:pt idx="14">
                  <c:v>676474</c:v>
                </c:pt>
                <c:pt idx="15">
                  <c:v>604419</c:v>
                </c:pt>
                <c:pt idx="16">
                  <c:v>633925</c:v>
                </c:pt>
                <c:pt idx="17">
                  <c:v>653573</c:v>
                </c:pt>
                <c:pt idx="18">
                  <c:v>662725</c:v>
                </c:pt>
                <c:pt idx="19">
                  <c:v>677578</c:v>
                </c:pt>
                <c:pt idx="20">
                  <c:v>685395</c:v>
                </c:pt>
                <c:pt idx="21">
                  <c:v>635978</c:v>
                </c:pt>
                <c:pt idx="22">
                  <c:v>603023</c:v>
                </c:pt>
                <c:pt idx="23">
                  <c:v>548655</c:v>
                </c:pt>
                <c:pt idx="24">
                  <c:v>556559</c:v>
                </c:pt>
                <c:pt idx="25">
                  <c:v>443679</c:v>
                </c:pt>
                <c:pt idx="26">
                  <c:v>396303</c:v>
                </c:pt>
                <c:pt idx="27">
                  <c:v>279793</c:v>
                </c:pt>
                <c:pt idx="28">
                  <c:v>245435</c:v>
                </c:pt>
                <c:pt idx="29">
                  <c:v>224772</c:v>
                </c:pt>
                <c:pt idx="30">
                  <c:v>174282</c:v>
                </c:pt>
                <c:pt idx="31">
                  <c:v>79238</c:v>
                </c:pt>
                <c:pt idx="32">
                  <c:v>89700</c:v>
                </c:pt>
                <c:pt idx="33">
                  <c:v>30371</c:v>
                </c:pt>
                <c:pt idx="34">
                  <c:v>17897</c:v>
                </c:pt>
                <c:pt idx="35">
                  <c:v>11786</c:v>
                </c:pt>
                <c:pt idx="36">
                  <c:v>8049</c:v>
                </c:pt>
                <c:pt idx="37">
                  <c:v>5281</c:v>
                </c:pt>
                <c:pt idx="38">
                  <c:v>3657</c:v>
                </c:pt>
                <c:pt idx="39">
                  <c:v>2312</c:v>
                </c:pt>
                <c:pt idx="40">
                  <c:v>1569</c:v>
                </c:pt>
                <c:pt idx="41">
                  <c:v>1069</c:v>
                </c:pt>
                <c:pt idx="42">
                  <c:v>805</c:v>
                </c:pt>
                <c:pt idx="43">
                  <c:v>571</c:v>
                </c:pt>
                <c:pt idx="44">
                  <c:v>396</c:v>
                </c:pt>
                <c:pt idx="45">
                  <c:v>261</c:v>
                </c:pt>
                <c:pt idx="46">
                  <c:v>161</c:v>
                </c:pt>
                <c:pt idx="47">
                  <c:v>127</c:v>
                </c:pt>
                <c:pt idx="48">
                  <c:v>89</c:v>
                </c:pt>
                <c:pt idx="49">
                  <c:v>62</c:v>
                </c:pt>
                <c:pt idx="50">
                  <c:v>40</c:v>
                </c:pt>
                <c:pt idx="51">
                  <c:v>28</c:v>
                </c:pt>
                <c:pt idx="52">
                  <c:v>21</c:v>
                </c:pt>
                <c:pt idx="53">
                  <c:v>16</c:v>
                </c:pt>
                <c:pt idx="54">
                  <c:v>9</c:v>
                </c:pt>
                <c:pt idx="55">
                  <c:v>4</c:v>
                </c:pt>
                <c:pt idx="56">
                  <c:v>2</c:v>
                </c:pt>
                <c:pt idx="57">
                  <c:v>4</c:v>
                </c:pt>
                <c:pt idx="58">
                  <c:v>3</c:v>
                </c:pt>
                <c:pt idx="59">
                  <c:v>3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</c:numCache>
            </c:numRef>
          </c:yVal>
        </c:ser>
        <c:axId val="153142784"/>
        <c:axId val="153288064"/>
      </c:scatterChart>
      <c:valAx>
        <c:axId val="153142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Updates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53288064"/>
        <c:crosses val="autoZero"/>
        <c:crossBetween val="midCat"/>
      </c:valAx>
      <c:valAx>
        <c:axId val="153288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</a:t>
                </a:r>
                <a:r>
                  <a:rPr lang="en-US" baseline="0" dirty="0" smtClean="0"/>
                  <a:t>-Vertices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53142784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2"/>
          <c:order val="0"/>
          <c:tx>
            <c:strRef>
              <c:f>Sheet1!$K$2</c:f>
              <c:strCache>
                <c:ptCount val="1"/>
                <c:pt idx="0">
                  <c:v>GraphLab1</c:v>
                </c:pt>
              </c:strCache>
            </c:strRef>
          </c:tx>
          <c:marker>
            <c:symbol val="none"/>
          </c:marker>
          <c:xVal>
            <c:numRef>
              <c:f>Sheet1!$L$3:$L$8316</c:f>
              <c:numCache>
                <c:formatCode>General</c:formatCode>
                <c:ptCount val="8314"/>
                <c:pt idx="0">
                  <c:v>0.63241000000000003</c:v>
                </c:pt>
                <c:pt idx="1">
                  <c:v>1.2245699999999997</c:v>
                </c:pt>
                <c:pt idx="2">
                  <c:v>1.8666</c:v>
                </c:pt>
                <c:pt idx="3">
                  <c:v>2.5151499999999998</c:v>
                </c:pt>
                <c:pt idx="4">
                  <c:v>3.1779799999999998</c:v>
                </c:pt>
                <c:pt idx="5">
                  <c:v>3.8159599999999996</c:v>
                </c:pt>
                <c:pt idx="6">
                  <c:v>4.4554900000000002</c:v>
                </c:pt>
                <c:pt idx="7">
                  <c:v>5.4088900000000004</c:v>
                </c:pt>
                <c:pt idx="8">
                  <c:v>6.0063599999999999</c:v>
                </c:pt>
                <c:pt idx="9">
                  <c:v>6.6499199999999989</c:v>
                </c:pt>
                <c:pt idx="10">
                  <c:v>7.3452099999999998</c:v>
                </c:pt>
                <c:pt idx="11">
                  <c:v>7.9684900000000001</c:v>
                </c:pt>
                <c:pt idx="12">
                  <c:v>8.60154</c:v>
                </c:pt>
                <c:pt idx="13">
                  <c:v>9.2259799999999998</c:v>
                </c:pt>
                <c:pt idx="14">
                  <c:v>9.8774000000000015</c:v>
                </c:pt>
                <c:pt idx="15">
                  <c:v>10.5466</c:v>
                </c:pt>
                <c:pt idx="16">
                  <c:v>11.193</c:v>
                </c:pt>
                <c:pt idx="17">
                  <c:v>11.838200000000001</c:v>
                </c:pt>
                <c:pt idx="18">
                  <c:v>12.467000000000002</c:v>
                </c:pt>
                <c:pt idx="19">
                  <c:v>13.144699999999998</c:v>
                </c:pt>
                <c:pt idx="20">
                  <c:v>13.742600000000001</c:v>
                </c:pt>
                <c:pt idx="21">
                  <c:v>14.4335</c:v>
                </c:pt>
                <c:pt idx="22">
                  <c:v>15.082000000000003</c:v>
                </c:pt>
                <c:pt idx="23">
                  <c:v>15.825600000000001</c:v>
                </c:pt>
                <c:pt idx="24">
                  <c:v>16.630500000000001</c:v>
                </c:pt>
                <c:pt idx="25">
                  <c:v>17.264099999999996</c:v>
                </c:pt>
                <c:pt idx="26">
                  <c:v>17.8872</c:v>
                </c:pt>
                <c:pt idx="27">
                  <c:v>18.7408</c:v>
                </c:pt>
                <c:pt idx="28">
                  <c:v>19.3812</c:v>
                </c:pt>
                <c:pt idx="29">
                  <c:v>19.997199999999996</c:v>
                </c:pt>
                <c:pt idx="30">
                  <c:v>20.7944</c:v>
                </c:pt>
                <c:pt idx="31">
                  <c:v>21.428299999999997</c:v>
                </c:pt>
                <c:pt idx="32">
                  <c:v>22.019600000000001</c:v>
                </c:pt>
                <c:pt idx="33">
                  <c:v>22.610600000000005</c:v>
                </c:pt>
                <c:pt idx="34">
                  <c:v>23.268599999999992</c:v>
                </c:pt>
                <c:pt idx="35">
                  <c:v>23.871500000000001</c:v>
                </c:pt>
                <c:pt idx="36">
                  <c:v>24.552299999999995</c:v>
                </c:pt>
                <c:pt idx="37">
                  <c:v>25.180800000000001</c:v>
                </c:pt>
                <c:pt idx="38">
                  <c:v>26.039000000000001</c:v>
                </c:pt>
                <c:pt idx="39">
                  <c:v>26.694700000000001</c:v>
                </c:pt>
                <c:pt idx="40">
                  <c:v>27.318100000000001</c:v>
                </c:pt>
                <c:pt idx="41">
                  <c:v>28.125900000000001</c:v>
                </c:pt>
                <c:pt idx="42">
                  <c:v>28.783899999999996</c:v>
                </c:pt>
                <c:pt idx="43">
                  <c:v>29.452499999999997</c:v>
                </c:pt>
                <c:pt idx="44">
                  <c:v>30.062499999999996</c:v>
                </c:pt>
                <c:pt idx="45">
                  <c:v>30.6846</c:v>
                </c:pt>
                <c:pt idx="46">
                  <c:v>31.299800000000001</c:v>
                </c:pt>
                <c:pt idx="47">
                  <c:v>31.960899999999995</c:v>
                </c:pt>
                <c:pt idx="48">
                  <c:v>32.629000000000012</c:v>
                </c:pt>
                <c:pt idx="49">
                  <c:v>33.333000000000006</c:v>
                </c:pt>
                <c:pt idx="50">
                  <c:v>33.972700000000003</c:v>
                </c:pt>
                <c:pt idx="51">
                  <c:v>34.610800000000005</c:v>
                </c:pt>
                <c:pt idx="52">
                  <c:v>35.275000000000006</c:v>
                </c:pt>
                <c:pt idx="53">
                  <c:v>35.920100000000005</c:v>
                </c:pt>
                <c:pt idx="54">
                  <c:v>36.515900000000002</c:v>
                </c:pt>
                <c:pt idx="55">
                  <c:v>37.156400000000005</c:v>
                </c:pt>
                <c:pt idx="56">
                  <c:v>37.740700000000004</c:v>
                </c:pt>
                <c:pt idx="57">
                  <c:v>38.422400000000003</c:v>
                </c:pt>
                <c:pt idx="58">
                  <c:v>39.045900000000003</c:v>
                </c:pt>
                <c:pt idx="59">
                  <c:v>39.880499999999998</c:v>
                </c:pt>
                <c:pt idx="60">
                  <c:v>40.622600000000013</c:v>
                </c:pt>
                <c:pt idx="61">
                  <c:v>41.210800000000006</c:v>
                </c:pt>
                <c:pt idx="62">
                  <c:v>41.934100000000001</c:v>
                </c:pt>
                <c:pt idx="63">
                  <c:v>42.742200000000011</c:v>
                </c:pt>
                <c:pt idx="64">
                  <c:v>43.383299999999998</c:v>
                </c:pt>
                <c:pt idx="65">
                  <c:v>43.965800000000002</c:v>
                </c:pt>
                <c:pt idx="66">
                  <c:v>44.835800000000006</c:v>
                </c:pt>
                <c:pt idx="67">
                  <c:v>45.479400000000005</c:v>
                </c:pt>
                <c:pt idx="68">
                  <c:v>46.377599999999994</c:v>
                </c:pt>
                <c:pt idx="69">
                  <c:v>47.048100000000005</c:v>
                </c:pt>
                <c:pt idx="70">
                  <c:v>47.668200000000013</c:v>
                </c:pt>
                <c:pt idx="71">
                  <c:v>48.281000000000006</c:v>
                </c:pt>
                <c:pt idx="72">
                  <c:v>48.879300000000001</c:v>
                </c:pt>
                <c:pt idx="73">
                  <c:v>49.519000000000005</c:v>
                </c:pt>
                <c:pt idx="74">
                  <c:v>50.234300000000005</c:v>
                </c:pt>
                <c:pt idx="75">
                  <c:v>50.931899999999999</c:v>
                </c:pt>
                <c:pt idx="76">
                  <c:v>51.538200000000003</c:v>
                </c:pt>
                <c:pt idx="77">
                  <c:v>52.185500000000005</c:v>
                </c:pt>
                <c:pt idx="78">
                  <c:v>52.799800000000012</c:v>
                </c:pt>
                <c:pt idx="79">
                  <c:v>53.387199999999993</c:v>
                </c:pt>
                <c:pt idx="80">
                  <c:v>54.031800000000004</c:v>
                </c:pt>
                <c:pt idx="81">
                  <c:v>54.644600000000004</c:v>
                </c:pt>
                <c:pt idx="82">
                  <c:v>55.441899999999997</c:v>
                </c:pt>
                <c:pt idx="83">
                  <c:v>56.304900000000004</c:v>
                </c:pt>
                <c:pt idx="84">
                  <c:v>56.871599999999994</c:v>
                </c:pt>
                <c:pt idx="85">
                  <c:v>57.496100000000006</c:v>
                </c:pt>
                <c:pt idx="86">
                  <c:v>58.055900000000001</c:v>
                </c:pt>
                <c:pt idx="87">
                  <c:v>58.671700000000001</c:v>
                </c:pt>
                <c:pt idx="88">
                  <c:v>59.314799999999998</c:v>
                </c:pt>
                <c:pt idx="89">
                  <c:v>59.920900000000003</c:v>
                </c:pt>
                <c:pt idx="90">
                  <c:v>60.4801</c:v>
                </c:pt>
                <c:pt idx="91">
                  <c:v>61.133600000000001</c:v>
                </c:pt>
                <c:pt idx="92">
                  <c:v>61.888200000000005</c:v>
                </c:pt>
                <c:pt idx="93">
                  <c:v>62.543600000000005</c:v>
                </c:pt>
                <c:pt idx="94">
                  <c:v>63.148200000000003</c:v>
                </c:pt>
                <c:pt idx="95">
                  <c:v>63.715900000000005</c:v>
                </c:pt>
                <c:pt idx="96">
                  <c:v>64.315899999999999</c:v>
                </c:pt>
                <c:pt idx="97">
                  <c:v>64.905100000000004</c:v>
                </c:pt>
                <c:pt idx="98">
                  <c:v>65.608099999999979</c:v>
                </c:pt>
                <c:pt idx="99">
                  <c:v>66.300799999999981</c:v>
                </c:pt>
                <c:pt idx="100">
                  <c:v>66.907399999999996</c:v>
                </c:pt>
                <c:pt idx="101">
                  <c:v>67.491400000000013</c:v>
                </c:pt>
                <c:pt idx="102">
                  <c:v>68.204899999999995</c:v>
                </c:pt>
                <c:pt idx="103">
                  <c:v>68.793000000000006</c:v>
                </c:pt>
                <c:pt idx="104">
                  <c:v>69.551100000000005</c:v>
                </c:pt>
                <c:pt idx="105">
                  <c:v>70.37469999999999</c:v>
                </c:pt>
                <c:pt idx="106">
                  <c:v>71.134999999999991</c:v>
                </c:pt>
                <c:pt idx="107">
                  <c:v>71.922899999999998</c:v>
                </c:pt>
                <c:pt idx="108">
                  <c:v>72.582899999999981</c:v>
                </c:pt>
                <c:pt idx="109">
                  <c:v>73.479200000000006</c:v>
                </c:pt>
                <c:pt idx="110">
                  <c:v>74.040300000000002</c:v>
                </c:pt>
                <c:pt idx="111">
                  <c:v>74.677199999999999</c:v>
                </c:pt>
                <c:pt idx="112">
                  <c:v>75.337999999999994</c:v>
                </c:pt>
                <c:pt idx="113">
                  <c:v>75.9726</c:v>
                </c:pt>
                <c:pt idx="114">
                  <c:v>76.607200000000006</c:v>
                </c:pt>
                <c:pt idx="115">
                  <c:v>77.3643</c:v>
                </c:pt>
                <c:pt idx="116">
                  <c:v>78.089600000000004</c:v>
                </c:pt>
                <c:pt idx="117">
                  <c:v>78.658199999999979</c:v>
                </c:pt>
                <c:pt idx="118">
                  <c:v>79.281899999999993</c:v>
                </c:pt>
                <c:pt idx="119">
                  <c:v>79.875099999999989</c:v>
                </c:pt>
                <c:pt idx="120">
                  <c:v>80.522599999999983</c:v>
                </c:pt>
                <c:pt idx="121">
                  <c:v>81.241200000000021</c:v>
                </c:pt>
                <c:pt idx="122">
                  <c:v>81.937300000000008</c:v>
                </c:pt>
                <c:pt idx="123">
                  <c:v>82.599500000000006</c:v>
                </c:pt>
                <c:pt idx="124">
                  <c:v>83.210300000000004</c:v>
                </c:pt>
                <c:pt idx="125">
                  <c:v>84.304999999999993</c:v>
                </c:pt>
                <c:pt idx="126">
                  <c:v>84.949100000000016</c:v>
                </c:pt>
                <c:pt idx="127">
                  <c:v>85.674599999999998</c:v>
                </c:pt>
                <c:pt idx="128">
                  <c:v>86.315600000000003</c:v>
                </c:pt>
                <c:pt idx="129">
                  <c:v>86.978799999999993</c:v>
                </c:pt>
                <c:pt idx="130">
                  <c:v>87.635899999999992</c:v>
                </c:pt>
                <c:pt idx="131">
                  <c:v>88.283799999999999</c:v>
                </c:pt>
                <c:pt idx="132">
                  <c:v>88.896000000000001</c:v>
                </c:pt>
                <c:pt idx="133">
                  <c:v>89.552399999999992</c:v>
                </c:pt>
                <c:pt idx="134">
                  <c:v>90.181600000000003</c:v>
                </c:pt>
                <c:pt idx="135">
                  <c:v>90.7453</c:v>
                </c:pt>
                <c:pt idx="136">
                  <c:v>91.419300000000007</c:v>
                </c:pt>
                <c:pt idx="137">
                  <c:v>92.126299999999986</c:v>
                </c:pt>
                <c:pt idx="138">
                  <c:v>92.7624</c:v>
                </c:pt>
                <c:pt idx="139">
                  <c:v>93.329899999999981</c:v>
                </c:pt>
                <c:pt idx="140">
                  <c:v>94.017700000000005</c:v>
                </c:pt>
                <c:pt idx="141">
                  <c:v>94.636899999999983</c:v>
                </c:pt>
                <c:pt idx="142">
                  <c:v>95.289100000000005</c:v>
                </c:pt>
                <c:pt idx="143">
                  <c:v>95.967500000000015</c:v>
                </c:pt>
                <c:pt idx="144">
                  <c:v>96.571299999999994</c:v>
                </c:pt>
                <c:pt idx="145">
                  <c:v>97.204800000000006</c:v>
                </c:pt>
                <c:pt idx="146">
                  <c:v>97.843400000000003</c:v>
                </c:pt>
                <c:pt idx="147">
                  <c:v>98.426400000000001</c:v>
                </c:pt>
                <c:pt idx="148">
                  <c:v>99.120299999999986</c:v>
                </c:pt>
                <c:pt idx="149">
                  <c:v>99.781400000000005</c:v>
                </c:pt>
                <c:pt idx="150">
                  <c:v>100.49299999999999</c:v>
                </c:pt>
                <c:pt idx="151">
                  <c:v>101.09</c:v>
                </c:pt>
                <c:pt idx="152">
                  <c:v>101.72799999999999</c:v>
                </c:pt>
                <c:pt idx="153">
                  <c:v>102.34099999999999</c:v>
                </c:pt>
                <c:pt idx="154">
                  <c:v>102.968</c:v>
                </c:pt>
                <c:pt idx="155">
                  <c:v>103.59399999999999</c:v>
                </c:pt>
                <c:pt idx="156">
                  <c:v>104.27800000000001</c:v>
                </c:pt>
                <c:pt idx="157">
                  <c:v>104.834</c:v>
                </c:pt>
                <c:pt idx="158">
                  <c:v>105.47199999999999</c:v>
                </c:pt>
                <c:pt idx="159">
                  <c:v>106.17700000000001</c:v>
                </c:pt>
                <c:pt idx="160">
                  <c:v>106.801</c:v>
                </c:pt>
                <c:pt idx="161">
                  <c:v>107.41800000000002</c:v>
                </c:pt>
                <c:pt idx="162">
                  <c:v>108.184</c:v>
                </c:pt>
                <c:pt idx="163">
                  <c:v>108.82499999999999</c:v>
                </c:pt>
                <c:pt idx="164">
                  <c:v>109.41100000000002</c:v>
                </c:pt>
                <c:pt idx="165">
                  <c:v>110.85199999999999</c:v>
                </c:pt>
                <c:pt idx="166">
                  <c:v>111.468</c:v>
                </c:pt>
                <c:pt idx="167">
                  <c:v>112.029</c:v>
                </c:pt>
                <c:pt idx="168">
                  <c:v>112.773</c:v>
                </c:pt>
                <c:pt idx="169">
                  <c:v>113.46599999999999</c:v>
                </c:pt>
                <c:pt idx="170">
                  <c:v>114.07799999999999</c:v>
                </c:pt>
                <c:pt idx="171">
                  <c:v>114.84699999999999</c:v>
                </c:pt>
                <c:pt idx="172">
                  <c:v>115.557</c:v>
                </c:pt>
                <c:pt idx="173">
                  <c:v>116.197</c:v>
                </c:pt>
                <c:pt idx="174">
                  <c:v>116.845</c:v>
                </c:pt>
                <c:pt idx="175">
                  <c:v>117.471</c:v>
                </c:pt>
                <c:pt idx="176">
                  <c:v>118.04900000000002</c:v>
                </c:pt>
                <c:pt idx="177">
                  <c:v>118.616</c:v>
                </c:pt>
                <c:pt idx="178">
                  <c:v>119.29400000000001</c:v>
                </c:pt>
                <c:pt idx="179">
                  <c:v>119.92100000000002</c:v>
                </c:pt>
                <c:pt idx="180">
                  <c:v>120.562</c:v>
                </c:pt>
                <c:pt idx="181">
                  <c:v>121.202</c:v>
                </c:pt>
                <c:pt idx="182">
                  <c:v>121.842</c:v>
                </c:pt>
                <c:pt idx="183">
                  <c:v>122.465</c:v>
                </c:pt>
                <c:pt idx="184">
                  <c:v>123.09699999999999</c:v>
                </c:pt>
                <c:pt idx="185">
                  <c:v>123.706</c:v>
                </c:pt>
                <c:pt idx="186">
                  <c:v>124.54700000000001</c:v>
                </c:pt>
                <c:pt idx="187">
                  <c:v>125.17199999999998</c:v>
                </c:pt>
                <c:pt idx="188">
                  <c:v>125.983</c:v>
                </c:pt>
                <c:pt idx="189">
                  <c:v>126.60299999999998</c:v>
                </c:pt>
                <c:pt idx="190">
                  <c:v>127.239</c:v>
                </c:pt>
                <c:pt idx="191">
                  <c:v>127.82</c:v>
                </c:pt>
                <c:pt idx="192">
                  <c:v>128.69200000000001</c:v>
                </c:pt>
                <c:pt idx="193">
                  <c:v>129.64699999999999</c:v>
                </c:pt>
                <c:pt idx="194">
                  <c:v>130.34200000000001</c:v>
                </c:pt>
                <c:pt idx="195">
                  <c:v>130.98200000000003</c:v>
                </c:pt>
                <c:pt idx="196">
                  <c:v>131.62</c:v>
                </c:pt>
                <c:pt idx="197">
                  <c:v>132.69499999999999</c:v>
                </c:pt>
                <c:pt idx="198">
                  <c:v>133.28200000000001</c:v>
                </c:pt>
                <c:pt idx="199">
                  <c:v>133.899</c:v>
                </c:pt>
                <c:pt idx="200">
                  <c:v>134.50700000000001</c:v>
                </c:pt>
                <c:pt idx="201">
                  <c:v>135.14299999999997</c:v>
                </c:pt>
                <c:pt idx="202">
                  <c:v>135.79</c:v>
                </c:pt>
                <c:pt idx="203">
                  <c:v>136.434</c:v>
                </c:pt>
                <c:pt idx="204">
                  <c:v>137.15900000000002</c:v>
                </c:pt>
                <c:pt idx="205">
                  <c:v>137.70499999999998</c:v>
                </c:pt>
                <c:pt idx="206">
                  <c:v>138.30200000000002</c:v>
                </c:pt>
                <c:pt idx="207">
                  <c:v>138.86000000000001</c:v>
                </c:pt>
                <c:pt idx="208">
                  <c:v>139.59</c:v>
                </c:pt>
                <c:pt idx="209">
                  <c:v>140.25300000000001</c:v>
                </c:pt>
                <c:pt idx="210">
                  <c:v>140.91299999999998</c:v>
                </c:pt>
                <c:pt idx="211">
                  <c:v>141.44200000000001</c:v>
                </c:pt>
                <c:pt idx="212">
                  <c:v>142.20599999999999</c:v>
                </c:pt>
                <c:pt idx="213">
                  <c:v>142.797</c:v>
                </c:pt>
                <c:pt idx="214">
                  <c:v>143.38900000000001</c:v>
                </c:pt>
                <c:pt idx="215">
                  <c:v>143.99100000000001</c:v>
                </c:pt>
                <c:pt idx="216">
                  <c:v>144.69399999999999</c:v>
                </c:pt>
                <c:pt idx="217">
                  <c:v>145.35500000000002</c:v>
                </c:pt>
                <c:pt idx="218">
                  <c:v>145.953</c:v>
                </c:pt>
                <c:pt idx="219">
                  <c:v>146.63</c:v>
                </c:pt>
                <c:pt idx="220">
                  <c:v>147.40600000000001</c:v>
                </c:pt>
                <c:pt idx="221">
                  <c:v>148.01899999999998</c:v>
                </c:pt>
                <c:pt idx="222">
                  <c:v>148.66299999999998</c:v>
                </c:pt>
                <c:pt idx="223">
                  <c:v>149.48500000000001</c:v>
                </c:pt>
                <c:pt idx="224">
                  <c:v>150.166</c:v>
                </c:pt>
                <c:pt idx="225">
                  <c:v>150.76299999999998</c:v>
                </c:pt>
                <c:pt idx="226">
                  <c:v>151.47800000000001</c:v>
                </c:pt>
                <c:pt idx="227">
                  <c:v>152.23699999999999</c:v>
                </c:pt>
                <c:pt idx="228">
                  <c:v>152.85800000000003</c:v>
                </c:pt>
                <c:pt idx="229">
                  <c:v>153.45700000000002</c:v>
                </c:pt>
                <c:pt idx="230">
                  <c:v>154.108</c:v>
                </c:pt>
                <c:pt idx="231">
                  <c:v>154.77699999999999</c:v>
                </c:pt>
                <c:pt idx="232">
                  <c:v>155.40800000000002</c:v>
                </c:pt>
                <c:pt idx="233">
                  <c:v>156.14699999999999</c:v>
                </c:pt>
                <c:pt idx="234">
                  <c:v>156.791</c:v>
                </c:pt>
                <c:pt idx="235">
                  <c:v>157.42200000000003</c:v>
                </c:pt>
                <c:pt idx="236">
                  <c:v>158.25300000000001</c:v>
                </c:pt>
                <c:pt idx="237">
                  <c:v>158.88500000000002</c:v>
                </c:pt>
                <c:pt idx="238">
                  <c:v>159.60499999999999</c:v>
                </c:pt>
                <c:pt idx="239">
                  <c:v>160.255</c:v>
                </c:pt>
                <c:pt idx="240">
                  <c:v>160.94299999999998</c:v>
                </c:pt>
                <c:pt idx="241">
                  <c:v>161.56900000000002</c:v>
                </c:pt>
                <c:pt idx="242">
                  <c:v>162.14399999999998</c:v>
                </c:pt>
                <c:pt idx="243">
                  <c:v>162.80000000000001</c:v>
                </c:pt>
                <c:pt idx="244">
                  <c:v>163.44299999999998</c:v>
                </c:pt>
                <c:pt idx="245">
                  <c:v>164.03</c:v>
                </c:pt>
                <c:pt idx="246">
                  <c:v>164.708</c:v>
                </c:pt>
                <c:pt idx="247">
                  <c:v>165.37900000000002</c:v>
                </c:pt>
                <c:pt idx="248">
                  <c:v>166.01399999999998</c:v>
                </c:pt>
                <c:pt idx="249">
                  <c:v>166.65700000000001</c:v>
                </c:pt>
                <c:pt idx="250">
                  <c:v>167.261</c:v>
                </c:pt>
                <c:pt idx="251">
                  <c:v>167.869</c:v>
                </c:pt>
                <c:pt idx="252">
                  <c:v>168.63399999999999</c:v>
                </c:pt>
                <c:pt idx="253">
                  <c:v>169.23499999999999</c:v>
                </c:pt>
                <c:pt idx="254">
                  <c:v>169.869</c:v>
                </c:pt>
                <c:pt idx="255">
                  <c:v>170.483</c:v>
                </c:pt>
                <c:pt idx="256">
                  <c:v>171.124</c:v>
                </c:pt>
                <c:pt idx="257">
                  <c:v>171.81100000000001</c:v>
                </c:pt>
                <c:pt idx="258">
                  <c:v>172.45200000000003</c:v>
                </c:pt>
                <c:pt idx="259">
                  <c:v>173.08600000000001</c:v>
                </c:pt>
                <c:pt idx="260">
                  <c:v>173.7</c:v>
                </c:pt>
                <c:pt idx="261">
                  <c:v>174.42000000000002</c:v>
                </c:pt>
                <c:pt idx="262">
                  <c:v>175.24399999999997</c:v>
                </c:pt>
                <c:pt idx="263">
                  <c:v>176.00399999999999</c:v>
                </c:pt>
                <c:pt idx="264">
                  <c:v>176.66499999999999</c:v>
                </c:pt>
                <c:pt idx="265">
                  <c:v>177.30700000000002</c:v>
                </c:pt>
                <c:pt idx="266">
                  <c:v>177.98000000000002</c:v>
                </c:pt>
                <c:pt idx="267">
                  <c:v>178.637</c:v>
                </c:pt>
                <c:pt idx="268">
                  <c:v>179.22399999999999</c:v>
                </c:pt>
                <c:pt idx="269">
                  <c:v>180.15900000000002</c:v>
                </c:pt>
                <c:pt idx="270">
                  <c:v>180.72200000000001</c:v>
                </c:pt>
                <c:pt idx="271">
                  <c:v>181.39800000000002</c:v>
                </c:pt>
                <c:pt idx="272">
                  <c:v>181.96900000000002</c:v>
                </c:pt>
                <c:pt idx="273">
                  <c:v>182.571</c:v>
                </c:pt>
                <c:pt idx="274">
                  <c:v>183.483</c:v>
                </c:pt>
                <c:pt idx="275">
                  <c:v>184.124</c:v>
                </c:pt>
                <c:pt idx="276">
                  <c:v>184.798</c:v>
                </c:pt>
                <c:pt idx="277">
                  <c:v>185.39200000000002</c:v>
                </c:pt>
                <c:pt idx="278">
                  <c:v>186.05</c:v>
                </c:pt>
                <c:pt idx="279">
                  <c:v>186.642</c:v>
                </c:pt>
                <c:pt idx="280">
                  <c:v>187.24499999999998</c:v>
                </c:pt>
                <c:pt idx="281">
                  <c:v>188.11899999999997</c:v>
                </c:pt>
                <c:pt idx="282">
                  <c:v>188.74399999999997</c:v>
                </c:pt>
                <c:pt idx="283">
                  <c:v>189.44899999999998</c:v>
                </c:pt>
                <c:pt idx="284">
                  <c:v>190.131</c:v>
                </c:pt>
                <c:pt idx="285">
                  <c:v>190.74599999999998</c:v>
                </c:pt>
                <c:pt idx="286">
                  <c:v>191.642</c:v>
                </c:pt>
                <c:pt idx="287">
                  <c:v>192.28700000000001</c:v>
                </c:pt>
                <c:pt idx="288">
                  <c:v>192.96700000000001</c:v>
                </c:pt>
                <c:pt idx="289">
                  <c:v>193.61499999999998</c:v>
                </c:pt>
                <c:pt idx="290">
                  <c:v>194.46300000000002</c:v>
                </c:pt>
                <c:pt idx="291">
                  <c:v>195.09200000000001</c:v>
                </c:pt>
                <c:pt idx="292">
                  <c:v>195.69</c:v>
                </c:pt>
                <c:pt idx="293">
                  <c:v>196.393</c:v>
                </c:pt>
                <c:pt idx="294">
                  <c:v>197.089</c:v>
                </c:pt>
                <c:pt idx="295">
                  <c:v>197.74299999999999</c:v>
                </c:pt>
                <c:pt idx="296">
                  <c:v>198.67899999999997</c:v>
                </c:pt>
                <c:pt idx="297">
                  <c:v>199.26</c:v>
                </c:pt>
                <c:pt idx="298">
                  <c:v>199.95800000000003</c:v>
                </c:pt>
                <c:pt idx="299">
                  <c:v>200.584</c:v>
                </c:pt>
                <c:pt idx="300">
                  <c:v>201.161</c:v>
                </c:pt>
                <c:pt idx="301">
                  <c:v>201.89500000000001</c:v>
                </c:pt>
                <c:pt idx="302">
                  <c:v>202.64299999999997</c:v>
                </c:pt>
                <c:pt idx="303">
                  <c:v>203.38300000000001</c:v>
                </c:pt>
                <c:pt idx="304">
                  <c:v>204.083</c:v>
                </c:pt>
                <c:pt idx="305">
                  <c:v>204.82400000000001</c:v>
                </c:pt>
                <c:pt idx="306">
                  <c:v>205.601</c:v>
                </c:pt>
                <c:pt idx="307">
                  <c:v>206.24399999999997</c:v>
                </c:pt>
                <c:pt idx="308">
                  <c:v>206.93300000000002</c:v>
                </c:pt>
                <c:pt idx="309">
                  <c:v>207.89000000000001</c:v>
                </c:pt>
                <c:pt idx="310">
                  <c:v>208.50800000000001</c:v>
                </c:pt>
                <c:pt idx="311">
                  <c:v>209.339</c:v>
                </c:pt>
                <c:pt idx="312">
                  <c:v>210.054</c:v>
                </c:pt>
                <c:pt idx="313">
                  <c:v>210.72</c:v>
                </c:pt>
                <c:pt idx="314">
                  <c:v>211.32500000000002</c:v>
                </c:pt>
                <c:pt idx="315">
                  <c:v>212.1</c:v>
                </c:pt>
                <c:pt idx="316">
                  <c:v>212.75800000000001</c:v>
                </c:pt>
                <c:pt idx="317">
                  <c:v>213.48700000000002</c:v>
                </c:pt>
                <c:pt idx="318">
                  <c:v>214.23</c:v>
                </c:pt>
                <c:pt idx="319">
                  <c:v>214.88800000000003</c:v>
                </c:pt>
                <c:pt idx="320">
                  <c:v>215.54599999999999</c:v>
                </c:pt>
                <c:pt idx="321">
                  <c:v>216.29499999999999</c:v>
                </c:pt>
                <c:pt idx="322">
                  <c:v>216.93700000000001</c:v>
                </c:pt>
                <c:pt idx="323">
                  <c:v>217.59700000000001</c:v>
                </c:pt>
                <c:pt idx="324">
                  <c:v>218.21199999999999</c:v>
                </c:pt>
                <c:pt idx="325">
                  <c:v>218.86</c:v>
                </c:pt>
                <c:pt idx="326">
                  <c:v>219.51499999999999</c:v>
                </c:pt>
                <c:pt idx="327">
                  <c:v>220.09300000000002</c:v>
                </c:pt>
                <c:pt idx="328">
                  <c:v>220.97299999999998</c:v>
                </c:pt>
                <c:pt idx="329">
                  <c:v>221.505</c:v>
                </c:pt>
                <c:pt idx="330">
                  <c:v>222.14099999999999</c:v>
                </c:pt>
                <c:pt idx="331">
                  <c:v>222.78200000000001</c:v>
                </c:pt>
                <c:pt idx="332">
                  <c:v>223.44200000000001</c:v>
                </c:pt>
                <c:pt idx="333">
                  <c:v>224.12800000000001</c:v>
                </c:pt>
                <c:pt idx="334">
                  <c:v>224.72899999999998</c:v>
                </c:pt>
                <c:pt idx="335">
                  <c:v>225.66499999999999</c:v>
                </c:pt>
                <c:pt idx="336">
                  <c:v>226.54399999999998</c:v>
                </c:pt>
                <c:pt idx="337">
                  <c:v>227.21099999999998</c:v>
                </c:pt>
                <c:pt idx="338">
                  <c:v>227.80500000000001</c:v>
                </c:pt>
                <c:pt idx="339">
                  <c:v>228.44800000000001</c:v>
                </c:pt>
                <c:pt idx="340">
                  <c:v>229.03300000000002</c:v>
                </c:pt>
                <c:pt idx="341">
                  <c:v>229.77599999999998</c:v>
                </c:pt>
                <c:pt idx="342">
                  <c:v>230.39600000000002</c:v>
                </c:pt>
                <c:pt idx="343">
                  <c:v>231.11099999999999</c:v>
                </c:pt>
                <c:pt idx="344">
                  <c:v>231.721</c:v>
                </c:pt>
                <c:pt idx="345">
                  <c:v>232.35500000000002</c:v>
                </c:pt>
                <c:pt idx="346">
                  <c:v>233.14299999999997</c:v>
                </c:pt>
                <c:pt idx="347">
                  <c:v>233.929</c:v>
                </c:pt>
                <c:pt idx="348">
                  <c:v>234.55200000000002</c:v>
                </c:pt>
                <c:pt idx="349">
                  <c:v>235.155</c:v>
                </c:pt>
                <c:pt idx="350">
                  <c:v>235.95800000000003</c:v>
                </c:pt>
                <c:pt idx="351">
                  <c:v>236.62</c:v>
                </c:pt>
                <c:pt idx="352">
                  <c:v>237.333</c:v>
                </c:pt>
                <c:pt idx="353">
                  <c:v>237.90900000000002</c:v>
                </c:pt>
                <c:pt idx="354">
                  <c:v>238.66</c:v>
                </c:pt>
                <c:pt idx="355">
                  <c:v>239.39700000000002</c:v>
                </c:pt>
                <c:pt idx="356">
                  <c:v>240.06800000000001</c:v>
                </c:pt>
                <c:pt idx="357">
                  <c:v>240.756</c:v>
                </c:pt>
                <c:pt idx="358">
                  <c:v>241.43300000000002</c:v>
                </c:pt>
                <c:pt idx="359">
                  <c:v>242.02800000000002</c:v>
                </c:pt>
                <c:pt idx="360">
                  <c:v>242.684</c:v>
                </c:pt>
                <c:pt idx="361">
                  <c:v>243.50200000000001</c:v>
                </c:pt>
                <c:pt idx="362">
                  <c:v>244.10599999999999</c:v>
                </c:pt>
                <c:pt idx="363">
                  <c:v>244.67299999999997</c:v>
                </c:pt>
                <c:pt idx="364">
                  <c:v>245.75800000000001</c:v>
                </c:pt>
                <c:pt idx="365">
                  <c:v>246.41200000000001</c:v>
                </c:pt>
                <c:pt idx="366">
                  <c:v>247.017</c:v>
                </c:pt>
                <c:pt idx="367">
                  <c:v>247.64499999999998</c:v>
                </c:pt>
                <c:pt idx="368">
                  <c:v>248.23699999999999</c:v>
                </c:pt>
                <c:pt idx="369">
                  <c:v>248.88500000000002</c:v>
                </c:pt>
                <c:pt idx="370">
                  <c:v>249.66899999999998</c:v>
                </c:pt>
                <c:pt idx="371">
                  <c:v>250.369</c:v>
                </c:pt>
                <c:pt idx="372">
                  <c:v>251.01499999999999</c:v>
                </c:pt>
                <c:pt idx="373">
                  <c:v>251.78800000000001</c:v>
                </c:pt>
                <c:pt idx="374">
                  <c:v>252.36100000000002</c:v>
                </c:pt>
                <c:pt idx="375">
                  <c:v>253.017</c:v>
                </c:pt>
                <c:pt idx="376">
                  <c:v>253.73999999999998</c:v>
                </c:pt>
                <c:pt idx="377">
                  <c:v>254.38500000000002</c:v>
                </c:pt>
                <c:pt idx="378">
                  <c:v>255.00800000000001</c:v>
                </c:pt>
                <c:pt idx="379">
                  <c:v>255.65200000000002</c:v>
                </c:pt>
                <c:pt idx="380">
                  <c:v>256.512</c:v>
                </c:pt>
                <c:pt idx="381">
                  <c:v>257.15899999999999</c:v>
                </c:pt>
                <c:pt idx="382">
                  <c:v>257.87099999999992</c:v>
                </c:pt>
                <c:pt idx="383">
                  <c:v>258.64900000000006</c:v>
                </c:pt>
                <c:pt idx="384">
                  <c:v>259.33099999999996</c:v>
                </c:pt>
                <c:pt idx="385">
                  <c:v>259.98799999999994</c:v>
                </c:pt>
                <c:pt idx="386">
                  <c:v>260.661</c:v>
                </c:pt>
                <c:pt idx="387">
                  <c:v>261.279</c:v>
                </c:pt>
                <c:pt idx="388">
                  <c:v>261.86099999999999</c:v>
                </c:pt>
                <c:pt idx="389">
                  <c:v>262.68299999999999</c:v>
                </c:pt>
                <c:pt idx="390">
                  <c:v>263.322</c:v>
                </c:pt>
                <c:pt idx="391">
                  <c:v>263.96699999999987</c:v>
                </c:pt>
                <c:pt idx="392">
                  <c:v>264.625</c:v>
                </c:pt>
                <c:pt idx="393">
                  <c:v>266.27199999999993</c:v>
                </c:pt>
                <c:pt idx="394">
                  <c:v>266.85399999999993</c:v>
                </c:pt>
                <c:pt idx="395">
                  <c:v>267.51499999999999</c:v>
                </c:pt>
                <c:pt idx="396">
                  <c:v>268.12700000000001</c:v>
                </c:pt>
                <c:pt idx="397">
                  <c:v>268.73499999999996</c:v>
                </c:pt>
                <c:pt idx="398">
                  <c:v>269.47999999999996</c:v>
                </c:pt>
                <c:pt idx="399">
                  <c:v>270.13299999999992</c:v>
                </c:pt>
                <c:pt idx="400">
                  <c:v>270.74200000000002</c:v>
                </c:pt>
                <c:pt idx="401">
                  <c:v>271.33300000000003</c:v>
                </c:pt>
                <c:pt idx="402">
                  <c:v>272.024</c:v>
                </c:pt>
                <c:pt idx="403">
                  <c:v>272.72099999999995</c:v>
                </c:pt>
                <c:pt idx="404">
                  <c:v>273.45699999999994</c:v>
                </c:pt>
                <c:pt idx="405">
                  <c:v>274.09899999999993</c:v>
                </c:pt>
                <c:pt idx="406">
                  <c:v>274.87200000000001</c:v>
                </c:pt>
                <c:pt idx="407">
                  <c:v>276.13400000000001</c:v>
                </c:pt>
                <c:pt idx="408">
                  <c:v>276.78599999999994</c:v>
                </c:pt>
                <c:pt idx="409">
                  <c:v>277.35599999999999</c:v>
                </c:pt>
                <c:pt idx="410">
                  <c:v>278.03500000000003</c:v>
                </c:pt>
                <c:pt idx="411">
                  <c:v>278.64800000000002</c:v>
                </c:pt>
                <c:pt idx="412">
                  <c:v>279.42699999999996</c:v>
                </c:pt>
                <c:pt idx="413">
                  <c:v>280.02799999999996</c:v>
                </c:pt>
                <c:pt idx="414">
                  <c:v>280.86</c:v>
                </c:pt>
                <c:pt idx="415">
                  <c:v>281.56799999999993</c:v>
                </c:pt>
                <c:pt idx="416">
                  <c:v>282.22000000000003</c:v>
                </c:pt>
                <c:pt idx="417">
                  <c:v>282.80200000000002</c:v>
                </c:pt>
                <c:pt idx="418">
                  <c:v>283.70299999999992</c:v>
                </c:pt>
                <c:pt idx="419">
                  <c:v>284.30700000000002</c:v>
                </c:pt>
                <c:pt idx="420">
                  <c:v>284.95299999999992</c:v>
                </c:pt>
                <c:pt idx="421">
                  <c:v>285.524</c:v>
                </c:pt>
                <c:pt idx="422">
                  <c:v>286.43199999999996</c:v>
                </c:pt>
                <c:pt idx="423">
                  <c:v>287.15899999999999</c:v>
                </c:pt>
                <c:pt idx="424">
                  <c:v>288.06900000000002</c:v>
                </c:pt>
                <c:pt idx="425">
                  <c:v>288.69799999999992</c:v>
                </c:pt>
                <c:pt idx="426">
                  <c:v>289.30700000000002</c:v>
                </c:pt>
                <c:pt idx="427">
                  <c:v>289.88799999999992</c:v>
                </c:pt>
                <c:pt idx="428">
                  <c:v>290.48499999999996</c:v>
                </c:pt>
                <c:pt idx="429">
                  <c:v>291.07400000000001</c:v>
                </c:pt>
                <c:pt idx="430">
                  <c:v>291.75700000000001</c:v>
                </c:pt>
                <c:pt idx="431">
                  <c:v>292.392</c:v>
                </c:pt>
                <c:pt idx="432">
                  <c:v>293.24200000000002</c:v>
                </c:pt>
                <c:pt idx="433">
                  <c:v>293.887</c:v>
                </c:pt>
                <c:pt idx="434">
                  <c:v>294.47699999999986</c:v>
                </c:pt>
                <c:pt idx="435">
                  <c:v>295.32499999999999</c:v>
                </c:pt>
                <c:pt idx="436">
                  <c:v>295.90299999999996</c:v>
                </c:pt>
                <c:pt idx="437">
                  <c:v>296.685</c:v>
                </c:pt>
                <c:pt idx="438">
                  <c:v>297.47099999999995</c:v>
                </c:pt>
                <c:pt idx="439">
                  <c:v>298.065</c:v>
                </c:pt>
                <c:pt idx="440">
                  <c:v>298.834</c:v>
                </c:pt>
                <c:pt idx="441">
                  <c:v>299.47699999999986</c:v>
                </c:pt>
                <c:pt idx="442">
                  <c:v>300.17200000000008</c:v>
                </c:pt>
                <c:pt idx="443">
                  <c:v>300.81700000000001</c:v>
                </c:pt>
                <c:pt idx="444">
                  <c:v>301.52099999999996</c:v>
                </c:pt>
                <c:pt idx="445">
                  <c:v>302.14100000000002</c:v>
                </c:pt>
                <c:pt idx="446">
                  <c:v>302.74099999999999</c:v>
                </c:pt>
                <c:pt idx="447">
                  <c:v>303.39</c:v>
                </c:pt>
                <c:pt idx="448">
                  <c:v>304.06299999999999</c:v>
                </c:pt>
                <c:pt idx="449">
                  <c:v>304.71099999999996</c:v>
                </c:pt>
                <c:pt idx="450">
                  <c:v>305.44099999999992</c:v>
                </c:pt>
                <c:pt idx="451">
                  <c:v>306.11500000000001</c:v>
                </c:pt>
                <c:pt idx="452">
                  <c:v>306.70599999999996</c:v>
                </c:pt>
                <c:pt idx="453">
                  <c:v>307.32900000000001</c:v>
                </c:pt>
                <c:pt idx="454">
                  <c:v>307.95999999999992</c:v>
                </c:pt>
                <c:pt idx="455">
                  <c:v>308.64000000000004</c:v>
                </c:pt>
                <c:pt idx="456">
                  <c:v>309.23699999999997</c:v>
                </c:pt>
                <c:pt idx="457">
                  <c:v>309.79899999999986</c:v>
                </c:pt>
                <c:pt idx="458">
                  <c:v>310.375</c:v>
                </c:pt>
                <c:pt idx="459">
                  <c:v>311.101</c:v>
                </c:pt>
                <c:pt idx="460">
                  <c:v>311.80099999999999</c:v>
                </c:pt>
                <c:pt idx="461">
                  <c:v>312.44200000000001</c:v>
                </c:pt>
                <c:pt idx="462">
                  <c:v>313.05200000000002</c:v>
                </c:pt>
                <c:pt idx="463">
                  <c:v>313.69400000000002</c:v>
                </c:pt>
                <c:pt idx="464">
                  <c:v>314.29799999999994</c:v>
                </c:pt>
                <c:pt idx="465">
                  <c:v>314.93199999999996</c:v>
                </c:pt>
                <c:pt idx="466">
                  <c:v>315.58599999999996</c:v>
                </c:pt>
                <c:pt idx="467">
                  <c:v>316.26599999999996</c:v>
                </c:pt>
                <c:pt idx="468">
                  <c:v>317.06900000000002</c:v>
                </c:pt>
                <c:pt idx="469">
                  <c:v>317.67700000000002</c:v>
                </c:pt>
                <c:pt idx="470">
                  <c:v>318.28799999999995</c:v>
                </c:pt>
                <c:pt idx="471">
                  <c:v>318.95</c:v>
                </c:pt>
                <c:pt idx="472">
                  <c:v>319.5</c:v>
                </c:pt>
                <c:pt idx="473">
                  <c:v>320.392</c:v>
                </c:pt>
                <c:pt idx="474">
                  <c:v>321.04500000000002</c:v>
                </c:pt>
                <c:pt idx="475">
                  <c:v>321.67399999999992</c:v>
                </c:pt>
                <c:pt idx="476">
                  <c:v>322.29299999999995</c:v>
                </c:pt>
                <c:pt idx="477">
                  <c:v>322.91599999999994</c:v>
                </c:pt>
                <c:pt idx="478">
                  <c:v>323.63</c:v>
                </c:pt>
                <c:pt idx="479">
                  <c:v>324.363</c:v>
                </c:pt>
                <c:pt idx="480">
                  <c:v>324.96899999999994</c:v>
                </c:pt>
                <c:pt idx="481">
                  <c:v>325.59399999999994</c:v>
                </c:pt>
                <c:pt idx="482">
                  <c:v>326.303</c:v>
                </c:pt>
                <c:pt idx="483">
                  <c:v>326.94</c:v>
                </c:pt>
                <c:pt idx="484">
                  <c:v>327.66500000000002</c:v>
                </c:pt>
                <c:pt idx="485">
                  <c:v>328.40199999999993</c:v>
                </c:pt>
                <c:pt idx="486">
                  <c:v>329.03299999999996</c:v>
                </c:pt>
                <c:pt idx="487">
                  <c:v>329.60599999999999</c:v>
                </c:pt>
                <c:pt idx="488">
                  <c:v>330.26599999999996</c:v>
                </c:pt>
                <c:pt idx="489">
                  <c:v>330.85599999999999</c:v>
                </c:pt>
                <c:pt idx="490">
                  <c:v>331.59</c:v>
                </c:pt>
                <c:pt idx="491">
                  <c:v>332.16399999999999</c:v>
                </c:pt>
                <c:pt idx="492">
                  <c:v>332.97299999999996</c:v>
                </c:pt>
                <c:pt idx="493">
                  <c:v>333.61500000000001</c:v>
                </c:pt>
                <c:pt idx="494">
                  <c:v>334.24200000000002</c:v>
                </c:pt>
                <c:pt idx="495">
                  <c:v>334.92399999999986</c:v>
                </c:pt>
                <c:pt idx="496">
                  <c:v>335.58300000000003</c:v>
                </c:pt>
                <c:pt idx="497">
                  <c:v>336.39699999999993</c:v>
                </c:pt>
                <c:pt idx="498">
                  <c:v>337.24700000000001</c:v>
                </c:pt>
                <c:pt idx="499">
                  <c:v>337.88200000000001</c:v>
                </c:pt>
                <c:pt idx="500">
                  <c:v>338.60199999999992</c:v>
                </c:pt>
                <c:pt idx="501">
                  <c:v>339.27299999999997</c:v>
                </c:pt>
                <c:pt idx="502">
                  <c:v>339.96</c:v>
                </c:pt>
                <c:pt idx="503">
                  <c:v>340.85899999999992</c:v>
                </c:pt>
                <c:pt idx="504">
                  <c:v>341.50799999999992</c:v>
                </c:pt>
                <c:pt idx="505">
                  <c:v>342.16199999999992</c:v>
                </c:pt>
                <c:pt idx="506">
                  <c:v>342.964</c:v>
                </c:pt>
                <c:pt idx="507">
                  <c:v>343.60700000000008</c:v>
                </c:pt>
                <c:pt idx="508">
                  <c:v>344.21599999999995</c:v>
                </c:pt>
                <c:pt idx="509">
                  <c:v>344.94499999999999</c:v>
                </c:pt>
                <c:pt idx="510">
                  <c:v>345.57599999999996</c:v>
                </c:pt>
                <c:pt idx="511">
                  <c:v>346.2</c:v>
                </c:pt>
                <c:pt idx="512">
                  <c:v>346.75700000000001</c:v>
                </c:pt>
                <c:pt idx="513">
                  <c:v>347.49699999999996</c:v>
                </c:pt>
                <c:pt idx="514">
                  <c:v>348.41799999999995</c:v>
                </c:pt>
                <c:pt idx="515">
                  <c:v>349.20499999999993</c:v>
                </c:pt>
                <c:pt idx="516">
                  <c:v>349.80399999999992</c:v>
                </c:pt>
                <c:pt idx="517">
                  <c:v>350.43499999999995</c:v>
                </c:pt>
                <c:pt idx="518">
                  <c:v>351.12799999999999</c:v>
                </c:pt>
                <c:pt idx="519">
                  <c:v>351.84100000000001</c:v>
                </c:pt>
                <c:pt idx="520">
                  <c:v>352.73399999999987</c:v>
                </c:pt>
                <c:pt idx="521">
                  <c:v>353.41299999999995</c:v>
                </c:pt>
                <c:pt idx="522">
                  <c:v>354.01</c:v>
                </c:pt>
                <c:pt idx="523">
                  <c:v>354.75599999999991</c:v>
                </c:pt>
                <c:pt idx="524">
                  <c:v>355.50700000000001</c:v>
                </c:pt>
                <c:pt idx="525">
                  <c:v>356.15800000000002</c:v>
                </c:pt>
                <c:pt idx="526">
                  <c:v>357.06799999999993</c:v>
                </c:pt>
                <c:pt idx="527">
                  <c:v>357.70800000000003</c:v>
                </c:pt>
                <c:pt idx="528">
                  <c:v>358.44400000000002</c:v>
                </c:pt>
                <c:pt idx="529">
                  <c:v>359.10500000000002</c:v>
                </c:pt>
                <c:pt idx="530">
                  <c:v>359.70800000000003</c:v>
                </c:pt>
                <c:pt idx="531">
                  <c:v>360.30900000000008</c:v>
                </c:pt>
                <c:pt idx="532">
                  <c:v>360.88599999999997</c:v>
                </c:pt>
                <c:pt idx="533">
                  <c:v>361.5</c:v>
                </c:pt>
                <c:pt idx="534">
                  <c:v>362.10899999999992</c:v>
                </c:pt>
                <c:pt idx="535">
                  <c:v>362.702</c:v>
                </c:pt>
                <c:pt idx="536">
                  <c:v>363.28199999999987</c:v>
                </c:pt>
                <c:pt idx="537">
                  <c:v>363.94200000000001</c:v>
                </c:pt>
                <c:pt idx="538">
                  <c:v>364.52299999999997</c:v>
                </c:pt>
                <c:pt idx="539">
                  <c:v>365.39099999999996</c:v>
                </c:pt>
                <c:pt idx="540">
                  <c:v>366.197</c:v>
                </c:pt>
                <c:pt idx="541">
                  <c:v>366.84300000000002</c:v>
                </c:pt>
                <c:pt idx="542">
                  <c:v>367.62099999999992</c:v>
                </c:pt>
                <c:pt idx="543">
                  <c:v>368.33099999999996</c:v>
                </c:pt>
                <c:pt idx="544">
                  <c:v>368.99199999999996</c:v>
                </c:pt>
                <c:pt idx="545">
                  <c:v>369.57299999999992</c:v>
                </c:pt>
                <c:pt idx="546">
                  <c:v>370.71499999999992</c:v>
                </c:pt>
                <c:pt idx="547">
                  <c:v>371.339</c:v>
                </c:pt>
                <c:pt idx="548">
                  <c:v>371.95</c:v>
                </c:pt>
                <c:pt idx="549">
                  <c:v>372.58799999999997</c:v>
                </c:pt>
                <c:pt idx="550">
                  <c:v>373.31799999999993</c:v>
                </c:pt>
                <c:pt idx="551">
                  <c:v>373.93400000000003</c:v>
                </c:pt>
                <c:pt idx="552">
                  <c:v>374.57900000000001</c:v>
                </c:pt>
                <c:pt idx="553">
                  <c:v>375.23299999999995</c:v>
                </c:pt>
                <c:pt idx="554">
                  <c:v>375.846</c:v>
                </c:pt>
                <c:pt idx="555">
                  <c:v>376.52</c:v>
                </c:pt>
                <c:pt idx="556">
                  <c:v>377.19799999999992</c:v>
                </c:pt>
                <c:pt idx="557">
                  <c:v>378.20599999999996</c:v>
                </c:pt>
                <c:pt idx="558">
                  <c:v>378.81200000000001</c:v>
                </c:pt>
                <c:pt idx="559">
                  <c:v>379.45599999999996</c:v>
                </c:pt>
                <c:pt idx="560">
                  <c:v>380.07400000000001</c:v>
                </c:pt>
                <c:pt idx="561">
                  <c:v>380.69299999999993</c:v>
                </c:pt>
                <c:pt idx="562">
                  <c:v>381.44600000000003</c:v>
                </c:pt>
                <c:pt idx="563">
                  <c:v>382.05900000000008</c:v>
                </c:pt>
                <c:pt idx="564">
                  <c:v>382.68700000000001</c:v>
                </c:pt>
                <c:pt idx="565">
                  <c:v>383.62299999999999</c:v>
                </c:pt>
                <c:pt idx="566">
                  <c:v>384.24900000000002</c:v>
                </c:pt>
                <c:pt idx="567">
                  <c:v>384.83300000000003</c:v>
                </c:pt>
                <c:pt idx="568">
                  <c:v>385.42899999999986</c:v>
                </c:pt>
                <c:pt idx="569">
                  <c:v>386.09199999999987</c:v>
                </c:pt>
                <c:pt idx="570">
                  <c:v>386.79899999999986</c:v>
                </c:pt>
                <c:pt idx="571">
                  <c:v>387.40199999999993</c:v>
                </c:pt>
                <c:pt idx="572">
                  <c:v>387.96799999999996</c:v>
                </c:pt>
                <c:pt idx="573">
                  <c:v>388.62700000000001</c:v>
                </c:pt>
                <c:pt idx="574">
                  <c:v>389.22699999999986</c:v>
                </c:pt>
                <c:pt idx="575">
                  <c:v>389.79299999999995</c:v>
                </c:pt>
                <c:pt idx="576">
                  <c:v>390.529</c:v>
                </c:pt>
                <c:pt idx="577">
                  <c:v>391.20299999999992</c:v>
                </c:pt>
                <c:pt idx="578">
                  <c:v>391.87700000000001</c:v>
                </c:pt>
                <c:pt idx="579">
                  <c:v>392.53899999999993</c:v>
                </c:pt>
                <c:pt idx="580">
                  <c:v>393.44200000000001</c:v>
                </c:pt>
                <c:pt idx="581">
                  <c:v>394.05200000000002</c:v>
                </c:pt>
                <c:pt idx="582">
                  <c:v>394.62299999999999</c:v>
                </c:pt>
                <c:pt idx="583">
                  <c:v>395.37700000000001</c:v>
                </c:pt>
                <c:pt idx="584">
                  <c:v>396.09599999999995</c:v>
                </c:pt>
                <c:pt idx="585">
                  <c:v>396.68599999999992</c:v>
                </c:pt>
                <c:pt idx="586">
                  <c:v>397.28999999999996</c:v>
                </c:pt>
                <c:pt idx="587">
                  <c:v>397.88900000000001</c:v>
                </c:pt>
                <c:pt idx="588">
                  <c:v>398.46</c:v>
                </c:pt>
                <c:pt idx="589">
                  <c:v>399.28399999999993</c:v>
                </c:pt>
                <c:pt idx="590">
                  <c:v>399.89799999999997</c:v>
                </c:pt>
                <c:pt idx="591">
                  <c:v>400.49499999999995</c:v>
                </c:pt>
                <c:pt idx="592">
                  <c:v>401.22099999999995</c:v>
                </c:pt>
                <c:pt idx="593">
                  <c:v>401.97799999999995</c:v>
                </c:pt>
                <c:pt idx="594">
                  <c:v>402.637</c:v>
                </c:pt>
                <c:pt idx="595">
                  <c:v>403.40799999999996</c:v>
                </c:pt>
                <c:pt idx="596">
                  <c:v>404.00799999999992</c:v>
                </c:pt>
                <c:pt idx="597">
                  <c:v>404.59399999999994</c:v>
                </c:pt>
                <c:pt idx="598">
                  <c:v>405.92999999999995</c:v>
                </c:pt>
                <c:pt idx="599">
                  <c:v>406.50700000000001</c:v>
                </c:pt>
                <c:pt idx="600">
                  <c:v>407.10899999999992</c:v>
                </c:pt>
                <c:pt idx="601">
                  <c:v>407.72999999999996</c:v>
                </c:pt>
                <c:pt idx="602">
                  <c:v>408.54599999999999</c:v>
                </c:pt>
                <c:pt idx="603">
                  <c:v>409.12799999999999</c:v>
                </c:pt>
                <c:pt idx="604">
                  <c:v>409.82599999999996</c:v>
                </c:pt>
                <c:pt idx="605">
                  <c:v>410.60300000000001</c:v>
                </c:pt>
                <c:pt idx="606">
                  <c:v>411.25700000000001</c:v>
                </c:pt>
                <c:pt idx="607">
                  <c:v>411.79799999999994</c:v>
                </c:pt>
                <c:pt idx="608">
                  <c:v>412.41599999999994</c:v>
                </c:pt>
                <c:pt idx="609">
                  <c:v>413.202</c:v>
                </c:pt>
                <c:pt idx="610">
                  <c:v>413.85300000000001</c:v>
                </c:pt>
                <c:pt idx="611">
                  <c:v>414.61099999999999</c:v>
                </c:pt>
                <c:pt idx="612">
                  <c:v>415.27699999999993</c:v>
                </c:pt>
                <c:pt idx="613">
                  <c:v>415.92200000000003</c:v>
                </c:pt>
                <c:pt idx="614">
                  <c:v>416.51499999999999</c:v>
                </c:pt>
                <c:pt idx="615">
                  <c:v>417.1</c:v>
                </c:pt>
                <c:pt idx="616">
                  <c:v>417.72499999999997</c:v>
                </c:pt>
                <c:pt idx="617">
                  <c:v>418.548</c:v>
                </c:pt>
                <c:pt idx="618">
                  <c:v>419.74099999999999</c:v>
                </c:pt>
                <c:pt idx="619">
                  <c:v>420.37400000000002</c:v>
                </c:pt>
                <c:pt idx="620">
                  <c:v>421.08099999999996</c:v>
                </c:pt>
                <c:pt idx="621">
                  <c:v>421.71899999999994</c:v>
                </c:pt>
                <c:pt idx="622">
                  <c:v>422.44299999999993</c:v>
                </c:pt>
                <c:pt idx="623">
                  <c:v>423.08499999999992</c:v>
                </c:pt>
                <c:pt idx="624">
                  <c:v>423.69600000000003</c:v>
                </c:pt>
                <c:pt idx="625">
                  <c:v>424.38900000000001</c:v>
                </c:pt>
                <c:pt idx="626">
                  <c:v>425.23200000000003</c:v>
                </c:pt>
                <c:pt idx="627">
                  <c:v>425.82900000000001</c:v>
                </c:pt>
                <c:pt idx="628">
                  <c:v>426.44400000000002</c:v>
                </c:pt>
                <c:pt idx="629">
                  <c:v>427.23599999999993</c:v>
                </c:pt>
                <c:pt idx="630">
                  <c:v>428.13900000000001</c:v>
                </c:pt>
                <c:pt idx="631">
                  <c:v>428.94299999999993</c:v>
                </c:pt>
                <c:pt idx="632">
                  <c:v>429.53500000000003</c:v>
                </c:pt>
                <c:pt idx="633">
                  <c:v>430.26599999999996</c:v>
                </c:pt>
                <c:pt idx="634">
                  <c:v>430.97499999999997</c:v>
                </c:pt>
                <c:pt idx="635">
                  <c:v>431.62299999999999</c:v>
                </c:pt>
                <c:pt idx="636">
                  <c:v>432.18</c:v>
                </c:pt>
                <c:pt idx="637">
                  <c:v>432.81700000000001</c:v>
                </c:pt>
                <c:pt idx="638">
                  <c:v>433.71499999999992</c:v>
                </c:pt>
                <c:pt idx="639">
                  <c:v>434.41299999999995</c:v>
                </c:pt>
                <c:pt idx="640">
                  <c:v>435.23599999999993</c:v>
                </c:pt>
                <c:pt idx="641">
                  <c:v>435.87</c:v>
                </c:pt>
                <c:pt idx="642">
                  <c:v>436.63599999999997</c:v>
                </c:pt>
                <c:pt idx="643">
                  <c:v>437.22099999999995</c:v>
                </c:pt>
                <c:pt idx="644">
                  <c:v>437.90999999999997</c:v>
                </c:pt>
                <c:pt idx="645">
                  <c:v>438.55200000000002</c:v>
                </c:pt>
                <c:pt idx="646">
                  <c:v>439.15000000000003</c:v>
                </c:pt>
                <c:pt idx="647">
                  <c:v>439.75099999999992</c:v>
                </c:pt>
                <c:pt idx="648">
                  <c:v>440.47599999999994</c:v>
                </c:pt>
                <c:pt idx="649">
                  <c:v>441.23200000000003</c:v>
                </c:pt>
                <c:pt idx="650">
                  <c:v>441.81</c:v>
                </c:pt>
                <c:pt idx="651">
                  <c:v>442.41699999999986</c:v>
                </c:pt>
                <c:pt idx="652">
                  <c:v>443.13400000000001</c:v>
                </c:pt>
                <c:pt idx="653">
                  <c:v>443.74400000000009</c:v>
                </c:pt>
                <c:pt idx="654">
                  <c:v>444.41899999999987</c:v>
                </c:pt>
                <c:pt idx="655">
                  <c:v>445.11799999999999</c:v>
                </c:pt>
                <c:pt idx="656">
                  <c:v>445.83099999999996</c:v>
                </c:pt>
                <c:pt idx="657">
                  <c:v>446.43099999999987</c:v>
                </c:pt>
                <c:pt idx="658">
                  <c:v>447.05200000000002</c:v>
                </c:pt>
                <c:pt idx="659">
                  <c:v>447.64699999999999</c:v>
                </c:pt>
                <c:pt idx="660">
                  <c:v>448.21499999999992</c:v>
                </c:pt>
                <c:pt idx="661">
                  <c:v>448.78500000000003</c:v>
                </c:pt>
                <c:pt idx="662">
                  <c:v>449.40199999999993</c:v>
                </c:pt>
                <c:pt idx="663">
                  <c:v>449.98799999999994</c:v>
                </c:pt>
                <c:pt idx="664">
                  <c:v>450.613</c:v>
                </c:pt>
                <c:pt idx="665">
                  <c:v>451.346</c:v>
                </c:pt>
                <c:pt idx="666">
                  <c:v>452.08099999999996</c:v>
                </c:pt>
                <c:pt idx="667">
                  <c:v>452.75099999999992</c:v>
                </c:pt>
                <c:pt idx="668">
                  <c:v>453.35</c:v>
                </c:pt>
                <c:pt idx="669">
                  <c:v>454.01</c:v>
                </c:pt>
                <c:pt idx="670">
                  <c:v>454.61700000000002</c:v>
                </c:pt>
                <c:pt idx="671">
                  <c:v>455.21999999999997</c:v>
                </c:pt>
                <c:pt idx="672">
                  <c:v>455.86399999999992</c:v>
                </c:pt>
                <c:pt idx="673">
                  <c:v>456.54300000000001</c:v>
                </c:pt>
                <c:pt idx="674">
                  <c:v>457.18900000000002</c:v>
                </c:pt>
                <c:pt idx="675">
                  <c:v>457.88599999999997</c:v>
                </c:pt>
                <c:pt idx="676">
                  <c:v>458.51</c:v>
                </c:pt>
                <c:pt idx="677">
                  <c:v>459.16899999999993</c:v>
                </c:pt>
                <c:pt idx="678">
                  <c:v>459.81299999999999</c:v>
                </c:pt>
                <c:pt idx="679">
                  <c:v>460.65499999999997</c:v>
                </c:pt>
                <c:pt idx="680">
                  <c:v>461.47999999999996</c:v>
                </c:pt>
                <c:pt idx="681">
                  <c:v>462.29199999999986</c:v>
                </c:pt>
                <c:pt idx="682">
                  <c:v>462.858</c:v>
                </c:pt>
                <c:pt idx="683">
                  <c:v>463.46699999999987</c:v>
                </c:pt>
                <c:pt idx="684">
                  <c:v>464.07799999999992</c:v>
                </c:pt>
                <c:pt idx="685">
                  <c:v>464.73699999999997</c:v>
                </c:pt>
                <c:pt idx="686">
                  <c:v>465.33</c:v>
                </c:pt>
                <c:pt idx="687">
                  <c:v>465.91299999999995</c:v>
                </c:pt>
                <c:pt idx="688">
                  <c:v>466.59799999999996</c:v>
                </c:pt>
                <c:pt idx="689">
                  <c:v>467.45800000000003</c:v>
                </c:pt>
                <c:pt idx="690">
                  <c:v>468.10599999999999</c:v>
                </c:pt>
                <c:pt idx="691">
                  <c:v>468.75099999999992</c:v>
                </c:pt>
                <c:pt idx="692">
                  <c:v>469.30599999999993</c:v>
                </c:pt>
                <c:pt idx="693">
                  <c:v>469.93400000000003</c:v>
                </c:pt>
                <c:pt idx="694">
                  <c:v>470.702</c:v>
                </c:pt>
                <c:pt idx="695">
                  <c:v>471.34399999999999</c:v>
                </c:pt>
                <c:pt idx="696">
                  <c:v>471.98099999999994</c:v>
                </c:pt>
                <c:pt idx="697">
                  <c:v>472.60300000000001</c:v>
                </c:pt>
                <c:pt idx="698">
                  <c:v>473.23200000000003</c:v>
                </c:pt>
                <c:pt idx="699">
                  <c:v>474.05200000000002</c:v>
                </c:pt>
                <c:pt idx="700">
                  <c:v>474.69900000000001</c:v>
                </c:pt>
                <c:pt idx="701">
                  <c:v>475.34399999999999</c:v>
                </c:pt>
                <c:pt idx="702">
                  <c:v>475.98899999999986</c:v>
                </c:pt>
                <c:pt idx="703">
                  <c:v>476.83499999999992</c:v>
                </c:pt>
                <c:pt idx="704">
                  <c:v>477.51900000000001</c:v>
                </c:pt>
                <c:pt idx="705">
                  <c:v>478.19900000000001</c:v>
                </c:pt>
                <c:pt idx="706">
                  <c:v>479.05399999999992</c:v>
                </c:pt>
                <c:pt idx="707">
                  <c:v>479.73200000000003</c:v>
                </c:pt>
                <c:pt idx="708">
                  <c:v>480.40299999999996</c:v>
                </c:pt>
                <c:pt idx="709">
                  <c:v>481.02699999999993</c:v>
                </c:pt>
                <c:pt idx="710">
                  <c:v>481.834</c:v>
                </c:pt>
                <c:pt idx="711">
                  <c:v>482.47799999999995</c:v>
                </c:pt>
                <c:pt idx="712">
                  <c:v>483.09699999999987</c:v>
                </c:pt>
                <c:pt idx="713">
                  <c:v>483.74099999999999</c:v>
                </c:pt>
                <c:pt idx="714">
                  <c:v>484.38400000000001</c:v>
                </c:pt>
                <c:pt idx="715">
                  <c:v>484.99299999999994</c:v>
                </c:pt>
                <c:pt idx="716">
                  <c:v>485.75099999999992</c:v>
                </c:pt>
                <c:pt idx="717">
                  <c:v>486.40299999999996</c:v>
                </c:pt>
                <c:pt idx="718">
                  <c:v>486.99899999999997</c:v>
                </c:pt>
                <c:pt idx="719">
                  <c:v>487.70299999999992</c:v>
                </c:pt>
                <c:pt idx="720">
                  <c:v>488.52199999999993</c:v>
                </c:pt>
                <c:pt idx="721">
                  <c:v>489.13499999999999</c:v>
                </c:pt>
                <c:pt idx="722">
                  <c:v>489.69499999999999</c:v>
                </c:pt>
                <c:pt idx="723">
                  <c:v>490.49799999999993</c:v>
                </c:pt>
                <c:pt idx="724">
                  <c:v>491.10500000000002</c:v>
                </c:pt>
                <c:pt idx="725">
                  <c:v>491.74400000000009</c:v>
                </c:pt>
                <c:pt idx="726">
                  <c:v>492.37900000000002</c:v>
                </c:pt>
                <c:pt idx="727">
                  <c:v>493.34500000000008</c:v>
                </c:pt>
                <c:pt idx="728">
                  <c:v>493.96199999999993</c:v>
                </c:pt>
                <c:pt idx="729">
                  <c:v>494.82900000000001</c:v>
                </c:pt>
                <c:pt idx="730">
                  <c:v>495.40699999999987</c:v>
                </c:pt>
                <c:pt idx="731">
                  <c:v>496.03</c:v>
                </c:pt>
                <c:pt idx="732">
                  <c:v>496.63599999999997</c:v>
                </c:pt>
                <c:pt idx="733">
                  <c:v>497.23099999999994</c:v>
                </c:pt>
                <c:pt idx="734">
                  <c:v>497.80200000000002</c:v>
                </c:pt>
                <c:pt idx="735">
                  <c:v>498.45099999999996</c:v>
                </c:pt>
                <c:pt idx="736">
                  <c:v>499.04700000000008</c:v>
                </c:pt>
                <c:pt idx="737">
                  <c:v>499.64200000000005</c:v>
                </c:pt>
                <c:pt idx="738">
                  <c:v>500.24</c:v>
                </c:pt>
                <c:pt idx="739">
                  <c:v>500.98399999999987</c:v>
                </c:pt>
                <c:pt idx="740">
                  <c:v>501.63299999999992</c:v>
                </c:pt>
                <c:pt idx="741">
                  <c:v>502.625</c:v>
                </c:pt>
                <c:pt idx="742">
                  <c:v>503.30599999999993</c:v>
                </c:pt>
                <c:pt idx="743">
                  <c:v>503.89799999999997</c:v>
                </c:pt>
                <c:pt idx="744">
                  <c:v>504.65300000000002</c:v>
                </c:pt>
                <c:pt idx="745">
                  <c:v>505.29399999999987</c:v>
                </c:pt>
                <c:pt idx="746">
                  <c:v>505.851</c:v>
                </c:pt>
                <c:pt idx="747">
                  <c:v>506.43699999999995</c:v>
                </c:pt>
                <c:pt idx="748">
                  <c:v>507.03299999999996</c:v>
                </c:pt>
                <c:pt idx="749">
                  <c:v>507.65199999999999</c:v>
                </c:pt>
                <c:pt idx="750">
                  <c:v>508.21999999999997</c:v>
                </c:pt>
                <c:pt idx="751">
                  <c:v>509.10500000000002</c:v>
                </c:pt>
                <c:pt idx="752">
                  <c:v>509.70699999999994</c:v>
                </c:pt>
                <c:pt idx="753">
                  <c:v>510.29700000000003</c:v>
                </c:pt>
                <c:pt idx="754">
                  <c:v>510.92999999999995</c:v>
                </c:pt>
                <c:pt idx="755">
                  <c:v>511.65100000000001</c:v>
                </c:pt>
                <c:pt idx="756">
                  <c:v>512.28800000000012</c:v>
                </c:pt>
                <c:pt idx="757">
                  <c:v>513.00400000000002</c:v>
                </c:pt>
                <c:pt idx="758">
                  <c:v>513.60299999999984</c:v>
                </c:pt>
                <c:pt idx="759">
                  <c:v>514.24900000000002</c:v>
                </c:pt>
                <c:pt idx="760">
                  <c:v>514.928</c:v>
                </c:pt>
                <c:pt idx="761">
                  <c:v>515.53300000000002</c:v>
                </c:pt>
                <c:pt idx="762">
                  <c:v>516.2890000000001</c:v>
                </c:pt>
                <c:pt idx="763">
                  <c:v>517.12900000000002</c:v>
                </c:pt>
                <c:pt idx="764">
                  <c:v>517.745</c:v>
                </c:pt>
                <c:pt idx="765">
                  <c:v>518.38</c:v>
                </c:pt>
                <c:pt idx="766">
                  <c:v>519.06399999999996</c:v>
                </c:pt>
                <c:pt idx="767">
                  <c:v>519.71400000000017</c:v>
                </c:pt>
                <c:pt idx="768">
                  <c:v>520.39300000000003</c:v>
                </c:pt>
                <c:pt idx="769">
                  <c:v>520.97699999999998</c:v>
                </c:pt>
                <c:pt idx="770">
                  <c:v>521.57100000000003</c:v>
                </c:pt>
                <c:pt idx="771">
                  <c:v>522.21699999999998</c:v>
                </c:pt>
                <c:pt idx="772">
                  <c:v>522.85199999999986</c:v>
                </c:pt>
                <c:pt idx="773">
                  <c:v>523.51800000000003</c:v>
                </c:pt>
                <c:pt idx="774">
                  <c:v>524.57299999999998</c:v>
                </c:pt>
                <c:pt idx="775">
                  <c:v>525.54099999999994</c:v>
                </c:pt>
                <c:pt idx="776">
                  <c:v>526.27100000000007</c:v>
                </c:pt>
                <c:pt idx="777">
                  <c:v>526.87699999999984</c:v>
                </c:pt>
                <c:pt idx="778">
                  <c:v>527.471</c:v>
                </c:pt>
                <c:pt idx="779">
                  <c:v>528.14400000000001</c:v>
                </c:pt>
                <c:pt idx="780">
                  <c:v>528.82499999999993</c:v>
                </c:pt>
                <c:pt idx="781">
                  <c:v>529.45699999999988</c:v>
                </c:pt>
                <c:pt idx="782">
                  <c:v>530.06899999999996</c:v>
                </c:pt>
                <c:pt idx="783">
                  <c:v>530.66399999999999</c:v>
                </c:pt>
                <c:pt idx="784">
                  <c:v>531.44999999999993</c:v>
                </c:pt>
                <c:pt idx="785">
                  <c:v>532.16399999999999</c:v>
                </c:pt>
                <c:pt idx="786">
                  <c:v>532.82299999999987</c:v>
                </c:pt>
                <c:pt idx="787">
                  <c:v>533.45999999999992</c:v>
                </c:pt>
                <c:pt idx="788">
                  <c:v>534.12099999999998</c:v>
                </c:pt>
                <c:pt idx="789">
                  <c:v>534.78400000000011</c:v>
                </c:pt>
                <c:pt idx="790">
                  <c:v>535.41199999999992</c:v>
                </c:pt>
                <c:pt idx="791">
                  <c:v>536.07000000000005</c:v>
                </c:pt>
                <c:pt idx="792">
                  <c:v>536.72699999999998</c:v>
                </c:pt>
                <c:pt idx="793">
                  <c:v>537.41999999999996</c:v>
                </c:pt>
                <c:pt idx="794">
                  <c:v>538.20799999999997</c:v>
                </c:pt>
                <c:pt idx="795">
                  <c:v>538.81299999999987</c:v>
                </c:pt>
                <c:pt idx="796">
                  <c:v>539.39699999999993</c:v>
                </c:pt>
                <c:pt idx="797">
                  <c:v>540.00400000000002</c:v>
                </c:pt>
                <c:pt idx="798">
                  <c:v>540.61099999999999</c:v>
                </c:pt>
                <c:pt idx="799">
                  <c:v>541.21500000000003</c:v>
                </c:pt>
                <c:pt idx="800">
                  <c:v>541.88300000000004</c:v>
                </c:pt>
                <c:pt idx="801">
                  <c:v>542.52499999999998</c:v>
                </c:pt>
                <c:pt idx="802">
                  <c:v>543.12400000000002</c:v>
                </c:pt>
                <c:pt idx="803">
                  <c:v>543.86599999999987</c:v>
                </c:pt>
                <c:pt idx="804">
                  <c:v>544.44199999999989</c:v>
                </c:pt>
                <c:pt idx="805">
                  <c:v>545.11699999999996</c:v>
                </c:pt>
                <c:pt idx="806">
                  <c:v>545.87800000000004</c:v>
                </c:pt>
                <c:pt idx="807">
                  <c:v>546.476</c:v>
                </c:pt>
                <c:pt idx="808">
                  <c:v>547.08600000000001</c:v>
                </c:pt>
                <c:pt idx="809">
                  <c:v>547.72400000000005</c:v>
                </c:pt>
                <c:pt idx="810">
                  <c:v>549.39199999999994</c:v>
                </c:pt>
                <c:pt idx="811">
                  <c:v>550.05099999999993</c:v>
                </c:pt>
                <c:pt idx="812">
                  <c:v>550.803</c:v>
                </c:pt>
                <c:pt idx="813">
                  <c:v>551.4609999999999</c:v>
                </c:pt>
                <c:pt idx="814">
                  <c:v>551.99400000000003</c:v>
                </c:pt>
                <c:pt idx="815">
                  <c:v>552.67800000000011</c:v>
                </c:pt>
                <c:pt idx="816">
                  <c:v>553.33299999999986</c:v>
                </c:pt>
                <c:pt idx="817">
                  <c:v>554.125</c:v>
                </c:pt>
                <c:pt idx="818">
                  <c:v>554.77599999999995</c:v>
                </c:pt>
                <c:pt idx="819">
                  <c:v>555.32699999999988</c:v>
                </c:pt>
                <c:pt idx="820">
                  <c:v>556.02199999999993</c:v>
                </c:pt>
                <c:pt idx="821">
                  <c:v>556.61800000000005</c:v>
                </c:pt>
                <c:pt idx="822">
                  <c:v>557.22400000000005</c:v>
                </c:pt>
                <c:pt idx="823">
                  <c:v>557.82399999999996</c:v>
                </c:pt>
                <c:pt idx="824">
                  <c:v>558.53399999999999</c:v>
                </c:pt>
                <c:pt idx="825">
                  <c:v>559.13900000000001</c:v>
                </c:pt>
                <c:pt idx="826">
                  <c:v>559.76300000000003</c:v>
                </c:pt>
                <c:pt idx="827">
                  <c:v>560.53</c:v>
                </c:pt>
                <c:pt idx="828">
                  <c:v>561.27599999999995</c:v>
                </c:pt>
                <c:pt idx="829">
                  <c:v>561.89400000000001</c:v>
                </c:pt>
                <c:pt idx="830">
                  <c:v>562.47400000000005</c:v>
                </c:pt>
                <c:pt idx="831">
                  <c:v>563.07500000000005</c:v>
                </c:pt>
                <c:pt idx="832">
                  <c:v>563.67900000000009</c:v>
                </c:pt>
                <c:pt idx="833">
                  <c:v>564.81299999999987</c:v>
                </c:pt>
                <c:pt idx="834">
                  <c:v>565.45499999999993</c:v>
                </c:pt>
                <c:pt idx="835">
                  <c:v>566.03199999999993</c:v>
                </c:pt>
                <c:pt idx="836">
                  <c:v>566.66599999999994</c:v>
                </c:pt>
                <c:pt idx="837">
                  <c:v>567.25300000000004</c:v>
                </c:pt>
                <c:pt idx="838">
                  <c:v>567.91699999999992</c:v>
                </c:pt>
                <c:pt idx="839">
                  <c:v>568.73599999999999</c:v>
                </c:pt>
                <c:pt idx="840">
                  <c:v>569.45099999999991</c:v>
                </c:pt>
                <c:pt idx="841">
                  <c:v>570.07500000000005</c:v>
                </c:pt>
                <c:pt idx="842">
                  <c:v>570.74</c:v>
                </c:pt>
                <c:pt idx="843">
                  <c:v>571.31299999999987</c:v>
                </c:pt>
                <c:pt idx="844">
                  <c:v>572.048</c:v>
                </c:pt>
                <c:pt idx="845">
                  <c:v>572.68299999999999</c:v>
                </c:pt>
                <c:pt idx="846">
                  <c:v>573.38900000000001</c:v>
                </c:pt>
                <c:pt idx="847">
                  <c:v>574.03699999999992</c:v>
                </c:pt>
                <c:pt idx="848">
                  <c:v>574.71600000000001</c:v>
                </c:pt>
                <c:pt idx="849">
                  <c:v>575.41399999999999</c:v>
                </c:pt>
                <c:pt idx="850">
                  <c:v>575.97299999999996</c:v>
                </c:pt>
                <c:pt idx="851">
                  <c:v>576.57799999999997</c:v>
                </c:pt>
                <c:pt idx="852">
                  <c:v>577.37300000000005</c:v>
                </c:pt>
                <c:pt idx="853">
                  <c:v>578.01900000000001</c:v>
                </c:pt>
                <c:pt idx="854">
                  <c:v>578.73400000000004</c:v>
                </c:pt>
                <c:pt idx="855">
                  <c:v>579.39800000000002</c:v>
                </c:pt>
                <c:pt idx="856">
                  <c:v>579.98099999999999</c:v>
                </c:pt>
                <c:pt idx="857">
                  <c:v>580.61400000000003</c:v>
                </c:pt>
                <c:pt idx="858">
                  <c:v>581.36599999999987</c:v>
                </c:pt>
                <c:pt idx="859">
                  <c:v>581.97400000000005</c:v>
                </c:pt>
                <c:pt idx="860">
                  <c:v>582.596</c:v>
                </c:pt>
                <c:pt idx="861">
                  <c:v>583.21600000000001</c:v>
                </c:pt>
                <c:pt idx="862">
                  <c:v>583.87099999999998</c:v>
                </c:pt>
                <c:pt idx="863">
                  <c:v>584.50800000000004</c:v>
                </c:pt>
                <c:pt idx="864">
                  <c:v>585.18499999999995</c:v>
                </c:pt>
                <c:pt idx="865">
                  <c:v>585.78300000000013</c:v>
                </c:pt>
                <c:pt idx="866">
                  <c:v>586.37400000000002</c:v>
                </c:pt>
                <c:pt idx="867">
                  <c:v>587.19799999999998</c:v>
                </c:pt>
                <c:pt idx="868">
                  <c:v>588.05999999999983</c:v>
                </c:pt>
                <c:pt idx="869">
                  <c:v>588.69900000000007</c:v>
                </c:pt>
                <c:pt idx="870">
                  <c:v>589.31499999999994</c:v>
                </c:pt>
                <c:pt idx="871">
                  <c:v>589.92599999999993</c:v>
                </c:pt>
                <c:pt idx="872">
                  <c:v>590.64</c:v>
                </c:pt>
                <c:pt idx="873">
                  <c:v>591.50599999999997</c:v>
                </c:pt>
                <c:pt idx="874">
                  <c:v>592.15099999999984</c:v>
                </c:pt>
                <c:pt idx="875">
                  <c:v>592.73599999999999</c:v>
                </c:pt>
                <c:pt idx="876">
                  <c:v>593.4</c:v>
                </c:pt>
                <c:pt idx="877">
                  <c:v>594.02800000000002</c:v>
                </c:pt>
                <c:pt idx="878">
                  <c:v>594.601</c:v>
                </c:pt>
                <c:pt idx="879">
                  <c:v>595.404</c:v>
                </c:pt>
                <c:pt idx="880">
                  <c:v>596.00800000000004</c:v>
                </c:pt>
                <c:pt idx="881">
                  <c:v>596.64199999999994</c:v>
                </c:pt>
                <c:pt idx="882">
                  <c:v>597.25599999999997</c:v>
                </c:pt>
                <c:pt idx="883">
                  <c:v>598.02800000000002</c:v>
                </c:pt>
                <c:pt idx="884">
                  <c:v>598.60400000000004</c:v>
                </c:pt>
                <c:pt idx="885">
                  <c:v>599.29300000000012</c:v>
                </c:pt>
                <c:pt idx="886">
                  <c:v>600.11</c:v>
                </c:pt>
                <c:pt idx="887">
                  <c:v>600.83999999999992</c:v>
                </c:pt>
                <c:pt idx="888">
                  <c:v>601.56599999999992</c:v>
                </c:pt>
                <c:pt idx="889">
                  <c:v>602.26300000000003</c:v>
                </c:pt>
                <c:pt idx="890">
                  <c:v>602.96699999999987</c:v>
                </c:pt>
                <c:pt idx="891">
                  <c:v>603.74900000000002</c:v>
                </c:pt>
                <c:pt idx="892">
                  <c:v>604.55799999999988</c:v>
                </c:pt>
                <c:pt idx="893">
                  <c:v>605.17499999999995</c:v>
                </c:pt>
                <c:pt idx="894">
                  <c:v>605.7940000000001</c:v>
                </c:pt>
                <c:pt idx="895">
                  <c:v>606.68400000000008</c:v>
                </c:pt>
                <c:pt idx="896">
                  <c:v>607.2940000000001</c:v>
                </c:pt>
                <c:pt idx="897">
                  <c:v>608.10799999999983</c:v>
                </c:pt>
                <c:pt idx="898">
                  <c:v>608.75900000000001</c:v>
                </c:pt>
                <c:pt idx="899">
                  <c:v>609.45099999999991</c:v>
                </c:pt>
                <c:pt idx="900">
                  <c:v>610.13099999999997</c:v>
                </c:pt>
                <c:pt idx="901">
                  <c:v>610.75900000000001</c:v>
                </c:pt>
                <c:pt idx="902">
                  <c:v>611.48900000000003</c:v>
                </c:pt>
                <c:pt idx="903">
                  <c:v>612.06799999999987</c:v>
                </c:pt>
                <c:pt idx="904">
                  <c:v>612.70299999999997</c:v>
                </c:pt>
                <c:pt idx="905">
                  <c:v>613.29700000000003</c:v>
                </c:pt>
                <c:pt idx="906">
                  <c:v>614.03899999999999</c:v>
                </c:pt>
                <c:pt idx="907">
                  <c:v>614.59299999999996</c:v>
                </c:pt>
                <c:pt idx="908">
                  <c:v>615.28200000000004</c:v>
                </c:pt>
                <c:pt idx="909">
                  <c:v>615.86699999999985</c:v>
                </c:pt>
                <c:pt idx="910">
                  <c:v>616.57100000000003</c:v>
                </c:pt>
                <c:pt idx="911">
                  <c:v>617.20100000000002</c:v>
                </c:pt>
                <c:pt idx="912">
                  <c:v>618.03499999999997</c:v>
                </c:pt>
                <c:pt idx="913">
                  <c:v>618.63199999999983</c:v>
                </c:pt>
                <c:pt idx="914">
                  <c:v>619.34499999999991</c:v>
                </c:pt>
                <c:pt idx="915">
                  <c:v>619.98299999999983</c:v>
                </c:pt>
                <c:pt idx="916">
                  <c:v>620.53300000000002</c:v>
                </c:pt>
                <c:pt idx="917">
                  <c:v>621.17600000000004</c:v>
                </c:pt>
                <c:pt idx="918">
                  <c:v>621.94599999999991</c:v>
                </c:pt>
                <c:pt idx="919">
                  <c:v>622.55099999999993</c:v>
                </c:pt>
                <c:pt idx="920">
                  <c:v>623.20699999999999</c:v>
                </c:pt>
                <c:pt idx="921">
                  <c:v>624.03899999999999</c:v>
                </c:pt>
                <c:pt idx="922">
                  <c:v>624.77200000000005</c:v>
                </c:pt>
                <c:pt idx="923">
                  <c:v>625.36199999999985</c:v>
                </c:pt>
                <c:pt idx="924">
                  <c:v>625.99599999999998</c:v>
                </c:pt>
                <c:pt idx="925">
                  <c:v>626.71199999999999</c:v>
                </c:pt>
                <c:pt idx="926">
                  <c:v>627.48699999999997</c:v>
                </c:pt>
                <c:pt idx="927">
                  <c:v>628.08100000000002</c:v>
                </c:pt>
                <c:pt idx="928">
                  <c:v>628.66300000000001</c:v>
                </c:pt>
                <c:pt idx="929">
                  <c:v>629.45699999999988</c:v>
                </c:pt>
                <c:pt idx="930">
                  <c:v>630.38900000000001</c:v>
                </c:pt>
                <c:pt idx="931">
                  <c:v>631.21400000000017</c:v>
                </c:pt>
                <c:pt idx="932">
                  <c:v>631.89</c:v>
                </c:pt>
                <c:pt idx="933">
                  <c:v>632.67900000000009</c:v>
                </c:pt>
                <c:pt idx="934">
                  <c:v>633.3359999999999</c:v>
                </c:pt>
                <c:pt idx="935">
                  <c:v>633.96899999999994</c:v>
                </c:pt>
                <c:pt idx="936">
                  <c:v>634.81899999999996</c:v>
                </c:pt>
                <c:pt idx="937">
                  <c:v>635.60500000000002</c:v>
                </c:pt>
                <c:pt idx="938">
                  <c:v>636.226</c:v>
                </c:pt>
                <c:pt idx="939">
                  <c:v>637.09699999999998</c:v>
                </c:pt>
                <c:pt idx="940">
                  <c:v>637.81899999999996</c:v>
                </c:pt>
                <c:pt idx="941">
                  <c:v>638.44999999999993</c:v>
                </c:pt>
                <c:pt idx="942">
                  <c:v>639.06699999999989</c:v>
                </c:pt>
                <c:pt idx="943">
                  <c:v>639.72699999999998</c:v>
                </c:pt>
                <c:pt idx="944">
                  <c:v>640.45299999999986</c:v>
                </c:pt>
                <c:pt idx="945">
                  <c:v>641.04499999999996</c:v>
                </c:pt>
                <c:pt idx="946">
                  <c:v>641.84699999999987</c:v>
                </c:pt>
                <c:pt idx="947">
                  <c:v>642.43399999999997</c:v>
                </c:pt>
                <c:pt idx="948">
                  <c:v>643.19100000000003</c:v>
                </c:pt>
                <c:pt idx="949">
                  <c:v>643.83900000000006</c:v>
                </c:pt>
                <c:pt idx="950">
                  <c:v>644.48900000000003</c:v>
                </c:pt>
                <c:pt idx="951">
                  <c:v>645.13400000000001</c:v>
                </c:pt>
                <c:pt idx="952">
                  <c:v>645.7890000000001</c:v>
                </c:pt>
                <c:pt idx="953">
                  <c:v>646.42599999999993</c:v>
                </c:pt>
                <c:pt idx="954">
                  <c:v>647.0569999999999</c:v>
                </c:pt>
                <c:pt idx="955">
                  <c:v>647.69799999999998</c:v>
                </c:pt>
                <c:pt idx="956">
                  <c:v>648.49599999999998</c:v>
                </c:pt>
                <c:pt idx="957">
                  <c:v>649.09</c:v>
                </c:pt>
                <c:pt idx="958">
                  <c:v>649.87199999999996</c:v>
                </c:pt>
                <c:pt idx="959">
                  <c:v>650.46699999999987</c:v>
                </c:pt>
                <c:pt idx="960">
                  <c:v>651.048</c:v>
                </c:pt>
                <c:pt idx="961">
                  <c:v>651.90699999999993</c:v>
                </c:pt>
                <c:pt idx="962">
                  <c:v>652.553</c:v>
                </c:pt>
                <c:pt idx="963">
                  <c:v>653.22900000000004</c:v>
                </c:pt>
                <c:pt idx="964">
                  <c:v>653.87699999999984</c:v>
                </c:pt>
                <c:pt idx="965">
                  <c:v>654.51699999999994</c:v>
                </c:pt>
                <c:pt idx="966">
                  <c:v>655.17600000000004</c:v>
                </c:pt>
                <c:pt idx="967">
                  <c:v>655.83499999999992</c:v>
                </c:pt>
                <c:pt idx="968">
                  <c:v>656.44899999999996</c:v>
                </c:pt>
                <c:pt idx="969">
                  <c:v>657.08399999999995</c:v>
                </c:pt>
                <c:pt idx="970">
                  <c:v>657.76</c:v>
                </c:pt>
                <c:pt idx="971">
                  <c:v>658.49300000000005</c:v>
                </c:pt>
                <c:pt idx="972">
                  <c:v>659.15599999999984</c:v>
                </c:pt>
                <c:pt idx="973">
                  <c:v>660.10799999999983</c:v>
                </c:pt>
                <c:pt idx="974">
                  <c:v>660.74</c:v>
                </c:pt>
                <c:pt idx="975">
                  <c:v>661.4319999999999</c:v>
                </c:pt>
                <c:pt idx="976">
                  <c:v>661.99</c:v>
                </c:pt>
                <c:pt idx="977">
                  <c:v>662.61900000000003</c:v>
                </c:pt>
                <c:pt idx="978">
                  <c:v>663.18499999999995</c:v>
                </c:pt>
                <c:pt idx="979">
                  <c:v>663.94099999999992</c:v>
                </c:pt>
                <c:pt idx="980">
                  <c:v>664.77400000000011</c:v>
                </c:pt>
                <c:pt idx="981">
                  <c:v>665.40800000000002</c:v>
                </c:pt>
                <c:pt idx="982">
                  <c:v>666.15099999999984</c:v>
                </c:pt>
                <c:pt idx="983">
                  <c:v>666.79600000000005</c:v>
                </c:pt>
                <c:pt idx="984">
                  <c:v>667.43</c:v>
                </c:pt>
                <c:pt idx="985">
                  <c:v>668.05099999999993</c:v>
                </c:pt>
                <c:pt idx="986">
                  <c:v>668.64199999999994</c:v>
                </c:pt>
                <c:pt idx="987">
                  <c:v>669.43299999999988</c:v>
                </c:pt>
                <c:pt idx="988">
                  <c:v>670.10500000000002</c:v>
                </c:pt>
                <c:pt idx="989">
                  <c:v>671.01900000000001</c:v>
                </c:pt>
                <c:pt idx="990">
                  <c:v>671.85699999999986</c:v>
                </c:pt>
                <c:pt idx="991">
                  <c:v>672.62</c:v>
                </c:pt>
                <c:pt idx="992">
                  <c:v>673.25400000000002</c:v>
                </c:pt>
                <c:pt idx="993">
                  <c:v>673.83399999999983</c:v>
                </c:pt>
                <c:pt idx="994">
                  <c:v>674.54399999999998</c:v>
                </c:pt>
                <c:pt idx="995">
                  <c:v>675.11599999999999</c:v>
                </c:pt>
                <c:pt idx="996">
                  <c:v>675.69400000000007</c:v>
                </c:pt>
                <c:pt idx="997">
                  <c:v>676.33199999999988</c:v>
                </c:pt>
                <c:pt idx="998">
                  <c:v>677.11699999999996</c:v>
                </c:pt>
                <c:pt idx="999">
                  <c:v>677.93399999999997</c:v>
                </c:pt>
                <c:pt idx="1000">
                  <c:v>678.49800000000005</c:v>
                </c:pt>
                <c:pt idx="1001">
                  <c:v>679.10599999999999</c:v>
                </c:pt>
                <c:pt idx="1002">
                  <c:v>679.67700000000002</c:v>
                </c:pt>
                <c:pt idx="1003">
                  <c:v>680.32399999999996</c:v>
                </c:pt>
                <c:pt idx="1004">
                  <c:v>680.89199999999994</c:v>
                </c:pt>
                <c:pt idx="1005">
                  <c:v>681.53800000000001</c:v>
                </c:pt>
                <c:pt idx="1006">
                  <c:v>682.16099999999983</c:v>
                </c:pt>
                <c:pt idx="1007">
                  <c:v>682.96599999999989</c:v>
                </c:pt>
                <c:pt idx="1008">
                  <c:v>683.55099999999993</c:v>
                </c:pt>
                <c:pt idx="1009">
                  <c:v>684.25099999999998</c:v>
                </c:pt>
                <c:pt idx="1010">
                  <c:v>684.83299999999986</c:v>
                </c:pt>
                <c:pt idx="1011">
                  <c:v>685.45499999999993</c:v>
                </c:pt>
                <c:pt idx="1012">
                  <c:v>686.096</c:v>
                </c:pt>
                <c:pt idx="1013">
                  <c:v>686.66800000000001</c:v>
                </c:pt>
                <c:pt idx="1014">
                  <c:v>687.49300000000005</c:v>
                </c:pt>
                <c:pt idx="1015">
                  <c:v>688.08600000000001</c:v>
                </c:pt>
                <c:pt idx="1016">
                  <c:v>688.66399999999999</c:v>
                </c:pt>
                <c:pt idx="1017">
                  <c:v>689.26099999999997</c:v>
                </c:pt>
                <c:pt idx="1018">
                  <c:v>689.85699999999986</c:v>
                </c:pt>
                <c:pt idx="1019">
                  <c:v>690.64</c:v>
                </c:pt>
                <c:pt idx="1020">
                  <c:v>691.32399999999996</c:v>
                </c:pt>
                <c:pt idx="1021">
                  <c:v>692.00099999999998</c:v>
                </c:pt>
                <c:pt idx="1022">
                  <c:v>692.70799999999997</c:v>
                </c:pt>
                <c:pt idx="1023">
                  <c:v>693.38900000000001</c:v>
                </c:pt>
                <c:pt idx="1024">
                  <c:v>694.05499999999984</c:v>
                </c:pt>
                <c:pt idx="1025">
                  <c:v>694.87199999999996</c:v>
                </c:pt>
                <c:pt idx="1026">
                  <c:v>695.51099999999997</c:v>
                </c:pt>
                <c:pt idx="1027">
                  <c:v>697.08299999999997</c:v>
                </c:pt>
                <c:pt idx="1028">
                  <c:v>697.75400000000002</c:v>
                </c:pt>
                <c:pt idx="1029">
                  <c:v>698.56</c:v>
                </c:pt>
                <c:pt idx="1030">
                  <c:v>699.22199999999998</c:v>
                </c:pt>
                <c:pt idx="1031">
                  <c:v>699.83799999999985</c:v>
                </c:pt>
                <c:pt idx="1032">
                  <c:v>700.53399999999999</c:v>
                </c:pt>
                <c:pt idx="1033">
                  <c:v>701.24599999999998</c:v>
                </c:pt>
                <c:pt idx="1034">
                  <c:v>701.90800000000002</c:v>
                </c:pt>
                <c:pt idx="1035">
                  <c:v>702.51800000000003</c:v>
                </c:pt>
                <c:pt idx="1036">
                  <c:v>703.30199999999991</c:v>
                </c:pt>
                <c:pt idx="1037">
                  <c:v>703.97299999999996</c:v>
                </c:pt>
                <c:pt idx="1038">
                  <c:v>704.61300000000017</c:v>
                </c:pt>
                <c:pt idx="1039">
                  <c:v>705.24699999999996</c:v>
                </c:pt>
                <c:pt idx="1040">
                  <c:v>705.9319999999999</c:v>
                </c:pt>
                <c:pt idx="1041">
                  <c:v>706.65099999999984</c:v>
                </c:pt>
                <c:pt idx="1042">
                  <c:v>707.34999999999991</c:v>
                </c:pt>
                <c:pt idx="1043">
                  <c:v>708.59199999999998</c:v>
                </c:pt>
                <c:pt idx="1044">
                  <c:v>709.49900000000002</c:v>
                </c:pt>
                <c:pt idx="1045">
                  <c:v>710.30899999999997</c:v>
                </c:pt>
                <c:pt idx="1046">
                  <c:v>710.85699999999986</c:v>
                </c:pt>
                <c:pt idx="1047">
                  <c:v>711.44499999999994</c:v>
                </c:pt>
                <c:pt idx="1048">
                  <c:v>712.08900000000017</c:v>
                </c:pt>
                <c:pt idx="1049">
                  <c:v>712.78300000000013</c:v>
                </c:pt>
                <c:pt idx="1050">
                  <c:v>713.50800000000004</c:v>
                </c:pt>
                <c:pt idx="1051">
                  <c:v>714.13699999999983</c:v>
                </c:pt>
                <c:pt idx="1052">
                  <c:v>714.74900000000002</c:v>
                </c:pt>
                <c:pt idx="1053">
                  <c:v>715.47699999999998</c:v>
                </c:pt>
                <c:pt idx="1054">
                  <c:v>716.07799999999997</c:v>
                </c:pt>
                <c:pt idx="1055">
                  <c:v>716.721</c:v>
                </c:pt>
                <c:pt idx="1056">
                  <c:v>717.28700000000003</c:v>
                </c:pt>
                <c:pt idx="1057">
                  <c:v>718.02099999999996</c:v>
                </c:pt>
                <c:pt idx="1058">
                  <c:v>718.76</c:v>
                </c:pt>
                <c:pt idx="1059">
                  <c:v>719.34499999999991</c:v>
                </c:pt>
                <c:pt idx="1060">
                  <c:v>720.10900000000004</c:v>
                </c:pt>
                <c:pt idx="1061">
                  <c:v>720.8599999999999</c:v>
                </c:pt>
                <c:pt idx="1062">
                  <c:v>721.63699999999983</c:v>
                </c:pt>
                <c:pt idx="1063">
                  <c:v>722.34199999999987</c:v>
                </c:pt>
                <c:pt idx="1064">
                  <c:v>722.98500000000001</c:v>
                </c:pt>
                <c:pt idx="1065">
                  <c:v>723.62199999999996</c:v>
                </c:pt>
                <c:pt idx="1066">
                  <c:v>724.28300000000013</c:v>
                </c:pt>
                <c:pt idx="1067">
                  <c:v>724.86300000000006</c:v>
                </c:pt>
                <c:pt idx="1068">
                  <c:v>725.51099999999997</c:v>
                </c:pt>
                <c:pt idx="1069">
                  <c:v>726.32399999999996</c:v>
                </c:pt>
                <c:pt idx="1070">
                  <c:v>726.88599999999997</c:v>
                </c:pt>
                <c:pt idx="1071">
                  <c:v>727.62900000000002</c:v>
                </c:pt>
                <c:pt idx="1072">
                  <c:v>728.19200000000001</c:v>
                </c:pt>
                <c:pt idx="1073">
                  <c:v>729.07400000000007</c:v>
                </c:pt>
                <c:pt idx="1074">
                  <c:v>729.71600000000001</c:v>
                </c:pt>
                <c:pt idx="1075">
                  <c:v>730.2890000000001</c:v>
                </c:pt>
                <c:pt idx="1076">
                  <c:v>730.90099999999984</c:v>
                </c:pt>
                <c:pt idx="1077">
                  <c:v>731.48599999999999</c:v>
                </c:pt>
                <c:pt idx="1078">
                  <c:v>732.17800000000011</c:v>
                </c:pt>
                <c:pt idx="1079">
                  <c:v>732.75099999999998</c:v>
                </c:pt>
                <c:pt idx="1080">
                  <c:v>733.41099999999983</c:v>
                </c:pt>
                <c:pt idx="1081">
                  <c:v>734.077</c:v>
                </c:pt>
                <c:pt idx="1082">
                  <c:v>734.67400000000009</c:v>
                </c:pt>
                <c:pt idx="1083">
                  <c:v>735.33799999999985</c:v>
                </c:pt>
                <c:pt idx="1084">
                  <c:v>735.94199999999989</c:v>
                </c:pt>
                <c:pt idx="1085">
                  <c:v>736.67600000000004</c:v>
                </c:pt>
                <c:pt idx="1086">
                  <c:v>737.3309999999999</c:v>
                </c:pt>
                <c:pt idx="1087">
                  <c:v>738.19799999999998</c:v>
                </c:pt>
                <c:pt idx="1088">
                  <c:v>738.79600000000005</c:v>
                </c:pt>
                <c:pt idx="1089">
                  <c:v>739.35399999999993</c:v>
                </c:pt>
                <c:pt idx="1090">
                  <c:v>739.98900000000003</c:v>
                </c:pt>
                <c:pt idx="1091">
                  <c:v>740.57400000000007</c:v>
                </c:pt>
                <c:pt idx="1092">
                  <c:v>741.36199999999985</c:v>
                </c:pt>
                <c:pt idx="1093">
                  <c:v>741.95199999999988</c:v>
                </c:pt>
                <c:pt idx="1094">
                  <c:v>742.58299999999997</c:v>
                </c:pt>
                <c:pt idx="1095">
                  <c:v>743.24</c:v>
                </c:pt>
                <c:pt idx="1096">
                  <c:v>743.83299999999986</c:v>
                </c:pt>
                <c:pt idx="1097">
                  <c:v>744.43799999999987</c:v>
                </c:pt>
                <c:pt idx="1098">
                  <c:v>745.05099999999993</c:v>
                </c:pt>
                <c:pt idx="1099">
                  <c:v>745.88699999999983</c:v>
                </c:pt>
                <c:pt idx="1100">
                  <c:v>747.08</c:v>
                </c:pt>
                <c:pt idx="1101">
                  <c:v>747.66099999999983</c:v>
                </c:pt>
                <c:pt idx="1102">
                  <c:v>748.24099999999999</c:v>
                </c:pt>
                <c:pt idx="1103">
                  <c:v>748.87</c:v>
                </c:pt>
                <c:pt idx="1104">
                  <c:v>749.59299999999996</c:v>
                </c:pt>
                <c:pt idx="1105">
                  <c:v>750.18499999999995</c:v>
                </c:pt>
                <c:pt idx="1106">
                  <c:v>750.86399999999992</c:v>
                </c:pt>
                <c:pt idx="1107">
                  <c:v>751.596</c:v>
                </c:pt>
                <c:pt idx="1108">
                  <c:v>752.255</c:v>
                </c:pt>
                <c:pt idx="1109">
                  <c:v>752.97799999999984</c:v>
                </c:pt>
                <c:pt idx="1110">
                  <c:v>753.61900000000003</c:v>
                </c:pt>
                <c:pt idx="1111">
                  <c:v>754.27200000000005</c:v>
                </c:pt>
                <c:pt idx="1112">
                  <c:v>754.97699999999998</c:v>
                </c:pt>
                <c:pt idx="1113">
                  <c:v>755.78300000000013</c:v>
                </c:pt>
                <c:pt idx="1114">
                  <c:v>756.39599999999996</c:v>
                </c:pt>
                <c:pt idx="1115">
                  <c:v>757.03099999999984</c:v>
                </c:pt>
                <c:pt idx="1116">
                  <c:v>757.62599999999998</c:v>
                </c:pt>
                <c:pt idx="1117">
                  <c:v>758.44299999999987</c:v>
                </c:pt>
                <c:pt idx="1118">
                  <c:v>759.12300000000005</c:v>
                </c:pt>
                <c:pt idx="1119">
                  <c:v>759.81099999999992</c:v>
                </c:pt>
                <c:pt idx="1120">
                  <c:v>760.42399999999998</c:v>
                </c:pt>
                <c:pt idx="1121">
                  <c:v>761.26900000000001</c:v>
                </c:pt>
                <c:pt idx="1122">
                  <c:v>761.91</c:v>
                </c:pt>
                <c:pt idx="1123">
                  <c:v>762.56499999999994</c:v>
                </c:pt>
                <c:pt idx="1124">
                  <c:v>763.14</c:v>
                </c:pt>
                <c:pt idx="1125">
                  <c:v>763.80899999999997</c:v>
                </c:pt>
                <c:pt idx="1126">
                  <c:v>764.51099999999997</c:v>
                </c:pt>
                <c:pt idx="1127">
                  <c:v>765.14199999999994</c:v>
                </c:pt>
                <c:pt idx="1128">
                  <c:v>765.78400000000011</c:v>
                </c:pt>
                <c:pt idx="1129">
                  <c:v>766.64499999999998</c:v>
                </c:pt>
                <c:pt idx="1130">
                  <c:v>767.28599999999994</c:v>
                </c:pt>
                <c:pt idx="1131">
                  <c:v>767.94599999999991</c:v>
                </c:pt>
                <c:pt idx="1132">
                  <c:v>768.82099999999991</c:v>
                </c:pt>
                <c:pt idx="1133">
                  <c:v>769.60599999999999</c:v>
                </c:pt>
                <c:pt idx="1134">
                  <c:v>770.28000000000009</c:v>
                </c:pt>
                <c:pt idx="1135">
                  <c:v>770.96400000000006</c:v>
                </c:pt>
                <c:pt idx="1136">
                  <c:v>771.60799999999983</c:v>
                </c:pt>
                <c:pt idx="1137">
                  <c:v>772.46400000000006</c:v>
                </c:pt>
                <c:pt idx="1138">
                  <c:v>773.10799999999983</c:v>
                </c:pt>
                <c:pt idx="1139">
                  <c:v>773.75300000000004</c:v>
                </c:pt>
                <c:pt idx="1140">
                  <c:v>774.35899999999992</c:v>
                </c:pt>
                <c:pt idx="1141">
                  <c:v>774.96299999999985</c:v>
                </c:pt>
                <c:pt idx="1142">
                  <c:v>775.62</c:v>
                </c:pt>
                <c:pt idx="1143">
                  <c:v>776.28099999999995</c:v>
                </c:pt>
                <c:pt idx="1144">
                  <c:v>776.97299999999996</c:v>
                </c:pt>
                <c:pt idx="1145">
                  <c:v>777.77700000000004</c:v>
                </c:pt>
                <c:pt idx="1146">
                  <c:v>778.44999999999993</c:v>
                </c:pt>
                <c:pt idx="1147">
                  <c:v>779.27900000000011</c:v>
                </c:pt>
                <c:pt idx="1148">
                  <c:v>779.93999999999994</c:v>
                </c:pt>
                <c:pt idx="1149">
                  <c:v>780.572</c:v>
                </c:pt>
                <c:pt idx="1150">
                  <c:v>781.21400000000017</c:v>
                </c:pt>
                <c:pt idx="1151">
                  <c:v>781.98299999999983</c:v>
                </c:pt>
                <c:pt idx="1152">
                  <c:v>782.61500000000001</c:v>
                </c:pt>
                <c:pt idx="1153">
                  <c:v>783.22199999999998</c:v>
                </c:pt>
                <c:pt idx="1154">
                  <c:v>783.98</c:v>
                </c:pt>
                <c:pt idx="1155">
                  <c:v>784.697</c:v>
                </c:pt>
                <c:pt idx="1156">
                  <c:v>785.37800000000004</c:v>
                </c:pt>
                <c:pt idx="1157">
                  <c:v>786.13400000000001</c:v>
                </c:pt>
                <c:pt idx="1158">
                  <c:v>786.76400000000001</c:v>
                </c:pt>
                <c:pt idx="1159">
                  <c:v>787.4</c:v>
                </c:pt>
                <c:pt idx="1160">
                  <c:v>788.06799999999987</c:v>
                </c:pt>
                <c:pt idx="1161">
                  <c:v>788.71199999999999</c:v>
                </c:pt>
                <c:pt idx="1162">
                  <c:v>789.39300000000003</c:v>
                </c:pt>
                <c:pt idx="1163">
                  <c:v>790.01199999999983</c:v>
                </c:pt>
                <c:pt idx="1164">
                  <c:v>790.65899999999999</c:v>
                </c:pt>
                <c:pt idx="1165">
                  <c:v>791.3359999999999</c:v>
                </c:pt>
                <c:pt idx="1166">
                  <c:v>791.95299999999986</c:v>
                </c:pt>
                <c:pt idx="1167">
                  <c:v>792.80399999999997</c:v>
                </c:pt>
                <c:pt idx="1168">
                  <c:v>793.60299999999984</c:v>
                </c:pt>
                <c:pt idx="1169">
                  <c:v>794.25300000000004</c:v>
                </c:pt>
                <c:pt idx="1170">
                  <c:v>794.88300000000004</c:v>
                </c:pt>
                <c:pt idx="1171">
                  <c:v>795.8649999999999</c:v>
                </c:pt>
                <c:pt idx="1172">
                  <c:v>796.49099999999999</c:v>
                </c:pt>
                <c:pt idx="1173">
                  <c:v>797.14099999999996</c:v>
                </c:pt>
                <c:pt idx="1174">
                  <c:v>797.76199999999983</c:v>
                </c:pt>
                <c:pt idx="1175">
                  <c:v>798.40599999999984</c:v>
                </c:pt>
                <c:pt idx="1176">
                  <c:v>798.97</c:v>
                </c:pt>
                <c:pt idx="1177">
                  <c:v>799.58299999999997</c:v>
                </c:pt>
                <c:pt idx="1178">
                  <c:v>800.23599999999999</c:v>
                </c:pt>
                <c:pt idx="1179">
                  <c:v>800.86899999999991</c:v>
                </c:pt>
                <c:pt idx="1180">
                  <c:v>801.52800000000002</c:v>
                </c:pt>
                <c:pt idx="1181">
                  <c:v>802.15499999999997</c:v>
                </c:pt>
                <c:pt idx="1182">
                  <c:v>802.81999999999994</c:v>
                </c:pt>
                <c:pt idx="1183">
                  <c:v>803.43399999999997</c:v>
                </c:pt>
                <c:pt idx="1184">
                  <c:v>804.38199999999983</c:v>
                </c:pt>
                <c:pt idx="1185">
                  <c:v>805.04099999999994</c:v>
                </c:pt>
                <c:pt idx="1186">
                  <c:v>805.62800000000004</c:v>
                </c:pt>
                <c:pt idx="1187">
                  <c:v>806.32599999999991</c:v>
                </c:pt>
                <c:pt idx="1188">
                  <c:v>806.98599999999999</c:v>
                </c:pt>
                <c:pt idx="1189">
                  <c:v>807.55899999999997</c:v>
                </c:pt>
                <c:pt idx="1190">
                  <c:v>808.18200000000002</c:v>
                </c:pt>
                <c:pt idx="1191">
                  <c:v>808.77100000000007</c:v>
                </c:pt>
                <c:pt idx="1192">
                  <c:v>809.43899999999996</c:v>
                </c:pt>
                <c:pt idx="1193">
                  <c:v>810.04300000000001</c:v>
                </c:pt>
                <c:pt idx="1194">
                  <c:v>811.15599999999984</c:v>
                </c:pt>
                <c:pt idx="1195">
                  <c:v>811.81599999999992</c:v>
                </c:pt>
                <c:pt idx="1196">
                  <c:v>812.45899999999983</c:v>
                </c:pt>
                <c:pt idx="1197">
                  <c:v>813.02499999999998</c:v>
                </c:pt>
                <c:pt idx="1198">
                  <c:v>813.88300000000004</c:v>
                </c:pt>
                <c:pt idx="1199">
                  <c:v>814.55099999999993</c:v>
                </c:pt>
                <c:pt idx="1200">
                  <c:v>815.16699999999992</c:v>
                </c:pt>
                <c:pt idx="1201">
                  <c:v>815.78000000000009</c:v>
                </c:pt>
                <c:pt idx="1202">
                  <c:v>816.44199999999989</c:v>
                </c:pt>
                <c:pt idx="1203">
                  <c:v>817.13400000000001</c:v>
                </c:pt>
                <c:pt idx="1204">
                  <c:v>817.88800000000003</c:v>
                </c:pt>
                <c:pt idx="1205">
                  <c:v>818.548</c:v>
                </c:pt>
                <c:pt idx="1206">
                  <c:v>819.13699999999983</c:v>
                </c:pt>
                <c:pt idx="1207">
                  <c:v>819.79700000000003</c:v>
                </c:pt>
                <c:pt idx="1208">
                  <c:v>820.74300000000005</c:v>
                </c:pt>
                <c:pt idx="1209">
                  <c:v>821.41099999999983</c:v>
                </c:pt>
                <c:pt idx="1210">
                  <c:v>822.03199999999993</c:v>
                </c:pt>
                <c:pt idx="1211">
                  <c:v>822.70600000000002</c:v>
                </c:pt>
                <c:pt idx="1212">
                  <c:v>823.31299999999987</c:v>
                </c:pt>
                <c:pt idx="1213">
                  <c:v>824</c:v>
                </c:pt>
                <c:pt idx="1214">
                  <c:v>824.625</c:v>
                </c:pt>
                <c:pt idx="1215">
                  <c:v>825.25599999999997</c:v>
                </c:pt>
                <c:pt idx="1216">
                  <c:v>826.09699999999998</c:v>
                </c:pt>
                <c:pt idx="1217">
                  <c:v>826.70399999999995</c:v>
                </c:pt>
                <c:pt idx="1218">
                  <c:v>827.35299999999972</c:v>
                </c:pt>
                <c:pt idx="1219">
                  <c:v>827.93799999999987</c:v>
                </c:pt>
                <c:pt idx="1220">
                  <c:v>828.82499999999993</c:v>
                </c:pt>
                <c:pt idx="1221">
                  <c:v>829.476</c:v>
                </c:pt>
                <c:pt idx="1222">
                  <c:v>830.11900000000003</c:v>
                </c:pt>
                <c:pt idx="1223">
                  <c:v>830.75099999999998</c:v>
                </c:pt>
                <c:pt idx="1224">
                  <c:v>831.36599999999987</c:v>
                </c:pt>
                <c:pt idx="1225">
                  <c:v>831.98400000000004</c:v>
                </c:pt>
                <c:pt idx="1226">
                  <c:v>832.60500000000002</c:v>
                </c:pt>
                <c:pt idx="1227">
                  <c:v>833.22199999999998</c:v>
                </c:pt>
                <c:pt idx="1228">
                  <c:v>833.87</c:v>
                </c:pt>
                <c:pt idx="1229">
                  <c:v>834.56099999999992</c:v>
                </c:pt>
                <c:pt idx="1230">
                  <c:v>835.20500000000004</c:v>
                </c:pt>
                <c:pt idx="1231">
                  <c:v>836.02499999999998</c:v>
                </c:pt>
                <c:pt idx="1232">
                  <c:v>836.63699999999983</c:v>
                </c:pt>
                <c:pt idx="1233">
                  <c:v>837.81</c:v>
                </c:pt>
                <c:pt idx="1234">
                  <c:v>838.48400000000004</c:v>
                </c:pt>
                <c:pt idx="1235">
                  <c:v>839.14</c:v>
                </c:pt>
                <c:pt idx="1236">
                  <c:v>839.86199999999985</c:v>
                </c:pt>
                <c:pt idx="1237">
                  <c:v>840.47</c:v>
                </c:pt>
                <c:pt idx="1238">
                  <c:v>841.08399999999995</c:v>
                </c:pt>
                <c:pt idx="1239">
                  <c:v>842.73299999999983</c:v>
                </c:pt>
                <c:pt idx="1240">
                  <c:v>843.31399999999996</c:v>
                </c:pt>
                <c:pt idx="1241">
                  <c:v>843.91699999999992</c:v>
                </c:pt>
                <c:pt idx="1242">
                  <c:v>844.54099999999994</c:v>
                </c:pt>
                <c:pt idx="1243">
                  <c:v>845.34099999999989</c:v>
                </c:pt>
                <c:pt idx="1244">
                  <c:v>845.99699999999996</c:v>
                </c:pt>
                <c:pt idx="1245">
                  <c:v>846.62199999999996</c:v>
                </c:pt>
                <c:pt idx="1246">
                  <c:v>847.24900000000002</c:v>
                </c:pt>
                <c:pt idx="1247">
                  <c:v>847.87199999999996</c:v>
                </c:pt>
                <c:pt idx="1248">
                  <c:v>848.67200000000003</c:v>
                </c:pt>
                <c:pt idx="1249">
                  <c:v>849.29800000000012</c:v>
                </c:pt>
                <c:pt idx="1250">
                  <c:v>849.96299999999985</c:v>
                </c:pt>
                <c:pt idx="1251">
                  <c:v>850.58199999999999</c:v>
                </c:pt>
                <c:pt idx="1252">
                  <c:v>851.33299999999986</c:v>
                </c:pt>
                <c:pt idx="1253">
                  <c:v>852.04899999999998</c:v>
                </c:pt>
                <c:pt idx="1254">
                  <c:v>852.65099999999984</c:v>
                </c:pt>
                <c:pt idx="1255">
                  <c:v>853.29300000000012</c:v>
                </c:pt>
                <c:pt idx="1256">
                  <c:v>853.95099999999991</c:v>
                </c:pt>
                <c:pt idx="1257">
                  <c:v>854.59699999999998</c:v>
                </c:pt>
                <c:pt idx="1258">
                  <c:v>855.23800000000017</c:v>
                </c:pt>
                <c:pt idx="1259">
                  <c:v>856.12699999999984</c:v>
                </c:pt>
                <c:pt idx="1260">
                  <c:v>856.98900000000003</c:v>
                </c:pt>
                <c:pt idx="1261">
                  <c:v>857.61500000000001</c:v>
                </c:pt>
                <c:pt idx="1262">
                  <c:v>858.29200000000003</c:v>
                </c:pt>
                <c:pt idx="1263">
                  <c:v>859.005</c:v>
                </c:pt>
                <c:pt idx="1264">
                  <c:v>859.61800000000005</c:v>
                </c:pt>
                <c:pt idx="1265">
                  <c:v>860.31899999999996</c:v>
                </c:pt>
                <c:pt idx="1266">
                  <c:v>860.95699999999988</c:v>
                </c:pt>
                <c:pt idx="1267">
                  <c:v>861.64099999999996</c:v>
                </c:pt>
                <c:pt idx="1268">
                  <c:v>862.49099999999999</c:v>
                </c:pt>
                <c:pt idx="1269">
                  <c:v>863.13599999999997</c:v>
                </c:pt>
                <c:pt idx="1270">
                  <c:v>863.79300000000012</c:v>
                </c:pt>
                <c:pt idx="1271">
                  <c:v>864.48599999999999</c:v>
                </c:pt>
                <c:pt idx="1272">
                  <c:v>865.06299999999987</c:v>
                </c:pt>
                <c:pt idx="1273">
                  <c:v>865.97199999999998</c:v>
                </c:pt>
                <c:pt idx="1274">
                  <c:v>866.64099999999996</c:v>
                </c:pt>
                <c:pt idx="1275">
                  <c:v>867.22199999999998</c:v>
                </c:pt>
                <c:pt idx="1276">
                  <c:v>867.83999999999992</c:v>
                </c:pt>
                <c:pt idx="1277">
                  <c:v>868.46400000000006</c:v>
                </c:pt>
                <c:pt idx="1278">
                  <c:v>869.13199999999983</c:v>
                </c:pt>
                <c:pt idx="1279">
                  <c:v>869.82099999999991</c:v>
                </c:pt>
                <c:pt idx="1280">
                  <c:v>870.43999999999994</c:v>
                </c:pt>
                <c:pt idx="1281">
                  <c:v>871.02199999999993</c:v>
                </c:pt>
                <c:pt idx="1282">
                  <c:v>871.66199999999992</c:v>
                </c:pt>
                <c:pt idx="1283">
                  <c:v>872.21600000000001</c:v>
                </c:pt>
                <c:pt idx="1284">
                  <c:v>872.91300000000001</c:v>
                </c:pt>
                <c:pt idx="1285">
                  <c:v>873.56</c:v>
                </c:pt>
                <c:pt idx="1286">
                  <c:v>874.14599999999996</c:v>
                </c:pt>
                <c:pt idx="1287">
                  <c:v>874.83699999999988</c:v>
                </c:pt>
                <c:pt idx="1288">
                  <c:v>875.67700000000002</c:v>
                </c:pt>
                <c:pt idx="1289">
                  <c:v>876.25</c:v>
                </c:pt>
                <c:pt idx="1290">
                  <c:v>877.11099999999999</c:v>
                </c:pt>
                <c:pt idx="1291">
                  <c:v>877.8359999999999</c:v>
                </c:pt>
                <c:pt idx="1292">
                  <c:v>878.47</c:v>
                </c:pt>
                <c:pt idx="1293">
                  <c:v>879.1</c:v>
                </c:pt>
                <c:pt idx="1294">
                  <c:v>879.74900000000002</c:v>
                </c:pt>
                <c:pt idx="1295">
                  <c:v>880.375</c:v>
                </c:pt>
                <c:pt idx="1296">
                  <c:v>880.98699999999997</c:v>
                </c:pt>
                <c:pt idx="1297">
                  <c:v>881.63300000000004</c:v>
                </c:pt>
                <c:pt idx="1298">
                  <c:v>882.25800000000004</c:v>
                </c:pt>
                <c:pt idx="1299">
                  <c:v>883.16099999999983</c:v>
                </c:pt>
                <c:pt idx="1300">
                  <c:v>883.89</c:v>
                </c:pt>
                <c:pt idx="1301">
                  <c:v>884.5569999999999</c:v>
                </c:pt>
                <c:pt idx="1302">
                  <c:v>885.23599999999999</c:v>
                </c:pt>
                <c:pt idx="1303">
                  <c:v>885.85899999999992</c:v>
                </c:pt>
                <c:pt idx="1304">
                  <c:v>886.60900000000004</c:v>
                </c:pt>
                <c:pt idx="1305">
                  <c:v>887.22</c:v>
                </c:pt>
                <c:pt idx="1306">
                  <c:v>887.86799999999994</c:v>
                </c:pt>
                <c:pt idx="1307">
                  <c:v>888.79100000000005</c:v>
                </c:pt>
                <c:pt idx="1308">
                  <c:v>889.59799999999996</c:v>
                </c:pt>
                <c:pt idx="1309">
                  <c:v>890.19600000000003</c:v>
                </c:pt>
                <c:pt idx="1310">
                  <c:v>890.81</c:v>
                </c:pt>
                <c:pt idx="1311">
                  <c:v>891.63900000000001</c:v>
                </c:pt>
                <c:pt idx="1312">
                  <c:v>892.23900000000003</c:v>
                </c:pt>
                <c:pt idx="1313">
                  <c:v>892.89800000000002</c:v>
                </c:pt>
                <c:pt idx="1314">
                  <c:v>893.63900000000001</c:v>
                </c:pt>
                <c:pt idx="1315">
                  <c:v>894.33699999999988</c:v>
                </c:pt>
                <c:pt idx="1316">
                  <c:v>894.97400000000005</c:v>
                </c:pt>
                <c:pt idx="1317">
                  <c:v>895.697</c:v>
                </c:pt>
                <c:pt idx="1318">
                  <c:v>896.34099999999989</c:v>
                </c:pt>
                <c:pt idx="1319">
                  <c:v>897.01699999999994</c:v>
                </c:pt>
                <c:pt idx="1320">
                  <c:v>897.64400000000001</c:v>
                </c:pt>
                <c:pt idx="1321">
                  <c:v>898.23699999999997</c:v>
                </c:pt>
                <c:pt idx="1322">
                  <c:v>898.86300000000006</c:v>
                </c:pt>
                <c:pt idx="1323">
                  <c:v>899.49099999999999</c:v>
                </c:pt>
                <c:pt idx="1324">
                  <c:v>900.21799999999996</c:v>
                </c:pt>
                <c:pt idx="1325">
                  <c:v>901.15699999999993</c:v>
                </c:pt>
                <c:pt idx="1326">
                  <c:v>901.81</c:v>
                </c:pt>
                <c:pt idx="1327">
                  <c:v>902.62599999999998</c:v>
                </c:pt>
                <c:pt idx="1328">
                  <c:v>903.22500000000002</c:v>
                </c:pt>
                <c:pt idx="1329">
                  <c:v>904.01699999999994</c:v>
                </c:pt>
                <c:pt idx="1330">
                  <c:v>904.68200000000002</c:v>
                </c:pt>
                <c:pt idx="1331">
                  <c:v>905.28500000000008</c:v>
                </c:pt>
                <c:pt idx="1332">
                  <c:v>905.97</c:v>
                </c:pt>
                <c:pt idx="1333">
                  <c:v>906.57</c:v>
                </c:pt>
                <c:pt idx="1334">
                  <c:v>907.14499999999998</c:v>
                </c:pt>
                <c:pt idx="1335">
                  <c:v>907.7940000000001</c:v>
                </c:pt>
                <c:pt idx="1336">
                  <c:v>908.38699999999983</c:v>
                </c:pt>
                <c:pt idx="1337">
                  <c:v>908.96799999999985</c:v>
                </c:pt>
                <c:pt idx="1338">
                  <c:v>909.60900000000004</c:v>
                </c:pt>
                <c:pt idx="1339">
                  <c:v>910.17000000000007</c:v>
                </c:pt>
                <c:pt idx="1340">
                  <c:v>910.83199999999988</c:v>
                </c:pt>
                <c:pt idx="1341">
                  <c:v>911.65499999999997</c:v>
                </c:pt>
                <c:pt idx="1342">
                  <c:v>912.22</c:v>
                </c:pt>
                <c:pt idx="1343">
                  <c:v>912.90099999999984</c:v>
                </c:pt>
                <c:pt idx="1344">
                  <c:v>913.60199999999998</c:v>
                </c:pt>
                <c:pt idx="1345">
                  <c:v>914.42699999999991</c:v>
                </c:pt>
                <c:pt idx="1346">
                  <c:v>915.06699999999989</c:v>
                </c:pt>
                <c:pt idx="1347">
                  <c:v>915.71500000000003</c:v>
                </c:pt>
                <c:pt idx="1348">
                  <c:v>916.31599999999992</c:v>
                </c:pt>
                <c:pt idx="1349">
                  <c:v>917.06299999999987</c:v>
                </c:pt>
                <c:pt idx="1350">
                  <c:v>917.71299999999997</c:v>
                </c:pt>
                <c:pt idx="1351">
                  <c:v>918.48</c:v>
                </c:pt>
                <c:pt idx="1352">
                  <c:v>919.13800000000003</c:v>
                </c:pt>
                <c:pt idx="1353">
                  <c:v>919.79800000000012</c:v>
                </c:pt>
                <c:pt idx="1354">
                  <c:v>920.53199999999993</c:v>
                </c:pt>
                <c:pt idx="1355">
                  <c:v>921.22900000000004</c:v>
                </c:pt>
                <c:pt idx="1356">
                  <c:v>921.90699999999993</c:v>
                </c:pt>
                <c:pt idx="1357">
                  <c:v>922.54499999999996</c:v>
                </c:pt>
                <c:pt idx="1358">
                  <c:v>923.49300000000005</c:v>
                </c:pt>
                <c:pt idx="1359">
                  <c:v>924.15599999999984</c:v>
                </c:pt>
                <c:pt idx="1360">
                  <c:v>924.82899999999984</c:v>
                </c:pt>
                <c:pt idx="1361">
                  <c:v>925.48</c:v>
                </c:pt>
                <c:pt idx="1362">
                  <c:v>926.19299999999998</c:v>
                </c:pt>
                <c:pt idx="1363">
                  <c:v>926.91800000000001</c:v>
                </c:pt>
                <c:pt idx="1364">
                  <c:v>927.76300000000003</c:v>
                </c:pt>
                <c:pt idx="1365">
                  <c:v>928.39400000000001</c:v>
                </c:pt>
                <c:pt idx="1366">
                  <c:v>929.22299999999996</c:v>
                </c:pt>
                <c:pt idx="1367">
                  <c:v>929.88300000000004</c:v>
                </c:pt>
                <c:pt idx="1368">
                  <c:v>930.51900000000001</c:v>
                </c:pt>
                <c:pt idx="1369">
                  <c:v>931.16199999999992</c:v>
                </c:pt>
                <c:pt idx="1370">
                  <c:v>931.7890000000001</c:v>
                </c:pt>
                <c:pt idx="1371">
                  <c:v>932.54499999999996</c:v>
                </c:pt>
                <c:pt idx="1372">
                  <c:v>933.40699999999993</c:v>
                </c:pt>
                <c:pt idx="1373">
                  <c:v>934.03199999999993</c:v>
                </c:pt>
                <c:pt idx="1374">
                  <c:v>934.84599999999989</c:v>
                </c:pt>
                <c:pt idx="1375">
                  <c:v>935.47199999999998</c:v>
                </c:pt>
                <c:pt idx="1376">
                  <c:v>936.30599999999993</c:v>
                </c:pt>
                <c:pt idx="1377">
                  <c:v>937.12699999999984</c:v>
                </c:pt>
                <c:pt idx="1378">
                  <c:v>937.77700000000004</c:v>
                </c:pt>
                <c:pt idx="1379">
                  <c:v>938.45499999999993</c:v>
                </c:pt>
                <c:pt idx="1380">
                  <c:v>939.101</c:v>
                </c:pt>
                <c:pt idx="1381">
                  <c:v>939.74099999999999</c:v>
                </c:pt>
                <c:pt idx="1382">
                  <c:v>940.37300000000005</c:v>
                </c:pt>
                <c:pt idx="1383">
                  <c:v>941.03099999999984</c:v>
                </c:pt>
                <c:pt idx="1384">
                  <c:v>941.62400000000002</c:v>
                </c:pt>
                <c:pt idx="1385">
                  <c:v>942.25800000000004</c:v>
                </c:pt>
                <c:pt idx="1386">
                  <c:v>942.99</c:v>
                </c:pt>
                <c:pt idx="1387">
                  <c:v>943.59500000000003</c:v>
                </c:pt>
                <c:pt idx="1388">
                  <c:v>944.29100000000005</c:v>
                </c:pt>
                <c:pt idx="1389">
                  <c:v>944.88499999999999</c:v>
                </c:pt>
                <c:pt idx="1390">
                  <c:v>945.60199999999998</c:v>
                </c:pt>
                <c:pt idx="1391">
                  <c:v>946.19299999999998</c:v>
                </c:pt>
                <c:pt idx="1392">
                  <c:v>946.8309999999999</c:v>
                </c:pt>
                <c:pt idx="1393">
                  <c:v>947.5</c:v>
                </c:pt>
                <c:pt idx="1394">
                  <c:v>948.14199999999994</c:v>
                </c:pt>
                <c:pt idx="1395">
                  <c:v>948.75900000000001</c:v>
                </c:pt>
                <c:pt idx="1396">
                  <c:v>949.63400000000001</c:v>
                </c:pt>
                <c:pt idx="1397">
                  <c:v>950.29200000000003</c:v>
                </c:pt>
                <c:pt idx="1398">
                  <c:v>951.04599999999994</c:v>
                </c:pt>
                <c:pt idx="1399">
                  <c:v>951.654</c:v>
                </c:pt>
                <c:pt idx="1400">
                  <c:v>952.29100000000005</c:v>
                </c:pt>
                <c:pt idx="1401">
                  <c:v>953.05499999999984</c:v>
                </c:pt>
                <c:pt idx="1402">
                  <c:v>953.68100000000004</c:v>
                </c:pt>
                <c:pt idx="1403">
                  <c:v>954.38400000000001</c:v>
                </c:pt>
                <c:pt idx="1404">
                  <c:v>954.995</c:v>
                </c:pt>
                <c:pt idx="1405">
                  <c:v>955.63400000000001</c:v>
                </c:pt>
                <c:pt idx="1406">
                  <c:v>956.375</c:v>
                </c:pt>
                <c:pt idx="1407">
                  <c:v>957.303</c:v>
                </c:pt>
                <c:pt idx="1408">
                  <c:v>957.93299999999988</c:v>
                </c:pt>
                <c:pt idx="1409">
                  <c:v>958.53300000000002</c:v>
                </c:pt>
                <c:pt idx="1410">
                  <c:v>959.18000000000006</c:v>
                </c:pt>
                <c:pt idx="1411">
                  <c:v>959.87300000000005</c:v>
                </c:pt>
                <c:pt idx="1412">
                  <c:v>960.55</c:v>
                </c:pt>
                <c:pt idx="1413">
                  <c:v>961.43999999999994</c:v>
                </c:pt>
                <c:pt idx="1414">
                  <c:v>962.29100000000005</c:v>
                </c:pt>
                <c:pt idx="1415">
                  <c:v>963.02499999999998</c:v>
                </c:pt>
                <c:pt idx="1416">
                  <c:v>963.87599999999998</c:v>
                </c:pt>
                <c:pt idx="1417">
                  <c:v>964.50400000000002</c:v>
                </c:pt>
                <c:pt idx="1418">
                  <c:v>965.23</c:v>
                </c:pt>
                <c:pt idx="1419">
                  <c:v>965.9</c:v>
                </c:pt>
                <c:pt idx="1420">
                  <c:v>966.92499999999984</c:v>
                </c:pt>
                <c:pt idx="1421">
                  <c:v>967.56299999999987</c:v>
                </c:pt>
                <c:pt idx="1422">
                  <c:v>968.17499999999995</c:v>
                </c:pt>
                <c:pt idx="1423">
                  <c:v>968.75599999999997</c:v>
                </c:pt>
                <c:pt idx="1424">
                  <c:v>969.37699999999984</c:v>
                </c:pt>
                <c:pt idx="1425">
                  <c:v>970.16699999999992</c:v>
                </c:pt>
                <c:pt idx="1426">
                  <c:v>970.9</c:v>
                </c:pt>
                <c:pt idx="1427">
                  <c:v>971.50199999999984</c:v>
                </c:pt>
                <c:pt idx="1428">
                  <c:v>972.096</c:v>
                </c:pt>
                <c:pt idx="1429">
                  <c:v>972.78800000000012</c:v>
                </c:pt>
                <c:pt idx="1430">
                  <c:v>973.52800000000002</c:v>
                </c:pt>
                <c:pt idx="1431">
                  <c:v>974.12400000000002</c:v>
                </c:pt>
                <c:pt idx="1432">
                  <c:v>975.19500000000005</c:v>
                </c:pt>
                <c:pt idx="1433">
                  <c:v>975.92099999999994</c:v>
                </c:pt>
                <c:pt idx="1434">
                  <c:v>976.50900000000001</c:v>
                </c:pt>
                <c:pt idx="1435">
                  <c:v>977.11300000000017</c:v>
                </c:pt>
                <c:pt idx="1436">
                  <c:v>977.70699999999999</c:v>
                </c:pt>
                <c:pt idx="1437">
                  <c:v>978.2940000000001</c:v>
                </c:pt>
                <c:pt idx="1438">
                  <c:v>978.9369999999999</c:v>
                </c:pt>
                <c:pt idx="1439">
                  <c:v>979.57400000000007</c:v>
                </c:pt>
                <c:pt idx="1440">
                  <c:v>980.39800000000002</c:v>
                </c:pt>
                <c:pt idx="1441">
                  <c:v>981.32799999999986</c:v>
                </c:pt>
                <c:pt idx="1442">
                  <c:v>981.98699999999997</c:v>
                </c:pt>
                <c:pt idx="1443">
                  <c:v>983.47900000000004</c:v>
                </c:pt>
                <c:pt idx="1444">
                  <c:v>984.11199999999997</c:v>
                </c:pt>
                <c:pt idx="1445">
                  <c:v>984.77500000000009</c:v>
                </c:pt>
                <c:pt idx="1446">
                  <c:v>985.49300000000005</c:v>
                </c:pt>
                <c:pt idx="1447">
                  <c:v>986.14499999999998</c:v>
                </c:pt>
                <c:pt idx="1448">
                  <c:v>986.83699999999988</c:v>
                </c:pt>
                <c:pt idx="1449">
                  <c:v>987.48800000000017</c:v>
                </c:pt>
                <c:pt idx="1450">
                  <c:v>988.31899999999996</c:v>
                </c:pt>
                <c:pt idx="1451">
                  <c:v>988.93099999999993</c:v>
                </c:pt>
                <c:pt idx="1452">
                  <c:v>989.529</c:v>
                </c:pt>
                <c:pt idx="1453">
                  <c:v>990.18499999999995</c:v>
                </c:pt>
                <c:pt idx="1454">
                  <c:v>990.80099999999993</c:v>
                </c:pt>
                <c:pt idx="1455">
                  <c:v>991.45799999999986</c:v>
                </c:pt>
                <c:pt idx="1456">
                  <c:v>992.06399999999996</c:v>
                </c:pt>
                <c:pt idx="1457">
                  <c:v>992.7940000000001</c:v>
                </c:pt>
                <c:pt idx="1458">
                  <c:v>993.41300000000001</c:v>
                </c:pt>
                <c:pt idx="1459">
                  <c:v>994.04199999999992</c:v>
                </c:pt>
                <c:pt idx="1460">
                  <c:v>994.72500000000002</c:v>
                </c:pt>
                <c:pt idx="1461">
                  <c:v>995.52199999999993</c:v>
                </c:pt>
                <c:pt idx="1462">
                  <c:v>996.09</c:v>
                </c:pt>
                <c:pt idx="1463">
                  <c:v>996.77100000000007</c:v>
                </c:pt>
                <c:pt idx="1464">
                  <c:v>997.41699999999992</c:v>
                </c:pt>
                <c:pt idx="1465">
                  <c:v>998.202</c:v>
                </c:pt>
                <c:pt idx="1466">
                  <c:v>998.87199999999996</c:v>
                </c:pt>
                <c:pt idx="1467">
                  <c:v>999.59799999999996</c:v>
                </c:pt>
                <c:pt idx="1468">
                  <c:v>1000.16</c:v>
                </c:pt>
                <c:pt idx="1469">
                  <c:v>1000.8199999999999</c:v>
                </c:pt>
                <c:pt idx="1470">
                  <c:v>1001.42</c:v>
                </c:pt>
                <c:pt idx="1471">
                  <c:v>1002.01</c:v>
                </c:pt>
                <c:pt idx="1472">
                  <c:v>1002.69</c:v>
                </c:pt>
                <c:pt idx="1473">
                  <c:v>1003.3299999999999</c:v>
                </c:pt>
                <c:pt idx="1474">
                  <c:v>1003.9499999999999</c:v>
                </c:pt>
                <c:pt idx="1475">
                  <c:v>1004.62</c:v>
                </c:pt>
                <c:pt idx="1476">
                  <c:v>1005.26</c:v>
                </c:pt>
                <c:pt idx="1477">
                  <c:v>1005.9</c:v>
                </c:pt>
                <c:pt idx="1478">
                  <c:v>1006.47</c:v>
                </c:pt>
                <c:pt idx="1479">
                  <c:v>1007.12</c:v>
                </c:pt>
                <c:pt idx="1480">
                  <c:v>1007.7800000000001</c:v>
                </c:pt>
                <c:pt idx="1481">
                  <c:v>1008.4</c:v>
                </c:pt>
                <c:pt idx="1482">
                  <c:v>1009.05</c:v>
                </c:pt>
                <c:pt idx="1483">
                  <c:v>1009.9</c:v>
                </c:pt>
                <c:pt idx="1484">
                  <c:v>1010.53</c:v>
                </c:pt>
                <c:pt idx="1485">
                  <c:v>1011.3399999999999</c:v>
                </c:pt>
                <c:pt idx="1486">
                  <c:v>1011.9</c:v>
                </c:pt>
                <c:pt idx="1487">
                  <c:v>1012.6</c:v>
                </c:pt>
                <c:pt idx="1488">
                  <c:v>1013.25</c:v>
                </c:pt>
                <c:pt idx="1489">
                  <c:v>1013.92</c:v>
                </c:pt>
                <c:pt idx="1490">
                  <c:v>1014.57</c:v>
                </c:pt>
                <c:pt idx="1491">
                  <c:v>1015.15</c:v>
                </c:pt>
                <c:pt idx="1492">
                  <c:v>1015.71</c:v>
                </c:pt>
                <c:pt idx="1493">
                  <c:v>1016.39</c:v>
                </c:pt>
                <c:pt idx="1494">
                  <c:v>1017.3399999999999</c:v>
                </c:pt>
                <c:pt idx="1495">
                  <c:v>1017.98</c:v>
                </c:pt>
                <c:pt idx="1496">
                  <c:v>1018.6</c:v>
                </c:pt>
                <c:pt idx="1497">
                  <c:v>1019.4499999999999</c:v>
                </c:pt>
                <c:pt idx="1498">
                  <c:v>1020.07</c:v>
                </c:pt>
                <c:pt idx="1499">
                  <c:v>1020.63</c:v>
                </c:pt>
                <c:pt idx="1500">
                  <c:v>1021.3299999999999</c:v>
                </c:pt>
                <c:pt idx="1501">
                  <c:v>1021.9399999999999</c:v>
                </c:pt>
                <c:pt idx="1502">
                  <c:v>1022.58</c:v>
                </c:pt>
                <c:pt idx="1503">
                  <c:v>1023.14</c:v>
                </c:pt>
                <c:pt idx="1504">
                  <c:v>1023.76</c:v>
                </c:pt>
                <c:pt idx="1505">
                  <c:v>1024.3799999999999</c:v>
                </c:pt>
                <c:pt idx="1506">
                  <c:v>1025.01</c:v>
                </c:pt>
                <c:pt idx="1507">
                  <c:v>1025.6199999999999</c:v>
                </c:pt>
                <c:pt idx="1508">
                  <c:v>1026.31</c:v>
                </c:pt>
                <c:pt idx="1509">
                  <c:v>1027.01</c:v>
                </c:pt>
                <c:pt idx="1510">
                  <c:v>1027.72</c:v>
                </c:pt>
                <c:pt idx="1511">
                  <c:v>1028.3499999999999</c:v>
                </c:pt>
                <c:pt idx="1512">
                  <c:v>1028.98</c:v>
                </c:pt>
                <c:pt idx="1513">
                  <c:v>1029.8899999999999</c:v>
                </c:pt>
                <c:pt idx="1514">
                  <c:v>1030.54</c:v>
                </c:pt>
                <c:pt idx="1515">
                  <c:v>1031.22</c:v>
                </c:pt>
                <c:pt idx="1516">
                  <c:v>1032.02</c:v>
                </c:pt>
                <c:pt idx="1517">
                  <c:v>1032.71</c:v>
                </c:pt>
                <c:pt idx="1518">
                  <c:v>1033.3499999999999</c:v>
                </c:pt>
                <c:pt idx="1519">
                  <c:v>1033.96</c:v>
                </c:pt>
                <c:pt idx="1520">
                  <c:v>1034.5999999999999</c:v>
                </c:pt>
                <c:pt idx="1521">
                  <c:v>1035.21</c:v>
                </c:pt>
                <c:pt idx="1522">
                  <c:v>1036.22</c:v>
                </c:pt>
                <c:pt idx="1523">
                  <c:v>1036.9000000000001</c:v>
                </c:pt>
                <c:pt idx="1524">
                  <c:v>1037.54</c:v>
                </c:pt>
                <c:pt idx="1525">
                  <c:v>1038.1799999999998</c:v>
                </c:pt>
                <c:pt idx="1526">
                  <c:v>1038.94</c:v>
                </c:pt>
                <c:pt idx="1527">
                  <c:v>1039.54</c:v>
                </c:pt>
                <c:pt idx="1528">
                  <c:v>1040.29</c:v>
                </c:pt>
                <c:pt idx="1529">
                  <c:v>1041.1799999999998</c:v>
                </c:pt>
                <c:pt idx="1530">
                  <c:v>1041.83</c:v>
                </c:pt>
                <c:pt idx="1531">
                  <c:v>1042.48</c:v>
                </c:pt>
                <c:pt idx="1532">
                  <c:v>1043.21</c:v>
                </c:pt>
                <c:pt idx="1533">
                  <c:v>1043.97</c:v>
                </c:pt>
                <c:pt idx="1534">
                  <c:v>1044.6899999999998</c:v>
                </c:pt>
                <c:pt idx="1535">
                  <c:v>1045.3499999999999</c:v>
                </c:pt>
                <c:pt idx="1536">
                  <c:v>1045.9100000000001</c:v>
                </c:pt>
                <c:pt idx="1537">
                  <c:v>1046.6599999999999</c:v>
                </c:pt>
                <c:pt idx="1538">
                  <c:v>1047.31</c:v>
                </c:pt>
                <c:pt idx="1539">
                  <c:v>1048.1599999999999</c:v>
                </c:pt>
                <c:pt idx="1540">
                  <c:v>1048.82</c:v>
                </c:pt>
                <c:pt idx="1541">
                  <c:v>1049.45</c:v>
                </c:pt>
                <c:pt idx="1542">
                  <c:v>1050.28</c:v>
                </c:pt>
                <c:pt idx="1543">
                  <c:v>1050.95</c:v>
                </c:pt>
                <c:pt idx="1544">
                  <c:v>1051.74</c:v>
                </c:pt>
                <c:pt idx="1545">
                  <c:v>1052.4100000000001</c:v>
                </c:pt>
                <c:pt idx="1546">
                  <c:v>1053.0999999999999</c:v>
                </c:pt>
                <c:pt idx="1547">
                  <c:v>1053.93</c:v>
                </c:pt>
                <c:pt idx="1548">
                  <c:v>1054.57</c:v>
                </c:pt>
                <c:pt idx="1549">
                  <c:v>1055.1799999999998</c:v>
                </c:pt>
                <c:pt idx="1550">
                  <c:v>1055.79</c:v>
                </c:pt>
                <c:pt idx="1551">
                  <c:v>1056.5</c:v>
                </c:pt>
                <c:pt idx="1552">
                  <c:v>1057.1499999999999</c:v>
                </c:pt>
                <c:pt idx="1553">
                  <c:v>1057.82</c:v>
                </c:pt>
                <c:pt idx="1554">
                  <c:v>1058.45</c:v>
                </c:pt>
                <c:pt idx="1555">
                  <c:v>1059.1699999999998</c:v>
                </c:pt>
                <c:pt idx="1556">
                  <c:v>1059.73</c:v>
                </c:pt>
                <c:pt idx="1557">
                  <c:v>1060.43</c:v>
                </c:pt>
                <c:pt idx="1558">
                  <c:v>1061.04</c:v>
                </c:pt>
                <c:pt idx="1559">
                  <c:v>1061.6399999999999</c:v>
                </c:pt>
                <c:pt idx="1560">
                  <c:v>1062.4100000000001</c:v>
                </c:pt>
                <c:pt idx="1561">
                  <c:v>1063.42</c:v>
                </c:pt>
                <c:pt idx="1562">
                  <c:v>1064.1699999999998</c:v>
                </c:pt>
                <c:pt idx="1563">
                  <c:v>1064.81</c:v>
                </c:pt>
                <c:pt idx="1564">
                  <c:v>1065.45</c:v>
                </c:pt>
                <c:pt idx="1565">
                  <c:v>1066.0999999999999</c:v>
                </c:pt>
                <c:pt idx="1566">
                  <c:v>1066.78</c:v>
                </c:pt>
                <c:pt idx="1567">
                  <c:v>1067.5</c:v>
                </c:pt>
                <c:pt idx="1568">
                  <c:v>1068.1899999999998</c:v>
                </c:pt>
                <c:pt idx="1569">
                  <c:v>1068.83</c:v>
                </c:pt>
                <c:pt idx="1570">
                  <c:v>1069.52</c:v>
                </c:pt>
                <c:pt idx="1571">
                  <c:v>1070.1299999999999</c:v>
                </c:pt>
                <c:pt idx="1572">
                  <c:v>1070.6899999999998</c:v>
                </c:pt>
                <c:pt idx="1573">
                  <c:v>1071.32</c:v>
                </c:pt>
                <c:pt idx="1574">
                  <c:v>1071.97</c:v>
                </c:pt>
                <c:pt idx="1575">
                  <c:v>1072.6099999999999</c:v>
                </c:pt>
                <c:pt idx="1576">
                  <c:v>1073.24</c:v>
                </c:pt>
                <c:pt idx="1577">
                  <c:v>1073.8799999999999</c:v>
                </c:pt>
                <c:pt idx="1578">
                  <c:v>1074.54</c:v>
                </c:pt>
                <c:pt idx="1579">
                  <c:v>1075.42</c:v>
                </c:pt>
                <c:pt idx="1580">
                  <c:v>1076.05</c:v>
                </c:pt>
                <c:pt idx="1581">
                  <c:v>1076.6499999999999</c:v>
                </c:pt>
                <c:pt idx="1582">
                  <c:v>1077.25</c:v>
                </c:pt>
                <c:pt idx="1583">
                  <c:v>1077.81</c:v>
                </c:pt>
                <c:pt idx="1584">
                  <c:v>1078.6199999999999</c:v>
                </c:pt>
                <c:pt idx="1585">
                  <c:v>1079.24</c:v>
                </c:pt>
                <c:pt idx="1586">
                  <c:v>1079.8399999999999</c:v>
                </c:pt>
                <c:pt idx="1587">
                  <c:v>1080.51</c:v>
                </c:pt>
                <c:pt idx="1588">
                  <c:v>1081.24</c:v>
                </c:pt>
                <c:pt idx="1589">
                  <c:v>1082.01</c:v>
                </c:pt>
                <c:pt idx="1590">
                  <c:v>1082.56</c:v>
                </c:pt>
                <c:pt idx="1591">
                  <c:v>1083.3799999999999</c:v>
                </c:pt>
                <c:pt idx="1592">
                  <c:v>1084.07</c:v>
                </c:pt>
                <c:pt idx="1593">
                  <c:v>1084.72</c:v>
                </c:pt>
                <c:pt idx="1594">
                  <c:v>1085.3499999999999</c:v>
                </c:pt>
                <c:pt idx="1595">
                  <c:v>1085.97</c:v>
                </c:pt>
                <c:pt idx="1596">
                  <c:v>1086.6099999999999</c:v>
                </c:pt>
                <c:pt idx="1597">
                  <c:v>1087.3599999999999</c:v>
                </c:pt>
                <c:pt idx="1598">
                  <c:v>1088.02</c:v>
                </c:pt>
                <c:pt idx="1599">
                  <c:v>1088.6499999999999</c:v>
                </c:pt>
                <c:pt idx="1600">
                  <c:v>1089.31</c:v>
                </c:pt>
                <c:pt idx="1601">
                  <c:v>1089.94</c:v>
                </c:pt>
                <c:pt idx="1602">
                  <c:v>1090.5999999999999</c:v>
                </c:pt>
                <c:pt idx="1603">
                  <c:v>1091.24</c:v>
                </c:pt>
                <c:pt idx="1604">
                  <c:v>1091.95</c:v>
                </c:pt>
                <c:pt idx="1605">
                  <c:v>1092.6599999999999</c:v>
                </c:pt>
                <c:pt idx="1606">
                  <c:v>1093.32</c:v>
                </c:pt>
                <c:pt idx="1607">
                  <c:v>1093.8799999999999</c:v>
                </c:pt>
                <c:pt idx="1608">
                  <c:v>1094.54</c:v>
                </c:pt>
                <c:pt idx="1609">
                  <c:v>1095.1399999999999</c:v>
                </c:pt>
                <c:pt idx="1610">
                  <c:v>1095.92</c:v>
                </c:pt>
                <c:pt idx="1611">
                  <c:v>1096.81</c:v>
                </c:pt>
                <c:pt idx="1612">
                  <c:v>1098.0999999999999</c:v>
                </c:pt>
                <c:pt idx="1613">
                  <c:v>1098.96</c:v>
                </c:pt>
                <c:pt idx="1614">
                  <c:v>1099.6299999999999</c:v>
                </c:pt>
                <c:pt idx="1615">
                  <c:v>1100.27</c:v>
                </c:pt>
                <c:pt idx="1616">
                  <c:v>1100.8399999999999</c:v>
                </c:pt>
                <c:pt idx="1617">
                  <c:v>1101.5</c:v>
                </c:pt>
                <c:pt idx="1618">
                  <c:v>1102.1499999999999</c:v>
                </c:pt>
                <c:pt idx="1619">
                  <c:v>1102.93</c:v>
                </c:pt>
                <c:pt idx="1620">
                  <c:v>1103.6899999999998</c:v>
                </c:pt>
                <c:pt idx="1621">
                  <c:v>1104.24</c:v>
                </c:pt>
                <c:pt idx="1622">
                  <c:v>1104.9100000000001</c:v>
                </c:pt>
                <c:pt idx="1623">
                  <c:v>1105.7</c:v>
                </c:pt>
                <c:pt idx="1624">
                  <c:v>1106.3399999999999</c:v>
                </c:pt>
                <c:pt idx="1625">
                  <c:v>1106.98</c:v>
                </c:pt>
                <c:pt idx="1626">
                  <c:v>1107.58</c:v>
                </c:pt>
                <c:pt idx="1627">
                  <c:v>1108.21</c:v>
                </c:pt>
                <c:pt idx="1628">
                  <c:v>1108.8599999999999</c:v>
                </c:pt>
                <c:pt idx="1629">
                  <c:v>1109.51</c:v>
                </c:pt>
                <c:pt idx="1630">
                  <c:v>1110.33</c:v>
                </c:pt>
                <c:pt idx="1631">
                  <c:v>1111.03</c:v>
                </c:pt>
                <c:pt idx="1632">
                  <c:v>1111.6299999999999</c:v>
                </c:pt>
                <c:pt idx="1633">
                  <c:v>1112.28</c:v>
                </c:pt>
                <c:pt idx="1634">
                  <c:v>1112.8799999999999</c:v>
                </c:pt>
                <c:pt idx="1635">
                  <c:v>1113.46</c:v>
                </c:pt>
                <c:pt idx="1636">
                  <c:v>1114.1899999999998</c:v>
                </c:pt>
                <c:pt idx="1637">
                  <c:v>1114.9100000000001</c:v>
                </c:pt>
                <c:pt idx="1638">
                  <c:v>1115.5</c:v>
                </c:pt>
                <c:pt idx="1639">
                  <c:v>1116.5899999999999</c:v>
                </c:pt>
                <c:pt idx="1640">
                  <c:v>1117.23</c:v>
                </c:pt>
                <c:pt idx="1641">
                  <c:v>1117.8699999999999</c:v>
                </c:pt>
                <c:pt idx="1642">
                  <c:v>1118.48</c:v>
                </c:pt>
                <c:pt idx="1643">
                  <c:v>1119.07</c:v>
                </c:pt>
                <c:pt idx="1644">
                  <c:v>1119.71</c:v>
                </c:pt>
                <c:pt idx="1645">
                  <c:v>1120.29</c:v>
                </c:pt>
                <c:pt idx="1646">
                  <c:v>1120.83</c:v>
                </c:pt>
                <c:pt idx="1647">
                  <c:v>1122.51</c:v>
                </c:pt>
                <c:pt idx="1648">
                  <c:v>1123.2</c:v>
                </c:pt>
                <c:pt idx="1649">
                  <c:v>1123.8599999999999</c:v>
                </c:pt>
                <c:pt idx="1650">
                  <c:v>1124.6499999999999</c:v>
                </c:pt>
                <c:pt idx="1651">
                  <c:v>1125.26</c:v>
                </c:pt>
                <c:pt idx="1652">
                  <c:v>1126.1399999999999</c:v>
                </c:pt>
                <c:pt idx="1653">
                  <c:v>1126.71</c:v>
                </c:pt>
                <c:pt idx="1654">
                  <c:v>1127.3699999999999</c:v>
                </c:pt>
                <c:pt idx="1655">
                  <c:v>1128.05</c:v>
                </c:pt>
                <c:pt idx="1656">
                  <c:v>1128.71</c:v>
                </c:pt>
                <c:pt idx="1657">
                  <c:v>1129.29</c:v>
                </c:pt>
                <c:pt idx="1658">
                  <c:v>1130.0999999999999</c:v>
                </c:pt>
                <c:pt idx="1659">
                  <c:v>1130.74</c:v>
                </c:pt>
                <c:pt idx="1660">
                  <c:v>1131.3399999999999</c:v>
                </c:pt>
                <c:pt idx="1661">
                  <c:v>1131.96</c:v>
                </c:pt>
                <c:pt idx="1662">
                  <c:v>1132.72</c:v>
                </c:pt>
                <c:pt idx="1663">
                  <c:v>1133.31</c:v>
                </c:pt>
                <c:pt idx="1664">
                  <c:v>1133.99</c:v>
                </c:pt>
                <c:pt idx="1665">
                  <c:v>1134.6899999999998</c:v>
                </c:pt>
                <c:pt idx="1666">
                  <c:v>1135.49</c:v>
                </c:pt>
                <c:pt idx="1667">
                  <c:v>1136.1099999999999</c:v>
                </c:pt>
                <c:pt idx="1668">
                  <c:v>1136.6699999999998</c:v>
                </c:pt>
                <c:pt idx="1669">
                  <c:v>1137.3899999999999</c:v>
                </c:pt>
                <c:pt idx="1670">
                  <c:v>1138.1099999999999</c:v>
                </c:pt>
                <c:pt idx="1671">
                  <c:v>1138.9000000000001</c:v>
                </c:pt>
                <c:pt idx="1672">
                  <c:v>1139.5</c:v>
                </c:pt>
                <c:pt idx="1673">
                  <c:v>1140.07</c:v>
                </c:pt>
                <c:pt idx="1674">
                  <c:v>1140.6899999999998</c:v>
                </c:pt>
                <c:pt idx="1675">
                  <c:v>1141.45</c:v>
                </c:pt>
                <c:pt idx="1676">
                  <c:v>1142.05</c:v>
                </c:pt>
                <c:pt idx="1677">
                  <c:v>1142.71</c:v>
                </c:pt>
                <c:pt idx="1678">
                  <c:v>1143.3</c:v>
                </c:pt>
                <c:pt idx="1679">
                  <c:v>1144.1199999999999</c:v>
                </c:pt>
                <c:pt idx="1680">
                  <c:v>1144.7</c:v>
                </c:pt>
                <c:pt idx="1681">
                  <c:v>1145.53</c:v>
                </c:pt>
                <c:pt idx="1682">
                  <c:v>1146.1599999999999</c:v>
                </c:pt>
                <c:pt idx="1683">
                  <c:v>1146.96</c:v>
                </c:pt>
                <c:pt idx="1684">
                  <c:v>1147.53</c:v>
                </c:pt>
                <c:pt idx="1685">
                  <c:v>1148.3399999999999</c:v>
                </c:pt>
                <c:pt idx="1686">
                  <c:v>1148.94</c:v>
                </c:pt>
                <c:pt idx="1687">
                  <c:v>1149.6099999999999</c:v>
                </c:pt>
                <c:pt idx="1688">
                  <c:v>1150.28</c:v>
                </c:pt>
                <c:pt idx="1689">
                  <c:v>1150.8399999999999</c:v>
                </c:pt>
                <c:pt idx="1690">
                  <c:v>1151.6499999999999</c:v>
                </c:pt>
                <c:pt idx="1691">
                  <c:v>1152.29</c:v>
                </c:pt>
                <c:pt idx="1692">
                  <c:v>1153.03</c:v>
                </c:pt>
                <c:pt idx="1693">
                  <c:v>1153.6699999999998</c:v>
                </c:pt>
                <c:pt idx="1694">
                  <c:v>1154.27</c:v>
                </c:pt>
                <c:pt idx="1695">
                  <c:v>1154.93</c:v>
                </c:pt>
                <c:pt idx="1696">
                  <c:v>1155.57</c:v>
                </c:pt>
                <c:pt idx="1697">
                  <c:v>1156.2</c:v>
                </c:pt>
                <c:pt idx="1698">
                  <c:v>1156.9000000000001</c:v>
                </c:pt>
                <c:pt idx="1699">
                  <c:v>1157.55</c:v>
                </c:pt>
                <c:pt idx="1700">
                  <c:v>1158.26</c:v>
                </c:pt>
                <c:pt idx="1701">
                  <c:v>1158.9100000000001</c:v>
                </c:pt>
                <c:pt idx="1702">
                  <c:v>1159.56</c:v>
                </c:pt>
                <c:pt idx="1703">
                  <c:v>1160.21</c:v>
                </c:pt>
                <c:pt idx="1704">
                  <c:v>1160.8499999999999</c:v>
                </c:pt>
                <c:pt idx="1705">
                  <c:v>1161.71</c:v>
                </c:pt>
                <c:pt idx="1706">
                  <c:v>1162.3499999999999</c:v>
                </c:pt>
                <c:pt idx="1707">
                  <c:v>1163</c:v>
                </c:pt>
                <c:pt idx="1708">
                  <c:v>1163.6499999999999</c:v>
                </c:pt>
                <c:pt idx="1709">
                  <c:v>1164.3</c:v>
                </c:pt>
                <c:pt idx="1710">
                  <c:v>1164.9100000000001</c:v>
                </c:pt>
                <c:pt idx="1711">
                  <c:v>1165.54</c:v>
                </c:pt>
                <c:pt idx="1712">
                  <c:v>1166.1499999999999</c:v>
                </c:pt>
                <c:pt idx="1713">
                  <c:v>1166.77</c:v>
                </c:pt>
                <c:pt idx="1714">
                  <c:v>1167.3799999999999</c:v>
                </c:pt>
                <c:pt idx="1715">
                  <c:v>1168.1499999999999</c:v>
                </c:pt>
                <c:pt idx="1716">
                  <c:v>1168.81</c:v>
                </c:pt>
                <c:pt idx="1717">
                  <c:v>1169.4100000000001</c:v>
                </c:pt>
                <c:pt idx="1718">
                  <c:v>1170.06</c:v>
                </c:pt>
                <c:pt idx="1719">
                  <c:v>1170.8</c:v>
                </c:pt>
                <c:pt idx="1720">
                  <c:v>1171.46</c:v>
                </c:pt>
                <c:pt idx="1721">
                  <c:v>1172.3</c:v>
                </c:pt>
                <c:pt idx="1722">
                  <c:v>1172.98</c:v>
                </c:pt>
                <c:pt idx="1723">
                  <c:v>1173.54</c:v>
                </c:pt>
                <c:pt idx="1724">
                  <c:v>1174.1599999999999</c:v>
                </c:pt>
                <c:pt idx="1725">
                  <c:v>1174.76</c:v>
                </c:pt>
                <c:pt idx="1726">
                  <c:v>1175.5899999999999</c:v>
                </c:pt>
                <c:pt idx="1727">
                  <c:v>1176.24</c:v>
                </c:pt>
                <c:pt idx="1728">
                  <c:v>1177.02</c:v>
                </c:pt>
                <c:pt idx="1729">
                  <c:v>1177.7</c:v>
                </c:pt>
                <c:pt idx="1730">
                  <c:v>1178.3599999999999</c:v>
                </c:pt>
                <c:pt idx="1731">
                  <c:v>1179</c:v>
                </c:pt>
                <c:pt idx="1732">
                  <c:v>1179.6399999999999</c:v>
                </c:pt>
                <c:pt idx="1733">
                  <c:v>1180.26</c:v>
                </c:pt>
                <c:pt idx="1734">
                  <c:v>1181.1499999999999</c:v>
                </c:pt>
                <c:pt idx="1735">
                  <c:v>1181.75</c:v>
                </c:pt>
                <c:pt idx="1736">
                  <c:v>1182.3699999999999</c:v>
                </c:pt>
                <c:pt idx="1737">
                  <c:v>1183</c:v>
                </c:pt>
                <c:pt idx="1738">
                  <c:v>1183.74</c:v>
                </c:pt>
                <c:pt idx="1739">
                  <c:v>1184.52</c:v>
                </c:pt>
                <c:pt idx="1740">
                  <c:v>1185.1799999999998</c:v>
                </c:pt>
                <c:pt idx="1741">
                  <c:v>1185.8399999999999</c:v>
                </c:pt>
                <c:pt idx="1742">
                  <c:v>1186.48</c:v>
                </c:pt>
                <c:pt idx="1743">
                  <c:v>1187.21</c:v>
                </c:pt>
                <c:pt idx="1744">
                  <c:v>1187.83</c:v>
                </c:pt>
                <c:pt idx="1745">
                  <c:v>1188.49</c:v>
                </c:pt>
                <c:pt idx="1746">
                  <c:v>1189.08</c:v>
                </c:pt>
                <c:pt idx="1747">
                  <c:v>1189.6899999999998</c:v>
                </c:pt>
                <c:pt idx="1748">
                  <c:v>1190.3</c:v>
                </c:pt>
                <c:pt idx="1749">
                  <c:v>1191.0999999999999</c:v>
                </c:pt>
                <c:pt idx="1750">
                  <c:v>1191.8</c:v>
                </c:pt>
                <c:pt idx="1751">
                  <c:v>1192.45</c:v>
                </c:pt>
                <c:pt idx="1752">
                  <c:v>1193.04</c:v>
                </c:pt>
                <c:pt idx="1753">
                  <c:v>1193.6499999999999</c:v>
                </c:pt>
                <c:pt idx="1754">
                  <c:v>1194.27</c:v>
                </c:pt>
                <c:pt idx="1755">
                  <c:v>1194.96</c:v>
                </c:pt>
                <c:pt idx="1756">
                  <c:v>1195.6299999999999</c:v>
                </c:pt>
                <c:pt idx="1757">
                  <c:v>1196.33</c:v>
                </c:pt>
                <c:pt idx="1758">
                  <c:v>1196.8899999999999</c:v>
                </c:pt>
                <c:pt idx="1759">
                  <c:v>1197.57</c:v>
                </c:pt>
                <c:pt idx="1760">
                  <c:v>1198.1599999999999</c:v>
                </c:pt>
                <c:pt idx="1761">
                  <c:v>1198.77</c:v>
                </c:pt>
                <c:pt idx="1762">
                  <c:v>1199.55</c:v>
                </c:pt>
                <c:pt idx="1763">
                  <c:v>1200.3499999999999</c:v>
                </c:pt>
                <c:pt idx="1764">
                  <c:v>1201.07</c:v>
                </c:pt>
                <c:pt idx="1765">
                  <c:v>1201.6599999999999</c:v>
                </c:pt>
                <c:pt idx="1766">
                  <c:v>1202.3</c:v>
                </c:pt>
                <c:pt idx="1767">
                  <c:v>1203.06</c:v>
                </c:pt>
                <c:pt idx="1768">
                  <c:v>1203.8399999999999</c:v>
                </c:pt>
                <c:pt idx="1769">
                  <c:v>1204.6699999999998</c:v>
                </c:pt>
                <c:pt idx="1770">
                  <c:v>1205.3499999999999</c:v>
                </c:pt>
                <c:pt idx="1771">
                  <c:v>1205.96</c:v>
                </c:pt>
                <c:pt idx="1772">
                  <c:v>1206.55</c:v>
                </c:pt>
                <c:pt idx="1773">
                  <c:v>1207.1899999999998</c:v>
                </c:pt>
                <c:pt idx="1774">
                  <c:v>1207.83</c:v>
                </c:pt>
                <c:pt idx="1775">
                  <c:v>1208.43</c:v>
                </c:pt>
                <c:pt idx="1776">
                  <c:v>1209.0899999999999</c:v>
                </c:pt>
                <c:pt idx="1777">
                  <c:v>1209.8499999999999</c:v>
                </c:pt>
                <c:pt idx="1778">
                  <c:v>1210.42</c:v>
                </c:pt>
                <c:pt idx="1779">
                  <c:v>1211.06</c:v>
                </c:pt>
                <c:pt idx="1780">
                  <c:v>1211.75</c:v>
                </c:pt>
                <c:pt idx="1781">
                  <c:v>1212.47</c:v>
                </c:pt>
                <c:pt idx="1782">
                  <c:v>1213.05</c:v>
                </c:pt>
                <c:pt idx="1783">
                  <c:v>1213.6899999999998</c:v>
                </c:pt>
                <c:pt idx="1784">
                  <c:v>1214.31</c:v>
                </c:pt>
                <c:pt idx="1785">
                  <c:v>1214.96</c:v>
                </c:pt>
                <c:pt idx="1786">
                  <c:v>1215.8899999999999</c:v>
                </c:pt>
                <c:pt idx="1787">
                  <c:v>1216.55</c:v>
                </c:pt>
                <c:pt idx="1788">
                  <c:v>1217.1899999999998</c:v>
                </c:pt>
                <c:pt idx="1789">
                  <c:v>1218.1199999999999</c:v>
                </c:pt>
                <c:pt idx="1790">
                  <c:v>1218.77</c:v>
                </c:pt>
                <c:pt idx="1791">
                  <c:v>1219.3799999999999</c:v>
                </c:pt>
                <c:pt idx="1792">
                  <c:v>1220.06</c:v>
                </c:pt>
                <c:pt idx="1793">
                  <c:v>1220.6499999999999</c:v>
                </c:pt>
                <c:pt idx="1794">
                  <c:v>1221.3</c:v>
                </c:pt>
                <c:pt idx="1795">
                  <c:v>1221.9100000000001</c:v>
                </c:pt>
                <c:pt idx="1796">
                  <c:v>1222.6599999999999</c:v>
                </c:pt>
                <c:pt idx="1797">
                  <c:v>1223.23</c:v>
                </c:pt>
                <c:pt idx="1798">
                  <c:v>1224</c:v>
                </c:pt>
                <c:pt idx="1799">
                  <c:v>1224.6699999999998</c:v>
                </c:pt>
                <c:pt idx="1800">
                  <c:v>1225.33</c:v>
                </c:pt>
                <c:pt idx="1801">
                  <c:v>1225.92</c:v>
                </c:pt>
                <c:pt idx="1802">
                  <c:v>1226.55</c:v>
                </c:pt>
                <c:pt idx="1803">
                  <c:v>1227.3699999999999</c:v>
                </c:pt>
                <c:pt idx="1804">
                  <c:v>1228.03</c:v>
                </c:pt>
                <c:pt idx="1805">
                  <c:v>1228.72</c:v>
                </c:pt>
                <c:pt idx="1806">
                  <c:v>1229.4000000000001</c:v>
                </c:pt>
                <c:pt idx="1807">
                  <c:v>1230.04</c:v>
                </c:pt>
                <c:pt idx="1808">
                  <c:v>1230.6899999999998</c:v>
                </c:pt>
                <c:pt idx="1809">
                  <c:v>1231.6799999999998</c:v>
                </c:pt>
                <c:pt idx="1810">
                  <c:v>1232.32</c:v>
                </c:pt>
                <c:pt idx="1811">
                  <c:v>1233.01</c:v>
                </c:pt>
                <c:pt idx="1812">
                  <c:v>1233.6399999999999</c:v>
                </c:pt>
                <c:pt idx="1813">
                  <c:v>1234.27</c:v>
                </c:pt>
                <c:pt idx="1814">
                  <c:v>1234.93</c:v>
                </c:pt>
                <c:pt idx="1815">
                  <c:v>1235.58</c:v>
                </c:pt>
                <c:pt idx="1816">
                  <c:v>1236.22</c:v>
                </c:pt>
                <c:pt idx="1817">
                  <c:v>1237.1199999999999</c:v>
                </c:pt>
                <c:pt idx="1818">
                  <c:v>1237.77</c:v>
                </c:pt>
                <c:pt idx="1819">
                  <c:v>1238.6299999999999</c:v>
                </c:pt>
                <c:pt idx="1820">
                  <c:v>1239.33</c:v>
                </c:pt>
                <c:pt idx="1821">
                  <c:v>1240.31</c:v>
                </c:pt>
                <c:pt idx="1822">
                  <c:v>1241.25</c:v>
                </c:pt>
                <c:pt idx="1823">
                  <c:v>1241.8899999999999</c:v>
                </c:pt>
                <c:pt idx="1824">
                  <c:v>1242.8599999999999</c:v>
                </c:pt>
                <c:pt idx="1825">
                  <c:v>1243.71</c:v>
                </c:pt>
                <c:pt idx="1826">
                  <c:v>1244.3699999999999</c:v>
                </c:pt>
                <c:pt idx="1827">
                  <c:v>1245</c:v>
                </c:pt>
                <c:pt idx="1828">
                  <c:v>1245.6399999999999</c:v>
                </c:pt>
                <c:pt idx="1829">
                  <c:v>1246.29</c:v>
                </c:pt>
                <c:pt idx="1830">
                  <c:v>1246.8599999999999</c:v>
                </c:pt>
                <c:pt idx="1831">
                  <c:v>1247.51</c:v>
                </c:pt>
                <c:pt idx="1832">
                  <c:v>1248.1699999999998</c:v>
                </c:pt>
                <c:pt idx="1833">
                  <c:v>1248.8</c:v>
                </c:pt>
                <c:pt idx="1834">
                  <c:v>1249.54</c:v>
                </c:pt>
                <c:pt idx="1835">
                  <c:v>1250.28</c:v>
                </c:pt>
                <c:pt idx="1836">
                  <c:v>1251.02</c:v>
                </c:pt>
                <c:pt idx="1837">
                  <c:v>1251.6599999999999</c:v>
                </c:pt>
                <c:pt idx="1838">
                  <c:v>1252.28</c:v>
                </c:pt>
                <c:pt idx="1839">
                  <c:v>1252.9000000000001</c:v>
                </c:pt>
                <c:pt idx="1840">
                  <c:v>1253.53</c:v>
                </c:pt>
                <c:pt idx="1841">
                  <c:v>1254.32</c:v>
                </c:pt>
                <c:pt idx="1842">
                  <c:v>1254.92</c:v>
                </c:pt>
                <c:pt idx="1843">
                  <c:v>1255.73</c:v>
                </c:pt>
                <c:pt idx="1844">
                  <c:v>1256.77</c:v>
                </c:pt>
                <c:pt idx="1845">
                  <c:v>1257.3599999999999</c:v>
                </c:pt>
                <c:pt idx="1846">
                  <c:v>1257.95</c:v>
                </c:pt>
                <c:pt idx="1847">
                  <c:v>1258.6399999999999</c:v>
                </c:pt>
                <c:pt idx="1848">
                  <c:v>1259.28</c:v>
                </c:pt>
                <c:pt idx="1849">
                  <c:v>1259.8599999999999</c:v>
                </c:pt>
                <c:pt idx="1850">
                  <c:v>1260.46</c:v>
                </c:pt>
                <c:pt idx="1851">
                  <c:v>1261.1199999999999</c:v>
                </c:pt>
                <c:pt idx="1852">
                  <c:v>1261.79</c:v>
                </c:pt>
                <c:pt idx="1853">
                  <c:v>1262.45</c:v>
                </c:pt>
                <c:pt idx="1854">
                  <c:v>1263.04</c:v>
                </c:pt>
                <c:pt idx="1855">
                  <c:v>1264.5999999999999</c:v>
                </c:pt>
                <c:pt idx="1856">
                  <c:v>1265.3699999999999</c:v>
                </c:pt>
                <c:pt idx="1857">
                  <c:v>1266.02</c:v>
                </c:pt>
                <c:pt idx="1858">
                  <c:v>1266.6599999999999</c:v>
                </c:pt>
                <c:pt idx="1859">
                  <c:v>1267.3499999999999</c:v>
                </c:pt>
                <c:pt idx="1860">
                  <c:v>1268.1399999999999</c:v>
                </c:pt>
                <c:pt idx="1861">
                  <c:v>1268.8799999999999</c:v>
                </c:pt>
                <c:pt idx="1862">
                  <c:v>1269.5899999999999</c:v>
                </c:pt>
                <c:pt idx="1863">
                  <c:v>1270.1899999999998</c:v>
                </c:pt>
                <c:pt idx="1864">
                  <c:v>1270.79</c:v>
                </c:pt>
                <c:pt idx="1865">
                  <c:v>1271.51</c:v>
                </c:pt>
                <c:pt idx="1866">
                  <c:v>1272.21</c:v>
                </c:pt>
                <c:pt idx="1867">
                  <c:v>1272.78</c:v>
                </c:pt>
                <c:pt idx="1868">
                  <c:v>1273.43</c:v>
                </c:pt>
                <c:pt idx="1869">
                  <c:v>1274.1399999999999</c:v>
                </c:pt>
                <c:pt idx="1870">
                  <c:v>1274.8899999999999</c:v>
                </c:pt>
                <c:pt idx="1871">
                  <c:v>1275.5999999999999</c:v>
                </c:pt>
                <c:pt idx="1872">
                  <c:v>1276.23</c:v>
                </c:pt>
                <c:pt idx="1873">
                  <c:v>1276.8599999999999</c:v>
                </c:pt>
                <c:pt idx="1874">
                  <c:v>1277.42</c:v>
                </c:pt>
                <c:pt idx="1875">
                  <c:v>1278.53</c:v>
                </c:pt>
                <c:pt idx="1876">
                  <c:v>1279.1899999999998</c:v>
                </c:pt>
                <c:pt idx="1877">
                  <c:v>1280.24</c:v>
                </c:pt>
                <c:pt idx="1878">
                  <c:v>1280.8899999999999</c:v>
                </c:pt>
                <c:pt idx="1879">
                  <c:v>1281.51</c:v>
                </c:pt>
                <c:pt idx="1880">
                  <c:v>1282.45</c:v>
                </c:pt>
                <c:pt idx="1881">
                  <c:v>1283.08</c:v>
                </c:pt>
                <c:pt idx="1882">
                  <c:v>1283.9100000000001</c:v>
                </c:pt>
                <c:pt idx="1883">
                  <c:v>1284.51</c:v>
                </c:pt>
                <c:pt idx="1884">
                  <c:v>1285.3399999999999</c:v>
                </c:pt>
                <c:pt idx="1885">
                  <c:v>1285.94</c:v>
                </c:pt>
                <c:pt idx="1886">
                  <c:v>1286.6599999999999</c:v>
                </c:pt>
                <c:pt idx="1887">
                  <c:v>1287.26</c:v>
                </c:pt>
                <c:pt idx="1888">
                  <c:v>1287.8599999999999</c:v>
                </c:pt>
                <c:pt idx="1889">
                  <c:v>1288.51</c:v>
                </c:pt>
                <c:pt idx="1890">
                  <c:v>1289.29</c:v>
                </c:pt>
                <c:pt idx="1891">
                  <c:v>1289.9000000000001</c:v>
                </c:pt>
                <c:pt idx="1892">
                  <c:v>1290.6099999999999</c:v>
                </c:pt>
                <c:pt idx="1893">
                  <c:v>1291.29</c:v>
                </c:pt>
                <c:pt idx="1894">
                  <c:v>1291.8699999999999</c:v>
                </c:pt>
                <c:pt idx="1895">
                  <c:v>1292.6399999999999</c:v>
                </c:pt>
                <c:pt idx="1896">
                  <c:v>1293.48</c:v>
                </c:pt>
                <c:pt idx="1897">
                  <c:v>1294.08</c:v>
                </c:pt>
                <c:pt idx="1898">
                  <c:v>1294.6699999999998</c:v>
                </c:pt>
                <c:pt idx="1899">
                  <c:v>1295.55</c:v>
                </c:pt>
                <c:pt idx="1900">
                  <c:v>1296.22</c:v>
                </c:pt>
                <c:pt idx="1901">
                  <c:v>1296.9100000000001</c:v>
                </c:pt>
                <c:pt idx="1902">
                  <c:v>1297.49</c:v>
                </c:pt>
                <c:pt idx="1903">
                  <c:v>1298.1499999999999</c:v>
                </c:pt>
                <c:pt idx="1904">
                  <c:v>1298.76</c:v>
                </c:pt>
                <c:pt idx="1905">
                  <c:v>1299.48</c:v>
                </c:pt>
                <c:pt idx="1906">
                  <c:v>1300.1199999999999</c:v>
                </c:pt>
                <c:pt idx="1907">
                  <c:v>1300.74</c:v>
                </c:pt>
                <c:pt idx="1908">
                  <c:v>1301.3399999999999</c:v>
                </c:pt>
                <c:pt idx="1909">
                  <c:v>1301.95</c:v>
                </c:pt>
                <c:pt idx="1910">
                  <c:v>1302.6699999999998</c:v>
                </c:pt>
                <c:pt idx="1911">
                  <c:v>1303.3799999999999</c:v>
                </c:pt>
                <c:pt idx="1912">
                  <c:v>1304.02</c:v>
                </c:pt>
                <c:pt idx="1913">
                  <c:v>1304.6499999999999</c:v>
                </c:pt>
                <c:pt idx="1914">
                  <c:v>1305.24</c:v>
                </c:pt>
                <c:pt idx="1915">
                  <c:v>1306</c:v>
                </c:pt>
                <c:pt idx="1916">
                  <c:v>1306.6099999999999</c:v>
                </c:pt>
                <c:pt idx="1917">
                  <c:v>1307.21</c:v>
                </c:pt>
                <c:pt idx="1918">
                  <c:v>1307.82</c:v>
                </c:pt>
                <c:pt idx="1919">
                  <c:v>1308.71</c:v>
                </c:pt>
                <c:pt idx="1920">
                  <c:v>1309.3399999999999</c:v>
                </c:pt>
                <c:pt idx="1921">
                  <c:v>1309.98</c:v>
                </c:pt>
                <c:pt idx="1922">
                  <c:v>1310.6399999999999</c:v>
                </c:pt>
                <c:pt idx="1923">
                  <c:v>1311.55</c:v>
                </c:pt>
                <c:pt idx="1924">
                  <c:v>1312.25</c:v>
                </c:pt>
                <c:pt idx="1925">
                  <c:v>1312.85</c:v>
                </c:pt>
                <c:pt idx="1926">
                  <c:v>1313.56</c:v>
                </c:pt>
                <c:pt idx="1927">
                  <c:v>1314.1399999999999</c:v>
                </c:pt>
                <c:pt idx="1928">
                  <c:v>1314.94</c:v>
                </c:pt>
                <c:pt idx="1929">
                  <c:v>1315.62</c:v>
                </c:pt>
                <c:pt idx="1930">
                  <c:v>1316.29</c:v>
                </c:pt>
                <c:pt idx="1931">
                  <c:v>1316.99</c:v>
                </c:pt>
                <c:pt idx="1932">
                  <c:v>1317.57</c:v>
                </c:pt>
                <c:pt idx="1933">
                  <c:v>1318.3899999999999</c:v>
                </c:pt>
                <c:pt idx="1934">
                  <c:v>1319</c:v>
                </c:pt>
                <c:pt idx="1935">
                  <c:v>1319.6899999999998</c:v>
                </c:pt>
                <c:pt idx="1936">
                  <c:v>1320.58</c:v>
                </c:pt>
                <c:pt idx="1937">
                  <c:v>1321.35</c:v>
                </c:pt>
                <c:pt idx="1938">
                  <c:v>1321.98</c:v>
                </c:pt>
                <c:pt idx="1939">
                  <c:v>1322.55</c:v>
                </c:pt>
                <c:pt idx="1940">
                  <c:v>1323.29</c:v>
                </c:pt>
                <c:pt idx="1941">
                  <c:v>1324.08</c:v>
                </c:pt>
                <c:pt idx="1942">
                  <c:v>1324.6599999999999</c:v>
                </c:pt>
                <c:pt idx="1943">
                  <c:v>1325.23</c:v>
                </c:pt>
                <c:pt idx="1944">
                  <c:v>1325.81</c:v>
                </c:pt>
                <c:pt idx="1945">
                  <c:v>1326.59</c:v>
                </c:pt>
                <c:pt idx="1946">
                  <c:v>1327.1599999999999</c:v>
                </c:pt>
                <c:pt idx="1947">
                  <c:v>1327.73</c:v>
                </c:pt>
                <c:pt idx="1948">
                  <c:v>1328.45</c:v>
                </c:pt>
                <c:pt idx="1949">
                  <c:v>1329.1499999999999</c:v>
                </c:pt>
                <c:pt idx="1950">
                  <c:v>1330.22</c:v>
                </c:pt>
                <c:pt idx="1951">
                  <c:v>1330.98</c:v>
                </c:pt>
                <c:pt idx="1952">
                  <c:v>1331.57</c:v>
                </c:pt>
                <c:pt idx="1953">
                  <c:v>1332.1299999999999</c:v>
                </c:pt>
                <c:pt idx="1954">
                  <c:v>1332.75</c:v>
                </c:pt>
                <c:pt idx="1955">
                  <c:v>1333.31</c:v>
                </c:pt>
                <c:pt idx="1956">
                  <c:v>1334.09</c:v>
                </c:pt>
                <c:pt idx="1957">
                  <c:v>1334.6499999999999</c:v>
                </c:pt>
                <c:pt idx="1958">
                  <c:v>1335.29</c:v>
                </c:pt>
                <c:pt idx="1959">
                  <c:v>1336.02</c:v>
                </c:pt>
                <c:pt idx="1960">
                  <c:v>1336.76</c:v>
                </c:pt>
                <c:pt idx="1961">
                  <c:v>1337.43</c:v>
                </c:pt>
                <c:pt idx="1962">
                  <c:v>1338.21</c:v>
                </c:pt>
                <c:pt idx="1963">
                  <c:v>1338.85</c:v>
                </c:pt>
                <c:pt idx="1964">
                  <c:v>1339.52</c:v>
                </c:pt>
                <c:pt idx="1965">
                  <c:v>1340.2</c:v>
                </c:pt>
                <c:pt idx="1966">
                  <c:v>1340.83</c:v>
                </c:pt>
                <c:pt idx="1967">
                  <c:v>1341.51</c:v>
                </c:pt>
                <c:pt idx="1968">
                  <c:v>1342.24</c:v>
                </c:pt>
                <c:pt idx="1969">
                  <c:v>1343.06</c:v>
                </c:pt>
                <c:pt idx="1970">
                  <c:v>1343.7</c:v>
                </c:pt>
                <c:pt idx="1971">
                  <c:v>1344.27</c:v>
                </c:pt>
                <c:pt idx="1972">
                  <c:v>1345</c:v>
                </c:pt>
                <c:pt idx="1973">
                  <c:v>1345.73</c:v>
                </c:pt>
                <c:pt idx="1974">
                  <c:v>1346.3799999999999</c:v>
                </c:pt>
                <c:pt idx="1975">
                  <c:v>1347.02</c:v>
                </c:pt>
                <c:pt idx="1976">
                  <c:v>1347.61</c:v>
                </c:pt>
                <c:pt idx="1977">
                  <c:v>1348.28</c:v>
                </c:pt>
                <c:pt idx="1978">
                  <c:v>1348.96</c:v>
                </c:pt>
                <c:pt idx="1979">
                  <c:v>1349.61</c:v>
                </c:pt>
                <c:pt idx="1980">
                  <c:v>1350.28</c:v>
                </c:pt>
                <c:pt idx="1981">
                  <c:v>1351.07</c:v>
                </c:pt>
                <c:pt idx="1982">
                  <c:v>1352.08</c:v>
                </c:pt>
                <c:pt idx="1983">
                  <c:v>1352.75</c:v>
                </c:pt>
                <c:pt idx="1984">
                  <c:v>1353.33</c:v>
                </c:pt>
                <c:pt idx="1985">
                  <c:v>1354.05</c:v>
                </c:pt>
                <c:pt idx="1986">
                  <c:v>1354.6599999999999</c:v>
                </c:pt>
                <c:pt idx="1987">
                  <c:v>1355.26</c:v>
                </c:pt>
                <c:pt idx="1988">
                  <c:v>1355.85</c:v>
                </c:pt>
                <c:pt idx="1989">
                  <c:v>1356.76</c:v>
                </c:pt>
                <c:pt idx="1990">
                  <c:v>1357.45</c:v>
                </c:pt>
                <c:pt idx="1991">
                  <c:v>1358.04</c:v>
                </c:pt>
                <c:pt idx="1992">
                  <c:v>1358.6899999999998</c:v>
                </c:pt>
                <c:pt idx="1993">
                  <c:v>1359.45</c:v>
                </c:pt>
                <c:pt idx="1994">
                  <c:v>1360.22</c:v>
                </c:pt>
                <c:pt idx="1995">
                  <c:v>1360.86</c:v>
                </c:pt>
                <c:pt idx="1996">
                  <c:v>1361.51</c:v>
                </c:pt>
                <c:pt idx="1997">
                  <c:v>1362.1899999999998</c:v>
                </c:pt>
                <c:pt idx="1998">
                  <c:v>1362.77</c:v>
                </c:pt>
                <c:pt idx="1999">
                  <c:v>1363.59</c:v>
                </c:pt>
                <c:pt idx="2000">
                  <c:v>1364.23</c:v>
                </c:pt>
                <c:pt idx="2001">
                  <c:v>1364.83</c:v>
                </c:pt>
                <c:pt idx="2002">
                  <c:v>1365.43</c:v>
                </c:pt>
                <c:pt idx="2003">
                  <c:v>1366.03</c:v>
                </c:pt>
                <c:pt idx="2004">
                  <c:v>1366.62</c:v>
                </c:pt>
                <c:pt idx="2005">
                  <c:v>1367.32</c:v>
                </c:pt>
                <c:pt idx="2006">
                  <c:v>1367.93</c:v>
                </c:pt>
                <c:pt idx="2007">
                  <c:v>1368.76</c:v>
                </c:pt>
                <c:pt idx="2008">
                  <c:v>1369.41</c:v>
                </c:pt>
                <c:pt idx="2009">
                  <c:v>1370.05</c:v>
                </c:pt>
                <c:pt idx="2010">
                  <c:v>1370.6599999999999</c:v>
                </c:pt>
                <c:pt idx="2011">
                  <c:v>1371.33</c:v>
                </c:pt>
                <c:pt idx="2012">
                  <c:v>1371.91</c:v>
                </c:pt>
                <c:pt idx="2013">
                  <c:v>1372.5</c:v>
                </c:pt>
                <c:pt idx="2014">
                  <c:v>1373.08</c:v>
                </c:pt>
                <c:pt idx="2015">
                  <c:v>1373.6699999999998</c:v>
                </c:pt>
                <c:pt idx="2016">
                  <c:v>1374.49</c:v>
                </c:pt>
                <c:pt idx="2017">
                  <c:v>1375.1799999999998</c:v>
                </c:pt>
                <c:pt idx="2018">
                  <c:v>1375.82</c:v>
                </c:pt>
                <c:pt idx="2019">
                  <c:v>1376.51</c:v>
                </c:pt>
                <c:pt idx="2020">
                  <c:v>1377.1499999999999</c:v>
                </c:pt>
                <c:pt idx="2021">
                  <c:v>1378.4</c:v>
                </c:pt>
                <c:pt idx="2022">
                  <c:v>1379.11</c:v>
                </c:pt>
                <c:pt idx="2023">
                  <c:v>1379.87</c:v>
                </c:pt>
                <c:pt idx="2024">
                  <c:v>1380.47</c:v>
                </c:pt>
                <c:pt idx="2025">
                  <c:v>1381.12</c:v>
                </c:pt>
                <c:pt idx="2026">
                  <c:v>1381.8</c:v>
                </c:pt>
                <c:pt idx="2027">
                  <c:v>1382.44</c:v>
                </c:pt>
                <c:pt idx="2028">
                  <c:v>1383.02</c:v>
                </c:pt>
                <c:pt idx="2029">
                  <c:v>1383.71</c:v>
                </c:pt>
                <c:pt idx="2030">
                  <c:v>1384.46</c:v>
                </c:pt>
                <c:pt idx="2031">
                  <c:v>1385.57</c:v>
                </c:pt>
                <c:pt idx="2032">
                  <c:v>1386.1599999999999</c:v>
                </c:pt>
                <c:pt idx="2033">
                  <c:v>1386.8899999999999</c:v>
                </c:pt>
                <c:pt idx="2034">
                  <c:v>1387.61</c:v>
                </c:pt>
                <c:pt idx="2035">
                  <c:v>1388.2</c:v>
                </c:pt>
                <c:pt idx="2036">
                  <c:v>1388.98</c:v>
                </c:pt>
                <c:pt idx="2037">
                  <c:v>1389.57</c:v>
                </c:pt>
                <c:pt idx="2038">
                  <c:v>1390.1599999999999</c:v>
                </c:pt>
                <c:pt idx="2039">
                  <c:v>1390.86</c:v>
                </c:pt>
                <c:pt idx="2040">
                  <c:v>1391.48</c:v>
                </c:pt>
                <c:pt idx="2041">
                  <c:v>1392.09</c:v>
                </c:pt>
                <c:pt idx="2042">
                  <c:v>1392.6399999999999</c:v>
                </c:pt>
                <c:pt idx="2043">
                  <c:v>1393.33</c:v>
                </c:pt>
                <c:pt idx="2044">
                  <c:v>1394.02</c:v>
                </c:pt>
                <c:pt idx="2045">
                  <c:v>1394.6699999999998</c:v>
                </c:pt>
                <c:pt idx="2046">
                  <c:v>1395.3799999999999</c:v>
                </c:pt>
                <c:pt idx="2047">
                  <c:v>1396.03</c:v>
                </c:pt>
                <c:pt idx="2048">
                  <c:v>1396.6399999999999</c:v>
                </c:pt>
                <c:pt idx="2049">
                  <c:v>1397.48</c:v>
                </c:pt>
                <c:pt idx="2050">
                  <c:v>1398.1499999999999</c:v>
                </c:pt>
                <c:pt idx="2051">
                  <c:v>1398.77</c:v>
                </c:pt>
                <c:pt idx="2052">
                  <c:v>1399.45</c:v>
                </c:pt>
                <c:pt idx="2053">
                  <c:v>1400.08</c:v>
                </c:pt>
                <c:pt idx="2054">
                  <c:v>1400.6899999999998</c:v>
                </c:pt>
                <c:pt idx="2055">
                  <c:v>1401.49</c:v>
                </c:pt>
                <c:pt idx="2056">
                  <c:v>1402.54</c:v>
                </c:pt>
                <c:pt idx="2057">
                  <c:v>1403.1899999999998</c:v>
                </c:pt>
                <c:pt idx="2058">
                  <c:v>1403.85</c:v>
                </c:pt>
                <c:pt idx="2059">
                  <c:v>1404.49</c:v>
                </c:pt>
                <c:pt idx="2060">
                  <c:v>1405.1399999999999</c:v>
                </c:pt>
                <c:pt idx="2061">
                  <c:v>1405.87</c:v>
                </c:pt>
                <c:pt idx="2062">
                  <c:v>1406.53</c:v>
                </c:pt>
                <c:pt idx="2063">
                  <c:v>1407.21</c:v>
                </c:pt>
                <c:pt idx="2064">
                  <c:v>1407.85</c:v>
                </c:pt>
                <c:pt idx="2065">
                  <c:v>1408.5</c:v>
                </c:pt>
                <c:pt idx="2066">
                  <c:v>1409.97</c:v>
                </c:pt>
                <c:pt idx="2067">
                  <c:v>1410.8</c:v>
                </c:pt>
                <c:pt idx="2068">
                  <c:v>1411.41</c:v>
                </c:pt>
                <c:pt idx="2069">
                  <c:v>1412.33</c:v>
                </c:pt>
                <c:pt idx="2070">
                  <c:v>1413.02</c:v>
                </c:pt>
                <c:pt idx="2071">
                  <c:v>1413.86</c:v>
                </c:pt>
                <c:pt idx="2072">
                  <c:v>1414.52</c:v>
                </c:pt>
                <c:pt idx="2073">
                  <c:v>1415.1599999999999</c:v>
                </c:pt>
                <c:pt idx="2074">
                  <c:v>1415.76</c:v>
                </c:pt>
                <c:pt idx="2075">
                  <c:v>1416.3899999999999</c:v>
                </c:pt>
                <c:pt idx="2076">
                  <c:v>1417.21</c:v>
                </c:pt>
                <c:pt idx="2077">
                  <c:v>1418.02</c:v>
                </c:pt>
                <c:pt idx="2078">
                  <c:v>1418.71</c:v>
                </c:pt>
                <c:pt idx="2079">
                  <c:v>1419.57</c:v>
                </c:pt>
                <c:pt idx="2080">
                  <c:v>1420.46</c:v>
                </c:pt>
                <c:pt idx="2081">
                  <c:v>1421.1499999999999</c:v>
                </c:pt>
                <c:pt idx="2082">
                  <c:v>1422</c:v>
                </c:pt>
                <c:pt idx="2083">
                  <c:v>1422.85</c:v>
                </c:pt>
                <c:pt idx="2084">
                  <c:v>1423.56</c:v>
                </c:pt>
                <c:pt idx="2085">
                  <c:v>1424.1399999999999</c:v>
                </c:pt>
                <c:pt idx="2086">
                  <c:v>1424.9</c:v>
                </c:pt>
                <c:pt idx="2087">
                  <c:v>1425.6799999999998</c:v>
                </c:pt>
                <c:pt idx="2088">
                  <c:v>1426.29</c:v>
                </c:pt>
                <c:pt idx="2089">
                  <c:v>1426.84</c:v>
                </c:pt>
                <c:pt idx="2090">
                  <c:v>1427.57</c:v>
                </c:pt>
                <c:pt idx="2091">
                  <c:v>1428.24</c:v>
                </c:pt>
                <c:pt idx="2092">
                  <c:v>1428.82</c:v>
                </c:pt>
                <c:pt idx="2093">
                  <c:v>1429.4</c:v>
                </c:pt>
                <c:pt idx="2094">
                  <c:v>1430.04</c:v>
                </c:pt>
                <c:pt idx="2095">
                  <c:v>1430.6699999999998</c:v>
                </c:pt>
                <c:pt idx="2096">
                  <c:v>1431.26</c:v>
                </c:pt>
                <c:pt idx="2097">
                  <c:v>1431.86</c:v>
                </c:pt>
                <c:pt idx="2098">
                  <c:v>1432.5</c:v>
                </c:pt>
                <c:pt idx="2099">
                  <c:v>1433.23</c:v>
                </c:pt>
                <c:pt idx="2100">
                  <c:v>1433.77</c:v>
                </c:pt>
                <c:pt idx="2101">
                  <c:v>1434.53</c:v>
                </c:pt>
                <c:pt idx="2102">
                  <c:v>1435.22</c:v>
                </c:pt>
                <c:pt idx="2103">
                  <c:v>1436.09</c:v>
                </c:pt>
                <c:pt idx="2104">
                  <c:v>1436.6799999999998</c:v>
                </c:pt>
                <c:pt idx="2105">
                  <c:v>1437.23</c:v>
                </c:pt>
                <c:pt idx="2106">
                  <c:v>1437.86</c:v>
                </c:pt>
                <c:pt idx="2107">
                  <c:v>1438.53</c:v>
                </c:pt>
                <c:pt idx="2108">
                  <c:v>1439.1599999999999</c:v>
                </c:pt>
                <c:pt idx="2109">
                  <c:v>1439.82</c:v>
                </c:pt>
                <c:pt idx="2110">
                  <c:v>1440.41</c:v>
                </c:pt>
                <c:pt idx="2111">
                  <c:v>1441.01</c:v>
                </c:pt>
                <c:pt idx="2112">
                  <c:v>1441.6299999999999</c:v>
                </c:pt>
                <c:pt idx="2113">
                  <c:v>1442.23</c:v>
                </c:pt>
                <c:pt idx="2114">
                  <c:v>1442.8799999999999</c:v>
                </c:pt>
                <c:pt idx="2115">
                  <c:v>1443.46</c:v>
                </c:pt>
                <c:pt idx="2116">
                  <c:v>1444</c:v>
                </c:pt>
                <c:pt idx="2117">
                  <c:v>1444.6</c:v>
                </c:pt>
                <c:pt idx="2118">
                  <c:v>1445.1599999999999</c:v>
                </c:pt>
                <c:pt idx="2119">
                  <c:v>1445.8</c:v>
                </c:pt>
                <c:pt idx="2120">
                  <c:v>1446.4</c:v>
                </c:pt>
                <c:pt idx="2121">
                  <c:v>1447.03</c:v>
                </c:pt>
                <c:pt idx="2122">
                  <c:v>1447.61</c:v>
                </c:pt>
                <c:pt idx="2123">
                  <c:v>1448.2</c:v>
                </c:pt>
                <c:pt idx="2124">
                  <c:v>1448.8</c:v>
                </c:pt>
                <c:pt idx="2125">
                  <c:v>1449.35</c:v>
                </c:pt>
                <c:pt idx="2126">
                  <c:v>1450.27</c:v>
                </c:pt>
                <c:pt idx="2127">
                  <c:v>1450.97</c:v>
                </c:pt>
                <c:pt idx="2128">
                  <c:v>1451.61</c:v>
                </c:pt>
                <c:pt idx="2129">
                  <c:v>1452.27</c:v>
                </c:pt>
                <c:pt idx="2130">
                  <c:v>1452.86</c:v>
                </c:pt>
                <c:pt idx="2131">
                  <c:v>1453.47</c:v>
                </c:pt>
                <c:pt idx="2132">
                  <c:v>1454.05</c:v>
                </c:pt>
                <c:pt idx="2133">
                  <c:v>1454.71</c:v>
                </c:pt>
                <c:pt idx="2134">
                  <c:v>1455.35</c:v>
                </c:pt>
                <c:pt idx="2135">
                  <c:v>1456.12</c:v>
                </c:pt>
                <c:pt idx="2136">
                  <c:v>1457.07</c:v>
                </c:pt>
                <c:pt idx="2137">
                  <c:v>1457.6699999999998</c:v>
                </c:pt>
                <c:pt idx="2138">
                  <c:v>1458.34</c:v>
                </c:pt>
                <c:pt idx="2139">
                  <c:v>1458.97</c:v>
                </c:pt>
                <c:pt idx="2140">
                  <c:v>1459.6</c:v>
                </c:pt>
                <c:pt idx="2141">
                  <c:v>1460.51</c:v>
                </c:pt>
                <c:pt idx="2142">
                  <c:v>1461.1699999999998</c:v>
                </c:pt>
                <c:pt idx="2143">
                  <c:v>1461.78</c:v>
                </c:pt>
                <c:pt idx="2144">
                  <c:v>1462.6399999999999</c:v>
                </c:pt>
                <c:pt idx="2145">
                  <c:v>1463.6599999999999</c:v>
                </c:pt>
                <c:pt idx="2146">
                  <c:v>1464.3</c:v>
                </c:pt>
                <c:pt idx="2147">
                  <c:v>1464.95</c:v>
                </c:pt>
                <c:pt idx="2148">
                  <c:v>1465.55</c:v>
                </c:pt>
                <c:pt idx="2149">
                  <c:v>1466.1499999999999</c:v>
                </c:pt>
                <c:pt idx="2150">
                  <c:v>1466.82</c:v>
                </c:pt>
                <c:pt idx="2151">
                  <c:v>1467.57</c:v>
                </c:pt>
                <c:pt idx="2152">
                  <c:v>1468.46</c:v>
                </c:pt>
                <c:pt idx="2153">
                  <c:v>1469.1899999999998</c:v>
                </c:pt>
                <c:pt idx="2154">
                  <c:v>1469.96</c:v>
                </c:pt>
                <c:pt idx="2155">
                  <c:v>1470.6</c:v>
                </c:pt>
                <c:pt idx="2156">
                  <c:v>1471.6</c:v>
                </c:pt>
                <c:pt idx="2157">
                  <c:v>1472.24</c:v>
                </c:pt>
                <c:pt idx="2158">
                  <c:v>1472.94</c:v>
                </c:pt>
                <c:pt idx="2159">
                  <c:v>1473.6</c:v>
                </c:pt>
                <c:pt idx="2160">
                  <c:v>1474.37</c:v>
                </c:pt>
                <c:pt idx="2161">
                  <c:v>1474.99</c:v>
                </c:pt>
                <c:pt idx="2162">
                  <c:v>1475.61</c:v>
                </c:pt>
                <c:pt idx="2163">
                  <c:v>1476.21</c:v>
                </c:pt>
                <c:pt idx="2164">
                  <c:v>1476.87</c:v>
                </c:pt>
                <c:pt idx="2165">
                  <c:v>1477.51</c:v>
                </c:pt>
                <c:pt idx="2166">
                  <c:v>1478.11</c:v>
                </c:pt>
                <c:pt idx="2167">
                  <c:v>1478.78</c:v>
                </c:pt>
                <c:pt idx="2168">
                  <c:v>1479.53</c:v>
                </c:pt>
                <c:pt idx="2169">
                  <c:v>1480.29</c:v>
                </c:pt>
                <c:pt idx="2170">
                  <c:v>1480.87</c:v>
                </c:pt>
                <c:pt idx="2171">
                  <c:v>1481.53</c:v>
                </c:pt>
                <c:pt idx="2172">
                  <c:v>1482.3</c:v>
                </c:pt>
                <c:pt idx="2173">
                  <c:v>1483.1499999999999</c:v>
                </c:pt>
                <c:pt idx="2174">
                  <c:v>1483.78</c:v>
                </c:pt>
                <c:pt idx="2175">
                  <c:v>1484.41</c:v>
                </c:pt>
                <c:pt idx="2176">
                  <c:v>1484.98</c:v>
                </c:pt>
                <c:pt idx="2177">
                  <c:v>1485.6799999999998</c:v>
                </c:pt>
                <c:pt idx="2178">
                  <c:v>1486.27</c:v>
                </c:pt>
                <c:pt idx="2179">
                  <c:v>1486.91</c:v>
                </c:pt>
                <c:pt idx="2180">
                  <c:v>1487.7</c:v>
                </c:pt>
                <c:pt idx="2181">
                  <c:v>1488.27</c:v>
                </c:pt>
                <c:pt idx="2182">
                  <c:v>1488.99</c:v>
                </c:pt>
                <c:pt idx="2183">
                  <c:v>1489.73</c:v>
                </c:pt>
                <c:pt idx="2184">
                  <c:v>1490.32</c:v>
                </c:pt>
                <c:pt idx="2185">
                  <c:v>1491</c:v>
                </c:pt>
                <c:pt idx="2186">
                  <c:v>1491.61</c:v>
                </c:pt>
                <c:pt idx="2187">
                  <c:v>1492.52</c:v>
                </c:pt>
                <c:pt idx="2188">
                  <c:v>1493.1399999999999</c:v>
                </c:pt>
                <c:pt idx="2189">
                  <c:v>1493.75</c:v>
                </c:pt>
                <c:pt idx="2190">
                  <c:v>1494.33</c:v>
                </c:pt>
                <c:pt idx="2191">
                  <c:v>1494.91</c:v>
                </c:pt>
                <c:pt idx="2192">
                  <c:v>1495.51</c:v>
                </c:pt>
                <c:pt idx="2193">
                  <c:v>1496.09</c:v>
                </c:pt>
                <c:pt idx="2194">
                  <c:v>1496.95</c:v>
                </c:pt>
                <c:pt idx="2195">
                  <c:v>1497.6799999999998</c:v>
                </c:pt>
                <c:pt idx="2196">
                  <c:v>1498.36</c:v>
                </c:pt>
                <c:pt idx="2197">
                  <c:v>1498.96</c:v>
                </c:pt>
                <c:pt idx="2198">
                  <c:v>1499.54</c:v>
                </c:pt>
                <c:pt idx="2199">
                  <c:v>1500.12</c:v>
                </c:pt>
                <c:pt idx="2200">
                  <c:v>1500.76</c:v>
                </c:pt>
                <c:pt idx="2201">
                  <c:v>1501.3899999999999</c:v>
                </c:pt>
                <c:pt idx="2202">
                  <c:v>1501.98</c:v>
                </c:pt>
                <c:pt idx="2203">
                  <c:v>1502.6299999999999</c:v>
                </c:pt>
                <c:pt idx="2204">
                  <c:v>1503.27</c:v>
                </c:pt>
                <c:pt idx="2205">
                  <c:v>1504.1799999999998</c:v>
                </c:pt>
                <c:pt idx="2206">
                  <c:v>1504.76</c:v>
                </c:pt>
                <c:pt idx="2207">
                  <c:v>1505.37</c:v>
                </c:pt>
                <c:pt idx="2208">
                  <c:v>1506.1799999999998</c:v>
                </c:pt>
                <c:pt idx="2209">
                  <c:v>1506.94</c:v>
                </c:pt>
                <c:pt idx="2210">
                  <c:v>1507.55</c:v>
                </c:pt>
                <c:pt idx="2211">
                  <c:v>1508.45</c:v>
                </c:pt>
                <c:pt idx="2212">
                  <c:v>1509.12</c:v>
                </c:pt>
                <c:pt idx="2213">
                  <c:v>1509.83</c:v>
                </c:pt>
                <c:pt idx="2214">
                  <c:v>1510.47</c:v>
                </c:pt>
                <c:pt idx="2215">
                  <c:v>1511.1699999999998</c:v>
                </c:pt>
                <c:pt idx="2216">
                  <c:v>1511.73</c:v>
                </c:pt>
                <c:pt idx="2217">
                  <c:v>1512.32</c:v>
                </c:pt>
                <c:pt idx="2218">
                  <c:v>1512.91</c:v>
                </c:pt>
                <c:pt idx="2219">
                  <c:v>1513.53</c:v>
                </c:pt>
                <c:pt idx="2220">
                  <c:v>1514.1899999999998</c:v>
                </c:pt>
                <c:pt idx="2221">
                  <c:v>1514.8</c:v>
                </c:pt>
                <c:pt idx="2222">
                  <c:v>1515.46</c:v>
                </c:pt>
                <c:pt idx="2223">
                  <c:v>1516.06</c:v>
                </c:pt>
                <c:pt idx="2224">
                  <c:v>1516.6899999999998</c:v>
                </c:pt>
                <c:pt idx="2225">
                  <c:v>1517.28</c:v>
                </c:pt>
                <c:pt idx="2226">
                  <c:v>1518.04</c:v>
                </c:pt>
                <c:pt idx="2227">
                  <c:v>1518.71</c:v>
                </c:pt>
                <c:pt idx="2228">
                  <c:v>1519.34</c:v>
                </c:pt>
                <c:pt idx="2229">
                  <c:v>1520</c:v>
                </c:pt>
                <c:pt idx="2230">
                  <c:v>1520.9</c:v>
                </c:pt>
                <c:pt idx="2231">
                  <c:v>1521.52</c:v>
                </c:pt>
                <c:pt idx="2232">
                  <c:v>1522.23</c:v>
                </c:pt>
                <c:pt idx="2233">
                  <c:v>1522.84</c:v>
                </c:pt>
                <c:pt idx="2234">
                  <c:v>1523.55</c:v>
                </c:pt>
                <c:pt idx="2235">
                  <c:v>1524.31</c:v>
                </c:pt>
                <c:pt idx="2236">
                  <c:v>1524.91</c:v>
                </c:pt>
                <c:pt idx="2237">
                  <c:v>1525.6499999999999</c:v>
                </c:pt>
                <c:pt idx="2238">
                  <c:v>1526.25</c:v>
                </c:pt>
                <c:pt idx="2239">
                  <c:v>1526.8899999999999</c:v>
                </c:pt>
                <c:pt idx="2240">
                  <c:v>1527.54</c:v>
                </c:pt>
                <c:pt idx="2241">
                  <c:v>1528.1399999999999</c:v>
                </c:pt>
                <c:pt idx="2242">
                  <c:v>1528.84</c:v>
                </c:pt>
                <c:pt idx="2243">
                  <c:v>1529.47</c:v>
                </c:pt>
                <c:pt idx="2244">
                  <c:v>1530.07</c:v>
                </c:pt>
                <c:pt idx="2245">
                  <c:v>1530.93</c:v>
                </c:pt>
                <c:pt idx="2246">
                  <c:v>1531.59</c:v>
                </c:pt>
                <c:pt idx="2247">
                  <c:v>1532.1399999999999</c:v>
                </c:pt>
                <c:pt idx="2248">
                  <c:v>1532.91</c:v>
                </c:pt>
                <c:pt idx="2249">
                  <c:v>1533.58</c:v>
                </c:pt>
                <c:pt idx="2250">
                  <c:v>1534.32</c:v>
                </c:pt>
                <c:pt idx="2251">
                  <c:v>1535.1299999999999</c:v>
                </c:pt>
                <c:pt idx="2252">
                  <c:v>1535.82</c:v>
                </c:pt>
                <c:pt idx="2253">
                  <c:v>1536.43</c:v>
                </c:pt>
                <c:pt idx="2254">
                  <c:v>1537.1399999999999</c:v>
                </c:pt>
                <c:pt idx="2255">
                  <c:v>1537.82</c:v>
                </c:pt>
                <c:pt idx="2256">
                  <c:v>1538.45</c:v>
                </c:pt>
                <c:pt idx="2257">
                  <c:v>1539.08</c:v>
                </c:pt>
                <c:pt idx="2258">
                  <c:v>1539.72</c:v>
                </c:pt>
                <c:pt idx="2259">
                  <c:v>1540.37</c:v>
                </c:pt>
                <c:pt idx="2260">
                  <c:v>1541.08</c:v>
                </c:pt>
                <c:pt idx="2261">
                  <c:v>1541.92</c:v>
                </c:pt>
                <c:pt idx="2262">
                  <c:v>1542.53</c:v>
                </c:pt>
                <c:pt idx="2263">
                  <c:v>1543.1699999999998</c:v>
                </c:pt>
                <c:pt idx="2264">
                  <c:v>1543.78</c:v>
                </c:pt>
                <c:pt idx="2265">
                  <c:v>1544.42</c:v>
                </c:pt>
                <c:pt idx="2266">
                  <c:v>1545.04</c:v>
                </c:pt>
                <c:pt idx="2267">
                  <c:v>1545.72</c:v>
                </c:pt>
                <c:pt idx="2268">
                  <c:v>1546.34</c:v>
                </c:pt>
                <c:pt idx="2269">
                  <c:v>1546.99</c:v>
                </c:pt>
                <c:pt idx="2270">
                  <c:v>1547.6599999999999</c:v>
                </c:pt>
                <c:pt idx="2271">
                  <c:v>1548.45</c:v>
                </c:pt>
                <c:pt idx="2272">
                  <c:v>1549.21</c:v>
                </c:pt>
                <c:pt idx="2273">
                  <c:v>1549.82</c:v>
                </c:pt>
                <c:pt idx="2274">
                  <c:v>1550.47</c:v>
                </c:pt>
                <c:pt idx="2275">
                  <c:v>1551.12</c:v>
                </c:pt>
                <c:pt idx="2276">
                  <c:v>1552.47</c:v>
                </c:pt>
                <c:pt idx="2277">
                  <c:v>1553.09</c:v>
                </c:pt>
                <c:pt idx="2278">
                  <c:v>1553.75</c:v>
                </c:pt>
                <c:pt idx="2279">
                  <c:v>1554.59</c:v>
                </c:pt>
                <c:pt idx="2280">
                  <c:v>1555.27</c:v>
                </c:pt>
                <c:pt idx="2281">
                  <c:v>1556</c:v>
                </c:pt>
                <c:pt idx="2282">
                  <c:v>1556.6599999999999</c:v>
                </c:pt>
                <c:pt idx="2283">
                  <c:v>1557.6</c:v>
                </c:pt>
                <c:pt idx="2284">
                  <c:v>1558.1799999999998</c:v>
                </c:pt>
                <c:pt idx="2285">
                  <c:v>1558.8</c:v>
                </c:pt>
                <c:pt idx="2286">
                  <c:v>1559.3899999999999</c:v>
                </c:pt>
                <c:pt idx="2287">
                  <c:v>1560.1899999999998</c:v>
                </c:pt>
                <c:pt idx="2288">
                  <c:v>1560.84</c:v>
                </c:pt>
                <c:pt idx="2289">
                  <c:v>1561.58</c:v>
                </c:pt>
                <c:pt idx="2290">
                  <c:v>1562.48</c:v>
                </c:pt>
                <c:pt idx="2291">
                  <c:v>1563.09</c:v>
                </c:pt>
                <c:pt idx="2292">
                  <c:v>1563.83</c:v>
                </c:pt>
                <c:pt idx="2293">
                  <c:v>1564.6799999999998</c:v>
                </c:pt>
                <c:pt idx="2294">
                  <c:v>1565.48</c:v>
                </c:pt>
                <c:pt idx="2295">
                  <c:v>1566.1</c:v>
                </c:pt>
                <c:pt idx="2296">
                  <c:v>1566.8799999999999</c:v>
                </c:pt>
                <c:pt idx="2297">
                  <c:v>1567.44</c:v>
                </c:pt>
                <c:pt idx="2298">
                  <c:v>1568.2</c:v>
                </c:pt>
                <c:pt idx="2299">
                  <c:v>1569.06</c:v>
                </c:pt>
                <c:pt idx="2300">
                  <c:v>1569.6699999999998</c:v>
                </c:pt>
                <c:pt idx="2301">
                  <c:v>1570.26</c:v>
                </c:pt>
                <c:pt idx="2302">
                  <c:v>1570.9</c:v>
                </c:pt>
                <c:pt idx="2303">
                  <c:v>1571.55</c:v>
                </c:pt>
                <c:pt idx="2304">
                  <c:v>1572.1699999999998</c:v>
                </c:pt>
                <c:pt idx="2305">
                  <c:v>1572.76</c:v>
                </c:pt>
                <c:pt idx="2306">
                  <c:v>1573.35</c:v>
                </c:pt>
                <c:pt idx="2307">
                  <c:v>1574.1699999999998</c:v>
                </c:pt>
                <c:pt idx="2308">
                  <c:v>1574.81</c:v>
                </c:pt>
                <c:pt idx="2309">
                  <c:v>1575.32</c:v>
                </c:pt>
                <c:pt idx="2310">
                  <c:v>1576.04</c:v>
                </c:pt>
                <c:pt idx="2311">
                  <c:v>1576.7</c:v>
                </c:pt>
                <c:pt idx="2312">
                  <c:v>1577.44</c:v>
                </c:pt>
                <c:pt idx="2313">
                  <c:v>1578.06</c:v>
                </c:pt>
                <c:pt idx="2314">
                  <c:v>1578.6699999999998</c:v>
                </c:pt>
                <c:pt idx="2315">
                  <c:v>1579.51</c:v>
                </c:pt>
                <c:pt idx="2316">
                  <c:v>1580.1699999999998</c:v>
                </c:pt>
                <c:pt idx="2317">
                  <c:v>1580.77</c:v>
                </c:pt>
                <c:pt idx="2318">
                  <c:v>1581.47</c:v>
                </c:pt>
                <c:pt idx="2319">
                  <c:v>1582.08</c:v>
                </c:pt>
                <c:pt idx="2320">
                  <c:v>1582.6599999999999</c:v>
                </c:pt>
                <c:pt idx="2321">
                  <c:v>1583.36</c:v>
                </c:pt>
                <c:pt idx="2322">
                  <c:v>1584.07</c:v>
                </c:pt>
                <c:pt idx="2323">
                  <c:v>1584.76</c:v>
                </c:pt>
                <c:pt idx="2324">
                  <c:v>1585.3799999999999</c:v>
                </c:pt>
                <c:pt idx="2325">
                  <c:v>1586.04</c:v>
                </c:pt>
                <c:pt idx="2326">
                  <c:v>1586.6799999999998</c:v>
                </c:pt>
                <c:pt idx="2327">
                  <c:v>1587.3</c:v>
                </c:pt>
                <c:pt idx="2328">
                  <c:v>1587.93</c:v>
                </c:pt>
                <c:pt idx="2329">
                  <c:v>1588.55</c:v>
                </c:pt>
                <c:pt idx="2330">
                  <c:v>1589.31</c:v>
                </c:pt>
                <c:pt idx="2331">
                  <c:v>1589.93</c:v>
                </c:pt>
                <c:pt idx="2332">
                  <c:v>1590.55</c:v>
                </c:pt>
                <c:pt idx="2333">
                  <c:v>1591.1899999999998</c:v>
                </c:pt>
                <c:pt idx="2334">
                  <c:v>1591.83</c:v>
                </c:pt>
                <c:pt idx="2335">
                  <c:v>1592.46</c:v>
                </c:pt>
                <c:pt idx="2336">
                  <c:v>1593.08</c:v>
                </c:pt>
                <c:pt idx="2337">
                  <c:v>1593.72</c:v>
                </c:pt>
                <c:pt idx="2338">
                  <c:v>1594.3899999999999</c:v>
                </c:pt>
                <c:pt idx="2339">
                  <c:v>1595.22</c:v>
                </c:pt>
                <c:pt idx="2340">
                  <c:v>1595.76</c:v>
                </c:pt>
                <c:pt idx="2341">
                  <c:v>1596.42</c:v>
                </c:pt>
                <c:pt idx="2342">
                  <c:v>1597.22</c:v>
                </c:pt>
                <c:pt idx="2343">
                  <c:v>1598.22</c:v>
                </c:pt>
                <c:pt idx="2344">
                  <c:v>1598.84</c:v>
                </c:pt>
                <c:pt idx="2345">
                  <c:v>1599.5</c:v>
                </c:pt>
                <c:pt idx="2346">
                  <c:v>1600.1299999999999</c:v>
                </c:pt>
                <c:pt idx="2347">
                  <c:v>1600.82</c:v>
                </c:pt>
                <c:pt idx="2348">
                  <c:v>1601.41</c:v>
                </c:pt>
                <c:pt idx="2349">
                  <c:v>1601.97</c:v>
                </c:pt>
                <c:pt idx="2350">
                  <c:v>1602.6799999999998</c:v>
                </c:pt>
                <c:pt idx="2351">
                  <c:v>1603.3</c:v>
                </c:pt>
                <c:pt idx="2352">
                  <c:v>1604.1</c:v>
                </c:pt>
                <c:pt idx="2353">
                  <c:v>1604.8</c:v>
                </c:pt>
                <c:pt idx="2354">
                  <c:v>1605.41</c:v>
                </c:pt>
                <c:pt idx="2355">
                  <c:v>1606.08</c:v>
                </c:pt>
                <c:pt idx="2356">
                  <c:v>1606.72</c:v>
                </c:pt>
                <c:pt idx="2357">
                  <c:v>1607.29</c:v>
                </c:pt>
                <c:pt idx="2358">
                  <c:v>1608</c:v>
                </c:pt>
                <c:pt idx="2359">
                  <c:v>1608.6299999999999</c:v>
                </c:pt>
                <c:pt idx="2360">
                  <c:v>1609.26</c:v>
                </c:pt>
                <c:pt idx="2361">
                  <c:v>1610.01</c:v>
                </c:pt>
                <c:pt idx="2362">
                  <c:v>1610.71</c:v>
                </c:pt>
                <c:pt idx="2363">
                  <c:v>1611.33</c:v>
                </c:pt>
                <c:pt idx="2364">
                  <c:v>1611.96</c:v>
                </c:pt>
                <c:pt idx="2365">
                  <c:v>1612.62</c:v>
                </c:pt>
                <c:pt idx="2366">
                  <c:v>1613.23</c:v>
                </c:pt>
                <c:pt idx="2367">
                  <c:v>1613.91</c:v>
                </c:pt>
                <c:pt idx="2368">
                  <c:v>1614.5</c:v>
                </c:pt>
                <c:pt idx="2369">
                  <c:v>1615.1</c:v>
                </c:pt>
                <c:pt idx="2370">
                  <c:v>1615.99</c:v>
                </c:pt>
                <c:pt idx="2371">
                  <c:v>1616.61</c:v>
                </c:pt>
                <c:pt idx="2372">
                  <c:v>1617.1799999999998</c:v>
                </c:pt>
                <c:pt idx="2373">
                  <c:v>1617.75</c:v>
                </c:pt>
                <c:pt idx="2374">
                  <c:v>1618.51</c:v>
                </c:pt>
                <c:pt idx="2375">
                  <c:v>1619.1299999999999</c:v>
                </c:pt>
                <c:pt idx="2376">
                  <c:v>1619.7</c:v>
                </c:pt>
                <c:pt idx="2377">
                  <c:v>1620.48</c:v>
                </c:pt>
                <c:pt idx="2378">
                  <c:v>1621.08</c:v>
                </c:pt>
                <c:pt idx="2379">
                  <c:v>1621.72</c:v>
                </c:pt>
                <c:pt idx="2380">
                  <c:v>1622.3799999999999</c:v>
                </c:pt>
                <c:pt idx="2381">
                  <c:v>1623.12</c:v>
                </c:pt>
                <c:pt idx="2382">
                  <c:v>1623.8899999999999</c:v>
                </c:pt>
                <c:pt idx="2383">
                  <c:v>1624.52</c:v>
                </c:pt>
                <c:pt idx="2384">
                  <c:v>1625.42</c:v>
                </c:pt>
                <c:pt idx="2385">
                  <c:v>1626.02</c:v>
                </c:pt>
                <c:pt idx="2386">
                  <c:v>1626.6</c:v>
                </c:pt>
                <c:pt idx="2387">
                  <c:v>1627.2</c:v>
                </c:pt>
                <c:pt idx="2388">
                  <c:v>1628.02</c:v>
                </c:pt>
                <c:pt idx="2389">
                  <c:v>1628.71</c:v>
                </c:pt>
                <c:pt idx="2390">
                  <c:v>1629.3</c:v>
                </c:pt>
                <c:pt idx="2391">
                  <c:v>1629.94</c:v>
                </c:pt>
                <c:pt idx="2392">
                  <c:v>1630.71</c:v>
                </c:pt>
                <c:pt idx="2393">
                  <c:v>1631.28</c:v>
                </c:pt>
                <c:pt idx="2394">
                  <c:v>1631.93</c:v>
                </c:pt>
                <c:pt idx="2395">
                  <c:v>1632.56</c:v>
                </c:pt>
                <c:pt idx="2396">
                  <c:v>1633.25</c:v>
                </c:pt>
                <c:pt idx="2397">
                  <c:v>1633.85</c:v>
                </c:pt>
                <c:pt idx="2398">
                  <c:v>1634.51</c:v>
                </c:pt>
                <c:pt idx="2399">
                  <c:v>1635.07</c:v>
                </c:pt>
                <c:pt idx="2400">
                  <c:v>1635.71</c:v>
                </c:pt>
                <c:pt idx="2401">
                  <c:v>1636.34</c:v>
                </c:pt>
                <c:pt idx="2402">
                  <c:v>1636.94</c:v>
                </c:pt>
                <c:pt idx="2403">
                  <c:v>1637.55</c:v>
                </c:pt>
                <c:pt idx="2404">
                  <c:v>1638.25</c:v>
                </c:pt>
                <c:pt idx="2405">
                  <c:v>1638.93</c:v>
                </c:pt>
                <c:pt idx="2406">
                  <c:v>1639.62</c:v>
                </c:pt>
                <c:pt idx="2407">
                  <c:v>1640.34</c:v>
                </c:pt>
                <c:pt idx="2408">
                  <c:v>1640.98</c:v>
                </c:pt>
                <c:pt idx="2409">
                  <c:v>1641.6</c:v>
                </c:pt>
                <c:pt idx="2410">
                  <c:v>1642.37</c:v>
                </c:pt>
                <c:pt idx="2411">
                  <c:v>1643.03</c:v>
                </c:pt>
                <c:pt idx="2412">
                  <c:v>1643.8</c:v>
                </c:pt>
                <c:pt idx="2413">
                  <c:v>1644.44</c:v>
                </c:pt>
                <c:pt idx="2414">
                  <c:v>1645.11</c:v>
                </c:pt>
                <c:pt idx="2415">
                  <c:v>1645.73</c:v>
                </c:pt>
                <c:pt idx="2416">
                  <c:v>1646.52</c:v>
                </c:pt>
                <c:pt idx="2417">
                  <c:v>1647.1699999999998</c:v>
                </c:pt>
                <c:pt idx="2418">
                  <c:v>1647.79</c:v>
                </c:pt>
                <c:pt idx="2419">
                  <c:v>1648.6599999999999</c:v>
                </c:pt>
                <c:pt idx="2420">
                  <c:v>1649.3</c:v>
                </c:pt>
                <c:pt idx="2421">
                  <c:v>1649.92</c:v>
                </c:pt>
                <c:pt idx="2422">
                  <c:v>1650.57</c:v>
                </c:pt>
                <c:pt idx="2423">
                  <c:v>1651.37</c:v>
                </c:pt>
                <c:pt idx="2424">
                  <c:v>1652.06</c:v>
                </c:pt>
                <c:pt idx="2425">
                  <c:v>1652.7</c:v>
                </c:pt>
                <c:pt idx="2426">
                  <c:v>1653.32</c:v>
                </c:pt>
                <c:pt idx="2427">
                  <c:v>1653.95</c:v>
                </c:pt>
                <c:pt idx="2428">
                  <c:v>1654.57</c:v>
                </c:pt>
                <c:pt idx="2429">
                  <c:v>1655.25</c:v>
                </c:pt>
                <c:pt idx="2430">
                  <c:v>1655.8899999999999</c:v>
                </c:pt>
                <c:pt idx="2431">
                  <c:v>1656.6499999999999</c:v>
                </c:pt>
                <c:pt idx="2432">
                  <c:v>1657.25</c:v>
                </c:pt>
                <c:pt idx="2433">
                  <c:v>1657.87</c:v>
                </c:pt>
                <c:pt idx="2434">
                  <c:v>1658.46</c:v>
                </c:pt>
                <c:pt idx="2435">
                  <c:v>1659.06</c:v>
                </c:pt>
                <c:pt idx="2436">
                  <c:v>1659.6899999999998</c:v>
                </c:pt>
                <c:pt idx="2437">
                  <c:v>1660.25</c:v>
                </c:pt>
                <c:pt idx="2438">
                  <c:v>1660.9</c:v>
                </c:pt>
                <c:pt idx="2439">
                  <c:v>1661.6799999999998</c:v>
                </c:pt>
                <c:pt idx="2440">
                  <c:v>1662.37</c:v>
                </c:pt>
                <c:pt idx="2441">
                  <c:v>1663.01</c:v>
                </c:pt>
                <c:pt idx="2442">
                  <c:v>1663.6599999999999</c:v>
                </c:pt>
                <c:pt idx="2443">
                  <c:v>1664.85</c:v>
                </c:pt>
                <c:pt idx="2444">
                  <c:v>1665.48</c:v>
                </c:pt>
                <c:pt idx="2445">
                  <c:v>1666.11</c:v>
                </c:pt>
                <c:pt idx="2446">
                  <c:v>1666.75</c:v>
                </c:pt>
                <c:pt idx="2447">
                  <c:v>1667.36</c:v>
                </c:pt>
                <c:pt idx="2448">
                  <c:v>1668.34</c:v>
                </c:pt>
                <c:pt idx="2449">
                  <c:v>1668.98</c:v>
                </c:pt>
                <c:pt idx="2450">
                  <c:v>1669.57</c:v>
                </c:pt>
                <c:pt idx="2451">
                  <c:v>1670.21</c:v>
                </c:pt>
                <c:pt idx="2452">
                  <c:v>1670.8799999999999</c:v>
                </c:pt>
                <c:pt idx="2453">
                  <c:v>1671.55</c:v>
                </c:pt>
                <c:pt idx="2454">
                  <c:v>1672.22</c:v>
                </c:pt>
                <c:pt idx="2455">
                  <c:v>1673.06</c:v>
                </c:pt>
                <c:pt idx="2456">
                  <c:v>1673.79</c:v>
                </c:pt>
                <c:pt idx="2457">
                  <c:v>1674.51</c:v>
                </c:pt>
                <c:pt idx="2458">
                  <c:v>1675.23</c:v>
                </c:pt>
                <c:pt idx="2459">
                  <c:v>1675.79</c:v>
                </c:pt>
                <c:pt idx="2460">
                  <c:v>1676.45</c:v>
                </c:pt>
                <c:pt idx="2461">
                  <c:v>1677.1399999999999</c:v>
                </c:pt>
                <c:pt idx="2462">
                  <c:v>1677.78</c:v>
                </c:pt>
                <c:pt idx="2463">
                  <c:v>1678.44</c:v>
                </c:pt>
                <c:pt idx="2464">
                  <c:v>1679.06</c:v>
                </c:pt>
                <c:pt idx="2465">
                  <c:v>1679.73</c:v>
                </c:pt>
                <c:pt idx="2466">
                  <c:v>1680.3899999999999</c:v>
                </c:pt>
                <c:pt idx="2467">
                  <c:v>1681.08</c:v>
                </c:pt>
                <c:pt idx="2468">
                  <c:v>1682.23</c:v>
                </c:pt>
                <c:pt idx="2469">
                  <c:v>1682.82</c:v>
                </c:pt>
                <c:pt idx="2470">
                  <c:v>1683.51</c:v>
                </c:pt>
                <c:pt idx="2471">
                  <c:v>1684.1399999999999</c:v>
                </c:pt>
                <c:pt idx="2472">
                  <c:v>1684.76</c:v>
                </c:pt>
                <c:pt idx="2473">
                  <c:v>1685.35</c:v>
                </c:pt>
                <c:pt idx="2474">
                  <c:v>1685.99</c:v>
                </c:pt>
                <c:pt idx="2475">
                  <c:v>1686.62</c:v>
                </c:pt>
                <c:pt idx="2476">
                  <c:v>1687.26</c:v>
                </c:pt>
                <c:pt idx="2477">
                  <c:v>1687.9</c:v>
                </c:pt>
                <c:pt idx="2478">
                  <c:v>1689.43</c:v>
                </c:pt>
                <c:pt idx="2479">
                  <c:v>1690.06</c:v>
                </c:pt>
                <c:pt idx="2480">
                  <c:v>1690.72</c:v>
                </c:pt>
                <c:pt idx="2481">
                  <c:v>1691.4</c:v>
                </c:pt>
                <c:pt idx="2482">
                  <c:v>1692.06</c:v>
                </c:pt>
                <c:pt idx="2483">
                  <c:v>1692.81</c:v>
                </c:pt>
                <c:pt idx="2484">
                  <c:v>1693.44</c:v>
                </c:pt>
                <c:pt idx="2485">
                  <c:v>1693.99</c:v>
                </c:pt>
                <c:pt idx="2486">
                  <c:v>1694.6399999999999</c:v>
                </c:pt>
                <c:pt idx="2487">
                  <c:v>1695.37</c:v>
                </c:pt>
                <c:pt idx="2488">
                  <c:v>1696.05</c:v>
                </c:pt>
                <c:pt idx="2489">
                  <c:v>1696.6899999999998</c:v>
                </c:pt>
                <c:pt idx="2490">
                  <c:v>1697.4</c:v>
                </c:pt>
                <c:pt idx="2491">
                  <c:v>1698.01</c:v>
                </c:pt>
                <c:pt idx="2492">
                  <c:v>1698.8</c:v>
                </c:pt>
                <c:pt idx="2493">
                  <c:v>1699.44</c:v>
                </c:pt>
                <c:pt idx="2494">
                  <c:v>1700.32</c:v>
                </c:pt>
                <c:pt idx="2495">
                  <c:v>1700.99</c:v>
                </c:pt>
                <c:pt idx="2496">
                  <c:v>1701.7</c:v>
                </c:pt>
                <c:pt idx="2497">
                  <c:v>1702.3899999999999</c:v>
                </c:pt>
                <c:pt idx="2498">
                  <c:v>1703.11</c:v>
                </c:pt>
                <c:pt idx="2499">
                  <c:v>1703.7</c:v>
                </c:pt>
                <c:pt idx="2500">
                  <c:v>1704.41</c:v>
                </c:pt>
                <c:pt idx="2501">
                  <c:v>1705.3</c:v>
                </c:pt>
                <c:pt idx="2502">
                  <c:v>1705.97</c:v>
                </c:pt>
                <c:pt idx="2503">
                  <c:v>1706.62</c:v>
                </c:pt>
                <c:pt idx="2504">
                  <c:v>1707.2</c:v>
                </c:pt>
                <c:pt idx="2505">
                  <c:v>1707.82</c:v>
                </c:pt>
                <c:pt idx="2506">
                  <c:v>1708.59</c:v>
                </c:pt>
                <c:pt idx="2507">
                  <c:v>1709.4</c:v>
                </c:pt>
                <c:pt idx="2508">
                  <c:v>1710.05</c:v>
                </c:pt>
                <c:pt idx="2509">
                  <c:v>1711.08</c:v>
                </c:pt>
                <c:pt idx="2510">
                  <c:v>1711.77</c:v>
                </c:pt>
                <c:pt idx="2511">
                  <c:v>1712.47</c:v>
                </c:pt>
                <c:pt idx="2512">
                  <c:v>1713.04</c:v>
                </c:pt>
                <c:pt idx="2513">
                  <c:v>1713.83</c:v>
                </c:pt>
                <c:pt idx="2514">
                  <c:v>1714.43</c:v>
                </c:pt>
                <c:pt idx="2515">
                  <c:v>1715.08</c:v>
                </c:pt>
                <c:pt idx="2516">
                  <c:v>1715.73</c:v>
                </c:pt>
                <c:pt idx="2517">
                  <c:v>1716.34</c:v>
                </c:pt>
                <c:pt idx="2518">
                  <c:v>1717.04</c:v>
                </c:pt>
                <c:pt idx="2519">
                  <c:v>1717.78</c:v>
                </c:pt>
                <c:pt idx="2520">
                  <c:v>1718.43</c:v>
                </c:pt>
                <c:pt idx="2521">
                  <c:v>1719.1899999999998</c:v>
                </c:pt>
                <c:pt idx="2522">
                  <c:v>1719.76</c:v>
                </c:pt>
                <c:pt idx="2523">
                  <c:v>1720.5</c:v>
                </c:pt>
                <c:pt idx="2524">
                  <c:v>1721.06</c:v>
                </c:pt>
                <c:pt idx="2525">
                  <c:v>1722.04</c:v>
                </c:pt>
                <c:pt idx="2526">
                  <c:v>1722.6799999999998</c:v>
                </c:pt>
                <c:pt idx="2527">
                  <c:v>1723.28</c:v>
                </c:pt>
                <c:pt idx="2528">
                  <c:v>1723.84</c:v>
                </c:pt>
                <c:pt idx="2529">
                  <c:v>1724.41</c:v>
                </c:pt>
                <c:pt idx="2530">
                  <c:v>1725.02</c:v>
                </c:pt>
                <c:pt idx="2531">
                  <c:v>1725.6299999999999</c:v>
                </c:pt>
                <c:pt idx="2532">
                  <c:v>1726.2</c:v>
                </c:pt>
                <c:pt idx="2533">
                  <c:v>1726.79</c:v>
                </c:pt>
                <c:pt idx="2534">
                  <c:v>1727.49</c:v>
                </c:pt>
                <c:pt idx="2535">
                  <c:v>1728.1299999999999</c:v>
                </c:pt>
                <c:pt idx="2536">
                  <c:v>1728.74</c:v>
                </c:pt>
                <c:pt idx="2537">
                  <c:v>1729.5</c:v>
                </c:pt>
                <c:pt idx="2538">
                  <c:v>1730.07</c:v>
                </c:pt>
                <c:pt idx="2539">
                  <c:v>1730.72</c:v>
                </c:pt>
                <c:pt idx="2540">
                  <c:v>1731.37</c:v>
                </c:pt>
                <c:pt idx="2541">
                  <c:v>1732</c:v>
                </c:pt>
                <c:pt idx="2542">
                  <c:v>1732.6399999999999</c:v>
                </c:pt>
                <c:pt idx="2543">
                  <c:v>1733.25</c:v>
                </c:pt>
                <c:pt idx="2544">
                  <c:v>1733.84</c:v>
                </c:pt>
                <c:pt idx="2545">
                  <c:v>1734.94</c:v>
                </c:pt>
                <c:pt idx="2546">
                  <c:v>1735.75</c:v>
                </c:pt>
                <c:pt idx="2547">
                  <c:v>1736.4</c:v>
                </c:pt>
                <c:pt idx="2548">
                  <c:v>1737.04</c:v>
                </c:pt>
                <c:pt idx="2549">
                  <c:v>1737.7</c:v>
                </c:pt>
                <c:pt idx="2550">
                  <c:v>1738.3</c:v>
                </c:pt>
                <c:pt idx="2551">
                  <c:v>1738.96</c:v>
                </c:pt>
                <c:pt idx="2552">
                  <c:v>1739.56</c:v>
                </c:pt>
                <c:pt idx="2553">
                  <c:v>1740.22</c:v>
                </c:pt>
                <c:pt idx="2554">
                  <c:v>1740.8799999999999</c:v>
                </c:pt>
                <c:pt idx="2555">
                  <c:v>1741.54</c:v>
                </c:pt>
                <c:pt idx="2556">
                  <c:v>1742.3799999999999</c:v>
                </c:pt>
                <c:pt idx="2557">
                  <c:v>1743.11</c:v>
                </c:pt>
                <c:pt idx="2558">
                  <c:v>1743.74</c:v>
                </c:pt>
                <c:pt idx="2559">
                  <c:v>1744.31</c:v>
                </c:pt>
                <c:pt idx="2560">
                  <c:v>1745.03</c:v>
                </c:pt>
                <c:pt idx="2561">
                  <c:v>1745.6</c:v>
                </c:pt>
                <c:pt idx="2562">
                  <c:v>1746.22</c:v>
                </c:pt>
                <c:pt idx="2563">
                  <c:v>1746.78</c:v>
                </c:pt>
                <c:pt idx="2564">
                  <c:v>1747.57</c:v>
                </c:pt>
                <c:pt idx="2565">
                  <c:v>1748.1899999999998</c:v>
                </c:pt>
                <c:pt idx="2566">
                  <c:v>1749.1299999999999</c:v>
                </c:pt>
                <c:pt idx="2567">
                  <c:v>1749.73</c:v>
                </c:pt>
                <c:pt idx="2568">
                  <c:v>1750.49</c:v>
                </c:pt>
                <c:pt idx="2569">
                  <c:v>1751.1599999999999</c:v>
                </c:pt>
                <c:pt idx="2570">
                  <c:v>1751.8799999999999</c:v>
                </c:pt>
                <c:pt idx="2571">
                  <c:v>1752.5</c:v>
                </c:pt>
                <c:pt idx="2572">
                  <c:v>1753.2</c:v>
                </c:pt>
                <c:pt idx="2573">
                  <c:v>1753.84</c:v>
                </c:pt>
                <c:pt idx="2574">
                  <c:v>1754.55</c:v>
                </c:pt>
                <c:pt idx="2575">
                  <c:v>1755.1299999999999</c:v>
                </c:pt>
                <c:pt idx="2576">
                  <c:v>1755.73</c:v>
                </c:pt>
                <c:pt idx="2577">
                  <c:v>1756.57</c:v>
                </c:pt>
                <c:pt idx="2578">
                  <c:v>1757.23</c:v>
                </c:pt>
                <c:pt idx="2579">
                  <c:v>1757.87</c:v>
                </c:pt>
                <c:pt idx="2580">
                  <c:v>1758.51</c:v>
                </c:pt>
                <c:pt idx="2581">
                  <c:v>1759.22</c:v>
                </c:pt>
                <c:pt idx="2582">
                  <c:v>1759.87</c:v>
                </c:pt>
                <c:pt idx="2583">
                  <c:v>1760.71</c:v>
                </c:pt>
                <c:pt idx="2584">
                  <c:v>1761.35</c:v>
                </c:pt>
                <c:pt idx="2585">
                  <c:v>1762.02</c:v>
                </c:pt>
                <c:pt idx="2586">
                  <c:v>1762.6699999999998</c:v>
                </c:pt>
                <c:pt idx="2587">
                  <c:v>1763.49</c:v>
                </c:pt>
                <c:pt idx="2588">
                  <c:v>1764.1699999999998</c:v>
                </c:pt>
                <c:pt idx="2589">
                  <c:v>1764.81</c:v>
                </c:pt>
                <c:pt idx="2590">
                  <c:v>1765.43</c:v>
                </c:pt>
                <c:pt idx="2591">
                  <c:v>1766.1299999999999</c:v>
                </c:pt>
                <c:pt idx="2592">
                  <c:v>1766.79</c:v>
                </c:pt>
                <c:pt idx="2593">
                  <c:v>1767.47</c:v>
                </c:pt>
                <c:pt idx="2594">
                  <c:v>1768.29</c:v>
                </c:pt>
                <c:pt idx="2595">
                  <c:v>1768.93</c:v>
                </c:pt>
                <c:pt idx="2596">
                  <c:v>1770.22</c:v>
                </c:pt>
                <c:pt idx="2597">
                  <c:v>1770.81</c:v>
                </c:pt>
                <c:pt idx="2598">
                  <c:v>1771.44</c:v>
                </c:pt>
                <c:pt idx="2599">
                  <c:v>1772.1499999999999</c:v>
                </c:pt>
                <c:pt idx="2600">
                  <c:v>1772.8799999999999</c:v>
                </c:pt>
                <c:pt idx="2601">
                  <c:v>1773.59</c:v>
                </c:pt>
                <c:pt idx="2602">
                  <c:v>1774.24</c:v>
                </c:pt>
                <c:pt idx="2603">
                  <c:v>1775</c:v>
                </c:pt>
                <c:pt idx="2604">
                  <c:v>1775.6699999999998</c:v>
                </c:pt>
                <c:pt idx="2605">
                  <c:v>1776.3799999999999</c:v>
                </c:pt>
                <c:pt idx="2606">
                  <c:v>1776.98</c:v>
                </c:pt>
                <c:pt idx="2607">
                  <c:v>1777.58</c:v>
                </c:pt>
                <c:pt idx="2608">
                  <c:v>1778.1399999999999</c:v>
                </c:pt>
                <c:pt idx="2609">
                  <c:v>1778.74</c:v>
                </c:pt>
                <c:pt idx="2610">
                  <c:v>1779.43</c:v>
                </c:pt>
                <c:pt idx="2611">
                  <c:v>1780.1699999999998</c:v>
                </c:pt>
                <c:pt idx="2612">
                  <c:v>1780.75</c:v>
                </c:pt>
                <c:pt idx="2613">
                  <c:v>1781.34</c:v>
                </c:pt>
                <c:pt idx="2614">
                  <c:v>1782.25</c:v>
                </c:pt>
                <c:pt idx="2615">
                  <c:v>1782.9</c:v>
                </c:pt>
                <c:pt idx="2616">
                  <c:v>1783.76</c:v>
                </c:pt>
                <c:pt idx="2617">
                  <c:v>1784.49</c:v>
                </c:pt>
                <c:pt idx="2618">
                  <c:v>1785.1299999999999</c:v>
                </c:pt>
                <c:pt idx="2619">
                  <c:v>1785.76</c:v>
                </c:pt>
                <c:pt idx="2620">
                  <c:v>1786.4</c:v>
                </c:pt>
                <c:pt idx="2621">
                  <c:v>1787.1599999999999</c:v>
                </c:pt>
                <c:pt idx="2622">
                  <c:v>1787.8</c:v>
                </c:pt>
                <c:pt idx="2623">
                  <c:v>1788.45</c:v>
                </c:pt>
                <c:pt idx="2624">
                  <c:v>1789.05</c:v>
                </c:pt>
                <c:pt idx="2625">
                  <c:v>1789.6699999999998</c:v>
                </c:pt>
                <c:pt idx="2626">
                  <c:v>1790.37</c:v>
                </c:pt>
                <c:pt idx="2627">
                  <c:v>1791.1399999999999</c:v>
                </c:pt>
                <c:pt idx="2628">
                  <c:v>1791.72</c:v>
                </c:pt>
                <c:pt idx="2629">
                  <c:v>1792.36</c:v>
                </c:pt>
                <c:pt idx="2630">
                  <c:v>1793.1399999999999</c:v>
                </c:pt>
                <c:pt idx="2631">
                  <c:v>1793.79</c:v>
                </c:pt>
                <c:pt idx="2632">
                  <c:v>1794.3899999999999</c:v>
                </c:pt>
                <c:pt idx="2633">
                  <c:v>1795.09</c:v>
                </c:pt>
                <c:pt idx="2634">
                  <c:v>1795.7</c:v>
                </c:pt>
                <c:pt idx="2635">
                  <c:v>1796.57</c:v>
                </c:pt>
                <c:pt idx="2636">
                  <c:v>1797.1899999999998</c:v>
                </c:pt>
                <c:pt idx="2637">
                  <c:v>1797.94</c:v>
                </c:pt>
                <c:pt idx="2638">
                  <c:v>1798.59</c:v>
                </c:pt>
                <c:pt idx="2639">
                  <c:v>1799.22</c:v>
                </c:pt>
                <c:pt idx="2640">
                  <c:v>1799.87</c:v>
                </c:pt>
                <c:pt idx="2641">
                  <c:v>1800.5</c:v>
                </c:pt>
                <c:pt idx="2642">
                  <c:v>1801.1599999999999</c:v>
                </c:pt>
                <c:pt idx="2643">
                  <c:v>1801.73</c:v>
                </c:pt>
                <c:pt idx="2644">
                  <c:v>1802.43</c:v>
                </c:pt>
                <c:pt idx="2645">
                  <c:v>1803.12</c:v>
                </c:pt>
                <c:pt idx="2646">
                  <c:v>1803.72</c:v>
                </c:pt>
                <c:pt idx="2647">
                  <c:v>1804.77</c:v>
                </c:pt>
                <c:pt idx="2648">
                  <c:v>1805.43</c:v>
                </c:pt>
                <c:pt idx="2649">
                  <c:v>1806.1699999999998</c:v>
                </c:pt>
                <c:pt idx="2650">
                  <c:v>1806.82</c:v>
                </c:pt>
                <c:pt idx="2651">
                  <c:v>1807.83</c:v>
                </c:pt>
                <c:pt idx="2652">
                  <c:v>1808.59</c:v>
                </c:pt>
                <c:pt idx="2653">
                  <c:v>1809.1699999999998</c:v>
                </c:pt>
                <c:pt idx="2654">
                  <c:v>1809.83</c:v>
                </c:pt>
                <c:pt idx="2655">
                  <c:v>1810.57</c:v>
                </c:pt>
                <c:pt idx="2656">
                  <c:v>1811.1799999999998</c:v>
                </c:pt>
                <c:pt idx="2657">
                  <c:v>1811.91</c:v>
                </c:pt>
                <c:pt idx="2658">
                  <c:v>1812.57</c:v>
                </c:pt>
                <c:pt idx="2659">
                  <c:v>1813.1899999999998</c:v>
                </c:pt>
                <c:pt idx="2660">
                  <c:v>1813.82</c:v>
                </c:pt>
                <c:pt idx="2661">
                  <c:v>1814.47</c:v>
                </c:pt>
                <c:pt idx="2662">
                  <c:v>1815.11</c:v>
                </c:pt>
                <c:pt idx="2663">
                  <c:v>1815.7</c:v>
                </c:pt>
                <c:pt idx="2664">
                  <c:v>1816.23</c:v>
                </c:pt>
                <c:pt idx="2665">
                  <c:v>1817.2</c:v>
                </c:pt>
                <c:pt idx="2666">
                  <c:v>1817.8</c:v>
                </c:pt>
                <c:pt idx="2667">
                  <c:v>1818.43</c:v>
                </c:pt>
                <c:pt idx="2668">
                  <c:v>1819.07</c:v>
                </c:pt>
                <c:pt idx="2669">
                  <c:v>1819.7</c:v>
                </c:pt>
                <c:pt idx="2670">
                  <c:v>1820.34</c:v>
                </c:pt>
                <c:pt idx="2671">
                  <c:v>1821.08</c:v>
                </c:pt>
                <c:pt idx="2672">
                  <c:v>1821.7</c:v>
                </c:pt>
                <c:pt idx="2673">
                  <c:v>1822.82</c:v>
                </c:pt>
                <c:pt idx="2674">
                  <c:v>1823.49</c:v>
                </c:pt>
                <c:pt idx="2675">
                  <c:v>1824.05</c:v>
                </c:pt>
                <c:pt idx="2676">
                  <c:v>1824.6299999999999</c:v>
                </c:pt>
                <c:pt idx="2677">
                  <c:v>1825.24</c:v>
                </c:pt>
                <c:pt idx="2678">
                  <c:v>1825.81</c:v>
                </c:pt>
                <c:pt idx="2679">
                  <c:v>1826.4</c:v>
                </c:pt>
                <c:pt idx="2680">
                  <c:v>1827.02</c:v>
                </c:pt>
                <c:pt idx="2681">
                  <c:v>1827.59</c:v>
                </c:pt>
                <c:pt idx="2682">
                  <c:v>1828.1599999999999</c:v>
                </c:pt>
                <c:pt idx="2683">
                  <c:v>1828.75</c:v>
                </c:pt>
                <c:pt idx="2684">
                  <c:v>1829.54</c:v>
                </c:pt>
                <c:pt idx="2685">
                  <c:v>1830.1699999999998</c:v>
                </c:pt>
                <c:pt idx="2686">
                  <c:v>1831.81</c:v>
                </c:pt>
                <c:pt idx="2687">
                  <c:v>1832.49</c:v>
                </c:pt>
                <c:pt idx="2688">
                  <c:v>1833.11</c:v>
                </c:pt>
                <c:pt idx="2689">
                  <c:v>1833.81</c:v>
                </c:pt>
                <c:pt idx="2690">
                  <c:v>1834.53</c:v>
                </c:pt>
                <c:pt idx="2691">
                  <c:v>1835.28</c:v>
                </c:pt>
                <c:pt idx="2692">
                  <c:v>1836.01</c:v>
                </c:pt>
                <c:pt idx="2693">
                  <c:v>1837.02</c:v>
                </c:pt>
                <c:pt idx="2694">
                  <c:v>1837.6799999999998</c:v>
                </c:pt>
                <c:pt idx="2695">
                  <c:v>1838.25</c:v>
                </c:pt>
                <c:pt idx="2696">
                  <c:v>1838.86</c:v>
                </c:pt>
                <c:pt idx="2697">
                  <c:v>1839.58</c:v>
                </c:pt>
                <c:pt idx="2698">
                  <c:v>1840.1799999999998</c:v>
                </c:pt>
                <c:pt idx="2699">
                  <c:v>1840.8</c:v>
                </c:pt>
                <c:pt idx="2700">
                  <c:v>1841.42</c:v>
                </c:pt>
                <c:pt idx="2701">
                  <c:v>1842.05</c:v>
                </c:pt>
                <c:pt idx="2702">
                  <c:v>1842.6599999999999</c:v>
                </c:pt>
                <c:pt idx="2703">
                  <c:v>1843.24</c:v>
                </c:pt>
                <c:pt idx="2704">
                  <c:v>1843.82</c:v>
                </c:pt>
                <c:pt idx="2705">
                  <c:v>1844.56</c:v>
                </c:pt>
                <c:pt idx="2706">
                  <c:v>1845.42</c:v>
                </c:pt>
                <c:pt idx="2707">
                  <c:v>1846.06</c:v>
                </c:pt>
                <c:pt idx="2708">
                  <c:v>1846.6399999999999</c:v>
                </c:pt>
                <c:pt idx="2709">
                  <c:v>1847.36</c:v>
                </c:pt>
                <c:pt idx="2710">
                  <c:v>1848.12</c:v>
                </c:pt>
                <c:pt idx="2711">
                  <c:v>1848.76</c:v>
                </c:pt>
                <c:pt idx="2712">
                  <c:v>1849.4</c:v>
                </c:pt>
                <c:pt idx="2713">
                  <c:v>1849.99</c:v>
                </c:pt>
                <c:pt idx="2714">
                  <c:v>1850.79</c:v>
                </c:pt>
                <c:pt idx="2715">
                  <c:v>1851.42</c:v>
                </c:pt>
                <c:pt idx="2716">
                  <c:v>1852.29</c:v>
                </c:pt>
                <c:pt idx="2717">
                  <c:v>1853.05</c:v>
                </c:pt>
                <c:pt idx="2718">
                  <c:v>1853.6799999999998</c:v>
                </c:pt>
                <c:pt idx="2719">
                  <c:v>1854.37</c:v>
                </c:pt>
                <c:pt idx="2720">
                  <c:v>1854.97</c:v>
                </c:pt>
                <c:pt idx="2721">
                  <c:v>1855.71</c:v>
                </c:pt>
                <c:pt idx="2722">
                  <c:v>1856.34</c:v>
                </c:pt>
                <c:pt idx="2723">
                  <c:v>1857.1799999999998</c:v>
                </c:pt>
                <c:pt idx="2724">
                  <c:v>1857.85</c:v>
                </c:pt>
                <c:pt idx="2725">
                  <c:v>1858.51</c:v>
                </c:pt>
                <c:pt idx="2726">
                  <c:v>1859.12</c:v>
                </c:pt>
                <c:pt idx="2727">
                  <c:v>1860.05</c:v>
                </c:pt>
                <c:pt idx="2728">
                  <c:v>1860.6599999999999</c:v>
                </c:pt>
                <c:pt idx="2729">
                  <c:v>1861.32</c:v>
                </c:pt>
                <c:pt idx="2730">
                  <c:v>1862.07</c:v>
                </c:pt>
                <c:pt idx="2731">
                  <c:v>1862.6399999999999</c:v>
                </c:pt>
                <c:pt idx="2732">
                  <c:v>1863.3</c:v>
                </c:pt>
                <c:pt idx="2733">
                  <c:v>1863.94</c:v>
                </c:pt>
                <c:pt idx="2734">
                  <c:v>1864.57</c:v>
                </c:pt>
                <c:pt idx="2735">
                  <c:v>1865.24</c:v>
                </c:pt>
                <c:pt idx="2736">
                  <c:v>1865.81</c:v>
                </c:pt>
                <c:pt idx="2737">
                  <c:v>1866.44</c:v>
                </c:pt>
                <c:pt idx="2738">
                  <c:v>1867.07</c:v>
                </c:pt>
                <c:pt idx="2739">
                  <c:v>1867.6699999999998</c:v>
                </c:pt>
                <c:pt idx="2740">
                  <c:v>1868.36</c:v>
                </c:pt>
                <c:pt idx="2741">
                  <c:v>1869.01</c:v>
                </c:pt>
                <c:pt idx="2742">
                  <c:v>1869.61</c:v>
                </c:pt>
                <c:pt idx="2743">
                  <c:v>1870.21</c:v>
                </c:pt>
                <c:pt idx="2744">
                  <c:v>1870.81</c:v>
                </c:pt>
                <c:pt idx="2745">
                  <c:v>1871.42</c:v>
                </c:pt>
                <c:pt idx="2746">
                  <c:v>1872.03</c:v>
                </c:pt>
                <c:pt idx="2747">
                  <c:v>1872.78</c:v>
                </c:pt>
                <c:pt idx="2748">
                  <c:v>1873.4</c:v>
                </c:pt>
                <c:pt idx="2749">
                  <c:v>1874.12</c:v>
                </c:pt>
                <c:pt idx="2750">
                  <c:v>1874.75</c:v>
                </c:pt>
                <c:pt idx="2751">
                  <c:v>1875.41</c:v>
                </c:pt>
                <c:pt idx="2752">
                  <c:v>1876.05</c:v>
                </c:pt>
                <c:pt idx="2753">
                  <c:v>1876.6899999999998</c:v>
                </c:pt>
                <c:pt idx="2754">
                  <c:v>1877.29</c:v>
                </c:pt>
                <c:pt idx="2755">
                  <c:v>1878.04</c:v>
                </c:pt>
                <c:pt idx="2756">
                  <c:v>1878.8</c:v>
                </c:pt>
                <c:pt idx="2757">
                  <c:v>1879.47</c:v>
                </c:pt>
                <c:pt idx="2758">
                  <c:v>1880.12</c:v>
                </c:pt>
                <c:pt idx="2759">
                  <c:v>1880.82</c:v>
                </c:pt>
                <c:pt idx="2760">
                  <c:v>1881.62</c:v>
                </c:pt>
                <c:pt idx="2761">
                  <c:v>1882.33</c:v>
                </c:pt>
                <c:pt idx="2762">
                  <c:v>1882.95</c:v>
                </c:pt>
                <c:pt idx="2763">
                  <c:v>1883.85</c:v>
                </c:pt>
                <c:pt idx="2764">
                  <c:v>1884.59</c:v>
                </c:pt>
                <c:pt idx="2765">
                  <c:v>1885.33</c:v>
                </c:pt>
                <c:pt idx="2766">
                  <c:v>1885.98</c:v>
                </c:pt>
                <c:pt idx="2767">
                  <c:v>1886.55</c:v>
                </c:pt>
                <c:pt idx="2768">
                  <c:v>1887.3799999999999</c:v>
                </c:pt>
                <c:pt idx="2769">
                  <c:v>1888</c:v>
                </c:pt>
                <c:pt idx="2770">
                  <c:v>1888.6</c:v>
                </c:pt>
                <c:pt idx="2771">
                  <c:v>1889.3</c:v>
                </c:pt>
                <c:pt idx="2772">
                  <c:v>1890.02</c:v>
                </c:pt>
                <c:pt idx="2773">
                  <c:v>1890.6799999999998</c:v>
                </c:pt>
                <c:pt idx="2774">
                  <c:v>1891.3899999999999</c:v>
                </c:pt>
                <c:pt idx="2775">
                  <c:v>1891.96</c:v>
                </c:pt>
                <c:pt idx="2776">
                  <c:v>1892.6599999999999</c:v>
                </c:pt>
                <c:pt idx="2777">
                  <c:v>1893.3</c:v>
                </c:pt>
                <c:pt idx="2778">
                  <c:v>1893.93</c:v>
                </c:pt>
                <c:pt idx="2779">
                  <c:v>1894.85</c:v>
                </c:pt>
                <c:pt idx="2780">
                  <c:v>1895.6</c:v>
                </c:pt>
                <c:pt idx="2781">
                  <c:v>1896.26</c:v>
                </c:pt>
                <c:pt idx="2782">
                  <c:v>1896.94</c:v>
                </c:pt>
                <c:pt idx="2783">
                  <c:v>1897.51</c:v>
                </c:pt>
                <c:pt idx="2784">
                  <c:v>1898.03</c:v>
                </c:pt>
                <c:pt idx="2785">
                  <c:v>1898.91</c:v>
                </c:pt>
                <c:pt idx="2786">
                  <c:v>1899.51</c:v>
                </c:pt>
                <c:pt idx="2787">
                  <c:v>1900.31</c:v>
                </c:pt>
                <c:pt idx="2788">
                  <c:v>1900.95</c:v>
                </c:pt>
                <c:pt idx="2789">
                  <c:v>1901.6299999999999</c:v>
                </c:pt>
                <c:pt idx="2790">
                  <c:v>1902.36</c:v>
                </c:pt>
                <c:pt idx="2791">
                  <c:v>1903.01</c:v>
                </c:pt>
                <c:pt idx="2792">
                  <c:v>1903.6699999999998</c:v>
                </c:pt>
                <c:pt idx="2793">
                  <c:v>1904.3</c:v>
                </c:pt>
                <c:pt idx="2794">
                  <c:v>1904.8799999999999</c:v>
                </c:pt>
                <c:pt idx="2795">
                  <c:v>1905.51</c:v>
                </c:pt>
                <c:pt idx="2796">
                  <c:v>1906.1699999999998</c:v>
                </c:pt>
                <c:pt idx="2797">
                  <c:v>1906.92</c:v>
                </c:pt>
                <c:pt idx="2798">
                  <c:v>1907.87</c:v>
                </c:pt>
                <c:pt idx="2799">
                  <c:v>1908.52</c:v>
                </c:pt>
                <c:pt idx="2800">
                  <c:v>1909.21</c:v>
                </c:pt>
                <c:pt idx="2801">
                  <c:v>1910.06</c:v>
                </c:pt>
                <c:pt idx="2802">
                  <c:v>1910.76</c:v>
                </c:pt>
                <c:pt idx="2803">
                  <c:v>1911.44</c:v>
                </c:pt>
                <c:pt idx="2804">
                  <c:v>1912.12</c:v>
                </c:pt>
                <c:pt idx="2805">
                  <c:v>1912.76</c:v>
                </c:pt>
                <c:pt idx="2806">
                  <c:v>1913.54</c:v>
                </c:pt>
                <c:pt idx="2807">
                  <c:v>1914.1899999999998</c:v>
                </c:pt>
                <c:pt idx="2808">
                  <c:v>1914.94</c:v>
                </c:pt>
                <c:pt idx="2809">
                  <c:v>1915.83</c:v>
                </c:pt>
                <c:pt idx="2810">
                  <c:v>1916.53</c:v>
                </c:pt>
                <c:pt idx="2811">
                  <c:v>1917.1699999999998</c:v>
                </c:pt>
                <c:pt idx="2812">
                  <c:v>1917.98</c:v>
                </c:pt>
                <c:pt idx="2813">
                  <c:v>1918.71</c:v>
                </c:pt>
                <c:pt idx="2814">
                  <c:v>1919.32</c:v>
                </c:pt>
                <c:pt idx="2815">
                  <c:v>1919.9</c:v>
                </c:pt>
                <c:pt idx="2816">
                  <c:v>1920.57</c:v>
                </c:pt>
                <c:pt idx="2817">
                  <c:v>1921.36</c:v>
                </c:pt>
                <c:pt idx="2818">
                  <c:v>1922.3</c:v>
                </c:pt>
                <c:pt idx="2819">
                  <c:v>1922.97</c:v>
                </c:pt>
                <c:pt idx="2820">
                  <c:v>1923.71</c:v>
                </c:pt>
                <c:pt idx="2821">
                  <c:v>1924.3899999999999</c:v>
                </c:pt>
                <c:pt idx="2822">
                  <c:v>1924.97</c:v>
                </c:pt>
                <c:pt idx="2823">
                  <c:v>1925.83</c:v>
                </c:pt>
                <c:pt idx="2824">
                  <c:v>1926.58</c:v>
                </c:pt>
                <c:pt idx="2825">
                  <c:v>1927.25</c:v>
                </c:pt>
                <c:pt idx="2826">
                  <c:v>1927.92</c:v>
                </c:pt>
                <c:pt idx="2827">
                  <c:v>1928.56</c:v>
                </c:pt>
                <c:pt idx="2828">
                  <c:v>1929.22</c:v>
                </c:pt>
                <c:pt idx="2829">
                  <c:v>1929.92</c:v>
                </c:pt>
                <c:pt idx="2830">
                  <c:v>1930.49</c:v>
                </c:pt>
                <c:pt idx="2831">
                  <c:v>1931.07</c:v>
                </c:pt>
                <c:pt idx="2832">
                  <c:v>1931.82</c:v>
                </c:pt>
                <c:pt idx="2833">
                  <c:v>1932.51</c:v>
                </c:pt>
                <c:pt idx="2834">
                  <c:v>1933.1699999999998</c:v>
                </c:pt>
                <c:pt idx="2835">
                  <c:v>1934</c:v>
                </c:pt>
                <c:pt idx="2836">
                  <c:v>1934.61</c:v>
                </c:pt>
                <c:pt idx="2837">
                  <c:v>1935.28</c:v>
                </c:pt>
                <c:pt idx="2838">
                  <c:v>1936.36</c:v>
                </c:pt>
                <c:pt idx="2839">
                  <c:v>1936.97</c:v>
                </c:pt>
                <c:pt idx="2840">
                  <c:v>1937.6699999999998</c:v>
                </c:pt>
                <c:pt idx="2841">
                  <c:v>1938.33</c:v>
                </c:pt>
                <c:pt idx="2842">
                  <c:v>1938.94</c:v>
                </c:pt>
                <c:pt idx="2843">
                  <c:v>1939.58</c:v>
                </c:pt>
                <c:pt idx="2844">
                  <c:v>1940.25</c:v>
                </c:pt>
                <c:pt idx="2845">
                  <c:v>1940.8899999999999</c:v>
                </c:pt>
                <c:pt idx="2846">
                  <c:v>1941.49</c:v>
                </c:pt>
                <c:pt idx="2847">
                  <c:v>1942.1299999999999</c:v>
                </c:pt>
                <c:pt idx="2848">
                  <c:v>1942.73</c:v>
                </c:pt>
                <c:pt idx="2849">
                  <c:v>1943.37</c:v>
                </c:pt>
                <c:pt idx="2850">
                  <c:v>1943.98</c:v>
                </c:pt>
                <c:pt idx="2851">
                  <c:v>1944.62</c:v>
                </c:pt>
                <c:pt idx="2852">
                  <c:v>1945.82</c:v>
                </c:pt>
                <c:pt idx="2853">
                  <c:v>1946.78</c:v>
                </c:pt>
                <c:pt idx="2854">
                  <c:v>1947.49</c:v>
                </c:pt>
                <c:pt idx="2855">
                  <c:v>1948.33</c:v>
                </c:pt>
                <c:pt idx="2856">
                  <c:v>1948.93</c:v>
                </c:pt>
                <c:pt idx="2857">
                  <c:v>1949.55</c:v>
                </c:pt>
                <c:pt idx="2858">
                  <c:v>1950.1599999999999</c:v>
                </c:pt>
                <c:pt idx="2859">
                  <c:v>1950.8</c:v>
                </c:pt>
                <c:pt idx="2860">
                  <c:v>1951.3799999999999</c:v>
                </c:pt>
                <c:pt idx="2861">
                  <c:v>1952.22</c:v>
                </c:pt>
                <c:pt idx="2862">
                  <c:v>1952.84</c:v>
                </c:pt>
                <c:pt idx="2863">
                  <c:v>1953.43</c:v>
                </c:pt>
                <c:pt idx="2864">
                  <c:v>1954.09</c:v>
                </c:pt>
                <c:pt idx="2865">
                  <c:v>1954.6699999999998</c:v>
                </c:pt>
                <c:pt idx="2866">
                  <c:v>1955.29</c:v>
                </c:pt>
                <c:pt idx="2867">
                  <c:v>1956.06</c:v>
                </c:pt>
                <c:pt idx="2868">
                  <c:v>1956.6899999999998</c:v>
                </c:pt>
                <c:pt idx="2869">
                  <c:v>1957.35</c:v>
                </c:pt>
                <c:pt idx="2870">
                  <c:v>1957.98</c:v>
                </c:pt>
                <c:pt idx="2871">
                  <c:v>1958.73</c:v>
                </c:pt>
                <c:pt idx="2872">
                  <c:v>1959.33</c:v>
                </c:pt>
                <c:pt idx="2873">
                  <c:v>1960.3899999999999</c:v>
                </c:pt>
                <c:pt idx="2874">
                  <c:v>1961.12</c:v>
                </c:pt>
                <c:pt idx="2875">
                  <c:v>1961.75</c:v>
                </c:pt>
                <c:pt idx="2876">
                  <c:v>1962.76</c:v>
                </c:pt>
                <c:pt idx="2877">
                  <c:v>1963.41</c:v>
                </c:pt>
                <c:pt idx="2878">
                  <c:v>1964.01</c:v>
                </c:pt>
                <c:pt idx="2879">
                  <c:v>1964.58</c:v>
                </c:pt>
                <c:pt idx="2880">
                  <c:v>1965.1699999999998</c:v>
                </c:pt>
                <c:pt idx="2881">
                  <c:v>1965.79</c:v>
                </c:pt>
                <c:pt idx="2882">
                  <c:v>1966.6</c:v>
                </c:pt>
                <c:pt idx="2883">
                  <c:v>1967.31</c:v>
                </c:pt>
                <c:pt idx="2884">
                  <c:v>1967.91</c:v>
                </c:pt>
                <c:pt idx="2885">
                  <c:v>1968.5</c:v>
                </c:pt>
                <c:pt idx="2886">
                  <c:v>1969.1299999999999</c:v>
                </c:pt>
                <c:pt idx="2887">
                  <c:v>1969.73</c:v>
                </c:pt>
                <c:pt idx="2888">
                  <c:v>1970.53</c:v>
                </c:pt>
                <c:pt idx="2889">
                  <c:v>1971.96</c:v>
                </c:pt>
                <c:pt idx="2890">
                  <c:v>1972.62</c:v>
                </c:pt>
                <c:pt idx="2891">
                  <c:v>1973.32</c:v>
                </c:pt>
                <c:pt idx="2892">
                  <c:v>1973.91</c:v>
                </c:pt>
                <c:pt idx="2893">
                  <c:v>1974.6</c:v>
                </c:pt>
                <c:pt idx="2894">
                  <c:v>1975.25</c:v>
                </c:pt>
                <c:pt idx="2895">
                  <c:v>1975.92</c:v>
                </c:pt>
                <c:pt idx="2896">
                  <c:v>1976.55</c:v>
                </c:pt>
                <c:pt idx="2897">
                  <c:v>1977.1399999999999</c:v>
                </c:pt>
                <c:pt idx="2898">
                  <c:v>1977.74</c:v>
                </c:pt>
                <c:pt idx="2899">
                  <c:v>1978.36</c:v>
                </c:pt>
                <c:pt idx="2900">
                  <c:v>1979.1699999999998</c:v>
                </c:pt>
                <c:pt idx="2901">
                  <c:v>1979.95</c:v>
                </c:pt>
                <c:pt idx="2902">
                  <c:v>1980.6599999999999</c:v>
                </c:pt>
                <c:pt idx="2903">
                  <c:v>1981.37</c:v>
                </c:pt>
                <c:pt idx="2904">
                  <c:v>1981.95</c:v>
                </c:pt>
                <c:pt idx="2905">
                  <c:v>1982.8</c:v>
                </c:pt>
                <c:pt idx="2906">
                  <c:v>1983.37</c:v>
                </c:pt>
                <c:pt idx="2907">
                  <c:v>1984.24</c:v>
                </c:pt>
                <c:pt idx="2908">
                  <c:v>1984.85</c:v>
                </c:pt>
                <c:pt idx="2909">
                  <c:v>1985.59</c:v>
                </c:pt>
                <c:pt idx="2910">
                  <c:v>1986.35</c:v>
                </c:pt>
                <c:pt idx="2911">
                  <c:v>1986.96</c:v>
                </c:pt>
                <c:pt idx="2912">
                  <c:v>1987.58</c:v>
                </c:pt>
                <c:pt idx="2913">
                  <c:v>1988.24</c:v>
                </c:pt>
                <c:pt idx="2914">
                  <c:v>1988.9</c:v>
                </c:pt>
                <c:pt idx="2915">
                  <c:v>1989.47</c:v>
                </c:pt>
                <c:pt idx="2916">
                  <c:v>1990.45</c:v>
                </c:pt>
                <c:pt idx="2917">
                  <c:v>1991.1799999999998</c:v>
                </c:pt>
                <c:pt idx="2918">
                  <c:v>1991.84</c:v>
                </c:pt>
                <c:pt idx="2919">
                  <c:v>1992.41</c:v>
                </c:pt>
                <c:pt idx="2920">
                  <c:v>1993.08</c:v>
                </c:pt>
                <c:pt idx="2921">
                  <c:v>1994.08</c:v>
                </c:pt>
                <c:pt idx="2922">
                  <c:v>1994.74</c:v>
                </c:pt>
                <c:pt idx="2923">
                  <c:v>1995.3799999999999</c:v>
                </c:pt>
                <c:pt idx="2924">
                  <c:v>1996.06</c:v>
                </c:pt>
                <c:pt idx="2925">
                  <c:v>1996.7</c:v>
                </c:pt>
                <c:pt idx="2926">
                  <c:v>1997.32</c:v>
                </c:pt>
                <c:pt idx="2927">
                  <c:v>1998.08</c:v>
                </c:pt>
                <c:pt idx="2928">
                  <c:v>1998.74</c:v>
                </c:pt>
                <c:pt idx="2929">
                  <c:v>1999.43</c:v>
                </c:pt>
                <c:pt idx="2930">
                  <c:v>2000.09</c:v>
                </c:pt>
                <c:pt idx="2931">
                  <c:v>2000.97</c:v>
                </c:pt>
                <c:pt idx="2932">
                  <c:v>2001.6799999999998</c:v>
                </c:pt>
                <c:pt idx="2933">
                  <c:v>2002.61</c:v>
                </c:pt>
                <c:pt idx="2934">
                  <c:v>2003.22</c:v>
                </c:pt>
                <c:pt idx="2935">
                  <c:v>2003.79</c:v>
                </c:pt>
                <c:pt idx="2936">
                  <c:v>2004.46</c:v>
                </c:pt>
                <c:pt idx="2937">
                  <c:v>2005.03</c:v>
                </c:pt>
                <c:pt idx="2938">
                  <c:v>2005.62</c:v>
                </c:pt>
                <c:pt idx="2939">
                  <c:v>2006.22</c:v>
                </c:pt>
                <c:pt idx="2940">
                  <c:v>2006.8</c:v>
                </c:pt>
                <c:pt idx="2941">
                  <c:v>2007.43</c:v>
                </c:pt>
                <c:pt idx="2942">
                  <c:v>2008.08</c:v>
                </c:pt>
                <c:pt idx="2943">
                  <c:v>2008.74</c:v>
                </c:pt>
                <c:pt idx="2944">
                  <c:v>2009.41</c:v>
                </c:pt>
                <c:pt idx="2945">
                  <c:v>2010.01</c:v>
                </c:pt>
                <c:pt idx="2946">
                  <c:v>2010.6899999999998</c:v>
                </c:pt>
                <c:pt idx="2947">
                  <c:v>2011.28</c:v>
                </c:pt>
                <c:pt idx="2948">
                  <c:v>2011.9</c:v>
                </c:pt>
                <c:pt idx="2949">
                  <c:v>2012.49</c:v>
                </c:pt>
                <c:pt idx="2950">
                  <c:v>2013.09</c:v>
                </c:pt>
                <c:pt idx="2951">
                  <c:v>2013.78</c:v>
                </c:pt>
                <c:pt idx="2952">
                  <c:v>2014.6299999999999</c:v>
                </c:pt>
                <c:pt idx="2953">
                  <c:v>2015.24</c:v>
                </c:pt>
                <c:pt idx="2954">
                  <c:v>2015.87</c:v>
                </c:pt>
                <c:pt idx="2955">
                  <c:v>2016.61</c:v>
                </c:pt>
                <c:pt idx="2956">
                  <c:v>2017.37</c:v>
                </c:pt>
                <c:pt idx="2957">
                  <c:v>2018</c:v>
                </c:pt>
                <c:pt idx="2958">
                  <c:v>2018.6399999999999</c:v>
                </c:pt>
                <c:pt idx="2959">
                  <c:v>2019.32</c:v>
                </c:pt>
                <c:pt idx="2960">
                  <c:v>2020.07</c:v>
                </c:pt>
                <c:pt idx="2961">
                  <c:v>2020.71</c:v>
                </c:pt>
                <c:pt idx="2962">
                  <c:v>2021.34</c:v>
                </c:pt>
                <c:pt idx="2963">
                  <c:v>2021.97</c:v>
                </c:pt>
                <c:pt idx="2964">
                  <c:v>2022.75</c:v>
                </c:pt>
                <c:pt idx="2965">
                  <c:v>2023.4</c:v>
                </c:pt>
                <c:pt idx="2966">
                  <c:v>2023.96</c:v>
                </c:pt>
                <c:pt idx="2967">
                  <c:v>2024.6799999999998</c:v>
                </c:pt>
                <c:pt idx="2968">
                  <c:v>2025.61</c:v>
                </c:pt>
                <c:pt idx="2969">
                  <c:v>2026.23</c:v>
                </c:pt>
                <c:pt idx="2970">
                  <c:v>2026.96</c:v>
                </c:pt>
                <c:pt idx="2971">
                  <c:v>2027.55</c:v>
                </c:pt>
                <c:pt idx="2972">
                  <c:v>2028.1899999999998</c:v>
                </c:pt>
                <c:pt idx="2973">
                  <c:v>2028.85</c:v>
                </c:pt>
                <c:pt idx="2974">
                  <c:v>2029.44</c:v>
                </c:pt>
                <c:pt idx="2975">
                  <c:v>2030.08</c:v>
                </c:pt>
                <c:pt idx="2976">
                  <c:v>2030.81</c:v>
                </c:pt>
                <c:pt idx="2977">
                  <c:v>2031.47</c:v>
                </c:pt>
                <c:pt idx="2978">
                  <c:v>2032.11</c:v>
                </c:pt>
                <c:pt idx="2979">
                  <c:v>2032.91</c:v>
                </c:pt>
                <c:pt idx="2980">
                  <c:v>2033.6599999999999</c:v>
                </c:pt>
                <c:pt idx="2981">
                  <c:v>2034.25</c:v>
                </c:pt>
                <c:pt idx="2982">
                  <c:v>2034.98</c:v>
                </c:pt>
                <c:pt idx="2983">
                  <c:v>2035.62</c:v>
                </c:pt>
                <c:pt idx="2984">
                  <c:v>2036.26</c:v>
                </c:pt>
                <c:pt idx="2985">
                  <c:v>2036.9</c:v>
                </c:pt>
                <c:pt idx="2986">
                  <c:v>2037.6699999999998</c:v>
                </c:pt>
                <c:pt idx="2987">
                  <c:v>2038.34</c:v>
                </c:pt>
                <c:pt idx="2988">
                  <c:v>2038.93</c:v>
                </c:pt>
                <c:pt idx="2989">
                  <c:v>2039.57</c:v>
                </c:pt>
                <c:pt idx="2990">
                  <c:v>2040.1699999999998</c:v>
                </c:pt>
                <c:pt idx="2991">
                  <c:v>2040.72</c:v>
                </c:pt>
                <c:pt idx="2992">
                  <c:v>2041.5</c:v>
                </c:pt>
                <c:pt idx="2993">
                  <c:v>2042.1399999999999</c:v>
                </c:pt>
                <c:pt idx="2994">
                  <c:v>2043.1399999999999</c:v>
                </c:pt>
                <c:pt idx="2995">
                  <c:v>2043.77</c:v>
                </c:pt>
                <c:pt idx="2996">
                  <c:v>2044.6299999999999</c:v>
                </c:pt>
                <c:pt idx="2997">
                  <c:v>2045.21</c:v>
                </c:pt>
                <c:pt idx="2998">
                  <c:v>2045.77</c:v>
                </c:pt>
                <c:pt idx="2999">
                  <c:v>2046.37</c:v>
                </c:pt>
                <c:pt idx="3000">
                  <c:v>2047.02</c:v>
                </c:pt>
                <c:pt idx="3001">
                  <c:v>2047.6399999999999</c:v>
                </c:pt>
                <c:pt idx="3002">
                  <c:v>2048.36</c:v>
                </c:pt>
                <c:pt idx="3003">
                  <c:v>2048.9299999999998</c:v>
                </c:pt>
                <c:pt idx="3004">
                  <c:v>2049.59</c:v>
                </c:pt>
                <c:pt idx="3005">
                  <c:v>2050.1999999999998</c:v>
                </c:pt>
                <c:pt idx="3006">
                  <c:v>2051.04</c:v>
                </c:pt>
                <c:pt idx="3007">
                  <c:v>2051.63</c:v>
                </c:pt>
                <c:pt idx="3008">
                  <c:v>2052.46</c:v>
                </c:pt>
                <c:pt idx="3009">
                  <c:v>2053.2399999999998</c:v>
                </c:pt>
                <c:pt idx="3010">
                  <c:v>2053.88</c:v>
                </c:pt>
                <c:pt idx="3011">
                  <c:v>2054.5</c:v>
                </c:pt>
                <c:pt idx="3012">
                  <c:v>2055.11</c:v>
                </c:pt>
                <c:pt idx="3013">
                  <c:v>2055.7399999999998</c:v>
                </c:pt>
                <c:pt idx="3014">
                  <c:v>2056.4100000000003</c:v>
                </c:pt>
                <c:pt idx="3015">
                  <c:v>2056.9899999999998</c:v>
                </c:pt>
                <c:pt idx="3016">
                  <c:v>2057.65</c:v>
                </c:pt>
                <c:pt idx="3017">
                  <c:v>2058.3300000000004</c:v>
                </c:pt>
                <c:pt idx="3018">
                  <c:v>2058.9100000000003</c:v>
                </c:pt>
                <c:pt idx="3019">
                  <c:v>2059.5</c:v>
                </c:pt>
                <c:pt idx="3020">
                  <c:v>2060.09</c:v>
                </c:pt>
                <c:pt idx="3021">
                  <c:v>2060.86</c:v>
                </c:pt>
                <c:pt idx="3022">
                  <c:v>2061.52</c:v>
                </c:pt>
                <c:pt idx="3023">
                  <c:v>2062.14</c:v>
                </c:pt>
                <c:pt idx="3024">
                  <c:v>2062.7599999999998</c:v>
                </c:pt>
                <c:pt idx="3025">
                  <c:v>2063.4100000000003</c:v>
                </c:pt>
                <c:pt idx="3026">
                  <c:v>2064.0700000000002</c:v>
                </c:pt>
                <c:pt idx="3027">
                  <c:v>2064.9499999999998</c:v>
                </c:pt>
                <c:pt idx="3028">
                  <c:v>2065.79</c:v>
                </c:pt>
                <c:pt idx="3029">
                  <c:v>2066.42</c:v>
                </c:pt>
                <c:pt idx="3030">
                  <c:v>2067.17</c:v>
                </c:pt>
                <c:pt idx="3031">
                  <c:v>2067.8500000000004</c:v>
                </c:pt>
                <c:pt idx="3032">
                  <c:v>2068.64</c:v>
                </c:pt>
                <c:pt idx="3033">
                  <c:v>2069.3000000000002</c:v>
                </c:pt>
                <c:pt idx="3034">
                  <c:v>2069.9499999999998</c:v>
                </c:pt>
                <c:pt idx="3035">
                  <c:v>2070.59</c:v>
                </c:pt>
                <c:pt idx="3036">
                  <c:v>2071.23</c:v>
                </c:pt>
                <c:pt idx="3037">
                  <c:v>2071.88</c:v>
                </c:pt>
                <c:pt idx="3038">
                  <c:v>2072.54</c:v>
                </c:pt>
                <c:pt idx="3039">
                  <c:v>2073.1999999999998</c:v>
                </c:pt>
                <c:pt idx="3040">
                  <c:v>2073.8700000000003</c:v>
                </c:pt>
                <c:pt idx="3041">
                  <c:v>2074.6</c:v>
                </c:pt>
                <c:pt idx="3042">
                  <c:v>2075.3900000000003</c:v>
                </c:pt>
                <c:pt idx="3043">
                  <c:v>2076.09</c:v>
                </c:pt>
                <c:pt idx="3044">
                  <c:v>2076.8100000000004</c:v>
                </c:pt>
                <c:pt idx="3045">
                  <c:v>2077.5100000000002</c:v>
                </c:pt>
                <c:pt idx="3046">
                  <c:v>2078.17</c:v>
                </c:pt>
                <c:pt idx="3047">
                  <c:v>2078.73</c:v>
                </c:pt>
                <c:pt idx="3048">
                  <c:v>2079.34</c:v>
                </c:pt>
                <c:pt idx="3049">
                  <c:v>2079.9699999999998</c:v>
                </c:pt>
                <c:pt idx="3050">
                  <c:v>2080.59</c:v>
                </c:pt>
                <c:pt idx="3051">
                  <c:v>2081.2199999999998</c:v>
                </c:pt>
                <c:pt idx="3052">
                  <c:v>2081.98</c:v>
                </c:pt>
                <c:pt idx="3053">
                  <c:v>2082.65</c:v>
                </c:pt>
                <c:pt idx="3054">
                  <c:v>2083.36</c:v>
                </c:pt>
                <c:pt idx="3055">
                  <c:v>2084</c:v>
                </c:pt>
                <c:pt idx="3056">
                  <c:v>2084.73</c:v>
                </c:pt>
                <c:pt idx="3057">
                  <c:v>2085.3200000000002</c:v>
                </c:pt>
                <c:pt idx="3058">
                  <c:v>2085.9699999999998</c:v>
                </c:pt>
                <c:pt idx="3059">
                  <c:v>2086.67</c:v>
                </c:pt>
                <c:pt idx="3060">
                  <c:v>2087.2199999999998</c:v>
                </c:pt>
                <c:pt idx="3061">
                  <c:v>2088.15</c:v>
                </c:pt>
                <c:pt idx="3062">
                  <c:v>2088.71</c:v>
                </c:pt>
                <c:pt idx="3063">
                  <c:v>2089.3200000000002</c:v>
                </c:pt>
                <c:pt idx="3064">
                  <c:v>2090.0500000000002</c:v>
                </c:pt>
                <c:pt idx="3065">
                  <c:v>2090.75</c:v>
                </c:pt>
                <c:pt idx="3066">
                  <c:v>2091.4299999999998</c:v>
                </c:pt>
                <c:pt idx="3067">
                  <c:v>2092.14</c:v>
                </c:pt>
                <c:pt idx="3068">
                  <c:v>2092.8100000000004</c:v>
                </c:pt>
                <c:pt idx="3069">
                  <c:v>2093.5</c:v>
                </c:pt>
                <c:pt idx="3070">
                  <c:v>2094.09</c:v>
                </c:pt>
                <c:pt idx="3071">
                  <c:v>2094.73</c:v>
                </c:pt>
                <c:pt idx="3072">
                  <c:v>2095.63</c:v>
                </c:pt>
                <c:pt idx="3073">
                  <c:v>2096.1999999999998</c:v>
                </c:pt>
                <c:pt idx="3074">
                  <c:v>2096.79</c:v>
                </c:pt>
                <c:pt idx="3075">
                  <c:v>2097.5</c:v>
                </c:pt>
                <c:pt idx="3076">
                  <c:v>2098.29</c:v>
                </c:pt>
                <c:pt idx="3077">
                  <c:v>2098.98</c:v>
                </c:pt>
                <c:pt idx="3078">
                  <c:v>2099.59</c:v>
                </c:pt>
                <c:pt idx="3079">
                  <c:v>2100.34</c:v>
                </c:pt>
                <c:pt idx="3080">
                  <c:v>2101.02</c:v>
                </c:pt>
                <c:pt idx="3081">
                  <c:v>2101.7199999999998</c:v>
                </c:pt>
                <c:pt idx="3082">
                  <c:v>2102.3200000000002</c:v>
                </c:pt>
                <c:pt idx="3083">
                  <c:v>2102.88</c:v>
                </c:pt>
                <c:pt idx="3084">
                  <c:v>2103.48</c:v>
                </c:pt>
                <c:pt idx="3085">
                  <c:v>2104.0700000000002</c:v>
                </c:pt>
                <c:pt idx="3086">
                  <c:v>2104.75</c:v>
                </c:pt>
                <c:pt idx="3087">
                  <c:v>2105.46</c:v>
                </c:pt>
                <c:pt idx="3088">
                  <c:v>2106.0700000000002</c:v>
                </c:pt>
                <c:pt idx="3089">
                  <c:v>2106.73</c:v>
                </c:pt>
                <c:pt idx="3090">
                  <c:v>2107.3300000000004</c:v>
                </c:pt>
                <c:pt idx="3091">
                  <c:v>2107.9100000000003</c:v>
                </c:pt>
                <c:pt idx="3092">
                  <c:v>2108.71</c:v>
                </c:pt>
                <c:pt idx="3093">
                  <c:v>2109.46</c:v>
                </c:pt>
                <c:pt idx="3094">
                  <c:v>2110.1</c:v>
                </c:pt>
                <c:pt idx="3095">
                  <c:v>2110.8300000000004</c:v>
                </c:pt>
                <c:pt idx="3096">
                  <c:v>2111.79</c:v>
                </c:pt>
                <c:pt idx="3097">
                  <c:v>2113.2799999999997</c:v>
                </c:pt>
                <c:pt idx="3098">
                  <c:v>2113.9899999999998</c:v>
                </c:pt>
                <c:pt idx="3099">
                  <c:v>2114.63</c:v>
                </c:pt>
                <c:pt idx="3100">
                  <c:v>2115.5700000000002</c:v>
                </c:pt>
                <c:pt idx="3101">
                  <c:v>2116.21</c:v>
                </c:pt>
                <c:pt idx="3102">
                  <c:v>2116.7799999999997</c:v>
                </c:pt>
                <c:pt idx="3103">
                  <c:v>2117.3200000000002</c:v>
                </c:pt>
                <c:pt idx="3104">
                  <c:v>2118.06</c:v>
                </c:pt>
                <c:pt idx="3105">
                  <c:v>2118.8200000000002</c:v>
                </c:pt>
                <c:pt idx="3106">
                  <c:v>2119.4100000000003</c:v>
                </c:pt>
                <c:pt idx="3107">
                  <c:v>2120.11</c:v>
                </c:pt>
                <c:pt idx="3108">
                  <c:v>2120.73</c:v>
                </c:pt>
                <c:pt idx="3109">
                  <c:v>2121.34</c:v>
                </c:pt>
                <c:pt idx="3110">
                  <c:v>2122.04</c:v>
                </c:pt>
                <c:pt idx="3111">
                  <c:v>2123.0300000000002</c:v>
                </c:pt>
                <c:pt idx="3112">
                  <c:v>2123.65</c:v>
                </c:pt>
                <c:pt idx="3113">
                  <c:v>2124.27</c:v>
                </c:pt>
                <c:pt idx="3114">
                  <c:v>2124.9</c:v>
                </c:pt>
                <c:pt idx="3115">
                  <c:v>2125.63</c:v>
                </c:pt>
                <c:pt idx="3116">
                  <c:v>2126.2799999999997</c:v>
                </c:pt>
                <c:pt idx="3117">
                  <c:v>2126.92</c:v>
                </c:pt>
                <c:pt idx="3118">
                  <c:v>2127.4899999999998</c:v>
                </c:pt>
                <c:pt idx="3119">
                  <c:v>2128.12</c:v>
                </c:pt>
                <c:pt idx="3120">
                  <c:v>2128.92</c:v>
                </c:pt>
                <c:pt idx="3121">
                  <c:v>2129.5700000000002</c:v>
                </c:pt>
                <c:pt idx="3122">
                  <c:v>2130.27</c:v>
                </c:pt>
                <c:pt idx="3123">
                  <c:v>2130.86</c:v>
                </c:pt>
                <c:pt idx="3124">
                  <c:v>2131.4899999999998</c:v>
                </c:pt>
                <c:pt idx="3125">
                  <c:v>2132.14</c:v>
                </c:pt>
                <c:pt idx="3126">
                  <c:v>2132.75</c:v>
                </c:pt>
                <c:pt idx="3127">
                  <c:v>2133.34</c:v>
                </c:pt>
                <c:pt idx="3128">
                  <c:v>2134.0700000000002</c:v>
                </c:pt>
                <c:pt idx="3129">
                  <c:v>2134.8500000000004</c:v>
                </c:pt>
                <c:pt idx="3130">
                  <c:v>2135.5100000000002</c:v>
                </c:pt>
                <c:pt idx="3131">
                  <c:v>2136.25</c:v>
                </c:pt>
                <c:pt idx="3132">
                  <c:v>2136.92</c:v>
                </c:pt>
                <c:pt idx="3133">
                  <c:v>2137.52</c:v>
                </c:pt>
                <c:pt idx="3134">
                  <c:v>2138.11</c:v>
                </c:pt>
                <c:pt idx="3135">
                  <c:v>2138.7599999999998</c:v>
                </c:pt>
                <c:pt idx="3136">
                  <c:v>2139.66</c:v>
                </c:pt>
                <c:pt idx="3137">
                  <c:v>2140.3100000000004</c:v>
                </c:pt>
                <c:pt idx="3138">
                  <c:v>2141.02</c:v>
                </c:pt>
                <c:pt idx="3139">
                  <c:v>2141.69</c:v>
                </c:pt>
                <c:pt idx="3140">
                  <c:v>2142.3100000000004</c:v>
                </c:pt>
                <c:pt idx="3141">
                  <c:v>2142.94</c:v>
                </c:pt>
                <c:pt idx="3142">
                  <c:v>2143.61</c:v>
                </c:pt>
                <c:pt idx="3143">
                  <c:v>2144.2199999999998</c:v>
                </c:pt>
                <c:pt idx="3144">
                  <c:v>2144.8200000000002</c:v>
                </c:pt>
                <c:pt idx="3145">
                  <c:v>2145.4299999999998</c:v>
                </c:pt>
                <c:pt idx="3146">
                  <c:v>2146.02</c:v>
                </c:pt>
                <c:pt idx="3147">
                  <c:v>2146.7199999999998</c:v>
                </c:pt>
                <c:pt idx="3148">
                  <c:v>2147.3700000000003</c:v>
                </c:pt>
                <c:pt idx="3149">
                  <c:v>2148.0100000000002</c:v>
                </c:pt>
                <c:pt idx="3150">
                  <c:v>2148.66</c:v>
                </c:pt>
                <c:pt idx="3151">
                  <c:v>2149.27</c:v>
                </c:pt>
                <c:pt idx="3152">
                  <c:v>2150.0500000000002</c:v>
                </c:pt>
                <c:pt idx="3153">
                  <c:v>2150.6999999999998</c:v>
                </c:pt>
                <c:pt idx="3154">
                  <c:v>2151.34</c:v>
                </c:pt>
                <c:pt idx="3155">
                  <c:v>2151.9499999999998</c:v>
                </c:pt>
                <c:pt idx="3156">
                  <c:v>2152.5500000000002</c:v>
                </c:pt>
                <c:pt idx="3157">
                  <c:v>2153.1799999999998</c:v>
                </c:pt>
                <c:pt idx="3158">
                  <c:v>2153.79</c:v>
                </c:pt>
                <c:pt idx="3159">
                  <c:v>2154.59</c:v>
                </c:pt>
                <c:pt idx="3160">
                  <c:v>2155.2399999999998</c:v>
                </c:pt>
                <c:pt idx="3161">
                  <c:v>2155.8900000000003</c:v>
                </c:pt>
                <c:pt idx="3162">
                  <c:v>2156.5</c:v>
                </c:pt>
                <c:pt idx="3163">
                  <c:v>2157.15</c:v>
                </c:pt>
                <c:pt idx="3164">
                  <c:v>2157.7799999999997</c:v>
                </c:pt>
                <c:pt idx="3165">
                  <c:v>2158.38</c:v>
                </c:pt>
                <c:pt idx="3166">
                  <c:v>2158.98</c:v>
                </c:pt>
                <c:pt idx="3167">
                  <c:v>2159.61</c:v>
                </c:pt>
                <c:pt idx="3168">
                  <c:v>2160.2599999999998</c:v>
                </c:pt>
                <c:pt idx="3169">
                  <c:v>2160.8500000000004</c:v>
                </c:pt>
                <c:pt idx="3170">
                  <c:v>2161.5100000000002</c:v>
                </c:pt>
                <c:pt idx="3171">
                  <c:v>2162.2199999999998</c:v>
                </c:pt>
                <c:pt idx="3172">
                  <c:v>2162.94</c:v>
                </c:pt>
                <c:pt idx="3173">
                  <c:v>2163.5700000000002</c:v>
                </c:pt>
                <c:pt idx="3174">
                  <c:v>2164.4899999999998</c:v>
                </c:pt>
                <c:pt idx="3175">
                  <c:v>2165.17</c:v>
                </c:pt>
                <c:pt idx="3176">
                  <c:v>2165.88</c:v>
                </c:pt>
                <c:pt idx="3177">
                  <c:v>2166.48</c:v>
                </c:pt>
                <c:pt idx="3178">
                  <c:v>2167.12</c:v>
                </c:pt>
                <c:pt idx="3179">
                  <c:v>2167.75</c:v>
                </c:pt>
                <c:pt idx="3180">
                  <c:v>2168.3300000000004</c:v>
                </c:pt>
                <c:pt idx="3181">
                  <c:v>2168.9299999999998</c:v>
                </c:pt>
                <c:pt idx="3182">
                  <c:v>2169.58</c:v>
                </c:pt>
                <c:pt idx="3183">
                  <c:v>2170.1999999999998</c:v>
                </c:pt>
                <c:pt idx="3184">
                  <c:v>2171.0100000000002</c:v>
                </c:pt>
                <c:pt idx="3185">
                  <c:v>2171.92</c:v>
                </c:pt>
                <c:pt idx="3186">
                  <c:v>2172.5500000000002</c:v>
                </c:pt>
                <c:pt idx="3187">
                  <c:v>2173.29</c:v>
                </c:pt>
                <c:pt idx="3188">
                  <c:v>2173.9</c:v>
                </c:pt>
                <c:pt idx="3189">
                  <c:v>2174.5700000000002</c:v>
                </c:pt>
                <c:pt idx="3190">
                  <c:v>2175.13</c:v>
                </c:pt>
                <c:pt idx="3191">
                  <c:v>2175.71</c:v>
                </c:pt>
                <c:pt idx="3192">
                  <c:v>2176.46</c:v>
                </c:pt>
                <c:pt idx="3193">
                  <c:v>2177.42</c:v>
                </c:pt>
                <c:pt idx="3194">
                  <c:v>2178.16</c:v>
                </c:pt>
                <c:pt idx="3195">
                  <c:v>2178.8900000000003</c:v>
                </c:pt>
                <c:pt idx="3196">
                  <c:v>2179.73</c:v>
                </c:pt>
                <c:pt idx="3197">
                  <c:v>2180.3000000000002</c:v>
                </c:pt>
                <c:pt idx="3198">
                  <c:v>2180.98</c:v>
                </c:pt>
                <c:pt idx="3199">
                  <c:v>2181.7199999999998</c:v>
                </c:pt>
                <c:pt idx="3200">
                  <c:v>2182.4299999999998</c:v>
                </c:pt>
                <c:pt idx="3201">
                  <c:v>2183.08</c:v>
                </c:pt>
                <c:pt idx="3202">
                  <c:v>2183.75</c:v>
                </c:pt>
                <c:pt idx="3203">
                  <c:v>2184.58</c:v>
                </c:pt>
                <c:pt idx="3204">
                  <c:v>2185.23</c:v>
                </c:pt>
                <c:pt idx="3205">
                  <c:v>2185.84</c:v>
                </c:pt>
                <c:pt idx="3206">
                  <c:v>2186.4699999999998</c:v>
                </c:pt>
                <c:pt idx="3207">
                  <c:v>2187.12</c:v>
                </c:pt>
                <c:pt idx="3208">
                  <c:v>2187.8100000000004</c:v>
                </c:pt>
                <c:pt idx="3209">
                  <c:v>2188.5</c:v>
                </c:pt>
                <c:pt idx="3210">
                  <c:v>2189.19</c:v>
                </c:pt>
                <c:pt idx="3211">
                  <c:v>2189.8100000000004</c:v>
                </c:pt>
                <c:pt idx="3212">
                  <c:v>2190.61</c:v>
                </c:pt>
                <c:pt idx="3213">
                  <c:v>2191.21</c:v>
                </c:pt>
                <c:pt idx="3214">
                  <c:v>2191.98</c:v>
                </c:pt>
                <c:pt idx="3215">
                  <c:v>2192.69</c:v>
                </c:pt>
                <c:pt idx="3216">
                  <c:v>2193.48</c:v>
                </c:pt>
                <c:pt idx="3217">
                  <c:v>2194.13</c:v>
                </c:pt>
                <c:pt idx="3218">
                  <c:v>2194.79</c:v>
                </c:pt>
                <c:pt idx="3219">
                  <c:v>2195.3900000000003</c:v>
                </c:pt>
                <c:pt idx="3220">
                  <c:v>2195.98</c:v>
                </c:pt>
                <c:pt idx="3221">
                  <c:v>2196.79</c:v>
                </c:pt>
                <c:pt idx="3222">
                  <c:v>2197.44</c:v>
                </c:pt>
                <c:pt idx="3223">
                  <c:v>2198.08</c:v>
                </c:pt>
                <c:pt idx="3224">
                  <c:v>2198.65</c:v>
                </c:pt>
                <c:pt idx="3225">
                  <c:v>2199.3300000000004</c:v>
                </c:pt>
                <c:pt idx="3226">
                  <c:v>2199.9100000000003</c:v>
                </c:pt>
                <c:pt idx="3227">
                  <c:v>2200.65</c:v>
                </c:pt>
                <c:pt idx="3228">
                  <c:v>2201.2199999999998</c:v>
                </c:pt>
                <c:pt idx="3229">
                  <c:v>2201.8300000000004</c:v>
                </c:pt>
                <c:pt idx="3230">
                  <c:v>2202.65</c:v>
                </c:pt>
                <c:pt idx="3231">
                  <c:v>2203.4299999999998</c:v>
                </c:pt>
                <c:pt idx="3232">
                  <c:v>2204.04</c:v>
                </c:pt>
                <c:pt idx="3233">
                  <c:v>2204.62</c:v>
                </c:pt>
                <c:pt idx="3234">
                  <c:v>2205.3500000000004</c:v>
                </c:pt>
                <c:pt idx="3235">
                  <c:v>2205.98</c:v>
                </c:pt>
                <c:pt idx="3236">
                  <c:v>2206.61</c:v>
                </c:pt>
                <c:pt idx="3237">
                  <c:v>2207.2399999999998</c:v>
                </c:pt>
                <c:pt idx="3238">
                  <c:v>2207.88</c:v>
                </c:pt>
                <c:pt idx="3239">
                  <c:v>2208.5100000000002</c:v>
                </c:pt>
                <c:pt idx="3240">
                  <c:v>2209.14</c:v>
                </c:pt>
                <c:pt idx="3241">
                  <c:v>2209.7399999999998</c:v>
                </c:pt>
                <c:pt idx="3242">
                  <c:v>2210.4</c:v>
                </c:pt>
                <c:pt idx="3243">
                  <c:v>2211.0500000000002</c:v>
                </c:pt>
                <c:pt idx="3244">
                  <c:v>2211.8100000000004</c:v>
                </c:pt>
                <c:pt idx="3245">
                  <c:v>2212.4899999999998</c:v>
                </c:pt>
                <c:pt idx="3246">
                  <c:v>2213.3100000000004</c:v>
                </c:pt>
                <c:pt idx="3247">
                  <c:v>2214.14</c:v>
                </c:pt>
                <c:pt idx="3248">
                  <c:v>2214.88</c:v>
                </c:pt>
                <c:pt idx="3249">
                  <c:v>2215.48</c:v>
                </c:pt>
                <c:pt idx="3250">
                  <c:v>2216.0700000000002</c:v>
                </c:pt>
                <c:pt idx="3251">
                  <c:v>2216.66</c:v>
                </c:pt>
                <c:pt idx="3252">
                  <c:v>2217.4</c:v>
                </c:pt>
                <c:pt idx="3253">
                  <c:v>2218.06</c:v>
                </c:pt>
                <c:pt idx="3254">
                  <c:v>2218.67</c:v>
                </c:pt>
                <c:pt idx="3255">
                  <c:v>2219.29</c:v>
                </c:pt>
                <c:pt idx="3256">
                  <c:v>2219.8700000000003</c:v>
                </c:pt>
                <c:pt idx="3257">
                  <c:v>2220.65</c:v>
                </c:pt>
                <c:pt idx="3258">
                  <c:v>2221.29</c:v>
                </c:pt>
                <c:pt idx="3259">
                  <c:v>2221.96</c:v>
                </c:pt>
                <c:pt idx="3260">
                  <c:v>2222.56</c:v>
                </c:pt>
                <c:pt idx="3261">
                  <c:v>2223.15</c:v>
                </c:pt>
                <c:pt idx="3262">
                  <c:v>2223.8100000000004</c:v>
                </c:pt>
                <c:pt idx="3263">
                  <c:v>2224.4499999999998</c:v>
                </c:pt>
                <c:pt idx="3264">
                  <c:v>2225.1</c:v>
                </c:pt>
                <c:pt idx="3265">
                  <c:v>2225.7399999999998</c:v>
                </c:pt>
                <c:pt idx="3266">
                  <c:v>2226.75</c:v>
                </c:pt>
                <c:pt idx="3267">
                  <c:v>2227.56</c:v>
                </c:pt>
                <c:pt idx="3268">
                  <c:v>2228.23</c:v>
                </c:pt>
                <c:pt idx="3269">
                  <c:v>2228.8700000000003</c:v>
                </c:pt>
                <c:pt idx="3270">
                  <c:v>2229.48</c:v>
                </c:pt>
                <c:pt idx="3271">
                  <c:v>2230.17</c:v>
                </c:pt>
                <c:pt idx="3272">
                  <c:v>2230.79</c:v>
                </c:pt>
                <c:pt idx="3273">
                  <c:v>2231.5100000000002</c:v>
                </c:pt>
                <c:pt idx="3274">
                  <c:v>2232.1999999999998</c:v>
                </c:pt>
                <c:pt idx="3275">
                  <c:v>2232.8200000000002</c:v>
                </c:pt>
                <c:pt idx="3276">
                  <c:v>2233.59</c:v>
                </c:pt>
                <c:pt idx="3277">
                  <c:v>2234.29</c:v>
                </c:pt>
                <c:pt idx="3278">
                  <c:v>2234.9</c:v>
                </c:pt>
                <c:pt idx="3279">
                  <c:v>2235.4899999999998</c:v>
                </c:pt>
                <c:pt idx="3280">
                  <c:v>2236.3300000000004</c:v>
                </c:pt>
                <c:pt idx="3281">
                  <c:v>2236.92</c:v>
                </c:pt>
                <c:pt idx="3282">
                  <c:v>2237.6</c:v>
                </c:pt>
                <c:pt idx="3283">
                  <c:v>2238.25</c:v>
                </c:pt>
                <c:pt idx="3284">
                  <c:v>2238.8900000000003</c:v>
                </c:pt>
                <c:pt idx="3285">
                  <c:v>2239.64</c:v>
                </c:pt>
                <c:pt idx="3286">
                  <c:v>2240.2799999999997</c:v>
                </c:pt>
                <c:pt idx="3287">
                  <c:v>2240.92</c:v>
                </c:pt>
                <c:pt idx="3288">
                  <c:v>2241.58</c:v>
                </c:pt>
                <c:pt idx="3289">
                  <c:v>2242.3000000000002</c:v>
                </c:pt>
                <c:pt idx="3290">
                  <c:v>2242.9499999999998</c:v>
                </c:pt>
                <c:pt idx="3291">
                  <c:v>2243.71</c:v>
                </c:pt>
                <c:pt idx="3292">
                  <c:v>2244.4499999999998</c:v>
                </c:pt>
                <c:pt idx="3293">
                  <c:v>2245.1</c:v>
                </c:pt>
                <c:pt idx="3294">
                  <c:v>2245.73</c:v>
                </c:pt>
                <c:pt idx="3295">
                  <c:v>2246.36</c:v>
                </c:pt>
                <c:pt idx="3296">
                  <c:v>2247.08</c:v>
                </c:pt>
                <c:pt idx="3297">
                  <c:v>2247.69</c:v>
                </c:pt>
                <c:pt idx="3298">
                  <c:v>2249.0500000000002</c:v>
                </c:pt>
                <c:pt idx="3299">
                  <c:v>2250.09</c:v>
                </c:pt>
                <c:pt idx="3300">
                  <c:v>2250.6999999999998</c:v>
                </c:pt>
                <c:pt idx="3301">
                  <c:v>2251.3100000000004</c:v>
                </c:pt>
                <c:pt idx="3302">
                  <c:v>2251.9100000000003</c:v>
                </c:pt>
                <c:pt idx="3303">
                  <c:v>2252.62</c:v>
                </c:pt>
                <c:pt idx="3304">
                  <c:v>2253.2399999999998</c:v>
                </c:pt>
                <c:pt idx="3305">
                  <c:v>2253.8900000000003</c:v>
                </c:pt>
                <c:pt idx="3306">
                  <c:v>2254.54</c:v>
                </c:pt>
                <c:pt idx="3307">
                  <c:v>2255.1999999999998</c:v>
                </c:pt>
                <c:pt idx="3308">
                  <c:v>2255.84</c:v>
                </c:pt>
                <c:pt idx="3309">
                  <c:v>2256.46</c:v>
                </c:pt>
                <c:pt idx="3310">
                  <c:v>2257.54</c:v>
                </c:pt>
                <c:pt idx="3311">
                  <c:v>2258.14</c:v>
                </c:pt>
                <c:pt idx="3312">
                  <c:v>2258.7399999999998</c:v>
                </c:pt>
                <c:pt idx="3313">
                  <c:v>2259.5</c:v>
                </c:pt>
                <c:pt idx="3314">
                  <c:v>2260.12</c:v>
                </c:pt>
                <c:pt idx="3315">
                  <c:v>2261.09</c:v>
                </c:pt>
                <c:pt idx="3316">
                  <c:v>2261.7199999999998</c:v>
                </c:pt>
                <c:pt idx="3317">
                  <c:v>2262.3700000000003</c:v>
                </c:pt>
                <c:pt idx="3318">
                  <c:v>2263.15</c:v>
                </c:pt>
                <c:pt idx="3319">
                  <c:v>2263.98</c:v>
                </c:pt>
                <c:pt idx="3320">
                  <c:v>2264.54</c:v>
                </c:pt>
                <c:pt idx="3321">
                  <c:v>2265.3200000000002</c:v>
                </c:pt>
                <c:pt idx="3322">
                  <c:v>2265.98</c:v>
                </c:pt>
                <c:pt idx="3323">
                  <c:v>2266.64</c:v>
                </c:pt>
                <c:pt idx="3324">
                  <c:v>2267.2799999999997</c:v>
                </c:pt>
                <c:pt idx="3325">
                  <c:v>2267.9699999999998</c:v>
                </c:pt>
                <c:pt idx="3326">
                  <c:v>2268.58</c:v>
                </c:pt>
                <c:pt idx="3327">
                  <c:v>2269.2799999999997</c:v>
                </c:pt>
                <c:pt idx="3328">
                  <c:v>2269.96</c:v>
                </c:pt>
                <c:pt idx="3329">
                  <c:v>2270.6</c:v>
                </c:pt>
                <c:pt idx="3330">
                  <c:v>2271.48</c:v>
                </c:pt>
                <c:pt idx="3331">
                  <c:v>2272.12</c:v>
                </c:pt>
                <c:pt idx="3332">
                  <c:v>2272.8500000000004</c:v>
                </c:pt>
                <c:pt idx="3333">
                  <c:v>2273.4699999999998</c:v>
                </c:pt>
                <c:pt idx="3334">
                  <c:v>2274.08</c:v>
                </c:pt>
                <c:pt idx="3335">
                  <c:v>2274.8000000000002</c:v>
                </c:pt>
                <c:pt idx="3336">
                  <c:v>2275.4899999999998</c:v>
                </c:pt>
                <c:pt idx="3337">
                  <c:v>2276.13</c:v>
                </c:pt>
                <c:pt idx="3338">
                  <c:v>2277.06</c:v>
                </c:pt>
                <c:pt idx="3339">
                  <c:v>2277.8300000000004</c:v>
                </c:pt>
                <c:pt idx="3340">
                  <c:v>2278.4699999999998</c:v>
                </c:pt>
                <c:pt idx="3341">
                  <c:v>2279.3000000000002</c:v>
                </c:pt>
                <c:pt idx="3342">
                  <c:v>2279.9499999999998</c:v>
                </c:pt>
                <c:pt idx="3343">
                  <c:v>2280.63</c:v>
                </c:pt>
                <c:pt idx="3344">
                  <c:v>2281.3500000000004</c:v>
                </c:pt>
                <c:pt idx="3345">
                  <c:v>2281.96</c:v>
                </c:pt>
                <c:pt idx="3346">
                  <c:v>2282.59</c:v>
                </c:pt>
                <c:pt idx="3347">
                  <c:v>2283.15</c:v>
                </c:pt>
                <c:pt idx="3348">
                  <c:v>2283.75</c:v>
                </c:pt>
                <c:pt idx="3349">
                  <c:v>2284.34</c:v>
                </c:pt>
                <c:pt idx="3350">
                  <c:v>2284.9499999999998</c:v>
                </c:pt>
                <c:pt idx="3351">
                  <c:v>2285.6</c:v>
                </c:pt>
                <c:pt idx="3352">
                  <c:v>2286.2799999999997</c:v>
                </c:pt>
                <c:pt idx="3353">
                  <c:v>2287.04</c:v>
                </c:pt>
                <c:pt idx="3354">
                  <c:v>2287.6799999999998</c:v>
                </c:pt>
                <c:pt idx="3355">
                  <c:v>2288.29</c:v>
                </c:pt>
                <c:pt idx="3356">
                  <c:v>2288.96</c:v>
                </c:pt>
                <c:pt idx="3357">
                  <c:v>2289.59</c:v>
                </c:pt>
                <c:pt idx="3358">
                  <c:v>2290.12</c:v>
                </c:pt>
                <c:pt idx="3359">
                  <c:v>2290.8200000000002</c:v>
                </c:pt>
                <c:pt idx="3360">
                  <c:v>2291.46</c:v>
                </c:pt>
                <c:pt idx="3361">
                  <c:v>2292.1</c:v>
                </c:pt>
                <c:pt idx="3362">
                  <c:v>2292.69</c:v>
                </c:pt>
                <c:pt idx="3363">
                  <c:v>2293.3500000000004</c:v>
                </c:pt>
                <c:pt idx="3364">
                  <c:v>2293.9</c:v>
                </c:pt>
                <c:pt idx="3365">
                  <c:v>2294.5300000000002</c:v>
                </c:pt>
                <c:pt idx="3366">
                  <c:v>2295.23</c:v>
                </c:pt>
                <c:pt idx="3367">
                  <c:v>2295.9499999999998</c:v>
                </c:pt>
                <c:pt idx="3368">
                  <c:v>2296.6</c:v>
                </c:pt>
                <c:pt idx="3369">
                  <c:v>2297.3000000000002</c:v>
                </c:pt>
                <c:pt idx="3370">
                  <c:v>2298.19</c:v>
                </c:pt>
                <c:pt idx="3371">
                  <c:v>2298.84</c:v>
                </c:pt>
                <c:pt idx="3372">
                  <c:v>2299.4699999999998</c:v>
                </c:pt>
                <c:pt idx="3373">
                  <c:v>2300.09</c:v>
                </c:pt>
                <c:pt idx="3374">
                  <c:v>2300.7399999999998</c:v>
                </c:pt>
                <c:pt idx="3375">
                  <c:v>2301.42</c:v>
                </c:pt>
                <c:pt idx="3376">
                  <c:v>2302.25</c:v>
                </c:pt>
                <c:pt idx="3377">
                  <c:v>2302.8700000000003</c:v>
                </c:pt>
                <c:pt idx="3378">
                  <c:v>2303.61</c:v>
                </c:pt>
                <c:pt idx="3379">
                  <c:v>2304.23</c:v>
                </c:pt>
                <c:pt idx="3380">
                  <c:v>2304.8200000000002</c:v>
                </c:pt>
                <c:pt idx="3381">
                  <c:v>2305.4899999999998</c:v>
                </c:pt>
                <c:pt idx="3382">
                  <c:v>2306.13</c:v>
                </c:pt>
                <c:pt idx="3383">
                  <c:v>2306.7599999999998</c:v>
                </c:pt>
                <c:pt idx="3384">
                  <c:v>2307.3500000000004</c:v>
                </c:pt>
                <c:pt idx="3385">
                  <c:v>2307.96</c:v>
                </c:pt>
                <c:pt idx="3386">
                  <c:v>2309.06</c:v>
                </c:pt>
                <c:pt idx="3387">
                  <c:v>2309.7599999999998</c:v>
                </c:pt>
                <c:pt idx="3388">
                  <c:v>2310.4299999999998</c:v>
                </c:pt>
                <c:pt idx="3389">
                  <c:v>2311.14</c:v>
                </c:pt>
                <c:pt idx="3390">
                  <c:v>2311.7799999999997</c:v>
                </c:pt>
                <c:pt idx="3391">
                  <c:v>2312.5500000000002</c:v>
                </c:pt>
                <c:pt idx="3392">
                  <c:v>2313.48</c:v>
                </c:pt>
                <c:pt idx="3393">
                  <c:v>2314.15</c:v>
                </c:pt>
                <c:pt idx="3394">
                  <c:v>2314.8900000000003</c:v>
                </c:pt>
                <c:pt idx="3395">
                  <c:v>2315.69</c:v>
                </c:pt>
                <c:pt idx="3396">
                  <c:v>2316.3200000000002</c:v>
                </c:pt>
                <c:pt idx="3397">
                  <c:v>2316.9299999999998</c:v>
                </c:pt>
                <c:pt idx="3398">
                  <c:v>2317.5300000000002</c:v>
                </c:pt>
                <c:pt idx="3399">
                  <c:v>2318.1</c:v>
                </c:pt>
                <c:pt idx="3400">
                  <c:v>2318.66</c:v>
                </c:pt>
                <c:pt idx="3401">
                  <c:v>2319.3500000000004</c:v>
                </c:pt>
                <c:pt idx="3402">
                  <c:v>2320.21</c:v>
                </c:pt>
                <c:pt idx="3403">
                  <c:v>2320.7799999999997</c:v>
                </c:pt>
                <c:pt idx="3404">
                  <c:v>2321.4</c:v>
                </c:pt>
                <c:pt idx="3405">
                  <c:v>2321.9699999999998</c:v>
                </c:pt>
                <c:pt idx="3406">
                  <c:v>2322.64</c:v>
                </c:pt>
                <c:pt idx="3407">
                  <c:v>2323.2399999999998</c:v>
                </c:pt>
                <c:pt idx="3408">
                  <c:v>2323.8100000000004</c:v>
                </c:pt>
                <c:pt idx="3409">
                  <c:v>2324.4100000000003</c:v>
                </c:pt>
                <c:pt idx="3410">
                  <c:v>2325.06</c:v>
                </c:pt>
                <c:pt idx="3411">
                  <c:v>2325.67</c:v>
                </c:pt>
                <c:pt idx="3412">
                  <c:v>2326.2599999999998</c:v>
                </c:pt>
                <c:pt idx="3413">
                  <c:v>2326.9100000000003</c:v>
                </c:pt>
                <c:pt idx="3414">
                  <c:v>2327.5100000000002</c:v>
                </c:pt>
                <c:pt idx="3415">
                  <c:v>2328.15</c:v>
                </c:pt>
                <c:pt idx="3416">
                  <c:v>2328.7799999999997</c:v>
                </c:pt>
                <c:pt idx="3417">
                  <c:v>2329.52</c:v>
                </c:pt>
                <c:pt idx="3418">
                  <c:v>2330.48</c:v>
                </c:pt>
                <c:pt idx="3419">
                  <c:v>2331.08</c:v>
                </c:pt>
                <c:pt idx="3420">
                  <c:v>2332.13</c:v>
                </c:pt>
                <c:pt idx="3421">
                  <c:v>2332.8100000000004</c:v>
                </c:pt>
                <c:pt idx="3422">
                  <c:v>2333.44</c:v>
                </c:pt>
                <c:pt idx="3423">
                  <c:v>2334.2599999999998</c:v>
                </c:pt>
                <c:pt idx="3424">
                  <c:v>2334.8700000000003</c:v>
                </c:pt>
                <c:pt idx="3425">
                  <c:v>2335.4899999999998</c:v>
                </c:pt>
                <c:pt idx="3426">
                  <c:v>2336.13</c:v>
                </c:pt>
                <c:pt idx="3427">
                  <c:v>2336.84</c:v>
                </c:pt>
                <c:pt idx="3428">
                  <c:v>2337.66</c:v>
                </c:pt>
                <c:pt idx="3429">
                  <c:v>2338.1799999999998</c:v>
                </c:pt>
                <c:pt idx="3430">
                  <c:v>2338.7799999999997</c:v>
                </c:pt>
                <c:pt idx="3431">
                  <c:v>2339.44</c:v>
                </c:pt>
                <c:pt idx="3432">
                  <c:v>2340.0300000000002</c:v>
                </c:pt>
                <c:pt idx="3433">
                  <c:v>2340.73</c:v>
                </c:pt>
                <c:pt idx="3434">
                  <c:v>2341.3100000000004</c:v>
                </c:pt>
                <c:pt idx="3435">
                  <c:v>2342.08</c:v>
                </c:pt>
                <c:pt idx="3436">
                  <c:v>2342.65</c:v>
                </c:pt>
                <c:pt idx="3437">
                  <c:v>2343.42</c:v>
                </c:pt>
                <c:pt idx="3438">
                  <c:v>2344.17</c:v>
                </c:pt>
                <c:pt idx="3439">
                  <c:v>2345</c:v>
                </c:pt>
                <c:pt idx="3440">
                  <c:v>2345.62</c:v>
                </c:pt>
                <c:pt idx="3441">
                  <c:v>2346.15</c:v>
                </c:pt>
                <c:pt idx="3442">
                  <c:v>2346.84</c:v>
                </c:pt>
                <c:pt idx="3443">
                  <c:v>2347.4299999999998</c:v>
                </c:pt>
                <c:pt idx="3444">
                  <c:v>2348.0100000000002</c:v>
                </c:pt>
                <c:pt idx="3445">
                  <c:v>2348.6</c:v>
                </c:pt>
                <c:pt idx="3446">
                  <c:v>2349.14</c:v>
                </c:pt>
                <c:pt idx="3447">
                  <c:v>2349.71</c:v>
                </c:pt>
                <c:pt idx="3448">
                  <c:v>2350.3000000000002</c:v>
                </c:pt>
                <c:pt idx="3449">
                  <c:v>2351</c:v>
                </c:pt>
                <c:pt idx="3450">
                  <c:v>2351.64</c:v>
                </c:pt>
                <c:pt idx="3451">
                  <c:v>2352.2799999999997</c:v>
                </c:pt>
                <c:pt idx="3452">
                  <c:v>2353.16</c:v>
                </c:pt>
                <c:pt idx="3453">
                  <c:v>2353.77</c:v>
                </c:pt>
                <c:pt idx="3454">
                  <c:v>2354.5500000000002</c:v>
                </c:pt>
                <c:pt idx="3455">
                  <c:v>2355.36</c:v>
                </c:pt>
                <c:pt idx="3456">
                  <c:v>2355.9299999999998</c:v>
                </c:pt>
                <c:pt idx="3457">
                  <c:v>2356.54</c:v>
                </c:pt>
                <c:pt idx="3458">
                  <c:v>2357.14</c:v>
                </c:pt>
                <c:pt idx="3459">
                  <c:v>2357.8900000000003</c:v>
                </c:pt>
                <c:pt idx="3460">
                  <c:v>2358.6999999999998</c:v>
                </c:pt>
                <c:pt idx="3461">
                  <c:v>2359.3700000000003</c:v>
                </c:pt>
                <c:pt idx="3462">
                  <c:v>2359.96</c:v>
                </c:pt>
                <c:pt idx="3463">
                  <c:v>2360.5700000000002</c:v>
                </c:pt>
                <c:pt idx="3464">
                  <c:v>2361.15</c:v>
                </c:pt>
                <c:pt idx="3465">
                  <c:v>2361.71</c:v>
                </c:pt>
                <c:pt idx="3466">
                  <c:v>2362.52</c:v>
                </c:pt>
                <c:pt idx="3467">
                  <c:v>2363.16</c:v>
                </c:pt>
                <c:pt idx="3468">
                  <c:v>2364.0500000000002</c:v>
                </c:pt>
                <c:pt idx="3469">
                  <c:v>2364.75</c:v>
                </c:pt>
                <c:pt idx="3470">
                  <c:v>2365.38</c:v>
                </c:pt>
                <c:pt idx="3471">
                  <c:v>2366.0700000000002</c:v>
                </c:pt>
                <c:pt idx="3472">
                  <c:v>2366.75</c:v>
                </c:pt>
                <c:pt idx="3473">
                  <c:v>2367.3700000000003</c:v>
                </c:pt>
                <c:pt idx="3474">
                  <c:v>2368</c:v>
                </c:pt>
                <c:pt idx="3475">
                  <c:v>2368.8300000000004</c:v>
                </c:pt>
                <c:pt idx="3476">
                  <c:v>2369.62</c:v>
                </c:pt>
                <c:pt idx="3477">
                  <c:v>2370.34</c:v>
                </c:pt>
                <c:pt idx="3478">
                  <c:v>2371.0300000000002</c:v>
                </c:pt>
                <c:pt idx="3479">
                  <c:v>2371.63</c:v>
                </c:pt>
                <c:pt idx="3480">
                  <c:v>2372.4899999999998</c:v>
                </c:pt>
                <c:pt idx="3481">
                  <c:v>2373.02</c:v>
                </c:pt>
                <c:pt idx="3482">
                  <c:v>2373.63</c:v>
                </c:pt>
                <c:pt idx="3483">
                  <c:v>2374.23</c:v>
                </c:pt>
                <c:pt idx="3484">
                  <c:v>2375.11</c:v>
                </c:pt>
                <c:pt idx="3485">
                  <c:v>2375.8000000000002</c:v>
                </c:pt>
                <c:pt idx="3486">
                  <c:v>2376.46</c:v>
                </c:pt>
                <c:pt idx="3487">
                  <c:v>2377.08</c:v>
                </c:pt>
                <c:pt idx="3488">
                  <c:v>2377.71</c:v>
                </c:pt>
                <c:pt idx="3489">
                  <c:v>2378.4100000000003</c:v>
                </c:pt>
                <c:pt idx="3490">
                  <c:v>2379.02</c:v>
                </c:pt>
                <c:pt idx="3491">
                  <c:v>2379.65</c:v>
                </c:pt>
                <c:pt idx="3492">
                  <c:v>2380.42</c:v>
                </c:pt>
                <c:pt idx="3493">
                  <c:v>2381.14</c:v>
                </c:pt>
                <c:pt idx="3494">
                  <c:v>2381.7799999999997</c:v>
                </c:pt>
                <c:pt idx="3495">
                  <c:v>2382.3900000000003</c:v>
                </c:pt>
                <c:pt idx="3496">
                  <c:v>2383.0300000000002</c:v>
                </c:pt>
                <c:pt idx="3497">
                  <c:v>2383.7799999999997</c:v>
                </c:pt>
                <c:pt idx="3498">
                  <c:v>2384.34</c:v>
                </c:pt>
                <c:pt idx="3499">
                  <c:v>2384.98</c:v>
                </c:pt>
                <c:pt idx="3500">
                  <c:v>2385.5500000000002</c:v>
                </c:pt>
                <c:pt idx="3501">
                  <c:v>2386.15</c:v>
                </c:pt>
                <c:pt idx="3502">
                  <c:v>2387.7199999999998</c:v>
                </c:pt>
                <c:pt idx="3503">
                  <c:v>2388.4299999999998</c:v>
                </c:pt>
                <c:pt idx="3504">
                  <c:v>2389.65</c:v>
                </c:pt>
                <c:pt idx="3505">
                  <c:v>2390.38</c:v>
                </c:pt>
                <c:pt idx="3506">
                  <c:v>2390.9899999999998</c:v>
                </c:pt>
                <c:pt idx="3507">
                  <c:v>2391.6</c:v>
                </c:pt>
                <c:pt idx="3508">
                  <c:v>2392.3000000000002</c:v>
                </c:pt>
                <c:pt idx="3509">
                  <c:v>2392.9100000000003</c:v>
                </c:pt>
                <c:pt idx="3510">
                  <c:v>2393.52</c:v>
                </c:pt>
                <c:pt idx="3511">
                  <c:v>2394.2199999999998</c:v>
                </c:pt>
                <c:pt idx="3512">
                  <c:v>2394.9100000000003</c:v>
                </c:pt>
                <c:pt idx="3513">
                  <c:v>2395.71</c:v>
                </c:pt>
                <c:pt idx="3514">
                  <c:v>2396.3100000000004</c:v>
                </c:pt>
                <c:pt idx="3515">
                  <c:v>2397.12</c:v>
                </c:pt>
                <c:pt idx="3516">
                  <c:v>2398.02</c:v>
                </c:pt>
                <c:pt idx="3517">
                  <c:v>2398.65</c:v>
                </c:pt>
                <c:pt idx="3518">
                  <c:v>2399.3000000000002</c:v>
                </c:pt>
                <c:pt idx="3519">
                  <c:v>2400.0500000000002</c:v>
                </c:pt>
                <c:pt idx="3520">
                  <c:v>2400.66</c:v>
                </c:pt>
                <c:pt idx="3521">
                  <c:v>2401.4299999999998</c:v>
                </c:pt>
                <c:pt idx="3522">
                  <c:v>2402.0700000000002</c:v>
                </c:pt>
                <c:pt idx="3523">
                  <c:v>2402.65</c:v>
                </c:pt>
                <c:pt idx="3524">
                  <c:v>2403.4299999999998</c:v>
                </c:pt>
                <c:pt idx="3525">
                  <c:v>2404.0700000000002</c:v>
                </c:pt>
                <c:pt idx="3526">
                  <c:v>2404.6999999999998</c:v>
                </c:pt>
                <c:pt idx="3527">
                  <c:v>2405.34</c:v>
                </c:pt>
                <c:pt idx="3528">
                  <c:v>2406.02</c:v>
                </c:pt>
                <c:pt idx="3529">
                  <c:v>2406.69</c:v>
                </c:pt>
                <c:pt idx="3530">
                  <c:v>2407.46</c:v>
                </c:pt>
                <c:pt idx="3531">
                  <c:v>2408.0300000000002</c:v>
                </c:pt>
                <c:pt idx="3532">
                  <c:v>2408.84</c:v>
                </c:pt>
                <c:pt idx="3533">
                  <c:v>2409.3900000000003</c:v>
                </c:pt>
                <c:pt idx="3534">
                  <c:v>2410.12</c:v>
                </c:pt>
                <c:pt idx="3535">
                  <c:v>2410.8700000000003</c:v>
                </c:pt>
                <c:pt idx="3536">
                  <c:v>2411.6999999999998</c:v>
                </c:pt>
                <c:pt idx="3537">
                  <c:v>2412.4299999999998</c:v>
                </c:pt>
                <c:pt idx="3538">
                  <c:v>2413.12</c:v>
                </c:pt>
                <c:pt idx="3539">
                  <c:v>2413.73</c:v>
                </c:pt>
                <c:pt idx="3540">
                  <c:v>2414.3900000000003</c:v>
                </c:pt>
                <c:pt idx="3541">
                  <c:v>2415.1</c:v>
                </c:pt>
                <c:pt idx="3542">
                  <c:v>2415.77</c:v>
                </c:pt>
                <c:pt idx="3543">
                  <c:v>2416.38</c:v>
                </c:pt>
                <c:pt idx="3544">
                  <c:v>2417.02</c:v>
                </c:pt>
                <c:pt idx="3545">
                  <c:v>2417.66</c:v>
                </c:pt>
                <c:pt idx="3546">
                  <c:v>2418.3300000000004</c:v>
                </c:pt>
                <c:pt idx="3547">
                  <c:v>2418.94</c:v>
                </c:pt>
                <c:pt idx="3548">
                  <c:v>2419.62</c:v>
                </c:pt>
                <c:pt idx="3549">
                  <c:v>2420.4100000000003</c:v>
                </c:pt>
                <c:pt idx="3550">
                  <c:v>2421.02</c:v>
                </c:pt>
                <c:pt idx="3551">
                  <c:v>2421.63</c:v>
                </c:pt>
                <c:pt idx="3552">
                  <c:v>2422.27</c:v>
                </c:pt>
                <c:pt idx="3553">
                  <c:v>2422.94</c:v>
                </c:pt>
                <c:pt idx="3554">
                  <c:v>2423.59</c:v>
                </c:pt>
                <c:pt idx="3555">
                  <c:v>2424.27</c:v>
                </c:pt>
                <c:pt idx="3556">
                  <c:v>2424.8900000000003</c:v>
                </c:pt>
                <c:pt idx="3557">
                  <c:v>2425.54</c:v>
                </c:pt>
                <c:pt idx="3558">
                  <c:v>2426.19</c:v>
                </c:pt>
                <c:pt idx="3559">
                  <c:v>2426.79</c:v>
                </c:pt>
                <c:pt idx="3560">
                  <c:v>2427.4</c:v>
                </c:pt>
                <c:pt idx="3561">
                  <c:v>2428</c:v>
                </c:pt>
                <c:pt idx="3562">
                  <c:v>2428.7399999999998</c:v>
                </c:pt>
                <c:pt idx="3563">
                  <c:v>2429.42</c:v>
                </c:pt>
                <c:pt idx="3564">
                  <c:v>2430.02</c:v>
                </c:pt>
                <c:pt idx="3565">
                  <c:v>2430.84</c:v>
                </c:pt>
                <c:pt idx="3566">
                  <c:v>2431.48</c:v>
                </c:pt>
                <c:pt idx="3567">
                  <c:v>2432.08</c:v>
                </c:pt>
                <c:pt idx="3568">
                  <c:v>2432.69</c:v>
                </c:pt>
                <c:pt idx="3569">
                  <c:v>2433.34</c:v>
                </c:pt>
                <c:pt idx="3570">
                  <c:v>2434</c:v>
                </c:pt>
                <c:pt idx="3571">
                  <c:v>2434.66</c:v>
                </c:pt>
                <c:pt idx="3572">
                  <c:v>2435.23</c:v>
                </c:pt>
                <c:pt idx="3573">
                  <c:v>2435.8200000000002</c:v>
                </c:pt>
                <c:pt idx="3574">
                  <c:v>2436.44</c:v>
                </c:pt>
                <c:pt idx="3575">
                  <c:v>2437.09</c:v>
                </c:pt>
                <c:pt idx="3576">
                  <c:v>2437.7399999999998</c:v>
                </c:pt>
                <c:pt idx="3577">
                  <c:v>2438.4699999999998</c:v>
                </c:pt>
                <c:pt idx="3578">
                  <c:v>2439.2199999999998</c:v>
                </c:pt>
                <c:pt idx="3579">
                  <c:v>2439.8700000000003</c:v>
                </c:pt>
                <c:pt idx="3580">
                  <c:v>2440.4899999999998</c:v>
                </c:pt>
                <c:pt idx="3581">
                  <c:v>2441.08</c:v>
                </c:pt>
                <c:pt idx="3582">
                  <c:v>2441.7199999999998</c:v>
                </c:pt>
                <c:pt idx="3583">
                  <c:v>2442.56</c:v>
                </c:pt>
                <c:pt idx="3584">
                  <c:v>2443.3200000000002</c:v>
                </c:pt>
                <c:pt idx="3585">
                  <c:v>2444.02</c:v>
                </c:pt>
                <c:pt idx="3586">
                  <c:v>2444.73</c:v>
                </c:pt>
                <c:pt idx="3587">
                  <c:v>2445.4100000000003</c:v>
                </c:pt>
                <c:pt idx="3588">
                  <c:v>2446.06</c:v>
                </c:pt>
                <c:pt idx="3589">
                  <c:v>2446.8300000000004</c:v>
                </c:pt>
                <c:pt idx="3590">
                  <c:v>2447.4</c:v>
                </c:pt>
                <c:pt idx="3591">
                  <c:v>2448.3100000000004</c:v>
                </c:pt>
                <c:pt idx="3592">
                  <c:v>2448.9100000000003</c:v>
                </c:pt>
                <c:pt idx="3593">
                  <c:v>2449.5100000000002</c:v>
                </c:pt>
                <c:pt idx="3594">
                  <c:v>2450.15</c:v>
                </c:pt>
                <c:pt idx="3595">
                  <c:v>2450.7399999999998</c:v>
                </c:pt>
                <c:pt idx="3596">
                  <c:v>2451.38</c:v>
                </c:pt>
                <c:pt idx="3597">
                  <c:v>2452.1799999999998</c:v>
                </c:pt>
                <c:pt idx="3598">
                  <c:v>2453.1</c:v>
                </c:pt>
                <c:pt idx="3599">
                  <c:v>2453.79</c:v>
                </c:pt>
                <c:pt idx="3600">
                  <c:v>2454.4699999999998</c:v>
                </c:pt>
                <c:pt idx="3601">
                  <c:v>2455.1</c:v>
                </c:pt>
                <c:pt idx="3602">
                  <c:v>2455.75</c:v>
                </c:pt>
                <c:pt idx="3603">
                  <c:v>2456.34</c:v>
                </c:pt>
                <c:pt idx="3604">
                  <c:v>2457.12</c:v>
                </c:pt>
                <c:pt idx="3605">
                  <c:v>2457.71</c:v>
                </c:pt>
                <c:pt idx="3606">
                  <c:v>2458.3300000000004</c:v>
                </c:pt>
                <c:pt idx="3607">
                  <c:v>2458.9499999999998</c:v>
                </c:pt>
                <c:pt idx="3608">
                  <c:v>2459.59</c:v>
                </c:pt>
                <c:pt idx="3609">
                  <c:v>2460.2599999999998</c:v>
                </c:pt>
                <c:pt idx="3610">
                  <c:v>2460.9499999999998</c:v>
                </c:pt>
                <c:pt idx="3611">
                  <c:v>2461.61</c:v>
                </c:pt>
                <c:pt idx="3612">
                  <c:v>2462.3700000000003</c:v>
                </c:pt>
                <c:pt idx="3613">
                  <c:v>2463.0500000000002</c:v>
                </c:pt>
                <c:pt idx="3614">
                  <c:v>2463.67</c:v>
                </c:pt>
                <c:pt idx="3615">
                  <c:v>2464.3900000000003</c:v>
                </c:pt>
                <c:pt idx="3616">
                  <c:v>2465.04</c:v>
                </c:pt>
                <c:pt idx="3617">
                  <c:v>2465.63</c:v>
                </c:pt>
                <c:pt idx="3618">
                  <c:v>2466.2799999999997</c:v>
                </c:pt>
                <c:pt idx="3619">
                  <c:v>2466.92</c:v>
                </c:pt>
                <c:pt idx="3620">
                  <c:v>2467.5300000000002</c:v>
                </c:pt>
                <c:pt idx="3621">
                  <c:v>2468.3100000000004</c:v>
                </c:pt>
                <c:pt idx="3622">
                  <c:v>2468.94</c:v>
                </c:pt>
                <c:pt idx="3623">
                  <c:v>2469.54</c:v>
                </c:pt>
                <c:pt idx="3624">
                  <c:v>2470.1799999999998</c:v>
                </c:pt>
                <c:pt idx="3625">
                  <c:v>2470.8200000000002</c:v>
                </c:pt>
                <c:pt idx="3626">
                  <c:v>2471.4699999999998</c:v>
                </c:pt>
                <c:pt idx="3627">
                  <c:v>2472.13</c:v>
                </c:pt>
                <c:pt idx="3628">
                  <c:v>2472.73</c:v>
                </c:pt>
                <c:pt idx="3629">
                  <c:v>2473.3900000000003</c:v>
                </c:pt>
                <c:pt idx="3630">
                  <c:v>2474.08</c:v>
                </c:pt>
                <c:pt idx="3631">
                  <c:v>2474.66</c:v>
                </c:pt>
                <c:pt idx="3632">
                  <c:v>2475.42</c:v>
                </c:pt>
                <c:pt idx="3633">
                  <c:v>2476.0500000000002</c:v>
                </c:pt>
                <c:pt idx="3634">
                  <c:v>2476.66</c:v>
                </c:pt>
                <c:pt idx="3635">
                  <c:v>2477.64</c:v>
                </c:pt>
                <c:pt idx="3636">
                  <c:v>2478.48</c:v>
                </c:pt>
                <c:pt idx="3637">
                  <c:v>2479.1999999999998</c:v>
                </c:pt>
                <c:pt idx="3638">
                  <c:v>2479.8900000000003</c:v>
                </c:pt>
                <c:pt idx="3639">
                  <c:v>2480.5</c:v>
                </c:pt>
                <c:pt idx="3640">
                  <c:v>2481.3700000000003</c:v>
                </c:pt>
                <c:pt idx="3641">
                  <c:v>2482.13</c:v>
                </c:pt>
                <c:pt idx="3642">
                  <c:v>2482.7399999999998</c:v>
                </c:pt>
                <c:pt idx="3643">
                  <c:v>2483.3500000000004</c:v>
                </c:pt>
                <c:pt idx="3644">
                  <c:v>2484.06</c:v>
                </c:pt>
                <c:pt idx="3645">
                  <c:v>2484.7199999999998</c:v>
                </c:pt>
                <c:pt idx="3646">
                  <c:v>2485.3000000000002</c:v>
                </c:pt>
                <c:pt idx="3647">
                  <c:v>2485.92</c:v>
                </c:pt>
                <c:pt idx="3648">
                  <c:v>2486.54</c:v>
                </c:pt>
                <c:pt idx="3649">
                  <c:v>2487.12</c:v>
                </c:pt>
                <c:pt idx="3650">
                  <c:v>2487.6999999999998</c:v>
                </c:pt>
                <c:pt idx="3651">
                  <c:v>2488.27</c:v>
                </c:pt>
                <c:pt idx="3652">
                  <c:v>2489.0100000000002</c:v>
                </c:pt>
                <c:pt idx="3653">
                  <c:v>2489.64</c:v>
                </c:pt>
                <c:pt idx="3654">
                  <c:v>2490.29</c:v>
                </c:pt>
                <c:pt idx="3655">
                  <c:v>2491.0500000000002</c:v>
                </c:pt>
                <c:pt idx="3656">
                  <c:v>2491.65</c:v>
                </c:pt>
                <c:pt idx="3657">
                  <c:v>2492.4</c:v>
                </c:pt>
                <c:pt idx="3658">
                  <c:v>2493.1999999999998</c:v>
                </c:pt>
                <c:pt idx="3659">
                  <c:v>2493.8200000000002</c:v>
                </c:pt>
                <c:pt idx="3660">
                  <c:v>2494.44</c:v>
                </c:pt>
                <c:pt idx="3661">
                  <c:v>2495.1999999999998</c:v>
                </c:pt>
                <c:pt idx="3662">
                  <c:v>2495.8300000000004</c:v>
                </c:pt>
                <c:pt idx="3663">
                  <c:v>2496.4299999999998</c:v>
                </c:pt>
                <c:pt idx="3664">
                  <c:v>2497.06</c:v>
                </c:pt>
                <c:pt idx="3665">
                  <c:v>2497.66</c:v>
                </c:pt>
                <c:pt idx="3666">
                  <c:v>2498.34</c:v>
                </c:pt>
                <c:pt idx="3667">
                  <c:v>2498.94</c:v>
                </c:pt>
                <c:pt idx="3668">
                  <c:v>2499.6</c:v>
                </c:pt>
                <c:pt idx="3669">
                  <c:v>2500.19</c:v>
                </c:pt>
                <c:pt idx="3670">
                  <c:v>2500.98</c:v>
                </c:pt>
                <c:pt idx="3671">
                  <c:v>2501.5500000000002</c:v>
                </c:pt>
                <c:pt idx="3672">
                  <c:v>2502.48</c:v>
                </c:pt>
                <c:pt idx="3673">
                  <c:v>2503.27</c:v>
                </c:pt>
                <c:pt idx="3674">
                  <c:v>2503.8900000000003</c:v>
                </c:pt>
                <c:pt idx="3675">
                  <c:v>2504.5</c:v>
                </c:pt>
                <c:pt idx="3676">
                  <c:v>2505.2399999999998</c:v>
                </c:pt>
                <c:pt idx="3677">
                  <c:v>2505.8200000000002</c:v>
                </c:pt>
                <c:pt idx="3678">
                  <c:v>2506.4</c:v>
                </c:pt>
                <c:pt idx="3679">
                  <c:v>2507.21</c:v>
                </c:pt>
                <c:pt idx="3680">
                  <c:v>2507.84</c:v>
                </c:pt>
                <c:pt idx="3681">
                  <c:v>2508.5300000000002</c:v>
                </c:pt>
                <c:pt idx="3682">
                  <c:v>2509.16</c:v>
                </c:pt>
                <c:pt idx="3683">
                  <c:v>2509.77</c:v>
                </c:pt>
                <c:pt idx="3684">
                  <c:v>2510.3900000000003</c:v>
                </c:pt>
                <c:pt idx="3685">
                  <c:v>2510.96</c:v>
                </c:pt>
                <c:pt idx="3686">
                  <c:v>2511.59</c:v>
                </c:pt>
                <c:pt idx="3687">
                  <c:v>2512.23</c:v>
                </c:pt>
                <c:pt idx="3688">
                  <c:v>2512.9100000000003</c:v>
                </c:pt>
                <c:pt idx="3689">
                  <c:v>2513.52</c:v>
                </c:pt>
                <c:pt idx="3690">
                  <c:v>2514.2399999999998</c:v>
                </c:pt>
                <c:pt idx="3691">
                  <c:v>2515.16</c:v>
                </c:pt>
                <c:pt idx="3692">
                  <c:v>2515.9100000000003</c:v>
                </c:pt>
                <c:pt idx="3693">
                  <c:v>2516.5500000000002</c:v>
                </c:pt>
                <c:pt idx="3694">
                  <c:v>2517.1799999999998</c:v>
                </c:pt>
                <c:pt idx="3695">
                  <c:v>2517.8100000000004</c:v>
                </c:pt>
                <c:pt idx="3696">
                  <c:v>2518.4</c:v>
                </c:pt>
                <c:pt idx="3697">
                  <c:v>2519.0500000000002</c:v>
                </c:pt>
                <c:pt idx="3698">
                  <c:v>2519.66</c:v>
                </c:pt>
                <c:pt idx="3699">
                  <c:v>2520.27</c:v>
                </c:pt>
                <c:pt idx="3700">
                  <c:v>2520.94</c:v>
                </c:pt>
                <c:pt idx="3701">
                  <c:v>2521.67</c:v>
                </c:pt>
                <c:pt idx="3702">
                  <c:v>2522.4899999999998</c:v>
                </c:pt>
                <c:pt idx="3703">
                  <c:v>2523.19</c:v>
                </c:pt>
                <c:pt idx="3704">
                  <c:v>2524.7399999999998</c:v>
                </c:pt>
                <c:pt idx="3705">
                  <c:v>2525.38</c:v>
                </c:pt>
                <c:pt idx="3706">
                  <c:v>2526.04</c:v>
                </c:pt>
                <c:pt idx="3707">
                  <c:v>2526.71</c:v>
                </c:pt>
                <c:pt idx="3708">
                  <c:v>2527.4</c:v>
                </c:pt>
                <c:pt idx="3709">
                  <c:v>2528.3200000000002</c:v>
                </c:pt>
                <c:pt idx="3710">
                  <c:v>2529.06</c:v>
                </c:pt>
                <c:pt idx="3711">
                  <c:v>2529.63</c:v>
                </c:pt>
                <c:pt idx="3712">
                  <c:v>2530.4899999999998</c:v>
                </c:pt>
                <c:pt idx="3713">
                  <c:v>2531.58</c:v>
                </c:pt>
                <c:pt idx="3714">
                  <c:v>2532.29</c:v>
                </c:pt>
                <c:pt idx="3715">
                  <c:v>2533.04</c:v>
                </c:pt>
                <c:pt idx="3716">
                  <c:v>2533.73</c:v>
                </c:pt>
                <c:pt idx="3717">
                  <c:v>2534.3300000000004</c:v>
                </c:pt>
                <c:pt idx="3718">
                  <c:v>2535.06</c:v>
                </c:pt>
                <c:pt idx="3719">
                  <c:v>2535.66</c:v>
                </c:pt>
                <c:pt idx="3720">
                  <c:v>2536.3700000000003</c:v>
                </c:pt>
                <c:pt idx="3721">
                  <c:v>2537.08</c:v>
                </c:pt>
                <c:pt idx="3722">
                  <c:v>2537.6999999999998</c:v>
                </c:pt>
                <c:pt idx="3723">
                  <c:v>2538.4100000000003</c:v>
                </c:pt>
                <c:pt idx="3724">
                  <c:v>2539.23</c:v>
                </c:pt>
                <c:pt idx="3725">
                  <c:v>2539.88</c:v>
                </c:pt>
                <c:pt idx="3726">
                  <c:v>2540.5500000000002</c:v>
                </c:pt>
                <c:pt idx="3727">
                  <c:v>2541.1999999999998</c:v>
                </c:pt>
                <c:pt idx="3728">
                  <c:v>2541.77</c:v>
                </c:pt>
                <c:pt idx="3729">
                  <c:v>2542.5700000000002</c:v>
                </c:pt>
                <c:pt idx="3730">
                  <c:v>2543.2199999999998</c:v>
                </c:pt>
                <c:pt idx="3731">
                  <c:v>2543.9</c:v>
                </c:pt>
                <c:pt idx="3732">
                  <c:v>2544.4899999999998</c:v>
                </c:pt>
                <c:pt idx="3733">
                  <c:v>2545.06</c:v>
                </c:pt>
                <c:pt idx="3734">
                  <c:v>2545.64</c:v>
                </c:pt>
                <c:pt idx="3735">
                  <c:v>2546.1999999999998</c:v>
                </c:pt>
                <c:pt idx="3736">
                  <c:v>2546.7599999999998</c:v>
                </c:pt>
                <c:pt idx="3737">
                  <c:v>2547.3300000000004</c:v>
                </c:pt>
                <c:pt idx="3738">
                  <c:v>2548.1799999999998</c:v>
                </c:pt>
                <c:pt idx="3739">
                  <c:v>2548.8700000000003</c:v>
                </c:pt>
                <c:pt idx="3740">
                  <c:v>2549.5100000000002</c:v>
                </c:pt>
                <c:pt idx="3741">
                  <c:v>2550.15</c:v>
                </c:pt>
                <c:pt idx="3742">
                  <c:v>2550.79</c:v>
                </c:pt>
                <c:pt idx="3743">
                  <c:v>2551.4</c:v>
                </c:pt>
                <c:pt idx="3744">
                  <c:v>2552.02</c:v>
                </c:pt>
                <c:pt idx="3745">
                  <c:v>2552.62</c:v>
                </c:pt>
                <c:pt idx="3746">
                  <c:v>2553.4499999999998</c:v>
                </c:pt>
                <c:pt idx="3747">
                  <c:v>2554.08</c:v>
                </c:pt>
                <c:pt idx="3748">
                  <c:v>2554.75</c:v>
                </c:pt>
                <c:pt idx="3749">
                  <c:v>2555.4499999999998</c:v>
                </c:pt>
                <c:pt idx="3750">
                  <c:v>2556.06</c:v>
                </c:pt>
                <c:pt idx="3751">
                  <c:v>2556.6999999999998</c:v>
                </c:pt>
                <c:pt idx="3752">
                  <c:v>2557.2599999999998</c:v>
                </c:pt>
                <c:pt idx="3753">
                  <c:v>2557.98</c:v>
                </c:pt>
                <c:pt idx="3754">
                  <c:v>2558.8500000000004</c:v>
                </c:pt>
                <c:pt idx="3755">
                  <c:v>2559.6</c:v>
                </c:pt>
                <c:pt idx="3756">
                  <c:v>2560.25</c:v>
                </c:pt>
                <c:pt idx="3757">
                  <c:v>2560.9699999999998</c:v>
                </c:pt>
                <c:pt idx="3758">
                  <c:v>2561.79</c:v>
                </c:pt>
                <c:pt idx="3759">
                  <c:v>2562.48</c:v>
                </c:pt>
                <c:pt idx="3760">
                  <c:v>2563.0700000000002</c:v>
                </c:pt>
                <c:pt idx="3761">
                  <c:v>2563.8100000000004</c:v>
                </c:pt>
                <c:pt idx="3762">
                  <c:v>2564.3900000000003</c:v>
                </c:pt>
                <c:pt idx="3763">
                  <c:v>2565.1</c:v>
                </c:pt>
                <c:pt idx="3764">
                  <c:v>2565.75</c:v>
                </c:pt>
                <c:pt idx="3765">
                  <c:v>2566.3500000000004</c:v>
                </c:pt>
                <c:pt idx="3766">
                  <c:v>2567.04</c:v>
                </c:pt>
                <c:pt idx="3767">
                  <c:v>2567.6799999999998</c:v>
                </c:pt>
                <c:pt idx="3768">
                  <c:v>2568.36</c:v>
                </c:pt>
                <c:pt idx="3769">
                  <c:v>2568.9699999999998</c:v>
                </c:pt>
                <c:pt idx="3770">
                  <c:v>2569.56</c:v>
                </c:pt>
                <c:pt idx="3771">
                  <c:v>2570.3100000000004</c:v>
                </c:pt>
                <c:pt idx="3772">
                  <c:v>2571.09</c:v>
                </c:pt>
                <c:pt idx="3773">
                  <c:v>2571.73</c:v>
                </c:pt>
                <c:pt idx="3774">
                  <c:v>2572.3700000000003</c:v>
                </c:pt>
                <c:pt idx="3775">
                  <c:v>2573.0300000000002</c:v>
                </c:pt>
                <c:pt idx="3776">
                  <c:v>2573.96</c:v>
                </c:pt>
                <c:pt idx="3777">
                  <c:v>2574.6</c:v>
                </c:pt>
                <c:pt idx="3778">
                  <c:v>2575.27</c:v>
                </c:pt>
                <c:pt idx="3779">
                  <c:v>2575.9100000000003</c:v>
                </c:pt>
                <c:pt idx="3780">
                  <c:v>2576.5500000000002</c:v>
                </c:pt>
                <c:pt idx="3781">
                  <c:v>2577.1799999999998</c:v>
                </c:pt>
                <c:pt idx="3782">
                  <c:v>2577.77</c:v>
                </c:pt>
                <c:pt idx="3783">
                  <c:v>2578.4699999999998</c:v>
                </c:pt>
                <c:pt idx="3784">
                  <c:v>2579.11</c:v>
                </c:pt>
                <c:pt idx="3785">
                  <c:v>2579.7199999999998</c:v>
                </c:pt>
                <c:pt idx="3786">
                  <c:v>2580.34</c:v>
                </c:pt>
                <c:pt idx="3787">
                  <c:v>2581.04</c:v>
                </c:pt>
                <c:pt idx="3788">
                  <c:v>2581.8200000000002</c:v>
                </c:pt>
                <c:pt idx="3789">
                  <c:v>2582.4899999999998</c:v>
                </c:pt>
                <c:pt idx="3790">
                  <c:v>2583.0700000000002</c:v>
                </c:pt>
                <c:pt idx="3791">
                  <c:v>2583.6799999999998</c:v>
                </c:pt>
                <c:pt idx="3792">
                  <c:v>2584.42</c:v>
                </c:pt>
                <c:pt idx="3793">
                  <c:v>2585.2799999999997</c:v>
                </c:pt>
                <c:pt idx="3794">
                  <c:v>2585.96</c:v>
                </c:pt>
                <c:pt idx="3795">
                  <c:v>2586.62</c:v>
                </c:pt>
                <c:pt idx="3796">
                  <c:v>2587.2399999999998</c:v>
                </c:pt>
                <c:pt idx="3797">
                  <c:v>2587.8900000000003</c:v>
                </c:pt>
                <c:pt idx="3798">
                  <c:v>2588.52</c:v>
                </c:pt>
                <c:pt idx="3799">
                  <c:v>2589.16</c:v>
                </c:pt>
                <c:pt idx="3800">
                  <c:v>2589.7799999999997</c:v>
                </c:pt>
                <c:pt idx="3801">
                  <c:v>2590.44</c:v>
                </c:pt>
                <c:pt idx="3802">
                  <c:v>2591.04</c:v>
                </c:pt>
                <c:pt idx="3803">
                  <c:v>2592.16</c:v>
                </c:pt>
                <c:pt idx="3804">
                  <c:v>2592.8500000000004</c:v>
                </c:pt>
                <c:pt idx="3805">
                  <c:v>2593.4699999999998</c:v>
                </c:pt>
                <c:pt idx="3806">
                  <c:v>2594.15</c:v>
                </c:pt>
                <c:pt idx="3807">
                  <c:v>2594.79</c:v>
                </c:pt>
                <c:pt idx="3808">
                  <c:v>2595.4899999999998</c:v>
                </c:pt>
                <c:pt idx="3809">
                  <c:v>2596.11</c:v>
                </c:pt>
                <c:pt idx="3810">
                  <c:v>2596.7599999999998</c:v>
                </c:pt>
                <c:pt idx="3811">
                  <c:v>2597.64</c:v>
                </c:pt>
                <c:pt idx="3812">
                  <c:v>2598.29</c:v>
                </c:pt>
                <c:pt idx="3813">
                  <c:v>2598.9</c:v>
                </c:pt>
                <c:pt idx="3814">
                  <c:v>2599.7799999999997</c:v>
                </c:pt>
                <c:pt idx="3815">
                  <c:v>2600.58</c:v>
                </c:pt>
                <c:pt idx="3816">
                  <c:v>2601.44</c:v>
                </c:pt>
                <c:pt idx="3817">
                  <c:v>2602.09</c:v>
                </c:pt>
                <c:pt idx="3818">
                  <c:v>2602.7599999999998</c:v>
                </c:pt>
                <c:pt idx="3819">
                  <c:v>2603.4100000000003</c:v>
                </c:pt>
                <c:pt idx="3820">
                  <c:v>2604.17</c:v>
                </c:pt>
                <c:pt idx="3821">
                  <c:v>2604.8300000000004</c:v>
                </c:pt>
                <c:pt idx="3822">
                  <c:v>2605.4899999999998</c:v>
                </c:pt>
                <c:pt idx="3823">
                  <c:v>2606.2199999999998</c:v>
                </c:pt>
                <c:pt idx="3824">
                  <c:v>2606.8100000000004</c:v>
                </c:pt>
                <c:pt idx="3825">
                  <c:v>2607.5100000000002</c:v>
                </c:pt>
                <c:pt idx="3826">
                  <c:v>2608.3200000000002</c:v>
                </c:pt>
                <c:pt idx="3827">
                  <c:v>2609.1999999999998</c:v>
                </c:pt>
                <c:pt idx="3828">
                  <c:v>2609.79</c:v>
                </c:pt>
                <c:pt idx="3829">
                  <c:v>2610.4299999999998</c:v>
                </c:pt>
                <c:pt idx="3830">
                  <c:v>2611.17</c:v>
                </c:pt>
                <c:pt idx="3831">
                  <c:v>2611.8200000000002</c:v>
                </c:pt>
                <c:pt idx="3832">
                  <c:v>2612.46</c:v>
                </c:pt>
                <c:pt idx="3833">
                  <c:v>2613.19</c:v>
                </c:pt>
                <c:pt idx="3834">
                  <c:v>2613.84</c:v>
                </c:pt>
                <c:pt idx="3835">
                  <c:v>2614.61</c:v>
                </c:pt>
                <c:pt idx="3836">
                  <c:v>2615.4100000000003</c:v>
                </c:pt>
                <c:pt idx="3837">
                  <c:v>2616.19</c:v>
                </c:pt>
                <c:pt idx="3838">
                  <c:v>2616.98</c:v>
                </c:pt>
                <c:pt idx="3839">
                  <c:v>2617.6</c:v>
                </c:pt>
                <c:pt idx="3840">
                  <c:v>2618.46</c:v>
                </c:pt>
                <c:pt idx="3841">
                  <c:v>2619.2199999999998</c:v>
                </c:pt>
                <c:pt idx="3842">
                  <c:v>2619.98</c:v>
                </c:pt>
                <c:pt idx="3843">
                  <c:v>2620.6999999999998</c:v>
                </c:pt>
                <c:pt idx="3844">
                  <c:v>2621.3100000000004</c:v>
                </c:pt>
                <c:pt idx="3845">
                  <c:v>2621.9700000000003</c:v>
                </c:pt>
                <c:pt idx="3846">
                  <c:v>2622.55</c:v>
                </c:pt>
                <c:pt idx="3847">
                  <c:v>2623.2799999999997</c:v>
                </c:pt>
                <c:pt idx="3848">
                  <c:v>2623.9300000000003</c:v>
                </c:pt>
                <c:pt idx="3849">
                  <c:v>2624.57</c:v>
                </c:pt>
                <c:pt idx="3850">
                  <c:v>2625.25</c:v>
                </c:pt>
                <c:pt idx="3851">
                  <c:v>2625.84</c:v>
                </c:pt>
                <c:pt idx="3852">
                  <c:v>2626.42</c:v>
                </c:pt>
                <c:pt idx="3853">
                  <c:v>2627.15</c:v>
                </c:pt>
                <c:pt idx="3854">
                  <c:v>2627.7799999999997</c:v>
                </c:pt>
                <c:pt idx="3855">
                  <c:v>2628.4300000000003</c:v>
                </c:pt>
                <c:pt idx="3856">
                  <c:v>2629.18</c:v>
                </c:pt>
                <c:pt idx="3857">
                  <c:v>2630.09</c:v>
                </c:pt>
                <c:pt idx="3858">
                  <c:v>2630.77</c:v>
                </c:pt>
                <c:pt idx="3859">
                  <c:v>2631.44</c:v>
                </c:pt>
                <c:pt idx="3860">
                  <c:v>2632.16</c:v>
                </c:pt>
                <c:pt idx="3861">
                  <c:v>2632.9500000000003</c:v>
                </c:pt>
                <c:pt idx="3862">
                  <c:v>2633.56</c:v>
                </c:pt>
                <c:pt idx="3863">
                  <c:v>2634.15</c:v>
                </c:pt>
                <c:pt idx="3864">
                  <c:v>2634.8900000000003</c:v>
                </c:pt>
                <c:pt idx="3865">
                  <c:v>2635.4700000000003</c:v>
                </c:pt>
                <c:pt idx="3866">
                  <c:v>2636.14</c:v>
                </c:pt>
                <c:pt idx="3867">
                  <c:v>2636.7599999999998</c:v>
                </c:pt>
                <c:pt idx="3868">
                  <c:v>2637.4</c:v>
                </c:pt>
                <c:pt idx="3869">
                  <c:v>2638.02</c:v>
                </c:pt>
                <c:pt idx="3870">
                  <c:v>2638.68</c:v>
                </c:pt>
                <c:pt idx="3871">
                  <c:v>2639.3900000000003</c:v>
                </c:pt>
                <c:pt idx="3872">
                  <c:v>2640</c:v>
                </c:pt>
                <c:pt idx="3873">
                  <c:v>2640.9300000000003</c:v>
                </c:pt>
                <c:pt idx="3874">
                  <c:v>2641.7599999999998</c:v>
                </c:pt>
                <c:pt idx="3875">
                  <c:v>2642.59</c:v>
                </c:pt>
                <c:pt idx="3876">
                  <c:v>2643.32</c:v>
                </c:pt>
                <c:pt idx="3877">
                  <c:v>2643.9100000000003</c:v>
                </c:pt>
                <c:pt idx="3878">
                  <c:v>2644.52</c:v>
                </c:pt>
                <c:pt idx="3879">
                  <c:v>2645.12</c:v>
                </c:pt>
                <c:pt idx="3880">
                  <c:v>2645.72</c:v>
                </c:pt>
                <c:pt idx="3881">
                  <c:v>2646.38</c:v>
                </c:pt>
                <c:pt idx="3882">
                  <c:v>2646.9500000000003</c:v>
                </c:pt>
                <c:pt idx="3883">
                  <c:v>2647.64</c:v>
                </c:pt>
                <c:pt idx="3884">
                  <c:v>2648.25</c:v>
                </c:pt>
                <c:pt idx="3885">
                  <c:v>2648.9500000000003</c:v>
                </c:pt>
                <c:pt idx="3886">
                  <c:v>2649.7</c:v>
                </c:pt>
                <c:pt idx="3887">
                  <c:v>2650.3100000000004</c:v>
                </c:pt>
                <c:pt idx="3888">
                  <c:v>2650.8700000000003</c:v>
                </c:pt>
                <c:pt idx="3889">
                  <c:v>2651.4500000000003</c:v>
                </c:pt>
                <c:pt idx="3890">
                  <c:v>2652.12</c:v>
                </c:pt>
                <c:pt idx="3891">
                  <c:v>2652.68</c:v>
                </c:pt>
                <c:pt idx="3892">
                  <c:v>2653.4100000000003</c:v>
                </c:pt>
                <c:pt idx="3893">
                  <c:v>2654.05</c:v>
                </c:pt>
                <c:pt idx="3894">
                  <c:v>2654.63</c:v>
                </c:pt>
                <c:pt idx="3895">
                  <c:v>2655.21</c:v>
                </c:pt>
                <c:pt idx="3896">
                  <c:v>2655.84</c:v>
                </c:pt>
                <c:pt idx="3897">
                  <c:v>2656.4700000000003</c:v>
                </c:pt>
                <c:pt idx="3898">
                  <c:v>2657.05</c:v>
                </c:pt>
                <c:pt idx="3899">
                  <c:v>2657.59</c:v>
                </c:pt>
                <c:pt idx="3900">
                  <c:v>2658.42</c:v>
                </c:pt>
                <c:pt idx="3901">
                  <c:v>2659.18</c:v>
                </c:pt>
                <c:pt idx="3902">
                  <c:v>2659.9300000000003</c:v>
                </c:pt>
                <c:pt idx="3903">
                  <c:v>2660.48</c:v>
                </c:pt>
                <c:pt idx="3904">
                  <c:v>2661.15</c:v>
                </c:pt>
                <c:pt idx="3905">
                  <c:v>2661.73</c:v>
                </c:pt>
                <c:pt idx="3906">
                  <c:v>2662.57</c:v>
                </c:pt>
                <c:pt idx="3907">
                  <c:v>2663.17</c:v>
                </c:pt>
                <c:pt idx="3908">
                  <c:v>2663.77</c:v>
                </c:pt>
                <c:pt idx="3909">
                  <c:v>2664.36</c:v>
                </c:pt>
                <c:pt idx="3910">
                  <c:v>2664.9300000000003</c:v>
                </c:pt>
                <c:pt idx="3911">
                  <c:v>2665.48</c:v>
                </c:pt>
                <c:pt idx="3912">
                  <c:v>2666.9900000000002</c:v>
                </c:pt>
                <c:pt idx="3913">
                  <c:v>2667.64</c:v>
                </c:pt>
                <c:pt idx="3914">
                  <c:v>2668.25</c:v>
                </c:pt>
                <c:pt idx="3915">
                  <c:v>2669.16</c:v>
                </c:pt>
                <c:pt idx="3916">
                  <c:v>2669.7599999999998</c:v>
                </c:pt>
                <c:pt idx="3917">
                  <c:v>2670.8300000000004</c:v>
                </c:pt>
                <c:pt idx="3918">
                  <c:v>2671.67</c:v>
                </c:pt>
                <c:pt idx="3919">
                  <c:v>2672.3900000000003</c:v>
                </c:pt>
                <c:pt idx="3920">
                  <c:v>2673.42</c:v>
                </c:pt>
                <c:pt idx="3921">
                  <c:v>2674.07</c:v>
                </c:pt>
                <c:pt idx="3922">
                  <c:v>2674.8100000000004</c:v>
                </c:pt>
                <c:pt idx="3923">
                  <c:v>2675.53</c:v>
                </c:pt>
                <c:pt idx="3924">
                  <c:v>2676.21</c:v>
                </c:pt>
                <c:pt idx="3925">
                  <c:v>2676.9900000000002</c:v>
                </c:pt>
                <c:pt idx="3926">
                  <c:v>2677.69</c:v>
                </c:pt>
                <c:pt idx="3927">
                  <c:v>2678.2799999999997</c:v>
                </c:pt>
                <c:pt idx="3928">
                  <c:v>2678.8700000000003</c:v>
                </c:pt>
                <c:pt idx="3929">
                  <c:v>2679.57</c:v>
                </c:pt>
                <c:pt idx="3930">
                  <c:v>2680.17</c:v>
                </c:pt>
                <c:pt idx="3931">
                  <c:v>2681.06</c:v>
                </c:pt>
                <c:pt idx="3932">
                  <c:v>2681.68</c:v>
                </c:pt>
                <c:pt idx="3933">
                  <c:v>2682.38</c:v>
                </c:pt>
                <c:pt idx="3934">
                  <c:v>2683.09</c:v>
                </c:pt>
                <c:pt idx="3935">
                  <c:v>2683.67</c:v>
                </c:pt>
                <c:pt idx="3936">
                  <c:v>2684.23</c:v>
                </c:pt>
                <c:pt idx="3937">
                  <c:v>2684.9</c:v>
                </c:pt>
                <c:pt idx="3938">
                  <c:v>2685.58</c:v>
                </c:pt>
                <c:pt idx="3939">
                  <c:v>2686.21</c:v>
                </c:pt>
                <c:pt idx="3940">
                  <c:v>2686.84</c:v>
                </c:pt>
                <c:pt idx="3941">
                  <c:v>2687.42</c:v>
                </c:pt>
                <c:pt idx="3942">
                  <c:v>2688.25</c:v>
                </c:pt>
                <c:pt idx="3943">
                  <c:v>2688.8500000000004</c:v>
                </c:pt>
                <c:pt idx="3944">
                  <c:v>2689.52</c:v>
                </c:pt>
                <c:pt idx="3945">
                  <c:v>2690.14</c:v>
                </c:pt>
                <c:pt idx="3946">
                  <c:v>2690.77</c:v>
                </c:pt>
                <c:pt idx="3947">
                  <c:v>2691.3700000000003</c:v>
                </c:pt>
                <c:pt idx="3948">
                  <c:v>2692.12</c:v>
                </c:pt>
                <c:pt idx="3949">
                  <c:v>2692.79</c:v>
                </c:pt>
                <c:pt idx="3950">
                  <c:v>2693.44</c:v>
                </c:pt>
                <c:pt idx="3951">
                  <c:v>2694.07</c:v>
                </c:pt>
                <c:pt idx="3952">
                  <c:v>2694.8100000000004</c:v>
                </c:pt>
                <c:pt idx="3953">
                  <c:v>2695.38</c:v>
                </c:pt>
                <c:pt idx="3954">
                  <c:v>2696.21</c:v>
                </c:pt>
                <c:pt idx="3955">
                  <c:v>2697.01</c:v>
                </c:pt>
                <c:pt idx="3956">
                  <c:v>2697.68</c:v>
                </c:pt>
                <c:pt idx="3957">
                  <c:v>2698.32</c:v>
                </c:pt>
                <c:pt idx="3958">
                  <c:v>2698.96</c:v>
                </c:pt>
                <c:pt idx="3959">
                  <c:v>2699.6</c:v>
                </c:pt>
                <c:pt idx="3960">
                  <c:v>2700.19</c:v>
                </c:pt>
                <c:pt idx="3961">
                  <c:v>2700.82</c:v>
                </c:pt>
                <c:pt idx="3962">
                  <c:v>2701.52</c:v>
                </c:pt>
                <c:pt idx="3963">
                  <c:v>2702.17</c:v>
                </c:pt>
                <c:pt idx="3964">
                  <c:v>2703.06</c:v>
                </c:pt>
                <c:pt idx="3965">
                  <c:v>2703.69</c:v>
                </c:pt>
                <c:pt idx="3966">
                  <c:v>2704.53</c:v>
                </c:pt>
                <c:pt idx="3967">
                  <c:v>2705.18</c:v>
                </c:pt>
                <c:pt idx="3968">
                  <c:v>2705.82</c:v>
                </c:pt>
                <c:pt idx="3969">
                  <c:v>2706.4300000000003</c:v>
                </c:pt>
                <c:pt idx="3970">
                  <c:v>2707.36</c:v>
                </c:pt>
                <c:pt idx="3971">
                  <c:v>2707.9900000000002</c:v>
                </c:pt>
                <c:pt idx="3972">
                  <c:v>2708.69</c:v>
                </c:pt>
                <c:pt idx="3973">
                  <c:v>2709.42</c:v>
                </c:pt>
                <c:pt idx="3974">
                  <c:v>2710.3</c:v>
                </c:pt>
                <c:pt idx="3975">
                  <c:v>2710.94</c:v>
                </c:pt>
                <c:pt idx="3976">
                  <c:v>2711.52</c:v>
                </c:pt>
                <c:pt idx="3977">
                  <c:v>2712.16</c:v>
                </c:pt>
                <c:pt idx="3978">
                  <c:v>2712.8</c:v>
                </c:pt>
                <c:pt idx="3979">
                  <c:v>2713.46</c:v>
                </c:pt>
                <c:pt idx="3980">
                  <c:v>2714.1</c:v>
                </c:pt>
                <c:pt idx="3981">
                  <c:v>2714.73</c:v>
                </c:pt>
                <c:pt idx="3982">
                  <c:v>2715.3900000000003</c:v>
                </c:pt>
                <c:pt idx="3983">
                  <c:v>2715.9500000000003</c:v>
                </c:pt>
                <c:pt idx="3984">
                  <c:v>2716.61</c:v>
                </c:pt>
                <c:pt idx="3985">
                  <c:v>2717.19</c:v>
                </c:pt>
                <c:pt idx="3986">
                  <c:v>2717.8100000000004</c:v>
                </c:pt>
                <c:pt idx="3987">
                  <c:v>2718.51</c:v>
                </c:pt>
                <c:pt idx="3988">
                  <c:v>2719.18</c:v>
                </c:pt>
                <c:pt idx="3989">
                  <c:v>2719.8900000000003</c:v>
                </c:pt>
                <c:pt idx="3990">
                  <c:v>2720.6</c:v>
                </c:pt>
                <c:pt idx="3991">
                  <c:v>2721.34</c:v>
                </c:pt>
                <c:pt idx="3992">
                  <c:v>2722.04</c:v>
                </c:pt>
                <c:pt idx="3993">
                  <c:v>2722.67</c:v>
                </c:pt>
                <c:pt idx="3994">
                  <c:v>2723.3</c:v>
                </c:pt>
                <c:pt idx="3995">
                  <c:v>2723.9700000000003</c:v>
                </c:pt>
                <c:pt idx="3996">
                  <c:v>2724.55</c:v>
                </c:pt>
                <c:pt idx="3997">
                  <c:v>2725.13</c:v>
                </c:pt>
                <c:pt idx="3998">
                  <c:v>2725.77</c:v>
                </c:pt>
                <c:pt idx="3999">
                  <c:v>2726.3900000000003</c:v>
                </c:pt>
                <c:pt idx="4000">
                  <c:v>2727.04</c:v>
                </c:pt>
                <c:pt idx="4001">
                  <c:v>2727.7599999999998</c:v>
                </c:pt>
                <c:pt idx="4002">
                  <c:v>2728.4</c:v>
                </c:pt>
                <c:pt idx="4003">
                  <c:v>2729.06</c:v>
                </c:pt>
                <c:pt idx="4004">
                  <c:v>2729.65</c:v>
                </c:pt>
                <c:pt idx="4005">
                  <c:v>2730.3</c:v>
                </c:pt>
                <c:pt idx="4006">
                  <c:v>2731.23</c:v>
                </c:pt>
                <c:pt idx="4007">
                  <c:v>2731.8700000000003</c:v>
                </c:pt>
                <c:pt idx="4008">
                  <c:v>2732.61</c:v>
                </c:pt>
                <c:pt idx="4009">
                  <c:v>2733.18</c:v>
                </c:pt>
                <c:pt idx="4010">
                  <c:v>2734.11</c:v>
                </c:pt>
                <c:pt idx="4011">
                  <c:v>2734.75</c:v>
                </c:pt>
                <c:pt idx="4012">
                  <c:v>2735.46</c:v>
                </c:pt>
                <c:pt idx="4013">
                  <c:v>2736.1</c:v>
                </c:pt>
                <c:pt idx="4014">
                  <c:v>2736.74</c:v>
                </c:pt>
                <c:pt idx="4015">
                  <c:v>2737.36</c:v>
                </c:pt>
                <c:pt idx="4016">
                  <c:v>2738.01</c:v>
                </c:pt>
                <c:pt idx="4017">
                  <c:v>2738.73</c:v>
                </c:pt>
                <c:pt idx="4018">
                  <c:v>2739.34</c:v>
                </c:pt>
                <c:pt idx="4019">
                  <c:v>2740.17</c:v>
                </c:pt>
                <c:pt idx="4020">
                  <c:v>2740.79</c:v>
                </c:pt>
                <c:pt idx="4021">
                  <c:v>2741.4900000000002</c:v>
                </c:pt>
                <c:pt idx="4022">
                  <c:v>2742.13</c:v>
                </c:pt>
                <c:pt idx="4023">
                  <c:v>2742.77</c:v>
                </c:pt>
                <c:pt idx="4024">
                  <c:v>2743.42</c:v>
                </c:pt>
                <c:pt idx="4025">
                  <c:v>2744.01</c:v>
                </c:pt>
                <c:pt idx="4026">
                  <c:v>2744.68</c:v>
                </c:pt>
                <c:pt idx="4027">
                  <c:v>2745.27</c:v>
                </c:pt>
                <c:pt idx="4028">
                  <c:v>2746.03</c:v>
                </c:pt>
                <c:pt idx="4029">
                  <c:v>2746.96</c:v>
                </c:pt>
                <c:pt idx="4030">
                  <c:v>2747.56</c:v>
                </c:pt>
                <c:pt idx="4031">
                  <c:v>2748.14</c:v>
                </c:pt>
                <c:pt idx="4032">
                  <c:v>2748.8300000000004</c:v>
                </c:pt>
                <c:pt idx="4033">
                  <c:v>2749.4700000000003</c:v>
                </c:pt>
                <c:pt idx="4034">
                  <c:v>2750.12</c:v>
                </c:pt>
                <c:pt idx="4035">
                  <c:v>2750.7799999999997</c:v>
                </c:pt>
                <c:pt idx="4036">
                  <c:v>2751.66</c:v>
                </c:pt>
                <c:pt idx="4037">
                  <c:v>2752.2599999999998</c:v>
                </c:pt>
                <c:pt idx="4038">
                  <c:v>2752.84</c:v>
                </c:pt>
                <c:pt idx="4039">
                  <c:v>2753.4500000000003</c:v>
                </c:pt>
                <c:pt idx="4040">
                  <c:v>2754.04</c:v>
                </c:pt>
                <c:pt idx="4041">
                  <c:v>2754.69</c:v>
                </c:pt>
                <c:pt idx="4042">
                  <c:v>2755.4</c:v>
                </c:pt>
                <c:pt idx="4043">
                  <c:v>2756</c:v>
                </c:pt>
                <c:pt idx="4044">
                  <c:v>2756.96</c:v>
                </c:pt>
                <c:pt idx="4045">
                  <c:v>2757.9900000000002</c:v>
                </c:pt>
                <c:pt idx="4046">
                  <c:v>2758.65</c:v>
                </c:pt>
                <c:pt idx="4047">
                  <c:v>2759.4900000000002</c:v>
                </c:pt>
                <c:pt idx="4048">
                  <c:v>2760.17</c:v>
                </c:pt>
                <c:pt idx="4049">
                  <c:v>2761.01</c:v>
                </c:pt>
                <c:pt idx="4050">
                  <c:v>2761.62</c:v>
                </c:pt>
                <c:pt idx="4051">
                  <c:v>2762.34</c:v>
                </c:pt>
                <c:pt idx="4052">
                  <c:v>2763.07</c:v>
                </c:pt>
                <c:pt idx="4053">
                  <c:v>2763.77</c:v>
                </c:pt>
                <c:pt idx="4054">
                  <c:v>2764.4</c:v>
                </c:pt>
                <c:pt idx="4055">
                  <c:v>2765.06</c:v>
                </c:pt>
                <c:pt idx="4056">
                  <c:v>2765.71</c:v>
                </c:pt>
                <c:pt idx="4057">
                  <c:v>2766.3100000000004</c:v>
                </c:pt>
                <c:pt idx="4058">
                  <c:v>2766.9300000000003</c:v>
                </c:pt>
                <c:pt idx="4059">
                  <c:v>2767.63</c:v>
                </c:pt>
                <c:pt idx="4060">
                  <c:v>2768.23</c:v>
                </c:pt>
                <c:pt idx="4061">
                  <c:v>2768.9700000000003</c:v>
                </c:pt>
                <c:pt idx="4062">
                  <c:v>2769.62</c:v>
                </c:pt>
                <c:pt idx="4063">
                  <c:v>2770.2599999999998</c:v>
                </c:pt>
                <c:pt idx="4064">
                  <c:v>2771.06</c:v>
                </c:pt>
                <c:pt idx="4065">
                  <c:v>2771.77</c:v>
                </c:pt>
                <c:pt idx="4066">
                  <c:v>2772.42</c:v>
                </c:pt>
                <c:pt idx="4067">
                  <c:v>2773.02</c:v>
                </c:pt>
                <c:pt idx="4068">
                  <c:v>2773.67</c:v>
                </c:pt>
                <c:pt idx="4069">
                  <c:v>2774.2799999999997</c:v>
                </c:pt>
                <c:pt idx="4070">
                  <c:v>2774.94</c:v>
                </c:pt>
                <c:pt idx="4071">
                  <c:v>2775.59</c:v>
                </c:pt>
                <c:pt idx="4072">
                  <c:v>2776.22</c:v>
                </c:pt>
                <c:pt idx="4073">
                  <c:v>2776.84</c:v>
                </c:pt>
                <c:pt idx="4074">
                  <c:v>2777.48</c:v>
                </c:pt>
                <c:pt idx="4075">
                  <c:v>2778.08</c:v>
                </c:pt>
                <c:pt idx="4076">
                  <c:v>2778.65</c:v>
                </c:pt>
                <c:pt idx="4077">
                  <c:v>2779.32</c:v>
                </c:pt>
                <c:pt idx="4078">
                  <c:v>2780.1</c:v>
                </c:pt>
                <c:pt idx="4079">
                  <c:v>2780.75</c:v>
                </c:pt>
                <c:pt idx="4080">
                  <c:v>2781.36</c:v>
                </c:pt>
                <c:pt idx="4081">
                  <c:v>2782.14</c:v>
                </c:pt>
                <c:pt idx="4082">
                  <c:v>2782.7799999999997</c:v>
                </c:pt>
                <c:pt idx="4083">
                  <c:v>2783.38</c:v>
                </c:pt>
                <c:pt idx="4084">
                  <c:v>2784.21</c:v>
                </c:pt>
                <c:pt idx="4085">
                  <c:v>2784.8100000000004</c:v>
                </c:pt>
                <c:pt idx="4086">
                  <c:v>2786.15</c:v>
                </c:pt>
                <c:pt idx="4087">
                  <c:v>2786.7799999999997</c:v>
                </c:pt>
                <c:pt idx="4088">
                  <c:v>2787.36</c:v>
                </c:pt>
                <c:pt idx="4089">
                  <c:v>2788.09</c:v>
                </c:pt>
                <c:pt idx="4090">
                  <c:v>2788.68</c:v>
                </c:pt>
                <c:pt idx="4091">
                  <c:v>2789.3100000000004</c:v>
                </c:pt>
                <c:pt idx="4092">
                  <c:v>2790.01</c:v>
                </c:pt>
                <c:pt idx="4093">
                  <c:v>2790.63</c:v>
                </c:pt>
                <c:pt idx="4094">
                  <c:v>2791.22</c:v>
                </c:pt>
                <c:pt idx="4095">
                  <c:v>2791.82</c:v>
                </c:pt>
                <c:pt idx="4096">
                  <c:v>2792.46</c:v>
                </c:pt>
                <c:pt idx="4097">
                  <c:v>2793.07</c:v>
                </c:pt>
                <c:pt idx="4098">
                  <c:v>2793.68</c:v>
                </c:pt>
                <c:pt idx="4099">
                  <c:v>2794.4100000000003</c:v>
                </c:pt>
                <c:pt idx="4100">
                  <c:v>2795.23</c:v>
                </c:pt>
                <c:pt idx="4101">
                  <c:v>2795.98</c:v>
                </c:pt>
                <c:pt idx="4102">
                  <c:v>2796.65</c:v>
                </c:pt>
                <c:pt idx="4103">
                  <c:v>2797.24</c:v>
                </c:pt>
                <c:pt idx="4104">
                  <c:v>2797.9900000000002</c:v>
                </c:pt>
                <c:pt idx="4105">
                  <c:v>2798.74</c:v>
                </c:pt>
                <c:pt idx="4106">
                  <c:v>2799.4300000000003</c:v>
                </c:pt>
                <c:pt idx="4107">
                  <c:v>2800.1</c:v>
                </c:pt>
                <c:pt idx="4108">
                  <c:v>2800.7799999999997</c:v>
                </c:pt>
                <c:pt idx="4109">
                  <c:v>2801.42</c:v>
                </c:pt>
                <c:pt idx="4110">
                  <c:v>2802.04</c:v>
                </c:pt>
                <c:pt idx="4111">
                  <c:v>2802.69</c:v>
                </c:pt>
                <c:pt idx="4112">
                  <c:v>2803.3</c:v>
                </c:pt>
                <c:pt idx="4113">
                  <c:v>2804.12</c:v>
                </c:pt>
                <c:pt idx="4114">
                  <c:v>2804.8900000000003</c:v>
                </c:pt>
                <c:pt idx="4115">
                  <c:v>2805.84</c:v>
                </c:pt>
                <c:pt idx="4116">
                  <c:v>2806.66</c:v>
                </c:pt>
                <c:pt idx="4117">
                  <c:v>2807.3900000000003</c:v>
                </c:pt>
                <c:pt idx="4118">
                  <c:v>2808.86</c:v>
                </c:pt>
                <c:pt idx="4119">
                  <c:v>2809.54</c:v>
                </c:pt>
                <c:pt idx="4120">
                  <c:v>2810.14</c:v>
                </c:pt>
                <c:pt idx="4121">
                  <c:v>2810.75</c:v>
                </c:pt>
                <c:pt idx="4122">
                  <c:v>2811.58</c:v>
                </c:pt>
                <c:pt idx="4123">
                  <c:v>2812.17</c:v>
                </c:pt>
                <c:pt idx="4124">
                  <c:v>2812.73</c:v>
                </c:pt>
                <c:pt idx="4125">
                  <c:v>2813.9300000000003</c:v>
                </c:pt>
                <c:pt idx="4126">
                  <c:v>2814.55</c:v>
                </c:pt>
                <c:pt idx="4127">
                  <c:v>2815.16</c:v>
                </c:pt>
                <c:pt idx="4128">
                  <c:v>2815.8900000000003</c:v>
                </c:pt>
                <c:pt idx="4129">
                  <c:v>2816.53</c:v>
                </c:pt>
                <c:pt idx="4130">
                  <c:v>2817.29</c:v>
                </c:pt>
                <c:pt idx="4131">
                  <c:v>2817.98</c:v>
                </c:pt>
                <c:pt idx="4132">
                  <c:v>2818.61</c:v>
                </c:pt>
                <c:pt idx="4133">
                  <c:v>2819.25</c:v>
                </c:pt>
                <c:pt idx="4134">
                  <c:v>2819.86</c:v>
                </c:pt>
                <c:pt idx="4135">
                  <c:v>2820.52</c:v>
                </c:pt>
                <c:pt idx="4136">
                  <c:v>2821.3</c:v>
                </c:pt>
                <c:pt idx="4137">
                  <c:v>2822.01</c:v>
                </c:pt>
                <c:pt idx="4138">
                  <c:v>2822.73</c:v>
                </c:pt>
                <c:pt idx="4139">
                  <c:v>2823.4100000000003</c:v>
                </c:pt>
                <c:pt idx="4140">
                  <c:v>2824.04</c:v>
                </c:pt>
                <c:pt idx="4141">
                  <c:v>2824.77</c:v>
                </c:pt>
                <c:pt idx="4142">
                  <c:v>2825.4100000000003</c:v>
                </c:pt>
                <c:pt idx="4143">
                  <c:v>2826.05</c:v>
                </c:pt>
                <c:pt idx="4144">
                  <c:v>2826.62</c:v>
                </c:pt>
                <c:pt idx="4145">
                  <c:v>2827.2599999999998</c:v>
                </c:pt>
                <c:pt idx="4146">
                  <c:v>2827.94</c:v>
                </c:pt>
                <c:pt idx="4147">
                  <c:v>2828.58</c:v>
                </c:pt>
                <c:pt idx="4148">
                  <c:v>2829.22</c:v>
                </c:pt>
                <c:pt idx="4149">
                  <c:v>2829.86</c:v>
                </c:pt>
                <c:pt idx="4150">
                  <c:v>2830.56</c:v>
                </c:pt>
                <c:pt idx="4151">
                  <c:v>2831.17</c:v>
                </c:pt>
                <c:pt idx="4152">
                  <c:v>2831.8500000000004</c:v>
                </c:pt>
                <c:pt idx="4153">
                  <c:v>2832.48</c:v>
                </c:pt>
                <c:pt idx="4154">
                  <c:v>2833.17</c:v>
                </c:pt>
                <c:pt idx="4155">
                  <c:v>2833.8300000000004</c:v>
                </c:pt>
                <c:pt idx="4156">
                  <c:v>2834.8100000000004</c:v>
                </c:pt>
                <c:pt idx="4157">
                  <c:v>2835.4500000000003</c:v>
                </c:pt>
                <c:pt idx="4158">
                  <c:v>2836.07</c:v>
                </c:pt>
                <c:pt idx="4159">
                  <c:v>2837.15</c:v>
                </c:pt>
                <c:pt idx="4160">
                  <c:v>2837.8</c:v>
                </c:pt>
                <c:pt idx="4161">
                  <c:v>2838.44</c:v>
                </c:pt>
                <c:pt idx="4162">
                  <c:v>2839.01</c:v>
                </c:pt>
                <c:pt idx="4163">
                  <c:v>2839.66</c:v>
                </c:pt>
                <c:pt idx="4164">
                  <c:v>2840.2799999999997</c:v>
                </c:pt>
                <c:pt idx="4165">
                  <c:v>2840.8700000000003</c:v>
                </c:pt>
                <c:pt idx="4166">
                  <c:v>2841.46</c:v>
                </c:pt>
                <c:pt idx="4167">
                  <c:v>2842.06</c:v>
                </c:pt>
                <c:pt idx="4168">
                  <c:v>2842.62</c:v>
                </c:pt>
                <c:pt idx="4169">
                  <c:v>2843.3100000000004</c:v>
                </c:pt>
                <c:pt idx="4170">
                  <c:v>2843.94</c:v>
                </c:pt>
                <c:pt idx="4171">
                  <c:v>2844.53</c:v>
                </c:pt>
                <c:pt idx="4172">
                  <c:v>2845.22</c:v>
                </c:pt>
                <c:pt idx="4173">
                  <c:v>2845.86</c:v>
                </c:pt>
                <c:pt idx="4174">
                  <c:v>2846.44</c:v>
                </c:pt>
                <c:pt idx="4175">
                  <c:v>2847.06</c:v>
                </c:pt>
                <c:pt idx="4176">
                  <c:v>2847.8700000000003</c:v>
                </c:pt>
                <c:pt idx="4177">
                  <c:v>2848.4900000000002</c:v>
                </c:pt>
                <c:pt idx="4178">
                  <c:v>2849.13</c:v>
                </c:pt>
                <c:pt idx="4179">
                  <c:v>2849.84</c:v>
                </c:pt>
                <c:pt idx="4180">
                  <c:v>2850.53</c:v>
                </c:pt>
                <c:pt idx="4181">
                  <c:v>2851.3100000000004</c:v>
                </c:pt>
                <c:pt idx="4182">
                  <c:v>2851.98</c:v>
                </c:pt>
                <c:pt idx="4183">
                  <c:v>2852.58</c:v>
                </c:pt>
                <c:pt idx="4184">
                  <c:v>2853.22</c:v>
                </c:pt>
                <c:pt idx="4185">
                  <c:v>2853.9900000000002</c:v>
                </c:pt>
                <c:pt idx="4186">
                  <c:v>2854.57</c:v>
                </c:pt>
                <c:pt idx="4187">
                  <c:v>2855.2599999999998</c:v>
                </c:pt>
                <c:pt idx="4188">
                  <c:v>2855.84</c:v>
                </c:pt>
                <c:pt idx="4189">
                  <c:v>2856.4300000000003</c:v>
                </c:pt>
                <c:pt idx="4190">
                  <c:v>2857.01</c:v>
                </c:pt>
                <c:pt idx="4191">
                  <c:v>2857.56</c:v>
                </c:pt>
                <c:pt idx="4192">
                  <c:v>2858.3700000000003</c:v>
                </c:pt>
                <c:pt idx="4193">
                  <c:v>2858.92</c:v>
                </c:pt>
                <c:pt idx="4194">
                  <c:v>2859.62</c:v>
                </c:pt>
                <c:pt idx="4195">
                  <c:v>2860.29</c:v>
                </c:pt>
                <c:pt idx="4196">
                  <c:v>2861</c:v>
                </c:pt>
                <c:pt idx="4197">
                  <c:v>2861.9500000000003</c:v>
                </c:pt>
                <c:pt idx="4198">
                  <c:v>2862.59</c:v>
                </c:pt>
                <c:pt idx="4199">
                  <c:v>2863.19</c:v>
                </c:pt>
                <c:pt idx="4200">
                  <c:v>2863.82</c:v>
                </c:pt>
                <c:pt idx="4201">
                  <c:v>2864.58</c:v>
                </c:pt>
                <c:pt idx="4202">
                  <c:v>2865.3</c:v>
                </c:pt>
                <c:pt idx="4203">
                  <c:v>2866.11</c:v>
                </c:pt>
                <c:pt idx="4204">
                  <c:v>2866.71</c:v>
                </c:pt>
                <c:pt idx="4205">
                  <c:v>2867.36</c:v>
                </c:pt>
                <c:pt idx="4206">
                  <c:v>2868.22</c:v>
                </c:pt>
                <c:pt idx="4207">
                  <c:v>2868.7799999999997</c:v>
                </c:pt>
                <c:pt idx="4208">
                  <c:v>2869.51</c:v>
                </c:pt>
                <c:pt idx="4209">
                  <c:v>2870.06</c:v>
                </c:pt>
                <c:pt idx="4210">
                  <c:v>2870.66</c:v>
                </c:pt>
                <c:pt idx="4211">
                  <c:v>2871.4500000000003</c:v>
                </c:pt>
                <c:pt idx="4212">
                  <c:v>2872.09</c:v>
                </c:pt>
                <c:pt idx="4213">
                  <c:v>2872.67</c:v>
                </c:pt>
                <c:pt idx="4214">
                  <c:v>2873.4100000000003</c:v>
                </c:pt>
                <c:pt idx="4215">
                  <c:v>2873.98</c:v>
                </c:pt>
                <c:pt idx="4216">
                  <c:v>2874.59</c:v>
                </c:pt>
                <c:pt idx="4217">
                  <c:v>2875.3</c:v>
                </c:pt>
                <c:pt idx="4218">
                  <c:v>2875.94</c:v>
                </c:pt>
                <c:pt idx="4219">
                  <c:v>2876.66</c:v>
                </c:pt>
                <c:pt idx="4220">
                  <c:v>2877.4500000000003</c:v>
                </c:pt>
                <c:pt idx="4221">
                  <c:v>2878.13</c:v>
                </c:pt>
                <c:pt idx="4222">
                  <c:v>2878.94</c:v>
                </c:pt>
                <c:pt idx="4223">
                  <c:v>2879.65</c:v>
                </c:pt>
                <c:pt idx="4224">
                  <c:v>2880.3700000000003</c:v>
                </c:pt>
                <c:pt idx="4225">
                  <c:v>2880.96</c:v>
                </c:pt>
                <c:pt idx="4226">
                  <c:v>2881.58</c:v>
                </c:pt>
                <c:pt idx="4227">
                  <c:v>2882.18</c:v>
                </c:pt>
                <c:pt idx="4228">
                  <c:v>2882.79</c:v>
                </c:pt>
                <c:pt idx="4229">
                  <c:v>2883.51</c:v>
                </c:pt>
                <c:pt idx="4230">
                  <c:v>2884.11</c:v>
                </c:pt>
                <c:pt idx="4231">
                  <c:v>2884.74</c:v>
                </c:pt>
                <c:pt idx="4232">
                  <c:v>2885.51</c:v>
                </c:pt>
                <c:pt idx="4233">
                  <c:v>2886.13</c:v>
                </c:pt>
                <c:pt idx="4234">
                  <c:v>2887.02</c:v>
                </c:pt>
                <c:pt idx="4235">
                  <c:v>2887.7599999999998</c:v>
                </c:pt>
                <c:pt idx="4236">
                  <c:v>2888.3500000000004</c:v>
                </c:pt>
                <c:pt idx="4237">
                  <c:v>2888.9700000000003</c:v>
                </c:pt>
                <c:pt idx="4238">
                  <c:v>2889.82</c:v>
                </c:pt>
                <c:pt idx="4239">
                  <c:v>2890.56</c:v>
                </c:pt>
                <c:pt idx="4240">
                  <c:v>2891.22</c:v>
                </c:pt>
                <c:pt idx="4241">
                  <c:v>2891.9500000000003</c:v>
                </c:pt>
                <c:pt idx="4242">
                  <c:v>2892.6</c:v>
                </c:pt>
                <c:pt idx="4243">
                  <c:v>2893.19</c:v>
                </c:pt>
                <c:pt idx="4244">
                  <c:v>2893.8300000000004</c:v>
                </c:pt>
                <c:pt idx="4245">
                  <c:v>2894.62</c:v>
                </c:pt>
                <c:pt idx="4246">
                  <c:v>2895.46</c:v>
                </c:pt>
                <c:pt idx="4247">
                  <c:v>2896.02</c:v>
                </c:pt>
                <c:pt idx="4248">
                  <c:v>2896.64</c:v>
                </c:pt>
                <c:pt idx="4249">
                  <c:v>2897.38</c:v>
                </c:pt>
                <c:pt idx="4250">
                  <c:v>2898.02</c:v>
                </c:pt>
                <c:pt idx="4251">
                  <c:v>2898.68</c:v>
                </c:pt>
                <c:pt idx="4252">
                  <c:v>2899.4700000000003</c:v>
                </c:pt>
                <c:pt idx="4253">
                  <c:v>2900.4100000000003</c:v>
                </c:pt>
                <c:pt idx="4254">
                  <c:v>2901.07</c:v>
                </c:pt>
                <c:pt idx="4255">
                  <c:v>2901.94</c:v>
                </c:pt>
                <c:pt idx="4256">
                  <c:v>2902.53</c:v>
                </c:pt>
                <c:pt idx="4257">
                  <c:v>2903.11</c:v>
                </c:pt>
                <c:pt idx="4258">
                  <c:v>2903.75</c:v>
                </c:pt>
                <c:pt idx="4259">
                  <c:v>2904.4</c:v>
                </c:pt>
                <c:pt idx="4260">
                  <c:v>2905.3500000000004</c:v>
                </c:pt>
                <c:pt idx="4261">
                  <c:v>2906</c:v>
                </c:pt>
                <c:pt idx="4262">
                  <c:v>2906.62</c:v>
                </c:pt>
                <c:pt idx="4263">
                  <c:v>2907.32</c:v>
                </c:pt>
                <c:pt idx="4264">
                  <c:v>2907.9</c:v>
                </c:pt>
                <c:pt idx="4265">
                  <c:v>2908.68</c:v>
                </c:pt>
                <c:pt idx="4266">
                  <c:v>2909.3300000000004</c:v>
                </c:pt>
                <c:pt idx="4267">
                  <c:v>2909.9300000000003</c:v>
                </c:pt>
                <c:pt idx="4268">
                  <c:v>2910.57</c:v>
                </c:pt>
                <c:pt idx="4269">
                  <c:v>2911.38</c:v>
                </c:pt>
                <c:pt idx="4270">
                  <c:v>2912.2599999999998</c:v>
                </c:pt>
                <c:pt idx="4271">
                  <c:v>2912.8700000000003</c:v>
                </c:pt>
                <c:pt idx="4272">
                  <c:v>2913.4300000000003</c:v>
                </c:pt>
                <c:pt idx="4273">
                  <c:v>2914.04</c:v>
                </c:pt>
                <c:pt idx="4274">
                  <c:v>2914.8100000000004</c:v>
                </c:pt>
                <c:pt idx="4275">
                  <c:v>2915.4500000000003</c:v>
                </c:pt>
                <c:pt idx="4276">
                  <c:v>2916.12</c:v>
                </c:pt>
                <c:pt idx="4277">
                  <c:v>2916.72</c:v>
                </c:pt>
                <c:pt idx="4278">
                  <c:v>2917.34</c:v>
                </c:pt>
                <c:pt idx="4279">
                  <c:v>2917.98</c:v>
                </c:pt>
                <c:pt idx="4280">
                  <c:v>2918.61</c:v>
                </c:pt>
                <c:pt idx="4281">
                  <c:v>2919.2599999999998</c:v>
                </c:pt>
                <c:pt idx="4282">
                  <c:v>2919.8900000000003</c:v>
                </c:pt>
                <c:pt idx="4283">
                  <c:v>2920.53</c:v>
                </c:pt>
                <c:pt idx="4284">
                  <c:v>2921.15</c:v>
                </c:pt>
                <c:pt idx="4285">
                  <c:v>2921.96</c:v>
                </c:pt>
                <c:pt idx="4286">
                  <c:v>2922.73</c:v>
                </c:pt>
                <c:pt idx="4287">
                  <c:v>2923.73</c:v>
                </c:pt>
                <c:pt idx="4288">
                  <c:v>2924.4</c:v>
                </c:pt>
                <c:pt idx="4289">
                  <c:v>2925.14</c:v>
                </c:pt>
                <c:pt idx="4290">
                  <c:v>2925.75</c:v>
                </c:pt>
                <c:pt idx="4291">
                  <c:v>2926.46</c:v>
                </c:pt>
                <c:pt idx="4292">
                  <c:v>2927.12</c:v>
                </c:pt>
                <c:pt idx="4293">
                  <c:v>2927.75</c:v>
                </c:pt>
                <c:pt idx="4294">
                  <c:v>2928.3500000000004</c:v>
                </c:pt>
                <c:pt idx="4295">
                  <c:v>2929.04</c:v>
                </c:pt>
                <c:pt idx="4296">
                  <c:v>2929.67</c:v>
                </c:pt>
                <c:pt idx="4297">
                  <c:v>2930.3</c:v>
                </c:pt>
                <c:pt idx="4298">
                  <c:v>2930.9500000000003</c:v>
                </c:pt>
                <c:pt idx="4299">
                  <c:v>2931.62</c:v>
                </c:pt>
                <c:pt idx="4300">
                  <c:v>2932.21</c:v>
                </c:pt>
                <c:pt idx="4301">
                  <c:v>2932.8500000000004</c:v>
                </c:pt>
                <c:pt idx="4302">
                  <c:v>2933.54</c:v>
                </c:pt>
                <c:pt idx="4303">
                  <c:v>2934.25</c:v>
                </c:pt>
                <c:pt idx="4304">
                  <c:v>2934.8900000000003</c:v>
                </c:pt>
                <c:pt idx="4305">
                  <c:v>2935.54</c:v>
                </c:pt>
                <c:pt idx="4306">
                  <c:v>2936.12</c:v>
                </c:pt>
                <c:pt idx="4307">
                  <c:v>2936.69</c:v>
                </c:pt>
                <c:pt idx="4308">
                  <c:v>2937.32</c:v>
                </c:pt>
                <c:pt idx="4309">
                  <c:v>2938.07</c:v>
                </c:pt>
                <c:pt idx="4310">
                  <c:v>2938.7</c:v>
                </c:pt>
                <c:pt idx="4311">
                  <c:v>2939.25</c:v>
                </c:pt>
                <c:pt idx="4312">
                  <c:v>2940.06</c:v>
                </c:pt>
                <c:pt idx="4313">
                  <c:v>2940.64</c:v>
                </c:pt>
                <c:pt idx="4314">
                  <c:v>2941.25</c:v>
                </c:pt>
                <c:pt idx="4315">
                  <c:v>2941.84</c:v>
                </c:pt>
                <c:pt idx="4316">
                  <c:v>2942.52</c:v>
                </c:pt>
                <c:pt idx="4317">
                  <c:v>2943.1</c:v>
                </c:pt>
                <c:pt idx="4318">
                  <c:v>2943.84</c:v>
                </c:pt>
                <c:pt idx="4319">
                  <c:v>2944.59</c:v>
                </c:pt>
                <c:pt idx="4320">
                  <c:v>2946.4700000000003</c:v>
                </c:pt>
                <c:pt idx="4321">
                  <c:v>2947.19</c:v>
                </c:pt>
                <c:pt idx="4322">
                  <c:v>2947.9500000000003</c:v>
                </c:pt>
                <c:pt idx="4323">
                  <c:v>2948.65</c:v>
                </c:pt>
                <c:pt idx="4324">
                  <c:v>2949.24</c:v>
                </c:pt>
                <c:pt idx="4325">
                  <c:v>2949.96</c:v>
                </c:pt>
                <c:pt idx="4326">
                  <c:v>2950.74</c:v>
                </c:pt>
                <c:pt idx="4327">
                  <c:v>2951.34</c:v>
                </c:pt>
                <c:pt idx="4328">
                  <c:v>2952.05</c:v>
                </c:pt>
                <c:pt idx="4329">
                  <c:v>2952.8300000000004</c:v>
                </c:pt>
                <c:pt idx="4330">
                  <c:v>2953.61</c:v>
                </c:pt>
                <c:pt idx="4331">
                  <c:v>2954.2</c:v>
                </c:pt>
                <c:pt idx="4332">
                  <c:v>2954.84</c:v>
                </c:pt>
                <c:pt idx="4333">
                  <c:v>2955.54</c:v>
                </c:pt>
                <c:pt idx="4334">
                  <c:v>2956.16</c:v>
                </c:pt>
                <c:pt idx="4335">
                  <c:v>2956.8300000000004</c:v>
                </c:pt>
                <c:pt idx="4336">
                  <c:v>2957.4500000000003</c:v>
                </c:pt>
                <c:pt idx="4337">
                  <c:v>2958.07</c:v>
                </c:pt>
                <c:pt idx="4338">
                  <c:v>2959.12</c:v>
                </c:pt>
                <c:pt idx="4339">
                  <c:v>2959.9100000000003</c:v>
                </c:pt>
                <c:pt idx="4340">
                  <c:v>2960.4900000000002</c:v>
                </c:pt>
                <c:pt idx="4341">
                  <c:v>2961.18</c:v>
                </c:pt>
                <c:pt idx="4342">
                  <c:v>2961.7599999999998</c:v>
                </c:pt>
                <c:pt idx="4343">
                  <c:v>2962.3900000000003</c:v>
                </c:pt>
                <c:pt idx="4344">
                  <c:v>2963.07</c:v>
                </c:pt>
                <c:pt idx="4345">
                  <c:v>2963.67</c:v>
                </c:pt>
                <c:pt idx="4346">
                  <c:v>2964.61</c:v>
                </c:pt>
                <c:pt idx="4347">
                  <c:v>2965.17</c:v>
                </c:pt>
                <c:pt idx="4348">
                  <c:v>2965.71</c:v>
                </c:pt>
                <c:pt idx="4349">
                  <c:v>2966.56</c:v>
                </c:pt>
                <c:pt idx="4350">
                  <c:v>2967.14</c:v>
                </c:pt>
                <c:pt idx="4351">
                  <c:v>2967.79</c:v>
                </c:pt>
                <c:pt idx="4352">
                  <c:v>2968.44</c:v>
                </c:pt>
                <c:pt idx="4353">
                  <c:v>2969.03</c:v>
                </c:pt>
                <c:pt idx="4354">
                  <c:v>2969.72</c:v>
                </c:pt>
                <c:pt idx="4355">
                  <c:v>2970.3100000000004</c:v>
                </c:pt>
                <c:pt idx="4356">
                  <c:v>2970.9100000000003</c:v>
                </c:pt>
                <c:pt idx="4357">
                  <c:v>2971.4900000000002</c:v>
                </c:pt>
                <c:pt idx="4358">
                  <c:v>2972.19</c:v>
                </c:pt>
                <c:pt idx="4359">
                  <c:v>2972.79</c:v>
                </c:pt>
                <c:pt idx="4360">
                  <c:v>2973.42</c:v>
                </c:pt>
                <c:pt idx="4361">
                  <c:v>2974.25</c:v>
                </c:pt>
                <c:pt idx="4362">
                  <c:v>2975.02</c:v>
                </c:pt>
                <c:pt idx="4363">
                  <c:v>2975.6</c:v>
                </c:pt>
                <c:pt idx="4364">
                  <c:v>2976.24</c:v>
                </c:pt>
                <c:pt idx="4365">
                  <c:v>2976.86</c:v>
                </c:pt>
                <c:pt idx="4366">
                  <c:v>2977.54</c:v>
                </c:pt>
                <c:pt idx="4367">
                  <c:v>2978.4300000000003</c:v>
                </c:pt>
                <c:pt idx="4368">
                  <c:v>2979.2599999999998</c:v>
                </c:pt>
                <c:pt idx="4369">
                  <c:v>2979.9</c:v>
                </c:pt>
                <c:pt idx="4370">
                  <c:v>2980.6</c:v>
                </c:pt>
                <c:pt idx="4371">
                  <c:v>2981.4500000000003</c:v>
                </c:pt>
                <c:pt idx="4372">
                  <c:v>2982.06</c:v>
                </c:pt>
                <c:pt idx="4373">
                  <c:v>2982.65</c:v>
                </c:pt>
                <c:pt idx="4374">
                  <c:v>2983.25</c:v>
                </c:pt>
                <c:pt idx="4375">
                  <c:v>2983.9500000000003</c:v>
                </c:pt>
                <c:pt idx="4376">
                  <c:v>2984.61</c:v>
                </c:pt>
                <c:pt idx="4377">
                  <c:v>2985.18</c:v>
                </c:pt>
                <c:pt idx="4378">
                  <c:v>2985.8900000000003</c:v>
                </c:pt>
                <c:pt idx="4379">
                  <c:v>2986.53</c:v>
                </c:pt>
                <c:pt idx="4380">
                  <c:v>2987.3</c:v>
                </c:pt>
                <c:pt idx="4381">
                  <c:v>2988.17</c:v>
                </c:pt>
                <c:pt idx="4382">
                  <c:v>2988.82</c:v>
                </c:pt>
                <c:pt idx="4383">
                  <c:v>2989.38</c:v>
                </c:pt>
                <c:pt idx="4384">
                  <c:v>2990.12</c:v>
                </c:pt>
                <c:pt idx="4385">
                  <c:v>2990.71</c:v>
                </c:pt>
                <c:pt idx="4386">
                  <c:v>2991.3100000000004</c:v>
                </c:pt>
                <c:pt idx="4387">
                  <c:v>2992.09</c:v>
                </c:pt>
                <c:pt idx="4388">
                  <c:v>2992.74</c:v>
                </c:pt>
                <c:pt idx="4389">
                  <c:v>2993.38</c:v>
                </c:pt>
                <c:pt idx="4390">
                  <c:v>2993.98</c:v>
                </c:pt>
                <c:pt idx="4391">
                  <c:v>2994.62</c:v>
                </c:pt>
                <c:pt idx="4392">
                  <c:v>2995.27</c:v>
                </c:pt>
                <c:pt idx="4393">
                  <c:v>2995.88</c:v>
                </c:pt>
                <c:pt idx="4394">
                  <c:v>2996.48</c:v>
                </c:pt>
                <c:pt idx="4395">
                  <c:v>2997.36</c:v>
                </c:pt>
                <c:pt idx="4396">
                  <c:v>2998</c:v>
                </c:pt>
                <c:pt idx="4397">
                  <c:v>2998.61</c:v>
                </c:pt>
                <c:pt idx="4398">
                  <c:v>2999.19</c:v>
                </c:pt>
                <c:pt idx="4399">
                  <c:v>2999.79</c:v>
                </c:pt>
                <c:pt idx="4400">
                  <c:v>3000.3900000000003</c:v>
                </c:pt>
                <c:pt idx="4401">
                  <c:v>3001.06</c:v>
                </c:pt>
                <c:pt idx="4402">
                  <c:v>3001.72</c:v>
                </c:pt>
                <c:pt idx="4403">
                  <c:v>3002.4900000000002</c:v>
                </c:pt>
                <c:pt idx="4404">
                  <c:v>3003.11</c:v>
                </c:pt>
                <c:pt idx="4405">
                  <c:v>3003.77</c:v>
                </c:pt>
                <c:pt idx="4406">
                  <c:v>3004.55</c:v>
                </c:pt>
                <c:pt idx="4407">
                  <c:v>3005.34</c:v>
                </c:pt>
                <c:pt idx="4408">
                  <c:v>3006.06</c:v>
                </c:pt>
                <c:pt idx="4409">
                  <c:v>3006.65</c:v>
                </c:pt>
                <c:pt idx="4410">
                  <c:v>3007.3</c:v>
                </c:pt>
                <c:pt idx="4411">
                  <c:v>3007.94</c:v>
                </c:pt>
                <c:pt idx="4412">
                  <c:v>3008.57</c:v>
                </c:pt>
                <c:pt idx="4413">
                  <c:v>3009.17</c:v>
                </c:pt>
                <c:pt idx="4414">
                  <c:v>3009.9300000000003</c:v>
                </c:pt>
                <c:pt idx="4415">
                  <c:v>3010.6</c:v>
                </c:pt>
                <c:pt idx="4416">
                  <c:v>3011.24</c:v>
                </c:pt>
                <c:pt idx="4417">
                  <c:v>3011.9500000000003</c:v>
                </c:pt>
                <c:pt idx="4418">
                  <c:v>3012.59</c:v>
                </c:pt>
                <c:pt idx="4419">
                  <c:v>3013.23</c:v>
                </c:pt>
                <c:pt idx="4420">
                  <c:v>3013.8300000000004</c:v>
                </c:pt>
                <c:pt idx="4421">
                  <c:v>3014.57</c:v>
                </c:pt>
                <c:pt idx="4422">
                  <c:v>3015.2</c:v>
                </c:pt>
                <c:pt idx="4423">
                  <c:v>3015.8</c:v>
                </c:pt>
                <c:pt idx="4424">
                  <c:v>3016.46</c:v>
                </c:pt>
                <c:pt idx="4425">
                  <c:v>3017.56</c:v>
                </c:pt>
                <c:pt idx="4426">
                  <c:v>3018.19</c:v>
                </c:pt>
                <c:pt idx="4427">
                  <c:v>3018.82</c:v>
                </c:pt>
                <c:pt idx="4428">
                  <c:v>3019.59</c:v>
                </c:pt>
                <c:pt idx="4429">
                  <c:v>3020.2599999999998</c:v>
                </c:pt>
                <c:pt idx="4430">
                  <c:v>3021.02</c:v>
                </c:pt>
                <c:pt idx="4431">
                  <c:v>3021.64</c:v>
                </c:pt>
                <c:pt idx="4432">
                  <c:v>3022.4</c:v>
                </c:pt>
                <c:pt idx="4433">
                  <c:v>3023.02</c:v>
                </c:pt>
                <c:pt idx="4434">
                  <c:v>3024.07</c:v>
                </c:pt>
                <c:pt idx="4435">
                  <c:v>3024.79</c:v>
                </c:pt>
                <c:pt idx="4436">
                  <c:v>3025.38</c:v>
                </c:pt>
                <c:pt idx="4437">
                  <c:v>3026.09</c:v>
                </c:pt>
                <c:pt idx="4438">
                  <c:v>3026.72</c:v>
                </c:pt>
                <c:pt idx="4439">
                  <c:v>3027.56</c:v>
                </c:pt>
                <c:pt idx="4440">
                  <c:v>3028.2</c:v>
                </c:pt>
                <c:pt idx="4441">
                  <c:v>3028.9700000000003</c:v>
                </c:pt>
                <c:pt idx="4442">
                  <c:v>3029.61</c:v>
                </c:pt>
                <c:pt idx="4443">
                  <c:v>3030.29</c:v>
                </c:pt>
                <c:pt idx="4444">
                  <c:v>3030.9500000000003</c:v>
                </c:pt>
                <c:pt idx="4445">
                  <c:v>3031.57</c:v>
                </c:pt>
                <c:pt idx="4446">
                  <c:v>3032.16</c:v>
                </c:pt>
                <c:pt idx="4447">
                  <c:v>3032.7599999999998</c:v>
                </c:pt>
                <c:pt idx="4448">
                  <c:v>3033.4900000000002</c:v>
                </c:pt>
                <c:pt idx="4449">
                  <c:v>3034.08</c:v>
                </c:pt>
                <c:pt idx="4450">
                  <c:v>3034.8900000000003</c:v>
                </c:pt>
                <c:pt idx="4451">
                  <c:v>3035.63</c:v>
                </c:pt>
                <c:pt idx="4452">
                  <c:v>3036.25</c:v>
                </c:pt>
                <c:pt idx="4453">
                  <c:v>3036.9300000000003</c:v>
                </c:pt>
                <c:pt idx="4454">
                  <c:v>3037.57</c:v>
                </c:pt>
                <c:pt idx="4455">
                  <c:v>3038.4700000000003</c:v>
                </c:pt>
                <c:pt idx="4456">
                  <c:v>3039.06</c:v>
                </c:pt>
                <c:pt idx="4457">
                  <c:v>3039.77</c:v>
                </c:pt>
                <c:pt idx="4458">
                  <c:v>3040.57</c:v>
                </c:pt>
                <c:pt idx="4459">
                  <c:v>3041.16</c:v>
                </c:pt>
                <c:pt idx="4460">
                  <c:v>3041.79</c:v>
                </c:pt>
                <c:pt idx="4461">
                  <c:v>3042.4900000000002</c:v>
                </c:pt>
                <c:pt idx="4462">
                  <c:v>3043.11</c:v>
                </c:pt>
                <c:pt idx="4463">
                  <c:v>3043.86</c:v>
                </c:pt>
                <c:pt idx="4464">
                  <c:v>3044.52</c:v>
                </c:pt>
                <c:pt idx="4465">
                  <c:v>3045.12</c:v>
                </c:pt>
                <c:pt idx="4466">
                  <c:v>3045.67</c:v>
                </c:pt>
                <c:pt idx="4467">
                  <c:v>3046.64</c:v>
                </c:pt>
                <c:pt idx="4468">
                  <c:v>3047.2799999999997</c:v>
                </c:pt>
                <c:pt idx="4469">
                  <c:v>3047.94</c:v>
                </c:pt>
                <c:pt idx="4470">
                  <c:v>3048.58</c:v>
                </c:pt>
                <c:pt idx="4471">
                  <c:v>3049.23</c:v>
                </c:pt>
                <c:pt idx="4472">
                  <c:v>3049.86</c:v>
                </c:pt>
                <c:pt idx="4473">
                  <c:v>3050.58</c:v>
                </c:pt>
                <c:pt idx="4474">
                  <c:v>3051.22</c:v>
                </c:pt>
                <c:pt idx="4475">
                  <c:v>3052.02</c:v>
                </c:pt>
                <c:pt idx="4476">
                  <c:v>3052.64</c:v>
                </c:pt>
                <c:pt idx="4477">
                  <c:v>3053.2599999999998</c:v>
                </c:pt>
                <c:pt idx="4478">
                  <c:v>3053.8900000000003</c:v>
                </c:pt>
                <c:pt idx="4479">
                  <c:v>3054.52</c:v>
                </c:pt>
                <c:pt idx="4480">
                  <c:v>3055.11</c:v>
                </c:pt>
                <c:pt idx="4481">
                  <c:v>3056.05</c:v>
                </c:pt>
                <c:pt idx="4482">
                  <c:v>3056.73</c:v>
                </c:pt>
                <c:pt idx="4483">
                  <c:v>3057.4100000000003</c:v>
                </c:pt>
                <c:pt idx="4484">
                  <c:v>3058.1</c:v>
                </c:pt>
                <c:pt idx="4485">
                  <c:v>3058.73</c:v>
                </c:pt>
                <c:pt idx="4486">
                  <c:v>3059.4</c:v>
                </c:pt>
                <c:pt idx="4487">
                  <c:v>3060.13</c:v>
                </c:pt>
                <c:pt idx="4488">
                  <c:v>3060.8700000000003</c:v>
                </c:pt>
                <c:pt idx="4489">
                  <c:v>3061.4700000000003</c:v>
                </c:pt>
                <c:pt idx="4490">
                  <c:v>3062.03</c:v>
                </c:pt>
                <c:pt idx="4491">
                  <c:v>3062.71</c:v>
                </c:pt>
                <c:pt idx="4492">
                  <c:v>3063.3500000000004</c:v>
                </c:pt>
                <c:pt idx="4493">
                  <c:v>3064.04</c:v>
                </c:pt>
                <c:pt idx="4494">
                  <c:v>3064.64</c:v>
                </c:pt>
                <c:pt idx="4495">
                  <c:v>3065.42</c:v>
                </c:pt>
                <c:pt idx="4496">
                  <c:v>3066.44</c:v>
                </c:pt>
                <c:pt idx="4497">
                  <c:v>3067.02</c:v>
                </c:pt>
                <c:pt idx="4498">
                  <c:v>3067.7</c:v>
                </c:pt>
                <c:pt idx="4499">
                  <c:v>3068.3100000000004</c:v>
                </c:pt>
                <c:pt idx="4500">
                  <c:v>3069.02</c:v>
                </c:pt>
                <c:pt idx="4501">
                  <c:v>3069.63</c:v>
                </c:pt>
                <c:pt idx="4502">
                  <c:v>3070.48</c:v>
                </c:pt>
                <c:pt idx="4503">
                  <c:v>3071.27</c:v>
                </c:pt>
                <c:pt idx="4504">
                  <c:v>3071.96</c:v>
                </c:pt>
                <c:pt idx="4505">
                  <c:v>3072.68</c:v>
                </c:pt>
                <c:pt idx="4506">
                  <c:v>3073.32</c:v>
                </c:pt>
                <c:pt idx="4507">
                  <c:v>3073.9500000000003</c:v>
                </c:pt>
                <c:pt idx="4508">
                  <c:v>3074.58</c:v>
                </c:pt>
                <c:pt idx="4509">
                  <c:v>3075.3700000000003</c:v>
                </c:pt>
                <c:pt idx="4510">
                  <c:v>3076.13</c:v>
                </c:pt>
                <c:pt idx="4511">
                  <c:v>3076.9500000000003</c:v>
                </c:pt>
                <c:pt idx="4512">
                  <c:v>3077.74</c:v>
                </c:pt>
                <c:pt idx="4513">
                  <c:v>3078.44</c:v>
                </c:pt>
                <c:pt idx="4514">
                  <c:v>3079.3300000000004</c:v>
                </c:pt>
                <c:pt idx="4515">
                  <c:v>3079.9700000000003</c:v>
                </c:pt>
                <c:pt idx="4516">
                  <c:v>3080.55</c:v>
                </c:pt>
                <c:pt idx="4517">
                  <c:v>3081.4</c:v>
                </c:pt>
                <c:pt idx="4518">
                  <c:v>3082.25</c:v>
                </c:pt>
                <c:pt idx="4519">
                  <c:v>3082.86</c:v>
                </c:pt>
                <c:pt idx="4520">
                  <c:v>3083.46</c:v>
                </c:pt>
                <c:pt idx="4521">
                  <c:v>3084.05</c:v>
                </c:pt>
                <c:pt idx="4522">
                  <c:v>3084.64</c:v>
                </c:pt>
                <c:pt idx="4523">
                  <c:v>3085.23</c:v>
                </c:pt>
                <c:pt idx="4524">
                  <c:v>3085.8300000000004</c:v>
                </c:pt>
                <c:pt idx="4525">
                  <c:v>3086.46</c:v>
                </c:pt>
                <c:pt idx="4526">
                  <c:v>3087.22</c:v>
                </c:pt>
                <c:pt idx="4527">
                  <c:v>3087.98</c:v>
                </c:pt>
                <c:pt idx="4528">
                  <c:v>3088.7</c:v>
                </c:pt>
                <c:pt idx="4529">
                  <c:v>3089.3300000000004</c:v>
                </c:pt>
                <c:pt idx="4530">
                  <c:v>3089.96</c:v>
                </c:pt>
                <c:pt idx="4531">
                  <c:v>3091.3900000000003</c:v>
                </c:pt>
                <c:pt idx="4532">
                  <c:v>3092.08</c:v>
                </c:pt>
                <c:pt idx="4533">
                  <c:v>3092.73</c:v>
                </c:pt>
                <c:pt idx="4534">
                  <c:v>3093.3500000000004</c:v>
                </c:pt>
                <c:pt idx="4535">
                  <c:v>3094.06</c:v>
                </c:pt>
                <c:pt idx="4536">
                  <c:v>3094.68</c:v>
                </c:pt>
                <c:pt idx="4537">
                  <c:v>3095.38</c:v>
                </c:pt>
                <c:pt idx="4538">
                  <c:v>3096.07</c:v>
                </c:pt>
                <c:pt idx="4539">
                  <c:v>3096.63</c:v>
                </c:pt>
                <c:pt idx="4540">
                  <c:v>3097.29</c:v>
                </c:pt>
                <c:pt idx="4541">
                  <c:v>3097.88</c:v>
                </c:pt>
                <c:pt idx="4542">
                  <c:v>3098.64</c:v>
                </c:pt>
                <c:pt idx="4543">
                  <c:v>3099.3</c:v>
                </c:pt>
                <c:pt idx="4544">
                  <c:v>3099.94</c:v>
                </c:pt>
                <c:pt idx="4545">
                  <c:v>3100.57</c:v>
                </c:pt>
                <c:pt idx="4546">
                  <c:v>3101.16</c:v>
                </c:pt>
                <c:pt idx="4547">
                  <c:v>3101.75</c:v>
                </c:pt>
                <c:pt idx="4548">
                  <c:v>3102.57</c:v>
                </c:pt>
                <c:pt idx="4549">
                  <c:v>3103.16</c:v>
                </c:pt>
                <c:pt idx="4550">
                  <c:v>3103.9</c:v>
                </c:pt>
                <c:pt idx="4551">
                  <c:v>3104.57</c:v>
                </c:pt>
                <c:pt idx="4552">
                  <c:v>3105.21</c:v>
                </c:pt>
                <c:pt idx="4553">
                  <c:v>3105.8</c:v>
                </c:pt>
                <c:pt idx="4554">
                  <c:v>3106.4100000000003</c:v>
                </c:pt>
                <c:pt idx="4555">
                  <c:v>3107.03</c:v>
                </c:pt>
                <c:pt idx="4556">
                  <c:v>3107.7</c:v>
                </c:pt>
                <c:pt idx="4557">
                  <c:v>3108.4300000000003</c:v>
                </c:pt>
                <c:pt idx="4558">
                  <c:v>3109.04</c:v>
                </c:pt>
                <c:pt idx="4559">
                  <c:v>3109.64</c:v>
                </c:pt>
                <c:pt idx="4560">
                  <c:v>3110.2599999999998</c:v>
                </c:pt>
                <c:pt idx="4561">
                  <c:v>3110.8500000000004</c:v>
                </c:pt>
                <c:pt idx="4562">
                  <c:v>3111.53</c:v>
                </c:pt>
                <c:pt idx="4563">
                  <c:v>3112.15</c:v>
                </c:pt>
                <c:pt idx="4564">
                  <c:v>3112.8</c:v>
                </c:pt>
                <c:pt idx="4565">
                  <c:v>3113.44</c:v>
                </c:pt>
                <c:pt idx="4566">
                  <c:v>3114.15</c:v>
                </c:pt>
                <c:pt idx="4567">
                  <c:v>3114.82</c:v>
                </c:pt>
                <c:pt idx="4568">
                  <c:v>3115.5</c:v>
                </c:pt>
                <c:pt idx="4569">
                  <c:v>3116.24</c:v>
                </c:pt>
                <c:pt idx="4570">
                  <c:v>3116.9100000000003</c:v>
                </c:pt>
                <c:pt idx="4571">
                  <c:v>3117.55</c:v>
                </c:pt>
                <c:pt idx="4572">
                  <c:v>3118.23</c:v>
                </c:pt>
                <c:pt idx="4573">
                  <c:v>3118.82</c:v>
                </c:pt>
                <c:pt idx="4574">
                  <c:v>3119.46</c:v>
                </c:pt>
                <c:pt idx="4575">
                  <c:v>3120.24</c:v>
                </c:pt>
                <c:pt idx="4576">
                  <c:v>3121.11</c:v>
                </c:pt>
                <c:pt idx="4577">
                  <c:v>3121.66</c:v>
                </c:pt>
                <c:pt idx="4578">
                  <c:v>3122.25</c:v>
                </c:pt>
                <c:pt idx="4579">
                  <c:v>3122.96</c:v>
                </c:pt>
                <c:pt idx="4580">
                  <c:v>3123.64</c:v>
                </c:pt>
                <c:pt idx="4581">
                  <c:v>3124.3100000000004</c:v>
                </c:pt>
                <c:pt idx="4582">
                  <c:v>3125.13</c:v>
                </c:pt>
                <c:pt idx="4583">
                  <c:v>3125.72</c:v>
                </c:pt>
                <c:pt idx="4584">
                  <c:v>3126.42</c:v>
                </c:pt>
                <c:pt idx="4585">
                  <c:v>3127.12</c:v>
                </c:pt>
                <c:pt idx="4586">
                  <c:v>3127.75</c:v>
                </c:pt>
                <c:pt idx="4587">
                  <c:v>3128.46</c:v>
                </c:pt>
                <c:pt idx="4588">
                  <c:v>3129.13</c:v>
                </c:pt>
                <c:pt idx="4589">
                  <c:v>3129.7799999999997</c:v>
                </c:pt>
                <c:pt idx="4590">
                  <c:v>3130.44</c:v>
                </c:pt>
                <c:pt idx="4591">
                  <c:v>3131.07</c:v>
                </c:pt>
                <c:pt idx="4592">
                  <c:v>3131.71</c:v>
                </c:pt>
                <c:pt idx="4593">
                  <c:v>3132.3500000000004</c:v>
                </c:pt>
                <c:pt idx="4594">
                  <c:v>3133.02</c:v>
                </c:pt>
                <c:pt idx="4595">
                  <c:v>3133.66</c:v>
                </c:pt>
                <c:pt idx="4596">
                  <c:v>3134.52</c:v>
                </c:pt>
                <c:pt idx="4597">
                  <c:v>3135.22</c:v>
                </c:pt>
                <c:pt idx="4598">
                  <c:v>3135.8700000000003</c:v>
                </c:pt>
                <c:pt idx="4599">
                  <c:v>3136.48</c:v>
                </c:pt>
                <c:pt idx="4600">
                  <c:v>3137.12</c:v>
                </c:pt>
                <c:pt idx="4601">
                  <c:v>3137.72</c:v>
                </c:pt>
                <c:pt idx="4602">
                  <c:v>3138.42</c:v>
                </c:pt>
                <c:pt idx="4603">
                  <c:v>3139.19</c:v>
                </c:pt>
                <c:pt idx="4604">
                  <c:v>3139.9300000000003</c:v>
                </c:pt>
                <c:pt idx="4605">
                  <c:v>3140.55</c:v>
                </c:pt>
                <c:pt idx="4606">
                  <c:v>3141.18</c:v>
                </c:pt>
                <c:pt idx="4607">
                  <c:v>3141.8900000000003</c:v>
                </c:pt>
                <c:pt idx="4608">
                  <c:v>3142.4900000000002</c:v>
                </c:pt>
                <c:pt idx="4609">
                  <c:v>3143.12</c:v>
                </c:pt>
                <c:pt idx="4610">
                  <c:v>3143.77</c:v>
                </c:pt>
                <c:pt idx="4611">
                  <c:v>3144.6</c:v>
                </c:pt>
                <c:pt idx="4612">
                  <c:v>3145.19</c:v>
                </c:pt>
                <c:pt idx="4613">
                  <c:v>3145.8</c:v>
                </c:pt>
                <c:pt idx="4614">
                  <c:v>3146.46</c:v>
                </c:pt>
                <c:pt idx="4615">
                  <c:v>3147.02</c:v>
                </c:pt>
                <c:pt idx="4616">
                  <c:v>3147.7</c:v>
                </c:pt>
                <c:pt idx="4617">
                  <c:v>3148.51</c:v>
                </c:pt>
                <c:pt idx="4618">
                  <c:v>3149.12</c:v>
                </c:pt>
                <c:pt idx="4619">
                  <c:v>3149.8100000000004</c:v>
                </c:pt>
                <c:pt idx="4620">
                  <c:v>3150.4500000000003</c:v>
                </c:pt>
                <c:pt idx="4621">
                  <c:v>3151.12</c:v>
                </c:pt>
                <c:pt idx="4622">
                  <c:v>3151.7599999999998</c:v>
                </c:pt>
                <c:pt idx="4623">
                  <c:v>3152.4100000000003</c:v>
                </c:pt>
                <c:pt idx="4624">
                  <c:v>3153.03</c:v>
                </c:pt>
                <c:pt idx="4625">
                  <c:v>3153.7</c:v>
                </c:pt>
                <c:pt idx="4626">
                  <c:v>3154.3500000000004</c:v>
                </c:pt>
                <c:pt idx="4627">
                  <c:v>3155.23</c:v>
                </c:pt>
                <c:pt idx="4628">
                  <c:v>3155.9100000000003</c:v>
                </c:pt>
                <c:pt idx="4629">
                  <c:v>3156.56</c:v>
                </c:pt>
                <c:pt idx="4630">
                  <c:v>3157.23</c:v>
                </c:pt>
                <c:pt idx="4631">
                  <c:v>3157.9100000000003</c:v>
                </c:pt>
                <c:pt idx="4632">
                  <c:v>3158.72</c:v>
                </c:pt>
                <c:pt idx="4633">
                  <c:v>3159.38</c:v>
                </c:pt>
                <c:pt idx="4634">
                  <c:v>3160.02</c:v>
                </c:pt>
                <c:pt idx="4635">
                  <c:v>3160.68</c:v>
                </c:pt>
                <c:pt idx="4636">
                  <c:v>3161.34</c:v>
                </c:pt>
                <c:pt idx="4637">
                  <c:v>3162.15</c:v>
                </c:pt>
                <c:pt idx="4638">
                  <c:v>3162.86</c:v>
                </c:pt>
                <c:pt idx="4639">
                  <c:v>3163.5</c:v>
                </c:pt>
                <c:pt idx="4640">
                  <c:v>3164.4300000000003</c:v>
                </c:pt>
                <c:pt idx="4641">
                  <c:v>3165.2599999999998</c:v>
                </c:pt>
                <c:pt idx="4642">
                  <c:v>3165.8100000000004</c:v>
                </c:pt>
                <c:pt idx="4643">
                  <c:v>3166.4900000000002</c:v>
                </c:pt>
                <c:pt idx="4644">
                  <c:v>3167.15</c:v>
                </c:pt>
                <c:pt idx="4645">
                  <c:v>3167.79</c:v>
                </c:pt>
                <c:pt idx="4646">
                  <c:v>3168.62</c:v>
                </c:pt>
                <c:pt idx="4647">
                  <c:v>3169.19</c:v>
                </c:pt>
                <c:pt idx="4648">
                  <c:v>3169.88</c:v>
                </c:pt>
                <c:pt idx="4649">
                  <c:v>3170.51</c:v>
                </c:pt>
                <c:pt idx="4650">
                  <c:v>3171.09</c:v>
                </c:pt>
                <c:pt idx="4651">
                  <c:v>3171.73</c:v>
                </c:pt>
                <c:pt idx="4652">
                  <c:v>3172.38</c:v>
                </c:pt>
                <c:pt idx="4653">
                  <c:v>3173.07</c:v>
                </c:pt>
                <c:pt idx="4654">
                  <c:v>3173.8</c:v>
                </c:pt>
                <c:pt idx="4655">
                  <c:v>3174.66</c:v>
                </c:pt>
                <c:pt idx="4656">
                  <c:v>3175.3</c:v>
                </c:pt>
                <c:pt idx="4657">
                  <c:v>3176.15</c:v>
                </c:pt>
                <c:pt idx="4658">
                  <c:v>3176.9500000000003</c:v>
                </c:pt>
                <c:pt idx="4659">
                  <c:v>3177.53</c:v>
                </c:pt>
                <c:pt idx="4660">
                  <c:v>3178.22</c:v>
                </c:pt>
                <c:pt idx="4661">
                  <c:v>3178.86</c:v>
                </c:pt>
                <c:pt idx="4662">
                  <c:v>3179.7799999999997</c:v>
                </c:pt>
                <c:pt idx="4663">
                  <c:v>3180.4100000000003</c:v>
                </c:pt>
                <c:pt idx="4664">
                  <c:v>3181.21</c:v>
                </c:pt>
                <c:pt idx="4665">
                  <c:v>3181.9700000000003</c:v>
                </c:pt>
                <c:pt idx="4666">
                  <c:v>3182.61</c:v>
                </c:pt>
                <c:pt idx="4667">
                  <c:v>3183.24</c:v>
                </c:pt>
                <c:pt idx="4668">
                  <c:v>3183.86</c:v>
                </c:pt>
                <c:pt idx="4669">
                  <c:v>3184.52</c:v>
                </c:pt>
                <c:pt idx="4670">
                  <c:v>3185.36</c:v>
                </c:pt>
                <c:pt idx="4671">
                  <c:v>3185.9700000000003</c:v>
                </c:pt>
                <c:pt idx="4672">
                  <c:v>3186.61</c:v>
                </c:pt>
                <c:pt idx="4673">
                  <c:v>3187.3900000000003</c:v>
                </c:pt>
                <c:pt idx="4674">
                  <c:v>3188.09</c:v>
                </c:pt>
                <c:pt idx="4675">
                  <c:v>3188.71</c:v>
                </c:pt>
                <c:pt idx="4676">
                  <c:v>3189.4500000000003</c:v>
                </c:pt>
                <c:pt idx="4677">
                  <c:v>3190.09</c:v>
                </c:pt>
                <c:pt idx="4678">
                  <c:v>3190.62</c:v>
                </c:pt>
                <c:pt idx="4679">
                  <c:v>3191.23</c:v>
                </c:pt>
                <c:pt idx="4680">
                  <c:v>3191.84</c:v>
                </c:pt>
                <c:pt idx="4681">
                  <c:v>3192.4500000000003</c:v>
                </c:pt>
                <c:pt idx="4682">
                  <c:v>3193.02</c:v>
                </c:pt>
                <c:pt idx="4683">
                  <c:v>3193.75</c:v>
                </c:pt>
                <c:pt idx="4684">
                  <c:v>3194.3300000000004</c:v>
                </c:pt>
                <c:pt idx="4685">
                  <c:v>3194.9300000000003</c:v>
                </c:pt>
                <c:pt idx="4686">
                  <c:v>3195.53</c:v>
                </c:pt>
                <c:pt idx="4687">
                  <c:v>3196.1</c:v>
                </c:pt>
                <c:pt idx="4688">
                  <c:v>3196.75</c:v>
                </c:pt>
                <c:pt idx="4689">
                  <c:v>3197.4300000000003</c:v>
                </c:pt>
                <c:pt idx="4690">
                  <c:v>3198.1</c:v>
                </c:pt>
                <c:pt idx="4691">
                  <c:v>3198.7</c:v>
                </c:pt>
                <c:pt idx="4692">
                  <c:v>3199.44</c:v>
                </c:pt>
                <c:pt idx="4693">
                  <c:v>3200.03</c:v>
                </c:pt>
                <c:pt idx="4694">
                  <c:v>3200.63</c:v>
                </c:pt>
                <c:pt idx="4695">
                  <c:v>3201.27</c:v>
                </c:pt>
                <c:pt idx="4696">
                  <c:v>3201.8500000000004</c:v>
                </c:pt>
                <c:pt idx="4697">
                  <c:v>3202.46</c:v>
                </c:pt>
                <c:pt idx="4698">
                  <c:v>3203.16</c:v>
                </c:pt>
                <c:pt idx="4699">
                  <c:v>3203.71</c:v>
                </c:pt>
                <c:pt idx="4700">
                  <c:v>3204.3</c:v>
                </c:pt>
                <c:pt idx="4701">
                  <c:v>3204.9300000000003</c:v>
                </c:pt>
                <c:pt idx="4702">
                  <c:v>3205.52</c:v>
                </c:pt>
                <c:pt idx="4703">
                  <c:v>3206.18</c:v>
                </c:pt>
                <c:pt idx="4704">
                  <c:v>3206.8300000000004</c:v>
                </c:pt>
                <c:pt idx="4705">
                  <c:v>3207.4300000000003</c:v>
                </c:pt>
                <c:pt idx="4706">
                  <c:v>3208.25</c:v>
                </c:pt>
                <c:pt idx="4707">
                  <c:v>3209.02</c:v>
                </c:pt>
                <c:pt idx="4708">
                  <c:v>3209.59</c:v>
                </c:pt>
                <c:pt idx="4709">
                  <c:v>3210.16</c:v>
                </c:pt>
                <c:pt idx="4710">
                  <c:v>3210.73</c:v>
                </c:pt>
                <c:pt idx="4711">
                  <c:v>3211.3300000000004</c:v>
                </c:pt>
                <c:pt idx="4712">
                  <c:v>3211.9700000000003</c:v>
                </c:pt>
                <c:pt idx="4713">
                  <c:v>3212.64</c:v>
                </c:pt>
                <c:pt idx="4714">
                  <c:v>3213.53</c:v>
                </c:pt>
                <c:pt idx="4715">
                  <c:v>3214.2</c:v>
                </c:pt>
                <c:pt idx="4716">
                  <c:v>3214.8900000000003</c:v>
                </c:pt>
                <c:pt idx="4717">
                  <c:v>3215.4900000000002</c:v>
                </c:pt>
                <c:pt idx="4718">
                  <c:v>3216.08</c:v>
                </c:pt>
                <c:pt idx="4719">
                  <c:v>3216.8</c:v>
                </c:pt>
                <c:pt idx="4720">
                  <c:v>3217.55</c:v>
                </c:pt>
                <c:pt idx="4721">
                  <c:v>3218.18</c:v>
                </c:pt>
                <c:pt idx="4722">
                  <c:v>3218.84</c:v>
                </c:pt>
                <c:pt idx="4723">
                  <c:v>3219.4300000000003</c:v>
                </c:pt>
                <c:pt idx="4724">
                  <c:v>3220.2</c:v>
                </c:pt>
                <c:pt idx="4725">
                  <c:v>3221.29</c:v>
                </c:pt>
                <c:pt idx="4726">
                  <c:v>3221.9300000000003</c:v>
                </c:pt>
                <c:pt idx="4727">
                  <c:v>3222.52</c:v>
                </c:pt>
                <c:pt idx="4728">
                  <c:v>3223.16</c:v>
                </c:pt>
                <c:pt idx="4729">
                  <c:v>3223.82</c:v>
                </c:pt>
                <c:pt idx="4730">
                  <c:v>3224.42</c:v>
                </c:pt>
                <c:pt idx="4731">
                  <c:v>3225.14</c:v>
                </c:pt>
                <c:pt idx="4732">
                  <c:v>3225.73</c:v>
                </c:pt>
                <c:pt idx="4733">
                  <c:v>3226.36</c:v>
                </c:pt>
                <c:pt idx="4734">
                  <c:v>3226.96</c:v>
                </c:pt>
                <c:pt idx="4735">
                  <c:v>3227.64</c:v>
                </c:pt>
                <c:pt idx="4736">
                  <c:v>3228.27</c:v>
                </c:pt>
                <c:pt idx="4737">
                  <c:v>3228.9300000000003</c:v>
                </c:pt>
                <c:pt idx="4738">
                  <c:v>3229.54</c:v>
                </c:pt>
                <c:pt idx="4739">
                  <c:v>3230.2599999999998</c:v>
                </c:pt>
                <c:pt idx="4740">
                  <c:v>3230.9100000000003</c:v>
                </c:pt>
                <c:pt idx="4741">
                  <c:v>3232.3700000000003</c:v>
                </c:pt>
                <c:pt idx="4742">
                  <c:v>3232.98</c:v>
                </c:pt>
                <c:pt idx="4743">
                  <c:v>3233.7</c:v>
                </c:pt>
                <c:pt idx="4744">
                  <c:v>3234.68</c:v>
                </c:pt>
                <c:pt idx="4745">
                  <c:v>3235.34</c:v>
                </c:pt>
                <c:pt idx="4746">
                  <c:v>3236.12</c:v>
                </c:pt>
                <c:pt idx="4747">
                  <c:v>3236.67</c:v>
                </c:pt>
                <c:pt idx="4748">
                  <c:v>3237.8300000000004</c:v>
                </c:pt>
                <c:pt idx="4749">
                  <c:v>3238.4100000000003</c:v>
                </c:pt>
                <c:pt idx="4750">
                  <c:v>3239.08</c:v>
                </c:pt>
                <c:pt idx="4751">
                  <c:v>3239.65</c:v>
                </c:pt>
                <c:pt idx="4752">
                  <c:v>3240.2799999999997</c:v>
                </c:pt>
                <c:pt idx="4753">
                  <c:v>3240.8700000000003</c:v>
                </c:pt>
                <c:pt idx="4754">
                  <c:v>3241.44</c:v>
                </c:pt>
                <c:pt idx="4755">
                  <c:v>3242.01</c:v>
                </c:pt>
                <c:pt idx="4756">
                  <c:v>3242.64</c:v>
                </c:pt>
                <c:pt idx="4757">
                  <c:v>3243.25</c:v>
                </c:pt>
                <c:pt idx="4758">
                  <c:v>3243.82</c:v>
                </c:pt>
                <c:pt idx="4759">
                  <c:v>3244.67</c:v>
                </c:pt>
                <c:pt idx="4760">
                  <c:v>3245.3100000000004</c:v>
                </c:pt>
                <c:pt idx="4761">
                  <c:v>3245.9</c:v>
                </c:pt>
                <c:pt idx="4762">
                  <c:v>3246.62</c:v>
                </c:pt>
                <c:pt idx="4763">
                  <c:v>3247.22</c:v>
                </c:pt>
                <c:pt idx="4764">
                  <c:v>3247.8</c:v>
                </c:pt>
                <c:pt idx="4765">
                  <c:v>3248.4</c:v>
                </c:pt>
                <c:pt idx="4766">
                  <c:v>3249.14</c:v>
                </c:pt>
                <c:pt idx="4767">
                  <c:v>3249.77</c:v>
                </c:pt>
                <c:pt idx="4768">
                  <c:v>3250.5</c:v>
                </c:pt>
                <c:pt idx="4769">
                  <c:v>3251.14</c:v>
                </c:pt>
                <c:pt idx="4770">
                  <c:v>3251.8100000000004</c:v>
                </c:pt>
                <c:pt idx="4771">
                  <c:v>3252.54</c:v>
                </c:pt>
                <c:pt idx="4772">
                  <c:v>3253.18</c:v>
                </c:pt>
                <c:pt idx="4773">
                  <c:v>3253.96</c:v>
                </c:pt>
                <c:pt idx="4774">
                  <c:v>3254.57</c:v>
                </c:pt>
                <c:pt idx="4775">
                  <c:v>3255.23</c:v>
                </c:pt>
                <c:pt idx="4776">
                  <c:v>3255.86</c:v>
                </c:pt>
                <c:pt idx="4777">
                  <c:v>3256.4500000000003</c:v>
                </c:pt>
                <c:pt idx="4778">
                  <c:v>3257.09</c:v>
                </c:pt>
                <c:pt idx="4779">
                  <c:v>3257.7599999999998</c:v>
                </c:pt>
                <c:pt idx="4780">
                  <c:v>3258.65</c:v>
                </c:pt>
                <c:pt idx="4781">
                  <c:v>3259.25</c:v>
                </c:pt>
                <c:pt idx="4782">
                  <c:v>3259.8900000000003</c:v>
                </c:pt>
                <c:pt idx="4783">
                  <c:v>3260.56</c:v>
                </c:pt>
                <c:pt idx="4784">
                  <c:v>3261.18</c:v>
                </c:pt>
                <c:pt idx="4785">
                  <c:v>3261.7799999999997</c:v>
                </c:pt>
                <c:pt idx="4786">
                  <c:v>3262.44</c:v>
                </c:pt>
                <c:pt idx="4787">
                  <c:v>3263.1</c:v>
                </c:pt>
                <c:pt idx="4788">
                  <c:v>3263.74</c:v>
                </c:pt>
                <c:pt idx="4789">
                  <c:v>3264.55</c:v>
                </c:pt>
                <c:pt idx="4790">
                  <c:v>3265.17</c:v>
                </c:pt>
                <c:pt idx="4791">
                  <c:v>3265.74</c:v>
                </c:pt>
                <c:pt idx="4792">
                  <c:v>3266.79</c:v>
                </c:pt>
                <c:pt idx="4793">
                  <c:v>3267.3700000000003</c:v>
                </c:pt>
                <c:pt idx="4794">
                  <c:v>3267.98</c:v>
                </c:pt>
                <c:pt idx="4795">
                  <c:v>3268.67</c:v>
                </c:pt>
                <c:pt idx="4796">
                  <c:v>3269.38</c:v>
                </c:pt>
                <c:pt idx="4797">
                  <c:v>3269.98</c:v>
                </c:pt>
                <c:pt idx="4798">
                  <c:v>3270.62</c:v>
                </c:pt>
                <c:pt idx="4799">
                  <c:v>3271.36</c:v>
                </c:pt>
                <c:pt idx="4800">
                  <c:v>3272.02</c:v>
                </c:pt>
                <c:pt idx="4801">
                  <c:v>3272.62</c:v>
                </c:pt>
                <c:pt idx="4802">
                  <c:v>3273.25</c:v>
                </c:pt>
                <c:pt idx="4803">
                  <c:v>3273.8900000000003</c:v>
                </c:pt>
                <c:pt idx="4804">
                  <c:v>3274.63</c:v>
                </c:pt>
                <c:pt idx="4805">
                  <c:v>3275.27</c:v>
                </c:pt>
                <c:pt idx="4806">
                  <c:v>3275.9100000000003</c:v>
                </c:pt>
                <c:pt idx="4807">
                  <c:v>3276.5</c:v>
                </c:pt>
                <c:pt idx="4808">
                  <c:v>3277.15</c:v>
                </c:pt>
                <c:pt idx="4809">
                  <c:v>3277.9300000000003</c:v>
                </c:pt>
                <c:pt idx="4810">
                  <c:v>3278.55</c:v>
                </c:pt>
                <c:pt idx="4811">
                  <c:v>3279.22</c:v>
                </c:pt>
                <c:pt idx="4812">
                  <c:v>3279.8300000000004</c:v>
                </c:pt>
                <c:pt idx="4813">
                  <c:v>3280.6</c:v>
                </c:pt>
                <c:pt idx="4814">
                  <c:v>3281.17</c:v>
                </c:pt>
                <c:pt idx="4815">
                  <c:v>3281.7799999999997</c:v>
                </c:pt>
                <c:pt idx="4816">
                  <c:v>3282.4500000000003</c:v>
                </c:pt>
                <c:pt idx="4817">
                  <c:v>3283.06</c:v>
                </c:pt>
                <c:pt idx="4818">
                  <c:v>3283.67</c:v>
                </c:pt>
                <c:pt idx="4819">
                  <c:v>3284.23</c:v>
                </c:pt>
                <c:pt idx="4820">
                  <c:v>3284.8500000000004</c:v>
                </c:pt>
                <c:pt idx="4821">
                  <c:v>3285.42</c:v>
                </c:pt>
                <c:pt idx="4822">
                  <c:v>3286</c:v>
                </c:pt>
                <c:pt idx="4823">
                  <c:v>3286.7599999999998</c:v>
                </c:pt>
                <c:pt idx="4824">
                  <c:v>3287.3100000000004</c:v>
                </c:pt>
                <c:pt idx="4825">
                  <c:v>3287.94</c:v>
                </c:pt>
                <c:pt idx="4826">
                  <c:v>3288.56</c:v>
                </c:pt>
                <c:pt idx="4827">
                  <c:v>3289.22</c:v>
                </c:pt>
                <c:pt idx="4828">
                  <c:v>3289.8500000000004</c:v>
                </c:pt>
                <c:pt idx="4829">
                  <c:v>3290.4300000000003</c:v>
                </c:pt>
                <c:pt idx="4830">
                  <c:v>3291.2</c:v>
                </c:pt>
                <c:pt idx="4831">
                  <c:v>3291.84</c:v>
                </c:pt>
                <c:pt idx="4832">
                  <c:v>3292.4500000000003</c:v>
                </c:pt>
                <c:pt idx="4833">
                  <c:v>3293.09</c:v>
                </c:pt>
                <c:pt idx="4834">
                  <c:v>3293.74</c:v>
                </c:pt>
                <c:pt idx="4835">
                  <c:v>3294.4100000000003</c:v>
                </c:pt>
                <c:pt idx="4836">
                  <c:v>3295.03</c:v>
                </c:pt>
                <c:pt idx="4837">
                  <c:v>3295.69</c:v>
                </c:pt>
                <c:pt idx="4838">
                  <c:v>3296.34</c:v>
                </c:pt>
                <c:pt idx="4839">
                  <c:v>3297.2</c:v>
                </c:pt>
                <c:pt idx="4840">
                  <c:v>3297.92</c:v>
                </c:pt>
                <c:pt idx="4841">
                  <c:v>3298.6</c:v>
                </c:pt>
                <c:pt idx="4842">
                  <c:v>3299.2</c:v>
                </c:pt>
                <c:pt idx="4843">
                  <c:v>3299.79</c:v>
                </c:pt>
                <c:pt idx="4844">
                  <c:v>3300.48</c:v>
                </c:pt>
                <c:pt idx="4845">
                  <c:v>3301.2599999999998</c:v>
                </c:pt>
                <c:pt idx="4846">
                  <c:v>3302.17</c:v>
                </c:pt>
                <c:pt idx="4847">
                  <c:v>3303.19</c:v>
                </c:pt>
                <c:pt idx="4848">
                  <c:v>3304.15</c:v>
                </c:pt>
                <c:pt idx="4849">
                  <c:v>3304.8</c:v>
                </c:pt>
                <c:pt idx="4850">
                  <c:v>3305.54</c:v>
                </c:pt>
                <c:pt idx="4851">
                  <c:v>3306.36</c:v>
                </c:pt>
                <c:pt idx="4852">
                  <c:v>3307.02</c:v>
                </c:pt>
                <c:pt idx="4853">
                  <c:v>3307.6</c:v>
                </c:pt>
                <c:pt idx="4854">
                  <c:v>3308.3500000000004</c:v>
                </c:pt>
                <c:pt idx="4855">
                  <c:v>3309.04</c:v>
                </c:pt>
                <c:pt idx="4856">
                  <c:v>3309.8700000000003</c:v>
                </c:pt>
                <c:pt idx="4857">
                  <c:v>3310.56</c:v>
                </c:pt>
                <c:pt idx="4858">
                  <c:v>3311.19</c:v>
                </c:pt>
                <c:pt idx="4859">
                  <c:v>3311.82</c:v>
                </c:pt>
                <c:pt idx="4860">
                  <c:v>3312.4900000000002</c:v>
                </c:pt>
                <c:pt idx="4861">
                  <c:v>3313.24</c:v>
                </c:pt>
                <c:pt idx="4862">
                  <c:v>3314.15</c:v>
                </c:pt>
                <c:pt idx="4863">
                  <c:v>3315.03</c:v>
                </c:pt>
                <c:pt idx="4864">
                  <c:v>3315.66</c:v>
                </c:pt>
                <c:pt idx="4865">
                  <c:v>3316.46</c:v>
                </c:pt>
                <c:pt idx="4866">
                  <c:v>3317.06</c:v>
                </c:pt>
                <c:pt idx="4867">
                  <c:v>3317.67</c:v>
                </c:pt>
                <c:pt idx="4868">
                  <c:v>3318.3300000000004</c:v>
                </c:pt>
                <c:pt idx="4869">
                  <c:v>3318.9300000000003</c:v>
                </c:pt>
                <c:pt idx="4870">
                  <c:v>3319.74</c:v>
                </c:pt>
                <c:pt idx="4871">
                  <c:v>3320.46</c:v>
                </c:pt>
                <c:pt idx="4872">
                  <c:v>3321.12</c:v>
                </c:pt>
                <c:pt idx="4873">
                  <c:v>3321.84</c:v>
                </c:pt>
                <c:pt idx="4874">
                  <c:v>3322.4700000000003</c:v>
                </c:pt>
                <c:pt idx="4875">
                  <c:v>3323.06</c:v>
                </c:pt>
                <c:pt idx="4876">
                  <c:v>3323.66</c:v>
                </c:pt>
                <c:pt idx="4877">
                  <c:v>3324.3</c:v>
                </c:pt>
                <c:pt idx="4878">
                  <c:v>3324.9</c:v>
                </c:pt>
                <c:pt idx="4879">
                  <c:v>3325.57</c:v>
                </c:pt>
                <c:pt idx="4880">
                  <c:v>3326.18</c:v>
                </c:pt>
                <c:pt idx="4881">
                  <c:v>3326.86</c:v>
                </c:pt>
                <c:pt idx="4882">
                  <c:v>3327.54</c:v>
                </c:pt>
                <c:pt idx="4883">
                  <c:v>3328.14</c:v>
                </c:pt>
                <c:pt idx="4884">
                  <c:v>3329.02</c:v>
                </c:pt>
                <c:pt idx="4885">
                  <c:v>3329.92</c:v>
                </c:pt>
                <c:pt idx="4886">
                  <c:v>3330.51</c:v>
                </c:pt>
                <c:pt idx="4887">
                  <c:v>3331.2799999999997</c:v>
                </c:pt>
                <c:pt idx="4888">
                  <c:v>3331.8700000000003</c:v>
                </c:pt>
                <c:pt idx="4889">
                  <c:v>3332.48</c:v>
                </c:pt>
                <c:pt idx="4890">
                  <c:v>3333.04</c:v>
                </c:pt>
                <c:pt idx="4891">
                  <c:v>3333.66</c:v>
                </c:pt>
                <c:pt idx="4892">
                  <c:v>3334.27</c:v>
                </c:pt>
                <c:pt idx="4893">
                  <c:v>3334.8500000000004</c:v>
                </c:pt>
                <c:pt idx="4894">
                  <c:v>3335.4700000000003</c:v>
                </c:pt>
                <c:pt idx="4895">
                  <c:v>3336.13</c:v>
                </c:pt>
                <c:pt idx="4896">
                  <c:v>3336.71</c:v>
                </c:pt>
                <c:pt idx="4897">
                  <c:v>3337.3500000000004</c:v>
                </c:pt>
                <c:pt idx="4898">
                  <c:v>3338.16</c:v>
                </c:pt>
                <c:pt idx="4899">
                  <c:v>3338.82</c:v>
                </c:pt>
                <c:pt idx="4900">
                  <c:v>3339.57</c:v>
                </c:pt>
                <c:pt idx="4901">
                  <c:v>3340.21</c:v>
                </c:pt>
                <c:pt idx="4902">
                  <c:v>3340.8100000000004</c:v>
                </c:pt>
                <c:pt idx="4903">
                  <c:v>3341.4900000000002</c:v>
                </c:pt>
                <c:pt idx="4904">
                  <c:v>3342.1</c:v>
                </c:pt>
                <c:pt idx="4905">
                  <c:v>3342.8900000000003</c:v>
                </c:pt>
                <c:pt idx="4906">
                  <c:v>3343.5</c:v>
                </c:pt>
                <c:pt idx="4907">
                  <c:v>3344.12</c:v>
                </c:pt>
                <c:pt idx="4908">
                  <c:v>3344.69</c:v>
                </c:pt>
                <c:pt idx="4909">
                  <c:v>3345.29</c:v>
                </c:pt>
                <c:pt idx="4910">
                  <c:v>3345.8700000000003</c:v>
                </c:pt>
                <c:pt idx="4911">
                  <c:v>3346.4500000000003</c:v>
                </c:pt>
                <c:pt idx="4912">
                  <c:v>3347.34</c:v>
                </c:pt>
                <c:pt idx="4913">
                  <c:v>3348.08</c:v>
                </c:pt>
                <c:pt idx="4914">
                  <c:v>3348.8300000000004</c:v>
                </c:pt>
                <c:pt idx="4915">
                  <c:v>3349.4</c:v>
                </c:pt>
                <c:pt idx="4916">
                  <c:v>3350.1</c:v>
                </c:pt>
                <c:pt idx="4917">
                  <c:v>3350.7</c:v>
                </c:pt>
                <c:pt idx="4918">
                  <c:v>3351.38</c:v>
                </c:pt>
                <c:pt idx="4919">
                  <c:v>3351.9700000000003</c:v>
                </c:pt>
                <c:pt idx="4920">
                  <c:v>3352.63</c:v>
                </c:pt>
                <c:pt idx="4921">
                  <c:v>3353.18</c:v>
                </c:pt>
                <c:pt idx="4922">
                  <c:v>3353.9300000000003</c:v>
                </c:pt>
                <c:pt idx="4923">
                  <c:v>3354.51</c:v>
                </c:pt>
                <c:pt idx="4924">
                  <c:v>3355.12</c:v>
                </c:pt>
                <c:pt idx="4925">
                  <c:v>3355.8300000000004</c:v>
                </c:pt>
                <c:pt idx="4926">
                  <c:v>3356.4500000000003</c:v>
                </c:pt>
                <c:pt idx="4927">
                  <c:v>3357.25</c:v>
                </c:pt>
                <c:pt idx="4928">
                  <c:v>3357.8300000000004</c:v>
                </c:pt>
                <c:pt idx="4929">
                  <c:v>3358.4300000000003</c:v>
                </c:pt>
                <c:pt idx="4930">
                  <c:v>3359.03</c:v>
                </c:pt>
                <c:pt idx="4931">
                  <c:v>3359.57</c:v>
                </c:pt>
                <c:pt idx="4932">
                  <c:v>3360.44</c:v>
                </c:pt>
                <c:pt idx="4933">
                  <c:v>3361.17</c:v>
                </c:pt>
                <c:pt idx="4934">
                  <c:v>3361.82</c:v>
                </c:pt>
                <c:pt idx="4935">
                  <c:v>3362.57</c:v>
                </c:pt>
                <c:pt idx="4936">
                  <c:v>3363.13</c:v>
                </c:pt>
                <c:pt idx="4937">
                  <c:v>3363.8700000000003</c:v>
                </c:pt>
                <c:pt idx="4938">
                  <c:v>3364.5</c:v>
                </c:pt>
                <c:pt idx="4939">
                  <c:v>3365.13</c:v>
                </c:pt>
                <c:pt idx="4940">
                  <c:v>3365.75</c:v>
                </c:pt>
                <c:pt idx="4941">
                  <c:v>3366.63</c:v>
                </c:pt>
                <c:pt idx="4942">
                  <c:v>3367.2799999999997</c:v>
                </c:pt>
                <c:pt idx="4943">
                  <c:v>3367.8700000000003</c:v>
                </c:pt>
                <c:pt idx="4944">
                  <c:v>3368.4700000000003</c:v>
                </c:pt>
                <c:pt idx="4945">
                  <c:v>3369.88</c:v>
                </c:pt>
                <c:pt idx="4946">
                  <c:v>3370.4900000000002</c:v>
                </c:pt>
                <c:pt idx="4947">
                  <c:v>3371.07</c:v>
                </c:pt>
                <c:pt idx="4948">
                  <c:v>3371.94</c:v>
                </c:pt>
                <c:pt idx="4949">
                  <c:v>3372.63</c:v>
                </c:pt>
                <c:pt idx="4950">
                  <c:v>3373.27</c:v>
                </c:pt>
                <c:pt idx="4951">
                  <c:v>3373.96</c:v>
                </c:pt>
                <c:pt idx="4952">
                  <c:v>3374.8700000000003</c:v>
                </c:pt>
                <c:pt idx="4953">
                  <c:v>3375.4900000000002</c:v>
                </c:pt>
                <c:pt idx="4954">
                  <c:v>3376.14</c:v>
                </c:pt>
                <c:pt idx="4955">
                  <c:v>3376.75</c:v>
                </c:pt>
                <c:pt idx="4956">
                  <c:v>3377.36</c:v>
                </c:pt>
                <c:pt idx="4957">
                  <c:v>3378.08</c:v>
                </c:pt>
                <c:pt idx="4958">
                  <c:v>3378.73</c:v>
                </c:pt>
                <c:pt idx="4959">
                  <c:v>3379.4100000000003</c:v>
                </c:pt>
                <c:pt idx="4960">
                  <c:v>3380.06</c:v>
                </c:pt>
                <c:pt idx="4961">
                  <c:v>3380.9100000000003</c:v>
                </c:pt>
                <c:pt idx="4962">
                  <c:v>3381.54</c:v>
                </c:pt>
                <c:pt idx="4963">
                  <c:v>3382.24</c:v>
                </c:pt>
                <c:pt idx="4964">
                  <c:v>3382.8100000000004</c:v>
                </c:pt>
                <c:pt idx="4965">
                  <c:v>3383.42</c:v>
                </c:pt>
                <c:pt idx="4966">
                  <c:v>3384.03</c:v>
                </c:pt>
                <c:pt idx="4967">
                  <c:v>3384.65</c:v>
                </c:pt>
                <c:pt idx="4968">
                  <c:v>3385.29</c:v>
                </c:pt>
                <c:pt idx="4969">
                  <c:v>3385.9100000000003</c:v>
                </c:pt>
                <c:pt idx="4970">
                  <c:v>3386.51</c:v>
                </c:pt>
                <c:pt idx="4971">
                  <c:v>3387.14</c:v>
                </c:pt>
                <c:pt idx="4972">
                  <c:v>3387.74</c:v>
                </c:pt>
                <c:pt idx="4973">
                  <c:v>3388.32</c:v>
                </c:pt>
                <c:pt idx="4974">
                  <c:v>3389.3100000000004</c:v>
                </c:pt>
                <c:pt idx="4975">
                  <c:v>3389.9100000000003</c:v>
                </c:pt>
                <c:pt idx="4976">
                  <c:v>3390.51</c:v>
                </c:pt>
                <c:pt idx="4977">
                  <c:v>3391.12</c:v>
                </c:pt>
                <c:pt idx="4978">
                  <c:v>3391.72</c:v>
                </c:pt>
                <c:pt idx="4979">
                  <c:v>3392.27</c:v>
                </c:pt>
                <c:pt idx="4980">
                  <c:v>3393.05</c:v>
                </c:pt>
                <c:pt idx="4981">
                  <c:v>3393.7</c:v>
                </c:pt>
                <c:pt idx="4982">
                  <c:v>3394.36</c:v>
                </c:pt>
                <c:pt idx="4983">
                  <c:v>3394.9700000000003</c:v>
                </c:pt>
                <c:pt idx="4984">
                  <c:v>3395.57</c:v>
                </c:pt>
                <c:pt idx="4985">
                  <c:v>3396.24</c:v>
                </c:pt>
                <c:pt idx="4986">
                  <c:v>3396.98</c:v>
                </c:pt>
                <c:pt idx="4987">
                  <c:v>3397.8</c:v>
                </c:pt>
                <c:pt idx="4988">
                  <c:v>3398.53</c:v>
                </c:pt>
                <c:pt idx="4989">
                  <c:v>3399.08</c:v>
                </c:pt>
                <c:pt idx="4990">
                  <c:v>3399.66</c:v>
                </c:pt>
                <c:pt idx="4991">
                  <c:v>3400.44</c:v>
                </c:pt>
                <c:pt idx="4992">
                  <c:v>3401.25</c:v>
                </c:pt>
                <c:pt idx="4993">
                  <c:v>3402.08</c:v>
                </c:pt>
                <c:pt idx="4994">
                  <c:v>3402.8100000000004</c:v>
                </c:pt>
                <c:pt idx="4995">
                  <c:v>3403.4500000000003</c:v>
                </c:pt>
                <c:pt idx="4996">
                  <c:v>3404.03</c:v>
                </c:pt>
                <c:pt idx="4997">
                  <c:v>3404.82</c:v>
                </c:pt>
                <c:pt idx="4998">
                  <c:v>3405.46</c:v>
                </c:pt>
                <c:pt idx="4999">
                  <c:v>3406.01</c:v>
                </c:pt>
                <c:pt idx="5000">
                  <c:v>3406.62</c:v>
                </c:pt>
                <c:pt idx="5001">
                  <c:v>3407.19</c:v>
                </c:pt>
                <c:pt idx="5002">
                  <c:v>3407.8</c:v>
                </c:pt>
                <c:pt idx="5003">
                  <c:v>3408.46</c:v>
                </c:pt>
                <c:pt idx="5004">
                  <c:v>3409.19</c:v>
                </c:pt>
                <c:pt idx="5005">
                  <c:v>3409.82</c:v>
                </c:pt>
                <c:pt idx="5006">
                  <c:v>3410.66</c:v>
                </c:pt>
                <c:pt idx="5007">
                  <c:v>3411.3100000000004</c:v>
                </c:pt>
                <c:pt idx="5008">
                  <c:v>3411.9500000000003</c:v>
                </c:pt>
                <c:pt idx="5009">
                  <c:v>3412.7799999999997</c:v>
                </c:pt>
                <c:pt idx="5010">
                  <c:v>3413.38</c:v>
                </c:pt>
                <c:pt idx="5011">
                  <c:v>3414.05</c:v>
                </c:pt>
                <c:pt idx="5012">
                  <c:v>3414.69</c:v>
                </c:pt>
                <c:pt idx="5013">
                  <c:v>3415.34</c:v>
                </c:pt>
                <c:pt idx="5014">
                  <c:v>3416</c:v>
                </c:pt>
                <c:pt idx="5015">
                  <c:v>3416.64</c:v>
                </c:pt>
                <c:pt idx="5016">
                  <c:v>3417.2799999999997</c:v>
                </c:pt>
                <c:pt idx="5017">
                  <c:v>3417.94</c:v>
                </c:pt>
                <c:pt idx="5018">
                  <c:v>3418.4700000000003</c:v>
                </c:pt>
                <c:pt idx="5019">
                  <c:v>3419.1</c:v>
                </c:pt>
                <c:pt idx="5020">
                  <c:v>3419.68</c:v>
                </c:pt>
                <c:pt idx="5021">
                  <c:v>3420.34</c:v>
                </c:pt>
                <c:pt idx="5022">
                  <c:v>3421.07</c:v>
                </c:pt>
                <c:pt idx="5023">
                  <c:v>3421.72</c:v>
                </c:pt>
                <c:pt idx="5024">
                  <c:v>3422.4500000000003</c:v>
                </c:pt>
                <c:pt idx="5025">
                  <c:v>3423.09</c:v>
                </c:pt>
                <c:pt idx="5026">
                  <c:v>3423.69</c:v>
                </c:pt>
                <c:pt idx="5027">
                  <c:v>3424.54</c:v>
                </c:pt>
                <c:pt idx="5028">
                  <c:v>3425.14</c:v>
                </c:pt>
                <c:pt idx="5029">
                  <c:v>3425.84</c:v>
                </c:pt>
                <c:pt idx="5030">
                  <c:v>3426.51</c:v>
                </c:pt>
                <c:pt idx="5031">
                  <c:v>3427.13</c:v>
                </c:pt>
                <c:pt idx="5032">
                  <c:v>3427.8700000000003</c:v>
                </c:pt>
                <c:pt idx="5033">
                  <c:v>3428.4300000000003</c:v>
                </c:pt>
                <c:pt idx="5034">
                  <c:v>3429.01</c:v>
                </c:pt>
                <c:pt idx="5035">
                  <c:v>3429.65</c:v>
                </c:pt>
                <c:pt idx="5036">
                  <c:v>3430.29</c:v>
                </c:pt>
                <c:pt idx="5037">
                  <c:v>3430.86</c:v>
                </c:pt>
                <c:pt idx="5038">
                  <c:v>3431.46</c:v>
                </c:pt>
                <c:pt idx="5039">
                  <c:v>3432.19</c:v>
                </c:pt>
                <c:pt idx="5040">
                  <c:v>3432.9</c:v>
                </c:pt>
                <c:pt idx="5041">
                  <c:v>3433.61</c:v>
                </c:pt>
                <c:pt idx="5042">
                  <c:v>3434.24</c:v>
                </c:pt>
                <c:pt idx="5043">
                  <c:v>3434.8300000000004</c:v>
                </c:pt>
                <c:pt idx="5044">
                  <c:v>3435.4900000000002</c:v>
                </c:pt>
                <c:pt idx="5045">
                  <c:v>3436.19</c:v>
                </c:pt>
                <c:pt idx="5046">
                  <c:v>3436.7599999999998</c:v>
                </c:pt>
                <c:pt idx="5047">
                  <c:v>3437.32</c:v>
                </c:pt>
                <c:pt idx="5048">
                  <c:v>3437.98</c:v>
                </c:pt>
                <c:pt idx="5049">
                  <c:v>3438.61</c:v>
                </c:pt>
                <c:pt idx="5050">
                  <c:v>3439.22</c:v>
                </c:pt>
                <c:pt idx="5051">
                  <c:v>3439.86</c:v>
                </c:pt>
                <c:pt idx="5052">
                  <c:v>3440.44</c:v>
                </c:pt>
                <c:pt idx="5053">
                  <c:v>3441.12</c:v>
                </c:pt>
                <c:pt idx="5054">
                  <c:v>3441.7</c:v>
                </c:pt>
                <c:pt idx="5055">
                  <c:v>3442.27</c:v>
                </c:pt>
                <c:pt idx="5056">
                  <c:v>3443.07</c:v>
                </c:pt>
                <c:pt idx="5057">
                  <c:v>3444.04</c:v>
                </c:pt>
                <c:pt idx="5058">
                  <c:v>3444.69</c:v>
                </c:pt>
                <c:pt idx="5059">
                  <c:v>3445.38</c:v>
                </c:pt>
                <c:pt idx="5060">
                  <c:v>3445.98</c:v>
                </c:pt>
                <c:pt idx="5061">
                  <c:v>3446.66</c:v>
                </c:pt>
                <c:pt idx="5062">
                  <c:v>3447.4</c:v>
                </c:pt>
                <c:pt idx="5063">
                  <c:v>3447.9900000000002</c:v>
                </c:pt>
                <c:pt idx="5064">
                  <c:v>3448.58</c:v>
                </c:pt>
                <c:pt idx="5065">
                  <c:v>3449.27</c:v>
                </c:pt>
                <c:pt idx="5066">
                  <c:v>3449.8300000000004</c:v>
                </c:pt>
                <c:pt idx="5067">
                  <c:v>3450.62</c:v>
                </c:pt>
                <c:pt idx="5068">
                  <c:v>3451.3300000000004</c:v>
                </c:pt>
                <c:pt idx="5069">
                  <c:v>3451.96</c:v>
                </c:pt>
                <c:pt idx="5070">
                  <c:v>3452.8900000000003</c:v>
                </c:pt>
                <c:pt idx="5071">
                  <c:v>3453.53</c:v>
                </c:pt>
                <c:pt idx="5072">
                  <c:v>3454.34</c:v>
                </c:pt>
                <c:pt idx="5073">
                  <c:v>3455.2799999999997</c:v>
                </c:pt>
                <c:pt idx="5074">
                  <c:v>3455.92</c:v>
                </c:pt>
                <c:pt idx="5075">
                  <c:v>3456.65</c:v>
                </c:pt>
                <c:pt idx="5076">
                  <c:v>3457.3</c:v>
                </c:pt>
                <c:pt idx="5077">
                  <c:v>3457.96</c:v>
                </c:pt>
                <c:pt idx="5078">
                  <c:v>3458.56</c:v>
                </c:pt>
                <c:pt idx="5079">
                  <c:v>3459.3900000000003</c:v>
                </c:pt>
                <c:pt idx="5080">
                  <c:v>3460.13</c:v>
                </c:pt>
                <c:pt idx="5081">
                  <c:v>3460.82</c:v>
                </c:pt>
                <c:pt idx="5082">
                  <c:v>3461.7</c:v>
                </c:pt>
                <c:pt idx="5083">
                  <c:v>3462.29</c:v>
                </c:pt>
                <c:pt idx="5084">
                  <c:v>3463.03</c:v>
                </c:pt>
                <c:pt idx="5085">
                  <c:v>3463.7599999999998</c:v>
                </c:pt>
                <c:pt idx="5086">
                  <c:v>3464.3700000000003</c:v>
                </c:pt>
                <c:pt idx="5087">
                  <c:v>3465.14</c:v>
                </c:pt>
                <c:pt idx="5088">
                  <c:v>3465.75</c:v>
                </c:pt>
                <c:pt idx="5089">
                  <c:v>3466.53</c:v>
                </c:pt>
                <c:pt idx="5090">
                  <c:v>3467.11</c:v>
                </c:pt>
                <c:pt idx="5091">
                  <c:v>3467.72</c:v>
                </c:pt>
                <c:pt idx="5092">
                  <c:v>3468.32</c:v>
                </c:pt>
                <c:pt idx="5093">
                  <c:v>3468.9100000000003</c:v>
                </c:pt>
                <c:pt idx="5094">
                  <c:v>3469.72</c:v>
                </c:pt>
                <c:pt idx="5095">
                  <c:v>3470.3300000000004</c:v>
                </c:pt>
                <c:pt idx="5096">
                  <c:v>3470.9500000000003</c:v>
                </c:pt>
                <c:pt idx="5097">
                  <c:v>3471.62</c:v>
                </c:pt>
                <c:pt idx="5098">
                  <c:v>3472.46</c:v>
                </c:pt>
                <c:pt idx="5099">
                  <c:v>3473.24</c:v>
                </c:pt>
                <c:pt idx="5100">
                  <c:v>3473.8300000000004</c:v>
                </c:pt>
                <c:pt idx="5101">
                  <c:v>3474.4500000000003</c:v>
                </c:pt>
                <c:pt idx="5102">
                  <c:v>3475.07</c:v>
                </c:pt>
                <c:pt idx="5103">
                  <c:v>3475.71</c:v>
                </c:pt>
                <c:pt idx="5104">
                  <c:v>3476.59</c:v>
                </c:pt>
                <c:pt idx="5105">
                  <c:v>3477.3500000000004</c:v>
                </c:pt>
                <c:pt idx="5106">
                  <c:v>3477.9900000000002</c:v>
                </c:pt>
                <c:pt idx="5107">
                  <c:v>3478.74</c:v>
                </c:pt>
                <c:pt idx="5108">
                  <c:v>3479.3700000000003</c:v>
                </c:pt>
                <c:pt idx="5109">
                  <c:v>3480.02</c:v>
                </c:pt>
                <c:pt idx="5110">
                  <c:v>3480.64</c:v>
                </c:pt>
                <c:pt idx="5111">
                  <c:v>3481.25</c:v>
                </c:pt>
                <c:pt idx="5112">
                  <c:v>3482.01</c:v>
                </c:pt>
                <c:pt idx="5113">
                  <c:v>3482.59</c:v>
                </c:pt>
                <c:pt idx="5114">
                  <c:v>3483.25</c:v>
                </c:pt>
                <c:pt idx="5115">
                  <c:v>3484.19</c:v>
                </c:pt>
                <c:pt idx="5116">
                  <c:v>3484.94</c:v>
                </c:pt>
                <c:pt idx="5117">
                  <c:v>3485.53</c:v>
                </c:pt>
                <c:pt idx="5118">
                  <c:v>3486.09</c:v>
                </c:pt>
                <c:pt idx="5119">
                  <c:v>3486.67</c:v>
                </c:pt>
                <c:pt idx="5120">
                  <c:v>3487.24</c:v>
                </c:pt>
                <c:pt idx="5121">
                  <c:v>3487.8500000000004</c:v>
                </c:pt>
                <c:pt idx="5122">
                  <c:v>3488.4700000000003</c:v>
                </c:pt>
                <c:pt idx="5123">
                  <c:v>3489.14</c:v>
                </c:pt>
                <c:pt idx="5124">
                  <c:v>3489.71</c:v>
                </c:pt>
                <c:pt idx="5125">
                  <c:v>3490.4</c:v>
                </c:pt>
                <c:pt idx="5126">
                  <c:v>3491.08</c:v>
                </c:pt>
                <c:pt idx="5127">
                  <c:v>3491.65</c:v>
                </c:pt>
                <c:pt idx="5128">
                  <c:v>3492.3300000000004</c:v>
                </c:pt>
                <c:pt idx="5129">
                  <c:v>3493.12</c:v>
                </c:pt>
                <c:pt idx="5130">
                  <c:v>3493.67</c:v>
                </c:pt>
                <c:pt idx="5131">
                  <c:v>3494.2799999999997</c:v>
                </c:pt>
                <c:pt idx="5132">
                  <c:v>3494.88</c:v>
                </c:pt>
                <c:pt idx="5133">
                  <c:v>3495.4700000000003</c:v>
                </c:pt>
                <c:pt idx="5134">
                  <c:v>3496.08</c:v>
                </c:pt>
                <c:pt idx="5135">
                  <c:v>3496.71</c:v>
                </c:pt>
                <c:pt idx="5136">
                  <c:v>3497.3100000000004</c:v>
                </c:pt>
                <c:pt idx="5137">
                  <c:v>3497.84</c:v>
                </c:pt>
                <c:pt idx="5138">
                  <c:v>3498.72</c:v>
                </c:pt>
                <c:pt idx="5139">
                  <c:v>3499.59</c:v>
                </c:pt>
                <c:pt idx="5140">
                  <c:v>3500.22</c:v>
                </c:pt>
                <c:pt idx="5141">
                  <c:v>3500.79</c:v>
                </c:pt>
                <c:pt idx="5142">
                  <c:v>3501.53</c:v>
                </c:pt>
                <c:pt idx="5143">
                  <c:v>3502.17</c:v>
                </c:pt>
                <c:pt idx="5144">
                  <c:v>3502.8500000000004</c:v>
                </c:pt>
                <c:pt idx="5145">
                  <c:v>3503.4700000000003</c:v>
                </c:pt>
                <c:pt idx="5146">
                  <c:v>3504.15</c:v>
                </c:pt>
                <c:pt idx="5147">
                  <c:v>3504.7599999999998</c:v>
                </c:pt>
                <c:pt idx="5148">
                  <c:v>3505.4</c:v>
                </c:pt>
                <c:pt idx="5149">
                  <c:v>3506.8</c:v>
                </c:pt>
                <c:pt idx="5150">
                  <c:v>3507.63</c:v>
                </c:pt>
                <c:pt idx="5151">
                  <c:v>3508.5</c:v>
                </c:pt>
                <c:pt idx="5152">
                  <c:v>3509.15</c:v>
                </c:pt>
                <c:pt idx="5153">
                  <c:v>3509.8100000000004</c:v>
                </c:pt>
                <c:pt idx="5154">
                  <c:v>3510.64</c:v>
                </c:pt>
                <c:pt idx="5155">
                  <c:v>3511.23</c:v>
                </c:pt>
                <c:pt idx="5156">
                  <c:v>3511.8500000000004</c:v>
                </c:pt>
                <c:pt idx="5157">
                  <c:v>3512.51</c:v>
                </c:pt>
                <c:pt idx="5158">
                  <c:v>3513.17</c:v>
                </c:pt>
                <c:pt idx="5159">
                  <c:v>3513.88</c:v>
                </c:pt>
                <c:pt idx="5160">
                  <c:v>3514.61</c:v>
                </c:pt>
                <c:pt idx="5161">
                  <c:v>3515.38</c:v>
                </c:pt>
                <c:pt idx="5162">
                  <c:v>3516</c:v>
                </c:pt>
                <c:pt idx="5163">
                  <c:v>3516.56</c:v>
                </c:pt>
                <c:pt idx="5164">
                  <c:v>3517.11</c:v>
                </c:pt>
                <c:pt idx="5165">
                  <c:v>3517.7</c:v>
                </c:pt>
                <c:pt idx="5166">
                  <c:v>3518.2799999999997</c:v>
                </c:pt>
                <c:pt idx="5167">
                  <c:v>3518.94</c:v>
                </c:pt>
                <c:pt idx="5168">
                  <c:v>3519.75</c:v>
                </c:pt>
                <c:pt idx="5169">
                  <c:v>3520.4500000000003</c:v>
                </c:pt>
                <c:pt idx="5170">
                  <c:v>3521.55</c:v>
                </c:pt>
                <c:pt idx="5171">
                  <c:v>3522.29</c:v>
                </c:pt>
                <c:pt idx="5172">
                  <c:v>3522.8700000000003</c:v>
                </c:pt>
                <c:pt idx="5173">
                  <c:v>3523.46</c:v>
                </c:pt>
                <c:pt idx="5174">
                  <c:v>3524.04</c:v>
                </c:pt>
                <c:pt idx="5175">
                  <c:v>3524.64</c:v>
                </c:pt>
                <c:pt idx="5176">
                  <c:v>3525.23</c:v>
                </c:pt>
                <c:pt idx="5177">
                  <c:v>3525.86</c:v>
                </c:pt>
                <c:pt idx="5178">
                  <c:v>3526.4900000000002</c:v>
                </c:pt>
                <c:pt idx="5179">
                  <c:v>3527.3</c:v>
                </c:pt>
                <c:pt idx="5180">
                  <c:v>3527.9</c:v>
                </c:pt>
                <c:pt idx="5181">
                  <c:v>3528.5</c:v>
                </c:pt>
                <c:pt idx="5182">
                  <c:v>3529.15</c:v>
                </c:pt>
                <c:pt idx="5183">
                  <c:v>3529.79</c:v>
                </c:pt>
                <c:pt idx="5184">
                  <c:v>3530.3300000000004</c:v>
                </c:pt>
                <c:pt idx="5185">
                  <c:v>3531</c:v>
                </c:pt>
                <c:pt idx="5186">
                  <c:v>3531.53</c:v>
                </c:pt>
                <c:pt idx="5187">
                  <c:v>3532.16</c:v>
                </c:pt>
                <c:pt idx="5188">
                  <c:v>3532.74</c:v>
                </c:pt>
                <c:pt idx="5189">
                  <c:v>3533.3</c:v>
                </c:pt>
                <c:pt idx="5190">
                  <c:v>3533.94</c:v>
                </c:pt>
                <c:pt idx="5191">
                  <c:v>3534.57</c:v>
                </c:pt>
                <c:pt idx="5192">
                  <c:v>3535.4300000000003</c:v>
                </c:pt>
                <c:pt idx="5193">
                  <c:v>3536.09</c:v>
                </c:pt>
                <c:pt idx="5194">
                  <c:v>3536.67</c:v>
                </c:pt>
                <c:pt idx="5195">
                  <c:v>3537.27</c:v>
                </c:pt>
                <c:pt idx="5196">
                  <c:v>3537.9</c:v>
                </c:pt>
                <c:pt idx="5197">
                  <c:v>3538.62</c:v>
                </c:pt>
                <c:pt idx="5198">
                  <c:v>3539.2599999999998</c:v>
                </c:pt>
                <c:pt idx="5199">
                  <c:v>3539.9100000000003</c:v>
                </c:pt>
                <c:pt idx="5200">
                  <c:v>3540.51</c:v>
                </c:pt>
                <c:pt idx="5201">
                  <c:v>3541.27</c:v>
                </c:pt>
                <c:pt idx="5202">
                  <c:v>3541.9900000000002</c:v>
                </c:pt>
                <c:pt idx="5203">
                  <c:v>3542.8300000000004</c:v>
                </c:pt>
                <c:pt idx="5204">
                  <c:v>3543.63</c:v>
                </c:pt>
                <c:pt idx="5205">
                  <c:v>3544.3500000000004</c:v>
                </c:pt>
                <c:pt idx="5206">
                  <c:v>3545.3500000000004</c:v>
                </c:pt>
                <c:pt idx="5207">
                  <c:v>3546.01</c:v>
                </c:pt>
                <c:pt idx="5208">
                  <c:v>3546.66</c:v>
                </c:pt>
                <c:pt idx="5209">
                  <c:v>3547.34</c:v>
                </c:pt>
                <c:pt idx="5210">
                  <c:v>3547.92</c:v>
                </c:pt>
                <c:pt idx="5211">
                  <c:v>3548.6</c:v>
                </c:pt>
                <c:pt idx="5212">
                  <c:v>3549.23</c:v>
                </c:pt>
                <c:pt idx="5213">
                  <c:v>3549.8900000000003</c:v>
                </c:pt>
                <c:pt idx="5214">
                  <c:v>3550.5</c:v>
                </c:pt>
                <c:pt idx="5215">
                  <c:v>3551.15</c:v>
                </c:pt>
                <c:pt idx="5216">
                  <c:v>3551.88</c:v>
                </c:pt>
                <c:pt idx="5217">
                  <c:v>3552.46</c:v>
                </c:pt>
                <c:pt idx="5218">
                  <c:v>3553.05</c:v>
                </c:pt>
                <c:pt idx="5219">
                  <c:v>3553.69</c:v>
                </c:pt>
                <c:pt idx="5220">
                  <c:v>3554.29</c:v>
                </c:pt>
                <c:pt idx="5221">
                  <c:v>3554.9300000000003</c:v>
                </c:pt>
                <c:pt idx="5222">
                  <c:v>3555.56</c:v>
                </c:pt>
                <c:pt idx="5223">
                  <c:v>3556.16</c:v>
                </c:pt>
                <c:pt idx="5224">
                  <c:v>3556.79</c:v>
                </c:pt>
                <c:pt idx="5225">
                  <c:v>3557.4300000000003</c:v>
                </c:pt>
                <c:pt idx="5226">
                  <c:v>3558.02</c:v>
                </c:pt>
                <c:pt idx="5227">
                  <c:v>3558.63</c:v>
                </c:pt>
                <c:pt idx="5228">
                  <c:v>3559.46</c:v>
                </c:pt>
                <c:pt idx="5229">
                  <c:v>3560.15</c:v>
                </c:pt>
                <c:pt idx="5230">
                  <c:v>3560.75</c:v>
                </c:pt>
                <c:pt idx="5231">
                  <c:v>3561.42</c:v>
                </c:pt>
                <c:pt idx="5232">
                  <c:v>3562.3300000000004</c:v>
                </c:pt>
                <c:pt idx="5233">
                  <c:v>3563.03</c:v>
                </c:pt>
                <c:pt idx="5234">
                  <c:v>3563.62</c:v>
                </c:pt>
                <c:pt idx="5235">
                  <c:v>3564.19</c:v>
                </c:pt>
                <c:pt idx="5236">
                  <c:v>3564.7799999999997</c:v>
                </c:pt>
                <c:pt idx="5237">
                  <c:v>3565.38</c:v>
                </c:pt>
                <c:pt idx="5238">
                  <c:v>3565.9900000000002</c:v>
                </c:pt>
                <c:pt idx="5239">
                  <c:v>3566.86</c:v>
                </c:pt>
                <c:pt idx="5240">
                  <c:v>3567.48</c:v>
                </c:pt>
                <c:pt idx="5241">
                  <c:v>3568.25</c:v>
                </c:pt>
                <c:pt idx="5242">
                  <c:v>3568.8300000000004</c:v>
                </c:pt>
                <c:pt idx="5243">
                  <c:v>3569.44</c:v>
                </c:pt>
                <c:pt idx="5244">
                  <c:v>3570.05</c:v>
                </c:pt>
                <c:pt idx="5245">
                  <c:v>3570.66</c:v>
                </c:pt>
                <c:pt idx="5246">
                  <c:v>3571.24</c:v>
                </c:pt>
                <c:pt idx="5247">
                  <c:v>3571.9</c:v>
                </c:pt>
                <c:pt idx="5248">
                  <c:v>3572.61</c:v>
                </c:pt>
                <c:pt idx="5249">
                  <c:v>3573.17</c:v>
                </c:pt>
                <c:pt idx="5250">
                  <c:v>3574.03</c:v>
                </c:pt>
                <c:pt idx="5251">
                  <c:v>3574.6</c:v>
                </c:pt>
                <c:pt idx="5252">
                  <c:v>3575.24</c:v>
                </c:pt>
                <c:pt idx="5253">
                  <c:v>3576.09</c:v>
                </c:pt>
                <c:pt idx="5254">
                  <c:v>3576.82</c:v>
                </c:pt>
                <c:pt idx="5255">
                  <c:v>3577.36</c:v>
                </c:pt>
                <c:pt idx="5256">
                  <c:v>3578.11</c:v>
                </c:pt>
                <c:pt idx="5257">
                  <c:v>3578.72</c:v>
                </c:pt>
                <c:pt idx="5258">
                  <c:v>3579.29</c:v>
                </c:pt>
                <c:pt idx="5259">
                  <c:v>3580.09</c:v>
                </c:pt>
                <c:pt idx="5260">
                  <c:v>3580.73</c:v>
                </c:pt>
                <c:pt idx="5261">
                  <c:v>3581.3700000000003</c:v>
                </c:pt>
                <c:pt idx="5262">
                  <c:v>3581.9900000000002</c:v>
                </c:pt>
                <c:pt idx="5263">
                  <c:v>3582.9300000000003</c:v>
                </c:pt>
                <c:pt idx="5264">
                  <c:v>3583.61</c:v>
                </c:pt>
                <c:pt idx="5265">
                  <c:v>3584.22</c:v>
                </c:pt>
                <c:pt idx="5266">
                  <c:v>3584.86</c:v>
                </c:pt>
                <c:pt idx="5267">
                  <c:v>3585.4900000000002</c:v>
                </c:pt>
                <c:pt idx="5268">
                  <c:v>3586.23</c:v>
                </c:pt>
                <c:pt idx="5269">
                  <c:v>3587.04</c:v>
                </c:pt>
                <c:pt idx="5270">
                  <c:v>3587.66</c:v>
                </c:pt>
                <c:pt idx="5271">
                  <c:v>3588.36</c:v>
                </c:pt>
                <c:pt idx="5272">
                  <c:v>3588.96</c:v>
                </c:pt>
                <c:pt idx="5273">
                  <c:v>3589.68</c:v>
                </c:pt>
                <c:pt idx="5274">
                  <c:v>3590.3700000000003</c:v>
                </c:pt>
                <c:pt idx="5275">
                  <c:v>3590.9100000000003</c:v>
                </c:pt>
                <c:pt idx="5276">
                  <c:v>3591.58</c:v>
                </c:pt>
                <c:pt idx="5277">
                  <c:v>3592.2</c:v>
                </c:pt>
                <c:pt idx="5278">
                  <c:v>3592.94</c:v>
                </c:pt>
                <c:pt idx="5279">
                  <c:v>3593.73</c:v>
                </c:pt>
                <c:pt idx="5280">
                  <c:v>3594.36</c:v>
                </c:pt>
                <c:pt idx="5281">
                  <c:v>3595.04</c:v>
                </c:pt>
                <c:pt idx="5282">
                  <c:v>3595.66</c:v>
                </c:pt>
                <c:pt idx="5283">
                  <c:v>3596.34</c:v>
                </c:pt>
                <c:pt idx="5284">
                  <c:v>3597.05</c:v>
                </c:pt>
                <c:pt idx="5285">
                  <c:v>3597.77</c:v>
                </c:pt>
                <c:pt idx="5286">
                  <c:v>3598.53</c:v>
                </c:pt>
                <c:pt idx="5287">
                  <c:v>3599.2599999999998</c:v>
                </c:pt>
                <c:pt idx="5288">
                  <c:v>3600.36</c:v>
                </c:pt>
                <c:pt idx="5289">
                  <c:v>3600.98</c:v>
                </c:pt>
                <c:pt idx="5290">
                  <c:v>3601.62</c:v>
                </c:pt>
                <c:pt idx="5291">
                  <c:v>3602.25</c:v>
                </c:pt>
                <c:pt idx="5292">
                  <c:v>3602.8900000000003</c:v>
                </c:pt>
                <c:pt idx="5293">
                  <c:v>3603.5</c:v>
                </c:pt>
                <c:pt idx="5294">
                  <c:v>3604.15</c:v>
                </c:pt>
                <c:pt idx="5295">
                  <c:v>3604.8100000000004</c:v>
                </c:pt>
                <c:pt idx="5296">
                  <c:v>3605.4300000000003</c:v>
                </c:pt>
                <c:pt idx="5297">
                  <c:v>3606.13</c:v>
                </c:pt>
                <c:pt idx="5298">
                  <c:v>3606.74</c:v>
                </c:pt>
                <c:pt idx="5299">
                  <c:v>3607.3500000000004</c:v>
                </c:pt>
                <c:pt idx="5300">
                  <c:v>3608.04</c:v>
                </c:pt>
                <c:pt idx="5301">
                  <c:v>3608.8900000000003</c:v>
                </c:pt>
                <c:pt idx="5302">
                  <c:v>3609.5</c:v>
                </c:pt>
                <c:pt idx="5303">
                  <c:v>3610.21</c:v>
                </c:pt>
                <c:pt idx="5304">
                  <c:v>3610.92</c:v>
                </c:pt>
                <c:pt idx="5305">
                  <c:v>3611.58</c:v>
                </c:pt>
                <c:pt idx="5306">
                  <c:v>3612.21</c:v>
                </c:pt>
                <c:pt idx="5307">
                  <c:v>3613.17</c:v>
                </c:pt>
                <c:pt idx="5308">
                  <c:v>3613.79</c:v>
                </c:pt>
                <c:pt idx="5309">
                  <c:v>3614.48</c:v>
                </c:pt>
                <c:pt idx="5310">
                  <c:v>3615.32</c:v>
                </c:pt>
                <c:pt idx="5311">
                  <c:v>3615.9900000000002</c:v>
                </c:pt>
                <c:pt idx="5312">
                  <c:v>3616.61</c:v>
                </c:pt>
                <c:pt idx="5313">
                  <c:v>3617.42</c:v>
                </c:pt>
                <c:pt idx="5314">
                  <c:v>3618.06</c:v>
                </c:pt>
                <c:pt idx="5315">
                  <c:v>3618.9500000000003</c:v>
                </c:pt>
                <c:pt idx="5316">
                  <c:v>3619.62</c:v>
                </c:pt>
                <c:pt idx="5317">
                  <c:v>3620.55</c:v>
                </c:pt>
                <c:pt idx="5318">
                  <c:v>3621.3</c:v>
                </c:pt>
                <c:pt idx="5319">
                  <c:v>3621.98</c:v>
                </c:pt>
                <c:pt idx="5320">
                  <c:v>3622.72</c:v>
                </c:pt>
                <c:pt idx="5321">
                  <c:v>3623.3700000000003</c:v>
                </c:pt>
                <c:pt idx="5322">
                  <c:v>3624</c:v>
                </c:pt>
                <c:pt idx="5323">
                  <c:v>3624.61</c:v>
                </c:pt>
                <c:pt idx="5324">
                  <c:v>3625.27</c:v>
                </c:pt>
                <c:pt idx="5325">
                  <c:v>3625.9100000000003</c:v>
                </c:pt>
                <c:pt idx="5326">
                  <c:v>3626.54</c:v>
                </c:pt>
                <c:pt idx="5327">
                  <c:v>3627.18</c:v>
                </c:pt>
                <c:pt idx="5328">
                  <c:v>3627.8100000000004</c:v>
                </c:pt>
                <c:pt idx="5329">
                  <c:v>3628.56</c:v>
                </c:pt>
                <c:pt idx="5330">
                  <c:v>3629.34</c:v>
                </c:pt>
                <c:pt idx="5331">
                  <c:v>3629.98</c:v>
                </c:pt>
                <c:pt idx="5332">
                  <c:v>3630.77</c:v>
                </c:pt>
                <c:pt idx="5333">
                  <c:v>3631.4700000000003</c:v>
                </c:pt>
                <c:pt idx="5334">
                  <c:v>3632.05</c:v>
                </c:pt>
                <c:pt idx="5335">
                  <c:v>3632.84</c:v>
                </c:pt>
                <c:pt idx="5336">
                  <c:v>3633.4</c:v>
                </c:pt>
                <c:pt idx="5337">
                  <c:v>3634.2</c:v>
                </c:pt>
                <c:pt idx="5338">
                  <c:v>3634.8</c:v>
                </c:pt>
                <c:pt idx="5339">
                  <c:v>3635.4300000000003</c:v>
                </c:pt>
                <c:pt idx="5340">
                  <c:v>3636.01</c:v>
                </c:pt>
                <c:pt idx="5341">
                  <c:v>3636.61</c:v>
                </c:pt>
                <c:pt idx="5342">
                  <c:v>3637.19</c:v>
                </c:pt>
                <c:pt idx="5343">
                  <c:v>3637.92</c:v>
                </c:pt>
                <c:pt idx="5344">
                  <c:v>3638.55</c:v>
                </c:pt>
                <c:pt idx="5345">
                  <c:v>3639.18</c:v>
                </c:pt>
                <c:pt idx="5346">
                  <c:v>3639.74</c:v>
                </c:pt>
                <c:pt idx="5347">
                  <c:v>3641.3700000000003</c:v>
                </c:pt>
                <c:pt idx="5348">
                  <c:v>3642.15</c:v>
                </c:pt>
                <c:pt idx="5349">
                  <c:v>3642.7799999999997</c:v>
                </c:pt>
                <c:pt idx="5350">
                  <c:v>3643.38</c:v>
                </c:pt>
                <c:pt idx="5351">
                  <c:v>3644.04</c:v>
                </c:pt>
                <c:pt idx="5352">
                  <c:v>3644.8300000000004</c:v>
                </c:pt>
                <c:pt idx="5353">
                  <c:v>3645.4100000000003</c:v>
                </c:pt>
                <c:pt idx="5354">
                  <c:v>3646.13</c:v>
                </c:pt>
                <c:pt idx="5355">
                  <c:v>3646.79</c:v>
                </c:pt>
                <c:pt idx="5356">
                  <c:v>3647.44</c:v>
                </c:pt>
                <c:pt idx="5357">
                  <c:v>3648.02</c:v>
                </c:pt>
                <c:pt idx="5358">
                  <c:v>3648.61</c:v>
                </c:pt>
                <c:pt idx="5359">
                  <c:v>3649.21</c:v>
                </c:pt>
                <c:pt idx="5360">
                  <c:v>3649.9</c:v>
                </c:pt>
                <c:pt idx="5361">
                  <c:v>3650.4700000000003</c:v>
                </c:pt>
                <c:pt idx="5362">
                  <c:v>3651.13</c:v>
                </c:pt>
                <c:pt idx="5363">
                  <c:v>3651.79</c:v>
                </c:pt>
                <c:pt idx="5364">
                  <c:v>3652.34</c:v>
                </c:pt>
                <c:pt idx="5365">
                  <c:v>3652.9700000000003</c:v>
                </c:pt>
                <c:pt idx="5366">
                  <c:v>3653.65</c:v>
                </c:pt>
                <c:pt idx="5367">
                  <c:v>3654.3900000000003</c:v>
                </c:pt>
                <c:pt idx="5368">
                  <c:v>3654.9700000000003</c:v>
                </c:pt>
                <c:pt idx="5369">
                  <c:v>3655.58</c:v>
                </c:pt>
                <c:pt idx="5370">
                  <c:v>3656.21</c:v>
                </c:pt>
                <c:pt idx="5371">
                  <c:v>3656.98</c:v>
                </c:pt>
                <c:pt idx="5372">
                  <c:v>3657.68</c:v>
                </c:pt>
                <c:pt idx="5373">
                  <c:v>3658.3100000000004</c:v>
                </c:pt>
                <c:pt idx="5374">
                  <c:v>3658.88</c:v>
                </c:pt>
                <c:pt idx="5375">
                  <c:v>3659.4900000000002</c:v>
                </c:pt>
                <c:pt idx="5376">
                  <c:v>3660.13</c:v>
                </c:pt>
                <c:pt idx="5377">
                  <c:v>3660.73</c:v>
                </c:pt>
                <c:pt idx="5378">
                  <c:v>3661.3500000000004</c:v>
                </c:pt>
                <c:pt idx="5379">
                  <c:v>3661.9700000000003</c:v>
                </c:pt>
                <c:pt idx="5380">
                  <c:v>3662.7</c:v>
                </c:pt>
                <c:pt idx="5381">
                  <c:v>3663.2599999999998</c:v>
                </c:pt>
                <c:pt idx="5382">
                  <c:v>3663.8300000000004</c:v>
                </c:pt>
                <c:pt idx="5383">
                  <c:v>3664.74</c:v>
                </c:pt>
                <c:pt idx="5384">
                  <c:v>3665.38</c:v>
                </c:pt>
                <c:pt idx="5385">
                  <c:v>3665.96</c:v>
                </c:pt>
                <c:pt idx="5386">
                  <c:v>3666.59</c:v>
                </c:pt>
                <c:pt idx="5387">
                  <c:v>3667.22</c:v>
                </c:pt>
                <c:pt idx="5388">
                  <c:v>3667.9900000000002</c:v>
                </c:pt>
                <c:pt idx="5389">
                  <c:v>3668.69</c:v>
                </c:pt>
                <c:pt idx="5390">
                  <c:v>3669.29</c:v>
                </c:pt>
                <c:pt idx="5391">
                  <c:v>3670.13</c:v>
                </c:pt>
                <c:pt idx="5392">
                  <c:v>3670.69</c:v>
                </c:pt>
                <c:pt idx="5393">
                  <c:v>3671.29</c:v>
                </c:pt>
                <c:pt idx="5394">
                  <c:v>3671.88</c:v>
                </c:pt>
                <c:pt idx="5395">
                  <c:v>3672.57</c:v>
                </c:pt>
                <c:pt idx="5396">
                  <c:v>3673.46</c:v>
                </c:pt>
                <c:pt idx="5397">
                  <c:v>3674.21</c:v>
                </c:pt>
                <c:pt idx="5398">
                  <c:v>3674.8</c:v>
                </c:pt>
                <c:pt idx="5399">
                  <c:v>3675.57</c:v>
                </c:pt>
                <c:pt idx="5400">
                  <c:v>3676.21</c:v>
                </c:pt>
                <c:pt idx="5401">
                  <c:v>3676.8500000000004</c:v>
                </c:pt>
                <c:pt idx="5402">
                  <c:v>3677.44</c:v>
                </c:pt>
                <c:pt idx="5403">
                  <c:v>3678.1</c:v>
                </c:pt>
                <c:pt idx="5404">
                  <c:v>3678.69</c:v>
                </c:pt>
                <c:pt idx="5405">
                  <c:v>3679.3300000000004</c:v>
                </c:pt>
                <c:pt idx="5406">
                  <c:v>3680.08</c:v>
                </c:pt>
                <c:pt idx="5407">
                  <c:v>3680.94</c:v>
                </c:pt>
                <c:pt idx="5408">
                  <c:v>3681.7799999999997</c:v>
                </c:pt>
                <c:pt idx="5409">
                  <c:v>3682.5</c:v>
                </c:pt>
                <c:pt idx="5410">
                  <c:v>3683.21</c:v>
                </c:pt>
                <c:pt idx="5411">
                  <c:v>3683.92</c:v>
                </c:pt>
                <c:pt idx="5412">
                  <c:v>3684.54</c:v>
                </c:pt>
                <c:pt idx="5413">
                  <c:v>3685.13</c:v>
                </c:pt>
                <c:pt idx="5414">
                  <c:v>3685.94</c:v>
                </c:pt>
                <c:pt idx="5415">
                  <c:v>3686.61</c:v>
                </c:pt>
                <c:pt idx="5416">
                  <c:v>3687.4700000000003</c:v>
                </c:pt>
                <c:pt idx="5417">
                  <c:v>3688.12</c:v>
                </c:pt>
                <c:pt idx="5418">
                  <c:v>3688.82</c:v>
                </c:pt>
                <c:pt idx="5419">
                  <c:v>3689.4500000000003</c:v>
                </c:pt>
                <c:pt idx="5420">
                  <c:v>3690.22</c:v>
                </c:pt>
                <c:pt idx="5421">
                  <c:v>3691.11</c:v>
                </c:pt>
                <c:pt idx="5422">
                  <c:v>3691.75</c:v>
                </c:pt>
                <c:pt idx="5423">
                  <c:v>3692.3900000000003</c:v>
                </c:pt>
                <c:pt idx="5424">
                  <c:v>3693.02</c:v>
                </c:pt>
                <c:pt idx="5425">
                  <c:v>3693.65</c:v>
                </c:pt>
                <c:pt idx="5426">
                  <c:v>3694.61</c:v>
                </c:pt>
                <c:pt idx="5427">
                  <c:v>3695.2599999999998</c:v>
                </c:pt>
                <c:pt idx="5428">
                  <c:v>3695.9300000000003</c:v>
                </c:pt>
                <c:pt idx="5429">
                  <c:v>3696.6</c:v>
                </c:pt>
                <c:pt idx="5430">
                  <c:v>3697.19</c:v>
                </c:pt>
                <c:pt idx="5431">
                  <c:v>3697.7799999999997</c:v>
                </c:pt>
                <c:pt idx="5432">
                  <c:v>3698.38</c:v>
                </c:pt>
                <c:pt idx="5433">
                  <c:v>3699.1</c:v>
                </c:pt>
                <c:pt idx="5434">
                  <c:v>3699.74</c:v>
                </c:pt>
                <c:pt idx="5435">
                  <c:v>3700.3</c:v>
                </c:pt>
                <c:pt idx="5436">
                  <c:v>3701.01</c:v>
                </c:pt>
                <c:pt idx="5437">
                  <c:v>3701.58</c:v>
                </c:pt>
                <c:pt idx="5438">
                  <c:v>3702.21</c:v>
                </c:pt>
                <c:pt idx="5439">
                  <c:v>3702.8500000000004</c:v>
                </c:pt>
                <c:pt idx="5440">
                  <c:v>3703.46</c:v>
                </c:pt>
                <c:pt idx="5441">
                  <c:v>3704.02</c:v>
                </c:pt>
                <c:pt idx="5442">
                  <c:v>3704.7</c:v>
                </c:pt>
                <c:pt idx="5443">
                  <c:v>3705.3100000000004</c:v>
                </c:pt>
                <c:pt idx="5444">
                  <c:v>3705.88</c:v>
                </c:pt>
                <c:pt idx="5445">
                  <c:v>3706.51</c:v>
                </c:pt>
                <c:pt idx="5446">
                  <c:v>3707.18</c:v>
                </c:pt>
                <c:pt idx="5447">
                  <c:v>3707.9</c:v>
                </c:pt>
                <c:pt idx="5448">
                  <c:v>3708.4900000000002</c:v>
                </c:pt>
                <c:pt idx="5449">
                  <c:v>3709.1</c:v>
                </c:pt>
                <c:pt idx="5450">
                  <c:v>3709.77</c:v>
                </c:pt>
                <c:pt idx="5451">
                  <c:v>3710.3300000000004</c:v>
                </c:pt>
                <c:pt idx="5452">
                  <c:v>3710.8900000000003</c:v>
                </c:pt>
                <c:pt idx="5453">
                  <c:v>3711.6</c:v>
                </c:pt>
                <c:pt idx="5454">
                  <c:v>3712.2</c:v>
                </c:pt>
                <c:pt idx="5455">
                  <c:v>3712.84</c:v>
                </c:pt>
                <c:pt idx="5456">
                  <c:v>3713.52</c:v>
                </c:pt>
                <c:pt idx="5457">
                  <c:v>3714.3900000000003</c:v>
                </c:pt>
                <c:pt idx="5458">
                  <c:v>3714.9900000000002</c:v>
                </c:pt>
                <c:pt idx="5459">
                  <c:v>3715.7799999999997</c:v>
                </c:pt>
                <c:pt idx="5460">
                  <c:v>3716.3900000000003</c:v>
                </c:pt>
                <c:pt idx="5461">
                  <c:v>3716.9700000000003</c:v>
                </c:pt>
                <c:pt idx="5462">
                  <c:v>3717.57</c:v>
                </c:pt>
                <c:pt idx="5463">
                  <c:v>3718.13</c:v>
                </c:pt>
                <c:pt idx="5464">
                  <c:v>3719.12</c:v>
                </c:pt>
                <c:pt idx="5465">
                  <c:v>3719.75</c:v>
                </c:pt>
                <c:pt idx="5466">
                  <c:v>3720.3500000000004</c:v>
                </c:pt>
                <c:pt idx="5467">
                  <c:v>3721.18</c:v>
                </c:pt>
                <c:pt idx="5468">
                  <c:v>3721.84</c:v>
                </c:pt>
                <c:pt idx="5469">
                  <c:v>3722.62</c:v>
                </c:pt>
                <c:pt idx="5470">
                  <c:v>3723.2</c:v>
                </c:pt>
                <c:pt idx="5471">
                  <c:v>3723.8500000000004</c:v>
                </c:pt>
                <c:pt idx="5472">
                  <c:v>3724.42</c:v>
                </c:pt>
                <c:pt idx="5473">
                  <c:v>3725.02</c:v>
                </c:pt>
                <c:pt idx="5474">
                  <c:v>3725.66</c:v>
                </c:pt>
                <c:pt idx="5475">
                  <c:v>3726.3700000000003</c:v>
                </c:pt>
                <c:pt idx="5476">
                  <c:v>3727.03</c:v>
                </c:pt>
                <c:pt idx="5477">
                  <c:v>3727.65</c:v>
                </c:pt>
                <c:pt idx="5478">
                  <c:v>3728.27</c:v>
                </c:pt>
                <c:pt idx="5479">
                  <c:v>3728.9700000000003</c:v>
                </c:pt>
                <c:pt idx="5480">
                  <c:v>3729.65</c:v>
                </c:pt>
                <c:pt idx="5481">
                  <c:v>3730.4700000000003</c:v>
                </c:pt>
                <c:pt idx="5482">
                  <c:v>3731.09</c:v>
                </c:pt>
                <c:pt idx="5483">
                  <c:v>3731.71</c:v>
                </c:pt>
                <c:pt idx="5484">
                  <c:v>3732.46</c:v>
                </c:pt>
                <c:pt idx="5485">
                  <c:v>3733.21</c:v>
                </c:pt>
                <c:pt idx="5486">
                  <c:v>3733.98</c:v>
                </c:pt>
                <c:pt idx="5487">
                  <c:v>3734.62</c:v>
                </c:pt>
                <c:pt idx="5488">
                  <c:v>3735.22</c:v>
                </c:pt>
                <c:pt idx="5489">
                  <c:v>3735.84</c:v>
                </c:pt>
                <c:pt idx="5490">
                  <c:v>3736.6</c:v>
                </c:pt>
                <c:pt idx="5491">
                  <c:v>3737.21</c:v>
                </c:pt>
                <c:pt idx="5492">
                  <c:v>3737.9100000000003</c:v>
                </c:pt>
                <c:pt idx="5493">
                  <c:v>3738.54</c:v>
                </c:pt>
                <c:pt idx="5494">
                  <c:v>3739.22</c:v>
                </c:pt>
                <c:pt idx="5495">
                  <c:v>3739.84</c:v>
                </c:pt>
                <c:pt idx="5496">
                  <c:v>3740.5</c:v>
                </c:pt>
                <c:pt idx="5497">
                  <c:v>3741.24</c:v>
                </c:pt>
                <c:pt idx="5498">
                  <c:v>3741.9900000000002</c:v>
                </c:pt>
                <c:pt idx="5499">
                  <c:v>3742.6</c:v>
                </c:pt>
                <c:pt idx="5500">
                  <c:v>3743.29</c:v>
                </c:pt>
                <c:pt idx="5501">
                  <c:v>3743.88</c:v>
                </c:pt>
                <c:pt idx="5502">
                  <c:v>3744.61</c:v>
                </c:pt>
                <c:pt idx="5503">
                  <c:v>3745.3300000000004</c:v>
                </c:pt>
                <c:pt idx="5504">
                  <c:v>3746.1</c:v>
                </c:pt>
                <c:pt idx="5505">
                  <c:v>3746.98</c:v>
                </c:pt>
                <c:pt idx="5506">
                  <c:v>3747.54</c:v>
                </c:pt>
                <c:pt idx="5507">
                  <c:v>3748.36</c:v>
                </c:pt>
                <c:pt idx="5508">
                  <c:v>3749</c:v>
                </c:pt>
                <c:pt idx="5509">
                  <c:v>3749.57</c:v>
                </c:pt>
                <c:pt idx="5510">
                  <c:v>3750.3100000000004</c:v>
                </c:pt>
                <c:pt idx="5511">
                  <c:v>3751</c:v>
                </c:pt>
                <c:pt idx="5512">
                  <c:v>3751.8100000000004</c:v>
                </c:pt>
                <c:pt idx="5513">
                  <c:v>3752.3900000000003</c:v>
                </c:pt>
                <c:pt idx="5514">
                  <c:v>3753.02</c:v>
                </c:pt>
                <c:pt idx="5515">
                  <c:v>3753.65</c:v>
                </c:pt>
                <c:pt idx="5516">
                  <c:v>3754.27</c:v>
                </c:pt>
                <c:pt idx="5517">
                  <c:v>3754.8900000000003</c:v>
                </c:pt>
                <c:pt idx="5518">
                  <c:v>3756.15</c:v>
                </c:pt>
                <c:pt idx="5519">
                  <c:v>3756.86</c:v>
                </c:pt>
                <c:pt idx="5520">
                  <c:v>3757.57</c:v>
                </c:pt>
                <c:pt idx="5521">
                  <c:v>3758.7799999999997</c:v>
                </c:pt>
                <c:pt idx="5522">
                  <c:v>3759.4</c:v>
                </c:pt>
                <c:pt idx="5523">
                  <c:v>3760.05</c:v>
                </c:pt>
                <c:pt idx="5524">
                  <c:v>3760.7</c:v>
                </c:pt>
                <c:pt idx="5525">
                  <c:v>3761.25</c:v>
                </c:pt>
                <c:pt idx="5526">
                  <c:v>3761.9</c:v>
                </c:pt>
                <c:pt idx="5527">
                  <c:v>3762.5</c:v>
                </c:pt>
                <c:pt idx="5528">
                  <c:v>3763.12</c:v>
                </c:pt>
                <c:pt idx="5529">
                  <c:v>3763.7</c:v>
                </c:pt>
                <c:pt idx="5530">
                  <c:v>3764.46</c:v>
                </c:pt>
                <c:pt idx="5531">
                  <c:v>3765.01</c:v>
                </c:pt>
                <c:pt idx="5532">
                  <c:v>3765.72</c:v>
                </c:pt>
                <c:pt idx="5533">
                  <c:v>3766.4500000000003</c:v>
                </c:pt>
                <c:pt idx="5534">
                  <c:v>3767.09</c:v>
                </c:pt>
                <c:pt idx="5535">
                  <c:v>3767.73</c:v>
                </c:pt>
                <c:pt idx="5536">
                  <c:v>3768.32</c:v>
                </c:pt>
                <c:pt idx="5537">
                  <c:v>3769</c:v>
                </c:pt>
                <c:pt idx="5538">
                  <c:v>3769.55</c:v>
                </c:pt>
                <c:pt idx="5539">
                  <c:v>3770.44</c:v>
                </c:pt>
                <c:pt idx="5540">
                  <c:v>3771.08</c:v>
                </c:pt>
                <c:pt idx="5541">
                  <c:v>3771.77</c:v>
                </c:pt>
                <c:pt idx="5542">
                  <c:v>3772.62</c:v>
                </c:pt>
                <c:pt idx="5543">
                  <c:v>3773.2599999999998</c:v>
                </c:pt>
                <c:pt idx="5544">
                  <c:v>3773.9100000000003</c:v>
                </c:pt>
                <c:pt idx="5545">
                  <c:v>3774.4700000000003</c:v>
                </c:pt>
                <c:pt idx="5546">
                  <c:v>3775.07</c:v>
                </c:pt>
                <c:pt idx="5547">
                  <c:v>3776.04</c:v>
                </c:pt>
                <c:pt idx="5548">
                  <c:v>3776.8</c:v>
                </c:pt>
                <c:pt idx="5549">
                  <c:v>3778.13</c:v>
                </c:pt>
                <c:pt idx="5550">
                  <c:v>3778.9500000000003</c:v>
                </c:pt>
                <c:pt idx="5551">
                  <c:v>3779.55</c:v>
                </c:pt>
                <c:pt idx="5552">
                  <c:v>3780.4700000000003</c:v>
                </c:pt>
                <c:pt idx="5553">
                  <c:v>3781.18</c:v>
                </c:pt>
                <c:pt idx="5554">
                  <c:v>3781.77</c:v>
                </c:pt>
                <c:pt idx="5555">
                  <c:v>3782.4300000000003</c:v>
                </c:pt>
                <c:pt idx="5556">
                  <c:v>3783.09</c:v>
                </c:pt>
                <c:pt idx="5557">
                  <c:v>3783.6</c:v>
                </c:pt>
                <c:pt idx="5558">
                  <c:v>3784.19</c:v>
                </c:pt>
                <c:pt idx="5559">
                  <c:v>3784.8300000000004</c:v>
                </c:pt>
                <c:pt idx="5560">
                  <c:v>3785.3900000000003</c:v>
                </c:pt>
                <c:pt idx="5561">
                  <c:v>3786.14</c:v>
                </c:pt>
                <c:pt idx="5562">
                  <c:v>3786.74</c:v>
                </c:pt>
                <c:pt idx="5563">
                  <c:v>3787.3100000000004</c:v>
                </c:pt>
                <c:pt idx="5564">
                  <c:v>3787.94</c:v>
                </c:pt>
                <c:pt idx="5565">
                  <c:v>3788.65</c:v>
                </c:pt>
                <c:pt idx="5566">
                  <c:v>3789.3500000000004</c:v>
                </c:pt>
                <c:pt idx="5567">
                  <c:v>3790.14</c:v>
                </c:pt>
                <c:pt idx="5568">
                  <c:v>3790.7599999999998</c:v>
                </c:pt>
                <c:pt idx="5569">
                  <c:v>3791.4300000000003</c:v>
                </c:pt>
                <c:pt idx="5570">
                  <c:v>3792.1</c:v>
                </c:pt>
                <c:pt idx="5571">
                  <c:v>3792.67</c:v>
                </c:pt>
                <c:pt idx="5572">
                  <c:v>3793.48</c:v>
                </c:pt>
                <c:pt idx="5573">
                  <c:v>3794.11</c:v>
                </c:pt>
                <c:pt idx="5574">
                  <c:v>3794.82</c:v>
                </c:pt>
                <c:pt idx="5575">
                  <c:v>3795.48</c:v>
                </c:pt>
                <c:pt idx="5576">
                  <c:v>3796.21</c:v>
                </c:pt>
                <c:pt idx="5577">
                  <c:v>3797.02</c:v>
                </c:pt>
                <c:pt idx="5578">
                  <c:v>3797.79</c:v>
                </c:pt>
                <c:pt idx="5579">
                  <c:v>3798.4700000000003</c:v>
                </c:pt>
                <c:pt idx="5580">
                  <c:v>3799.12</c:v>
                </c:pt>
                <c:pt idx="5581">
                  <c:v>3799.7599999999998</c:v>
                </c:pt>
                <c:pt idx="5582">
                  <c:v>3800.4</c:v>
                </c:pt>
                <c:pt idx="5583">
                  <c:v>3801.12</c:v>
                </c:pt>
                <c:pt idx="5584">
                  <c:v>3801.75</c:v>
                </c:pt>
                <c:pt idx="5585">
                  <c:v>3802.4100000000003</c:v>
                </c:pt>
                <c:pt idx="5586">
                  <c:v>3803</c:v>
                </c:pt>
                <c:pt idx="5587">
                  <c:v>3803.7799999999997</c:v>
                </c:pt>
                <c:pt idx="5588">
                  <c:v>3804.36</c:v>
                </c:pt>
                <c:pt idx="5589">
                  <c:v>3805.15</c:v>
                </c:pt>
                <c:pt idx="5590">
                  <c:v>3805.8100000000004</c:v>
                </c:pt>
                <c:pt idx="5591">
                  <c:v>3806.46</c:v>
                </c:pt>
                <c:pt idx="5592">
                  <c:v>3807.1</c:v>
                </c:pt>
                <c:pt idx="5593">
                  <c:v>3807.86</c:v>
                </c:pt>
                <c:pt idx="5594">
                  <c:v>3808.4700000000003</c:v>
                </c:pt>
                <c:pt idx="5595">
                  <c:v>3809.17</c:v>
                </c:pt>
                <c:pt idx="5596">
                  <c:v>3809.9700000000003</c:v>
                </c:pt>
                <c:pt idx="5597">
                  <c:v>3810.6</c:v>
                </c:pt>
                <c:pt idx="5598">
                  <c:v>3811.27</c:v>
                </c:pt>
                <c:pt idx="5599">
                  <c:v>3811.92</c:v>
                </c:pt>
                <c:pt idx="5600">
                  <c:v>3812.51</c:v>
                </c:pt>
                <c:pt idx="5601">
                  <c:v>3813.4</c:v>
                </c:pt>
                <c:pt idx="5602">
                  <c:v>3814.05</c:v>
                </c:pt>
                <c:pt idx="5603">
                  <c:v>3814.6</c:v>
                </c:pt>
                <c:pt idx="5604">
                  <c:v>3815.32</c:v>
                </c:pt>
                <c:pt idx="5605">
                  <c:v>3816.04</c:v>
                </c:pt>
                <c:pt idx="5606">
                  <c:v>3816.61</c:v>
                </c:pt>
                <c:pt idx="5607">
                  <c:v>3817.4</c:v>
                </c:pt>
                <c:pt idx="5608">
                  <c:v>3818.13</c:v>
                </c:pt>
                <c:pt idx="5609">
                  <c:v>3818.79</c:v>
                </c:pt>
                <c:pt idx="5610">
                  <c:v>3819.7799999999997</c:v>
                </c:pt>
                <c:pt idx="5611">
                  <c:v>3820.42</c:v>
                </c:pt>
                <c:pt idx="5612">
                  <c:v>3821.08</c:v>
                </c:pt>
                <c:pt idx="5613">
                  <c:v>3821.72</c:v>
                </c:pt>
                <c:pt idx="5614">
                  <c:v>3822.3700000000003</c:v>
                </c:pt>
                <c:pt idx="5615">
                  <c:v>3823.05</c:v>
                </c:pt>
                <c:pt idx="5616">
                  <c:v>3823.68</c:v>
                </c:pt>
                <c:pt idx="5617">
                  <c:v>3824.3500000000004</c:v>
                </c:pt>
                <c:pt idx="5618">
                  <c:v>3824.9500000000003</c:v>
                </c:pt>
                <c:pt idx="5619">
                  <c:v>3825.62</c:v>
                </c:pt>
                <c:pt idx="5620">
                  <c:v>3826.23</c:v>
                </c:pt>
                <c:pt idx="5621">
                  <c:v>3826.84</c:v>
                </c:pt>
                <c:pt idx="5622">
                  <c:v>3827.46</c:v>
                </c:pt>
                <c:pt idx="5623">
                  <c:v>3828.19</c:v>
                </c:pt>
                <c:pt idx="5624">
                  <c:v>3828.8700000000003</c:v>
                </c:pt>
                <c:pt idx="5625">
                  <c:v>3829.4700000000003</c:v>
                </c:pt>
                <c:pt idx="5626">
                  <c:v>3830.02</c:v>
                </c:pt>
                <c:pt idx="5627">
                  <c:v>3830.68</c:v>
                </c:pt>
                <c:pt idx="5628">
                  <c:v>3831.32</c:v>
                </c:pt>
                <c:pt idx="5629">
                  <c:v>3831.9100000000003</c:v>
                </c:pt>
                <c:pt idx="5630">
                  <c:v>3832.77</c:v>
                </c:pt>
                <c:pt idx="5631">
                  <c:v>3833.4900000000002</c:v>
                </c:pt>
                <c:pt idx="5632">
                  <c:v>3834.14</c:v>
                </c:pt>
                <c:pt idx="5633">
                  <c:v>3834.8700000000003</c:v>
                </c:pt>
                <c:pt idx="5634">
                  <c:v>3835.52</c:v>
                </c:pt>
                <c:pt idx="5635">
                  <c:v>3836.14</c:v>
                </c:pt>
                <c:pt idx="5636">
                  <c:v>3836.8100000000004</c:v>
                </c:pt>
                <c:pt idx="5637">
                  <c:v>3837.4900000000002</c:v>
                </c:pt>
                <c:pt idx="5638">
                  <c:v>3838.13</c:v>
                </c:pt>
                <c:pt idx="5639">
                  <c:v>3838.7799999999997</c:v>
                </c:pt>
                <c:pt idx="5640">
                  <c:v>3839.4100000000003</c:v>
                </c:pt>
                <c:pt idx="5641">
                  <c:v>3840.02</c:v>
                </c:pt>
                <c:pt idx="5642">
                  <c:v>3840.6</c:v>
                </c:pt>
                <c:pt idx="5643">
                  <c:v>3841.3100000000004</c:v>
                </c:pt>
                <c:pt idx="5644">
                  <c:v>3842.14</c:v>
                </c:pt>
                <c:pt idx="5645">
                  <c:v>3842.9</c:v>
                </c:pt>
                <c:pt idx="5646">
                  <c:v>3843.63</c:v>
                </c:pt>
                <c:pt idx="5647">
                  <c:v>3844.2</c:v>
                </c:pt>
                <c:pt idx="5648">
                  <c:v>3844.8900000000003</c:v>
                </c:pt>
                <c:pt idx="5649">
                  <c:v>3845.56</c:v>
                </c:pt>
                <c:pt idx="5650">
                  <c:v>3846.12</c:v>
                </c:pt>
                <c:pt idx="5651">
                  <c:v>3846.7599999999998</c:v>
                </c:pt>
                <c:pt idx="5652">
                  <c:v>3847.4500000000003</c:v>
                </c:pt>
                <c:pt idx="5653">
                  <c:v>3848.09</c:v>
                </c:pt>
                <c:pt idx="5654">
                  <c:v>3848.69</c:v>
                </c:pt>
                <c:pt idx="5655">
                  <c:v>3849.4900000000002</c:v>
                </c:pt>
                <c:pt idx="5656">
                  <c:v>3850.14</c:v>
                </c:pt>
                <c:pt idx="5657">
                  <c:v>3850.79</c:v>
                </c:pt>
                <c:pt idx="5658">
                  <c:v>3851.46</c:v>
                </c:pt>
                <c:pt idx="5659">
                  <c:v>3852.1</c:v>
                </c:pt>
                <c:pt idx="5660">
                  <c:v>3853.01</c:v>
                </c:pt>
                <c:pt idx="5661">
                  <c:v>3853.68</c:v>
                </c:pt>
                <c:pt idx="5662">
                  <c:v>3854.2799999999997</c:v>
                </c:pt>
                <c:pt idx="5663">
                  <c:v>3855.03</c:v>
                </c:pt>
                <c:pt idx="5664">
                  <c:v>3855.68</c:v>
                </c:pt>
                <c:pt idx="5665">
                  <c:v>3856.27</c:v>
                </c:pt>
                <c:pt idx="5666">
                  <c:v>3856.9</c:v>
                </c:pt>
                <c:pt idx="5667">
                  <c:v>3857.48</c:v>
                </c:pt>
                <c:pt idx="5668">
                  <c:v>3858.13</c:v>
                </c:pt>
                <c:pt idx="5669">
                  <c:v>3858.9500000000003</c:v>
                </c:pt>
                <c:pt idx="5670">
                  <c:v>3859.52</c:v>
                </c:pt>
                <c:pt idx="5671">
                  <c:v>3860.51</c:v>
                </c:pt>
                <c:pt idx="5672">
                  <c:v>3861.14</c:v>
                </c:pt>
                <c:pt idx="5673">
                  <c:v>3861.7599999999998</c:v>
                </c:pt>
                <c:pt idx="5674">
                  <c:v>3862.62</c:v>
                </c:pt>
                <c:pt idx="5675">
                  <c:v>3863.2599999999998</c:v>
                </c:pt>
                <c:pt idx="5676">
                  <c:v>3864.15</c:v>
                </c:pt>
                <c:pt idx="5677">
                  <c:v>3864.79</c:v>
                </c:pt>
                <c:pt idx="5678">
                  <c:v>3865.46</c:v>
                </c:pt>
                <c:pt idx="5679">
                  <c:v>3866.07</c:v>
                </c:pt>
                <c:pt idx="5680">
                  <c:v>3866.7599999999998</c:v>
                </c:pt>
                <c:pt idx="5681">
                  <c:v>3867.3700000000003</c:v>
                </c:pt>
                <c:pt idx="5682">
                  <c:v>3868.12</c:v>
                </c:pt>
                <c:pt idx="5683">
                  <c:v>3868.84</c:v>
                </c:pt>
                <c:pt idx="5684">
                  <c:v>3869.54</c:v>
                </c:pt>
                <c:pt idx="5685">
                  <c:v>3870.18</c:v>
                </c:pt>
                <c:pt idx="5686">
                  <c:v>3870.8100000000004</c:v>
                </c:pt>
                <c:pt idx="5687">
                  <c:v>3871.44</c:v>
                </c:pt>
                <c:pt idx="5688">
                  <c:v>3872.07</c:v>
                </c:pt>
                <c:pt idx="5689">
                  <c:v>3872.7</c:v>
                </c:pt>
                <c:pt idx="5690">
                  <c:v>3873.3700000000003</c:v>
                </c:pt>
                <c:pt idx="5691">
                  <c:v>3874.01</c:v>
                </c:pt>
                <c:pt idx="5692">
                  <c:v>3874.66</c:v>
                </c:pt>
                <c:pt idx="5693">
                  <c:v>3875.56</c:v>
                </c:pt>
                <c:pt idx="5694">
                  <c:v>3876.46</c:v>
                </c:pt>
                <c:pt idx="5695">
                  <c:v>3877.06</c:v>
                </c:pt>
                <c:pt idx="5696">
                  <c:v>3877.8</c:v>
                </c:pt>
                <c:pt idx="5697">
                  <c:v>3878.44</c:v>
                </c:pt>
                <c:pt idx="5698">
                  <c:v>3879.48</c:v>
                </c:pt>
                <c:pt idx="5699">
                  <c:v>3880.11</c:v>
                </c:pt>
                <c:pt idx="5700">
                  <c:v>3880.9500000000003</c:v>
                </c:pt>
                <c:pt idx="5701">
                  <c:v>3881.71</c:v>
                </c:pt>
                <c:pt idx="5702">
                  <c:v>3882.3</c:v>
                </c:pt>
                <c:pt idx="5703">
                  <c:v>3882.9300000000003</c:v>
                </c:pt>
                <c:pt idx="5704">
                  <c:v>3883.58</c:v>
                </c:pt>
                <c:pt idx="5705">
                  <c:v>3884.29</c:v>
                </c:pt>
                <c:pt idx="5706">
                  <c:v>3884.92</c:v>
                </c:pt>
                <c:pt idx="5707">
                  <c:v>3885.59</c:v>
                </c:pt>
                <c:pt idx="5708">
                  <c:v>3886.23</c:v>
                </c:pt>
                <c:pt idx="5709">
                  <c:v>3886.8900000000003</c:v>
                </c:pt>
                <c:pt idx="5710">
                  <c:v>3887.56</c:v>
                </c:pt>
                <c:pt idx="5711">
                  <c:v>3888.21</c:v>
                </c:pt>
                <c:pt idx="5712">
                  <c:v>3889.09</c:v>
                </c:pt>
                <c:pt idx="5713">
                  <c:v>3889.8</c:v>
                </c:pt>
                <c:pt idx="5714">
                  <c:v>3890.63</c:v>
                </c:pt>
                <c:pt idx="5715">
                  <c:v>3891.69</c:v>
                </c:pt>
                <c:pt idx="5716">
                  <c:v>3892.3700000000003</c:v>
                </c:pt>
                <c:pt idx="5717">
                  <c:v>3893.01</c:v>
                </c:pt>
                <c:pt idx="5718">
                  <c:v>3893.58</c:v>
                </c:pt>
                <c:pt idx="5719">
                  <c:v>3894.24</c:v>
                </c:pt>
                <c:pt idx="5720">
                  <c:v>3894.82</c:v>
                </c:pt>
                <c:pt idx="5721">
                  <c:v>3895.66</c:v>
                </c:pt>
                <c:pt idx="5722">
                  <c:v>3896.3300000000004</c:v>
                </c:pt>
                <c:pt idx="5723">
                  <c:v>3896.9900000000002</c:v>
                </c:pt>
                <c:pt idx="5724">
                  <c:v>3897.66</c:v>
                </c:pt>
                <c:pt idx="5725">
                  <c:v>3898.64</c:v>
                </c:pt>
                <c:pt idx="5726">
                  <c:v>3899.27</c:v>
                </c:pt>
                <c:pt idx="5727">
                  <c:v>3900</c:v>
                </c:pt>
                <c:pt idx="5728">
                  <c:v>3900.63</c:v>
                </c:pt>
                <c:pt idx="5729">
                  <c:v>3901.2599999999998</c:v>
                </c:pt>
                <c:pt idx="5730">
                  <c:v>3901.96</c:v>
                </c:pt>
                <c:pt idx="5731">
                  <c:v>3902.61</c:v>
                </c:pt>
                <c:pt idx="5732">
                  <c:v>3903.3700000000003</c:v>
                </c:pt>
                <c:pt idx="5733">
                  <c:v>3904.01</c:v>
                </c:pt>
                <c:pt idx="5734">
                  <c:v>3904.64</c:v>
                </c:pt>
                <c:pt idx="5735">
                  <c:v>3905.29</c:v>
                </c:pt>
                <c:pt idx="5736">
                  <c:v>3905.9300000000003</c:v>
                </c:pt>
                <c:pt idx="5737">
                  <c:v>3906.56</c:v>
                </c:pt>
                <c:pt idx="5738">
                  <c:v>3907.3900000000003</c:v>
                </c:pt>
                <c:pt idx="5739">
                  <c:v>3908.05</c:v>
                </c:pt>
                <c:pt idx="5740">
                  <c:v>3908.68</c:v>
                </c:pt>
                <c:pt idx="5741">
                  <c:v>3909.3300000000004</c:v>
                </c:pt>
                <c:pt idx="5742">
                  <c:v>3910.84</c:v>
                </c:pt>
                <c:pt idx="5743">
                  <c:v>3911.48</c:v>
                </c:pt>
                <c:pt idx="5744">
                  <c:v>3912.24</c:v>
                </c:pt>
                <c:pt idx="5745">
                  <c:v>3912.86</c:v>
                </c:pt>
                <c:pt idx="5746">
                  <c:v>3914.04</c:v>
                </c:pt>
                <c:pt idx="5747">
                  <c:v>3914.92</c:v>
                </c:pt>
                <c:pt idx="5748">
                  <c:v>3915.75</c:v>
                </c:pt>
                <c:pt idx="5749">
                  <c:v>3916.32</c:v>
                </c:pt>
                <c:pt idx="5750">
                  <c:v>3916.9</c:v>
                </c:pt>
                <c:pt idx="5751">
                  <c:v>3917.4900000000002</c:v>
                </c:pt>
                <c:pt idx="5752">
                  <c:v>3918.16</c:v>
                </c:pt>
                <c:pt idx="5753">
                  <c:v>3918.7799999999997</c:v>
                </c:pt>
                <c:pt idx="5754">
                  <c:v>3919.3300000000004</c:v>
                </c:pt>
                <c:pt idx="5755">
                  <c:v>3919.98</c:v>
                </c:pt>
                <c:pt idx="5756">
                  <c:v>3920.62</c:v>
                </c:pt>
                <c:pt idx="5757">
                  <c:v>3921.25</c:v>
                </c:pt>
                <c:pt idx="5758">
                  <c:v>3921.9</c:v>
                </c:pt>
                <c:pt idx="5759">
                  <c:v>3922.55</c:v>
                </c:pt>
                <c:pt idx="5760">
                  <c:v>3923.17</c:v>
                </c:pt>
                <c:pt idx="5761">
                  <c:v>3923.8500000000004</c:v>
                </c:pt>
                <c:pt idx="5762">
                  <c:v>3924.68</c:v>
                </c:pt>
                <c:pt idx="5763">
                  <c:v>3925.3</c:v>
                </c:pt>
                <c:pt idx="5764">
                  <c:v>3925.94</c:v>
                </c:pt>
                <c:pt idx="5765">
                  <c:v>3926.54</c:v>
                </c:pt>
                <c:pt idx="5766">
                  <c:v>3927.14</c:v>
                </c:pt>
                <c:pt idx="5767">
                  <c:v>3927.71</c:v>
                </c:pt>
                <c:pt idx="5768">
                  <c:v>3928.3100000000004</c:v>
                </c:pt>
                <c:pt idx="5769">
                  <c:v>3928.98</c:v>
                </c:pt>
                <c:pt idx="5770">
                  <c:v>3929.61</c:v>
                </c:pt>
                <c:pt idx="5771">
                  <c:v>3930.2599999999998</c:v>
                </c:pt>
                <c:pt idx="5772">
                  <c:v>3931.01</c:v>
                </c:pt>
                <c:pt idx="5773">
                  <c:v>3931.7</c:v>
                </c:pt>
                <c:pt idx="5774">
                  <c:v>3932.5</c:v>
                </c:pt>
                <c:pt idx="5775">
                  <c:v>3933.11</c:v>
                </c:pt>
                <c:pt idx="5776">
                  <c:v>3933.74</c:v>
                </c:pt>
                <c:pt idx="5777">
                  <c:v>3934.4100000000003</c:v>
                </c:pt>
                <c:pt idx="5778">
                  <c:v>3935.05</c:v>
                </c:pt>
                <c:pt idx="5779">
                  <c:v>3935.68</c:v>
                </c:pt>
                <c:pt idx="5780">
                  <c:v>3936.3700000000003</c:v>
                </c:pt>
                <c:pt idx="5781">
                  <c:v>3937.09</c:v>
                </c:pt>
                <c:pt idx="5782">
                  <c:v>3937.7799999999997</c:v>
                </c:pt>
                <c:pt idx="5783">
                  <c:v>3938.3900000000003</c:v>
                </c:pt>
                <c:pt idx="5784">
                  <c:v>3939.07</c:v>
                </c:pt>
                <c:pt idx="5785">
                  <c:v>3939.8500000000004</c:v>
                </c:pt>
                <c:pt idx="5786">
                  <c:v>3940.4900000000002</c:v>
                </c:pt>
                <c:pt idx="5787">
                  <c:v>3941.21</c:v>
                </c:pt>
                <c:pt idx="5788">
                  <c:v>3942.09</c:v>
                </c:pt>
                <c:pt idx="5789">
                  <c:v>3942.7799999999997</c:v>
                </c:pt>
                <c:pt idx="5790">
                  <c:v>3943.4300000000003</c:v>
                </c:pt>
                <c:pt idx="5791">
                  <c:v>3944.08</c:v>
                </c:pt>
                <c:pt idx="5792">
                  <c:v>3944.79</c:v>
                </c:pt>
                <c:pt idx="5793">
                  <c:v>3945.3700000000003</c:v>
                </c:pt>
                <c:pt idx="5794">
                  <c:v>3946.1</c:v>
                </c:pt>
                <c:pt idx="5795">
                  <c:v>3946.8100000000004</c:v>
                </c:pt>
                <c:pt idx="5796">
                  <c:v>3947.44</c:v>
                </c:pt>
                <c:pt idx="5797">
                  <c:v>3948.04</c:v>
                </c:pt>
                <c:pt idx="5798">
                  <c:v>3948.62</c:v>
                </c:pt>
                <c:pt idx="5799">
                  <c:v>3949.4300000000003</c:v>
                </c:pt>
                <c:pt idx="5800">
                  <c:v>3950</c:v>
                </c:pt>
                <c:pt idx="5801">
                  <c:v>3950.6</c:v>
                </c:pt>
                <c:pt idx="5802">
                  <c:v>3951.56</c:v>
                </c:pt>
                <c:pt idx="5803">
                  <c:v>3952.2</c:v>
                </c:pt>
                <c:pt idx="5804">
                  <c:v>3952.9300000000003</c:v>
                </c:pt>
                <c:pt idx="5805">
                  <c:v>3953.56</c:v>
                </c:pt>
                <c:pt idx="5806">
                  <c:v>3954.2599999999998</c:v>
                </c:pt>
                <c:pt idx="5807">
                  <c:v>3954.9</c:v>
                </c:pt>
                <c:pt idx="5808">
                  <c:v>3955.8</c:v>
                </c:pt>
                <c:pt idx="5809">
                  <c:v>3956.5</c:v>
                </c:pt>
                <c:pt idx="5810">
                  <c:v>3957.54</c:v>
                </c:pt>
                <c:pt idx="5811">
                  <c:v>3958.17</c:v>
                </c:pt>
                <c:pt idx="5812">
                  <c:v>3958.84</c:v>
                </c:pt>
                <c:pt idx="5813">
                  <c:v>3959.4900000000002</c:v>
                </c:pt>
                <c:pt idx="5814">
                  <c:v>3960.21</c:v>
                </c:pt>
                <c:pt idx="5815">
                  <c:v>3960.79</c:v>
                </c:pt>
                <c:pt idx="5816">
                  <c:v>3961.4100000000003</c:v>
                </c:pt>
                <c:pt idx="5817">
                  <c:v>3962.04</c:v>
                </c:pt>
                <c:pt idx="5818">
                  <c:v>3962.72</c:v>
                </c:pt>
                <c:pt idx="5819">
                  <c:v>3963.3900000000003</c:v>
                </c:pt>
                <c:pt idx="5820">
                  <c:v>3964.05</c:v>
                </c:pt>
                <c:pt idx="5821">
                  <c:v>3964.74</c:v>
                </c:pt>
                <c:pt idx="5822">
                  <c:v>3965.38</c:v>
                </c:pt>
                <c:pt idx="5823">
                  <c:v>3966.74</c:v>
                </c:pt>
                <c:pt idx="5824">
                  <c:v>3967.44</c:v>
                </c:pt>
                <c:pt idx="5825">
                  <c:v>3968.03</c:v>
                </c:pt>
                <c:pt idx="5826">
                  <c:v>3968.71</c:v>
                </c:pt>
                <c:pt idx="5827">
                  <c:v>3969.3</c:v>
                </c:pt>
                <c:pt idx="5828">
                  <c:v>3970.02</c:v>
                </c:pt>
                <c:pt idx="5829">
                  <c:v>3970.67</c:v>
                </c:pt>
                <c:pt idx="5830">
                  <c:v>3971.3100000000004</c:v>
                </c:pt>
                <c:pt idx="5831">
                  <c:v>3971.88</c:v>
                </c:pt>
                <c:pt idx="5832">
                  <c:v>3972.6</c:v>
                </c:pt>
                <c:pt idx="5833">
                  <c:v>3973.25</c:v>
                </c:pt>
                <c:pt idx="5834">
                  <c:v>3973.92</c:v>
                </c:pt>
                <c:pt idx="5835">
                  <c:v>3974.53</c:v>
                </c:pt>
                <c:pt idx="5836">
                  <c:v>3975.15</c:v>
                </c:pt>
                <c:pt idx="5837">
                  <c:v>3975.8300000000004</c:v>
                </c:pt>
                <c:pt idx="5838">
                  <c:v>3976.56</c:v>
                </c:pt>
                <c:pt idx="5839">
                  <c:v>3977.24</c:v>
                </c:pt>
                <c:pt idx="5840">
                  <c:v>3978.03</c:v>
                </c:pt>
                <c:pt idx="5841">
                  <c:v>3978.74</c:v>
                </c:pt>
                <c:pt idx="5842">
                  <c:v>3979.3700000000003</c:v>
                </c:pt>
                <c:pt idx="5843">
                  <c:v>3980.03</c:v>
                </c:pt>
                <c:pt idx="5844">
                  <c:v>3980.67</c:v>
                </c:pt>
                <c:pt idx="5845">
                  <c:v>3981.2799999999997</c:v>
                </c:pt>
                <c:pt idx="5846">
                  <c:v>3981.92</c:v>
                </c:pt>
                <c:pt idx="5847">
                  <c:v>3982.7799999999997</c:v>
                </c:pt>
                <c:pt idx="5848">
                  <c:v>3983.4500000000003</c:v>
                </c:pt>
                <c:pt idx="5849">
                  <c:v>3984.11</c:v>
                </c:pt>
                <c:pt idx="5850">
                  <c:v>3984.69</c:v>
                </c:pt>
                <c:pt idx="5851">
                  <c:v>3985.29</c:v>
                </c:pt>
                <c:pt idx="5852">
                  <c:v>3985.9100000000003</c:v>
                </c:pt>
                <c:pt idx="5853">
                  <c:v>3986.6</c:v>
                </c:pt>
                <c:pt idx="5854">
                  <c:v>3987.21</c:v>
                </c:pt>
                <c:pt idx="5855">
                  <c:v>3987.86</c:v>
                </c:pt>
                <c:pt idx="5856">
                  <c:v>3988.4300000000003</c:v>
                </c:pt>
                <c:pt idx="5857">
                  <c:v>3989.15</c:v>
                </c:pt>
                <c:pt idx="5858">
                  <c:v>3989.8700000000003</c:v>
                </c:pt>
                <c:pt idx="5859">
                  <c:v>3990.53</c:v>
                </c:pt>
                <c:pt idx="5860">
                  <c:v>3991.16</c:v>
                </c:pt>
                <c:pt idx="5861">
                  <c:v>3991.9500000000003</c:v>
                </c:pt>
                <c:pt idx="5862">
                  <c:v>3992.54</c:v>
                </c:pt>
                <c:pt idx="5863">
                  <c:v>3993.13</c:v>
                </c:pt>
                <c:pt idx="5864">
                  <c:v>3993.92</c:v>
                </c:pt>
                <c:pt idx="5865">
                  <c:v>3994.5</c:v>
                </c:pt>
                <c:pt idx="5866">
                  <c:v>3995.17</c:v>
                </c:pt>
                <c:pt idx="5867">
                  <c:v>3995.82</c:v>
                </c:pt>
                <c:pt idx="5868">
                  <c:v>3996.61</c:v>
                </c:pt>
                <c:pt idx="5869">
                  <c:v>3997.2599999999998</c:v>
                </c:pt>
                <c:pt idx="5870">
                  <c:v>3997.9100000000003</c:v>
                </c:pt>
                <c:pt idx="5871">
                  <c:v>3998.56</c:v>
                </c:pt>
                <c:pt idx="5872">
                  <c:v>3999.22</c:v>
                </c:pt>
                <c:pt idx="5873">
                  <c:v>3999.8900000000003</c:v>
                </c:pt>
                <c:pt idx="5874">
                  <c:v>4000.4900000000002</c:v>
                </c:pt>
                <c:pt idx="5875">
                  <c:v>4001.12</c:v>
                </c:pt>
                <c:pt idx="5876">
                  <c:v>4002.03</c:v>
                </c:pt>
                <c:pt idx="5877">
                  <c:v>4002.63</c:v>
                </c:pt>
                <c:pt idx="5878">
                  <c:v>4003.2599999999998</c:v>
                </c:pt>
                <c:pt idx="5879">
                  <c:v>4004.07</c:v>
                </c:pt>
                <c:pt idx="5880">
                  <c:v>4004.73</c:v>
                </c:pt>
                <c:pt idx="5881">
                  <c:v>4005.58</c:v>
                </c:pt>
                <c:pt idx="5882">
                  <c:v>4006.23</c:v>
                </c:pt>
                <c:pt idx="5883">
                  <c:v>4006.86</c:v>
                </c:pt>
                <c:pt idx="5884">
                  <c:v>4007.4900000000002</c:v>
                </c:pt>
                <c:pt idx="5885">
                  <c:v>4008.3100000000004</c:v>
                </c:pt>
                <c:pt idx="5886">
                  <c:v>4009</c:v>
                </c:pt>
                <c:pt idx="5887">
                  <c:v>4009.65</c:v>
                </c:pt>
                <c:pt idx="5888">
                  <c:v>4010.4700000000003</c:v>
                </c:pt>
                <c:pt idx="5889">
                  <c:v>4011.06</c:v>
                </c:pt>
                <c:pt idx="5890">
                  <c:v>4011.9300000000003</c:v>
                </c:pt>
                <c:pt idx="5891">
                  <c:v>4012.55</c:v>
                </c:pt>
                <c:pt idx="5892">
                  <c:v>4013.17</c:v>
                </c:pt>
                <c:pt idx="5893">
                  <c:v>4013.8100000000004</c:v>
                </c:pt>
                <c:pt idx="5894">
                  <c:v>4014.66</c:v>
                </c:pt>
                <c:pt idx="5895">
                  <c:v>4015.32</c:v>
                </c:pt>
                <c:pt idx="5896">
                  <c:v>4015.9500000000003</c:v>
                </c:pt>
                <c:pt idx="5897">
                  <c:v>4016.65</c:v>
                </c:pt>
                <c:pt idx="5898">
                  <c:v>4017.25</c:v>
                </c:pt>
                <c:pt idx="5899">
                  <c:v>4018.19</c:v>
                </c:pt>
                <c:pt idx="5900">
                  <c:v>4018.92</c:v>
                </c:pt>
                <c:pt idx="5901">
                  <c:v>4019.63</c:v>
                </c:pt>
                <c:pt idx="5902">
                  <c:v>4020.2799999999997</c:v>
                </c:pt>
                <c:pt idx="5903">
                  <c:v>4020.8900000000003</c:v>
                </c:pt>
                <c:pt idx="5904">
                  <c:v>4021.55</c:v>
                </c:pt>
                <c:pt idx="5905">
                  <c:v>4022.56</c:v>
                </c:pt>
                <c:pt idx="5906">
                  <c:v>4023.12</c:v>
                </c:pt>
                <c:pt idx="5907">
                  <c:v>4023.8300000000004</c:v>
                </c:pt>
                <c:pt idx="5908">
                  <c:v>4024.4300000000003</c:v>
                </c:pt>
                <c:pt idx="5909">
                  <c:v>4025.1</c:v>
                </c:pt>
                <c:pt idx="5910">
                  <c:v>4025.79</c:v>
                </c:pt>
                <c:pt idx="5911">
                  <c:v>4026.44</c:v>
                </c:pt>
                <c:pt idx="5912">
                  <c:v>4027.17</c:v>
                </c:pt>
                <c:pt idx="5913">
                  <c:v>4027.92</c:v>
                </c:pt>
                <c:pt idx="5914">
                  <c:v>4028.52</c:v>
                </c:pt>
                <c:pt idx="5915">
                  <c:v>4029.4</c:v>
                </c:pt>
                <c:pt idx="5916">
                  <c:v>4030.04</c:v>
                </c:pt>
                <c:pt idx="5917">
                  <c:v>4030.7</c:v>
                </c:pt>
                <c:pt idx="5918">
                  <c:v>4031.32</c:v>
                </c:pt>
                <c:pt idx="5919">
                  <c:v>4032.05</c:v>
                </c:pt>
                <c:pt idx="5920">
                  <c:v>4032.77</c:v>
                </c:pt>
                <c:pt idx="5921">
                  <c:v>4033.36</c:v>
                </c:pt>
                <c:pt idx="5922">
                  <c:v>4034.11</c:v>
                </c:pt>
                <c:pt idx="5923">
                  <c:v>4034.7599999999998</c:v>
                </c:pt>
                <c:pt idx="5924">
                  <c:v>4035.38</c:v>
                </c:pt>
                <c:pt idx="5925">
                  <c:v>4036.1</c:v>
                </c:pt>
                <c:pt idx="5926">
                  <c:v>4036.86</c:v>
                </c:pt>
                <c:pt idx="5927">
                  <c:v>4037.4300000000003</c:v>
                </c:pt>
                <c:pt idx="5928">
                  <c:v>4038.14</c:v>
                </c:pt>
                <c:pt idx="5929">
                  <c:v>4038.7599999999998</c:v>
                </c:pt>
                <c:pt idx="5930">
                  <c:v>4039.4300000000003</c:v>
                </c:pt>
                <c:pt idx="5931">
                  <c:v>4040.05</c:v>
                </c:pt>
                <c:pt idx="5932">
                  <c:v>4040.68</c:v>
                </c:pt>
                <c:pt idx="5933">
                  <c:v>4041.4300000000003</c:v>
                </c:pt>
                <c:pt idx="5934">
                  <c:v>4041.9900000000002</c:v>
                </c:pt>
                <c:pt idx="5935">
                  <c:v>4042.9100000000003</c:v>
                </c:pt>
                <c:pt idx="5936">
                  <c:v>4043.56</c:v>
                </c:pt>
                <c:pt idx="5937">
                  <c:v>4044.3100000000004</c:v>
                </c:pt>
                <c:pt idx="5938">
                  <c:v>4044.9300000000003</c:v>
                </c:pt>
                <c:pt idx="5939">
                  <c:v>4046.42</c:v>
                </c:pt>
                <c:pt idx="5940">
                  <c:v>4047.06</c:v>
                </c:pt>
                <c:pt idx="5941">
                  <c:v>4047.79</c:v>
                </c:pt>
                <c:pt idx="5942">
                  <c:v>4048.62</c:v>
                </c:pt>
                <c:pt idx="5943">
                  <c:v>4049.51</c:v>
                </c:pt>
                <c:pt idx="5944">
                  <c:v>4050.4500000000003</c:v>
                </c:pt>
                <c:pt idx="5945">
                  <c:v>4051.04</c:v>
                </c:pt>
                <c:pt idx="5946">
                  <c:v>4051.7</c:v>
                </c:pt>
                <c:pt idx="5947">
                  <c:v>4052.34</c:v>
                </c:pt>
                <c:pt idx="5948">
                  <c:v>4053.04</c:v>
                </c:pt>
                <c:pt idx="5949">
                  <c:v>4053.63</c:v>
                </c:pt>
                <c:pt idx="5950">
                  <c:v>4054.29</c:v>
                </c:pt>
                <c:pt idx="5951">
                  <c:v>4054.96</c:v>
                </c:pt>
                <c:pt idx="5952">
                  <c:v>4055.54</c:v>
                </c:pt>
                <c:pt idx="5953">
                  <c:v>4056.15</c:v>
                </c:pt>
                <c:pt idx="5954">
                  <c:v>4056.79</c:v>
                </c:pt>
                <c:pt idx="5955">
                  <c:v>4057.4300000000003</c:v>
                </c:pt>
                <c:pt idx="5956">
                  <c:v>4058.19</c:v>
                </c:pt>
                <c:pt idx="5957">
                  <c:v>4058.82</c:v>
                </c:pt>
                <c:pt idx="5958">
                  <c:v>4059.5</c:v>
                </c:pt>
                <c:pt idx="5959">
                  <c:v>4060.12</c:v>
                </c:pt>
                <c:pt idx="5960">
                  <c:v>4060.73</c:v>
                </c:pt>
                <c:pt idx="5961">
                  <c:v>4061.46</c:v>
                </c:pt>
                <c:pt idx="5962">
                  <c:v>4062.14</c:v>
                </c:pt>
                <c:pt idx="5963">
                  <c:v>4062.77</c:v>
                </c:pt>
                <c:pt idx="5964">
                  <c:v>4063.3700000000003</c:v>
                </c:pt>
                <c:pt idx="5965">
                  <c:v>4064.09</c:v>
                </c:pt>
                <c:pt idx="5966">
                  <c:v>4064.73</c:v>
                </c:pt>
                <c:pt idx="5967">
                  <c:v>4065.36</c:v>
                </c:pt>
                <c:pt idx="5968">
                  <c:v>4066.08</c:v>
                </c:pt>
                <c:pt idx="5969">
                  <c:v>4066.63</c:v>
                </c:pt>
                <c:pt idx="5970">
                  <c:v>4067.23</c:v>
                </c:pt>
                <c:pt idx="5971">
                  <c:v>4067.88</c:v>
                </c:pt>
                <c:pt idx="5972">
                  <c:v>4068.4500000000003</c:v>
                </c:pt>
                <c:pt idx="5973">
                  <c:v>4069.34</c:v>
                </c:pt>
                <c:pt idx="5974">
                  <c:v>4070.17</c:v>
                </c:pt>
                <c:pt idx="5975">
                  <c:v>4070.9700000000003</c:v>
                </c:pt>
                <c:pt idx="5976">
                  <c:v>4071.6</c:v>
                </c:pt>
                <c:pt idx="5977">
                  <c:v>4072.2</c:v>
                </c:pt>
                <c:pt idx="5978">
                  <c:v>4072.7799999999997</c:v>
                </c:pt>
                <c:pt idx="5979">
                  <c:v>4073.3900000000003</c:v>
                </c:pt>
                <c:pt idx="5980">
                  <c:v>4074.02</c:v>
                </c:pt>
                <c:pt idx="5981">
                  <c:v>4074.61</c:v>
                </c:pt>
                <c:pt idx="5982">
                  <c:v>4075.25</c:v>
                </c:pt>
                <c:pt idx="5983">
                  <c:v>4075.88</c:v>
                </c:pt>
                <c:pt idx="5984">
                  <c:v>4076.69</c:v>
                </c:pt>
                <c:pt idx="5985">
                  <c:v>4077.34</c:v>
                </c:pt>
                <c:pt idx="5986">
                  <c:v>4078</c:v>
                </c:pt>
                <c:pt idx="5987">
                  <c:v>4079.22</c:v>
                </c:pt>
                <c:pt idx="5988">
                  <c:v>4079.8300000000004</c:v>
                </c:pt>
                <c:pt idx="5989">
                  <c:v>4080.4</c:v>
                </c:pt>
                <c:pt idx="5990">
                  <c:v>4080.9900000000002</c:v>
                </c:pt>
                <c:pt idx="5991">
                  <c:v>4081.59</c:v>
                </c:pt>
                <c:pt idx="5992">
                  <c:v>4082.2</c:v>
                </c:pt>
                <c:pt idx="5993">
                  <c:v>4083</c:v>
                </c:pt>
                <c:pt idx="5994">
                  <c:v>4083.75</c:v>
                </c:pt>
                <c:pt idx="5995">
                  <c:v>4084.59</c:v>
                </c:pt>
                <c:pt idx="5996">
                  <c:v>4085.24</c:v>
                </c:pt>
                <c:pt idx="5997">
                  <c:v>4085.88</c:v>
                </c:pt>
                <c:pt idx="5998">
                  <c:v>4086.6</c:v>
                </c:pt>
                <c:pt idx="5999">
                  <c:v>4087.17</c:v>
                </c:pt>
                <c:pt idx="6000">
                  <c:v>4087.8100000000004</c:v>
                </c:pt>
                <c:pt idx="6001">
                  <c:v>4088.4700000000003</c:v>
                </c:pt>
                <c:pt idx="6002">
                  <c:v>4089.44</c:v>
                </c:pt>
                <c:pt idx="6003">
                  <c:v>4090.19</c:v>
                </c:pt>
                <c:pt idx="6004">
                  <c:v>4090.86</c:v>
                </c:pt>
                <c:pt idx="6005">
                  <c:v>4091.58</c:v>
                </c:pt>
                <c:pt idx="6006">
                  <c:v>4092.25</c:v>
                </c:pt>
                <c:pt idx="6007">
                  <c:v>4092.8300000000004</c:v>
                </c:pt>
                <c:pt idx="6008">
                  <c:v>4093.52</c:v>
                </c:pt>
                <c:pt idx="6009">
                  <c:v>4094.34</c:v>
                </c:pt>
                <c:pt idx="6010">
                  <c:v>4094.9700000000003</c:v>
                </c:pt>
                <c:pt idx="6011">
                  <c:v>4095.6</c:v>
                </c:pt>
                <c:pt idx="6012">
                  <c:v>4096.21</c:v>
                </c:pt>
                <c:pt idx="6013">
                  <c:v>4096.84</c:v>
                </c:pt>
                <c:pt idx="6014">
                  <c:v>4097.4299999999994</c:v>
                </c:pt>
                <c:pt idx="6015">
                  <c:v>4098.01</c:v>
                </c:pt>
                <c:pt idx="6016">
                  <c:v>4098.59</c:v>
                </c:pt>
                <c:pt idx="6017">
                  <c:v>4099.21</c:v>
                </c:pt>
                <c:pt idx="6018">
                  <c:v>4099.8</c:v>
                </c:pt>
                <c:pt idx="6019">
                  <c:v>4100.4399999999996</c:v>
                </c:pt>
                <c:pt idx="6020">
                  <c:v>4101.0600000000004</c:v>
                </c:pt>
                <c:pt idx="6021">
                  <c:v>4101.71</c:v>
                </c:pt>
                <c:pt idx="6022">
                  <c:v>4102.3</c:v>
                </c:pt>
                <c:pt idx="6023">
                  <c:v>4103.05</c:v>
                </c:pt>
                <c:pt idx="6024">
                  <c:v>4103.68</c:v>
                </c:pt>
                <c:pt idx="6025">
                  <c:v>4104.25</c:v>
                </c:pt>
                <c:pt idx="6026">
                  <c:v>4104.9000000000005</c:v>
                </c:pt>
                <c:pt idx="6027">
                  <c:v>4106.09</c:v>
                </c:pt>
                <c:pt idx="6028">
                  <c:v>4106.75</c:v>
                </c:pt>
                <c:pt idx="6029">
                  <c:v>4107.42</c:v>
                </c:pt>
                <c:pt idx="6030">
                  <c:v>4108.05</c:v>
                </c:pt>
                <c:pt idx="6031">
                  <c:v>4108.67</c:v>
                </c:pt>
                <c:pt idx="6032">
                  <c:v>4109.38</c:v>
                </c:pt>
                <c:pt idx="6033">
                  <c:v>4110.1100000000015</c:v>
                </c:pt>
                <c:pt idx="6034">
                  <c:v>4110.78</c:v>
                </c:pt>
                <c:pt idx="6035">
                  <c:v>4111.42</c:v>
                </c:pt>
                <c:pt idx="6036">
                  <c:v>4112.1600000000008</c:v>
                </c:pt>
                <c:pt idx="6037">
                  <c:v>4112.7300000000005</c:v>
                </c:pt>
                <c:pt idx="6038">
                  <c:v>4113.26</c:v>
                </c:pt>
                <c:pt idx="6039">
                  <c:v>4113.9299999999994</c:v>
                </c:pt>
                <c:pt idx="6040">
                  <c:v>4114.6600000000008</c:v>
                </c:pt>
                <c:pt idx="6041">
                  <c:v>4115.3</c:v>
                </c:pt>
                <c:pt idx="6042">
                  <c:v>4115.87</c:v>
                </c:pt>
                <c:pt idx="6043">
                  <c:v>4116.53</c:v>
                </c:pt>
                <c:pt idx="6044">
                  <c:v>4117.18</c:v>
                </c:pt>
                <c:pt idx="6045">
                  <c:v>4117.78</c:v>
                </c:pt>
                <c:pt idx="6046">
                  <c:v>4118.4699999999993</c:v>
                </c:pt>
                <c:pt idx="6047">
                  <c:v>4119.29</c:v>
                </c:pt>
                <c:pt idx="6048">
                  <c:v>4119.88</c:v>
                </c:pt>
                <c:pt idx="6049">
                  <c:v>4120.5</c:v>
                </c:pt>
                <c:pt idx="6050">
                  <c:v>4121.1400000000003</c:v>
                </c:pt>
                <c:pt idx="6051">
                  <c:v>4121.74</c:v>
                </c:pt>
                <c:pt idx="6052">
                  <c:v>4122.34</c:v>
                </c:pt>
                <c:pt idx="6053">
                  <c:v>4122.91</c:v>
                </c:pt>
                <c:pt idx="6054">
                  <c:v>4123.4699999999993</c:v>
                </c:pt>
                <c:pt idx="6055">
                  <c:v>4124.0200000000004</c:v>
                </c:pt>
                <c:pt idx="6056">
                  <c:v>4124.57</c:v>
                </c:pt>
                <c:pt idx="6057">
                  <c:v>4125.1600000000008</c:v>
                </c:pt>
                <c:pt idx="6058">
                  <c:v>4125.71</c:v>
                </c:pt>
                <c:pt idx="6059">
                  <c:v>4126.63</c:v>
                </c:pt>
                <c:pt idx="6060">
                  <c:v>4127.29</c:v>
                </c:pt>
                <c:pt idx="6061">
                  <c:v>4127.88</c:v>
                </c:pt>
                <c:pt idx="6062">
                  <c:v>4128.54</c:v>
                </c:pt>
                <c:pt idx="6063">
                  <c:v>4129.1400000000003</c:v>
                </c:pt>
                <c:pt idx="6064">
                  <c:v>4129.8600000000015</c:v>
                </c:pt>
                <c:pt idx="6065">
                  <c:v>4130.55</c:v>
                </c:pt>
                <c:pt idx="6066">
                  <c:v>4131.3900000000003</c:v>
                </c:pt>
                <c:pt idx="6067">
                  <c:v>4132.0600000000004</c:v>
                </c:pt>
                <c:pt idx="6068">
                  <c:v>4132.6900000000014</c:v>
                </c:pt>
                <c:pt idx="6069">
                  <c:v>4133.34</c:v>
                </c:pt>
                <c:pt idx="6070">
                  <c:v>4133.96</c:v>
                </c:pt>
                <c:pt idx="6071">
                  <c:v>4134.6000000000004</c:v>
                </c:pt>
                <c:pt idx="6072">
                  <c:v>4135.24</c:v>
                </c:pt>
                <c:pt idx="6073">
                  <c:v>4135.88</c:v>
                </c:pt>
                <c:pt idx="6074">
                  <c:v>4136.53</c:v>
                </c:pt>
                <c:pt idx="6075">
                  <c:v>4137.1100000000015</c:v>
                </c:pt>
                <c:pt idx="6076">
                  <c:v>4137.7</c:v>
                </c:pt>
                <c:pt idx="6077">
                  <c:v>4138.6600000000008</c:v>
                </c:pt>
                <c:pt idx="6078">
                  <c:v>4139.53</c:v>
                </c:pt>
                <c:pt idx="6079">
                  <c:v>4140.1000000000004</c:v>
                </c:pt>
                <c:pt idx="6080">
                  <c:v>4140.9699999999993</c:v>
                </c:pt>
                <c:pt idx="6081">
                  <c:v>4141.6600000000008</c:v>
                </c:pt>
                <c:pt idx="6082">
                  <c:v>4142.7300000000005</c:v>
                </c:pt>
                <c:pt idx="6083">
                  <c:v>4143.38</c:v>
                </c:pt>
                <c:pt idx="6084">
                  <c:v>4144.0200000000004</c:v>
                </c:pt>
                <c:pt idx="6085">
                  <c:v>4144.8</c:v>
                </c:pt>
                <c:pt idx="6086">
                  <c:v>4145.4299999999994</c:v>
                </c:pt>
                <c:pt idx="6087">
                  <c:v>4146.3</c:v>
                </c:pt>
                <c:pt idx="6088">
                  <c:v>4146.91</c:v>
                </c:pt>
                <c:pt idx="6089">
                  <c:v>4147.6000000000004</c:v>
                </c:pt>
                <c:pt idx="6090">
                  <c:v>4148.21</c:v>
                </c:pt>
                <c:pt idx="6091">
                  <c:v>4148.9399999999996</c:v>
                </c:pt>
                <c:pt idx="6092">
                  <c:v>4149.59</c:v>
                </c:pt>
                <c:pt idx="6093">
                  <c:v>4150.1900000000014</c:v>
                </c:pt>
                <c:pt idx="6094">
                  <c:v>4150.8600000000015</c:v>
                </c:pt>
                <c:pt idx="6095">
                  <c:v>4151.4699999999993</c:v>
                </c:pt>
                <c:pt idx="6096">
                  <c:v>4152.4699999999993</c:v>
                </c:pt>
                <c:pt idx="6097">
                  <c:v>4153.13</c:v>
                </c:pt>
                <c:pt idx="6098">
                  <c:v>4153.87</c:v>
                </c:pt>
                <c:pt idx="6099">
                  <c:v>4154.55</c:v>
                </c:pt>
                <c:pt idx="6100">
                  <c:v>4155.1100000000015</c:v>
                </c:pt>
                <c:pt idx="6101">
                  <c:v>4156.03</c:v>
                </c:pt>
                <c:pt idx="6102">
                  <c:v>4156.57</c:v>
                </c:pt>
                <c:pt idx="6103">
                  <c:v>4157.33</c:v>
                </c:pt>
                <c:pt idx="6104">
                  <c:v>4158.04</c:v>
                </c:pt>
                <c:pt idx="6105">
                  <c:v>4158.6100000000015</c:v>
                </c:pt>
                <c:pt idx="6106">
                  <c:v>4159.55</c:v>
                </c:pt>
                <c:pt idx="6107">
                  <c:v>4160.3500000000004</c:v>
                </c:pt>
                <c:pt idx="6108">
                  <c:v>4160.9800000000005</c:v>
                </c:pt>
                <c:pt idx="6109">
                  <c:v>4161.5600000000004</c:v>
                </c:pt>
                <c:pt idx="6110">
                  <c:v>4162.3100000000004</c:v>
                </c:pt>
                <c:pt idx="6111">
                  <c:v>4162.8900000000003</c:v>
                </c:pt>
                <c:pt idx="6112">
                  <c:v>4163.51</c:v>
                </c:pt>
                <c:pt idx="6113">
                  <c:v>4164.1100000000015</c:v>
                </c:pt>
                <c:pt idx="6114">
                  <c:v>4164.72</c:v>
                </c:pt>
                <c:pt idx="6115">
                  <c:v>4165.3600000000015</c:v>
                </c:pt>
                <c:pt idx="6116">
                  <c:v>4165.9299999999994</c:v>
                </c:pt>
                <c:pt idx="6117">
                  <c:v>4166.54</c:v>
                </c:pt>
                <c:pt idx="6118">
                  <c:v>4167.0600000000004</c:v>
                </c:pt>
                <c:pt idx="6119">
                  <c:v>4167.68</c:v>
                </c:pt>
                <c:pt idx="6120">
                  <c:v>4168.29</c:v>
                </c:pt>
                <c:pt idx="6121">
                  <c:v>4168.95</c:v>
                </c:pt>
                <c:pt idx="6122">
                  <c:v>4169.51</c:v>
                </c:pt>
                <c:pt idx="6123">
                  <c:v>4170.1500000000005</c:v>
                </c:pt>
                <c:pt idx="6124">
                  <c:v>4170.71</c:v>
                </c:pt>
                <c:pt idx="6125">
                  <c:v>4171.3600000000015</c:v>
                </c:pt>
                <c:pt idx="6126">
                  <c:v>4171.9399999999996</c:v>
                </c:pt>
                <c:pt idx="6127">
                  <c:v>4172.7300000000005</c:v>
                </c:pt>
                <c:pt idx="6128">
                  <c:v>4173.3200000000006</c:v>
                </c:pt>
                <c:pt idx="6129">
                  <c:v>4174.04</c:v>
                </c:pt>
                <c:pt idx="6130">
                  <c:v>4174.75</c:v>
                </c:pt>
                <c:pt idx="6131">
                  <c:v>4176.26</c:v>
                </c:pt>
                <c:pt idx="6132">
                  <c:v>4176.88</c:v>
                </c:pt>
                <c:pt idx="6133">
                  <c:v>4177.5200000000004</c:v>
                </c:pt>
                <c:pt idx="6134">
                  <c:v>4178.1100000000015</c:v>
                </c:pt>
                <c:pt idx="6135">
                  <c:v>4178.78</c:v>
                </c:pt>
                <c:pt idx="6136">
                  <c:v>4179.38</c:v>
                </c:pt>
                <c:pt idx="6137">
                  <c:v>4180.0200000000004</c:v>
                </c:pt>
                <c:pt idx="6138">
                  <c:v>4180.67</c:v>
                </c:pt>
                <c:pt idx="6139">
                  <c:v>4181.4699999999993</c:v>
                </c:pt>
                <c:pt idx="6140">
                  <c:v>4182.1400000000003</c:v>
                </c:pt>
                <c:pt idx="6141">
                  <c:v>4182.8500000000004</c:v>
                </c:pt>
                <c:pt idx="6142">
                  <c:v>4183.4800000000005</c:v>
                </c:pt>
                <c:pt idx="6143">
                  <c:v>4184.13</c:v>
                </c:pt>
                <c:pt idx="6144">
                  <c:v>4184.7300000000005</c:v>
                </c:pt>
                <c:pt idx="6145">
                  <c:v>4185.41</c:v>
                </c:pt>
                <c:pt idx="6146">
                  <c:v>4186.24</c:v>
                </c:pt>
                <c:pt idx="6147">
                  <c:v>4186.9000000000005</c:v>
                </c:pt>
                <c:pt idx="6148">
                  <c:v>4187.54</c:v>
                </c:pt>
                <c:pt idx="6149">
                  <c:v>4188.46</c:v>
                </c:pt>
                <c:pt idx="6150">
                  <c:v>4189.1400000000003</c:v>
                </c:pt>
                <c:pt idx="6151">
                  <c:v>4190.04</c:v>
                </c:pt>
                <c:pt idx="6152">
                  <c:v>4190.6500000000005</c:v>
                </c:pt>
                <c:pt idx="6153">
                  <c:v>4191.28</c:v>
                </c:pt>
                <c:pt idx="6154">
                  <c:v>4192.13</c:v>
                </c:pt>
                <c:pt idx="6155">
                  <c:v>4192.74</c:v>
                </c:pt>
                <c:pt idx="6156">
                  <c:v>4193.3600000000015</c:v>
                </c:pt>
                <c:pt idx="6157">
                  <c:v>4193.95</c:v>
                </c:pt>
                <c:pt idx="6158">
                  <c:v>4194.53</c:v>
                </c:pt>
                <c:pt idx="6159">
                  <c:v>4195.22</c:v>
                </c:pt>
                <c:pt idx="6160">
                  <c:v>4195.8600000000015</c:v>
                </c:pt>
                <c:pt idx="6161">
                  <c:v>4196.53</c:v>
                </c:pt>
                <c:pt idx="6162">
                  <c:v>4197.18</c:v>
                </c:pt>
                <c:pt idx="6163">
                  <c:v>4197.79</c:v>
                </c:pt>
                <c:pt idx="6164">
                  <c:v>4198.4299999999994</c:v>
                </c:pt>
                <c:pt idx="6165">
                  <c:v>4199.1100000000015</c:v>
                </c:pt>
                <c:pt idx="6166">
                  <c:v>4199.71</c:v>
                </c:pt>
                <c:pt idx="6167">
                  <c:v>4200.54</c:v>
                </c:pt>
                <c:pt idx="6168">
                  <c:v>4201.28</c:v>
                </c:pt>
                <c:pt idx="6169">
                  <c:v>4202.0200000000004</c:v>
                </c:pt>
                <c:pt idx="6170">
                  <c:v>4202.6400000000003</c:v>
                </c:pt>
                <c:pt idx="6171">
                  <c:v>4203.3500000000004</c:v>
                </c:pt>
                <c:pt idx="6172">
                  <c:v>4204</c:v>
                </c:pt>
                <c:pt idx="6173">
                  <c:v>4204.68</c:v>
                </c:pt>
                <c:pt idx="6174">
                  <c:v>4205.29</c:v>
                </c:pt>
                <c:pt idx="6175">
                  <c:v>4205.9000000000005</c:v>
                </c:pt>
                <c:pt idx="6176">
                  <c:v>4206.6500000000005</c:v>
                </c:pt>
                <c:pt idx="6177">
                  <c:v>4207.3100000000004</c:v>
                </c:pt>
                <c:pt idx="6178">
                  <c:v>4207.91</c:v>
                </c:pt>
                <c:pt idx="6179">
                  <c:v>4208.53</c:v>
                </c:pt>
                <c:pt idx="6180">
                  <c:v>4209.28</c:v>
                </c:pt>
                <c:pt idx="6181">
                  <c:v>4210.22</c:v>
                </c:pt>
                <c:pt idx="6182">
                  <c:v>4210.88</c:v>
                </c:pt>
                <c:pt idx="6183">
                  <c:v>4211.57</c:v>
                </c:pt>
                <c:pt idx="6184">
                  <c:v>4212.1900000000014</c:v>
                </c:pt>
                <c:pt idx="6185">
                  <c:v>4212.78</c:v>
                </c:pt>
                <c:pt idx="6186">
                  <c:v>4213.4800000000005</c:v>
                </c:pt>
                <c:pt idx="6187">
                  <c:v>4214.09</c:v>
                </c:pt>
                <c:pt idx="6188">
                  <c:v>4214.84</c:v>
                </c:pt>
                <c:pt idx="6189">
                  <c:v>4215.45</c:v>
                </c:pt>
                <c:pt idx="6190">
                  <c:v>4216.07</c:v>
                </c:pt>
                <c:pt idx="6191">
                  <c:v>4216.78</c:v>
                </c:pt>
                <c:pt idx="6192">
                  <c:v>4217.6000000000004</c:v>
                </c:pt>
                <c:pt idx="6193">
                  <c:v>4218.18</c:v>
                </c:pt>
                <c:pt idx="6194">
                  <c:v>4218.78</c:v>
                </c:pt>
                <c:pt idx="6195">
                  <c:v>4219.3900000000003</c:v>
                </c:pt>
                <c:pt idx="6196">
                  <c:v>4220.1500000000005</c:v>
                </c:pt>
                <c:pt idx="6197">
                  <c:v>4220.76</c:v>
                </c:pt>
                <c:pt idx="6198">
                  <c:v>4221.4800000000005</c:v>
                </c:pt>
                <c:pt idx="6199">
                  <c:v>4222.1200000000008</c:v>
                </c:pt>
                <c:pt idx="6200">
                  <c:v>4222.75</c:v>
                </c:pt>
                <c:pt idx="6201">
                  <c:v>4223.33</c:v>
                </c:pt>
                <c:pt idx="6202">
                  <c:v>4224.1000000000004</c:v>
                </c:pt>
                <c:pt idx="6203">
                  <c:v>4224.76</c:v>
                </c:pt>
                <c:pt idx="6204">
                  <c:v>4225.37</c:v>
                </c:pt>
                <c:pt idx="6205">
                  <c:v>4226.13</c:v>
                </c:pt>
                <c:pt idx="6206">
                  <c:v>4226.9299999999994</c:v>
                </c:pt>
                <c:pt idx="6207">
                  <c:v>4227.7</c:v>
                </c:pt>
                <c:pt idx="6208">
                  <c:v>4228.3500000000004</c:v>
                </c:pt>
                <c:pt idx="6209">
                  <c:v>4229</c:v>
                </c:pt>
                <c:pt idx="6210">
                  <c:v>4229.6500000000005</c:v>
                </c:pt>
                <c:pt idx="6211">
                  <c:v>4230.3100000000004</c:v>
                </c:pt>
                <c:pt idx="6212">
                  <c:v>4231.05</c:v>
                </c:pt>
                <c:pt idx="6213">
                  <c:v>4231.71</c:v>
                </c:pt>
                <c:pt idx="6214">
                  <c:v>4232.4699999999993</c:v>
                </c:pt>
                <c:pt idx="6215">
                  <c:v>4233.0600000000004</c:v>
                </c:pt>
                <c:pt idx="6216">
                  <c:v>4233.87</c:v>
                </c:pt>
                <c:pt idx="6217">
                  <c:v>4234.5600000000004</c:v>
                </c:pt>
                <c:pt idx="6218">
                  <c:v>4235.34</c:v>
                </c:pt>
                <c:pt idx="6219">
                  <c:v>4235.9699999999993</c:v>
                </c:pt>
                <c:pt idx="6220">
                  <c:v>4236.63</c:v>
                </c:pt>
                <c:pt idx="6221">
                  <c:v>4237.2699999999995</c:v>
                </c:pt>
                <c:pt idx="6222">
                  <c:v>4237.8600000000015</c:v>
                </c:pt>
                <c:pt idx="6223">
                  <c:v>4238.63</c:v>
                </c:pt>
                <c:pt idx="6224">
                  <c:v>4239.26</c:v>
                </c:pt>
                <c:pt idx="6225">
                  <c:v>4239.91</c:v>
                </c:pt>
                <c:pt idx="6226">
                  <c:v>4240.5600000000004</c:v>
                </c:pt>
                <c:pt idx="6227">
                  <c:v>4241.1600000000008</c:v>
                </c:pt>
                <c:pt idx="6228">
                  <c:v>4241.78</c:v>
                </c:pt>
                <c:pt idx="6229">
                  <c:v>4242.45</c:v>
                </c:pt>
                <c:pt idx="6230">
                  <c:v>4243.29</c:v>
                </c:pt>
                <c:pt idx="6231">
                  <c:v>4243.88</c:v>
                </c:pt>
                <c:pt idx="6232">
                  <c:v>4244.49</c:v>
                </c:pt>
                <c:pt idx="6233">
                  <c:v>4245.1900000000014</c:v>
                </c:pt>
                <c:pt idx="6234">
                  <c:v>4245.83</c:v>
                </c:pt>
                <c:pt idx="6235">
                  <c:v>4246.4699999999993</c:v>
                </c:pt>
                <c:pt idx="6236">
                  <c:v>4247.1000000000004</c:v>
                </c:pt>
                <c:pt idx="6237">
                  <c:v>4248.01</c:v>
                </c:pt>
                <c:pt idx="6238">
                  <c:v>4248.6500000000005</c:v>
                </c:pt>
                <c:pt idx="6239">
                  <c:v>4249.3100000000004</c:v>
                </c:pt>
                <c:pt idx="6240">
                  <c:v>4250</c:v>
                </c:pt>
                <c:pt idx="6241">
                  <c:v>4250.57</c:v>
                </c:pt>
                <c:pt idx="6242">
                  <c:v>4251.37</c:v>
                </c:pt>
                <c:pt idx="6243">
                  <c:v>4252.09</c:v>
                </c:pt>
                <c:pt idx="6244">
                  <c:v>4252.83</c:v>
                </c:pt>
                <c:pt idx="6245">
                  <c:v>4253.49</c:v>
                </c:pt>
                <c:pt idx="6246">
                  <c:v>4254.1100000000015</c:v>
                </c:pt>
                <c:pt idx="6247">
                  <c:v>4254.72</c:v>
                </c:pt>
                <c:pt idx="6248">
                  <c:v>4255.3600000000015</c:v>
                </c:pt>
                <c:pt idx="6249">
                  <c:v>4255.99</c:v>
                </c:pt>
                <c:pt idx="6250">
                  <c:v>4256.63</c:v>
                </c:pt>
                <c:pt idx="6251">
                  <c:v>4257.45</c:v>
                </c:pt>
                <c:pt idx="6252">
                  <c:v>4258</c:v>
                </c:pt>
                <c:pt idx="6253">
                  <c:v>4258.6100000000015</c:v>
                </c:pt>
                <c:pt idx="6254">
                  <c:v>4259.2300000000005</c:v>
                </c:pt>
                <c:pt idx="6255">
                  <c:v>4259.7699999999995</c:v>
                </c:pt>
                <c:pt idx="6256">
                  <c:v>4260.42</c:v>
                </c:pt>
                <c:pt idx="6257">
                  <c:v>4261.0200000000004</c:v>
                </c:pt>
                <c:pt idx="6258">
                  <c:v>4261.6400000000003</c:v>
                </c:pt>
                <c:pt idx="6259">
                  <c:v>4262.28</c:v>
                </c:pt>
                <c:pt idx="6260">
                  <c:v>4262.9000000000005</c:v>
                </c:pt>
                <c:pt idx="6261">
                  <c:v>4263.7699999999995</c:v>
                </c:pt>
                <c:pt idx="6262">
                  <c:v>4264.53</c:v>
                </c:pt>
                <c:pt idx="6263">
                  <c:v>4265.1400000000003</c:v>
                </c:pt>
                <c:pt idx="6264">
                  <c:v>4265.8</c:v>
                </c:pt>
                <c:pt idx="6265">
                  <c:v>4266.57</c:v>
                </c:pt>
                <c:pt idx="6266">
                  <c:v>4267.21</c:v>
                </c:pt>
                <c:pt idx="6267">
                  <c:v>4267.8500000000004</c:v>
                </c:pt>
                <c:pt idx="6268">
                  <c:v>4268.49</c:v>
                </c:pt>
                <c:pt idx="6269">
                  <c:v>4269.1100000000015</c:v>
                </c:pt>
                <c:pt idx="6270">
                  <c:v>4269.72</c:v>
                </c:pt>
                <c:pt idx="6271">
                  <c:v>4270.3500000000004</c:v>
                </c:pt>
                <c:pt idx="6272">
                  <c:v>4270.95</c:v>
                </c:pt>
                <c:pt idx="6273">
                  <c:v>4271.59</c:v>
                </c:pt>
                <c:pt idx="6274">
                  <c:v>4272.18</c:v>
                </c:pt>
                <c:pt idx="6275">
                  <c:v>4272.79</c:v>
                </c:pt>
                <c:pt idx="6276">
                  <c:v>4273.42</c:v>
                </c:pt>
                <c:pt idx="6277">
                  <c:v>4274.21</c:v>
                </c:pt>
                <c:pt idx="6278">
                  <c:v>4275.18</c:v>
                </c:pt>
                <c:pt idx="6279">
                  <c:v>4275.9699999999993</c:v>
                </c:pt>
                <c:pt idx="6280">
                  <c:v>4276.6600000000008</c:v>
                </c:pt>
                <c:pt idx="6281">
                  <c:v>4277.3100000000004</c:v>
                </c:pt>
                <c:pt idx="6282">
                  <c:v>4278.01</c:v>
                </c:pt>
                <c:pt idx="6283">
                  <c:v>4278.6200000000008</c:v>
                </c:pt>
                <c:pt idx="6284">
                  <c:v>4279.22</c:v>
                </c:pt>
                <c:pt idx="6285">
                  <c:v>4279.8600000000015</c:v>
                </c:pt>
                <c:pt idx="6286">
                  <c:v>4280.4699999999993</c:v>
                </c:pt>
                <c:pt idx="6287">
                  <c:v>4281.09</c:v>
                </c:pt>
                <c:pt idx="6288">
                  <c:v>4281.7699999999995</c:v>
                </c:pt>
                <c:pt idx="6289">
                  <c:v>4282.3600000000015</c:v>
                </c:pt>
                <c:pt idx="6290">
                  <c:v>4283.07</c:v>
                </c:pt>
                <c:pt idx="6291">
                  <c:v>4283.6100000000015</c:v>
                </c:pt>
                <c:pt idx="6292">
                  <c:v>4284.28</c:v>
                </c:pt>
                <c:pt idx="6293">
                  <c:v>4285.24</c:v>
                </c:pt>
                <c:pt idx="6294">
                  <c:v>4286.0600000000004</c:v>
                </c:pt>
                <c:pt idx="6295">
                  <c:v>4286.6900000000014</c:v>
                </c:pt>
                <c:pt idx="6296">
                  <c:v>4287.37</c:v>
                </c:pt>
                <c:pt idx="6297">
                  <c:v>4288.2</c:v>
                </c:pt>
                <c:pt idx="6298">
                  <c:v>4288.8100000000004</c:v>
                </c:pt>
                <c:pt idx="6299">
                  <c:v>4289.41</c:v>
                </c:pt>
                <c:pt idx="6300">
                  <c:v>4290.1400000000003</c:v>
                </c:pt>
                <c:pt idx="6301">
                  <c:v>4290.78</c:v>
                </c:pt>
                <c:pt idx="6302">
                  <c:v>4291.3500000000004</c:v>
                </c:pt>
                <c:pt idx="6303">
                  <c:v>4292.0600000000004</c:v>
                </c:pt>
                <c:pt idx="6304">
                  <c:v>4292.71</c:v>
                </c:pt>
                <c:pt idx="6305">
                  <c:v>4293.38</c:v>
                </c:pt>
                <c:pt idx="6306">
                  <c:v>4294.04</c:v>
                </c:pt>
                <c:pt idx="6307">
                  <c:v>4294.78</c:v>
                </c:pt>
                <c:pt idx="6308">
                  <c:v>4295.37</c:v>
                </c:pt>
                <c:pt idx="6309">
                  <c:v>4296.01</c:v>
                </c:pt>
                <c:pt idx="6310">
                  <c:v>4296.9000000000005</c:v>
                </c:pt>
                <c:pt idx="6311">
                  <c:v>4297.46</c:v>
                </c:pt>
                <c:pt idx="6312">
                  <c:v>4298.17</c:v>
                </c:pt>
                <c:pt idx="6313">
                  <c:v>4298.8100000000004</c:v>
                </c:pt>
                <c:pt idx="6314">
                  <c:v>4299.4699999999993</c:v>
                </c:pt>
                <c:pt idx="6315">
                  <c:v>4300.3100000000004</c:v>
                </c:pt>
                <c:pt idx="6316">
                  <c:v>4300.9399999999996</c:v>
                </c:pt>
                <c:pt idx="6317">
                  <c:v>4301.53</c:v>
                </c:pt>
                <c:pt idx="6318">
                  <c:v>4302.09</c:v>
                </c:pt>
                <c:pt idx="6319">
                  <c:v>4302.7</c:v>
                </c:pt>
                <c:pt idx="6320">
                  <c:v>4303.3100000000004</c:v>
                </c:pt>
                <c:pt idx="6321">
                  <c:v>4303.9299999999994</c:v>
                </c:pt>
                <c:pt idx="6322">
                  <c:v>4304.58</c:v>
                </c:pt>
                <c:pt idx="6323">
                  <c:v>4305.17</c:v>
                </c:pt>
                <c:pt idx="6324">
                  <c:v>4305.8100000000004</c:v>
                </c:pt>
                <c:pt idx="6325">
                  <c:v>4306.6100000000015</c:v>
                </c:pt>
                <c:pt idx="6326">
                  <c:v>4307.95</c:v>
                </c:pt>
                <c:pt idx="6327">
                  <c:v>4308.76</c:v>
                </c:pt>
                <c:pt idx="6328">
                  <c:v>4309.4000000000005</c:v>
                </c:pt>
                <c:pt idx="6329">
                  <c:v>4310.21</c:v>
                </c:pt>
                <c:pt idx="6330">
                  <c:v>4310.79</c:v>
                </c:pt>
                <c:pt idx="6331">
                  <c:v>4311.3600000000015</c:v>
                </c:pt>
                <c:pt idx="6332">
                  <c:v>4312.01</c:v>
                </c:pt>
                <c:pt idx="6333">
                  <c:v>4312.6600000000008</c:v>
                </c:pt>
                <c:pt idx="6334">
                  <c:v>4313.3100000000004</c:v>
                </c:pt>
                <c:pt idx="6335">
                  <c:v>4314.29</c:v>
                </c:pt>
                <c:pt idx="6336">
                  <c:v>4314.8900000000003</c:v>
                </c:pt>
                <c:pt idx="6337">
                  <c:v>4315.5</c:v>
                </c:pt>
                <c:pt idx="6338">
                  <c:v>4316.1100000000015</c:v>
                </c:pt>
                <c:pt idx="6339">
                  <c:v>4316.71</c:v>
                </c:pt>
                <c:pt idx="6340">
                  <c:v>4317.29</c:v>
                </c:pt>
                <c:pt idx="6341">
                  <c:v>4318.0600000000004</c:v>
                </c:pt>
                <c:pt idx="6342">
                  <c:v>4318.74</c:v>
                </c:pt>
                <c:pt idx="6343">
                  <c:v>4319.51</c:v>
                </c:pt>
                <c:pt idx="6344">
                  <c:v>4320.1200000000008</c:v>
                </c:pt>
                <c:pt idx="6345">
                  <c:v>4320.8100000000004</c:v>
                </c:pt>
                <c:pt idx="6346">
                  <c:v>4321.4800000000005</c:v>
                </c:pt>
                <c:pt idx="6347">
                  <c:v>4322.2300000000005</c:v>
                </c:pt>
                <c:pt idx="6348">
                  <c:v>4322.8100000000004</c:v>
                </c:pt>
                <c:pt idx="6349">
                  <c:v>4323.78</c:v>
                </c:pt>
                <c:pt idx="6350">
                  <c:v>4324.55</c:v>
                </c:pt>
                <c:pt idx="6351">
                  <c:v>4325.2300000000005</c:v>
                </c:pt>
                <c:pt idx="6352">
                  <c:v>4325.83</c:v>
                </c:pt>
                <c:pt idx="6353">
                  <c:v>4326.4399999999996</c:v>
                </c:pt>
                <c:pt idx="6354">
                  <c:v>4327.05</c:v>
                </c:pt>
                <c:pt idx="6355">
                  <c:v>4327.6900000000014</c:v>
                </c:pt>
                <c:pt idx="6356">
                  <c:v>4328.42</c:v>
                </c:pt>
                <c:pt idx="6357">
                  <c:v>4329.01</c:v>
                </c:pt>
                <c:pt idx="6358">
                  <c:v>4329.8</c:v>
                </c:pt>
                <c:pt idx="6359">
                  <c:v>4330.4399999999996</c:v>
                </c:pt>
                <c:pt idx="6360">
                  <c:v>4331.05</c:v>
                </c:pt>
                <c:pt idx="6361">
                  <c:v>4331.7300000000005</c:v>
                </c:pt>
                <c:pt idx="6362">
                  <c:v>4332.34</c:v>
                </c:pt>
                <c:pt idx="6363">
                  <c:v>4333.07</c:v>
                </c:pt>
                <c:pt idx="6364">
                  <c:v>4333.7</c:v>
                </c:pt>
                <c:pt idx="6365">
                  <c:v>4334.25</c:v>
                </c:pt>
                <c:pt idx="6366">
                  <c:v>4334.9000000000005</c:v>
                </c:pt>
                <c:pt idx="6367">
                  <c:v>4335.6900000000014</c:v>
                </c:pt>
                <c:pt idx="6368">
                  <c:v>4336.49</c:v>
                </c:pt>
                <c:pt idx="6369">
                  <c:v>4337.24</c:v>
                </c:pt>
                <c:pt idx="6370">
                  <c:v>4337.8500000000004</c:v>
                </c:pt>
                <c:pt idx="6371">
                  <c:v>4338.49</c:v>
                </c:pt>
                <c:pt idx="6372">
                  <c:v>4339.05</c:v>
                </c:pt>
                <c:pt idx="6373">
                  <c:v>4339.6500000000005</c:v>
                </c:pt>
                <c:pt idx="6374">
                  <c:v>4340.28</c:v>
                </c:pt>
                <c:pt idx="6375">
                  <c:v>4340.87</c:v>
                </c:pt>
                <c:pt idx="6376">
                  <c:v>4341.5200000000004</c:v>
                </c:pt>
                <c:pt idx="6377">
                  <c:v>4342.1900000000014</c:v>
                </c:pt>
                <c:pt idx="6378">
                  <c:v>4342.79</c:v>
                </c:pt>
                <c:pt idx="6379">
                  <c:v>4343.42</c:v>
                </c:pt>
                <c:pt idx="6380">
                  <c:v>4344.3600000000015</c:v>
                </c:pt>
                <c:pt idx="6381">
                  <c:v>4345.03</c:v>
                </c:pt>
                <c:pt idx="6382">
                  <c:v>4345.7699999999995</c:v>
                </c:pt>
                <c:pt idx="6383">
                  <c:v>4346.55</c:v>
                </c:pt>
                <c:pt idx="6384">
                  <c:v>4347.38</c:v>
                </c:pt>
                <c:pt idx="6385">
                  <c:v>4348.09</c:v>
                </c:pt>
                <c:pt idx="6386">
                  <c:v>4348.83</c:v>
                </c:pt>
                <c:pt idx="6387">
                  <c:v>4349.42</c:v>
                </c:pt>
                <c:pt idx="6388">
                  <c:v>4350.13</c:v>
                </c:pt>
                <c:pt idx="6389">
                  <c:v>4350.74</c:v>
                </c:pt>
                <c:pt idx="6390">
                  <c:v>4351.3900000000003</c:v>
                </c:pt>
                <c:pt idx="6391">
                  <c:v>4351.99</c:v>
                </c:pt>
                <c:pt idx="6392">
                  <c:v>4352.6500000000005</c:v>
                </c:pt>
                <c:pt idx="6393">
                  <c:v>4353.37</c:v>
                </c:pt>
                <c:pt idx="6394">
                  <c:v>4354.03</c:v>
                </c:pt>
                <c:pt idx="6395">
                  <c:v>4354.6500000000005</c:v>
                </c:pt>
                <c:pt idx="6396">
                  <c:v>4355.22</c:v>
                </c:pt>
                <c:pt idx="6397">
                  <c:v>4355.8</c:v>
                </c:pt>
                <c:pt idx="6398">
                  <c:v>4356.3600000000015</c:v>
                </c:pt>
                <c:pt idx="6399">
                  <c:v>4357</c:v>
                </c:pt>
                <c:pt idx="6400">
                  <c:v>4357.57</c:v>
                </c:pt>
                <c:pt idx="6401">
                  <c:v>4358.1100000000015</c:v>
                </c:pt>
                <c:pt idx="6402">
                  <c:v>4358.83</c:v>
                </c:pt>
                <c:pt idx="6403">
                  <c:v>4359.45</c:v>
                </c:pt>
                <c:pt idx="6404">
                  <c:v>4360.1100000000015</c:v>
                </c:pt>
                <c:pt idx="6405">
                  <c:v>4360.9000000000005</c:v>
                </c:pt>
                <c:pt idx="6406">
                  <c:v>4361.5600000000004</c:v>
                </c:pt>
                <c:pt idx="6407">
                  <c:v>4362.22</c:v>
                </c:pt>
                <c:pt idx="6408">
                  <c:v>4362.8500000000004</c:v>
                </c:pt>
                <c:pt idx="6409">
                  <c:v>4363.7</c:v>
                </c:pt>
                <c:pt idx="6410">
                  <c:v>4364.37</c:v>
                </c:pt>
                <c:pt idx="6411">
                  <c:v>4364.96</c:v>
                </c:pt>
                <c:pt idx="6412">
                  <c:v>4365.53</c:v>
                </c:pt>
                <c:pt idx="6413">
                  <c:v>4366.1500000000005</c:v>
                </c:pt>
                <c:pt idx="6414">
                  <c:v>4366.74</c:v>
                </c:pt>
                <c:pt idx="6415">
                  <c:v>4367.42</c:v>
                </c:pt>
                <c:pt idx="6416">
                  <c:v>4368.13</c:v>
                </c:pt>
                <c:pt idx="6417">
                  <c:v>4368.78</c:v>
                </c:pt>
                <c:pt idx="6418">
                  <c:v>4369.3200000000006</c:v>
                </c:pt>
                <c:pt idx="6419">
                  <c:v>4369.9699999999993</c:v>
                </c:pt>
                <c:pt idx="6420">
                  <c:v>4370.63</c:v>
                </c:pt>
                <c:pt idx="6421">
                  <c:v>4371.2300000000005</c:v>
                </c:pt>
                <c:pt idx="6422">
                  <c:v>4371.8500000000004</c:v>
                </c:pt>
                <c:pt idx="6423">
                  <c:v>4372.4299999999994</c:v>
                </c:pt>
                <c:pt idx="6424">
                  <c:v>4373.09</c:v>
                </c:pt>
                <c:pt idx="6425">
                  <c:v>4373.9800000000005</c:v>
                </c:pt>
                <c:pt idx="6426">
                  <c:v>4374.58</c:v>
                </c:pt>
                <c:pt idx="6427">
                  <c:v>4375.26</c:v>
                </c:pt>
                <c:pt idx="6428">
                  <c:v>4375.8500000000004</c:v>
                </c:pt>
                <c:pt idx="6429">
                  <c:v>4376.55</c:v>
                </c:pt>
                <c:pt idx="6430">
                  <c:v>4377.26</c:v>
                </c:pt>
                <c:pt idx="6431">
                  <c:v>4377.9399999999996</c:v>
                </c:pt>
                <c:pt idx="6432">
                  <c:v>4378.59</c:v>
                </c:pt>
                <c:pt idx="6433">
                  <c:v>4379.42</c:v>
                </c:pt>
                <c:pt idx="6434">
                  <c:v>4380.0200000000004</c:v>
                </c:pt>
                <c:pt idx="6435">
                  <c:v>4380.72</c:v>
                </c:pt>
                <c:pt idx="6436">
                  <c:v>4381.46</c:v>
                </c:pt>
                <c:pt idx="6437">
                  <c:v>4382.1100000000015</c:v>
                </c:pt>
                <c:pt idx="6438">
                  <c:v>4382.7699999999995</c:v>
                </c:pt>
                <c:pt idx="6439">
                  <c:v>4383.5600000000004</c:v>
                </c:pt>
                <c:pt idx="6440">
                  <c:v>4384.2</c:v>
                </c:pt>
                <c:pt idx="6441">
                  <c:v>4384.79</c:v>
                </c:pt>
                <c:pt idx="6442">
                  <c:v>4385.57</c:v>
                </c:pt>
                <c:pt idx="6443">
                  <c:v>4386.3200000000006</c:v>
                </c:pt>
                <c:pt idx="6444">
                  <c:v>4386.88</c:v>
                </c:pt>
                <c:pt idx="6445">
                  <c:v>4387.4399999999996</c:v>
                </c:pt>
                <c:pt idx="6446">
                  <c:v>4388.1900000000014</c:v>
                </c:pt>
                <c:pt idx="6447">
                  <c:v>4388.84</c:v>
                </c:pt>
                <c:pt idx="6448">
                  <c:v>4389.5</c:v>
                </c:pt>
                <c:pt idx="6449">
                  <c:v>4390.07</c:v>
                </c:pt>
                <c:pt idx="6450">
                  <c:v>4390.7300000000005</c:v>
                </c:pt>
                <c:pt idx="6451">
                  <c:v>4391.28</c:v>
                </c:pt>
                <c:pt idx="6452">
                  <c:v>4391.8900000000003</c:v>
                </c:pt>
                <c:pt idx="6453">
                  <c:v>4392.4699999999993</c:v>
                </c:pt>
                <c:pt idx="6454">
                  <c:v>4393.1100000000015</c:v>
                </c:pt>
                <c:pt idx="6455">
                  <c:v>4393.6900000000014</c:v>
                </c:pt>
                <c:pt idx="6456">
                  <c:v>4394.26</c:v>
                </c:pt>
                <c:pt idx="6457">
                  <c:v>4394.8600000000015</c:v>
                </c:pt>
                <c:pt idx="6458">
                  <c:v>4395.9000000000005</c:v>
                </c:pt>
                <c:pt idx="6459">
                  <c:v>4396.68</c:v>
                </c:pt>
                <c:pt idx="6460">
                  <c:v>4397.2699999999995</c:v>
                </c:pt>
                <c:pt idx="6461">
                  <c:v>4397.9000000000005</c:v>
                </c:pt>
                <c:pt idx="6462">
                  <c:v>4398.5</c:v>
                </c:pt>
                <c:pt idx="6463">
                  <c:v>4399.08</c:v>
                </c:pt>
                <c:pt idx="6464">
                  <c:v>4399.8100000000004</c:v>
                </c:pt>
                <c:pt idx="6465">
                  <c:v>4400.63</c:v>
                </c:pt>
                <c:pt idx="6466">
                  <c:v>4401.45</c:v>
                </c:pt>
                <c:pt idx="6467">
                  <c:v>4402.07</c:v>
                </c:pt>
                <c:pt idx="6468">
                  <c:v>4402.67</c:v>
                </c:pt>
                <c:pt idx="6469">
                  <c:v>4403.2699999999995</c:v>
                </c:pt>
                <c:pt idx="6470">
                  <c:v>4403.87</c:v>
                </c:pt>
                <c:pt idx="6471">
                  <c:v>4404.57</c:v>
                </c:pt>
                <c:pt idx="6472">
                  <c:v>4405.1900000000014</c:v>
                </c:pt>
                <c:pt idx="6473">
                  <c:v>4405.8100000000004</c:v>
                </c:pt>
                <c:pt idx="6474">
                  <c:v>4406.4800000000005</c:v>
                </c:pt>
                <c:pt idx="6475">
                  <c:v>4407.1400000000003</c:v>
                </c:pt>
                <c:pt idx="6476">
                  <c:v>4407.7300000000005</c:v>
                </c:pt>
                <c:pt idx="6477">
                  <c:v>4408.4000000000005</c:v>
                </c:pt>
                <c:pt idx="6478">
                  <c:v>4409.04</c:v>
                </c:pt>
                <c:pt idx="6479">
                  <c:v>4409.68</c:v>
                </c:pt>
                <c:pt idx="6480">
                  <c:v>4410.4399999999996</c:v>
                </c:pt>
                <c:pt idx="6481">
                  <c:v>4411.3200000000006</c:v>
                </c:pt>
                <c:pt idx="6482">
                  <c:v>4411.99</c:v>
                </c:pt>
                <c:pt idx="6483">
                  <c:v>4412.6900000000014</c:v>
                </c:pt>
                <c:pt idx="6484">
                  <c:v>4413.3200000000006</c:v>
                </c:pt>
                <c:pt idx="6485">
                  <c:v>4414.24</c:v>
                </c:pt>
                <c:pt idx="6486">
                  <c:v>4414.92</c:v>
                </c:pt>
                <c:pt idx="6487">
                  <c:v>4415.54</c:v>
                </c:pt>
                <c:pt idx="6488">
                  <c:v>4416.3100000000004</c:v>
                </c:pt>
                <c:pt idx="6489">
                  <c:v>4416.95</c:v>
                </c:pt>
                <c:pt idx="6490">
                  <c:v>4417.5200000000004</c:v>
                </c:pt>
                <c:pt idx="6491">
                  <c:v>4418.1400000000003</c:v>
                </c:pt>
                <c:pt idx="6492">
                  <c:v>4418.76</c:v>
                </c:pt>
                <c:pt idx="6493">
                  <c:v>4419.3900000000003</c:v>
                </c:pt>
                <c:pt idx="6494">
                  <c:v>4420.09</c:v>
                </c:pt>
                <c:pt idx="6495">
                  <c:v>4420.76</c:v>
                </c:pt>
                <c:pt idx="6496">
                  <c:v>4421.4699999999993</c:v>
                </c:pt>
                <c:pt idx="6497">
                  <c:v>4422.4000000000005</c:v>
                </c:pt>
                <c:pt idx="6498">
                  <c:v>4423.1600000000008</c:v>
                </c:pt>
                <c:pt idx="6499">
                  <c:v>4423.8100000000004</c:v>
                </c:pt>
                <c:pt idx="6500">
                  <c:v>4424.46</c:v>
                </c:pt>
                <c:pt idx="6501">
                  <c:v>4425.1100000000015</c:v>
                </c:pt>
                <c:pt idx="6502">
                  <c:v>4425.75</c:v>
                </c:pt>
                <c:pt idx="6503">
                  <c:v>4426.38</c:v>
                </c:pt>
                <c:pt idx="6504">
                  <c:v>4427.01</c:v>
                </c:pt>
                <c:pt idx="6505">
                  <c:v>4427.7699999999995</c:v>
                </c:pt>
                <c:pt idx="6506">
                  <c:v>4428.8</c:v>
                </c:pt>
                <c:pt idx="6507">
                  <c:v>4429.59</c:v>
                </c:pt>
                <c:pt idx="6508">
                  <c:v>4430.4399999999996</c:v>
                </c:pt>
                <c:pt idx="6509">
                  <c:v>4431.01</c:v>
                </c:pt>
                <c:pt idx="6510">
                  <c:v>4431.6200000000008</c:v>
                </c:pt>
                <c:pt idx="6511">
                  <c:v>4432.33</c:v>
                </c:pt>
                <c:pt idx="6512">
                  <c:v>4433</c:v>
                </c:pt>
                <c:pt idx="6513">
                  <c:v>4433.6200000000008</c:v>
                </c:pt>
                <c:pt idx="6514">
                  <c:v>4434.2699999999995</c:v>
                </c:pt>
                <c:pt idx="6515">
                  <c:v>4434.9399999999996</c:v>
                </c:pt>
                <c:pt idx="6516">
                  <c:v>4435.63</c:v>
                </c:pt>
                <c:pt idx="6517">
                  <c:v>4436.33</c:v>
                </c:pt>
                <c:pt idx="6518">
                  <c:v>4436.99</c:v>
                </c:pt>
                <c:pt idx="6519">
                  <c:v>4437.63</c:v>
                </c:pt>
                <c:pt idx="6520">
                  <c:v>4438.25</c:v>
                </c:pt>
                <c:pt idx="6521">
                  <c:v>4438.88</c:v>
                </c:pt>
                <c:pt idx="6522">
                  <c:v>4439.63</c:v>
                </c:pt>
                <c:pt idx="6523">
                  <c:v>4440.4000000000005</c:v>
                </c:pt>
                <c:pt idx="6524">
                  <c:v>4441.1400000000003</c:v>
                </c:pt>
                <c:pt idx="6525">
                  <c:v>4441.8500000000004</c:v>
                </c:pt>
                <c:pt idx="6526">
                  <c:v>4442.5200000000004</c:v>
                </c:pt>
                <c:pt idx="6527">
                  <c:v>4443.13</c:v>
                </c:pt>
                <c:pt idx="6528">
                  <c:v>4443.78</c:v>
                </c:pt>
                <c:pt idx="6529">
                  <c:v>4444.4000000000005</c:v>
                </c:pt>
                <c:pt idx="6530">
                  <c:v>4445.9699999999993</c:v>
                </c:pt>
                <c:pt idx="6531">
                  <c:v>4446.63</c:v>
                </c:pt>
                <c:pt idx="6532">
                  <c:v>4447.3900000000003</c:v>
                </c:pt>
                <c:pt idx="6533">
                  <c:v>4448.04</c:v>
                </c:pt>
                <c:pt idx="6534">
                  <c:v>4448.6900000000014</c:v>
                </c:pt>
                <c:pt idx="6535">
                  <c:v>4449.4800000000005</c:v>
                </c:pt>
                <c:pt idx="6536">
                  <c:v>4450.0600000000004</c:v>
                </c:pt>
                <c:pt idx="6537">
                  <c:v>4450.75</c:v>
                </c:pt>
                <c:pt idx="6538">
                  <c:v>4451.38</c:v>
                </c:pt>
                <c:pt idx="6539">
                  <c:v>4452.4800000000005</c:v>
                </c:pt>
                <c:pt idx="6540">
                  <c:v>4453.1100000000015</c:v>
                </c:pt>
                <c:pt idx="6541">
                  <c:v>4453.72</c:v>
                </c:pt>
                <c:pt idx="6542">
                  <c:v>4454.33</c:v>
                </c:pt>
                <c:pt idx="6543">
                  <c:v>4454.95</c:v>
                </c:pt>
                <c:pt idx="6544">
                  <c:v>4455.59</c:v>
                </c:pt>
                <c:pt idx="6545">
                  <c:v>4456.34</c:v>
                </c:pt>
                <c:pt idx="6546">
                  <c:v>4456.9800000000005</c:v>
                </c:pt>
                <c:pt idx="6547">
                  <c:v>4457.59</c:v>
                </c:pt>
                <c:pt idx="6548">
                  <c:v>4458.2300000000005</c:v>
                </c:pt>
                <c:pt idx="6549">
                  <c:v>4458.87</c:v>
                </c:pt>
                <c:pt idx="6550">
                  <c:v>4459.4699999999993</c:v>
                </c:pt>
                <c:pt idx="6551">
                  <c:v>4460.57</c:v>
                </c:pt>
                <c:pt idx="6552">
                  <c:v>4461.1900000000014</c:v>
                </c:pt>
                <c:pt idx="6553">
                  <c:v>4461.91</c:v>
                </c:pt>
                <c:pt idx="6554">
                  <c:v>4462.6000000000004</c:v>
                </c:pt>
                <c:pt idx="6555">
                  <c:v>4463.2</c:v>
                </c:pt>
                <c:pt idx="6556">
                  <c:v>4463.8600000000015</c:v>
                </c:pt>
                <c:pt idx="6557">
                  <c:v>4464.45</c:v>
                </c:pt>
                <c:pt idx="6558">
                  <c:v>4465.04</c:v>
                </c:pt>
                <c:pt idx="6559">
                  <c:v>4465.68</c:v>
                </c:pt>
                <c:pt idx="6560">
                  <c:v>4466.2699999999995</c:v>
                </c:pt>
                <c:pt idx="6561">
                  <c:v>4466.88</c:v>
                </c:pt>
                <c:pt idx="6562">
                  <c:v>4467.54</c:v>
                </c:pt>
                <c:pt idx="6563">
                  <c:v>4468.2</c:v>
                </c:pt>
                <c:pt idx="6564">
                  <c:v>4468.76</c:v>
                </c:pt>
                <c:pt idx="6565">
                  <c:v>4469.3600000000015</c:v>
                </c:pt>
                <c:pt idx="6566">
                  <c:v>4470.01</c:v>
                </c:pt>
                <c:pt idx="6567">
                  <c:v>4470.5600000000004</c:v>
                </c:pt>
                <c:pt idx="6568">
                  <c:v>4471.34</c:v>
                </c:pt>
                <c:pt idx="6569">
                  <c:v>4472.28</c:v>
                </c:pt>
                <c:pt idx="6570">
                  <c:v>4472.91</c:v>
                </c:pt>
                <c:pt idx="6571">
                  <c:v>4473.6500000000005</c:v>
                </c:pt>
                <c:pt idx="6572">
                  <c:v>4474.25</c:v>
                </c:pt>
                <c:pt idx="6573">
                  <c:v>4474.8</c:v>
                </c:pt>
                <c:pt idx="6574">
                  <c:v>4475.42</c:v>
                </c:pt>
                <c:pt idx="6575">
                  <c:v>4476.05</c:v>
                </c:pt>
                <c:pt idx="6576">
                  <c:v>4476.67</c:v>
                </c:pt>
                <c:pt idx="6577">
                  <c:v>4477.29</c:v>
                </c:pt>
                <c:pt idx="6578">
                  <c:v>4477.8600000000015</c:v>
                </c:pt>
                <c:pt idx="6579">
                  <c:v>4478.53</c:v>
                </c:pt>
                <c:pt idx="6580">
                  <c:v>4479.1100000000015</c:v>
                </c:pt>
                <c:pt idx="6581">
                  <c:v>4479.76</c:v>
                </c:pt>
                <c:pt idx="6582">
                  <c:v>4480.58</c:v>
                </c:pt>
                <c:pt idx="6583">
                  <c:v>4481.28</c:v>
                </c:pt>
                <c:pt idx="6584">
                  <c:v>4482.1500000000005</c:v>
                </c:pt>
                <c:pt idx="6585">
                  <c:v>4482.71</c:v>
                </c:pt>
                <c:pt idx="6586">
                  <c:v>4483.3600000000015</c:v>
                </c:pt>
                <c:pt idx="6587">
                  <c:v>4484.09</c:v>
                </c:pt>
                <c:pt idx="6588">
                  <c:v>4484.7</c:v>
                </c:pt>
                <c:pt idx="6589">
                  <c:v>4485.37</c:v>
                </c:pt>
                <c:pt idx="6590">
                  <c:v>4485.9800000000005</c:v>
                </c:pt>
                <c:pt idx="6591">
                  <c:v>4486.5600000000004</c:v>
                </c:pt>
                <c:pt idx="6592">
                  <c:v>4487.3900000000003</c:v>
                </c:pt>
                <c:pt idx="6593">
                  <c:v>4488</c:v>
                </c:pt>
                <c:pt idx="6594">
                  <c:v>4488.55</c:v>
                </c:pt>
                <c:pt idx="6595">
                  <c:v>4489.1900000000014</c:v>
                </c:pt>
                <c:pt idx="6596">
                  <c:v>4489.83</c:v>
                </c:pt>
                <c:pt idx="6597">
                  <c:v>4490.6600000000008</c:v>
                </c:pt>
                <c:pt idx="6598">
                  <c:v>4491.25</c:v>
                </c:pt>
                <c:pt idx="6599">
                  <c:v>4491.9399999999996</c:v>
                </c:pt>
                <c:pt idx="6600">
                  <c:v>4492.5200000000004</c:v>
                </c:pt>
                <c:pt idx="6601">
                  <c:v>4493.18</c:v>
                </c:pt>
                <c:pt idx="6602">
                  <c:v>4493.84</c:v>
                </c:pt>
                <c:pt idx="6603">
                  <c:v>4494.49</c:v>
                </c:pt>
                <c:pt idx="6604">
                  <c:v>4495.1600000000008</c:v>
                </c:pt>
                <c:pt idx="6605">
                  <c:v>4495.79</c:v>
                </c:pt>
                <c:pt idx="6606">
                  <c:v>4496.67</c:v>
                </c:pt>
                <c:pt idx="6607">
                  <c:v>4497.3100000000004</c:v>
                </c:pt>
                <c:pt idx="6608">
                  <c:v>4498.21</c:v>
                </c:pt>
                <c:pt idx="6609">
                  <c:v>4498.84</c:v>
                </c:pt>
                <c:pt idx="6610">
                  <c:v>4499.5600000000004</c:v>
                </c:pt>
                <c:pt idx="6611">
                  <c:v>4500.13</c:v>
                </c:pt>
                <c:pt idx="6612">
                  <c:v>4500.8200000000006</c:v>
                </c:pt>
                <c:pt idx="6613">
                  <c:v>4501.46</c:v>
                </c:pt>
                <c:pt idx="6614">
                  <c:v>4502.0200000000004</c:v>
                </c:pt>
                <c:pt idx="6615">
                  <c:v>4502.8100000000004</c:v>
                </c:pt>
                <c:pt idx="6616">
                  <c:v>4503.4800000000005</c:v>
                </c:pt>
                <c:pt idx="6617">
                  <c:v>4504.24</c:v>
                </c:pt>
                <c:pt idx="6618">
                  <c:v>4504.9699999999993</c:v>
                </c:pt>
                <c:pt idx="6619">
                  <c:v>4505.59</c:v>
                </c:pt>
                <c:pt idx="6620">
                  <c:v>4506.29</c:v>
                </c:pt>
                <c:pt idx="6621">
                  <c:v>4507.04</c:v>
                </c:pt>
                <c:pt idx="6622">
                  <c:v>4507.6100000000015</c:v>
                </c:pt>
                <c:pt idx="6623">
                  <c:v>4508.21</c:v>
                </c:pt>
                <c:pt idx="6624">
                  <c:v>4508.9000000000005</c:v>
                </c:pt>
                <c:pt idx="6625">
                  <c:v>4509.49</c:v>
                </c:pt>
                <c:pt idx="6626">
                  <c:v>4510.46</c:v>
                </c:pt>
                <c:pt idx="6627">
                  <c:v>4511.07</c:v>
                </c:pt>
                <c:pt idx="6628">
                  <c:v>4511.74</c:v>
                </c:pt>
                <c:pt idx="6629">
                  <c:v>4512.4299999999994</c:v>
                </c:pt>
                <c:pt idx="6630">
                  <c:v>4513.03</c:v>
                </c:pt>
                <c:pt idx="6631">
                  <c:v>4513.74</c:v>
                </c:pt>
                <c:pt idx="6632">
                  <c:v>4514.3900000000003</c:v>
                </c:pt>
                <c:pt idx="6633">
                  <c:v>4514.99</c:v>
                </c:pt>
                <c:pt idx="6634">
                  <c:v>4515.63</c:v>
                </c:pt>
                <c:pt idx="6635">
                  <c:v>4516.21</c:v>
                </c:pt>
                <c:pt idx="6636">
                  <c:v>4516.9699999999993</c:v>
                </c:pt>
                <c:pt idx="6637">
                  <c:v>4517.6500000000005</c:v>
                </c:pt>
                <c:pt idx="6638">
                  <c:v>4518.2699999999995</c:v>
                </c:pt>
                <c:pt idx="6639">
                  <c:v>4519.03</c:v>
                </c:pt>
                <c:pt idx="6640">
                  <c:v>4519.72</c:v>
                </c:pt>
                <c:pt idx="6641">
                  <c:v>4520.3100000000004</c:v>
                </c:pt>
                <c:pt idx="6642">
                  <c:v>4520.9299999999994</c:v>
                </c:pt>
                <c:pt idx="6643">
                  <c:v>4521.63</c:v>
                </c:pt>
                <c:pt idx="6644">
                  <c:v>4522.29</c:v>
                </c:pt>
                <c:pt idx="6645">
                  <c:v>4522.91</c:v>
                </c:pt>
                <c:pt idx="6646">
                  <c:v>4523.53</c:v>
                </c:pt>
                <c:pt idx="6647">
                  <c:v>4524.1100000000015</c:v>
                </c:pt>
                <c:pt idx="6648">
                  <c:v>4524.92</c:v>
                </c:pt>
                <c:pt idx="6649">
                  <c:v>4525.6600000000008</c:v>
                </c:pt>
                <c:pt idx="6650">
                  <c:v>4526.37</c:v>
                </c:pt>
                <c:pt idx="6651">
                  <c:v>4526.96</c:v>
                </c:pt>
                <c:pt idx="6652">
                  <c:v>4527.6600000000008</c:v>
                </c:pt>
                <c:pt idx="6653">
                  <c:v>4528.41</c:v>
                </c:pt>
                <c:pt idx="6654">
                  <c:v>4529.05</c:v>
                </c:pt>
                <c:pt idx="6655">
                  <c:v>4529.6500000000005</c:v>
                </c:pt>
                <c:pt idx="6656">
                  <c:v>4530.4299999999994</c:v>
                </c:pt>
                <c:pt idx="6657">
                  <c:v>4531.08</c:v>
                </c:pt>
                <c:pt idx="6658">
                  <c:v>4531.88</c:v>
                </c:pt>
                <c:pt idx="6659">
                  <c:v>4532.51</c:v>
                </c:pt>
                <c:pt idx="6660">
                  <c:v>4533.1400000000003</c:v>
                </c:pt>
                <c:pt idx="6661">
                  <c:v>4533.75</c:v>
                </c:pt>
                <c:pt idx="6662">
                  <c:v>4534.3900000000003</c:v>
                </c:pt>
                <c:pt idx="6663">
                  <c:v>4535.03</c:v>
                </c:pt>
                <c:pt idx="6664">
                  <c:v>4535.68</c:v>
                </c:pt>
                <c:pt idx="6665">
                  <c:v>4536.24</c:v>
                </c:pt>
                <c:pt idx="6666">
                  <c:v>4536.88</c:v>
                </c:pt>
                <c:pt idx="6667">
                  <c:v>4537.51</c:v>
                </c:pt>
                <c:pt idx="6668">
                  <c:v>4538.17</c:v>
                </c:pt>
                <c:pt idx="6669">
                  <c:v>4538.8500000000004</c:v>
                </c:pt>
                <c:pt idx="6670">
                  <c:v>4539.57</c:v>
                </c:pt>
                <c:pt idx="6671">
                  <c:v>4540.29</c:v>
                </c:pt>
                <c:pt idx="6672">
                  <c:v>4540.9399999999996</c:v>
                </c:pt>
                <c:pt idx="6673">
                  <c:v>4541.51</c:v>
                </c:pt>
                <c:pt idx="6674">
                  <c:v>4542.1100000000015</c:v>
                </c:pt>
                <c:pt idx="6675">
                  <c:v>4542.6900000000014</c:v>
                </c:pt>
                <c:pt idx="6676">
                  <c:v>4543.3</c:v>
                </c:pt>
                <c:pt idx="6677">
                  <c:v>4543.9299999999994</c:v>
                </c:pt>
                <c:pt idx="6678">
                  <c:v>4544.7</c:v>
                </c:pt>
                <c:pt idx="6679">
                  <c:v>4545.3500000000004</c:v>
                </c:pt>
                <c:pt idx="6680">
                  <c:v>4545.9399999999996</c:v>
                </c:pt>
                <c:pt idx="6681">
                  <c:v>4546.76</c:v>
                </c:pt>
                <c:pt idx="6682">
                  <c:v>4547.41</c:v>
                </c:pt>
                <c:pt idx="6683">
                  <c:v>4548.03</c:v>
                </c:pt>
                <c:pt idx="6684">
                  <c:v>4548.67</c:v>
                </c:pt>
                <c:pt idx="6685">
                  <c:v>4549.42</c:v>
                </c:pt>
                <c:pt idx="6686">
                  <c:v>4550.3200000000006</c:v>
                </c:pt>
                <c:pt idx="6687">
                  <c:v>4550.9699999999993</c:v>
                </c:pt>
                <c:pt idx="6688">
                  <c:v>4551.67</c:v>
                </c:pt>
                <c:pt idx="6689">
                  <c:v>4552.49</c:v>
                </c:pt>
                <c:pt idx="6690">
                  <c:v>4553.09</c:v>
                </c:pt>
                <c:pt idx="6691">
                  <c:v>4553.6600000000008</c:v>
                </c:pt>
                <c:pt idx="6692">
                  <c:v>4554.3100000000004</c:v>
                </c:pt>
                <c:pt idx="6693">
                  <c:v>4554.95</c:v>
                </c:pt>
                <c:pt idx="6694">
                  <c:v>4555.5600000000004</c:v>
                </c:pt>
                <c:pt idx="6695">
                  <c:v>4556.3100000000004</c:v>
                </c:pt>
                <c:pt idx="6696">
                  <c:v>4557.3200000000006</c:v>
                </c:pt>
                <c:pt idx="6697">
                  <c:v>4558.1100000000015</c:v>
                </c:pt>
                <c:pt idx="6698">
                  <c:v>4558.88</c:v>
                </c:pt>
                <c:pt idx="6699">
                  <c:v>4559.53</c:v>
                </c:pt>
                <c:pt idx="6700">
                  <c:v>4560.2699999999995</c:v>
                </c:pt>
                <c:pt idx="6701">
                  <c:v>4561.13</c:v>
                </c:pt>
                <c:pt idx="6702">
                  <c:v>4561.78</c:v>
                </c:pt>
                <c:pt idx="6703">
                  <c:v>4562.51</c:v>
                </c:pt>
                <c:pt idx="6704">
                  <c:v>4563.1600000000008</c:v>
                </c:pt>
                <c:pt idx="6705">
                  <c:v>4563.83</c:v>
                </c:pt>
                <c:pt idx="6706">
                  <c:v>4564.55</c:v>
                </c:pt>
                <c:pt idx="6707">
                  <c:v>4565.1900000000014</c:v>
                </c:pt>
                <c:pt idx="6708">
                  <c:v>4565.8900000000003</c:v>
                </c:pt>
                <c:pt idx="6709">
                  <c:v>4566.54</c:v>
                </c:pt>
                <c:pt idx="6710">
                  <c:v>4567.1500000000005</c:v>
                </c:pt>
                <c:pt idx="6711">
                  <c:v>4567.87</c:v>
                </c:pt>
                <c:pt idx="6712">
                  <c:v>4568.6500000000005</c:v>
                </c:pt>
                <c:pt idx="6713">
                  <c:v>4569.24</c:v>
                </c:pt>
                <c:pt idx="6714">
                  <c:v>4570.01</c:v>
                </c:pt>
                <c:pt idx="6715">
                  <c:v>4570.6000000000004</c:v>
                </c:pt>
                <c:pt idx="6716">
                  <c:v>4571.29</c:v>
                </c:pt>
                <c:pt idx="6717">
                  <c:v>4572.1200000000008</c:v>
                </c:pt>
                <c:pt idx="6718">
                  <c:v>4572.75</c:v>
                </c:pt>
                <c:pt idx="6719">
                  <c:v>4573.51</c:v>
                </c:pt>
                <c:pt idx="6720">
                  <c:v>4574.28</c:v>
                </c:pt>
                <c:pt idx="6721">
                  <c:v>4574.8600000000015</c:v>
                </c:pt>
                <c:pt idx="6722">
                  <c:v>4575.4399999999996</c:v>
                </c:pt>
                <c:pt idx="6723">
                  <c:v>4576.01</c:v>
                </c:pt>
                <c:pt idx="6724">
                  <c:v>4576.78</c:v>
                </c:pt>
                <c:pt idx="6725">
                  <c:v>4577.63</c:v>
                </c:pt>
                <c:pt idx="6726">
                  <c:v>4578.38</c:v>
                </c:pt>
                <c:pt idx="6727">
                  <c:v>4578.9800000000005</c:v>
                </c:pt>
                <c:pt idx="6728">
                  <c:v>4579.6400000000003</c:v>
                </c:pt>
                <c:pt idx="6729">
                  <c:v>4580.29</c:v>
                </c:pt>
                <c:pt idx="6730">
                  <c:v>4580.8600000000015</c:v>
                </c:pt>
                <c:pt idx="6731">
                  <c:v>4582.2</c:v>
                </c:pt>
                <c:pt idx="6732">
                  <c:v>4582.87</c:v>
                </c:pt>
                <c:pt idx="6733">
                  <c:v>4583.8200000000006</c:v>
                </c:pt>
                <c:pt idx="6734">
                  <c:v>4584.51</c:v>
                </c:pt>
                <c:pt idx="6735">
                  <c:v>4585.22</c:v>
                </c:pt>
                <c:pt idx="6736">
                  <c:v>4585.8900000000003</c:v>
                </c:pt>
                <c:pt idx="6737">
                  <c:v>4586.6100000000015</c:v>
                </c:pt>
                <c:pt idx="6738">
                  <c:v>4587.1600000000008</c:v>
                </c:pt>
                <c:pt idx="6739">
                  <c:v>4587.84</c:v>
                </c:pt>
                <c:pt idx="6740">
                  <c:v>4588.4800000000005</c:v>
                </c:pt>
                <c:pt idx="6741">
                  <c:v>4589.13</c:v>
                </c:pt>
                <c:pt idx="6742">
                  <c:v>4589.84</c:v>
                </c:pt>
                <c:pt idx="6743">
                  <c:v>4590.4699999999993</c:v>
                </c:pt>
                <c:pt idx="6744">
                  <c:v>4591.1000000000004</c:v>
                </c:pt>
                <c:pt idx="6745">
                  <c:v>4591.74</c:v>
                </c:pt>
                <c:pt idx="6746">
                  <c:v>4592.3500000000004</c:v>
                </c:pt>
                <c:pt idx="6747">
                  <c:v>4592.9399999999996</c:v>
                </c:pt>
                <c:pt idx="6748">
                  <c:v>4593.68</c:v>
                </c:pt>
                <c:pt idx="6749">
                  <c:v>4594.37</c:v>
                </c:pt>
                <c:pt idx="6750">
                  <c:v>4595.3600000000015</c:v>
                </c:pt>
                <c:pt idx="6751">
                  <c:v>4596.1400000000003</c:v>
                </c:pt>
                <c:pt idx="6752">
                  <c:v>4596.72</c:v>
                </c:pt>
                <c:pt idx="6753">
                  <c:v>4597.37</c:v>
                </c:pt>
                <c:pt idx="6754">
                  <c:v>4597.95</c:v>
                </c:pt>
                <c:pt idx="6755">
                  <c:v>4598.5200000000004</c:v>
                </c:pt>
                <c:pt idx="6756">
                  <c:v>4599.07</c:v>
                </c:pt>
                <c:pt idx="6757">
                  <c:v>4599.7300000000005</c:v>
                </c:pt>
                <c:pt idx="6758">
                  <c:v>4600.46</c:v>
                </c:pt>
                <c:pt idx="6759">
                  <c:v>4601.09</c:v>
                </c:pt>
                <c:pt idx="6760">
                  <c:v>4601.83</c:v>
                </c:pt>
                <c:pt idx="6761">
                  <c:v>4602.4399999999996</c:v>
                </c:pt>
                <c:pt idx="6762">
                  <c:v>4603.08</c:v>
                </c:pt>
                <c:pt idx="6763">
                  <c:v>4603.6400000000003</c:v>
                </c:pt>
                <c:pt idx="6764">
                  <c:v>4604.25</c:v>
                </c:pt>
                <c:pt idx="6765">
                  <c:v>4604.87</c:v>
                </c:pt>
                <c:pt idx="6766">
                  <c:v>4605.57</c:v>
                </c:pt>
                <c:pt idx="6767">
                  <c:v>4606.1600000000008</c:v>
                </c:pt>
                <c:pt idx="6768">
                  <c:v>4606.87</c:v>
                </c:pt>
                <c:pt idx="6769">
                  <c:v>4607.6000000000004</c:v>
                </c:pt>
                <c:pt idx="6770">
                  <c:v>4608.42</c:v>
                </c:pt>
                <c:pt idx="6771">
                  <c:v>4609.1400000000003</c:v>
                </c:pt>
                <c:pt idx="6772">
                  <c:v>4609.8</c:v>
                </c:pt>
                <c:pt idx="6773">
                  <c:v>4610.3900000000003</c:v>
                </c:pt>
                <c:pt idx="6774">
                  <c:v>4610.9699999999993</c:v>
                </c:pt>
                <c:pt idx="6775">
                  <c:v>4611.54</c:v>
                </c:pt>
                <c:pt idx="6776">
                  <c:v>4612.13</c:v>
                </c:pt>
                <c:pt idx="6777">
                  <c:v>4612.7300000000005</c:v>
                </c:pt>
                <c:pt idx="6778">
                  <c:v>4613.63</c:v>
                </c:pt>
                <c:pt idx="6779">
                  <c:v>4614.2699999999995</c:v>
                </c:pt>
                <c:pt idx="6780">
                  <c:v>4614.9299999999994</c:v>
                </c:pt>
                <c:pt idx="6781">
                  <c:v>4615.5200000000004</c:v>
                </c:pt>
                <c:pt idx="6782">
                  <c:v>4616.09</c:v>
                </c:pt>
                <c:pt idx="6783">
                  <c:v>4616.7</c:v>
                </c:pt>
                <c:pt idx="6784">
                  <c:v>4617.3500000000004</c:v>
                </c:pt>
                <c:pt idx="6785">
                  <c:v>4617.95</c:v>
                </c:pt>
                <c:pt idx="6786">
                  <c:v>4618.6900000000014</c:v>
                </c:pt>
                <c:pt idx="6787">
                  <c:v>4619.4299999999994</c:v>
                </c:pt>
                <c:pt idx="6788">
                  <c:v>4620.09</c:v>
                </c:pt>
                <c:pt idx="6789">
                  <c:v>4620.71</c:v>
                </c:pt>
                <c:pt idx="6790">
                  <c:v>4621.34</c:v>
                </c:pt>
                <c:pt idx="6791">
                  <c:v>4622.1000000000004</c:v>
                </c:pt>
                <c:pt idx="6792">
                  <c:v>4622.75</c:v>
                </c:pt>
                <c:pt idx="6793">
                  <c:v>4623.3600000000015</c:v>
                </c:pt>
                <c:pt idx="6794">
                  <c:v>4624.1200000000008</c:v>
                </c:pt>
                <c:pt idx="6795">
                  <c:v>4624.72</c:v>
                </c:pt>
                <c:pt idx="6796">
                  <c:v>4625.34</c:v>
                </c:pt>
                <c:pt idx="6797">
                  <c:v>4625.99</c:v>
                </c:pt>
                <c:pt idx="6798">
                  <c:v>4626.6600000000008</c:v>
                </c:pt>
                <c:pt idx="6799">
                  <c:v>4627.3</c:v>
                </c:pt>
                <c:pt idx="6800">
                  <c:v>4627.91</c:v>
                </c:pt>
                <c:pt idx="6801">
                  <c:v>4628.49</c:v>
                </c:pt>
                <c:pt idx="6802">
                  <c:v>4629.1200000000008</c:v>
                </c:pt>
                <c:pt idx="6803">
                  <c:v>4629.7699999999995</c:v>
                </c:pt>
                <c:pt idx="6804">
                  <c:v>4630.54</c:v>
                </c:pt>
                <c:pt idx="6805">
                  <c:v>4631.17</c:v>
                </c:pt>
                <c:pt idx="6806">
                  <c:v>4631.79</c:v>
                </c:pt>
                <c:pt idx="6807">
                  <c:v>4632.5200000000004</c:v>
                </c:pt>
                <c:pt idx="6808">
                  <c:v>4633.1900000000014</c:v>
                </c:pt>
                <c:pt idx="6809">
                  <c:v>4633.9299999999994</c:v>
                </c:pt>
                <c:pt idx="6810">
                  <c:v>4634.6200000000008</c:v>
                </c:pt>
                <c:pt idx="6811">
                  <c:v>4635.25</c:v>
                </c:pt>
                <c:pt idx="6812">
                  <c:v>4635.8900000000003</c:v>
                </c:pt>
                <c:pt idx="6813">
                  <c:v>4636.5</c:v>
                </c:pt>
                <c:pt idx="6814">
                  <c:v>4637.3200000000006</c:v>
                </c:pt>
                <c:pt idx="6815">
                  <c:v>4637.92</c:v>
                </c:pt>
                <c:pt idx="6816">
                  <c:v>4638.54</c:v>
                </c:pt>
                <c:pt idx="6817">
                  <c:v>4639.1900000000014</c:v>
                </c:pt>
                <c:pt idx="6818">
                  <c:v>4639.8200000000006</c:v>
                </c:pt>
                <c:pt idx="6819">
                  <c:v>4640.5200000000004</c:v>
                </c:pt>
                <c:pt idx="6820">
                  <c:v>4641.1100000000015</c:v>
                </c:pt>
                <c:pt idx="6821">
                  <c:v>4641.79</c:v>
                </c:pt>
                <c:pt idx="6822">
                  <c:v>4642.4699999999993</c:v>
                </c:pt>
                <c:pt idx="6823">
                  <c:v>4643.0600000000004</c:v>
                </c:pt>
                <c:pt idx="6824">
                  <c:v>4643.7</c:v>
                </c:pt>
                <c:pt idx="6825">
                  <c:v>4644.33</c:v>
                </c:pt>
                <c:pt idx="6826">
                  <c:v>4644.96</c:v>
                </c:pt>
                <c:pt idx="6827">
                  <c:v>4645.6400000000003</c:v>
                </c:pt>
                <c:pt idx="6828">
                  <c:v>4646.3200000000006</c:v>
                </c:pt>
                <c:pt idx="6829">
                  <c:v>4646.96</c:v>
                </c:pt>
                <c:pt idx="6830">
                  <c:v>4647.59</c:v>
                </c:pt>
                <c:pt idx="6831">
                  <c:v>4648.2</c:v>
                </c:pt>
                <c:pt idx="6832">
                  <c:v>4648.8200000000006</c:v>
                </c:pt>
                <c:pt idx="6833">
                  <c:v>4649.5</c:v>
                </c:pt>
                <c:pt idx="6834">
                  <c:v>4650.25</c:v>
                </c:pt>
                <c:pt idx="6835">
                  <c:v>4650.91</c:v>
                </c:pt>
                <c:pt idx="6836">
                  <c:v>4651.5600000000004</c:v>
                </c:pt>
                <c:pt idx="6837">
                  <c:v>4652.24</c:v>
                </c:pt>
                <c:pt idx="6838">
                  <c:v>4652.8</c:v>
                </c:pt>
                <c:pt idx="6839">
                  <c:v>4653.74</c:v>
                </c:pt>
                <c:pt idx="6840">
                  <c:v>4654.41</c:v>
                </c:pt>
                <c:pt idx="6841">
                  <c:v>4655.0600000000004</c:v>
                </c:pt>
                <c:pt idx="6842">
                  <c:v>4655.76</c:v>
                </c:pt>
                <c:pt idx="6843">
                  <c:v>4656.41</c:v>
                </c:pt>
                <c:pt idx="6844">
                  <c:v>4657.0600000000004</c:v>
                </c:pt>
                <c:pt idx="6845">
                  <c:v>4657.91</c:v>
                </c:pt>
                <c:pt idx="6846">
                  <c:v>4658.5600000000004</c:v>
                </c:pt>
                <c:pt idx="6847">
                  <c:v>4659.1400000000003</c:v>
                </c:pt>
                <c:pt idx="6848">
                  <c:v>4659.8500000000004</c:v>
                </c:pt>
                <c:pt idx="6849">
                  <c:v>4660.5200000000004</c:v>
                </c:pt>
                <c:pt idx="6850">
                  <c:v>4661.1100000000015</c:v>
                </c:pt>
                <c:pt idx="6851">
                  <c:v>4661.83</c:v>
                </c:pt>
                <c:pt idx="6852">
                  <c:v>4662.4299999999994</c:v>
                </c:pt>
                <c:pt idx="6853">
                  <c:v>4663.07</c:v>
                </c:pt>
                <c:pt idx="6854">
                  <c:v>4663.68</c:v>
                </c:pt>
                <c:pt idx="6855">
                  <c:v>4664.3100000000004</c:v>
                </c:pt>
                <c:pt idx="6856">
                  <c:v>4664.88</c:v>
                </c:pt>
                <c:pt idx="6857">
                  <c:v>4665.7300000000005</c:v>
                </c:pt>
                <c:pt idx="6858">
                  <c:v>4666.3100000000004</c:v>
                </c:pt>
                <c:pt idx="6859">
                  <c:v>4666.87</c:v>
                </c:pt>
                <c:pt idx="6860">
                  <c:v>4667.46</c:v>
                </c:pt>
                <c:pt idx="6861">
                  <c:v>4668.0600000000004</c:v>
                </c:pt>
                <c:pt idx="6862">
                  <c:v>4668.6600000000008</c:v>
                </c:pt>
                <c:pt idx="6863">
                  <c:v>4669.26</c:v>
                </c:pt>
                <c:pt idx="6864">
                  <c:v>4669.88</c:v>
                </c:pt>
                <c:pt idx="6865">
                  <c:v>4670.8100000000004</c:v>
                </c:pt>
                <c:pt idx="6866">
                  <c:v>4671.53</c:v>
                </c:pt>
                <c:pt idx="6867">
                  <c:v>4672.13</c:v>
                </c:pt>
                <c:pt idx="6868">
                  <c:v>4672.79</c:v>
                </c:pt>
                <c:pt idx="6869">
                  <c:v>4673.45</c:v>
                </c:pt>
                <c:pt idx="6870">
                  <c:v>4674.08</c:v>
                </c:pt>
                <c:pt idx="6871">
                  <c:v>4674.6900000000014</c:v>
                </c:pt>
                <c:pt idx="6872">
                  <c:v>4675.2699999999995</c:v>
                </c:pt>
                <c:pt idx="6873">
                  <c:v>4675.84</c:v>
                </c:pt>
                <c:pt idx="6874">
                  <c:v>4676.45</c:v>
                </c:pt>
                <c:pt idx="6875">
                  <c:v>4677.05</c:v>
                </c:pt>
                <c:pt idx="6876">
                  <c:v>4677.88</c:v>
                </c:pt>
                <c:pt idx="6877">
                  <c:v>4678.46</c:v>
                </c:pt>
                <c:pt idx="6878">
                  <c:v>4679.0600000000004</c:v>
                </c:pt>
                <c:pt idx="6879">
                  <c:v>4679.68</c:v>
                </c:pt>
                <c:pt idx="6880">
                  <c:v>4680.4000000000005</c:v>
                </c:pt>
                <c:pt idx="6881">
                  <c:v>4681.34</c:v>
                </c:pt>
                <c:pt idx="6882">
                  <c:v>4681.9699999999993</c:v>
                </c:pt>
                <c:pt idx="6883">
                  <c:v>4682.67</c:v>
                </c:pt>
                <c:pt idx="6884">
                  <c:v>4683.22</c:v>
                </c:pt>
                <c:pt idx="6885">
                  <c:v>4683.8900000000003</c:v>
                </c:pt>
                <c:pt idx="6886">
                  <c:v>4684.59</c:v>
                </c:pt>
                <c:pt idx="6887">
                  <c:v>4685.57</c:v>
                </c:pt>
                <c:pt idx="6888">
                  <c:v>4686.4399999999996</c:v>
                </c:pt>
                <c:pt idx="6889">
                  <c:v>4687.13</c:v>
                </c:pt>
                <c:pt idx="6890">
                  <c:v>4687.8</c:v>
                </c:pt>
                <c:pt idx="6891">
                  <c:v>4688.4800000000005</c:v>
                </c:pt>
                <c:pt idx="6892">
                  <c:v>4689.07</c:v>
                </c:pt>
                <c:pt idx="6893">
                  <c:v>4689.7</c:v>
                </c:pt>
                <c:pt idx="6894">
                  <c:v>4690.45</c:v>
                </c:pt>
                <c:pt idx="6895">
                  <c:v>4691.3600000000015</c:v>
                </c:pt>
                <c:pt idx="6896">
                  <c:v>4692.09</c:v>
                </c:pt>
                <c:pt idx="6897">
                  <c:v>4692.83</c:v>
                </c:pt>
                <c:pt idx="6898">
                  <c:v>4693.78</c:v>
                </c:pt>
                <c:pt idx="6899">
                  <c:v>4694.5</c:v>
                </c:pt>
                <c:pt idx="6900">
                  <c:v>4695.4399999999996</c:v>
                </c:pt>
                <c:pt idx="6901">
                  <c:v>4696.0600000000004</c:v>
                </c:pt>
                <c:pt idx="6902">
                  <c:v>4696.78</c:v>
                </c:pt>
                <c:pt idx="6903">
                  <c:v>4697.67</c:v>
                </c:pt>
                <c:pt idx="6904">
                  <c:v>4698.28</c:v>
                </c:pt>
                <c:pt idx="6905">
                  <c:v>4698.9299999999994</c:v>
                </c:pt>
                <c:pt idx="6906">
                  <c:v>4699.5600000000004</c:v>
                </c:pt>
                <c:pt idx="6907">
                  <c:v>4700.3200000000006</c:v>
                </c:pt>
                <c:pt idx="6908">
                  <c:v>4700.92</c:v>
                </c:pt>
                <c:pt idx="6909">
                  <c:v>4701.8100000000004</c:v>
                </c:pt>
                <c:pt idx="6910">
                  <c:v>4702.4699999999993</c:v>
                </c:pt>
                <c:pt idx="6911">
                  <c:v>4703.17</c:v>
                </c:pt>
                <c:pt idx="6912">
                  <c:v>4703.8600000000015</c:v>
                </c:pt>
                <c:pt idx="6913">
                  <c:v>4704.57</c:v>
                </c:pt>
                <c:pt idx="6914">
                  <c:v>4705.18</c:v>
                </c:pt>
                <c:pt idx="6915">
                  <c:v>4705.79</c:v>
                </c:pt>
                <c:pt idx="6916">
                  <c:v>4706.5600000000004</c:v>
                </c:pt>
                <c:pt idx="6917">
                  <c:v>4707.24</c:v>
                </c:pt>
                <c:pt idx="6918">
                  <c:v>4707.8900000000003</c:v>
                </c:pt>
                <c:pt idx="6919">
                  <c:v>4708.5600000000004</c:v>
                </c:pt>
                <c:pt idx="6920">
                  <c:v>4709.2</c:v>
                </c:pt>
                <c:pt idx="6921">
                  <c:v>4709.84</c:v>
                </c:pt>
                <c:pt idx="6922">
                  <c:v>4710.58</c:v>
                </c:pt>
                <c:pt idx="6923">
                  <c:v>4711.9299999999994</c:v>
                </c:pt>
                <c:pt idx="6924">
                  <c:v>4712.58</c:v>
                </c:pt>
                <c:pt idx="6925">
                  <c:v>4713.21</c:v>
                </c:pt>
                <c:pt idx="6926">
                  <c:v>4713.8100000000004</c:v>
                </c:pt>
                <c:pt idx="6927">
                  <c:v>4714.4399999999996</c:v>
                </c:pt>
                <c:pt idx="6928">
                  <c:v>4714.99</c:v>
                </c:pt>
                <c:pt idx="6929">
                  <c:v>4715.57</c:v>
                </c:pt>
                <c:pt idx="6930">
                  <c:v>4716.3100000000004</c:v>
                </c:pt>
                <c:pt idx="6931">
                  <c:v>4716.9399999999996</c:v>
                </c:pt>
                <c:pt idx="6932">
                  <c:v>4718.05</c:v>
                </c:pt>
                <c:pt idx="6933">
                  <c:v>4718.6400000000003</c:v>
                </c:pt>
                <c:pt idx="6934">
                  <c:v>4719.3200000000006</c:v>
                </c:pt>
                <c:pt idx="6935">
                  <c:v>4719.9399999999996</c:v>
                </c:pt>
                <c:pt idx="6936">
                  <c:v>4720.58</c:v>
                </c:pt>
                <c:pt idx="6937">
                  <c:v>4721.22</c:v>
                </c:pt>
                <c:pt idx="6938">
                  <c:v>4721.9800000000005</c:v>
                </c:pt>
                <c:pt idx="6939">
                  <c:v>4722.6500000000005</c:v>
                </c:pt>
                <c:pt idx="6940">
                  <c:v>4723.3</c:v>
                </c:pt>
                <c:pt idx="6941">
                  <c:v>4724.4399999999996</c:v>
                </c:pt>
                <c:pt idx="6942">
                  <c:v>4725.09</c:v>
                </c:pt>
                <c:pt idx="6943">
                  <c:v>4725.72</c:v>
                </c:pt>
                <c:pt idx="6944">
                  <c:v>4726.37</c:v>
                </c:pt>
                <c:pt idx="6945">
                  <c:v>4726.96</c:v>
                </c:pt>
                <c:pt idx="6946">
                  <c:v>4727.57</c:v>
                </c:pt>
                <c:pt idx="6947">
                  <c:v>4728.2300000000005</c:v>
                </c:pt>
                <c:pt idx="6948">
                  <c:v>4728.87</c:v>
                </c:pt>
                <c:pt idx="6949">
                  <c:v>4729.46</c:v>
                </c:pt>
                <c:pt idx="6950">
                  <c:v>4730.1400000000003</c:v>
                </c:pt>
                <c:pt idx="6951">
                  <c:v>4730.78</c:v>
                </c:pt>
                <c:pt idx="6952">
                  <c:v>4731.59</c:v>
                </c:pt>
                <c:pt idx="6953">
                  <c:v>4732.25</c:v>
                </c:pt>
                <c:pt idx="6954">
                  <c:v>4732.8600000000015</c:v>
                </c:pt>
                <c:pt idx="6955">
                  <c:v>4733.4399999999996</c:v>
                </c:pt>
                <c:pt idx="6956">
                  <c:v>4734.05</c:v>
                </c:pt>
                <c:pt idx="6957">
                  <c:v>4734.6000000000004</c:v>
                </c:pt>
                <c:pt idx="6958">
                  <c:v>4735.26</c:v>
                </c:pt>
                <c:pt idx="6959">
                  <c:v>4735.8600000000015</c:v>
                </c:pt>
                <c:pt idx="6960">
                  <c:v>4736.72</c:v>
                </c:pt>
                <c:pt idx="6961">
                  <c:v>4737.3600000000015</c:v>
                </c:pt>
                <c:pt idx="6962">
                  <c:v>4737.9699999999993</c:v>
                </c:pt>
                <c:pt idx="6963">
                  <c:v>4738.5200000000004</c:v>
                </c:pt>
                <c:pt idx="6964">
                  <c:v>4739.3200000000006</c:v>
                </c:pt>
                <c:pt idx="6965">
                  <c:v>4740</c:v>
                </c:pt>
                <c:pt idx="6966">
                  <c:v>4740.68</c:v>
                </c:pt>
                <c:pt idx="6967">
                  <c:v>4741.28</c:v>
                </c:pt>
                <c:pt idx="6968">
                  <c:v>4741.92</c:v>
                </c:pt>
                <c:pt idx="6969">
                  <c:v>4742.6100000000015</c:v>
                </c:pt>
                <c:pt idx="6970">
                  <c:v>4743.3600000000015</c:v>
                </c:pt>
                <c:pt idx="6971">
                  <c:v>4743.99</c:v>
                </c:pt>
                <c:pt idx="6972">
                  <c:v>4744.7</c:v>
                </c:pt>
                <c:pt idx="6973">
                  <c:v>4745.33</c:v>
                </c:pt>
                <c:pt idx="6974">
                  <c:v>4745.92</c:v>
                </c:pt>
                <c:pt idx="6975">
                  <c:v>4746.6900000000014</c:v>
                </c:pt>
                <c:pt idx="6976">
                  <c:v>4747.41</c:v>
                </c:pt>
                <c:pt idx="6977">
                  <c:v>4748.01</c:v>
                </c:pt>
                <c:pt idx="6978">
                  <c:v>4748.6900000000014</c:v>
                </c:pt>
                <c:pt idx="6979">
                  <c:v>4749.34</c:v>
                </c:pt>
                <c:pt idx="6980">
                  <c:v>4750</c:v>
                </c:pt>
                <c:pt idx="6981">
                  <c:v>4750.6500000000005</c:v>
                </c:pt>
                <c:pt idx="6982">
                  <c:v>4751.28</c:v>
                </c:pt>
                <c:pt idx="6983">
                  <c:v>4751.91</c:v>
                </c:pt>
                <c:pt idx="6984">
                  <c:v>4752.71</c:v>
                </c:pt>
                <c:pt idx="6985">
                  <c:v>4753.3100000000004</c:v>
                </c:pt>
                <c:pt idx="6986">
                  <c:v>4753.96</c:v>
                </c:pt>
                <c:pt idx="6987">
                  <c:v>4754.58</c:v>
                </c:pt>
                <c:pt idx="6988">
                  <c:v>4755.1600000000008</c:v>
                </c:pt>
                <c:pt idx="6989">
                  <c:v>4755.78</c:v>
                </c:pt>
                <c:pt idx="6990">
                  <c:v>4756.4299999999994</c:v>
                </c:pt>
                <c:pt idx="6991">
                  <c:v>4757.04</c:v>
                </c:pt>
                <c:pt idx="6992">
                  <c:v>4757.8100000000004</c:v>
                </c:pt>
                <c:pt idx="6993">
                  <c:v>4758.5</c:v>
                </c:pt>
                <c:pt idx="6994">
                  <c:v>4759.22</c:v>
                </c:pt>
                <c:pt idx="6995">
                  <c:v>4759.8200000000006</c:v>
                </c:pt>
                <c:pt idx="6996">
                  <c:v>4760.46</c:v>
                </c:pt>
                <c:pt idx="6997">
                  <c:v>4761.17</c:v>
                </c:pt>
                <c:pt idx="6998">
                  <c:v>4762.1600000000008</c:v>
                </c:pt>
                <c:pt idx="6999">
                  <c:v>4762.78</c:v>
                </c:pt>
                <c:pt idx="7000">
                  <c:v>4763.38</c:v>
                </c:pt>
                <c:pt idx="7001">
                  <c:v>4764</c:v>
                </c:pt>
                <c:pt idx="7002">
                  <c:v>4764.6600000000008</c:v>
                </c:pt>
                <c:pt idx="7003">
                  <c:v>4765.33</c:v>
                </c:pt>
                <c:pt idx="7004">
                  <c:v>4766.04</c:v>
                </c:pt>
                <c:pt idx="7005">
                  <c:v>4766.71</c:v>
                </c:pt>
                <c:pt idx="7006">
                  <c:v>4767.3200000000006</c:v>
                </c:pt>
                <c:pt idx="7007">
                  <c:v>4768.18</c:v>
                </c:pt>
                <c:pt idx="7008">
                  <c:v>4768.78</c:v>
                </c:pt>
                <c:pt idx="7009">
                  <c:v>4769.3900000000003</c:v>
                </c:pt>
                <c:pt idx="7010">
                  <c:v>4769.95</c:v>
                </c:pt>
                <c:pt idx="7011">
                  <c:v>4770.63</c:v>
                </c:pt>
                <c:pt idx="7012">
                  <c:v>4771.2300000000005</c:v>
                </c:pt>
                <c:pt idx="7013">
                  <c:v>4771.8600000000015</c:v>
                </c:pt>
                <c:pt idx="7014">
                  <c:v>4772.5600000000004</c:v>
                </c:pt>
                <c:pt idx="7015">
                  <c:v>4773.1200000000008</c:v>
                </c:pt>
                <c:pt idx="7016">
                  <c:v>4773.74</c:v>
                </c:pt>
                <c:pt idx="7017">
                  <c:v>4774.41</c:v>
                </c:pt>
                <c:pt idx="7018">
                  <c:v>4775.05</c:v>
                </c:pt>
                <c:pt idx="7019">
                  <c:v>4775.83</c:v>
                </c:pt>
                <c:pt idx="7020">
                  <c:v>4776.55</c:v>
                </c:pt>
                <c:pt idx="7021">
                  <c:v>4777.1500000000005</c:v>
                </c:pt>
                <c:pt idx="7022">
                  <c:v>4777.7699999999995</c:v>
                </c:pt>
                <c:pt idx="7023">
                  <c:v>4778.4000000000005</c:v>
                </c:pt>
                <c:pt idx="7024">
                  <c:v>4779.0200000000004</c:v>
                </c:pt>
                <c:pt idx="7025">
                  <c:v>4779.63</c:v>
                </c:pt>
                <c:pt idx="7026">
                  <c:v>4780.26</c:v>
                </c:pt>
                <c:pt idx="7027">
                  <c:v>4780.9699999999993</c:v>
                </c:pt>
                <c:pt idx="7028">
                  <c:v>4781.74</c:v>
                </c:pt>
                <c:pt idx="7029">
                  <c:v>4782.34</c:v>
                </c:pt>
                <c:pt idx="7030">
                  <c:v>4782.9399999999996</c:v>
                </c:pt>
                <c:pt idx="7031">
                  <c:v>4783.5</c:v>
                </c:pt>
                <c:pt idx="7032">
                  <c:v>4784.25</c:v>
                </c:pt>
                <c:pt idx="7033">
                  <c:v>4784.95</c:v>
                </c:pt>
                <c:pt idx="7034">
                  <c:v>4785.54</c:v>
                </c:pt>
                <c:pt idx="7035">
                  <c:v>4786.1200000000008</c:v>
                </c:pt>
                <c:pt idx="7036">
                  <c:v>4786.8</c:v>
                </c:pt>
                <c:pt idx="7037">
                  <c:v>4787.42</c:v>
                </c:pt>
                <c:pt idx="7038">
                  <c:v>4788.04</c:v>
                </c:pt>
                <c:pt idx="7039">
                  <c:v>4788.78</c:v>
                </c:pt>
                <c:pt idx="7040">
                  <c:v>4789.4299999999994</c:v>
                </c:pt>
                <c:pt idx="7041">
                  <c:v>4790.05</c:v>
                </c:pt>
                <c:pt idx="7042">
                  <c:v>4790.6600000000008</c:v>
                </c:pt>
                <c:pt idx="7043">
                  <c:v>4791.3100000000004</c:v>
                </c:pt>
                <c:pt idx="7044">
                  <c:v>4792.0600000000004</c:v>
                </c:pt>
                <c:pt idx="7045">
                  <c:v>4792.8500000000004</c:v>
                </c:pt>
                <c:pt idx="7046">
                  <c:v>4793.4800000000005</c:v>
                </c:pt>
                <c:pt idx="7047">
                  <c:v>4794.1500000000005</c:v>
                </c:pt>
                <c:pt idx="7048">
                  <c:v>4794.75</c:v>
                </c:pt>
                <c:pt idx="7049">
                  <c:v>4795.5</c:v>
                </c:pt>
                <c:pt idx="7050">
                  <c:v>4796.1100000000015</c:v>
                </c:pt>
                <c:pt idx="7051">
                  <c:v>4797.2300000000005</c:v>
                </c:pt>
                <c:pt idx="7052">
                  <c:v>4797.95</c:v>
                </c:pt>
                <c:pt idx="7053">
                  <c:v>4798.6500000000005</c:v>
                </c:pt>
                <c:pt idx="7054">
                  <c:v>4799.3</c:v>
                </c:pt>
                <c:pt idx="7055">
                  <c:v>4799.9299999999994</c:v>
                </c:pt>
                <c:pt idx="7056">
                  <c:v>4800.58</c:v>
                </c:pt>
                <c:pt idx="7057">
                  <c:v>4801.38</c:v>
                </c:pt>
                <c:pt idx="7058">
                  <c:v>4802.0200000000004</c:v>
                </c:pt>
                <c:pt idx="7059">
                  <c:v>4802.71</c:v>
                </c:pt>
                <c:pt idx="7060">
                  <c:v>4803.38</c:v>
                </c:pt>
                <c:pt idx="7061">
                  <c:v>4804.01</c:v>
                </c:pt>
                <c:pt idx="7062">
                  <c:v>4804.63</c:v>
                </c:pt>
                <c:pt idx="7063">
                  <c:v>4805.2699999999995</c:v>
                </c:pt>
                <c:pt idx="7064">
                  <c:v>4805.88</c:v>
                </c:pt>
                <c:pt idx="7065">
                  <c:v>4806.7</c:v>
                </c:pt>
                <c:pt idx="7066">
                  <c:v>4807.57</c:v>
                </c:pt>
                <c:pt idx="7067">
                  <c:v>4808.2699999999995</c:v>
                </c:pt>
                <c:pt idx="7068">
                  <c:v>4808.91</c:v>
                </c:pt>
                <c:pt idx="7069">
                  <c:v>4809.49</c:v>
                </c:pt>
                <c:pt idx="7070">
                  <c:v>4810.04</c:v>
                </c:pt>
                <c:pt idx="7071">
                  <c:v>4810.79</c:v>
                </c:pt>
                <c:pt idx="7072">
                  <c:v>4811.4699999999993</c:v>
                </c:pt>
                <c:pt idx="7073">
                  <c:v>4812.1900000000014</c:v>
                </c:pt>
                <c:pt idx="7074">
                  <c:v>4812.8100000000004</c:v>
                </c:pt>
                <c:pt idx="7075">
                  <c:v>4813.4000000000005</c:v>
                </c:pt>
                <c:pt idx="7076">
                  <c:v>4814.05</c:v>
                </c:pt>
                <c:pt idx="7077">
                  <c:v>4814.68</c:v>
                </c:pt>
                <c:pt idx="7078">
                  <c:v>4815.3500000000004</c:v>
                </c:pt>
                <c:pt idx="7079">
                  <c:v>4815.95</c:v>
                </c:pt>
                <c:pt idx="7080">
                  <c:v>4816.6900000000014</c:v>
                </c:pt>
                <c:pt idx="7081">
                  <c:v>4817.28</c:v>
                </c:pt>
                <c:pt idx="7082">
                  <c:v>4818.09</c:v>
                </c:pt>
                <c:pt idx="7083">
                  <c:v>4818.6500000000005</c:v>
                </c:pt>
                <c:pt idx="7084">
                  <c:v>4819.5600000000004</c:v>
                </c:pt>
                <c:pt idx="7085">
                  <c:v>4820.76</c:v>
                </c:pt>
                <c:pt idx="7086">
                  <c:v>4821.4399999999996</c:v>
                </c:pt>
                <c:pt idx="7087">
                  <c:v>4822.03</c:v>
                </c:pt>
                <c:pt idx="7088">
                  <c:v>4822.68</c:v>
                </c:pt>
                <c:pt idx="7089">
                  <c:v>4823.5200000000004</c:v>
                </c:pt>
                <c:pt idx="7090">
                  <c:v>4824.1100000000015</c:v>
                </c:pt>
                <c:pt idx="7091">
                  <c:v>4824.68</c:v>
                </c:pt>
                <c:pt idx="7092">
                  <c:v>4825.33</c:v>
                </c:pt>
                <c:pt idx="7093">
                  <c:v>4826.0200000000004</c:v>
                </c:pt>
                <c:pt idx="7094">
                  <c:v>4826.7</c:v>
                </c:pt>
                <c:pt idx="7095">
                  <c:v>4827.71</c:v>
                </c:pt>
                <c:pt idx="7096">
                  <c:v>4828.33</c:v>
                </c:pt>
                <c:pt idx="7097">
                  <c:v>4829.01</c:v>
                </c:pt>
                <c:pt idx="7098">
                  <c:v>4829.7</c:v>
                </c:pt>
                <c:pt idx="7099">
                  <c:v>4830.38</c:v>
                </c:pt>
                <c:pt idx="7100">
                  <c:v>4831.04</c:v>
                </c:pt>
                <c:pt idx="7101">
                  <c:v>4831.67</c:v>
                </c:pt>
                <c:pt idx="7102">
                  <c:v>4832.21</c:v>
                </c:pt>
                <c:pt idx="7103">
                  <c:v>4832.8600000000015</c:v>
                </c:pt>
                <c:pt idx="7104">
                  <c:v>4833.53</c:v>
                </c:pt>
                <c:pt idx="7105">
                  <c:v>4834.2</c:v>
                </c:pt>
                <c:pt idx="7106">
                  <c:v>4834.9000000000005</c:v>
                </c:pt>
                <c:pt idx="7107">
                  <c:v>4835.54</c:v>
                </c:pt>
                <c:pt idx="7108">
                  <c:v>4836.1100000000015</c:v>
                </c:pt>
                <c:pt idx="7109">
                  <c:v>4836.74</c:v>
                </c:pt>
                <c:pt idx="7110">
                  <c:v>4837.3500000000004</c:v>
                </c:pt>
                <c:pt idx="7111">
                  <c:v>4837.9800000000005</c:v>
                </c:pt>
                <c:pt idx="7112">
                  <c:v>4838.8600000000015</c:v>
                </c:pt>
                <c:pt idx="7113">
                  <c:v>4839.51</c:v>
                </c:pt>
                <c:pt idx="7114">
                  <c:v>4840.1000000000004</c:v>
                </c:pt>
                <c:pt idx="7115">
                  <c:v>4840.75</c:v>
                </c:pt>
                <c:pt idx="7116">
                  <c:v>4842.28</c:v>
                </c:pt>
                <c:pt idx="7117">
                  <c:v>4843.1900000000014</c:v>
                </c:pt>
                <c:pt idx="7118">
                  <c:v>4843.84</c:v>
                </c:pt>
                <c:pt idx="7119">
                  <c:v>4844.51</c:v>
                </c:pt>
                <c:pt idx="7120">
                  <c:v>4845.07</c:v>
                </c:pt>
                <c:pt idx="7121">
                  <c:v>4845.6100000000015</c:v>
                </c:pt>
                <c:pt idx="7122">
                  <c:v>4846.2300000000005</c:v>
                </c:pt>
                <c:pt idx="7123">
                  <c:v>4846.9699999999993</c:v>
                </c:pt>
                <c:pt idx="7124">
                  <c:v>4847.67</c:v>
                </c:pt>
                <c:pt idx="7125">
                  <c:v>4848.26</c:v>
                </c:pt>
                <c:pt idx="7126">
                  <c:v>4848.8600000000015</c:v>
                </c:pt>
                <c:pt idx="7127">
                  <c:v>4849.54</c:v>
                </c:pt>
                <c:pt idx="7128">
                  <c:v>4850.1200000000008</c:v>
                </c:pt>
                <c:pt idx="7129">
                  <c:v>4850.8200000000006</c:v>
                </c:pt>
                <c:pt idx="7130">
                  <c:v>4851.4699999999993</c:v>
                </c:pt>
                <c:pt idx="7131">
                  <c:v>4852.1200000000008</c:v>
                </c:pt>
                <c:pt idx="7132">
                  <c:v>4852.74</c:v>
                </c:pt>
                <c:pt idx="7133">
                  <c:v>4853.4399999999996</c:v>
                </c:pt>
                <c:pt idx="7134">
                  <c:v>4854.09</c:v>
                </c:pt>
                <c:pt idx="7135">
                  <c:v>4854.74</c:v>
                </c:pt>
                <c:pt idx="7136">
                  <c:v>4855.3900000000003</c:v>
                </c:pt>
                <c:pt idx="7137">
                  <c:v>4856.05</c:v>
                </c:pt>
                <c:pt idx="7138">
                  <c:v>4856.91</c:v>
                </c:pt>
                <c:pt idx="7139">
                  <c:v>4857.99</c:v>
                </c:pt>
                <c:pt idx="7140">
                  <c:v>4858.6100000000015</c:v>
                </c:pt>
                <c:pt idx="7141">
                  <c:v>4859.25</c:v>
                </c:pt>
                <c:pt idx="7142">
                  <c:v>4859.9000000000005</c:v>
                </c:pt>
                <c:pt idx="7143">
                  <c:v>4860.55</c:v>
                </c:pt>
                <c:pt idx="7144">
                  <c:v>4861.1600000000008</c:v>
                </c:pt>
                <c:pt idx="7145">
                  <c:v>4861.74</c:v>
                </c:pt>
                <c:pt idx="7146">
                  <c:v>4862.33</c:v>
                </c:pt>
                <c:pt idx="7147">
                  <c:v>4863.17</c:v>
                </c:pt>
                <c:pt idx="7148">
                  <c:v>4864.0200000000004</c:v>
                </c:pt>
                <c:pt idx="7149">
                  <c:v>4864.72</c:v>
                </c:pt>
                <c:pt idx="7150">
                  <c:v>4865.37</c:v>
                </c:pt>
                <c:pt idx="7151">
                  <c:v>4866.25</c:v>
                </c:pt>
                <c:pt idx="7152">
                  <c:v>4866.9000000000005</c:v>
                </c:pt>
                <c:pt idx="7153">
                  <c:v>4867.54</c:v>
                </c:pt>
                <c:pt idx="7154">
                  <c:v>4868.29</c:v>
                </c:pt>
                <c:pt idx="7155">
                  <c:v>4868.95</c:v>
                </c:pt>
                <c:pt idx="7156">
                  <c:v>4869.6600000000008</c:v>
                </c:pt>
                <c:pt idx="7157">
                  <c:v>4870.29</c:v>
                </c:pt>
                <c:pt idx="7158">
                  <c:v>4870.92</c:v>
                </c:pt>
                <c:pt idx="7159">
                  <c:v>4871.57</c:v>
                </c:pt>
                <c:pt idx="7160">
                  <c:v>4872.1900000000014</c:v>
                </c:pt>
                <c:pt idx="7161">
                  <c:v>4872.75</c:v>
                </c:pt>
                <c:pt idx="7162">
                  <c:v>4873.41</c:v>
                </c:pt>
                <c:pt idx="7163">
                  <c:v>4874.0200000000004</c:v>
                </c:pt>
                <c:pt idx="7164">
                  <c:v>4874.8100000000004</c:v>
                </c:pt>
                <c:pt idx="7165">
                  <c:v>4875.53</c:v>
                </c:pt>
                <c:pt idx="7166">
                  <c:v>4876.1600000000008</c:v>
                </c:pt>
                <c:pt idx="7167">
                  <c:v>4876.8200000000006</c:v>
                </c:pt>
                <c:pt idx="7168">
                  <c:v>4877.46</c:v>
                </c:pt>
                <c:pt idx="7169">
                  <c:v>4878.0200000000004</c:v>
                </c:pt>
                <c:pt idx="7170">
                  <c:v>4878.63</c:v>
                </c:pt>
                <c:pt idx="7171">
                  <c:v>4879.22</c:v>
                </c:pt>
                <c:pt idx="7172">
                  <c:v>4879.88</c:v>
                </c:pt>
                <c:pt idx="7173">
                  <c:v>4880.5200000000004</c:v>
                </c:pt>
                <c:pt idx="7174">
                  <c:v>4881.18</c:v>
                </c:pt>
                <c:pt idx="7175">
                  <c:v>4881.9800000000005</c:v>
                </c:pt>
                <c:pt idx="7176">
                  <c:v>4882.57</c:v>
                </c:pt>
                <c:pt idx="7177">
                  <c:v>4883.22</c:v>
                </c:pt>
                <c:pt idx="7178">
                  <c:v>4883.8600000000015</c:v>
                </c:pt>
                <c:pt idx="7179">
                  <c:v>4884.45</c:v>
                </c:pt>
                <c:pt idx="7180">
                  <c:v>4885.04</c:v>
                </c:pt>
                <c:pt idx="7181">
                  <c:v>4885.8600000000015</c:v>
                </c:pt>
                <c:pt idx="7182">
                  <c:v>4886.6100000000015</c:v>
                </c:pt>
                <c:pt idx="7183">
                  <c:v>4887.26</c:v>
                </c:pt>
                <c:pt idx="7184">
                  <c:v>4887.9800000000005</c:v>
                </c:pt>
                <c:pt idx="7185">
                  <c:v>4888.57</c:v>
                </c:pt>
                <c:pt idx="7186">
                  <c:v>4889.1900000000014</c:v>
                </c:pt>
                <c:pt idx="7187">
                  <c:v>4889.99</c:v>
                </c:pt>
                <c:pt idx="7188">
                  <c:v>4890.6400000000003</c:v>
                </c:pt>
                <c:pt idx="7189">
                  <c:v>4891.2699999999995</c:v>
                </c:pt>
                <c:pt idx="7190">
                  <c:v>4891.95</c:v>
                </c:pt>
                <c:pt idx="7191">
                  <c:v>4892.75</c:v>
                </c:pt>
                <c:pt idx="7192">
                  <c:v>4893.38</c:v>
                </c:pt>
                <c:pt idx="7193">
                  <c:v>4894.0200000000004</c:v>
                </c:pt>
                <c:pt idx="7194">
                  <c:v>4894.7699999999995</c:v>
                </c:pt>
                <c:pt idx="7195">
                  <c:v>4895.42</c:v>
                </c:pt>
                <c:pt idx="7196">
                  <c:v>4896.03</c:v>
                </c:pt>
                <c:pt idx="7197">
                  <c:v>4896.79</c:v>
                </c:pt>
                <c:pt idx="7198">
                  <c:v>4897.53</c:v>
                </c:pt>
                <c:pt idx="7199">
                  <c:v>4898.25</c:v>
                </c:pt>
                <c:pt idx="7200">
                  <c:v>4898.88</c:v>
                </c:pt>
                <c:pt idx="7201">
                  <c:v>4899.58</c:v>
                </c:pt>
                <c:pt idx="7202">
                  <c:v>4900.4299999999994</c:v>
                </c:pt>
                <c:pt idx="7203">
                  <c:v>4901.07</c:v>
                </c:pt>
                <c:pt idx="7204">
                  <c:v>4901.74</c:v>
                </c:pt>
                <c:pt idx="7205">
                  <c:v>4902.37</c:v>
                </c:pt>
                <c:pt idx="7206">
                  <c:v>4903.01</c:v>
                </c:pt>
                <c:pt idx="7207">
                  <c:v>4903.6500000000005</c:v>
                </c:pt>
                <c:pt idx="7208">
                  <c:v>4904.3</c:v>
                </c:pt>
                <c:pt idx="7209">
                  <c:v>4904.96</c:v>
                </c:pt>
                <c:pt idx="7210">
                  <c:v>4905.6100000000015</c:v>
                </c:pt>
                <c:pt idx="7211">
                  <c:v>4906.3</c:v>
                </c:pt>
                <c:pt idx="7212">
                  <c:v>4907.07</c:v>
                </c:pt>
                <c:pt idx="7213">
                  <c:v>4907.87</c:v>
                </c:pt>
                <c:pt idx="7214">
                  <c:v>4908.54</c:v>
                </c:pt>
                <c:pt idx="7215">
                  <c:v>4909.1900000000014</c:v>
                </c:pt>
                <c:pt idx="7216">
                  <c:v>4909.8200000000006</c:v>
                </c:pt>
                <c:pt idx="7217">
                  <c:v>4910.4800000000005</c:v>
                </c:pt>
                <c:pt idx="7218">
                  <c:v>4911.1400000000003</c:v>
                </c:pt>
                <c:pt idx="7219">
                  <c:v>4911.74</c:v>
                </c:pt>
                <c:pt idx="7220">
                  <c:v>4912.37</c:v>
                </c:pt>
                <c:pt idx="7221">
                  <c:v>4913.0200000000004</c:v>
                </c:pt>
                <c:pt idx="7222">
                  <c:v>4913.68</c:v>
                </c:pt>
                <c:pt idx="7223">
                  <c:v>4914.2300000000005</c:v>
                </c:pt>
                <c:pt idx="7224">
                  <c:v>4914.92</c:v>
                </c:pt>
                <c:pt idx="7225">
                  <c:v>4915.6000000000004</c:v>
                </c:pt>
                <c:pt idx="7226">
                  <c:v>4916.22</c:v>
                </c:pt>
                <c:pt idx="7227">
                  <c:v>4916.78</c:v>
                </c:pt>
                <c:pt idx="7228">
                  <c:v>4917.4800000000005</c:v>
                </c:pt>
                <c:pt idx="7229">
                  <c:v>4918.07</c:v>
                </c:pt>
                <c:pt idx="7230">
                  <c:v>4918.6600000000008</c:v>
                </c:pt>
                <c:pt idx="7231">
                  <c:v>4919.25</c:v>
                </c:pt>
                <c:pt idx="7232">
                  <c:v>4920.1100000000015</c:v>
                </c:pt>
                <c:pt idx="7233">
                  <c:v>4920.6900000000014</c:v>
                </c:pt>
                <c:pt idx="7234">
                  <c:v>4921.3600000000015</c:v>
                </c:pt>
                <c:pt idx="7235">
                  <c:v>4922</c:v>
                </c:pt>
                <c:pt idx="7236">
                  <c:v>4922.6500000000005</c:v>
                </c:pt>
                <c:pt idx="7237">
                  <c:v>4923.34</c:v>
                </c:pt>
                <c:pt idx="7238">
                  <c:v>4923.99</c:v>
                </c:pt>
                <c:pt idx="7239">
                  <c:v>4924.71</c:v>
                </c:pt>
                <c:pt idx="7240">
                  <c:v>4925.3600000000015</c:v>
                </c:pt>
                <c:pt idx="7241">
                  <c:v>4926.0600000000004</c:v>
                </c:pt>
                <c:pt idx="7242">
                  <c:v>4926.6600000000008</c:v>
                </c:pt>
                <c:pt idx="7243">
                  <c:v>4927.28</c:v>
                </c:pt>
                <c:pt idx="7244">
                  <c:v>4927.9800000000005</c:v>
                </c:pt>
                <c:pt idx="7245">
                  <c:v>4928.58</c:v>
                </c:pt>
                <c:pt idx="7246">
                  <c:v>4929.1500000000005</c:v>
                </c:pt>
                <c:pt idx="7247">
                  <c:v>4929.7300000000005</c:v>
                </c:pt>
                <c:pt idx="7248">
                  <c:v>4930.3900000000003</c:v>
                </c:pt>
                <c:pt idx="7249">
                  <c:v>4931.24</c:v>
                </c:pt>
                <c:pt idx="7250">
                  <c:v>4932.1000000000004</c:v>
                </c:pt>
                <c:pt idx="7251">
                  <c:v>4932.67</c:v>
                </c:pt>
                <c:pt idx="7252">
                  <c:v>4933.28</c:v>
                </c:pt>
                <c:pt idx="7253">
                  <c:v>4933.9399999999996</c:v>
                </c:pt>
                <c:pt idx="7254">
                  <c:v>4934.6100000000015</c:v>
                </c:pt>
                <c:pt idx="7255">
                  <c:v>4935.3600000000015</c:v>
                </c:pt>
                <c:pt idx="7256">
                  <c:v>4935.9699999999993</c:v>
                </c:pt>
                <c:pt idx="7257">
                  <c:v>4936.58</c:v>
                </c:pt>
                <c:pt idx="7258">
                  <c:v>4937.1500000000005</c:v>
                </c:pt>
                <c:pt idx="7259">
                  <c:v>4937.8</c:v>
                </c:pt>
                <c:pt idx="7260">
                  <c:v>4938.53</c:v>
                </c:pt>
                <c:pt idx="7261">
                  <c:v>4939.42</c:v>
                </c:pt>
                <c:pt idx="7262">
                  <c:v>4940.0600000000004</c:v>
                </c:pt>
                <c:pt idx="7263">
                  <c:v>4940.8900000000003</c:v>
                </c:pt>
                <c:pt idx="7264">
                  <c:v>4941.46</c:v>
                </c:pt>
                <c:pt idx="7265">
                  <c:v>4942.1200000000008</c:v>
                </c:pt>
                <c:pt idx="7266">
                  <c:v>4942.71</c:v>
                </c:pt>
                <c:pt idx="7267">
                  <c:v>4943.74</c:v>
                </c:pt>
                <c:pt idx="7268">
                  <c:v>4944.3500000000004</c:v>
                </c:pt>
                <c:pt idx="7269">
                  <c:v>4945.2</c:v>
                </c:pt>
                <c:pt idx="7270">
                  <c:v>4945.8200000000006</c:v>
                </c:pt>
                <c:pt idx="7271">
                  <c:v>4946.4800000000005</c:v>
                </c:pt>
                <c:pt idx="7272">
                  <c:v>4947.34</c:v>
                </c:pt>
                <c:pt idx="7273">
                  <c:v>4947.9299999999994</c:v>
                </c:pt>
                <c:pt idx="7274">
                  <c:v>4948.53</c:v>
                </c:pt>
                <c:pt idx="7275">
                  <c:v>4949.2300000000005</c:v>
                </c:pt>
                <c:pt idx="7276">
                  <c:v>4949.87</c:v>
                </c:pt>
                <c:pt idx="7277">
                  <c:v>4950.55</c:v>
                </c:pt>
                <c:pt idx="7278">
                  <c:v>4951.6000000000004</c:v>
                </c:pt>
                <c:pt idx="7279">
                  <c:v>4952.2</c:v>
                </c:pt>
                <c:pt idx="7280">
                  <c:v>4952.88</c:v>
                </c:pt>
                <c:pt idx="7281">
                  <c:v>4953.5200000000004</c:v>
                </c:pt>
                <c:pt idx="7282">
                  <c:v>4954.21</c:v>
                </c:pt>
                <c:pt idx="7283">
                  <c:v>4954.8200000000006</c:v>
                </c:pt>
                <c:pt idx="7284">
                  <c:v>4955.4800000000005</c:v>
                </c:pt>
                <c:pt idx="7285">
                  <c:v>4956.18</c:v>
                </c:pt>
                <c:pt idx="7286">
                  <c:v>4956.78</c:v>
                </c:pt>
                <c:pt idx="7287">
                  <c:v>4957.42</c:v>
                </c:pt>
                <c:pt idx="7288">
                  <c:v>4958.07</c:v>
                </c:pt>
                <c:pt idx="7289">
                  <c:v>4958.8100000000004</c:v>
                </c:pt>
                <c:pt idx="7290">
                  <c:v>4959.4800000000005</c:v>
                </c:pt>
                <c:pt idx="7291">
                  <c:v>4960.21</c:v>
                </c:pt>
                <c:pt idx="7292">
                  <c:v>4960.8100000000004</c:v>
                </c:pt>
                <c:pt idx="7293">
                  <c:v>4961.41</c:v>
                </c:pt>
                <c:pt idx="7294">
                  <c:v>4962.1200000000008</c:v>
                </c:pt>
                <c:pt idx="7295">
                  <c:v>4962.71</c:v>
                </c:pt>
                <c:pt idx="7296">
                  <c:v>4964.1200000000008</c:v>
                </c:pt>
                <c:pt idx="7297">
                  <c:v>4964.76</c:v>
                </c:pt>
                <c:pt idx="7298">
                  <c:v>4965.3600000000015</c:v>
                </c:pt>
                <c:pt idx="7299">
                  <c:v>4966.08</c:v>
                </c:pt>
                <c:pt idx="7300">
                  <c:v>4966.71</c:v>
                </c:pt>
                <c:pt idx="7301">
                  <c:v>4967.38</c:v>
                </c:pt>
                <c:pt idx="7302">
                  <c:v>4968.2699999999995</c:v>
                </c:pt>
                <c:pt idx="7303">
                  <c:v>4968.9299999999994</c:v>
                </c:pt>
                <c:pt idx="7304">
                  <c:v>4969.6200000000008</c:v>
                </c:pt>
                <c:pt idx="7305">
                  <c:v>4970.26</c:v>
                </c:pt>
                <c:pt idx="7306">
                  <c:v>4970.9000000000005</c:v>
                </c:pt>
                <c:pt idx="7307">
                  <c:v>4971.5200000000004</c:v>
                </c:pt>
                <c:pt idx="7308">
                  <c:v>4972.18</c:v>
                </c:pt>
                <c:pt idx="7309">
                  <c:v>4972.83</c:v>
                </c:pt>
                <c:pt idx="7310">
                  <c:v>4973.46</c:v>
                </c:pt>
                <c:pt idx="7311">
                  <c:v>4974.3200000000006</c:v>
                </c:pt>
                <c:pt idx="7312">
                  <c:v>4975.01</c:v>
                </c:pt>
                <c:pt idx="7313">
                  <c:v>4975.59</c:v>
                </c:pt>
                <c:pt idx="7314">
                  <c:v>4976.28</c:v>
                </c:pt>
                <c:pt idx="7315">
                  <c:v>4976.88</c:v>
                </c:pt>
                <c:pt idx="7316">
                  <c:v>4977.57</c:v>
                </c:pt>
                <c:pt idx="7317">
                  <c:v>4978.2</c:v>
                </c:pt>
                <c:pt idx="7318">
                  <c:v>4978.8</c:v>
                </c:pt>
                <c:pt idx="7319">
                  <c:v>4979.41</c:v>
                </c:pt>
                <c:pt idx="7320">
                  <c:v>4980.03</c:v>
                </c:pt>
                <c:pt idx="7321">
                  <c:v>4980.6400000000003</c:v>
                </c:pt>
                <c:pt idx="7322">
                  <c:v>4981.2699999999995</c:v>
                </c:pt>
                <c:pt idx="7323">
                  <c:v>4982.05</c:v>
                </c:pt>
                <c:pt idx="7324">
                  <c:v>4982.6500000000005</c:v>
                </c:pt>
                <c:pt idx="7325">
                  <c:v>4983.3</c:v>
                </c:pt>
                <c:pt idx="7326">
                  <c:v>4983.9000000000005</c:v>
                </c:pt>
                <c:pt idx="7327">
                  <c:v>4984.6100000000015</c:v>
                </c:pt>
                <c:pt idx="7328">
                  <c:v>4985.2300000000005</c:v>
                </c:pt>
                <c:pt idx="7329">
                  <c:v>4985.87</c:v>
                </c:pt>
                <c:pt idx="7330">
                  <c:v>4986.45</c:v>
                </c:pt>
                <c:pt idx="7331">
                  <c:v>4987.5600000000004</c:v>
                </c:pt>
                <c:pt idx="7332">
                  <c:v>4988.2699999999995</c:v>
                </c:pt>
                <c:pt idx="7333">
                  <c:v>4988.84</c:v>
                </c:pt>
                <c:pt idx="7334">
                  <c:v>4989.49</c:v>
                </c:pt>
                <c:pt idx="7335">
                  <c:v>4990.17</c:v>
                </c:pt>
                <c:pt idx="7336">
                  <c:v>4990.8100000000004</c:v>
                </c:pt>
                <c:pt idx="7337">
                  <c:v>4991.49</c:v>
                </c:pt>
                <c:pt idx="7338">
                  <c:v>4992.18</c:v>
                </c:pt>
                <c:pt idx="7339">
                  <c:v>4992.7699999999995</c:v>
                </c:pt>
                <c:pt idx="7340">
                  <c:v>4993.4699999999993</c:v>
                </c:pt>
                <c:pt idx="7341">
                  <c:v>4994.1200000000008</c:v>
                </c:pt>
                <c:pt idx="7342">
                  <c:v>4994.8500000000004</c:v>
                </c:pt>
                <c:pt idx="7343">
                  <c:v>4995.5</c:v>
                </c:pt>
                <c:pt idx="7344">
                  <c:v>4996.18</c:v>
                </c:pt>
                <c:pt idx="7345">
                  <c:v>4996.99</c:v>
                </c:pt>
                <c:pt idx="7346">
                  <c:v>4997.6100000000015</c:v>
                </c:pt>
                <c:pt idx="7347">
                  <c:v>4998.33</c:v>
                </c:pt>
                <c:pt idx="7348">
                  <c:v>4998.95</c:v>
                </c:pt>
                <c:pt idx="7349">
                  <c:v>4999.68</c:v>
                </c:pt>
                <c:pt idx="7350">
                  <c:v>5000.26</c:v>
                </c:pt>
                <c:pt idx="7351">
                  <c:v>5001.0200000000004</c:v>
                </c:pt>
                <c:pt idx="7352">
                  <c:v>5001.75</c:v>
                </c:pt>
                <c:pt idx="7353">
                  <c:v>5002.3600000000015</c:v>
                </c:pt>
                <c:pt idx="7354">
                  <c:v>5003</c:v>
                </c:pt>
                <c:pt idx="7355">
                  <c:v>5003.6000000000004</c:v>
                </c:pt>
                <c:pt idx="7356">
                  <c:v>5004.24</c:v>
                </c:pt>
                <c:pt idx="7357">
                  <c:v>5004.84</c:v>
                </c:pt>
                <c:pt idx="7358">
                  <c:v>5005.4399999999996</c:v>
                </c:pt>
                <c:pt idx="7359">
                  <c:v>5006.21</c:v>
                </c:pt>
                <c:pt idx="7360">
                  <c:v>5006.8200000000006</c:v>
                </c:pt>
                <c:pt idx="7361">
                  <c:v>5007.4299999999994</c:v>
                </c:pt>
                <c:pt idx="7362">
                  <c:v>5008.09</c:v>
                </c:pt>
                <c:pt idx="7363">
                  <c:v>5008.6600000000008</c:v>
                </c:pt>
                <c:pt idx="7364">
                  <c:v>5009.2699999999995</c:v>
                </c:pt>
                <c:pt idx="7365">
                  <c:v>5009.88</c:v>
                </c:pt>
                <c:pt idx="7366">
                  <c:v>5010.51</c:v>
                </c:pt>
                <c:pt idx="7367">
                  <c:v>5011.1600000000008</c:v>
                </c:pt>
                <c:pt idx="7368">
                  <c:v>5011.8100000000004</c:v>
                </c:pt>
                <c:pt idx="7369">
                  <c:v>5012.34</c:v>
                </c:pt>
                <c:pt idx="7370">
                  <c:v>5013.1900000000014</c:v>
                </c:pt>
                <c:pt idx="7371">
                  <c:v>5013.9699999999993</c:v>
                </c:pt>
                <c:pt idx="7372">
                  <c:v>5014.58</c:v>
                </c:pt>
                <c:pt idx="7373">
                  <c:v>5015.26</c:v>
                </c:pt>
                <c:pt idx="7374">
                  <c:v>5016</c:v>
                </c:pt>
                <c:pt idx="7375">
                  <c:v>5016.79</c:v>
                </c:pt>
                <c:pt idx="7376">
                  <c:v>5017.6200000000008</c:v>
                </c:pt>
                <c:pt idx="7377">
                  <c:v>5018.25</c:v>
                </c:pt>
                <c:pt idx="7378">
                  <c:v>5018.8100000000004</c:v>
                </c:pt>
                <c:pt idx="7379">
                  <c:v>5019.4299999999994</c:v>
                </c:pt>
                <c:pt idx="7380">
                  <c:v>5020.08</c:v>
                </c:pt>
                <c:pt idx="7381">
                  <c:v>5020.7</c:v>
                </c:pt>
                <c:pt idx="7382">
                  <c:v>5021.28</c:v>
                </c:pt>
                <c:pt idx="7383">
                  <c:v>5021.96</c:v>
                </c:pt>
                <c:pt idx="7384">
                  <c:v>5022.6200000000008</c:v>
                </c:pt>
                <c:pt idx="7385">
                  <c:v>5023.18</c:v>
                </c:pt>
                <c:pt idx="7386">
                  <c:v>5023.95</c:v>
                </c:pt>
                <c:pt idx="7387">
                  <c:v>5024.6400000000003</c:v>
                </c:pt>
                <c:pt idx="7388">
                  <c:v>5025.3500000000004</c:v>
                </c:pt>
                <c:pt idx="7389">
                  <c:v>5026.2300000000005</c:v>
                </c:pt>
                <c:pt idx="7390">
                  <c:v>5026.87</c:v>
                </c:pt>
                <c:pt idx="7391">
                  <c:v>5027.49</c:v>
                </c:pt>
                <c:pt idx="7392">
                  <c:v>5028.1600000000008</c:v>
                </c:pt>
                <c:pt idx="7393">
                  <c:v>5028.74</c:v>
                </c:pt>
                <c:pt idx="7394">
                  <c:v>5029.3100000000004</c:v>
                </c:pt>
                <c:pt idx="7395">
                  <c:v>5030.01</c:v>
                </c:pt>
                <c:pt idx="7396">
                  <c:v>5030.58</c:v>
                </c:pt>
                <c:pt idx="7397">
                  <c:v>5031.28</c:v>
                </c:pt>
                <c:pt idx="7398">
                  <c:v>5031.9399999999996</c:v>
                </c:pt>
                <c:pt idx="7399">
                  <c:v>5032.59</c:v>
                </c:pt>
                <c:pt idx="7400">
                  <c:v>5033.3200000000006</c:v>
                </c:pt>
                <c:pt idx="7401">
                  <c:v>5033.8900000000003</c:v>
                </c:pt>
                <c:pt idx="7402">
                  <c:v>5034.4800000000005</c:v>
                </c:pt>
                <c:pt idx="7403">
                  <c:v>5035.05</c:v>
                </c:pt>
                <c:pt idx="7404">
                  <c:v>5035.84</c:v>
                </c:pt>
                <c:pt idx="7405">
                  <c:v>5036.49</c:v>
                </c:pt>
                <c:pt idx="7406">
                  <c:v>5037.3500000000004</c:v>
                </c:pt>
                <c:pt idx="7407">
                  <c:v>5037.99</c:v>
                </c:pt>
                <c:pt idx="7408">
                  <c:v>5038.6200000000008</c:v>
                </c:pt>
                <c:pt idx="7409">
                  <c:v>5039.22</c:v>
                </c:pt>
                <c:pt idx="7410">
                  <c:v>5039.8500000000004</c:v>
                </c:pt>
                <c:pt idx="7411">
                  <c:v>5040.4299999999994</c:v>
                </c:pt>
                <c:pt idx="7412">
                  <c:v>5041.04</c:v>
                </c:pt>
                <c:pt idx="7413">
                  <c:v>5041.6200000000008</c:v>
                </c:pt>
                <c:pt idx="7414">
                  <c:v>5042.26</c:v>
                </c:pt>
                <c:pt idx="7415">
                  <c:v>5042.9000000000005</c:v>
                </c:pt>
                <c:pt idx="7416">
                  <c:v>5043.53</c:v>
                </c:pt>
                <c:pt idx="7417">
                  <c:v>5044.17</c:v>
                </c:pt>
                <c:pt idx="7418">
                  <c:v>5044.8900000000003</c:v>
                </c:pt>
                <c:pt idx="7419">
                  <c:v>5045.49</c:v>
                </c:pt>
                <c:pt idx="7420">
                  <c:v>5046.1100000000015</c:v>
                </c:pt>
                <c:pt idx="7421">
                  <c:v>5046.8900000000003</c:v>
                </c:pt>
                <c:pt idx="7422">
                  <c:v>5047.46</c:v>
                </c:pt>
                <c:pt idx="7423">
                  <c:v>5048.1000000000004</c:v>
                </c:pt>
                <c:pt idx="7424">
                  <c:v>5048.67</c:v>
                </c:pt>
                <c:pt idx="7425">
                  <c:v>5049.2699999999995</c:v>
                </c:pt>
                <c:pt idx="7426">
                  <c:v>5050.09</c:v>
                </c:pt>
                <c:pt idx="7427">
                  <c:v>5050.7300000000005</c:v>
                </c:pt>
                <c:pt idx="7428">
                  <c:v>5051.41</c:v>
                </c:pt>
                <c:pt idx="7429">
                  <c:v>5052.01</c:v>
                </c:pt>
                <c:pt idx="7430">
                  <c:v>5052.58</c:v>
                </c:pt>
                <c:pt idx="7431">
                  <c:v>5053.22</c:v>
                </c:pt>
                <c:pt idx="7432">
                  <c:v>5053.8600000000015</c:v>
                </c:pt>
                <c:pt idx="7433">
                  <c:v>5054.49</c:v>
                </c:pt>
                <c:pt idx="7434">
                  <c:v>5055.08</c:v>
                </c:pt>
                <c:pt idx="7435">
                  <c:v>5055.67</c:v>
                </c:pt>
                <c:pt idx="7436">
                  <c:v>5056.45</c:v>
                </c:pt>
                <c:pt idx="7437">
                  <c:v>5057.1000000000004</c:v>
                </c:pt>
                <c:pt idx="7438">
                  <c:v>5057.7300000000005</c:v>
                </c:pt>
                <c:pt idx="7439">
                  <c:v>5058.4299999999994</c:v>
                </c:pt>
                <c:pt idx="7440">
                  <c:v>5059.0200000000004</c:v>
                </c:pt>
                <c:pt idx="7441">
                  <c:v>5059.63</c:v>
                </c:pt>
                <c:pt idx="7442">
                  <c:v>5060.54</c:v>
                </c:pt>
                <c:pt idx="7443">
                  <c:v>5061.54</c:v>
                </c:pt>
                <c:pt idx="7444">
                  <c:v>5062.13</c:v>
                </c:pt>
                <c:pt idx="7445">
                  <c:v>5062.91</c:v>
                </c:pt>
                <c:pt idx="7446">
                  <c:v>5063.55</c:v>
                </c:pt>
                <c:pt idx="7447">
                  <c:v>5064.1400000000003</c:v>
                </c:pt>
                <c:pt idx="7448">
                  <c:v>5064.8200000000006</c:v>
                </c:pt>
                <c:pt idx="7449">
                  <c:v>5065.63</c:v>
                </c:pt>
                <c:pt idx="7450">
                  <c:v>5066.21</c:v>
                </c:pt>
                <c:pt idx="7451">
                  <c:v>5066.8</c:v>
                </c:pt>
                <c:pt idx="7452">
                  <c:v>5067.42</c:v>
                </c:pt>
                <c:pt idx="7453">
                  <c:v>5067.96</c:v>
                </c:pt>
                <c:pt idx="7454">
                  <c:v>5068.9800000000005</c:v>
                </c:pt>
                <c:pt idx="7455">
                  <c:v>5069.59</c:v>
                </c:pt>
                <c:pt idx="7456">
                  <c:v>5070.33</c:v>
                </c:pt>
                <c:pt idx="7457">
                  <c:v>5070.9399999999996</c:v>
                </c:pt>
                <c:pt idx="7458">
                  <c:v>5071.55</c:v>
                </c:pt>
                <c:pt idx="7459">
                  <c:v>5072.13</c:v>
                </c:pt>
                <c:pt idx="7460">
                  <c:v>5072.7699999999995</c:v>
                </c:pt>
                <c:pt idx="7461">
                  <c:v>5073.54</c:v>
                </c:pt>
                <c:pt idx="7462">
                  <c:v>5074.1400000000003</c:v>
                </c:pt>
                <c:pt idx="7463">
                  <c:v>5074.76</c:v>
                </c:pt>
                <c:pt idx="7464">
                  <c:v>5075.59</c:v>
                </c:pt>
                <c:pt idx="7465">
                  <c:v>5076.5</c:v>
                </c:pt>
                <c:pt idx="7466">
                  <c:v>5077.1200000000008</c:v>
                </c:pt>
                <c:pt idx="7467">
                  <c:v>5077.7699999999995</c:v>
                </c:pt>
                <c:pt idx="7468">
                  <c:v>5078.57</c:v>
                </c:pt>
                <c:pt idx="7469">
                  <c:v>5079.3900000000003</c:v>
                </c:pt>
                <c:pt idx="7470">
                  <c:v>5080.01</c:v>
                </c:pt>
                <c:pt idx="7471">
                  <c:v>5080.75</c:v>
                </c:pt>
                <c:pt idx="7472">
                  <c:v>5081.59</c:v>
                </c:pt>
                <c:pt idx="7473">
                  <c:v>5082.2</c:v>
                </c:pt>
                <c:pt idx="7474">
                  <c:v>5083.01</c:v>
                </c:pt>
                <c:pt idx="7475">
                  <c:v>5083.6500000000005</c:v>
                </c:pt>
                <c:pt idx="7476">
                  <c:v>5084.46</c:v>
                </c:pt>
                <c:pt idx="7477">
                  <c:v>5085.07</c:v>
                </c:pt>
                <c:pt idx="7478">
                  <c:v>5085.75</c:v>
                </c:pt>
                <c:pt idx="7479">
                  <c:v>5086.37</c:v>
                </c:pt>
                <c:pt idx="7480">
                  <c:v>5087.07</c:v>
                </c:pt>
                <c:pt idx="7481">
                  <c:v>5087.67</c:v>
                </c:pt>
                <c:pt idx="7482">
                  <c:v>5088.2699999999995</c:v>
                </c:pt>
                <c:pt idx="7483">
                  <c:v>5088.8</c:v>
                </c:pt>
                <c:pt idx="7484">
                  <c:v>5089.8900000000003</c:v>
                </c:pt>
                <c:pt idx="7485">
                  <c:v>5090.4800000000005</c:v>
                </c:pt>
                <c:pt idx="7486">
                  <c:v>5091.28</c:v>
                </c:pt>
                <c:pt idx="7487">
                  <c:v>5092.1400000000003</c:v>
                </c:pt>
                <c:pt idx="7488">
                  <c:v>5092.78</c:v>
                </c:pt>
                <c:pt idx="7489">
                  <c:v>5093.46</c:v>
                </c:pt>
                <c:pt idx="7490">
                  <c:v>5094.07</c:v>
                </c:pt>
                <c:pt idx="7491">
                  <c:v>5094.71</c:v>
                </c:pt>
                <c:pt idx="7492">
                  <c:v>5095.34</c:v>
                </c:pt>
                <c:pt idx="7493">
                  <c:v>5096.04</c:v>
                </c:pt>
                <c:pt idx="7494">
                  <c:v>5096.6900000000014</c:v>
                </c:pt>
                <c:pt idx="7495">
                  <c:v>5097.3600000000015</c:v>
                </c:pt>
                <c:pt idx="7496">
                  <c:v>5098.3</c:v>
                </c:pt>
                <c:pt idx="7497">
                  <c:v>5098.92</c:v>
                </c:pt>
                <c:pt idx="7498">
                  <c:v>5099.59</c:v>
                </c:pt>
                <c:pt idx="7499">
                  <c:v>5100.17</c:v>
                </c:pt>
                <c:pt idx="7500">
                  <c:v>5100.79</c:v>
                </c:pt>
                <c:pt idx="7501">
                  <c:v>5101.4699999999993</c:v>
                </c:pt>
                <c:pt idx="7502">
                  <c:v>5102.1200000000008</c:v>
                </c:pt>
                <c:pt idx="7503">
                  <c:v>5102.75</c:v>
                </c:pt>
                <c:pt idx="7504">
                  <c:v>5103.4000000000005</c:v>
                </c:pt>
                <c:pt idx="7505">
                  <c:v>5104.08</c:v>
                </c:pt>
                <c:pt idx="7506">
                  <c:v>5104.7300000000005</c:v>
                </c:pt>
                <c:pt idx="7507">
                  <c:v>5105.3500000000004</c:v>
                </c:pt>
                <c:pt idx="7508">
                  <c:v>5105.99</c:v>
                </c:pt>
                <c:pt idx="7509">
                  <c:v>5106.57</c:v>
                </c:pt>
                <c:pt idx="7510">
                  <c:v>5107.37</c:v>
                </c:pt>
                <c:pt idx="7511">
                  <c:v>5108.1000000000004</c:v>
                </c:pt>
                <c:pt idx="7512">
                  <c:v>5108.7</c:v>
                </c:pt>
                <c:pt idx="7513">
                  <c:v>5109.4399999999996</c:v>
                </c:pt>
                <c:pt idx="7514">
                  <c:v>5110.1200000000008</c:v>
                </c:pt>
                <c:pt idx="7515">
                  <c:v>5110.7699999999995</c:v>
                </c:pt>
                <c:pt idx="7516">
                  <c:v>5111.38</c:v>
                </c:pt>
                <c:pt idx="7517">
                  <c:v>5112.03</c:v>
                </c:pt>
                <c:pt idx="7518">
                  <c:v>5112.9399999999996</c:v>
                </c:pt>
                <c:pt idx="7519">
                  <c:v>5113.6000000000004</c:v>
                </c:pt>
                <c:pt idx="7520">
                  <c:v>5114.22</c:v>
                </c:pt>
                <c:pt idx="7521">
                  <c:v>5114.9699999999993</c:v>
                </c:pt>
                <c:pt idx="7522">
                  <c:v>5115.76</c:v>
                </c:pt>
                <c:pt idx="7523">
                  <c:v>5116.42</c:v>
                </c:pt>
                <c:pt idx="7524">
                  <c:v>5117.03</c:v>
                </c:pt>
                <c:pt idx="7525">
                  <c:v>5117.6600000000008</c:v>
                </c:pt>
                <c:pt idx="7526">
                  <c:v>5118.2300000000005</c:v>
                </c:pt>
                <c:pt idx="7527">
                  <c:v>5118.96</c:v>
                </c:pt>
                <c:pt idx="7528">
                  <c:v>5119.55</c:v>
                </c:pt>
                <c:pt idx="7529">
                  <c:v>5120.21</c:v>
                </c:pt>
                <c:pt idx="7530">
                  <c:v>5120.84</c:v>
                </c:pt>
                <c:pt idx="7531">
                  <c:v>5121.4399999999996</c:v>
                </c:pt>
                <c:pt idx="7532">
                  <c:v>5122.1100000000015</c:v>
                </c:pt>
                <c:pt idx="7533">
                  <c:v>5122.78</c:v>
                </c:pt>
                <c:pt idx="7534">
                  <c:v>5123.4399999999996</c:v>
                </c:pt>
                <c:pt idx="7535">
                  <c:v>5124.09</c:v>
                </c:pt>
                <c:pt idx="7536">
                  <c:v>5124.7699999999995</c:v>
                </c:pt>
                <c:pt idx="7537">
                  <c:v>5125.42</c:v>
                </c:pt>
                <c:pt idx="7538">
                  <c:v>5126.01</c:v>
                </c:pt>
                <c:pt idx="7539">
                  <c:v>5126.6600000000008</c:v>
                </c:pt>
                <c:pt idx="7540">
                  <c:v>5127.4800000000005</c:v>
                </c:pt>
                <c:pt idx="7541">
                  <c:v>5128.07</c:v>
                </c:pt>
                <c:pt idx="7542">
                  <c:v>5128.8200000000006</c:v>
                </c:pt>
                <c:pt idx="7543">
                  <c:v>5129.45</c:v>
                </c:pt>
                <c:pt idx="7544">
                  <c:v>5130.2</c:v>
                </c:pt>
                <c:pt idx="7545">
                  <c:v>5130.8200000000006</c:v>
                </c:pt>
                <c:pt idx="7546">
                  <c:v>5131.4699999999993</c:v>
                </c:pt>
                <c:pt idx="7547">
                  <c:v>5132.1200000000008</c:v>
                </c:pt>
                <c:pt idx="7548">
                  <c:v>5132.7699999999995</c:v>
                </c:pt>
                <c:pt idx="7549">
                  <c:v>5133.38</c:v>
                </c:pt>
                <c:pt idx="7550">
                  <c:v>5133.96</c:v>
                </c:pt>
                <c:pt idx="7551">
                  <c:v>5134.76</c:v>
                </c:pt>
                <c:pt idx="7552">
                  <c:v>5135.3900000000003</c:v>
                </c:pt>
                <c:pt idx="7553">
                  <c:v>5136</c:v>
                </c:pt>
                <c:pt idx="7554">
                  <c:v>5136.6200000000008</c:v>
                </c:pt>
                <c:pt idx="7555">
                  <c:v>5137.2699999999995</c:v>
                </c:pt>
                <c:pt idx="7556">
                  <c:v>5137.8600000000015</c:v>
                </c:pt>
                <c:pt idx="7557">
                  <c:v>5138.54</c:v>
                </c:pt>
                <c:pt idx="7558">
                  <c:v>5139.1900000000014</c:v>
                </c:pt>
                <c:pt idx="7559">
                  <c:v>5139.76</c:v>
                </c:pt>
                <c:pt idx="7560">
                  <c:v>5140.51</c:v>
                </c:pt>
                <c:pt idx="7561">
                  <c:v>5141.1900000000014</c:v>
                </c:pt>
                <c:pt idx="7562">
                  <c:v>5141.8600000000015</c:v>
                </c:pt>
                <c:pt idx="7563">
                  <c:v>5142.4399999999996</c:v>
                </c:pt>
                <c:pt idx="7564">
                  <c:v>5143.04</c:v>
                </c:pt>
                <c:pt idx="7565">
                  <c:v>5143.6400000000003</c:v>
                </c:pt>
                <c:pt idx="7566">
                  <c:v>5144.45</c:v>
                </c:pt>
                <c:pt idx="7567">
                  <c:v>5145.08</c:v>
                </c:pt>
                <c:pt idx="7568">
                  <c:v>5145.6600000000008</c:v>
                </c:pt>
                <c:pt idx="7569">
                  <c:v>5146.68</c:v>
                </c:pt>
                <c:pt idx="7570">
                  <c:v>5147.3100000000004</c:v>
                </c:pt>
                <c:pt idx="7571">
                  <c:v>5147.91</c:v>
                </c:pt>
                <c:pt idx="7572">
                  <c:v>5148.55</c:v>
                </c:pt>
                <c:pt idx="7573">
                  <c:v>5149.17</c:v>
                </c:pt>
                <c:pt idx="7574">
                  <c:v>5149.8200000000006</c:v>
                </c:pt>
                <c:pt idx="7575">
                  <c:v>5150.68</c:v>
                </c:pt>
                <c:pt idx="7576">
                  <c:v>5151.28</c:v>
                </c:pt>
                <c:pt idx="7577">
                  <c:v>5152.0200000000004</c:v>
                </c:pt>
                <c:pt idx="7578">
                  <c:v>5152.76</c:v>
                </c:pt>
                <c:pt idx="7579">
                  <c:v>5153.3100000000004</c:v>
                </c:pt>
                <c:pt idx="7580">
                  <c:v>5154.18</c:v>
                </c:pt>
                <c:pt idx="7581">
                  <c:v>5154.7699999999995</c:v>
                </c:pt>
                <c:pt idx="7582">
                  <c:v>5155.38</c:v>
                </c:pt>
                <c:pt idx="7583">
                  <c:v>5156.05</c:v>
                </c:pt>
                <c:pt idx="7584">
                  <c:v>5156.7</c:v>
                </c:pt>
                <c:pt idx="7585">
                  <c:v>5157.6400000000003</c:v>
                </c:pt>
                <c:pt idx="7586">
                  <c:v>5158.29</c:v>
                </c:pt>
                <c:pt idx="7587">
                  <c:v>5158.96</c:v>
                </c:pt>
                <c:pt idx="7588">
                  <c:v>5159.54</c:v>
                </c:pt>
                <c:pt idx="7589">
                  <c:v>5160.1500000000005</c:v>
                </c:pt>
                <c:pt idx="7590">
                  <c:v>5160.87</c:v>
                </c:pt>
                <c:pt idx="7591">
                  <c:v>5161.5</c:v>
                </c:pt>
                <c:pt idx="7592">
                  <c:v>5162.1200000000008</c:v>
                </c:pt>
                <c:pt idx="7593">
                  <c:v>5162.7300000000005</c:v>
                </c:pt>
                <c:pt idx="7594">
                  <c:v>5163.3900000000003</c:v>
                </c:pt>
                <c:pt idx="7595">
                  <c:v>5164.1600000000008</c:v>
                </c:pt>
                <c:pt idx="7596">
                  <c:v>5164.76</c:v>
                </c:pt>
                <c:pt idx="7597">
                  <c:v>5165.38</c:v>
                </c:pt>
                <c:pt idx="7598">
                  <c:v>5166</c:v>
                </c:pt>
                <c:pt idx="7599">
                  <c:v>5166.7699999999995</c:v>
                </c:pt>
                <c:pt idx="7600">
                  <c:v>5167.4000000000005</c:v>
                </c:pt>
                <c:pt idx="7601">
                  <c:v>5168.01</c:v>
                </c:pt>
                <c:pt idx="7602">
                  <c:v>5168.6900000000014</c:v>
                </c:pt>
                <c:pt idx="7603">
                  <c:v>5169.3</c:v>
                </c:pt>
                <c:pt idx="7604">
                  <c:v>5169.88</c:v>
                </c:pt>
                <c:pt idx="7605">
                  <c:v>5170.49</c:v>
                </c:pt>
                <c:pt idx="7606">
                  <c:v>5171.3500000000004</c:v>
                </c:pt>
                <c:pt idx="7607">
                  <c:v>5171.9399999999996</c:v>
                </c:pt>
                <c:pt idx="7608">
                  <c:v>5172.5</c:v>
                </c:pt>
                <c:pt idx="7609">
                  <c:v>5173.17</c:v>
                </c:pt>
                <c:pt idx="7610">
                  <c:v>5173.84</c:v>
                </c:pt>
                <c:pt idx="7611">
                  <c:v>5174.46</c:v>
                </c:pt>
                <c:pt idx="7612">
                  <c:v>5175.13</c:v>
                </c:pt>
                <c:pt idx="7613">
                  <c:v>5175.7300000000005</c:v>
                </c:pt>
                <c:pt idx="7614">
                  <c:v>5176.4699999999993</c:v>
                </c:pt>
                <c:pt idx="7615">
                  <c:v>5177.13</c:v>
                </c:pt>
                <c:pt idx="7616">
                  <c:v>5177.8200000000006</c:v>
                </c:pt>
                <c:pt idx="7617">
                  <c:v>5178.4699999999993</c:v>
                </c:pt>
                <c:pt idx="7618">
                  <c:v>5179.1000000000004</c:v>
                </c:pt>
                <c:pt idx="7619">
                  <c:v>5179.79</c:v>
                </c:pt>
                <c:pt idx="7620">
                  <c:v>5180.3900000000003</c:v>
                </c:pt>
                <c:pt idx="7621">
                  <c:v>5181.21</c:v>
                </c:pt>
                <c:pt idx="7622">
                  <c:v>5181.92</c:v>
                </c:pt>
                <c:pt idx="7623">
                  <c:v>5182.51</c:v>
                </c:pt>
                <c:pt idx="7624">
                  <c:v>5183.18</c:v>
                </c:pt>
                <c:pt idx="7625">
                  <c:v>5183.95</c:v>
                </c:pt>
                <c:pt idx="7626">
                  <c:v>5184.6200000000008</c:v>
                </c:pt>
                <c:pt idx="7627">
                  <c:v>5185.26</c:v>
                </c:pt>
                <c:pt idx="7628">
                  <c:v>5186.1000000000004</c:v>
                </c:pt>
                <c:pt idx="7629">
                  <c:v>5186.79</c:v>
                </c:pt>
                <c:pt idx="7630">
                  <c:v>5187.4399999999996</c:v>
                </c:pt>
                <c:pt idx="7631">
                  <c:v>5188.04</c:v>
                </c:pt>
                <c:pt idx="7632">
                  <c:v>5188.8200000000006</c:v>
                </c:pt>
                <c:pt idx="7633">
                  <c:v>5189.4800000000005</c:v>
                </c:pt>
                <c:pt idx="7634">
                  <c:v>5190.1500000000005</c:v>
                </c:pt>
                <c:pt idx="7635">
                  <c:v>5190.79</c:v>
                </c:pt>
                <c:pt idx="7636">
                  <c:v>5191.6000000000004</c:v>
                </c:pt>
                <c:pt idx="7637">
                  <c:v>5192.2300000000005</c:v>
                </c:pt>
                <c:pt idx="7638">
                  <c:v>5193.08</c:v>
                </c:pt>
                <c:pt idx="7639">
                  <c:v>5194.21</c:v>
                </c:pt>
                <c:pt idx="7640">
                  <c:v>5194.8500000000004</c:v>
                </c:pt>
                <c:pt idx="7641">
                  <c:v>5195.5</c:v>
                </c:pt>
                <c:pt idx="7642">
                  <c:v>5196.22</c:v>
                </c:pt>
                <c:pt idx="7643">
                  <c:v>5196.83</c:v>
                </c:pt>
                <c:pt idx="7644">
                  <c:v>5197.42</c:v>
                </c:pt>
                <c:pt idx="7645">
                  <c:v>5198.08</c:v>
                </c:pt>
                <c:pt idx="7646">
                  <c:v>5198.7699999999995</c:v>
                </c:pt>
                <c:pt idx="7647">
                  <c:v>5199.9299999999994</c:v>
                </c:pt>
                <c:pt idx="7648">
                  <c:v>5200.51</c:v>
                </c:pt>
                <c:pt idx="7649">
                  <c:v>5201.1200000000008</c:v>
                </c:pt>
                <c:pt idx="7650">
                  <c:v>5201.68</c:v>
                </c:pt>
                <c:pt idx="7651">
                  <c:v>5202.3900000000003</c:v>
                </c:pt>
                <c:pt idx="7652">
                  <c:v>5203.01</c:v>
                </c:pt>
                <c:pt idx="7653">
                  <c:v>5203.79</c:v>
                </c:pt>
                <c:pt idx="7654">
                  <c:v>5204.38</c:v>
                </c:pt>
                <c:pt idx="7655">
                  <c:v>5205.17</c:v>
                </c:pt>
                <c:pt idx="7656">
                  <c:v>5205.8500000000004</c:v>
                </c:pt>
                <c:pt idx="7657">
                  <c:v>5206.5</c:v>
                </c:pt>
                <c:pt idx="7658">
                  <c:v>5207.13</c:v>
                </c:pt>
                <c:pt idx="7659">
                  <c:v>5207.92</c:v>
                </c:pt>
                <c:pt idx="7660">
                  <c:v>5208.68</c:v>
                </c:pt>
                <c:pt idx="7661">
                  <c:v>5209.3900000000003</c:v>
                </c:pt>
                <c:pt idx="7662">
                  <c:v>5210.03</c:v>
                </c:pt>
                <c:pt idx="7663">
                  <c:v>5210.78</c:v>
                </c:pt>
                <c:pt idx="7664">
                  <c:v>5211.4699999999993</c:v>
                </c:pt>
                <c:pt idx="7665">
                  <c:v>5212.1000000000004</c:v>
                </c:pt>
                <c:pt idx="7666">
                  <c:v>5212.74</c:v>
                </c:pt>
                <c:pt idx="7667">
                  <c:v>5213.4000000000005</c:v>
                </c:pt>
                <c:pt idx="7668">
                  <c:v>5214.0200000000004</c:v>
                </c:pt>
                <c:pt idx="7669">
                  <c:v>5215.5600000000004</c:v>
                </c:pt>
                <c:pt idx="7670">
                  <c:v>5216.21</c:v>
                </c:pt>
                <c:pt idx="7671">
                  <c:v>5216.9699999999993</c:v>
                </c:pt>
                <c:pt idx="7672">
                  <c:v>5217.6400000000003</c:v>
                </c:pt>
                <c:pt idx="7673">
                  <c:v>5218.24</c:v>
                </c:pt>
                <c:pt idx="7674">
                  <c:v>5218.88</c:v>
                </c:pt>
                <c:pt idx="7675">
                  <c:v>5219.5600000000004</c:v>
                </c:pt>
                <c:pt idx="7676">
                  <c:v>5220.21</c:v>
                </c:pt>
                <c:pt idx="7677">
                  <c:v>5220.8100000000004</c:v>
                </c:pt>
                <c:pt idx="7678">
                  <c:v>5221.42</c:v>
                </c:pt>
                <c:pt idx="7679">
                  <c:v>5222.1000000000004</c:v>
                </c:pt>
                <c:pt idx="7680">
                  <c:v>5222.72</c:v>
                </c:pt>
                <c:pt idx="7681">
                  <c:v>5223.67</c:v>
                </c:pt>
                <c:pt idx="7682">
                  <c:v>5224.29</c:v>
                </c:pt>
                <c:pt idx="7683">
                  <c:v>5224.92</c:v>
                </c:pt>
                <c:pt idx="7684">
                  <c:v>5225.79</c:v>
                </c:pt>
                <c:pt idx="7685">
                  <c:v>5226.4800000000005</c:v>
                </c:pt>
                <c:pt idx="7686">
                  <c:v>5227.1100000000015</c:v>
                </c:pt>
                <c:pt idx="7687">
                  <c:v>5227.74</c:v>
                </c:pt>
                <c:pt idx="7688">
                  <c:v>5228.38</c:v>
                </c:pt>
                <c:pt idx="7689">
                  <c:v>5229.08</c:v>
                </c:pt>
                <c:pt idx="7690">
                  <c:v>5229.7300000000005</c:v>
                </c:pt>
                <c:pt idx="7691">
                  <c:v>5230.33</c:v>
                </c:pt>
                <c:pt idx="7692">
                  <c:v>5230.99</c:v>
                </c:pt>
                <c:pt idx="7693">
                  <c:v>5231.6000000000004</c:v>
                </c:pt>
                <c:pt idx="7694">
                  <c:v>5232.18</c:v>
                </c:pt>
                <c:pt idx="7695">
                  <c:v>5232.91</c:v>
                </c:pt>
                <c:pt idx="7696">
                  <c:v>5233.46</c:v>
                </c:pt>
                <c:pt idx="7697">
                  <c:v>5234.0600000000004</c:v>
                </c:pt>
                <c:pt idx="7698">
                  <c:v>5234.6500000000005</c:v>
                </c:pt>
                <c:pt idx="7699">
                  <c:v>5235.29</c:v>
                </c:pt>
                <c:pt idx="7700">
                  <c:v>5235.99</c:v>
                </c:pt>
                <c:pt idx="7701">
                  <c:v>5236.59</c:v>
                </c:pt>
                <c:pt idx="7702">
                  <c:v>5237.4699999999993</c:v>
                </c:pt>
                <c:pt idx="7703">
                  <c:v>5238.18</c:v>
                </c:pt>
                <c:pt idx="7704">
                  <c:v>5238.74</c:v>
                </c:pt>
                <c:pt idx="7705">
                  <c:v>5239.41</c:v>
                </c:pt>
                <c:pt idx="7706">
                  <c:v>5240.07</c:v>
                </c:pt>
                <c:pt idx="7707">
                  <c:v>5240.78</c:v>
                </c:pt>
                <c:pt idx="7708">
                  <c:v>5241.41</c:v>
                </c:pt>
                <c:pt idx="7709">
                  <c:v>5242.17</c:v>
                </c:pt>
                <c:pt idx="7710">
                  <c:v>5242.8100000000004</c:v>
                </c:pt>
                <c:pt idx="7711">
                  <c:v>5243.5</c:v>
                </c:pt>
                <c:pt idx="7712">
                  <c:v>5244.04</c:v>
                </c:pt>
                <c:pt idx="7713">
                  <c:v>5244.67</c:v>
                </c:pt>
                <c:pt idx="7714">
                  <c:v>5245.25</c:v>
                </c:pt>
                <c:pt idx="7715">
                  <c:v>5245.98</c:v>
                </c:pt>
                <c:pt idx="7716">
                  <c:v>5246.54</c:v>
                </c:pt>
                <c:pt idx="7717">
                  <c:v>5247.1600000000008</c:v>
                </c:pt>
                <c:pt idx="7718">
                  <c:v>5247.76</c:v>
                </c:pt>
                <c:pt idx="7719">
                  <c:v>5248.35</c:v>
                </c:pt>
                <c:pt idx="7720">
                  <c:v>5248.95</c:v>
                </c:pt>
                <c:pt idx="7721">
                  <c:v>5249.55</c:v>
                </c:pt>
                <c:pt idx="7722">
                  <c:v>5250.2</c:v>
                </c:pt>
                <c:pt idx="7723">
                  <c:v>5250.9</c:v>
                </c:pt>
                <c:pt idx="7724">
                  <c:v>5251.53</c:v>
                </c:pt>
                <c:pt idx="7725">
                  <c:v>5252.17</c:v>
                </c:pt>
                <c:pt idx="7726">
                  <c:v>5252.84</c:v>
                </c:pt>
                <c:pt idx="7727">
                  <c:v>5253.42</c:v>
                </c:pt>
                <c:pt idx="7728">
                  <c:v>5254.05</c:v>
                </c:pt>
                <c:pt idx="7729">
                  <c:v>5254.73</c:v>
                </c:pt>
                <c:pt idx="7730">
                  <c:v>5255.38</c:v>
                </c:pt>
                <c:pt idx="7731">
                  <c:v>5256.02</c:v>
                </c:pt>
                <c:pt idx="7732">
                  <c:v>5256.6600000000008</c:v>
                </c:pt>
                <c:pt idx="7733">
                  <c:v>5257.3600000000006</c:v>
                </c:pt>
                <c:pt idx="7734">
                  <c:v>5257.96</c:v>
                </c:pt>
                <c:pt idx="7735">
                  <c:v>5258.6200000000008</c:v>
                </c:pt>
                <c:pt idx="7736">
                  <c:v>5259.21</c:v>
                </c:pt>
                <c:pt idx="7737">
                  <c:v>5259.83</c:v>
                </c:pt>
                <c:pt idx="7738">
                  <c:v>5260.53</c:v>
                </c:pt>
                <c:pt idx="7739">
                  <c:v>5261.2699999999995</c:v>
                </c:pt>
                <c:pt idx="7740">
                  <c:v>5262.02</c:v>
                </c:pt>
                <c:pt idx="7741">
                  <c:v>5262.6600000000008</c:v>
                </c:pt>
                <c:pt idx="7742">
                  <c:v>5263.29</c:v>
                </c:pt>
                <c:pt idx="7743">
                  <c:v>5263.9</c:v>
                </c:pt>
                <c:pt idx="7744">
                  <c:v>5264.6</c:v>
                </c:pt>
                <c:pt idx="7745">
                  <c:v>5265.18</c:v>
                </c:pt>
                <c:pt idx="7746">
                  <c:v>5265.7699999999995</c:v>
                </c:pt>
                <c:pt idx="7747">
                  <c:v>5266.6</c:v>
                </c:pt>
                <c:pt idx="7748">
                  <c:v>5267.23</c:v>
                </c:pt>
                <c:pt idx="7749">
                  <c:v>5267.84</c:v>
                </c:pt>
                <c:pt idx="7750">
                  <c:v>5268.42</c:v>
                </c:pt>
                <c:pt idx="7751">
                  <c:v>5269.05</c:v>
                </c:pt>
                <c:pt idx="7752">
                  <c:v>5269.6200000000008</c:v>
                </c:pt>
                <c:pt idx="7753">
                  <c:v>5270.22</c:v>
                </c:pt>
                <c:pt idx="7754">
                  <c:v>5270.9299999999994</c:v>
                </c:pt>
                <c:pt idx="7755">
                  <c:v>5271.4699999999993</c:v>
                </c:pt>
                <c:pt idx="7756">
                  <c:v>5272.23</c:v>
                </c:pt>
                <c:pt idx="7757">
                  <c:v>5273.1900000000005</c:v>
                </c:pt>
                <c:pt idx="7758">
                  <c:v>5273.8200000000006</c:v>
                </c:pt>
                <c:pt idx="7759">
                  <c:v>5274.44</c:v>
                </c:pt>
                <c:pt idx="7760">
                  <c:v>5275.17</c:v>
                </c:pt>
                <c:pt idx="7761">
                  <c:v>5275.7699999999995</c:v>
                </c:pt>
                <c:pt idx="7762">
                  <c:v>5276.33</c:v>
                </c:pt>
                <c:pt idx="7763">
                  <c:v>5277.07</c:v>
                </c:pt>
                <c:pt idx="7764">
                  <c:v>5277.78</c:v>
                </c:pt>
                <c:pt idx="7765">
                  <c:v>5278.38</c:v>
                </c:pt>
                <c:pt idx="7766">
                  <c:v>5278.9699999999993</c:v>
                </c:pt>
                <c:pt idx="7767">
                  <c:v>5279.6200000000008</c:v>
                </c:pt>
                <c:pt idx="7768">
                  <c:v>5280.25</c:v>
                </c:pt>
                <c:pt idx="7769">
                  <c:v>5280.9</c:v>
                </c:pt>
                <c:pt idx="7770">
                  <c:v>5281.51</c:v>
                </c:pt>
                <c:pt idx="7771">
                  <c:v>5282.1200000000008</c:v>
                </c:pt>
                <c:pt idx="7772">
                  <c:v>5282.73</c:v>
                </c:pt>
                <c:pt idx="7773">
                  <c:v>5283.64</c:v>
                </c:pt>
                <c:pt idx="7774">
                  <c:v>5284.33</c:v>
                </c:pt>
                <c:pt idx="7775">
                  <c:v>5284.92</c:v>
                </c:pt>
                <c:pt idx="7776">
                  <c:v>5285.7699999999995</c:v>
                </c:pt>
                <c:pt idx="7777">
                  <c:v>5286.34</c:v>
                </c:pt>
                <c:pt idx="7778">
                  <c:v>5286.89</c:v>
                </c:pt>
                <c:pt idx="7779">
                  <c:v>5287.51</c:v>
                </c:pt>
                <c:pt idx="7780">
                  <c:v>5288.1</c:v>
                </c:pt>
                <c:pt idx="7781">
                  <c:v>5288.8200000000006</c:v>
                </c:pt>
                <c:pt idx="7782">
                  <c:v>5289.45</c:v>
                </c:pt>
                <c:pt idx="7783">
                  <c:v>5290.07</c:v>
                </c:pt>
                <c:pt idx="7784">
                  <c:v>5290.6900000000005</c:v>
                </c:pt>
                <c:pt idx="7785">
                  <c:v>5291.33</c:v>
                </c:pt>
                <c:pt idx="7786">
                  <c:v>5291.9</c:v>
                </c:pt>
                <c:pt idx="7787">
                  <c:v>5292.49</c:v>
                </c:pt>
                <c:pt idx="7788">
                  <c:v>5293.1600000000008</c:v>
                </c:pt>
                <c:pt idx="7789">
                  <c:v>5293.78</c:v>
                </c:pt>
                <c:pt idx="7790">
                  <c:v>5294.39</c:v>
                </c:pt>
                <c:pt idx="7791">
                  <c:v>5295.01</c:v>
                </c:pt>
                <c:pt idx="7792">
                  <c:v>5295.6200000000008</c:v>
                </c:pt>
                <c:pt idx="7793">
                  <c:v>5296.1900000000005</c:v>
                </c:pt>
                <c:pt idx="7794">
                  <c:v>5297.03</c:v>
                </c:pt>
                <c:pt idx="7795">
                  <c:v>5297.63</c:v>
                </c:pt>
                <c:pt idx="7796">
                  <c:v>5298.25</c:v>
                </c:pt>
                <c:pt idx="7797">
                  <c:v>5298.9</c:v>
                </c:pt>
                <c:pt idx="7798">
                  <c:v>5299.72</c:v>
                </c:pt>
                <c:pt idx="7799">
                  <c:v>5300.4299999999994</c:v>
                </c:pt>
                <c:pt idx="7800">
                  <c:v>5301.17</c:v>
                </c:pt>
                <c:pt idx="7801">
                  <c:v>5301.95</c:v>
                </c:pt>
                <c:pt idx="7802">
                  <c:v>5302.6500000000005</c:v>
                </c:pt>
                <c:pt idx="7803">
                  <c:v>5303.3600000000006</c:v>
                </c:pt>
                <c:pt idx="7804">
                  <c:v>5304.23</c:v>
                </c:pt>
                <c:pt idx="7805">
                  <c:v>5304.8600000000006</c:v>
                </c:pt>
                <c:pt idx="7806">
                  <c:v>5305.51</c:v>
                </c:pt>
                <c:pt idx="7807">
                  <c:v>5306.1200000000008</c:v>
                </c:pt>
                <c:pt idx="7808">
                  <c:v>5306.7</c:v>
                </c:pt>
                <c:pt idx="7809">
                  <c:v>5307.35</c:v>
                </c:pt>
                <c:pt idx="7810">
                  <c:v>5307.9299999999994</c:v>
                </c:pt>
                <c:pt idx="7811">
                  <c:v>5308.83</c:v>
                </c:pt>
                <c:pt idx="7812">
                  <c:v>5309.64</c:v>
                </c:pt>
                <c:pt idx="7813">
                  <c:v>5310.35</c:v>
                </c:pt>
                <c:pt idx="7814">
                  <c:v>5311.04</c:v>
                </c:pt>
                <c:pt idx="7815">
                  <c:v>5311.83</c:v>
                </c:pt>
                <c:pt idx="7816">
                  <c:v>5312.75</c:v>
                </c:pt>
                <c:pt idx="7817">
                  <c:v>5313.39</c:v>
                </c:pt>
                <c:pt idx="7818">
                  <c:v>5313.95</c:v>
                </c:pt>
                <c:pt idx="7819">
                  <c:v>5314.57</c:v>
                </c:pt>
                <c:pt idx="7820">
                  <c:v>5315.25</c:v>
                </c:pt>
                <c:pt idx="7821">
                  <c:v>5315.88</c:v>
                </c:pt>
                <c:pt idx="7822">
                  <c:v>5316.6</c:v>
                </c:pt>
                <c:pt idx="7823">
                  <c:v>5317.63</c:v>
                </c:pt>
                <c:pt idx="7824">
                  <c:v>5318.24</c:v>
                </c:pt>
                <c:pt idx="7825">
                  <c:v>5319.02</c:v>
                </c:pt>
                <c:pt idx="7826">
                  <c:v>5319.6200000000008</c:v>
                </c:pt>
                <c:pt idx="7827">
                  <c:v>5320.4</c:v>
                </c:pt>
                <c:pt idx="7828">
                  <c:v>5321.1900000000005</c:v>
                </c:pt>
                <c:pt idx="7829">
                  <c:v>5321.96</c:v>
                </c:pt>
                <c:pt idx="7830">
                  <c:v>5322.6</c:v>
                </c:pt>
                <c:pt idx="7831">
                  <c:v>5323.25</c:v>
                </c:pt>
                <c:pt idx="7832">
                  <c:v>5323.8</c:v>
                </c:pt>
                <c:pt idx="7833">
                  <c:v>5324.49</c:v>
                </c:pt>
                <c:pt idx="7834">
                  <c:v>5325.1100000000006</c:v>
                </c:pt>
                <c:pt idx="7835">
                  <c:v>5325.84</c:v>
                </c:pt>
                <c:pt idx="7836">
                  <c:v>5326.72</c:v>
                </c:pt>
                <c:pt idx="7837">
                  <c:v>5327.3600000000006</c:v>
                </c:pt>
                <c:pt idx="7838">
                  <c:v>5328</c:v>
                </c:pt>
                <c:pt idx="7839">
                  <c:v>5328.64</c:v>
                </c:pt>
                <c:pt idx="7840">
                  <c:v>5329.55</c:v>
                </c:pt>
                <c:pt idx="7841">
                  <c:v>5330.14</c:v>
                </c:pt>
                <c:pt idx="7842">
                  <c:v>5330.72</c:v>
                </c:pt>
                <c:pt idx="7843">
                  <c:v>5331.34</c:v>
                </c:pt>
                <c:pt idx="7844">
                  <c:v>5332.2699999999995</c:v>
                </c:pt>
                <c:pt idx="7845">
                  <c:v>5332.92</c:v>
                </c:pt>
                <c:pt idx="7846">
                  <c:v>5333.56</c:v>
                </c:pt>
                <c:pt idx="7847">
                  <c:v>5334.25</c:v>
                </c:pt>
                <c:pt idx="7848">
                  <c:v>5334.95</c:v>
                </c:pt>
                <c:pt idx="7849">
                  <c:v>5335.7</c:v>
                </c:pt>
                <c:pt idx="7850">
                  <c:v>5336.34</c:v>
                </c:pt>
                <c:pt idx="7851">
                  <c:v>5337.01</c:v>
                </c:pt>
                <c:pt idx="7852">
                  <c:v>5337.6200000000008</c:v>
                </c:pt>
                <c:pt idx="7853">
                  <c:v>5338.22</c:v>
                </c:pt>
                <c:pt idx="7854">
                  <c:v>5338.87</c:v>
                </c:pt>
                <c:pt idx="7855">
                  <c:v>5339.6600000000008</c:v>
                </c:pt>
                <c:pt idx="7856">
                  <c:v>5340.39</c:v>
                </c:pt>
                <c:pt idx="7857">
                  <c:v>5341.03</c:v>
                </c:pt>
                <c:pt idx="7858">
                  <c:v>5341.8200000000006</c:v>
                </c:pt>
                <c:pt idx="7859">
                  <c:v>5342.4699999999993</c:v>
                </c:pt>
                <c:pt idx="7860">
                  <c:v>5343.08</c:v>
                </c:pt>
                <c:pt idx="7861">
                  <c:v>5343.72</c:v>
                </c:pt>
                <c:pt idx="7862">
                  <c:v>5344.33</c:v>
                </c:pt>
                <c:pt idx="7863">
                  <c:v>5345.14</c:v>
                </c:pt>
                <c:pt idx="7864">
                  <c:v>5345.7699999999995</c:v>
                </c:pt>
                <c:pt idx="7865">
                  <c:v>5346.4299999999994</c:v>
                </c:pt>
                <c:pt idx="7866">
                  <c:v>5347.09</c:v>
                </c:pt>
                <c:pt idx="7867">
                  <c:v>5347.73</c:v>
                </c:pt>
                <c:pt idx="7868">
                  <c:v>5348.4</c:v>
                </c:pt>
                <c:pt idx="7869">
                  <c:v>5349.03</c:v>
                </c:pt>
                <c:pt idx="7870">
                  <c:v>5349.67</c:v>
                </c:pt>
                <c:pt idx="7871">
                  <c:v>5350.23</c:v>
                </c:pt>
                <c:pt idx="7872">
                  <c:v>5350.88</c:v>
                </c:pt>
                <c:pt idx="7873">
                  <c:v>5351.55</c:v>
                </c:pt>
                <c:pt idx="7874">
                  <c:v>5352.21</c:v>
                </c:pt>
                <c:pt idx="7875">
                  <c:v>5352.85</c:v>
                </c:pt>
                <c:pt idx="7876">
                  <c:v>5353.44</c:v>
                </c:pt>
                <c:pt idx="7877">
                  <c:v>5354.09</c:v>
                </c:pt>
                <c:pt idx="7878">
                  <c:v>5354.8200000000006</c:v>
                </c:pt>
                <c:pt idx="7879">
                  <c:v>5355.46</c:v>
                </c:pt>
                <c:pt idx="7880">
                  <c:v>5356.07</c:v>
                </c:pt>
                <c:pt idx="7881">
                  <c:v>5356.71</c:v>
                </c:pt>
                <c:pt idx="7882">
                  <c:v>5357.31</c:v>
                </c:pt>
                <c:pt idx="7883">
                  <c:v>5358.1200000000008</c:v>
                </c:pt>
                <c:pt idx="7884">
                  <c:v>5358.85</c:v>
                </c:pt>
                <c:pt idx="7885">
                  <c:v>5359.45</c:v>
                </c:pt>
                <c:pt idx="7886">
                  <c:v>5360.46</c:v>
                </c:pt>
                <c:pt idx="7887">
                  <c:v>5361.2</c:v>
                </c:pt>
                <c:pt idx="7888">
                  <c:v>5361.83</c:v>
                </c:pt>
                <c:pt idx="7889">
                  <c:v>5362.44</c:v>
                </c:pt>
                <c:pt idx="7890">
                  <c:v>5363.06</c:v>
                </c:pt>
                <c:pt idx="7891">
                  <c:v>5363.64</c:v>
                </c:pt>
                <c:pt idx="7892">
                  <c:v>5364.23</c:v>
                </c:pt>
                <c:pt idx="7893">
                  <c:v>5364.84</c:v>
                </c:pt>
                <c:pt idx="7894">
                  <c:v>5365.44</c:v>
                </c:pt>
                <c:pt idx="7895">
                  <c:v>5366.14</c:v>
                </c:pt>
                <c:pt idx="7896">
                  <c:v>5366.9699999999993</c:v>
                </c:pt>
                <c:pt idx="7897">
                  <c:v>5367.56</c:v>
                </c:pt>
                <c:pt idx="7898">
                  <c:v>5368.23</c:v>
                </c:pt>
                <c:pt idx="7899">
                  <c:v>5368.81</c:v>
                </c:pt>
                <c:pt idx="7900">
                  <c:v>5369.44</c:v>
                </c:pt>
                <c:pt idx="7901">
                  <c:v>5370.09</c:v>
                </c:pt>
                <c:pt idx="7902">
                  <c:v>5370.76</c:v>
                </c:pt>
                <c:pt idx="7903">
                  <c:v>5371.38</c:v>
                </c:pt>
                <c:pt idx="7904">
                  <c:v>5372.1</c:v>
                </c:pt>
                <c:pt idx="7905">
                  <c:v>5372.74</c:v>
                </c:pt>
                <c:pt idx="7906">
                  <c:v>5373.44</c:v>
                </c:pt>
                <c:pt idx="7907">
                  <c:v>5374.13</c:v>
                </c:pt>
                <c:pt idx="7908">
                  <c:v>5374.81</c:v>
                </c:pt>
                <c:pt idx="7909">
                  <c:v>5375.46</c:v>
                </c:pt>
                <c:pt idx="7910">
                  <c:v>5376.1100000000006</c:v>
                </c:pt>
                <c:pt idx="7911">
                  <c:v>5376.8200000000006</c:v>
                </c:pt>
                <c:pt idx="7912">
                  <c:v>5377.5</c:v>
                </c:pt>
                <c:pt idx="7913">
                  <c:v>5378.13</c:v>
                </c:pt>
                <c:pt idx="7914">
                  <c:v>5378.78</c:v>
                </c:pt>
                <c:pt idx="7915">
                  <c:v>5379.38</c:v>
                </c:pt>
                <c:pt idx="7916">
                  <c:v>5380.01</c:v>
                </c:pt>
                <c:pt idx="7917">
                  <c:v>5380.73</c:v>
                </c:pt>
                <c:pt idx="7918">
                  <c:v>5381.3200000000006</c:v>
                </c:pt>
                <c:pt idx="7919">
                  <c:v>5381.9699999999993</c:v>
                </c:pt>
                <c:pt idx="7920">
                  <c:v>5382.59</c:v>
                </c:pt>
                <c:pt idx="7921">
                  <c:v>5383.23</c:v>
                </c:pt>
                <c:pt idx="7922">
                  <c:v>5383.79</c:v>
                </c:pt>
                <c:pt idx="7923">
                  <c:v>5384.41</c:v>
                </c:pt>
                <c:pt idx="7924">
                  <c:v>5385.04</c:v>
                </c:pt>
                <c:pt idx="7925">
                  <c:v>5385.6100000000006</c:v>
                </c:pt>
                <c:pt idx="7926">
                  <c:v>5386.3</c:v>
                </c:pt>
                <c:pt idx="7927">
                  <c:v>5386.89</c:v>
                </c:pt>
                <c:pt idx="7928">
                  <c:v>5387.7699999999995</c:v>
                </c:pt>
                <c:pt idx="7929">
                  <c:v>5388.48</c:v>
                </c:pt>
                <c:pt idx="7930">
                  <c:v>5389.14</c:v>
                </c:pt>
                <c:pt idx="7931">
                  <c:v>5389.92</c:v>
                </c:pt>
                <c:pt idx="7932">
                  <c:v>5390.5</c:v>
                </c:pt>
                <c:pt idx="7933">
                  <c:v>5391.1500000000005</c:v>
                </c:pt>
                <c:pt idx="7934">
                  <c:v>5391.88</c:v>
                </c:pt>
                <c:pt idx="7935">
                  <c:v>5392.5</c:v>
                </c:pt>
                <c:pt idx="7936">
                  <c:v>5393.28</c:v>
                </c:pt>
                <c:pt idx="7937">
                  <c:v>5393.95</c:v>
                </c:pt>
                <c:pt idx="7938">
                  <c:v>5394.59</c:v>
                </c:pt>
                <c:pt idx="7939">
                  <c:v>5395.24</c:v>
                </c:pt>
                <c:pt idx="7940">
                  <c:v>5395.89</c:v>
                </c:pt>
                <c:pt idx="7941">
                  <c:v>5396.48</c:v>
                </c:pt>
                <c:pt idx="7942">
                  <c:v>5397.13</c:v>
                </c:pt>
                <c:pt idx="7943">
                  <c:v>5397.76</c:v>
                </c:pt>
                <c:pt idx="7944">
                  <c:v>5398.41</c:v>
                </c:pt>
                <c:pt idx="7945">
                  <c:v>5399.1100000000006</c:v>
                </c:pt>
                <c:pt idx="7946">
                  <c:v>5399.7699999999995</c:v>
                </c:pt>
                <c:pt idx="7947">
                  <c:v>5400.42</c:v>
                </c:pt>
                <c:pt idx="7948">
                  <c:v>5401.1200000000008</c:v>
                </c:pt>
                <c:pt idx="7949">
                  <c:v>5401.74</c:v>
                </c:pt>
                <c:pt idx="7950">
                  <c:v>5402.3600000000006</c:v>
                </c:pt>
                <c:pt idx="7951">
                  <c:v>5403.09</c:v>
                </c:pt>
                <c:pt idx="7952">
                  <c:v>5403.81</c:v>
                </c:pt>
                <c:pt idx="7953">
                  <c:v>5404.51</c:v>
                </c:pt>
                <c:pt idx="7954">
                  <c:v>5405.26</c:v>
                </c:pt>
                <c:pt idx="7955">
                  <c:v>5405.96</c:v>
                </c:pt>
                <c:pt idx="7956">
                  <c:v>5406.58</c:v>
                </c:pt>
                <c:pt idx="7957">
                  <c:v>5407.23</c:v>
                </c:pt>
                <c:pt idx="7958">
                  <c:v>5407.87</c:v>
                </c:pt>
                <c:pt idx="7959">
                  <c:v>5408.5</c:v>
                </c:pt>
                <c:pt idx="7960">
                  <c:v>5409.1200000000008</c:v>
                </c:pt>
                <c:pt idx="7961">
                  <c:v>5409.73</c:v>
                </c:pt>
                <c:pt idx="7962">
                  <c:v>5410.4</c:v>
                </c:pt>
                <c:pt idx="7963">
                  <c:v>5411.03</c:v>
                </c:pt>
                <c:pt idx="7964">
                  <c:v>5411.6900000000005</c:v>
                </c:pt>
                <c:pt idx="7965">
                  <c:v>5412.3600000000006</c:v>
                </c:pt>
                <c:pt idx="7966">
                  <c:v>5413.07</c:v>
                </c:pt>
                <c:pt idx="7967">
                  <c:v>5413.92</c:v>
                </c:pt>
                <c:pt idx="7968">
                  <c:v>5414.56</c:v>
                </c:pt>
                <c:pt idx="7969">
                  <c:v>5415.3</c:v>
                </c:pt>
                <c:pt idx="7970">
                  <c:v>5415.92</c:v>
                </c:pt>
                <c:pt idx="7971">
                  <c:v>5416.58</c:v>
                </c:pt>
                <c:pt idx="7972">
                  <c:v>5417.23</c:v>
                </c:pt>
                <c:pt idx="7973">
                  <c:v>5417.8600000000006</c:v>
                </c:pt>
                <c:pt idx="7974">
                  <c:v>5418.46</c:v>
                </c:pt>
                <c:pt idx="7975">
                  <c:v>5419.22</c:v>
                </c:pt>
                <c:pt idx="7976">
                  <c:v>5419.89</c:v>
                </c:pt>
                <c:pt idx="7977">
                  <c:v>5420.53</c:v>
                </c:pt>
                <c:pt idx="7978">
                  <c:v>5421.1500000000005</c:v>
                </c:pt>
                <c:pt idx="7979">
                  <c:v>5421.74</c:v>
                </c:pt>
                <c:pt idx="7980">
                  <c:v>5422.39</c:v>
                </c:pt>
                <c:pt idx="7981">
                  <c:v>5423.3200000000006</c:v>
                </c:pt>
                <c:pt idx="7982">
                  <c:v>5423.89</c:v>
                </c:pt>
                <c:pt idx="7983">
                  <c:v>5424.6500000000005</c:v>
                </c:pt>
                <c:pt idx="7984">
                  <c:v>5425.2699999999995</c:v>
                </c:pt>
                <c:pt idx="7985">
                  <c:v>5426.1</c:v>
                </c:pt>
                <c:pt idx="7986">
                  <c:v>5426.81</c:v>
                </c:pt>
                <c:pt idx="7987">
                  <c:v>5427.4</c:v>
                </c:pt>
                <c:pt idx="7988">
                  <c:v>5428.33</c:v>
                </c:pt>
                <c:pt idx="7989">
                  <c:v>5429.31</c:v>
                </c:pt>
                <c:pt idx="7990">
                  <c:v>5429.96</c:v>
                </c:pt>
                <c:pt idx="7991">
                  <c:v>5430.54</c:v>
                </c:pt>
                <c:pt idx="7992">
                  <c:v>5431.25</c:v>
                </c:pt>
                <c:pt idx="7993">
                  <c:v>5431.89</c:v>
                </c:pt>
                <c:pt idx="7994">
                  <c:v>5432.52</c:v>
                </c:pt>
                <c:pt idx="7995">
                  <c:v>5433.14</c:v>
                </c:pt>
                <c:pt idx="7996">
                  <c:v>5433.8200000000006</c:v>
                </c:pt>
                <c:pt idx="7997">
                  <c:v>5434.51</c:v>
                </c:pt>
                <c:pt idx="7998">
                  <c:v>5435.28</c:v>
                </c:pt>
                <c:pt idx="7999">
                  <c:v>5435.92</c:v>
                </c:pt>
                <c:pt idx="8000">
                  <c:v>5436.68</c:v>
                </c:pt>
                <c:pt idx="8001">
                  <c:v>5437.41</c:v>
                </c:pt>
                <c:pt idx="8002">
                  <c:v>5438.18</c:v>
                </c:pt>
                <c:pt idx="8003">
                  <c:v>5438.8200000000006</c:v>
                </c:pt>
                <c:pt idx="8004">
                  <c:v>5439.54</c:v>
                </c:pt>
                <c:pt idx="8005">
                  <c:v>5440.25</c:v>
                </c:pt>
                <c:pt idx="8006">
                  <c:v>5440.85</c:v>
                </c:pt>
                <c:pt idx="8007">
                  <c:v>5441.46</c:v>
                </c:pt>
                <c:pt idx="8008">
                  <c:v>5442.1</c:v>
                </c:pt>
                <c:pt idx="8009">
                  <c:v>5442.79</c:v>
                </c:pt>
                <c:pt idx="8010">
                  <c:v>5443.8</c:v>
                </c:pt>
                <c:pt idx="8011">
                  <c:v>5444.44</c:v>
                </c:pt>
                <c:pt idx="8012">
                  <c:v>5445.04</c:v>
                </c:pt>
                <c:pt idx="8013">
                  <c:v>5445.6500000000005</c:v>
                </c:pt>
                <c:pt idx="8014">
                  <c:v>5446.2699999999995</c:v>
                </c:pt>
                <c:pt idx="8015">
                  <c:v>5447.42</c:v>
                </c:pt>
                <c:pt idx="8016">
                  <c:v>5448.04</c:v>
                </c:pt>
                <c:pt idx="8017">
                  <c:v>5448.67</c:v>
                </c:pt>
                <c:pt idx="8018">
                  <c:v>5449.44</c:v>
                </c:pt>
                <c:pt idx="8019">
                  <c:v>5450.13</c:v>
                </c:pt>
                <c:pt idx="8020">
                  <c:v>5450.83</c:v>
                </c:pt>
                <c:pt idx="8021">
                  <c:v>5451.45</c:v>
                </c:pt>
                <c:pt idx="8022">
                  <c:v>5452.06</c:v>
                </c:pt>
                <c:pt idx="8023">
                  <c:v>5452.8</c:v>
                </c:pt>
                <c:pt idx="8024">
                  <c:v>5453.5</c:v>
                </c:pt>
                <c:pt idx="8025">
                  <c:v>5454.1200000000008</c:v>
                </c:pt>
                <c:pt idx="8026">
                  <c:v>5454.73</c:v>
                </c:pt>
                <c:pt idx="8027">
                  <c:v>5455.59</c:v>
                </c:pt>
                <c:pt idx="8028">
                  <c:v>5456.24</c:v>
                </c:pt>
                <c:pt idx="8029">
                  <c:v>5456.88</c:v>
                </c:pt>
                <c:pt idx="8030">
                  <c:v>5457.45</c:v>
                </c:pt>
                <c:pt idx="8031">
                  <c:v>5458.07</c:v>
                </c:pt>
                <c:pt idx="8032">
                  <c:v>5458.67</c:v>
                </c:pt>
                <c:pt idx="8033">
                  <c:v>5459.64</c:v>
                </c:pt>
                <c:pt idx="8034">
                  <c:v>5460.2699999999995</c:v>
                </c:pt>
                <c:pt idx="8035">
                  <c:v>5460.8200000000006</c:v>
                </c:pt>
                <c:pt idx="8036">
                  <c:v>5461.48</c:v>
                </c:pt>
                <c:pt idx="8037">
                  <c:v>5462.08</c:v>
                </c:pt>
                <c:pt idx="8038">
                  <c:v>5462.71</c:v>
                </c:pt>
                <c:pt idx="8039">
                  <c:v>5463.3</c:v>
                </c:pt>
                <c:pt idx="8040">
                  <c:v>5463.9</c:v>
                </c:pt>
                <c:pt idx="8041">
                  <c:v>5464.55</c:v>
                </c:pt>
                <c:pt idx="8042">
                  <c:v>5465.1100000000006</c:v>
                </c:pt>
                <c:pt idx="8043">
                  <c:v>5465.7699999999995</c:v>
                </c:pt>
                <c:pt idx="8044">
                  <c:v>5466.54</c:v>
                </c:pt>
                <c:pt idx="8045">
                  <c:v>5467.25</c:v>
                </c:pt>
                <c:pt idx="8046">
                  <c:v>5467.9</c:v>
                </c:pt>
                <c:pt idx="8047">
                  <c:v>5468.57</c:v>
                </c:pt>
                <c:pt idx="8048">
                  <c:v>5469.29</c:v>
                </c:pt>
                <c:pt idx="8049">
                  <c:v>5469.9299999999994</c:v>
                </c:pt>
                <c:pt idx="8050">
                  <c:v>5470.58</c:v>
                </c:pt>
                <c:pt idx="8051">
                  <c:v>5471.1900000000005</c:v>
                </c:pt>
                <c:pt idx="8052">
                  <c:v>5471.9</c:v>
                </c:pt>
                <c:pt idx="8053">
                  <c:v>5472.49</c:v>
                </c:pt>
                <c:pt idx="8054">
                  <c:v>5473.18</c:v>
                </c:pt>
                <c:pt idx="8055">
                  <c:v>5473.81</c:v>
                </c:pt>
                <c:pt idx="8056">
                  <c:v>5474.45</c:v>
                </c:pt>
                <c:pt idx="8057">
                  <c:v>5475.2</c:v>
                </c:pt>
                <c:pt idx="8058">
                  <c:v>5476.02</c:v>
                </c:pt>
                <c:pt idx="8059">
                  <c:v>5477.06</c:v>
                </c:pt>
                <c:pt idx="8060">
                  <c:v>5477.63</c:v>
                </c:pt>
                <c:pt idx="8061">
                  <c:v>5478.21</c:v>
                </c:pt>
                <c:pt idx="8062">
                  <c:v>5478.9299999999994</c:v>
                </c:pt>
                <c:pt idx="8063">
                  <c:v>5479.58</c:v>
                </c:pt>
                <c:pt idx="8064">
                  <c:v>5480.23</c:v>
                </c:pt>
                <c:pt idx="8065">
                  <c:v>5480.81</c:v>
                </c:pt>
                <c:pt idx="8066">
                  <c:v>5481.55</c:v>
                </c:pt>
                <c:pt idx="8067">
                  <c:v>5482.22</c:v>
                </c:pt>
                <c:pt idx="8068">
                  <c:v>5482.92</c:v>
                </c:pt>
                <c:pt idx="8069">
                  <c:v>5483.54</c:v>
                </c:pt>
                <c:pt idx="8070">
                  <c:v>5484.31</c:v>
                </c:pt>
                <c:pt idx="8071">
                  <c:v>5484.9299999999994</c:v>
                </c:pt>
                <c:pt idx="8072">
                  <c:v>5485.6200000000008</c:v>
                </c:pt>
                <c:pt idx="8073">
                  <c:v>5486.22</c:v>
                </c:pt>
                <c:pt idx="8074">
                  <c:v>5486.85</c:v>
                </c:pt>
                <c:pt idx="8075">
                  <c:v>5487.48</c:v>
                </c:pt>
                <c:pt idx="8076">
                  <c:v>5488.09</c:v>
                </c:pt>
                <c:pt idx="8077">
                  <c:v>5488.6600000000008</c:v>
                </c:pt>
                <c:pt idx="8078">
                  <c:v>5489.3</c:v>
                </c:pt>
                <c:pt idx="8079">
                  <c:v>5489.92</c:v>
                </c:pt>
                <c:pt idx="8080">
                  <c:v>5490.6200000000008</c:v>
                </c:pt>
                <c:pt idx="8081">
                  <c:v>5491.26</c:v>
                </c:pt>
                <c:pt idx="8082">
                  <c:v>5491.9</c:v>
                </c:pt>
                <c:pt idx="8083">
                  <c:v>5492.59</c:v>
                </c:pt>
                <c:pt idx="8084">
                  <c:v>5493.23</c:v>
                </c:pt>
                <c:pt idx="8085">
                  <c:v>5493.98</c:v>
                </c:pt>
                <c:pt idx="8086">
                  <c:v>5494.63</c:v>
                </c:pt>
                <c:pt idx="8087">
                  <c:v>5495.28</c:v>
                </c:pt>
                <c:pt idx="8088">
                  <c:v>5495.87</c:v>
                </c:pt>
                <c:pt idx="8089">
                  <c:v>5496.49</c:v>
                </c:pt>
                <c:pt idx="8090">
                  <c:v>5497.13</c:v>
                </c:pt>
                <c:pt idx="8091">
                  <c:v>5497.83</c:v>
                </c:pt>
                <c:pt idx="8092">
                  <c:v>5498.57</c:v>
                </c:pt>
                <c:pt idx="8093">
                  <c:v>5499.26</c:v>
                </c:pt>
                <c:pt idx="8094">
                  <c:v>5499.91</c:v>
                </c:pt>
                <c:pt idx="8095">
                  <c:v>5500.55</c:v>
                </c:pt>
                <c:pt idx="8096">
                  <c:v>5501.29</c:v>
                </c:pt>
                <c:pt idx="8097">
                  <c:v>5502.06</c:v>
                </c:pt>
                <c:pt idx="8098">
                  <c:v>5502.68</c:v>
                </c:pt>
                <c:pt idx="8099">
                  <c:v>5503.34</c:v>
                </c:pt>
                <c:pt idx="8100">
                  <c:v>5503.95</c:v>
                </c:pt>
                <c:pt idx="8101">
                  <c:v>5504.59</c:v>
                </c:pt>
                <c:pt idx="8102">
                  <c:v>5505.26</c:v>
                </c:pt>
                <c:pt idx="8103">
                  <c:v>5506.1600000000008</c:v>
                </c:pt>
                <c:pt idx="8104">
                  <c:v>5506.91</c:v>
                </c:pt>
                <c:pt idx="8105">
                  <c:v>5507.56</c:v>
                </c:pt>
                <c:pt idx="8106">
                  <c:v>5508.21</c:v>
                </c:pt>
                <c:pt idx="8107">
                  <c:v>5508.99</c:v>
                </c:pt>
                <c:pt idx="8108">
                  <c:v>5509.6100000000006</c:v>
                </c:pt>
                <c:pt idx="8109">
                  <c:v>5510.18</c:v>
                </c:pt>
                <c:pt idx="8110">
                  <c:v>5510.9</c:v>
                </c:pt>
                <c:pt idx="8111">
                  <c:v>5511.54</c:v>
                </c:pt>
                <c:pt idx="8112">
                  <c:v>5512.23</c:v>
                </c:pt>
                <c:pt idx="8113">
                  <c:v>5512.9299999999994</c:v>
                </c:pt>
                <c:pt idx="8114">
                  <c:v>5513.52</c:v>
                </c:pt>
                <c:pt idx="8115">
                  <c:v>5514.17</c:v>
                </c:pt>
                <c:pt idx="8116">
                  <c:v>5514.74</c:v>
                </c:pt>
                <c:pt idx="8117">
                  <c:v>5515.37</c:v>
                </c:pt>
                <c:pt idx="8118">
                  <c:v>5515.95</c:v>
                </c:pt>
                <c:pt idx="8119">
                  <c:v>5516.56</c:v>
                </c:pt>
                <c:pt idx="8120">
                  <c:v>5517.25</c:v>
                </c:pt>
                <c:pt idx="8121">
                  <c:v>5517.87</c:v>
                </c:pt>
                <c:pt idx="8122">
                  <c:v>5518.45</c:v>
                </c:pt>
                <c:pt idx="8123">
                  <c:v>5518.99</c:v>
                </c:pt>
                <c:pt idx="8124">
                  <c:v>5519.74</c:v>
                </c:pt>
                <c:pt idx="8125">
                  <c:v>5520.31</c:v>
                </c:pt>
                <c:pt idx="8126">
                  <c:v>5520.98</c:v>
                </c:pt>
                <c:pt idx="8127">
                  <c:v>5521.67</c:v>
                </c:pt>
                <c:pt idx="8128">
                  <c:v>5522.23</c:v>
                </c:pt>
                <c:pt idx="8129">
                  <c:v>5523.02</c:v>
                </c:pt>
                <c:pt idx="8130">
                  <c:v>5523.6500000000005</c:v>
                </c:pt>
                <c:pt idx="8131">
                  <c:v>5524.4</c:v>
                </c:pt>
                <c:pt idx="8132">
                  <c:v>5525.02</c:v>
                </c:pt>
                <c:pt idx="8133">
                  <c:v>5525.73</c:v>
                </c:pt>
                <c:pt idx="8134">
                  <c:v>5526.42</c:v>
                </c:pt>
                <c:pt idx="8135">
                  <c:v>5526.96</c:v>
                </c:pt>
                <c:pt idx="8136">
                  <c:v>5527.6</c:v>
                </c:pt>
                <c:pt idx="8137">
                  <c:v>5528.1900000000005</c:v>
                </c:pt>
                <c:pt idx="8138">
                  <c:v>5528.79</c:v>
                </c:pt>
                <c:pt idx="8139">
                  <c:v>5529.35</c:v>
                </c:pt>
                <c:pt idx="8140">
                  <c:v>5530</c:v>
                </c:pt>
                <c:pt idx="8141">
                  <c:v>5530.71</c:v>
                </c:pt>
                <c:pt idx="8142">
                  <c:v>5531.55</c:v>
                </c:pt>
                <c:pt idx="8143">
                  <c:v>5532.14</c:v>
                </c:pt>
                <c:pt idx="8144">
                  <c:v>5532.74</c:v>
                </c:pt>
                <c:pt idx="8145">
                  <c:v>5533.58</c:v>
                </c:pt>
                <c:pt idx="8146">
                  <c:v>5534.25</c:v>
                </c:pt>
                <c:pt idx="8147">
                  <c:v>5534.87</c:v>
                </c:pt>
                <c:pt idx="8148">
                  <c:v>5535.79</c:v>
                </c:pt>
                <c:pt idx="8149">
                  <c:v>5536.37</c:v>
                </c:pt>
                <c:pt idx="8150">
                  <c:v>5536.96</c:v>
                </c:pt>
                <c:pt idx="8151">
                  <c:v>5537.6200000000008</c:v>
                </c:pt>
                <c:pt idx="8152">
                  <c:v>5538.64</c:v>
                </c:pt>
                <c:pt idx="8153">
                  <c:v>5539.3</c:v>
                </c:pt>
                <c:pt idx="8154">
                  <c:v>5539.94</c:v>
                </c:pt>
                <c:pt idx="8155">
                  <c:v>5540.64</c:v>
                </c:pt>
                <c:pt idx="8156">
                  <c:v>5541.25</c:v>
                </c:pt>
                <c:pt idx="8157">
                  <c:v>5541.91</c:v>
                </c:pt>
                <c:pt idx="8158">
                  <c:v>5542.57</c:v>
                </c:pt>
                <c:pt idx="8159">
                  <c:v>5543.2</c:v>
                </c:pt>
                <c:pt idx="8160">
                  <c:v>5544.26</c:v>
                </c:pt>
                <c:pt idx="8161">
                  <c:v>5544.87</c:v>
                </c:pt>
                <c:pt idx="8162">
                  <c:v>5545.59</c:v>
                </c:pt>
                <c:pt idx="8163">
                  <c:v>5546.1900000000005</c:v>
                </c:pt>
                <c:pt idx="8164">
                  <c:v>5546.9</c:v>
                </c:pt>
                <c:pt idx="8165">
                  <c:v>5547.91</c:v>
                </c:pt>
                <c:pt idx="8166">
                  <c:v>5548.52</c:v>
                </c:pt>
                <c:pt idx="8167">
                  <c:v>5549.1900000000005</c:v>
                </c:pt>
                <c:pt idx="8168">
                  <c:v>5549.79</c:v>
                </c:pt>
                <c:pt idx="8169">
                  <c:v>5550.79</c:v>
                </c:pt>
                <c:pt idx="8170">
                  <c:v>5551.49</c:v>
                </c:pt>
                <c:pt idx="8171">
                  <c:v>5552.13</c:v>
                </c:pt>
                <c:pt idx="8172">
                  <c:v>5552.75</c:v>
                </c:pt>
                <c:pt idx="8173">
                  <c:v>5553.41</c:v>
                </c:pt>
                <c:pt idx="8174">
                  <c:v>5554</c:v>
                </c:pt>
                <c:pt idx="8175">
                  <c:v>5554.6900000000005</c:v>
                </c:pt>
                <c:pt idx="8176">
                  <c:v>5555.53</c:v>
                </c:pt>
                <c:pt idx="8177">
                  <c:v>5556.18</c:v>
                </c:pt>
                <c:pt idx="8178">
                  <c:v>5556.89</c:v>
                </c:pt>
                <c:pt idx="8179">
                  <c:v>5557.52</c:v>
                </c:pt>
                <c:pt idx="8180">
                  <c:v>5558.24</c:v>
                </c:pt>
                <c:pt idx="8181">
                  <c:v>5558.89</c:v>
                </c:pt>
                <c:pt idx="8182">
                  <c:v>5559.52</c:v>
                </c:pt>
                <c:pt idx="8183">
                  <c:v>5560.17</c:v>
                </c:pt>
                <c:pt idx="8184">
                  <c:v>5560.8</c:v>
                </c:pt>
                <c:pt idx="8185">
                  <c:v>5561.38</c:v>
                </c:pt>
                <c:pt idx="8186">
                  <c:v>5562.02</c:v>
                </c:pt>
                <c:pt idx="8187">
                  <c:v>5562.7</c:v>
                </c:pt>
                <c:pt idx="8188">
                  <c:v>5563.2699999999995</c:v>
                </c:pt>
                <c:pt idx="8189">
                  <c:v>5563.84</c:v>
                </c:pt>
                <c:pt idx="8190">
                  <c:v>5564.68</c:v>
                </c:pt>
                <c:pt idx="8191">
                  <c:v>5565.35</c:v>
                </c:pt>
                <c:pt idx="8192">
                  <c:v>5566.14</c:v>
                </c:pt>
                <c:pt idx="8193">
                  <c:v>5566.74</c:v>
                </c:pt>
                <c:pt idx="8194">
                  <c:v>5567.3600000000006</c:v>
                </c:pt>
                <c:pt idx="8195">
                  <c:v>5567.9699999999993</c:v>
                </c:pt>
                <c:pt idx="8196">
                  <c:v>5568.6200000000008</c:v>
                </c:pt>
                <c:pt idx="8197">
                  <c:v>5569.26</c:v>
                </c:pt>
                <c:pt idx="8198">
                  <c:v>5569.94</c:v>
                </c:pt>
                <c:pt idx="8199">
                  <c:v>5570.68</c:v>
                </c:pt>
                <c:pt idx="8200">
                  <c:v>5571.31</c:v>
                </c:pt>
                <c:pt idx="8201">
                  <c:v>5571.96</c:v>
                </c:pt>
                <c:pt idx="8202">
                  <c:v>5572.57</c:v>
                </c:pt>
                <c:pt idx="8203">
                  <c:v>5573.17</c:v>
                </c:pt>
                <c:pt idx="8204">
                  <c:v>5573.79</c:v>
                </c:pt>
                <c:pt idx="8205">
                  <c:v>5574.45</c:v>
                </c:pt>
                <c:pt idx="8206">
                  <c:v>5575.08</c:v>
                </c:pt>
                <c:pt idx="8207">
                  <c:v>5575.68</c:v>
                </c:pt>
                <c:pt idx="8208">
                  <c:v>5576.31</c:v>
                </c:pt>
                <c:pt idx="8209">
                  <c:v>5576.91</c:v>
                </c:pt>
                <c:pt idx="8210">
                  <c:v>5577.57</c:v>
                </c:pt>
                <c:pt idx="8211">
                  <c:v>5578.23</c:v>
                </c:pt>
                <c:pt idx="8212">
                  <c:v>5578.8200000000006</c:v>
                </c:pt>
                <c:pt idx="8213">
                  <c:v>5579.45</c:v>
                </c:pt>
                <c:pt idx="8214">
                  <c:v>5580.23</c:v>
                </c:pt>
                <c:pt idx="8215">
                  <c:v>5580.9</c:v>
                </c:pt>
                <c:pt idx="8216">
                  <c:v>5581.57</c:v>
                </c:pt>
                <c:pt idx="8217">
                  <c:v>5582.31</c:v>
                </c:pt>
                <c:pt idx="8218">
                  <c:v>5582.91</c:v>
                </c:pt>
                <c:pt idx="8219">
                  <c:v>5583.55</c:v>
                </c:pt>
                <c:pt idx="8220">
                  <c:v>5584.2</c:v>
                </c:pt>
                <c:pt idx="8221">
                  <c:v>5584.87</c:v>
                </c:pt>
                <c:pt idx="8222">
                  <c:v>5585.85</c:v>
                </c:pt>
                <c:pt idx="8223">
                  <c:v>5586.52</c:v>
                </c:pt>
                <c:pt idx="8224">
                  <c:v>5587.17</c:v>
                </c:pt>
                <c:pt idx="8225">
                  <c:v>5587.8200000000006</c:v>
                </c:pt>
                <c:pt idx="8226">
                  <c:v>5588.4299999999994</c:v>
                </c:pt>
                <c:pt idx="8227">
                  <c:v>5589.02</c:v>
                </c:pt>
                <c:pt idx="8228">
                  <c:v>5589.72</c:v>
                </c:pt>
                <c:pt idx="8229">
                  <c:v>5590.33</c:v>
                </c:pt>
                <c:pt idx="8230">
                  <c:v>5591.25</c:v>
                </c:pt>
                <c:pt idx="8231">
                  <c:v>5591.8200000000006</c:v>
                </c:pt>
                <c:pt idx="8232">
                  <c:v>5592.63</c:v>
                </c:pt>
                <c:pt idx="8233">
                  <c:v>5593.3600000000006</c:v>
                </c:pt>
                <c:pt idx="8234">
                  <c:v>5593.99</c:v>
                </c:pt>
                <c:pt idx="8235">
                  <c:v>5594.72</c:v>
                </c:pt>
                <c:pt idx="8236">
                  <c:v>5595.3</c:v>
                </c:pt>
                <c:pt idx="8237">
                  <c:v>5596.1</c:v>
                </c:pt>
                <c:pt idx="8238">
                  <c:v>5596.83</c:v>
                </c:pt>
                <c:pt idx="8239">
                  <c:v>5597.46</c:v>
                </c:pt>
                <c:pt idx="8240">
                  <c:v>5598.08</c:v>
                </c:pt>
                <c:pt idx="8241">
                  <c:v>5598.72</c:v>
                </c:pt>
                <c:pt idx="8242">
                  <c:v>5599.3600000000006</c:v>
                </c:pt>
                <c:pt idx="8243">
                  <c:v>5600</c:v>
                </c:pt>
                <c:pt idx="8244">
                  <c:v>5600.64</c:v>
                </c:pt>
                <c:pt idx="8245">
                  <c:v>5601.2699999999995</c:v>
                </c:pt>
                <c:pt idx="8246">
                  <c:v>5601.9</c:v>
                </c:pt>
                <c:pt idx="8247">
                  <c:v>5602.6100000000006</c:v>
                </c:pt>
                <c:pt idx="8248">
                  <c:v>5603.17</c:v>
                </c:pt>
                <c:pt idx="8249">
                  <c:v>5603.7699999999995</c:v>
                </c:pt>
                <c:pt idx="8250">
                  <c:v>5604.39</c:v>
                </c:pt>
                <c:pt idx="8251">
                  <c:v>5605.1</c:v>
                </c:pt>
                <c:pt idx="8252">
                  <c:v>5605.72</c:v>
                </c:pt>
                <c:pt idx="8253">
                  <c:v>5606.4</c:v>
                </c:pt>
                <c:pt idx="8254">
                  <c:v>5607.02</c:v>
                </c:pt>
                <c:pt idx="8255">
                  <c:v>5607.63</c:v>
                </c:pt>
                <c:pt idx="8256">
                  <c:v>5608.28</c:v>
                </c:pt>
                <c:pt idx="8257">
                  <c:v>5608.9299999999994</c:v>
                </c:pt>
                <c:pt idx="8258">
                  <c:v>5609.58</c:v>
                </c:pt>
                <c:pt idx="8259">
                  <c:v>5610.18</c:v>
                </c:pt>
                <c:pt idx="8260">
                  <c:v>5610.83</c:v>
                </c:pt>
                <c:pt idx="8261">
                  <c:v>5611.4699999999993</c:v>
                </c:pt>
                <c:pt idx="8262">
                  <c:v>5612.1</c:v>
                </c:pt>
                <c:pt idx="8263">
                  <c:v>5612.6500000000005</c:v>
                </c:pt>
                <c:pt idx="8264">
                  <c:v>5613.29</c:v>
                </c:pt>
                <c:pt idx="8265">
                  <c:v>5614.01</c:v>
                </c:pt>
                <c:pt idx="8266">
                  <c:v>5614.59</c:v>
                </c:pt>
                <c:pt idx="8267">
                  <c:v>5615.28</c:v>
                </c:pt>
                <c:pt idx="8268">
                  <c:v>5615.9</c:v>
                </c:pt>
                <c:pt idx="8269">
                  <c:v>5616.4699999999993</c:v>
                </c:pt>
                <c:pt idx="8270">
                  <c:v>5617.05</c:v>
                </c:pt>
                <c:pt idx="8271">
                  <c:v>5617.7</c:v>
                </c:pt>
                <c:pt idx="8272">
                  <c:v>5618.28</c:v>
                </c:pt>
                <c:pt idx="8273">
                  <c:v>5618.91</c:v>
                </c:pt>
                <c:pt idx="8274">
                  <c:v>5619.73</c:v>
                </c:pt>
                <c:pt idx="8275">
                  <c:v>5620.29</c:v>
                </c:pt>
                <c:pt idx="8276">
                  <c:v>5620.89</c:v>
                </c:pt>
                <c:pt idx="8277">
                  <c:v>5621.53</c:v>
                </c:pt>
                <c:pt idx="8278">
                  <c:v>5622.17</c:v>
                </c:pt>
                <c:pt idx="8279">
                  <c:v>5622.76</c:v>
                </c:pt>
                <c:pt idx="8280">
                  <c:v>5623.41</c:v>
                </c:pt>
                <c:pt idx="8281">
                  <c:v>5624.1</c:v>
                </c:pt>
                <c:pt idx="8282">
                  <c:v>5624.9</c:v>
                </c:pt>
                <c:pt idx="8283">
                  <c:v>5625.5</c:v>
                </c:pt>
                <c:pt idx="8284">
                  <c:v>5626.1</c:v>
                </c:pt>
                <c:pt idx="8285">
                  <c:v>5626.64</c:v>
                </c:pt>
                <c:pt idx="8286">
                  <c:v>5627.39</c:v>
                </c:pt>
                <c:pt idx="8287">
                  <c:v>5627.99</c:v>
                </c:pt>
                <c:pt idx="8288">
                  <c:v>5628.55</c:v>
                </c:pt>
                <c:pt idx="8289">
                  <c:v>5629.21</c:v>
                </c:pt>
                <c:pt idx="8290">
                  <c:v>5629.78</c:v>
                </c:pt>
                <c:pt idx="8291">
                  <c:v>5630.42</c:v>
                </c:pt>
                <c:pt idx="8292">
                  <c:v>5631.03</c:v>
                </c:pt>
                <c:pt idx="8293">
                  <c:v>5631.6100000000006</c:v>
                </c:pt>
                <c:pt idx="8294">
                  <c:v>5632.45</c:v>
                </c:pt>
                <c:pt idx="8295">
                  <c:v>5633.22</c:v>
                </c:pt>
                <c:pt idx="8296">
                  <c:v>5633.8</c:v>
                </c:pt>
                <c:pt idx="8297">
                  <c:v>5634.37</c:v>
                </c:pt>
                <c:pt idx="8298">
                  <c:v>5635</c:v>
                </c:pt>
                <c:pt idx="8299">
                  <c:v>5635.8200000000006</c:v>
                </c:pt>
                <c:pt idx="8300">
                  <c:v>5636.5</c:v>
                </c:pt>
                <c:pt idx="8301">
                  <c:v>5637.14</c:v>
                </c:pt>
                <c:pt idx="8302">
                  <c:v>5637.73</c:v>
                </c:pt>
                <c:pt idx="8303">
                  <c:v>5638.34</c:v>
                </c:pt>
                <c:pt idx="8304">
                  <c:v>5638.91</c:v>
                </c:pt>
                <c:pt idx="8305">
                  <c:v>5639.58</c:v>
                </c:pt>
                <c:pt idx="8306">
                  <c:v>5640.1900000000005</c:v>
                </c:pt>
                <c:pt idx="8307">
                  <c:v>5640.8200000000006</c:v>
                </c:pt>
                <c:pt idx="8308">
                  <c:v>5641.5</c:v>
                </c:pt>
                <c:pt idx="8309">
                  <c:v>5642.22</c:v>
                </c:pt>
                <c:pt idx="8310">
                  <c:v>5642.8</c:v>
                </c:pt>
                <c:pt idx="8311">
                  <c:v>5643.5</c:v>
                </c:pt>
                <c:pt idx="8312">
                  <c:v>5644.09</c:v>
                </c:pt>
                <c:pt idx="8313">
                  <c:v>5644.8600000000006</c:v>
                </c:pt>
              </c:numCache>
            </c:numRef>
          </c:xVal>
          <c:yVal>
            <c:numRef>
              <c:f>Sheet1!$N$3:$N$8316</c:f>
              <c:numCache>
                <c:formatCode>0.00E+00</c:formatCode>
                <c:ptCount val="8314"/>
                <c:pt idx="0">
                  <c:v>23659900</c:v>
                </c:pt>
                <c:pt idx="1">
                  <c:v>23597000</c:v>
                </c:pt>
                <c:pt idx="2">
                  <c:v>23522200</c:v>
                </c:pt>
                <c:pt idx="3">
                  <c:v>23444600</c:v>
                </c:pt>
                <c:pt idx="4">
                  <c:v>23381800</c:v>
                </c:pt>
                <c:pt idx="5">
                  <c:v>23327800</c:v>
                </c:pt>
                <c:pt idx="6">
                  <c:v>23255900</c:v>
                </c:pt>
                <c:pt idx="7">
                  <c:v>23207400</c:v>
                </c:pt>
                <c:pt idx="8">
                  <c:v>23134600</c:v>
                </c:pt>
                <c:pt idx="9">
                  <c:v>23058500</c:v>
                </c:pt>
                <c:pt idx="10">
                  <c:v>22985500</c:v>
                </c:pt>
                <c:pt idx="11">
                  <c:v>22946200</c:v>
                </c:pt>
                <c:pt idx="12">
                  <c:v>22885400</c:v>
                </c:pt>
                <c:pt idx="13">
                  <c:v>22808700</c:v>
                </c:pt>
                <c:pt idx="14">
                  <c:v>22762000</c:v>
                </c:pt>
                <c:pt idx="15">
                  <c:v>22676000</c:v>
                </c:pt>
                <c:pt idx="16">
                  <c:v>22609200</c:v>
                </c:pt>
                <c:pt idx="17">
                  <c:v>22530600</c:v>
                </c:pt>
                <c:pt idx="18">
                  <c:v>22455400</c:v>
                </c:pt>
                <c:pt idx="19">
                  <c:v>22395800</c:v>
                </c:pt>
                <c:pt idx="20">
                  <c:v>22329500</c:v>
                </c:pt>
                <c:pt idx="21">
                  <c:v>22275500</c:v>
                </c:pt>
                <c:pt idx="22">
                  <c:v>22211800</c:v>
                </c:pt>
                <c:pt idx="23">
                  <c:v>22138200</c:v>
                </c:pt>
                <c:pt idx="24">
                  <c:v>22064900</c:v>
                </c:pt>
                <c:pt idx="25">
                  <c:v>21980600</c:v>
                </c:pt>
                <c:pt idx="26">
                  <c:v>21910600</c:v>
                </c:pt>
                <c:pt idx="27">
                  <c:v>21844200</c:v>
                </c:pt>
                <c:pt idx="28">
                  <c:v>21769100</c:v>
                </c:pt>
                <c:pt idx="29">
                  <c:v>21687000</c:v>
                </c:pt>
                <c:pt idx="30">
                  <c:v>21631400</c:v>
                </c:pt>
                <c:pt idx="31">
                  <c:v>21586600</c:v>
                </c:pt>
                <c:pt idx="32">
                  <c:v>21506600</c:v>
                </c:pt>
                <c:pt idx="33">
                  <c:v>21433900</c:v>
                </c:pt>
                <c:pt idx="34">
                  <c:v>21367200</c:v>
                </c:pt>
                <c:pt idx="35">
                  <c:v>21323900</c:v>
                </c:pt>
                <c:pt idx="36">
                  <c:v>21280100</c:v>
                </c:pt>
                <c:pt idx="37">
                  <c:v>21198300</c:v>
                </c:pt>
                <c:pt idx="38">
                  <c:v>21124500</c:v>
                </c:pt>
                <c:pt idx="39">
                  <c:v>21052700</c:v>
                </c:pt>
                <c:pt idx="40">
                  <c:v>20970600</c:v>
                </c:pt>
                <c:pt idx="41">
                  <c:v>20905800</c:v>
                </c:pt>
                <c:pt idx="42">
                  <c:v>20867700</c:v>
                </c:pt>
                <c:pt idx="43">
                  <c:v>20805700</c:v>
                </c:pt>
                <c:pt idx="44">
                  <c:v>20747500</c:v>
                </c:pt>
                <c:pt idx="45">
                  <c:v>20680900</c:v>
                </c:pt>
                <c:pt idx="46">
                  <c:v>20626800</c:v>
                </c:pt>
                <c:pt idx="47">
                  <c:v>20542600</c:v>
                </c:pt>
                <c:pt idx="48">
                  <c:v>20479500</c:v>
                </c:pt>
                <c:pt idx="49">
                  <c:v>20466200</c:v>
                </c:pt>
                <c:pt idx="50">
                  <c:v>20372500</c:v>
                </c:pt>
                <c:pt idx="51">
                  <c:v>20315900</c:v>
                </c:pt>
                <c:pt idx="52">
                  <c:v>20252400</c:v>
                </c:pt>
                <c:pt idx="53">
                  <c:v>20179100</c:v>
                </c:pt>
                <c:pt idx="54">
                  <c:v>20108500</c:v>
                </c:pt>
                <c:pt idx="55">
                  <c:v>20055400</c:v>
                </c:pt>
                <c:pt idx="56">
                  <c:v>19977400</c:v>
                </c:pt>
                <c:pt idx="57">
                  <c:v>19934200</c:v>
                </c:pt>
                <c:pt idx="58">
                  <c:v>19862800</c:v>
                </c:pt>
                <c:pt idx="59">
                  <c:v>19789800</c:v>
                </c:pt>
                <c:pt idx="60">
                  <c:v>19741900</c:v>
                </c:pt>
                <c:pt idx="61">
                  <c:v>19649600</c:v>
                </c:pt>
                <c:pt idx="62">
                  <c:v>19612300</c:v>
                </c:pt>
                <c:pt idx="63">
                  <c:v>19576300</c:v>
                </c:pt>
                <c:pt idx="64">
                  <c:v>19533100</c:v>
                </c:pt>
                <c:pt idx="65">
                  <c:v>19462600</c:v>
                </c:pt>
                <c:pt idx="66">
                  <c:v>19406800</c:v>
                </c:pt>
                <c:pt idx="67">
                  <c:v>19332700</c:v>
                </c:pt>
                <c:pt idx="68">
                  <c:v>19263200</c:v>
                </c:pt>
                <c:pt idx="69">
                  <c:v>19185900</c:v>
                </c:pt>
                <c:pt idx="70">
                  <c:v>19104400</c:v>
                </c:pt>
                <c:pt idx="71">
                  <c:v>19033600</c:v>
                </c:pt>
                <c:pt idx="72">
                  <c:v>18955600</c:v>
                </c:pt>
                <c:pt idx="73">
                  <c:v>18897500</c:v>
                </c:pt>
                <c:pt idx="74">
                  <c:v>18852800</c:v>
                </c:pt>
                <c:pt idx="75">
                  <c:v>18791700</c:v>
                </c:pt>
                <c:pt idx="76">
                  <c:v>18715700</c:v>
                </c:pt>
                <c:pt idx="77">
                  <c:v>18652100</c:v>
                </c:pt>
                <c:pt idx="78">
                  <c:v>18569800</c:v>
                </c:pt>
                <c:pt idx="79">
                  <c:v>18515900</c:v>
                </c:pt>
                <c:pt idx="80">
                  <c:v>18455800</c:v>
                </c:pt>
                <c:pt idx="81">
                  <c:v>18386100</c:v>
                </c:pt>
                <c:pt idx="82">
                  <c:v>18325000</c:v>
                </c:pt>
                <c:pt idx="83">
                  <c:v>18247600</c:v>
                </c:pt>
                <c:pt idx="84">
                  <c:v>18173400</c:v>
                </c:pt>
                <c:pt idx="85">
                  <c:v>18123500</c:v>
                </c:pt>
                <c:pt idx="86">
                  <c:v>18070900</c:v>
                </c:pt>
                <c:pt idx="87">
                  <c:v>18010800</c:v>
                </c:pt>
                <c:pt idx="88">
                  <c:v>17951000</c:v>
                </c:pt>
                <c:pt idx="89">
                  <c:v>17875700</c:v>
                </c:pt>
                <c:pt idx="90">
                  <c:v>17798800</c:v>
                </c:pt>
                <c:pt idx="91">
                  <c:v>17743200</c:v>
                </c:pt>
                <c:pt idx="92">
                  <c:v>17673000</c:v>
                </c:pt>
                <c:pt idx="93">
                  <c:v>17591700</c:v>
                </c:pt>
                <c:pt idx="94">
                  <c:v>17510300</c:v>
                </c:pt>
                <c:pt idx="95">
                  <c:v>17452400</c:v>
                </c:pt>
                <c:pt idx="96">
                  <c:v>17394200</c:v>
                </c:pt>
                <c:pt idx="97">
                  <c:v>17322800</c:v>
                </c:pt>
                <c:pt idx="98">
                  <c:v>17252300</c:v>
                </c:pt>
                <c:pt idx="99">
                  <c:v>17177500</c:v>
                </c:pt>
                <c:pt idx="100">
                  <c:v>17085400</c:v>
                </c:pt>
                <c:pt idx="101">
                  <c:v>17021800</c:v>
                </c:pt>
                <c:pt idx="102">
                  <c:v>17006700</c:v>
                </c:pt>
                <c:pt idx="103">
                  <c:v>16940500</c:v>
                </c:pt>
                <c:pt idx="104">
                  <c:v>16886700</c:v>
                </c:pt>
                <c:pt idx="105">
                  <c:v>16831100</c:v>
                </c:pt>
                <c:pt idx="106">
                  <c:v>16764000</c:v>
                </c:pt>
                <c:pt idx="107">
                  <c:v>16716800</c:v>
                </c:pt>
                <c:pt idx="108">
                  <c:v>16657400</c:v>
                </c:pt>
                <c:pt idx="109">
                  <c:v>16575400</c:v>
                </c:pt>
                <c:pt idx="110">
                  <c:v>16501500</c:v>
                </c:pt>
                <c:pt idx="111">
                  <c:v>16439900</c:v>
                </c:pt>
                <c:pt idx="112">
                  <c:v>16375200</c:v>
                </c:pt>
                <c:pt idx="113">
                  <c:v>16298700</c:v>
                </c:pt>
                <c:pt idx="114">
                  <c:v>16219300</c:v>
                </c:pt>
                <c:pt idx="115">
                  <c:v>16139100</c:v>
                </c:pt>
                <c:pt idx="116">
                  <c:v>16070700</c:v>
                </c:pt>
                <c:pt idx="117">
                  <c:v>16006700</c:v>
                </c:pt>
                <c:pt idx="118">
                  <c:v>15976300</c:v>
                </c:pt>
                <c:pt idx="119">
                  <c:v>15899400</c:v>
                </c:pt>
                <c:pt idx="120">
                  <c:v>15836800</c:v>
                </c:pt>
                <c:pt idx="121">
                  <c:v>15778300</c:v>
                </c:pt>
                <c:pt idx="122">
                  <c:v>15711700</c:v>
                </c:pt>
                <c:pt idx="123">
                  <c:v>15627500</c:v>
                </c:pt>
                <c:pt idx="124">
                  <c:v>15568500</c:v>
                </c:pt>
                <c:pt idx="125">
                  <c:v>15530700</c:v>
                </c:pt>
                <c:pt idx="126">
                  <c:v>15443500</c:v>
                </c:pt>
                <c:pt idx="127">
                  <c:v>15360700</c:v>
                </c:pt>
                <c:pt idx="128">
                  <c:v>15268000</c:v>
                </c:pt>
                <c:pt idx="129">
                  <c:v>15184000</c:v>
                </c:pt>
                <c:pt idx="130">
                  <c:v>15112800</c:v>
                </c:pt>
                <c:pt idx="131">
                  <c:v>15032100</c:v>
                </c:pt>
                <c:pt idx="132">
                  <c:v>14956800</c:v>
                </c:pt>
                <c:pt idx="133">
                  <c:v>14871300</c:v>
                </c:pt>
                <c:pt idx="134">
                  <c:v>14800200</c:v>
                </c:pt>
                <c:pt idx="135">
                  <c:v>14759600</c:v>
                </c:pt>
                <c:pt idx="136">
                  <c:v>14719500</c:v>
                </c:pt>
                <c:pt idx="137">
                  <c:v>14668200</c:v>
                </c:pt>
                <c:pt idx="138">
                  <c:v>14588100</c:v>
                </c:pt>
                <c:pt idx="139">
                  <c:v>14523800</c:v>
                </c:pt>
                <c:pt idx="140">
                  <c:v>14466000</c:v>
                </c:pt>
                <c:pt idx="141">
                  <c:v>14403200</c:v>
                </c:pt>
                <c:pt idx="142">
                  <c:v>14352900</c:v>
                </c:pt>
                <c:pt idx="143">
                  <c:v>14287800</c:v>
                </c:pt>
                <c:pt idx="144">
                  <c:v>14189100</c:v>
                </c:pt>
                <c:pt idx="145">
                  <c:v>14113800</c:v>
                </c:pt>
                <c:pt idx="146">
                  <c:v>14050200</c:v>
                </c:pt>
                <c:pt idx="147">
                  <c:v>13962300</c:v>
                </c:pt>
                <c:pt idx="148">
                  <c:v>13885300</c:v>
                </c:pt>
                <c:pt idx="149">
                  <c:v>13805500</c:v>
                </c:pt>
                <c:pt idx="150">
                  <c:v>13728700</c:v>
                </c:pt>
                <c:pt idx="151">
                  <c:v>13654500</c:v>
                </c:pt>
                <c:pt idx="152">
                  <c:v>13571900</c:v>
                </c:pt>
                <c:pt idx="153">
                  <c:v>13483700</c:v>
                </c:pt>
                <c:pt idx="154">
                  <c:v>13396600</c:v>
                </c:pt>
                <c:pt idx="155">
                  <c:v>13310200</c:v>
                </c:pt>
                <c:pt idx="156">
                  <c:v>13250200</c:v>
                </c:pt>
                <c:pt idx="157">
                  <c:v>13179600</c:v>
                </c:pt>
                <c:pt idx="158">
                  <c:v>13103500</c:v>
                </c:pt>
                <c:pt idx="159">
                  <c:v>13033100</c:v>
                </c:pt>
                <c:pt idx="160">
                  <c:v>12961700</c:v>
                </c:pt>
                <c:pt idx="161">
                  <c:v>12879300</c:v>
                </c:pt>
                <c:pt idx="162">
                  <c:v>12807200</c:v>
                </c:pt>
                <c:pt idx="163">
                  <c:v>12728100</c:v>
                </c:pt>
                <c:pt idx="164">
                  <c:v>12658700</c:v>
                </c:pt>
                <c:pt idx="165">
                  <c:v>12619600</c:v>
                </c:pt>
                <c:pt idx="166">
                  <c:v>12546000</c:v>
                </c:pt>
                <c:pt idx="167">
                  <c:v>12470300</c:v>
                </c:pt>
                <c:pt idx="168">
                  <c:v>12400800</c:v>
                </c:pt>
                <c:pt idx="169">
                  <c:v>12351300</c:v>
                </c:pt>
                <c:pt idx="170">
                  <c:v>12276500</c:v>
                </c:pt>
                <c:pt idx="171">
                  <c:v>12202700</c:v>
                </c:pt>
                <c:pt idx="172">
                  <c:v>12136800</c:v>
                </c:pt>
                <c:pt idx="173">
                  <c:v>12047200</c:v>
                </c:pt>
                <c:pt idx="174">
                  <c:v>11970900</c:v>
                </c:pt>
                <c:pt idx="175">
                  <c:v>11889200</c:v>
                </c:pt>
                <c:pt idx="176">
                  <c:v>11800500</c:v>
                </c:pt>
                <c:pt idx="177">
                  <c:v>11730200</c:v>
                </c:pt>
                <c:pt idx="178">
                  <c:v>11669700</c:v>
                </c:pt>
                <c:pt idx="179">
                  <c:v>11590000</c:v>
                </c:pt>
                <c:pt idx="180">
                  <c:v>11501100</c:v>
                </c:pt>
                <c:pt idx="181">
                  <c:v>11409000</c:v>
                </c:pt>
                <c:pt idx="182">
                  <c:v>11314300</c:v>
                </c:pt>
                <c:pt idx="183">
                  <c:v>11228400</c:v>
                </c:pt>
                <c:pt idx="184">
                  <c:v>11165000</c:v>
                </c:pt>
                <c:pt idx="185">
                  <c:v>11121800</c:v>
                </c:pt>
                <c:pt idx="186">
                  <c:v>11051000</c:v>
                </c:pt>
                <c:pt idx="187">
                  <c:v>10980000</c:v>
                </c:pt>
                <c:pt idx="188">
                  <c:v>10909800</c:v>
                </c:pt>
                <c:pt idx="189">
                  <c:v>10831600</c:v>
                </c:pt>
                <c:pt idx="190">
                  <c:v>10764800</c:v>
                </c:pt>
                <c:pt idx="191">
                  <c:v>10678800</c:v>
                </c:pt>
                <c:pt idx="192">
                  <c:v>10618900</c:v>
                </c:pt>
                <c:pt idx="193">
                  <c:v>10544100</c:v>
                </c:pt>
                <c:pt idx="194">
                  <c:v>10452700</c:v>
                </c:pt>
                <c:pt idx="195">
                  <c:v>10352600</c:v>
                </c:pt>
                <c:pt idx="196">
                  <c:v>10257900</c:v>
                </c:pt>
                <c:pt idx="197">
                  <c:v>10179400</c:v>
                </c:pt>
                <c:pt idx="198">
                  <c:v>10090000</c:v>
                </c:pt>
                <c:pt idx="199">
                  <c:v>10019000</c:v>
                </c:pt>
                <c:pt idx="200">
                  <c:v>9946730</c:v>
                </c:pt>
                <c:pt idx="201">
                  <c:v>9873020</c:v>
                </c:pt>
                <c:pt idx="202">
                  <c:v>9780530</c:v>
                </c:pt>
                <c:pt idx="203">
                  <c:v>9679200</c:v>
                </c:pt>
                <c:pt idx="204">
                  <c:v>9595710</c:v>
                </c:pt>
                <c:pt idx="205">
                  <c:v>9523680</c:v>
                </c:pt>
                <c:pt idx="206">
                  <c:v>9469450</c:v>
                </c:pt>
                <c:pt idx="207">
                  <c:v>9407410</c:v>
                </c:pt>
                <c:pt idx="208">
                  <c:v>9372090</c:v>
                </c:pt>
                <c:pt idx="209">
                  <c:v>9299230</c:v>
                </c:pt>
                <c:pt idx="210">
                  <c:v>9219780</c:v>
                </c:pt>
                <c:pt idx="211">
                  <c:v>9135450</c:v>
                </c:pt>
                <c:pt idx="212">
                  <c:v>9102680</c:v>
                </c:pt>
                <c:pt idx="213">
                  <c:v>9010480</c:v>
                </c:pt>
                <c:pt idx="214">
                  <c:v>8953010</c:v>
                </c:pt>
                <c:pt idx="215">
                  <c:v>8877810</c:v>
                </c:pt>
                <c:pt idx="216">
                  <c:v>8836690</c:v>
                </c:pt>
                <c:pt idx="217">
                  <c:v>8775870</c:v>
                </c:pt>
                <c:pt idx="218">
                  <c:v>8670710</c:v>
                </c:pt>
                <c:pt idx="219">
                  <c:v>8603250</c:v>
                </c:pt>
                <c:pt idx="220">
                  <c:v>8531960</c:v>
                </c:pt>
                <c:pt idx="221">
                  <c:v>8446220</c:v>
                </c:pt>
                <c:pt idx="222">
                  <c:v>8361400</c:v>
                </c:pt>
                <c:pt idx="223">
                  <c:v>8286550</c:v>
                </c:pt>
                <c:pt idx="224">
                  <c:v>8215030</c:v>
                </c:pt>
                <c:pt idx="225">
                  <c:v>8122380</c:v>
                </c:pt>
                <c:pt idx="226">
                  <c:v>8053780</c:v>
                </c:pt>
                <c:pt idx="227">
                  <c:v>7983590</c:v>
                </c:pt>
                <c:pt idx="228">
                  <c:v>7920230</c:v>
                </c:pt>
                <c:pt idx="229">
                  <c:v>7841090</c:v>
                </c:pt>
                <c:pt idx="230">
                  <c:v>7818190</c:v>
                </c:pt>
                <c:pt idx="231">
                  <c:v>7735270</c:v>
                </c:pt>
                <c:pt idx="232">
                  <c:v>7665800</c:v>
                </c:pt>
                <c:pt idx="233">
                  <c:v>7598310</c:v>
                </c:pt>
                <c:pt idx="234">
                  <c:v>7496910</c:v>
                </c:pt>
                <c:pt idx="235">
                  <c:v>7397750</c:v>
                </c:pt>
                <c:pt idx="236">
                  <c:v>7318500</c:v>
                </c:pt>
                <c:pt idx="237">
                  <c:v>7245950</c:v>
                </c:pt>
                <c:pt idx="238">
                  <c:v>7189460</c:v>
                </c:pt>
                <c:pt idx="239">
                  <c:v>7127580</c:v>
                </c:pt>
                <c:pt idx="240">
                  <c:v>7080600</c:v>
                </c:pt>
                <c:pt idx="241">
                  <c:v>7019660</c:v>
                </c:pt>
                <c:pt idx="242">
                  <c:v>6955130</c:v>
                </c:pt>
                <c:pt idx="243">
                  <c:v>6897610</c:v>
                </c:pt>
                <c:pt idx="244">
                  <c:v>6832440</c:v>
                </c:pt>
                <c:pt idx="245">
                  <c:v>6757510</c:v>
                </c:pt>
                <c:pt idx="246">
                  <c:v>6712300</c:v>
                </c:pt>
                <c:pt idx="247">
                  <c:v>6645070</c:v>
                </c:pt>
                <c:pt idx="248">
                  <c:v>6591880</c:v>
                </c:pt>
                <c:pt idx="249">
                  <c:v>6529450</c:v>
                </c:pt>
                <c:pt idx="250">
                  <c:v>6484250</c:v>
                </c:pt>
                <c:pt idx="251">
                  <c:v>6450220</c:v>
                </c:pt>
                <c:pt idx="252">
                  <c:v>6424560</c:v>
                </c:pt>
                <c:pt idx="253">
                  <c:v>6399000</c:v>
                </c:pt>
                <c:pt idx="254">
                  <c:v>6370140</c:v>
                </c:pt>
                <c:pt idx="255">
                  <c:v>6306770</c:v>
                </c:pt>
                <c:pt idx="256">
                  <c:v>6284420</c:v>
                </c:pt>
                <c:pt idx="257">
                  <c:v>6260780</c:v>
                </c:pt>
                <c:pt idx="258">
                  <c:v>6235360</c:v>
                </c:pt>
                <c:pt idx="259">
                  <c:v>6181110</c:v>
                </c:pt>
                <c:pt idx="260">
                  <c:v>6152830</c:v>
                </c:pt>
                <c:pt idx="261">
                  <c:v>6132030</c:v>
                </c:pt>
                <c:pt idx="262">
                  <c:v>6113800</c:v>
                </c:pt>
                <c:pt idx="263">
                  <c:v>6087520</c:v>
                </c:pt>
                <c:pt idx="264">
                  <c:v>6057990</c:v>
                </c:pt>
                <c:pt idx="265">
                  <c:v>6033860</c:v>
                </c:pt>
                <c:pt idx="266">
                  <c:v>6012740</c:v>
                </c:pt>
                <c:pt idx="267">
                  <c:v>5984890</c:v>
                </c:pt>
                <c:pt idx="268">
                  <c:v>5966770</c:v>
                </c:pt>
                <c:pt idx="269">
                  <c:v>5948870</c:v>
                </c:pt>
                <c:pt idx="270">
                  <c:v>5879040</c:v>
                </c:pt>
                <c:pt idx="271">
                  <c:v>5866590</c:v>
                </c:pt>
                <c:pt idx="272">
                  <c:v>5851170</c:v>
                </c:pt>
                <c:pt idx="273">
                  <c:v>5833690</c:v>
                </c:pt>
                <c:pt idx="274">
                  <c:v>5817050</c:v>
                </c:pt>
                <c:pt idx="275">
                  <c:v>5800310</c:v>
                </c:pt>
                <c:pt idx="276">
                  <c:v>5772580</c:v>
                </c:pt>
                <c:pt idx="277">
                  <c:v>5747200</c:v>
                </c:pt>
                <c:pt idx="278">
                  <c:v>5725910</c:v>
                </c:pt>
                <c:pt idx="279">
                  <c:v>5714950</c:v>
                </c:pt>
                <c:pt idx="280">
                  <c:v>5699680</c:v>
                </c:pt>
                <c:pt idx="281">
                  <c:v>5680300</c:v>
                </c:pt>
                <c:pt idx="282">
                  <c:v>5659520</c:v>
                </c:pt>
                <c:pt idx="283">
                  <c:v>5636370</c:v>
                </c:pt>
                <c:pt idx="284">
                  <c:v>5615070</c:v>
                </c:pt>
                <c:pt idx="285">
                  <c:v>5595660</c:v>
                </c:pt>
                <c:pt idx="286">
                  <c:v>5542220</c:v>
                </c:pt>
                <c:pt idx="287">
                  <c:v>5515620</c:v>
                </c:pt>
                <c:pt idx="288">
                  <c:v>5492970</c:v>
                </c:pt>
                <c:pt idx="289">
                  <c:v>5472240</c:v>
                </c:pt>
                <c:pt idx="290">
                  <c:v>5448310</c:v>
                </c:pt>
                <c:pt idx="291">
                  <c:v>5429720</c:v>
                </c:pt>
                <c:pt idx="292">
                  <c:v>5400920</c:v>
                </c:pt>
                <c:pt idx="293">
                  <c:v>5380530</c:v>
                </c:pt>
                <c:pt idx="294">
                  <c:v>5358800</c:v>
                </c:pt>
                <c:pt idx="295">
                  <c:v>5340100</c:v>
                </c:pt>
                <c:pt idx="296">
                  <c:v>5315230</c:v>
                </c:pt>
                <c:pt idx="297">
                  <c:v>5269850</c:v>
                </c:pt>
                <c:pt idx="298">
                  <c:v>5257020</c:v>
                </c:pt>
                <c:pt idx="299">
                  <c:v>5227510</c:v>
                </c:pt>
                <c:pt idx="300">
                  <c:v>5201230</c:v>
                </c:pt>
                <c:pt idx="301">
                  <c:v>5177890</c:v>
                </c:pt>
                <c:pt idx="302">
                  <c:v>5122910</c:v>
                </c:pt>
                <c:pt idx="303">
                  <c:v>5101680</c:v>
                </c:pt>
                <c:pt idx="304">
                  <c:v>5082630</c:v>
                </c:pt>
                <c:pt idx="305">
                  <c:v>5060890</c:v>
                </c:pt>
                <c:pt idx="306">
                  <c:v>5040440</c:v>
                </c:pt>
                <c:pt idx="307">
                  <c:v>5011910</c:v>
                </c:pt>
                <c:pt idx="308">
                  <c:v>4969680</c:v>
                </c:pt>
                <c:pt idx="309">
                  <c:v>4957760</c:v>
                </c:pt>
                <c:pt idx="310">
                  <c:v>4935760</c:v>
                </c:pt>
                <c:pt idx="311">
                  <c:v>4908210</c:v>
                </c:pt>
                <c:pt idx="312">
                  <c:v>4885410</c:v>
                </c:pt>
                <c:pt idx="313">
                  <c:v>4851640</c:v>
                </c:pt>
                <c:pt idx="314">
                  <c:v>4817100</c:v>
                </c:pt>
                <c:pt idx="315">
                  <c:v>4796500</c:v>
                </c:pt>
                <c:pt idx="316">
                  <c:v>4774660</c:v>
                </c:pt>
                <c:pt idx="317">
                  <c:v>4755750</c:v>
                </c:pt>
                <c:pt idx="318">
                  <c:v>4738080</c:v>
                </c:pt>
                <c:pt idx="319">
                  <c:v>4724420</c:v>
                </c:pt>
                <c:pt idx="320">
                  <c:v>4694560</c:v>
                </c:pt>
                <c:pt idx="321">
                  <c:v>4675930</c:v>
                </c:pt>
                <c:pt idx="322">
                  <c:v>4614170</c:v>
                </c:pt>
                <c:pt idx="323">
                  <c:v>4594440</c:v>
                </c:pt>
                <c:pt idx="324">
                  <c:v>4571830</c:v>
                </c:pt>
                <c:pt idx="325">
                  <c:v>4542450</c:v>
                </c:pt>
                <c:pt idx="326">
                  <c:v>4524460</c:v>
                </c:pt>
                <c:pt idx="327">
                  <c:v>4505040</c:v>
                </c:pt>
                <c:pt idx="328">
                  <c:v>4490640</c:v>
                </c:pt>
                <c:pt idx="329">
                  <c:v>4473880</c:v>
                </c:pt>
                <c:pt idx="330">
                  <c:v>4465860</c:v>
                </c:pt>
                <c:pt idx="331">
                  <c:v>4449980</c:v>
                </c:pt>
                <c:pt idx="332">
                  <c:v>4419310</c:v>
                </c:pt>
                <c:pt idx="333">
                  <c:v>4401560</c:v>
                </c:pt>
                <c:pt idx="334">
                  <c:v>4361290</c:v>
                </c:pt>
                <c:pt idx="335">
                  <c:v>4335340</c:v>
                </c:pt>
                <c:pt idx="336">
                  <c:v>4301370</c:v>
                </c:pt>
                <c:pt idx="337">
                  <c:v>4284980</c:v>
                </c:pt>
                <c:pt idx="338">
                  <c:v>4249100</c:v>
                </c:pt>
                <c:pt idx="339">
                  <c:v>4231850</c:v>
                </c:pt>
                <c:pt idx="340">
                  <c:v>4212970</c:v>
                </c:pt>
                <c:pt idx="341">
                  <c:v>4184890</c:v>
                </c:pt>
                <c:pt idx="342">
                  <c:v>4167270</c:v>
                </c:pt>
                <c:pt idx="343">
                  <c:v>4151560</c:v>
                </c:pt>
                <c:pt idx="344">
                  <c:v>4129840</c:v>
                </c:pt>
                <c:pt idx="345">
                  <c:v>4109990</c:v>
                </c:pt>
                <c:pt idx="346">
                  <c:v>4092090</c:v>
                </c:pt>
                <c:pt idx="347">
                  <c:v>4075140</c:v>
                </c:pt>
                <c:pt idx="348">
                  <c:v>4049400</c:v>
                </c:pt>
                <c:pt idx="349">
                  <c:v>4031160</c:v>
                </c:pt>
                <c:pt idx="350">
                  <c:v>4022530</c:v>
                </c:pt>
                <c:pt idx="351">
                  <c:v>4009060</c:v>
                </c:pt>
                <c:pt idx="352">
                  <c:v>3992990</c:v>
                </c:pt>
                <c:pt idx="353">
                  <c:v>3977740</c:v>
                </c:pt>
                <c:pt idx="354">
                  <c:v>3958470</c:v>
                </c:pt>
                <c:pt idx="355">
                  <c:v>3938910</c:v>
                </c:pt>
                <c:pt idx="356">
                  <c:v>3919300</c:v>
                </c:pt>
                <c:pt idx="357">
                  <c:v>3901630</c:v>
                </c:pt>
                <c:pt idx="358">
                  <c:v>3877830</c:v>
                </c:pt>
                <c:pt idx="359">
                  <c:v>3856380</c:v>
                </c:pt>
                <c:pt idx="360">
                  <c:v>3832980</c:v>
                </c:pt>
                <c:pt idx="361">
                  <c:v>3815650</c:v>
                </c:pt>
                <c:pt idx="362">
                  <c:v>3793940</c:v>
                </c:pt>
                <c:pt idx="363">
                  <c:v>3775840</c:v>
                </c:pt>
                <c:pt idx="364">
                  <c:v>3737080</c:v>
                </c:pt>
                <c:pt idx="365">
                  <c:v>3722120</c:v>
                </c:pt>
                <c:pt idx="366">
                  <c:v>3701610</c:v>
                </c:pt>
                <c:pt idx="367">
                  <c:v>3682620</c:v>
                </c:pt>
                <c:pt idx="368">
                  <c:v>3664930</c:v>
                </c:pt>
                <c:pt idx="369">
                  <c:v>3650150</c:v>
                </c:pt>
                <c:pt idx="370">
                  <c:v>3628590</c:v>
                </c:pt>
                <c:pt idx="371">
                  <c:v>3612640</c:v>
                </c:pt>
                <c:pt idx="372">
                  <c:v>3595830</c:v>
                </c:pt>
                <c:pt idx="373">
                  <c:v>3575620</c:v>
                </c:pt>
                <c:pt idx="374">
                  <c:v>3556090</c:v>
                </c:pt>
                <c:pt idx="375">
                  <c:v>3538310</c:v>
                </c:pt>
                <c:pt idx="376">
                  <c:v>3521750</c:v>
                </c:pt>
                <c:pt idx="377">
                  <c:v>3506940</c:v>
                </c:pt>
                <c:pt idx="378">
                  <c:v>3488820</c:v>
                </c:pt>
                <c:pt idx="379">
                  <c:v>3471660</c:v>
                </c:pt>
                <c:pt idx="380">
                  <c:v>3458060</c:v>
                </c:pt>
                <c:pt idx="381">
                  <c:v>3438270</c:v>
                </c:pt>
                <c:pt idx="382">
                  <c:v>3419640</c:v>
                </c:pt>
                <c:pt idx="383">
                  <c:v>3401990</c:v>
                </c:pt>
                <c:pt idx="384">
                  <c:v>3384520</c:v>
                </c:pt>
                <c:pt idx="385">
                  <c:v>3365060</c:v>
                </c:pt>
                <c:pt idx="386">
                  <c:v>3353180</c:v>
                </c:pt>
                <c:pt idx="387">
                  <c:v>3335760</c:v>
                </c:pt>
                <c:pt idx="388">
                  <c:v>3322930</c:v>
                </c:pt>
                <c:pt idx="389">
                  <c:v>3296780</c:v>
                </c:pt>
                <c:pt idx="390">
                  <c:v>3280720</c:v>
                </c:pt>
                <c:pt idx="391">
                  <c:v>3269780</c:v>
                </c:pt>
                <c:pt idx="392">
                  <c:v>3254410</c:v>
                </c:pt>
                <c:pt idx="393">
                  <c:v>3239130</c:v>
                </c:pt>
                <c:pt idx="394">
                  <c:v>3225550</c:v>
                </c:pt>
                <c:pt idx="395">
                  <c:v>3214760</c:v>
                </c:pt>
                <c:pt idx="396">
                  <c:v>3205410</c:v>
                </c:pt>
                <c:pt idx="397">
                  <c:v>3191470</c:v>
                </c:pt>
                <c:pt idx="398">
                  <c:v>3180700</c:v>
                </c:pt>
                <c:pt idx="399">
                  <c:v>3166010</c:v>
                </c:pt>
                <c:pt idx="400">
                  <c:v>3149200</c:v>
                </c:pt>
                <c:pt idx="401">
                  <c:v>3133730</c:v>
                </c:pt>
                <c:pt idx="402">
                  <c:v>3122700</c:v>
                </c:pt>
                <c:pt idx="403">
                  <c:v>3114370</c:v>
                </c:pt>
                <c:pt idx="404">
                  <c:v>3101590</c:v>
                </c:pt>
                <c:pt idx="405">
                  <c:v>3082790</c:v>
                </c:pt>
                <c:pt idx="406">
                  <c:v>3063470</c:v>
                </c:pt>
                <c:pt idx="407">
                  <c:v>3050630</c:v>
                </c:pt>
                <c:pt idx="408">
                  <c:v>3036960</c:v>
                </c:pt>
                <c:pt idx="409">
                  <c:v>3021920</c:v>
                </c:pt>
                <c:pt idx="410">
                  <c:v>3008710</c:v>
                </c:pt>
                <c:pt idx="411">
                  <c:v>2997500</c:v>
                </c:pt>
                <c:pt idx="412">
                  <c:v>2986140</c:v>
                </c:pt>
                <c:pt idx="413">
                  <c:v>2970140</c:v>
                </c:pt>
                <c:pt idx="414">
                  <c:v>2959010</c:v>
                </c:pt>
                <c:pt idx="415">
                  <c:v>2944220</c:v>
                </c:pt>
                <c:pt idx="416">
                  <c:v>2933030</c:v>
                </c:pt>
                <c:pt idx="417">
                  <c:v>2919090</c:v>
                </c:pt>
                <c:pt idx="418">
                  <c:v>2906280</c:v>
                </c:pt>
                <c:pt idx="419">
                  <c:v>2895020</c:v>
                </c:pt>
                <c:pt idx="420">
                  <c:v>2885790</c:v>
                </c:pt>
                <c:pt idx="421">
                  <c:v>2867210</c:v>
                </c:pt>
                <c:pt idx="422">
                  <c:v>2859600</c:v>
                </c:pt>
                <c:pt idx="423">
                  <c:v>2844610</c:v>
                </c:pt>
                <c:pt idx="424">
                  <c:v>2834740</c:v>
                </c:pt>
                <c:pt idx="425">
                  <c:v>2823490</c:v>
                </c:pt>
                <c:pt idx="426">
                  <c:v>2811690</c:v>
                </c:pt>
                <c:pt idx="427">
                  <c:v>2802490</c:v>
                </c:pt>
                <c:pt idx="428">
                  <c:v>2794390</c:v>
                </c:pt>
                <c:pt idx="429">
                  <c:v>2784470</c:v>
                </c:pt>
                <c:pt idx="430">
                  <c:v>2773310</c:v>
                </c:pt>
                <c:pt idx="431">
                  <c:v>2760640</c:v>
                </c:pt>
                <c:pt idx="432">
                  <c:v>2749650</c:v>
                </c:pt>
                <c:pt idx="433">
                  <c:v>2737900</c:v>
                </c:pt>
                <c:pt idx="434">
                  <c:v>2726550</c:v>
                </c:pt>
                <c:pt idx="435">
                  <c:v>2701170</c:v>
                </c:pt>
                <c:pt idx="436">
                  <c:v>2689790</c:v>
                </c:pt>
                <c:pt idx="437">
                  <c:v>2681170</c:v>
                </c:pt>
                <c:pt idx="438">
                  <c:v>2668430</c:v>
                </c:pt>
                <c:pt idx="439">
                  <c:v>2640340</c:v>
                </c:pt>
                <c:pt idx="440">
                  <c:v>2631080</c:v>
                </c:pt>
                <c:pt idx="441">
                  <c:v>2610790</c:v>
                </c:pt>
                <c:pt idx="442">
                  <c:v>2600030</c:v>
                </c:pt>
                <c:pt idx="443">
                  <c:v>2589300</c:v>
                </c:pt>
                <c:pt idx="444">
                  <c:v>2579880</c:v>
                </c:pt>
                <c:pt idx="445">
                  <c:v>2566260</c:v>
                </c:pt>
                <c:pt idx="446">
                  <c:v>2559530</c:v>
                </c:pt>
                <c:pt idx="447">
                  <c:v>2552040</c:v>
                </c:pt>
                <c:pt idx="448">
                  <c:v>2544500</c:v>
                </c:pt>
                <c:pt idx="449">
                  <c:v>2532890</c:v>
                </c:pt>
                <c:pt idx="450">
                  <c:v>2525050</c:v>
                </c:pt>
                <c:pt idx="451">
                  <c:v>2518370</c:v>
                </c:pt>
                <c:pt idx="452">
                  <c:v>2507890</c:v>
                </c:pt>
                <c:pt idx="453">
                  <c:v>2497520</c:v>
                </c:pt>
                <c:pt idx="454">
                  <c:v>2488820</c:v>
                </c:pt>
                <c:pt idx="455">
                  <c:v>2478690</c:v>
                </c:pt>
                <c:pt idx="456">
                  <c:v>2464980</c:v>
                </c:pt>
                <c:pt idx="457">
                  <c:v>2456310</c:v>
                </c:pt>
                <c:pt idx="458">
                  <c:v>2445160</c:v>
                </c:pt>
                <c:pt idx="459">
                  <c:v>2437760</c:v>
                </c:pt>
                <c:pt idx="460">
                  <c:v>2430820</c:v>
                </c:pt>
                <c:pt idx="461">
                  <c:v>2421160</c:v>
                </c:pt>
                <c:pt idx="462">
                  <c:v>2414150</c:v>
                </c:pt>
                <c:pt idx="463">
                  <c:v>2402410</c:v>
                </c:pt>
                <c:pt idx="464">
                  <c:v>2392860</c:v>
                </c:pt>
                <c:pt idx="465">
                  <c:v>2384780</c:v>
                </c:pt>
                <c:pt idx="466">
                  <c:v>2376290</c:v>
                </c:pt>
                <c:pt idx="467">
                  <c:v>2363670</c:v>
                </c:pt>
                <c:pt idx="468">
                  <c:v>2357090</c:v>
                </c:pt>
                <c:pt idx="469">
                  <c:v>2352240</c:v>
                </c:pt>
                <c:pt idx="470">
                  <c:v>2343730</c:v>
                </c:pt>
                <c:pt idx="471">
                  <c:v>2333080</c:v>
                </c:pt>
                <c:pt idx="472">
                  <c:v>2323810</c:v>
                </c:pt>
                <c:pt idx="473">
                  <c:v>2309330</c:v>
                </c:pt>
                <c:pt idx="474">
                  <c:v>2298910</c:v>
                </c:pt>
                <c:pt idx="475">
                  <c:v>2281500</c:v>
                </c:pt>
                <c:pt idx="476">
                  <c:v>2273140</c:v>
                </c:pt>
                <c:pt idx="477">
                  <c:v>2266240</c:v>
                </c:pt>
                <c:pt idx="478">
                  <c:v>2260000</c:v>
                </c:pt>
                <c:pt idx="479">
                  <c:v>2255370</c:v>
                </c:pt>
                <c:pt idx="480">
                  <c:v>2244300</c:v>
                </c:pt>
                <c:pt idx="481">
                  <c:v>2237380</c:v>
                </c:pt>
                <c:pt idx="482">
                  <c:v>2230660</c:v>
                </c:pt>
                <c:pt idx="483">
                  <c:v>2222710</c:v>
                </c:pt>
                <c:pt idx="484">
                  <c:v>2215140</c:v>
                </c:pt>
                <c:pt idx="485">
                  <c:v>2206460</c:v>
                </c:pt>
                <c:pt idx="486">
                  <c:v>2197830</c:v>
                </c:pt>
                <c:pt idx="487">
                  <c:v>2186050</c:v>
                </c:pt>
                <c:pt idx="488">
                  <c:v>2180000</c:v>
                </c:pt>
                <c:pt idx="489">
                  <c:v>2171040</c:v>
                </c:pt>
                <c:pt idx="490">
                  <c:v>2161220</c:v>
                </c:pt>
                <c:pt idx="491">
                  <c:v>2154310</c:v>
                </c:pt>
                <c:pt idx="492">
                  <c:v>2148550</c:v>
                </c:pt>
                <c:pt idx="493">
                  <c:v>2141300</c:v>
                </c:pt>
                <c:pt idx="494">
                  <c:v>2131630</c:v>
                </c:pt>
                <c:pt idx="495">
                  <c:v>2122580</c:v>
                </c:pt>
                <c:pt idx="496">
                  <c:v>2116420</c:v>
                </c:pt>
                <c:pt idx="497">
                  <c:v>2109140</c:v>
                </c:pt>
                <c:pt idx="498">
                  <c:v>2098510</c:v>
                </c:pt>
                <c:pt idx="499">
                  <c:v>2088440</c:v>
                </c:pt>
                <c:pt idx="500">
                  <c:v>2081990</c:v>
                </c:pt>
                <c:pt idx="501">
                  <c:v>2072170</c:v>
                </c:pt>
                <c:pt idx="502">
                  <c:v>2064260</c:v>
                </c:pt>
                <c:pt idx="503">
                  <c:v>2057190</c:v>
                </c:pt>
                <c:pt idx="504">
                  <c:v>2048190</c:v>
                </c:pt>
                <c:pt idx="505">
                  <c:v>2042050</c:v>
                </c:pt>
                <c:pt idx="506">
                  <c:v>2035280</c:v>
                </c:pt>
                <c:pt idx="507">
                  <c:v>2029150</c:v>
                </c:pt>
                <c:pt idx="508">
                  <c:v>2022030</c:v>
                </c:pt>
                <c:pt idx="509">
                  <c:v>2015790</c:v>
                </c:pt>
                <c:pt idx="510">
                  <c:v>2008400</c:v>
                </c:pt>
                <c:pt idx="511">
                  <c:v>2003010</c:v>
                </c:pt>
                <c:pt idx="512">
                  <c:v>1996830</c:v>
                </c:pt>
                <c:pt idx="513">
                  <c:v>1991530</c:v>
                </c:pt>
                <c:pt idx="514">
                  <c:v>1984520</c:v>
                </c:pt>
                <c:pt idx="515">
                  <c:v>1977300</c:v>
                </c:pt>
                <c:pt idx="516">
                  <c:v>1967770</c:v>
                </c:pt>
                <c:pt idx="517">
                  <c:v>1961890</c:v>
                </c:pt>
                <c:pt idx="518">
                  <c:v>1951730</c:v>
                </c:pt>
                <c:pt idx="519">
                  <c:v>1942520</c:v>
                </c:pt>
                <c:pt idx="520">
                  <c:v>1935390</c:v>
                </c:pt>
                <c:pt idx="521">
                  <c:v>1925370</c:v>
                </c:pt>
                <c:pt idx="522">
                  <c:v>1914700</c:v>
                </c:pt>
                <c:pt idx="523">
                  <c:v>1910460</c:v>
                </c:pt>
                <c:pt idx="524">
                  <c:v>1905120</c:v>
                </c:pt>
                <c:pt idx="525">
                  <c:v>1895390</c:v>
                </c:pt>
                <c:pt idx="526">
                  <c:v>1889120</c:v>
                </c:pt>
                <c:pt idx="527">
                  <c:v>1882850</c:v>
                </c:pt>
                <c:pt idx="528">
                  <c:v>1877210</c:v>
                </c:pt>
                <c:pt idx="529">
                  <c:v>1866080</c:v>
                </c:pt>
                <c:pt idx="530">
                  <c:v>1858420</c:v>
                </c:pt>
                <c:pt idx="531">
                  <c:v>1854380</c:v>
                </c:pt>
                <c:pt idx="532">
                  <c:v>1847390</c:v>
                </c:pt>
                <c:pt idx="533">
                  <c:v>1840840</c:v>
                </c:pt>
                <c:pt idx="534">
                  <c:v>1834610</c:v>
                </c:pt>
                <c:pt idx="535">
                  <c:v>1828840</c:v>
                </c:pt>
                <c:pt idx="536">
                  <c:v>1821520</c:v>
                </c:pt>
                <c:pt idx="537">
                  <c:v>1812970</c:v>
                </c:pt>
                <c:pt idx="538">
                  <c:v>1805490</c:v>
                </c:pt>
                <c:pt idx="539">
                  <c:v>1800560</c:v>
                </c:pt>
                <c:pt idx="540">
                  <c:v>1794370</c:v>
                </c:pt>
                <c:pt idx="541">
                  <c:v>1785210</c:v>
                </c:pt>
                <c:pt idx="542">
                  <c:v>1777210</c:v>
                </c:pt>
                <c:pt idx="543">
                  <c:v>1768110</c:v>
                </c:pt>
                <c:pt idx="544">
                  <c:v>1762490</c:v>
                </c:pt>
                <c:pt idx="545">
                  <c:v>1755350</c:v>
                </c:pt>
                <c:pt idx="546">
                  <c:v>1749780</c:v>
                </c:pt>
                <c:pt idx="547">
                  <c:v>1739720</c:v>
                </c:pt>
                <c:pt idx="548">
                  <c:v>1734350</c:v>
                </c:pt>
                <c:pt idx="549">
                  <c:v>1728870</c:v>
                </c:pt>
                <c:pt idx="550">
                  <c:v>1722200</c:v>
                </c:pt>
                <c:pt idx="551">
                  <c:v>1717090</c:v>
                </c:pt>
                <c:pt idx="552">
                  <c:v>1712330</c:v>
                </c:pt>
                <c:pt idx="553">
                  <c:v>1705760</c:v>
                </c:pt>
                <c:pt idx="554">
                  <c:v>1698460</c:v>
                </c:pt>
                <c:pt idx="555">
                  <c:v>1693000</c:v>
                </c:pt>
                <c:pt idx="556">
                  <c:v>1687670</c:v>
                </c:pt>
                <c:pt idx="557">
                  <c:v>1680780</c:v>
                </c:pt>
                <c:pt idx="558">
                  <c:v>1676500</c:v>
                </c:pt>
                <c:pt idx="559">
                  <c:v>1669170</c:v>
                </c:pt>
                <c:pt idx="560">
                  <c:v>1662350</c:v>
                </c:pt>
                <c:pt idx="561">
                  <c:v>1658560</c:v>
                </c:pt>
                <c:pt idx="562">
                  <c:v>1652680</c:v>
                </c:pt>
                <c:pt idx="563">
                  <c:v>1645030</c:v>
                </c:pt>
                <c:pt idx="564">
                  <c:v>1640940</c:v>
                </c:pt>
                <c:pt idx="565">
                  <c:v>1632620</c:v>
                </c:pt>
                <c:pt idx="566">
                  <c:v>1629990</c:v>
                </c:pt>
                <c:pt idx="567">
                  <c:v>1625520</c:v>
                </c:pt>
                <c:pt idx="568">
                  <c:v>1618250</c:v>
                </c:pt>
                <c:pt idx="569">
                  <c:v>1614040</c:v>
                </c:pt>
                <c:pt idx="570">
                  <c:v>1611110</c:v>
                </c:pt>
                <c:pt idx="571">
                  <c:v>1603750</c:v>
                </c:pt>
                <c:pt idx="572">
                  <c:v>1597980</c:v>
                </c:pt>
                <c:pt idx="573">
                  <c:v>1590940</c:v>
                </c:pt>
                <c:pt idx="574">
                  <c:v>1585360</c:v>
                </c:pt>
                <c:pt idx="575">
                  <c:v>1580450</c:v>
                </c:pt>
                <c:pt idx="576">
                  <c:v>1572920</c:v>
                </c:pt>
                <c:pt idx="577">
                  <c:v>1567120</c:v>
                </c:pt>
                <c:pt idx="578">
                  <c:v>1561310</c:v>
                </c:pt>
                <c:pt idx="579">
                  <c:v>1555290</c:v>
                </c:pt>
                <c:pt idx="580">
                  <c:v>1550040</c:v>
                </c:pt>
                <c:pt idx="581">
                  <c:v>1544850</c:v>
                </c:pt>
                <c:pt idx="582">
                  <c:v>1539880</c:v>
                </c:pt>
                <c:pt idx="583">
                  <c:v>1535340</c:v>
                </c:pt>
                <c:pt idx="584">
                  <c:v>1529810</c:v>
                </c:pt>
                <c:pt idx="585">
                  <c:v>1524880</c:v>
                </c:pt>
                <c:pt idx="586">
                  <c:v>1518590</c:v>
                </c:pt>
                <c:pt idx="587">
                  <c:v>1513850</c:v>
                </c:pt>
                <c:pt idx="588">
                  <c:v>1508830</c:v>
                </c:pt>
                <c:pt idx="589">
                  <c:v>1504550</c:v>
                </c:pt>
                <c:pt idx="590">
                  <c:v>1499150</c:v>
                </c:pt>
                <c:pt idx="591">
                  <c:v>1493900</c:v>
                </c:pt>
                <c:pt idx="592">
                  <c:v>1488760</c:v>
                </c:pt>
                <c:pt idx="593">
                  <c:v>1484850</c:v>
                </c:pt>
                <c:pt idx="594">
                  <c:v>1480880</c:v>
                </c:pt>
                <c:pt idx="595">
                  <c:v>1476370</c:v>
                </c:pt>
                <c:pt idx="596">
                  <c:v>1472250</c:v>
                </c:pt>
                <c:pt idx="597">
                  <c:v>1466550</c:v>
                </c:pt>
                <c:pt idx="598">
                  <c:v>1461630</c:v>
                </c:pt>
                <c:pt idx="599">
                  <c:v>1458040</c:v>
                </c:pt>
                <c:pt idx="600">
                  <c:v>1452210</c:v>
                </c:pt>
                <c:pt idx="601">
                  <c:v>1447690</c:v>
                </c:pt>
                <c:pt idx="602">
                  <c:v>1443470</c:v>
                </c:pt>
                <c:pt idx="603">
                  <c:v>1439080</c:v>
                </c:pt>
                <c:pt idx="604">
                  <c:v>1433050</c:v>
                </c:pt>
                <c:pt idx="605">
                  <c:v>1430700</c:v>
                </c:pt>
                <c:pt idx="606">
                  <c:v>1425440</c:v>
                </c:pt>
                <c:pt idx="607">
                  <c:v>1420500</c:v>
                </c:pt>
                <c:pt idx="608">
                  <c:v>1415940</c:v>
                </c:pt>
                <c:pt idx="609">
                  <c:v>1411760</c:v>
                </c:pt>
                <c:pt idx="610">
                  <c:v>1406820</c:v>
                </c:pt>
                <c:pt idx="611">
                  <c:v>1403070</c:v>
                </c:pt>
                <c:pt idx="612">
                  <c:v>1398090</c:v>
                </c:pt>
                <c:pt idx="613">
                  <c:v>1393430</c:v>
                </c:pt>
                <c:pt idx="614">
                  <c:v>1386080</c:v>
                </c:pt>
                <c:pt idx="615">
                  <c:v>1381740</c:v>
                </c:pt>
                <c:pt idx="616">
                  <c:v>1376800</c:v>
                </c:pt>
                <c:pt idx="617">
                  <c:v>1372500</c:v>
                </c:pt>
                <c:pt idx="618">
                  <c:v>1367800</c:v>
                </c:pt>
                <c:pt idx="619">
                  <c:v>1362790</c:v>
                </c:pt>
                <c:pt idx="620">
                  <c:v>1358730</c:v>
                </c:pt>
                <c:pt idx="621">
                  <c:v>1351700</c:v>
                </c:pt>
                <c:pt idx="622">
                  <c:v>1347510</c:v>
                </c:pt>
                <c:pt idx="623">
                  <c:v>1343650</c:v>
                </c:pt>
                <c:pt idx="624">
                  <c:v>1339210</c:v>
                </c:pt>
                <c:pt idx="625">
                  <c:v>1335520</c:v>
                </c:pt>
                <c:pt idx="626">
                  <c:v>1331600</c:v>
                </c:pt>
                <c:pt idx="627">
                  <c:v>1326490</c:v>
                </c:pt>
                <c:pt idx="628">
                  <c:v>1322540</c:v>
                </c:pt>
                <c:pt idx="629">
                  <c:v>1318420</c:v>
                </c:pt>
                <c:pt idx="630">
                  <c:v>1315900</c:v>
                </c:pt>
                <c:pt idx="631">
                  <c:v>1312000</c:v>
                </c:pt>
                <c:pt idx="632">
                  <c:v>1307890</c:v>
                </c:pt>
                <c:pt idx="633">
                  <c:v>1303910</c:v>
                </c:pt>
                <c:pt idx="634">
                  <c:v>1299120</c:v>
                </c:pt>
                <c:pt idx="635">
                  <c:v>1294230</c:v>
                </c:pt>
                <c:pt idx="636">
                  <c:v>1289410</c:v>
                </c:pt>
                <c:pt idx="637">
                  <c:v>1286460</c:v>
                </c:pt>
                <c:pt idx="638">
                  <c:v>1280490</c:v>
                </c:pt>
                <c:pt idx="639">
                  <c:v>1275790</c:v>
                </c:pt>
                <c:pt idx="640">
                  <c:v>1271300</c:v>
                </c:pt>
                <c:pt idx="641">
                  <c:v>1264640</c:v>
                </c:pt>
                <c:pt idx="642">
                  <c:v>1259930</c:v>
                </c:pt>
                <c:pt idx="643">
                  <c:v>1255370</c:v>
                </c:pt>
                <c:pt idx="644">
                  <c:v>1252870</c:v>
                </c:pt>
                <c:pt idx="645">
                  <c:v>1248400</c:v>
                </c:pt>
                <c:pt idx="646">
                  <c:v>1243140</c:v>
                </c:pt>
                <c:pt idx="647">
                  <c:v>1238300</c:v>
                </c:pt>
                <c:pt idx="648">
                  <c:v>1234450</c:v>
                </c:pt>
                <c:pt idx="649">
                  <c:v>1232020</c:v>
                </c:pt>
                <c:pt idx="650">
                  <c:v>1228630</c:v>
                </c:pt>
                <c:pt idx="651">
                  <c:v>1226270</c:v>
                </c:pt>
                <c:pt idx="652">
                  <c:v>1223220</c:v>
                </c:pt>
                <c:pt idx="653">
                  <c:v>1218750</c:v>
                </c:pt>
                <c:pt idx="654">
                  <c:v>1215920</c:v>
                </c:pt>
                <c:pt idx="655">
                  <c:v>1210850</c:v>
                </c:pt>
                <c:pt idx="656">
                  <c:v>1206410</c:v>
                </c:pt>
                <c:pt idx="657">
                  <c:v>1202760</c:v>
                </c:pt>
                <c:pt idx="658">
                  <c:v>1199330</c:v>
                </c:pt>
                <c:pt idx="659">
                  <c:v>1196720</c:v>
                </c:pt>
                <c:pt idx="660">
                  <c:v>1193270</c:v>
                </c:pt>
                <c:pt idx="661">
                  <c:v>1190220</c:v>
                </c:pt>
                <c:pt idx="662">
                  <c:v>1186930</c:v>
                </c:pt>
                <c:pt idx="663">
                  <c:v>1183760</c:v>
                </c:pt>
                <c:pt idx="664">
                  <c:v>1179530</c:v>
                </c:pt>
                <c:pt idx="665">
                  <c:v>1174940</c:v>
                </c:pt>
                <c:pt idx="666">
                  <c:v>1170810</c:v>
                </c:pt>
                <c:pt idx="667">
                  <c:v>1166920</c:v>
                </c:pt>
                <c:pt idx="668">
                  <c:v>1162580</c:v>
                </c:pt>
                <c:pt idx="669">
                  <c:v>1158660</c:v>
                </c:pt>
                <c:pt idx="670">
                  <c:v>1156010</c:v>
                </c:pt>
                <c:pt idx="671">
                  <c:v>1152180</c:v>
                </c:pt>
                <c:pt idx="672">
                  <c:v>1148760</c:v>
                </c:pt>
                <c:pt idx="673">
                  <c:v>1144790</c:v>
                </c:pt>
                <c:pt idx="674">
                  <c:v>1140020</c:v>
                </c:pt>
                <c:pt idx="675">
                  <c:v>1135770</c:v>
                </c:pt>
                <c:pt idx="676">
                  <c:v>1131360</c:v>
                </c:pt>
                <c:pt idx="677">
                  <c:v>1126010</c:v>
                </c:pt>
                <c:pt idx="678">
                  <c:v>1121540</c:v>
                </c:pt>
                <c:pt idx="679">
                  <c:v>1115650</c:v>
                </c:pt>
                <c:pt idx="680">
                  <c:v>1112360</c:v>
                </c:pt>
                <c:pt idx="681">
                  <c:v>1108540</c:v>
                </c:pt>
                <c:pt idx="682">
                  <c:v>1104220</c:v>
                </c:pt>
                <c:pt idx="683">
                  <c:v>1100390</c:v>
                </c:pt>
                <c:pt idx="684">
                  <c:v>1097700</c:v>
                </c:pt>
                <c:pt idx="685">
                  <c:v>1094420</c:v>
                </c:pt>
                <c:pt idx="686">
                  <c:v>1090440</c:v>
                </c:pt>
                <c:pt idx="687">
                  <c:v>1087140</c:v>
                </c:pt>
                <c:pt idx="688">
                  <c:v>1084950</c:v>
                </c:pt>
                <c:pt idx="689">
                  <c:v>1080400</c:v>
                </c:pt>
                <c:pt idx="690">
                  <c:v>1078080</c:v>
                </c:pt>
                <c:pt idx="691">
                  <c:v>1074000</c:v>
                </c:pt>
                <c:pt idx="692">
                  <c:v>1069570</c:v>
                </c:pt>
                <c:pt idx="693">
                  <c:v>1067640</c:v>
                </c:pt>
                <c:pt idx="694">
                  <c:v>1063880</c:v>
                </c:pt>
                <c:pt idx="695">
                  <c:v>1060570</c:v>
                </c:pt>
                <c:pt idx="696">
                  <c:v>1056460</c:v>
                </c:pt>
                <c:pt idx="697">
                  <c:v>1052190</c:v>
                </c:pt>
                <c:pt idx="698">
                  <c:v>1049420</c:v>
                </c:pt>
                <c:pt idx="699">
                  <c:v>1044930</c:v>
                </c:pt>
                <c:pt idx="700">
                  <c:v>1041160</c:v>
                </c:pt>
                <c:pt idx="701">
                  <c:v>1037190</c:v>
                </c:pt>
                <c:pt idx="702">
                  <c:v>1033020</c:v>
                </c:pt>
                <c:pt idx="703">
                  <c:v>1029730</c:v>
                </c:pt>
                <c:pt idx="704">
                  <c:v>1026080</c:v>
                </c:pt>
                <c:pt idx="705">
                  <c:v>1023170</c:v>
                </c:pt>
                <c:pt idx="706">
                  <c:v>1019980</c:v>
                </c:pt>
                <c:pt idx="707">
                  <c:v>1017300</c:v>
                </c:pt>
                <c:pt idx="708">
                  <c:v>1014790</c:v>
                </c:pt>
                <c:pt idx="709">
                  <c:v>1011100</c:v>
                </c:pt>
                <c:pt idx="710">
                  <c:v>1008410</c:v>
                </c:pt>
                <c:pt idx="711">
                  <c:v>1005420</c:v>
                </c:pt>
                <c:pt idx="712">
                  <c:v>1001980</c:v>
                </c:pt>
                <c:pt idx="713" formatCode="General">
                  <c:v>998984</c:v>
                </c:pt>
                <c:pt idx="714" formatCode="General">
                  <c:v>994530</c:v>
                </c:pt>
                <c:pt idx="715" formatCode="General">
                  <c:v>990537</c:v>
                </c:pt>
                <c:pt idx="716" formatCode="General">
                  <c:v>988046</c:v>
                </c:pt>
                <c:pt idx="717" formatCode="General">
                  <c:v>984760</c:v>
                </c:pt>
                <c:pt idx="718" formatCode="General">
                  <c:v>982035</c:v>
                </c:pt>
                <c:pt idx="719" formatCode="General">
                  <c:v>980212</c:v>
                </c:pt>
                <c:pt idx="720" formatCode="General">
                  <c:v>977112</c:v>
                </c:pt>
                <c:pt idx="721" formatCode="General">
                  <c:v>973104</c:v>
                </c:pt>
                <c:pt idx="722" formatCode="General">
                  <c:v>971167</c:v>
                </c:pt>
                <c:pt idx="723" formatCode="General">
                  <c:v>969799</c:v>
                </c:pt>
                <c:pt idx="724" formatCode="General">
                  <c:v>965996</c:v>
                </c:pt>
                <c:pt idx="725" formatCode="General">
                  <c:v>963144</c:v>
                </c:pt>
                <c:pt idx="726" formatCode="General">
                  <c:v>960080</c:v>
                </c:pt>
                <c:pt idx="727" formatCode="General">
                  <c:v>956047</c:v>
                </c:pt>
                <c:pt idx="728" formatCode="General">
                  <c:v>952865</c:v>
                </c:pt>
                <c:pt idx="729" formatCode="General">
                  <c:v>950386</c:v>
                </c:pt>
                <c:pt idx="730" formatCode="General">
                  <c:v>946941</c:v>
                </c:pt>
                <c:pt idx="731" formatCode="General">
                  <c:v>944894</c:v>
                </c:pt>
                <c:pt idx="732" formatCode="General">
                  <c:v>941778</c:v>
                </c:pt>
                <c:pt idx="733" formatCode="General">
                  <c:v>938574</c:v>
                </c:pt>
                <c:pt idx="734" formatCode="General">
                  <c:v>935674</c:v>
                </c:pt>
                <c:pt idx="735" formatCode="General">
                  <c:v>932213</c:v>
                </c:pt>
                <c:pt idx="736" formatCode="General">
                  <c:v>928792</c:v>
                </c:pt>
                <c:pt idx="737" formatCode="General">
                  <c:v>925565</c:v>
                </c:pt>
                <c:pt idx="738" formatCode="General">
                  <c:v>922885</c:v>
                </c:pt>
                <c:pt idx="739" formatCode="General">
                  <c:v>920613</c:v>
                </c:pt>
                <c:pt idx="740" formatCode="General">
                  <c:v>918360</c:v>
                </c:pt>
                <c:pt idx="741" formatCode="General">
                  <c:v>915626</c:v>
                </c:pt>
                <c:pt idx="742" formatCode="General">
                  <c:v>911536</c:v>
                </c:pt>
                <c:pt idx="743" formatCode="General">
                  <c:v>908795</c:v>
                </c:pt>
                <c:pt idx="744" formatCode="General">
                  <c:v>905968</c:v>
                </c:pt>
                <c:pt idx="745" formatCode="General">
                  <c:v>902994</c:v>
                </c:pt>
                <c:pt idx="746" formatCode="General">
                  <c:v>900450</c:v>
                </c:pt>
                <c:pt idx="747" formatCode="General">
                  <c:v>896950</c:v>
                </c:pt>
                <c:pt idx="748" formatCode="General">
                  <c:v>894743</c:v>
                </c:pt>
                <c:pt idx="749" formatCode="General">
                  <c:v>892059</c:v>
                </c:pt>
                <c:pt idx="750" formatCode="General">
                  <c:v>889500</c:v>
                </c:pt>
                <c:pt idx="751" formatCode="General">
                  <c:v>887567</c:v>
                </c:pt>
                <c:pt idx="752" formatCode="General">
                  <c:v>885607</c:v>
                </c:pt>
                <c:pt idx="753" formatCode="General">
                  <c:v>882652</c:v>
                </c:pt>
                <c:pt idx="754" formatCode="General">
                  <c:v>879754</c:v>
                </c:pt>
                <c:pt idx="755" formatCode="General">
                  <c:v>877636</c:v>
                </c:pt>
                <c:pt idx="756" formatCode="General">
                  <c:v>874459</c:v>
                </c:pt>
                <c:pt idx="757" formatCode="General">
                  <c:v>871849</c:v>
                </c:pt>
                <c:pt idx="758" formatCode="General">
                  <c:v>868213</c:v>
                </c:pt>
                <c:pt idx="759" formatCode="General">
                  <c:v>864960</c:v>
                </c:pt>
                <c:pt idx="760" formatCode="General">
                  <c:v>862259</c:v>
                </c:pt>
                <c:pt idx="761" formatCode="General">
                  <c:v>859575</c:v>
                </c:pt>
                <c:pt idx="762" formatCode="General">
                  <c:v>858024</c:v>
                </c:pt>
                <c:pt idx="763" formatCode="General">
                  <c:v>855096</c:v>
                </c:pt>
                <c:pt idx="764" formatCode="General">
                  <c:v>852542</c:v>
                </c:pt>
                <c:pt idx="765" formatCode="General">
                  <c:v>849420</c:v>
                </c:pt>
                <c:pt idx="766" formatCode="General">
                  <c:v>846188</c:v>
                </c:pt>
                <c:pt idx="767" formatCode="General">
                  <c:v>843414</c:v>
                </c:pt>
                <c:pt idx="768" formatCode="General">
                  <c:v>840195</c:v>
                </c:pt>
                <c:pt idx="769" formatCode="General">
                  <c:v>837649</c:v>
                </c:pt>
                <c:pt idx="770" formatCode="General">
                  <c:v>835179</c:v>
                </c:pt>
                <c:pt idx="771" formatCode="General">
                  <c:v>831718</c:v>
                </c:pt>
                <c:pt idx="772" formatCode="General">
                  <c:v>829121</c:v>
                </c:pt>
                <c:pt idx="773" formatCode="General">
                  <c:v>826920</c:v>
                </c:pt>
                <c:pt idx="774" formatCode="General">
                  <c:v>823564</c:v>
                </c:pt>
                <c:pt idx="775" formatCode="General">
                  <c:v>821742</c:v>
                </c:pt>
                <c:pt idx="776" formatCode="General">
                  <c:v>816816</c:v>
                </c:pt>
                <c:pt idx="777" formatCode="General">
                  <c:v>813999</c:v>
                </c:pt>
                <c:pt idx="778" formatCode="General">
                  <c:v>811137</c:v>
                </c:pt>
                <c:pt idx="779" formatCode="General">
                  <c:v>808737</c:v>
                </c:pt>
                <c:pt idx="780" formatCode="General">
                  <c:v>806280</c:v>
                </c:pt>
                <c:pt idx="781" formatCode="General">
                  <c:v>803285</c:v>
                </c:pt>
                <c:pt idx="782" formatCode="General">
                  <c:v>802259</c:v>
                </c:pt>
                <c:pt idx="783" formatCode="General">
                  <c:v>800154</c:v>
                </c:pt>
                <c:pt idx="784" formatCode="General">
                  <c:v>798400</c:v>
                </c:pt>
                <c:pt idx="785" formatCode="General">
                  <c:v>795457</c:v>
                </c:pt>
                <c:pt idx="786" formatCode="General">
                  <c:v>793365</c:v>
                </c:pt>
                <c:pt idx="787" formatCode="General">
                  <c:v>790334</c:v>
                </c:pt>
                <c:pt idx="788" formatCode="General">
                  <c:v>788218</c:v>
                </c:pt>
                <c:pt idx="789" formatCode="General">
                  <c:v>786823</c:v>
                </c:pt>
                <c:pt idx="790" formatCode="General">
                  <c:v>784534</c:v>
                </c:pt>
                <c:pt idx="791" formatCode="General">
                  <c:v>781798</c:v>
                </c:pt>
                <c:pt idx="792" formatCode="General">
                  <c:v>778538</c:v>
                </c:pt>
                <c:pt idx="793" formatCode="General">
                  <c:v>775518</c:v>
                </c:pt>
                <c:pt idx="794" formatCode="General">
                  <c:v>773133</c:v>
                </c:pt>
                <c:pt idx="795" formatCode="General">
                  <c:v>772099</c:v>
                </c:pt>
                <c:pt idx="796" formatCode="General">
                  <c:v>769613</c:v>
                </c:pt>
                <c:pt idx="797" formatCode="General">
                  <c:v>767840</c:v>
                </c:pt>
                <c:pt idx="798" formatCode="General">
                  <c:v>765226</c:v>
                </c:pt>
                <c:pt idx="799" formatCode="General">
                  <c:v>762482</c:v>
                </c:pt>
                <c:pt idx="800" formatCode="General">
                  <c:v>760711</c:v>
                </c:pt>
                <c:pt idx="801" formatCode="General">
                  <c:v>757946</c:v>
                </c:pt>
                <c:pt idx="802" formatCode="General">
                  <c:v>755517</c:v>
                </c:pt>
                <c:pt idx="803" formatCode="General">
                  <c:v>753917</c:v>
                </c:pt>
                <c:pt idx="804" formatCode="General">
                  <c:v>751706</c:v>
                </c:pt>
                <c:pt idx="805" formatCode="General">
                  <c:v>750512</c:v>
                </c:pt>
                <c:pt idx="806" formatCode="General">
                  <c:v>748865</c:v>
                </c:pt>
                <c:pt idx="807" formatCode="General">
                  <c:v>746791</c:v>
                </c:pt>
                <c:pt idx="808" formatCode="General">
                  <c:v>744545</c:v>
                </c:pt>
                <c:pt idx="809" formatCode="General">
                  <c:v>742359</c:v>
                </c:pt>
                <c:pt idx="810" formatCode="General">
                  <c:v>739331</c:v>
                </c:pt>
                <c:pt idx="811" formatCode="General">
                  <c:v>736658</c:v>
                </c:pt>
                <c:pt idx="812" formatCode="General">
                  <c:v>734154</c:v>
                </c:pt>
                <c:pt idx="813" formatCode="General">
                  <c:v>732452</c:v>
                </c:pt>
                <c:pt idx="814" formatCode="General">
                  <c:v>730342</c:v>
                </c:pt>
                <c:pt idx="815" formatCode="General">
                  <c:v>729313</c:v>
                </c:pt>
                <c:pt idx="816" formatCode="General">
                  <c:v>727323</c:v>
                </c:pt>
                <c:pt idx="817" formatCode="General">
                  <c:v>724682</c:v>
                </c:pt>
                <c:pt idx="818" formatCode="General">
                  <c:v>722608</c:v>
                </c:pt>
                <c:pt idx="819" formatCode="General">
                  <c:v>720354</c:v>
                </c:pt>
                <c:pt idx="820" formatCode="General">
                  <c:v>718972</c:v>
                </c:pt>
                <c:pt idx="821" formatCode="General">
                  <c:v>715760</c:v>
                </c:pt>
                <c:pt idx="822" formatCode="General">
                  <c:v>713731</c:v>
                </c:pt>
                <c:pt idx="823" formatCode="General">
                  <c:v>711765</c:v>
                </c:pt>
                <c:pt idx="824" formatCode="General">
                  <c:v>709242</c:v>
                </c:pt>
                <c:pt idx="825" formatCode="General">
                  <c:v>707175</c:v>
                </c:pt>
                <c:pt idx="826" formatCode="General">
                  <c:v>704889</c:v>
                </c:pt>
                <c:pt idx="827" formatCode="General">
                  <c:v>703050</c:v>
                </c:pt>
                <c:pt idx="828" formatCode="General">
                  <c:v>700715</c:v>
                </c:pt>
                <c:pt idx="829" formatCode="General">
                  <c:v>697919</c:v>
                </c:pt>
                <c:pt idx="830" formatCode="General">
                  <c:v>695963</c:v>
                </c:pt>
                <c:pt idx="831" formatCode="General">
                  <c:v>695096</c:v>
                </c:pt>
                <c:pt idx="832" formatCode="General">
                  <c:v>693404</c:v>
                </c:pt>
                <c:pt idx="833" formatCode="General">
                  <c:v>691823</c:v>
                </c:pt>
                <c:pt idx="834" formatCode="General">
                  <c:v>690190</c:v>
                </c:pt>
                <c:pt idx="835" formatCode="General">
                  <c:v>687904</c:v>
                </c:pt>
                <c:pt idx="836" formatCode="General">
                  <c:v>685919</c:v>
                </c:pt>
                <c:pt idx="837" formatCode="General">
                  <c:v>683858</c:v>
                </c:pt>
                <c:pt idx="838" formatCode="General">
                  <c:v>682114</c:v>
                </c:pt>
                <c:pt idx="839" formatCode="General">
                  <c:v>680188</c:v>
                </c:pt>
                <c:pt idx="840" formatCode="General">
                  <c:v>678645</c:v>
                </c:pt>
                <c:pt idx="841" formatCode="General">
                  <c:v>676465</c:v>
                </c:pt>
                <c:pt idx="842" formatCode="General">
                  <c:v>674824</c:v>
                </c:pt>
                <c:pt idx="843" formatCode="General">
                  <c:v>672288</c:v>
                </c:pt>
                <c:pt idx="844" formatCode="General">
                  <c:v>670551</c:v>
                </c:pt>
                <c:pt idx="845" formatCode="General">
                  <c:v>668315</c:v>
                </c:pt>
                <c:pt idx="846" formatCode="General">
                  <c:v>666060</c:v>
                </c:pt>
                <c:pt idx="847" formatCode="General">
                  <c:v>664579</c:v>
                </c:pt>
                <c:pt idx="848" formatCode="General">
                  <c:v>662493</c:v>
                </c:pt>
                <c:pt idx="849" formatCode="General">
                  <c:v>660114</c:v>
                </c:pt>
                <c:pt idx="850" formatCode="General">
                  <c:v>658145</c:v>
                </c:pt>
                <c:pt idx="851" formatCode="General">
                  <c:v>656559</c:v>
                </c:pt>
                <c:pt idx="852" formatCode="General">
                  <c:v>655778</c:v>
                </c:pt>
                <c:pt idx="853" formatCode="General">
                  <c:v>654228</c:v>
                </c:pt>
                <c:pt idx="854" formatCode="General">
                  <c:v>652380</c:v>
                </c:pt>
                <c:pt idx="855" formatCode="General">
                  <c:v>650149</c:v>
                </c:pt>
                <c:pt idx="856" formatCode="General">
                  <c:v>648080</c:v>
                </c:pt>
                <c:pt idx="857" formatCode="General">
                  <c:v>645931</c:v>
                </c:pt>
                <c:pt idx="858" formatCode="General">
                  <c:v>643944</c:v>
                </c:pt>
                <c:pt idx="859" formatCode="General">
                  <c:v>641882</c:v>
                </c:pt>
                <c:pt idx="860" formatCode="General">
                  <c:v>639792</c:v>
                </c:pt>
                <c:pt idx="861" formatCode="General">
                  <c:v>637855</c:v>
                </c:pt>
                <c:pt idx="862" formatCode="General">
                  <c:v>636167</c:v>
                </c:pt>
                <c:pt idx="863" formatCode="General">
                  <c:v>634549</c:v>
                </c:pt>
                <c:pt idx="864" formatCode="General">
                  <c:v>633421</c:v>
                </c:pt>
                <c:pt idx="865" formatCode="General">
                  <c:v>631262</c:v>
                </c:pt>
                <c:pt idx="866" formatCode="General">
                  <c:v>628870</c:v>
                </c:pt>
                <c:pt idx="867" formatCode="General">
                  <c:v>626677</c:v>
                </c:pt>
                <c:pt idx="868" formatCode="General">
                  <c:v>624593</c:v>
                </c:pt>
                <c:pt idx="869" formatCode="General">
                  <c:v>622894</c:v>
                </c:pt>
                <c:pt idx="870" formatCode="General">
                  <c:v>621276</c:v>
                </c:pt>
                <c:pt idx="871" formatCode="General">
                  <c:v>620400</c:v>
                </c:pt>
                <c:pt idx="872" formatCode="General">
                  <c:v>619194</c:v>
                </c:pt>
                <c:pt idx="873" formatCode="General">
                  <c:v>616922</c:v>
                </c:pt>
                <c:pt idx="874" formatCode="General">
                  <c:v>614737</c:v>
                </c:pt>
                <c:pt idx="875" formatCode="General">
                  <c:v>612629</c:v>
                </c:pt>
                <c:pt idx="876" formatCode="General">
                  <c:v>610250</c:v>
                </c:pt>
                <c:pt idx="877" formatCode="General">
                  <c:v>607861</c:v>
                </c:pt>
                <c:pt idx="878" formatCode="General">
                  <c:v>606356</c:v>
                </c:pt>
                <c:pt idx="879" formatCode="General">
                  <c:v>604757</c:v>
                </c:pt>
                <c:pt idx="880" formatCode="General">
                  <c:v>602521</c:v>
                </c:pt>
                <c:pt idx="881" formatCode="General">
                  <c:v>600496</c:v>
                </c:pt>
                <c:pt idx="882" formatCode="General">
                  <c:v>598612</c:v>
                </c:pt>
                <c:pt idx="883" formatCode="General">
                  <c:v>596732</c:v>
                </c:pt>
                <c:pt idx="884" formatCode="General">
                  <c:v>594896</c:v>
                </c:pt>
                <c:pt idx="885" formatCode="General">
                  <c:v>594164</c:v>
                </c:pt>
                <c:pt idx="886" formatCode="General">
                  <c:v>591980</c:v>
                </c:pt>
                <c:pt idx="887" formatCode="General">
                  <c:v>590170</c:v>
                </c:pt>
                <c:pt idx="888" formatCode="General">
                  <c:v>588291</c:v>
                </c:pt>
                <c:pt idx="889" formatCode="General">
                  <c:v>585909</c:v>
                </c:pt>
                <c:pt idx="890" formatCode="General">
                  <c:v>584139</c:v>
                </c:pt>
                <c:pt idx="891" formatCode="General">
                  <c:v>582501</c:v>
                </c:pt>
                <c:pt idx="892" formatCode="General">
                  <c:v>579731</c:v>
                </c:pt>
                <c:pt idx="893" formatCode="General">
                  <c:v>577321</c:v>
                </c:pt>
                <c:pt idx="894" formatCode="General">
                  <c:v>574919</c:v>
                </c:pt>
                <c:pt idx="895" formatCode="General">
                  <c:v>573249</c:v>
                </c:pt>
                <c:pt idx="896" formatCode="General">
                  <c:v>571027</c:v>
                </c:pt>
                <c:pt idx="897" formatCode="General">
                  <c:v>569717</c:v>
                </c:pt>
                <c:pt idx="898" formatCode="General">
                  <c:v>567599</c:v>
                </c:pt>
                <c:pt idx="899" formatCode="General">
                  <c:v>565695</c:v>
                </c:pt>
                <c:pt idx="900" formatCode="General">
                  <c:v>564255</c:v>
                </c:pt>
                <c:pt idx="901" formatCode="General">
                  <c:v>562283</c:v>
                </c:pt>
                <c:pt idx="902" formatCode="General">
                  <c:v>560598</c:v>
                </c:pt>
                <c:pt idx="903" formatCode="General">
                  <c:v>558953</c:v>
                </c:pt>
                <c:pt idx="904" formatCode="General">
                  <c:v>556772</c:v>
                </c:pt>
                <c:pt idx="905" formatCode="General">
                  <c:v>554870</c:v>
                </c:pt>
                <c:pt idx="906" formatCode="General">
                  <c:v>553250</c:v>
                </c:pt>
                <c:pt idx="907" formatCode="General">
                  <c:v>551597</c:v>
                </c:pt>
                <c:pt idx="908" formatCode="General">
                  <c:v>549808</c:v>
                </c:pt>
                <c:pt idx="909" formatCode="General">
                  <c:v>548258</c:v>
                </c:pt>
                <c:pt idx="910" formatCode="General">
                  <c:v>546937</c:v>
                </c:pt>
                <c:pt idx="911" formatCode="General">
                  <c:v>545307</c:v>
                </c:pt>
                <c:pt idx="912" formatCode="General">
                  <c:v>543736</c:v>
                </c:pt>
                <c:pt idx="913" formatCode="General">
                  <c:v>542245</c:v>
                </c:pt>
                <c:pt idx="914" formatCode="General">
                  <c:v>540322</c:v>
                </c:pt>
                <c:pt idx="915" formatCode="General">
                  <c:v>539027</c:v>
                </c:pt>
                <c:pt idx="916" formatCode="General">
                  <c:v>537797</c:v>
                </c:pt>
                <c:pt idx="917" formatCode="General">
                  <c:v>536831</c:v>
                </c:pt>
                <c:pt idx="918" formatCode="General">
                  <c:v>535397</c:v>
                </c:pt>
                <c:pt idx="919" formatCode="General">
                  <c:v>533709</c:v>
                </c:pt>
                <c:pt idx="920" formatCode="General">
                  <c:v>531837</c:v>
                </c:pt>
                <c:pt idx="921" formatCode="General">
                  <c:v>529685</c:v>
                </c:pt>
                <c:pt idx="922" formatCode="General">
                  <c:v>528123</c:v>
                </c:pt>
                <c:pt idx="923" formatCode="General">
                  <c:v>526184</c:v>
                </c:pt>
                <c:pt idx="924" formatCode="General">
                  <c:v>524890</c:v>
                </c:pt>
                <c:pt idx="925" formatCode="General">
                  <c:v>523415</c:v>
                </c:pt>
                <c:pt idx="926" formatCode="General">
                  <c:v>521680</c:v>
                </c:pt>
                <c:pt idx="927" formatCode="General">
                  <c:v>519225</c:v>
                </c:pt>
                <c:pt idx="928" formatCode="General">
                  <c:v>517534</c:v>
                </c:pt>
                <c:pt idx="929" formatCode="General">
                  <c:v>515989</c:v>
                </c:pt>
                <c:pt idx="930" formatCode="General">
                  <c:v>514099</c:v>
                </c:pt>
                <c:pt idx="931" formatCode="General">
                  <c:v>512551</c:v>
                </c:pt>
                <c:pt idx="932" formatCode="General">
                  <c:v>511454</c:v>
                </c:pt>
                <c:pt idx="933" formatCode="General">
                  <c:v>510352</c:v>
                </c:pt>
                <c:pt idx="934" formatCode="General">
                  <c:v>508732</c:v>
                </c:pt>
                <c:pt idx="935" formatCode="General">
                  <c:v>507169</c:v>
                </c:pt>
                <c:pt idx="936" formatCode="General">
                  <c:v>505330</c:v>
                </c:pt>
                <c:pt idx="937" formatCode="General">
                  <c:v>503808</c:v>
                </c:pt>
                <c:pt idx="938" formatCode="General">
                  <c:v>501894</c:v>
                </c:pt>
                <c:pt idx="939" formatCode="General">
                  <c:v>500212</c:v>
                </c:pt>
                <c:pt idx="940" formatCode="General">
                  <c:v>498427</c:v>
                </c:pt>
                <c:pt idx="941" formatCode="General">
                  <c:v>496448</c:v>
                </c:pt>
                <c:pt idx="942" formatCode="General">
                  <c:v>494894</c:v>
                </c:pt>
                <c:pt idx="943" formatCode="General">
                  <c:v>493849</c:v>
                </c:pt>
                <c:pt idx="944" formatCode="General">
                  <c:v>492119</c:v>
                </c:pt>
                <c:pt idx="945" formatCode="General">
                  <c:v>490504</c:v>
                </c:pt>
                <c:pt idx="946" formatCode="General">
                  <c:v>489604</c:v>
                </c:pt>
                <c:pt idx="947" formatCode="General">
                  <c:v>488046</c:v>
                </c:pt>
                <c:pt idx="948" formatCode="General">
                  <c:v>487177</c:v>
                </c:pt>
                <c:pt idx="949" formatCode="General">
                  <c:v>486085</c:v>
                </c:pt>
                <c:pt idx="950" formatCode="General">
                  <c:v>484697</c:v>
                </c:pt>
                <c:pt idx="951" formatCode="General">
                  <c:v>482874</c:v>
                </c:pt>
                <c:pt idx="952" formatCode="General">
                  <c:v>481079</c:v>
                </c:pt>
                <c:pt idx="953" formatCode="General">
                  <c:v>479252</c:v>
                </c:pt>
                <c:pt idx="954" formatCode="General">
                  <c:v>477835</c:v>
                </c:pt>
                <c:pt idx="955" formatCode="General">
                  <c:v>476334</c:v>
                </c:pt>
                <c:pt idx="956" formatCode="General">
                  <c:v>474677</c:v>
                </c:pt>
                <c:pt idx="957" formatCode="General">
                  <c:v>473411</c:v>
                </c:pt>
                <c:pt idx="958" formatCode="General">
                  <c:v>472019</c:v>
                </c:pt>
                <c:pt idx="959" formatCode="General">
                  <c:v>470929</c:v>
                </c:pt>
                <c:pt idx="960" formatCode="General">
                  <c:v>469034</c:v>
                </c:pt>
                <c:pt idx="961" formatCode="General">
                  <c:v>467784</c:v>
                </c:pt>
                <c:pt idx="962" formatCode="General">
                  <c:v>466144</c:v>
                </c:pt>
                <c:pt idx="963" formatCode="General">
                  <c:v>464305</c:v>
                </c:pt>
                <c:pt idx="964" formatCode="General">
                  <c:v>462896</c:v>
                </c:pt>
                <c:pt idx="965" formatCode="General">
                  <c:v>461566</c:v>
                </c:pt>
                <c:pt idx="966" formatCode="General">
                  <c:v>460192</c:v>
                </c:pt>
                <c:pt idx="967" formatCode="General">
                  <c:v>458748</c:v>
                </c:pt>
                <c:pt idx="968" formatCode="General">
                  <c:v>457328</c:v>
                </c:pt>
                <c:pt idx="969" formatCode="General">
                  <c:v>456210</c:v>
                </c:pt>
                <c:pt idx="970" formatCode="General">
                  <c:v>455048</c:v>
                </c:pt>
                <c:pt idx="971" formatCode="General">
                  <c:v>453896</c:v>
                </c:pt>
                <c:pt idx="972" formatCode="General">
                  <c:v>452274</c:v>
                </c:pt>
                <c:pt idx="973" formatCode="General">
                  <c:v>451016</c:v>
                </c:pt>
                <c:pt idx="974" formatCode="General">
                  <c:v>449455</c:v>
                </c:pt>
                <c:pt idx="975" formatCode="General">
                  <c:v>447889</c:v>
                </c:pt>
                <c:pt idx="976" formatCode="General">
                  <c:v>446386</c:v>
                </c:pt>
                <c:pt idx="977" formatCode="General">
                  <c:v>445264</c:v>
                </c:pt>
                <c:pt idx="978" formatCode="General">
                  <c:v>444011</c:v>
                </c:pt>
                <c:pt idx="979" formatCode="General">
                  <c:v>443409</c:v>
                </c:pt>
                <c:pt idx="980" formatCode="General">
                  <c:v>442196</c:v>
                </c:pt>
                <c:pt idx="981" formatCode="General">
                  <c:v>440652</c:v>
                </c:pt>
                <c:pt idx="982" formatCode="General">
                  <c:v>439386</c:v>
                </c:pt>
                <c:pt idx="983" formatCode="General">
                  <c:v>437808</c:v>
                </c:pt>
                <c:pt idx="984" formatCode="General">
                  <c:v>436119</c:v>
                </c:pt>
                <c:pt idx="985" formatCode="General">
                  <c:v>434957</c:v>
                </c:pt>
                <c:pt idx="986" formatCode="General">
                  <c:v>433557</c:v>
                </c:pt>
                <c:pt idx="987" formatCode="General">
                  <c:v>432284</c:v>
                </c:pt>
                <c:pt idx="988" formatCode="General">
                  <c:v>431128</c:v>
                </c:pt>
                <c:pt idx="989" formatCode="General">
                  <c:v>430419</c:v>
                </c:pt>
                <c:pt idx="990" formatCode="General">
                  <c:v>427951</c:v>
                </c:pt>
                <c:pt idx="991" formatCode="General">
                  <c:v>426755</c:v>
                </c:pt>
                <c:pt idx="992" formatCode="General">
                  <c:v>425311</c:v>
                </c:pt>
                <c:pt idx="993" formatCode="General">
                  <c:v>424322</c:v>
                </c:pt>
                <c:pt idx="994" formatCode="General">
                  <c:v>423155</c:v>
                </c:pt>
                <c:pt idx="995" formatCode="General">
                  <c:v>421691</c:v>
                </c:pt>
                <c:pt idx="996" formatCode="General">
                  <c:v>420483</c:v>
                </c:pt>
                <c:pt idx="997" formatCode="General">
                  <c:v>418995</c:v>
                </c:pt>
                <c:pt idx="998" formatCode="General">
                  <c:v>417588</c:v>
                </c:pt>
                <c:pt idx="999" formatCode="General">
                  <c:v>416331</c:v>
                </c:pt>
                <c:pt idx="1000" formatCode="General">
                  <c:v>415279</c:v>
                </c:pt>
                <c:pt idx="1001" formatCode="General">
                  <c:v>414403</c:v>
                </c:pt>
                <c:pt idx="1002" formatCode="General">
                  <c:v>413022</c:v>
                </c:pt>
                <c:pt idx="1003" formatCode="General">
                  <c:v>411711</c:v>
                </c:pt>
                <c:pt idx="1004" formatCode="General">
                  <c:v>410500</c:v>
                </c:pt>
                <c:pt idx="1005" formatCode="General">
                  <c:v>409470</c:v>
                </c:pt>
                <c:pt idx="1006" formatCode="General">
                  <c:v>408589</c:v>
                </c:pt>
                <c:pt idx="1007" formatCode="General">
                  <c:v>407639</c:v>
                </c:pt>
                <c:pt idx="1008" formatCode="General">
                  <c:v>406279</c:v>
                </c:pt>
                <c:pt idx="1009" formatCode="General">
                  <c:v>405099</c:v>
                </c:pt>
                <c:pt idx="1010" formatCode="General">
                  <c:v>403779</c:v>
                </c:pt>
                <c:pt idx="1011" formatCode="General">
                  <c:v>402655</c:v>
                </c:pt>
                <c:pt idx="1012" formatCode="General">
                  <c:v>401223</c:v>
                </c:pt>
                <c:pt idx="1013" formatCode="General">
                  <c:v>400002</c:v>
                </c:pt>
                <c:pt idx="1014" formatCode="General">
                  <c:v>398910</c:v>
                </c:pt>
                <c:pt idx="1015" formatCode="General">
                  <c:v>397763</c:v>
                </c:pt>
                <c:pt idx="1016" formatCode="General">
                  <c:v>396597</c:v>
                </c:pt>
                <c:pt idx="1017" formatCode="General">
                  <c:v>395661</c:v>
                </c:pt>
                <c:pt idx="1018" formatCode="General">
                  <c:v>394563</c:v>
                </c:pt>
                <c:pt idx="1019" formatCode="General">
                  <c:v>393337</c:v>
                </c:pt>
                <c:pt idx="1020" formatCode="General">
                  <c:v>392315</c:v>
                </c:pt>
                <c:pt idx="1021" formatCode="General">
                  <c:v>391291</c:v>
                </c:pt>
                <c:pt idx="1022" formatCode="General">
                  <c:v>390190</c:v>
                </c:pt>
                <c:pt idx="1023" formatCode="General">
                  <c:v>389189</c:v>
                </c:pt>
                <c:pt idx="1024" formatCode="General">
                  <c:v>387858</c:v>
                </c:pt>
                <c:pt idx="1025" formatCode="General">
                  <c:v>386574</c:v>
                </c:pt>
                <c:pt idx="1026" formatCode="General">
                  <c:v>385197</c:v>
                </c:pt>
                <c:pt idx="1027" formatCode="General">
                  <c:v>384309</c:v>
                </c:pt>
                <c:pt idx="1028" formatCode="General">
                  <c:v>383619</c:v>
                </c:pt>
                <c:pt idx="1029" formatCode="General">
                  <c:v>382316</c:v>
                </c:pt>
                <c:pt idx="1030" formatCode="General">
                  <c:v>381324</c:v>
                </c:pt>
                <c:pt idx="1031" formatCode="General">
                  <c:v>380255</c:v>
                </c:pt>
                <c:pt idx="1032" formatCode="General">
                  <c:v>379085</c:v>
                </c:pt>
                <c:pt idx="1033" formatCode="General">
                  <c:v>378027</c:v>
                </c:pt>
                <c:pt idx="1034" formatCode="General">
                  <c:v>376634</c:v>
                </c:pt>
                <c:pt idx="1035" formatCode="General">
                  <c:v>375123</c:v>
                </c:pt>
                <c:pt idx="1036" formatCode="General">
                  <c:v>373722</c:v>
                </c:pt>
                <c:pt idx="1037" formatCode="General">
                  <c:v>372712</c:v>
                </c:pt>
                <c:pt idx="1038" formatCode="General">
                  <c:v>371692</c:v>
                </c:pt>
                <c:pt idx="1039" formatCode="General">
                  <c:v>370486</c:v>
                </c:pt>
                <c:pt idx="1040" formatCode="General">
                  <c:v>369521</c:v>
                </c:pt>
                <c:pt idx="1041" formatCode="General">
                  <c:v>368542</c:v>
                </c:pt>
                <c:pt idx="1042" formatCode="General">
                  <c:v>367608</c:v>
                </c:pt>
                <c:pt idx="1043" formatCode="General">
                  <c:v>366483</c:v>
                </c:pt>
                <c:pt idx="1044" formatCode="General">
                  <c:v>365524</c:v>
                </c:pt>
                <c:pt idx="1045" formatCode="General">
                  <c:v>364619</c:v>
                </c:pt>
                <c:pt idx="1046" formatCode="General">
                  <c:v>363758</c:v>
                </c:pt>
                <c:pt idx="1047" formatCode="General">
                  <c:v>362844</c:v>
                </c:pt>
                <c:pt idx="1048" formatCode="General">
                  <c:v>361665</c:v>
                </c:pt>
                <c:pt idx="1049" formatCode="General">
                  <c:v>360431</c:v>
                </c:pt>
                <c:pt idx="1050" formatCode="General">
                  <c:v>359323</c:v>
                </c:pt>
                <c:pt idx="1051" formatCode="General">
                  <c:v>358063</c:v>
                </c:pt>
                <c:pt idx="1052" formatCode="General">
                  <c:v>356903</c:v>
                </c:pt>
                <c:pt idx="1053" formatCode="General">
                  <c:v>356038</c:v>
                </c:pt>
                <c:pt idx="1054" formatCode="General">
                  <c:v>355420</c:v>
                </c:pt>
                <c:pt idx="1055" formatCode="General">
                  <c:v>354458</c:v>
                </c:pt>
                <c:pt idx="1056" formatCode="General">
                  <c:v>353573</c:v>
                </c:pt>
                <c:pt idx="1057" formatCode="General">
                  <c:v>352723</c:v>
                </c:pt>
                <c:pt idx="1058" formatCode="General">
                  <c:v>351679</c:v>
                </c:pt>
                <c:pt idx="1059" formatCode="General">
                  <c:v>350870</c:v>
                </c:pt>
                <c:pt idx="1060" formatCode="General">
                  <c:v>350032</c:v>
                </c:pt>
                <c:pt idx="1061" formatCode="General">
                  <c:v>348932</c:v>
                </c:pt>
                <c:pt idx="1062" formatCode="General">
                  <c:v>347987</c:v>
                </c:pt>
                <c:pt idx="1063" formatCode="General">
                  <c:v>347038</c:v>
                </c:pt>
                <c:pt idx="1064" formatCode="General">
                  <c:v>345919</c:v>
                </c:pt>
                <c:pt idx="1065" formatCode="General">
                  <c:v>344860</c:v>
                </c:pt>
                <c:pt idx="1066" formatCode="General">
                  <c:v>343616</c:v>
                </c:pt>
                <c:pt idx="1067" formatCode="General">
                  <c:v>342140</c:v>
                </c:pt>
                <c:pt idx="1068" formatCode="General">
                  <c:v>341368</c:v>
                </c:pt>
                <c:pt idx="1069" formatCode="General">
                  <c:v>340411</c:v>
                </c:pt>
                <c:pt idx="1070" formatCode="General">
                  <c:v>339436</c:v>
                </c:pt>
                <c:pt idx="1071" formatCode="General">
                  <c:v>338546</c:v>
                </c:pt>
                <c:pt idx="1072" formatCode="General">
                  <c:v>337548</c:v>
                </c:pt>
                <c:pt idx="1073" formatCode="General">
                  <c:v>336887</c:v>
                </c:pt>
                <c:pt idx="1074" formatCode="General">
                  <c:v>336011</c:v>
                </c:pt>
                <c:pt idx="1075" formatCode="General">
                  <c:v>334854</c:v>
                </c:pt>
                <c:pt idx="1076" formatCode="General">
                  <c:v>333992</c:v>
                </c:pt>
                <c:pt idx="1077" formatCode="General">
                  <c:v>333088</c:v>
                </c:pt>
                <c:pt idx="1078" formatCode="General">
                  <c:v>332254</c:v>
                </c:pt>
                <c:pt idx="1079" formatCode="General">
                  <c:v>331276</c:v>
                </c:pt>
                <c:pt idx="1080" formatCode="General">
                  <c:v>330479</c:v>
                </c:pt>
                <c:pt idx="1081" formatCode="General">
                  <c:v>329424</c:v>
                </c:pt>
                <c:pt idx="1082" formatCode="General">
                  <c:v>328870</c:v>
                </c:pt>
                <c:pt idx="1083" formatCode="General">
                  <c:v>327636</c:v>
                </c:pt>
                <c:pt idx="1084" formatCode="General">
                  <c:v>326516</c:v>
                </c:pt>
                <c:pt idx="1085" formatCode="General">
                  <c:v>325531</c:v>
                </c:pt>
                <c:pt idx="1086" formatCode="General">
                  <c:v>324580</c:v>
                </c:pt>
                <c:pt idx="1087" formatCode="General">
                  <c:v>323323</c:v>
                </c:pt>
                <c:pt idx="1088" formatCode="General">
                  <c:v>322544</c:v>
                </c:pt>
                <c:pt idx="1089" formatCode="General">
                  <c:v>321413</c:v>
                </c:pt>
                <c:pt idx="1090" formatCode="General">
                  <c:v>320606</c:v>
                </c:pt>
                <c:pt idx="1091" formatCode="General">
                  <c:v>319630</c:v>
                </c:pt>
                <c:pt idx="1092" formatCode="General">
                  <c:v>318828</c:v>
                </c:pt>
                <c:pt idx="1093" formatCode="General">
                  <c:v>317982</c:v>
                </c:pt>
                <c:pt idx="1094" formatCode="General">
                  <c:v>317095</c:v>
                </c:pt>
                <c:pt idx="1095" formatCode="General">
                  <c:v>316237</c:v>
                </c:pt>
                <c:pt idx="1096" formatCode="General">
                  <c:v>315337</c:v>
                </c:pt>
                <c:pt idx="1097" formatCode="General">
                  <c:v>314368</c:v>
                </c:pt>
                <c:pt idx="1098" formatCode="General">
                  <c:v>313445</c:v>
                </c:pt>
                <c:pt idx="1099" formatCode="General">
                  <c:v>312525</c:v>
                </c:pt>
                <c:pt idx="1100" formatCode="General">
                  <c:v>310733</c:v>
                </c:pt>
                <c:pt idx="1101" formatCode="General">
                  <c:v>309525</c:v>
                </c:pt>
                <c:pt idx="1102" formatCode="General">
                  <c:v>308269</c:v>
                </c:pt>
                <c:pt idx="1103" formatCode="General">
                  <c:v>307359</c:v>
                </c:pt>
                <c:pt idx="1104" formatCode="General">
                  <c:v>306440</c:v>
                </c:pt>
                <c:pt idx="1105" formatCode="General">
                  <c:v>305821</c:v>
                </c:pt>
                <c:pt idx="1106" formatCode="General">
                  <c:v>304773</c:v>
                </c:pt>
                <c:pt idx="1107" formatCode="General">
                  <c:v>303790</c:v>
                </c:pt>
                <c:pt idx="1108" formatCode="General">
                  <c:v>302597</c:v>
                </c:pt>
                <c:pt idx="1109" formatCode="General">
                  <c:v>301677</c:v>
                </c:pt>
                <c:pt idx="1110" formatCode="General">
                  <c:v>300566</c:v>
                </c:pt>
                <c:pt idx="1111" formatCode="General">
                  <c:v>299597</c:v>
                </c:pt>
                <c:pt idx="1112" formatCode="General">
                  <c:v>298637</c:v>
                </c:pt>
                <c:pt idx="1113" formatCode="General">
                  <c:v>297713</c:v>
                </c:pt>
                <c:pt idx="1114" formatCode="General">
                  <c:v>296838</c:v>
                </c:pt>
                <c:pt idx="1115" formatCode="General">
                  <c:v>296148</c:v>
                </c:pt>
                <c:pt idx="1116" formatCode="General">
                  <c:v>295204</c:v>
                </c:pt>
                <c:pt idx="1117" formatCode="General">
                  <c:v>294166</c:v>
                </c:pt>
                <c:pt idx="1118" formatCode="General">
                  <c:v>293268</c:v>
                </c:pt>
                <c:pt idx="1119" formatCode="General">
                  <c:v>292248</c:v>
                </c:pt>
                <c:pt idx="1120" formatCode="General">
                  <c:v>291348</c:v>
                </c:pt>
                <c:pt idx="1121" formatCode="General">
                  <c:v>290495</c:v>
                </c:pt>
                <c:pt idx="1122" formatCode="General">
                  <c:v>289816</c:v>
                </c:pt>
                <c:pt idx="1123" formatCode="General">
                  <c:v>288859</c:v>
                </c:pt>
                <c:pt idx="1124" formatCode="General">
                  <c:v>287760</c:v>
                </c:pt>
                <c:pt idx="1125" formatCode="General">
                  <c:v>287044</c:v>
                </c:pt>
                <c:pt idx="1126" formatCode="General">
                  <c:v>286177</c:v>
                </c:pt>
                <c:pt idx="1127" formatCode="General">
                  <c:v>285289</c:v>
                </c:pt>
                <c:pt idx="1128" formatCode="General">
                  <c:v>284442</c:v>
                </c:pt>
                <c:pt idx="1129" formatCode="General">
                  <c:v>283710</c:v>
                </c:pt>
                <c:pt idx="1130" formatCode="General">
                  <c:v>282791</c:v>
                </c:pt>
                <c:pt idx="1131" formatCode="General">
                  <c:v>281683</c:v>
                </c:pt>
                <c:pt idx="1132" formatCode="General">
                  <c:v>280642</c:v>
                </c:pt>
                <c:pt idx="1133" formatCode="General">
                  <c:v>279850</c:v>
                </c:pt>
                <c:pt idx="1134" formatCode="General">
                  <c:v>279149</c:v>
                </c:pt>
                <c:pt idx="1135" formatCode="General">
                  <c:v>278556</c:v>
                </c:pt>
                <c:pt idx="1136" formatCode="General">
                  <c:v>277544</c:v>
                </c:pt>
                <c:pt idx="1137" formatCode="General">
                  <c:v>276851</c:v>
                </c:pt>
                <c:pt idx="1138" formatCode="General">
                  <c:v>276177</c:v>
                </c:pt>
                <c:pt idx="1139" formatCode="General">
                  <c:v>275284</c:v>
                </c:pt>
                <c:pt idx="1140" formatCode="General">
                  <c:v>274302</c:v>
                </c:pt>
                <c:pt idx="1141" formatCode="General">
                  <c:v>273608</c:v>
                </c:pt>
                <c:pt idx="1142" formatCode="General">
                  <c:v>273207</c:v>
                </c:pt>
                <c:pt idx="1143" formatCode="General">
                  <c:v>272455</c:v>
                </c:pt>
                <c:pt idx="1144" formatCode="General">
                  <c:v>271608</c:v>
                </c:pt>
                <c:pt idx="1145" formatCode="General">
                  <c:v>270518</c:v>
                </c:pt>
                <c:pt idx="1146" formatCode="General">
                  <c:v>269412</c:v>
                </c:pt>
                <c:pt idx="1147" formatCode="General">
                  <c:v>268553</c:v>
                </c:pt>
                <c:pt idx="1148" formatCode="General">
                  <c:v>267602</c:v>
                </c:pt>
                <c:pt idx="1149" formatCode="General">
                  <c:v>266714</c:v>
                </c:pt>
                <c:pt idx="1150" formatCode="General">
                  <c:v>265904</c:v>
                </c:pt>
                <c:pt idx="1151" formatCode="General">
                  <c:v>265106</c:v>
                </c:pt>
                <c:pt idx="1152" formatCode="General">
                  <c:v>264547</c:v>
                </c:pt>
                <c:pt idx="1153" formatCode="General">
                  <c:v>263649</c:v>
                </c:pt>
                <c:pt idx="1154" formatCode="General">
                  <c:v>263180</c:v>
                </c:pt>
                <c:pt idx="1155" formatCode="General">
                  <c:v>262518</c:v>
                </c:pt>
                <c:pt idx="1156" formatCode="General">
                  <c:v>261854</c:v>
                </c:pt>
                <c:pt idx="1157" formatCode="General">
                  <c:v>261129</c:v>
                </c:pt>
                <c:pt idx="1158" formatCode="General">
                  <c:v>260302</c:v>
                </c:pt>
                <c:pt idx="1159" formatCode="General">
                  <c:v>259500</c:v>
                </c:pt>
                <c:pt idx="1160" formatCode="General">
                  <c:v>258552</c:v>
                </c:pt>
                <c:pt idx="1161" formatCode="General">
                  <c:v>257700</c:v>
                </c:pt>
                <c:pt idx="1162" formatCode="General">
                  <c:v>256941</c:v>
                </c:pt>
                <c:pt idx="1163" formatCode="General">
                  <c:v>256509</c:v>
                </c:pt>
                <c:pt idx="1164" formatCode="General">
                  <c:v>255733</c:v>
                </c:pt>
                <c:pt idx="1165" formatCode="General">
                  <c:v>254756</c:v>
                </c:pt>
                <c:pt idx="1166" formatCode="General">
                  <c:v>254283</c:v>
                </c:pt>
                <c:pt idx="1167" formatCode="General">
                  <c:v>253676</c:v>
                </c:pt>
                <c:pt idx="1168" formatCode="General">
                  <c:v>253170</c:v>
                </c:pt>
                <c:pt idx="1169" formatCode="General">
                  <c:v>252024</c:v>
                </c:pt>
                <c:pt idx="1170" formatCode="General">
                  <c:v>251247</c:v>
                </c:pt>
                <c:pt idx="1171" formatCode="General">
                  <c:v>250519</c:v>
                </c:pt>
                <c:pt idx="1172" formatCode="General">
                  <c:v>249588</c:v>
                </c:pt>
                <c:pt idx="1173" formatCode="General">
                  <c:v>248680</c:v>
                </c:pt>
                <c:pt idx="1174" formatCode="General">
                  <c:v>247782</c:v>
                </c:pt>
                <c:pt idx="1175" formatCode="General">
                  <c:v>247063</c:v>
                </c:pt>
                <c:pt idx="1176" formatCode="General">
                  <c:v>246333</c:v>
                </c:pt>
                <c:pt idx="1177" formatCode="General">
                  <c:v>245638</c:v>
                </c:pt>
                <c:pt idx="1178" formatCode="General">
                  <c:v>244813</c:v>
                </c:pt>
                <c:pt idx="1179" formatCode="General">
                  <c:v>243982</c:v>
                </c:pt>
                <c:pt idx="1180" formatCode="General">
                  <c:v>243220</c:v>
                </c:pt>
                <c:pt idx="1181" formatCode="General">
                  <c:v>242490</c:v>
                </c:pt>
                <c:pt idx="1182" formatCode="General">
                  <c:v>241776</c:v>
                </c:pt>
                <c:pt idx="1183" formatCode="General">
                  <c:v>240929</c:v>
                </c:pt>
                <c:pt idx="1184" formatCode="General">
                  <c:v>240199</c:v>
                </c:pt>
                <c:pt idx="1185" formatCode="General">
                  <c:v>239572</c:v>
                </c:pt>
                <c:pt idx="1186" formatCode="General">
                  <c:v>238754</c:v>
                </c:pt>
                <c:pt idx="1187" formatCode="General">
                  <c:v>238207</c:v>
                </c:pt>
                <c:pt idx="1188" formatCode="General">
                  <c:v>237630</c:v>
                </c:pt>
                <c:pt idx="1189" formatCode="General">
                  <c:v>237020</c:v>
                </c:pt>
                <c:pt idx="1190" formatCode="General">
                  <c:v>236418</c:v>
                </c:pt>
                <c:pt idx="1191" formatCode="General">
                  <c:v>235510</c:v>
                </c:pt>
                <c:pt idx="1192" formatCode="General">
                  <c:v>234998</c:v>
                </c:pt>
                <c:pt idx="1193" formatCode="General">
                  <c:v>234297</c:v>
                </c:pt>
                <c:pt idx="1194" formatCode="General">
                  <c:v>233625</c:v>
                </c:pt>
                <c:pt idx="1195" formatCode="General">
                  <c:v>233008</c:v>
                </c:pt>
                <c:pt idx="1196" formatCode="General">
                  <c:v>232328</c:v>
                </c:pt>
                <c:pt idx="1197" formatCode="General">
                  <c:v>231686</c:v>
                </c:pt>
                <c:pt idx="1198" formatCode="General">
                  <c:v>231070</c:v>
                </c:pt>
                <c:pt idx="1199" formatCode="General">
                  <c:v>230488</c:v>
                </c:pt>
                <c:pt idx="1200" formatCode="General">
                  <c:v>229702</c:v>
                </c:pt>
                <c:pt idx="1201" formatCode="General">
                  <c:v>228954</c:v>
                </c:pt>
                <c:pt idx="1202" formatCode="General">
                  <c:v>228542</c:v>
                </c:pt>
                <c:pt idx="1203" formatCode="General">
                  <c:v>227933</c:v>
                </c:pt>
                <c:pt idx="1204" formatCode="General">
                  <c:v>227401</c:v>
                </c:pt>
                <c:pt idx="1205" formatCode="General">
                  <c:v>226831</c:v>
                </c:pt>
                <c:pt idx="1206" formatCode="General">
                  <c:v>226004</c:v>
                </c:pt>
                <c:pt idx="1207" formatCode="General">
                  <c:v>225289</c:v>
                </c:pt>
                <c:pt idx="1208" formatCode="General">
                  <c:v>224581</c:v>
                </c:pt>
                <c:pt idx="1209" formatCode="General">
                  <c:v>223489</c:v>
                </c:pt>
                <c:pt idx="1210" formatCode="General">
                  <c:v>222998</c:v>
                </c:pt>
                <c:pt idx="1211" formatCode="General">
                  <c:v>222590</c:v>
                </c:pt>
                <c:pt idx="1212" formatCode="General">
                  <c:v>221975</c:v>
                </c:pt>
                <c:pt idx="1213" formatCode="General">
                  <c:v>221455</c:v>
                </c:pt>
                <c:pt idx="1214" formatCode="General">
                  <c:v>220883</c:v>
                </c:pt>
                <c:pt idx="1215" formatCode="General">
                  <c:v>220302</c:v>
                </c:pt>
                <c:pt idx="1216" formatCode="General">
                  <c:v>219722</c:v>
                </c:pt>
                <c:pt idx="1217" formatCode="General">
                  <c:v>219031</c:v>
                </c:pt>
                <c:pt idx="1218" formatCode="General">
                  <c:v>218309</c:v>
                </c:pt>
                <c:pt idx="1219" formatCode="General">
                  <c:v>217560</c:v>
                </c:pt>
                <c:pt idx="1220" formatCode="General">
                  <c:v>216981</c:v>
                </c:pt>
                <c:pt idx="1221" formatCode="General">
                  <c:v>216245</c:v>
                </c:pt>
                <c:pt idx="1222" formatCode="General">
                  <c:v>215752</c:v>
                </c:pt>
                <c:pt idx="1223" formatCode="General">
                  <c:v>214918</c:v>
                </c:pt>
                <c:pt idx="1224" formatCode="General">
                  <c:v>214272</c:v>
                </c:pt>
                <c:pt idx="1225" formatCode="General">
                  <c:v>213742</c:v>
                </c:pt>
                <c:pt idx="1226" formatCode="General">
                  <c:v>213405</c:v>
                </c:pt>
                <c:pt idx="1227" formatCode="General">
                  <c:v>212770</c:v>
                </c:pt>
                <c:pt idx="1228" formatCode="General">
                  <c:v>212071</c:v>
                </c:pt>
                <c:pt idx="1229" formatCode="General">
                  <c:v>211339</c:v>
                </c:pt>
                <c:pt idx="1230" formatCode="General">
                  <c:v>210633</c:v>
                </c:pt>
                <c:pt idx="1231" formatCode="General">
                  <c:v>210036</c:v>
                </c:pt>
                <c:pt idx="1232" formatCode="General">
                  <c:v>209603</c:v>
                </c:pt>
                <c:pt idx="1233" formatCode="General">
                  <c:v>209139</c:v>
                </c:pt>
                <c:pt idx="1234" formatCode="General">
                  <c:v>208302</c:v>
                </c:pt>
                <c:pt idx="1235" formatCode="General">
                  <c:v>207850</c:v>
                </c:pt>
                <c:pt idx="1236" formatCode="General">
                  <c:v>207289</c:v>
                </c:pt>
                <c:pt idx="1237" formatCode="General">
                  <c:v>206614</c:v>
                </c:pt>
                <c:pt idx="1238" formatCode="General">
                  <c:v>206000</c:v>
                </c:pt>
                <c:pt idx="1239" formatCode="General">
                  <c:v>205416</c:v>
                </c:pt>
                <c:pt idx="1240" formatCode="General">
                  <c:v>204864</c:v>
                </c:pt>
                <c:pt idx="1241" formatCode="General">
                  <c:v>204160</c:v>
                </c:pt>
                <c:pt idx="1242" formatCode="General">
                  <c:v>203800</c:v>
                </c:pt>
                <c:pt idx="1243" formatCode="General">
                  <c:v>203141</c:v>
                </c:pt>
                <c:pt idx="1244" formatCode="General">
                  <c:v>202514</c:v>
                </c:pt>
                <c:pt idx="1245" formatCode="General">
                  <c:v>202066</c:v>
                </c:pt>
                <c:pt idx="1246" formatCode="General">
                  <c:v>201685</c:v>
                </c:pt>
                <c:pt idx="1247" formatCode="General">
                  <c:v>201103</c:v>
                </c:pt>
                <c:pt idx="1248" formatCode="General">
                  <c:v>200601</c:v>
                </c:pt>
                <c:pt idx="1249" formatCode="General">
                  <c:v>200075</c:v>
                </c:pt>
                <c:pt idx="1250" formatCode="General">
                  <c:v>199572</c:v>
                </c:pt>
                <c:pt idx="1251" formatCode="General">
                  <c:v>199135</c:v>
                </c:pt>
                <c:pt idx="1252" formatCode="General">
                  <c:v>198625</c:v>
                </c:pt>
                <c:pt idx="1253" formatCode="General">
                  <c:v>197997</c:v>
                </c:pt>
                <c:pt idx="1254" formatCode="General">
                  <c:v>197224</c:v>
                </c:pt>
                <c:pt idx="1255" formatCode="General">
                  <c:v>196505</c:v>
                </c:pt>
                <c:pt idx="1256" formatCode="General">
                  <c:v>195913</c:v>
                </c:pt>
                <c:pt idx="1257" formatCode="General">
                  <c:v>195255</c:v>
                </c:pt>
                <c:pt idx="1258" formatCode="General">
                  <c:v>194681</c:v>
                </c:pt>
                <c:pt idx="1259" formatCode="General">
                  <c:v>194118</c:v>
                </c:pt>
                <c:pt idx="1260" formatCode="General">
                  <c:v>193599</c:v>
                </c:pt>
                <c:pt idx="1261" formatCode="General">
                  <c:v>192908</c:v>
                </c:pt>
                <c:pt idx="1262" formatCode="General">
                  <c:v>192295</c:v>
                </c:pt>
                <c:pt idx="1263" formatCode="General">
                  <c:v>191878</c:v>
                </c:pt>
                <c:pt idx="1264" formatCode="General">
                  <c:v>191255</c:v>
                </c:pt>
                <c:pt idx="1265" formatCode="General">
                  <c:v>190936</c:v>
                </c:pt>
                <c:pt idx="1266" formatCode="General">
                  <c:v>190608</c:v>
                </c:pt>
                <c:pt idx="1267" formatCode="General">
                  <c:v>190361</c:v>
                </c:pt>
                <c:pt idx="1268" formatCode="General">
                  <c:v>189827</c:v>
                </c:pt>
                <c:pt idx="1269" formatCode="General">
                  <c:v>189112</c:v>
                </c:pt>
                <c:pt idx="1270" formatCode="General">
                  <c:v>188401</c:v>
                </c:pt>
                <c:pt idx="1271" formatCode="General">
                  <c:v>187758</c:v>
                </c:pt>
                <c:pt idx="1272" formatCode="General">
                  <c:v>187161</c:v>
                </c:pt>
                <c:pt idx="1273" formatCode="General">
                  <c:v>186651</c:v>
                </c:pt>
                <c:pt idx="1274" formatCode="General">
                  <c:v>186089</c:v>
                </c:pt>
                <c:pt idx="1275" formatCode="General">
                  <c:v>185474</c:v>
                </c:pt>
                <c:pt idx="1276" formatCode="General">
                  <c:v>184909</c:v>
                </c:pt>
                <c:pt idx="1277" formatCode="General">
                  <c:v>184370</c:v>
                </c:pt>
                <c:pt idx="1278" formatCode="General">
                  <c:v>183799</c:v>
                </c:pt>
                <c:pt idx="1279" formatCode="General">
                  <c:v>183283</c:v>
                </c:pt>
                <c:pt idx="1280" formatCode="General">
                  <c:v>182753</c:v>
                </c:pt>
                <c:pt idx="1281" formatCode="General">
                  <c:v>182191</c:v>
                </c:pt>
                <c:pt idx="1282" formatCode="General">
                  <c:v>181718</c:v>
                </c:pt>
                <c:pt idx="1283" formatCode="General">
                  <c:v>181269</c:v>
                </c:pt>
                <c:pt idx="1284" formatCode="General">
                  <c:v>180892</c:v>
                </c:pt>
                <c:pt idx="1285" formatCode="General">
                  <c:v>180274</c:v>
                </c:pt>
                <c:pt idx="1286" formatCode="General">
                  <c:v>179575</c:v>
                </c:pt>
                <c:pt idx="1287" formatCode="General">
                  <c:v>179083</c:v>
                </c:pt>
                <c:pt idx="1288" formatCode="General">
                  <c:v>178677</c:v>
                </c:pt>
                <c:pt idx="1289" formatCode="General">
                  <c:v>178128</c:v>
                </c:pt>
                <c:pt idx="1290" formatCode="General">
                  <c:v>177747</c:v>
                </c:pt>
                <c:pt idx="1291" formatCode="General">
                  <c:v>177298</c:v>
                </c:pt>
                <c:pt idx="1292" formatCode="General">
                  <c:v>176755</c:v>
                </c:pt>
                <c:pt idx="1293" formatCode="General">
                  <c:v>176151</c:v>
                </c:pt>
                <c:pt idx="1294" formatCode="General">
                  <c:v>175527</c:v>
                </c:pt>
                <c:pt idx="1295" formatCode="General">
                  <c:v>174894</c:v>
                </c:pt>
                <c:pt idx="1296" formatCode="General">
                  <c:v>174367</c:v>
                </c:pt>
                <c:pt idx="1297" formatCode="General">
                  <c:v>173976</c:v>
                </c:pt>
                <c:pt idx="1298" formatCode="General">
                  <c:v>173348</c:v>
                </c:pt>
                <c:pt idx="1299" formatCode="General">
                  <c:v>172924</c:v>
                </c:pt>
                <c:pt idx="1300" formatCode="General">
                  <c:v>172141</c:v>
                </c:pt>
                <c:pt idx="1301" formatCode="General">
                  <c:v>171545</c:v>
                </c:pt>
                <c:pt idx="1302" formatCode="General">
                  <c:v>171139</c:v>
                </c:pt>
                <c:pt idx="1303" formatCode="General">
                  <c:v>170496</c:v>
                </c:pt>
                <c:pt idx="1304" formatCode="General">
                  <c:v>170007</c:v>
                </c:pt>
                <c:pt idx="1305" formatCode="General">
                  <c:v>169592</c:v>
                </c:pt>
                <c:pt idx="1306" formatCode="General">
                  <c:v>169166</c:v>
                </c:pt>
                <c:pt idx="1307" formatCode="General">
                  <c:v>168698</c:v>
                </c:pt>
                <c:pt idx="1308" formatCode="General">
                  <c:v>168233</c:v>
                </c:pt>
                <c:pt idx="1309" formatCode="General">
                  <c:v>167668</c:v>
                </c:pt>
                <c:pt idx="1310" formatCode="General">
                  <c:v>167251</c:v>
                </c:pt>
                <c:pt idx="1311" formatCode="General">
                  <c:v>166690</c:v>
                </c:pt>
                <c:pt idx="1312" formatCode="General">
                  <c:v>166181</c:v>
                </c:pt>
                <c:pt idx="1313" formatCode="General">
                  <c:v>165658</c:v>
                </c:pt>
                <c:pt idx="1314" formatCode="General">
                  <c:v>165059</c:v>
                </c:pt>
                <c:pt idx="1315" formatCode="General">
                  <c:v>164589</c:v>
                </c:pt>
                <c:pt idx="1316" formatCode="General">
                  <c:v>164061</c:v>
                </c:pt>
                <c:pt idx="1317" formatCode="General">
                  <c:v>163346</c:v>
                </c:pt>
                <c:pt idx="1318" formatCode="General">
                  <c:v>162870</c:v>
                </c:pt>
                <c:pt idx="1319" formatCode="General">
                  <c:v>162386</c:v>
                </c:pt>
                <c:pt idx="1320" formatCode="General">
                  <c:v>161914</c:v>
                </c:pt>
                <c:pt idx="1321" formatCode="General">
                  <c:v>161339</c:v>
                </c:pt>
                <c:pt idx="1322" formatCode="General">
                  <c:v>160743</c:v>
                </c:pt>
                <c:pt idx="1323" formatCode="General">
                  <c:v>160367</c:v>
                </c:pt>
                <c:pt idx="1324" formatCode="General">
                  <c:v>159908</c:v>
                </c:pt>
                <c:pt idx="1325" formatCode="General">
                  <c:v>159571</c:v>
                </c:pt>
                <c:pt idx="1326" formatCode="General">
                  <c:v>158956</c:v>
                </c:pt>
                <c:pt idx="1327" formatCode="General">
                  <c:v>158576</c:v>
                </c:pt>
                <c:pt idx="1328" formatCode="General">
                  <c:v>158104</c:v>
                </c:pt>
                <c:pt idx="1329" formatCode="General">
                  <c:v>157643</c:v>
                </c:pt>
                <c:pt idx="1330" formatCode="General">
                  <c:v>157179</c:v>
                </c:pt>
                <c:pt idx="1331" formatCode="General">
                  <c:v>156926</c:v>
                </c:pt>
                <c:pt idx="1332" formatCode="General">
                  <c:v>156585</c:v>
                </c:pt>
                <c:pt idx="1333" formatCode="General">
                  <c:v>156078</c:v>
                </c:pt>
                <c:pt idx="1334" formatCode="General">
                  <c:v>155641</c:v>
                </c:pt>
                <c:pt idx="1335" formatCode="General">
                  <c:v>155325</c:v>
                </c:pt>
                <c:pt idx="1336" formatCode="General">
                  <c:v>154933</c:v>
                </c:pt>
                <c:pt idx="1337" formatCode="General">
                  <c:v>154514</c:v>
                </c:pt>
                <c:pt idx="1338" formatCode="General">
                  <c:v>154137</c:v>
                </c:pt>
                <c:pt idx="1339" formatCode="General">
                  <c:v>153678</c:v>
                </c:pt>
                <c:pt idx="1340" formatCode="General">
                  <c:v>153182</c:v>
                </c:pt>
                <c:pt idx="1341" formatCode="General">
                  <c:v>152610</c:v>
                </c:pt>
                <c:pt idx="1342" formatCode="General">
                  <c:v>152132</c:v>
                </c:pt>
                <c:pt idx="1343" formatCode="General">
                  <c:v>151627</c:v>
                </c:pt>
                <c:pt idx="1344" formatCode="General">
                  <c:v>151209</c:v>
                </c:pt>
                <c:pt idx="1345" formatCode="General">
                  <c:v>150911</c:v>
                </c:pt>
                <c:pt idx="1346" formatCode="General">
                  <c:v>150474</c:v>
                </c:pt>
                <c:pt idx="1347" formatCode="General">
                  <c:v>149941</c:v>
                </c:pt>
                <c:pt idx="1348" formatCode="General">
                  <c:v>149508</c:v>
                </c:pt>
                <c:pt idx="1349" formatCode="General">
                  <c:v>149324</c:v>
                </c:pt>
                <c:pt idx="1350" formatCode="General">
                  <c:v>148710</c:v>
                </c:pt>
                <c:pt idx="1351" formatCode="General">
                  <c:v>148321</c:v>
                </c:pt>
                <c:pt idx="1352" formatCode="General">
                  <c:v>147819</c:v>
                </c:pt>
                <c:pt idx="1353" formatCode="General">
                  <c:v>147378</c:v>
                </c:pt>
                <c:pt idx="1354" formatCode="General">
                  <c:v>146776</c:v>
                </c:pt>
                <c:pt idx="1355" formatCode="General">
                  <c:v>146355</c:v>
                </c:pt>
                <c:pt idx="1356" formatCode="General">
                  <c:v>145849</c:v>
                </c:pt>
                <c:pt idx="1357" formatCode="General">
                  <c:v>145399</c:v>
                </c:pt>
                <c:pt idx="1358" formatCode="General">
                  <c:v>144994</c:v>
                </c:pt>
                <c:pt idx="1359" formatCode="General">
                  <c:v>144638</c:v>
                </c:pt>
                <c:pt idx="1360" formatCode="General">
                  <c:v>144155</c:v>
                </c:pt>
                <c:pt idx="1361" formatCode="General">
                  <c:v>143743</c:v>
                </c:pt>
                <c:pt idx="1362" formatCode="General">
                  <c:v>143416</c:v>
                </c:pt>
                <c:pt idx="1363" formatCode="General">
                  <c:v>143070</c:v>
                </c:pt>
                <c:pt idx="1364" formatCode="General">
                  <c:v>142718</c:v>
                </c:pt>
                <c:pt idx="1365" formatCode="General">
                  <c:v>142310</c:v>
                </c:pt>
                <c:pt idx="1366" formatCode="General">
                  <c:v>141979</c:v>
                </c:pt>
                <c:pt idx="1367" formatCode="General">
                  <c:v>141491</c:v>
                </c:pt>
                <c:pt idx="1368" formatCode="General">
                  <c:v>141013</c:v>
                </c:pt>
                <c:pt idx="1369" formatCode="General">
                  <c:v>140556</c:v>
                </c:pt>
                <c:pt idx="1370" formatCode="General">
                  <c:v>140017</c:v>
                </c:pt>
                <c:pt idx="1371" formatCode="General">
                  <c:v>139534</c:v>
                </c:pt>
                <c:pt idx="1372" formatCode="General">
                  <c:v>139036</c:v>
                </c:pt>
                <c:pt idx="1373" formatCode="General">
                  <c:v>138602</c:v>
                </c:pt>
                <c:pt idx="1374" formatCode="General">
                  <c:v>138235</c:v>
                </c:pt>
                <c:pt idx="1375" formatCode="General">
                  <c:v>137902</c:v>
                </c:pt>
                <c:pt idx="1376" formatCode="General">
                  <c:v>137517</c:v>
                </c:pt>
                <c:pt idx="1377" formatCode="General">
                  <c:v>137122</c:v>
                </c:pt>
                <c:pt idx="1378" formatCode="General">
                  <c:v>136622</c:v>
                </c:pt>
                <c:pt idx="1379" formatCode="General">
                  <c:v>136186</c:v>
                </c:pt>
                <c:pt idx="1380" formatCode="General">
                  <c:v>135760</c:v>
                </c:pt>
                <c:pt idx="1381" formatCode="General">
                  <c:v>135342</c:v>
                </c:pt>
                <c:pt idx="1382" formatCode="General">
                  <c:v>134891</c:v>
                </c:pt>
                <c:pt idx="1383" formatCode="General">
                  <c:v>134512</c:v>
                </c:pt>
                <c:pt idx="1384" formatCode="General">
                  <c:v>134076</c:v>
                </c:pt>
                <c:pt idx="1385" formatCode="General">
                  <c:v>133768</c:v>
                </c:pt>
                <c:pt idx="1386" formatCode="General">
                  <c:v>133366</c:v>
                </c:pt>
                <c:pt idx="1387" formatCode="General">
                  <c:v>132995</c:v>
                </c:pt>
                <c:pt idx="1388" formatCode="General">
                  <c:v>132565</c:v>
                </c:pt>
                <c:pt idx="1389" formatCode="General">
                  <c:v>132048</c:v>
                </c:pt>
                <c:pt idx="1390" formatCode="General">
                  <c:v>131705</c:v>
                </c:pt>
                <c:pt idx="1391" formatCode="General">
                  <c:v>131186</c:v>
                </c:pt>
                <c:pt idx="1392" formatCode="General">
                  <c:v>130837</c:v>
                </c:pt>
                <c:pt idx="1393" formatCode="General">
                  <c:v>130400</c:v>
                </c:pt>
                <c:pt idx="1394" formatCode="General">
                  <c:v>130057</c:v>
                </c:pt>
                <c:pt idx="1395" formatCode="General">
                  <c:v>129736</c:v>
                </c:pt>
                <c:pt idx="1396" formatCode="General">
                  <c:v>129407</c:v>
                </c:pt>
                <c:pt idx="1397" formatCode="General">
                  <c:v>129244</c:v>
                </c:pt>
                <c:pt idx="1398" formatCode="General">
                  <c:v>128863</c:v>
                </c:pt>
                <c:pt idx="1399" formatCode="General">
                  <c:v>128501</c:v>
                </c:pt>
                <c:pt idx="1400" formatCode="General">
                  <c:v>128139</c:v>
                </c:pt>
                <c:pt idx="1401" formatCode="General">
                  <c:v>127732</c:v>
                </c:pt>
                <c:pt idx="1402" formatCode="General">
                  <c:v>127335</c:v>
                </c:pt>
                <c:pt idx="1403" formatCode="General">
                  <c:v>127061</c:v>
                </c:pt>
                <c:pt idx="1404" formatCode="General">
                  <c:v>126716</c:v>
                </c:pt>
                <c:pt idx="1405" formatCode="General">
                  <c:v>126367</c:v>
                </c:pt>
                <c:pt idx="1406" formatCode="General">
                  <c:v>126115</c:v>
                </c:pt>
                <c:pt idx="1407" formatCode="General">
                  <c:v>125795</c:v>
                </c:pt>
                <c:pt idx="1408" formatCode="General">
                  <c:v>125306</c:v>
                </c:pt>
                <c:pt idx="1409" formatCode="General">
                  <c:v>125087</c:v>
                </c:pt>
                <c:pt idx="1410" formatCode="General">
                  <c:v>124755</c:v>
                </c:pt>
                <c:pt idx="1411" formatCode="General">
                  <c:v>124399</c:v>
                </c:pt>
                <c:pt idx="1412" formatCode="General">
                  <c:v>124066</c:v>
                </c:pt>
                <c:pt idx="1413" formatCode="General">
                  <c:v>123678</c:v>
                </c:pt>
                <c:pt idx="1414" formatCode="General">
                  <c:v>123083</c:v>
                </c:pt>
                <c:pt idx="1415" formatCode="General">
                  <c:v>122699</c:v>
                </c:pt>
                <c:pt idx="1416" formatCode="General">
                  <c:v>122389</c:v>
                </c:pt>
                <c:pt idx="1417" formatCode="General">
                  <c:v>121930</c:v>
                </c:pt>
                <c:pt idx="1418" formatCode="General">
                  <c:v>121618</c:v>
                </c:pt>
                <c:pt idx="1419" formatCode="General">
                  <c:v>121347</c:v>
                </c:pt>
                <c:pt idx="1420" formatCode="General">
                  <c:v>121001</c:v>
                </c:pt>
                <c:pt idx="1421" formatCode="General">
                  <c:v>120634</c:v>
                </c:pt>
                <c:pt idx="1422" formatCode="General">
                  <c:v>120280</c:v>
                </c:pt>
                <c:pt idx="1423" formatCode="General">
                  <c:v>119863</c:v>
                </c:pt>
                <c:pt idx="1424" formatCode="General">
                  <c:v>119581</c:v>
                </c:pt>
                <c:pt idx="1425" formatCode="General">
                  <c:v>119178</c:v>
                </c:pt>
                <c:pt idx="1426" formatCode="General">
                  <c:v>118852</c:v>
                </c:pt>
                <c:pt idx="1427" formatCode="General">
                  <c:v>118506</c:v>
                </c:pt>
                <c:pt idx="1428" formatCode="General">
                  <c:v>118135</c:v>
                </c:pt>
                <c:pt idx="1429" formatCode="General">
                  <c:v>117734</c:v>
                </c:pt>
                <c:pt idx="1430" formatCode="General">
                  <c:v>117360</c:v>
                </c:pt>
                <c:pt idx="1431" formatCode="General">
                  <c:v>117069</c:v>
                </c:pt>
                <c:pt idx="1432" formatCode="General">
                  <c:v>116766</c:v>
                </c:pt>
                <c:pt idx="1433" formatCode="General">
                  <c:v>116421</c:v>
                </c:pt>
                <c:pt idx="1434" formatCode="General">
                  <c:v>116130</c:v>
                </c:pt>
                <c:pt idx="1435" formatCode="General">
                  <c:v>115746</c:v>
                </c:pt>
                <c:pt idx="1436" formatCode="General">
                  <c:v>115432</c:v>
                </c:pt>
                <c:pt idx="1437" formatCode="General">
                  <c:v>115189</c:v>
                </c:pt>
                <c:pt idx="1438" formatCode="General">
                  <c:v>114911</c:v>
                </c:pt>
                <c:pt idx="1439" formatCode="General">
                  <c:v>114570</c:v>
                </c:pt>
                <c:pt idx="1440" formatCode="General">
                  <c:v>114293</c:v>
                </c:pt>
                <c:pt idx="1441" formatCode="General">
                  <c:v>113943</c:v>
                </c:pt>
                <c:pt idx="1442" formatCode="General">
                  <c:v>113620</c:v>
                </c:pt>
                <c:pt idx="1443" formatCode="General">
                  <c:v>113270</c:v>
                </c:pt>
                <c:pt idx="1444" formatCode="General">
                  <c:v>113060</c:v>
                </c:pt>
                <c:pt idx="1445" formatCode="General">
                  <c:v>112718</c:v>
                </c:pt>
                <c:pt idx="1446" formatCode="General">
                  <c:v>112414</c:v>
                </c:pt>
                <c:pt idx="1447" formatCode="General">
                  <c:v>112204</c:v>
                </c:pt>
                <c:pt idx="1448" formatCode="General">
                  <c:v>111881</c:v>
                </c:pt>
                <c:pt idx="1449" formatCode="General">
                  <c:v>111553</c:v>
                </c:pt>
                <c:pt idx="1450" formatCode="General">
                  <c:v>111219</c:v>
                </c:pt>
                <c:pt idx="1451" formatCode="General">
                  <c:v>110814</c:v>
                </c:pt>
                <c:pt idx="1452" formatCode="General">
                  <c:v>110502</c:v>
                </c:pt>
                <c:pt idx="1453" formatCode="General">
                  <c:v>110204</c:v>
                </c:pt>
                <c:pt idx="1454" formatCode="General">
                  <c:v>109945</c:v>
                </c:pt>
                <c:pt idx="1455" formatCode="General">
                  <c:v>109622</c:v>
                </c:pt>
                <c:pt idx="1456" formatCode="General">
                  <c:v>109265</c:v>
                </c:pt>
                <c:pt idx="1457" formatCode="General">
                  <c:v>108890</c:v>
                </c:pt>
                <c:pt idx="1458" formatCode="General">
                  <c:v>108594</c:v>
                </c:pt>
                <c:pt idx="1459" formatCode="General">
                  <c:v>108383</c:v>
                </c:pt>
                <c:pt idx="1460" formatCode="General">
                  <c:v>108203</c:v>
                </c:pt>
                <c:pt idx="1461" formatCode="General">
                  <c:v>107898</c:v>
                </c:pt>
                <c:pt idx="1462" formatCode="General">
                  <c:v>107610</c:v>
                </c:pt>
                <c:pt idx="1463" formatCode="General">
                  <c:v>107375</c:v>
                </c:pt>
                <c:pt idx="1464" formatCode="General">
                  <c:v>107005</c:v>
                </c:pt>
                <c:pt idx="1465" formatCode="General">
                  <c:v>106636</c:v>
                </c:pt>
                <c:pt idx="1466" formatCode="General">
                  <c:v>106406</c:v>
                </c:pt>
                <c:pt idx="1467" formatCode="General">
                  <c:v>106240</c:v>
                </c:pt>
                <c:pt idx="1468" formatCode="General">
                  <c:v>106083</c:v>
                </c:pt>
                <c:pt idx="1469" formatCode="General">
                  <c:v>105911</c:v>
                </c:pt>
                <c:pt idx="1470" formatCode="General">
                  <c:v>105627</c:v>
                </c:pt>
                <c:pt idx="1471" formatCode="General">
                  <c:v>105332</c:v>
                </c:pt>
                <c:pt idx="1472" formatCode="General">
                  <c:v>104950</c:v>
                </c:pt>
                <c:pt idx="1473" formatCode="General">
                  <c:v>104640</c:v>
                </c:pt>
                <c:pt idx="1474" formatCode="General">
                  <c:v>104273</c:v>
                </c:pt>
                <c:pt idx="1475" formatCode="General">
                  <c:v>104064</c:v>
                </c:pt>
                <c:pt idx="1476" formatCode="General">
                  <c:v>103720</c:v>
                </c:pt>
                <c:pt idx="1477" formatCode="General">
                  <c:v>103392</c:v>
                </c:pt>
                <c:pt idx="1478" formatCode="General">
                  <c:v>103062</c:v>
                </c:pt>
                <c:pt idx="1479" formatCode="General">
                  <c:v>102749</c:v>
                </c:pt>
                <c:pt idx="1480" formatCode="General">
                  <c:v>102369</c:v>
                </c:pt>
                <c:pt idx="1481" formatCode="General">
                  <c:v>102073</c:v>
                </c:pt>
                <c:pt idx="1482" formatCode="General">
                  <c:v>101941</c:v>
                </c:pt>
                <c:pt idx="1483" formatCode="General">
                  <c:v>101617</c:v>
                </c:pt>
                <c:pt idx="1484" formatCode="General">
                  <c:v>101244</c:v>
                </c:pt>
                <c:pt idx="1485" formatCode="General">
                  <c:v>101027</c:v>
                </c:pt>
                <c:pt idx="1486" formatCode="General">
                  <c:v>100691</c:v>
                </c:pt>
                <c:pt idx="1487" formatCode="General">
                  <c:v>100486</c:v>
                </c:pt>
                <c:pt idx="1488" formatCode="General">
                  <c:v>100102</c:v>
                </c:pt>
                <c:pt idx="1489" formatCode="General">
                  <c:v>99784</c:v>
                </c:pt>
                <c:pt idx="1490" formatCode="General">
                  <c:v>99445.5</c:v>
                </c:pt>
                <c:pt idx="1491" formatCode="General">
                  <c:v>99158.3</c:v>
                </c:pt>
                <c:pt idx="1492" formatCode="General">
                  <c:v>98943.4</c:v>
                </c:pt>
                <c:pt idx="1493" formatCode="General">
                  <c:v>98750.9</c:v>
                </c:pt>
                <c:pt idx="1494" formatCode="General">
                  <c:v>98445</c:v>
                </c:pt>
                <c:pt idx="1495" formatCode="General">
                  <c:v>98104.7</c:v>
                </c:pt>
                <c:pt idx="1496" formatCode="General">
                  <c:v>97747</c:v>
                </c:pt>
                <c:pt idx="1497" formatCode="General">
                  <c:v>97484</c:v>
                </c:pt>
                <c:pt idx="1498" formatCode="General">
                  <c:v>97176.8</c:v>
                </c:pt>
                <c:pt idx="1499" formatCode="General">
                  <c:v>96920.1</c:v>
                </c:pt>
                <c:pt idx="1500" formatCode="General">
                  <c:v>96705.5</c:v>
                </c:pt>
                <c:pt idx="1501" formatCode="General">
                  <c:v>96470.7</c:v>
                </c:pt>
                <c:pt idx="1502" formatCode="General">
                  <c:v>96200.9</c:v>
                </c:pt>
                <c:pt idx="1503" formatCode="General">
                  <c:v>95901.9</c:v>
                </c:pt>
                <c:pt idx="1504" formatCode="General">
                  <c:v>95736.6</c:v>
                </c:pt>
                <c:pt idx="1505" formatCode="General">
                  <c:v>95431.1</c:v>
                </c:pt>
                <c:pt idx="1506" formatCode="General">
                  <c:v>95160.4</c:v>
                </c:pt>
                <c:pt idx="1507" formatCode="General">
                  <c:v>94872.8</c:v>
                </c:pt>
                <c:pt idx="1508" formatCode="General">
                  <c:v>94549.6</c:v>
                </c:pt>
                <c:pt idx="1509" formatCode="General">
                  <c:v>94343.1</c:v>
                </c:pt>
                <c:pt idx="1510" formatCode="General">
                  <c:v>94033.600000000006</c:v>
                </c:pt>
                <c:pt idx="1511" formatCode="General">
                  <c:v>93793.9</c:v>
                </c:pt>
                <c:pt idx="1512" formatCode="General">
                  <c:v>93504.2</c:v>
                </c:pt>
                <c:pt idx="1513" formatCode="General">
                  <c:v>93229.3</c:v>
                </c:pt>
                <c:pt idx="1514" formatCode="General">
                  <c:v>93012.1</c:v>
                </c:pt>
                <c:pt idx="1515" formatCode="General">
                  <c:v>92814.9</c:v>
                </c:pt>
                <c:pt idx="1516" formatCode="General">
                  <c:v>92529.4</c:v>
                </c:pt>
                <c:pt idx="1517" formatCode="General">
                  <c:v>92101.8</c:v>
                </c:pt>
                <c:pt idx="1518" formatCode="General">
                  <c:v>91778</c:v>
                </c:pt>
                <c:pt idx="1519" formatCode="General">
                  <c:v>91509.8</c:v>
                </c:pt>
                <c:pt idx="1520" formatCode="General">
                  <c:v>91301.3</c:v>
                </c:pt>
                <c:pt idx="1521" formatCode="General">
                  <c:v>90969.3</c:v>
                </c:pt>
                <c:pt idx="1522" formatCode="General">
                  <c:v>90782.6</c:v>
                </c:pt>
                <c:pt idx="1523" formatCode="General">
                  <c:v>90492.9</c:v>
                </c:pt>
                <c:pt idx="1524" formatCode="General">
                  <c:v>90221.7</c:v>
                </c:pt>
                <c:pt idx="1525" formatCode="General">
                  <c:v>89864.7</c:v>
                </c:pt>
                <c:pt idx="1526" formatCode="General">
                  <c:v>89594.4</c:v>
                </c:pt>
                <c:pt idx="1527" formatCode="General">
                  <c:v>89274.5</c:v>
                </c:pt>
                <c:pt idx="1528" formatCode="General">
                  <c:v>89035.9</c:v>
                </c:pt>
                <c:pt idx="1529" formatCode="General">
                  <c:v>88795.7</c:v>
                </c:pt>
                <c:pt idx="1530" formatCode="General">
                  <c:v>88569.3</c:v>
                </c:pt>
                <c:pt idx="1531" formatCode="General">
                  <c:v>88242.3</c:v>
                </c:pt>
                <c:pt idx="1532" formatCode="General">
                  <c:v>88005.3</c:v>
                </c:pt>
                <c:pt idx="1533" formatCode="General">
                  <c:v>87871.6</c:v>
                </c:pt>
                <c:pt idx="1534" formatCode="General">
                  <c:v>87608.3</c:v>
                </c:pt>
                <c:pt idx="1535" formatCode="General">
                  <c:v>87303.1</c:v>
                </c:pt>
                <c:pt idx="1536" formatCode="General">
                  <c:v>87039.9</c:v>
                </c:pt>
                <c:pt idx="1537" formatCode="General">
                  <c:v>86828.7</c:v>
                </c:pt>
                <c:pt idx="1538" formatCode="General">
                  <c:v>86507.1</c:v>
                </c:pt>
                <c:pt idx="1539" formatCode="General">
                  <c:v>86231.5</c:v>
                </c:pt>
                <c:pt idx="1540" formatCode="General">
                  <c:v>85955.9</c:v>
                </c:pt>
                <c:pt idx="1541" formatCode="General">
                  <c:v>85668.2</c:v>
                </c:pt>
                <c:pt idx="1542" formatCode="General">
                  <c:v>85403.8</c:v>
                </c:pt>
                <c:pt idx="1543" formatCode="General">
                  <c:v>85175.3</c:v>
                </c:pt>
                <c:pt idx="1544" formatCode="General">
                  <c:v>84939.8</c:v>
                </c:pt>
                <c:pt idx="1545" formatCode="General">
                  <c:v>84674.9</c:v>
                </c:pt>
                <c:pt idx="1546" formatCode="General">
                  <c:v>84494.1</c:v>
                </c:pt>
                <c:pt idx="1547" formatCode="General">
                  <c:v>84221.5</c:v>
                </c:pt>
                <c:pt idx="1548" formatCode="General">
                  <c:v>83993.2</c:v>
                </c:pt>
                <c:pt idx="1549" formatCode="General">
                  <c:v>83732.2</c:v>
                </c:pt>
                <c:pt idx="1550" formatCode="General">
                  <c:v>83498.3</c:v>
                </c:pt>
                <c:pt idx="1551" formatCode="General">
                  <c:v>83342.899999999994</c:v>
                </c:pt>
                <c:pt idx="1552" formatCode="General">
                  <c:v>83076.800000000003</c:v>
                </c:pt>
                <c:pt idx="1553" formatCode="General">
                  <c:v>82764</c:v>
                </c:pt>
                <c:pt idx="1554" formatCode="General">
                  <c:v>82577.899999999994</c:v>
                </c:pt>
                <c:pt idx="1555" formatCode="General">
                  <c:v>82430.100000000006</c:v>
                </c:pt>
                <c:pt idx="1556" formatCode="General">
                  <c:v>82188</c:v>
                </c:pt>
                <c:pt idx="1557" formatCode="General">
                  <c:v>82003.399999999994</c:v>
                </c:pt>
                <c:pt idx="1558" formatCode="General">
                  <c:v>81794.600000000006</c:v>
                </c:pt>
                <c:pt idx="1559" formatCode="General">
                  <c:v>81562.2</c:v>
                </c:pt>
                <c:pt idx="1560" formatCode="General">
                  <c:v>81327.5</c:v>
                </c:pt>
                <c:pt idx="1561" formatCode="General">
                  <c:v>81107.3</c:v>
                </c:pt>
                <c:pt idx="1562" formatCode="General">
                  <c:v>80927.8</c:v>
                </c:pt>
                <c:pt idx="1563" formatCode="General">
                  <c:v>80704.5</c:v>
                </c:pt>
                <c:pt idx="1564" formatCode="General">
                  <c:v>80443.600000000006</c:v>
                </c:pt>
                <c:pt idx="1565" formatCode="General">
                  <c:v>80209.100000000006</c:v>
                </c:pt>
                <c:pt idx="1566" formatCode="General">
                  <c:v>79959.8</c:v>
                </c:pt>
                <c:pt idx="1567" formatCode="General">
                  <c:v>79768.5</c:v>
                </c:pt>
                <c:pt idx="1568" formatCode="General">
                  <c:v>79460.5</c:v>
                </c:pt>
                <c:pt idx="1569" formatCode="General">
                  <c:v>79217.2</c:v>
                </c:pt>
                <c:pt idx="1570" formatCode="General">
                  <c:v>78924.899999999994</c:v>
                </c:pt>
                <c:pt idx="1571" formatCode="General">
                  <c:v>78732.399999999994</c:v>
                </c:pt>
                <c:pt idx="1572" formatCode="General">
                  <c:v>78471</c:v>
                </c:pt>
                <c:pt idx="1573" formatCode="General">
                  <c:v>78294.8</c:v>
                </c:pt>
                <c:pt idx="1574" formatCode="General">
                  <c:v>78122.100000000006</c:v>
                </c:pt>
                <c:pt idx="1575" formatCode="General">
                  <c:v>77876.600000000006</c:v>
                </c:pt>
                <c:pt idx="1576" formatCode="General">
                  <c:v>77660.3</c:v>
                </c:pt>
                <c:pt idx="1577" formatCode="General">
                  <c:v>77464.600000000006</c:v>
                </c:pt>
                <c:pt idx="1578" formatCode="General">
                  <c:v>77219.7</c:v>
                </c:pt>
                <c:pt idx="1579" formatCode="General">
                  <c:v>76975.600000000006</c:v>
                </c:pt>
                <c:pt idx="1580" formatCode="General">
                  <c:v>76739.100000000006</c:v>
                </c:pt>
                <c:pt idx="1581" formatCode="General">
                  <c:v>76513.5</c:v>
                </c:pt>
                <c:pt idx="1582" formatCode="General">
                  <c:v>76300.399999999994</c:v>
                </c:pt>
                <c:pt idx="1583" formatCode="General">
                  <c:v>76191.100000000006</c:v>
                </c:pt>
                <c:pt idx="1584" formatCode="General">
                  <c:v>76013.100000000006</c:v>
                </c:pt>
                <c:pt idx="1585" formatCode="General">
                  <c:v>75843.199999999997</c:v>
                </c:pt>
                <c:pt idx="1586" formatCode="General">
                  <c:v>75660.3</c:v>
                </c:pt>
                <c:pt idx="1587" formatCode="General">
                  <c:v>75453.7</c:v>
                </c:pt>
                <c:pt idx="1588" formatCode="General">
                  <c:v>75186.399999999994</c:v>
                </c:pt>
                <c:pt idx="1589" formatCode="General">
                  <c:v>74965.899999999994</c:v>
                </c:pt>
                <c:pt idx="1590" formatCode="General">
                  <c:v>74761.7</c:v>
                </c:pt>
                <c:pt idx="1591" formatCode="General">
                  <c:v>74605.7</c:v>
                </c:pt>
                <c:pt idx="1592" formatCode="General">
                  <c:v>74306.2</c:v>
                </c:pt>
                <c:pt idx="1593" formatCode="General">
                  <c:v>74060.399999999994</c:v>
                </c:pt>
                <c:pt idx="1594" formatCode="General">
                  <c:v>73810.8</c:v>
                </c:pt>
                <c:pt idx="1595" formatCode="General">
                  <c:v>73559.8</c:v>
                </c:pt>
                <c:pt idx="1596" formatCode="General">
                  <c:v>73402.5</c:v>
                </c:pt>
                <c:pt idx="1597" formatCode="General">
                  <c:v>73207.100000000006</c:v>
                </c:pt>
                <c:pt idx="1598" formatCode="General">
                  <c:v>73028.2</c:v>
                </c:pt>
                <c:pt idx="1599" formatCode="General">
                  <c:v>72785.899999999994</c:v>
                </c:pt>
                <c:pt idx="1600" formatCode="General">
                  <c:v>72549.8</c:v>
                </c:pt>
                <c:pt idx="1601" formatCode="General">
                  <c:v>72338.600000000006</c:v>
                </c:pt>
                <c:pt idx="1602" formatCode="General">
                  <c:v>72131.8</c:v>
                </c:pt>
                <c:pt idx="1603" formatCode="General">
                  <c:v>71910.7</c:v>
                </c:pt>
                <c:pt idx="1604" formatCode="General">
                  <c:v>71701.899999999994</c:v>
                </c:pt>
                <c:pt idx="1605" formatCode="General">
                  <c:v>71427.3</c:v>
                </c:pt>
                <c:pt idx="1606" formatCode="General">
                  <c:v>71235.399999999994</c:v>
                </c:pt>
                <c:pt idx="1607" formatCode="General">
                  <c:v>71050.5</c:v>
                </c:pt>
                <c:pt idx="1608" formatCode="General">
                  <c:v>70853.3</c:v>
                </c:pt>
                <c:pt idx="1609" formatCode="General">
                  <c:v>70600.3</c:v>
                </c:pt>
                <c:pt idx="1610" formatCode="General">
                  <c:v>70411.199999999997</c:v>
                </c:pt>
                <c:pt idx="1611" formatCode="General">
                  <c:v>70314.399999999994</c:v>
                </c:pt>
                <c:pt idx="1612" formatCode="General">
                  <c:v>70155.199999999997</c:v>
                </c:pt>
                <c:pt idx="1613" formatCode="General">
                  <c:v>69825.600000000006</c:v>
                </c:pt>
                <c:pt idx="1614" formatCode="General">
                  <c:v>69661.8</c:v>
                </c:pt>
                <c:pt idx="1615" formatCode="General">
                  <c:v>69446</c:v>
                </c:pt>
                <c:pt idx="1616" formatCode="General">
                  <c:v>69247.399999999994</c:v>
                </c:pt>
                <c:pt idx="1617" formatCode="General">
                  <c:v>69065.600000000006</c:v>
                </c:pt>
                <c:pt idx="1618" formatCode="General">
                  <c:v>68869.7</c:v>
                </c:pt>
                <c:pt idx="1619" formatCode="General">
                  <c:v>68706.7</c:v>
                </c:pt>
                <c:pt idx="1620" formatCode="General">
                  <c:v>68531.399999999994</c:v>
                </c:pt>
                <c:pt idx="1621" formatCode="General">
                  <c:v>68340.5</c:v>
                </c:pt>
                <c:pt idx="1622" formatCode="General">
                  <c:v>68205.399999999994</c:v>
                </c:pt>
                <c:pt idx="1623" formatCode="General">
                  <c:v>68036.7</c:v>
                </c:pt>
                <c:pt idx="1624" formatCode="General">
                  <c:v>67863.199999999997</c:v>
                </c:pt>
                <c:pt idx="1625" formatCode="General">
                  <c:v>67651.5</c:v>
                </c:pt>
                <c:pt idx="1626" formatCode="General">
                  <c:v>67443</c:v>
                </c:pt>
                <c:pt idx="1627" formatCode="General">
                  <c:v>67248.5</c:v>
                </c:pt>
                <c:pt idx="1628" formatCode="General">
                  <c:v>67029.8</c:v>
                </c:pt>
                <c:pt idx="1629" formatCode="General">
                  <c:v>66844.5</c:v>
                </c:pt>
                <c:pt idx="1630" formatCode="General">
                  <c:v>66602.399999999994</c:v>
                </c:pt>
                <c:pt idx="1631" formatCode="General">
                  <c:v>66392</c:v>
                </c:pt>
                <c:pt idx="1632" formatCode="General">
                  <c:v>66214.8</c:v>
                </c:pt>
                <c:pt idx="1633" formatCode="General">
                  <c:v>66017.2</c:v>
                </c:pt>
                <c:pt idx="1634" formatCode="General">
                  <c:v>65803.8</c:v>
                </c:pt>
                <c:pt idx="1635" formatCode="General">
                  <c:v>65615.100000000006</c:v>
                </c:pt>
                <c:pt idx="1636" formatCode="General">
                  <c:v>65454.5</c:v>
                </c:pt>
                <c:pt idx="1637" formatCode="General">
                  <c:v>65281</c:v>
                </c:pt>
                <c:pt idx="1638" formatCode="General">
                  <c:v>65185.599999999999</c:v>
                </c:pt>
                <c:pt idx="1639" formatCode="General">
                  <c:v>65032.1</c:v>
                </c:pt>
                <c:pt idx="1640" formatCode="General">
                  <c:v>64835.5</c:v>
                </c:pt>
                <c:pt idx="1641" formatCode="General">
                  <c:v>64658.2</c:v>
                </c:pt>
                <c:pt idx="1642" formatCode="General">
                  <c:v>64517.8</c:v>
                </c:pt>
                <c:pt idx="1643" formatCode="General">
                  <c:v>64357.7</c:v>
                </c:pt>
                <c:pt idx="1644" formatCode="General">
                  <c:v>64161.599999999999</c:v>
                </c:pt>
                <c:pt idx="1645" formatCode="General">
                  <c:v>64006</c:v>
                </c:pt>
                <c:pt idx="1646" formatCode="General">
                  <c:v>63846.8</c:v>
                </c:pt>
                <c:pt idx="1647" formatCode="General">
                  <c:v>63722.2</c:v>
                </c:pt>
                <c:pt idx="1648" formatCode="General">
                  <c:v>63647</c:v>
                </c:pt>
                <c:pt idx="1649" formatCode="General">
                  <c:v>63449.1</c:v>
                </c:pt>
                <c:pt idx="1650" formatCode="General">
                  <c:v>63235.9</c:v>
                </c:pt>
                <c:pt idx="1651" formatCode="General">
                  <c:v>63135.4</c:v>
                </c:pt>
                <c:pt idx="1652" formatCode="General">
                  <c:v>62927.8</c:v>
                </c:pt>
                <c:pt idx="1653" formatCode="General">
                  <c:v>62772.800000000003</c:v>
                </c:pt>
                <c:pt idx="1654" formatCode="General">
                  <c:v>62619.7</c:v>
                </c:pt>
                <c:pt idx="1655" formatCode="General">
                  <c:v>62349.8</c:v>
                </c:pt>
                <c:pt idx="1656" formatCode="General">
                  <c:v>62155.1</c:v>
                </c:pt>
                <c:pt idx="1657" formatCode="General">
                  <c:v>61961.4</c:v>
                </c:pt>
                <c:pt idx="1658" formatCode="General">
                  <c:v>61864.800000000003</c:v>
                </c:pt>
                <c:pt idx="1659" formatCode="General">
                  <c:v>61656.3</c:v>
                </c:pt>
                <c:pt idx="1660" formatCode="General">
                  <c:v>61458.400000000001</c:v>
                </c:pt>
                <c:pt idx="1661" formatCode="General">
                  <c:v>61253.2</c:v>
                </c:pt>
                <c:pt idx="1662" formatCode="General">
                  <c:v>61085.599999999999</c:v>
                </c:pt>
                <c:pt idx="1663" formatCode="General">
                  <c:v>60918.5</c:v>
                </c:pt>
                <c:pt idx="1664" formatCode="General">
                  <c:v>60769.4</c:v>
                </c:pt>
                <c:pt idx="1665" formatCode="General">
                  <c:v>60622.3</c:v>
                </c:pt>
                <c:pt idx="1666" formatCode="General">
                  <c:v>60481.1</c:v>
                </c:pt>
                <c:pt idx="1667" formatCode="General">
                  <c:v>60317.5</c:v>
                </c:pt>
                <c:pt idx="1668" formatCode="General">
                  <c:v>60177.599999999999</c:v>
                </c:pt>
                <c:pt idx="1669" formatCode="General">
                  <c:v>60032.4</c:v>
                </c:pt>
                <c:pt idx="1670" formatCode="General">
                  <c:v>59907.4</c:v>
                </c:pt>
                <c:pt idx="1671" formatCode="General">
                  <c:v>59781.2</c:v>
                </c:pt>
                <c:pt idx="1672" formatCode="General">
                  <c:v>59606.8</c:v>
                </c:pt>
                <c:pt idx="1673" formatCode="General">
                  <c:v>59378.9</c:v>
                </c:pt>
                <c:pt idx="1674" formatCode="General">
                  <c:v>59232.4</c:v>
                </c:pt>
                <c:pt idx="1675" formatCode="General">
                  <c:v>59078.1</c:v>
                </c:pt>
                <c:pt idx="1676" formatCode="General">
                  <c:v>58910.6</c:v>
                </c:pt>
                <c:pt idx="1677" formatCode="General">
                  <c:v>58757.1</c:v>
                </c:pt>
                <c:pt idx="1678" formatCode="General">
                  <c:v>58591.4</c:v>
                </c:pt>
                <c:pt idx="1679" formatCode="General">
                  <c:v>58448.7</c:v>
                </c:pt>
                <c:pt idx="1680" formatCode="General">
                  <c:v>58262</c:v>
                </c:pt>
                <c:pt idx="1681" formatCode="General">
                  <c:v>58158.6</c:v>
                </c:pt>
                <c:pt idx="1682" formatCode="General">
                  <c:v>58020.5</c:v>
                </c:pt>
                <c:pt idx="1683" formatCode="General">
                  <c:v>57831</c:v>
                </c:pt>
                <c:pt idx="1684" formatCode="General">
                  <c:v>57672.2</c:v>
                </c:pt>
                <c:pt idx="1685" formatCode="General">
                  <c:v>57568.800000000003</c:v>
                </c:pt>
                <c:pt idx="1686" formatCode="General">
                  <c:v>57322.9</c:v>
                </c:pt>
                <c:pt idx="1687" formatCode="General">
                  <c:v>57166.5</c:v>
                </c:pt>
                <c:pt idx="1688" formatCode="General">
                  <c:v>56924.2</c:v>
                </c:pt>
                <c:pt idx="1689" formatCode="General">
                  <c:v>56746.8</c:v>
                </c:pt>
                <c:pt idx="1690" formatCode="General">
                  <c:v>56669.1</c:v>
                </c:pt>
                <c:pt idx="1691" formatCode="General">
                  <c:v>56538</c:v>
                </c:pt>
                <c:pt idx="1692" formatCode="General">
                  <c:v>56349.9</c:v>
                </c:pt>
                <c:pt idx="1693" formatCode="General">
                  <c:v>56168.4</c:v>
                </c:pt>
                <c:pt idx="1694" formatCode="General">
                  <c:v>55997.1</c:v>
                </c:pt>
                <c:pt idx="1695" formatCode="General">
                  <c:v>55917.3</c:v>
                </c:pt>
                <c:pt idx="1696" formatCode="General">
                  <c:v>55694.9</c:v>
                </c:pt>
                <c:pt idx="1697" formatCode="General">
                  <c:v>55511.9</c:v>
                </c:pt>
                <c:pt idx="1698" formatCode="General">
                  <c:v>55343.7</c:v>
                </c:pt>
                <c:pt idx="1699" formatCode="General">
                  <c:v>55199.199999999997</c:v>
                </c:pt>
                <c:pt idx="1700" formatCode="General">
                  <c:v>55031.1</c:v>
                </c:pt>
                <c:pt idx="1701" formatCode="General">
                  <c:v>54825.2</c:v>
                </c:pt>
                <c:pt idx="1702" formatCode="General">
                  <c:v>54649.9</c:v>
                </c:pt>
                <c:pt idx="1703" formatCode="General">
                  <c:v>54543.6</c:v>
                </c:pt>
                <c:pt idx="1704" formatCode="General">
                  <c:v>54365.7</c:v>
                </c:pt>
                <c:pt idx="1705" formatCode="General">
                  <c:v>54218.3</c:v>
                </c:pt>
                <c:pt idx="1706" formatCode="General">
                  <c:v>54062.8</c:v>
                </c:pt>
                <c:pt idx="1707" formatCode="General">
                  <c:v>53879.9</c:v>
                </c:pt>
                <c:pt idx="1708" formatCode="General">
                  <c:v>53724.5</c:v>
                </c:pt>
                <c:pt idx="1709" formatCode="General">
                  <c:v>53570.8</c:v>
                </c:pt>
                <c:pt idx="1710" formatCode="General">
                  <c:v>53404.3</c:v>
                </c:pt>
                <c:pt idx="1711" formatCode="General">
                  <c:v>53259.8</c:v>
                </c:pt>
                <c:pt idx="1712" formatCode="General">
                  <c:v>53110.8</c:v>
                </c:pt>
                <c:pt idx="1713" formatCode="General">
                  <c:v>52948.2</c:v>
                </c:pt>
                <c:pt idx="1714" formatCode="General">
                  <c:v>52788.5</c:v>
                </c:pt>
                <c:pt idx="1715" formatCode="General">
                  <c:v>52657.7</c:v>
                </c:pt>
                <c:pt idx="1716" formatCode="General">
                  <c:v>52424.6</c:v>
                </c:pt>
                <c:pt idx="1717" formatCode="General">
                  <c:v>52290.5</c:v>
                </c:pt>
                <c:pt idx="1718" formatCode="General">
                  <c:v>52125.599999999999</c:v>
                </c:pt>
                <c:pt idx="1719" formatCode="General">
                  <c:v>51966.3</c:v>
                </c:pt>
                <c:pt idx="1720" formatCode="General">
                  <c:v>51759.4</c:v>
                </c:pt>
                <c:pt idx="1721" formatCode="General">
                  <c:v>51589.599999999999</c:v>
                </c:pt>
                <c:pt idx="1722" formatCode="General">
                  <c:v>51403.7</c:v>
                </c:pt>
                <c:pt idx="1723" formatCode="General">
                  <c:v>51271.3</c:v>
                </c:pt>
                <c:pt idx="1724" formatCode="General">
                  <c:v>51147.3</c:v>
                </c:pt>
                <c:pt idx="1725" formatCode="General">
                  <c:v>51026.1</c:v>
                </c:pt>
                <c:pt idx="1726" formatCode="General">
                  <c:v>50898.400000000001</c:v>
                </c:pt>
                <c:pt idx="1727" formatCode="General">
                  <c:v>50772.7</c:v>
                </c:pt>
                <c:pt idx="1728" formatCode="General">
                  <c:v>50571.4</c:v>
                </c:pt>
                <c:pt idx="1729" formatCode="General">
                  <c:v>50447.4</c:v>
                </c:pt>
                <c:pt idx="1730" formatCode="General">
                  <c:v>50293</c:v>
                </c:pt>
                <c:pt idx="1731" formatCode="General">
                  <c:v>50126.6</c:v>
                </c:pt>
                <c:pt idx="1732" formatCode="General">
                  <c:v>49971.4</c:v>
                </c:pt>
                <c:pt idx="1733" formatCode="General">
                  <c:v>49872.7</c:v>
                </c:pt>
                <c:pt idx="1734" formatCode="General">
                  <c:v>49766.5</c:v>
                </c:pt>
                <c:pt idx="1735" formatCode="General">
                  <c:v>49644.6</c:v>
                </c:pt>
                <c:pt idx="1736" formatCode="General">
                  <c:v>49563.1</c:v>
                </c:pt>
                <c:pt idx="1737" formatCode="General">
                  <c:v>49442.7</c:v>
                </c:pt>
                <c:pt idx="1738" formatCode="General">
                  <c:v>49330.8</c:v>
                </c:pt>
                <c:pt idx="1739" formatCode="General">
                  <c:v>49204.4</c:v>
                </c:pt>
                <c:pt idx="1740" formatCode="General">
                  <c:v>49043.4</c:v>
                </c:pt>
                <c:pt idx="1741" formatCode="General">
                  <c:v>48981.7</c:v>
                </c:pt>
                <c:pt idx="1742" formatCode="General">
                  <c:v>48821.599999999999</c:v>
                </c:pt>
                <c:pt idx="1743" formatCode="General">
                  <c:v>48721.9</c:v>
                </c:pt>
                <c:pt idx="1744" formatCode="General">
                  <c:v>48599.4</c:v>
                </c:pt>
                <c:pt idx="1745" formatCode="General">
                  <c:v>48447</c:v>
                </c:pt>
                <c:pt idx="1746" formatCode="General">
                  <c:v>48314.1</c:v>
                </c:pt>
                <c:pt idx="1747" formatCode="General">
                  <c:v>48197.5</c:v>
                </c:pt>
                <c:pt idx="1748" formatCode="General">
                  <c:v>48057.7</c:v>
                </c:pt>
                <c:pt idx="1749" formatCode="General">
                  <c:v>47918.9</c:v>
                </c:pt>
                <c:pt idx="1750" formatCode="General">
                  <c:v>47760.5</c:v>
                </c:pt>
                <c:pt idx="1751" formatCode="General">
                  <c:v>47629.4</c:v>
                </c:pt>
                <c:pt idx="1752" formatCode="General">
                  <c:v>47469.5</c:v>
                </c:pt>
                <c:pt idx="1753" formatCode="General">
                  <c:v>47356</c:v>
                </c:pt>
                <c:pt idx="1754" formatCode="General">
                  <c:v>47231.6</c:v>
                </c:pt>
                <c:pt idx="1755" formatCode="General">
                  <c:v>47115.199999999997</c:v>
                </c:pt>
                <c:pt idx="1756" formatCode="General">
                  <c:v>46973.8</c:v>
                </c:pt>
                <c:pt idx="1757" formatCode="General">
                  <c:v>46900.9</c:v>
                </c:pt>
                <c:pt idx="1758" formatCode="General">
                  <c:v>46754.8</c:v>
                </c:pt>
                <c:pt idx="1759" formatCode="General">
                  <c:v>46701.4</c:v>
                </c:pt>
                <c:pt idx="1760" formatCode="General">
                  <c:v>46530.9</c:v>
                </c:pt>
                <c:pt idx="1761" formatCode="General">
                  <c:v>46401</c:v>
                </c:pt>
                <c:pt idx="1762" formatCode="General">
                  <c:v>46246.2</c:v>
                </c:pt>
                <c:pt idx="1763" formatCode="General">
                  <c:v>46129.1</c:v>
                </c:pt>
                <c:pt idx="1764" formatCode="General">
                  <c:v>46031.3</c:v>
                </c:pt>
                <c:pt idx="1765" formatCode="General">
                  <c:v>45912.1</c:v>
                </c:pt>
                <c:pt idx="1766" formatCode="General">
                  <c:v>45776.6</c:v>
                </c:pt>
                <c:pt idx="1767" formatCode="General">
                  <c:v>45657.1</c:v>
                </c:pt>
                <c:pt idx="1768" formatCode="General">
                  <c:v>45480.6</c:v>
                </c:pt>
                <c:pt idx="1769" formatCode="General">
                  <c:v>45350.400000000001</c:v>
                </c:pt>
                <c:pt idx="1770" formatCode="General">
                  <c:v>45253</c:v>
                </c:pt>
                <c:pt idx="1771" formatCode="General">
                  <c:v>45113</c:v>
                </c:pt>
                <c:pt idx="1772" formatCode="General">
                  <c:v>44984</c:v>
                </c:pt>
                <c:pt idx="1773" formatCode="General">
                  <c:v>44870.6</c:v>
                </c:pt>
                <c:pt idx="1774" formatCode="General">
                  <c:v>44770.7</c:v>
                </c:pt>
                <c:pt idx="1775" formatCode="General">
                  <c:v>44636.3</c:v>
                </c:pt>
                <c:pt idx="1776" formatCode="General">
                  <c:v>44529.2</c:v>
                </c:pt>
                <c:pt idx="1777" formatCode="General">
                  <c:v>44436.800000000003</c:v>
                </c:pt>
                <c:pt idx="1778" formatCode="General">
                  <c:v>44298.1</c:v>
                </c:pt>
                <c:pt idx="1779" formatCode="General">
                  <c:v>44216.4</c:v>
                </c:pt>
                <c:pt idx="1780" formatCode="General">
                  <c:v>44062.6</c:v>
                </c:pt>
                <c:pt idx="1781" formatCode="General">
                  <c:v>43901.8</c:v>
                </c:pt>
                <c:pt idx="1782" formatCode="General">
                  <c:v>43776.3</c:v>
                </c:pt>
                <c:pt idx="1783" formatCode="General">
                  <c:v>43639.3</c:v>
                </c:pt>
                <c:pt idx="1784" formatCode="General">
                  <c:v>43504.7</c:v>
                </c:pt>
                <c:pt idx="1785" formatCode="General">
                  <c:v>43384.6</c:v>
                </c:pt>
                <c:pt idx="1786" formatCode="General">
                  <c:v>43241.9</c:v>
                </c:pt>
                <c:pt idx="1787" formatCode="General">
                  <c:v>43108.3</c:v>
                </c:pt>
                <c:pt idx="1788" formatCode="General">
                  <c:v>42967.7</c:v>
                </c:pt>
                <c:pt idx="1789" formatCode="General">
                  <c:v>42851.3</c:v>
                </c:pt>
                <c:pt idx="1790" formatCode="General">
                  <c:v>42770.400000000001</c:v>
                </c:pt>
                <c:pt idx="1791" formatCode="General">
                  <c:v>42632.800000000003</c:v>
                </c:pt>
                <c:pt idx="1792" formatCode="General">
                  <c:v>42527.7</c:v>
                </c:pt>
                <c:pt idx="1793" formatCode="General">
                  <c:v>42354.3</c:v>
                </c:pt>
                <c:pt idx="1794" formatCode="General">
                  <c:v>42246.8</c:v>
                </c:pt>
                <c:pt idx="1795" formatCode="General">
                  <c:v>42114.7</c:v>
                </c:pt>
                <c:pt idx="1796" formatCode="General">
                  <c:v>42011.8</c:v>
                </c:pt>
                <c:pt idx="1797" formatCode="General">
                  <c:v>41922.199999999997</c:v>
                </c:pt>
                <c:pt idx="1798" formatCode="General">
                  <c:v>41847.199999999997</c:v>
                </c:pt>
                <c:pt idx="1799" formatCode="General">
                  <c:v>41728.699999999997</c:v>
                </c:pt>
                <c:pt idx="1800" formatCode="General">
                  <c:v>41604.5</c:v>
                </c:pt>
                <c:pt idx="1801" formatCode="General">
                  <c:v>41480.800000000003</c:v>
                </c:pt>
                <c:pt idx="1802" formatCode="General">
                  <c:v>41379.5</c:v>
                </c:pt>
                <c:pt idx="1803" formatCode="General">
                  <c:v>41236</c:v>
                </c:pt>
                <c:pt idx="1804" formatCode="General">
                  <c:v>41123.800000000003</c:v>
                </c:pt>
                <c:pt idx="1805" formatCode="General">
                  <c:v>41002.9</c:v>
                </c:pt>
                <c:pt idx="1806" formatCode="General">
                  <c:v>40926.300000000003</c:v>
                </c:pt>
                <c:pt idx="1807" formatCode="General">
                  <c:v>40799.599999999999</c:v>
                </c:pt>
                <c:pt idx="1808" formatCode="General">
                  <c:v>40685.699999999997</c:v>
                </c:pt>
                <c:pt idx="1809" formatCode="General">
                  <c:v>40563.199999999997</c:v>
                </c:pt>
                <c:pt idx="1810" formatCode="General">
                  <c:v>40477.199999999997</c:v>
                </c:pt>
                <c:pt idx="1811" formatCode="General">
                  <c:v>40337.800000000003</c:v>
                </c:pt>
                <c:pt idx="1812" formatCode="General">
                  <c:v>40210.400000000001</c:v>
                </c:pt>
                <c:pt idx="1813" formatCode="General">
                  <c:v>40090.6</c:v>
                </c:pt>
                <c:pt idx="1814" formatCode="General">
                  <c:v>39972.199999999997</c:v>
                </c:pt>
                <c:pt idx="1815" formatCode="General">
                  <c:v>39844.800000000003</c:v>
                </c:pt>
                <c:pt idx="1816" formatCode="General">
                  <c:v>39735.1</c:v>
                </c:pt>
                <c:pt idx="1817" formatCode="General">
                  <c:v>39639.9</c:v>
                </c:pt>
                <c:pt idx="1818" formatCode="General">
                  <c:v>39524.300000000003</c:v>
                </c:pt>
                <c:pt idx="1819" formatCode="General">
                  <c:v>39402.699999999997</c:v>
                </c:pt>
                <c:pt idx="1820" formatCode="General">
                  <c:v>39267</c:v>
                </c:pt>
                <c:pt idx="1821" formatCode="General">
                  <c:v>39198.699999999997</c:v>
                </c:pt>
                <c:pt idx="1822" formatCode="General">
                  <c:v>39093.699999999997</c:v>
                </c:pt>
                <c:pt idx="1823" formatCode="General">
                  <c:v>38987.699999999997</c:v>
                </c:pt>
                <c:pt idx="1824" formatCode="General">
                  <c:v>38882.199999999997</c:v>
                </c:pt>
                <c:pt idx="1825" formatCode="General">
                  <c:v>38684</c:v>
                </c:pt>
                <c:pt idx="1826" formatCode="General">
                  <c:v>38572.699999999997</c:v>
                </c:pt>
                <c:pt idx="1827" formatCode="General">
                  <c:v>38457.300000000003</c:v>
                </c:pt>
                <c:pt idx="1828" formatCode="General">
                  <c:v>38352</c:v>
                </c:pt>
                <c:pt idx="1829" formatCode="General">
                  <c:v>38227.300000000003</c:v>
                </c:pt>
                <c:pt idx="1830" formatCode="General">
                  <c:v>38132.400000000001</c:v>
                </c:pt>
                <c:pt idx="1831" formatCode="General">
                  <c:v>38036.699999999997</c:v>
                </c:pt>
                <c:pt idx="1832" formatCode="General">
                  <c:v>37914.300000000003</c:v>
                </c:pt>
                <c:pt idx="1833" formatCode="General">
                  <c:v>37810.800000000003</c:v>
                </c:pt>
                <c:pt idx="1834" formatCode="General">
                  <c:v>37701.1</c:v>
                </c:pt>
                <c:pt idx="1835" formatCode="General">
                  <c:v>37621.199999999997</c:v>
                </c:pt>
                <c:pt idx="1836" formatCode="General">
                  <c:v>37506.800000000003</c:v>
                </c:pt>
                <c:pt idx="1837" formatCode="General">
                  <c:v>37411.4</c:v>
                </c:pt>
                <c:pt idx="1838" formatCode="General">
                  <c:v>37311.300000000003</c:v>
                </c:pt>
                <c:pt idx="1839" formatCode="General">
                  <c:v>37216.300000000003</c:v>
                </c:pt>
                <c:pt idx="1840" formatCode="General">
                  <c:v>37119.800000000003</c:v>
                </c:pt>
                <c:pt idx="1841" formatCode="General">
                  <c:v>37007.5</c:v>
                </c:pt>
                <c:pt idx="1842" formatCode="General">
                  <c:v>36895.300000000003</c:v>
                </c:pt>
                <c:pt idx="1843" formatCode="General">
                  <c:v>36804.800000000003</c:v>
                </c:pt>
                <c:pt idx="1844" formatCode="General">
                  <c:v>36732.400000000001</c:v>
                </c:pt>
                <c:pt idx="1845" formatCode="General">
                  <c:v>36640.6</c:v>
                </c:pt>
                <c:pt idx="1846" formatCode="General">
                  <c:v>36551.5</c:v>
                </c:pt>
                <c:pt idx="1847" formatCode="General">
                  <c:v>36447.599999999999</c:v>
                </c:pt>
                <c:pt idx="1848" formatCode="General">
                  <c:v>36362.1</c:v>
                </c:pt>
                <c:pt idx="1849" formatCode="General">
                  <c:v>36256.199999999997</c:v>
                </c:pt>
                <c:pt idx="1850" formatCode="General">
                  <c:v>36154.199999999997</c:v>
                </c:pt>
                <c:pt idx="1851" formatCode="General">
                  <c:v>36031.1</c:v>
                </c:pt>
                <c:pt idx="1852" formatCode="General">
                  <c:v>35945.800000000003</c:v>
                </c:pt>
                <c:pt idx="1853" formatCode="General">
                  <c:v>35836</c:v>
                </c:pt>
                <c:pt idx="1854" formatCode="General">
                  <c:v>35749.4</c:v>
                </c:pt>
                <c:pt idx="1855" formatCode="General">
                  <c:v>35654.1</c:v>
                </c:pt>
                <c:pt idx="1856" formatCode="General">
                  <c:v>35581.599999999999</c:v>
                </c:pt>
                <c:pt idx="1857" formatCode="General">
                  <c:v>35475.300000000003</c:v>
                </c:pt>
                <c:pt idx="1858" formatCode="General">
                  <c:v>35390.199999999997</c:v>
                </c:pt>
                <c:pt idx="1859" formatCode="General">
                  <c:v>35327.800000000003</c:v>
                </c:pt>
                <c:pt idx="1860" formatCode="General">
                  <c:v>35228.9</c:v>
                </c:pt>
                <c:pt idx="1861" formatCode="General">
                  <c:v>35144.400000000001</c:v>
                </c:pt>
                <c:pt idx="1862" formatCode="General">
                  <c:v>35060</c:v>
                </c:pt>
                <c:pt idx="1863" formatCode="General">
                  <c:v>34933.9</c:v>
                </c:pt>
                <c:pt idx="1864" formatCode="General">
                  <c:v>34864.9</c:v>
                </c:pt>
                <c:pt idx="1865" formatCode="General">
                  <c:v>34758.1</c:v>
                </c:pt>
                <c:pt idx="1866" formatCode="General">
                  <c:v>34659.199999999997</c:v>
                </c:pt>
                <c:pt idx="1867" formatCode="General">
                  <c:v>34581.4</c:v>
                </c:pt>
                <c:pt idx="1868" formatCode="General">
                  <c:v>34490.400000000001</c:v>
                </c:pt>
                <c:pt idx="1869" formatCode="General">
                  <c:v>34365.4</c:v>
                </c:pt>
                <c:pt idx="1870" formatCode="General">
                  <c:v>34280.1</c:v>
                </c:pt>
                <c:pt idx="1871" formatCode="General">
                  <c:v>34185.4</c:v>
                </c:pt>
                <c:pt idx="1872" formatCode="General">
                  <c:v>34089.1</c:v>
                </c:pt>
                <c:pt idx="1873" formatCode="General">
                  <c:v>33978.1</c:v>
                </c:pt>
                <c:pt idx="1874" formatCode="General">
                  <c:v>33867.599999999999</c:v>
                </c:pt>
                <c:pt idx="1875" formatCode="General">
                  <c:v>33770.1</c:v>
                </c:pt>
                <c:pt idx="1876" formatCode="General">
                  <c:v>33675.800000000003</c:v>
                </c:pt>
                <c:pt idx="1877" formatCode="General">
                  <c:v>33610.1</c:v>
                </c:pt>
                <c:pt idx="1878" formatCode="General">
                  <c:v>33529.1</c:v>
                </c:pt>
                <c:pt idx="1879" formatCode="General">
                  <c:v>33432.199999999997</c:v>
                </c:pt>
                <c:pt idx="1880" formatCode="General">
                  <c:v>33339.800000000003</c:v>
                </c:pt>
                <c:pt idx="1881" formatCode="General">
                  <c:v>33247.5</c:v>
                </c:pt>
                <c:pt idx="1882" formatCode="General">
                  <c:v>33149.699999999997</c:v>
                </c:pt>
                <c:pt idx="1883" formatCode="General">
                  <c:v>33068.400000000001</c:v>
                </c:pt>
                <c:pt idx="1884" formatCode="General">
                  <c:v>32975.9</c:v>
                </c:pt>
                <c:pt idx="1885" formatCode="General">
                  <c:v>32877.300000000003</c:v>
                </c:pt>
                <c:pt idx="1886" formatCode="General">
                  <c:v>32816.800000000003</c:v>
                </c:pt>
                <c:pt idx="1887" formatCode="General">
                  <c:v>32727.4</c:v>
                </c:pt>
                <c:pt idx="1888" formatCode="General">
                  <c:v>32623.599999999995</c:v>
                </c:pt>
                <c:pt idx="1889" formatCode="General">
                  <c:v>32524.7</c:v>
                </c:pt>
                <c:pt idx="1890" formatCode="General">
                  <c:v>32401.599999999995</c:v>
                </c:pt>
                <c:pt idx="1891" formatCode="General">
                  <c:v>32310.799999999996</c:v>
                </c:pt>
                <c:pt idx="1892" formatCode="General">
                  <c:v>32248.7</c:v>
                </c:pt>
                <c:pt idx="1893" formatCode="General">
                  <c:v>32146.6</c:v>
                </c:pt>
                <c:pt idx="1894" formatCode="General">
                  <c:v>32059.599999999995</c:v>
                </c:pt>
                <c:pt idx="1895" formatCode="General">
                  <c:v>31976.1</c:v>
                </c:pt>
                <c:pt idx="1896" formatCode="General">
                  <c:v>31855.9</c:v>
                </c:pt>
                <c:pt idx="1897" formatCode="General">
                  <c:v>31773.5</c:v>
                </c:pt>
                <c:pt idx="1898" formatCode="General">
                  <c:v>31692.1</c:v>
                </c:pt>
                <c:pt idx="1899" formatCode="General">
                  <c:v>31622.9</c:v>
                </c:pt>
                <c:pt idx="1900" formatCode="General">
                  <c:v>31518.400000000001</c:v>
                </c:pt>
                <c:pt idx="1901" formatCode="General">
                  <c:v>31389.5</c:v>
                </c:pt>
                <c:pt idx="1902" formatCode="General">
                  <c:v>31271.9</c:v>
                </c:pt>
                <c:pt idx="1903" formatCode="General">
                  <c:v>31206</c:v>
                </c:pt>
                <c:pt idx="1904" formatCode="General">
                  <c:v>31109.8</c:v>
                </c:pt>
                <c:pt idx="1905" formatCode="General">
                  <c:v>31022.9</c:v>
                </c:pt>
                <c:pt idx="1906" formatCode="General">
                  <c:v>30878.9</c:v>
                </c:pt>
                <c:pt idx="1907" formatCode="General">
                  <c:v>30811.5</c:v>
                </c:pt>
                <c:pt idx="1908" formatCode="General">
                  <c:v>30716.5</c:v>
                </c:pt>
                <c:pt idx="1909" formatCode="General">
                  <c:v>30604.6</c:v>
                </c:pt>
                <c:pt idx="1910" formatCode="General">
                  <c:v>30507.5</c:v>
                </c:pt>
                <c:pt idx="1911" formatCode="General">
                  <c:v>30403.5</c:v>
                </c:pt>
                <c:pt idx="1912" formatCode="General">
                  <c:v>30311.4</c:v>
                </c:pt>
                <c:pt idx="1913" formatCode="General">
                  <c:v>30219.599999999995</c:v>
                </c:pt>
                <c:pt idx="1914" formatCode="General">
                  <c:v>30125.8</c:v>
                </c:pt>
                <c:pt idx="1915" formatCode="General">
                  <c:v>30051.7</c:v>
                </c:pt>
                <c:pt idx="1916" formatCode="General">
                  <c:v>29996.7</c:v>
                </c:pt>
                <c:pt idx="1917" formatCode="General">
                  <c:v>29916</c:v>
                </c:pt>
                <c:pt idx="1918" formatCode="General">
                  <c:v>29822.400000000001</c:v>
                </c:pt>
                <c:pt idx="1919" formatCode="General">
                  <c:v>29735.9</c:v>
                </c:pt>
                <c:pt idx="1920" formatCode="General">
                  <c:v>29653.9</c:v>
                </c:pt>
                <c:pt idx="1921" formatCode="General">
                  <c:v>29567.200000000001</c:v>
                </c:pt>
                <c:pt idx="1922" formatCode="General">
                  <c:v>29474</c:v>
                </c:pt>
                <c:pt idx="1923" formatCode="General">
                  <c:v>29363.7</c:v>
                </c:pt>
                <c:pt idx="1924" formatCode="General">
                  <c:v>29268.7</c:v>
                </c:pt>
                <c:pt idx="1925" formatCode="General">
                  <c:v>29166.7</c:v>
                </c:pt>
                <c:pt idx="1926" formatCode="General">
                  <c:v>29070.1</c:v>
                </c:pt>
                <c:pt idx="1927" formatCode="General">
                  <c:v>28982.1</c:v>
                </c:pt>
                <c:pt idx="1928" formatCode="General">
                  <c:v>28910.5</c:v>
                </c:pt>
                <c:pt idx="1929" formatCode="General">
                  <c:v>28869.599999999995</c:v>
                </c:pt>
                <c:pt idx="1930" formatCode="General">
                  <c:v>28802.7</c:v>
                </c:pt>
                <c:pt idx="1931" formatCode="General">
                  <c:v>28726.7</c:v>
                </c:pt>
                <c:pt idx="1932" formatCode="General">
                  <c:v>28657.1</c:v>
                </c:pt>
                <c:pt idx="1933" formatCode="General">
                  <c:v>28583</c:v>
                </c:pt>
                <c:pt idx="1934" formatCode="General">
                  <c:v>28505.200000000001</c:v>
                </c:pt>
                <c:pt idx="1935" formatCode="General">
                  <c:v>28416</c:v>
                </c:pt>
                <c:pt idx="1936" formatCode="General">
                  <c:v>28345.8</c:v>
                </c:pt>
                <c:pt idx="1937" formatCode="General">
                  <c:v>28269.7</c:v>
                </c:pt>
                <c:pt idx="1938" formatCode="General">
                  <c:v>28169.5</c:v>
                </c:pt>
                <c:pt idx="1939" formatCode="General">
                  <c:v>28088.2</c:v>
                </c:pt>
                <c:pt idx="1940" formatCode="General">
                  <c:v>28010.6</c:v>
                </c:pt>
                <c:pt idx="1941" formatCode="General">
                  <c:v>27914.7</c:v>
                </c:pt>
                <c:pt idx="1942" formatCode="General">
                  <c:v>27871.1</c:v>
                </c:pt>
                <c:pt idx="1943" formatCode="General">
                  <c:v>27810.9</c:v>
                </c:pt>
                <c:pt idx="1944" formatCode="General">
                  <c:v>27746.3</c:v>
                </c:pt>
                <c:pt idx="1945" formatCode="General">
                  <c:v>27685.8</c:v>
                </c:pt>
                <c:pt idx="1946" formatCode="General">
                  <c:v>27617.3</c:v>
                </c:pt>
                <c:pt idx="1947" formatCode="General">
                  <c:v>27540.1</c:v>
                </c:pt>
                <c:pt idx="1948" formatCode="General">
                  <c:v>27473.8</c:v>
                </c:pt>
                <c:pt idx="1949" formatCode="General">
                  <c:v>27415.200000000001</c:v>
                </c:pt>
                <c:pt idx="1950" formatCode="General">
                  <c:v>27321.3</c:v>
                </c:pt>
                <c:pt idx="1951" formatCode="General">
                  <c:v>27233.599999999995</c:v>
                </c:pt>
                <c:pt idx="1952" formatCode="General">
                  <c:v>27164.5</c:v>
                </c:pt>
                <c:pt idx="1953" formatCode="General">
                  <c:v>27092.400000000001</c:v>
                </c:pt>
                <c:pt idx="1954" formatCode="General">
                  <c:v>27032.400000000001</c:v>
                </c:pt>
                <c:pt idx="1955" formatCode="General">
                  <c:v>26950.9</c:v>
                </c:pt>
                <c:pt idx="1956" formatCode="General">
                  <c:v>26899.3</c:v>
                </c:pt>
                <c:pt idx="1957" formatCode="General">
                  <c:v>26828</c:v>
                </c:pt>
                <c:pt idx="1958" formatCode="General">
                  <c:v>26773.5</c:v>
                </c:pt>
                <c:pt idx="1959" formatCode="General">
                  <c:v>26692.9</c:v>
                </c:pt>
                <c:pt idx="1960" formatCode="General">
                  <c:v>26592.9</c:v>
                </c:pt>
                <c:pt idx="1961" formatCode="General">
                  <c:v>26516.2</c:v>
                </c:pt>
                <c:pt idx="1962" formatCode="General">
                  <c:v>26447.5</c:v>
                </c:pt>
                <c:pt idx="1963" formatCode="General">
                  <c:v>26371.3</c:v>
                </c:pt>
                <c:pt idx="1964" formatCode="General">
                  <c:v>26288.9</c:v>
                </c:pt>
                <c:pt idx="1965" formatCode="General">
                  <c:v>26216.2</c:v>
                </c:pt>
                <c:pt idx="1966" formatCode="General">
                  <c:v>26162</c:v>
                </c:pt>
                <c:pt idx="1967" formatCode="General">
                  <c:v>26116.3</c:v>
                </c:pt>
                <c:pt idx="1968" formatCode="General">
                  <c:v>26010</c:v>
                </c:pt>
                <c:pt idx="1969" formatCode="General">
                  <c:v>25930.3</c:v>
                </c:pt>
                <c:pt idx="1970" formatCode="General">
                  <c:v>25851</c:v>
                </c:pt>
                <c:pt idx="1971" formatCode="General">
                  <c:v>25773.599999999995</c:v>
                </c:pt>
                <c:pt idx="1972" formatCode="General">
                  <c:v>25729.7</c:v>
                </c:pt>
                <c:pt idx="1973" formatCode="General">
                  <c:v>25643.8</c:v>
                </c:pt>
                <c:pt idx="1974" formatCode="General">
                  <c:v>25563</c:v>
                </c:pt>
                <c:pt idx="1975" formatCode="General">
                  <c:v>25493.5</c:v>
                </c:pt>
                <c:pt idx="1976" formatCode="General">
                  <c:v>25416.6</c:v>
                </c:pt>
                <c:pt idx="1977" formatCode="General">
                  <c:v>25349.4</c:v>
                </c:pt>
                <c:pt idx="1978" formatCode="General">
                  <c:v>25271.7</c:v>
                </c:pt>
                <c:pt idx="1979" formatCode="General">
                  <c:v>25202.2</c:v>
                </c:pt>
                <c:pt idx="1980" formatCode="General">
                  <c:v>25132.1</c:v>
                </c:pt>
                <c:pt idx="1981" formatCode="General">
                  <c:v>25068.1</c:v>
                </c:pt>
                <c:pt idx="1982" formatCode="General">
                  <c:v>24979.5</c:v>
                </c:pt>
                <c:pt idx="1983" formatCode="General">
                  <c:v>24900.1</c:v>
                </c:pt>
                <c:pt idx="1984" formatCode="General">
                  <c:v>24827.8</c:v>
                </c:pt>
                <c:pt idx="1985" formatCode="General">
                  <c:v>24779.5</c:v>
                </c:pt>
                <c:pt idx="1986" formatCode="General">
                  <c:v>24715.4</c:v>
                </c:pt>
                <c:pt idx="1987" formatCode="General">
                  <c:v>24652.400000000001</c:v>
                </c:pt>
                <c:pt idx="1988" formatCode="General">
                  <c:v>24583.599999999995</c:v>
                </c:pt>
                <c:pt idx="1989" formatCode="General">
                  <c:v>24513.200000000001</c:v>
                </c:pt>
                <c:pt idx="1990" formatCode="General">
                  <c:v>24447.7</c:v>
                </c:pt>
                <c:pt idx="1991" formatCode="General">
                  <c:v>24368.3</c:v>
                </c:pt>
                <c:pt idx="1992" formatCode="General">
                  <c:v>24280.2</c:v>
                </c:pt>
                <c:pt idx="1993" formatCode="General">
                  <c:v>24203.4</c:v>
                </c:pt>
                <c:pt idx="1994" formatCode="General">
                  <c:v>24144.3</c:v>
                </c:pt>
                <c:pt idx="1995" formatCode="General">
                  <c:v>24078.6</c:v>
                </c:pt>
                <c:pt idx="1996" formatCode="General">
                  <c:v>24014.2</c:v>
                </c:pt>
                <c:pt idx="1997" formatCode="General">
                  <c:v>23956.5</c:v>
                </c:pt>
                <c:pt idx="1998" formatCode="General">
                  <c:v>23881</c:v>
                </c:pt>
                <c:pt idx="1999" formatCode="General">
                  <c:v>23819.3</c:v>
                </c:pt>
                <c:pt idx="2000" formatCode="General">
                  <c:v>23757.599999999995</c:v>
                </c:pt>
                <c:pt idx="2001" formatCode="General">
                  <c:v>23702.2</c:v>
                </c:pt>
                <c:pt idx="2002" formatCode="General">
                  <c:v>23630.5</c:v>
                </c:pt>
                <c:pt idx="2003" formatCode="General">
                  <c:v>23570.1</c:v>
                </c:pt>
                <c:pt idx="2004" formatCode="General">
                  <c:v>23519.599999999995</c:v>
                </c:pt>
                <c:pt idx="2005" formatCode="General">
                  <c:v>23452.799999999996</c:v>
                </c:pt>
                <c:pt idx="2006" formatCode="General">
                  <c:v>23410.5</c:v>
                </c:pt>
                <c:pt idx="2007" formatCode="General">
                  <c:v>23350.9</c:v>
                </c:pt>
                <c:pt idx="2008" formatCode="General">
                  <c:v>23274</c:v>
                </c:pt>
                <c:pt idx="2009" formatCode="General">
                  <c:v>23209.1</c:v>
                </c:pt>
                <c:pt idx="2010" formatCode="General">
                  <c:v>23147.3</c:v>
                </c:pt>
                <c:pt idx="2011" formatCode="General">
                  <c:v>23099</c:v>
                </c:pt>
                <c:pt idx="2012" formatCode="General">
                  <c:v>23028.2</c:v>
                </c:pt>
                <c:pt idx="2013" formatCode="General">
                  <c:v>22963.8</c:v>
                </c:pt>
                <c:pt idx="2014" formatCode="General">
                  <c:v>22912.2</c:v>
                </c:pt>
                <c:pt idx="2015" formatCode="General">
                  <c:v>22857.7</c:v>
                </c:pt>
                <c:pt idx="2016" formatCode="General">
                  <c:v>22807.5</c:v>
                </c:pt>
                <c:pt idx="2017" formatCode="General">
                  <c:v>22749.9</c:v>
                </c:pt>
                <c:pt idx="2018" formatCode="General">
                  <c:v>22678.400000000001</c:v>
                </c:pt>
                <c:pt idx="2019" formatCode="General">
                  <c:v>22602.9</c:v>
                </c:pt>
                <c:pt idx="2020" formatCode="General">
                  <c:v>22538.1</c:v>
                </c:pt>
                <c:pt idx="2021" formatCode="General">
                  <c:v>22471.4</c:v>
                </c:pt>
                <c:pt idx="2022" formatCode="General">
                  <c:v>22398</c:v>
                </c:pt>
                <c:pt idx="2023" formatCode="General">
                  <c:v>22339.5</c:v>
                </c:pt>
                <c:pt idx="2024" formatCode="General">
                  <c:v>22287.200000000001</c:v>
                </c:pt>
                <c:pt idx="2025" formatCode="General">
                  <c:v>22232</c:v>
                </c:pt>
                <c:pt idx="2026" formatCode="General">
                  <c:v>22174.3</c:v>
                </c:pt>
                <c:pt idx="2027" formatCode="General">
                  <c:v>22115.4</c:v>
                </c:pt>
                <c:pt idx="2028" formatCode="General">
                  <c:v>22046.7</c:v>
                </c:pt>
                <c:pt idx="2029" formatCode="General">
                  <c:v>21998.2</c:v>
                </c:pt>
                <c:pt idx="2030" formatCode="General">
                  <c:v>21933.7</c:v>
                </c:pt>
                <c:pt idx="2031" formatCode="General">
                  <c:v>21881.5</c:v>
                </c:pt>
                <c:pt idx="2032" formatCode="General">
                  <c:v>21780.9</c:v>
                </c:pt>
                <c:pt idx="2033" formatCode="General">
                  <c:v>21729.7</c:v>
                </c:pt>
                <c:pt idx="2034" formatCode="General">
                  <c:v>21681.4</c:v>
                </c:pt>
                <c:pt idx="2035" formatCode="General">
                  <c:v>21623.599999999995</c:v>
                </c:pt>
                <c:pt idx="2036" formatCode="General">
                  <c:v>21566.7</c:v>
                </c:pt>
                <c:pt idx="2037" formatCode="General">
                  <c:v>21508.799999999996</c:v>
                </c:pt>
                <c:pt idx="2038" formatCode="General">
                  <c:v>21451.5</c:v>
                </c:pt>
                <c:pt idx="2039" formatCode="General">
                  <c:v>21403.4</c:v>
                </c:pt>
                <c:pt idx="2040" formatCode="General">
                  <c:v>21325.4</c:v>
                </c:pt>
                <c:pt idx="2041" formatCode="General">
                  <c:v>21292.6</c:v>
                </c:pt>
                <c:pt idx="2042" formatCode="General">
                  <c:v>21246.5</c:v>
                </c:pt>
                <c:pt idx="2043" formatCode="General">
                  <c:v>21210.799999999996</c:v>
                </c:pt>
                <c:pt idx="2044" formatCode="General">
                  <c:v>21156.1</c:v>
                </c:pt>
                <c:pt idx="2045" formatCode="General">
                  <c:v>21083.1</c:v>
                </c:pt>
                <c:pt idx="2046" formatCode="General">
                  <c:v>21025.4</c:v>
                </c:pt>
                <c:pt idx="2047" formatCode="General">
                  <c:v>20959.5</c:v>
                </c:pt>
                <c:pt idx="2048" formatCode="General">
                  <c:v>20893.3</c:v>
                </c:pt>
                <c:pt idx="2049" formatCode="General">
                  <c:v>20848.5</c:v>
                </c:pt>
                <c:pt idx="2050" formatCode="General">
                  <c:v>20786.099999999995</c:v>
                </c:pt>
                <c:pt idx="2051" formatCode="General">
                  <c:v>20730.400000000001</c:v>
                </c:pt>
                <c:pt idx="2052" formatCode="General">
                  <c:v>20666.099999999995</c:v>
                </c:pt>
                <c:pt idx="2053" formatCode="General">
                  <c:v>20602.400000000001</c:v>
                </c:pt>
                <c:pt idx="2054" formatCode="General">
                  <c:v>20537.3</c:v>
                </c:pt>
                <c:pt idx="2055" formatCode="General">
                  <c:v>20500.3</c:v>
                </c:pt>
                <c:pt idx="2056" formatCode="General">
                  <c:v>20437.599999999995</c:v>
                </c:pt>
                <c:pt idx="2057" formatCode="General">
                  <c:v>20392.5</c:v>
                </c:pt>
                <c:pt idx="2058" formatCode="General">
                  <c:v>20331.2</c:v>
                </c:pt>
                <c:pt idx="2059" formatCode="General">
                  <c:v>20271.599999999995</c:v>
                </c:pt>
                <c:pt idx="2060" formatCode="General">
                  <c:v>20201.2</c:v>
                </c:pt>
                <c:pt idx="2061" formatCode="General">
                  <c:v>20146.400000000001</c:v>
                </c:pt>
                <c:pt idx="2062" formatCode="General">
                  <c:v>20109.900000000001</c:v>
                </c:pt>
                <c:pt idx="2063" formatCode="General">
                  <c:v>20061</c:v>
                </c:pt>
                <c:pt idx="2064" formatCode="General">
                  <c:v>20024.900000000001</c:v>
                </c:pt>
                <c:pt idx="2065" formatCode="General">
                  <c:v>19967.599999999995</c:v>
                </c:pt>
                <c:pt idx="2066" formatCode="General">
                  <c:v>19920.5</c:v>
                </c:pt>
                <c:pt idx="2067" formatCode="General">
                  <c:v>19878.900000000001</c:v>
                </c:pt>
                <c:pt idx="2068" formatCode="General">
                  <c:v>19834.900000000001</c:v>
                </c:pt>
                <c:pt idx="2069" formatCode="General">
                  <c:v>19787.900000000001</c:v>
                </c:pt>
                <c:pt idx="2070" formatCode="General">
                  <c:v>19742.8</c:v>
                </c:pt>
                <c:pt idx="2071" formatCode="General">
                  <c:v>19680.5</c:v>
                </c:pt>
                <c:pt idx="2072" formatCode="General">
                  <c:v>19638.5</c:v>
                </c:pt>
                <c:pt idx="2073" formatCode="General">
                  <c:v>19564.400000000001</c:v>
                </c:pt>
                <c:pt idx="2074" formatCode="General">
                  <c:v>19504.900000000001</c:v>
                </c:pt>
                <c:pt idx="2075" formatCode="General">
                  <c:v>19452.8</c:v>
                </c:pt>
                <c:pt idx="2076" formatCode="General">
                  <c:v>19387.3</c:v>
                </c:pt>
                <c:pt idx="2077" formatCode="General">
                  <c:v>19330.400000000001</c:v>
                </c:pt>
                <c:pt idx="2078" formatCode="General">
                  <c:v>19255.8</c:v>
                </c:pt>
                <c:pt idx="2079" formatCode="General">
                  <c:v>19205.599999999995</c:v>
                </c:pt>
                <c:pt idx="2080" formatCode="General">
                  <c:v>19155.2</c:v>
                </c:pt>
                <c:pt idx="2081" formatCode="General">
                  <c:v>19092.5</c:v>
                </c:pt>
                <c:pt idx="2082" formatCode="General">
                  <c:v>19053.2</c:v>
                </c:pt>
                <c:pt idx="2083" formatCode="General">
                  <c:v>19000.7</c:v>
                </c:pt>
                <c:pt idx="2084" formatCode="General">
                  <c:v>18954.099999999995</c:v>
                </c:pt>
                <c:pt idx="2085" formatCode="General">
                  <c:v>18895.7</c:v>
                </c:pt>
                <c:pt idx="2086" formatCode="General">
                  <c:v>18845.7</c:v>
                </c:pt>
                <c:pt idx="2087" formatCode="General">
                  <c:v>18815.599999999995</c:v>
                </c:pt>
                <c:pt idx="2088" formatCode="General">
                  <c:v>18774.3</c:v>
                </c:pt>
                <c:pt idx="2089" formatCode="General">
                  <c:v>18734.599999999995</c:v>
                </c:pt>
                <c:pt idx="2090" formatCode="General">
                  <c:v>18698.400000000001</c:v>
                </c:pt>
                <c:pt idx="2091" formatCode="General">
                  <c:v>18656.8</c:v>
                </c:pt>
                <c:pt idx="2092" formatCode="General">
                  <c:v>18627.5</c:v>
                </c:pt>
                <c:pt idx="2093" formatCode="General">
                  <c:v>18570.2</c:v>
                </c:pt>
                <c:pt idx="2094" formatCode="General">
                  <c:v>18515.599999999995</c:v>
                </c:pt>
                <c:pt idx="2095" formatCode="General">
                  <c:v>18452.2</c:v>
                </c:pt>
                <c:pt idx="2096" formatCode="General">
                  <c:v>18400.5</c:v>
                </c:pt>
                <c:pt idx="2097" formatCode="General">
                  <c:v>18356.3</c:v>
                </c:pt>
                <c:pt idx="2098" formatCode="General">
                  <c:v>18314.400000000001</c:v>
                </c:pt>
                <c:pt idx="2099" formatCode="General">
                  <c:v>18259.099999999995</c:v>
                </c:pt>
                <c:pt idx="2100" formatCode="General">
                  <c:v>18212.3</c:v>
                </c:pt>
                <c:pt idx="2101" formatCode="General">
                  <c:v>18185.099999999995</c:v>
                </c:pt>
                <c:pt idx="2102" formatCode="General">
                  <c:v>18127.3</c:v>
                </c:pt>
                <c:pt idx="2103" formatCode="General">
                  <c:v>18065.900000000001</c:v>
                </c:pt>
                <c:pt idx="2104" formatCode="General">
                  <c:v>18008.099999999995</c:v>
                </c:pt>
                <c:pt idx="2105" formatCode="General">
                  <c:v>17948.5</c:v>
                </c:pt>
                <c:pt idx="2106" formatCode="General">
                  <c:v>17909.8</c:v>
                </c:pt>
                <c:pt idx="2107" formatCode="General">
                  <c:v>17869.5</c:v>
                </c:pt>
                <c:pt idx="2108" formatCode="General">
                  <c:v>17820.400000000001</c:v>
                </c:pt>
                <c:pt idx="2109" formatCode="General">
                  <c:v>17757.2</c:v>
                </c:pt>
                <c:pt idx="2110" formatCode="General">
                  <c:v>17702.400000000001</c:v>
                </c:pt>
                <c:pt idx="2111" formatCode="General">
                  <c:v>17659.900000000001</c:v>
                </c:pt>
                <c:pt idx="2112" formatCode="General">
                  <c:v>17612.599999999995</c:v>
                </c:pt>
                <c:pt idx="2113" formatCode="General">
                  <c:v>17559.599999999995</c:v>
                </c:pt>
                <c:pt idx="2114" formatCode="General">
                  <c:v>17512.2</c:v>
                </c:pt>
                <c:pt idx="2115" formatCode="General">
                  <c:v>17478</c:v>
                </c:pt>
                <c:pt idx="2116" formatCode="General">
                  <c:v>17441.400000000001</c:v>
                </c:pt>
                <c:pt idx="2117" formatCode="General">
                  <c:v>17400.900000000001</c:v>
                </c:pt>
                <c:pt idx="2118" formatCode="General">
                  <c:v>17361.2</c:v>
                </c:pt>
                <c:pt idx="2119" formatCode="General">
                  <c:v>17316</c:v>
                </c:pt>
                <c:pt idx="2120" formatCode="General">
                  <c:v>17260.8</c:v>
                </c:pt>
                <c:pt idx="2121" formatCode="General">
                  <c:v>17210.400000000001</c:v>
                </c:pt>
                <c:pt idx="2122" formatCode="General">
                  <c:v>17160.599999999995</c:v>
                </c:pt>
                <c:pt idx="2123" formatCode="General">
                  <c:v>17117.7</c:v>
                </c:pt>
                <c:pt idx="2124" formatCode="General">
                  <c:v>17077.599999999995</c:v>
                </c:pt>
                <c:pt idx="2125" formatCode="General">
                  <c:v>17031.3</c:v>
                </c:pt>
                <c:pt idx="2126" formatCode="General">
                  <c:v>16997.5</c:v>
                </c:pt>
                <c:pt idx="2127" formatCode="General">
                  <c:v>16942.5</c:v>
                </c:pt>
                <c:pt idx="2128" formatCode="General">
                  <c:v>16903</c:v>
                </c:pt>
                <c:pt idx="2129" formatCode="General">
                  <c:v>16852.400000000001</c:v>
                </c:pt>
                <c:pt idx="2130" formatCode="General">
                  <c:v>16814.900000000001</c:v>
                </c:pt>
                <c:pt idx="2131" formatCode="General">
                  <c:v>16765.3</c:v>
                </c:pt>
                <c:pt idx="2132" formatCode="General">
                  <c:v>16707.8</c:v>
                </c:pt>
                <c:pt idx="2133" formatCode="General">
                  <c:v>16678.2</c:v>
                </c:pt>
                <c:pt idx="2134" formatCode="General">
                  <c:v>16631.900000000001</c:v>
                </c:pt>
                <c:pt idx="2135" formatCode="General">
                  <c:v>16584</c:v>
                </c:pt>
                <c:pt idx="2136" formatCode="General">
                  <c:v>16535.599999999995</c:v>
                </c:pt>
                <c:pt idx="2137" formatCode="General">
                  <c:v>16497</c:v>
                </c:pt>
                <c:pt idx="2138" formatCode="General">
                  <c:v>16451.599999999995</c:v>
                </c:pt>
                <c:pt idx="2139" formatCode="General">
                  <c:v>16408.900000000001</c:v>
                </c:pt>
                <c:pt idx="2140" formatCode="General">
                  <c:v>16371</c:v>
                </c:pt>
                <c:pt idx="2141" formatCode="General">
                  <c:v>16320.4</c:v>
                </c:pt>
                <c:pt idx="2142" formatCode="General">
                  <c:v>16246.8</c:v>
                </c:pt>
                <c:pt idx="2143" formatCode="General">
                  <c:v>16181.8</c:v>
                </c:pt>
                <c:pt idx="2144" formatCode="General">
                  <c:v>16130.6</c:v>
                </c:pt>
                <c:pt idx="2145" formatCode="General">
                  <c:v>16087.3</c:v>
                </c:pt>
                <c:pt idx="2146" formatCode="General">
                  <c:v>16040.3</c:v>
                </c:pt>
                <c:pt idx="2147" formatCode="General">
                  <c:v>15999.4</c:v>
                </c:pt>
                <c:pt idx="2148" formatCode="General">
                  <c:v>15962.8</c:v>
                </c:pt>
                <c:pt idx="2149" formatCode="General">
                  <c:v>15919.6</c:v>
                </c:pt>
                <c:pt idx="2150" formatCode="General">
                  <c:v>15892.8</c:v>
                </c:pt>
                <c:pt idx="2151" formatCode="General">
                  <c:v>15853.1</c:v>
                </c:pt>
                <c:pt idx="2152" formatCode="General">
                  <c:v>15818</c:v>
                </c:pt>
                <c:pt idx="2153" formatCode="General">
                  <c:v>15787.5</c:v>
                </c:pt>
                <c:pt idx="2154" formatCode="General">
                  <c:v>15751.3</c:v>
                </c:pt>
                <c:pt idx="2155" formatCode="General">
                  <c:v>15696.2</c:v>
                </c:pt>
                <c:pt idx="2156" formatCode="General">
                  <c:v>15654.6</c:v>
                </c:pt>
                <c:pt idx="2157" formatCode="General">
                  <c:v>15611.5</c:v>
                </c:pt>
                <c:pt idx="2158" formatCode="General">
                  <c:v>15564</c:v>
                </c:pt>
                <c:pt idx="2159" formatCode="General">
                  <c:v>15516.2</c:v>
                </c:pt>
                <c:pt idx="2160" formatCode="General">
                  <c:v>15469.1</c:v>
                </c:pt>
                <c:pt idx="2161" formatCode="General">
                  <c:v>15424.8</c:v>
                </c:pt>
                <c:pt idx="2162" formatCode="General">
                  <c:v>15383</c:v>
                </c:pt>
                <c:pt idx="2163" formatCode="General">
                  <c:v>15346.7</c:v>
                </c:pt>
                <c:pt idx="2164" formatCode="General">
                  <c:v>15296.4</c:v>
                </c:pt>
                <c:pt idx="2165" formatCode="General">
                  <c:v>15249.7</c:v>
                </c:pt>
                <c:pt idx="2166" formatCode="General">
                  <c:v>15200.1</c:v>
                </c:pt>
                <c:pt idx="2167" formatCode="General">
                  <c:v>15170.2</c:v>
                </c:pt>
                <c:pt idx="2168" formatCode="General">
                  <c:v>15117</c:v>
                </c:pt>
                <c:pt idx="2169" formatCode="General">
                  <c:v>15075.8</c:v>
                </c:pt>
                <c:pt idx="2170" formatCode="General">
                  <c:v>15038</c:v>
                </c:pt>
                <c:pt idx="2171" formatCode="General">
                  <c:v>15009.8</c:v>
                </c:pt>
                <c:pt idx="2172" formatCode="General">
                  <c:v>14965.4</c:v>
                </c:pt>
                <c:pt idx="2173" formatCode="General">
                  <c:v>14928.9</c:v>
                </c:pt>
                <c:pt idx="2174" formatCode="General">
                  <c:v>14890.9</c:v>
                </c:pt>
                <c:pt idx="2175" formatCode="General">
                  <c:v>14839.8</c:v>
                </c:pt>
                <c:pt idx="2176" formatCode="General">
                  <c:v>14806.3</c:v>
                </c:pt>
                <c:pt idx="2177" formatCode="General">
                  <c:v>14778.3</c:v>
                </c:pt>
                <c:pt idx="2178" formatCode="General">
                  <c:v>14737.4</c:v>
                </c:pt>
                <c:pt idx="2179" formatCode="General">
                  <c:v>14704.6</c:v>
                </c:pt>
                <c:pt idx="2180" formatCode="General">
                  <c:v>14650</c:v>
                </c:pt>
                <c:pt idx="2181" formatCode="General">
                  <c:v>14606.4</c:v>
                </c:pt>
                <c:pt idx="2182" formatCode="General">
                  <c:v>14572.6</c:v>
                </c:pt>
                <c:pt idx="2183" formatCode="General">
                  <c:v>14532</c:v>
                </c:pt>
                <c:pt idx="2184" formatCode="General">
                  <c:v>14496.4</c:v>
                </c:pt>
                <c:pt idx="2185" formatCode="General">
                  <c:v>14457.3</c:v>
                </c:pt>
                <c:pt idx="2186" formatCode="General">
                  <c:v>14417.6</c:v>
                </c:pt>
                <c:pt idx="2187" formatCode="General">
                  <c:v>14390.5</c:v>
                </c:pt>
                <c:pt idx="2188" formatCode="General">
                  <c:v>14352.4</c:v>
                </c:pt>
                <c:pt idx="2189" formatCode="General">
                  <c:v>14306.1</c:v>
                </c:pt>
                <c:pt idx="2190" formatCode="General">
                  <c:v>14272.2</c:v>
                </c:pt>
                <c:pt idx="2191" formatCode="General">
                  <c:v>14247.5</c:v>
                </c:pt>
                <c:pt idx="2192" formatCode="General">
                  <c:v>14212.3</c:v>
                </c:pt>
                <c:pt idx="2193" formatCode="General">
                  <c:v>14174</c:v>
                </c:pt>
                <c:pt idx="2194" formatCode="General">
                  <c:v>14148.4</c:v>
                </c:pt>
                <c:pt idx="2195" formatCode="General">
                  <c:v>14108.9</c:v>
                </c:pt>
                <c:pt idx="2196" formatCode="General">
                  <c:v>14055.5</c:v>
                </c:pt>
                <c:pt idx="2197" formatCode="General">
                  <c:v>14031.8</c:v>
                </c:pt>
                <c:pt idx="2198" formatCode="General">
                  <c:v>13988.2</c:v>
                </c:pt>
                <c:pt idx="2199" formatCode="General">
                  <c:v>13946.2</c:v>
                </c:pt>
                <c:pt idx="2200" formatCode="General">
                  <c:v>13913.9</c:v>
                </c:pt>
                <c:pt idx="2201" formatCode="General">
                  <c:v>13882.7</c:v>
                </c:pt>
                <c:pt idx="2202" formatCode="General">
                  <c:v>13852</c:v>
                </c:pt>
                <c:pt idx="2203" formatCode="General">
                  <c:v>13816.8</c:v>
                </c:pt>
                <c:pt idx="2204" formatCode="General">
                  <c:v>13779.7</c:v>
                </c:pt>
                <c:pt idx="2205" formatCode="General">
                  <c:v>13744.6</c:v>
                </c:pt>
                <c:pt idx="2206" formatCode="General">
                  <c:v>13695.8</c:v>
                </c:pt>
                <c:pt idx="2207" formatCode="General">
                  <c:v>13662.9</c:v>
                </c:pt>
                <c:pt idx="2208" formatCode="General">
                  <c:v>13631.2</c:v>
                </c:pt>
                <c:pt idx="2209" formatCode="General">
                  <c:v>13598.7</c:v>
                </c:pt>
                <c:pt idx="2210" formatCode="General">
                  <c:v>13568</c:v>
                </c:pt>
                <c:pt idx="2211" formatCode="General">
                  <c:v>13535.6</c:v>
                </c:pt>
                <c:pt idx="2212" formatCode="General">
                  <c:v>13493.4</c:v>
                </c:pt>
                <c:pt idx="2213" formatCode="General">
                  <c:v>13450</c:v>
                </c:pt>
                <c:pt idx="2214" formatCode="General">
                  <c:v>13416.8</c:v>
                </c:pt>
                <c:pt idx="2215" formatCode="General">
                  <c:v>13388.2</c:v>
                </c:pt>
                <c:pt idx="2216" formatCode="General">
                  <c:v>13344.2</c:v>
                </c:pt>
                <c:pt idx="2217" formatCode="General">
                  <c:v>13322.2</c:v>
                </c:pt>
                <c:pt idx="2218" formatCode="General">
                  <c:v>13289.8</c:v>
                </c:pt>
                <c:pt idx="2219" formatCode="General">
                  <c:v>13258.1</c:v>
                </c:pt>
                <c:pt idx="2220" formatCode="General">
                  <c:v>13217.7</c:v>
                </c:pt>
                <c:pt idx="2221" formatCode="General">
                  <c:v>13180.2</c:v>
                </c:pt>
                <c:pt idx="2222" formatCode="General">
                  <c:v>13142.3</c:v>
                </c:pt>
                <c:pt idx="2223" formatCode="General">
                  <c:v>13105.6</c:v>
                </c:pt>
                <c:pt idx="2224" formatCode="General">
                  <c:v>13067.7</c:v>
                </c:pt>
                <c:pt idx="2225" formatCode="General">
                  <c:v>13039</c:v>
                </c:pt>
                <c:pt idx="2226" formatCode="General">
                  <c:v>13010.6</c:v>
                </c:pt>
                <c:pt idx="2227" formatCode="General">
                  <c:v>12980</c:v>
                </c:pt>
                <c:pt idx="2228" formatCode="General">
                  <c:v>12938.6</c:v>
                </c:pt>
                <c:pt idx="2229" formatCode="General">
                  <c:v>12904.4</c:v>
                </c:pt>
                <c:pt idx="2230" formatCode="General">
                  <c:v>12876.3</c:v>
                </c:pt>
                <c:pt idx="2231" formatCode="General">
                  <c:v>12848.2</c:v>
                </c:pt>
                <c:pt idx="2232" formatCode="General">
                  <c:v>12821.4</c:v>
                </c:pt>
                <c:pt idx="2233" formatCode="General">
                  <c:v>12784.3</c:v>
                </c:pt>
                <c:pt idx="2234" formatCode="General">
                  <c:v>12754.7</c:v>
                </c:pt>
                <c:pt idx="2235" formatCode="General">
                  <c:v>12724.1</c:v>
                </c:pt>
                <c:pt idx="2236" formatCode="General">
                  <c:v>12696.2</c:v>
                </c:pt>
                <c:pt idx="2237" formatCode="General">
                  <c:v>12674.6</c:v>
                </c:pt>
                <c:pt idx="2238" formatCode="General">
                  <c:v>12641.2</c:v>
                </c:pt>
                <c:pt idx="2239" formatCode="General">
                  <c:v>12615</c:v>
                </c:pt>
                <c:pt idx="2240" formatCode="General">
                  <c:v>12577.7</c:v>
                </c:pt>
                <c:pt idx="2241" formatCode="General">
                  <c:v>12550.6</c:v>
                </c:pt>
                <c:pt idx="2242" formatCode="General">
                  <c:v>12527.2</c:v>
                </c:pt>
                <c:pt idx="2243" formatCode="General">
                  <c:v>12486</c:v>
                </c:pt>
                <c:pt idx="2244" formatCode="General">
                  <c:v>12445.3</c:v>
                </c:pt>
                <c:pt idx="2245" formatCode="General">
                  <c:v>12423.4</c:v>
                </c:pt>
                <c:pt idx="2246" formatCode="General">
                  <c:v>12377.4</c:v>
                </c:pt>
                <c:pt idx="2247" formatCode="General">
                  <c:v>12345.7</c:v>
                </c:pt>
                <c:pt idx="2248" formatCode="General">
                  <c:v>12322.4</c:v>
                </c:pt>
                <c:pt idx="2249" formatCode="General">
                  <c:v>12281.7</c:v>
                </c:pt>
                <c:pt idx="2250" formatCode="General">
                  <c:v>12244.7</c:v>
                </c:pt>
                <c:pt idx="2251" formatCode="General">
                  <c:v>12216.8</c:v>
                </c:pt>
                <c:pt idx="2252" formatCode="General">
                  <c:v>12181.3</c:v>
                </c:pt>
                <c:pt idx="2253" formatCode="General">
                  <c:v>12146.5</c:v>
                </c:pt>
                <c:pt idx="2254" formatCode="General">
                  <c:v>12113.6</c:v>
                </c:pt>
                <c:pt idx="2255" formatCode="General">
                  <c:v>12084.1</c:v>
                </c:pt>
                <c:pt idx="2256" formatCode="General">
                  <c:v>12049.9</c:v>
                </c:pt>
                <c:pt idx="2257" formatCode="General">
                  <c:v>12021</c:v>
                </c:pt>
                <c:pt idx="2258" formatCode="General">
                  <c:v>11988.8</c:v>
                </c:pt>
                <c:pt idx="2259" formatCode="General">
                  <c:v>11955.1</c:v>
                </c:pt>
                <c:pt idx="2260" formatCode="General">
                  <c:v>11918</c:v>
                </c:pt>
                <c:pt idx="2261" formatCode="General">
                  <c:v>11886.3</c:v>
                </c:pt>
                <c:pt idx="2262" formatCode="General">
                  <c:v>11870</c:v>
                </c:pt>
                <c:pt idx="2263" formatCode="General">
                  <c:v>11840.8</c:v>
                </c:pt>
                <c:pt idx="2264" formatCode="General">
                  <c:v>11806.7</c:v>
                </c:pt>
                <c:pt idx="2265" formatCode="General">
                  <c:v>11769.2</c:v>
                </c:pt>
                <c:pt idx="2266" formatCode="General">
                  <c:v>11734.6</c:v>
                </c:pt>
                <c:pt idx="2267" formatCode="General">
                  <c:v>11710.8</c:v>
                </c:pt>
                <c:pt idx="2268" formatCode="General">
                  <c:v>11687.7</c:v>
                </c:pt>
                <c:pt idx="2269" formatCode="General">
                  <c:v>11660.8</c:v>
                </c:pt>
                <c:pt idx="2270" formatCode="General">
                  <c:v>11620.6</c:v>
                </c:pt>
                <c:pt idx="2271" formatCode="General">
                  <c:v>11588.8</c:v>
                </c:pt>
                <c:pt idx="2272" formatCode="General">
                  <c:v>11565.4</c:v>
                </c:pt>
                <c:pt idx="2273" formatCode="General">
                  <c:v>11536.3</c:v>
                </c:pt>
                <c:pt idx="2274" formatCode="General">
                  <c:v>11500.6</c:v>
                </c:pt>
                <c:pt idx="2275" formatCode="General">
                  <c:v>11474.4</c:v>
                </c:pt>
                <c:pt idx="2276" formatCode="General">
                  <c:v>11447.8</c:v>
                </c:pt>
                <c:pt idx="2277" formatCode="General">
                  <c:v>11424.6</c:v>
                </c:pt>
                <c:pt idx="2278" formatCode="General">
                  <c:v>11398.3</c:v>
                </c:pt>
                <c:pt idx="2279" formatCode="General">
                  <c:v>11368.7</c:v>
                </c:pt>
                <c:pt idx="2280" formatCode="General">
                  <c:v>11341.7</c:v>
                </c:pt>
                <c:pt idx="2281" formatCode="General">
                  <c:v>11318.3</c:v>
                </c:pt>
                <c:pt idx="2282" formatCode="General">
                  <c:v>11291.5</c:v>
                </c:pt>
                <c:pt idx="2283" formatCode="General">
                  <c:v>11260.6</c:v>
                </c:pt>
                <c:pt idx="2284" formatCode="General">
                  <c:v>11208</c:v>
                </c:pt>
                <c:pt idx="2285" formatCode="General">
                  <c:v>11172.8</c:v>
                </c:pt>
                <c:pt idx="2286" formatCode="General">
                  <c:v>11143.4</c:v>
                </c:pt>
                <c:pt idx="2287" formatCode="General">
                  <c:v>11121.9</c:v>
                </c:pt>
                <c:pt idx="2288" formatCode="General">
                  <c:v>11083.7</c:v>
                </c:pt>
                <c:pt idx="2289" formatCode="General">
                  <c:v>11054</c:v>
                </c:pt>
                <c:pt idx="2290" formatCode="General">
                  <c:v>11028.4</c:v>
                </c:pt>
                <c:pt idx="2291" formatCode="General">
                  <c:v>11002.6</c:v>
                </c:pt>
                <c:pt idx="2292" formatCode="General">
                  <c:v>10978.4</c:v>
                </c:pt>
                <c:pt idx="2293" formatCode="General">
                  <c:v>10963</c:v>
                </c:pt>
                <c:pt idx="2294" formatCode="General">
                  <c:v>10933.8</c:v>
                </c:pt>
                <c:pt idx="2295" formatCode="General">
                  <c:v>10904.9</c:v>
                </c:pt>
                <c:pt idx="2296" formatCode="General">
                  <c:v>10889</c:v>
                </c:pt>
                <c:pt idx="2297" formatCode="General">
                  <c:v>10872</c:v>
                </c:pt>
                <c:pt idx="2298" formatCode="General">
                  <c:v>10845.6</c:v>
                </c:pt>
                <c:pt idx="2299" formatCode="General">
                  <c:v>10816.3</c:v>
                </c:pt>
                <c:pt idx="2300" formatCode="General">
                  <c:v>10783.9</c:v>
                </c:pt>
                <c:pt idx="2301" formatCode="General">
                  <c:v>10754.8</c:v>
                </c:pt>
                <c:pt idx="2302" formatCode="General">
                  <c:v>10723</c:v>
                </c:pt>
                <c:pt idx="2303" formatCode="General">
                  <c:v>10690.9</c:v>
                </c:pt>
                <c:pt idx="2304" formatCode="General">
                  <c:v>10656.9</c:v>
                </c:pt>
                <c:pt idx="2305" formatCode="General">
                  <c:v>10627.1</c:v>
                </c:pt>
                <c:pt idx="2306" formatCode="General">
                  <c:v>10589.1</c:v>
                </c:pt>
                <c:pt idx="2307" formatCode="General">
                  <c:v>10562.4</c:v>
                </c:pt>
                <c:pt idx="2308" formatCode="General">
                  <c:v>10524.8</c:v>
                </c:pt>
                <c:pt idx="2309" formatCode="General">
                  <c:v>10497.8</c:v>
                </c:pt>
                <c:pt idx="2310" formatCode="General">
                  <c:v>10486.5</c:v>
                </c:pt>
                <c:pt idx="2311" formatCode="General">
                  <c:v>10448.4</c:v>
                </c:pt>
                <c:pt idx="2312" formatCode="General">
                  <c:v>10419.1</c:v>
                </c:pt>
                <c:pt idx="2313" formatCode="General">
                  <c:v>10392.1</c:v>
                </c:pt>
                <c:pt idx="2314" formatCode="General">
                  <c:v>10368.700000000003</c:v>
                </c:pt>
                <c:pt idx="2315" formatCode="General">
                  <c:v>10344.9</c:v>
                </c:pt>
                <c:pt idx="2316" formatCode="General">
                  <c:v>10312.6</c:v>
                </c:pt>
                <c:pt idx="2317" formatCode="General">
                  <c:v>10281.200000000003</c:v>
                </c:pt>
                <c:pt idx="2318" formatCode="General">
                  <c:v>10255.9</c:v>
                </c:pt>
                <c:pt idx="2319" formatCode="General">
                  <c:v>10222</c:v>
                </c:pt>
                <c:pt idx="2320" formatCode="General">
                  <c:v>10193.9</c:v>
                </c:pt>
                <c:pt idx="2321" formatCode="General">
                  <c:v>10173.1</c:v>
                </c:pt>
                <c:pt idx="2322" formatCode="General">
                  <c:v>10149.200000000003</c:v>
                </c:pt>
                <c:pt idx="2323" formatCode="General">
                  <c:v>10119.9</c:v>
                </c:pt>
                <c:pt idx="2324" formatCode="General">
                  <c:v>10094.700000000003</c:v>
                </c:pt>
                <c:pt idx="2325" formatCode="General">
                  <c:v>10067.200000000003</c:v>
                </c:pt>
                <c:pt idx="2326" formatCode="General">
                  <c:v>10029.6</c:v>
                </c:pt>
                <c:pt idx="2327" formatCode="General">
                  <c:v>10003.5</c:v>
                </c:pt>
                <c:pt idx="2328" formatCode="General">
                  <c:v>9977.1299999999974</c:v>
                </c:pt>
                <c:pt idx="2329" formatCode="General">
                  <c:v>9941.19</c:v>
                </c:pt>
                <c:pt idx="2330" formatCode="General">
                  <c:v>9916.44</c:v>
                </c:pt>
                <c:pt idx="2331" formatCode="General">
                  <c:v>9894.6</c:v>
                </c:pt>
                <c:pt idx="2332" formatCode="General">
                  <c:v>9871.25</c:v>
                </c:pt>
                <c:pt idx="2333" formatCode="General">
                  <c:v>9846.57</c:v>
                </c:pt>
                <c:pt idx="2334" formatCode="General">
                  <c:v>9819.51</c:v>
                </c:pt>
                <c:pt idx="2335" formatCode="General">
                  <c:v>9789.11</c:v>
                </c:pt>
                <c:pt idx="2336" formatCode="General">
                  <c:v>9760.7099999999973</c:v>
                </c:pt>
                <c:pt idx="2337" formatCode="General">
                  <c:v>9730.3799999999956</c:v>
                </c:pt>
                <c:pt idx="2338" formatCode="General">
                  <c:v>9703.99</c:v>
                </c:pt>
                <c:pt idx="2339" formatCode="General">
                  <c:v>9677.16</c:v>
                </c:pt>
                <c:pt idx="2340" formatCode="General">
                  <c:v>9656.7800000000007</c:v>
                </c:pt>
                <c:pt idx="2341" formatCode="General">
                  <c:v>9637.7300000000014</c:v>
                </c:pt>
                <c:pt idx="2342" formatCode="General">
                  <c:v>9617.7400000000016</c:v>
                </c:pt>
                <c:pt idx="2343" formatCode="General">
                  <c:v>9580.67</c:v>
                </c:pt>
                <c:pt idx="2344" formatCode="General">
                  <c:v>9551.1200000000008</c:v>
                </c:pt>
                <c:pt idx="2345" formatCode="General">
                  <c:v>9528.32</c:v>
                </c:pt>
                <c:pt idx="2346" formatCode="General">
                  <c:v>9503.2000000000007</c:v>
                </c:pt>
                <c:pt idx="2347" formatCode="General">
                  <c:v>9481.07</c:v>
                </c:pt>
                <c:pt idx="2348" formatCode="General">
                  <c:v>9454.33</c:v>
                </c:pt>
                <c:pt idx="2349" formatCode="General">
                  <c:v>9428.52</c:v>
                </c:pt>
                <c:pt idx="2350" formatCode="General">
                  <c:v>9406.369999999999</c:v>
                </c:pt>
                <c:pt idx="2351" formatCode="General">
                  <c:v>9378.93</c:v>
                </c:pt>
                <c:pt idx="2352" formatCode="General">
                  <c:v>9359.26</c:v>
                </c:pt>
                <c:pt idx="2353" formatCode="General">
                  <c:v>9345.99</c:v>
                </c:pt>
                <c:pt idx="2354" formatCode="General">
                  <c:v>9321.52</c:v>
                </c:pt>
                <c:pt idx="2355" formatCode="General">
                  <c:v>9303.66</c:v>
                </c:pt>
                <c:pt idx="2356" formatCode="General">
                  <c:v>9282.5400000000009</c:v>
                </c:pt>
                <c:pt idx="2357" formatCode="General">
                  <c:v>9258.7400000000016</c:v>
                </c:pt>
                <c:pt idx="2358" formatCode="General">
                  <c:v>9246.99</c:v>
                </c:pt>
                <c:pt idx="2359" formatCode="General">
                  <c:v>9222.48</c:v>
                </c:pt>
                <c:pt idx="2360" formatCode="General">
                  <c:v>9196.93</c:v>
                </c:pt>
                <c:pt idx="2361" formatCode="General">
                  <c:v>9168.76</c:v>
                </c:pt>
                <c:pt idx="2362" formatCode="General">
                  <c:v>9142.7199999999975</c:v>
                </c:pt>
                <c:pt idx="2363" formatCode="General">
                  <c:v>9130.2000000000007</c:v>
                </c:pt>
                <c:pt idx="2364" formatCode="General">
                  <c:v>9111.67</c:v>
                </c:pt>
                <c:pt idx="2365" formatCode="General">
                  <c:v>9080.7300000000014</c:v>
                </c:pt>
                <c:pt idx="2366" formatCode="General">
                  <c:v>9061.43</c:v>
                </c:pt>
                <c:pt idx="2367" formatCode="General">
                  <c:v>9044.81</c:v>
                </c:pt>
                <c:pt idx="2368" formatCode="General">
                  <c:v>9026.2000000000007</c:v>
                </c:pt>
                <c:pt idx="2369" formatCode="General">
                  <c:v>9001.39</c:v>
                </c:pt>
                <c:pt idx="2370" formatCode="General">
                  <c:v>8971.369999999999</c:v>
                </c:pt>
                <c:pt idx="2371" formatCode="General">
                  <c:v>8940.3599999999988</c:v>
                </c:pt>
                <c:pt idx="2372" formatCode="General">
                  <c:v>8913.1299999999974</c:v>
                </c:pt>
                <c:pt idx="2373" formatCode="General">
                  <c:v>8891.41</c:v>
                </c:pt>
                <c:pt idx="2374" formatCode="General">
                  <c:v>8872.2000000000007</c:v>
                </c:pt>
                <c:pt idx="2375" formatCode="General">
                  <c:v>8845.42</c:v>
                </c:pt>
                <c:pt idx="2376" formatCode="General">
                  <c:v>8823.1299999999974</c:v>
                </c:pt>
                <c:pt idx="2377" formatCode="General">
                  <c:v>8802.43</c:v>
                </c:pt>
                <c:pt idx="2378" formatCode="General">
                  <c:v>8777.4599999999955</c:v>
                </c:pt>
                <c:pt idx="2379" formatCode="General">
                  <c:v>8754.57</c:v>
                </c:pt>
                <c:pt idx="2380" formatCode="General">
                  <c:v>8731.2999999999975</c:v>
                </c:pt>
                <c:pt idx="2381" formatCode="General">
                  <c:v>8711.34</c:v>
                </c:pt>
                <c:pt idx="2382" formatCode="General">
                  <c:v>8691.26</c:v>
                </c:pt>
                <c:pt idx="2383" formatCode="General">
                  <c:v>8668.68</c:v>
                </c:pt>
                <c:pt idx="2384" formatCode="General">
                  <c:v>8654.15</c:v>
                </c:pt>
                <c:pt idx="2385" formatCode="General">
                  <c:v>8627.75</c:v>
                </c:pt>
                <c:pt idx="2386" formatCode="General">
                  <c:v>8607.18</c:v>
                </c:pt>
                <c:pt idx="2387" formatCode="General">
                  <c:v>8586.4699999999957</c:v>
                </c:pt>
                <c:pt idx="2388" formatCode="General">
                  <c:v>8552.2300000000014</c:v>
                </c:pt>
                <c:pt idx="2389" formatCode="General">
                  <c:v>8529.9699999999957</c:v>
                </c:pt>
                <c:pt idx="2390" formatCode="General">
                  <c:v>8509.8799999999956</c:v>
                </c:pt>
                <c:pt idx="2391" formatCode="General">
                  <c:v>8487.6299999999974</c:v>
                </c:pt>
                <c:pt idx="2392" formatCode="General">
                  <c:v>8468.6200000000008</c:v>
                </c:pt>
                <c:pt idx="2393" formatCode="General">
                  <c:v>8451.08</c:v>
                </c:pt>
                <c:pt idx="2394" formatCode="General">
                  <c:v>8432.52</c:v>
                </c:pt>
                <c:pt idx="2395" formatCode="General">
                  <c:v>8414.76</c:v>
                </c:pt>
                <c:pt idx="2396" formatCode="General">
                  <c:v>8393.99</c:v>
                </c:pt>
                <c:pt idx="2397" formatCode="General">
                  <c:v>8370.93</c:v>
                </c:pt>
                <c:pt idx="2398" formatCode="General">
                  <c:v>8347.01</c:v>
                </c:pt>
                <c:pt idx="2399" formatCode="General">
                  <c:v>8322.0499999999975</c:v>
                </c:pt>
                <c:pt idx="2400" formatCode="General">
                  <c:v>8309.11</c:v>
                </c:pt>
                <c:pt idx="2401" formatCode="General">
                  <c:v>8274.7099999999973</c:v>
                </c:pt>
                <c:pt idx="2402" formatCode="General">
                  <c:v>8250.51</c:v>
                </c:pt>
                <c:pt idx="2403" formatCode="General">
                  <c:v>8235.2800000000007</c:v>
                </c:pt>
                <c:pt idx="2404" formatCode="General">
                  <c:v>8214.15</c:v>
                </c:pt>
                <c:pt idx="2405" formatCode="General">
                  <c:v>8189.96</c:v>
                </c:pt>
                <c:pt idx="2406" formatCode="General">
                  <c:v>8163.41</c:v>
                </c:pt>
                <c:pt idx="2407" formatCode="General">
                  <c:v>8139.34</c:v>
                </c:pt>
                <c:pt idx="2408" formatCode="General">
                  <c:v>8117.3600000000006</c:v>
                </c:pt>
                <c:pt idx="2409" formatCode="General">
                  <c:v>8095.03</c:v>
                </c:pt>
                <c:pt idx="2410" formatCode="General">
                  <c:v>8085.75</c:v>
                </c:pt>
                <c:pt idx="2411" formatCode="General">
                  <c:v>8063.39</c:v>
                </c:pt>
                <c:pt idx="2412" formatCode="General">
                  <c:v>8039.68</c:v>
                </c:pt>
                <c:pt idx="2413" formatCode="General">
                  <c:v>8023.6600000000008</c:v>
                </c:pt>
                <c:pt idx="2414" formatCode="General">
                  <c:v>7996.07</c:v>
                </c:pt>
                <c:pt idx="2415" formatCode="General">
                  <c:v>7976.63</c:v>
                </c:pt>
                <c:pt idx="2416" formatCode="General">
                  <c:v>7957.89</c:v>
                </c:pt>
                <c:pt idx="2417" formatCode="General">
                  <c:v>7934.1600000000008</c:v>
                </c:pt>
                <c:pt idx="2418" formatCode="General">
                  <c:v>7914.89</c:v>
                </c:pt>
                <c:pt idx="2419" formatCode="General">
                  <c:v>7890.56</c:v>
                </c:pt>
                <c:pt idx="2420" formatCode="General">
                  <c:v>7870.1100000000006</c:v>
                </c:pt>
                <c:pt idx="2421" formatCode="General">
                  <c:v>7847.49</c:v>
                </c:pt>
                <c:pt idx="2422" formatCode="General">
                  <c:v>7825.81</c:v>
                </c:pt>
                <c:pt idx="2423" formatCode="General">
                  <c:v>7803.71</c:v>
                </c:pt>
                <c:pt idx="2424" formatCode="General">
                  <c:v>7780.63</c:v>
                </c:pt>
                <c:pt idx="2425" formatCode="General">
                  <c:v>7758.4699999999993</c:v>
                </c:pt>
                <c:pt idx="2426" formatCode="General">
                  <c:v>7743.49</c:v>
                </c:pt>
                <c:pt idx="2427" formatCode="General">
                  <c:v>7721.07</c:v>
                </c:pt>
                <c:pt idx="2428" formatCode="General">
                  <c:v>7703.51</c:v>
                </c:pt>
                <c:pt idx="2429" formatCode="General">
                  <c:v>7687.26</c:v>
                </c:pt>
                <c:pt idx="2430" formatCode="General">
                  <c:v>7664.7</c:v>
                </c:pt>
                <c:pt idx="2431" formatCode="General">
                  <c:v>7651.33</c:v>
                </c:pt>
                <c:pt idx="2432" formatCode="General">
                  <c:v>7636.57</c:v>
                </c:pt>
                <c:pt idx="2433" formatCode="General">
                  <c:v>7617.83</c:v>
                </c:pt>
                <c:pt idx="2434" formatCode="General">
                  <c:v>7599.6600000000008</c:v>
                </c:pt>
                <c:pt idx="2435" formatCode="General">
                  <c:v>7584.6500000000005</c:v>
                </c:pt>
                <c:pt idx="2436" formatCode="General">
                  <c:v>7562.98</c:v>
                </c:pt>
                <c:pt idx="2437" formatCode="General">
                  <c:v>7544.71</c:v>
                </c:pt>
                <c:pt idx="2438" formatCode="General">
                  <c:v>7529.8600000000006</c:v>
                </c:pt>
                <c:pt idx="2439" formatCode="General">
                  <c:v>7512.85</c:v>
                </c:pt>
                <c:pt idx="2440" formatCode="General">
                  <c:v>7491.6500000000005</c:v>
                </c:pt>
                <c:pt idx="2441" formatCode="General">
                  <c:v>7472.4699999999993</c:v>
                </c:pt>
                <c:pt idx="2442" formatCode="General">
                  <c:v>7448.34</c:v>
                </c:pt>
                <c:pt idx="2443" formatCode="General">
                  <c:v>7431.8</c:v>
                </c:pt>
                <c:pt idx="2444" formatCode="General">
                  <c:v>7417.76</c:v>
                </c:pt>
                <c:pt idx="2445" formatCode="General">
                  <c:v>7401.7</c:v>
                </c:pt>
                <c:pt idx="2446" formatCode="General">
                  <c:v>7381.9299999999994</c:v>
                </c:pt>
                <c:pt idx="2447" formatCode="General">
                  <c:v>7364.08</c:v>
                </c:pt>
                <c:pt idx="2448" formatCode="General">
                  <c:v>7346.88</c:v>
                </c:pt>
                <c:pt idx="2449" formatCode="General">
                  <c:v>7319.85</c:v>
                </c:pt>
                <c:pt idx="2450" formatCode="General">
                  <c:v>7301.48</c:v>
                </c:pt>
                <c:pt idx="2451" formatCode="General">
                  <c:v>7280.24</c:v>
                </c:pt>
                <c:pt idx="2452" formatCode="General">
                  <c:v>7257.63</c:v>
                </c:pt>
                <c:pt idx="2453" formatCode="General">
                  <c:v>7240.42</c:v>
                </c:pt>
                <c:pt idx="2454" formatCode="General">
                  <c:v>7219.79</c:v>
                </c:pt>
                <c:pt idx="2455" formatCode="General">
                  <c:v>7201.71</c:v>
                </c:pt>
                <c:pt idx="2456" formatCode="General">
                  <c:v>7174.8200000000006</c:v>
                </c:pt>
                <c:pt idx="2457" formatCode="General">
                  <c:v>7154.37</c:v>
                </c:pt>
                <c:pt idx="2458" formatCode="General">
                  <c:v>7137.51</c:v>
                </c:pt>
                <c:pt idx="2459" formatCode="General">
                  <c:v>7120.6900000000005</c:v>
                </c:pt>
                <c:pt idx="2460" formatCode="General">
                  <c:v>7107.49</c:v>
                </c:pt>
                <c:pt idx="2461" formatCode="General">
                  <c:v>7082.98</c:v>
                </c:pt>
                <c:pt idx="2462" formatCode="General">
                  <c:v>7063.91</c:v>
                </c:pt>
                <c:pt idx="2463" formatCode="General">
                  <c:v>7044.29</c:v>
                </c:pt>
                <c:pt idx="2464" formatCode="General">
                  <c:v>7029.31</c:v>
                </c:pt>
                <c:pt idx="2465" formatCode="General">
                  <c:v>7012.79</c:v>
                </c:pt>
                <c:pt idx="2466" formatCode="General">
                  <c:v>6993.85</c:v>
                </c:pt>
                <c:pt idx="2467" formatCode="General">
                  <c:v>6975.01</c:v>
                </c:pt>
                <c:pt idx="2468" formatCode="General">
                  <c:v>6961.4299999999994</c:v>
                </c:pt>
                <c:pt idx="2469" formatCode="General">
                  <c:v>6945.53</c:v>
                </c:pt>
                <c:pt idx="2470" formatCode="General">
                  <c:v>6931.07</c:v>
                </c:pt>
                <c:pt idx="2471" formatCode="General">
                  <c:v>6912.06</c:v>
                </c:pt>
                <c:pt idx="2472" formatCode="General">
                  <c:v>6891.6100000000006</c:v>
                </c:pt>
                <c:pt idx="2473" formatCode="General">
                  <c:v>6872.4299999999994</c:v>
                </c:pt>
                <c:pt idx="2474" formatCode="General">
                  <c:v>6860.13</c:v>
                </c:pt>
                <c:pt idx="2475" formatCode="General">
                  <c:v>6848.78</c:v>
                </c:pt>
                <c:pt idx="2476" formatCode="General">
                  <c:v>6829.3600000000006</c:v>
                </c:pt>
                <c:pt idx="2477" formatCode="General">
                  <c:v>6808.39</c:v>
                </c:pt>
                <c:pt idx="2478" formatCode="General">
                  <c:v>6785.07</c:v>
                </c:pt>
                <c:pt idx="2479" formatCode="General">
                  <c:v>6774.1600000000008</c:v>
                </c:pt>
                <c:pt idx="2480" formatCode="General">
                  <c:v>6759.1200000000008</c:v>
                </c:pt>
                <c:pt idx="2481" formatCode="General">
                  <c:v>6741.1900000000005</c:v>
                </c:pt>
                <c:pt idx="2482" formatCode="General">
                  <c:v>6726.9</c:v>
                </c:pt>
                <c:pt idx="2483" formatCode="General">
                  <c:v>6714.5</c:v>
                </c:pt>
                <c:pt idx="2484" formatCode="General">
                  <c:v>6694.88</c:v>
                </c:pt>
                <c:pt idx="2485" formatCode="General">
                  <c:v>6678.88</c:v>
                </c:pt>
                <c:pt idx="2486" formatCode="General">
                  <c:v>6673.38</c:v>
                </c:pt>
                <c:pt idx="2487" formatCode="General">
                  <c:v>6652.42</c:v>
                </c:pt>
                <c:pt idx="2488" formatCode="General">
                  <c:v>6632.2699999999995</c:v>
                </c:pt>
                <c:pt idx="2489" formatCode="General">
                  <c:v>6614.98</c:v>
                </c:pt>
                <c:pt idx="2490" formatCode="General">
                  <c:v>6594.91</c:v>
                </c:pt>
                <c:pt idx="2491" formatCode="General">
                  <c:v>6577.04</c:v>
                </c:pt>
                <c:pt idx="2492" formatCode="General">
                  <c:v>6559.49</c:v>
                </c:pt>
                <c:pt idx="2493" formatCode="General">
                  <c:v>6544.8600000000006</c:v>
                </c:pt>
                <c:pt idx="2494" formatCode="General">
                  <c:v>6529.01</c:v>
                </c:pt>
                <c:pt idx="2495" formatCode="General">
                  <c:v>6507.4299999999994</c:v>
                </c:pt>
                <c:pt idx="2496" formatCode="General">
                  <c:v>6491.54</c:v>
                </c:pt>
                <c:pt idx="2497" formatCode="General">
                  <c:v>6478.87</c:v>
                </c:pt>
                <c:pt idx="2498" formatCode="General">
                  <c:v>6462.26</c:v>
                </c:pt>
                <c:pt idx="2499" formatCode="General">
                  <c:v>6442.22</c:v>
                </c:pt>
                <c:pt idx="2500" formatCode="General">
                  <c:v>6425.51</c:v>
                </c:pt>
                <c:pt idx="2501" formatCode="General">
                  <c:v>6418.1</c:v>
                </c:pt>
                <c:pt idx="2502" formatCode="General">
                  <c:v>6404.6</c:v>
                </c:pt>
                <c:pt idx="2503" formatCode="General">
                  <c:v>6393.42</c:v>
                </c:pt>
                <c:pt idx="2504" formatCode="General">
                  <c:v>6380.39</c:v>
                </c:pt>
                <c:pt idx="2505" formatCode="General">
                  <c:v>6370.1600000000008</c:v>
                </c:pt>
                <c:pt idx="2506" formatCode="General">
                  <c:v>6350.85</c:v>
                </c:pt>
                <c:pt idx="2507" formatCode="General">
                  <c:v>6332.28</c:v>
                </c:pt>
                <c:pt idx="2508" formatCode="General">
                  <c:v>6314.6</c:v>
                </c:pt>
                <c:pt idx="2509" formatCode="General">
                  <c:v>6299.89</c:v>
                </c:pt>
                <c:pt idx="2510" formatCode="General">
                  <c:v>6284.28</c:v>
                </c:pt>
                <c:pt idx="2511" formatCode="General">
                  <c:v>6259.59</c:v>
                </c:pt>
                <c:pt idx="2512" formatCode="General">
                  <c:v>6243.9299999999994</c:v>
                </c:pt>
                <c:pt idx="2513" formatCode="General">
                  <c:v>6232.06</c:v>
                </c:pt>
                <c:pt idx="2514" formatCode="General">
                  <c:v>6210.72</c:v>
                </c:pt>
                <c:pt idx="2515" formatCode="General">
                  <c:v>6191.75</c:v>
                </c:pt>
                <c:pt idx="2516" formatCode="General">
                  <c:v>6171.02</c:v>
                </c:pt>
                <c:pt idx="2517" formatCode="General">
                  <c:v>6152.85</c:v>
                </c:pt>
                <c:pt idx="2518" formatCode="General">
                  <c:v>6138.88</c:v>
                </c:pt>
                <c:pt idx="2519" formatCode="General">
                  <c:v>6115.42</c:v>
                </c:pt>
                <c:pt idx="2520" formatCode="General">
                  <c:v>6097.01</c:v>
                </c:pt>
                <c:pt idx="2521" formatCode="General">
                  <c:v>6079.9699999999993</c:v>
                </c:pt>
                <c:pt idx="2522" formatCode="General">
                  <c:v>6065.14</c:v>
                </c:pt>
                <c:pt idx="2523" formatCode="General">
                  <c:v>6041.4699999999993</c:v>
                </c:pt>
                <c:pt idx="2524" formatCode="General">
                  <c:v>6027.84</c:v>
                </c:pt>
                <c:pt idx="2525" formatCode="General">
                  <c:v>6014.55</c:v>
                </c:pt>
                <c:pt idx="2526" formatCode="General">
                  <c:v>5996.9299999999994</c:v>
                </c:pt>
                <c:pt idx="2527" formatCode="General">
                  <c:v>5980.22</c:v>
                </c:pt>
                <c:pt idx="2528" formatCode="General">
                  <c:v>5963.78</c:v>
                </c:pt>
                <c:pt idx="2529" formatCode="General">
                  <c:v>5950.6900000000005</c:v>
                </c:pt>
                <c:pt idx="2530" formatCode="General">
                  <c:v>5936.8600000000006</c:v>
                </c:pt>
                <c:pt idx="2531" formatCode="General">
                  <c:v>5923.8</c:v>
                </c:pt>
                <c:pt idx="2532" formatCode="General">
                  <c:v>5908.07</c:v>
                </c:pt>
                <c:pt idx="2533" formatCode="General">
                  <c:v>5893.9</c:v>
                </c:pt>
                <c:pt idx="2534" formatCode="General">
                  <c:v>5878.7699999999995</c:v>
                </c:pt>
                <c:pt idx="2535" formatCode="General">
                  <c:v>5860.4699999999993</c:v>
                </c:pt>
                <c:pt idx="2536" formatCode="General">
                  <c:v>5843.55</c:v>
                </c:pt>
                <c:pt idx="2537" formatCode="General">
                  <c:v>5831.3</c:v>
                </c:pt>
                <c:pt idx="2538" formatCode="General">
                  <c:v>5812.21</c:v>
                </c:pt>
                <c:pt idx="2539" formatCode="General">
                  <c:v>5797.87</c:v>
                </c:pt>
                <c:pt idx="2540" formatCode="General">
                  <c:v>5780.9699999999993</c:v>
                </c:pt>
                <c:pt idx="2541" formatCode="General">
                  <c:v>5763.85</c:v>
                </c:pt>
                <c:pt idx="2542" formatCode="General">
                  <c:v>5748.22</c:v>
                </c:pt>
                <c:pt idx="2543" formatCode="General">
                  <c:v>5733.6200000000008</c:v>
                </c:pt>
                <c:pt idx="2544" formatCode="General">
                  <c:v>5720.92</c:v>
                </c:pt>
                <c:pt idx="2545" formatCode="General">
                  <c:v>5705.79</c:v>
                </c:pt>
                <c:pt idx="2546" formatCode="General">
                  <c:v>5688.2</c:v>
                </c:pt>
                <c:pt idx="2547" formatCode="General">
                  <c:v>5678.8</c:v>
                </c:pt>
                <c:pt idx="2548" formatCode="General">
                  <c:v>5660.46</c:v>
                </c:pt>
                <c:pt idx="2549" formatCode="General">
                  <c:v>5648.28</c:v>
                </c:pt>
                <c:pt idx="2550" formatCode="General">
                  <c:v>5632.96</c:v>
                </c:pt>
                <c:pt idx="2551" formatCode="General">
                  <c:v>5619.1</c:v>
                </c:pt>
                <c:pt idx="2552" formatCode="General">
                  <c:v>5607.33</c:v>
                </c:pt>
                <c:pt idx="2553" formatCode="General">
                  <c:v>5596.18</c:v>
                </c:pt>
                <c:pt idx="2554" formatCode="General">
                  <c:v>5580.68</c:v>
                </c:pt>
                <c:pt idx="2555" formatCode="General">
                  <c:v>5564.81</c:v>
                </c:pt>
                <c:pt idx="2556" formatCode="General">
                  <c:v>5551.8200000000006</c:v>
                </c:pt>
                <c:pt idx="2557" formatCode="General">
                  <c:v>5541.35</c:v>
                </c:pt>
                <c:pt idx="2558" formatCode="General">
                  <c:v>5528.38</c:v>
                </c:pt>
                <c:pt idx="2559" formatCode="General">
                  <c:v>5510.75</c:v>
                </c:pt>
                <c:pt idx="2560" formatCode="General">
                  <c:v>5499.48</c:v>
                </c:pt>
                <c:pt idx="2561" formatCode="General">
                  <c:v>5485.1900000000005</c:v>
                </c:pt>
                <c:pt idx="2562" formatCode="General">
                  <c:v>5475.56</c:v>
                </c:pt>
                <c:pt idx="2563" formatCode="General">
                  <c:v>5461.09</c:v>
                </c:pt>
                <c:pt idx="2564" formatCode="General">
                  <c:v>5449.7699999999995</c:v>
                </c:pt>
                <c:pt idx="2565" formatCode="General">
                  <c:v>5433.03</c:v>
                </c:pt>
                <c:pt idx="2566" formatCode="General">
                  <c:v>5421.59</c:v>
                </c:pt>
                <c:pt idx="2567" formatCode="General">
                  <c:v>5404.84</c:v>
                </c:pt>
                <c:pt idx="2568" formatCode="General">
                  <c:v>5391.1900000000005</c:v>
                </c:pt>
                <c:pt idx="2569" formatCode="General">
                  <c:v>5375.46</c:v>
                </c:pt>
                <c:pt idx="2570" formatCode="General">
                  <c:v>5366.56</c:v>
                </c:pt>
                <c:pt idx="2571" formatCode="General">
                  <c:v>5352.39</c:v>
                </c:pt>
                <c:pt idx="2572" formatCode="General">
                  <c:v>5343.33</c:v>
                </c:pt>
                <c:pt idx="2573" formatCode="General">
                  <c:v>5329.64</c:v>
                </c:pt>
                <c:pt idx="2574" formatCode="General">
                  <c:v>5314.74</c:v>
                </c:pt>
                <c:pt idx="2575" formatCode="General">
                  <c:v>5301.1</c:v>
                </c:pt>
                <c:pt idx="2576" formatCode="General">
                  <c:v>5285.49</c:v>
                </c:pt>
                <c:pt idx="2577" formatCode="General">
                  <c:v>5272.3</c:v>
                </c:pt>
                <c:pt idx="2578" formatCode="General">
                  <c:v>5257.48</c:v>
                </c:pt>
                <c:pt idx="2579" formatCode="General">
                  <c:v>5243.42</c:v>
                </c:pt>
                <c:pt idx="2580" formatCode="General">
                  <c:v>5227.05</c:v>
                </c:pt>
                <c:pt idx="2581" formatCode="General">
                  <c:v>5215.55</c:v>
                </c:pt>
                <c:pt idx="2582" formatCode="General">
                  <c:v>5202.2699999999995</c:v>
                </c:pt>
                <c:pt idx="2583" formatCode="General">
                  <c:v>5191.55</c:v>
                </c:pt>
                <c:pt idx="2584" formatCode="General">
                  <c:v>5175.7</c:v>
                </c:pt>
                <c:pt idx="2585" formatCode="General">
                  <c:v>5161.1600000000008</c:v>
                </c:pt>
                <c:pt idx="2586" formatCode="General">
                  <c:v>5147.76</c:v>
                </c:pt>
                <c:pt idx="2587" formatCode="General">
                  <c:v>5134.96</c:v>
                </c:pt>
                <c:pt idx="2588" formatCode="General">
                  <c:v>5120.45</c:v>
                </c:pt>
                <c:pt idx="2589" formatCode="General">
                  <c:v>5104.1000000000004</c:v>
                </c:pt>
                <c:pt idx="2590" formatCode="General">
                  <c:v>5088.71</c:v>
                </c:pt>
                <c:pt idx="2591" formatCode="General">
                  <c:v>5073.87</c:v>
                </c:pt>
                <c:pt idx="2592" formatCode="General">
                  <c:v>5057.42</c:v>
                </c:pt>
                <c:pt idx="2593" formatCode="General">
                  <c:v>5036.54</c:v>
                </c:pt>
                <c:pt idx="2594" formatCode="General">
                  <c:v>5027.8600000000015</c:v>
                </c:pt>
                <c:pt idx="2595" formatCode="General">
                  <c:v>5012.18</c:v>
                </c:pt>
                <c:pt idx="2596" formatCode="General">
                  <c:v>4999.0600000000004</c:v>
                </c:pt>
                <c:pt idx="2597" formatCode="General">
                  <c:v>4989.3</c:v>
                </c:pt>
                <c:pt idx="2598" formatCode="General">
                  <c:v>4979.05</c:v>
                </c:pt>
                <c:pt idx="2599" formatCode="General">
                  <c:v>4965.1200000000008</c:v>
                </c:pt>
                <c:pt idx="2600" formatCode="General">
                  <c:v>4952.1100000000015</c:v>
                </c:pt>
                <c:pt idx="2601" formatCode="General">
                  <c:v>4942.3200000000006</c:v>
                </c:pt>
                <c:pt idx="2602" formatCode="General">
                  <c:v>4920.8</c:v>
                </c:pt>
                <c:pt idx="2603" formatCode="General">
                  <c:v>4907.3600000000015</c:v>
                </c:pt>
                <c:pt idx="2604" formatCode="General">
                  <c:v>4893.87</c:v>
                </c:pt>
                <c:pt idx="2605" formatCode="General">
                  <c:v>4882.03</c:v>
                </c:pt>
                <c:pt idx="2606" formatCode="General">
                  <c:v>4868.05</c:v>
                </c:pt>
                <c:pt idx="2607" formatCode="General">
                  <c:v>4853.2</c:v>
                </c:pt>
                <c:pt idx="2608" formatCode="General">
                  <c:v>4841.54</c:v>
                </c:pt>
                <c:pt idx="2609" formatCode="General">
                  <c:v>4828.6500000000005</c:v>
                </c:pt>
                <c:pt idx="2610" formatCode="General">
                  <c:v>4815.6400000000003</c:v>
                </c:pt>
                <c:pt idx="2611" formatCode="General">
                  <c:v>4803.9000000000005</c:v>
                </c:pt>
                <c:pt idx="2612" formatCode="General">
                  <c:v>4792.83</c:v>
                </c:pt>
                <c:pt idx="2613" formatCode="General">
                  <c:v>4782.9699999999993</c:v>
                </c:pt>
                <c:pt idx="2614" formatCode="General">
                  <c:v>4769.1500000000005</c:v>
                </c:pt>
                <c:pt idx="2615" formatCode="General">
                  <c:v>4758.8</c:v>
                </c:pt>
                <c:pt idx="2616" formatCode="General">
                  <c:v>4749.37</c:v>
                </c:pt>
                <c:pt idx="2617" formatCode="General">
                  <c:v>4735.49</c:v>
                </c:pt>
                <c:pt idx="2618" formatCode="General">
                  <c:v>4724.8900000000003</c:v>
                </c:pt>
                <c:pt idx="2619" formatCode="General">
                  <c:v>4711.3900000000003</c:v>
                </c:pt>
                <c:pt idx="2620" formatCode="General">
                  <c:v>4698.92</c:v>
                </c:pt>
                <c:pt idx="2621" formatCode="General">
                  <c:v>4685.67</c:v>
                </c:pt>
                <c:pt idx="2622" formatCode="General">
                  <c:v>4672.9399999999996</c:v>
                </c:pt>
                <c:pt idx="2623" formatCode="General">
                  <c:v>4658.08</c:v>
                </c:pt>
                <c:pt idx="2624" formatCode="General">
                  <c:v>4644.37</c:v>
                </c:pt>
                <c:pt idx="2625" formatCode="General">
                  <c:v>4633.8</c:v>
                </c:pt>
                <c:pt idx="2626" formatCode="General">
                  <c:v>4622.78</c:v>
                </c:pt>
                <c:pt idx="2627" formatCode="General">
                  <c:v>4616.26</c:v>
                </c:pt>
                <c:pt idx="2628" formatCode="General">
                  <c:v>4605.8200000000006</c:v>
                </c:pt>
                <c:pt idx="2629" formatCode="General">
                  <c:v>4595.4699999999993</c:v>
                </c:pt>
                <c:pt idx="2630" formatCode="General">
                  <c:v>4585.2</c:v>
                </c:pt>
                <c:pt idx="2631" formatCode="General">
                  <c:v>4570.29</c:v>
                </c:pt>
                <c:pt idx="2632" formatCode="General">
                  <c:v>4560.6000000000004</c:v>
                </c:pt>
                <c:pt idx="2633" formatCode="General">
                  <c:v>4548.1600000000008</c:v>
                </c:pt>
                <c:pt idx="2634" formatCode="General">
                  <c:v>4537.1500000000005</c:v>
                </c:pt>
                <c:pt idx="2635" formatCode="General">
                  <c:v>4527.99</c:v>
                </c:pt>
                <c:pt idx="2636" formatCode="General">
                  <c:v>4517.3200000000006</c:v>
                </c:pt>
                <c:pt idx="2637" formatCode="General">
                  <c:v>4505.4000000000005</c:v>
                </c:pt>
                <c:pt idx="2638" formatCode="General">
                  <c:v>4494.72</c:v>
                </c:pt>
                <c:pt idx="2639" formatCode="General">
                  <c:v>4483.3600000000015</c:v>
                </c:pt>
                <c:pt idx="2640" formatCode="General">
                  <c:v>4469.87</c:v>
                </c:pt>
                <c:pt idx="2641" formatCode="General">
                  <c:v>4458.24</c:v>
                </c:pt>
                <c:pt idx="2642" formatCode="General">
                  <c:v>4447.22</c:v>
                </c:pt>
                <c:pt idx="2643" formatCode="General">
                  <c:v>4436.54</c:v>
                </c:pt>
                <c:pt idx="2644" formatCode="General">
                  <c:v>4429.57</c:v>
                </c:pt>
                <c:pt idx="2645" formatCode="General">
                  <c:v>4414.95</c:v>
                </c:pt>
                <c:pt idx="2646" formatCode="General">
                  <c:v>4401.18</c:v>
                </c:pt>
                <c:pt idx="2647" formatCode="General">
                  <c:v>4393.9399999999996</c:v>
                </c:pt>
                <c:pt idx="2648" formatCode="General">
                  <c:v>4384.4000000000005</c:v>
                </c:pt>
                <c:pt idx="2649" formatCode="General">
                  <c:v>4374.57</c:v>
                </c:pt>
                <c:pt idx="2650" formatCode="General">
                  <c:v>4360.63</c:v>
                </c:pt>
                <c:pt idx="2651" formatCode="General">
                  <c:v>4344.25</c:v>
                </c:pt>
                <c:pt idx="2652" formatCode="General">
                  <c:v>4337.26</c:v>
                </c:pt>
                <c:pt idx="2653" formatCode="General">
                  <c:v>4328.1900000000014</c:v>
                </c:pt>
                <c:pt idx="2654" formatCode="General">
                  <c:v>4319.84</c:v>
                </c:pt>
                <c:pt idx="2655" formatCode="General">
                  <c:v>4308.29</c:v>
                </c:pt>
                <c:pt idx="2656" formatCode="General">
                  <c:v>4298.2</c:v>
                </c:pt>
                <c:pt idx="2657" formatCode="General">
                  <c:v>4289.08</c:v>
                </c:pt>
                <c:pt idx="2658" formatCode="General">
                  <c:v>4276.3900000000003</c:v>
                </c:pt>
                <c:pt idx="2659" formatCode="General">
                  <c:v>4264.58</c:v>
                </c:pt>
                <c:pt idx="2660" formatCode="General">
                  <c:v>4254.8600000000015</c:v>
                </c:pt>
                <c:pt idx="2661" formatCode="General">
                  <c:v>4244.03</c:v>
                </c:pt>
                <c:pt idx="2662" formatCode="General">
                  <c:v>4234.72</c:v>
                </c:pt>
                <c:pt idx="2663" formatCode="General">
                  <c:v>4222.87</c:v>
                </c:pt>
                <c:pt idx="2664" formatCode="General">
                  <c:v>4211.5</c:v>
                </c:pt>
                <c:pt idx="2665" formatCode="General">
                  <c:v>4204.7</c:v>
                </c:pt>
                <c:pt idx="2666" formatCode="General">
                  <c:v>4193</c:v>
                </c:pt>
                <c:pt idx="2667" formatCode="General">
                  <c:v>4188.18</c:v>
                </c:pt>
                <c:pt idx="2668" formatCode="General">
                  <c:v>4177.3100000000004</c:v>
                </c:pt>
                <c:pt idx="2669" formatCode="General">
                  <c:v>4164.03</c:v>
                </c:pt>
                <c:pt idx="2670" formatCode="General">
                  <c:v>4153.03</c:v>
                </c:pt>
                <c:pt idx="2671" formatCode="General">
                  <c:v>4140.6900000000014</c:v>
                </c:pt>
                <c:pt idx="2672" formatCode="General">
                  <c:v>4129.7</c:v>
                </c:pt>
                <c:pt idx="2673" formatCode="General">
                  <c:v>4123.5200000000004</c:v>
                </c:pt>
                <c:pt idx="2674" formatCode="General">
                  <c:v>4114.75</c:v>
                </c:pt>
                <c:pt idx="2675" formatCode="General">
                  <c:v>4105.5600000000004</c:v>
                </c:pt>
                <c:pt idx="2676" formatCode="General">
                  <c:v>4096.59</c:v>
                </c:pt>
                <c:pt idx="2677" formatCode="General">
                  <c:v>4085.71</c:v>
                </c:pt>
                <c:pt idx="2678" formatCode="General">
                  <c:v>4077.64</c:v>
                </c:pt>
                <c:pt idx="2679" formatCode="General">
                  <c:v>4071.05</c:v>
                </c:pt>
                <c:pt idx="2680" formatCode="General">
                  <c:v>4063.51</c:v>
                </c:pt>
                <c:pt idx="2681" formatCode="General">
                  <c:v>4052.58</c:v>
                </c:pt>
                <c:pt idx="2682" formatCode="General">
                  <c:v>4041.74</c:v>
                </c:pt>
                <c:pt idx="2683" formatCode="General">
                  <c:v>4031.9100000000003</c:v>
                </c:pt>
                <c:pt idx="2684" formatCode="General">
                  <c:v>4018.4300000000003</c:v>
                </c:pt>
                <c:pt idx="2685" formatCode="General">
                  <c:v>4007.32</c:v>
                </c:pt>
                <c:pt idx="2686" formatCode="General">
                  <c:v>3998.07</c:v>
                </c:pt>
                <c:pt idx="2687" formatCode="General">
                  <c:v>3992.4700000000003</c:v>
                </c:pt>
                <c:pt idx="2688" formatCode="General">
                  <c:v>3983.13</c:v>
                </c:pt>
                <c:pt idx="2689" formatCode="General">
                  <c:v>3974.04</c:v>
                </c:pt>
                <c:pt idx="2690" formatCode="General">
                  <c:v>3965.8700000000003</c:v>
                </c:pt>
                <c:pt idx="2691" formatCode="General">
                  <c:v>3957.18</c:v>
                </c:pt>
                <c:pt idx="2692" formatCode="General">
                  <c:v>3945.9700000000003</c:v>
                </c:pt>
                <c:pt idx="2693" formatCode="General">
                  <c:v>3938.9500000000003</c:v>
                </c:pt>
                <c:pt idx="2694" formatCode="General">
                  <c:v>3932.23</c:v>
                </c:pt>
                <c:pt idx="2695" formatCode="General">
                  <c:v>3922.79</c:v>
                </c:pt>
                <c:pt idx="2696" formatCode="General">
                  <c:v>3914.01</c:v>
                </c:pt>
                <c:pt idx="2697" formatCode="General">
                  <c:v>3904.36</c:v>
                </c:pt>
                <c:pt idx="2698" formatCode="General">
                  <c:v>3894.13</c:v>
                </c:pt>
                <c:pt idx="2699" formatCode="General">
                  <c:v>3882.14</c:v>
                </c:pt>
                <c:pt idx="2700" formatCode="General">
                  <c:v>3872.08</c:v>
                </c:pt>
                <c:pt idx="2701" formatCode="General">
                  <c:v>3860.72</c:v>
                </c:pt>
                <c:pt idx="2702" formatCode="General">
                  <c:v>3850.09</c:v>
                </c:pt>
                <c:pt idx="2703" formatCode="General">
                  <c:v>3837.52</c:v>
                </c:pt>
                <c:pt idx="2704" formatCode="General">
                  <c:v>3829.13</c:v>
                </c:pt>
                <c:pt idx="2705" formatCode="General">
                  <c:v>3824.54</c:v>
                </c:pt>
                <c:pt idx="2706" formatCode="General">
                  <c:v>3817.71</c:v>
                </c:pt>
                <c:pt idx="2707" formatCode="General">
                  <c:v>3809.4900000000002</c:v>
                </c:pt>
                <c:pt idx="2708" formatCode="General">
                  <c:v>3803.2</c:v>
                </c:pt>
                <c:pt idx="2709" formatCode="General">
                  <c:v>3795.4</c:v>
                </c:pt>
                <c:pt idx="2710" formatCode="General">
                  <c:v>3789.94</c:v>
                </c:pt>
                <c:pt idx="2711" formatCode="General">
                  <c:v>3782.86</c:v>
                </c:pt>
                <c:pt idx="2712" formatCode="General">
                  <c:v>3776.29</c:v>
                </c:pt>
                <c:pt idx="2713" formatCode="General">
                  <c:v>3766.65</c:v>
                </c:pt>
                <c:pt idx="2714" formatCode="General">
                  <c:v>3760.09</c:v>
                </c:pt>
                <c:pt idx="2715" formatCode="General">
                  <c:v>3750.42</c:v>
                </c:pt>
                <c:pt idx="2716" formatCode="General">
                  <c:v>3741.82</c:v>
                </c:pt>
                <c:pt idx="2717" formatCode="General">
                  <c:v>3732.79</c:v>
                </c:pt>
                <c:pt idx="2718" formatCode="General">
                  <c:v>3720.8900000000003</c:v>
                </c:pt>
                <c:pt idx="2719" formatCode="General">
                  <c:v>3710.3300000000004</c:v>
                </c:pt>
                <c:pt idx="2720" formatCode="General">
                  <c:v>3700.07</c:v>
                </c:pt>
                <c:pt idx="2721" formatCode="General">
                  <c:v>3692.36</c:v>
                </c:pt>
                <c:pt idx="2722" formatCode="General">
                  <c:v>3681.51</c:v>
                </c:pt>
                <c:pt idx="2723" formatCode="General">
                  <c:v>3670.36</c:v>
                </c:pt>
                <c:pt idx="2724" formatCode="General">
                  <c:v>3653.94</c:v>
                </c:pt>
                <c:pt idx="2725" formatCode="General">
                  <c:v>3646.23</c:v>
                </c:pt>
                <c:pt idx="2726" formatCode="General">
                  <c:v>3638.75</c:v>
                </c:pt>
                <c:pt idx="2727" formatCode="General">
                  <c:v>3630.18</c:v>
                </c:pt>
                <c:pt idx="2728" formatCode="General">
                  <c:v>3618.67</c:v>
                </c:pt>
                <c:pt idx="2729" formatCode="General">
                  <c:v>3611.7799999999997</c:v>
                </c:pt>
                <c:pt idx="2730" formatCode="General">
                  <c:v>3600.7599999999998</c:v>
                </c:pt>
                <c:pt idx="2731" formatCode="General">
                  <c:v>3588.2</c:v>
                </c:pt>
                <c:pt idx="2732" formatCode="General">
                  <c:v>3580.56</c:v>
                </c:pt>
                <c:pt idx="2733" formatCode="General">
                  <c:v>3570.69</c:v>
                </c:pt>
                <c:pt idx="2734" formatCode="General">
                  <c:v>3561.3300000000004</c:v>
                </c:pt>
                <c:pt idx="2735" formatCode="General">
                  <c:v>3544.8500000000004</c:v>
                </c:pt>
                <c:pt idx="2736" formatCode="General">
                  <c:v>3532.55</c:v>
                </c:pt>
                <c:pt idx="2737" formatCode="General">
                  <c:v>3525.38</c:v>
                </c:pt>
                <c:pt idx="2738" formatCode="General">
                  <c:v>3516.5</c:v>
                </c:pt>
                <c:pt idx="2739" formatCode="General">
                  <c:v>3507.08</c:v>
                </c:pt>
                <c:pt idx="2740" formatCode="General">
                  <c:v>3501.07</c:v>
                </c:pt>
                <c:pt idx="2741" formatCode="General">
                  <c:v>3491.1</c:v>
                </c:pt>
                <c:pt idx="2742" formatCode="General">
                  <c:v>3481.71</c:v>
                </c:pt>
                <c:pt idx="2743" formatCode="General">
                  <c:v>3472.05</c:v>
                </c:pt>
                <c:pt idx="2744" formatCode="General">
                  <c:v>3462.7599999999998</c:v>
                </c:pt>
                <c:pt idx="2745" formatCode="General">
                  <c:v>3454.3300000000004</c:v>
                </c:pt>
                <c:pt idx="2746" formatCode="General">
                  <c:v>3444.8100000000004</c:v>
                </c:pt>
                <c:pt idx="2747" formatCode="General">
                  <c:v>3434.56</c:v>
                </c:pt>
                <c:pt idx="2748" formatCode="General">
                  <c:v>3427.61</c:v>
                </c:pt>
                <c:pt idx="2749" formatCode="General">
                  <c:v>3418.2799999999997</c:v>
                </c:pt>
                <c:pt idx="2750" formatCode="General">
                  <c:v>3412.51</c:v>
                </c:pt>
                <c:pt idx="2751" formatCode="General">
                  <c:v>3403.4900000000002</c:v>
                </c:pt>
                <c:pt idx="2752" formatCode="General">
                  <c:v>3393.11</c:v>
                </c:pt>
                <c:pt idx="2753" formatCode="General">
                  <c:v>3383.65</c:v>
                </c:pt>
                <c:pt idx="2754" formatCode="General">
                  <c:v>3374.8300000000004</c:v>
                </c:pt>
                <c:pt idx="2755" formatCode="General">
                  <c:v>3366.55</c:v>
                </c:pt>
                <c:pt idx="2756" formatCode="General">
                  <c:v>3359.9100000000003</c:v>
                </c:pt>
                <c:pt idx="2757" formatCode="General">
                  <c:v>3352.14</c:v>
                </c:pt>
                <c:pt idx="2758" formatCode="General">
                  <c:v>3342.79</c:v>
                </c:pt>
                <c:pt idx="2759" formatCode="General">
                  <c:v>3334.82</c:v>
                </c:pt>
                <c:pt idx="2760" formatCode="General">
                  <c:v>3326.05</c:v>
                </c:pt>
                <c:pt idx="2761" formatCode="General">
                  <c:v>3315.42</c:v>
                </c:pt>
                <c:pt idx="2762" formatCode="General">
                  <c:v>3306.2599999999998</c:v>
                </c:pt>
                <c:pt idx="2763" formatCode="General">
                  <c:v>3299.82</c:v>
                </c:pt>
                <c:pt idx="2764" formatCode="General">
                  <c:v>3288.63</c:v>
                </c:pt>
                <c:pt idx="2765" formatCode="General">
                  <c:v>3282.07</c:v>
                </c:pt>
                <c:pt idx="2766" formatCode="General">
                  <c:v>3274.3700000000003</c:v>
                </c:pt>
                <c:pt idx="2767" formatCode="General">
                  <c:v>3265.22</c:v>
                </c:pt>
                <c:pt idx="2768" formatCode="General">
                  <c:v>3258.2</c:v>
                </c:pt>
                <c:pt idx="2769" formatCode="General">
                  <c:v>3249.7</c:v>
                </c:pt>
                <c:pt idx="2770" formatCode="General">
                  <c:v>3241.98</c:v>
                </c:pt>
                <c:pt idx="2771" formatCode="General">
                  <c:v>3232.42</c:v>
                </c:pt>
                <c:pt idx="2772" formatCode="General">
                  <c:v>3223.21</c:v>
                </c:pt>
                <c:pt idx="2773" formatCode="General">
                  <c:v>3216.48</c:v>
                </c:pt>
                <c:pt idx="2774" formatCode="General">
                  <c:v>3209.9700000000003</c:v>
                </c:pt>
                <c:pt idx="2775" formatCode="General">
                  <c:v>3201.11</c:v>
                </c:pt>
                <c:pt idx="2776" formatCode="General">
                  <c:v>3194.9900000000002</c:v>
                </c:pt>
                <c:pt idx="2777" formatCode="General">
                  <c:v>3187.48</c:v>
                </c:pt>
                <c:pt idx="2778" formatCode="General">
                  <c:v>3178.53</c:v>
                </c:pt>
                <c:pt idx="2779" formatCode="General">
                  <c:v>3169.7799999999997</c:v>
                </c:pt>
                <c:pt idx="2780" formatCode="General">
                  <c:v>3162.14</c:v>
                </c:pt>
                <c:pt idx="2781" formatCode="General">
                  <c:v>3153.08</c:v>
                </c:pt>
                <c:pt idx="2782" formatCode="General">
                  <c:v>3145.3</c:v>
                </c:pt>
                <c:pt idx="2783" formatCode="General">
                  <c:v>3137.2</c:v>
                </c:pt>
                <c:pt idx="2784" formatCode="General">
                  <c:v>3130.24</c:v>
                </c:pt>
                <c:pt idx="2785" formatCode="General">
                  <c:v>3127.13</c:v>
                </c:pt>
                <c:pt idx="2786" formatCode="General">
                  <c:v>3119.4700000000003</c:v>
                </c:pt>
                <c:pt idx="2787" formatCode="General">
                  <c:v>3112.01</c:v>
                </c:pt>
                <c:pt idx="2788" formatCode="General">
                  <c:v>3104.8300000000004</c:v>
                </c:pt>
                <c:pt idx="2789" formatCode="General">
                  <c:v>3095.46</c:v>
                </c:pt>
                <c:pt idx="2790" formatCode="General">
                  <c:v>3088.3100000000004</c:v>
                </c:pt>
                <c:pt idx="2791" formatCode="General">
                  <c:v>3081.74</c:v>
                </c:pt>
                <c:pt idx="2792" formatCode="General">
                  <c:v>3074.25</c:v>
                </c:pt>
                <c:pt idx="2793" formatCode="General">
                  <c:v>3065.71</c:v>
                </c:pt>
                <c:pt idx="2794" formatCode="General">
                  <c:v>3056.01</c:v>
                </c:pt>
                <c:pt idx="2795" formatCode="General">
                  <c:v>3049.86</c:v>
                </c:pt>
                <c:pt idx="2796" formatCode="General">
                  <c:v>3042.58</c:v>
                </c:pt>
                <c:pt idx="2797" formatCode="General">
                  <c:v>3029.69</c:v>
                </c:pt>
                <c:pt idx="2798" formatCode="General">
                  <c:v>3015.6</c:v>
                </c:pt>
                <c:pt idx="2799" formatCode="General">
                  <c:v>3009.24</c:v>
                </c:pt>
                <c:pt idx="2800" formatCode="General">
                  <c:v>3000.38</c:v>
                </c:pt>
                <c:pt idx="2801" formatCode="General">
                  <c:v>2992.51</c:v>
                </c:pt>
                <c:pt idx="2802" formatCode="General">
                  <c:v>2983.6</c:v>
                </c:pt>
                <c:pt idx="2803" formatCode="General">
                  <c:v>2976.8900000000003</c:v>
                </c:pt>
                <c:pt idx="2804" formatCode="General">
                  <c:v>2969.54</c:v>
                </c:pt>
                <c:pt idx="2805" formatCode="General">
                  <c:v>2962.8900000000003</c:v>
                </c:pt>
                <c:pt idx="2806" formatCode="General">
                  <c:v>2955.7</c:v>
                </c:pt>
                <c:pt idx="2807" formatCode="General">
                  <c:v>2949.19</c:v>
                </c:pt>
                <c:pt idx="2808" formatCode="General">
                  <c:v>2941.59</c:v>
                </c:pt>
                <c:pt idx="2809" formatCode="General">
                  <c:v>2932.9100000000003</c:v>
                </c:pt>
                <c:pt idx="2810" formatCode="General">
                  <c:v>2926.3700000000003</c:v>
                </c:pt>
                <c:pt idx="2811" formatCode="General">
                  <c:v>2919.61</c:v>
                </c:pt>
                <c:pt idx="2812" formatCode="General">
                  <c:v>2910.77</c:v>
                </c:pt>
                <c:pt idx="2813" formatCode="General">
                  <c:v>2902.15</c:v>
                </c:pt>
                <c:pt idx="2814" formatCode="General">
                  <c:v>2894.38</c:v>
                </c:pt>
                <c:pt idx="2815" formatCode="General">
                  <c:v>2886.15</c:v>
                </c:pt>
                <c:pt idx="2816" formatCode="General">
                  <c:v>2879.65</c:v>
                </c:pt>
                <c:pt idx="2817" formatCode="General">
                  <c:v>2871.58</c:v>
                </c:pt>
                <c:pt idx="2818" formatCode="General">
                  <c:v>2863.2799999999997</c:v>
                </c:pt>
                <c:pt idx="2819" formatCode="General">
                  <c:v>2854.07</c:v>
                </c:pt>
                <c:pt idx="2820" formatCode="General">
                  <c:v>2847.58</c:v>
                </c:pt>
                <c:pt idx="2821" formatCode="General">
                  <c:v>2842.04</c:v>
                </c:pt>
                <c:pt idx="2822" formatCode="General">
                  <c:v>2835.58</c:v>
                </c:pt>
                <c:pt idx="2823" formatCode="General">
                  <c:v>2829.09</c:v>
                </c:pt>
                <c:pt idx="2824" formatCode="General">
                  <c:v>2822.24</c:v>
                </c:pt>
                <c:pt idx="2825" formatCode="General">
                  <c:v>2814.3500000000004</c:v>
                </c:pt>
                <c:pt idx="2826" formatCode="General">
                  <c:v>2808.86</c:v>
                </c:pt>
                <c:pt idx="2827" formatCode="General">
                  <c:v>2800.34</c:v>
                </c:pt>
                <c:pt idx="2828" formatCode="General">
                  <c:v>2791.57</c:v>
                </c:pt>
                <c:pt idx="2829" formatCode="General">
                  <c:v>2783.61</c:v>
                </c:pt>
                <c:pt idx="2830" formatCode="General">
                  <c:v>2776.61</c:v>
                </c:pt>
                <c:pt idx="2831" formatCode="General">
                  <c:v>2771.07</c:v>
                </c:pt>
                <c:pt idx="2832" formatCode="General">
                  <c:v>2765.27</c:v>
                </c:pt>
                <c:pt idx="2833" formatCode="General">
                  <c:v>2759.06</c:v>
                </c:pt>
                <c:pt idx="2834" formatCode="General">
                  <c:v>2753.21</c:v>
                </c:pt>
                <c:pt idx="2835" formatCode="General">
                  <c:v>2745.4</c:v>
                </c:pt>
                <c:pt idx="2836" formatCode="General">
                  <c:v>2737.71</c:v>
                </c:pt>
                <c:pt idx="2837" formatCode="General">
                  <c:v>2734.11</c:v>
                </c:pt>
                <c:pt idx="2838" formatCode="General">
                  <c:v>2728.86</c:v>
                </c:pt>
                <c:pt idx="2839" formatCode="General">
                  <c:v>2722.36</c:v>
                </c:pt>
                <c:pt idx="2840" formatCode="General">
                  <c:v>2714.21</c:v>
                </c:pt>
                <c:pt idx="2841" formatCode="General">
                  <c:v>2707.65</c:v>
                </c:pt>
                <c:pt idx="2842" formatCode="General">
                  <c:v>2700.9500000000003</c:v>
                </c:pt>
                <c:pt idx="2843" formatCode="General">
                  <c:v>2693.9900000000002</c:v>
                </c:pt>
                <c:pt idx="2844" formatCode="General">
                  <c:v>2687.59</c:v>
                </c:pt>
                <c:pt idx="2845" formatCode="General">
                  <c:v>2680.98</c:v>
                </c:pt>
                <c:pt idx="2846" formatCode="General">
                  <c:v>2674</c:v>
                </c:pt>
                <c:pt idx="2847" formatCode="General">
                  <c:v>2669.8</c:v>
                </c:pt>
                <c:pt idx="2848" formatCode="General">
                  <c:v>2661.8</c:v>
                </c:pt>
                <c:pt idx="2849" formatCode="General">
                  <c:v>2656.36</c:v>
                </c:pt>
                <c:pt idx="2850" formatCode="General">
                  <c:v>2649.9</c:v>
                </c:pt>
                <c:pt idx="2851" formatCode="General">
                  <c:v>2643.4100000000003</c:v>
                </c:pt>
                <c:pt idx="2852" formatCode="General">
                  <c:v>2637.12</c:v>
                </c:pt>
                <c:pt idx="2853" formatCode="General">
                  <c:v>2631.24</c:v>
                </c:pt>
                <c:pt idx="2854" formatCode="General">
                  <c:v>2621.4299999999998</c:v>
                </c:pt>
                <c:pt idx="2855" formatCode="General">
                  <c:v>2615.9699999999998</c:v>
                </c:pt>
                <c:pt idx="2856" formatCode="General">
                  <c:v>2610.16</c:v>
                </c:pt>
                <c:pt idx="2857" formatCode="General">
                  <c:v>2603.3100000000004</c:v>
                </c:pt>
                <c:pt idx="2858" formatCode="General">
                  <c:v>2598.08</c:v>
                </c:pt>
                <c:pt idx="2859" formatCode="General">
                  <c:v>2592.21</c:v>
                </c:pt>
                <c:pt idx="2860" formatCode="General">
                  <c:v>2585.8500000000004</c:v>
                </c:pt>
                <c:pt idx="2861" formatCode="General">
                  <c:v>2580.4100000000003</c:v>
                </c:pt>
                <c:pt idx="2862" formatCode="General">
                  <c:v>2574.3300000000004</c:v>
                </c:pt>
                <c:pt idx="2863" formatCode="General">
                  <c:v>2569.3300000000004</c:v>
                </c:pt>
                <c:pt idx="2864" formatCode="General">
                  <c:v>2564.04</c:v>
                </c:pt>
                <c:pt idx="2865" formatCode="General">
                  <c:v>2558.2199999999998</c:v>
                </c:pt>
                <c:pt idx="2866" formatCode="General">
                  <c:v>2551.71</c:v>
                </c:pt>
                <c:pt idx="2867" formatCode="General">
                  <c:v>2546.2599999999998</c:v>
                </c:pt>
                <c:pt idx="2868" formatCode="General">
                  <c:v>2540.25</c:v>
                </c:pt>
                <c:pt idx="2869" formatCode="General">
                  <c:v>2533.9699999999998</c:v>
                </c:pt>
                <c:pt idx="2870" formatCode="General">
                  <c:v>2527.1999999999998</c:v>
                </c:pt>
                <c:pt idx="2871" formatCode="General">
                  <c:v>2520.9899999999998</c:v>
                </c:pt>
                <c:pt idx="2872" formatCode="General">
                  <c:v>2512.44</c:v>
                </c:pt>
                <c:pt idx="2873" formatCode="General">
                  <c:v>2507.3700000000003</c:v>
                </c:pt>
                <c:pt idx="2874" formatCode="General">
                  <c:v>2499.2399999999998</c:v>
                </c:pt>
                <c:pt idx="2875" formatCode="General">
                  <c:v>2493.0700000000002</c:v>
                </c:pt>
                <c:pt idx="2876" formatCode="General">
                  <c:v>2488.52</c:v>
                </c:pt>
                <c:pt idx="2877" formatCode="General">
                  <c:v>2483.8500000000004</c:v>
                </c:pt>
                <c:pt idx="2878" formatCode="General">
                  <c:v>2477.34</c:v>
                </c:pt>
                <c:pt idx="2879" formatCode="General">
                  <c:v>2471.3300000000004</c:v>
                </c:pt>
                <c:pt idx="2880" formatCode="General">
                  <c:v>2466.94</c:v>
                </c:pt>
                <c:pt idx="2881" formatCode="General">
                  <c:v>2460.7199999999998</c:v>
                </c:pt>
                <c:pt idx="2882" formatCode="General">
                  <c:v>2455.58</c:v>
                </c:pt>
                <c:pt idx="2883" formatCode="General">
                  <c:v>2449.7399999999998</c:v>
                </c:pt>
                <c:pt idx="2884" formatCode="General">
                  <c:v>2443.4499999999998</c:v>
                </c:pt>
                <c:pt idx="2885" formatCode="General">
                  <c:v>2437.8100000000004</c:v>
                </c:pt>
                <c:pt idx="2886" formatCode="General">
                  <c:v>2430.02</c:v>
                </c:pt>
                <c:pt idx="2887" formatCode="General">
                  <c:v>2424.19</c:v>
                </c:pt>
                <c:pt idx="2888" formatCode="General">
                  <c:v>2417.9699999999998</c:v>
                </c:pt>
                <c:pt idx="2889" formatCode="General">
                  <c:v>2413.8900000000003</c:v>
                </c:pt>
                <c:pt idx="2890" formatCode="General">
                  <c:v>2406.67</c:v>
                </c:pt>
                <c:pt idx="2891" formatCode="General">
                  <c:v>2403.23</c:v>
                </c:pt>
                <c:pt idx="2892" formatCode="General">
                  <c:v>2397.5100000000002</c:v>
                </c:pt>
                <c:pt idx="2893" formatCode="General">
                  <c:v>2393.3900000000003</c:v>
                </c:pt>
                <c:pt idx="2894" formatCode="General">
                  <c:v>2389.1999999999998</c:v>
                </c:pt>
                <c:pt idx="2895" formatCode="General">
                  <c:v>2385.8100000000004</c:v>
                </c:pt>
                <c:pt idx="2896" formatCode="General">
                  <c:v>2379.38</c:v>
                </c:pt>
                <c:pt idx="2897" formatCode="General">
                  <c:v>2374.54</c:v>
                </c:pt>
                <c:pt idx="2898" formatCode="General">
                  <c:v>2369.19</c:v>
                </c:pt>
                <c:pt idx="2899" formatCode="General">
                  <c:v>2363.04</c:v>
                </c:pt>
                <c:pt idx="2900" formatCode="General">
                  <c:v>2358.4299999999998</c:v>
                </c:pt>
                <c:pt idx="2901" formatCode="General">
                  <c:v>2354.11</c:v>
                </c:pt>
                <c:pt idx="2902" formatCode="General">
                  <c:v>2348.69</c:v>
                </c:pt>
                <c:pt idx="2903" formatCode="General">
                  <c:v>2344.12</c:v>
                </c:pt>
                <c:pt idx="2904" formatCode="General">
                  <c:v>2337.98</c:v>
                </c:pt>
                <c:pt idx="2905" formatCode="General">
                  <c:v>2334.13</c:v>
                </c:pt>
                <c:pt idx="2906" formatCode="General">
                  <c:v>2327.17</c:v>
                </c:pt>
                <c:pt idx="2907" formatCode="General">
                  <c:v>2322.25</c:v>
                </c:pt>
                <c:pt idx="2908" formatCode="General">
                  <c:v>2315.29</c:v>
                </c:pt>
                <c:pt idx="2909" formatCode="General">
                  <c:v>2311.04</c:v>
                </c:pt>
                <c:pt idx="2910" formatCode="General">
                  <c:v>2304.9100000000003</c:v>
                </c:pt>
                <c:pt idx="2911" formatCode="General">
                  <c:v>2296.9499999999998</c:v>
                </c:pt>
                <c:pt idx="2912" formatCode="General">
                  <c:v>2291.1</c:v>
                </c:pt>
                <c:pt idx="2913" formatCode="General">
                  <c:v>2286.3700000000003</c:v>
                </c:pt>
                <c:pt idx="2914" formatCode="General">
                  <c:v>2282.84</c:v>
                </c:pt>
                <c:pt idx="2915" formatCode="General">
                  <c:v>2276.36</c:v>
                </c:pt>
                <c:pt idx="2916" formatCode="General">
                  <c:v>2272.4699999999998</c:v>
                </c:pt>
                <c:pt idx="2917" formatCode="General">
                  <c:v>2268.58</c:v>
                </c:pt>
                <c:pt idx="2918" formatCode="General">
                  <c:v>2261.9100000000003</c:v>
                </c:pt>
                <c:pt idx="2919" formatCode="General">
                  <c:v>2257.19</c:v>
                </c:pt>
                <c:pt idx="2920" formatCode="General">
                  <c:v>2253.48</c:v>
                </c:pt>
                <c:pt idx="2921" formatCode="General">
                  <c:v>2249.88</c:v>
                </c:pt>
                <c:pt idx="2922" formatCode="General">
                  <c:v>2245.27</c:v>
                </c:pt>
                <c:pt idx="2923" formatCode="General">
                  <c:v>2239.3700000000003</c:v>
                </c:pt>
                <c:pt idx="2924" formatCode="General">
                  <c:v>2232.59</c:v>
                </c:pt>
                <c:pt idx="2925" formatCode="General">
                  <c:v>2226.5</c:v>
                </c:pt>
                <c:pt idx="2926" formatCode="General">
                  <c:v>2219.8700000000003</c:v>
                </c:pt>
                <c:pt idx="2927" formatCode="General">
                  <c:v>2215.44</c:v>
                </c:pt>
                <c:pt idx="2928" formatCode="General">
                  <c:v>2208.5300000000002</c:v>
                </c:pt>
                <c:pt idx="2929" formatCode="General">
                  <c:v>2202.0300000000002</c:v>
                </c:pt>
                <c:pt idx="2930" formatCode="General">
                  <c:v>2191.8100000000004</c:v>
                </c:pt>
                <c:pt idx="2931" formatCode="General">
                  <c:v>2186.23</c:v>
                </c:pt>
                <c:pt idx="2932" formatCode="General">
                  <c:v>2181.38</c:v>
                </c:pt>
                <c:pt idx="2933" formatCode="General">
                  <c:v>2175.44</c:v>
                </c:pt>
                <c:pt idx="2934" formatCode="General">
                  <c:v>2167.64</c:v>
                </c:pt>
                <c:pt idx="2935" formatCode="General">
                  <c:v>2162.0300000000002</c:v>
                </c:pt>
                <c:pt idx="2936" formatCode="General">
                  <c:v>2157.11</c:v>
                </c:pt>
                <c:pt idx="2937" formatCode="General">
                  <c:v>2150.7799999999997</c:v>
                </c:pt>
                <c:pt idx="2938" formatCode="General">
                  <c:v>2145.5</c:v>
                </c:pt>
                <c:pt idx="2939" formatCode="General">
                  <c:v>2135.3900000000003</c:v>
                </c:pt>
                <c:pt idx="2940" formatCode="General">
                  <c:v>2130.96</c:v>
                </c:pt>
                <c:pt idx="2941" formatCode="General">
                  <c:v>2125.79</c:v>
                </c:pt>
                <c:pt idx="2942" formatCode="General">
                  <c:v>2119.56</c:v>
                </c:pt>
                <c:pt idx="2943" formatCode="General">
                  <c:v>2114.3200000000002</c:v>
                </c:pt>
                <c:pt idx="2944" formatCode="General">
                  <c:v>2110.13</c:v>
                </c:pt>
                <c:pt idx="2945" formatCode="General">
                  <c:v>2104.3900000000003</c:v>
                </c:pt>
                <c:pt idx="2946" formatCode="General">
                  <c:v>2099.5100000000002</c:v>
                </c:pt>
                <c:pt idx="2947" formatCode="General">
                  <c:v>2093.13</c:v>
                </c:pt>
                <c:pt idx="2948" formatCode="General">
                  <c:v>2089.29</c:v>
                </c:pt>
                <c:pt idx="2949" formatCode="General">
                  <c:v>2083.3700000000003</c:v>
                </c:pt>
                <c:pt idx="2950" formatCode="General">
                  <c:v>2077.73</c:v>
                </c:pt>
                <c:pt idx="2951" formatCode="General">
                  <c:v>2072.8000000000002</c:v>
                </c:pt>
                <c:pt idx="2952" formatCode="General">
                  <c:v>2068.09</c:v>
                </c:pt>
                <c:pt idx="2953" formatCode="General">
                  <c:v>2062.38</c:v>
                </c:pt>
                <c:pt idx="2954" formatCode="General">
                  <c:v>2057.8500000000004</c:v>
                </c:pt>
                <c:pt idx="2955" formatCode="General">
                  <c:v>2053.9499999999998</c:v>
                </c:pt>
                <c:pt idx="2956" formatCode="General">
                  <c:v>2047.12</c:v>
                </c:pt>
                <c:pt idx="2957" formatCode="General">
                  <c:v>2042.6799999999998</c:v>
                </c:pt>
                <c:pt idx="2958" formatCode="General">
                  <c:v>2036.94</c:v>
                </c:pt>
                <c:pt idx="2959" formatCode="General">
                  <c:v>2031.57</c:v>
                </c:pt>
                <c:pt idx="2960" formatCode="General">
                  <c:v>2026.47</c:v>
                </c:pt>
                <c:pt idx="2961" formatCode="General">
                  <c:v>2021.59</c:v>
                </c:pt>
                <c:pt idx="2962" formatCode="General">
                  <c:v>2015.61</c:v>
                </c:pt>
                <c:pt idx="2963" formatCode="General">
                  <c:v>2011.07</c:v>
                </c:pt>
                <c:pt idx="2964" formatCode="General">
                  <c:v>2004.85</c:v>
                </c:pt>
                <c:pt idx="2965" formatCode="General">
                  <c:v>1999.6599999999999</c:v>
                </c:pt>
                <c:pt idx="2966" formatCode="General">
                  <c:v>1995.09</c:v>
                </c:pt>
                <c:pt idx="2967" formatCode="General">
                  <c:v>1991.6599999999999</c:v>
                </c:pt>
                <c:pt idx="2968" formatCode="General">
                  <c:v>1986.6299999999999</c:v>
                </c:pt>
                <c:pt idx="2969" formatCode="General">
                  <c:v>1981.55</c:v>
                </c:pt>
                <c:pt idx="2970" formatCode="General">
                  <c:v>1975.8799999999999</c:v>
                </c:pt>
                <c:pt idx="2971" formatCode="General">
                  <c:v>1970.44</c:v>
                </c:pt>
                <c:pt idx="2972" formatCode="General">
                  <c:v>1967.6899999999998</c:v>
                </c:pt>
                <c:pt idx="2973" formatCode="General">
                  <c:v>1964.26</c:v>
                </c:pt>
                <c:pt idx="2974" formatCode="General">
                  <c:v>1959.6499999999999</c:v>
                </c:pt>
                <c:pt idx="2975" formatCode="General">
                  <c:v>1954.61</c:v>
                </c:pt>
                <c:pt idx="2976" formatCode="General">
                  <c:v>1948.31</c:v>
                </c:pt>
                <c:pt idx="2977" formatCode="General">
                  <c:v>1945.1</c:v>
                </c:pt>
                <c:pt idx="2978" formatCode="General">
                  <c:v>1941.3</c:v>
                </c:pt>
                <c:pt idx="2979" formatCode="General">
                  <c:v>1937.73</c:v>
                </c:pt>
                <c:pt idx="2980" formatCode="General">
                  <c:v>1933.7</c:v>
                </c:pt>
                <c:pt idx="2981" formatCode="General">
                  <c:v>1928.41</c:v>
                </c:pt>
                <c:pt idx="2982" formatCode="General">
                  <c:v>1924.6699999999998</c:v>
                </c:pt>
                <c:pt idx="2983" formatCode="General">
                  <c:v>1919.3899999999999</c:v>
                </c:pt>
                <c:pt idx="2984" formatCode="General">
                  <c:v>1915.3899999999999</c:v>
                </c:pt>
                <c:pt idx="2985" formatCode="General">
                  <c:v>1910.1499999999999</c:v>
                </c:pt>
                <c:pt idx="2986" formatCode="General">
                  <c:v>1905.37</c:v>
                </c:pt>
                <c:pt idx="2987" formatCode="General">
                  <c:v>1900.8799999999999</c:v>
                </c:pt>
                <c:pt idx="2988" formatCode="General">
                  <c:v>1895.03</c:v>
                </c:pt>
                <c:pt idx="2989" formatCode="General">
                  <c:v>1890.42</c:v>
                </c:pt>
                <c:pt idx="2990" formatCode="General">
                  <c:v>1885.46</c:v>
                </c:pt>
                <c:pt idx="2991" formatCode="General">
                  <c:v>1880.8899999999999</c:v>
                </c:pt>
                <c:pt idx="2992" formatCode="General">
                  <c:v>1878.7</c:v>
                </c:pt>
                <c:pt idx="2993" formatCode="General">
                  <c:v>1874.99</c:v>
                </c:pt>
                <c:pt idx="2994" formatCode="General">
                  <c:v>1869.6799999999998</c:v>
                </c:pt>
                <c:pt idx="2995" formatCode="General">
                  <c:v>1866.56</c:v>
                </c:pt>
                <c:pt idx="2996" formatCode="General">
                  <c:v>1862.6</c:v>
                </c:pt>
                <c:pt idx="2997" formatCode="General">
                  <c:v>1855.6899999999998</c:v>
                </c:pt>
                <c:pt idx="2998" formatCode="General">
                  <c:v>1846.1499999999999</c:v>
                </c:pt>
                <c:pt idx="2999" formatCode="General">
                  <c:v>1842.2</c:v>
                </c:pt>
                <c:pt idx="3000" formatCode="General">
                  <c:v>1837.56</c:v>
                </c:pt>
                <c:pt idx="3001" formatCode="General">
                  <c:v>1832.62</c:v>
                </c:pt>
                <c:pt idx="3002" formatCode="General">
                  <c:v>1828.47</c:v>
                </c:pt>
                <c:pt idx="3003" formatCode="General">
                  <c:v>1824.45</c:v>
                </c:pt>
                <c:pt idx="3004" formatCode="General">
                  <c:v>1820.1599999999999</c:v>
                </c:pt>
                <c:pt idx="3005" formatCode="General">
                  <c:v>1816.57</c:v>
                </c:pt>
                <c:pt idx="3006" formatCode="General">
                  <c:v>1812.87</c:v>
                </c:pt>
                <c:pt idx="3007" formatCode="General">
                  <c:v>1808.04</c:v>
                </c:pt>
                <c:pt idx="3008" formatCode="General">
                  <c:v>1804.6599999999999</c:v>
                </c:pt>
                <c:pt idx="3009" formatCode="General">
                  <c:v>1797.6</c:v>
                </c:pt>
                <c:pt idx="3010" formatCode="General">
                  <c:v>1794.33</c:v>
                </c:pt>
                <c:pt idx="3011" formatCode="General">
                  <c:v>1790.02</c:v>
                </c:pt>
                <c:pt idx="3012" formatCode="General">
                  <c:v>1785.27</c:v>
                </c:pt>
                <c:pt idx="3013" formatCode="General">
                  <c:v>1782.1899999999998</c:v>
                </c:pt>
                <c:pt idx="3014" formatCode="General">
                  <c:v>1778.81</c:v>
                </c:pt>
                <c:pt idx="3015" formatCode="General">
                  <c:v>1773.42</c:v>
                </c:pt>
                <c:pt idx="3016" formatCode="General">
                  <c:v>1770.42</c:v>
                </c:pt>
                <c:pt idx="3017" formatCode="General">
                  <c:v>1765.7</c:v>
                </c:pt>
                <c:pt idx="3018" formatCode="General">
                  <c:v>1761.56</c:v>
                </c:pt>
                <c:pt idx="3019" formatCode="General">
                  <c:v>1758.03</c:v>
                </c:pt>
                <c:pt idx="3020" formatCode="General">
                  <c:v>1754.01</c:v>
                </c:pt>
                <c:pt idx="3021" formatCode="General">
                  <c:v>1749.6499999999999</c:v>
                </c:pt>
                <c:pt idx="3022" formatCode="General">
                  <c:v>1746.97</c:v>
                </c:pt>
                <c:pt idx="3023" formatCode="General">
                  <c:v>1742.99</c:v>
                </c:pt>
                <c:pt idx="3024" formatCode="General">
                  <c:v>1739.41</c:v>
                </c:pt>
                <c:pt idx="3025" formatCode="General">
                  <c:v>1735.1799999999998</c:v>
                </c:pt>
                <c:pt idx="3026" formatCode="General">
                  <c:v>1730.8799999999999</c:v>
                </c:pt>
                <c:pt idx="3027" formatCode="General">
                  <c:v>1728.1599999999999</c:v>
                </c:pt>
                <c:pt idx="3028" formatCode="General">
                  <c:v>1724.3799999999999</c:v>
                </c:pt>
                <c:pt idx="3029" formatCode="General">
                  <c:v>1720.29</c:v>
                </c:pt>
                <c:pt idx="3030" formatCode="General">
                  <c:v>1717.77</c:v>
                </c:pt>
                <c:pt idx="3031" formatCode="General">
                  <c:v>1713.3</c:v>
                </c:pt>
                <c:pt idx="3032" formatCode="General">
                  <c:v>1708.5</c:v>
                </c:pt>
                <c:pt idx="3033" formatCode="General">
                  <c:v>1704.4</c:v>
                </c:pt>
                <c:pt idx="3034" formatCode="General">
                  <c:v>1699.84</c:v>
                </c:pt>
                <c:pt idx="3035" formatCode="General">
                  <c:v>1695.58</c:v>
                </c:pt>
                <c:pt idx="3036" formatCode="General">
                  <c:v>1693.26</c:v>
                </c:pt>
                <c:pt idx="3037" formatCode="General">
                  <c:v>1688.6699999999998</c:v>
                </c:pt>
                <c:pt idx="3038" formatCode="General">
                  <c:v>1685.1299999999999</c:v>
                </c:pt>
                <c:pt idx="3039" formatCode="General">
                  <c:v>1680.21</c:v>
                </c:pt>
                <c:pt idx="3040" formatCode="General">
                  <c:v>1676.3899999999999</c:v>
                </c:pt>
                <c:pt idx="3041" formatCode="General">
                  <c:v>1672.1399999999999</c:v>
                </c:pt>
                <c:pt idx="3042" formatCode="General">
                  <c:v>1669.6899999999998</c:v>
                </c:pt>
                <c:pt idx="3043" formatCode="General">
                  <c:v>1665.3899999999999</c:v>
                </c:pt>
                <c:pt idx="3044" formatCode="General">
                  <c:v>1660.8799999999999</c:v>
                </c:pt>
                <c:pt idx="3045" formatCode="General">
                  <c:v>1657.75</c:v>
                </c:pt>
                <c:pt idx="3046" formatCode="General">
                  <c:v>1653.1599999999999</c:v>
                </c:pt>
                <c:pt idx="3047" formatCode="General">
                  <c:v>1649.03</c:v>
                </c:pt>
                <c:pt idx="3048" formatCode="General">
                  <c:v>1646.25</c:v>
                </c:pt>
                <c:pt idx="3049" formatCode="General">
                  <c:v>1642.12</c:v>
                </c:pt>
                <c:pt idx="3050" formatCode="General">
                  <c:v>1638.24</c:v>
                </c:pt>
                <c:pt idx="3051" formatCode="General">
                  <c:v>1634.58</c:v>
                </c:pt>
                <c:pt idx="3052" formatCode="General">
                  <c:v>1630.6399999999999</c:v>
                </c:pt>
                <c:pt idx="3053" formatCode="General">
                  <c:v>1626.71</c:v>
                </c:pt>
                <c:pt idx="3054" formatCode="General">
                  <c:v>1622.51</c:v>
                </c:pt>
                <c:pt idx="3055" formatCode="General">
                  <c:v>1618.7</c:v>
                </c:pt>
                <c:pt idx="3056" formatCode="General">
                  <c:v>1614.79</c:v>
                </c:pt>
                <c:pt idx="3057" formatCode="General">
                  <c:v>1611.49</c:v>
                </c:pt>
                <c:pt idx="3058" formatCode="General">
                  <c:v>1607.4</c:v>
                </c:pt>
                <c:pt idx="3059" formatCode="General">
                  <c:v>1603.34</c:v>
                </c:pt>
                <c:pt idx="3060" formatCode="General">
                  <c:v>1598.91</c:v>
                </c:pt>
                <c:pt idx="3061" formatCode="General">
                  <c:v>1595.07</c:v>
                </c:pt>
                <c:pt idx="3062" formatCode="General">
                  <c:v>1591.58</c:v>
                </c:pt>
                <c:pt idx="3063" formatCode="General">
                  <c:v>1588.54</c:v>
                </c:pt>
                <c:pt idx="3064" formatCode="General">
                  <c:v>1586.37</c:v>
                </c:pt>
                <c:pt idx="3065" formatCode="General">
                  <c:v>1583.6799999999998</c:v>
                </c:pt>
                <c:pt idx="3066" formatCode="General">
                  <c:v>1580.09</c:v>
                </c:pt>
                <c:pt idx="3067" formatCode="General">
                  <c:v>1576.7</c:v>
                </c:pt>
                <c:pt idx="3068" formatCode="General">
                  <c:v>1573.59</c:v>
                </c:pt>
                <c:pt idx="3069" formatCode="General">
                  <c:v>1570.53</c:v>
                </c:pt>
                <c:pt idx="3070" formatCode="General">
                  <c:v>1567.1699999999998</c:v>
                </c:pt>
                <c:pt idx="3071" formatCode="General">
                  <c:v>1563.1899999999998</c:v>
                </c:pt>
                <c:pt idx="3072" formatCode="General">
                  <c:v>1558.96</c:v>
                </c:pt>
                <c:pt idx="3073" formatCode="General">
                  <c:v>1554.45</c:v>
                </c:pt>
                <c:pt idx="3074" formatCode="General">
                  <c:v>1550.92</c:v>
                </c:pt>
                <c:pt idx="3075" formatCode="General">
                  <c:v>1548.32</c:v>
                </c:pt>
                <c:pt idx="3076" formatCode="General">
                  <c:v>1543.6699999999998</c:v>
                </c:pt>
                <c:pt idx="3077" formatCode="General">
                  <c:v>1540.26</c:v>
                </c:pt>
                <c:pt idx="3078" formatCode="General">
                  <c:v>1536.6299999999999</c:v>
                </c:pt>
                <c:pt idx="3079" formatCode="General">
                  <c:v>1533.6899999999998</c:v>
                </c:pt>
                <c:pt idx="3080" formatCode="General">
                  <c:v>1528.85</c:v>
                </c:pt>
                <c:pt idx="3081" formatCode="General">
                  <c:v>1524.99</c:v>
                </c:pt>
                <c:pt idx="3082" formatCode="General">
                  <c:v>1521.45</c:v>
                </c:pt>
                <c:pt idx="3083" formatCode="General">
                  <c:v>1517.4</c:v>
                </c:pt>
                <c:pt idx="3084" formatCode="General">
                  <c:v>1514.26</c:v>
                </c:pt>
                <c:pt idx="3085" formatCode="General">
                  <c:v>1510.55</c:v>
                </c:pt>
                <c:pt idx="3086" formatCode="General">
                  <c:v>1506.92</c:v>
                </c:pt>
                <c:pt idx="3087" formatCode="General">
                  <c:v>1504.21</c:v>
                </c:pt>
                <c:pt idx="3088" formatCode="General">
                  <c:v>1500.8</c:v>
                </c:pt>
                <c:pt idx="3089" formatCode="General">
                  <c:v>1499.26</c:v>
                </c:pt>
                <c:pt idx="3090" formatCode="General">
                  <c:v>1495.92</c:v>
                </c:pt>
                <c:pt idx="3091" formatCode="General">
                  <c:v>1492.46</c:v>
                </c:pt>
                <c:pt idx="3092" formatCode="General">
                  <c:v>1489.12</c:v>
                </c:pt>
                <c:pt idx="3093" formatCode="General">
                  <c:v>1485.33</c:v>
                </c:pt>
                <c:pt idx="3094" formatCode="General">
                  <c:v>1481.43</c:v>
                </c:pt>
                <c:pt idx="3095" formatCode="General">
                  <c:v>1477.4</c:v>
                </c:pt>
                <c:pt idx="3096" formatCode="General">
                  <c:v>1473.77</c:v>
                </c:pt>
                <c:pt idx="3097" formatCode="General">
                  <c:v>1472.6599999999999</c:v>
                </c:pt>
                <c:pt idx="3098" formatCode="General">
                  <c:v>1469.75</c:v>
                </c:pt>
                <c:pt idx="3099" formatCode="General">
                  <c:v>1466.56</c:v>
                </c:pt>
                <c:pt idx="3100" formatCode="General">
                  <c:v>1463.1</c:v>
                </c:pt>
                <c:pt idx="3101" formatCode="General">
                  <c:v>1459.79</c:v>
                </c:pt>
                <c:pt idx="3102" formatCode="General">
                  <c:v>1456.3899999999999</c:v>
                </c:pt>
                <c:pt idx="3103" formatCode="General">
                  <c:v>1454.06</c:v>
                </c:pt>
                <c:pt idx="3104" formatCode="General">
                  <c:v>1451.95</c:v>
                </c:pt>
                <c:pt idx="3105" formatCode="General">
                  <c:v>1449.09</c:v>
                </c:pt>
                <c:pt idx="3106" formatCode="General">
                  <c:v>1445.7</c:v>
                </c:pt>
                <c:pt idx="3107" formatCode="General">
                  <c:v>1442.27</c:v>
                </c:pt>
                <c:pt idx="3108" formatCode="General">
                  <c:v>1438.57</c:v>
                </c:pt>
                <c:pt idx="3109" formatCode="General">
                  <c:v>1436.1799999999998</c:v>
                </c:pt>
                <c:pt idx="3110" formatCode="General">
                  <c:v>1432.62</c:v>
                </c:pt>
                <c:pt idx="3111" formatCode="General">
                  <c:v>1429.31</c:v>
                </c:pt>
                <c:pt idx="3112" formatCode="General">
                  <c:v>1426.87</c:v>
                </c:pt>
                <c:pt idx="3113" formatCode="General">
                  <c:v>1422.76</c:v>
                </c:pt>
                <c:pt idx="3114" formatCode="General">
                  <c:v>1419.41</c:v>
                </c:pt>
                <c:pt idx="3115" formatCode="General">
                  <c:v>1416.36</c:v>
                </c:pt>
                <c:pt idx="3116" formatCode="General">
                  <c:v>1414.22</c:v>
                </c:pt>
                <c:pt idx="3117" formatCode="General">
                  <c:v>1410.59</c:v>
                </c:pt>
                <c:pt idx="3118" formatCode="General">
                  <c:v>1406.54</c:v>
                </c:pt>
                <c:pt idx="3119" formatCode="General">
                  <c:v>1404.02</c:v>
                </c:pt>
                <c:pt idx="3120" formatCode="General">
                  <c:v>1401.04</c:v>
                </c:pt>
                <c:pt idx="3121" formatCode="General">
                  <c:v>1398.8799999999999</c:v>
                </c:pt>
                <c:pt idx="3122" formatCode="General">
                  <c:v>1396.32</c:v>
                </c:pt>
                <c:pt idx="3123" formatCode="General">
                  <c:v>1392.79</c:v>
                </c:pt>
                <c:pt idx="3124" formatCode="General">
                  <c:v>1389.95</c:v>
                </c:pt>
                <c:pt idx="3125" formatCode="General">
                  <c:v>1386.21</c:v>
                </c:pt>
                <c:pt idx="3126" formatCode="General">
                  <c:v>1382.31</c:v>
                </c:pt>
                <c:pt idx="3127" formatCode="General">
                  <c:v>1378.47</c:v>
                </c:pt>
                <c:pt idx="3128" formatCode="General">
                  <c:v>1376.53</c:v>
                </c:pt>
                <c:pt idx="3129" formatCode="General">
                  <c:v>1373.32</c:v>
                </c:pt>
                <c:pt idx="3130" formatCode="General">
                  <c:v>1370.96</c:v>
                </c:pt>
                <c:pt idx="3131" formatCode="General">
                  <c:v>1368.61</c:v>
                </c:pt>
                <c:pt idx="3132" formatCode="General">
                  <c:v>1366.6499999999999</c:v>
                </c:pt>
                <c:pt idx="3133" formatCode="General">
                  <c:v>1363.04</c:v>
                </c:pt>
                <c:pt idx="3134" formatCode="General">
                  <c:v>1360.1299999999999</c:v>
                </c:pt>
                <c:pt idx="3135" formatCode="General">
                  <c:v>1353.75</c:v>
                </c:pt>
                <c:pt idx="3136" formatCode="General">
                  <c:v>1351.6</c:v>
                </c:pt>
                <c:pt idx="3137" formatCode="General">
                  <c:v>1348.86</c:v>
                </c:pt>
                <c:pt idx="3138" formatCode="General">
                  <c:v>1346.29</c:v>
                </c:pt>
                <c:pt idx="3139" formatCode="General">
                  <c:v>1342.55</c:v>
                </c:pt>
                <c:pt idx="3140" formatCode="General">
                  <c:v>1339.48</c:v>
                </c:pt>
                <c:pt idx="3141" formatCode="General">
                  <c:v>1336.98</c:v>
                </c:pt>
                <c:pt idx="3142" formatCode="General">
                  <c:v>1333.72</c:v>
                </c:pt>
                <c:pt idx="3143" formatCode="General">
                  <c:v>1329.3</c:v>
                </c:pt>
                <c:pt idx="3144" formatCode="General">
                  <c:v>1326.1399999999999</c:v>
                </c:pt>
                <c:pt idx="3145" formatCode="General">
                  <c:v>1322.76</c:v>
                </c:pt>
                <c:pt idx="3146" formatCode="General">
                  <c:v>1319.37</c:v>
                </c:pt>
                <c:pt idx="3147" formatCode="General">
                  <c:v>1316.61</c:v>
                </c:pt>
                <c:pt idx="3148" formatCode="General">
                  <c:v>1312.59</c:v>
                </c:pt>
                <c:pt idx="3149" formatCode="General">
                  <c:v>1309.2</c:v>
                </c:pt>
                <c:pt idx="3150" formatCode="General">
                  <c:v>1305.56</c:v>
                </c:pt>
                <c:pt idx="3151" formatCode="General">
                  <c:v>1299.52</c:v>
                </c:pt>
                <c:pt idx="3152" formatCode="General">
                  <c:v>1296.44</c:v>
                </c:pt>
                <c:pt idx="3153" formatCode="General">
                  <c:v>1293.1199999999999</c:v>
                </c:pt>
                <c:pt idx="3154" formatCode="General">
                  <c:v>1289.5899999999999</c:v>
                </c:pt>
                <c:pt idx="3155" formatCode="General">
                  <c:v>1286.1299999999999</c:v>
                </c:pt>
                <c:pt idx="3156" formatCode="General">
                  <c:v>1283.6499999999999</c:v>
                </c:pt>
                <c:pt idx="3157" formatCode="General">
                  <c:v>1280.76</c:v>
                </c:pt>
                <c:pt idx="3158" formatCode="General">
                  <c:v>1278.1199999999999</c:v>
                </c:pt>
                <c:pt idx="3159" formatCode="General">
                  <c:v>1275.24</c:v>
                </c:pt>
                <c:pt idx="3160" formatCode="General">
                  <c:v>1271.47</c:v>
                </c:pt>
                <c:pt idx="3161" formatCode="General">
                  <c:v>1268.3799999999999</c:v>
                </c:pt>
                <c:pt idx="3162" formatCode="General">
                  <c:v>1265.01</c:v>
                </c:pt>
                <c:pt idx="3163" formatCode="General">
                  <c:v>1262.3399999999999</c:v>
                </c:pt>
                <c:pt idx="3164" formatCode="General">
                  <c:v>1259.74</c:v>
                </c:pt>
                <c:pt idx="3165" formatCode="General">
                  <c:v>1257.0999999999999</c:v>
                </c:pt>
                <c:pt idx="3166" formatCode="General">
                  <c:v>1254.9100000000001</c:v>
                </c:pt>
                <c:pt idx="3167" formatCode="General">
                  <c:v>1252.3599999999999</c:v>
                </c:pt>
                <c:pt idx="3168" formatCode="General">
                  <c:v>1249.2</c:v>
                </c:pt>
                <c:pt idx="3169" formatCode="General">
                  <c:v>1245.29</c:v>
                </c:pt>
                <c:pt idx="3170" formatCode="General">
                  <c:v>1242.25</c:v>
                </c:pt>
                <c:pt idx="3171" formatCode="General">
                  <c:v>1239.04</c:v>
                </c:pt>
                <c:pt idx="3172" formatCode="General">
                  <c:v>1235.29</c:v>
                </c:pt>
                <c:pt idx="3173" formatCode="General">
                  <c:v>1232.54</c:v>
                </c:pt>
                <c:pt idx="3174" formatCode="General">
                  <c:v>1229.94</c:v>
                </c:pt>
                <c:pt idx="3175" formatCode="General">
                  <c:v>1226.8599999999999</c:v>
                </c:pt>
                <c:pt idx="3176" formatCode="General">
                  <c:v>1223.8499999999999</c:v>
                </c:pt>
                <c:pt idx="3177" formatCode="General">
                  <c:v>1220.57</c:v>
                </c:pt>
                <c:pt idx="3178" formatCode="General">
                  <c:v>1218.82</c:v>
                </c:pt>
                <c:pt idx="3179" formatCode="General">
                  <c:v>1216.53</c:v>
                </c:pt>
                <c:pt idx="3180" formatCode="General">
                  <c:v>1214.22</c:v>
                </c:pt>
                <c:pt idx="3181" formatCode="General">
                  <c:v>1211.55</c:v>
                </c:pt>
                <c:pt idx="3182" formatCode="General">
                  <c:v>1208.9000000000001</c:v>
                </c:pt>
                <c:pt idx="3183" formatCode="General">
                  <c:v>1206.3399999999999</c:v>
                </c:pt>
                <c:pt idx="3184" formatCode="General">
                  <c:v>1202.3</c:v>
                </c:pt>
                <c:pt idx="3185" formatCode="General">
                  <c:v>1200.01</c:v>
                </c:pt>
                <c:pt idx="3186" formatCode="General">
                  <c:v>1196.8699999999999</c:v>
                </c:pt>
                <c:pt idx="3187" formatCode="General">
                  <c:v>1194.3899999999999</c:v>
                </c:pt>
                <c:pt idx="3188" formatCode="General">
                  <c:v>1191.24</c:v>
                </c:pt>
                <c:pt idx="3189" formatCode="General">
                  <c:v>1188.9100000000001</c:v>
                </c:pt>
                <c:pt idx="3190" formatCode="General">
                  <c:v>1185.8</c:v>
                </c:pt>
                <c:pt idx="3191" formatCode="General">
                  <c:v>1183.1299999999999</c:v>
                </c:pt>
                <c:pt idx="3192" formatCode="General">
                  <c:v>1180.77</c:v>
                </c:pt>
                <c:pt idx="3193" formatCode="General">
                  <c:v>1177.74</c:v>
                </c:pt>
                <c:pt idx="3194" formatCode="General">
                  <c:v>1175.3899999999999</c:v>
                </c:pt>
                <c:pt idx="3195" formatCode="General">
                  <c:v>1173.77</c:v>
                </c:pt>
                <c:pt idx="3196" formatCode="General">
                  <c:v>1170.51</c:v>
                </c:pt>
                <c:pt idx="3197" formatCode="General">
                  <c:v>1168.04</c:v>
                </c:pt>
                <c:pt idx="3198" formatCode="General">
                  <c:v>1165.6499999999999</c:v>
                </c:pt>
                <c:pt idx="3199" formatCode="General">
                  <c:v>1163.21</c:v>
                </c:pt>
                <c:pt idx="3200" formatCode="General">
                  <c:v>1160.29</c:v>
                </c:pt>
                <c:pt idx="3201" formatCode="General">
                  <c:v>1157.99</c:v>
                </c:pt>
                <c:pt idx="3202" formatCode="General">
                  <c:v>1151.72</c:v>
                </c:pt>
                <c:pt idx="3203" formatCode="General">
                  <c:v>1149.03</c:v>
                </c:pt>
                <c:pt idx="3204" formatCode="General">
                  <c:v>1145.97</c:v>
                </c:pt>
                <c:pt idx="3205" formatCode="General">
                  <c:v>1143.1099999999999</c:v>
                </c:pt>
                <c:pt idx="3206" formatCode="General">
                  <c:v>1140.8</c:v>
                </c:pt>
                <c:pt idx="3207" formatCode="General">
                  <c:v>1137.71</c:v>
                </c:pt>
                <c:pt idx="3208" formatCode="General">
                  <c:v>1134.73</c:v>
                </c:pt>
                <c:pt idx="3209" formatCode="General">
                  <c:v>1130.4000000000001</c:v>
                </c:pt>
                <c:pt idx="3210" formatCode="General">
                  <c:v>1127.76</c:v>
                </c:pt>
                <c:pt idx="3211" formatCode="General">
                  <c:v>1125.3499999999999</c:v>
                </c:pt>
                <c:pt idx="3212" formatCode="General">
                  <c:v>1122.71</c:v>
                </c:pt>
                <c:pt idx="3213" formatCode="General">
                  <c:v>1120.24</c:v>
                </c:pt>
                <c:pt idx="3214" formatCode="General">
                  <c:v>1118.52</c:v>
                </c:pt>
                <c:pt idx="3215" formatCode="General">
                  <c:v>1116.1599999999999</c:v>
                </c:pt>
                <c:pt idx="3216" formatCode="General">
                  <c:v>1112.9100000000001</c:v>
                </c:pt>
                <c:pt idx="3217" formatCode="General">
                  <c:v>1110.7</c:v>
                </c:pt>
                <c:pt idx="3218" formatCode="General">
                  <c:v>1108.57</c:v>
                </c:pt>
                <c:pt idx="3219" formatCode="General">
                  <c:v>1106.1199999999999</c:v>
                </c:pt>
                <c:pt idx="3220" formatCode="General">
                  <c:v>1103.6299999999999</c:v>
                </c:pt>
                <c:pt idx="3221" formatCode="General">
                  <c:v>1101.3899999999999</c:v>
                </c:pt>
                <c:pt idx="3222" formatCode="General">
                  <c:v>1098.45</c:v>
                </c:pt>
                <c:pt idx="3223" formatCode="General">
                  <c:v>1095.8499999999999</c:v>
                </c:pt>
                <c:pt idx="3224" formatCode="General">
                  <c:v>1093.3899999999999</c:v>
                </c:pt>
                <c:pt idx="3225" formatCode="General">
                  <c:v>1088.21</c:v>
                </c:pt>
                <c:pt idx="3226" formatCode="General">
                  <c:v>1085.77</c:v>
                </c:pt>
                <c:pt idx="3227" formatCode="General">
                  <c:v>1083.74</c:v>
                </c:pt>
                <c:pt idx="3228" formatCode="General">
                  <c:v>1081.1099999999999</c:v>
                </c:pt>
                <c:pt idx="3229" formatCode="General">
                  <c:v>1079.21</c:v>
                </c:pt>
                <c:pt idx="3230" formatCode="General">
                  <c:v>1077.82</c:v>
                </c:pt>
                <c:pt idx="3231" formatCode="General">
                  <c:v>1075.56</c:v>
                </c:pt>
                <c:pt idx="3232" formatCode="General">
                  <c:v>1073.55</c:v>
                </c:pt>
                <c:pt idx="3233" formatCode="General">
                  <c:v>1071.53</c:v>
                </c:pt>
                <c:pt idx="3234" formatCode="General">
                  <c:v>1070.47</c:v>
                </c:pt>
                <c:pt idx="3235" formatCode="General">
                  <c:v>1068.03</c:v>
                </c:pt>
                <c:pt idx="3236" formatCode="General">
                  <c:v>1065.47</c:v>
                </c:pt>
                <c:pt idx="3237" formatCode="General">
                  <c:v>1063.3699999999999</c:v>
                </c:pt>
                <c:pt idx="3238" formatCode="General">
                  <c:v>1060.3599999999999</c:v>
                </c:pt>
                <c:pt idx="3239" formatCode="General">
                  <c:v>1057.9100000000001</c:v>
                </c:pt>
                <c:pt idx="3240" formatCode="General">
                  <c:v>1054.8899999999999</c:v>
                </c:pt>
                <c:pt idx="3241" formatCode="General">
                  <c:v>1052.44</c:v>
                </c:pt>
                <c:pt idx="3242" formatCode="General">
                  <c:v>1050.45</c:v>
                </c:pt>
                <c:pt idx="3243" formatCode="General">
                  <c:v>1047.79</c:v>
                </c:pt>
                <c:pt idx="3244" formatCode="General">
                  <c:v>1045.4100000000001</c:v>
                </c:pt>
                <c:pt idx="3245" formatCode="General">
                  <c:v>1042.6499999999999</c:v>
                </c:pt>
                <c:pt idx="3246" formatCode="General">
                  <c:v>1040.3699999999999</c:v>
                </c:pt>
                <c:pt idx="3247" formatCode="General">
                  <c:v>1038.99</c:v>
                </c:pt>
                <c:pt idx="3248" formatCode="General">
                  <c:v>1037.47</c:v>
                </c:pt>
                <c:pt idx="3249" formatCode="General">
                  <c:v>1035.3</c:v>
                </c:pt>
                <c:pt idx="3250" formatCode="General">
                  <c:v>1033.32</c:v>
                </c:pt>
                <c:pt idx="3251" formatCode="General">
                  <c:v>1031.32</c:v>
                </c:pt>
                <c:pt idx="3252" formatCode="General">
                  <c:v>1028.78</c:v>
                </c:pt>
                <c:pt idx="3253" formatCode="General">
                  <c:v>1027.44</c:v>
                </c:pt>
                <c:pt idx="3254" formatCode="General">
                  <c:v>1024.54</c:v>
                </c:pt>
                <c:pt idx="3255" formatCode="General">
                  <c:v>1022.2900000000001</c:v>
                </c:pt>
                <c:pt idx="3256" formatCode="General">
                  <c:v>1020</c:v>
                </c:pt>
                <c:pt idx="3257" formatCode="General">
                  <c:v>1017.99</c:v>
                </c:pt>
                <c:pt idx="3258" formatCode="General">
                  <c:v>1015.2700000000001</c:v>
                </c:pt>
                <c:pt idx="3259" formatCode="General">
                  <c:v>1013.21</c:v>
                </c:pt>
                <c:pt idx="3260" formatCode="General">
                  <c:v>1011.2700000000001</c:v>
                </c:pt>
                <c:pt idx="3261" formatCode="General">
                  <c:v>1008.97</c:v>
                </c:pt>
                <c:pt idx="3262" formatCode="General">
                  <c:v>1006.74</c:v>
                </c:pt>
                <c:pt idx="3263" formatCode="General">
                  <c:v>1004.2700000000001</c:v>
                </c:pt>
                <c:pt idx="3264" formatCode="General">
                  <c:v>1002.26</c:v>
                </c:pt>
                <c:pt idx="3265" formatCode="General">
                  <c:v>1000.3499999999999</c:v>
                </c:pt>
                <c:pt idx="3266" formatCode="General">
                  <c:v>997.61699999999996</c:v>
                </c:pt>
                <c:pt idx="3267" formatCode="General">
                  <c:v>994.11400000000003</c:v>
                </c:pt>
                <c:pt idx="3268" formatCode="General">
                  <c:v>992.23500000000001</c:v>
                </c:pt>
                <c:pt idx="3269" formatCode="General">
                  <c:v>989.83900000000006</c:v>
                </c:pt>
                <c:pt idx="3270" formatCode="General">
                  <c:v>987.524</c:v>
                </c:pt>
                <c:pt idx="3271" formatCode="General">
                  <c:v>985.64699999999993</c:v>
                </c:pt>
                <c:pt idx="3272" formatCode="General">
                  <c:v>983.41899999999998</c:v>
                </c:pt>
                <c:pt idx="3273" formatCode="General">
                  <c:v>981.12199999999996</c:v>
                </c:pt>
                <c:pt idx="3274" formatCode="General">
                  <c:v>979.42499999999984</c:v>
                </c:pt>
                <c:pt idx="3275" formatCode="General">
                  <c:v>977.23400000000004</c:v>
                </c:pt>
                <c:pt idx="3276" formatCode="General">
                  <c:v>975.94899999999996</c:v>
                </c:pt>
                <c:pt idx="3277" formatCode="General">
                  <c:v>973.47799999999984</c:v>
                </c:pt>
                <c:pt idx="3278" formatCode="General">
                  <c:v>971.74400000000003</c:v>
                </c:pt>
                <c:pt idx="3279" formatCode="General">
                  <c:v>969.72900000000004</c:v>
                </c:pt>
                <c:pt idx="3280" formatCode="General">
                  <c:v>968.01300000000003</c:v>
                </c:pt>
                <c:pt idx="3281" formatCode="General">
                  <c:v>966.59699999999998</c:v>
                </c:pt>
                <c:pt idx="3282" formatCode="General">
                  <c:v>964.63699999999983</c:v>
                </c:pt>
                <c:pt idx="3283" formatCode="General">
                  <c:v>962.29300000000012</c:v>
                </c:pt>
                <c:pt idx="3284" formatCode="General">
                  <c:v>959.74599999999998</c:v>
                </c:pt>
                <c:pt idx="3285" formatCode="General">
                  <c:v>957.68000000000006</c:v>
                </c:pt>
                <c:pt idx="3286" formatCode="General">
                  <c:v>955.73599999999999</c:v>
                </c:pt>
                <c:pt idx="3287" formatCode="General">
                  <c:v>953.48599999999999</c:v>
                </c:pt>
                <c:pt idx="3288" formatCode="General">
                  <c:v>951.76400000000001</c:v>
                </c:pt>
                <c:pt idx="3289" formatCode="General">
                  <c:v>949.40300000000002</c:v>
                </c:pt>
                <c:pt idx="3290" formatCode="General">
                  <c:v>946.24099999999999</c:v>
                </c:pt>
                <c:pt idx="3291" formatCode="General">
                  <c:v>943.13400000000001</c:v>
                </c:pt>
                <c:pt idx="3292" formatCode="General">
                  <c:v>941.22699999999998</c:v>
                </c:pt>
                <c:pt idx="3293" formatCode="General">
                  <c:v>938.9559999999999</c:v>
                </c:pt>
                <c:pt idx="3294" formatCode="General">
                  <c:v>936.70600000000002</c:v>
                </c:pt>
                <c:pt idx="3295" formatCode="General">
                  <c:v>934.85399999999993</c:v>
                </c:pt>
                <c:pt idx="3296" formatCode="General">
                  <c:v>932.71400000000017</c:v>
                </c:pt>
                <c:pt idx="3297" formatCode="General">
                  <c:v>930.45399999999984</c:v>
                </c:pt>
                <c:pt idx="3298" formatCode="General">
                  <c:v>928.93</c:v>
                </c:pt>
                <c:pt idx="3299" formatCode="General">
                  <c:v>927.46199999999988</c:v>
                </c:pt>
                <c:pt idx="3300" formatCode="General">
                  <c:v>925.85599999999988</c:v>
                </c:pt>
                <c:pt idx="3301" formatCode="General">
                  <c:v>923.58399999999995</c:v>
                </c:pt>
                <c:pt idx="3302" formatCode="General">
                  <c:v>922.19</c:v>
                </c:pt>
                <c:pt idx="3303" formatCode="General">
                  <c:v>920.07</c:v>
                </c:pt>
                <c:pt idx="3304" formatCode="General">
                  <c:v>918.12199999999996</c:v>
                </c:pt>
                <c:pt idx="3305" formatCode="General">
                  <c:v>915.87699999999984</c:v>
                </c:pt>
                <c:pt idx="3306" formatCode="General">
                  <c:v>914.35899999999992</c:v>
                </c:pt>
                <c:pt idx="3307" formatCode="General">
                  <c:v>912.5619999999999</c:v>
                </c:pt>
                <c:pt idx="3308" formatCode="General">
                  <c:v>910.24199999999996</c:v>
                </c:pt>
                <c:pt idx="3309" formatCode="General">
                  <c:v>907.91099999999983</c:v>
                </c:pt>
                <c:pt idx="3310" formatCode="General">
                  <c:v>905.803</c:v>
                </c:pt>
                <c:pt idx="3311" formatCode="General">
                  <c:v>903.58699999999999</c:v>
                </c:pt>
                <c:pt idx="3312" formatCode="General">
                  <c:v>901.98800000000017</c:v>
                </c:pt>
                <c:pt idx="3313" formatCode="General">
                  <c:v>900.42899999999997</c:v>
                </c:pt>
                <c:pt idx="3314" formatCode="General">
                  <c:v>898.93099999999993</c:v>
                </c:pt>
                <c:pt idx="3315" formatCode="General">
                  <c:v>897.07299999999998</c:v>
                </c:pt>
                <c:pt idx="3316" formatCode="General">
                  <c:v>895.07100000000003</c:v>
                </c:pt>
                <c:pt idx="3317" formatCode="General">
                  <c:v>892.75400000000002</c:v>
                </c:pt>
                <c:pt idx="3318" formatCode="General">
                  <c:v>890.32299999999987</c:v>
                </c:pt>
                <c:pt idx="3319" formatCode="General">
                  <c:v>887.98500000000001</c:v>
                </c:pt>
                <c:pt idx="3320" formatCode="General">
                  <c:v>886.08600000000001</c:v>
                </c:pt>
                <c:pt idx="3321" formatCode="General">
                  <c:v>884.63099999999997</c:v>
                </c:pt>
                <c:pt idx="3322" formatCode="General">
                  <c:v>882.41300000000001</c:v>
                </c:pt>
                <c:pt idx="3323" formatCode="General">
                  <c:v>879.77599999999995</c:v>
                </c:pt>
                <c:pt idx="3324" formatCode="General">
                  <c:v>877.74699999999996</c:v>
                </c:pt>
                <c:pt idx="3325" formatCode="General">
                  <c:v>875.68600000000004</c:v>
                </c:pt>
                <c:pt idx="3326" formatCode="General">
                  <c:v>873.56099999999992</c:v>
                </c:pt>
                <c:pt idx="3327" formatCode="General">
                  <c:v>871.82199999999989</c:v>
                </c:pt>
                <c:pt idx="3328" formatCode="General">
                  <c:v>870.14599999999996</c:v>
                </c:pt>
                <c:pt idx="3329" formatCode="General">
                  <c:v>868.20699999999999</c:v>
                </c:pt>
                <c:pt idx="3330" formatCode="General">
                  <c:v>866.7700000000001</c:v>
                </c:pt>
                <c:pt idx="3331" formatCode="General">
                  <c:v>864.46599999999989</c:v>
                </c:pt>
                <c:pt idx="3332" formatCode="General">
                  <c:v>862.59799999999996</c:v>
                </c:pt>
                <c:pt idx="3333" formatCode="General">
                  <c:v>860.36199999999985</c:v>
                </c:pt>
                <c:pt idx="3334" formatCode="General">
                  <c:v>858.34799999999984</c:v>
                </c:pt>
                <c:pt idx="3335" formatCode="General">
                  <c:v>856.39800000000002</c:v>
                </c:pt>
                <c:pt idx="3336" formatCode="General">
                  <c:v>854.76599999999996</c:v>
                </c:pt>
                <c:pt idx="3337" formatCode="General">
                  <c:v>852.09900000000005</c:v>
                </c:pt>
                <c:pt idx="3338" formatCode="General">
                  <c:v>850.26400000000001</c:v>
                </c:pt>
                <c:pt idx="3339" formatCode="General">
                  <c:v>848.86799999999994</c:v>
                </c:pt>
                <c:pt idx="3340" formatCode="General">
                  <c:v>846.55</c:v>
                </c:pt>
                <c:pt idx="3341" formatCode="General">
                  <c:v>844.31099999999992</c:v>
                </c:pt>
                <c:pt idx="3342" formatCode="General">
                  <c:v>841.34799999999984</c:v>
                </c:pt>
                <c:pt idx="3343" formatCode="General">
                  <c:v>839.37099999999998</c:v>
                </c:pt>
                <c:pt idx="3344" formatCode="General">
                  <c:v>838.26099999999997</c:v>
                </c:pt>
                <c:pt idx="3345" formatCode="General">
                  <c:v>837.05799999999988</c:v>
                </c:pt>
                <c:pt idx="3346" formatCode="General">
                  <c:v>834.95999999999992</c:v>
                </c:pt>
                <c:pt idx="3347" formatCode="General">
                  <c:v>833.56599999999992</c:v>
                </c:pt>
                <c:pt idx="3348" formatCode="General">
                  <c:v>831.74300000000005</c:v>
                </c:pt>
                <c:pt idx="3349" formatCode="General">
                  <c:v>829.428</c:v>
                </c:pt>
                <c:pt idx="3350" formatCode="General">
                  <c:v>827.15199999999993</c:v>
                </c:pt>
                <c:pt idx="3351" formatCode="General">
                  <c:v>823.101</c:v>
                </c:pt>
                <c:pt idx="3352" formatCode="General">
                  <c:v>818.52699999999993</c:v>
                </c:pt>
                <c:pt idx="3353" formatCode="General">
                  <c:v>816.60799999999983</c:v>
                </c:pt>
                <c:pt idx="3354" formatCode="General">
                  <c:v>814.45199999999988</c:v>
                </c:pt>
                <c:pt idx="3355" formatCode="General">
                  <c:v>812.3599999999999</c:v>
                </c:pt>
                <c:pt idx="3356" formatCode="General">
                  <c:v>810.60199999999998</c:v>
                </c:pt>
                <c:pt idx="3357" formatCode="General">
                  <c:v>808.70899999999995</c:v>
                </c:pt>
                <c:pt idx="3358" formatCode="General">
                  <c:v>807.154</c:v>
                </c:pt>
                <c:pt idx="3359" formatCode="General">
                  <c:v>805.93099999999993</c:v>
                </c:pt>
                <c:pt idx="3360" formatCode="General">
                  <c:v>803.82999999999993</c:v>
                </c:pt>
                <c:pt idx="3361" formatCode="General">
                  <c:v>801.56899999999996</c:v>
                </c:pt>
                <c:pt idx="3362" formatCode="General">
                  <c:v>799.85099999999989</c:v>
                </c:pt>
                <c:pt idx="3363" formatCode="General">
                  <c:v>797.95399999999984</c:v>
                </c:pt>
                <c:pt idx="3364" formatCode="General">
                  <c:v>796.39699999999993</c:v>
                </c:pt>
                <c:pt idx="3365" formatCode="General">
                  <c:v>794.67100000000005</c:v>
                </c:pt>
                <c:pt idx="3366" formatCode="General">
                  <c:v>792.86799999999994</c:v>
                </c:pt>
                <c:pt idx="3367" formatCode="General">
                  <c:v>791.197</c:v>
                </c:pt>
                <c:pt idx="3368" formatCode="General">
                  <c:v>789.23800000000017</c:v>
                </c:pt>
                <c:pt idx="3369" formatCode="General">
                  <c:v>787.33299999999986</c:v>
                </c:pt>
                <c:pt idx="3370" formatCode="General">
                  <c:v>785.399</c:v>
                </c:pt>
                <c:pt idx="3371" formatCode="General">
                  <c:v>783.34299999999985</c:v>
                </c:pt>
                <c:pt idx="3372" formatCode="General">
                  <c:v>781.26900000000001</c:v>
                </c:pt>
                <c:pt idx="3373" formatCode="General">
                  <c:v>779.26400000000001</c:v>
                </c:pt>
                <c:pt idx="3374" formatCode="General">
                  <c:v>777.70399999999995</c:v>
                </c:pt>
                <c:pt idx="3375" formatCode="General">
                  <c:v>775.75800000000004</c:v>
                </c:pt>
                <c:pt idx="3376" formatCode="General">
                  <c:v>774.495</c:v>
                </c:pt>
                <c:pt idx="3377" formatCode="General">
                  <c:v>773.13900000000001</c:v>
                </c:pt>
                <c:pt idx="3378" formatCode="General">
                  <c:v>771.23599999999999</c:v>
                </c:pt>
                <c:pt idx="3379" formatCode="General">
                  <c:v>769.44299999999987</c:v>
                </c:pt>
                <c:pt idx="3380" formatCode="General">
                  <c:v>767.90499999999997</c:v>
                </c:pt>
                <c:pt idx="3381" formatCode="General">
                  <c:v>765.52300000000002</c:v>
                </c:pt>
                <c:pt idx="3382" formatCode="General">
                  <c:v>763.75</c:v>
                </c:pt>
                <c:pt idx="3383" formatCode="General">
                  <c:v>761.80599999999993</c:v>
                </c:pt>
                <c:pt idx="3384" formatCode="General">
                  <c:v>760.202</c:v>
                </c:pt>
                <c:pt idx="3385" formatCode="General">
                  <c:v>758.59900000000005</c:v>
                </c:pt>
                <c:pt idx="3386" formatCode="General">
                  <c:v>757.08199999999999</c:v>
                </c:pt>
                <c:pt idx="3387" formatCode="General">
                  <c:v>754.84699999999987</c:v>
                </c:pt>
                <c:pt idx="3388" formatCode="General">
                  <c:v>752.98</c:v>
                </c:pt>
                <c:pt idx="3389" formatCode="General">
                  <c:v>751.17800000000011</c:v>
                </c:pt>
                <c:pt idx="3390" formatCode="General">
                  <c:v>749.34599999999989</c:v>
                </c:pt>
                <c:pt idx="3391" formatCode="General">
                  <c:v>746.94999999999993</c:v>
                </c:pt>
                <c:pt idx="3392" formatCode="General">
                  <c:v>745.19900000000007</c:v>
                </c:pt>
                <c:pt idx="3393" formatCode="General">
                  <c:v>743.20899999999995</c:v>
                </c:pt>
                <c:pt idx="3394" formatCode="General">
                  <c:v>741.69600000000003</c:v>
                </c:pt>
                <c:pt idx="3395" formatCode="General">
                  <c:v>740.79100000000005</c:v>
                </c:pt>
                <c:pt idx="3396" formatCode="General">
                  <c:v>739.42899999999997</c:v>
                </c:pt>
                <c:pt idx="3397" formatCode="General">
                  <c:v>738.30499999999984</c:v>
                </c:pt>
                <c:pt idx="3398" formatCode="General">
                  <c:v>736.95199999999988</c:v>
                </c:pt>
                <c:pt idx="3399" formatCode="General">
                  <c:v>735.43499999999983</c:v>
                </c:pt>
                <c:pt idx="3400" formatCode="General">
                  <c:v>734.26099999999997</c:v>
                </c:pt>
                <c:pt idx="3401" formatCode="General">
                  <c:v>732.89300000000003</c:v>
                </c:pt>
                <c:pt idx="3402" formatCode="General">
                  <c:v>731.31299999999987</c:v>
                </c:pt>
                <c:pt idx="3403" formatCode="General">
                  <c:v>729.726</c:v>
                </c:pt>
                <c:pt idx="3404" formatCode="General">
                  <c:v>728.57</c:v>
                </c:pt>
                <c:pt idx="3405" formatCode="General">
                  <c:v>726.82799999999986</c:v>
                </c:pt>
                <c:pt idx="3406" formatCode="General">
                  <c:v>725.80899999999997</c:v>
                </c:pt>
                <c:pt idx="3407" formatCode="General">
                  <c:v>724.18600000000004</c:v>
                </c:pt>
                <c:pt idx="3408" formatCode="General">
                  <c:v>722.56</c:v>
                </c:pt>
                <c:pt idx="3409" formatCode="General">
                  <c:v>720.94899999999996</c:v>
                </c:pt>
                <c:pt idx="3410" formatCode="General">
                  <c:v>719.4559999999999</c:v>
                </c:pt>
                <c:pt idx="3411" formatCode="General">
                  <c:v>715.22500000000002</c:v>
                </c:pt>
                <c:pt idx="3412" formatCode="General">
                  <c:v>713.42099999999994</c:v>
                </c:pt>
                <c:pt idx="3413" formatCode="General">
                  <c:v>712.41899999999998</c:v>
                </c:pt>
                <c:pt idx="3414" formatCode="General">
                  <c:v>710.81999999999994</c:v>
                </c:pt>
                <c:pt idx="3415" formatCode="General">
                  <c:v>709.50199999999984</c:v>
                </c:pt>
                <c:pt idx="3416" formatCode="General">
                  <c:v>707.83199999999988</c:v>
                </c:pt>
                <c:pt idx="3417" formatCode="General">
                  <c:v>705.45999999999992</c:v>
                </c:pt>
                <c:pt idx="3418" formatCode="General">
                  <c:v>704.01300000000003</c:v>
                </c:pt>
                <c:pt idx="3419" formatCode="General">
                  <c:v>702.64599999999996</c:v>
                </c:pt>
                <c:pt idx="3420" formatCode="General">
                  <c:v>700.72799999999984</c:v>
                </c:pt>
                <c:pt idx="3421" formatCode="General">
                  <c:v>699.64800000000002</c:v>
                </c:pt>
                <c:pt idx="3422" formatCode="General">
                  <c:v>698.30899999999997</c:v>
                </c:pt>
                <c:pt idx="3423" formatCode="General">
                  <c:v>696.51099999999997</c:v>
                </c:pt>
                <c:pt idx="3424" formatCode="General">
                  <c:v>694.95099999999991</c:v>
                </c:pt>
                <c:pt idx="3425" formatCode="General">
                  <c:v>693.61300000000017</c:v>
                </c:pt>
                <c:pt idx="3426" formatCode="General">
                  <c:v>692.25900000000001</c:v>
                </c:pt>
                <c:pt idx="3427" formatCode="General">
                  <c:v>690.66399999999999</c:v>
                </c:pt>
                <c:pt idx="3428" formatCode="General">
                  <c:v>689.10599999999999</c:v>
                </c:pt>
                <c:pt idx="3429" formatCode="General">
                  <c:v>687.62300000000005</c:v>
                </c:pt>
                <c:pt idx="3430" formatCode="General">
                  <c:v>686.71400000000017</c:v>
                </c:pt>
                <c:pt idx="3431" formatCode="General">
                  <c:v>685.22799999999984</c:v>
                </c:pt>
                <c:pt idx="3432" formatCode="General">
                  <c:v>683.84599999999989</c:v>
                </c:pt>
                <c:pt idx="3433" formatCode="General">
                  <c:v>682.649</c:v>
                </c:pt>
                <c:pt idx="3434" formatCode="General">
                  <c:v>679.13400000000001</c:v>
                </c:pt>
                <c:pt idx="3435" formatCode="General">
                  <c:v>678.12599999999998</c:v>
                </c:pt>
                <c:pt idx="3436" formatCode="General">
                  <c:v>676.71400000000017</c:v>
                </c:pt>
                <c:pt idx="3437" formatCode="General">
                  <c:v>675.59100000000001</c:v>
                </c:pt>
                <c:pt idx="3438" formatCode="General">
                  <c:v>673.99</c:v>
                </c:pt>
                <c:pt idx="3439" formatCode="General">
                  <c:v>672.67700000000002</c:v>
                </c:pt>
                <c:pt idx="3440" formatCode="General">
                  <c:v>671.14</c:v>
                </c:pt>
                <c:pt idx="3441" formatCode="General">
                  <c:v>669.72400000000005</c:v>
                </c:pt>
                <c:pt idx="3442" formatCode="General">
                  <c:v>668.71100000000001</c:v>
                </c:pt>
                <c:pt idx="3443" formatCode="General">
                  <c:v>667.28700000000003</c:v>
                </c:pt>
                <c:pt idx="3444" formatCode="General">
                  <c:v>665.8119999999999</c:v>
                </c:pt>
                <c:pt idx="3445" formatCode="General">
                  <c:v>664.3119999999999</c:v>
                </c:pt>
                <c:pt idx="3446" formatCode="General">
                  <c:v>662.79200000000003</c:v>
                </c:pt>
                <c:pt idx="3447" formatCode="General">
                  <c:v>661.57600000000002</c:v>
                </c:pt>
                <c:pt idx="3448" formatCode="General">
                  <c:v>660.16499999999996</c:v>
                </c:pt>
                <c:pt idx="3449" formatCode="General">
                  <c:v>658.60900000000004</c:v>
                </c:pt>
                <c:pt idx="3450" formatCode="General">
                  <c:v>657.26</c:v>
                </c:pt>
                <c:pt idx="3451" formatCode="General">
                  <c:v>655.84799999999984</c:v>
                </c:pt>
                <c:pt idx="3452" formatCode="General">
                  <c:v>654.39800000000002</c:v>
                </c:pt>
                <c:pt idx="3453" formatCode="General">
                  <c:v>652.94599999999991</c:v>
                </c:pt>
                <c:pt idx="3454" formatCode="General">
                  <c:v>652.25099999999998</c:v>
                </c:pt>
                <c:pt idx="3455" formatCode="General">
                  <c:v>650.89699999999993</c:v>
                </c:pt>
                <c:pt idx="3456" formatCode="General">
                  <c:v>649.50400000000002</c:v>
                </c:pt>
                <c:pt idx="3457" formatCode="General">
                  <c:v>648.38400000000001</c:v>
                </c:pt>
                <c:pt idx="3458" formatCode="General">
                  <c:v>647.16899999999998</c:v>
                </c:pt>
                <c:pt idx="3459" formatCode="General">
                  <c:v>645.44999999999993</c:v>
                </c:pt>
                <c:pt idx="3460" formatCode="General">
                  <c:v>644.09900000000005</c:v>
                </c:pt>
                <c:pt idx="3461" formatCode="General">
                  <c:v>642.47799999999984</c:v>
                </c:pt>
                <c:pt idx="3462" formatCode="General">
                  <c:v>641.07299999999998</c:v>
                </c:pt>
                <c:pt idx="3463" formatCode="General">
                  <c:v>639.904</c:v>
                </c:pt>
                <c:pt idx="3464" formatCode="General">
                  <c:v>638.52300000000002</c:v>
                </c:pt>
                <c:pt idx="3465" formatCode="General">
                  <c:v>637.37099999999998</c:v>
                </c:pt>
                <c:pt idx="3466" formatCode="General">
                  <c:v>636.27800000000013</c:v>
                </c:pt>
                <c:pt idx="3467" formatCode="General">
                  <c:v>634.72500000000002</c:v>
                </c:pt>
                <c:pt idx="3468" formatCode="General">
                  <c:v>633.41899999999998</c:v>
                </c:pt>
                <c:pt idx="3469" formatCode="General">
                  <c:v>632.096</c:v>
                </c:pt>
                <c:pt idx="3470" formatCode="General">
                  <c:v>631.07400000000007</c:v>
                </c:pt>
                <c:pt idx="3471" formatCode="General">
                  <c:v>629.77100000000007</c:v>
                </c:pt>
                <c:pt idx="3472" formatCode="General">
                  <c:v>628.54899999999998</c:v>
                </c:pt>
                <c:pt idx="3473" formatCode="General">
                  <c:v>627.35599999999988</c:v>
                </c:pt>
                <c:pt idx="3474" formatCode="General">
                  <c:v>625.96799999999985</c:v>
                </c:pt>
                <c:pt idx="3475" formatCode="General">
                  <c:v>624.4</c:v>
                </c:pt>
                <c:pt idx="3476" formatCode="General">
                  <c:v>622.97199999999998</c:v>
                </c:pt>
                <c:pt idx="3477" formatCode="General">
                  <c:v>621.428</c:v>
                </c:pt>
                <c:pt idx="3478" formatCode="General">
                  <c:v>620.08100000000002</c:v>
                </c:pt>
                <c:pt idx="3479" formatCode="General">
                  <c:v>618.21500000000003</c:v>
                </c:pt>
                <c:pt idx="3480" formatCode="General">
                  <c:v>617.26099999999997</c:v>
                </c:pt>
                <c:pt idx="3481" formatCode="General">
                  <c:v>616.15199999999993</c:v>
                </c:pt>
                <c:pt idx="3482" formatCode="General">
                  <c:v>615.28500000000008</c:v>
                </c:pt>
                <c:pt idx="3483" formatCode="General">
                  <c:v>614.3549999999999</c:v>
                </c:pt>
                <c:pt idx="3484" formatCode="General">
                  <c:v>613.57299999999998</c:v>
                </c:pt>
                <c:pt idx="3485" formatCode="General">
                  <c:v>612.22500000000002</c:v>
                </c:pt>
                <c:pt idx="3486" formatCode="General">
                  <c:v>610.59</c:v>
                </c:pt>
                <c:pt idx="3487" formatCode="General">
                  <c:v>609.24599999999998</c:v>
                </c:pt>
                <c:pt idx="3488" formatCode="General">
                  <c:v>607.98599999999999</c:v>
                </c:pt>
                <c:pt idx="3489" formatCode="General">
                  <c:v>606.78099999999995</c:v>
                </c:pt>
                <c:pt idx="3490" formatCode="General">
                  <c:v>605.38900000000001</c:v>
                </c:pt>
                <c:pt idx="3491" formatCode="General">
                  <c:v>604.22</c:v>
                </c:pt>
                <c:pt idx="3492" formatCode="General">
                  <c:v>603.06399999999996</c:v>
                </c:pt>
                <c:pt idx="3493" formatCode="General">
                  <c:v>601.11500000000001</c:v>
                </c:pt>
                <c:pt idx="3494" formatCode="General">
                  <c:v>599.89</c:v>
                </c:pt>
                <c:pt idx="3495" formatCode="General">
                  <c:v>598.51499999999999</c:v>
                </c:pt>
                <c:pt idx="3496" formatCode="General">
                  <c:v>597.31099999999992</c:v>
                </c:pt>
                <c:pt idx="3497" formatCode="General">
                  <c:v>596.06099999999992</c:v>
                </c:pt>
                <c:pt idx="3498" formatCode="General">
                  <c:v>594.86199999999985</c:v>
                </c:pt>
                <c:pt idx="3499" formatCode="General">
                  <c:v>593.75300000000004</c:v>
                </c:pt>
                <c:pt idx="3500" formatCode="General">
                  <c:v>592.404</c:v>
                </c:pt>
                <c:pt idx="3501" formatCode="General">
                  <c:v>591.3599999999999</c:v>
                </c:pt>
                <c:pt idx="3502" formatCode="General">
                  <c:v>589.45999999999992</c:v>
                </c:pt>
                <c:pt idx="3503" formatCode="General">
                  <c:v>588.57500000000005</c:v>
                </c:pt>
                <c:pt idx="3504" formatCode="General">
                  <c:v>587.524</c:v>
                </c:pt>
                <c:pt idx="3505" formatCode="General">
                  <c:v>586.62800000000004</c:v>
                </c:pt>
                <c:pt idx="3506" formatCode="General">
                  <c:v>585.28500000000008</c:v>
                </c:pt>
                <c:pt idx="3507" formatCode="General">
                  <c:v>584.43399999999997</c:v>
                </c:pt>
                <c:pt idx="3508" formatCode="General">
                  <c:v>583.17300000000012</c:v>
                </c:pt>
                <c:pt idx="3509" formatCode="General">
                  <c:v>581.71</c:v>
                </c:pt>
                <c:pt idx="3510" formatCode="General">
                  <c:v>580.64400000000001</c:v>
                </c:pt>
                <c:pt idx="3511" formatCode="General">
                  <c:v>579.70699999999999</c:v>
                </c:pt>
                <c:pt idx="3512" formatCode="General">
                  <c:v>578.76300000000003</c:v>
                </c:pt>
                <c:pt idx="3513" formatCode="General">
                  <c:v>577.46799999999985</c:v>
                </c:pt>
                <c:pt idx="3514" formatCode="General">
                  <c:v>576.024</c:v>
                </c:pt>
                <c:pt idx="3515" formatCode="General">
                  <c:v>574.77200000000005</c:v>
                </c:pt>
                <c:pt idx="3516" formatCode="General">
                  <c:v>573.18200000000002</c:v>
                </c:pt>
                <c:pt idx="3517" formatCode="General">
                  <c:v>572.02800000000002</c:v>
                </c:pt>
                <c:pt idx="3518" formatCode="General">
                  <c:v>571.21400000000017</c:v>
                </c:pt>
                <c:pt idx="3519" formatCode="General">
                  <c:v>570.02699999999993</c:v>
                </c:pt>
                <c:pt idx="3520" formatCode="General">
                  <c:v>568.15699999999993</c:v>
                </c:pt>
                <c:pt idx="3521" formatCode="General">
                  <c:v>567.11800000000005</c:v>
                </c:pt>
                <c:pt idx="3522" formatCode="General">
                  <c:v>565.68600000000004</c:v>
                </c:pt>
                <c:pt idx="3523" formatCode="General">
                  <c:v>564.52499999999998</c:v>
                </c:pt>
                <c:pt idx="3524" formatCode="General">
                  <c:v>563.63800000000003</c:v>
                </c:pt>
                <c:pt idx="3525" formatCode="General">
                  <c:v>562.28599999999994</c:v>
                </c:pt>
                <c:pt idx="3526" formatCode="General">
                  <c:v>561.15300000000002</c:v>
                </c:pt>
                <c:pt idx="3527" formatCode="General">
                  <c:v>559.76099999999997</c:v>
                </c:pt>
                <c:pt idx="3528" formatCode="General">
                  <c:v>558.29600000000005</c:v>
                </c:pt>
                <c:pt idx="3529" formatCode="General">
                  <c:v>557.20000000000005</c:v>
                </c:pt>
                <c:pt idx="3530" formatCode="General">
                  <c:v>555.86799999999994</c:v>
                </c:pt>
                <c:pt idx="3531" formatCode="General">
                  <c:v>554.71100000000001</c:v>
                </c:pt>
                <c:pt idx="3532" formatCode="General">
                  <c:v>553.72299999999996</c:v>
                </c:pt>
                <c:pt idx="3533" formatCode="General">
                  <c:v>552.62699999999984</c:v>
                </c:pt>
                <c:pt idx="3534" formatCode="General">
                  <c:v>551.52099999999996</c:v>
                </c:pt>
                <c:pt idx="3535" formatCode="General">
                  <c:v>550.20699999999999</c:v>
                </c:pt>
                <c:pt idx="3536" formatCode="General">
                  <c:v>549.23</c:v>
                </c:pt>
                <c:pt idx="3537" formatCode="General">
                  <c:v>548.15099999999984</c:v>
                </c:pt>
                <c:pt idx="3538" formatCode="General">
                  <c:v>547.25599999999997</c:v>
                </c:pt>
                <c:pt idx="3539" formatCode="General">
                  <c:v>546.21500000000003</c:v>
                </c:pt>
                <c:pt idx="3540" formatCode="General">
                  <c:v>545.09400000000005</c:v>
                </c:pt>
                <c:pt idx="3541" formatCode="General">
                  <c:v>543.65800000000002</c:v>
                </c:pt>
                <c:pt idx="3542" formatCode="General">
                  <c:v>542.80099999999993</c:v>
                </c:pt>
                <c:pt idx="3543" formatCode="General">
                  <c:v>541.67700000000002</c:v>
                </c:pt>
                <c:pt idx="3544" formatCode="General">
                  <c:v>540.524</c:v>
                </c:pt>
                <c:pt idx="3545" formatCode="General">
                  <c:v>538.77400000000011</c:v>
                </c:pt>
                <c:pt idx="3546" formatCode="General">
                  <c:v>537.43399999999997</c:v>
                </c:pt>
                <c:pt idx="3547" formatCode="General">
                  <c:v>536.28800000000012</c:v>
                </c:pt>
                <c:pt idx="3548" formatCode="General">
                  <c:v>534.76800000000003</c:v>
                </c:pt>
                <c:pt idx="3549" formatCode="General">
                  <c:v>533.47400000000005</c:v>
                </c:pt>
                <c:pt idx="3550" formatCode="General">
                  <c:v>532.46799999999985</c:v>
                </c:pt>
                <c:pt idx="3551" formatCode="General">
                  <c:v>531.47</c:v>
                </c:pt>
                <c:pt idx="3552" formatCode="General">
                  <c:v>530.82899999999984</c:v>
                </c:pt>
                <c:pt idx="3553" formatCode="General">
                  <c:v>529.94699999999989</c:v>
                </c:pt>
                <c:pt idx="3554" formatCode="General">
                  <c:v>528.45299999999986</c:v>
                </c:pt>
                <c:pt idx="3555" formatCode="General">
                  <c:v>525.51099999999997</c:v>
                </c:pt>
                <c:pt idx="3556" formatCode="General">
                  <c:v>524.64800000000002</c:v>
                </c:pt>
                <c:pt idx="3557" formatCode="General">
                  <c:v>523.51099999999997</c:v>
                </c:pt>
                <c:pt idx="3558" formatCode="General">
                  <c:v>522.55599999999993</c:v>
                </c:pt>
                <c:pt idx="3559" formatCode="General">
                  <c:v>521.28800000000012</c:v>
                </c:pt>
                <c:pt idx="3560" formatCode="General">
                  <c:v>519.70299999999997</c:v>
                </c:pt>
                <c:pt idx="3561" formatCode="General">
                  <c:v>518.64300000000003</c:v>
                </c:pt>
                <c:pt idx="3562" formatCode="General">
                  <c:v>517.48500000000001</c:v>
                </c:pt>
                <c:pt idx="3563" formatCode="General">
                  <c:v>514.47799999999984</c:v>
                </c:pt>
                <c:pt idx="3564" formatCode="General">
                  <c:v>513.12800000000004</c:v>
                </c:pt>
                <c:pt idx="3565" formatCode="General">
                  <c:v>512.226</c:v>
                </c:pt>
                <c:pt idx="3566" formatCode="General">
                  <c:v>511.40799999999996</c:v>
                </c:pt>
                <c:pt idx="3567" formatCode="General">
                  <c:v>510.10399999999993</c:v>
                </c:pt>
                <c:pt idx="3568" formatCode="General">
                  <c:v>509.101</c:v>
                </c:pt>
                <c:pt idx="3569" formatCode="General">
                  <c:v>508.26900000000001</c:v>
                </c:pt>
                <c:pt idx="3570" formatCode="General">
                  <c:v>506.98799999999994</c:v>
                </c:pt>
                <c:pt idx="3571" formatCode="General">
                  <c:v>505.87900000000002</c:v>
                </c:pt>
                <c:pt idx="3572" formatCode="General">
                  <c:v>504.49899999999997</c:v>
                </c:pt>
                <c:pt idx="3573" formatCode="General">
                  <c:v>503.32299999999992</c:v>
                </c:pt>
                <c:pt idx="3574" formatCode="General">
                  <c:v>502.18099999999993</c:v>
                </c:pt>
                <c:pt idx="3575" formatCode="General">
                  <c:v>500.90999999999997</c:v>
                </c:pt>
                <c:pt idx="3576" formatCode="General">
                  <c:v>499.76599999999996</c:v>
                </c:pt>
                <c:pt idx="3577" formatCode="General">
                  <c:v>498.25799999999992</c:v>
                </c:pt>
                <c:pt idx="3578" formatCode="General">
                  <c:v>497.15499999999997</c:v>
                </c:pt>
                <c:pt idx="3579" formatCode="General">
                  <c:v>496.23799999999994</c:v>
                </c:pt>
                <c:pt idx="3580" formatCode="General">
                  <c:v>495.12900000000002</c:v>
                </c:pt>
                <c:pt idx="3581" formatCode="General">
                  <c:v>494.31700000000001</c:v>
                </c:pt>
                <c:pt idx="3582" formatCode="General">
                  <c:v>493.62900000000002</c:v>
                </c:pt>
                <c:pt idx="3583" formatCode="General">
                  <c:v>492.56799999999993</c:v>
                </c:pt>
                <c:pt idx="3584" formatCode="General">
                  <c:v>491.09199999999987</c:v>
                </c:pt>
                <c:pt idx="3585" formatCode="General">
                  <c:v>489.28099999999995</c:v>
                </c:pt>
                <c:pt idx="3586" formatCode="General">
                  <c:v>488.24099999999999</c:v>
                </c:pt>
                <c:pt idx="3587" formatCode="General">
                  <c:v>487.25400000000002</c:v>
                </c:pt>
                <c:pt idx="3588" formatCode="General">
                  <c:v>486.41199999999986</c:v>
                </c:pt>
                <c:pt idx="3589" formatCode="General">
                  <c:v>485.27099999999996</c:v>
                </c:pt>
                <c:pt idx="3590" formatCode="General">
                  <c:v>484.36099999999999</c:v>
                </c:pt>
                <c:pt idx="3591" formatCode="General">
                  <c:v>483.28</c:v>
                </c:pt>
                <c:pt idx="3592" formatCode="General">
                  <c:v>482.572</c:v>
                </c:pt>
                <c:pt idx="3593" formatCode="General">
                  <c:v>481.28899999999993</c:v>
                </c:pt>
                <c:pt idx="3594" formatCode="General">
                  <c:v>480.29599999999994</c:v>
                </c:pt>
                <c:pt idx="3595" formatCode="General">
                  <c:v>479.10899999999992</c:v>
                </c:pt>
                <c:pt idx="3596" formatCode="General">
                  <c:v>478.14800000000002</c:v>
                </c:pt>
                <c:pt idx="3597" formatCode="General">
                  <c:v>476.92499999999995</c:v>
                </c:pt>
                <c:pt idx="3598" formatCode="General">
                  <c:v>475.92999999999995</c:v>
                </c:pt>
                <c:pt idx="3599" formatCode="General">
                  <c:v>474.91799999999995</c:v>
                </c:pt>
                <c:pt idx="3600" formatCode="General">
                  <c:v>473.94299999999993</c:v>
                </c:pt>
                <c:pt idx="3601" formatCode="General">
                  <c:v>473.25200000000001</c:v>
                </c:pt>
                <c:pt idx="3602" formatCode="General">
                  <c:v>472.77699999999993</c:v>
                </c:pt>
                <c:pt idx="3603" formatCode="General">
                  <c:v>471.59399999999994</c:v>
                </c:pt>
                <c:pt idx="3604" formatCode="General">
                  <c:v>470.89</c:v>
                </c:pt>
                <c:pt idx="3605" formatCode="General">
                  <c:v>470.27299999999997</c:v>
                </c:pt>
                <c:pt idx="3606" formatCode="General">
                  <c:v>469.47299999999996</c:v>
                </c:pt>
                <c:pt idx="3607" formatCode="General">
                  <c:v>466.78699999999986</c:v>
                </c:pt>
                <c:pt idx="3608" formatCode="General">
                  <c:v>465.86599999999999</c:v>
                </c:pt>
                <c:pt idx="3609" formatCode="General">
                  <c:v>464.71199999999993</c:v>
                </c:pt>
                <c:pt idx="3610" formatCode="General">
                  <c:v>463.91899999999987</c:v>
                </c:pt>
                <c:pt idx="3611" formatCode="General">
                  <c:v>463.28</c:v>
                </c:pt>
                <c:pt idx="3612" formatCode="General">
                  <c:v>462.62299999999999</c:v>
                </c:pt>
                <c:pt idx="3613" formatCode="General">
                  <c:v>461.29899999999986</c:v>
                </c:pt>
                <c:pt idx="3614" formatCode="General">
                  <c:v>460.35700000000008</c:v>
                </c:pt>
                <c:pt idx="3615" formatCode="General">
                  <c:v>459.21699999999987</c:v>
                </c:pt>
                <c:pt idx="3616" formatCode="General">
                  <c:v>458.23299999999995</c:v>
                </c:pt>
                <c:pt idx="3617" formatCode="General">
                  <c:v>457.14900000000006</c:v>
                </c:pt>
                <c:pt idx="3618" formatCode="General">
                  <c:v>456.42499999999995</c:v>
                </c:pt>
                <c:pt idx="3619" formatCode="General">
                  <c:v>455.45800000000003</c:v>
                </c:pt>
                <c:pt idx="3620" formatCode="General">
                  <c:v>454.19299999999993</c:v>
                </c:pt>
                <c:pt idx="3621" formatCode="General">
                  <c:v>453.05</c:v>
                </c:pt>
                <c:pt idx="3622" formatCode="General">
                  <c:v>452.01299999999992</c:v>
                </c:pt>
                <c:pt idx="3623" formatCode="General">
                  <c:v>450.98899999999986</c:v>
                </c:pt>
                <c:pt idx="3624" formatCode="General">
                  <c:v>449.82900000000001</c:v>
                </c:pt>
                <c:pt idx="3625" formatCode="General">
                  <c:v>448.83099999999996</c:v>
                </c:pt>
                <c:pt idx="3626" formatCode="General">
                  <c:v>447.84800000000001</c:v>
                </c:pt>
                <c:pt idx="3627" formatCode="General">
                  <c:v>447.38</c:v>
                </c:pt>
                <c:pt idx="3628" formatCode="General">
                  <c:v>446.39699999999993</c:v>
                </c:pt>
                <c:pt idx="3629" formatCode="General">
                  <c:v>445.55200000000002</c:v>
                </c:pt>
                <c:pt idx="3630" formatCode="General">
                  <c:v>444.65499999999997</c:v>
                </c:pt>
                <c:pt idx="3631" formatCode="General">
                  <c:v>444.15499999999997</c:v>
                </c:pt>
                <c:pt idx="3632" formatCode="General">
                  <c:v>443.64800000000002</c:v>
                </c:pt>
                <c:pt idx="3633" formatCode="General">
                  <c:v>442.70099999999996</c:v>
                </c:pt>
                <c:pt idx="3634" formatCode="General">
                  <c:v>441.93699999999995</c:v>
                </c:pt>
                <c:pt idx="3635" formatCode="General">
                  <c:v>440.53199999999987</c:v>
                </c:pt>
                <c:pt idx="3636" formatCode="General">
                  <c:v>439.49400000000003</c:v>
                </c:pt>
                <c:pt idx="3637" formatCode="General">
                  <c:v>438.77</c:v>
                </c:pt>
                <c:pt idx="3638" formatCode="General">
                  <c:v>437.80200000000002</c:v>
                </c:pt>
                <c:pt idx="3639" formatCode="General">
                  <c:v>436.84199999999993</c:v>
                </c:pt>
                <c:pt idx="3640" formatCode="General">
                  <c:v>434.245</c:v>
                </c:pt>
                <c:pt idx="3641" formatCode="General">
                  <c:v>433.42799999999994</c:v>
                </c:pt>
                <c:pt idx="3642" formatCode="General">
                  <c:v>432.55900000000008</c:v>
                </c:pt>
                <c:pt idx="3643" formatCode="General">
                  <c:v>431.97399999999993</c:v>
                </c:pt>
                <c:pt idx="3644" formatCode="General">
                  <c:v>431.41799999999995</c:v>
                </c:pt>
                <c:pt idx="3645" formatCode="General">
                  <c:v>430.68200000000002</c:v>
                </c:pt>
                <c:pt idx="3646" formatCode="General">
                  <c:v>429.80500000000001</c:v>
                </c:pt>
                <c:pt idx="3647" formatCode="General">
                  <c:v>428.95299999999992</c:v>
                </c:pt>
                <c:pt idx="3648" formatCode="General">
                  <c:v>428.02799999999996</c:v>
                </c:pt>
                <c:pt idx="3649" formatCode="General">
                  <c:v>427.21999999999997</c:v>
                </c:pt>
                <c:pt idx="3650" formatCode="General">
                  <c:v>426.22799999999995</c:v>
                </c:pt>
                <c:pt idx="3651" formatCode="General">
                  <c:v>425.40099999999995</c:v>
                </c:pt>
                <c:pt idx="3652" formatCode="General">
                  <c:v>424.66800000000001</c:v>
                </c:pt>
                <c:pt idx="3653" formatCode="General">
                  <c:v>423.50900000000001</c:v>
                </c:pt>
                <c:pt idx="3654" formatCode="General">
                  <c:v>422.77199999999993</c:v>
                </c:pt>
                <c:pt idx="3655" formatCode="General">
                  <c:v>421.19299999999993</c:v>
                </c:pt>
                <c:pt idx="3656" formatCode="General">
                  <c:v>420.45400000000001</c:v>
                </c:pt>
                <c:pt idx="3657" formatCode="General">
                  <c:v>419.60199999999992</c:v>
                </c:pt>
                <c:pt idx="3658" formatCode="General">
                  <c:v>418.96899999999994</c:v>
                </c:pt>
                <c:pt idx="3659" formatCode="General">
                  <c:v>418.07499999999999</c:v>
                </c:pt>
                <c:pt idx="3660" formatCode="General">
                  <c:v>417.20599999999996</c:v>
                </c:pt>
                <c:pt idx="3661" formatCode="General">
                  <c:v>416.56700000000001</c:v>
                </c:pt>
                <c:pt idx="3662" formatCode="General">
                  <c:v>415.82900000000001</c:v>
                </c:pt>
                <c:pt idx="3663" formatCode="General">
                  <c:v>415.20499999999993</c:v>
                </c:pt>
                <c:pt idx="3664" formatCode="General">
                  <c:v>414.40999999999997</c:v>
                </c:pt>
                <c:pt idx="3665" formatCode="General">
                  <c:v>413.68099999999993</c:v>
                </c:pt>
                <c:pt idx="3666" formatCode="General">
                  <c:v>412.96099999999996</c:v>
                </c:pt>
                <c:pt idx="3667" formatCode="General">
                  <c:v>411.93499999999995</c:v>
                </c:pt>
                <c:pt idx="3668" formatCode="General">
                  <c:v>411.16699999999992</c:v>
                </c:pt>
                <c:pt idx="3669" formatCode="General">
                  <c:v>410.33</c:v>
                </c:pt>
                <c:pt idx="3670" formatCode="General">
                  <c:v>409.58300000000003</c:v>
                </c:pt>
                <c:pt idx="3671" formatCode="General">
                  <c:v>408.952</c:v>
                </c:pt>
                <c:pt idx="3672" formatCode="General">
                  <c:v>408.35399999999993</c:v>
                </c:pt>
                <c:pt idx="3673" formatCode="General">
                  <c:v>407.42099999999994</c:v>
                </c:pt>
                <c:pt idx="3674" formatCode="General">
                  <c:v>406.59500000000003</c:v>
                </c:pt>
                <c:pt idx="3675" formatCode="General">
                  <c:v>405.863</c:v>
                </c:pt>
                <c:pt idx="3676" formatCode="General">
                  <c:v>405.09899999999993</c:v>
                </c:pt>
                <c:pt idx="3677" formatCode="General">
                  <c:v>404.27699999999993</c:v>
                </c:pt>
                <c:pt idx="3678" formatCode="General">
                  <c:v>403.48599999999993</c:v>
                </c:pt>
                <c:pt idx="3679" formatCode="General">
                  <c:v>402.52599999999995</c:v>
                </c:pt>
                <c:pt idx="3680" formatCode="General">
                  <c:v>401.548</c:v>
                </c:pt>
                <c:pt idx="3681" formatCode="General">
                  <c:v>400.745</c:v>
                </c:pt>
                <c:pt idx="3682" formatCode="General">
                  <c:v>399.98699999999997</c:v>
                </c:pt>
                <c:pt idx="3683" formatCode="General">
                  <c:v>399.25599999999991</c:v>
                </c:pt>
                <c:pt idx="3684" formatCode="General">
                  <c:v>398.49400000000003</c:v>
                </c:pt>
                <c:pt idx="3685" formatCode="General">
                  <c:v>397.82499999999999</c:v>
                </c:pt>
                <c:pt idx="3686" formatCode="General">
                  <c:v>397.03199999999987</c:v>
                </c:pt>
                <c:pt idx="3687" formatCode="General">
                  <c:v>396.15199999999999</c:v>
                </c:pt>
                <c:pt idx="3688" formatCode="General">
                  <c:v>395.41499999999996</c:v>
                </c:pt>
                <c:pt idx="3689" formatCode="General">
                  <c:v>394.827</c:v>
                </c:pt>
                <c:pt idx="3690" formatCode="General">
                  <c:v>393.899</c:v>
                </c:pt>
                <c:pt idx="3691" formatCode="General">
                  <c:v>393.17399999999992</c:v>
                </c:pt>
                <c:pt idx="3692" formatCode="General">
                  <c:v>392.60199999999992</c:v>
                </c:pt>
                <c:pt idx="3693" formatCode="General">
                  <c:v>391.89699999999993</c:v>
                </c:pt>
                <c:pt idx="3694" formatCode="General">
                  <c:v>391.11599999999999</c:v>
                </c:pt>
                <c:pt idx="3695" formatCode="General">
                  <c:v>390.34699999999992</c:v>
                </c:pt>
                <c:pt idx="3696" formatCode="General">
                  <c:v>389.57400000000001</c:v>
                </c:pt>
                <c:pt idx="3697" formatCode="General">
                  <c:v>388.84100000000001</c:v>
                </c:pt>
                <c:pt idx="3698" formatCode="General">
                  <c:v>388.029</c:v>
                </c:pt>
                <c:pt idx="3699" formatCode="General">
                  <c:v>387.31099999999992</c:v>
                </c:pt>
                <c:pt idx="3700" formatCode="General">
                  <c:v>386.72599999999994</c:v>
                </c:pt>
                <c:pt idx="3701" formatCode="General">
                  <c:v>385.96599999999995</c:v>
                </c:pt>
                <c:pt idx="3702" formatCode="General">
                  <c:v>384.87299999999999</c:v>
                </c:pt>
                <c:pt idx="3703" formatCode="General">
                  <c:v>384.214</c:v>
                </c:pt>
                <c:pt idx="3704" formatCode="General">
                  <c:v>383.52799999999996</c:v>
                </c:pt>
                <c:pt idx="3705" formatCode="General">
                  <c:v>382.70099999999996</c:v>
                </c:pt>
                <c:pt idx="3706" formatCode="General">
                  <c:v>381.85599999999999</c:v>
                </c:pt>
                <c:pt idx="3707" formatCode="General">
                  <c:v>381.18599999999992</c:v>
                </c:pt>
                <c:pt idx="3708" formatCode="General">
                  <c:v>380.33599999999996</c:v>
                </c:pt>
                <c:pt idx="3709" formatCode="General">
                  <c:v>379.78899999999993</c:v>
                </c:pt>
                <c:pt idx="3710" formatCode="General">
                  <c:v>378.65400000000005</c:v>
                </c:pt>
                <c:pt idx="3711" formatCode="General">
                  <c:v>377.67</c:v>
                </c:pt>
                <c:pt idx="3712" formatCode="General">
                  <c:v>377.255</c:v>
                </c:pt>
                <c:pt idx="3713" formatCode="General">
                  <c:v>376.52199999999993</c:v>
                </c:pt>
                <c:pt idx="3714" formatCode="General">
                  <c:v>375.26900000000001</c:v>
                </c:pt>
                <c:pt idx="3715" formatCode="General">
                  <c:v>374.64299999999997</c:v>
                </c:pt>
                <c:pt idx="3716" formatCode="General">
                  <c:v>374.00200000000001</c:v>
                </c:pt>
                <c:pt idx="3717" formatCode="General">
                  <c:v>373.255</c:v>
                </c:pt>
                <c:pt idx="3718" formatCode="General">
                  <c:v>372.637</c:v>
                </c:pt>
                <c:pt idx="3719" formatCode="General">
                  <c:v>371.79700000000003</c:v>
                </c:pt>
                <c:pt idx="3720" formatCode="General">
                  <c:v>371.13799999999992</c:v>
                </c:pt>
                <c:pt idx="3721" formatCode="General">
                  <c:v>370.29499999999996</c:v>
                </c:pt>
                <c:pt idx="3722" formatCode="General">
                  <c:v>369.19499999999999</c:v>
                </c:pt>
                <c:pt idx="3723" formatCode="General">
                  <c:v>368.62099999999992</c:v>
                </c:pt>
                <c:pt idx="3724" formatCode="General">
                  <c:v>367.93400000000003</c:v>
                </c:pt>
                <c:pt idx="3725" formatCode="General">
                  <c:v>367.113</c:v>
                </c:pt>
                <c:pt idx="3726" formatCode="General">
                  <c:v>365.959</c:v>
                </c:pt>
                <c:pt idx="3727" formatCode="General">
                  <c:v>365.25200000000001</c:v>
                </c:pt>
                <c:pt idx="3728" formatCode="General">
                  <c:v>364.42200000000003</c:v>
                </c:pt>
                <c:pt idx="3729" formatCode="General">
                  <c:v>363.87599999999992</c:v>
                </c:pt>
                <c:pt idx="3730" formatCode="General">
                  <c:v>363.07299999999992</c:v>
                </c:pt>
                <c:pt idx="3731" formatCode="General">
                  <c:v>362.25700000000001</c:v>
                </c:pt>
                <c:pt idx="3732" formatCode="General">
                  <c:v>361.79700000000003</c:v>
                </c:pt>
                <c:pt idx="3733" formatCode="General">
                  <c:v>361.24200000000002</c:v>
                </c:pt>
                <c:pt idx="3734" formatCode="General">
                  <c:v>360.78199999999987</c:v>
                </c:pt>
                <c:pt idx="3735" formatCode="General">
                  <c:v>359.99599999999987</c:v>
                </c:pt>
                <c:pt idx="3736" formatCode="General">
                  <c:v>359.55700000000002</c:v>
                </c:pt>
                <c:pt idx="3737" formatCode="General">
                  <c:v>358.72499999999997</c:v>
                </c:pt>
                <c:pt idx="3738" formatCode="General">
                  <c:v>358.11099999999999</c:v>
                </c:pt>
                <c:pt idx="3739" formatCode="General">
                  <c:v>357.30900000000008</c:v>
                </c:pt>
                <c:pt idx="3740" formatCode="General">
                  <c:v>356.46299999999997</c:v>
                </c:pt>
                <c:pt idx="3741" formatCode="General">
                  <c:v>355.685</c:v>
                </c:pt>
                <c:pt idx="3742" formatCode="General">
                  <c:v>355.08</c:v>
                </c:pt>
                <c:pt idx="3743" formatCode="General">
                  <c:v>354.45800000000003</c:v>
                </c:pt>
                <c:pt idx="3744" formatCode="General">
                  <c:v>353.76799999999992</c:v>
                </c:pt>
                <c:pt idx="3745" formatCode="General">
                  <c:v>352.72999999999996</c:v>
                </c:pt>
                <c:pt idx="3746" formatCode="General">
                  <c:v>352.02099999999996</c:v>
                </c:pt>
                <c:pt idx="3747" formatCode="General">
                  <c:v>351.48099999999994</c:v>
                </c:pt>
                <c:pt idx="3748" formatCode="General">
                  <c:v>350.85700000000008</c:v>
                </c:pt>
                <c:pt idx="3749" formatCode="General">
                  <c:v>350.20699999999994</c:v>
                </c:pt>
                <c:pt idx="3750" formatCode="General">
                  <c:v>349.327</c:v>
                </c:pt>
                <c:pt idx="3751" formatCode="General">
                  <c:v>348.72399999999993</c:v>
                </c:pt>
                <c:pt idx="3752" formatCode="General">
                  <c:v>347.964</c:v>
                </c:pt>
                <c:pt idx="3753" formatCode="General">
                  <c:v>347.49799999999993</c:v>
                </c:pt>
                <c:pt idx="3754" formatCode="General">
                  <c:v>346.851</c:v>
                </c:pt>
                <c:pt idx="3755" formatCode="General">
                  <c:v>346.00599999999991</c:v>
                </c:pt>
                <c:pt idx="3756" formatCode="General">
                  <c:v>345.36599999999999</c:v>
                </c:pt>
                <c:pt idx="3757" formatCode="General">
                  <c:v>344.72199999999987</c:v>
                </c:pt>
                <c:pt idx="3758" formatCode="General">
                  <c:v>343.79499999999996</c:v>
                </c:pt>
                <c:pt idx="3759" formatCode="General">
                  <c:v>343.024</c:v>
                </c:pt>
                <c:pt idx="3760" formatCode="General">
                  <c:v>342.42200000000003</c:v>
                </c:pt>
                <c:pt idx="3761" formatCode="General">
                  <c:v>341.84199999999993</c:v>
                </c:pt>
                <c:pt idx="3762" formatCode="General">
                  <c:v>341.15400000000005</c:v>
                </c:pt>
                <c:pt idx="3763" formatCode="General">
                  <c:v>340.33799999999997</c:v>
                </c:pt>
                <c:pt idx="3764" formatCode="General">
                  <c:v>339.529</c:v>
                </c:pt>
                <c:pt idx="3765" formatCode="General">
                  <c:v>338.78099999999995</c:v>
                </c:pt>
                <c:pt idx="3766" formatCode="General">
                  <c:v>338.04199999999992</c:v>
                </c:pt>
                <c:pt idx="3767" formatCode="General">
                  <c:v>337.19799999999992</c:v>
                </c:pt>
                <c:pt idx="3768" formatCode="General">
                  <c:v>336.47799999999995</c:v>
                </c:pt>
                <c:pt idx="3769" formatCode="General">
                  <c:v>334.51499999999999</c:v>
                </c:pt>
                <c:pt idx="3770" formatCode="General">
                  <c:v>332.53699999999986</c:v>
                </c:pt>
                <c:pt idx="3771" formatCode="General">
                  <c:v>331.90999999999997</c:v>
                </c:pt>
                <c:pt idx="3772" formatCode="General">
                  <c:v>331.18700000000001</c:v>
                </c:pt>
                <c:pt idx="3773" formatCode="General">
                  <c:v>330.26099999999997</c:v>
                </c:pt>
                <c:pt idx="3774" formatCode="General">
                  <c:v>329.41199999999986</c:v>
                </c:pt>
                <c:pt idx="3775" formatCode="General">
                  <c:v>328.88499999999999</c:v>
                </c:pt>
                <c:pt idx="3776" formatCode="General">
                  <c:v>328.07299999999992</c:v>
                </c:pt>
                <c:pt idx="3777" formatCode="General">
                  <c:v>327.13099999999991</c:v>
                </c:pt>
                <c:pt idx="3778" formatCode="General">
                  <c:v>326.214</c:v>
                </c:pt>
                <c:pt idx="3779" formatCode="General">
                  <c:v>325.38299999999992</c:v>
                </c:pt>
                <c:pt idx="3780" formatCode="General">
                  <c:v>324.72099999999995</c:v>
                </c:pt>
                <c:pt idx="3781" formatCode="General">
                  <c:v>324.04700000000008</c:v>
                </c:pt>
                <c:pt idx="3782" formatCode="General">
                  <c:v>323.37400000000002</c:v>
                </c:pt>
                <c:pt idx="3783" formatCode="General">
                  <c:v>322.85899999999992</c:v>
                </c:pt>
                <c:pt idx="3784" formatCode="General">
                  <c:v>322.178</c:v>
                </c:pt>
                <c:pt idx="3785" formatCode="General">
                  <c:v>321.52</c:v>
                </c:pt>
                <c:pt idx="3786" formatCode="General">
                  <c:v>320.77099999999996</c:v>
                </c:pt>
                <c:pt idx="3787" formatCode="General">
                  <c:v>319.99400000000003</c:v>
                </c:pt>
                <c:pt idx="3788" formatCode="General">
                  <c:v>318.64800000000002</c:v>
                </c:pt>
                <c:pt idx="3789" formatCode="General">
                  <c:v>317.72099999999995</c:v>
                </c:pt>
                <c:pt idx="3790" formatCode="General">
                  <c:v>317.24599999999992</c:v>
                </c:pt>
                <c:pt idx="3791" formatCode="General">
                  <c:v>316.67700000000002</c:v>
                </c:pt>
                <c:pt idx="3792" formatCode="General">
                  <c:v>316.04700000000008</c:v>
                </c:pt>
                <c:pt idx="3793" formatCode="General">
                  <c:v>315.47199999999987</c:v>
                </c:pt>
                <c:pt idx="3794" formatCode="General">
                  <c:v>314.93699999999995</c:v>
                </c:pt>
                <c:pt idx="3795" formatCode="General">
                  <c:v>314.26799999999992</c:v>
                </c:pt>
                <c:pt idx="3796" formatCode="General">
                  <c:v>313.57100000000003</c:v>
                </c:pt>
                <c:pt idx="3797" formatCode="General">
                  <c:v>312.87799999999999</c:v>
                </c:pt>
                <c:pt idx="3798" formatCode="General">
                  <c:v>312.28099999999995</c:v>
                </c:pt>
                <c:pt idx="3799" formatCode="General">
                  <c:v>311.64600000000002</c:v>
                </c:pt>
                <c:pt idx="3800" formatCode="General">
                  <c:v>310.90599999999995</c:v>
                </c:pt>
                <c:pt idx="3801" formatCode="General">
                  <c:v>310.26499999999999</c:v>
                </c:pt>
                <c:pt idx="3802" formatCode="General">
                  <c:v>309.45099999999996</c:v>
                </c:pt>
                <c:pt idx="3803" formatCode="General">
                  <c:v>308.863</c:v>
                </c:pt>
                <c:pt idx="3804" formatCode="General">
                  <c:v>308.315</c:v>
                </c:pt>
                <c:pt idx="3805" formatCode="General">
                  <c:v>307.59299999999996</c:v>
                </c:pt>
                <c:pt idx="3806" formatCode="General">
                  <c:v>307.06099999999992</c:v>
                </c:pt>
                <c:pt idx="3807" formatCode="General">
                  <c:v>306.38400000000001</c:v>
                </c:pt>
                <c:pt idx="3808" formatCode="General">
                  <c:v>305.827</c:v>
                </c:pt>
                <c:pt idx="3809" formatCode="General">
                  <c:v>305.19600000000003</c:v>
                </c:pt>
                <c:pt idx="3810" formatCode="General">
                  <c:v>304.55500000000001</c:v>
                </c:pt>
                <c:pt idx="3811" formatCode="General">
                  <c:v>304.12900000000002</c:v>
                </c:pt>
                <c:pt idx="3812" formatCode="General">
                  <c:v>303.69099999999992</c:v>
                </c:pt>
                <c:pt idx="3813" formatCode="General">
                  <c:v>301.76299999999992</c:v>
                </c:pt>
                <c:pt idx="3814" formatCode="General">
                  <c:v>301.30500000000001</c:v>
                </c:pt>
                <c:pt idx="3815" formatCode="General">
                  <c:v>300.73200000000003</c:v>
                </c:pt>
                <c:pt idx="3816" formatCode="General">
                  <c:v>299.71599999999995</c:v>
                </c:pt>
                <c:pt idx="3817" formatCode="General">
                  <c:v>298.97899999999987</c:v>
                </c:pt>
                <c:pt idx="3818" formatCode="General">
                  <c:v>298.20400000000001</c:v>
                </c:pt>
                <c:pt idx="3819" formatCode="General">
                  <c:v>297.64699999999999</c:v>
                </c:pt>
                <c:pt idx="3820" formatCode="General">
                  <c:v>297.101</c:v>
                </c:pt>
                <c:pt idx="3821" formatCode="General">
                  <c:v>296.43499999999995</c:v>
                </c:pt>
                <c:pt idx="3822" formatCode="General">
                  <c:v>295.78599999999994</c:v>
                </c:pt>
                <c:pt idx="3823" formatCode="General">
                  <c:v>295.072</c:v>
                </c:pt>
                <c:pt idx="3824" formatCode="General">
                  <c:v>294.32299999999992</c:v>
                </c:pt>
                <c:pt idx="3825" formatCode="General">
                  <c:v>293.76099999999997</c:v>
                </c:pt>
                <c:pt idx="3826" formatCode="General">
                  <c:v>293.07100000000003</c:v>
                </c:pt>
                <c:pt idx="3827" formatCode="General">
                  <c:v>292.53599999999994</c:v>
                </c:pt>
                <c:pt idx="3828" formatCode="General">
                  <c:v>291.80700000000002</c:v>
                </c:pt>
                <c:pt idx="3829" formatCode="General">
                  <c:v>291.24900000000002</c:v>
                </c:pt>
                <c:pt idx="3830" formatCode="General">
                  <c:v>290.85399999999993</c:v>
                </c:pt>
                <c:pt idx="3831" formatCode="General">
                  <c:v>290.334</c:v>
                </c:pt>
                <c:pt idx="3832" formatCode="General">
                  <c:v>289.54500000000002</c:v>
                </c:pt>
                <c:pt idx="3833" formatCode="General">
                  <c:v>288.98099999999994</c:v>
                </c:pt>
                <c:pt idx="3834" formatCode="General">
                  <c:v>288.44600000000003</c:v>
                </c:pt>
                <c:pt idx="3835" formatCode="General">
                  <c:v>287.71099999999996</c:v>
                </c:pt>
                <c:pt idx="3836" formatCode="General">
                  <c:v>287.08499999999992</c:v>
                </c:pt>
                <c:pt idx="3837" formatCode="General">
                  <c:v>285.84899999999999</c:v>
                </c:pt>
                <c:pt idx="3838" formatCode="General">
                  <c:v>285.47699999999986</c:v>
                </c:pt>
                <c:pt idx="3839" formatCode="General">
                  <c:v>284.77199999999993</c:v>
                </c:pt>
                <c:pt idx="3840" formatCode="General">
                  <c:v>284.23099999999994</c:v>
                </c:pt>
                <c:pt idx="3841" formatCode="General">
                  <c:v>283.91899999999987</c:v>
                </c:pt>
                <c:pt idx="3842" formatCode="General">
                  <c:v>282.36799999999999</c:v>
                </c:pt>
                <c:pt idx="3843" formatCode="General">
                  <c:v>281.72999999999996</c:v>
                </c:pt>
                <c:pt idx="3844" formatCode="General">
                  <c:v>281.19</c:v>
                </c:pt>
                <c:pt idx="3845" formatCode="General">
                  <c:v>280.62200000000001</c:v>
                </c:pt>
                <c:pt idx="3846" formatCode="General">
                  <c:v>280.10000000000002</c:v>
                </c:pt>
                <c:pt idx="3847" formatCode="General">
                  <c:v>279.82499999999999</c:v>
                </c:pt>
                <c:pt idx="3848" formatCode="General">
                  <c:v>279.27799999999996</c:v>
                </c:pt>
                <c:pt idx="3849" formatCode="General">
                  <c:v>278.53500000000003</c:v>
                </c:pt>
                <c:pt idx="3850" formatCode="General">
                  <c:v>278.017</c:v>
                </c:pt>
                <c:pt idx="3851" formatCode="General">
                  <c:v>277.37900000000002</c:v>
                </c:pt>
                <c:pt idx="3852" formatCode="General">
                  <c:v>276.77299999999997</c:v>
                </c:pt>
                <c:pt idx="3853" formatCode="General">
                  <c:v>276.28399999999993</c:v>
                </c:pt>
                <c:pt idx="3854" formatCode="General">
                  <c:v>275.66500000000002</c:v>
                </c:pt>
                <c:pt idx="3855" formatCode="General">
                  <c:v>275.11900000000009</c:v>
                </c:pt>
                <c:pt idx="3856" formatCode="General">
                  <c:v>274.34899999999999</c:v>
                </c:pt>
                <c:pt idx="3857" formatCode="General">
                  <c:v>273.59399999999994</c:v>
                </c:pt>
                <c:pt idx="3858" formatCode="General">
                  <c:v>273.10300000000001</c:v>
                </c:pt>
                <c:pt idx="3859" formatCode="General">
                  <c:v>272.64800000000002</c:v>
                </c:pt>
                <c:pt idx="3860" formatCode="General">
                  <c:v>272.22999999999996</c:v>
                </c:pt>
                <c:pt idx="3861" formatCode="General">
                  <c:v>271.72899999999987</c:v>
                </c:pt>
                <c:pt idx="3862" formatCode="General">
                  <c:v>271.26099999999997</c:v>
                </c:pt>
                <c:pt idx="3863" formatCode="General">
                  <c:v>270.84800000000001</c:v>
                </c:pt>
                <c:pt idx="3864" formatCode="General">
                  <c:v>270.33699999999993</c:v>
                </c:pt>
                <c:pt idx="3865" formatCode="General">
                  <c:v>269.99799999999993</c:v>
                </c:pt>
                <c:pt idx="3866" formatCode="General">
                  <c:v>269.51400000000001</c:v>
                </c:pt>
                <c:pt idx="3867" formatCode="General">
                  <c:v>269.048</c:v>
                </c:pt>
                <c:pt idx="3868" formatCode="General">
                  <c:v>268.47000000000003</c:v>
                </c:pt>
                <c:pt idx="3869" formatCode="General">
                  <c:v>268.10599999999999</c:v>
                </c:pt>
                <c:pt idx="3870" formatCode="General">
                  <c:v>267.565</c:v>
                </c:pt>
                <c:pt idx="3871" formatCode="General">
                  <c:v>267.18900000000002</c:v>
                </c:pt>
                <c:pt idx="3872" formatCode="General">
                  <c:v>266.61200000000002</c:v>
                </c:pt>
                <c:pt idx="3873" formatCode="General">
                  <c:v>266.16800000000001</c:v>
                </c:pt>
                <c:pt idx="3874" formatCode="General">
                  <c:v>265.49799999999993</c:v>
                </c:pt>
                <c:pt idx="3875" formatCode="General">
                  <c:v>264.97699999999986</c:v>
                </c:pt>
                <c:pt idx="3876" formatCode="General">
                  <c:v>264.40499999999992</c:v>
                </c:pt>
                <c:pt idx="3877" formatCode="General">
                  <c:v>263.90699999999987</c:v>
                </c:pt>
                <c:pt idx="3878" formatCode="General">
                  <c:v>263.47499999999997</c:v>
                </c:pt>
                <c:pt idx="3879" formatCode="General">
                  <c:v>262.90099999999995</c:v>
                </c:pt>
                <c:pt idx="3880" formatCode="General">
                  <c:v>262.45400000000001</c:v>
                </c:pt>
                <c:pt idx="3881" formatCode="General">
                  <c:v>261.92599999999993</c:v>
                </c:pt>
                <c:pt idx="3882" formatCode="General">
                  <c:v>261.48299999999995</c:v>
                </c:pt>
                <c:pt idx="3883" formatCode="General">
                  <c:v>260.90299999999996</c:v>
                </c:pt>
                <c:pt idx="3884" formatCode="General">
                  <c:v>260.49499999999995</c:v>
                </c:pt>
                <c:pt idx="3885" formatCode="General">
                  <c:v>260.07</c:v>
                </c:pt>
                <c:pt idx="3886" formatCode="General">
                  <c:v>259.60700000000008</c:v>
                </c:pt>
                <c:pt idx="3887" formatCode="General">
                  <c:v>259.089</c:v>
                </c:pt>
                <c:pt idx="3888" formatCode="General">
                  <c:v>258.53299999999996</c:v>
                </c:pt>
                <c:pt idx="3889" formatCode="General">
                  <c:v>258.17399999999992</c:v>
                </c:pt>
                <c:pt idx="3890" formatCode="General">
                  <c:v>257.714</c:v>
                </c:pt>
                <c:pt idx="3891" formatCode="General">
                  <c:v>257.19</c:v>
                </c:pt>
                <c:pt idx="3892" formatCode="General">
                  <c:v>256.74799999999999</c:v>
                </c:pt>
                <c:pt idx="3893" formatCode="General">
                  <c:v>256.25799999999992</c:v>
                </c:pt>
                <c:pt idx="3894" formatCode="General">
                  <c:v>255.62200000000001</c:v>
                </c:pt>
                <c:pt idx="3895" formatCode="General">
                  <c:v>255.25</c:v>
                </c:pt>
                <c:pt idx="3896" formatCode="General">
                  <c:v>254.874</c:v>
                </c:pt>
                <c:pt idx="3897" formatCode="General">
                  <c:v>254.45100000000002</c:v>
                </c:pt>
                <c:pt idx="3898" formatCode="General">
                  <c:v>253.97800000000001</c:v>
                </c:pt>
                <c:pt idx="3899" formatCode="General">
                  <c:v>253.54299999999998</c:v>
                </c:pt>
                <c:pt idx="3900" formatCode="General">
                  <c:v>253.23699999999999</c:v>
                </c:pt>
                <c:pt idx="3901" formatCode="General">
                  <c:v>252.87800000000001</c:v>
                </c:pt>
                <c:pt idx="3902" formatCode="General">
                  <c:v>252.40200000000002</c:v>
                </c:pt>
                <c:pt idx="3903" formatCode="General">
                  <c:v>251.94299999999998</c:v>
                </c:pt>
                <c:pt idx="3904" formatCode="General">
                  <c:v>251.565</c:v>
                </c:pt>
                <c:pt idx="3905" formatCode="General">
                  <c:v>251.19499999999999</c:v>
                </c:pt>
                <c:pt idx="3906" formatCode="General">
                  <c:v>250.83100000000002</c:v>
                </c:pt>
                <c:pt idx="3907" formatCode="General">
                  <c:v>250.33600000000001</c:v>
                </c:pt>
                <c:pt idx="3908" formatCode="General">
                  <c:v>249.792</c:v>
                </c:pt>
                <c:pt idx="3909" formatCode="General">
                  <c:v>249.33100000000002</c:v>
                </c:pt>
                <c:pt idx="3910" formatCode="General">
                  <c:v>248.82300000000001</c:v>
                </c:pt>
                <c:pt idx="3911" formatCode="General">
                  <c:v>248.47899999999998</c:v>
                </c:pt>
                <c:pt idx="3912" formatCode="General">
                  <c:v>248.059</c:v>
                </c:pt>
                <c:pt idx="3913" formatCode="General">
                  <c:v>247.53800000000001</c:v>
                </c:pt>
                <c:pt idx="3914" formatCode="General">
                  <c:v>247.006</c:v>
                </c:pt>
                <c:pt idx="3915" formatCode="General">
                  <c:v>246.67299999999997</c:v>
                </c:pt>
                <c:pt idx="3916" formatCode="General">
                  <c:v>246.11799999999999</c:v>
                </c:pt>
                <c:pt idx="3917" formatCode="General">
                  <c:v>245.137</c:v>
                </c:pt>
                <c:pt idx="3918" formatCode="General">
                  <c:v>244.20499999999998</c:v>
                </c:pt>
                <c:pt idx="3919" formatCode="General">
                  <c:v>243.55100000000002</c:v>
                </c:pt>
                <c:pt idx="3920" formatCode="General">
                  <c:v>243.03200000000001</c:v>
                </c:pt>
                <c:pt idx="3921" formatCode="General">
                  <c:v>242.631</c:v>
                </c:pt>
                <c:pt idx="3922" formatCode="General">
                  <c:v>242.09399999999999</c:v>
                </c:pt>
                <c:pt idx="3923" formatCode="General">
                  <c:v>241.72800000000001</c:v>
                </c:pt>
                <c:pt idx="3924" formatCode="General">
                  <c:v>241.30800000000002</c:v>
                </c:pt>
                <c:pt idx="3925" formatCode="General">
                  <c:v>240.923</c:v>
                </c:pt>
                <c:pt idx="3926" formatCode="General">
                  <c:v>240.523</c:v>
                </c:pt>
                <c:pt idx="3927" formatCode="General">
                  <c:v>240.023</c:v>
                </c:pt>
                <c:pt idx="3928" formatCode="General">
                  <c:v>239.55700000000002</c:v>
                </c:pt>
                <c:pt idx="3929" formatCode="General">
                  <c:v>238.95100000000002</c:v>
                </c:pt>
                <c:pt idx="3930" formatCode="General">
                  <c:v>238.41200000000001</c:v>
                </c:pt>
                <c:pt idx="3931" formatCode="General">
                  <c:v>237.94399999999999</c:v>
                </c:pt>
                <c:pt idx="3932" formatCode="General">
                  <c:v>237.50700000000001</c:v>
                </c:pt>
                <c:pt idx="3933" formatCode="General">
                  <c:v>236.965</c:v>
                </c:pt>
                <c:pt idx="3934" formatCode="General">
                  <c:v>236.35900000000001</c:v>
                </c:pt>
                <c:pt idx="3935" formatCode="General">
                  <c:v>235.88100000000003</c:v>
                </c:pt>
                <c:pt idx="3936" formatCode="General">
                  <c:v>235.465</c:v>
                </c:pt>
                <c:pt idx="3937" formatCode="General">
                  <c:v>235.084</c:v>
                </c:pt>
                <c:pt idx="3938" formatCode="General">
                  <c:v>234.66899999999998</c:v>
                </c:pt>
                <c:pt idx="3939" formatCode="General">
                  <c:v>234.26</c:v>
                </c:pt>
                <c:pt idx="3940" formatCode="General">
                  <c:v>233.87800000000001</c:v>
                </c:pt>
                <c:pt idx="3941" formatCode="General">
                  <c:v>233.50700000000001</c:v>
                </c:pt>
                <c:pt idx="3942" formatCode="General">
                  <c:v>233.01399999999998</c:v>
                </c:pt>
                <c:pt idx="3943" formatCode="General">
                  <c:v>232.34900000000002</c:v>
                </c:pt>
                <c:pt idx="3944" formatCode="General">
                  <c:v>231.989</c:v>
                </c:pt>
                <c:pt idx="3945" formatCode="General">
                  <c:v>231.636</c:v>
                </c:pt>
                <c:pt idx="3946" formatCode="General">
                  <c:v>231.13399999999999</c:v>
                </c:pt>
                <c:pt idx="3947" formatCode="General">
                  <c:v>230.684</c:v>
                </c:pt>
                <c:pt idx="3948" formatCode="General">
                  <c:v>230.251</c:v>
                </c:pt>
                <c:pt idx="3949" formatCode="General">
                  <c:v>229.79</c:v>
                </c:pt>
                <c:pt idx="3950" formatCode="General">
                  <c:v>229.28300000000002</c:v>
                </c:pt>
                <c:pt idx="3951" formatCode="General">
                  <c:v>228.64399999999998</c:v>
                </c:pt>
                <c:pt idx="3952" formatCode="General">
                  <c:v>228.19800000000001</c:v>
                </c:pt>
                <c:pt idx="3953" formatCode="General">
                  <c:v>227.90300000000002</c:v>
                </c:pt>
                <c:pt idx="3954" formatCode="General">
                  <c:v>227.59900000000002</c:v>
                </c:pt>
                <c:pt idx="3955" formatCode="General">
                  <c:v>227.21099999999998</c:v>
                </c:pt>
                <c:pt idx="3956" formatCode="General">
                  <c:v>226.88900000000001</c:v>
                </c:pt>
                <c:pt idx="3957" formatCode="General">
                  <c:v>226.47</c:v>
                </c:pt>
                <c:pt idx="3958" formatCode="General">
                  <c:v>225.82300000000001</c:v>
                </c:pt>
                <c:pt idx="3959" formatCode="General">
                  <c:v>225.25300000000001</c:v>
                </c:pt>
                <c:pt idx="3960" formatCode="General">
                  <c:v>224.80200000000002</c:v>
                </c:pt>
                <c:pt idx="3961" formatCode="General">
                  <c:v>224.441</c:v>
                </c:pt>
                <c:pt idx="3962" formatCode="General">
                  <c:v>224.03200000000001</c:v>
                </c:pt>
                <c:pt idx="3963" formatCode="General">
                  <c:v>222.68300000000002</c:v>
                </c:pt>
                <c:pt idx="3964" formatCode="General">
                  <c:v>222.28100000000001</c:v>
                </c:pt>
                <c:pt idx="3965" formatCode="General">
                  <c:v>221.74799999999999</c:v>
                </c:pt>
                <c:pt idx="3966" formatCode="General">
                  <c:v>221.29899999999998</c:v>
                </c:pt>
                <c:pt idx="3967" formatCode="General">
                  <c:v>220.90700000000001</c:v>
                </c:pt>
                <c:pt idx="3968" formatCode="General">
                  <c:v>220.37700000000001</c:v>
                </c:pt>
                <c:pt idx="3969" formatCode="General">
                  <c:v>219.87200000000001</c:v>
                </c:pt>
                <c:pt idx="3970" formatCode="General">
                  <c:v>219.43600000000001</c:v>
                </c:pt>
                <c:pt idx="3971" formatCode="General">
                  <c:v>219.023</c:v>
                </c:pt>
                <c:pt idx="3972" formatCode="General">
                  <c:v>218.572</c:v>
                </c:pt>
                <c:pt idx="3973" formatCode="General">
                  <c:v>217.17499999999998</c:v>
                </c:pt>
                <c:pt idx="3974" formatCode="General">
                  <c:v>216.67099999999999</c:v>
                </c:pt>
                <c:pt idx="3975" formatCode="General">
                  <c:v>216.054</c:v>
                </c:pt>
                <c:pt idx="3976" formatCode="General">
                  <c:v>215.58</c:v>
                </c:pt>
                <c:pt idx="3977" formatCode="General">
                  <c:v>215.18100000000001</c:v>
                </c:pt>
                <c:pt idx="3978" formatCode="General">
                  <c:v>214.70099999999999</c:v>
                </c:pt>
                <c:pt idx="3979" formatCode="General">
                  <c:v>214.22299999999998</c:v>
                </c:pt>
                <c:pt idx="3980" formatCode="General">
                  <c:v>213.70899999999997</c:v>
                </c:pt>
                <c:pt idx="3981" formatCode="General">
                  <c:v>213.03700000000001</c:v>
                </c:pt>
                <c:pt idx="3982" formatCode="General">
                  <c:v>212.583</c:v>
                </c:pt>
                <c:pt idx="3983" formatCode="General">
                  <c:v>212.22499999999999</c:v>
                </c:pt>
                <c:pt idx="3984" formatCode="General">
                  <c:v>211.96100000000001</c:v>
                </c:pt>
                <c:pt idx="3985" formatCode="General">
                  <c:v>211.501</c:v>
                </c:pt>
                <c:pt idx="3986" formatCode="General">
                  <c:v>211.14599999999999</c:v>
                </c:pt>
                <c:pt idx="3987" formatCode="General">
                  <c:v>210.70299999999997</c:v>
                </c:pt>
                <c:pt idx="3988" formatCode="General">
                  <c:v>210.15600000000001</c:v>
                </c:pt>
                <c:pt idx="3989" formatCode="General">
                  <c:v>209.626</c:v>
                </c:pt>
                <c:pt idx="3990" formatCode="General">
                  <c:v>209.13899999999998</c:v>
                </c:pt>
                <c:pt idx="3991" formatCode="General">
                  <c:v>208.61599999999999</c:v>
                </c:pt>
                <c:pt idx="3992" formatCode="General">
                  <c:v>208.26399999999998</c:v>
                </c:pt>
                <c:pt idx="3993" formatCode="General">
                  <c:v>207.55100000000002</c:v>
                </c:pt>
                <c:pt idx="3994" formatCode="General">
                  <c:v>207.10499999999999</c:v>
                </c:pt>
                <c:pt idx="3995" formatCode="General">
                  <c:v>206.71299999999999</c:v>
                </c:pt>
                <c:pt idx="3996" formatCode="General">
                  <c:v>206.39500000000001</c:v>
                </c:pt>
                <c:pt idx="3997" formatCode="General">
                  <c:v>206.077</c:v>
                </c:pt>
                <c:pt idx="3998" formatCode="General">
                  <c:v>205.84300000000002</c:v>
                </c:pt>
                <c:pt idx="3999" formatCode="General">
                  <c:v>205.38100000000003</c:v>
                </c:pt>
                <c:pt idx="4000" formatCode="General">
                  <c:v>205.036</c:v>
                </c:pt>
                <c:pt idx="4001" formatCode="General">
                  <c:v>204.541</c:v>
                </c:pt>
                <c:pt idx="4002" formatCode="General">
                  <c:v>204.196</c:v>
                </c:pt>
                <c:pt idx="4003" formatCode="General">
                  <c:v>203.76399999999998</c:v>
                </c:pt>
                <c:pt idx="4004" formatCode="General">
                  <c:v>203.34399999999999</c:v>
                </c:pt>
                <c:pt idx="4005" formatCode="General">
                  <c:v>203.01499999999999</c:v>
                </c:pt>
                <c:pt idx="4006" formatCode="General">
                  <c:v>201.74099999999999</c:v>
                </c:pt>
                <c:pt idx="4007" formatCode="General">
                  <c:v>201.44200000000001</c:v>
                </c:pt>
                <c:pt idx="4008" formatCode="General">
                  <c:v>201.184</c:v>
                </c:pt>
                <c:pt idx="4009" formatCode="General">
                  <c:v>200.71299999999999</c:v>
                </c:pt>
                <c:pt idx="4010" formatCode="General">
                  <c:v>200.28800000000001</c:v>
                </c:pt>
                <c:pt idx="4011" formatCode="General">
                  <c:v>199.76999999999998</c:v>
                </c:pt>
                <c:pt idx="4012" formatCode="General">
                  <c:v>199.39000000000001</c:v>
                </c:pt>
                <c:pt idx="4013" formatCode="General">
                  <c:v>198.893</c:v>
                </c:pt>
                <c:pt idx="4014" formatCode="General">
                  <c:v>198.517</c:v>
                </c:pt>
                <c:pt idx="4015" formatCode="General">
                  <c:v>198.17499999999998</c:v>
                </c:pt>
                <c:pt idx="4016" formatCode="General">
                  <c:v>197.95500000000001</c:v>
                </c:pt>
                <c:pt idx="4017" formatCode="General">
                  <c:v>197.655</c:v>
                </c:pt>
                <c:pt idx="4018" formatCode="General">
                  <c:v>197.18800000000002</c:v>
                </c:pt>
                <c:pt idx="4019" formatCode="General">
                  <c:v>196.81800000000001</c:v>
                </c:pt>
                <c:pt idx="4020" formatCode="General">
                  <c:v>196.416</c:v>
                </c:pt>
                <c:pt idx="4021" formatCode="General">
                  <c:v>196.148</c:v>
                </c:pt>
                <c:pt idx="4022" formatCode="General">
                  <c:v>195.78100000000001</c:v>
                </c:pt>
                <c:pt idx="4023" formatCode="General">
                  <c:v>195.261</c:v>
                </c:pt>
                <c:pt idx="4024" formatCode="General">
                  <c:v>194.92700000000002</c:v>
                </c:pt>
                <c:pt idx="4025" formatCode="General">
                  <c:v>194.56800000000001</c:v>
                </c:pt>
                <c:pt idx="4026" formatCode="General">
                  <c:v>194.15900000000002</c:v>
                </c:pt>
                <c:pt idx="4027" formatCode="General">
                  <c:v>193.82600000000002</c:v>
                </c:pt>
                <c:pt idx="4028" formatCode="General">
                  <c:v>193.63</c:v>
                </c:pt>
                <c:pt idx="4029" formatCode="General">
                  <c:v>193.33</c:v>
                </c:pt>
                <c:pt idx="4030" formatCode="General">
                  <c:v>192.99100000000001</c:v>
                </c:pt>
                <c:pt idx="4031" formatCode="General">
                  <c:v>192.596</c:v>
                </c:pt>
                <c:pt idx="4032" formatCode="General">
                  <c:v>192.36</c:v>
                </c:pt>
                <c:pt idx="4033" formatCode="General">
                  <c:v>192.006</c:v>
                </c:pt>
                <c:pt idx="4034" formatCode="General">
                  <c:v>191.65300000000002</c:v>
                </c:pt>
                <c:pt idx="4035" formatCode="General">
                  <c:v>191.25900000000001</c:v>
                </c:pt>
                <c:pt idx="4036" formatCode="General">
                  <c:v>190.90800000000002</c:v>
                </c:pt>
                <c:pt idx="4037" formatCode="General">
                  <c:v>190.65300000000002</c:v>
                </c:pt>
                <c:pt idx="4038" formatCode="General">
                  <c:v>190.26</c:v>
                </c:pt>
                <c:pt idx="4039" formatCode="General">
                  <c:v>189.97</c:v>
                </c:pt>
                <c:pt idx="4040" formatCode="General">
                  <c:v>189.66800000000001</c:v>
                </c:pt>
                <c:pt idx="4041" formatCode="General">
                  <c:v>189.22299999999998</c:v>
                </c:pt>
                <c:pt idx="4042" formatCode="General">
                  <c:v>188.535</c:v>
                </c:pt>
                <c:pt idx="4043" formatCode="General">
                  <c:v>188.126</c:v>
                </c:pt>
                <c:pt idx="4044" formatCode="General">
                  <c:v>187.84200000000001</c:v>
                </c:pt>
                <c:pt idx="4045" formatCode="General">
                  <c:v>187.465</c:v>
                </c:pt>
                <c:pt idx="4046" formatCode="General">
                  <c:v>187.09399999999999</c:v>
                </c:pt>
                <c:pt idx="4047" formatCode="General">
                  <c:v>186.71699999999998</c:v>
                </c:pt>
                <c:pt idx="4048" formatCode="General">
                  <c:v>186.37300000000002</c:v>
                </c:pt>
                <c:pt idx="4049" formatCode="General">
                  <c:v>186.035</c:v>
                </c:pt>
                <c:pt idx="4050" formatCode="General">
                  <c:v>185.73</c:v>
                </c:pt>
                <c:pt idx="4051" formatCode="General">
                  <c:v>185.33800000000002</c:v>
                </c:pt>
                <c:pt idx="4052" formatCode="General">
                  <c:v>185.083</c:v>
                </c:pt>
                <c:pt idx="4053" formatCode="General">
                  <c:v>184.791</c:v>
                </c:pt>
                <c:pt idx="4054" formatCode="General">
                  <c:v>184.577</c:v>
                </c:pt>
                <c:pt idx="4055" formatCode="General">
                  <c:v>184.26899999999998</c:v>
                </c:pt>
                <c:pt idx="4056" formatCode="General">
                  <c:v>183.721</c:v>
                </c:pt>
                <c:pt idx="4057" formatCode="General">
                  <c:v>183.33700000000002</c:v>
                </c:pt>
                <c:pt idx="4058" formatCode="General">
                  <c:v>183.005</c:v>
                </c:pt>
                <c:pt idx="4059" formatCode="General">
                  <c:v>182.63</c:v>
                </c:pt>
                <c:pt idx="4060" formatCode="General">
                  <c:v>182.31800000000001</c:v>
                </c:pt>
                <c:pt idx="4061" formatCode="General">
                  <c:v>181.32800000000003</c:v>
                </c:pt>
                <c:pt idx="4062" formatCode="General">
                  <c:v>181.053</c:v>
                </c:pt>
                <c:pt idx="4063" formatCode="General">
                  <c:v>180.67</c:v>
                </c:pt>
                <c:pt idx="4064" formatCode="General">
                  <c:v>180.33500000000001</c:v>
                </c:pt>
                <c:pt idx="4065" formatCode="General">
                  <c:v>179.971</c:v>
                </c:pt>
                <c:pt idx="4066" formatCode="General">
                  <c:v>179.63899999999998</c:v>
                </c:pt>
                <c:pt idx="4067" formatCode="General">
                  <c:v>179.29</c:v>
                </c:pt>
                <c:pt idx="4068" formatCode="General">
                  <c:v>179.03700000000001</c:v>
                </c:pt>
                <c:pt idx="4069" formatCode="General">
                  <c:v>178.75</c:v>
                </c:pt>
                <c:pt idx="4070" formatCode="General">
                  <c:v>178.565</c:v>
                </c:pt>
                <c:pt idx="4071" formatCode="General">
                  <c:v>178.196</c:v>
                </c:pt>
                <c:pt idx="4072" formatCode="General">
                  <c:v>177.87700000000001</c:v>
                </c:pt>
                <c:pt idx="4073" formatCode="General">
                  <c:v>177.57299999999998</c:v>
                </c:pt>
                <c:pt idx="4074" formatCode="General">
                  <c:v>177.267</c:v>
                </c:pt>
                <c:pt idx="4075" formatCode="General">
                  <c:v>176.86</c:v>
                </c:pt>
                <c:pt idx="4076" formatCode="General">
                  <c:v>176.57</c:v>
                </c:pt>
                <c:pt idx="4077" formatCode="General">
                  <c:v>176.25300000000001</c:v>
                </c:pt>
                <c:pt idx="4078" formatCode="General">
                  <c:v>175.80500000000001</c:v>
                </c:pt>
                <c:pt idx="4079" formatCode="General">
                  <c:v>175.50200000000001</c:v>
                </c:pt>
                <c:pt idx="4080" formatCode="General">
                  <c:v>175.25900000000001</c:v>
                </c:pt>
                <c:pt idx="4081" formatCode="General">
                  <c:v>174.971</c:v>
                </c:pt>
                <c:pt idx="4082" formatCode="General">
                  <c:v>174.59700000000001</c:v>
                </c:pt>
                <c:pt idx="4083" formatCode="General">
                  <c:v>174.25700000000001</c:v>
                </c:pt>
                <c:pt idx="4084" formatCode="General">
                  <c:v>174.005</c:v>
                </c:pt>
                <c:pt idx="4085" formatCode="General">
                  <c:v>173.78200000000001</c:v>
                </c:pt>
                <c:pt idx="4086" formatCode="General">
                  <c:v>173.399</c:v>
                </c:pt>
                <c:pt idx="4087" formatCode="General">
                  <c:v>173.15</c:v>
                </c:pt>
                <c:pt idx="4088" formatCode="General">
                  <c:v>172.82100000000003</c:v>
                </c:pt>
                <c:pt idx="4089" formatCode="General">
                  <c:v>172.52500000000001</c:v>
                </c:pt>
                <c:pt idx="4090" formatCode="General">
                  <c:v>172.18900000000002</c:v>
                </c:pt>
                <c:pt idx="4091" formatCode="General">
                  <c:v>171.88700000000003</c:v>
                </c:pt>
                <c:pt idx="4092" formatCode="General">
                  <c:v>171.55</c:v>
                </c:pt>
                <c:pt idx="4093" formatCode="General">
                  <c:v>171.16</c:v>
                </c:pt>
                <c:pt idx="4094" formatCode="General">
                  <c:v>170.83600000000001</c:v>
                </c:pt>
                <c:pt idx="4095" formatCode="General">
                  <c:v>170.578</c:v>
                </c:pt>
                <c:pt idx="4096" formatCode="General">
                  <c:v>170.28900000000002</c:v>
                </c:pt>
                <c:pt idx="4097" formatCode="General">
                  <c:v>169.93100000000001</c:v>
                </c:pt>
                <c:pt idx="4098" formatCode="General">
                  <c:v>169.52500000000001</c:v>
                </c:pt>
                <c:pt idx="4099" formatCode="General">
                  <c:v>169.29899999999998</c:v>
                </c:pt>
                <c:pt idx="4100" formatCode="General">
                  <c:v>168.96200000000002</c:v>
                </c:pt>
                <c:pt idx="4101" formatCode="General">
                  <c:v>168.63899999999998</c:v>
                </c:pt>
                <c:pt idx="4102" formatCode="General">
                  <c:v>168.40600000000001</c:v>
                </c:pt>
                <c:pt idx="4103" formatCode="General">
                  <c:v>167.88500000000002</c:v>
                </c:pt>
                <c:pt idx="4104" formatCode="General">
                  <c:v>167.666</c:v>
                </c:pt>
                <c:pt idx="4105" formatCode="General">
                  <c:v>167.36</c:v>
                </c:pt>
                <c:pt idx="4106" formatCode="General">
                  <c:v>167.07</c:v>
                </c:pt>
                <c:pt idx="4107" formatCode="General">
                  <c:v>166.81200000000001</c:v>
                </c:pt>
                <c:pt idx="4108" formatCode="General">
                  <c:v>166.548</c:v>
                </c:pt>
                <c:pt idx="4109" formatCode="General">
                  <c:v>166.17</c:v>
                </c:pt>
                <c:pt idx="4110" formatCode="General">
                  <c:v>165.869</c:v>
                </c:pt>
                <c:pt idx="4111" formatCode="General">
                  <c:v>165.62100000000001</c:v>
                </c:pt>
                <c:pt idx="4112" formatCode="General">
                  <c:v>165.29399999999998</c:v>
                </c:pt>
                <c:pt idx="4113" formatCode="General">
                  <c:v>165.02500000000001</c:v>
                </c:pt>
                <c:pt idx="4114" formatCode="General">
                  <c:v>164.77299999999997</c:v>
                </c:pt>
                <c:pt idx="4115" formatCode="General">
                  <c:v>164.03700000000001</c:v>
                </c:pt>
                <c:pt idx="4116" formatCode="General">
                  <c:v>163.82600000000002</c:v>
                </c:pt>
                <c:pt idx="4117" formatCode="General">
                  <c:v>163.55000000000001</c:v>
                </c:pt>
                <c:pt idx="4118" formatCode="General">
                  <c:v>162.99200000000002</c:v>
                </c:pt>
                <c:pt idx="4119" formatCode="General">
                  <c:v>162.70599999999999</c:v>
                </c:pt>
                <c:pt idx="4120" formatCode="General">
                  <c:v>162.32500000000002</c:v>
                </c:pt>
                <c:pt idx="4121" formatCode="General">
                  <c:v>162.01299999999998</c:v>
                </c:pt>
                <c:pt idx="4122" formatCode="General">
                  <c:v>161.77899999999997</c:v>
                </c:pt>
                <c:pt idx="4123" formatCode="General">
                  <c:v>161.56700000000001</c:v>
                </c:pt>
                <c:pt idx="4124" formatCode="General">
                  <c:v>161.38300000000001</c:v>
                </c:pt>
                <c:pt idx="4125" formatCode="General">
                  <c:v>161.178</c:v>
                </c:pt>
                <c:pt idx="4126" formatCode="General">
                  <c:v>160.82800000000003</c:v>
                </c:pt>
                <c:pt idx="4127" formatCode="General">
                  <c:v>160.53900000000002</c:v>
                </c:pt>
                <c:pt idx="4128" formatCode="General">
                  <c:v>160.31300000000002</c:v>
                </c:pt>
                <c:pt idx="4129" formatCode="General">
                  <c:v>159.82700000000003</c:v>
                </c:pt>
                <c:pt idx="4130" formatCode="General">
                  <c:v>159.523</c:v>
                </c:pt>
                <c:pt idx="4131" formatCode="General">
                  <c:v>159.285</c:v>
                </c:pt>
                <c:pt idx="4132" formatCode="General">
                  <c:v>158.97399999999999</c:v>
                </c:pt>
                <c:pt idx="4133" formatCode="General">
                  <c:v>158.44899999999998</c:v>
                </c:pt>
                <c:pt idx="4134" formatCode="General">
                  <c:v>158.20499999999998</c:v>
                </c:pt>
                <c:pt idx="4135" formatCode="General">
                  <c:v>157.87100000000001</c:v>
                </c:pt>
                <c:pt idx="4136" formatCode="General">
                  <c:v>157.51899999999998</c:v>
                </c:pt>
                <c:pt idx="4137" formatCode="General">
                  <c:v>157.256</c:v>
                </c:pt>
                <c:pt idx="4138" formatCode="General">
                  <c:v>156.93600000000001</c:v>
                </c:pt>
                <c:pt idx="4139" formatCode="General">
                  <c:v>156.672</c:v>
                </c:pt>
                <c:pt idx="4140" formatCode="General">
                  <c:v>156.36600000000001</c:v>
                </c:pt>
                <c:pt idx="4141" formatCode="General">
                  <c:v>156.10899999999998</c:v>
                </c:pt>
                <c:pt idx="4142" formatCode="General">
                  <c:v>155.84200000000001</c:v>
                </c:pt>
                <c:pt idx="4143" formatCode="General">
                  <c:v>155.55100000000002</c:v>
                </c:pt>
                <c:pt idx="4144" formatCode="General">
                  <c:v>155.24499999999998</c:v>
                </c:pt>
                <c:pt idx="4145" formatCode="General">
                  <c:v>154.98400000000001</c:v>
                </c:pt>
                <c:pt idx="4146" formatCode="General">
                  <c:v>154.762</c:v>
                </c:pt>
                <c:pt idx="4147" formatCode="General">
                  <c:v>154.51399999999998</c:v>
                </c:pt>
                <c:pt idx="4148" formatCode="General">
                  <c:v>154.20299999999997</c:v>
                </c:pt>
                <c:pt idx="4149" formatCode="General">
                  <c:v>153.77599999999998</c:v>
                </c:pt>
                <c:pt idx="4150" formatCode="General">
                  <c:v>153.54399999999998</c:v>
                </c:pt>
                <c:pt idx="4151" formatCode="General">
                  <c:v>153.291</c:v>
                </c:pt>
                <c:pt idx="4152" formatCode="General">
                  <c:v>152.91899999999998</c:v>
                </c:pt>
                <c:pt idx="4153" formatCode="General">
                  <c:v>152.626</c:v>
                </c:pt>
                <c:pt idx="4154" formatCode="General">
                  <c:v>152.221</c:v>
                </c:pt>
                <c:pt idx="4155" formatCode="General">
                  <c:v>151.94</c:v>
                </c:pt>
                <c:pt idx="4156" formatCode="General">
                  <c:v>151.60999999999999</c:v>
                </c:pt>
                <c:pt idx="4157" formatCode="General">
                  <c:v>151.40300000000002</c:v>
                </c:pt>
                <c:pt idx="4158" formatCode="General">
                  <c:v>151.07599999999999</c:v>
                </c:pt>
                <c:pt idx="4159" formatCode="General">
                  <c:v>150.87800000000001</c:v>
                </c:pt>
                <c:pt idx="4160" formatCode="General">
                  <c:v>150.61399999999998</c:v>
                </c:pt>
                <c:pt idx="4161" formatCode="General">
                  <c:v>150.21699999999998</c:v>
                </c:pt>
                <c:pt idx="4162" formatCode="General">
                  <c:v>149.93200000000002</c:v>
                </c:pt>
                <c:pt idx="4163" formatCode="General">
                  <c:v>149.73099999999999</c:v>
                </c:pt>
                <c:pt idx="4164" formatCode="General">
                  <c:v>149.47399999999999</c:v>
                </c:pt>
                <c:pt idx="4165" formatCode="General">
                  <c:v>149.285</c:v>
                </c:pt>
                <c:pt idx="4166" formatCode="General">
                  <c:v>149.00200000000001</c:v>
                </c:pt>
                <c:pt idx="4167" formatCode="General">
                  <c:v>148.684</c:v>
                </c:pt>
                <c:pt idx="4168" formatCode="General">
                  <c:v>147.65900000000002</c:v>
                </c:pt>
                <c:pt idx="4169" formatCode="General">
                  <c:v>147.44299999999998</c:v>
                </c:pt>
                <c:pt idx="4170" formatCode="General">
                  <c:v>147.13200000000001</c:v>
                </c:pt>
                <c:pt idx="4171" formatCode="General">
                  <c:v>146.78</c:v>
                </c:pt>
                <c:pt idx="4172" formatCode="General">
                  <c:v>146.53700000000001</c:v>
                </c:pt>
                <c:pt idx="4173" formatCode="General">
                  <c:v>146.417</c:v>
                </c:pt>
                <c:pt idx="4174" formatCode="General">
                  <c:v>146.23599999999999</c:v>
                </c:pt>
                <c:pt idx="4175" formatCode="General">
                  <c:v>146.02600000000001</c:v>
                </c:pt>
                <c:pt idx="4176" formatCode="General">
                  <c:v>145.82000000000002</c:v>
                </c:pt>
                <c:pt idx="4177" formatCode="General">
                  <c:v>145.477</c:v>
                </c:pt>
                <c:pt idx="4178" formatCode="General">
                  <c:v>145.15900000000002</c:v>
                </c:pt>
                <c:pt idx="4179" formatCode="General">
                  <c:v>144.791</c:v>
                </c:pt>
                <c:pt idx="4180" formatCode="General">
                  <c:v>144.435</c:v>
                </c:pt>
                <c:pt idx="4181" formatCode="General">
                  <c:v>144.148</c:v>
                </c:pt>
                <c:pt idx="4182" formatCode="General">
                  <c:v>143.82700000000003</c:v>
                </c:pt>
                <c:pt idx="4183" formatCode="General">
                  <c:v>143.58200000000002</c:v>
                </c:pt>
                <c:pt idx="4184" formatCode="General">
                  <c:v>143.261</c:v>
                </c:pt>
                <c:pt idx="4185" formatCode="General">
                  <c:v>142.976</c:v>
                </c:pt>
                <c:pt idx="4186" formatCode="General">
                  <c:v>141.91999999999999</c:v>
                </c:pt>
                <c:pt idx="4187" formatCode="General">
                  <c:v>141.71299999999999</c:v>
                </c:pt>
                <c:pt idx="4188" formatCode="General">
                  <c:v>141.46300000000002</c:v>
                </c:pt>
                <c:pt idx="4189" formatCode="General">
                  <c:v>141.22800000000001</c:v>
                </c:pt>
                <c:pt idx="4190" formatCode="General">
                  <c:v>140.893</c:v>
                </c:pt>
                <c:pt idx="4191" formatCode="General">
                  <c:v>140.57399999999998</c:v>
                </c:pt>
                <c:pt idx="4192" formatCode="General">
                  <c:v>140.31200000000001</c:v>
                </c:pt>
                <c:pt idx="4193" formatCode="General">
                  <c:v>140.02500000000001</c:v>
                </c:pt>
                <c:pt idx="4194" formatCode="General">
                  <c:v>139.82200000000003</c:v>
                </c:pt>
                <c:pt idx="4195" formatCode="General">
                  <c:v>139.548</c:v>
                </c:pt>
                <c:pt idx="4196" formatCode="General">
                  <c:v>139.297</c:v>
                </c:pt>
                <c:pt idx="4197" formatCode="General">
                  <c:v>138.976</c:v>
                </c:pt>
                <c:pt idx="4198" formatCode="General">
                  <c:v>138.71399999999997</c:v>
                </c:pt>
                <c:pt idx="4199" formatCode="General">
                  <c:v>138.43100000000001</c:v>
                </c:pt>
                <c:pt idx="4200" formatCode="General">
                  <c:v>138.21299999999999</c:v>
                </c:pt>
                <c:pt idx="4201" formatCode="General">
                  <c:v>137.93200000000002</c:v>
                </c:pt>
                <c:pt idx="4202" formatCode="General">
                  <c:v>137.583</c:v>
                </c:pt>
                <c:pt idx="4203" formatCode="General">
                  <c:v>136.965</c:v>
                </c:pt>
                <c:pt idx="4204" formatCode="General">
                  <c:v>136.70999999999998</c:v>
                </c:pt>
                <c:pt idx="4205" formatCode="General">
                  <c:v>136.49300000000002</c:v>
                </c:pt>
                <c:pt idx="4206" formatCode="General">
                  <c:v>136.23499999999999</c:v>
                </c:pt>
                <c:pt idx="4207" formatCode="General">
                  <c:v>135.91200000000001</c:v>
                </c:pt>
                <c:pt idx="4208" formatCode="General">
                  <c:v>135.70599999999999</c:v>
                </c:pt>
                <c:pt idx="4209" formatCode="General">
                  <c:v>135.48600000000002</c:v>
                </c:pt>
                <c:pt idx="4210" formatCode="General">
                  <c:v>135.25900000000001</c:v>
                </c:pt>
                <c:pt idx="4211" formatCode="General">
                  <c:v>135.09200000000001</c:v>
                </c:pt>
                <c:pt idx="4212" formatCode="General">
                  <c:v>134.16899999999998</c:v>
                </c:pt>
                <c:pt idx="4213" formatCode="General">
                  <c:v>133.93900000000002</c:v>
                </c:pt>
                <c:pt idx="4214" formatCode="General">
                  <c:v>133.76299999999998</c:v>
                </c:pt>
                <c:pt idx="4215" formatCode="General">
                  <c:v>133.52200000000002</c:v>
                </c:pt>
                <c:pt idx="4216" formatCode="General">
                  <c:v>133.18300000000002</c:v>
                </c:pt>
                <c:pt idx="4217" formatCode="General">
                  <c:v>132.941</c:v>
                </c:pt>
                <c:pt idx="4218" formatCode="General">
                  <c:v>132.62700000000001</c:v>
                </c:pt>
                <c:pt idx="4219" formatCode="General">
                  <c:v>132.32900000000001</c:v>
                </c:pt>
                <c:pt idx="4220" formatCode="General">
                  <c:v>132.08600000000001</c:v>
                </c:pt>
                <c:pt idx="4221" formatCode="General">
                  <c:v>131.834</c:v>
                </c:pt>
                <c:pt idx="4222" formatCode="General">
                  <c:v>131.453</c:v>
                </c:pt>
                <c:pt idx="4223" formatCode="General">
                  <c:v>131.22899999999998</c:v>
                </c:pt>
                <c:pt idx="4224" formatCode="General">
                  <c:v>131.04499999999999</c:v>
                </c:pt>
                <c:pt idx="4225" formatCode="General">
                  <c:v>130.798</c:v>
                </c:pt>
                <c:pt idx="4226" formatCode="General">
                  <c:v>130.61699999999999</c:v>
                </c:pt>
                <c:pt idx="4227" formatCode="General">
                  <c:v>130.37300000000002</c:v>
                </c:pt>
                <c:pt idx="4228" formatCode="General">
                  <c:v>130.13999999999999</c:v>
                </c:pt>
                <c:pt idx="4229" formatCode="General">
                  <c:v>129.99</c:v>
                </c:pt>
                <c:pt idx="4230" formatCode="General">
                  <c:v>129.76399999999998</c:v>
                </c:pt>
                <c:pt idx="4231" formatCode="General">
                  <c:v>129.51899999999998</c:v>
                </c:pt>
                <c:pt idx="4232" formatCode="General">
                  <c:v>129.28700000000001</c:v>
                </c:pt>
                <c:pt idx="4233" formatCode="General">
                  <c:v>128.99700000000001</c:v>
                </c:pt>
                <c:pt idx="4234" formatCode="General">
                  <c:v>128.755</c:v>
                </c:pt>
                <c:pt idx="4235" formatCode="General">
                  <c:v>128.54</c:v>
                </c:pt>
                <c:pt idx="4236" formatCode="General">
                  <c:v>128.35000000000002</c:v>
                </c:pt>
                <c:pt idx="4237" formatCode="General">
                  <c:v>128.16499999999999</c:v>
                </c:pt>
                <c:pt idx="4238" formatCode="General">
                  <c:v>127.893</c:v>
                </c:pt>
                <c:pt idx="4239" formatCode="General">
                  <c:v>127.76300000000002</c:v>
                </c:pt>
                <c:pt idx="4240" formatCode="General">
                  <c:v>127.462</c:v>
                </c:pt>
                <c:pt idx="4241" formatCode="General">
                  <c:v>127.21899999999999</c:v>
                </c:pt>
                <c:pt idx="4242" formatCode="General">
                  <c:v>126.71100000000001</c:v>
                </c:pt>
                <c:pt idx="4243" formatCode="General">
                  <c:v>126.44200000000001</c:v>
                </c:pt>
                <c:pt idx="4244" formatCode="General">
                  <c:v>126.17700000000001</c:v>
                </c:pt>
                <c:pt idx="4245" formatCode="General">
                  <c:v>125.93700000000001</c:v>
                </c:pt>
                <c:pt idx="4246" formatCode="General">
                  <c:v>125.65900000000001</c:v>
                </c:pt>
                <c:pt idx="4247" formatCode="General">
                  <c:v>125.44700000000002</c:v>
                </c:pt>
                <c:pt idx="4248" formatCode="General">
                  <c:v>125.26600000000002</c:v>
                </c:pt>
                <c:pt idx="4249" formatCode="General">
                  <c:v>125.04600000000002</c:v>
                </c:pt>
                <c:pt idx="4250" formatCode="General">
                  <c:v>124.848</c:v>
                </c:pt>
                <c:pt idx="4251" formatCode="General">
                  <c:v>124.643</c:v>
                </c:pt>
                <c:pt idx="4252" formatCode="General">
                  <c:v>124.408</c:v>
                </c:pt>
                <c:pt idx="4253" formatCode="General">
                  <c:v>124.17299999999999</c:v>
                </c:pt>
                <c:pt idx="4254" formatCode="General">
                  <c:v>123.90700000000001</c:v>
                </c:pt>
                <c:pt idx="4255" formatCode="General">
                  <c:v>123.592</c:v>
                </c:pt>
                <c:pt idx="4256" formatCode="General">
                  <c:v>123.295</c:v>
                </c:pt>
                <c:pt idx="4257" formatCode="General">
                  <c:v>123.021</c:v>
                </c:pt>
                <c:pt idx="4258" formatCode="General">
                  <c:v>122.85299999999998</c:v>
                </c:pt>
                <c:pt idx="4259" formatCode="General">
                  <c:v>122.63</c:v>
                </c:pt>
                <c:pt idx="4260" formatCode="General">
                  <c:v>122.482</c:v>
                </c:pt>
                <c:pt idx="4261" formatCode="General">
                  <c:v>122.29</c:v>
                </c:pt>
                <c:pt idx="4262" formatCode="General">
                  <c:v>122.05</c:v>
                </c:pt>
                <c:pt idx="4263" formatCode="General">
                  <c:v>121.88</c:v>
                </c:pt>
                <c:pt idx="4264" formatCode="General">
                  <c:v>121.67499999999998</c:v>
                </c:pt>
                <c:pt idx="4265" formatCode="General">
                  <c:v>120.979</c:v>
                </c:pt>
                <c:pt idx="4266" formatCode="General">
                  <c:v>120.752</c:v>
                </c:pt>
                <c:pt idx="4267" formatCode="General">
                  <c:v>120.49100000000001</c:v>
                </c:pt>
                <c:pt idx="4268" formatCode="General">
                  <c:v>120.313</c:v>
                </c:pt>
                <c:pt idx="4269" formatCode="General">
                  <c:v>120.062</c:v>
                </c:pt>
                <c:pt idx="4270" formatCode="General">
                  <c:v>119.839</c:v>
                </c:pt>
                <c:pt idx="4271" formatCode="General">
                  <c:v>119.643</c:v>
                </c:pt>
                <c:pt idx="4272" formatCode="General">
                  <c:v>119.44300000000001</c:v>
                </c:pt>
                <c:pt idx="4273" formatCode="General">
                  <c:v>119.27</c:v>
                </c:pt>
                <c:pt idx="4274" formatCode="General">
                  <c:v>119.11799999999999</c:v>
                </c:pt>
                <c:pt idx="4275" formatCode="General">
                  <c:v>118.889</c:v>
                </c:pt>
                <c:pt idx="4276" formatCode="General">
                  <c:v>118.65600000000001</c:v>
                </c:pt>
                <c:pt idx="4277" formatCode="General">
                  <c:v>118.42700000000002</c:v>
                </c:pt>
                <c:pt idx="4278" formatCode="General">
                  <c:v>118.28700000000002</c:v>
                </c:pt>
                <c:pt idx="4279" formatCode="General">
                  <c:v>118.092</c:v>
                </c:pt>
                <c:pt idx="4280" formatCode="General">
                  <c:v>117.90100000000001</c:v>
                </c:pt>
                <c:pt idx="4281" formatCode="General">
                  <c:v>117.66800000000001</c:v>
                </c:pt>
                <c:pt idx="4282" formatCode="General">
                  <c:v>117.428</c:v>
                </c:pt>
                <c:pt idx="4283" formatCode="General">
                  <c:v>117.01700000000001</c:v>
                </c:pt>
                <c:pt idx="4284" formatCode="General">
                  <c:v>116.795</c:v>
                </c:pt>
                <c:pt idx="4285" formatCode="General">
                  <c:v>116.62499999999999</c:v>
                </c:pt>
                <c:pt idx="4286" formatCode="General">
                  <c:v>116.471</c:v>
                </c:pt>
                <c:pt idx="4287" formatCode="General">
                  <c:v>116.26900000000002</c:v>
                </c:pt>
                <c:pt idx="4288" formatCode="General">
                  <c:v>116.11499999999999</c:v>
                </c:pt>
                <c:pt idx="4289" formatCode="General">
                  <c:v>115.91300000000001</c:v>
                </c:pt>
                <c:pt idx="4290" formatCode="General">
                  <c:v>115.742</c:v>
                </c:pt>
                <c:pt idx="4291" formatCode="General">
                  <c:v>115.584</c:v>
                </c:pt>
                <c:pt idx="4292" formatCode="General">
                  <c:v>115.426</c:v>
                </c:pt>
                <c:pt idx="4293" formatCode="General">
                  <c:v>115.202</c:v>
                </c:pt>
                <c:pt idx="4294" formatCode="General">
                  <c:v>114.962</c:v>
                </c:pt>
                <c:pt idx="4295" formatCode="General">
                  <c:v>114.723</c:v>
                </c:pt>
                <c:pt idx="4296" formatCode="General">
                  <c:v>114.49900000000001</c:v>
                </c:pt>
                <c:pt idx="4297" formatCode="General">
                  <c:v>114.273</c:v>
                </c:pt>
                <c:pt idx="4298" formatCode="General">
                  <c:v>114.09399999999999</c:v>
                </c:pt>
                <c:pt idx="4299" formatCode="General">
                  <c:v>113.93600000000002</c:v>
                </c:pt>
                <c:pt idx="4300" formatCode="General">
                  <c:v>113.735</c:v>
                </c:pt>
                <c:pt idx="4301" formatCode="General">
                  <c:v>113.55</c:v>
                </c:pt>
                <c:pt idx="4302" formatCode="General">
                  <c:v>113.357</c:v>
                </c:pt>
                <c:pt idx="4303" formatCode="General">
                  <c:v>113.127</c:v>
                </c:pt>
                <c:pt idx="4304" formatCode="General">
                  <c:v>112.923</c:v>
                </c:pt>
                <c:pt idx="4305" formatCode="General">
                  <c:v>112.70399999999999</c:v>
                </c:pt>
                <c:pt idx="4306" formatCode="General">
                  <c:v>112.538</c:v>
                </c:pt>
                <c:pt idx="4307" formatCode="General">
                  <c:v>112.371</c:v>
                </c:pt>
                <c:pt idx="4308" formatCode="General">
                  <c:v>112.17100000000001</c:v>
                </c:pt>
                <c:pt idx="4309" formatCode="General">
                  <c:v>111.974</c:v>
                </c:pt>
                <c:pt idx="4310" formatCode="General">
                  <c:v>111.798</c:v>
                </c:pt>
                <c:pt idx="4311" formatCode="General">
                  <c:v>111.596</c:v>
                </c:pt>
                <c:pt idx="4312" formatCode="General">
                  <c:v>111.465</c:v>
                </c:pt>
                <c:pt idx="4313" formatCode="General">
                  <c:v>111.17299999999999</c:v>
                </c:pt>
                <c:pt idx="4314" formatCode="General">
                  <c:v>110.99400000000001</c:v>
                </c:pt>
                <c:pt idx="4315" formatCode="General">
                  <c:v>110.88800000000001</c:v>
                </c:pt>
                <c:pt idx="4316" formatCode="General">
                  <c:v>110.8</c:v>
                </c:pt>
                <c:pt idx="4317" formatCode="General">
                  <c:v>110.62899999999999</c:v>
                </c:pt>
                <c:pt idx="4318" formatCode="General">
                  <c:v>110.459</c:v>
                </c:pt>
                <c:pt idx="4319" formatCode="General">
                  <c:v>110.316</c:v>
                </c:pt>
                <c:pt idx="4320" formatCode="General">
                  <c:v>109.83499999999999</c:v>
                </c:pt>
                <c:pt idx="4321" formatCode="General">
                  <c:v>109.69199999999999</c:v>
                </c:pt>
                <c:pt idx="4322" formatCode="General">
                  <c:v>109.44800000000001</c:v>
                </c:pt>
                <c:pt idx="4323" formatCode="General">
                  <c:v>109.166</c:v>
                </c:pt>
                <c:pt idx="4324" formatCode="General">
                  <c:v>109.009</c:v>
                </c:pt>
                <c:pt idx="4325" formatCode="General">
                  <c:v>108.898</c:v>
                </c:pt>
                <c:pt idx="4326" formatCode="General">
                  <c:v>108.702</c:v>
                </c:pt>
                <c:pt idx="4327" formatCode="General">
                  <c:v>108.28100000000002</c:v>
                </c:pt>
                <c:pt idx="4328" formatCode="General">
                  <c:v>108.127</c:v>
                </c:pt>
                <c:pt idx="4329" formatCode="General">
                  <c:v>107.91400000000002</c:v>
                </c:pt>
                <c:pt idx="4330" formatCode="General">
                  <c:v>107.71299999999999</c:v>
                </c:pt>
                <c:pt idx="4331" formatCode="General">
                  <c:v>107.51900000000002</c:v>
                </c:pt>
                <c:pt idx="4332" formatCode="General">
                  <c:v>107.292</c:v>
                </c:pt>
                <c:pt idx="4333" formatCode="General">
                  <c:v>107.10799999999999</c:v>
                </c:pt>
                <c:pt idx="4334" formatCode="General">
                  <c:v>106.87599999999999</c:v>
                </c:pt>
                <c:pt idx="4335" formatCode="General">
                  <c:v>106.65900000000001</c:v>
                </c:pt>
                <c:pt idx="4336" formatCode="General">
                  <c:v>106.45699999999999</c:v>
                </c:pt>
                <c:pt idx="4337" formatCode="General">
                  <c:v>106.255</c:v>
                </c:pt>
                <c:pt idx="4338" formatCode="General">
                  <c:v>105.979</c:v>
                </c:pt>
                <c:pt idx="4339" formatCode="General">
                  <c:v>105.783</c:v>
                </c:pt>
                <c:pt idx="4340" formatCode="General">
                  <c:v>105.64700000000002</c:v>
                </c:pt>
                <c:pt idx="4341" formatCode="General">
                  <c:v>105.456</c:v>
                </c:pt>
                <c:pt idx="4342" formatCode="General">
                  <c:v>105.283</c:v>
                </c:pt>
                <c:pt idx="4343" formatCode="General">
                  <c:v>105.092</c:v>
                </c:pt>
                <c:pt idx="4344" formatCode="General">
                  <c:v>104.87299999999999</c:v>
                </c:pt>
                <c:pt idx="4345" formatCode="General">
                  <c:v>104.71299999999999</c:v>
                </c:pt>
                <c:pt idx="4346" formatCode="General">
                  <c:v>104.54600000000002</c:v>
                </c:pt>
                <c:pt idx="4347" formatCode="General">
                  <c:v>104.324</c:v>
                </c:pt>
                <c:pt idx="4348" formatCode="General">
                  <c:v>104.14700000000002</c:v>
                </c:pt>
                <c:pt idx="4349" formatCode="General">
                  <c:v>104.023</c:v>
                </c:pt>
                <c:pt idx="4350" formatCode="General">
                  <c:v>103.863</c:v>
                </c:pt>
                <c:pt idx="4351" formatCode="General">
                  <c:v>103.69799999999999</c:v>
                </c:pt>
                <c:pt idx="4352" formatCode="General">
                  <c:v>103.47799999999999</c:v>
                </c:pt>
                <c:pt idx="4353" formatCode="General">
                  <c:v>103.333</c:v>
                </c:pt>
                <c:pt idx="4354" formatCode="General">
                  <c:v>103.2</c:v>
                </c:pt>
                <c:pt idx="4355" formatCode="General">
                  <c:v>103.01600000000002</c:v>
                </c:pt>
                <c:pt idx="4356" formatCode="General">
                  <c:v>102.839</c:v>
                </c:pt>
                <c:pt idx="4357" formatCode="General">
                  <c:v>102.633</c:v>
                </c:pt>
                <c:pt idx="4358" formatCode="General">
                  <c:v>102.462</c:v>
                </c:pt>
                <c:pt idx="4359" formatCode="General">
                  <c:v>102.24400000000001</c:v>
                </c:pt>
                <c:pt idx="4360" formatCode="General">
                  <c:v>102.07599999999998</c:v>
                </c:pt>
                <c:pt idx="4361" formatCode="General">
                  <c:v>101.837</c:v>
                </c:pt>
                <c:pt idx="4362" formatCode="General">
                  <c:v>101.65900000000001</c:v>
                </c:pt>
                <c:pt idx="4363" formatCode="General">
                  <c:v>101.455</c:v>
                </c:pt>
                <c:pt idx="4364" formatCode="General">
                  <c:v>101.252</c:v>
                </c:pt>
                <c:pt idx="4365" formatCode="General">
                  <c:v>101.008</c:v>
                </c:pt>
                <c:pt idx="4366" formatCode="General">
                  <c:v>100.776</c:v>
                </c:pt>
                <c:pt idx="4367" formatCode="General">
                  <c:v>100.07</c:v>
                </c:pt>
                <c:pt idx="4368" formatCode="General">
                  <c:v>99.913300000000007</c:v>
                </c:pt>
                <c:pt idx="4369" formatCode="General">
                  <c:v>99.688299999999998</c:v>
                </c:pt>
                <c:pt idx="4370" formatCode="General">
                  <c:v>99.528999999999982</c:v>
                </c:pt>
                <c:pt idx="4371" formatCode="General">
                  <c:v>99.345399999999998</c:v>
                </c:pt>
                <c:pt idx="4372" formatCode="General">
                  <c:v>99.199799999999982</c:v>
                </c:pt>
                <c:pt idx="4373" formatCode="General">
                  <c:v>99.012500000000003</c:v>
                </c:pt>
                <c:pt idx="4374" formatCode="General">
                  <c:v>98.848000000000013</c:v>
                </c:pt>
                <c:pt idx="4375" formatCode="General">
                  <c:v>98.7363</c:v>
                </c:pt>
                <c:pt idx="4376" formatCode="General">
                  <c:v>98.583399999999983</c:v>
                </c:pt>
                <c:pt idx="4377" formatCode="General">
                  <c:v>98.334400000000002</c:v>
                </c:pt>
                <c:pt idx="4378" formatCode="General">
                  <c:v>98.233400000000003</c:v>
                </c:pt>
                <c:pt idx="4379" formatCode="General">
                  <c:v>98.002499999999998</c:v>
                </c:pt>
                <c:pt idx="4380" formatCode="General">
                  <c:v>97.830399999999983</c:v>
                </c:pt>
                <c:pt idx="4381" formatCode="General">
                  <c:v>97.627099999999999</c:v>
                </c:pt>
                <c:pt idx="4382" formatCode="General">
                  <c:v>97.445499999999996</c:v>
                </c:pt>
                <c:pt idx="4383" formatCode="General">
                  <c:v>97.266999999999996</c:v>
                </c:pt>
                <c:pt idx="4384" formatCode="General">
                  <c:v>96.606899999999982</c:v>
                </c:pt>
                <c:pt idx="4385" formatCode="General">
                  <c:v>96.362799999999979</c:v>
                </c:pt>
                <c:pt idx="4386" formatCode="General">
                  <c:v>96.249600000000015</c:v>
                </c:pt>
                <c:pt idx="4387" formatCode="General">
                  <c:v>96.070499999999981</c:v>
                </c:pt>
                <c:pt idx="4388" formatCode="General">
                  <c:v>95.798900000000003</c:v>
                </c:pt>
                <c:pt idx="4389" formatCode="General">
                  <c:v>95.612499999999983</c:v>
                </c:pt>
                <c:pt idx="4390" formatCode="General">
                  <c:v>95.440799999999996</c:v>
                </c:pt>
                <c:pt idx="4391" formatCode="General">
                  <c:v>95.276399999999981</c:v>
                </c:pt>
                <c:pt idx="4392" formatCode="General">
                  <c:v>95.041600000000017</c:v>
                </c:pt>
                <c:pt idx="4393" formatCode="General">
                  <c:v>94.895200000000003</c:v>
                </c:pt>
                <c:pt idx="4394" formatCode="General">
                  <c:v>94.720200000000006</c:v>
                </c:pt>
                <c:pt idx="4395" formatCode="General">
                  <c:v>94.501199999999997</c:v>
                </c:pt>
                <c:pt idx="4396" formatCode="General">
                  <c:v>94.296099999999996</c:v>
                </c:pt>
                <c:pt idx="4397" formatCode="General">
                  <c:v>94.141999999999996</c:v>
                </c:pt>
                <c:pt idx="4398" formatCode="General">
                  <c:v>93.941400000000016</c:v>
                </c:pt>
                <c:pt idx="4399" formatCode="General">
                  <c:v>93.809399999999982</c:v>
                </c:pt>
                <c:pt idx="4400" formatCode="General">
                  <c:v>93.611599999999996</c:v>
                </c:pt>
                <c:pt idx="4401" formatCode="General">
                  <c:v>93.441900000000018</c:v>
                </c:pt>
                <c:pt idx="4402" formatCode="General">
                  <c:v>93.271500000000003</c:v>
                </c:pt>
                <c:pt idx="4403" formatCode="General">
                  <c:v>93.088099999999983</c:v>
                </c:pt>
                <c:pt idx="4404" formatCode="General">
                  <c:v>92.918499999999995</c:v>
                </c:pt>
                <c:pt idx="4405" formatCode="General">
                  <c:v>92.732900000000001</c:v>
                </c:pt>
                <c:pt idx="4406" formatCode="General">
                  <c:v>92.371099999999998</c:v>
                </c:pt>
                <c:pt idx="4407" formatCode="General">
                  <c:v>92.22</c:v>
                </c:pt>
                <c:pt idx="4408" formatCode="General">
                  <c:v>92.0154</c:v>
                </c:pt>
                <c:pt idx="4409" formatCode="General">
                  <c:v>91.855699999999999</c:v>
                </c:pt>
                <c:pt idx="4410" formatCode="General">
                  <c:v>91.652799999999985</c:v>
                </c:pt>
                <c:pt idx="4411" formatCode="General">
                  <c:v>91.484200000000016</c:v>
                </c:pt>
                <c:pt idx="4412" formatCode="General">
                  <c:v>91.311300000000003</c:v>
                </c:pt>
                <c:pt idx="4413" formatCode="General">
                  <c:v>91.151600000000002</c:v>
                </c:pt>
                <c:pt idx="4414" formatCode="General">
                  <c:v>91.005200000000002</c:v>
                </c:pt>
                <c:pt idx="4415" formatCode="General">
                  <c:v>90.862099999999998</c:v>
                </c:pt>
                <c:pt idx="4416" formatCode="General">
                  <c:v>90.712000000000003</c:v>
                </c:pt>
                <c:pt idx="4417" formatCode="General">
                  <c:v>90.539599999999993</c:v>
                </c:pt>
                <c:pt idx="4418" formatCode="General">
                  <c:v>90.3964</c:v>
                </c:pt>
                <c:pt idx="4419" formatCode="General">
                  <c:v>89.746799999999993</c:v>
                </c:pt>
                <c:pt idx="4420" formatCode="General">
                  <c:v>89.460700000000003</c:v>
                </c:pt>
                <c:pt idx="4421" formatCode="General">
                  <c:v>89.320599999999999</c:v>
                </c:pt>
                <c:pt idx="4422" formatCode="General">
                  <c:v>89.131900000000002</c:v>
                </c:pt>
                <c:pt idx="4423" formatCode="General">
                  <c:v>88.985100000000003</c:v>
                </c:pt>
                <c:pt idx="4424" formatCode="General">
                  <c:v>88.859200000000001</c:v>
                </c:pt>
                <c:pt idx="4425" formatCode="General">
                  <c:v>88.7303</c:v>
                </c:pt>
                <c:pt idx="4426" formatCode="General">
                  <c:v>88.550399999999982</c:v>
                </c:pt>
                <c:pt idx="4427" formatCode="General">
                  <c:v>88.439300000000003</c:v>
                </c:pt>
                <c:pt idx="4428" formatCode="General">
                  <c:v>88.208399999999983</c:v>
                </c:pt>
                <c:pt idx="4429" formatCode="General">
                  <c:v>88.058499999999981</c:v>
                </c:pt>
                <c:pt idx="4430" formatCode="General">
                  <c:v>87.929100000000005</c:v>
                </c:pt>
                <c:pt idx="4431" formatCode="General">
                  <c:v>87.765100000000004</c:v>
                </c:pt>
                <c:pt idx="4432" formatCode="General">
                  <c:v>87.60939999999998</c:v>
                </c:pt>
                <c:pt idx="4433" formatCode="General">
                  <c:v>87.430700000000002</c:v>
                </c:pt>
                <c:pt idx="4434" formatCode="General">
                  <c:v>87.314200000000014</c:v>
                </c:pt>
                <c:pt idx="4435" formatCode="General">
                  <c:v>87.172899999999984</c:v>
                </c:pt>
                <c:pt idx="4436" formatCode="General">
                  <c:v>87.013900000000007</c:v>
                </c:pt>
                <c:pt idx="4437" formatCode="General">
                  <c:v>86.915700000000001</c:v>
                </c:pt>
                <c:pt idx="4438" formatCode="General">
                  <c:v>86.751099999999994</c:v>
                </c:pt>
                <c:pt idx="4439" formatCode="General">
                  <c:v>86.490200000000016</c:v>
                </c:pt>
                <c:pt idx="4440" formatCode="General">
                  <c:v>86.378499999999988</c:v>
                </c:pt>
                <c:pt idx="4441" formatCode="General">
                  <c:v>86.255299999999991</c:v>
                </c:pt>
                <c:pt idx="4442" formatCode="General">
                  <c:v>86.129599999999982</c:v>
                </c:pt>
                <c:pt idx="4443" formatCode="General">
                  <c:v>85.981800000000007</c:v>
                </c:pt>
                <c:pt idx="4444" formatCode="General">
                  <c:v>85.857200000000006</c:v>
                </c:pt>
                <c:pt idx="4445" formatCode="General">
                  <c:v>85.649900000000002</c:v>
                </c:pt>
                <c:pt idx="4446" formatCode="General">
                  <c:v>85.522699999999986</c:v>
                </c:pt>
                <c:pt idx="4447" formatCode="General">
                  <c:v>85.37169999999999</c:v>
                </c:pt>
                <c:pt idx="4448" formatCode="General">
                  <c:v>85.235699999999994</c:v>
                </c:pt>
                <c:pt idx="4449" formatCode="General">
                  <c:v>85.144800000000004</c:v>
                </c:pt>
                <c:pt idx="4450" formatCode="General">
                  <c:v>85.012900000000002</c:v>
                </c:pt>
                <c:pt idx="4451" formatCode="General">
                  <c:v>84.64579999999998</c:v>
                </c:pt>
                <c:pt idx="4452" formatCode="General">
                  <c:v>84.517399999999995</c:v>
                </c:pt>
                <c:pt idx="4453" formatCode="General">
                  <c:v>84.394200000000012</c:v>
                </c:pt>
                <c:pt idx="4454" formatCode="General">
                  <c:v>84.270899999999983</c:v>
                </c:pt>
                <c:pt idx="4455" formatCode="General">
                  <c:v>84.1661</c:v>
                </c:pt>
                <c:pt idx="4456" formatCode="General">
                  <c:v>83.962900000000005</c:v>
                </c:pt>
                <c:pt idx="4457" formatCode="General">
                  <c:v>83.852899999999991</c:v>
                </c:pt>
                <c:pt idx="4458" formatCode="General">
                  <c:v>83.712400000000002</c:v>
                </c:pt>
                <c:pt idx="4459" formatCode="General">
                  <c:v>83.583500000000001</c:v>
                </c:pt>
                <c:pt idx="4460" formatCode="General">
                  <c:v>83.460099999999997</c:v>
                </c:pt>
                <c:pt idx="4461" formatCode="General">
                  <c:v>83.368899999999982</c:v>
                </c:pt>
                <c:pt idx="4462" formatCode="General">
                  <c:v>83.222099999999998</c:v>
                </c:pt>
                <c:pt idx="4463" formatCode="General">
                  <c:v>83.044100000000014</c:v>
                </c:pt>
                <c:pt idx="4464" formatCode="General">
                  <c:v>82.906099999999995</c:v>
                </c:pt>
                <c:pt idx="4465" formatCode="General">
                  <c:v>82.740399999999994</c:v>
                </c:pt>
                <c:pt idx="4466" formatCode="General">
                  <c:v>82.614999999999995</c:v>
                </c:pt>
                <c:pt idx="4467" formatCode="General">
                  <c:v>82.113299999999995</c:v>
                </c:pt>
                <c:pt idx="4468" formatCode="General">
                  <c:v>82.028299999999987</c:v>
                </c:pt>
                <c:pt idx="4469" formatCode="General">
                  <c:v>81.896799999999999</c:v>
                </c:pt>
                <c:pt idx="4470" formatCode="General">
                  <c:v>81.758899999999983</c:v>
                </c:pt>
                <c:pt idx="4471" formatCode="General">
                  <c:v>81.571399999999983</c:v>
                </c:pt>
                <c:pt idx="4472" formatCode="General">
                  <c:v>81.443300000000008</c:v>
                </c:pt>
                <c:pt idx="4473" formatCode="General">
                  <c:v>81.322099999999992</c:v>
                </c:pt>
                <c:pt idx="4474" formatCode="General">
                  <c:v>81.195099999999982</c:v>
                </c:pt>
                <c:pt idx="4475" formatCode="General">
                  <c:v>81.054000000000002</c:v>
                </c:pt>
                <c:pt idx="4476" formatCode="General">
                  <c:v>80.88039999999998</c:v>
                </c:pt>
                <c:pt idx="4477" formatCode="General">
                  <c:v>80.735699999999994</c:v>
                </c:pt>
                <c:pt idx="4478" formatCode="General">
                  <c:v>80.565699999999993</c:v>
                </c:pt>
                <c:pt idx="4479" formatCode="General">
                  <c:v>80.397200000000012</c:v>
                </c:pt>
                <c:pt idx="4480" formatCode="General">
                  <c:v>80.244800000000012</c:v>
                </c:pt>
                <c:pt idx="4481" formatCode="General">
                  <c:v>80.111000000000004</c:v>
                </c:pt>
                <c:pt idx="4482" formatCode="General">
                  <c:v>79.962300000000013</c:v>
                </c:pt>
                <c:pt idx="4483" formatCode="General">
                  <c:v>79.835299999999989</c:v>
                </c:pt>
                <c:pt idx="4484" formatCode="General">
                  <c:v>79.717600000000019</c:v>
                </c:pt>
                <c:pt idx="4485" formatCode="General">
                  <c:v>79.500600000000006</c:v>
                </c:pt>
                <c:pt idx="4486" formatCode="General">
                  <c:v>79.400400000000005</c:v>
                </c:pt>
                <c:pt idx="4487" formatCode="General">
                  <c:v>79.249899999999997</c:v>
                </c:pt>
                <c:pt idx="4488" formatCode="General">
                  <c:v>79.136299999999991</c:v>
                </c:pt>
                <c:pt idx="4489" formatCode="General">
                  <c:v>78.993799999999993</c:v>
                </c:pt>
                <c:pt idx="4490" formatCode="General">
                  <c:v>78.85899999999998</c:v>
                </c:pt>
                <c:pt idx="4491" formatCode="General">
                  <c:v>78.786299999999997</c:v>
                </c:pt>
                <c:pt idx="4492" formatCode="General">
                  <c:v>78.641900000000007</c:v>
                </c:pt>
                <c:pt idx="4493" formatCode="General">
                  <c:v>78.509600000000006</c:v>
                </c:pt>
                <c:pt idx="4494" formatCode="General">
                  <c:v>78.343500000000006</c:v>
                </c:pt>
                <c:pt idx="4495" formatCode="General">
                  <c:v>78.19289999999998</c:v>
                </c:pt>
                <c:pt idx="4496" formatCode="General">
                  <c:v>78.041300000000007</c:v>
                </c:pt>
                <c:pt idx="4497" formatCode="General">
                  <c:v>77.948700000000002</c:v>
                </c:pt>
                <c:pt idx="4498" formatCode="General">
                  <c:v>77.86839999999998</c:v>
                </c:pt>
                <c:pt idx="4499" formatCode="General">
                  <c:v>77.742800000000003</c:v>
                </c:pt>
                <c:pt idx="4500" formatCode="General">
                  <c:v>77.581199999999995</c:v>
                </c:pt>
                <c:pt idx="4501" formatCode="General">
                  <c:v>77.443100000000015</c:v>
                </c:pt>
                <c:pt idx="4502" formatCode="General">
                  <c:v>77.282299999999992</c:v>
                </c:pt>
                <c:pt idx="4503" formatCode="General">
                  <c:v>77.142899999999983</c:v>
                </c:pt>
                <c:pt idx="4504" formatCode="General">
                  <c:v>77.019200000000012</c:v>
                </c:pt>
                <c:pt idx="4505" formatCode="General">
                  <c:v>76.85799999999999</c:v>
                </c:pt>
                <c:pt idx="4506" formatCode="General">
                  <c:v>76.699200000000005</c:v>
                </c:pt>
                <c:pt idx="4507" formatCode="General">
                  <c:v>76.551400000000001</c:v>
                </c:pt>
                <c:pt idx="4508" formatCode="General">
                  <c:v>76.4221</c:v>
                </c:pt>
                <c:pt idx="4509" formatCode="General">
                  <c:v>76.294600000000017</c:v>
                </c:pt>
                <c:pt idx="4510" formatCode="General">
                  <c:v>76.148699999999991</c:v>
                </c:pt>
                <c:pt idx="4511" formatCode="General">
                  <c:v>76.02879999999999</c:v>
                </c:pt>
                <c:pt idx="4512" formatCode="General">
                  <c:v>75.826299999999989</c:v>
                </c:pt>
                <c:pt idx="4513" formatCode="General">
                  <c:v>75.704800000000006</c:v>
                </c:pt>
                <c:pt idx="4514" formatCode="General">
                  <c:v>75.558599999999998</c:v>
                </c:pt>
                <c:pt idx="4515" formatCode="General">
                  <c:v>75.430000000000007</c:v>
                </c:pt>
                <c:pt idx="4516" formatCode="General">
                  <c:v>75.305199999999999</c:v>
                </c:pt>
                <c:pt idx="4517" formatCode="General">
                  <c:v>75.18559999999998</c:v>
                </c:pt>
                <c:pt idx="4518" formatCode="General">
                  <c:v>75.066000000000003</c:v>
                </c:pt>
                <c:pt idx="4519" formatCode="General">
                  <c:v>74.948200000000014</c:v>
                </c:pt>
                <c:pt idx="4520" formatCode="General">
                  <c:v>74.839299999999994</c:v>
                </c:pt>
                <c:pt idx="4521" formatCode="General">
                  <c:v>74.745099999999994</c:v>
                </c:pt>
                <c:pt idx="4522" formatCode="General">
                  <c:v>74.654499999999999</c:v>
                </c:pt>
                <c:pt idx="4523" formatCode="General">
                  <c:v>74.551999999999992</c:v>
                </c:pt>
                <c:pt idx="4524" formatCode="General">
                  <c:v>74.441600000000008</c:v>
                </c:pt>
                <c:pt idx="4525" formatCode="General">
                  <c:v>74.282499999999999</c:v>
                </c:pt>
                <c:pt idx="4526" formatCode="General">
                  <c:v>74.183799999999991</c:v>
                </c:pt>
                <c:pt idx="4527" formatCode="General">
                  <c:v>74.117599999999996</c:v>
                </c:pt>
                <c:pt idx="4528" formatCode="General">
                  <c:v>73.993600000000015</c:v>
                </c:pt>
                <c:pt idx="4529" formatCode="General">
                  <c:v>73.874600000000001</c:v>
                </c:pt>
                <c:pt idx="4530" formatCode="General">
                  <c:v>73.766400000000004</c:v>
                </c:pt>
                <c:pt idx="4531" formatCode="General">
                  <c:v>73.413799999999995</c:v>
                </c:pt>
                <c:pt idx="4532" formatCode="General">
                  <c:v>73.256100000000004</c:v>
                </c:pt>
                <c:pt idx="4533" formatCode="General">
                  <c:v>73.119600000000005</c:v>
                </c:pt>
                <c:pt idx="4534" formatCode="General">
                  <c:v>73.046300000000002</c:v>
                </c:pt>
                <c:pt idx="4535" formatCode="General">
                  <c:v>72.938300000000012</c:v>
                </c:pt>
                <c:pt idx="4536" formatCode="General">
                  <c:v>72.860900000000001</c:v>
                </c:pt>
                <c:pt idx="4537" formatCode="General">
                  <c:v>72.767500000000013</c:v>
                </c:pt>
                <c:pt idx="4538" formatCode="General">
                  <c:v>72.7</c:v>
                </c:pt>
                <c:pt idx="4539" formatCode="General">
                  <c:v>72.578699999999998</c:v>
                </c:pt>
                <c:pt idx="4540" formatCode="General">
                  <c:v>72.498900000000006</c:v>
                </c:pt>
                <c:pt idx="4541" formatCode="General">
                  <c:v>72.347800000000007</c:v>
                </c:pt>
                <c:pt idx="4542" formatCode="General">
                  <c:v>72.227700000000013</c:v>
                </c:pt>
                <c:pt idx="4543" formatCode="General">
                  <c:v>72.137200000000007</c:v>
                </c:pt>
                <c:pt idx="4544" formatCode="General">
                  <c:v>71.979900000000001</c:v>
                </c:pt>
                <c:pt idx="4545" formatCode="General">
                  <c:v>71.806699999999992</c:v>
                </c:pt>
                <c:pt idx="4546" formatCode="General">
                  <c:v>71.68089999999998</c:v>
                </c:pt>
                <c:pt idx="4547" formatCode="General">
                  <c:v>71.546600000000012</c:v>
                </c:pt>
                <c:pt idx="4548" formatCode="General">
                  <c:v>71.35599999999998</c:v>
                </c:pt>
                <c:pt idx="4549" formatCode="General">
                  <c:v>71.243499999999997</c:v>
                </c:pt>
                <c:pt idx="4550" formatCode="General">
                  <c:v>71.169600000000003</c:v>
                </c:pt>
                <c:pt idx="4551" formatCode="General">
                  <c:v>71.044600000000017</c:v>
                </c:pt>
                <c:pt idx="4552" formatCode="General">
                  <c:v>70.940799999999996</c:v>
                </c:pt>
                <c:pt idx="4553" formatCode="General">
                  <c:v>70.824200000000005</c:v>
                </c:pt>
                <c:pt idx="4554" formatCode="General">
                  <c:v>70.67789999999998</c:v>
                </c:pt>
                <c:pt idx="4555" formatCode="General">
                  <c:v>70.570399999999992</c:v>
                </c:pt>
                <c:pt idx="4556" formatCode="General">
                  <c:v>70.443000000000012</c:v>
                </c:pt>
                <c:pt idx="4557" formatCode="General">
                  <c:v>70.365600000000001</c:v>
                </c:pt>
                <c:pt idx="4558" formatCode="General">
                  <c:v>70.230800000000002</c:v>
                </c:pt>
                <c:pt idx="4559" formatCode="General">
                  <c:v>69.742999999999995</c:v>
                </c:pt>
                <c:pt idx="4560" formatCode="General">
                  <c:v>69.603999999999999</c:v>
                </c:pt>
                <c:pt idx="4561" formatCode="General">
                  <c:v>69.478799999999993</c:v>
                </c:pt>
                <c:pt idx="4562" formatCode="General">
                  <c:v>69.418600000000012</c:v>
                </c:pt>
                <c:pt idx="4563" formatCode="General">
                  <c:v>69.244400000000013</c:v>
                </c:pt>
                <c:pt idx="4564" formatCode="General">
                  <c:v>69.12309999999998</c:v>
                </c:pt>
                <c:pt idx="4565" formatCode="General">
                  <c:v>68.988</c:v>
                </c:pt>
                <c:pt idx="4566" formatCode="General">
                  <c:v>68.827600000000004</c:v>
                </c:pt>
                <c:pt idx="4567" formatCode="General">
                  <c:v>68.725099999999998</c:v>
                </c:pt>
                <c:pt idx="4568" formatCode="General">
                  <c:v>68.626499999999979</c:v>
                </c:pt>
                <c:pt idx="4569" formatCode="General">
                  <c:v>68.5595</c:v>
                </c:pt>
                <c:pt idx="4570" formatCode="General">
                  <c:v>68.471000000000004</c:v>
                </c:pt>
                <c:pt idx="4571" formatCode="General">
                  <c:v>68.372099999999989</c:v>
                </c:pt>
                <c:pt idx="4572" formatCode="General">
                  <c:v>68.195499999999981</c:v>
                </c:pt>
                <c:pt idx="4573" formatCode="General">
                  <c:v>68.083799999999982</c:v>
                </c:pt>
                <c:pt idx="4574" formatCode="General">
                  <c:v>67.935599999999994</c:v>
                </c:pt>
                <c:pt idx="4575" formatCode="General">
                  <c:v>67.813900000000004</c:v>
                </c:pt>
                <c:pt idx="4576" formatCode="General">
                  <c:v>67.694699999999997</c:v>
                </c:pt>
                <c:pt idx="4577" formatCode="General">
                  <c:v>67.615499999999983</c:v>
                </c:pt>
                <c:pt idx="4578" formatCode="General">
                  <c:v>67.528199999999998</c:v>
                </c:pt>
                <c:pt idx="4579" formatCode="General">
                  <c:v>67.402100000000004</c:v>
                </c:pt>
                <c:pt idx="4580" formatCode="General">
                  <c:v>67.324299999999994</c:v>
                </c:pt>
                <c:pt idx="4581" formatCode="General">
                  <c:v>67.173399999999987</c:v>
                </c:pt>
                <c:pt idx="4582" formatCode="General">
                  <c:v>67.014399999999995</c:v>
                </c:pt>
                <c:pt idx="4583" formatCode="General">
                  <c:v>66.904600000000016</c:v>
                </c:pt>
                <c:pt idx="4584" formatCode="General">
                  <c:v>66.7423</c:v>
                </c:pt>
                <c:pt idx="4585" formatCode="General">
                  <c:v>66.600899999999982</c:v>
                </c:pt>
                <c:pt idx="4586" formatCode="General">
                  <c:v>66.508600000000001</c:v>
                </c:pt>
                <c:pt idx="4587" formatCode="General">
                  <c:v>66.390600000000006</c:v>
                </c:pt>
                <c:pt idx="4588" formatCode="General">
                  <c:v>66.296200000000013</c:v>
                </c:pt>
                <c:pt idx="4589" formatCode="General">
                  <c:v>66.194000000000003</c:v>
                </c:pt>
                <c:pt idx="4590" formatCode="General">
                  <c:v>66.059899999999999</c:v>
                </c:pt>
                <c:pt idx="4591" formatCode="General">
                  <c:v>65.955699999999993</c:v>
                </c:pt>
                <c:pt idx="4592" formatCode="General">
                  <c:v>65.828399999999988</c:v>
                </c:pt>
                <c:pt idx="4593" formatCode="General">
                  <c:v>65.715900000000005</c:v>
                </c:pt>
                <c:pt idx="4594" formatCode="General">
                  <c:v>65.566500000000005</c:v>
                </c:pt>
                <c:pt idx="4595" formatCode="General">
                  <c:v>65.406999999999996</c:v>
                </c:pt>
                <c:pt idx="4596" formatCode="General">
                  <c:v>65.261300000000006</c:v>
                </c:pt>
                <c:pt idx="4597" formatCode="General">
                  <c:v>65.12769999999999</c:v>
                </c:pt>
                <c:pt idx="4598" formatCode="General">
                  <c:v>64.978799999999993</c:v>
                </c:pt>
                <c:pt idx="4599" formatCode="General">
                  <c:v>64.864400000000003</c:v>
                </c:pt>
                <c:pt idx="4600" formatCode="General">
                  <c:v>64.749700000000004</c:v>
                </c:pt>
                <c:pt idx="4601" formatCode="General">
                  <c:v>64.628299999999982</c:v>
                </c:pt>
                <c:pt idx="4602" formatCode="General">
                  <c:v>64.121899999999982</c:v>
                </c:pt>
                <c:pt idx="4603" formatCode="General">
                  <c:v>64.016800000000003</c:v>
                </c:pt>
                <c:pt idx="4604" formatCode="General">
                  <c:v>63.933600000000006</c:v>
                </c:pt>
                <c:pt idx="4605" formatCode="General">
                  <c:v>63.839800000000004</c:v>
                </c:pt>
                <c:pt idx="4606" formatCode="General">
                  <c:v>63.7196</c:v>
                </c:pt>
                <c:pt idx="4607" formatCode="General">
                  <c:v>63.624700000000004</c:v>
                </c:pt>
                <c:pt idx="4608" formatCode="General">
                  <c:v>63.5124</c:v>
                </c:pt>
                <c:pt idx="4609" formatCode="General">
                  <c:v>63.3932</c:v>
                </c:pt>
                <c:pt idx="4610" formatCode="General">
                  <c:v>63.263600000000011</c:v>
                </c:pt>
                <c:pt idx="4611" formatCode="General">
                  <c:v>63.158100000000005</c:v>
                </c:pt>
                <c:pt idx="4612" formatCode="General">
                  <c:v>63.013600000000004</c:v>
                </c:pt>
                <c:pt idx="4613" formatCode="General">
                  <c:v>62.908900000000003</c:v>
                </c:pt>
                <c:pt idx="4614" formatCode="General">
                  <c:v>62.808800000000005</c:v>
                </c:pt>
                <c:pt idx="4615" formatCode="General">
                  <c:v>62.720900000000007</c:v>
                </c:pt>
                <c:pt idx="4616" formatCode="General">
                  <c:v>62.662900000000008</c:v>
                </c:pt>
                <c:pt idx="4617" formatCode="General">
                  <c:v>62.534100000000002</c:v>
                </c:pt>
                <c:pt idx="4618" formatCode="General">
                  <c:v>62.039900000000003</c:v>
                </c:pt>
                <c:pt idx="4619" formatCode="General">
                  <c:v>61.781700000000001</c:v>
                </c:pt>
                <c:pt idx="4620" formatCode="General">
                  <c:v>61.659500000000001</c:v>
                </c:pt>
                <c:pt idx="4621" formatCode="General">
                  <c:v>61.561500000000002</c:v>
                </c:pt>
                <c:pt idx="4622" formatCode="General">
                  <c:v>61.449600000000004</c:v>
                </c:pt>
                <c:pt idx="4623" formatCode="General">
                  <c:v>61.314899999999994</c:v>
                </c:pt>
                <c:pt idx="4624" formatCode="General">
                  <c:v>61.208500000000008</c:v>
                </c:pt>
                <c:pt idx="4625" formatCode="General">
                  <c:v>61.116600000000005</c:v>
                </c:pt>
                <c:pt idx="4626" formatCode="General">
                  <c:v>61.028600000000012</c:v>
                </c:pt>
                <c:pt idx="4627" formatCode="General">
                  <c:v>60.904899999999998</c:v>
                </c:pt>
                <c:pt idx="4628" formatCode="General">
                  <c:v>60.784700000000001</c:v>
                </c:pt>
                <c:pt idx="4629" formatCode="General">
                  <c:v>60.697600000000001</c:v>
                </c:pt>
                <c:pt idx="4630" formatCode="General">
                  <c:v>60.529800000000002</c:v>
                </c:pt>
                <c:pt idx="4631" formatCode="General">
                  <c:v>60.448</c:v>
                </c:pt>
                <c:pt idx="4632" formatCode="General">
                  <c:v>60.328300000000006</c:v>
                </c:pt>
                <c:pt idx="4633" formatCode="General">
                  <c:v>60.219300000000004</c:v>
                </c:pt>
                <c:pt idx="4634" formatCode="General">
                  <c:v>60.126400000000011</c:v>
                </c:pt>
                <c:pt idx="4635" formatCode="General">
                  <c:v>60.009400000000007</c:v>
                </c:pt>
                <c:pt idx="4636" formatCode="General">
                  <c:v>59.877199999999995</c:v>
                </c:pt>
                <c:pt idx="4637" formatCode="General">
                  <c:v>59.812999999999995</c:v>
                </c:pt>
                <c:pt idx="4638" formatCode="General">
                  <c:v>59.774300000000004</c:v>
                </c:pt>
                <c:pt idx="4639" formatCode="General">
                  <c:v>59.658000000000001</c:v>
                </c:pt>
                <c:pt idx="4640" formatCode="General">
                  <c:v>59.553899999999999</c:v>
                </c:pt>
                <c:pt idx="4641" formatCode="General">
                  <c:v>59.451499999999996</c:v>
                </c:pt>
                <c:pt idx="4642" formatCode="General">
                  <c:v>59.313499999999998</c:v>
                </c:pt>
                <c:pt idx="4643" formatCode="General">
                  <c:v>59.236900000000006</c:v>
                </c:pt>
                <c:pt idx="4644" formatCode="General">
                  <c:v>59.126100000000008</c:v>
                </c:pt>
                <c:pt idx="4645" formatCode="General">
                  <c:v>59.050799999999995</c:v>
                </c:pt>
                <c:pt idx="4646" formatCode="General">
                  <c:v>58.963000000000001</c:v>
                </c:pt>
                <c:pt idx="4647" formatCode="General">
                  <c:v>58.888999999999996</c:v>
                </c:pt>
                <c:pt idx="4648" formatCode="General">
                  <c:v>58.808200000000006</c:v>
                </c:pt>
                <c:pt idx="4649" formatCode="General">
                  <c:v>58.700900000000004</c:v>
                </c:pt>
                <c:pt idx="4650" formatCode="General">
                  <c:v>58.6038</c:v>
                </c:pt>
                <c:pt idx="4651" formatCode="General">
                  <c:v>58.5563</c:v>
                </c:pt>
                <c:pt idx="4652" formatCode="General">
                  <c:v>58.485500000000002</c:v>
                </c:pt>
                <c:pt idx="4653" formatCode="General">
                  <c:v>58.3324</c:v>
                </c:pt>
                <c:pt idx="4654" formatCode="General">
                  <c:v>58.228300000000011</c:v>
                </c:pt>
                <c:pt idx="4655" formatCode="General">
                  <c:v>58.132600000000011</c:v>
                </c:pt>
                <c:pt idx="4656" formatCode="General">
                  <c:v>58.023700000000005</c:v>
                </c:pt>
                <c:pt idx="4657" formatCode="General">
                  <c:v>57.779400000000003</c:v>
                </c:pt>
                <c:pt idx="4658" formatCode="General">
                  <c:v>57.689700000000002</c:v>
                </c:pt>
                <c:pt idx="4659" formatCode="General">
                  <c:v>57.572800000000001</c:v>
                </c:pt>
                <c:pt idx="4660" formatCode="General">
                  <c:v>57.483399999999996</c:v>
                </c:pt>
                <c:pt idx="4661" formatCode="General">
                  <c:v>57.380899999999997</c:v>
                </c:pt>
                <c:pt idx="4662" formatCode="General">
                  <c:v>57.29290000000001</c:v>
                </c:pt>
                <c:pt idx="4663" formatCode="General">
                  <c:v>57.184000000000005</c:v>
                </c:pt>
                <c:pt idx="4664" formatCode="General">
                  <c:v>57.104100000000003</c:v>
                </c:pt>
                <c:pt idx="4665" formatCode="General">
                  <c:v>57.006800000000005</c:v>
                </c:pt>
                <c:pt idx="4666" formatCode="General">
                  <c:v>56.914999999999999</c:v>
                </c:pt>
                <c:pt idx="4667" formatCode="General">
                  <c:v>56.769900000000007</c:v>
                </c:pt>
                <c:pt idx="4668" formatCode="General">
                  <c:v>56.671700000000001</c:v>
                </c:pt>
                <c:pt idx="4669" formatCode="General">
                  <c:v>56.290300000000009</c:v>
                </c:pt>
                <c:pt idx="4670" formatCode="General">
                  <c:v>56.222100000000012</c:v>
                </c:pt>
                <c:pt idx="4671" formatCode="General">
                  <c:v>56.165400000000012</c:v>
                </c:pt>
                <c:pt idx="4672" formatCode="General">
                  <c:v>56.0809</c:v>
                </c:pt>
                <c:pt idx="4673" formatCode="General">
                  <c:v>55.958800000000004</c:v>
                </c:pt>
                <c:pt idx="4674" formatCode="General">
                  <c:v>55.856399999999994</c:v>
                </c:pt>
                <c:pt idx="4675" formatCode="General">
                  <c:v>55.778800000000011</c:v>
                </c:pt>
                <c:pt idx="4676" formatCode="General">
                  <c:v>55.702900000000007</c:v>
                </c:pt>
                <c:pt idx="4677" formatCode="General">
                  <c:v>55.649100000000004</c:v>
                </c:pt>
                <c:pt idx="4678" formatCode="General">
                  <c:v>55.590100000000007</c:v>
                </c:pt>
                <c:pt idx="4679" formatCode="General">
                  <c:v>55.5486</c:v>
                </c:pt>
                <c:pt idx="4680" formatCode="General">
                  <c:v>55.446000000000005</c:v>
                </c:pt>
                <c:pt idx="4681" formatCode="General">
                  <c:v>55.366300000000003</c:v>
                </c:pt>
                <c:pt idx="4682" formatCode="General">
                  <c:v>55.259400000000007</c:v>
                </c:pt>
                <c:pt idx="4683" formatCode="General">
                  <c:v>55.185700000000004</c:v>
                </c:pt>
                <c:pt idx="4684" formatCode="General">
                  <c:v>55.102500000000006</c:v>
                </c:pt>
                <c:pt idx="4685" formatCode="General">
                  <c:v>55.015900000000002</c:v>
                </c:pt>
                <c:pt idx="4686" formatCode="General">
                  <c:v>54.852499999999999</c:v>
                </c:pt>
                <c:pt idx="4687" formatCode="General">
                  <c:v>54.767500000000005</c:v>
                </c:pt>
                <c:pt idx="4688" formatCode="General">
                  <c:v>54.6843</c:v>
                </c:pt>
                <c:pt idx="4689" formatCode="General">
                  <c:v>54.606500000000004</c:v>
                </c:pt>
                <c:pt idx="4690" formatCode="General">
                  <c:v>54.526000000000003</c:v>
                </c:pt>
                <c:pt idx="4691" formatCode="General">
                  <c:v>54.439500000000002</c:v>
                </c:pt>
                <c:pt idx="4692" formatCode="General">
                  <c:v>54.342800000000004</c:v>
                </c:pt>
                <c:pt idx="4693" formatCode="General">
                  <c:v>54.289400000000001</c:v>
                </c:pt>
                <c:pt idx="4694" formatCode="General">
                  <c:v>54.174200000000006</c:v>
                </c:pt>
                <c:pt idx="4695" formatCode="General">
                  <c:v>54.095900000000007</c:v>
                </c:pt>
                <c:pt idx="4696" formatCode="General">
                  <c:v>53.995600000000003</c:v>
                </c:pt>
                <c:pt idx="4697" formatCode="General">
                  <c:v>53.929000000000002</c:v>
                </c:pt>
                <c:pt idx="4698" formatCode="General">
                  <c:v>53.856099999999998</c:v>
                </c:pt>
                <c:pt idx="4699" formatCode="General">
                  <c:v>53.772000000000006</c:v>
                </c:pt>
                <c:pt idx="4700" formatCode="General">
                  <c:v>53.706600000000002</c:v>
                </c:pt>
                <c:pt idx="4701" formatCode="General">
                  <c:v>53.641100000000002</c:v>
                </c:pt>
                <c:pt idx="4702" formatCode="General">
                  <c:v>53.572000000000003</c:v>
                </c:pt>
                <c:pt idx="4703" formatCode="General">
                  <c:v>53.485300000000002</c:v>
                </c:pt>
                <c:pt idx="4704" formatCode="General">
                  <c:v>53.379300000000001</c:v>
                </c:pt>
                <c:pt idx="4705" formatCode="General">
                  <c:v>53.274300000000004</c:v>
                </c:pt>
                <c:pt idx="4706" formatCode="General">
                  <c:v>53.192200000000007</c:v>
                </c:pt>
                <c:pt idx="4707" formatCode="General">
                  <c:v>53.119300000000003</c:v>
                </c:pt>
                <c:pt idx="4708" formatCode="General">
                  <c:v>53.063400000000001</c:v>
                </c:pt>
                <c:pt idx="4709" formatCode="General">
                  <c:v>52.998700000000007</c:v>
                </c:pt>
                <c:pt idx="4710" formatCode="General">
                  <c:v>52.919000000000004</c:v>
                </c:pt>
                <c:pt idx="4711" formatCode="General">
                  <c:v>52.845800000000004</c:v>
                </c:pt>
                <c:pt idx="4712" formatCode="General">
                  <c:v>52.765600000000013</c:v>
                </c:pt>
                <c:pt idx="4713" formatCode="General">
                  <c:v>52.690800000000003</c:v>
                </c:pt>
                <c:pt idx="4714" formatCode="General">
                  <c:v>52.61</c:v>
                </c:pt>
                <c:pt idx="4715" formatCode="General">
                  <c:v>52.537500000000001</c:v>
                </c:pt>
                <c:pt idx="4716" formatCode="General">
                  <c:v>52.464300000000001</c:v>
                </c:pt>
                <c:pt idx="4717" formatCode="General">
                  <c:v>52.389499999999998</c:v>
                </c:pt>
                <c:pt idx="4718" formatCode="General">
                  <c:v>52.295600000000007</c:v>
                </c:pt>
                <c:pt idx="4719" formatCode="General">
                  <c:v>52.237400000000001</c:v>
                </c:pt>
                <c:pt idx="4720" formatCode="General">
                  <c:v>52.157299999999999</c:v>
                </c:pt>
                <c:pt idx="4721" formatCode="General">
                  <c:v>52.018700000000003</c:v>
                </c:pt>
                <c:pt idx="4722" formatCode="General">
                  <c:v>51.946799999999996</c:v>
                </c:pt>
                <c:pt idx="4723" formatCode="General">
                  <c:v>51.873200000000004</c:v>
                </c:pt>
                <c:pt idx="4724" formatCode="General">
                  <c:v>51.816599999999994</c:v>
                </c:pt>
                <c:pt idx="4725" formatCode="General">
                  <c:v>51.745100000000008</c:v>
                </c:pt>
                <c:pt idx="4726" formatCode="General">
                  <c:v>51.669000000000011</c:v>
                </c:pt>
                <c:pt idx="4727" formatCode="General">
                  <c:v>51.582500000000003</c:v>
                </c:pt>
                <c:pt idx="4728" formatCode="General">
                  <c:v>51.539500000000004</c:v>
                </c:pt>
                <c:pt idx="4729" formatCode="General">
                  <c:v>51.4559</c:v>
                </c:pt>
                <c:pt idx="4730" formatCode="General">
                  <c:v>51.377499999999998</c:v>
                </c:pt>
                <c:pt idx="4731" formatCode="General">
                  <c:v>51.309200000000004</c:v>
                </c:pt>
                <c:pt idx="4732" formatCode="General">
                  <c:v>51.049800000000005</c:v>
                </c:pt>
                <c:pt idx="4733" formatCode="General">
                  <c:v>50.977499999999999</c:v>
                </c:pt>
                <c:pt idx="4734" formatCode="General">
                  <c:v>50.892300000000006</c:v>
                </c:pt>
                <c:pt idx="4735" formatCode="General">
                  <c:v>50.815200000000004</c:v>
                </c:pt>
                <c:pt idx="4736" formatCode="General">
                  <c:v>50.740100000000005</c:v>
                </c:pt>
                <c:pt idx="4737" formatCode="General">
                  <c:v>50.6648</c:v>
                </c:pt>
                <c:pt idx="4738" formatCode="General">
                  <c:v>50.599600000000002</c:v>
                </c:pt>
                <c:pt idx="4739" formatCode="General">
                  <c:v>50.530500000000011</c:v>
                </c:pt>
                <c:pt idx="4740" formatCode="General">
                  <c:v>50.464000000000006</c:v>
                </c:pt>
                <c:pt idx="4741" formatCode="General">
                  <c:v>50.353299999999997</c:v>
                </c:pt>
                <c:pt idx="4742" formatCode="General">
                  <c:v>50.117799999999995</c:v>
                </c:pt>
                <c:pt idx="4743" formatCode="General">
                  <c:v>50.027700000000003</c:v>
                </c:pt>
                <c:pt idx="4744" formatCode="General">
                  <c:v>49.951299999999996</c:v>
                </c:pt>
                <c:pt idx="4745" formatCode="General">
                  <c:v>49.864200000000004</c:v>
                </c:pt>
                <c:pt idx="4746" formatCode="General">
                  <c:v>49.819899999999997</c:v>
                </c:pt>
                <c:pt idx="4747" formatCode="General">
                  <c:v>49.768600000000013</c:v>
                </c:pt>
                <c:pt idx="4748" formatCode="General">
                  <c:v>49.715800000000002</c:v>
                </c:pt>
                <c:pt idx="4749" formatCode="General">
                  <c:v>49.595400000000012</c:v>
                </c:pt>
                <c:pt idx="4750" formatCode="General">
                  <c:v>49.537800000000004</c:v>
                </c:pt>
                <c:pt idx="4751" formatCode="General">
                  <c:v>49.463300000000004</c:v>
                </c:pt>
                <c:pt idx="4752" formatCode="General">
                  <c:v>49.400500000000001</c:v>
                </c:pt>
                <c:pt idx="4753" formatCode="General">
                  <c:v>49.322900000000004</c:v>
                </c:pt>
                <c:pt idx="4754" formatCode="General">
                  <c:v>49.256400000000006</c:v>
                </c:pt>
                <c:pt idx="4755" formatCode="General">
                  <c:v>49.19230000000001</c:v>
                </c:pt>
                <c:pt idx="4756" formatCode="General">
                  <c:v>49.057699999999997</c:v>
                </c:pt>
                <c:pt idx="4757" formatCode="General">
                  <c:v>48.977799999999995</c:v>
                </c:pt>
                <c:pt idx="4758" formatCode="General">
                  <c:v>48.9041</c:v>
                </c:pt>
                <c:pt idx="4759" formatCode="General">
                  <c:v>48.850499999999997</c:v>
                </c:pt>
                <c:pt idx="4760" formatCode="General">
                  <c:v>48.763500000000008</c:v>
                </c:pt>
                <c:pt idx="4761" formatCode="General">
                  <c:v>48.629300000000008</c:v>
                </c:pt>
                <c:pt idx="4762" formatCode="General">
                  <c:v>48.542100000000005</c:v>
                </c:pt>
                <c:pt idx="4763" formatCode="General">
                  <c:v>48.432900000000004</c:v>
                </c:pt>
                <c:pt idx="4764" formatCode="General">
                  <c:v>48.353299999999997</c:v>
                </c:pt>
                <c:pt idx="4765" formatCode="General">
                  <c:v>48.256600000000006</c:v>
                </c:pt>
                <c:pt idx="4766" formatCode="General">
                  <c:v>48.183400000000006</c:v>
                </c:pt>
                <c:pt idx="4767" formatCode="General">
                  <c:v>48.09</c:v>
                </c:pt>
                <c:pt idx="4768" formatCode="General">
                  <c:v>48.0152</c:v>
                </c:pt>
                <c:pt idx="4769" formatCode="General">
                  <c:v>47.928200000000011</c:v>
                </c:pt>
                <c:pt idx="4770" formatCode="General">
                  <c:v>47.595600000000012</c:v>
                </c:pt>
                <c:pt idx="4771" formatCode="General">
                  <c:v>47.522400000000012</c:v>
                </c:pt>
                <c:pt idx="4772" formatCode="General">
                  <c:v>47.4071</c:v>
                </c:pt>
                <c:pt idx="4773" formatCode="General">
                  <c:v>47.330800000000004</c:v>
                </c:pt>
                <c:pt idx="4774" formatCode="General">
                  <c:v>47.247100000000003</c:v>
                </c:pt>
                <c:pt idx="4775" formatCode="General">
                  <c:v>47.166900000000005</c:v>
                </c:pt>
                <c:pt idx="4776" formatCode="General">
                  <c:v>47.056000000000004</c:v>
                </c:pt>
                <c:pt idx="4777" formatCode="General">
                  <c:v>47.002300000000005</c:v>
                </c:pt>
                <c:pt idx="4778" formatCode="General">
                  <c:v>46.944599999999994</c:v>
                </c:pt>
                <c:pt idx="4779" formatCode="General">
                  <c:v>46.847999999999999</c:v>
                </c:pt>
                <c:pt idx="4780" formatCode="General">
                  <c:v>46.773700000000005</c:v>
                </c:pt>
                <c:pt idx="4781" formatCode="General">
                  <c:v>46.653000000000006</c:v>
                </c:pt>
                <c:pt idx="4782" formatCode="General">
                  <c:v>46.575800000000001</c:v>
                </c:pt>
                <c:pt idx="4783" formatCode="General">
                  <c:v>46.527700000000003</c:v>
                </c:pt>
                <c:pt idx="4784" formatCode="General">
                  <c:v>46.449999999999996</c:v>
                </c:pt>
                <c:pt idx="4785" formatCode="General">
                  <c:v>46.346699999999998</c:v>
                </c:pt>
                <c:pt idx="4786" formatCode="General">
                  <c:v>46.264200000000002</c:v>
                </c:pt>
                <c:pt idx="4787" formatCode="General">
                  <c:v>46.221400000000003</c:v>
                </c:pt>
                <c:pt idx="4788" formatCode="General">
                  <c:v>46.144000000000005</c:v>
                </c:pt>
                <c:pt idx="4789" formatCode="General">
                  <c:v>46.041199999999996</c:v>
                </c:pt>
                <c:pt idx="4790" formatCode="General">
                  <c:v>45.956599999999995</c:v>
                </c:pt>
                <c:pt idx="4791" formatCode="General">
                  <c:v>45.838800000000006</c:v>
                </c:pt>
                <c:pt idx="4792" formatCode="General">
                  <c:v>45.768800000000013</c:v>
                </c:pt>
                <c:pt idx="4793" formatCode="General">
                  <c:v>45.691400000000002</c:v>
                </c:pt>
                <c:pt idx="4794" formatCode="General">
                  <c:v>45.629600000000003</c:v>
                </c:pt>
                <c:pt idx="4795" formatCode="General">
                  <c:v>45.552200000000006</c:v>
                </c:pt>
                <c:pt idx="4796" formatCode="General">
                  <c:v>45.468000000000011</c:v>
                </c:pt>
                <c:pt idx="4797" formatCode="General">
                  <c:v>45.371199999999995</c:v>
                </c:pt>
                <c:pt idx="4798" formatCode="General">
                  <c:v>45.3249</c:v>
                </c:pt>
                <c:pt idx="4799" formatCode="General">
                  <c:v>45.257600000000004</c:v>
                </c:pt>
                <c:pt idx="4800" formatCode="General">
                  <c:v>45.184699999999999</c:v>
                </c:pt>
                <c:pt idx="4801" formatCode="General">
                  <c:v>45.068600000000011</c:v>
                </c:pt>
                <c:pt idx="4802" formatCode="General">
                  <c:v>44.981299999999997</c:v>
                </c:pt>
                <c:pt idx="4803" formatCode="General">
                  <c:v>44.907399999999996</c:v>
                </c:pt>
                <c:pt idx="4804" formatCode="General">
                  <c:v>44.811599999999999</c:v>
                </c:pt>
                <c:pt idx="4805" formatCode="General">
                  <c:v>44.743600000000001</c:v>
                </c:pt>
                <c:pt idx="4806" formatCode="General">
                  <c:v>44.632300000000008</c:v>
                </c:pt>
                <c:pt idx="4807" formatCode="General">
                  <c:v>44.538800000000002</c:v>
                </c:pt>
                <c:pt idx="4808" formatCode="General">
                  <c:v>44.203400000000002</c:v>
                </c:pt>
                <c:pt idx="4809" formatCode="General">
                  <c:v>44.110200000000006</c:v>
                </c:pt>
                <c:pt idx="4810" formatCode="General">
                  <c:v>44.002200000000002</c:v>
                </c:pt>
                <c:pt idx="4811" formatCode="General">
                  <c:v>43.939800000000005</c:v>
                </c:pt>
                <c:pt idx="4812" formatCode="General">
                  <c:v>43.873400000000004</c:v>
                </c:pt>
                <c:pt idx="4813" formatCode="General">
                  <c:v>43.801899999999996</c:v>
                </c:pt>
                <c:pt idx="4814" formatCode="General">
                  <c:v>43.740400000000001</c:v>
                </c:pt>
                <c:pt idx="4815" formatCode="General">
                  <c:v>43.665600000000012</c:v>
                </c:pt>
                <c:pt idx="4816" formatCode="General">
                  <c:v>43.600700000000003</c:v>
                </c:pt>
                <c:pt idx="4817" formatCode="General">
                  <c:v>43.521500000000003</c:v>
                </c:pt>
                <c:pt idx="4818" formatCode="General">
                  <c:v>43.446200000000005</c:v>
                </c:pt>
                <c:pt idx="4819" formatCode="General">
                  <c:v>43.380499999999998</c:v>
                </c:pt>
                <c:pt idx="4820" formatCode="General">
                  <c:v>43.321200000000005</c:v>
                </c:pt>
                <c:pt idx="4821" formatCode="General">
                  <c:v>43.265000000000008</c:v>
                </c:pt>
                <c:pt idx="4822" formatCode="General">
                  <c:v>43.206300000000006</c:v>
                </c:pt>
                <c:pt idx="4823" formatCode="General">
                  <c:v>43.117599999999996</c:v>
                </c:pt>
                <c:pt idx="4824" formatCode="General">
                  <c:v>43.073400000000007</c:v>
                </c:pt>
                <c:pt idx="4825" formatCode="General">
                  <c:v>42.649300000000004</c:v>
                </c:pt>
                <c:pt idx="4826" formatCode="General">
                  <c:v>42.564900000000002</c:v>
                </c:pt>
                <c:pt idx="4827" formatCode="General">
                  <c:v>42.500600000000006</c:v>
                </c:pt>
                <c:pt idx="4828" formatCode="General">
                  <c:v>42.439100000000003</c:v>
                </c:pt>
                <c:pt idx="4829" formatCode="General">
                  <c:v>42.363200000000006</c:v>
                </c:pt>
                <c:pt idx="4830" formatCode="General">
                  <c:v>42.302100000000003</c:v>
                </c:pt>
                <c:pt idx="4831" formatCode="General">
                  <c:v>42.226000000000013</c:v>
                </c:pt>
                <c:pt idx="4832" formatCode="General">
                  <c:v>42.141100000000002</c:v>
                </c:pt>
                <c:pt idx="4833" formatCode="General">
                  <c:v>42.080200000000005</c:v>
                </c:pt>
                <c:pt idx="4834" formatCode="General">
                  <c:v>41.986999999999995</c:v>
                </c:pt>
                <c:pt idx="4835" formatCode="General">
                  <c:v>41.903100000000002</c:v>
                </c:pt>
                <c:pt idx="4836" formatCode="General">
                  <c:v>41.8279</c:v>
                </c:pt>
                <c:pt idx="4837" formatCode="General">
                  <c:v>41.768900000000009</c:v>
                </c:pt>
                <c:pt idx="4838" formatCode="General">
                  <c:v>41.709200000000003</c:v>
                </c:pt>
                <c:pt idx="4839" formatCode="General">
                  <c:v>41.6464</c:v>
                </c:pt>
                <c:pt idx="4840" formatCode="General">
                  <c:v>41.569300000000005</c:v>
                </c:pt>
                <c:pt idx="4841" formatCode="General">
                  <c:v>41.450399999999995</c:v>
                </c:pt>
                <c:pt idx="4842" formatCode="General">
                  <c:v>41.385799999999996</c:v>
                </c:pt>
                <c:pt idx="4843" formatCode="General">
                  <c:v>41.314599999999999</c:v>
                </c:pt>
                <c:pt idx="4844" formatCode="General">
                  <c:v>41.252400000000002</c:v>
                </c:pt>
                <c:pt idx="4845" formatCode="General">
                  <c:v>41.1813</c:v>
                </c:pt>
                <c:pt idx="4846" formatCode="General">
                  <c:v>41.105700000000006</c:v>
                </c:pt>
                <c:pt idx="4847" formatCode="General">
                  <c:v>41.0167</c:v>
                </c:pt>
                <c:pt idx="4848" formatCode="General">
                  <c:v>40.930700000000002</c:v>
                </c:pt>
                <c:pt idx="4849" formatCode="General">
                  <c:v>40.871399999999994</c:v>
                </c:pt>
                <c:pt idx="4850" formatCode="General">
                  <c:v>40.813899999999997</c:v>
                </c:pt>
                <c:pt idx="4851" formatCode="General">
                  <c:v>40.785700000000006</c:v>
                </c:pt>
                <c:pt idx="4852" formatCode="General">
                  <c:v>40.700200000000002</c:v>
                </c:pt>
                <c:pt idx="4853" formatCode="General">
                  <c:v>40.626700000000007</c:v>
                </c:pt>
                <c:pt idx="4854" formatCode="General">
                  <c:v>40.578500000000005</c:v>
                </c:pt>
                <c:pt idx="4855" formatCode="General">
                  <c:v>40.521300000000004</c:v>
                </c:pt>
                <c:pt idx="4856" formatCode="General">
                  <c:v>40.453599999999994</c:v>
                </c:pt>
                <c:pt idx="4857" formatCode="General">
                  <c:v>40.363800000000005</c:v>
                </c:pt>
                <c:pt idx="4858" formatCode="General">
                  <c:v>40.287000000000006</c:v>
                </c:pt>
                <c:pt idx="4859" formatCode="General">
                  <c:v>40.218400000000003</c:v>
                </c:pt>
                <c:pt idx="4860" formatCode="General">
                  <c:v>40.169100000000007</c:v>
                </c:pt>
                <c:pt idx="4861" formatCode="General">
                  <c:v>40.1006</c:v>
                </c:pt>
                <c:pt idx="4862" formatCode="General">
                  <c:v>40.043600000000005</c:v>
                </c:pt>
                <c:pt idx="4863" formatCode="General">
                  <c:v>39.976100000000002</c:v>
                </c:pt>
                <c:pt idx="4864" formatCode="General">
                  <c:v>39.881399999999999</c:v>
                </c:pt>
                <c:pt idx="4865" formatCode="General">
                  <c:v>39.830800000000004</c:v>
                </c:pt>
                <c:pt idx="4866" formatCode="General">
                  <c:v>39.739500000000007</c:v>
                </c:pt>
                <c:pt idx="4867" formatCode="General">
                  <c:v>39.5884</c:v>
                </c:pt>
                <c:pt idx="4868" formatCode="General">
                  <c:v>39.5276</c:v>
                </c:pt>
                <c:pt idx="4869" formatCode="General">
                  <c:v>39.468200000000003</c:v>
                </c:pt>
                <c:pt idx="4870" formatCode="General">
                  <c:v>39.365400000000001</c:v>
                </c:pt>
                <c:pt idx="4871" formatCode="General">
                  <c:v>39.316599999999994</c:v>
                </c:pt>
                <c:pt idx="4872" formatCode="General">
                  <c:v>39.254899999999999</c:v>
                </c:pt>
                <c:pt idx="4873" formatCode="General">
                  <c:v>39.202600000000011</c:v>
                </c:pt>
                <c:pt idx="4874" formatCode="General">
                  <c:v>39.141000000000005</c:v>
                </c:pt>
                <c:pt idx="4875" formatCode="General">
                  <c:v>39.1038</c:v>
                </c:pt>
                <c:pt idx="4876" formatCode="General">
                  <c:v>39.054099999999998</c:v>
                </c:pt>
                <c:pt idx="4877" formatCode="General">
                  <c:v>39.005600000000001</c:v>
                </c:pt>
                <c:pt idx="4878" formatCode="General">
                  <c:v>38.958300000000001</c:v>
                </c:pt>
                <c:pt idx="4879" formatCode="General">
                  <c:v>38.691200000000002</c:v>
                </c:pt>
                <c:pt idx="4880" formatCode="General">
                  <c:v>38.596300000000006</c:v>
                </c:pt>
                <c:pt idx="4881" formatCode="General">
                  <c:v>38.549000000000007</c:v>
                </c:pt>
                <c:pt idx="4882" formatCode="General">
                  <c:v>38.497</c:v>
                </c:pt>
                <c:pt idx="4883" formatCode="General">
                  <c:v>38.434799999999996</c:v>
                </c:pt>
                <c:pt idx="4884" formatCode="General">
                  <c:v>38.3979</c:v>
                </c:pt>
                <c:pt idx="4885" formatCode="General">
                  <c:v>38.368200000000002</c:v>
                </c:pt>
                <c:pt idx="4886" formatCode="General">
                  <c:v>38.306999999999995</c:v>
                </c:pt>
                <c:pt idx="4887" formatCode="General">
                  <c:v>38.270600000000002</c:v>
                </c:pt>
                <c:pt idx="4888" formatCode="General">
                  <c:v>38.216800000000006</c:v>
                </c:pt>
                <c:pt idx="4889" formatCode="General">
                  <c:v>38.160800000000002</c:v>
                </c:pt>
                <c:pt idx="4890" formatCode="General">
                  <c:v>38.106400000000001</c:v>
                </c:pt>
                <c:pt idx="4891" formatCode="General">
                  <c:v>38.047699999999999</c:v>
                </c:pt>
                <c:pt idx="4892" formatCode="General">
                  <c:v>37.986799999999995</c:v>
                </c:pt>
                <c:pt idx="4893" formatCode="General">
                  <c:v>37.924900000000001</c:v>
                </c:pt>
                <c:pt idx="4894" formatCode="General">
                  <c:v>37.815799999999996</c:v>
                </c:pt>
                <c:pt idx="4895" formatCode="General">
                  <c:v>37.766600000000011</c:v>
                </c:pt>
                <c:pt idx="4896" formatCode="General">
                  <c:v>37.688400000000001</c:v>
                </c:pt>
                <c:pt idx="4897" formatCode="General">
                  <c:v>37.608500000000006</c:v>
                </c:pt>
                <c:pt idx="4898" formatCode="General">
                  <c:v>37.562900000000006</c:v>
                </c:pt>
                <c:pt idx="4899" formatCode="General">
                  <c:v>37.507000000000005</c:v>
                </c:pt>
                <c:pt idx="4900" formatCode="General">
                  <c:v>37.428200000000011</c:v>
                </c:pt>
                <c:pt idx="4901" formatCode="General">
                  <c:v>37.380899999999997</c:v>
                </c:pt>
                <c:pt idx="4902" formatCode="General">
                  <c:v>37.3245</c:v>
                </c:pt>
                <c:pt idx="4903" formatCode="General">
                  <c:v>37.281800000000004</c:v>
                </c:pt>
                <c:pt idx="4904" formatCode="General">
                  <c:v>37.224800000000002</c:v>
                </c:pt>
                <c:pt idx="4905" formatCode="General">
                  <c:v>37.186300000000003</c:v>
                </c:pt>
                <c:pt idx="4906" formatCode="General">
                  <c:v>37.1218</c:v>
                </c:pt>
                <c:pt idx="4907" formatCode="General">
                  <c:v>37.048200000000001</c:v>
                </c:pt>
                <c:pt idx="4908" formatCode="General">
                  <c:v>36.979500000000002</c:v>
                </c:pt>
                <c:pt idx="4909" formatCode="General">
                  <c:v>36.921400000000006</c:v>
                </c:pt>
                <c:pt idx="4910" formatCode="General">
                  <c:v>36.857099999999996</c:v>
                </c:pt>
                <c:pt idx="4911" formatCode="General">
                  <c:v>36.801299999999998</c:v>
                </c:pt>
                <c:pt idx="4912" formatCode="General">
                  <c:v>36.761900000000004</c:v>
                </c:pt>
                <c:pt idx="4913" formatCode="General">
                  <c:v>36.7042</c:v>
                </c:pt>
                <c:pt idx="4914" formatCode="General">
                  <c:v>36.654599999999995</c:v>
                </c:pt>
                <c:pt idx="4915" formatCode="General">
                  <c:v>36.607900000000001</c:v>
                </c:pt>
                <c:pt idx="4916" formatCode="General">
                  <c:v>36.569200000000002</c:v>
                </c:pt>
                <c:pt idx="4917" formatCode="General">
                  <c:v>36.502300000000005</c:v>
                </c:pt>
                <c:pt idx="4918" formatCode="General">
                  <c:v>36.458600000000004</c:v>
                </c:pt>
                <c:pt idx="4919" formatCode="General">
                  <c:v>36.369400000000006</c:v>
                </c:pt>
                <c:pt idx="4920" formatCode="General">
                  <c:v>36.333999999999996</c:v>
                </c:pt>
                <c:pt idx="4921" formatCode="General">
                  <c:v>36.291000000000011</c:v>
                </c:pt>
                <c:pt idx="4922" formatCode="General">
                  <c:v>36.249000000000002</c:v>
                </c:pt>
                <c:pt idx="4923" formatCode="General">
                  <c:v>36.203300000000006</c:v>
                </c:pt>
                <c:pt idx="4924" formatCode="General">
                  <c:v>36.155700000000003</c:v>
                </c:pt>
                <c:pt idx="4925" formatCode="General">
                  <c:v>36.133500000000005</c:v>
                </c:pt>
                <c:pt idx="4926" formatCode="General">
                  <c:v>36.068000000000005</c:v>
                </c:pt>
                <c:pt idx="4927" formatCode="General">
                  <c:v>35.997500000000002</c:v>
                </c:pt>
                <c:pt idx="4928" formatCode="General">
                  <c:v>35.931799999999996</c:v>
                </c:pt>
                <c:pt idx="4929" formatCode="General">
                  <c:v>35.894100000000002</c:v>
                </c:pt>
                <c:pt idx="4930" formatCode="General">
                  <c:v>35.8491</c:v>
                </c:pt>
                <c:pt idx="4931" formatCode="General">
                  <c:v>35.790000000000006</c:v>
                </c:pt>
                <c:pt idx="4932" formatCode="General">
                  <c:v>35.746100000000006</c:v>
                </c:pt>
                <c:pt idx="4933" formatCode="General">
                  <c:v>35.695200000000007</c:v>
                </c:pt>
                <c:pt idx="4934" formatCode="General">
                  <c:v>35.653400000000005</c:v>
                </c:pt>
                <c:pt idx="4935" formatCode="General">
                  <c:v>35.596000000000011</c:v>
                </c:pt>
                <c:pt idx="4936" formatCode="General">
                  <c:v>35.548700000000004</c:v>
                </c:pt>
                <c:pt idx="4937" formatCode="General">
                  <c:v>35.512900000000002</c:v>
                </c:pt>
                <c:pt idx="4938" formatCode="General">
                  <c:v>35.415300000000002</c:v>
                </c:pt>
                <c:pt idx="4939" formatCode="General">
                  <c:v>35.365400000000001</c:v>
                </c:pt>
                <c:pt idx="4940" formatCode="General">
                  <c:v>35.325100000000006</c:v>
                </c:pt>
                <c:pt idx="4941" formatCode="General">
                  <c:v>35.275100000000009</c:v>
                </c:pt>
                <c:pt idx="4942" formatCode="General">
                  <c:v>35.070800000000006</c:v>
                </c:pt>
                <c:pt idx="4943" formatCode="General">
                  <c:v>35.016200000000005</c:v>
                </c:pt>
                <c:pt idx="4944" formatCode="General">
                  <c:v>34.987099999999998</c:v>
                </c:pt>
                <c:pt idx="4945" formatCode="General">
                  <c:v>34.945900000000002</c:v>
                </c:pt>
                <c:pt idx="4946" formatCode="General">
                  <c:v>34.916999999999994</c:v>
                </c:pt>
                <c:pt idx="4947" formatCode="General">
                  <c:v>34.879899999999999</c:v>
                </c:pt>
                <c:pt idx="4948" formatCode="General">
                  <c:v>34.834699999999998</c:v>
                </c:pt>
                <c:pt idx="4949" formatCode="General">
                  <c:v>34.797000000000011</c:v>
                </c:pt>
                <c:pt idx="4950" formatCode="General">
                  <c:v>34.617599999999996</c:v>
                </c:pt>
                <c:pt idx="4951" formatCode="General">
                  <c:v>34.561300000000003</c:v>
                </c:pt>
                <c:pt idx="4952" formatCode="General">
                  <c:v>34.4968</c:v>
                </c:pt>
                <c:pt idx="4953" formatCode="General">
                  <c:v>34.443799999999996</c:v>
                </c:pt>
                <c:pt idx="4954" formatCode="General">
                  <c:v>34.399100000000004</c:v>
                </c:pt>
                <c:pt idx="4955" formatCode="General">
                  <c:v>34.340799999999994</c:v>
                </c:pt>
                <c:pt idx="4956" formatCode="General">
                  <c:v>34.269400000000012</c:v>
                </c:pt>
                <c:pt idx="4957" formatCode="General">
                  <c:v>34.229400000000012</c:v>
                </c:pt>
                <c:pt idx="4958" formatCode="General">
                  <c:v>34.139800000000001</c:v>
                </c:pt>
                <c:pt idx="4959" formatCode="General">
                  <c:v>34.070300000000003</c:v>
                </c:pt>
                <c:pt idx="4960" formatCode="General">
                  <c:v>34.033200000000001</c:v>
                </c:pt>
                <c:pt idx="4961" formatCode="General">
                  <c:v>33.988300000000002</c:v>
                </c:pt>
                <c:pt idx="4962" formatCode="General">
                  <c:v>33.9345</c:v>
                </c:pt>
                <c:pt idx="4963" formatCode="General">
                  <c:v>33.8459</c:v>
                </c:pt>
                <c:pt idx="4964" formatCode="General">
                  <c:v>33.600900000000003</c:v>
                </c:pt>
                <c:pt idx="4965" formatCode="General">
                  <c:v>33.528700000000008</c:v>
                </c:pt>
                <c:pt idx="4966" formatCode="General">
                  <c:v>33.472500000000004</c:v>
                </c:pt>
                <c:pt idx="4967" formatCode="General">
                  <c:v>33.370899999999999</c:v>
                </c:pt>
                <c:pt idx="4968" formatCode="General">
                  <c:v>33.324000000000005</c:v>
                </c:pt>
                <c:pt idx="4969" formatCode="General">
                  <c:v>33.285000000000004</c:v>
                </c:pt>
                <c:pt idx="4970" formatCode="General">
                  <c:v>33.228000000000009</c:v>
                </c:pt>
                <c:pt idx="4971" formatCode="General">
                  <c:v>33.178000000000004</c:v>
                </c:pt>
                <c:pt idx="4972" formatCode="General">
                  <c:v>33.129700000000007</c:v>
                </c:pt>
                <c:pt idx="4973" formatCode="General">
                  <c:v>33.024800000000006</c:v>
                </c:pt>
                <c:pt idx="4974" formatCode="General">
                  <c:v>32.994400000000006</c:v>
                </c:pt>
                <c:pt idx="4975" formatCode="General">
                  <c:v>32.914099999999998</c:v>
                </c:pt>
                <c:pt idx="4976" formatCode="General">
                  <c:v>32.867400000000004</c:v>
                </c:pt>
                <c:pt idx="4977" formatCode="General">
                  <c:v>32.8339</c:v>
                </c:pt>
                <c:pt idx="4978" formatCode="General">
                  <c:v>32.794300000000007</c:v>
                </c:pt>
                <c:pt idx="4979" formatCode="General">
                  <c:v>32.746700000000004</c:v>
                </c:pt>
                <c:pt idx="4980" formatCode="General">
                  <c:v>32.714200000000005</c:v>
                </c:pt>
                <c:pt idx="4981" formatCode="General">
                  <c:v>32.660100000000007</c:v>
                </c:pt>
                <c:pt idx="4982" formatCode="General">
                  <c:v>32.613900000000001</c:v>
                </c:pt>
                <c:pt idx="4983" formatCode="General">
                  <c:v>32.559699999999999</c:v>
                </c:pt>
                <c:pt idx="4984" formatCode="General">
                  <c:v>32.477499999999999</c:v>
                </c:pt>
                <c:pt idx="4985" formatCode="General">
                  <c:v>32.402200000000001</c:v>
                </c:pt>
                <c:pt idx="4986" formatCode="General">
                  <c:v>32.343000000000004</c:v>
                </c:pt>
                <c:pt idx="4987" formatCode="General">
                  <c:v>32.298600000000008</c:v>
                </c:pt>
                <c:pt idx="4988" formatCode="General">
                  <c:v>32.248500000000007</c:v>
                </c:pt>
                <c:pt idx="4989" formatCode="General">
                  <c:v>32.2014</c:v>
                </c:pt>
                <c:pt idx="4990" formatCode="General">
                  <c:v>32.129700000000007</c:v>
                </c:pt>
                <c:pt idx="4991" formatCode="General">
                  <c:v>32.083999999999996</c:v>
                </c:pt>
                <c:pt idx="4992" formatCode="General">
                  <c:v>32.038400000000003</c:v>
                </c:pt>
                <c:pt idx="4993" formatCode="General">
                  <c:v>31.987299999999998</c:v>
                </c:pt>
                <c:pt idx="4994" formatCode="General">
                  <c:v>31.944299999999991</c:v>
                </c:pt>
                <c:pt idx="4995" formatCode="General">
                  <c:v>31.886500000000002</c:v>
                </c:pt>
                <c:pt idx="4996" formatCode="General">
                  <c:v>31.8385</c:v>
                </c:pt>
                <c:pt idx="4997" formatCode="General">
                  <c:v>31.813400000000001</c:v>
                </c:pt>
                <c:pt idx="4998" formatCode="General">
                  <c:v>31.739100000000001</c:v>
                </c:pt>
                <c:pt idx="4999" formatCode="General">
                  <c:v>31.6846</c:v>
                </c:pt>
                <c:pt idx="5000" formatCode="General">
                  <c:v>31.648499999999995</c:v>
                </c:pt>
                <c:pt idx="5001" formatCode="General">
                  <c:v>31.584999999999997</c:v>
                </c:pt>
                <c:pt idx="5002" formatCode="General">
                  <c:v>31.5276</c:v>
                </c:pt>
                <c:pt idx="5003" formatCode="General">
                  <c:v>31.478599999999997</c:v>
                </c:pt>
                <c:pt idx="5004" formatCode="General">
                  <c:v>31.433</c:v>
                </c:pt>
                <c:pt idx="5005" formatCode="General">
                  <c:v>31.385499999999997</c:v>
                </c:pt>
                <c:pt idx="5006" formatCode="General">
                  <c:v>31.332599999999996</c:v>
                </c:pt>
                <c:pt idx="5007" formatCode="General">
                  <c:v>31.274100000000001</c:v>
                </c:pt>
                <c:pt idx="5008" formatCode="General">
                  <c:v>31.225899999999996</c:v>
                </c:pt>
                <c:pt idx="5009" formatCode="General">
                  <c:v>31.1694</c:v>
                </c:pt>
                <c:pt idx="5010" formatCode="General">
                  <c:v>31.094000000000001</c:v>
                </c:pt>
                <c:pt idx="5011" formatCode="General">
                  <c:v>31.037800000000004</c:v>
                </c:pt>
                <c:pt idx="5012" formatCode="General">
                  <c:v>30.971399999999996</c:v>
                </c:pt>
                <c:pt idx="5013" formatCode="General">
                  <c:v>30.927999999999997</c:v>
                </c:pt>
                <c:pt idx="5014" formatCode="General">
                  <c:v>30.860600000000002</c:v>
                </c:pt>
                <c:pt idx="5015" formatCode="General">
                  <c:v>30.804900000000004</c:v>
                </c:pt>
                <c:pt idx="5016" formatCode="General">
                  <c:v>30.747499999999995</c:v>
                </c:pt>
                <c:pt idx="5017" formatCode="General">
                  <c:v>30.680700000000002</c:v>
                </c:pt>
                <c:pt idx="5018" formatCode="General">
                  <c:v>30.636500000000005</c:v>
                </c:pt>
                <c:pt idx="5019" formatCode="General">
                  <c:v>30.406699999999997</c:v>
                </c:pt>
                <c:pt idx="5020" formatCode="General">
                  <c:v>30.341699999999996</c:v>
                </c:pt>
                <c:pt idx="5021" formatCode="General">
                  <c:v>30.306100000000001</c:v>
                </c:pt>
                <c:pt idx="5022" formatCode="General">
                  <c:v>30.257100000000001</c:v>
                </c:pt>
                <c:pt idx="5023" formatCode="General">
                  <c:v>30.192900000000005</c:v>
                </c:pt>
                <c:pt idx="5024" formatCode="General">
                  <c:v>30.139500000000005</c:v>
                </c:pt>
                <c:pt idx="5025" formatCode="General">
                  <c:v>30.089099999999991</c:v>
                </c:pt>
                <c:pt idx="5026" formatCode="General">
                  <c:v>30.041499999999996</c:v>
                </c:pt>
                <c:pt idx="5027" formatCode="General">
                  <c:v>29.998199999999997</c:v>
                </c:pt>
                <c:pt idx="5028" formatCode="General">
                  <c:v>29.939999999999998</c:v>
                </c:pt>
                <c:pt idx="5029" formatCode="General">
                  <c:v>29.893599999999996</c:v>
                </c:pt>
                <c:pt idx="5030" formatCode="General">
                  <c:v>29.768499999999996</c:v>
                </c:pt>
                <c:pt idx="5031" formatCode="General">
                  <c:v>29.715399999999995</c:v>
                </c:pt>
                <c:pt idx="5032" formatCode="General">
                  <c:v>29.674900000000004</c:v>
                </c:pt>
                <c:pt idx="5033" formatCode="General">
                  <c:v>29.641300000000001</c:v>
                </c:pt>
                <c:pt idx="5034" formatCode="General">
                  <c:v>29.4208</c:v>
                </c:pt>
                <c:pt idx="5035" formatCode="General">
                  <c:v>29.365299999999998</c:v>
                </c:pt>
                <c:pt idx="5036" formatCode="General">
                  <c:v>29.3065</c:v>
                </c:pt>
                <c:pt idx="5037" formatCode="General">
                  <c:v>29.261299999999995</c:v>
                </c:pt>
                <c:pt idx="5038" formatCode="General">
                  <c:v>29.215399999999995</c:v>
                </c:pt>
                <c:pt idx="5039" formatCode="General">
                  <c:v>29.1691</c:v>
                </c:pt>
                <c:pt idx="5040" formatCode="General">
                  <c:v>29.117699999999999</c:v>
                </c:pt>
                <c:pt idx="5041" formatCode="General">
                  <c:v>29.071899999999999</c:v>
                </c:pt>
                <c:pt idx="5042" formatCode="General">
                  <c:v>29.0243</c:v>
                </c:pt>
                <c:pt idx="5043" formatCode="General">
                  <c:v>28.984399999999997</c:v>
                </c:pt>
                <c:pt idx="5044" formatCode="General">
                  <c:v>28.942699999999991</c:v>
                </c:pt>
                <c:pt idx="5045" formatCode="General">
                  <c:v>28.914300000000001</c:v>
                </c:pt>
                <c:pt idx="5046" formatCode="General">
                  <c:v>28.839800000000004</c:v>
                </c:pt>
                <c:pt idx="5047" formatCode="General">
                  <c:v>28.814699999999995</c:v>
                </c:pt>
                <c:pt idx="5048" formatCode="General">
                  <c:v>28.796099999999996</c:v>
                </c:pt>
                <c:pt idx="5049" formatCode="General">
                  <c:v>28.754799999999996</c:v>
                </c:pt>
                <c:pt idx="5050" formatCode="General">
                  <c:v>28.7074</c:v>
                </c:pt>
                <c:pt idx="5051" formatCode="General">
                  <c:v>28.634699999999999</c:v>
                </c:pt>
                <c:pt idx="5052" formatCode="General">
                  <c:v>28.591100000000001</c:v>
                </c:pt>
                <c:pt idx="5053" formatCode="General">
                  <c:v>28.567799999999991</c:v>
                </c:pt>
                <c:pt idx="5054" formatCode="General">
                  <c:v>28.535499999999995</c:v>
                </c:pt>
                <c:pt idx="5055" formatCode="General">
                  <c:v>28.498399999999997</c:v>
                </c:pt>
                <c:pt idx="5056" formatCode="General">
                  <c:v>28.459499999999991</c:v>
                </c:pt>
                <c:pt idx="5057" formatCode="General">
                  <c:v>28.424299999999995</c:v>
                </c:pt>
                <c:pt idx="5058" formatCode="General">
                  <c:v>28.360600000000002</c:v>
                </c:pt>
                <c:pt idx="5059" formatCode="General">
                  <c:v>28.308199999999996</c:v>
                </c:pt>
                <c:pt idx="5060" formatCode="General">
                  <c:v>28.265899999999991</c:v>
                </c:pt>
                <c:pt idx="5061" formatCode="General">
                  <c:v>28.245199999999997</c:v>
                </c:pt>
                <c:pt idx="5062" formatCode="General">
                  <c:v>28.226099999999995</c:v>
                </c:pt>
                <c:pt idx="5063" formatCode="General">
                  <c:v>28.183800000000005</c:v>
                </c:pt>
                <c:pt idx="5064" formatCode="General">
                  <c:v>28.131799999999995</c:v>
                </c:pt>
                <c:pt idx="5065" formatCode="General">
                  <c:v>28.0776</c:v>
                </c:pt>
                <c:pt idx="5066" formatCode="General">
                  <c:v>28.053100000000001</c:v>
                </c:pt>
                <c:pt idx="5067" formatCode="General">
                  <c:v>28.0351</c:v>
                </c:pt>
                <c:pt idx="5068" formatCode="General">
                  <c:v>27.994700000000002</c:v>
                </c:pt>
                <c:pt idx="5069" formatCode="General">
                  <c:v>27.942399999999992</c:v>
                </c:pt>
                <c:pt idx="5070" formatCode="General">
                  <c:v>27.908499999999997</c:v>
                </c:pt>
                <c:pt idx="5071" formatCode="General">
                  <c:v>27.8306</c:v>
                </c:pt>
                <c:pt idx="5072" formatCode="General">
                  <c:v>27.769399999999997</c:v>
                </c:pt>
                <c:pt idx="5073" formatCode="General">
                  <c:v>27.653300000000005</c:v>
                </c:pt>
                <c:pt idx="5074" formatCode="General">
                  <c:v>27.588699999999992</c:v>
                </c:pt>
                <c:pt idx="5075" formatCode="General">
                  <c:v>27.533999999999999</c:v>
                </c:pt>
                <c:pt idx="5076" formatCode="General">
                  <c:v>27.488899999999997</c:v>
                </c:pt>
                <c:pt idx="5077" formatCode="General">
                  <c:v>27.456199999999995</c:v>
                </c:pt>
                <c:pt idx="5078" formatCode="General">
                  <c:v>27.417000000000005</c:v>
                </c:pt>
                <c:pt idx="5079" formatCode="General">
                  <c:v>27.380499999999998</c:v>
                </c:pt>
                <c:pt idx="5080" formatCode="General">
                  <c:v>27.3581</c:v>
                </c:pt>
                <c:pt idx="5081" formatCode="General">
                  <c:v>27.318899999999999</c:v>
                </c:pt>
                <c:pt idx="5082" formatCode="General">
                  <c:v>27.264900000000001</c:v>
                </c:pt>
                <c:pt idx="5083" formatCode="General">
                  <c:v>27.240200000000002</c:v>
                </c:pt>
                <c:pt idx="5084" formatCode="General">
                  <c:v>27.187999999999999</c:v>
                </c:pt>
                <c:pt idx="5085" formatCode="General">
                  <c:v>26.989499999999996</c:v>
                </c:pt>
                <c:pt idx="5086" formatCode="General">
                  <c:v>26.948099999999997</c:v>
                </c:pt>
                <c:pt idx="5087" formatCode="General">
                  <c:v>26.891800000000003</c:v>
                </c:pt>
                <c:pt idx="5088" formatCode="General">
                  <c:v>26.853200000000001</c:v>
                </c:pt>
                <c:pt idx="5089" formatCode="General">
                  <c:v>26.8201</c:v>
                </c:pt>
                <c:pt idx="5090" formatCode="General">
                  <c:v>26.778499999999998</c:v>
                </c:pt>
                <c:pt idx="5091" formatCode="General">
                  <c:v>26.745099999999997</c:v>
                </c:pt>
                <c:pt idx="5092" formatCode="General">
                  <c:v>26.675799999999995</c:v>
                </c:pt>
                <c:pt idx="5093" formatCode="General">
                  <c:v>26.637400000000003</c:v>
                </c:pt>
                <c:pt idx="5094" formatCode="General">
                  <c:v>26.601600000000001</c:v>
                </c:pt>
                <c:pt idx="5095" formatCode="General">
                  <c:v>26.5777</c:v>
                </c:pt>
                <c:pt idx="5096" formatCode="General">
                  <c:v>26.5322</c:v>
                </c:pt>
                <c:pt idx="5097" formatCode="General">
                  <c:v>26.495799999999992</c:v>
                </c:pt>
                <c:pt idx="5098" formatCode="General">
                  <c:v>26.4573</c:v>
                </c:pt>
                <c:pt idx="5099" formatCode="General">
                  <c:v>26.4239</c:v>
                </c:pt>
                <c:pt idx="5100" formatCode="General">
                  <c:v>26.353899999999999</c:v>
                </c:pt>
                <c:pt idx="5101" formatCode="General">
                  <c:v>26.332999999999995</c:v>
                </c:pt>
                <c:pt idx="5102" formatCode="General">
                  <c:v>26.292999999999996</c:v>
                </c:pt>
                <c:pt idx="5103" formatCode="General">
                  <c:v>26.251000000000001</c:v>
                </c:pt>
                <c:pt idx="5104" formatCode="General">
                  <c:v>26.200699999999998</c:v>
                </c:pt>
                <c:pt idx="5105" formatCode="General">
                  <c:v>26.156700000000001</c:v>
                </c:pt>
                <c:pt idx="5106" formatCode="General">
                  <c:v>26.101500000000001</c:v>
                </c:pt>
                <c:pt idx="5107" formatCode="General">
                  <c:v>26.0702</c:v>
                </c:pt>
                <c:pt idx="5108" formatCode="General">
                  <c:v>26.017800000000005</c:v>
                </c:pt>
                <c:pt idx="5109" formatCode="General">
                  <c:v>25.979599999999998</c:v>
                </c:pt>
                <c:pt idx="5110" formatCode="General">
                  <c:v>25.936800000000005</c:v>
                </c:pt>
                <c:pt idx="5111" formatCode="General">
                  <c:v>25.901199999999996</c:v>
                </c:pt>
                <c:pt idx="5112" formatCode="General">
                  <c:v>25.8582</c:v>
                </c:pt>
                <c:pt idx="5113" formatCode="General">
                  <c:v>25.809200000000001</c:v>
                </c:pt>
                <c:pt idx="5114" formatCode="General">
                  <c:v>25.7791</c:v>
                </c:pt>
                <c:pt idx="5115" formatCode="General">
                  <c:v>25.742999999999995</c:v>
                </c:pt>
                <c:pt idx="5116" formatCode="General">
                  <c:v>25.7103</c:v>
                </c:pt>
                <c:pt idx="5117" formatCode="General">
                  <c:v>25.666899999999995</c:v>
                </c:pt>
                <c:pt idx="5118" formatCode="General">
                  <c:v>25.619399999999999</c:v>
                </c:pt>
                <c:pt idx="5119" formatCode="General">
                  <c:v>25.584999999999997</c:v>
                </c:pt>
                <c:pt idx="5120" formatCode="General">
                  <c:v>25.552700000000002</c:v>
                </c:pt>
                <c:pt idx="5121" formatCode="General">
                  <c:v>25.5246</c:v>
                </c:pt>
                <c:pt idx="5122" formatCode="General">
                  <c:v>25.489299999999997</c:v>
                </c:pt>
                <c:pt idx="5123" formatCode="General">
                  <c:v>25.4512</c:v>
                </c:pt>
                <c:pt idx="5124" formatCode="General">
                  <c:v>25.424800000000001</c:v>
                </c:pt>
                <c:pt idx="5125" formatCode="General">
                  <c:v>25.398900000000001</c:v>
                </c:pt>
                <c:pt idx="5126" formatCode="General">
                  <c:v>25.3566</c:v>
                </c:pt>
                <c:pt idx="5127" formatCode="General">
                  <c:v>25.317200000000003</c:v>
                </c:pt>
                <c:pt idx="5128" formatCode="General">
                  <c:v>25.283599999999996</c:v>
                </c:pt>
                <c:pt idx="5129" formatCode="General">
                  <c:v>25.2393</c:v>
                </c:pt>
                <c:pt idx="5130" formatCode="General">
                  <c:v>25.209700000000002</c:v>
                </c:pt>
                <c:pt idx="5131" formatCode="General">
                  <c:v>25.186900000000001</c:v>
                </c:pt>
                <c:pt idx="5132" formatCode="General">
                  <c:v>25.1523</c:v>
                </c:pt>
                <c:pt idx="5133" formatCode="General">
                  <c:v>25.110299999999999</c:v>
                </c:pt>
                <c:pt idx="5134" formatCode="General">
                  <c:v>25.071000000000005</c:v>
                </c:pt>
                <c:pt idx="5135" formatCode="General">
                  <c:v>25.027899999999999</c:v>
                </c:pt>
                <c:pt idx="5136" formatCode="General">
                  <c:v>24.992199999999997</c:v>
                </c:pt>
                <c:pt idx="5137" formatCode="General">
                  <c:v>24.964999999999996</c:v>
                </c:pt>
                <c:pt idx="5138" formatCode="General">
                  <c:v>24.944099999999995</c:v>
                </c:pt>
                <c:pt idx="5139" formatCode="General">
                  <c:v>24.912599999999998</c:v>
                </c:pt>
                <c:pt idx="5140" formatCode="General">
                  <c:v>24.8766</c:v>
                </c:pt>
                <c:pt idx="5141" formatCode="General">
                  <c:v>24.85</c:v>
                </c:pt>
                <c:pt idx="5142" formatCode="General">
                  <c:v>24.8294</c:v>
                </c:pt>
                <c:pt idx="5143" formatCode="General">
                  <c:v>24.764600000000002</c:v>
                </c:pt>
                <c:pt idx="5144" formatCode="General">
                  <c:v>24.7242</c:v>
                </c:pt>
                <c:pt idx="5145" formatCode="General">
                  <c:v>24.695599999999995</c:v>
                </c:pt>
                <c:pt idx="5146" formatCode="General">
                  <c:v>24.6706</c:v>
                </c:pt>
                <c:pt idx="5147" formatCode="General">
                  <c:v>24.634799999999995</c:v>
                </c:pt>
                <c:pt idx="5148" formatCode="General">
                  <c:v>24.6007</c:v>
                </c:pt>
                <c:pt idx="5149" formatCode="General">
                  <c:v>24.561900000000001</c:v>
                </c:pt>
                <c:pt idx="5150" formatCode="General">
                  <c:v>24.533899999999999</c:v>
                </c:pt>
                <c:pt idx="5151" formatCode="General">
                  <c:v>24.502099999999995</c:v>
                </c:pt>
                <c:pt idx="5152" formatCode="General">
                  <c:v>24.3705</c:v>
                </c:pt>
                <c:pt idx="5153" formatCode="General">
                  <c:v>24.340499999999995</c:v>
                </c:pt>
                <c:pt idx="5154" formatCode="General">
                  <c:v>24.319800000000004</c:v>
                </c:pt>
                <c:pt idx="5155" formatCode="General">
                  <c:v>24.293099999999995</c:v>
                </c:pt>
                <c:pt idx="5156" formatCode="General">
                  <c:v>24.254000000000001</c:v>
                </c:pt>
                <c:pt idx="5157" formatCode="General">
                  <c:v>24.216100000000001</c:v>
                </c:pt>
                <c:pt idx="5158" formatCode="General">
                  <c:v>24.181699999999996</c:v>
                </c:pt>
                <c:pt idx="5159" formatCode="General">
                  <c:v>24.145299999999995</c:v>
                </c:pt>
                <c:pt idx="5160" formatCode="General">
                  <c:v>24.098699999999997</c:v>
                </c:pt>
                <c:pt idx="5161" formatCode="General">
                  <c:v>24.058800000000005</c:v>
                </c:pt>
                <c:pt idx="5162" formatCode="General">
                  <c:v>23.979299999999995</c:v>
                </c:pt>
                <c:pt idx="5163" formatCode="General">
                  <c:v>23.800799999999995</c:v>
                </c:pt>
                <c:pt idx="5164" formatCode="General">
                  <c:v>23.767600000000002</c:v>
                </c:pt>
                <c:pt idx="5165" formatCode="General">
                  <c:v>23.733899999999995</c:v>
                </c:pt>
                <c:pt idx="5166" formatCode="General">
                  <c:v>23.6677</c:v>
                </c:pt>
                <c:pt idx="5167" formatCode="General">
                  <c:v>23.6326</c:v>
                </c:pt>
                <c:pt idx="5168" formatCode="General">
                  <c:v>23.587199999999996</c:v>
                </c:pt>
                <c:pt idx="5169" formatCode="General">
                  <c:v>23.543900000000001</c:v>
                </c:pt>
                <c:pt idx="5170" formatCode="General">
                  <c:v>23.514900000000004</c:v>
                </c:pt>
                <c:pt idx="5171" formatCode="General">
                  <c:v>23.480699999999992</c:v>
                </c:pt>
                <c:pt idx="5172" formatCode="General">
                  <c:v>23.421999999999997</c:v>
                </c:pt>
                <c:pt idx="5173" formatCode="General">
                  <c:v>23.378699999999991</c:v>
                </c:pt>
                <c:pt idx="5174" formatCode="General">
                  <c:v>23.329899999999999</c:v>
                </c:pt>
                <c:pt idx="5175" formatCode="General">
                  <c:v>23.301400000000001</c:v>
                </c:pt>
                <c:pt idx="5176" formatCode="General">
                  <c:v>23.272599999999997</c:v>
                </c:pt>
                <c:pt idx="5177" formatCode="General">
                  <c:v>23.241</c:v>
                </c:pt>
                <c:pt idx="5178" formatCode="General">
                  <c:v>23.222499999999997</c:v>
                </c:pt>
                <c:pt idx="5179" formatCode="General">
                  <c:v>23.196300000000001</c:v>
                </c:pt>
                <c:pt idx="5180" formatCode="General">
                  <c:v>23.151599999999995</c:v>
                </c:pt>
                <c:pt idx="5181" formatCode="General">
                  <c:v>23.108499999999996</c:v>
                </c:pt>
                <c:pt idx="5182" formatCode="General">
                  <c:v>23.062199999999997</c:v>
                </c:pt>
                <c:pt idx="5183" formatCode="General">
                  <c:v>23.031099999999999</c:v>
                </c:pt>
                <c:pt idx="5184" formatCode="General">
                  <c:v>23.000599999999995</c:v>
                </c:pt>
                <c:pt idx="5185" formatCode="General">
                  <c:v>22.982799999999997</c:v>
                </c:pt>
                <c:pt idx="5186" formatCode="General">
                  <c:v>22.944099999999995</c:v>
                </c:pt>
                <c:pt idx="5187" formatCode="General">
                  <c:v>22.911000000000001</c:v>
                </c:pt>
                <c:pt idx="5188" formatCode="General">
                  <c:v>22.873100000000001</c:v>
                </c:pt>
                <c:pt idx="5189" formatCode="General">
                  <c:v>22.8476</c:v>
                </c:pt>
                <c:pt idx="5190" formatCode="General">
                  <c:v>22.82</c:v>
                </c:pt>
                <c:pt idx="5191" formatCode="General">
                  <c:v>22.7743</c:v>
                </c:pt>
                <c:pt idx="5192" formatCode="General">
                  <c:v>22.730899999999995</c:v>
                </c:pt>
                <c:pt idx="5193" formatCode="General">
                  <c:v>22.7014</c:v>
                </c:pt>
                <c:pt idx="5194" formatCode="General">
                  <c:v>22.673900000000003</c:v>
                </c:pt>
                <c:pt idx="5195" formatCode="General">
                  <c:v>22.646100000000001</c:v>
                </c:pt>
                <c:pt idx="5196" formatCode="General">
                  <c:v>22.590900000000001</c:v>
                </c:pt>
                <c:pt idx="5197" formatCode="General">
                  <c:v>22.5594</c:v>
                </c:pt>
                <c:pt idx="5198" formatCode="General">
                  <c:v>22.5336</c:v>
                </c:pt>
                <c:pt idx="5199" formatCode="General">
                  <c:v>22.492599999999992</c:v>
                </c:pt>
                <c:pt idx="5200" formatCode="General">
                  <c:v>22.456499999999991</c:v>
                </c:pt>
                <c:pt idx="5201" formatCode="General">
                  <c:v>22.408799999999992</c:v>
                </c:pt>
                <c:pt idx="5202" formatCode="General">
                  <c:v>22.368499999999997</c:v>
                </c:pt>
                <c:pt idx="5203" formatCode="General">
                  <c:v>22.337000000000003</c:v>
                </c:pt>
                <c:pt idx="5204" formatCode="General">
                  <c:v>22.302800000000001</c:v>
                </c:pt>
                <c:pt idx="5205" formatCode="General">
                  <c:v>22.276399999999995</c:v>
                </c:pt>
                <c:pt idx="5206" formatCode="General">
                  <c:v>22.251200000000001</c:v>
                </c:pt>
                <c:pt idx="5207" formatCode="General">
                  <c:v>22.212399999999995</c:v>
                </c:pt>
                <c:pt idx="5208" formatCode="General">
                  <c:v>22.182499999999997</c:v>
                </c:pt>
                <c:pt idx="5209" formatCode="General">
                  <c:v>22.152999999999999</c:v>
                </c:pt>
                <c:pt idx="5210" formatCode="General">
                  <c:v>22.115800000000004</c:v>
                </c:pt>
                <c:pt idx="5211" formatCode="General">
                  <c:v>22.069800000000001</c:v>
                </c:pt>
                <c:pt idx="5212" formatCode="General">
                  <c:v>22.0261</c:v>
                </c:pt>
                <c:pt idx="5213" formatCode="General">
                  <c:v>21.997999999999998</c:v>
                </c:pt>
                <c:pt idx="5214" formatCode="General">
                  <c:v>21.968299999999992</c:v>
                </c:pt>
                <c:pt idx="5215" formatCode="General">
                  <c:v>21.9316</c:v>
                </c:pt>
                <c:pt idx="5216" formatCode="General">
                  <c:v>21.885000000000002</c:v>
                </c:pt>
                <c:pt idx="5217" formatCode="General">
                  <c:v>21.845499999999998</c:v>
                </c:pt>
                <c:pt idx="5218" formatCode="General">
                  <c:v>21.808599999999991</c:v>
                </c:pt>
                <c:pt idx="5219" formatCode="General">
                  <c:v>21.767199999999995</c:v>
                </c:pt>
                <c:pt idx="5220" formatCode="General">
                  <c:v>21.717300000000005</c:v>
                </c:pt>
                <c:pt idx="5221" formatCode="General">
                  <c:v>21.6754</c:v>
                </c:pt>
                <c:pt idx="5222" formatCode="General">
                  <c:v>21.617699999999999</c:v>
                </c:pt>
                <c:pt idx="5223" formatCode="General">
                  <c:v>21.588699999999992</c:v>
                </c:pt>
                <c:pt idx="5224" formatCode="General">
                  <c:v>21.557900000000004</c:v>
                </c:pt>
                <c:pt idx="5225" formatCode="General">
                  <c:v>21.521100000000001</c:v>
                </c:pt>
                <c:pt idx="5226" formatCode="General">
                  <c:v>21.49</c:v>
                </c:pt>
                <c:pt idx="5227" formatCode="General">
                  <c:v>21.304600000000001</c:v>
                </c:pt>
                <c:pt idx="5228" formatCode="General">
                  <c:v>21.273399999999995</c:v>
                </c:pt>
                <c:pt idx="5229" formatCode="General">
                  <c:v>21.229099999999995</c:v>
                </c:pt>
                <c:pt idx="5230" formatCode="General">
                  <c:v>21.1982</c:v>
                </c:pt>
                <c:pt idx="5231" formatCode="General">
                  <c:v>21.1785</c:v>
                </c:pt>
                <c:pt idx="5232" formatCode="General">
                  <c:v>21.143699999999995</c:v>
                </c:pt>
                <c:pt idx="5233" formatCode="General">
                  <c:v>21.093900000000001</c:v>
                </c:pt>
                <c:pt idx="5234" formatCode="General">
                  <c:v>21.048599999999997</c:v>
                </c:pt>
                <c:pt idx="5235" formatCode="General">
                  <c:v>21.017800000000005</c:v>
                </c:pt>
                <c:pt idx="5236" formatCode="General">
                  <c:v>20.982299999999992</c:v>
                </c:pt>
                <c:pt idx="5237" formatCode="General">
                  <c:v>20.889299999999995</c:v>
                </c:pt>
                <c:pt idx="5238" formatCode="General">
                  <c:v>20.859400000000001</c:v>
                </c:pt>
                <c:pt idx="5239" formatCode="General">
                  <c:v>20.8247</c:v>
                </c:pt>
                <c:pt idx="5240" formatCode="General">
                  <c:v>20.795299999999997</c:v>
                </c:pt>
                <c:pt idx="5241" formatCode="General">
                  <c:v>20.760199999999998</c:v>
                </c:pt>
                <c:pt idx="5242" formatCode="General">
                  <c:v>20.721900000000005</c:v>
                </c:pt>
                <c:pt idx="5243" formatCode="General">
                  <c:v>20.6907</c:v>
                </c:pt>
                <c:pt idx="5244" formatCode="General">
                  <c:v>20.665199999999995</c:v>
                </c:pt>
                <c:pt idx="5245" formatCode="General">
                  <c:v>20.6326</c:v>
                </c:pt>
                <c:pt idx="5246" formatCode="General">
                  <c:v>20.599599999999995</c:v>
                </c:pt>
                <c:pt idx="5247" formatCode="General">
                  <c:v>20.562599999999996</c:v>
                </c:pt>
                <c:pt idx="5248" formatCode="General">
                  <c:v>20.407999999999998</c:v>
                </c:pt>
                <c:pt idx="5249" formatCode="General">
                  <c:v>20.379200000000001</c:v>
                </c:pt>
                <c:pt idx="5250" formatCode="General">
                  <c:v>20.356100000000001</c:v>
                </c:pt>
                <c:pt idx="5251" formatCode="General">
                  <c:v>20.326599999999996</c:v>
                </c:pt>
                <c:pt idx="5252" formatCode="General">
                  <c:v>20.287400000000002</c:v>
                </c:pt>
                <c:pt idx="5253" formatCode="General">
                  <c:v>20.257899999999999</c:v>
                </c:pt>
                <c:pt idx="5254" formatCode="General">
                  <c:v>20.225499999999997</c:v>
                </c:pt>
                <c:pt idx="5255" formatCode="General">
                  <c:v>20.183499999999995</c:v>
                </c:pt>
                <c:pt idx="5256" formatCode="General">
                  <c:v>20.1706</c:v>
                </c:pt>
                <c:pt idx="5257" formatCode="General">
                  <c:v>20.139900000000004</c:v>
                </c:pt>
                <c:pt idx="5258" formatCode="General">
                  <c:v>20.115900000000003</c:v>
                </c:pt>
                <c:pt idx="5259" formatCode="General">
                  <c:v>20.0992</c:v>
                </c:pt>
                <c:pt idx="5260" formatCode="General">
                  <c:v>20.072900000000001</c:v>
                </c:pt>
                <c:pt idx="5261" formatCode="General">
                  <c:v>20.041399999999996</c:v>
                </c:pt>
                <c:pt idx="5262" formatCode="General">
                  <c:v>20.008500000000002</c:v>
                </c:pt>
                <c:pt idx="5263" formatCode="General">
                  <c:v>19.980299999999996</c:v>
                </c:pt>
                <c:pt idx="5264" formatCode="General">
                  <c:v>19.944199999999995</c:v>
                </c:pt>
                <c:pt idx="5265" formatCode="General">
                  <c:v>19.902299999999997</c:v>
                </c:pt>
                <c:pt idx="5266" formatCode="General">
                  <c:v>19.874099999999999</c:v>
                </c:pt>
                <c:pt idx="5267" formatCode="General">
                  <c:v>19.851900000000004</c:v>
                </c:pt>
                <c:pt idx="5268" formatCode="General">
                  <c:v>19.831600000000005</c:v>
                </c:pt>
                <c:pt idx="5269" formatCode="General">
                  <c:v>19.817699999999999</c:v>
                </c:pt>
                <c:pt idx="5270" formatCode="General">
                  <c:v>19.7715</c:v>
                </c:pt>
                <c:pt idx="5271" formatCode="General">
                  <c:v>19.733899999999995</c:v>
                </c:pt>
                <c:pt idx="5272" formatCode="General">
                  <c:v>19.706699999999998</c:v>
                </c:pt>
                <c:pt idx="5273" formatCode="General">
                  <c:v>19.672899999999995</c:v>
                </c:pt>
                <c:pt idx="5274" formatCode="General">
                  <c:v>19.6492</c:v>
                </c:pt>
                <c:pt idx="5275" formatCode="General">
                  <c:v>19.611999999999998</c:v>
                </c:pt>
                <c:pt idx="5276" formatCode="General">
                  <c:v>19.596299999999996</c:v>
                </c:pt>
                <c:pt idx="5277" formatCode="General">
                  <c:v>19.571300000000001</c:v>
                </c:pt>
                <c:pt idx="5278" formatCode="General">
                  <c:v>19.553799999999995</c:v>
                </c:pt>
                <c:pt idx="5279" formatCode="General">
                  <c:v>19.481099999999998</c:v>
                </c:pt>
                <c:pt idx="5280" formatCode="General">
                  <c:v>19.4358</c:v>
                </c:pt>
                <c:pt idx="5281" formatCode="General">
                  <c:v>19.409699999999997</c:v>
                </c:pt>
                <c:pt idx="5282" formatCode="General">
                  <c:v>19.3809</c:v>
                </c:pt>
                <c:pt idx="5283" formatCode="General">
                  <c:v>19.361899999999999</c:v>
                </c:pt>
                <c:pt idx="5284" formatCode="General">
                  <c:v>19.337199999999999</c:v>
                </c:pt>
                <c:pt idx="5285" formatCode="General">
                  <c:v>19.2944</c:v>
                </c:pt>
                <c:pt idx="5286" formatCode="General">
                  <c:v>19.275200000000002</c:v>
                </c:pt>
                <c:pt idx="5287" formatCode="General">
                  <c:v>19.240499999999997</c:v>
                </c:pt>
                <c:pt idx="5288" formatCode="General">
                  <c:v>19.221999999999998</c:v>
                </c:pt>
                <c:pt idx="5289" formatCode="General">
                  <c:v>19.197199999999999</c:v>
                </c:pt>
                <c:pt idx="5290" formatCode="General">
                  <c:v>19.165099999999995</c:v>
                </c:pt>
                <c:pt idx="5291" formatCode="General">
                  <c:v>19.130400000000005</c:v>
                </c:pt>
                <c:pt idx="5292" formatCode="General">
                  <c:v>18.991999999999997</c:v>
                </c:pt>
                <c:pt idx="5293" formatCode="General">
                  <c:v>18.971499999999995</c:v>
                </c:pt>
                <c:pt idx="5294" formatCode="General">
                  <c:v>18.943599999999996</c:v>
                </c:pt>
                <c:pt idx="5295" formatCode="General">
                  <c:v>18.907699999999991</c:v>
                </c:pt>
                <c:pt idx="5296" formatCode="General">
                  <c:v>18.863900000000001</c:v>
                </c:pt>
                <c:pt idx="5297" formatCode="General">
                  <c:v>18.8416</c:v>
                </c:pt>
                <c:pt idx="5298" formatCode="General">
                  <c:v>18.814599999999999</c:v>
                </c:pt>
                <c:pt idx="5299" formatCode="General">
                  <c:v>18.787599999999998</c:v>
                </c:pt>
                <c:pt idx="5300" formatCode="General">
                  <c:v>18.7531</c:v>
                </c:pt>
                <c:pt idx="5301" formatCode="General">
                  <c:v>18.732900000000001</c:v>
                </c:pt>
                <c:pt idx="5302" formatCode="General">
                  <c:v>18.700299999999995</c:v>
                </c:pt>
                <c:pt idx="5303" formatCode="General">
                  <c:v>18.6706</c:v>
                </c:pt>
                <c:pt idx="5304" formatCode="General">
                  <c:v>18.642699999999998</c:v>
                </c:pt>
                <c:pt idx="5305" formatCode="General">
                  <c:v>18.619499999999999</c:v>
                </c:pt>
                <c:pt idx="5306" formatCode="General">
                  <c:v>18.603300000000001</c:v>
                </c:pt>
                <c:pt idx="5307" formatCode="General">
                  <c:v>18.5776</c:v>
                </c:pt>
                <c:pt idx="5308" formatCode="General">
                  <c:v>18.529499999999995</c:v>
                </c:pt>
                <c:pt idx="5309" formatCode="General">
                  <c:v>18.5046</c:v>
                </c:pt>
                <c:pt idx="5310" formatCode="General">
                  <c:v>18.476699999999997</c:v>
                </c:pt>
                <c:pt idx="5311" formatCode="General">
                  <c:v>18.449099999999998</c:v>
                </c:pt>
                <c:pt idx="5312" formatCode="General">
                  <c:v>18.424600000000002</c:v>
                </c:pt>
                <c:pt idx="5313" formatCode="General">
                  <c:v>18.401399999999995</c:v>
                </c:pt>
                <c:pt idx="5314" formatCode="General">
                  <c:v>18.369</c:v>
                </c:pt>
                <c:pt idx="5315" formatCode="General">
                  <c:v>18.330400000000001</c:v>
                </c:pt>
                <c:pt idx="5316" formatCode="General">
                  <c:v>18.296199999999995</c:v>
                </c:pt>
                <c:pt idx="5317" formatCode="General">
                  <c:v>18.269499999999997</c:v>
                </c:pt>
                <c:pt idx="5318" formatCode="General">
                  <c:v>18.247199999999996</c:v>
                </c:pt>
                <c:pt idx="5319" formatCode="General">
                  <c:v>18.216699999999996</c:v>
                </c:pt>
                <c:pt idx="5320" formatCode="General">
                  <c:v>18.191199999999995</c:v>
                </c:pt>
                <c:pt idx="5321" formatCode="General">
                  <c:v>18.170300000000001</c:v>
                </c:pt>
                <c:pt idx="5322" formatCode="General">
                  <c:v>18.143899999999999</c:v>
                </c:pt>
                <c:pt idx="5323" formatCode="General">
                  <c:v>18.1084</c:v>
                </c:pt>
                <c:pt idx="5324" formatCode="General">
                  <c:v>18.085899999999995</c:v>
                </c:pt>
                <c:pt idx="5325" formatCode="General">
                  <c:v>18.058800000000005</c:v>
                </c:pt>
                <c:pt idx="5326" formatCode="General">
                  <c:v>18.019900000000003</c:v>
                </c:pt>
                <c:pt idx="5327" formatCode="General">
                  <c:v>17.995199999999997</c:v>
                </c:pt>
                <c:pt idx="5328" formatCode="General">
                  <c:v>17.970800000000001</c:v>
                </c:pt>
                <c:pt idx="5329" formatCode="General">
                  <c:v>17.9358</c:v>
                </c:pt>
                <c:pt idx="5330" formatCode="General">
                  <c:v>17.908099999999997</c:v>
                </c:pt>
                <c:pt idx="5331" formatCode="General">
                  <c:v>17.871300000000005</c:v>
                </c:pt>
                <c:pt idx="5332" formatCode="General">
                  <c:v>17.834000000000003</c:v>
                </c:pt>
                <c:pt idx="5333" formatCode="General">
                  <c:v>17.801200000000001</c:v>
                </c:pt>
                <c:pt idx="5334" formatCode="General">
                  <c:v>17.781999999999996</c:v>
                </c:pt>
                <c:pt idx="5335" formatCode="General">
                  <c:v>17.765399999999996</c:v>
                </c:pt>
                <c:pt idx="5336" formatCode="General">
                  <c:v>17.739699999999996</c:v>
                </c:pt>
                <c:pt idx="5337" formatCode="General">
                  <c:v>17.721800000000005</c:v>
                </c:pt>
                <c:pt idx="5338" formatCode="General">
                  <c:v>17.696100000000001</c:v>
                </c:pt>
                <c:pt idx="5339" formatCode="General">
                  <c:v>17.666699999999995</c:v>
                </c:pt>
                <c:pt idx="5340" formatCode="General">
                  <c:v>17.635800000000003</c:v>
                </c:pt>
                <c:pt idx="5341" formatCode="General">
                  <c:v>17.616800000000005</c:v>
                </c:pt>
                <c:pt idx="5342" formatCode="General">
                  <c:v>17.597100000000001</c:v>
                </c:pt>
                <c:pt idx="5343" formatCode="General">
                  <c:v>17.5716</c:v>
                </c:pt>
                <c:pt idx="5344" formatCode="General">
                  <c:v>17.539400000000001</c:v>
                </c:pt>
                <c:pt idx="5345" formatCode="General">
                  <c:v>17.508199999999995</c:v>
                </c:pt>
                <c:pt idx="5346" formatCode="General">
                  <c:v>17.491199999999996</c:v>
                </c:pt>
                <c:pt idx="5347" formatCode="General">
                  <c:v>17.480699999999992</c:v>
                </c:pt>
                <c:pt idx="5348" formatCode="General">
                  <c:v>17.454000000000001</c:v>
                </c:pt>
                <c:pt idx="5349" formatCode="General">
                  <c:v>17.424800000000001</c:v>
                </c:pt>
                <c:pt idx="5350" formatCode="General">
                  <c:v>17.403300000000002</c:v>
                </c:pt>
                <c:pt idx="5351" formatCode="General">
                  <c:v>17.386199999999995</c:v>
                </c:pt>
                <c:pt idx="5352" formatCode="General">
                  <c:v>17.366700000000002</c:v>
                </c:pt>
                <c:pt idx="5353" formatCode="General">
                  <c:v>17.341899999999999</c:v>
                </c:pt>
                <c:pt idx="5354" formatCode="General">
                  <c:v>17.332100000000001</c:v>
                </c:pt>
                <c:pt idx="5355" formatCode="General">
                  <c:v>17.312899999999999</c:v>
                </c:pt>
                <c:pt idx="5356" formatCode="General">
                  <c:v>17.280899999999995</c:v>
                </c:pt>
                <c:pt idx="5357" formatCode="General">
                  <c:v>17.082499999999996</c:v>
                </c:pt>
                <c:pt idx="5358" formatCode="General">
                  <c:v>17.055800000000001</c:v>
                </c:pt>
                <c:pt idx="5359" formatCode="General">
                  <c:v>17.009599999999995</c:v>
                </c:pt>
                <c:pt idx="5360" formatCode="General">
                  <c:v>16.989199999999997</c:v>
                </c:pt>
                <c:pt idx="5361" formatCode="General">
                  <c:v>16.968899999999998</c:v>
                </c:pt>
                <c:pt idx="5362" formatCode="General">
                  <c:v>16.953699999999998</c:v>
                </c:pt>
                <c:pt idx="5363" formatCode="General">
                  <c:v>16.935199999999991</c:v>
                </c:pt>
                <c:pt idx="5364" formatCode="General">
                  <c:v>16.9114</c:v>
                </c:pt>
                <c:pt idx="5365" formatCode="General">
                  <c:v>16.895</c:v>
                </c:pt>
                <c:pt idx="5366" formatCode="General">
                  <c:v>16.867100000000001</c:v>
                </c:pt>
                <c:pt idx="5367" formatCode="General">
                  <c:v>16.845599999999997</c:v>
                </c:pt>
                <c:pt idx="5368" formatCode="General">
                  <c:v>16.802800000000001</c:v>
                </c:pt>
                <c:pt idx="5369" formatCode="General">
                  <c:v>16.775399999999998</c:v>
                </c:pt>
                <c:pt idx="5370" formatCode="General">
                  <c:v>16.744800000000001</c:v>
                </c:pt>
                <c:pt idx="5371" formatCode="General">
                  <c:v>16.723099999999995</c:v>
                </c:pt>
                <c:pt idx="5372" formatCode="General">
                  <c:v>16.614900000000002</c:v>
                </c:pt>
                <c:pt idx="5373" formatCode="General">
                  <c:v>16.573899999999995</c:v>
                </c:pt>
                <c:pt idx="5374" formatCode="General">
                  <c:v>16.550899999999999</c:v>
                </c:pt>
                <c:pt idx="5375" formatCode="General">
                  <c:v>16.5288</c:v>
                </c:pt>
                <c:pt idx="5376" formatCode="General">
                  <c:v>16.506900000000005</c:v>
                </c:pt>
                <c:pt idx="5377" formatCode="General">
                  <c:v>16.480599999999992</c:v>
                </c:pt>
                <c:pt idx="5378" formatCode="General">
                  <c:v>16.459499999999991</c:v>
                </c:pt>
                <c:pt idx="5379" formatCode="General">
                  <c:v>16.424800000000001</c:v>
                </c:pt>
                <c:pt idx="5380" formatCode="General">
                  <c:v>16.4069</c:v>
                </c:pt>
                <c:pt idx="5381" formatCode="General">
                  <c:v>16.386599999999998</c:v>
                </c:pt>
                <c:pt idx="5382" formatCode="General">
                  <c:v>16.3704</c:v>
                </c:pt>
                <c:pt idx="5383" formatCode="General">
                  <c:v>16.345199999999991</c:v>
                </c:pt>
                <c:pt idx="5384" formatCode="General">
                  <c:v>16.317699999999999</c:v>
                </c:pt>
                <c:pt idx="5385" formatCode="General">
                  <c:v>16.287199999999995</c:v>
                </c:pt>
                <c:pt idx="5386" formatCode="General">
                  <c:v>16.2577</c:v>
                </c:pt>
                <c:pt idx="5387" formatCode="General">
                  <c:v>16.222099999999998</c:v>
                </c:pt>
                <c:pt idx="5388" formatCode="General">
                  <c:v>16.1921</c:v>
                </c:pt>
                <c:pt idx="5389" formatCode="General">
                  <c:v>16.168099999999995</c:v>
                </c:pt>
                <c:pt idx="5390" formatCode="General">
                  <c:v>16.1434</c:v>
                </c:pt>
                <c:pt idx="5391" formatCode="General">
                  <c:v>16.126300000000001</c:v>
                </c:pt>
                <c:pt idx="5392" formatCode="General">
                  <c:v>16.100899999999999</c:v>
                </c:pt>
                <c:pt idx="5393" formatCode="General">
                  <c:v>16.080499999999997</c:v>
                </c:pt>
                <c:pt idx="5394" formatCode="General">
                  <c:v>16.060199999999991</c:v>
                </c:pt>
                <c:pt idx="5395" formatCode="General">
                  <c:v>16.034700000000001</c:v>
                </c:pt>
                <c:pt idx="5396" formatCode="General">
                  <c:v>16.012799999999995</c:v>
                </c:pt>
                <c:pt idx="5397" formatCode="General">
                  <c:v>15.9832</c:v>
                </c:pt>
                <c:pt idx="5398" formatCode="General">
                  <c:v>15.965700000000002</c:v>
                </c:pt>
                <c:pt idx="5399" formatCode="General">
                  <c:v>15.948799999999999</c:v>
                </c:pt>
                <c:pt idx="5400" formatCode="General">
                  <c:v>15.923300000000001</c:v>
                </c:pt>
                <c:pt idx="5401" formatCode="General">
                  <c:v>15.888300000000001</c:v>
                </c:pt>
                <c:pt idx="5402" formatCode="General">
                  <c:v>15.864000000000003</c:v>
                </c:pt>
                <c:pt idx="5403" formatCode="General">
                  <c:v>15.8344</c:v>
                </c:pt>
                <c:pt idx="5404" formatCode="General">
                  <c:v>15.810600000000003</c:v>
                </c:pt>
                <c:pt idx="5405" formatCode="General">
                  <c:v>15.785</c:v>
                </c:pt>
                <c:pt idx="5406" formatCode="General">
                  <c:v>15.7599</c:v>
                </c:pt>
                <c:pt idx="5407" formatCode="General">
                  <c:v>15.741099999999999</c:v>
                </c:pt>
                <c:pt idx="5408" formatCode="General">
                  <c:v>15.714199999999998</c:v>
                </c:pt>
                <c:pt idx="5409" formatCode="General">
                  <c:v>15.6815</c:v>
                </c:pt>
                <c:pt idx="5410" formatCode="General">
                  <c:v>15.656500000000003</c:v>
                </c:pt>
                <c:pt idx="5411" formatCode="General">
                  <c:v>15.637999999999998</c:v>
                </c:pt>
                <c:pt idx="5412" formatCode="General">
                  <c:v>15.610100000000001</c:v>
                </c:pt>
                <c:pt idx="5413" formatCode="General">
                  <c:v>15.5871</c:v>
                </c:pt>
                <c:pt idx="5414" formatCode="General">
                  <c:v>15.562000000000001</c:v>
                </c:pt>
                <c:pt idx="5415" formatCode="General">
                  <c:v>15.5328</c:v>
                </c:pt>
                <c:pt idx="5416" formatCode="General">
                  <c:v>15.505000000000003</c:v>
                </c:pt>
                <c:pt idx="5417" formatCode="General">
                  <c:v>15.4802</c:v>
                </c:pt>
                <c:pt idx="5418" formatCode="General">
                  <c:v>15.455100000000002</c:v>
                </c:pt>
                <c:pt idx="5419" formatCode="General">
                  <c:v>15.425700000000003</c:v>
                </c:pt>
                <c:pt idx="5420" formatCode="General">
                  <c:v>15.397600000000002</c:v>
                </c:pt>
                <c:pt idx="5421" formatCode="General">
                  <c:v>15.3748</c:v>
                </c:pt>
                <c:pt idx="5422" formatCode="General">
                  <c:v>15.342500000000003</c:v>
                </c:pt>
                <c:pt idx="5423" formatCode="General">
                  <c:v>15.3141</c:v>
                </c:pt>
                <c:pt idx="5424" formatCode="General">
                  <c:v>15.2905</c:v>
                </c:pt>
                <c:pt idx="5425" formatCode="General">
                  <c:v>15.267000000000001</c:v>
                </c:pt>
                <c:pt idx="5426" formatCode="General">
                  <c:v>15.236700000000001</c:v>
                </c:pt>
                <c:pt idx="5427" formatCode="General">
                  <c:v>15.2128</c:v>
                </c:pt>
                <c:pt idx="5428" formatCode="General">
                  <c:v>15.18</c:v>
                </c:pt>
                <c:pt idx="5429" formatCode="General">
                  <c:v>15.052000000000001</c:v>
                </c:pt>
                <c:pt idx="5430" formatCode="General">
                  <c:v>15.0322</c:v>
                </c:pt>
                <c:pt idx="5431" formatCode="General">
                  <c:v>15.016</c:v>
                </c:pt>
                <c:pt idx="5432" formatCode="General">
                  <c:v>14.998700000000001</c:v>
                </c:pt>
                <c:pt idx="5433" formatCode="General">
                  <c:v>14.971400000000001</c:v>
                </c:pt>
                <c:pt idx="5434" formatCode="General">
                  <c:v>14.951600000000003</c:v>
                </c:pt>
                <c:pt idx="5435" formatCode="General">
                  <c:v>14.9291</c:v>
                </c:pt>
                <c:pt idx="5436" formatCode="General">
                  <c:v>14.870400000000002</c:v>
                </c:pt>
                <c:pt idx="5437" formatCode="General">
                  <c:v>14.833300000000001</c:v>
                </c:pt>
                <c:pt idx="5438" formatCode="General">
                  <c:v>14.815600000000002</c:v>
                </c:pt>
                <c:pt idx="5439" formatCode="General">
                  <c:v>14.792900000000001</c:v>
                </c:pt>
                <c:pt idx="5440" formatCode="General">
                  <c:v>14.7661</c:v>
                </c:pt>
                <c:pt idx="5441" formatCode="General">
                  <c:v>14.743699999999999</c:v>
                </c:pt>
                <c:pt idx="5442" formatCode="General">
                  <c:v>14.719100000000001</c:v>
                </c:pt>
                <c:pt idx="5443" formatCode="General">
                  <c:v>14.696900000000001</c:v>
                </c:pt>
                <c:pt idx="5444" formatCode="General">
                  <c:v>14.678900000000001</c:v>
                </c:pt>
                <c:pt idx="5445" formatCode="General">
                  <c:v>14.657400000000003</c:v>
                </c:pt>
                <c:pt idx="5446" formatCode="General">
                  <c:v>14.540800000000001</c:v>
                </c:pt>
                <c:pt idx="5447" formatCode="General">
                  <c:v>14.5206</c:v>
                </c:pt>
                <c:pt idx="5448" formatCode="General">
                  <c:v>14.505700000000003</c:v>
                </c:pt>
                <c:pt idx="5449" formatCode="General">
                  <c:v>14.483400000000001</c:v>
                </c:pt>
                <c:pt idx="5450" formatCode="General">
                  <c:v>14.440300000000001</c:v>
                </c:pt>
                <c:pt idx="5451" formatCode="General">
                  <c:v>14.418700000000001</c:v>
                </c:pt>
                <c:pt idx="5452" formatCode="General">
                  <c:v>14.402900000000002</c:v>
                </c:pt>
                <c:pt idx="5453" formatCode="General">
                  <c:v>14.3886</c:v>
                </c:pt>
                <c:pt idx="5454" formatCode="General">
                  <c:v>14.367000000000003</c:v>
                </c:pt>
                <c:pt idx="5455" formatCode="General">
                  <c:v>14.347300000000001</c:v>
                </c:pt>
                <c:pt idx="5456" formatCode="General">
                  <c:v>14.326500000000003</c:v>
                </c:pt>
                <c:pt idx="5457" formatCode="General">
                  <c:v>14.308300000000001</c:v>
                </c:pt>
                <c:pt idx="5458" formatCode="General">
                  <c:v>14.2852</c:v>
                </c:pt>
                <c:pt idx="5459" formatCode="General">
                  <c:v>14.2735</c:v>
                </c:pt>
                <c:pt idx="5460" formatCode="General">
                  <c:v>14.2568</c:v>
                </c:pt>
                <c:pt idx="5461" formatCode="General">
                  <c:v>14.231699999999998</c:v>
                </c:pt>
                <c:pt idx="5462" formatCode="General">
                  <c:v>14.211799999999998</c:v>
                </c:pt>
                <c:pt idx="5463" formatCode="General">
                  <c:v>14.190300000000001</c:v>
                </c:pt>
                <c:pt idx="5464" formatCode="General">
                  <c:v>14.177300000000001</c:v>
                </c:pt>
                <c:pt idx="5465" formatCode="General">
                  <c:v>14.155100000000003</c:v>
                </c:pt>
                <c:pt idx="5466" formatCode="General">
                  <c:v>14.129800000000001</c:v>
                </c:pt>
                <c:pt idx="5467" formatCode="General">
                  <c:v>14.112</c:v>
                </c:pt>
                <c:pt idx="5468" formatCode="General">
                  <c:v>14.091100000000001</c:v>
                </c:pt>
                <c:pt idx="5469" formatCode="General">
                  <c:v>14.062700000000001</c:v>
                </c:pt>
                <c:pt idx="5470" formatCode="General">
                  <c:v>14.038500000000001</c:v>
                </c:pt>
                <c:pt idx="5471" formatCode="General">
                  <c:v>14.0252</c:v>
                </c:pt>
                <c:pt idx="5472" formatCode="General">
                  <c:v>14.0114</c:v>
                </c:pt>
                <c:pt idx="5473" formatCode="General">
                  <c:v>14.000500000000002</c:v>
                </c:pt>
                <c:pt idx="5474" formatCode="General">
                  <c:v>13.985100000000003</c:v>
                </c:pt>
                <c:pt idx="5475" formatCode="General">
                  <c:v>13.966000000000003</c:v>
                </c:pt>
                <c:pt idx="5476" formatCode="General">
                  <c:v>13.947100000000001</c:v>
                </c:pt>
                <c:pt idx="5477" formatCode="General">
                  <c:v>13.884500000000003</c:v>
                </c:pt>
                <c:pt idx="5478" formatCode="General">
                  <c:v>13.861400000000001</c:v>
                </c:pt>
                <c:pt idx="5479" formatCode="General">
                  <c:v>13.846400000000001</c:v>
                </c:pt>
                <c:pt idx="5480" formatCode="General">
                  <c:v>13.8309</c:v>
                </c:pt>
                <c:pt idx="5481" formatCode="General">
                  <c:v>13.793100000000001</c:v>
                </c:pt>
                <c:pt idx="5482" formatCode="General">
                  <c:v>13.776400000000002</c:v>
                </c:pt>
                <c:pt idx="5483" formatCode="General">
                  <c:v>13.7597</c:v>
                </c:pt>
                <c:pt idx="5484" formatCode="General">
                  <c:v>13.742900000000001</c:v>
                </c:pt>
                <c:pt idx="5485" formatCode="General">
                  <c:v>13.729999999999999</c:v>
                </c:pt>
                <c:pt idx="5486" formatCode="General">
                  <c:v>13.7014</c:v>
                </c:pt>
                <c:pt idx="5487" formatCode="General">
                  <c:v>13.6745</c:v>
                </c:pt>
                <c:pt idx="5488" formatCode="General">
                  <c:v>13.6549</c:v>
                </c:pt>
                <c:pt idx="5489" formatCode="General">
                  <c:v>13.636100000000001</c:v>
                </c:pt>
                <c:pt idx="5490" formatCode="General">
                  <c:v>13.617700000000001</c:v>
                </c:pt>
                <c:pt idx="5491" formatCode="General">
                  <c:v>13.599600000000002</c:v>
                </c:pt>
                <c:pt idx="5492" formatCode="General">
                  <c:v>13.591700000000001</c:v>
                </c:pt>
                <c:pt idx="5493" formatCode="General">
                  <c:v>13.552000000000001</c:v>
                </c:pt>
                <c:pt idx="5494" formatCode="General">
                  <c:v>13.5359</c:v>
                </c:pt>
                <c:pt idx="5495" formatCode="General">
                  <c:v>13.5198</c:v>
                </c:pt>
                <c:pt idx="5496" formatCode="General">
                  <c:v>13.411800000000001</c:v>
                </c:pt>
                <c:pt idx="5497" formatCode="General">
                  <c:v>13.402200000000002</c:v>
                </c:pt>
                <c:pt idx="5498" formatCode="General">
                  <c:v>13.378500000000003</c:v>
                </c:pt>
                <c:pt idx="5499" formatCode="General">
                  <c:v>13.358600000000003</c:v>
                </c:pt>
                <c:pt idx="5500" formatCode="General">
                  <c:v>13.341800000000001</c:v>
                </c:pt>
                <c:pt idx="5501" formatCode="General">
                  <c:v>13.3147</c:v>
                </c:pt>
                <c:pt idx="5502" formatCode="General">
                  <c:v>13.298699999999998</c:v>
                </c:pt>
                <c:pt idx="5503" formatCode="General">
                  <c:v>13.281000000000001</c:v>
                </c:pt>
                <c:pt idx="5504" formatCode="General">
                  <c:v>13.252400000000002</c:v>
                </c:pt>
                <c:pt idx="5505" formatCode="General">
                  <c:v>13.237699999999998</c:v>
                </c:pt>
                <c:pt idx="5506" formatCode="General">
                  <c:v>13.2195</c:v>
                </c:pt>
                <c:pt idx="5507" formatCode="General">
                  <c:v>13.1991</c:v>
                </c:pt>
                <c:pt idx="5508" formatCode="General">
                  <c:v>13.1876</c:v>
                </c:pt>
                <c:pt idx="5509" formatCode="General">
                  <c:v>13.170200000000001</c:v>
                </c:pt>
                <c:pt idx="5510" formatCode="General">
                  <c:v>13.153</c:v>
                </c:pt>
                <c:pt idx="5511" formatCode="General">
                  <c:v>13.133000000000001</c:v>
                </c:pt>
                <c:pt idx="5512" formatCode="General">
                  <c:v>13.116100000000001</c:v>
                </c:pt>
                <c:pt idx="5513" formatCode="General">
                  <c:v>13.0951</c:v>
                </c:pt>
                <c:pt idx="5514" formatCode="General">
                  <c:v>13.051500000000003</c:v>
                </c:pt>
                <c:pt idx="5515" formatCode="General">
                  <c:v>13.034700000000001</c:v>
                </c:pt>
                <c:pt idx="5516" formatCode="General">
                  <c:v>13.0174</c:v>
                </c:pt>
                <c:pt idx="5517" formatCode="General">
                  <c:v>12.999000000000002</c:v>
                </c:pt>
                <c:pt idx="5518" formatCode="General">
                  <c:v>12.980400000000001</c:v>
                </c:pt>
                <c:pt idx="5519" formatCode="General">
                  <c:v>12.9602</c:v>
                </c:pt>
                <c:pt idx="5520" formatCode="General">
                  <c:v>12.937200000000001</c:v>
                </c:pt>
                <c:pt idx="5521" formatCode="General">
                  <c:v>12.9245</c:v>
                </c:pt>
                <c:pt idx="5522" formatCode="General">
                  <c:v>12.9117</c:v>
                </c:pt>
                <c:pt idx="5523" formatCode="General">
                  <c:v>12.8963</c:v>
                </c:pt>
                <c:pt idx="5524" formatCode="General">
                  <c:v>12.873800000000003</c:v>
                </c:pt>
                <c:pt idx="5525" formatCode="General">
                  <c:v>12.845500000000003</c:v>
                </c:pt>
                <c:pt idx="5526" formatCode="General">
                  <c:v>12.832400000000002</c:v>
                </c:pt>
                <c:pt idx="5527" formatCode="General">
                  <c:v>12.815000000000001</c:v>
                </c:pt>
                <c:pt idx="5528" formatCode="General">
                  <c:v>12.796100000000001</c:v>
                </c:pt>
                <c:pt idx="5529" formatCode="General">
                  <c:v>12.7704</c:v>
                </c:pt>
                <c:pt idx="5530" formatCode="General">
                  <c:v>12.753400000000001</c:v>
                </c:pt>
                <c:pt idx="5531" formatCode="General">
                  <c:v>12.738299999999999</c:v>
                </c:pt>
                <c:pt idx="5532" formatCode="General">
                  <c:v>12.7255</c:v>
                </c:pt>
                <c:pt idx="5533" formatCode="General">
                  <c:v>12.7074</c:v>
                </c:pt>
                <c:pt idx="5534" formatCode="General">
                  <c:v>12.6875</c:v>
                </c:pt>
                <c:pt idx="5535" formatCode="General">
                  <c:v>12.673500000000002</c:v>
                </c:pt>
                <c:pt idx="5536" formatCode="General">
                  <c:v>12.655600000000002</c:v>
                </c:pt>
                <c:pt idx="5537" formatCode="General">
                  <c:v>12.645900000000001</c:v>
                </c:pt>
                <c:pt idx="5538" formatCode="General">
                  <c:v>12.631799999999998</c:v>
                </c:pt>
                <c:pt idx="5539" formatCode="General">
                  <c:v>12.6206</c:v>
                </c:pt>
                <c:pt idx="5540" formatCode="General">
                  <c:v>12.5974</c:v>
                </c:pt>
                <c:pt idx="5541" formatCode="General">
                  <c:v>12.564500000000002</c:v>
                </c:pt>
                <c:pt idx="5542" formatCode="General">
                  <c:v>12.5519</c:v>
                </c:pt>
                <c:pt idx="5543" formatCode="General">
                  <c:v>12.527700000000001</c:v>
                </c:pt>
                <c:pt idx="5544" formatCode="General">
                  <c:v>12.5075</c:v>
                </c:pt>
                <c:pt idx="5545" formatCode="General">
                  <c:v>12.493500000000003</c:v>
                </c:pt>
                <c:pt idx="5546" formatCode="General">
                  <c:v>12.479800000000003</c:v>
                </c:pt>
                <c:pt idx="5547" formatCode="General">
                  <c:v>12.467500000000003</c:v>
                </c:pt>
                <c:pt idx="5548" formatCode="General">
                  <c:v>12.450800000000003</c:v>
                </c:pt>
                <c:pt idx="5549" formatCode="General">
                  <c:v>12.435500000000003</c:v>
                </c:pt>
                <c:pt idx="5550" formatCode="General">
                  <c:v>12.4275</c:v>
                </c:pt>
                <c:pt idx="5551" formatCode="General">
                  <c:v>12.4072</c:v>
                </c:pt>
                <c:pt idx="5552" formatCode="General">
                  <c:v>12.392400000000002</c:v>
                </c:pt>
                <c:pt idx="5553" formatCode="General">
                  <c:v>12.382000000000001</c:v>
                </c:pt>
                <c:pt idx="5554" formatCode="General">
                  <c:v>12.362400000000003</c:v>
                </c:pt>
                <c:pt idx="5555" formatCode="General">
                  <c:v>12.3416</c:v>
                </c:pt>
                <c:pt idx="5556" formatCode="General">
                  <c:v>12.2636</c:v>
                </c:pt>
                <c:pt idx="5557" formatCode="General">
                  <c:v>12.247299999999999</c:v>
                </c:pt>
                <c:pt idx="5558" formatCode="General">
                  <c:v>12.233700000000001</c:v>
                </c:pt>
                <c:pt idx="5559" formatCode="General">
                  <c:v>12.2151</c:v>
                </c:pt>
                <c:pt idx="5560" formatCode="General">
                  <c:v>12.193300000000001</c:v>
                </c:pt>
                <c:pt idx="5561" formatCode="General">
                  <c:v>12.177200000000001</c:v>
                </c:pt>
                <c:pt idx="5562" formatCode="General">
                  <c:v>12.1617</c:v>
                </c:pt>
                <c:pt idx="5563" formatCode="General">
                  <c:v>12.139200000000001</c:v>
                </c:pt>
                <c:pt idx="5564" formatCode="General">
                  <c:v>12.118799999999998</c:v>
                </c:pt>
                <c:pt idx="5565" formatCode="General">
                  <c:v>12.1037</c:v>
                </c:pt>
                <c:pt idx="5566" formatCode="General">
                  <c:v>12.082500000000001</c:v>
                </c:pt>
                <c:pt idx="5567" formatCode="General">
                  <c:v>11.994900000000001</c:v>
                </c:pt>
                <c:pt idx="5568" formatCode="General">
                  <c:v>11.980400000000001</c:v>
                </c:pt>
                <c:pt idx="5569" formatCode="General">
                  <c:v>11.9603</c:v>
                </c:pt>
                <c:pt idx="5570" formatCode="General">
                  <c:v>11.928800000000001</c:v>
                </c:pt>
                <c:pt idx="5571" formatCode="General">
                  <c:v>11.900500000000003</c:v>
                </c:pt>
                <c:pt idx="5572" formatCode="General">
                  <c:v>11.884500000000003</c:v>
                </c:pt>
                <c:pt idx="5573" formatCode="General">
                  <c:v>11.850000000000001</c:v>
                </c:pt>
                <c:pt idx="5574" formatCode="General">
                  <c:v>11.8362</c:v>
                </c:pt>
                <c:pt idx="5575" formatCode="General">
                  <c:v>11.8193</c:v>
                </c:pt>
                <c:pt idx="5576" formatCode="General">
                  <c:v>11.7936</c:v>
                </c:pt>
                <c:pt idx="5577" formatCode="General">
                  <c:v>11.7797</c:v>
                </c:pt>
                <c:pt idx="5578" formatCode="General">
                  <c:v>11.7651</c:v>
                </c:pt>
                <c:pt idx="5579" formatCode="General">
                  <c:v>11.737899999999998</c:v>
                </c:pt>
                <c:pt idx="5580" formatCode="General">
                  <c:v>11.716299999999999</c:v>
                </c:pt>
                <c:pt idx="5581" formatCode="General">
                  <c:v>11.704199999999998</c:v>
                </c:pt>
                <c:pt idx="5582" formatCode="General">
                  <c:v>11.678800000000001</c:v>
                </c:pt>
                <c:pt idx="5583" formatCode="General">
                  <c:v>11.6599</c:v>
                </c:pt>
                <c:pt idx="5584" formatCode="General">
                  <c:v>11.645200000000001</c:v>
                </c:pt>
                <c:pt idx="5585" formatCode="General">
                  <c:v>11.6328</c:v>
                </c:pt>
                <c:pt idx="5586" formatCode="General">
                  <c:v>11.6076</c:v>
                </c:pt>
                <c:pt idx="5587" formatCode="General">
                  <c:v>11.5906</c:v>
                </c:pt>
                <c:pt idx="5588" formatCode="General">
                  <c:v>11.577300000000001</c:v>
                </c:pt>
                <c:pt idx="5589" formatCode="General">
                  <c:v>11.514100000000001</c:v>
                </c:pt>
                <c:pt idx="5590" formatCode="General">
                  <c:v>11.499400000000001</c:v>
                </c:pt>
                <c:pt idx="5591" formatCode="General">
                  <c:v>11.4809</c:v>
                </c:pt>
                <c:pt idx="5592" formatCode="General">
                  <c:v>11.452400000000004</c:v>
                </c:pt>
                <c:pt idx="5593" formatCode="General">
                  <c:v>11.4352</c:v>
                </c:pt>
                <c:pt idx="5594" formatCode="General">
                  <c:v>11.411200000000001</c:v>
                </c:pt>
                <c:pt idx="5595" formatCode="General">
                  <c:v>11.395700000000001</c:v>
                </c:pt>
                <c:pt idx="5596" formatCode="General">
                  <c:v>11.379500000000002</c:v>
                </c:pt>
                <c:pt idx="5597" formatCode="General">
                  <c:v>11.355200000000002</c:v>
                </c:pt>
                <c:pt idx="5598" formatCode="General">
                  <c:v>11.3348</c:v>
                </c:pt>
                <c:pt idx="5599" formatCode="General">
                  <c:v>11.3172</c:v>
                </c:pt>
                <c:pt idx="5600" formatCode="General">
                  <c:v>11.298199999999998</c:v>
                </c:pt>
                <c:pt idx="5601" formatCode="General">
                  <c:v>11.284199999999998</c:v>
                </c:pt>
                <c:pt idx="5602" formatCode="General">
                  <c:v>11.271899999999999</c:v>
                </c:pt>
                <c:pt idx="5603" formatCode="General">
                  <c:v>11.2668</c:v>
                </c:pt>
                <c:pt idx="5604" formatCode="General">
                  <c:v>11.255100000000002</c:v>
                </c:pt>
                <c:pt idx="5605" formatCode="General">
                  <c:v>11.239000000000001</c:v>
                </c:pt>
                <c:pt idx="5606" formatCode="General">
                  <c:v>11.214700000000001</c:v>
                </c:pt>
                <c:pt idx="5607" formatCode="General">
                  <c:v>11.2035</c:v>
                </c:pt>
                <c:pt idx="5608" formatCode="General">
                  <c:v>11.187100000000001</c:v>
                </c:pt>
                <c:pt idx="5609" formatCode="General">
                  <c:v>11.164100000000001</c:v>
                </c:pt>
                <c:pt idx="5610" formatCode="General">
                  <c:v>11.146800000000001</c:v>
                </c:pt>
                <c:pt idx="5611" formatCode="General">
                  <c:v>11.131199999999998</c:v>
                </c:pt>
                <c:pt idx="5612" formatCode="General">
                  <c:v>11.1121</c:v>
                </c:pt>
                <c:pt idx="5613" formatCode="General">
                  <c:v>11.094200000000001</c:v>
                </c:pt>
                <c:pt idx="5614" formatCode="General">
                  <c:v>11.0717</c:v>
                </c:pt>
                <c:pt idx="5615" formatCode="General">
                  <c:v>11.051400000000001</c:v>
                </c:pt>
                <c:pt idx="5616" formatCode="General">
                  <c:v>11.033300000000001</c:v>
                </c:pt>
                <c:pt idx="5617" formatCode="General">
                  <c:v>11.017100000000001</c:v>
                </c:pt>
                <c:pt idx="5618" formatCode="General">
                  <c:v>10.992900000000002</c:v>
                </c:pt>
                <c:pt idx="5619" formatCode="General">
                  <c:v>10.982400000000002</c:v>
                </c:pt>
                <c:pt idx="5620" formatCode="General">
                  <c:v>10.9618</c:v>
                </c:pt>
                <c:pt idx="5621" formatCode="General">
                  <c:v>10.942</c:v>
                </c:pt>
                <c:pt idx="5622" formatCode="General">
                  <c:v>10.927100000000001</c:v>
                </c:pt>
                <c:pt idx="5623" formatCode="General">
                  <c:v>10.909500000000001</c:v>
                </c:pt>
                <c:pt idx="5624" formatCode="General">
                  <c:v>10.892300000000002</c:v>
                </c:pt>
                <c:pt idx="5625" formatCode="General">
                  <c:v>10.870400000000002</c:v>
                </c:pt>
                <c:pt idx="5626" formatCode="General">
                  <c:v>10.852600000000004</c:v>
                </c:pt>
                <c:pt idx="5627" formatCode="General">
                  <c:v>10.8409</c:v>
                </c:pt>
                <c:pt idx="5628" formatCode="General">
                  <c:v>10.821200000000001</c:v>
                </c:pt>
                <c:pt idx="5629" formatCode="General">
                  <c:v>10.810400000000001</c:v>
                </c:pt>
                <c:pt idx="5630" formatCode="General">
                  <c:v>10.719200000000001</c:v>
                </c:pt>
                <c:pt idx="5631" formatCode="General">
                  <c:v>10.699</c:v>
                </c:pt>
                <c:pt idx="5632" formatCode="General">
                  <c:v>10.6601</c:v>
                </c:pt>
                <c:pt idx="5633" formatCode="General">
                  <c:v>10.646299999999998</c:v>
                </c:pt>
                <c:pt idx="5634" formatCode="General">
                  <c:v>10.6327</c:v>
                </c:pt>
                <c:pt idx="5635" formatCode="General">
                  <c:v>10.6121</c:v>
                </c:pt>
                <c:pt idx="5636" formatCode="General">
                  <c:v>10.602</c:v>
                </c:pt>
                <c:pt idx="5637" formatCode="General">
                  <c:v>10.5837</c:v>
                </c:pt>
                <c:pt idx="5638" formatCode="General">
                  <c:v>10.569100000000002</c:v>
                </c:pt>
                <c:pt idx="5639" formatCode="General">
                  <c:v>10.549900000000001</c:v>
                </c:pt>
                <c:pt idx="5640" formatCode="General">
                  <c:v>10.530200000000001</c:v>
                </c:pt>
                <c:pt idx="5641" formatCode="General">
                  <c:v>10.511100000000001</c:v>
                </c:pt>
                <c:pt idx="5642" formatCode="General">
                  <c:v>10.4274</c:v>
                </c:pt>
                <c:pt idx="5643" formatCode="General">
                  <c:v>10.411900000000001</c:v>
                </c:pt>
                <c:pt idx="5644" formatCode="General">
                  <c:v>10.390700000000002</c:v>
                </c:pt>
                <c:pt idx="5645" formatCode="General">
                  <c:v>10.376200000000003</c:v>
                </c:pt>
                <c:pt idx="5646" formatCode="General">
                  <c:v>10.348800000000001</c:v>
                </c:pt>
                <c:pt idx="5647" formatCode="General">
                  <c:v>10.335600000000003</c:v>
                </c:pt>
                <c:pt idx="5648" formatCode="General">
                  <c:v>10.3233</c:v>
                </c:pt>
                <c:pt idx="5649" formatCode="General">
                  <c:v>10.3063</c:v>
                </c:pt>
                <c:pt idx="5650" formatCode="General">
                  <c:v>10.2857</c:v>
                </c:pt>
                <c:pt idx="5651" formatCode="General">
                  <c:v>10.268000000000001</c:v>
                </c:pt>
                <c:pt idx="5652" formatCode="General">
                  <c:v>10.255100000000002</c:v>
                </c:pt>
                <c:pt idx="5653" formatCode="General">
                  <c:v>10.237399999999999</c:v>
                </c:pt>
                <c:pt idx="5654" formatCode="General">
                  <c:v>10.2234</c:v>
                </c:pt>
                <c:pt idx="5655" formatCode="General">
                  <c:v>10.214199999999998</c:v>
                </c:pt>
                <c:pt idx="5656" formatCode="General">
                  <c:v>10.192500000000003</c:v>
                </c:pt>
                <c:pt idx="5657" formatCode="General">
                  <c:v>10.174100000000001</c:v>
                </c:pt>
                <c:pt idx="5658" formatCode="General">
                  <c:v>10.1541</c:v>
                </c:pt>
                <c:pt idx="5659" formatCode="General">
                  <c:v>10.139700000000001</c:v>
                </c:pt>
                <c:pt idx="5660" formatCode="General">
                  <c:v>10.126300000000001</c:v>
                </c:pt>
                <c:pt idx="5661" formatCode="General">
                  <c:v>10.110100000000001</c:v>
                </c:pt>
                <c:pt idx="5662" formatCode="General">
                  <c:v>10.0966</c:v>
                </c:pt>
                <c:pt idx="5663" formatCode="General">
                  <c:v>10.0884</c:v>
                </c:pt>
                <c:pt idx="5664" formatCode="General">
                  <c:v>10.0718</c:v>
                </c:pt>
                <c:pt idx="5665" formatCode="General">
                  <c:v>10.0517</c:v>
                </c:pt>
                <c:pt idx="5666" formatCode="General">
                  <c:v>10.039900000000001</c:v>
                </c:pt>
                <c:pt idx="5667" formatCode="General">
                  <c:v>10.0191</c:v>
                </c:pt>
                <c:pt idx="5668" formatCode="General">
                  <c:v>10.0068</c:v>
                </c:pt>
                <c:pt idx="5669" formatCode="General">
                  <c:v>9.9920800000000014</c:v>
                </c:pt>
                <c:pt idx="5670" formatCode="General">
                  <c:v>9.956470000000003</c:v>
                </c:pt>
                <c:pt idx="5671" formatCode="General">
                  <c:v>9.9402099999999987</c:v>
                </c:pt>
                <c:pt idx="5672" formatCode="General">
                  <c:v>9.9270000000000014</c:v>
                </c:pt>
                <c:pt idx="5673" formatCode="General">
                  <c:v>9.9164500000000029</c:v>
                </c:pt>
                <c:pt idx="5674" formatCode="General">
                  <c:v>9.8963100000000015</c:v>
                </c:pt>
                <c:pt idx="5675" formatCode="General">
                  <c:v>9.8836100000000027</c:v>
                </c:pt>
                <c:pt idx="5676" formatCode="General">
                  <c:v>9.8739900000000027</c:v>
                </c:pt>
                <c:pt idx="5677" formatCode="General">
                  <c:v>9.8553700000000006</c:v>
                </c:pt>
                <c:pt idx="5678" formatCode="General">
                  <c:v>9.8423100000000012</c:v>
                </c:pt>
                <c:pt idx="5679" formatCode="General">
                  <c:v>9.8312199999999983</c:v>
                </c:pt>
                <c:pt idx="5680" formatCode="General">
                  <c:v>9.8182999999999989</c:v>
                </c:pt>
                <c:pt idx="5681" formatCode="General">
                  <c:v>9.8035600000000027</c:v>
                </c:pt>
                <c:pt idx="5682" formatCode="General">
                  <c:v>9.7954600000000003</c:v>
                </c:pt>
                <c:pt idx="5683" formatCode="General">
                  <c:v>9.7766000000000002</c:v>
                </c:pt>
                <c:pt idx="5684" formatCode="General">
                  <c:v>9.769169999999999</c:v>
                </c:pt>
                <c:pt idx="5685" formatCode="General">
                  <c:v>9.7462799999999987</c:v>
                </c:pt>
                <c:pt idx="5686" formatCode="General">
                  <c:v>9.7247999999999983</c:v>
                </c:pt>
                <c:pt idx="5687" formatCode="General">
                  <c:v>9.7103599999999997</c:v>
                </c:pt>
                <c:pt idx="5688" formatCode="General">
                  <c:v>9.7018399999999989</c:v>
                </c:pt>
                <c:pt idx="5689" formatCode="General">
                  <c:v>9.6780400000000011</c:v>
                </c:pt>
                <c:pt idx="5690" formatCode="General">
                  <c:v>9.6631600000000013</c:v>
                </c:pt>
                <c:pt idx="5691" formatCode="General">
                  <c:v>9.6507500000000004</c:v>
                </c:pt>
                <c:pt idx="5692" formatCode="General">
                  <c:v>9.6387199999999993</c:v>
                </c:pt>
                <c:pt idx="5693" formatCode="General">
                  <c:v>9.5567700000000002</c:v>
                </c:pt>
                <c:pt idx="5694" formatCode="General">
                  <c:v>9.5402199999999997</c:v>
                </c:pt>
                <c:pt idx="5695" formatCode="General">
                  <c:v>9.520859999999999</c:v>
                </c:pt>
                <c:pt idx="5696" formatCode="General">
                  <c:v>9.5102400000000014</c:v>
                </c:pt>
                <c:pt idx="5697" formatCode="General">
                  <c:v>9.4996000000000027</c:v>
                </c:pt>
                <c:pt idx="5698" formatCode="General">
                  <c:v>9.4864000000000015</c:v>
                </c:pt>
                <c:pt idx="5699" formatCode="General">
                  <c:v>9.46922</c:v>
                </c:pt>
                <c:pt idx="5700" formatCode="General">
                  <c:v>9.4568900000000031</c:v>
                </c:pt>
                <c:pt idx="5701" formatCode="General">
                  <c:v>9.4469199999999987</c:v>
                </c:pt>
                <c:pt idx="5702" formatCode="General">
                  <c:v>9.4354900000000033</c:v>
                </c:pt>
                <c:pt idx="5703" formatCode="General">
                  <c:v>9.4254500000000032</c:v>
                </c:pt>
                <c:pt idx="5704" formatCode="General">
                  <c:v>9.4084200000000013</c:v>
                </c:pt>
                <c:pt idx="5705" formatCode="General">
                  <c:v>9.3951100000000007</c:v>
                </c:pt>
                <c:pt idx="5706" formatCode="General">
                  <c:v>9.3816500000000005</c:v>
                </c:pt>
                <c:pt idx="5707" formatCode="General">
                  <c:v>9.3678900000000027</c:v>
                </c:pt>
                <c:pt idx="5708" formatCode="General">
                  <c:v>9.3576000000000032</c:v>
                </c:pt>
                <c:pt idx="5709" formatCode="General">
                  <c:v>9.32864</c:v>
                </c:pt>
                <c:pt idx="5710" formatCode="General">
                  <c:v>9.3092800000000011</c:v>
                </c:pt>
                <c:pt idx="5711" formatCode="General">
                  <c:v>9.2943099999999994</c:v>
                </c:pt>
                <c:pt idx="5712" formatCode="General">
                  <c:v>9.2781899999999986</c:v>
                </c:pt>
                <c:pt idx="5713" formatCode="General">
                  <c:v>9.26464</c:v>
                </c:pt>
                <c:pt idx="5714" formatCode="General">
                  <c:v>9.2599</c:v>
                </c:pt>
                <c:pt idx="5715" formatCode="General">
                  <c:v>9.2521500000000003</c:v>
                </c:pt>
                <c:pt idx="5716" formatCode="General">
                  <c:v>9.2445299999999992</c:v>
                </c:pt>
                <c:pt idx="5717" formatCode="General">
                  <c:v>9.2308299999999992</c:v>
                </c:pt>
                <c:pt idx="5718" formatCode="General">
                  <c:v>9.2131900000000009</c:v>
                </c:pt>
                <c:pt idx="5719" formatCode="General">
                  <c:v>9.2023500000000009</c:v>
                </c:pt>
                <c:pt idx="5720" formatCode="General">
                  <c:v>9.1861000000000015</c:v>
                </c:pt>
                <c:pt idx="5721" formatCode="General">
                  <c:v>9.1776300000000006</c:v>
                </c:pt>
                <c:pt idx="5722" formatCode="General">
                  <c:v>9.16479</c:v>
                </c:pt>
                <c:pt idx="5723" formatCode="General">
                  <c:v>9.1456800000000005</c:v>
                </c:pt>
                <c:pt idx="5724" formatCode="General">
                  <c:v>9.1299599999999987</c:v>
                </c:pt>
                <c:pt idx="5725" formatCode="General">
                  <c:v>9.1182499999999997</c:v>
                </c:pt>
                <c:pt idx="5726" formatCode="General">
                  <c:v>9.104379999999999</c:v>
                </c:pt>
                <c:pt idx="5727" formatCode="General">
                  <c:v>9.091759999999999</c:v>
                </c:pt>
                <c:pt idx="5728" formatCode="General">
                  <c:v>9.0671300000000006</c:v>
                </c:pt>
                <c:pt idx="5729" formatCode="General">
                  <c:v>9.051969999999999</c:v>
                </c:pt>
                <c:pt idx="5730" formatCode="General">
                  <c:v>9.0374600000000012</c:v>
                </c:pt>
                <c:pt idx="5731" formatCode="General">
                  <c:v>9.0243199999999995</c:v>
                </c:pt>
                <c:pt idx="5732" formatCode="General">
                  <c:v>9.0156300000000016</c:v>
                </c:pt>
                <c:pt idx="5733" formatCode="General">
                  <c:v>9.0034200000000002</c:v>
                </c:pt>
                <c:pt idx="5734" formatCode="General">
                  <c:v>8.98902</c:v>
                </c:pt>
                <c:pt idx="5735" formatCode="General">
                  <c:v>8.9764800000000022</c:v>
                </c:pt>
                <c:pt idx="5736" formatCode="General">
                  <c:v>8.9611800000000006</c:v>
                </c:pt>
                <c:pt idx="5737" formatCode="General">
                  <c:v>8.9485699999999984</c:v>
                </c:pt>
                <c:pt idx="5738" formatCode="General">
                  <c:v>8.9386900000000011</c:v>
                </c:pt>
                <c:pt idx="5739" formatCode="General">
                  <c:v>8.9285500000000013</c:v>
                </c:pt>
                <c:pt idx="5740" formatCode="General">
                  <c:v>8.9151800000000012</c:v>
                </c:pt>
                <c:pt idx="5741" formatCode="General">
                  <c:v>8.9029500000000006</c:v>
                </c:pt>
                <c:pt idx="5742" formatCode="General">
                  <c:v>8.8927400000000052</c:v>
                </c:pt>
                <c:pt idx="5743" formatCode="General">
                  <c:v>8.8860000000000028</c:v>
                </c:pt>
                <c:pt idx="5744" formatCode="General">
                  <c:v>8.8751000000000033</c:v>
                </c:pt>
                <c:pt idx="5745" formatCode="General">
                  <c:v>8.8633900000000008</c:v>
                </c:pt>
                <c:pt idx="5746" formatCode="General">
                  <c:v>8.8518500000000007</c:v>
                </c:pt>
                <c:pt idx="5747" formatCode="General">
                  <c:v>8.8448000000000011</c:v>
                </c:pt>
                <c:pt idx="5748" formatCode="General">
                  <c:v>8.7845900000000015</c:v>
                </c:pt>
                <c:pt idx="5749" formatCode="General">
                  <c:v>8.771749999999999</c:v>
                </c:pt>
                <c:pt idx="5750" formatCode="General">
                  <c:v>8.7656200000000002</c:v>
                </c:pt>
                <c:pt idx="5751" formatCode="General">
                  <c:v>8.7557100000000005</c:v>
                </c:pt>
                <c:pt idx="5752" formatCode="General">
                  <c:v>8.7412899999999993</c:v>
                </c:pt>
                <c:pt idx="5753" formatCode="General">
                  <c:v>8.7249599999999994</c:v>
                </c:pt>
                <c:pt idx="5754" formatCode="General">
                  <c:v>8.7130400000000012</c:v>
                </c:pt>
                <c:pt idx="5755" formatCode="General">
                  <c:v>8.7071999999999985</c:v>
                </c:pt>
                <c:pt idx="5756" formatCode="General">
                  <c:v>8.6966100000000015</c:v>
                </c:pt>
                <c:pt idx="5757" formatCode="General">
                  <c:v>8.6820400000000006</c:v>
                </c:pt>
                <c:pt idx="5758" formatCode="General">
                  <c:v>8.6146900000000013</c:v>
                </c:pt>
                <c:pt idx="5759" formatCode="General">
                  <c:v>8.6003799999999995</c:v>
                </c:pt>
                <c:pt idx="5760" formatCode="General">
                  <c:v>8.5730600000000035</c:v>
                </c:pt>
                <c:pt idx="5761" formatCode="General">
                  <c:v>8.5606500000000008</c:v>
                </c:pt>
                <c:pt idx="5762" formatCode="General">
                  <c:v>8.5437000000000012</c:v>
                </c:pt>
                <c:pt idx="5763" formatCode="General">
                  <c:v>8.5317499999999988</c:v>
                </c:pt>
                <c:pt idx="5764" formatCode="General">
                  <c:v>8.5180999999999987</c:v>
                </c:pt>
                <c:pt idx="5765" formatCode="General">
                  <c:v>8.4909400000000002</c:v>
                </c:pt>
                <c:pt idx="5766" formatCode="General">
                  <c:v>8.4757600000000028</c:v>
                </c:pt>
                <c:pt idx="5767" formatCode="General">
                  <c:v>8.4598600000000008</c:v>
                </c:pt>
                <c:pt idx="5768" formatCode="General">
                  <c:v>8.4515500000000028</c:v>
                </c:pt>
                <c:pt idx="5769" formatCode="General">
                  <c:v>8.4421900000000001</c:v>
                </c:pt>
                <c:pt idx="5770" formatCode="General">
                  <c:v>8.4309699999999985</c:v>
                </c:pt>
                <c:pt idx="5771" formatCode="General">
                  <c:v>8.4192500000000035</c:v>
                </c:pt>
                <c:pt idx="5772" formatCode="General">
                  <c:v>8.4110900000000015</c:v>
                </c:pt>
                <c:pt idx="5773" formatCode="General">
                  <c:v>8.3864300000000025</c:v>
                </c:pt>
                <c:pt idx="5774" formatCode="General">
                  <c:v>8.3749400000000005</c:v>
                </c:pt>
                <c:pt idx="5775" formatCode="General">
                  <c:v>8.3686300000000013</c:v>
                </c:pt>
                <c:pt idx="5776" formatCode="General">
                  <c:v>8.3533600000000003</c:v>
                </c:pt>
                <c:pt idx="5777" formatCode="General">
                  <c:v>8.3418500000000009</c:v>
                </c:pt>
                <c:pt idx="5778" formatCode="General">
                  <c:v>8.3295800000000018</c:v>
                </c:pt>
                <c:pt idx="5779" formatCode="General">
                  <c:v>8.3088800000000003</c:v>
                </c:pt>
                <c:pt idx="5780" formatCode="General">
                  <c:v>8.2957800000000006</c:v>
                </c:pt>
                <c:pt idx="5781" formatCode="General">
                  <c:v>8.281740000000001</c:v>
                </c:pt>
                <c:pt idx="5782" formatCode="General">
                  <c:v>8.26999</c:v>
                </c:pt>
                <c:pt idx="5783" formatCode="General">
                  <c:v>8.2611599999999985</c:v>
                </c:pt>
                <c:pt idx="5784" formatCode="General">
                  <c:v>8.2471499999999995</c:v>
                </c:pt>
                <c:pt idx="5785" formatCode="General">
                  <c:v>8.2379900000000017</c:v>
                </c:pt>
                <c:pt idx="5786" formatCode="General">
                  <c:v>8.2252299999999998</c:v>
                </c:pt>
                <c:pt idx="5787" formatCode="General">
                  <c:v>8.2141399999999987</c:v>
                </c:pt>
                <c:pt idx="5788" formatCode="General">
                  <c:v>8.2028000000000034</c:v>
                </c:pt>
                <c:pt idx="5789" formatCode="General">
                  <c:v>8.1554600000000033</c:v>
                </c:pt>
                <c:pt idx="5790" formatCode="General">
                  <c:v>8.1377599999999983</c:v>
                </c:pt>
                <c:pt idx="5791" formatCode="General">
                  <c:v>8.1210999999999984</c:v>
                </c:pt>
                <c:pt idx="5792" formatCode="General">
                  <c:v>8.1112899999999986</c:v>
                </c:pt>
                <c:pt idx="5793" formatCode="General">
                  <c:v>8.0934900000000027</c:v>
                </c:pt>
                <c:pt idx="5794" formatCode="General">
                  <c:v>8.07803</c:v>
                </c:pt>
                <c:pt idx="5795" formatCode="General">
                  <c:v>8.0692600000000034</c:v>
                </c:pt>
                <c:pt idx="5796" formatCode="General">
                  <c:v>8.062420000000003</c:v>
                </c:pt>
                <c:pt idx="5797" formatCode="General">
                  <c:v>8.0470599999999983</c:v>
                </c:pt>
                <c:pt idx="5798" formatCode="General">
                  <c:v>8.0357800000000008</c:v>
                </c:pt>
                <c:pt idx="5799" formatCode="General">
                  <c:v>8.0251000000000001</c:v>
                </c:pt>
                <c:pt idx="5800" formatCode="General">
                  <c:v>8.0121500000000001</c:v>
                </c:pt>
                <c:pt idx="5801" formatCode="General">
                  <c:v>8.0006200000000014</c:v>
                </c:pt>
                <c:pt idx="5802" formatCode="General">
                  <c:v>7.9914600000000009</c:v>
                </c:pt>
                <c:pt idx="5803" formatCode="General">
                  <c:v>7.9787000000000008</c:v>
                </c:pt>
                <c:pt idx="5804" formatCode="General">
                  <c:v>7.9622200000000003</c:v>
                </c:pt>
                <c:pt idx="5805" formatCode="General">
                  <c:v>7.9526700000000003</c:v>
                </c:pt>
                <c:pt idx="5806" formatCode="General">
                  <c:v>7.9415100000000001</c:v>
                </c:pt>
                <c:pt idx="5807" formatCode="General">
                  <c:v>7.9272</c:v>
                </c:pt>
                <c:pt idx="5808" formatCode="General">
                  <c:v>7.9161099999999998</c:v>
                </c:pt>
                <c:pt idx="5809" formatCode="General">
                  <c:v>7.9050099999999999</c:v>
                </c:pt>
                <c:pt idx="5810" formatCode="General">
                  <c:v>7.8927699999999996</c:v>
                </c:pt>
                <c:pt idx="5811" formatCode="General">
                  <c:v>7.8755699999999997</c:v>
                </c:pt>
                <c:pt idx="5812" formatCode="General">
                  <c:v>7.8648799999999985</c:v>
                </c:pt>
                <c:pt idx="5813" formatCode="General">
                  <c:v>7.8513000000000002</c:v>
                </c:pt>
                <c:pt idx="5814" formatCode="General">
                  <c:v>7.8338700000000001</c:v>
                </c:pt>
                <c:pt idx="5815" formatCode="General">
                  <c:v>7.819189999999999</c:v>
                </c:pt>
                <c:pt idx="5816" formatCode="General">
                  <c:v>7.804409999999999</c:v>
                </c:pt>
                <c:pt idx="5817" formatCode="General">
                  <c:v>7.7930000000000001</c:v>
                </c:pt>
                <c:pt idx="5818" formatCode="General">
                  <c:v>7.7777399999999997</c:v>
                </c:pt>
                <c:pt idx="5819" formatCode="General">
                  <c:v>7.7617700000000003</c:v>
                </c:pt>
                <c:pt idx="5820" formatCode="General">
                  <c:v>7.7510599999999998</c:v>
                </c:pt>
                <c:pt idx="5821" formatCode="General">
                  <c:v>7.7356500000000006</c:v>
                </c:pt>
                <c:pt idx="5822" formatCode="General">
                  <c:v>7.7252799999999997</c:v>
                </c:pt>
                <c:pt idx="5823" formatCode="General">
                  <c:v>7.7107000000000001</c:v>
                </c:pt>
                <c:pt idx="5824" formatCode="General">
                  <c:v>7.6743299999999994</c:v>
                </c:pt>
                <c:pt idx="5825" formatCode="General">
                  <c:v>7.6670299999999987</c:v>
                </c:pt>
                <c:pt idx="5826" formatCode="General">
                  <c:v>7.6562200000000002</c:v>
                </c:pt>
                <c:pt idx="5827" formatCode="General">
                  <c:v>7.6440399999999995</c:v>
                </c:pt>
                <c:pt idx="5828" formatCode="General">
                  <c:v>7.6389299999999993</c:v>
                </c:pt>
                <c:pt idx="5829" formatCode="General">
                  <c:v>7.6243299999999987</c:v>
                </c:pt>
                <c:pt idx="5830" formatCode="General">
                  <c:v>7.613999999999999</c:v>
                </c:pt>
                <c:pt idx="5831" formatCode="General">
                  <c:v>7.6066700000000003</c:v>
                </c:pt>
                <c:pt idx="5832" formatCode="General">
                  <c:v>7.598819999999999</c:v>
                </c:pt>
                <c:pt idx="5833" formatCode="General">
                  <c:v>7.5839600000000003</c:v>
                </c:pt>
                <c:pt idx="5834" formatCode="General">
                  <c:v>7.5684099999999992</c:v>
                </c:pt>
                <c:pt idx="5835" formatCode="General">
                  <c:v>7.5576799999999995</c:v>
                </c:pt>
                <c:pt idx="5836" formatCode="General">
                  <c:v>7.5441899999999995</c:v>
                </c:pt>
                <c:pt idx="5837" formatCode="General">
                  <c:v>7.5311199999999996</c:v>
                </c:pt>
                <c:pt idx="5838" formatCode="General">
                  <c:v>7.51919</c:v>
                </c:pt>
                <c:pt idx="5839" formatCode="General">
                  <c:v>7.5076099999999997</c:v>
                </c:pt>
                <c:pt idx="5840" formatCode="General">
                  <c:v>7.441320000000001</c:v>
                </c:pt>
                <c:pt idx="5841" formatCode="General">
                  <c:v>7.4287700000000001</c:v>
                </c:pt>
                <c:pt idx="5842" formatCode="General">
                  <c:v>7.4193500000000006</c:v>
                </c:pt>
                <c:pt idx="5843" formatCode="General">
                  <c:v>7.4118199999999996</c:v>
                </c:pt>
                <c:pt idx="5844" formatCode="General">
                  <c:v>7.4035399999999996</c:v>
                </c:pt>
                <c:pt idx="5845" formatCode="General">
                  <c:v>7.3881199999999989</c:v>
                </c:pt>
                <c:pt idx="5846" formatCode="General">
                  <c:v>7.3764000000000003</c:v>
                </c:pt>
                <c:pt idx="5847" formatCode="General">
                  <c:v>7.3574199999999994</c:v>
                </c:pt>
                <c:pt idx="5848" formatCode="General">
                  <c:v>7.34314</c:v>
                </c:pt>
                <c:pt idx="5849" formatCode="General">
                  <c:v>7.3288599999999988</c:v>
                </c:pt>
                <c:pt idx="5850" formatCode="General">
                  <c:v>7.3170799999999989</c:v>
                </c:pt>
                <c:pt idx="5851" formatCode="General">
                  <c:v>7.3054799999999993</c:v>
                </c:pt>
                <c:pt idx="5852" formatCode="General">
                  <c:v>7.29887</c:v>
                </c:pt>
                <c:pt idx="5853" formatCode="General">
                  <c:v>7.29237</c:v>
                </c:pt>
                <c:pt idx="5854" formatCode="General">
                  <c:v>7.2854999999999999</c:v>
                </c:pt>
                <c:pt idx="5855" formatCode="General">
                  <c:v>7.2774799999999997</c:v>
                </c:pt>
                <c:pt idx="5856" formatCode="General">
                  <c:v>7.2658499999999995</c:v>
                </c:pt>
                <c:pt idx="5857" formatCode="General">
                  <c:v>7.2599099999999996</c:v>
                </c:pt>
                <c:pt idx="5858" formatCode="General">
                  <c:v>7.2488799999999998</c:v>
                </c:pt>
                <c:pt idx="5859" formatCode="General">
                  <c:v>7.2365599999999999</c:v>
                </c:pt>
                <c:pt idx="5860" formatCode="General">
                  <c:v>7.2234499999999997</c:v>
                </c:pt>
                <c:pt idx="5861" formatCode="General">
                  <c:v>7.2118799999999998</c:v>
                </c:pt>
                <c:pt idx="5862" formatCode="General">
                  <c:v>7.2061999999999999</c:v>
                </c:pt>
                <c:pt idx="5863" formatCode="General">
                  <c:v>7.1978699999999991</c:v>
                </c:pt>
                <c:pt idx="5864" formatCode="General">
                  <c:v>7.1906999999999996</c:v>
                </c:pt>
                <c:pt idx="5865" formatCode="General">
                  <c:v>7.1794399999999996</c:v>
                </c:pt>
                <c:pt idx="5866" formatCode="General">
                  <c:v>7.1703400000000004</c:v>
                </c:pt>
                <c:pt idx="5867" formatCode="General">
                  <c:v>7.1617099999999994</c:v>
                </c:pt>
                <c:pt idx="5868" formatCode="General">
                  <c:v>7.1480199999999989</c:v>
                </c:pt>
                <c:pt idx="5869" formatCode="General">
                  <c:v>7.140979999999999</c:v>
                </c:pt>
                <c:pt idx="5870" formatCode="General">
                  <c:v>7.1296099999999996</c:v>
                </c:pt>
                <c:pt idx="5871" formatCode="General">
                  <c:v>7.1180299999999992</c:v>
                </c:pt>
                <c:pt idx="5872" formatCode="General">
                  <c:v>7.10914</c:v>
                </c:pt>
                <c:pt idx="5873" formatCode="General">
                  <c:v>7.0824999999999996</c:v>
                </c:pt>
                <c:pt idx="5874" formatCode="General">
                  <c:v>7.0710400000000009</c:v>
                </c:pt>
                <c:pt idx="5875" formatCode="General">
                  <c:v>7.063089999999999</c:v>
                </c:pt>
                <c:pt idx="5876" formatCode="General">
                  <c:v>7.0541599999999995</c:v>
                </c:pt>
                <c:pt idx="5877" formatCode="General">
                  <c:v>7.0440199999999988</c:v>
                </c:pt>
                <c:pt idx="5878" formatCode="General">
                  <c:v>7.0296799999999999</c:v>
                </c:pt>
                <c:pt idx="5879" formatCode="General">
                  <c:v>7.0184499999999996</c:v>
                </c:pt>
                <c:pt idx="5880" formatCode="General">
                  <c:v>7.0116800000000001</c:v>
                </c:pt>
                <c:pt idx="5881" formatCode="General">
                  <c:v>7.0024299999999995</c:v>
                </c:pt>
                <c:pt idx="5882" formatCode="General">
                  <c:v>6.9858099999999999</c:v>
                </c:pt>
                <c:pt idx="5883" formatCode="General">
                  <c:v>6.9784700000000006</c:v>
                </c:pt>
                <c:pt idx="5884" formatCode="General">
                  <c:v>6.9581200000000001</c:v>
                </c:pt>
                <c:pt idx="5885" formatCode="General">
                  <c:v>6.9482800000000005</c:v>
                </c:pt>
                <c:pt idx="5886" formatCode="General">
                  <c:v>6.9311100000000003</c:v>
                </c:pt>
                <c:pt idx="5887" formatCode="General">
                  <c:v>6.9201499999999996</c:v>
                </c:pt>
                <c:pt idx="5888" formatCode="General">
                  <c:v>6.9108000000000001</c:v>
                </c:pt>
                <c:pt idx="5889" formatCode="General">
                  <c:v>6.8980899999999989</c:v>
                </c:pt>
                <c:pt idx="5890" formatCode="General">
                  <c:v>6.8927199999999988</c:v>
                </c:pt>
                <c:pt idx="5891" formatCode="General">
                  <c:v>6.8835299999999995</c:v>
                </c:pt>
                <c:pt idx="5892" formatCode="General">
                  <c:v>6.87704</c:v>
                </c:pt>
                <c:pt idx="5893" formatCode="General">
                  <c:v>6.86972</c:v>
                </c:pt>
                <c:pt idx="5894" formatCode="General">
                  <c:v>6.8151399999999995</c:v>
                </c:pt>
                <c:pt idx="5895" formatCode="General">
                  <c:v>6.8066199999999997</c:v>
                </c:pt>
                <c:pt idx="5896" formatCode="General">
                  <c:v>6.7979299999999991</c:v>
                </c:pt>
                <c:pt idx="5897" formatCode="General">
                  <c:v>6.7923900000000001</c:v>
                </c:pt>
                <c:pt idx="5898" formatCode="General">
                  <c:v>6.7853399999999997</c:v>
                </c:pt>
                <c:pt idx="5899" formatCode="General">
                  <c:v>6.7758900000000004</c:v>
                </c:pt>
                <c:pt idx="5900" formatCode="General">
                  <c:v>6.7679199999999993</c:v>
                </c:pt>
                <c:pt idx="5901" formatCode="General">
                  <c:v>6.7577400000000001</c:v>
                </c:pt>
                <c:pt idx="5902" formatCode="General">
                  <c:v>6.7478799999999994</c:v>
                </c:pt>
                <c:pt idx="5903" formatCode="General">
                  <c:v>6.7410600000000009</c:v>
                </c:pt>
                <c:pt idx="5904" formatCode="General">
                  <c:v>6.7282900000000003</c:v>
                </c:pt>
                <c:pt idx="5905" formatCode="General">
                  <c:v>6.7191700000000001</c:v>
                </c:pt>
                <c:pt idx="5906" formatCode="General">
                  <c:v>6.7083300000000001</c:v>
                </c:pt>
                <c:pt idx="5907" formatCode="General">
                  <c:v>6.6962299999999999</c:v>
                </c:pt>
                <c:pt idx="5908" formatCode="General">
                  <c:v>6.6872199999999991</c:v>
                </c:pt>
                <c:pt idx="5909" formatCode="General">
                  <c:v>6.6696200000000001</c:v>
                </c:pt>
                <c:pt idx="5910" formatCode="General">
                  <c:v>6.6617299999999995</c:v>
                </c:pt>
                <c:pt idx="5911" formatCode="General">
                  <c:v>6.6492199999999997</c:v>
                </c:pt>
                <c:pt idx="5912" formatCode="General">
                  <c:v>6.6416500000000003</c:v>
                </c:pt>
                <c:pt idx="5913" formatCode="General">
                  <c:v>6.63096</c:v>
                </c:pt>
                <c:pt idx="5914" formatCode="General">
                  <c:v>6.6142299999999992</c:v>
                </c:pt>
                <c:pt idx="5915" formatCode="General">
                  <c:v>6.6076799999999993</c:v>
                </c:pt>
                <c:pt idx="5916" formatCode="General">
                  <c:v>6.5979699999999992</c:v>
                </c:pt>
                <c:pt idx="5917" formatCode="General">
                  <c:v>6.5861099999999997</c:v>
                </c:pt>
                <c:pt idx="5918" formatCode="General">
                  <c:v>6.5777900000000002</c:v>
                </c:pt>
                <c:pt idx="5919" formatCode="General">
                  <c:v>6.57057</c:v>
                </c:pt>
                <c:pt idx="5920" formatCode="General">
                  <c:v>6.5640499999999991</c:v>
                </c:pt>
                <c:pt idx="5921" formatCode="General">
                  <c:v>6.5527299999999995</c:v>
                </c:pt>
                <c:pt idx="5922" formatCode="General">
                  <c:v>6.5442600000000004</c:v>
                </c:pt>
                <c:pt idx="5923" formatCode="General">
                  <c:v>6.5370699999999999</c:v>
                </c:pt>
                <c:pt idx="5924" formatCode="General">
                  <c:v>6.5272899999999989</c:v>
                </c:pt>
                <c:pt idx="5925" formatCode="General">
                  <c:v>6.5186299999999999</c:v>
                </c:pt>
                <c:pt idx="5926" formatCode="General">
                  <c:v>6.5099</c:v>
                </c:pt>
                <c:pt idx="5927" formatCode="General">
                  <c:v>6.5058600000000002</c:v>
                </c:pt>
                <c:pt idx="5928" formatCode="General">
                  <c:v>6.49742</c:v>
                </c:pt>
                <c:pt idx="5929" formatCode="General">
                  <c:v>6.489370000000001</c:v>
                </c:pt>
                <c:pt idx="5930" formatCode="General">
                  <c:v>6.4765800000000002</c:v>
                </c:pt>
                <c:pt idx="5931" formatCode="General">
                  <c:v>6.4675699999999994</c:v>
                </c:pt>
                <c:pt idx="5932" formatCode="General">
                  <c:v>6.4561400000000004</c:v>
                </c:pt>
                <c:pt idx="5933" formatCode="General">
                  <c:v>6.449720000000001</c:v>
                </c:pt>
                <c:pt idx="5934" formatCode="General">
                  <c:v>6.4415000000000004</c:v>
                </c:pt>
                <c:pt idx="5935" formatCode="General">
                  <c:v>6.4352800000000006</c:v>
                </c:pt>
                <c:pt idx="5936" formatCode="General">
                  <c:v>6.4259099999999991</c:v>
                </c:pt>
                <c:pt idx="5937" formatCode="General">
                  <c:v>6.4191500000000001</c:v>
                </c:pt>
                <c:pt idx="5938" formatCode="General">
                  <c:v>6.4086800000000004</c:v>
                </c:pt>
                <c:pt idx="5939" formatCode="General">
                  <c:v>6.4007199999999997</c:v>
                </c:pt>
                <c:pt idx="5940" formatCode="General">
                  <c:v>6.3891400000000003</c:v>
                </c:pt>
                <c:pt idx="5941" formatCode="General">
                  <c:v>6.38056</c:v>
                </c:pt>
                <c:pt idx="5942" formatCode="General">
                  <c:v>6.3735499999999998</c:v>
                </c:pt>
                <c:pt idx="5943" formatCode="General">
                  <c:v>6.3661499999999993</c:v>
                </c:pt>
                <c:pt idx="5944" formatCode="General">
                  <c:v>6.3574399999999995</c:v>
                </c:pt>
                <c:pt idx="5945" formatCode="General">
                  <c:v>6.3492300000000004</c:v>
                </c:pt>
                <c:pt idx="5946" formatCode="General">
                  <c:v>6.3419699999999999</c:v>
                </c:pt>
                <c:pt idx="5947" formatCode="General">
                  <c:v>6.305089999999999</c:v>
                </c:pt>
                <c:pt idx="5948" formatCode="General">
                  <c:v>6.2980999999999998</c:v>
                </c:pt>
                <c:pt idx="5949" formatCode="General">
                  <c:v>6.2898000000000005</c:v>
                </c:pt>
                <c:pt idx="5950" formatCode="General">
                  <c:v>6.2814899999999998</c:v>
                </c:pt>
                <c:pt idx="5951" formatCode="General">
                  <c:v>6.2697599999999998</c:v>
                </c:pt>
                <c:pt idx="5952" formatCode="General">
                  <c:v>6.2639999999999993</c:v>
                </c:pt>
                <c:pt idx="5953" formatCode="General">
                  <c:v>6.2550600000000003</c:v>
                </c:pt>
                <c:pt idx="5954" formatCode="General">
                  <c:v>6.2441499999999994</c:v>
                </c:pt>
                <c:pt idx="5955" formatCode="General">
                  <c:v>6.2333500000000006</c:v>
                </c:pt>
                <c:pt idx="5956" formatCode="General">
                  <c:v>6.2264900000000001</c:v>
                </c:pt>
                <c:pt idx="5957" formatCode="General">
                  <c:v>6.2187299999999999</c:v>
                </c:pt>
                <c:pt idx="5958" formatCode="General">
                  <c:v>6.198129999999999</c:v>
                </c:pt>
                <c:pt idx="5959" formatCode="General">
                  <c:v>6.1877499999999994</c:v>
                </c:pt>
                <c:pt idx="5960" formatCode="General">
                  <c:v>6.177389999999999</c:v>
                </c:pt>
                <c:pt idx="5961" formatCode="General">
                  <c:v>6.1691699999999994</c:v>
                </c:pt>
                <c:pt idx="5962" formatCode="General">
                  <c:v>6.1596299999999999</c:v>
                </c:pt>
                <c:pt idx="5963" formatCode="General">
                  <c:v>6.1486799999999997</c:v>
                </c:pt>
                <c:pt idx="5964" formatCode="General">
                  <c:v>6.1307299999999998</c:v>
                </c:pt>
                <c:pt idx="5965" formatCode="General">
                  <c:v>6.123009999999999</c:v>
                </c:pt>
                <c:pt idx="5966" formatCode="General">
                  <c:v>6.0729499999999996</c:v>
                </c:pt>
                <c:pt idx="5967" formatCode="General">
                  <c:v>6.062549999999999</c:v>
                </c:pt>
                <c:pt idx="5968" formatCode="General">
                  <c:v>6.0527699999999998</c:v>
                </c:pt>
                <c:pt idx="5969" formatCode="General">
                  <c:v>6.044319999999999</c:v>
                </c:pt>
                <c:pt idx="5970" formatCode="General">
                  <c:v>6.0406700000000004</c:v>
                </c:pt>
                <c:pt idx="5971" formatCode="General">
                  <c:v>6.0309200000000001</c:v>
                </c:pt>
                <c:pt idx="5972" formatCode="General">
                  <c:v>6.02379</c:v>
                </c:pt>
                <c:pt idx="5973" formatCode="General">
                  <c:v>6.0163099999999998</c:v>
                </c:pt>
                <c:pt idx="5974" formatCode="General">
                  <c:v>6.0077400000000001</c:v>
                </c:pt>
                <c:pt idx="5975" formatCode="General">
                  <c:v>5.9869700000000003</c:v>
                </c:pt>
                <c:pt idx="5976" formatCode="General">
                  <c:v>5.9757899999999999</c:v>
                </c:pt>
                <c:pt idx="5977" formatCode="General">
                  <c:v>5.9682399999999998</c:v>
                </c:pt>
                <c:pt idx="5978" formatCode="General">
                  <c:v>5.95695</c:v>
                </c:pt>
                <c:pt idx="5979" formatCode="General">
                  <c:v>5.949720000000001</c:v>
                </c:pt>
                <c:pt idx="5980" formatCode="General">
                  <c:v>5.9404399999999997</c:v>
                </c:pt>
                <c:pt idx="5981" formatCode="General">
                  <c:v>5.9307300000000005</c:v>
                </c:pt>
                <c:pt idx="5982" formatCode="General">
                  <c:v>5.9220600000000001</c:v>
                </c:pt>
                <c:pt idx="5983" formatCode="General">
                  <c:v>5.9124999999999996</c:v>
                </c:pt>
                <c:pt idx="5984" formatCode="General">
                  <c:v>5.906200000000001</c:v>
                </c:pt>
                <c:pt idx="5985" formatCode="General">
                  <c:v>5.872139999999999</c:v>
                </c:pt>
                <c:pt idx="5986" formatCode="General">
                  <c:v>5.8621899999999991</c:v>
                </c:pt>
                <c:pt idx="5987" formatCode="General">
                  <c:v>5.8503400000000001</c:v>
                </c:pt>
                <c:pt idx="5988" formatCode="General">
                  <c:v>5.8400400000000001</c:v>
                </c:pt>
                <c:pt idx="5989" formatCode="General">
                  <c:v>5.8327400000000003</c:v>
                </c:pt>
                <c:pt idx="5990" formatCode="General">
                  <c:v>5.8258199999999993</c:v>
                </c:pt>
                <c:pt idx="5991" formatCode="General">
                  <c:v>5.8171299999999988</c:v>
                </c:pt>
                <c:pt idx="5992" formatCode="General">
                  <c:v>5.8110200000000001</c:v>
                </c:pt>
                <c:pt idx="5993" formatCode="General">
                  <c:v>5.8014000000000001</c:v>
                </c:pt>
                <c:pt idx="5994" formatCode="General">
                  <c:v>5.7920199999999991</c:v>
                </c:pt>
                <c:pt idx="5995" formatCode="General">
                  <c:v>5.784889999999999</c:v>
                </c:pt>
                <c:pt idx="5996" formatCode="General">
                  <c:v>5.7765700000000004</c:v>
                </c:pt>
                <c:pt idx="5997" formatCode="General">
                  <c:v>5.762999999999999</c:v>
                </c:pt>
                <c:pt idx="5998" formatCode="General">
                  <c:v>5.7489400000000002</c:v>
                </c:pt>
                <c:pt idx="5999" formatCode="General">
                  <c:v>5.7396000000000011</c:v>
                </c:pt>
                <c:pt idx="6000" formatCode="General">
                  <c:v>5.73299</c:v>
                </c:pt>
                <c:pt idx="6001" formatCode="General">
                  <c:v>5.7250099999999993</c:v>
                </c:pt>
                <c:pt idx="6002" formatCode="General">
                  <c:v>5.7182899999999997</c:v>
                </c:pt>
                <c:pt idx="6003" formatCode="General">
                  <c:v>5.707819999999999</c:v>
                </c:pt>
                <c:pt idx="6004" formatCode="General">
                  <c:v>5.699819999999999</c:v>
                </c:pt>
                <c:pt idx="6005" formatCode="General">
                  <c:v>5.6900999999999993</c:v>
                </c:pt>
                <c:pt idx="6006" formatCode="General">
                  <c:v>5.682879999999999</c:v>
                </c:pt>
                <c:pt idx="6007" formatCode="General">
                  <c:v>5.6748699999999994</c:v>
                </c:pt>
                <c:pt idx="6008" formatCode="General">
                  <c:v>5.6655599999999993</c:v>
                </c:pt>
                <c:pt idx="6009" formatCode="General">
                  <c:v>5.6589299999999989</c:v>
                </c:pt>
                <c:pt idx="6010" formatCode="General">
                  <c:v>5.6534499999999994</c:v>
                </c:pt>
                <c:pt idx="6011" formatCode="General">
                  <c:v>5.6452600000000004</c:v>
                </c:pt>
                <c:pt idx="6012" formatCode="General">
                  <c:v>5.6351199999999988</c:v>
                </c:pt>
                <c:pt idx="6013" formatCode="General">
                  <c:v>5.6273399999999993</c:v>
                </c:pt>
                <c:pt idx="6014" formatCode="General">
                  <c:v>5.6035199999999987</c:v>
                </c:pt>
                <c:pt idx="6015" formatCode="General">
                  <c:v>5.5975199999999994</c:v>
                </c:pt>
                <c:pt idx="6016" formatCode="General">
                  <c:v>5.5903600000000004</c:v>
                </c:pt>
                <c:pt idx="6017" formatCode="General">
                  <c:v>5.5838799999999997</c:v>
                </c:pt>
                <c:pt idx="6018" formatCode="General">
                  <c:v>5.5790199999999999</c:v>
                </c:pt>
                <c:pt idx="6019" formatCode="General">
                  <c:v>5.5730899999999997</c:v>
                </c:pt>
                <c:pt idx="6020" formatCode="General">
                  <c:v>5.5607699999999998</c:v>
                </c:pt>
                <c:pt idx="6021" formatCode="General">
                  <c:v>5.5520699999999996</c:v>
                </c:pt>
                <c:pt idx="6022" formatCode="General">
                  <c:v>5.5389999999999997</c:v>
                </c:pt>
                <c:pt idx="6023" formatCode="General">
                  <c:v>5.5306400000000009</c:v>
                </c:pt>
                <c:pt idx="6024" formatCode="General">
                  <c:v>5.5230699999999997</c:v>
                </c:pt>
                <c:pt idx="6025" formatCode="General">
                  <c:v>5.5172499999999998</c:v>
                </c:pt>
                <c:pt idx="6026" formatCode="General">
                  <c:v>5.5085600000000001</c:v>
                </c:pt>
                <c:pt idx="6027" formatCode="General">
                  <c:v>5.5015099999999997</c:v>
                </c:pt>
                <c:pt idx="6028" formatCode="General">
                  <c:v>5.4933800000000002</c:v>
                </c:pt>
                <c:pt idx="6029" formatCode="General">
                  <c:v>5.4796300000000011</c:v>
                </c:pt>
                <c:pt idx="6030" formatCode="General">
                  <c:v>5.47295</c:v>
                </c:pt>
                <c:pt idx="6031" formatCode="General">
                  <c:v>5.46699</c:v>
                </c:pt>
                <c:pt idx="6032" formatCode="General">
                  <c:v>5.46096</c:v>
                </c:pt>
                <c:pt idx="6033" formatCode="General">
                  <c:v>5.4033500000000005</c:v>
                </c:pt>
                <c:pt idx="6034" formatCode="General">
                  <c:v>5.3925899999999993</c:v>
                </c:pt>
                <c:pt idx="6035" formatCode="General">
                  <c:v>5.3871699999999993</c:v>
                </c:pt>
                <c:pt idx="6036" formatCode="General">
                  <c:v>5.3793100000000003</c:v>
                </c:pt>
                <c:pt idx="6037" formatCode="General">
                  <c:v>5.3311299999999999</c:v>
                </c:pt>
                <c:pt idx="6038" formatCode="General">
                  <c:v>5.3248399999999991</c:v>
                </c:pt>
                <c:pt idx="6039" formatCode="General">
                  <c:v>5.320949999999999</c:v>
                </c:pt>
                <c:pt idx="6040" formatCode="General">
                  <c:v>5.3132900000000003</c:v>
                </c:pt>
                <c:pt idx="6041" formatCode="General">
                  <c:v>5.3035099999999993</c:v>
                </c:pt>
                <c:pt idx="6042" formatCode="General">
                  <c:v>5.2950499999999998</c:v>
                </c:pt>
                <c:pt idx="6043" formatCode="General">
                  <c:v>5.2879699999999996</c:v>
                </c:pt>
                <c:pt idx="6044" formatCode="General">
                  <c:v>5.2743500000000001</c:v>
                </c:pt>
                <c:pt idx="6045" formatCode="General">
                  <c:v>5.2595599999999996</c:v>
                </c:pt>
                <c:pt idx="6046" formatCode="General">
                  <c:v>5.2545799999999989</c:v>
                </c:pt>
                <c:pt idx="6047" formatCode="General">
                  <c:v>5.2483399999999998</c:v>
                </c:pt>
                <c:pt idx="6048" formatCode="General">
                  <c:v>5.2431700000000001</c:v>
                </c:pt>
                <c:pt idx="6049" formatCode="General">
                  <c:v>5.2351299999999998</c:v>
                </c:pt>
                <c:pt idx="6050" formatCode="General">
                  <c:v>5.2296300000000002</c:v>
                </c:pt>
                <c:pt idx="6051" formatCode="General">
                  <c:v>5.2208299999999994</c:v>
                </c:pt>
                <c:pt idx="6052" formatCode="General">
                  <c:v>5.2129599999999989</c:v>
                </c:pt>
                <c:pt idx="6053" formatCode="General">
                  <c:v>5.2074699999999998</c:v>
                </c:pt>
                <c:pt idx="6054" formatCode="General">
                  <c:v>5.2004999999999999</c:v>
                </c:pt>
                <c:pt idx="6055" formatCode="General">
                  <c:v>5.192969999999999</c:v>
                </c:pt>
                <c:pt idx="6056" formatCode="General">
                  <c:v>5.1894499999999999</c:v>
                </c:pt>
                <c:pt idx="6057" formatCode="General">
                  <c:v>5.1821599999999988</c:v>
                </c:pt>
                <c:pt idx="6058" formatCode="General">
                  <c:v>5.1761299999999997</c:v>
                </c:pt>
                <c:pt idx="6059" formatCode="General">
                  <c:v>5.1729699999999994</c:v>
                </c:pt>
                <c:pt idx="6060" formatCode="General">
                  <c:v>5.1637399999999989</c:v>
                </c:pt>
                <c:pt idx="6061" formatCode="General">
                  <c:v>5.1569899999999995</c:v>
                </c:pt>
                <c:pt idx="6062" formatCode="General">
                  <c:v>5.1505699999999992</c:v>
                </c:pt>
                <c:pt idx="6063" formatCode="General">
                  <c:v>5.1421899999999994</c:v>
                </c:pt>
                <c:pt idx="6064" formatCode="General">
                  <c:v>5.1356900000000003</c:v>
                </c:pt>
                <c:pt idx="6065" formatCode="General">
                  <c:v>5.1291099999999989</c:v>
                </c:pt>
                <c:pt idx="6066" formatCode="General">
                  <c:v>5.1221499999999986</c:v>
                </c:pt>
                <c:pt idx="6067" formatCode="General">
                  <c:v>5.1163099999999995</c:v>
                </c:pt>
                <c:pt idx="6068" formatCode="General">
                  <c:v>5.1095099999999993</c:v>
                </c:pt>
                <c:pt idx="6069" formatCode="General">
                  <c:v>5.1019199999999989</c:v>
                </c:pt>
                <c:pt idx="6070" formatCode="General">
                  <c:v>5.092789999999999</c:v>
                </c:pt>
                <c:pt idx="6071" formatCode="General">
                  <c:v>5.0842599999999996</c:v>
                </c:pt>
                <c:pt idx="6072" formatCode="General">
                  <c:v>5.0774499999999998</c:v>
                </c:pt>
                <c:pt idx="6073" formatCode="General">
                  <c:v>5.0579399999999994</c:v>
                </c:pt>
                <c:pt idx="6074" formatCode="General">
                  <c:v>5.0519600000000002</c:v>
                </c:pt>
                <c:pt idx="6075" formatCode="General">
                  <c:v>5.0438000000000001</c:v>
                </c:pt>
                <c:pt idx="6076" formatCode="General">
                  <c:v>5.0369799999999998</c:v>
                </c:pt>
                <c:pt idx="6077" formatCode="General">
                  <c:v>5.0230199999999989</c:v>
                </c:pt>
                <c:pt idx="6078" formatCode="General">
                  <c:v>5.0140199999999995</c:v>
                </c:pt>
                <c:pt idx="6079" formatCode="General">
                  <c:v>5.0015200000000002</c:v>
                </c:pt>
                <c:pt idx="6080" formatCode="General">
                  <c:v>4.99742</c:v>
                </c:pt>
                <c:pt idx="6081" formatCode="General">
                  <c:v>4.9939200000000001</c:v>
                </c:pt>
                <c:pt idx="6082" formatCode="General">
                  <c:v>4.98888</c:v>
                </c:pt>
                <c:pt idx="6083" formatCode="General">
                  <c:v>4.9843200000000003</c:v>
                </c:pt>
                <c:pt idx="6084" formatCode="General">
                  <c:v>4.9771000000000001</c:v>
                </c:pt>
                <c:pt idx="6085" formatCode="General">
                  <c:v>4.967719999999999</c:v>
                </c:pt>
                <c:pt idx="6086" formatCode="General">
                  <c:v>4.9614200000000004</c:v>
                </c:pt>
                <c:pt idx="6087" formatCode="General">
                  <c:v>4.9556600000000008</c:v>
                </c:pt>
                <c:pt idx="6088" formatCode="General">
                  <c:v>4.9515399999999996</c:v>
                </c:pt>
                <c:pt idx="6089" formatCode="General">
                  <c:v>4.9426199999999998</c:v>
                </c:pt>
                <c:pt idx="6090" formatCode="General">
                  <c:v>4.93208</c:v>
                </c:pt>
                <c:pt idx="6091" formatCode="General">
                  <c:v>4.9275699999999993</c:v>
                </c:pt>
                <c:pt idx="6092" formatCode="General">
                  <c:v>4.9230900000000002</c:v>
                </c:pt>
                <c:pt idx="6093" formatCode="General">
                  <c:v>4.9142999999999999</c:v>
                </c:pt>
                <c:pt idx="6094" formatCode="General">
                  <c:v>4.9081400000000004</c:v>
                </c:pt>
                <c:pt idx="6095" formatCode="General">
                  <c:v>4.8711399999999996</c:v>
                </c:pt>
                <c:pt idx="6096" formatCode="General">
                  <c:v>4.8666600000000004</c:v>
                </c:pt>
                <c:pt idx="6097" formatCode="General">
                  <c:v>4.8615499999999994</c:v>
                </c:pt>
                <c:pt idx="6098" formatCode="General">
                  <c:v>4.85609</c:v>
                </c:pt>
                <c:pt idx="6099" formatCode="General">
                  <c:v>4.847459999999999</c:v>
                </c:pt>
                <c:pt idx="6100" formatCode="General">
                  <c:v>4.8398199999999996</c:v>
                </c:pt>
                <c:pt idx="6101" formatCode="General">
                  <c:v>4.8304499999999999</c:v>
                </c:pt>
                <c:pt idx="6102" formatCode="General">
                  <c:v>4.8239299999999989</c:v>
                </c:pt>
                <c:pt idx="6103" formatCode="General">
                  <c:v>4.8168299999999995</c:v>
                </c:pt>
                <c:pt idx="6104" formatCode="General">
                  <c:v>4.8096500000000004</c:v>
                </c:pt>
                <c:pt idx="6105" formatCode="General">
                  <c:v>4.8039199999999989</c:v>
                </c:pt>
                <c:pt idx="6106" formatCode="General">
                  <c:v>4.7980999999999998</c:v>
                </c:pt>
                <c:pt idx="6107" formatCode="General">
                  <c:v>4.79345</c:v>
                </c:pt>
                <c:pt idx="6108" formatCode="General">
                  <c:v>4.7828799999999996</c:v>
                </c:pt>
                <c:pt idx="6109" formatCode="General">
                  <c:v>4.7747099999999998</c:v>
                </c:pt>
                <c:pt idx="6110" formatCode="General">
                  <c:v>4.7684999999999995</c:v>
                </c:pt>
                <c:pt idx="6111" formatCode="General">
                  <c:v>4.7546799999999996</c:v>
                </c:pt>
                <c:pt idx="6112" formatCode="General">
                  <c:v>4.7487000000000004</c:v>
                </c:pt>
                <c:pt idx="6113" formatCode="General">
                  <c:v>4.7431000000000001</c:v>
                </c:pt>
                <c:pt idx="6114" formatCode="General">
                  <c:v>4.7376300000000002</c:v>
                </c:pt>
                <c:pt idx="6115" formatCode="General">
                  <c:v>4.7321900000000001</c:v>
                </c:pt>
                <c:pt idx="6116" formatCode="General">
                  <c:v>4.7245799999999987</c:v>
                </c:pt>
                <c:pt idx="6117" formatCode="General">
                  <c:v>4.7174199999999988</c:v>
                </c:pt>
                <c:pt idx="6118" formatCode="General">
                  <c:v>4.7124799999999993</c:v>
                </c:pt>
                <c:pt idx="6119" formatCode="General">
                  <c:v>4.7082400000000009</c:v>
                </c:pt>
                <c:pt idx="6120" formatCode="General">
                  <c:v>4.6997999999999998</c:v>
                </c:pt>
                <c:pt idx="6121" formatCode="General">
                  <c:v>4.6953099999999992</c:v>
                </c:pt>
                <c:pt idx="6122" formatCode="General">
                  <c:v>4.6908199999999995</c:v>
                </c:pt>
                <c:pt idx="6123" formatCode="General">
                  <c:v>4.6871599999999995</c:v>
                </c:pt>
                <c:pt idx="6124" formatCode="General">
                  <c:v>4.682529999999999</c:v>
                </c:pt>
                <c:pt idx="6125" formatCode="General">
                  <c:v>4.6769099999999995</c:v>
                </c:pt>
                <c:pt idx="6126" formatCode="General">
                  <c:v>4.6715600000000004</c:v>
                </c:pt>
                <c:pt idx="6127" formatCode="General">
                  <c:v>4.6663600000000001</c:v>
                </c:pt>
                <c:pt idx="6128" formatCode="General">
                  <c:v>4.6606299999999994</c:v>
                </c:pt>
                <c:pt idx="6129" formatCode="General">
                  <c:v>4.6545099999999984</c:v>
                </c:pt>
                <c:pt idx="6130" formatCode="General">
                  <c:v>4.6487400000000001</c:v>
                </c:pt>
                <c:pt idx="6131" formatCode="General">
                  <c:v>4.6429699999999992</c:v>
                </c:pt>
                <c:pt idx="6132" formatCode="General">
                  <c:v>4.6384600000000002</c:v>
                </c:pt>
                <c:pt idx="6133" formatCode="General">
                  <c:v>4.6319299999999997</c:v>
                </c:pt>
                <c:pt idx="6134" formatCode="General">
                  <c:v>4.6259399999999982</c:v>
                </c:pt>
                <c:pt idx="6135" formatCode="General">
                  <c:v>4.6209299999999986</c:v>
                </c:pt>
                <c:pt idx="6136" formatCode="General">
                  <c:v>4.6177099999999989</c:v>
                </c:pt>
                <c:pt idx="6137" formatCode="General">
                  <c:v>4.614469999999999</c:v>
                </c:pt>
                <c:pt idx="6138" formatCode="General">
                  <c:v>4.6059099999999988</c:v>
                </c:pt>
                <c:pt idx="6139" formatCode="General">
                  <c:v>4.59999</c:v>
                </c:pt>
                <c:pt idx="6140" formatCode="General">
                  <c:v>4.59117</c:v>
                </c:pt>
                <c:pt idx="6141" formatCode="General">
                  <c:v>4.5856500000000002</c:v>
                </c:pt>
                <c:pt idx="6142" formatCode="General">
                  <c:v>4.579600000000001</c:v>
                </c:pt>
                <c:pt idx="6143" formatCode="General">
                  <c:v>4.5703800000000001</c:v>
                </c:pt>
                <c:pt idx="6144" formatCode="General">
                  <c:v>4.5636999999999999</c:v>
                </c:pt>
                <c:pt idx="6145" formatCode="General">
                  <c:v>4.55776</c:v>
                </c:pt>
                <c:pt idx="6146" formatCode="General">
                  <c:v>4.5527799999999994</c:v>
                </c:pt>
                <c:pt idx="6147" formatCode="General">
                  <c:v>4.544999999999999</c:v>
                </c:pt>
                <c:pt idx="6148" formatCode="General">
                  <c:v>4.5402700000000005</c:v>
                </c:pt>
                <c:pt idx="6149" formatCode="General">
                  <c:v>4.5346399999999996</c:v>
                </c:pt>
                <c:pt idx="6150" formatCode="General">
                  <c:v>4.5306100000000002</c:v>
                </c:pt>
                <c:pt idx="6151" formatCode="General">
                  <c:v>4.52576</c:v>
                </c:pt>
                <c:pt idx="6152" formatCode="General">
                  <c:v>4.517339999999999</c:v>
                </c:pt>
                <c:pt idx="6153" formatCode="General">
                  <c:v>4.5101199999999988</c:v>
                </c:pt>
                <c:pt idx="6154" formatCode="General">
                  <c:v>4.5024299999999995</c:v>
                </c:pt>
                <c:pt idx="6155" formatCode="General">
                  <c:v>4.4961799999999998</c:v>
                </c:pt>
                <c:pt idx="6156" formatCode="General">
                  <c:v>4.4906700000000006</c:v>
                </c:pt>
                <c:pt idx="6157" formatCode="General">
                  <c:v>4.4603000000000002</c:v>
                </c:pt>
                <c:pt idx="6158" formatCode="General">
                  <c:v>4.4553399999999996</c:v>
                </c:pt>
                <c:pt idx="6159" formatCode="General">
                  <c:v>4.44773</c:v>
                </c:pt>
                <c:pt idx="6160" formatCode="General">
                  <c:v>4.4407500000000004</c:v>
                </c:pt>
                <c:pt idx="6161" formatCode="General">
                  <c:v>4.4333500000000008</c:v>
                </c:pt>
                <c:pt idx="6162" formatCode="General">
                  <c:v>4.4239299999999995</c:v>
                </c:pt>
                <c:pt idx="6163" formatCode="General">
                  <c:v>4.4193800000000003</c:v>
                </c:pt>
                <c:pt idx="6164" formatCode="General">
                  <c:v>4.4132500000000006</c:v>
                </c:pt>
                <c:pt idx="6165" formatCode="General">
                  <c:v>4.4061000000000003</c:v>
                </c:pt>
                <c:pt idx="6166" formatCode="General">
                  <c:v>4.3919699999999997</c:v>
                </c:pt>
                <c:pt idx="6167" formatCode="General">
                  <c:v>4.3598799999999995</c:v>
                </c:pt>
                <c:pt idx="6168" formatCode="General">
                  <c:v>4.3492100000000002</c:v>
                </c:pt>
                <c:pt idx="6169" formatCode="General">
                  <c:v>4.34056</c:v>
                </c:pt>
                <c:pt idx="6170" formatCode="General">
                  <c:v>4.3312100000000004</c:v>
                </c:pt>
                <c:pt idx="6171" formatCode="General">
                  <c:v>4.3258099999999988</c:v>
                </c:pt>
                <c:pt idx="6172" formatCode="General">
                  <c:v>4.3145499999999988</c:v>
                </c:pt>
                <c:pt idx="6173" formatCode="General">
                  <c:v>4.3090000000000002</c:v>
                </c:pt>
                <c:pt idx="6174" formatCode="General">
                  <c:v>4.3029499999999992</c:v>
                </c:pt>
                <c:pt idx="6175" formatCode="General">
                  <c:v>4.2974499999999995</c:v>
                </c:pt>
                <c:pt idx="6176" formatCode="General">
                  <c:v>4.2896800000000006</c:v>
                </c:pt>
                <c:pt idx="6177" formatCode="General">
                  <c:v>4.2858700000000001</c:v>
                </c:pt>
                <c:pt idx="6178" formatCode="General">
                  <c:v>4.2780500000000004</c:v>
                </c:pt>
                <c:pt idx="6179" formatCode="General">
                  <c:v>4.2723599999999999</c:v>
                </c:pt>
                <c:pt idx="6180" formatCode="General">
                  <c:v>4.2638600000000002</c:v>
                </c:pt>
                <c:pt idx="6181" formatCode="General">
                  <c:v>4.23454</c:v>
                </c:pt>
                <c:pt idx="6182" formatCode="General">
                  <c:v>4.2266000000000004</c:v>
                </c:pt>
                <c:pt idx="6183" formatCode="General">
                  <c:v>4.2223600000000001</c:v>
                </c:pt>
                <c:pt idx="6184" formatCode="General">
                  <c:v>4.2153700000000001</c:v>
                </c:pt>
                <c:pt idx="6185" formatCode="General">
                  <c:v>4.2085299999999997</c:v>
                </c:pt>
                <c:pt idx="6186" formatCode="General">
                  <c:v>4.2047400000000001</c:v>
                </c:pt>
                <c:pt idx="6187" formatCode="General">
                  <c:v>4.2019500000000001</c:v>
                </c:pt>
                <c:pt idx="6188" formatCode="General">
                  <c:v>4.1951299999999989</c:v>
                </c:pt>
                <c:pt idx="6189" formatCode="General">
                  <c:v>4.1876600000000002</c:v>
                </c:pt>
                <c:pt idx="6190" formatCode="General">
                  <c:v>4.1820499999999994</c:v>
                </c:pt>
                <c:pt idx="6191" formatCode="General">
                  <c:v>4.1772</c:v>
                </c:pt>
                <c:pt idx="6192" formatCode="General">
                  <c:v>4.16934</c:v>
                </c:pt>
                <c:pt idx="6193" formatCode="General">
                  <c:v>4.1591799999999992</c:v>
                </c:pt>
                <c:pt idx="6194" formatCode="General">
                  <c:v>4.1558599999999988</c:v>
                </c:pt>
                <c:pt idx="6195" formatCode="General">
                  <c:v>4.1496399999999998</c:v>
                </c:pt>
                <c:pt idx="6196" formatCode="General">
                  <c:v>4.1428399999999987</c:v>
                </c:pt>
                <c:pt idx="6197" formatCode="General">
                  <c:v>4.1352200000000003</c:v>
                </c:pt>
                <c:pt idx="6198" formatCode="General">
                  <c:v>4.1274599999999992</c:v>
                </c:pt>
                <c:pt idx="6199" formatCode="General">
                  <c:v>4.1215399999999995</c:v>
                </c:pt>
                <c:pt idx="6200" formatCode="General">
                  <c:v>4.1162900000000002</c:v>
                </c:pt>
                <c:pt idx="6201" formatCode="General">
                  <c:v>4.10839</c:v>
                </c:pt>
                <c:pt idx="6202" formatCode="General">
                  <c:v>4.1035099999999991</c:v>
                </c:pt>
                <c:pt idx="6203" formatCode="General">
                  <c:v>4.0990500000000001</c:v>
                </c:pt>
                <c:pt idx="6204" formatCode="General">
                  <c:v>4.0911099999999996</c:v>
                </c:pt>
                <c:pt idx="6205" formatCode="General">
                  <c:v>4.0858099999999995</c:v>
                </c:pt>
                <c:pt idx="6206" formatCode="General">
                  <c:v>4.0803900000000004</c:v>
                </c:pt>
                <c:pt idx="6207" formatCode="General">
                  <c:v>4.0759499999999997</c:v>
                </c:pt>
                <c:pt idx="6208" formatCode="General">
                  <c:v>4.0726199999999997</c:v>
                </c:pt>
                <c:pt idx="6209" formatCode="General">
                  <c:v>4.0663400000000003</c:v>
                </c:pt>
                <c:pt idx="6210" formatCode="General">
                  <c:v>4.0462300000000004</c:v>
                </c:pt>
                <c:pt idx="6211" formatCode="General">
                  <c:v>4.0415099999999997</c:v>
                </c:pt>
                <c:pt idx="6212" formatCode="General">
                  <c:v>4.0364300000000002</c:v>
                </c:pt>
                <c:pt idx="6213" formatCode="General">
                  <c:v>4.0288099999999991</c:v>
                </c:pt>
                <c:pt idx="6214" formatCode="General">
                  <c:v>4.0249899999999981</c:v>
                </c:pt>
                <c:pt idx="6215" formatCode="General">
                  <c:v>4.0190099999999997</c:v>
                </c:pt>
                <c:pt idx="6216" formatCode="General">
                  <c:v>4.0134799999999995</c:v>
                </c:pt>
                <c:pt idx="6217" formatCode="General">
                  <c:v>4.0074199999999989</c:v>
                </c:pt>
                <c:pt idx="6218" formatCode="General">
                  <c:v>4.0028899999999989</c:v>
                </c:pt>
                <c:pt idx="6219" formatCode="General">
                  <c:v>3.9973399999999999</c:v>
                </c:pt>
                <c:pt idx="6220" formatCode="General">
                  <c:v>3.9931199999999998</c:v>
                </c:pt>
                <c:pt idx="6221" formatCode="General">
                  <c:v>3.9873200000000004</c:v>
                </c:pt>
                <c:pt idx="6222" formatCode="General">
                  <c:v>3.9808599999999994</c:v>
                </c:pt>
                <c:pt idx="6223" formatCode="General">
                  <c:v>3.9738599999999997</c:v>
                </c:pt>
                <c:pt idx="6224" formatCode="General">
                  <c:v>3.9678900000000001</c:v>
                </c:pt>
                <c:pt idx="6225" formatCode="General">
                  <c:v>3.9631500000000002</c:v>
                </c:pt>
                <c:pt idx="6226" formatCode="General">
                  <c:v>3.9571100000000001</c:v>
                </c:pt>
                <c:pt idx="6227" formatCode="General">
                  <c:v>3.9510799999999997</c:v>
                </c:pt>
                <c:pt idx="6228" formatCode="General">
                  <c:v>3.9457900000000001</c:v>
                </c:pt>
                <c:pt idx="6229" formatCode="General">
                  <c:v>3.9396599999999991</c:v>
                </c:pt>
                <c:pt idx="6230" formatCode="General">
                  <c:v>3.9324099999999995</c:v>
                </c:pt>
                <c:pt idx="6231" formatCode="General">
                  <c:v>3.9279099999999998</c:v>
                </c:pt>
                <c:pt idx="6232" formatCode="General">
                  <c:v>3.9224099999999997</c:v>
                </c:pt>
                <c:pt idx="6233" formatCode="General">
                  <c:v>3.9166399999999992</c:v>
                </c:pt>
                <c:pt idx="6234" formatCode="General">
                  <c:v>3.8744899999999998</c:v>
                </c:pt>
                <c:pt idx="6235" formatCode="General">
                  <c:v>3.8653499999999994</c:v>
                </c:pt>
                <c:pt idx="6236" formatCode="General">
                  <c:v>3.859659999999999</c:v>
                </c:pt>
                <c:pt idx="6237" formatCode="General">
                  <c:v>3.8541499999999997</c:v>
                </c:pt>
                <c:pt idx="6238" formatCode="General">
                  <c:v>3.8468099999999996</c:v>
                </c:pt>
                <c:pt idx="6239" formatCode="General">
                  <c:v>3.84022</c:v>
                </c:pt>
                <c:pt idx="6240" formatCode="General">
                  <c:v>3.8357699999999997</c:v>
                </c:pt>
                <c:pt idx="6241" formatCode="General">
                  <c:v>3.8027599999999997</c:v>
                </c:pt>
                <c:pt idx="6242" formatCode="General">
                  <c:v>3.7991700000000002</c:v>
                </c:pt>
                <c:pt idx="6243" formatCode="General">
                  <c:v>3.7922699999999994</c:v>
                </c:pt>
                <c:pt idx="6244" formatCode="General">
                  <c:v>3.7858700000000001</c:v>
                </c:pt>
                <c:pt idx="6245" formatCode="General">
                  <c:v>3.7772299999999999</c:v>
                </c:pt>
                <c:pt idx="6246" formatCode="General">
                  <c:v>3.7710900000000001</c:v>
                </c:pt>
                <c:pt idx="6247" formatCode="General">
                  <c:v>3.7634000000000003</c:v>
                </c:pt>
                <c:pt idx="6248" formatCode="General">
                  <c:v>3.7532100000000002</c:v>
                </c:pt>
                <c:pt idx="6249" formatCode="General">
                  <c:v>3.7489400000000002</c:v>
                </c:pt>
                <c:pt idx="6250" formatCode="General">
                  <c:v>3.7451599999999998</c:v>
                </c:pt>
                <c:pt idx="6251" formatCode="General">
                  <c:v>3.7410100000000002</c:v>
                </c:pt>
                <c:pt idx="6252" formatCode="General">
                  <c:v>3.7339600000000002</c:v>
                </c:pt>
                <c:pt idx="6253" formatCode="General">
                  <c:v>3.7309299999999999</c:v>
                </c:pt>
                <c:pt idx="6254" formatCode="General">
                  <c:v>3.7262599999999995</c:v>
                </c:pt>
                <c:pt idx="6255" formatCode="General">
                  <c:v>3.7204299999999999</c:v>
                </c:pt>
                <c:pt idx="6256" formatCode="General">
                  <c:v>3.71692</c:v>
                </c:pt>
                <c:pt idx="6257" formatCode="General">
                  <c:v>3.7116199999999995</c:v>
                </c:pt>
                <c:pt idx="6258" formatCode="General">
                  <c:v>3.7048800000000002</c:v>
                </c:pt>
                <c:pt idx="6259" formatCode="General">
                  <c:v>3.7003499999999998</c:v>
                </c:pt>
                <c:pt idx="6260" formatCode="General">
                  <c:v>3.6972800000000001</c:v>
                </c:pt>
                <c:pt idx="6261" formatCode="General">
                  <c:v>3.6931900000000004</c:v>
                </c:pt>
                <c:pt idx="6262" formatCode="General">
                  <c:v>3.6881300000000006</c:v>
                </c:pt>
                <c:pt idx="6263" formatCode="General">
                  <c:v>3.68207</c:v>
                </c:pt>
                <c:pt idx="6264" formatCode="General">
                  <c:v>3.6772499999999995</c:v>
                </c:pt>
                <c:pt idx="6265" formatCode="General">
                  <c:v>3.6711299999999998</c:v>
                </c:pt>
                <c:pt idx="6266" formatCode="General">
                  <c:v>3.6651500000000001</c:v>
                </c:pt>
                <c:pt idx="6267" formatCode="General">
                  <c:v>3.6600999999999999</c:v>
                </c:pt>
                <c:pt idx="6268" formatCode="General">
                  <c:v>3.6551</c:v>
                </c:pt>
                <c:pt idx="6269" formatCode="General">
                  <c:v>3.64981</c:v>
                </c:pt>
                <c:pt idx="6270" formatCode="General">
                  <c:v>3.64324</c:v>
                </c:pt>
                <c:pt idx="6271" formatCode="General">
                  <c:v>3.6379199999999998</c:v>
                </c:pt>
                <c:pt idx="6272" formatCode="General">
                  <c:v>3.63191</c:v>
                </c:pt>
                <c:pt idx="6273" formatCode="General">
                  <c:v>3.6275400000000002</c:v>
                </c:pt>
                <c:pt idx="6274" formatCode="General">
                  <c:v>3.61253</c:v>
                </c:pt>
                <c:pt idx="6275" formatCode="General">
                  <c:v>3.6075800000000005</c:v>
                </c:pt>
                <c:pt idx="6276" formatCode="General">
                  <c:v>3.6033499999999998</c:v>
                </c:pt>
                <c:pt idx="6277" formatCode="General">
                  <c:v>3.5964799999999997</c:v>
                </c:pt>
                <c:pt idx="6278" formatCode="General">
                  <c:v>3.5936499999999993</c:v>
                </c:pt>
                <c:pt idx="6279" formatCode="General">
                  <c:v>3.5911900000000001</c:v>
                </c:pt>
                <c:pt idx="6280" formatCode="General">
                  <c:v>3.58236</c:v>
                </c:pt>
                <c:pt idx="6281" formatCode="General">
                  <c:v>3.5693299999999999</c:v>
                </c:pt>
                <c:pt idx="6282" formatCode="General">
                  <c:v>3.5637699999999999</c:v>
                </c:pt>
                <c:pt idx="6283" formatCode="General">
                  <c:v>3.56006</c:v>
                </c:pt>
                <c:pt idx="6284" formatCode="General">
                  <c:v>3.5574599999999994</c:v>
                </c:pt>
                <c:pt idx="6285" formatCode="General">
                  <c:v>3.5547300000000002</c:v>
                </c:pt>
                <c:pt idx="6286" formatCode="General">
                  <c:v>3.5504899999999995</c:v>
                </c:pt>
                <c:pt idx="6287" formatCode="General">
                  <c:v>3.54671</c:v>
                </c:pt>
                <c:pt idx="6288" formatCode="General">
                  <c:v>3.5427</c:v>
                </c:pt>
                <c:pt idx="6289" formatCode="General">
                  <c:v>3.5388199999999994</c:v>
                </c:pt>
                <c:pt idx="6290" formatCode="General">
                  <c:v>3.5364099999999996</c:v>
                </c:pt>
                <c:pt idx="6291" formatCode="General">
                  <c:v>3.51037</c:v>
                </c:pt>
                <c:pt idx="6292" formatCode="General">
                  <c:v>3.5081000000000002</c:v>
                </c:pt>
                <c:pt idx="6293" formatCode="General">
                  <c:v>3.5009999999999999</c:v>
                </c:pt>
                <c:pt idx="6294" formatCode="General">
                  <c:v>3.4965399999999995</c:v>
                </c:pt>
                <c:pt idx="6295" formatCode="General">
                  <c:v>3.4931999999999999</c:v>
                </c:pt>
                <c:pt idx="6296" formatCode="General">
                  <c:v>3.48902</c:v>
                </c:pt>
                <c:pt idx="6297" formatCode="General">
                  <c:v>3.48509</c:v>
                </c:pt>
                <c:pt idx="6298" formatCode="General">
                  <c:v>3.4801299999999999</c:v>
                </c:pt>
                <c:pt idx="6299" formatCode="General">
                  <c:v>3.4735100000000001</c:v>
                </c:pt>
                <c:pt idx="6300" formatCode="General">
                  <c:v>3.4692099999999995</c:v>
                </c:pt>
                <c:pt idx="6301" formatCode="General">
                  <c:v>3.4631699999999999</c:v>
                </c:pt>
                <c:pt idx="6302" formatCode="General">
                  <c:v>3.4554099999999996</c:v>
                </c:pt>
                <c:pt idx="6303" formatCode="General">
                  <c:v>3.4509300000000001</c:v>
                </c:pt>
                <c:pt idx="6304" formatCode="General">
                  <c:v>3.44652</c:v>
                </c:pt>
                <c:pt idx="6305" formatCode="General">
                  <c:v>3.44157</c:v>
                </c:pt>
                <c:pt idx="6306" formatCode="General">
                  <c:v>3.4365599999999996</c:v>
                </c:pt>
                <c:pt idx="6307" formatCode="General">
                  <c:v>3.4321099999999998</c:v>
                </c:pt>
                <c:pt idx="6308" formatCode="General">
                  <c:v>3.4264599999999996</c:v>
                </c:pt>
                <c:pt idx="6309" formatCode="General">
                  <c:v>3.4248699999999994</c:v>
                </c:pt>
                <c:pt idx="6310" formatCode="General">
                  <c:v>3.4165499999999995</c:v>
                </c:pt>
                <c:pt idx="6311" formatCode="General">
                  <c:v>3.4108299999999994</c:v>
                </c:pt>
                <c:pt idx="6312" formatCode="General">
                  <c:v>3.4057300000000001</c:v>
                </c:pt>
                <c:pt idx="6313" formatCode="General">
                  <c:v>3.4012799999999994</c:v>
                </c:pt>
                <c:pt idx="6314" formatCode="General">
                  <c:v>3.3974099999999994</c:v>
                </c:pt>
                <c:pt idx="6315" formatCode="General">
                  <c:v>3.3927199999999997</c:v>
                </c:pt>
                <c:pt idx="6316" formatCode="General">
                  <c:v>3.38754</c:v>
                </c:pt>
                <c:pt idx="6317" formatCode="General">
                  <c:v>3.38368</c:v>
                </c:pt>
                <c:pt idx="6318" formatCode="General">
                  <c:v>3.3810199999999995</c:v>
                </c:pt>
                <c:pt idx="6319" formatCode="General">
                  <c:v>3.3758499999999989</c:v>
                </c:pt>
                <c:pt idx="6320" formatCode="General">
                  <c:v>3.3717999999999995</c:v>
                </c:pt>
                <c:pt idx="6321" formatCode="General">
                  <c:v>3.3663599999999994</c:v>
                </c:pt>
                <c:pt idx="6322" formatCode="General">
                  <c:v>3.3599499999999995</c:v>
                </c:pt>
                <c:pt idx="6323" formatCode="General">
                  <c:v>3.355459999999999</c:v>
                </c:pt>
                <c:pt idx="6324" formatCode="General">
                  <c:v>3.3512099999999996</c:v>
                </c:pt>
                <c:pt idx="6325" formatCode="General">
                  <c:v>3.3485800000000001</c:v>
                </c:pt>
                <c:pt idx="6326" formatCode="General">
                  <c:v>3.3464299999999993</c:v>
                </c:pt>
                <c:pt idx="6327" formatCode="General">
                  <c:v>3.34158</c:v>
                </c:pt>
                <c:pt idx="6328" formatCode="General">
                  <c:v>3.3388799999999996</c:v>
                </c:pt>
                <c:pt idx="6329" formatCode="General">
                  <c:v>3.3353699999999997</c:v>
                </c:pt>
                <c:pt idx="6330" formatCode="General">
                  <c:v>3.3328699999999993</c:v>
                </c:pt>
                <c:pt idx="6331" formatCode="General">
                  <c:v>3.3307099999999994</c:v>
                </c:pt>
                <c:pt idx="6332" formatCode="General">
                  <c:v>3.3274399999999997</c:v>
                </c:pt>
                <c:pt idx="6333" formatCode="General">
                  <c:v>3.3242399999999996</c:v>
                </c:pt>
                <c:pt idx="6334" formatCode="General">
                  <c:v>3.3183599999999998</c:v>
                </c:pt>
                <c:pt idx="6335" formatCode="General">
                  <c:v>3.312149999999999</c:v>
                </c:pt>
                <c:pt idx="6336" formatCode="General">
                  <c:v>3.3059499999999997</c:v>
                </c:pt>
                <c:pt idx="6337" formatCode="General">
                  <c:v>3.30179</c:v>
                </c:pt>
                <c:pt idx="6338" formatCode="General">
                  <c:v>3.2962599999999997</c:v>
                </c:pt>
                <c:pt idx="6339" formatCode="General">
                  <c:v>3.2882199999999999</c:v>
                </c:pt>
                <c:pt idx="6340" formatCode="General">
                  <c:v>3.2846199999999999</c:v>
                </c:pt>
                <c:pt idx="6341" formatCode="General">
                  <c:v>3.28166</c:v>
                </c:pt>
                <c:pt idx="6342" formatCode="General">
                  <c:v>3.27678</c:v>
                </c:pt>
                <c:pt idx="6343" formatCode="General">
                  <c:v>3.2737599999999998</c:v>
                </c:pt>
                <c:pt idx="6344" formatCode="General">
                  <c:v>3.2688799999999998</c:v>
                </c:pt>
                <c:pt idx="6345" formatCode="General">
                  <c:v>3.2623700000000002</c:v>
                </c:pt>
                <c:pt idx="6346" formatCode="General">
                  <c:v>3.2588200000000001</c:v>
                </c:pt>
                <c:pt idx="6347" formatCode="General">
                  <c:v>3.2531500000000002</c:v>
                </c:pt>
                <c:pt idx="6348" formatCode="General">
                  <c:v>3.2491099999999999</c:v>
                </c:pt>
                <c:pt idx="6349" formatCode="General">
                  <c:v>3.2457300000000004</c:v>
                </c:pt>
                <c:pt idx="6350" formatCode="General">
                  <c:v>3.2395999999999998</c:v>
                </c:pt>
                <c:pt idx="6351" formatCode="General">
                  <c:v>3.2347800000000002</c:v>
                </c:pt>
                <c:pt idx="6352" formatCode="General">
                  <c:v>3.2301099999999998</c:v>
                </c:pt>
                <c:pt idx="6353" formatCode="General">
                  <c:v>3.2081700000000004</c:v>
                </c:pt>
                <c:pt idx="6354" formatCode="General">
                  <c:v>3.2049699999999999</c:v>
                </c:pt>
                <c:pt idx="6355" formatCode="General">
                  <c:v>3.2021899999999999</c:v>
                </c:pt>
                <c:pt idx="6356" formatCode="General">
                  <c:v>3.1962099999999998</c:v>
                </c:pt>
                <c:pt idx="6357" formatCode="General">
                  <c:v>3.1928999999999994</c:v>
                </c:pt>
                <c:pt idx="6358" formatCode="General">
                  <c:v>3.1883100000000004</c:v>
                </c:pt>
                <c:pt idx="6359" formatCode="General">
                  <c:v>3.1808399999999999</c:v>
                </c:pt>
                <c:pt idx="6360" formatCode="General">
                  <c:v>3.1753399999999998</c:v>
                </c:pt>
                <c:pt idx="6361" formatCode="General">
                  <c:v>3.1711900000000002</c:v>
                </c:pt>
                <c:pt idx="6362" formatCode="General">
                  <c:v>3.1674500000000001</c:v>
                </c:pt>
                <c:pt idx="6363" formatCode="General">
                  <c:v>3.15761</c:v>
                </c:pt>
                <c:pt idx="6364" formatCode="General">
                  <c:v>3.1537500000000001</c:v>
                </c:pt>
                <c:pt idx="6365" formatCode="General">
                  <c:v>3.1286</c:v>
                </c:pt>
                <c:pt idx="6366" formatCode="General">
                  <c:v>3.12168</c:v>
                </c:pt>
                <c:pt idx="6367" formatCode="General">
                  <c:v>3.1171600000000002</c:v>
                </c:pt>
                <c:pt idx="6368" formatCode="General">
                  <c:v>3.1117399999999997</c:v>
                </c:pt>
                <c:pt idx="6369" formatCode="General">
                  <c:v>3.1081400000000001</c:v>
                </c:pt>
                <c:pt idx="6370" formatCode="General">
                  <c:v>3.1045699999999998</c:v>
                </c:pt>
                <c:pt idx="6371" formatCode="General">
                  <c:v>3.0946399999999996</c:v>
                </c:pt>
                <c:pt idx="6372" formatCode="General">
                  <c:v>3.0904799999999994</c:v>
                </c:pt>
                <c:pt idx="6373" formatCode="General">
                  <c:v>3.0829</c:v>
                </c:pt>
                <c:pt idx="6374" formatCode="General">
                  <c:v>3.0780399999999997</c:v>
                </c:pt>
                <c:pt idx="6375" formatCode="General">
                  <c:v>3.07402</c:v>
                </c:pt>
                <c:pt idx="6376" formatCode="General">
                  <c:v>3.0701999999999998</c:v>
                </c:pt>
                <c:pt idx="6377" formatCode="General">
                  <c:v>3.0665200000000001</c:v>
                </c:pt>
                <c:pt idx="6378" formatCode="General">
                  <c:v>3.0611899999999999</c:v>
                </c:pt>
                <c:pt idx="6379" formatCode="General">
                  <c:v>3.0565599999999997</c:v>
                </c:pt>
                <c:pt idx="6380" formatCode="General">
                  <c:v>3.0531000000000001</c:v>
                </c:pt>
                <c:pt idx="6381" formatCode="General">
                  <c:v>3.0354699999999997</c:v>
                </c:pt>
                <c:pt idx="6382" formatCode="General">
                  <c:v>3.0310699999999997</c:v>
                </c:pt>
                <c:pt idx="6383" formatCode="General">
                  <c:v>3.02705</c:v>
                </c:pt>
                <c:pt idx="6384" formatCode="General">
                  <c:v>3.01749</c:v>
                </c:pt>
                <c:pt idx="6385" formatCode="General">
                  <c:v>3.0131700000000001</c:v>
                </c:pt>
                <c:pt idx="6386" formatCode="General">
                  <c:v>3.0104399999999996</c:v>
                </c:pt>
                <c:pt idx="6387" formatCode="General">
                  <c:v>3.0051800000000002</c:v>
                </c:pt>
                <c:pt idx="6388" formatCode="General">
                  <c:v>3.0026699999999997</c:v>
                </c:pt>
                <c:pt idx="6389" formatCode="General">
                  <c:v>2.99743</c:v>
                </c:pt>
                <c:pt idx="6390" formatCode="General">
                  <c:v>2.9934399999999997</c:v>
                </c:pt>
                <c:pt idx="6391" formatCode="General">
                  <c:v>2.9895900000000002</c:v>
                </c:pt>
                <c:pt idx="6392" formatCode="General">
                  <c:v>2.9868999999999994</c:v>
                </c:pt>
                <c:pt idx="6393" formatCode="General">
                  <c:v>2.9815399999999999</c:v>
                </c:pt>
                <c:pt idx="6394" formatCode="General">
                  <c:v>2.9771700000000001</c:v>
                </c:pt>
                <c:pt idx="6395" formatCode="General">
                  <c:v>2.9715399999999996</c:v>
                </c:pt>
                <c:pt idx="6396" formatCode="General">
                  <c:v>2.9668399999999995</c:v>
                </c:pt>
                <c:pt idx="6397" formatCode="General">
                  <c:v>2.9638100000000001</c:v>
                </c:pt>
                <c:pt idx="6398" formatCode="General">
                  <c:v>2.9592899999999998</c:v>
                </c:pt>
                <c:pt idx="6399" formatCode="General">
                  <c:v>2.9550999999999994</c:v>
                </c:pt>
                <c:pt idx="6400" formatCode="General">
                  <c:v>2.9506399999999995</c:v>
                </c:pt>
                <c:pt idx="6401" formatCode="General">
                  <c:v>2.9474999999999998</c:v>
                </c:pt>
                <c:pt idx="6402" formatCode="General">
                  <c:v>2.9460099999999994</c:v>
                </c:pt>
                <c:pt idx="6403" formatCode="General">
                  <c:v>2.94231</c:v>
                </c:pt>
                <c:pt idx="6404" formatCode="General">
                  <c:v>2.9369499999999991</c:v>
                </c:pt>
                <c:pt idx="6405" formatCode="General">
                  <c:v>2.93357</c:v>
                </c:pt>
                <c:pt idx="6406" formatCode="General">
                  <c:v>2.9270999999999998</c:v>
                </c:pt>
                <c:pt idx="6407" formatCode="General">
                  <c:v>2.9228299999999994</c:v>
                </c:pt>
                <c:pt idx="6408" formatCode="General">
                  <c:v>2.9191599999999998</c:v>
                </c:pt>
                <c:pt idx="6409" formatCode="General">
                  <c:v>2.9167699999999996</c:v>
                </c:pt>
                <c:pt idx="6410" formatCode="General">
                  <c:v>2.9136599999999997</c:v>
                </c:pt>
                <c:pt idx="6411" formatCode="General">
                  <c:v>2.91059</c:v>
                </c:pt>
                <c:pt idx="6412" formatCode="General">
                  <c:v>2.9065499999999997</c:v>
                </c:pt>
                <c:pt idx="6413" formatCode="General">
                  <c:v>2.9014599999999997</c:v>
                </c:pt>
                <c:pt idx="6414" formatCode="General">
                  <c:v>2.8963999999999994</c:v>
                </c:pt>
                <c:pt idx="6415" formatCode="General">
                  <c:v>2.8833899999999999</c:v>
                </c:pt>
                <c:pt idx="6416" formatCode="General">
                  <c:v>2.8803000000000001</c:v>
                </c:pt>
                <c:pt idx="6417" formatCode="General">
                  <c:v>2.8734399999999996</c:v>
                </c:pt>
                <c:pt idx="6418" formatCode="General">
                  <c:v>2.8689200000000001</c:v>
                </c:pt>
                <c:pt idx="6419" formatCode="General">
                  <c:v>2.8674200000000001</c:v>
                </c:pt>
                <c:pt idx="6420" formatCode="General">
                  <c:v>2.8632</c:v>
                </c:pt>
                <c:pt idx="6421" formatCode="General">
                  <c:v>2.8603399999999999</c:v>
                </c:pt>
                <c:pt idx="6422" formatCode="General">
                  <c:v>2.8566499999999992</c:v>
                </c:pt>
                <c:pt idx="6423" formatCode="General">
                  <c:v>2.8527899999999997</c:v>
                </c:pt>
                <c:pt idx="6424" formatCode="General">
                  <c:v>2.8505499999999997</c:v>
                </c:pt>
                <c:pt idx="6425" formatCode="General">
                  <c:v>2.8444599999999998</c:v>
                </c:pt>
                <c:pt idx="6426" formatCode="General">
                  <c:v>2.8397599999999996</c:v>
                </c:pt>
                <c:pt idx="6427" formatCode="General">
                  <c:v>2.836269999999999</c:v>
                </c:pt>
                <c:pt idx="6428" formatCode="General">
                  <c:v>2.8325799999999997</c:v>
                </c:pt>
                <c:pt idx="6429" formatCode="General">
                  <c:v>2.8292799999999994</c:v>
                </c:pt>
                <c:pt idx="6430" formatCode="General">
                  <c:v>2.8258199999999998</c:v>
                </c:pt>
                <c:pt idx="6431" formatCode="General">
                  <c:v>2.8197599999999996</c:v>
                </c:pt>
                <c:pt idx="6432" formatCode="General">
                  <c:v>2.79149</c:v>
                </c:pt>
                <c:pt idx="6433" formatCode="General">
                  <c:v>2.7865500000000001</c:v>
                </c:pt>
                <c:pt idx="6434" formatCode="General">
                  <c:v>2.7823000000000002</c:v>
                </c:pt>
                <c:pt idx="6435" formatCode="General">
                  <c:v>2.7785600000000001</c:v>
                </c:pt>
                <c:pt idx="6436" formatCode="General">
                  <c:v>2.77223</c:v>
                </c:pt>
                <c:pt idx="6437" formatCode="General">
                  <c:v>2.7675800000000006</c:v>
                </c:pt>
                <c:pt idx="6438" formatCode="General">
                  <c:v>2.76281</c:v>
                </c:pt>
                <c:pt idx="6439" formatCode="General">
                  <c:v>2.7554099999999995</c:v>
                </c:pt>
                <c:pt idx="6440" formatCode="General">
                  <c:v>2.7513299999999998</c:v>
                </c:pt>
                <c:pt idx="6441" formatCode="General">
                  <c:v>2.7476799999999999</c:v>
                </c:pt>
                <c:pt idx="6442" formatCode="General">
                  <c:v>2.7445800000000005</c:v>
                </c:pt>
                <c:pt idx="6443" formatCode="General">
                  <c:v>2.7396499999999997</c:v>
                </c:pt>
                <c:pt idx="6444" formatCode="General">
                  <c:v>2.7347600000000001</c:v>
                </c:pt>
                <c:pt idx="6445" formatCode="General">
                  <c:v>2.7316699999999994</c:v>
                </c:pt>
                <c:pt idx="6446" formatCode="General">
                  <c:v>2.7086899999999998</c:v>
                </c:pt>
                <c:pt idx="6447" formatCode="General">
                  <c:v>2.7055699999999998</c:v>
                </c:pt>
                <c:pt idx="6448" formatCode="General">
                  <c:v>2.7039700000000004</c:v>
                </c:pt>
                <c:pt idx="6449" formatCode="General">
                  <c:v>2.6956699999999993</c:v>
                </c:pt>
                <c:pt idx="6450" formatCode="General">
                  <c:v>2.6905899999999998</c:v>
                </c:pt>
                <c:pt idx="6451" formatCode="General">
                  <c:v>2.6869499999999995</c:v>
                </c:pt>
                <c:pt idx="6452" formatCode="General">
                  <c:v>2.6844000000000001</c:v>
                </c:pt>
                <c:pt idx="6453" formatCode="General">
                  <c:v>2.6801699999999999</c:v>
                </c:pt>
                <c:pt idx="6454" formatCode="General">
                  <c:v>2.6773899999999999</c:v>
                </c:pt>
                <c:pt idx="6455" formatCode="General">
                  <c:v>2.6721999999999997</c:v>
                </c:pt>
                <c:pt idx="6456" formatCode="General">
                  <c:v>2.6691099999999999</c:v>
                </c:pt>
                <c:pt idx="6457" formatCode="General">
                  <c:v>2.6658300000000001</c:v>
                </c:pt>
                <c:pt idx="6458" formatCode="General">
                  <c:v>2.6624399999999997</c:v>
                </c:pt>
                <c:pt idx="6459" formatCode="General">
                  <c:v>2.6576399999999998</c:v>
                </c:pt>
                <c:pt idx="6460" formatCode="General">
                  <c:v>2.6551800000000001</c:v>
                </c:pt>
                <c:pt idx="6461" formatCode="General">
                  <c:v>2.6528899999999997</c:v>
                </c:pt>
                <c:pt idx="6462" formatCode="General">
                  <c:v>2.6483500000000002</c:v>
                </c:pt>
                <c:pt idx="6463" formatCode="General">
                  <c:v>2.6449699999999998</c:v>
                </c:pt>
                <c:pt idx="6464" formatCode="General">
                  <c:v>2.6417299999999999</c:v>
                </c:pt>
                <c:pt idx="6465" formatCode="General">
                  <c:v>2.6382099999999995</c:v>
                </c:pt>
                <c:pt idx="6466" formatCode="General">
                  <c:v>2.6346399999999996</c:v>
                </c:pt>
                <c:pt idx="6467" formatCode="General">
                  <c:v>2.6310499999999997</c:v>
                </c:pt>
                <c:pt idx="6468" formatCode="General">
                  <c:v>2.6263000000000001</c:v>
                </c:pt>
                <c:pt idx="6469" formatCode="General">
                  <c:v>2.62174</c:v>
                </c:pt>
                <c:pt idx="6470" formatCode="General">
                  <c:v>2.6182599999999994</c:v>
                </c:pt>
                <c:pt idx="6471" formatCode="General">
                  <c:v>2.61463</c:v>
                </c:pt>
                <c:pt idx="6472" formatCode="General">
                  <c:v>2.6112599999999997</c:v>
                </c:pt>
                <c:pt idx="6473" formatCode="General">
                  <c:v>2.6067</c:v>
                </c:pt>
                <c:pt idx="6474" formatCode="General">
                  <c:v>2.6026599999999998</c:v>
                </c:pt>
                <c:pt idx="6475" formatCode="General">
                  <c:v>2.5926799999999997</c:v>
                </c:pt>
                <c:pt idx="6476" formatCode="General">
                  <c:v>2.5888599999999995</c:v>
                </c:pt>
                <c:pt idx="6477" formatCode="General">
                  <c:v>2.5862399999999997</c:v>
                </c:pt>
                <c:pt idx="6478" formatCode="General">
                  <c:v>2.58127</c:v>
                </c:pt>
                <c:pt idx="6479" formatCode="General">
                  <c:v>2.5753499999999994</c:v>
                </c:pt>
                <c:pt idx="6480" formatCode="General">
                  <c:v>2.56996</c:v>
                </c:pt>
                <c:pt idx="6481" formatCode="General">
                  <c:v>2.5682</c:v>
                </c:pt>
                <c:pt idx="6482" formatCode="General">
                  <c:v>2.5639599999999998</c:v>
                </c:pt>
                <c:pt idx="6483" formatCode="General">
                  <c:v>2.5609000000000002</c:v>
                </c:pt>
                <c:pt idx="6484" formatCode="General">
                  <c:v>2.5582199999999995</c:v>
                </c:pt>
                <c:pt idx="6485" formatCode="General">
                  <c:v>2.5550899999999994</c:v>
                </c:pt>
                <c:pt idx="6486" formatCode="General">
                  <c:v>2.55139</c:v>
                </c:pt>
                <c:pt idx="6487" formatCode="General">
                  <c:v>2.5460799999999995</c:v>
                </c:pt>
                <c:pt idx="6488" formatCode="General">
                  <c:v>2.5431100000000004</c:v>
                </c:pt>
                <c:pt idx="6489" formatCode="General">
                  <c:v>2.5417399999999999</c:v>
                </c:pt>
                <c:pt idx="6490" formatCode="General">
                  <c:v>2.5389399999999998</c:v>
                </c:pt>
                <c:pt idx="6491" formatCode="General">
                  <c:v>2.536859999999999</c:v>
                </c:pt>
                <c:pt idx="6492" formatCode="General">
                  <c:v>2.5330599999999994</c:v>
                </c:pt>
                <c:pt idx="6493" formatCode="General">
                  <c:v>2.5305499999999994</c:v>
                </c:pt>
                <c:pt idx="6494" formatCode="General">
                  <c:v>2.5277099999999999</c:v>
                </c:pt>
                <c:pt idx="6495" formatCode="General">
                  <c:v>2.5243099999999998</c:v>
                </c:pt>
                <c:pt idx="6496" formatCode="General">
                  <c:v>2.5049000000000001</c:v>
                </c:pt>
                <c:pt idx="6497" formatCode="General">
                  <c:v>2.4987200000000001</c:v>
                </c:pt>
                <c:pt idx="6498" formatCode="General">
                  <c:v>2.4964899999999997</c:v>
                </c:pt>
                <c:pt idx="6499" formatCode="General">
                  <c:v>2.4936499999999997</c:v>
                </c:pt>
                <c:pt idx="6500" formatCode="General">
                  <c:v>2.4900499999999997</c:v>
                </c:pt>
                <c:pt idx="6501" formatCode="General">
                  <c:v>2.4861200000000001</c:v>
                </c:pt>
                <c:pt idx="6502" formatCode="General">
                  <c:v>2.4820699999999998</c:v>
                </c:pt>
                <c:pt idx="6503" formatCode="General">
                  <c:v>2.4790499999999995</c:v>
                </c:pt>
                <c:pt idx="6504" formatCode="General">
                  <c:v>2.4742999999999995</c:v>
                </c:pt>
                <c:pt idx="6505" formatCode="General">
                  <c:v>2.4711599999999994</c:v>
                </c:pt>
                <c:pt idx="6506" formatCode="General">
                  <c:v>2.4666499999999996</c:v>
                </c:pt>
                <c:pt idx="6507" formatCode="General">
                  <c:v>2.4613900000000002</c:v>
                </c:pt>
                <c:pt idx="6508" formatCode="General">
                  <c:v>2.4589099999999995</c:v>
                </c:pt>
                <c:pt idx="6509" formatCode="General">
                  <c:v>2.4558299999999997</c:v>
                </c:pt>
                <c:pt idx="6510" formatCode="General">
                  <c:v>2.4510099999999997</c:v>
                </c:pt>
                <c:pt idx="6511" formatCode="General">
                  <c:v>2.44815</c:v>
                </c:pt>
                <c:pt idx="6512" formatCode="General">
                  <c:v>2.44537</c:v>
                </c:pt>
                <c:pt idx="6513" formatCode="General">
                  <c:v>2.4384599999999996</c:v>
                </c:pt>
                <c:pt idx="6514" formatCode="General">
                  <c:v>2.4354299999999998</c:v>
                </c:pt>
                <c:pt idx="6515" formatCode="General">
                  <c:v>2.43323</c:v>
                </c:pt>
                <c:pt idx="6516" formatCode="General">
                  <c:v>2.4293100000000001</c:v>
                </c:pt>
                <c:pt idx="6517" formatCode="General">
                  <c:v>2.42475</c:v>
                </c:pt>
                <c:pt idx="6518" formatCode="General">
                  <c:v>2.4212399999999996</c:v>
                </c:pt>
                <c:pt idx="6519" formatCode="General">
                  <c:v>2.4172499999999997</c:v>
                </c:pt>
                <c:pt idx="6520" formatCode="General">
                  <c:v>2.4143499999999998</c:v>
                </c:pt>
                <c:pt idx="6521" formatCode="General">
                  <c:v>2.4097499999999994</c:v>
                </c:pt>
                <c:pt idx="6522" formatCode="General">
                  <c:v>2.4072800000000001</c:v>
                </c:pt>
                <c:pt idx="6523" formatCode="General">
                  <c:v>2.4049100000000001</c:v>
                </c:pt>
                <c:pt idx="6524" formatCode="General">
                  <c:v>2.4021699999999995</c:v>
                </c:pt>
                <c:pt idx="6525" formatCode="General">
                  <c:v>2.3991199999999995</c:v>
                </c:pt>
                <c:pt idx="6526" formatCode="General">
                  <c:v>2.3965399999999994</c:v>
                </c:pt>
                <c:pt idx="6527" formatCode="General">
                  <c:v>2.3939699999999995</c:v>
                </c:pt>
                <c:pt idx="6528" formatCode="General">
                  <c:v>2.3908199999999997</c:v>
                </c:pt>
                <c:pt idx="6529" formatCode="General">
                  <c:v>2.3871000000000002</c:v>
                </c:pt>
                <c:pt idx="6530" formatCode="General">
                  <c:v>2.38435</c:v>
                </c:pt>
                <c:pt idx="6531" formatCode="General">
                  <c:v>2.3812699999999998</c:v>
                </c:pt>
                <c:pt idx="6532" formatCode="General">
                  <c:v>2.3790699999999996</c:v>
                </c:pt>
                <c:pt idx="6533" formatCode="General">
                  <c:v>2.376669999999999</c:v>
                </c:pt>
                <c:pt idx="6534" formatCode="General">
                  <c:v>2.3731</c:v>
                </c:pt>
                <c:pt idx="6535" formatCode="General">
                  <c:v>2.3711599999999997</c:v>
                </c:pt>
                <c:pt idx="6536" formatCode="General">
                  <c:v>2.3656599999999997</c:v>
                </c:pt>
                <c:pt idx="6537" formatCode="General">
                  <c:v>2.3638699999999995</c:v>
                </c:pt>
                <c:pt idx="6538" formatCode="General">
                  <c:v>2.3593499999999996</c:v>
                </c:pt>
                <c:pt idx="6539" formatCode="General">
                  <c:v>2.3563699999999996</c:v>
                </c:pt>
                <c:pt idx="6540" formatCode="General">
                  <c:v>2.3523899999999998</c:v>
                </c:pt>
                <c:pt idx="6541" formatCode="General">
                  <c:v>2.3485999999999998</c:v>
                </c:pt>
                <c:pt idx="6542" formatCode="General">
                  <c:v>2.3454499999999996</c:v>
                </c:pt>
                <c:pt idx="6543" formatCode="General">
                  <c:v>2.3441800000000002</c:v>
                </c:pt>
                <c:pt idx="6544" formatCode="General">
                  <c:v>2.3422199999999997</c:v>
                </c:pt>
                <c:pt idx="6545" formatCode="General">
                  <c:v>2.3383399999999996</c:v>
                </c:pt>
                <c:pt idx="6546" formatCode="General">
                  <c:v>2.3349299999999995</c:v>
                </c:pt>
                <c:pt idx="6547" formatCode="General">
                  <c:v>2.3309899999999995</c:v>
                </c:pt>
                <c:pt idx="6548" formatCode="General">
                  <c:v>2.3284899999999995</c:v>
                </c:pt>
                <c:pt idx="6549" formatCode="General">
                  <c:v>2.3231000000000002</c:v>
                </c:pt>
                <c:pt idx="6550" formatCode="General">
                  <c:v>2.3195399999999995</c:v>
                </c:pt>
                <c:pt idx="6551" formatCode="General">
                  <c:v>2.3049900000000001</c:v>
                </c:pt>
                <c:pt idx="6552" formatCode="General">
                  <c:v>2.3002599999999997</c:v>
                </c:pt>
                <c:pt idx="6553" formatCode="General">
                  <c:v>2.2977500000000002</c:v>
                </c:pt>
                <c:pt idx="6554" formatCode="General">
                  <c:v>2.2941099999999999</c:v>
                </c:pt>
                <c:pt idx="6555" formatCode="General">
                  <c:v>2.2907899999999999</c:v>
                </c:pt>
                <c:pt idx="6556" formatCode="General">
                  <c:v>2.2881499999999999</c:v>
                </c:pt>
                <c:pt idx="6557" formatCode="General">
                  <c:v>2.2845499999999999</c:v>
                </c:pt>
                <c:pt idx="6558" formatCode="General">
                  <c:v>2.2679100000000005</c:v>
                </c:pt>
                <c:pt idx="6559" formatCode="General">
                  <c:v>2.2636099999999999</c:v>
                </c:pt>
                <c:pt idx="6560" formatCode="General">
                  <c:v>2.2590499999999993</c:v>
                </c:pt>
                <c:pt idx="6561" formatCode="General">
                  <c:v>2.2531300000000005</c:v>
                </c:pt>
                <c:pt idx="6562" formatCode="General">
                  <c:v>2.2508399999999997</c:v>
                </c:pt>
                <c:pt idx="6563" formatCode="General">
                  <c:v>2.2458800000000001</c:v>
                </c:pt>
                <c:pt idx="6564" formatCode="General">
                  <c:v>2.2429600000000001</c:v>
                </c:pt>
                <c:pt idx="6565" formatCode="General">
                  <c:v>2.2409200000000005</c:v>
                </c:pt>
                <c:pt idx="6566" formatCode="General">
                  <c:v>2.2352699999999994</c:v>
                </c:pt>
                <c:pt idx="6567" formatCode="General">
                  <c:v>2.2293300000000005</c:v>
                </c:pt>
                <c:pt idx="6568" formatCode="General">
                  <c:v>2.2258599999999995</c:v>
                </c:pt>
                <c:pt idx="6569" formatCode="General">
                  <c:v>2.22384</c:v>
                </c:pt>
                <c:pt idx="6570" formatCode="General">
                  <c:v>2.21963</c:v>
                </c:pt>
                <c:pt idx="6571" formatCode="General">
                  <c:v>2.2155399999999998</c:v>
                </c:pt>
                <c:pt idx="6572" formatCode="General">
                  <c:v>2.2120799999999994</c:v>
                </c:pt>
                <c:pt idx="6573" formatCode="General">
                  <c:v>2.2094</c:v>
                </c:pt>
                <c:pt idx="6574" formatCode="General">
                  <c:v>2.20627</c:v>
                </c:pt>
                <c:pt idx="6575" formatCode="General">
                  <c:v>2.2031100000000006</c:v>
                </c:pt>
                <c:pt idx="6576" formatCode="General">
                  <c:v>2.2006000000000001</c:v>
                </c:pt>
                <c:pt idx="6577" formatCode="General">
                  <c:v>2.1977600000000002</c:v>
                </c:pt>
                <c:pt idx="6578" formatCode="General">
                  <c:v>2.1955800000000001</c:v>
                </c:pt>
                <c:pt idx="6579" formatCode="General">
                  <c:v>2.1827899999999998</c:v>
                </c:pt>
                <c:pt idx="6580" formatCode="General">
                  <c:v>2.1797599999999995</c:v>
                </c:pt>
                <c:pt idx="6581" formatCode="General">
                  <c:v>2.17814</c:v>
                </c:pt>
                <c:pt idx="6582" formatCode="General">
                  <c:v>2.1742599999999994</c:v>
                </c:pt>
                <c:pt idx="6583" formatCode="General">
                  <c:v>2.1716399999999996</c:v>
                </c:pt>
                <c:pt idx="6584" formatCode="General">
                  <c:v>2.1695300000000004</c:v>
                </c:pt>
                <c:pt idx="6585" formatCode="General">
                  <c:v>2.1629800000000001</c:v>
                </c:pt>
                <c:pt idx="6586" formatCode="General">
                  <c:v>2.1594499999999996</c:v>
                </c:pt>
                <c:pt idx="6587" formatCode="General">
                  <c:v>2.15679</c:v>
                </c:pt>
                <c:pt idx="6588" formatCode="General">
                  <c:v>2.1539899999999998</c:v>
                </c:pt>
                <c:pt idx="6589" formatCode="General">
                  <c:v>2.1509499999999995</c:v>
                </c:pt>
                <c:pt idx="6590" formatCode="General">
                  <c:v>2.1473499999999999</c:v>
                </c:pt>
                <c:pt idx="6591" formatCode="General">
                  <c:v>2.1449300000000004</c:v>
                </c:pt>
                <c:pt idx="6592" formatCode="General">
                  <c:v>2.1415199999999999</c:v>
                </c:pt>
                <c:pt idx="6593" formatCode="General">
                  <c:v>2.1365999999999996</c:v>
                </c:pt>
                <c:pt idx="6594" formatCode="General">
                  <c:v>2.1331199999999999</c:v>
                </c:pt>
                <c:pt idx="6595" formatCode="General">
                  <c:v>2.1312099999999994</c:v>
                </c:pt>
                <c:pt idx="6596" formatCode="General">
                  <c:v>2.1279100000000004</c:v>
                </c:pt>
                <c:pt idx="6597" formatCode="General">
                  <c:v>2.1259399999999999</c:v>
                </c:pt>
                <c:pt idx="6598" formatCode="General">
                  <c:v>2.1222699999999994</c:v>
                </c:pt>
                <c:pt idx="6599" formatCode="General">
                  <c:v>2.1201200000000004</c:v>
                </c:pt>
                <c:pt idx="6600" formatCode="General">
                  <c:v>2.1158299999999994</c:v>
                </c:pt>
                <c:pt idx="6601" formatCode="General">
                  <c:v>2.1131199999999999</c:v>
                </c:pt>
                <c:pt idx="6602" formatCode="General">
                  <c:v>2.1103000000000001</c:v>
                </c:pt>
                <c:pt idx="6603" formatCode="General">
                  <c:v>2.1063900000000002</c:v>
                </c:pt>
                <c:pt idx="6604" formatCode="General">
                  <c:v>2.1032999999999999</c:v>
                </c:pt>
                <c:pt idx="6605" formatCode="General">
                  <c:v>2.1007799999999999</c:v>
                </c:pt>
                <c:pt idx="6606" formatCode="General">
                  <c:v>2.0985800000000001</c:v>
                </c:pt>
                <c:pt idx="6607" formatCode="General">
                  <c:v>2.0957399999999997</c:v>
                </c:pt>
                <c:pt idx="6608" formatCode="General">
                  <c:v>2.0915900000000001</c:v>
                </c:pt>
                <c:pt idx="6609" formatCode="General">
                  <c:v>2.0867200000000001</c:v>
                </c:pt>
                <c:pt idx="6610" formatCode="General">
                  <c:v>2.0830600000000001</c:v>
                </c:pt>
                <c:pt idx="6611" formatCode="General">
                  <c:v>2.0746699999999993</c:v>
                </c:pt>
                <c:pt idx="6612" formatCode="General">
                  <c:v>2.0713499999999994</c:v>
                </c:pt>
                <c:pt idx="6613" formatCode="General">
                  <c:v>2.0688399999999998</c:v>
                </c:pt>
                <c:pt idx="6614" formatCode="General">
                  <c:v>2.0654699999999995</c:v>
                </c:pt>
                <c:pt idx="6615" formatCode="General">
                  <c:v>2.0627499999999994</c:v>
                </c:pt>
                <c:pt idx="6616" formatCode="General">
                  <c:v>2.0594899999999994</c:v>
                </c:pt>
                <c:pt idx="6617" formatCode="General">
                  <c:v>2.0581200000000002</c:v>
                </c:pt>
                <c:pt idx="6618" formatCode="General">
                  <c:v>2.0558899999999998</c:v>
                </c:pt>
                <c:pt idx="6619" formatCode="General">
                  <c:v>2.0516599999999996</c:v>
                </c:pt>
                <c:pt idx="6620" formatCode="General">
                  <c:v>2.0491999999999999</c:v>
                </c:pt>
                <c:pt idx="6621" formatCode="General">
                  <c:v>2.04677</c:v>
                </c:pt>
                <c:pt idx="6622" formatCode="General">
                  <c:v>2.04305</c:v>
                </c:pt>
                <c:pt idx="6623" formatCode="General">
                  <c:v>2.0222399999999996</c:v>
                </c:pt>
                <c:pt idx="6624" formatCode="General">
                  <c:v>2.0202100000000001</c:v>
                </c:pt>
                <c:pt idx="6625" formatCode="General">
                  <c:v>2.0170599999999994</c:v>
                </c:pt>
                <c:pt idx="6626" formatCode="General">
                  <c:v>2.0148899999999994</c:v>
                </c:pt>
                <c:pt idx="6627" formatCode="General">
                  <c:v>2.0089399999999999</c:v>
                </c:pt>
                <c:pt idx="6628" formatCode="General">
                  <c:v>2.0057499999999995</c:v>
                </c:pt>
                <c:pt idx="6629" formatCode="General">
                  <c:v>2.0036</c:v>
                </c:pt>
                <c:pt idx="6630" formatCode="General">
                  <c:v>1.9997400000000001</c:v>
                </c:pt>
                <c:pt idx="6631" formatCode="General">
                  <c:v>1.9965900000000001</c:v>
                </c:pt>
                <c:pt idx="6632" formatCode="General">
                  <c:v>1.9942200000000001</c:v>
                </c:pt>
                <c:pt idx="6633" formatCode="General">
                  <c:v>1.9902299999999999</c:v>
                </c:pt>
                <c:pt idx="6634" formatCode="General">
                  <c:v>1.98722</c:v>
                </c:pt>
                <c:pt idx="6635" formatCode="General">
                  <c:v>1.9825200000000001</c:v>
                </c:pt>
                <c:pt idx="6636" formatCode="General">
                  <c:v>1.9804500000000003</c:v>
                </c:pt>
                <c:pt idx="6637" formatCode="General">
                  <c:v>1.97702</c:v>
                </c:pt>
                <c:pt idx="6638" formatCode="General">
                  <c:v>1.9747100000000002</c:v>
                </c:pt>
                <c:pt idx="6639" formatCode="General">
                  <c:v>1.9723299999999999</c:v>
                </c:pt>
                <c:pt idx="6640" formatCode="General">
                  <c:v>1.9699899999999999</c:v>
                </c:pt>
                <c:pt idx="6641" formatCode="General">
                  <c:v>1.9658800000000001</c:v>
                </c:pt>
                <c:pt idx="6642" formatCode="General">
                  <c:v>1.9645699999999999</c:v>
                </c:pt>
                <c:pt idx="6643" formatCode="General">
                  <c:v>1.96116</c:v>
                </c:pt>
                <c:pt idx="6644" formatCode="General">
                  <c:v>1.9583900000000001</c:v>
                </c:pt>
                <c:pt idx="6645" formatCode="General">
                  <c:v>1.9543699999999999</c:v>
                </c:pt>
                <c:pt idx="6646" formatCode="General">
                  <c:v>1.9520600000000001</c:v>
                </c:pt>
                <c:pt idx="6647" formatCode="General">
                  <c:v>1.9499</c:v>
                </c:pt>
                <c:pt idx="6648" formatCode="General">
                  <c:v>1.9471700000000001</c:v>
                </c:pt>
                <c:pt idx="6649" formatCode="General">
                  <c:v>1.9447500000000002</c:v>
                </c:pt>
                <c:pt idx="6650" formatCode="General">
                  <c:v>1.9388700000000001</c:v>
                </c:pt>
                <c:pt idx="6651" formatCode="General">
                  <c:v>1.93574</c:v>
                </c:pt>
                <c:pt idx="6652" formatCode="General">
                  <c:v>1.9331199999999999</c:v>
                </c:pt>
                <c:pt idx="6653" formatCode="General">
                  <c:v>1.9155899999999999</c:v>
                </c:pt>
                <c:pt idx="6654" formatCode="General">
                  <c:v>1.91317</c:v>
                </c:pt>
                <c:pt idx="6655" formatCode="General">
                  <c:v>1.9106000000000001</c:v>
                </c:pt>
                <c:pt idx="6656" formatCode="General">
                  <c:v>1.9086500000000002</c:v>
                </c:pt>
                <c:pt idx="6657" formatCode="General">
                  <c:v>1.9065099999999999</c:v>
                </c:pt>
                <c:pt idx="6658" formatCode="General">
                  <c:v>1.90279</c:v>
                </c:pt>
                <c:pt idx="6659" formatCode="General">
                  <c:v>1.8994800000000001</c:v>
                </c:pt>
                <c:pt idx="6660" formatCode="General">
                  <c:v>1.89696</c:v>
                </c:pt>
                <c:pt idx="6661" formatCode="General">
                  <c:v>1.8942099999999999</c:v>
                </c:pt>
                <c:pt idx="6662" formatCode="General">
                  <c:v>1.8918899999999998</c:v>
                </c:pt>
                <c:pt idx="6663" formatCode="General">
                  <c:v>1.88788</c:v>
                </c:pt>
                <c:pt idx="6664" formatCode="General">
                  <c:v>1.88544</c:v>
                </c:pt>
                <c:pt idx="6665" formatCode="General">
                  <c:v>1.8831</c:v>
                </c:pt>
                <c:pt idx="6666" formatCode="General">
                  <c:v>1.8808800000000001</c:v>
                </c:pt>
                <c:pt idx="6667" formatCode="General">
                  <c:v>1.8787199999999999</c:v>
                </c:pt>
                <c:pt idx="6668" formatCode="General">
                  <c:v>1.8765799999999999</c:v>
                </c:pt>
                <c:pt idx="6669" formatCode="General">
                  <c:v>1.8742000000000001</c:v>
                </c:pt>
                <c:pt idx="6670" formatCode="General">
                  <c:v>1.8692199999999999</c:v>
                </c:pt>
                <c:pt idx="6671" formatCode="General">
                  <c:v>1.8613500000000001</c:v>
                </c:pt>
                <c:pt idx="6672" formatCode="General">
                  <c:v>1.8581000000000001</c:v>
                </c:pt>
                <c:pt idx="6673" formatCode="General">
                  <c:v>1.85581</c:v>
                </c:pt>
                <c:pt idx="6674" formatCode="General">
                  <c:v>1.8526199999999999</c:v>
                </c:pt>
                <c:pt idx="6675" formatCode="General">
                  <c:v>1.85</c:v>
                </c:pt>
                <c:pt idx="6676" formatCode="General">
                  <c:v>1.8478399999999997</c:v>
                </c:pt>
                <c:pt idx="6677" formatCode="General">
                  <c:v>1.8456699999999997</c:v>
                </c:pt>
                <c:pt idx="6678" formatCode="General">
                  <c:v>1.8431899999999999</c:v>
                </c:pt>
                <c:pt idx="6679" formatCode="General">
                  <c:v>1.8409800000000001</c:v>
                </c:pt>
                <c:pt idx="6680" formatCode="General">
                  <c:v>1.83714</c:v>
                </c:pt>
                <c:pt idx="6681" formatCode="General">
                  <c:v>1.8352299999999997</c:v>
                </c:pt>
                <c:pt idx="6682" formatCode="General">
                  <c:v>1.8334599999999999</c:v>
                </c:pt>
                <c:pt idx="6683" formatCode="General">
                  <c:v>1.8310199999999999</c:v>
                </c:pt>
                <c:pt idx="6684" formatCode="General">
                  <c:v>1.8290999999999997</c:v>
                </c:pt>
                <c:pt idx="6685" formatCode="General">
                  <c:v>1.8270599999999999</c:v>
                </c:pt>
                <c:pt idx="6686" formatCode="General">
                  <c:v>1.8256899999999998</c:v>
                </c:pt>
                <c:pt idx="6687" formatCode="General">
                  <c:v>1.8221799999999999</c:v>
                </c:pt>
                <c:pt idx="6688" formatCode="General">
                  <c:v>1.81877</c:v>
                </c:pt>
                <c:pt idx="6689" formatCode="General">
                  <c:v>1.81606</c:v>
                </c:pt>
                <c:pt idx="6690" formatCode="General">
                  <c:v>1.81335</c:v>
                </c:pt>
                <c:pt idx="6691" formatCode="General">
                  <c:v>1.8113599999999999</c:v>
                </c:pt>
                <c:pt idx="6692" formatCode="General">
                  <c:v>1.8089199999999999</c:v>
                </c:pt>
                <c:pt idx="6693" formatCode="General">
                  <c:v>1.8057399999999997</c:v>
                </c:pt>
                <c:pt idx="6694" formatCode="General">
                  <c:v>1.8038799999999997</c:v>
                </c:pt>
                <c:pt idx="6695" formatCode="General">
                  <c:v>1.8019399999999999</c:v>
                </c:pt>
                <c:pt idx="6696" formatCode="General">
                  <c:v>1.7992199999999998</c:v>
                </c:pt>
                <c:pt idx="6697" formatCode="General">
                  <c:v>1.79417</c:v>
                </c:pt>
                <c:pt idx="6698" formatCode="General">
                  <c:v>1.7796599999999998</c:v>
                </c:pt>
                <c:pt idx="6699" formatCode="General">
                  <c:v>1.7777899999999998</c:v>
                </c:pt>
                <c:pt idx="6700" formatCode="General">
                  <c:v>1.77658</c:v>
                </c:pt>
                <c:pt idx="6701" formatCode="General">
                  <c:v>1.7727299999999997</c:v>
                </c:pt>
                <c:pt idx="6702" formatCode="General">
                  <c:v>1.7704299999999997</c:v>
                </c:pt>
                <c:pt idx="6703" formatCode="General">
                  <c:v>1.7684299999999997</c:v>
                </c:pt>
                <c:pt idx="6704" formatCode="General">
                  <c:v>1.7655399999999999</c:v>
                </c:pt>
                <c:pt idx="6705" formatCode="General">
                  <c:v>1.7622599999999999</c:v>
                </c:pt>
                <c:pt idx="6706" formatCode="General">
                  <c:v>1.7607199999999998</c:v>
                </c:pt>
                <c:pt idx="6707" formatCode="General">
                  <c:v>1.7589399999999997</c:v>
                </c:pt>
                <c:pt idx="6708" formatCode="General">
                  <c:v>1.7569399999999997</c:v>
                </c:pt>
                <c:pt idx="6709" formatCode="General">
                  <c:v>1.7540800000000001</c:v>
                </c:pt>
                <c:pt idx="6710" formatCode="General">
                  <c:v>1.7508999999999997</c:v>
                </c:pt>
                <c:pt idx="6711" formatCode="General">
                  <c:v>1.7502899999999999</c:v>
                </c:pt>
                <c:pt idx="6712" formatCode="General">
                  <c:v>1.7479099999999999</c:v>
                </c:pt>
                <c:pt idx="6713" formatCode="General">
                  <c:v>1.7453199999999998</c:v>
                </c:pt>
                <c:pt idx="6714" formatCode="General">
                  <c:v>1.7410099999999997</c:v>
                </c:pt>
                <c:pt idx="6715" formatCode="General">
                  <c:v>1.7389299999999999</c:v>
                </c:pt>
                <c:pt idx="6716" formatCode="General">
                  <c:v>1.7368299999999999</c:v>
                </c:pt>
                <c:pt idx="6717" formatCode="General">
                  <c:v>1.7340899999999999</c:v>
                </c:pt>
                <c:pt idx="6718" formatCode="General">
                  <c:v>1.7318599999999997</c:v>
                </c:pt>
                <c:pt idx="6719" formatCode="General">
                  <c:v>1.7300500000000001</c:v>
                </c:pt>
                <c:pt idx="6720" formatCode="General">
                  <c:v>1.7278999999999998</c:v>
                </c:pt>
                <c:pt idx="6721" formatCode="General">
                  <c:v>1.7258299999999998</c:v>
                </c:pt>
                <c:pt idx="6722" formatCode="General">
                  <c:v>1.7237399999999998</c:v>
                </c:pt>
                <c:pt idx="6723" formatCode="General">
                  <c:v>1.7211899999999998</c:v>
                </c:pt>
                <c:pt idx="6724" formatCode="General">
                  <c:v>1.7196699999999998</c:v>
                </c:pt>
                <c:pt idx="6725" formatCode="General">
                  <c:v>1.71858</c:v>
                </c:pt>
                <c:pt idx="6726" formatCode="General">
                  <c:v>1.7158699999999998</c:v>
                </c:pt>
                <c:pt idx="6727" formatCode="General">
                  <c:v>1.71227</c:v>
                </c:pt>
                <c:pt idx="6728" formatCode="General">
                  <c:v>1.7099699999999998</c:v>
                </c:pt>
                <c:pt idx="6729" formatCode="General">
                  <c:v>1.7079199999999997</c:v>
                </c:pt>
                <c:pt idx="6730" formatCode="General">
                  <c:v>1.7047699999999997</c:v>
                </c:pt>
                <c:pt idx="6731" formatCode="General">
                  <c:v>1.7033099999999999</c:v>
                </c:pt>
                <c:pt idx="6732" formatCode="General">
                  <c:v>1.7019299999999995</c:v>
                </c:pt>
                <c:pt idx="6733" formatCode="General">
                  <c:v>1.7001599999999999</c:v>
                </c:pt>
                <c:pt idx="6734" formatCode="General">
                  <c:v>1.6986500000000002</c:v>
                </c:pt>
                <c:pt idx="6735" formatCode="General">
                  <c:v>1.6957100000000001</c:v>
                </c:pt>
                <c:pt idx="6736" formatCode="General">
                  <c:v>1.6941700000000002</c:v>
                </c:pt>
                <c:pt idx="6737" formatCode="General">
                  <c:v>1.69154</c:v>
                </c:pt>
                <c:pt idx="6738" formatCode="General">
                  <c:v>1.6868799999999999</c:v>
                </c:pt>
                <c:pt idx="6739" formatCode="General">
                  <c:v>1.68529</c:v>
                </c:pt>
                <c:pt idx="6740" formatCode="General">
                  <c:v>1.6817500000000001</c:v>
                </c:pt>
                <c:pt idx="6741" formatCode="General">
                  <c:v>1.6788400000000001</c:v>
                </c:pt>
                <c:pt idx="6742" formatCode="General">
                  <c:v>1.67632</c:v>
                </c:pt>
                <c:pt idx="6743" formatCode="General">
                  <c:v>1.6727000000000001</c:v>
                </c:pt>
                <c:pt idx="6744" formatCode="General">
                  <c:v>1.6700999999999999</c:v>
                </c:pt>
                <c:pt idx="6745" formatCode="General">
                  <c:v>1.6577899999999999</c:v>
                </c:pt>
                <c:pt idx="6746" formatCode="General">
                  <c:v>1.65374</c:v>
                </c:pt>
                <c:pt idx="6747" formatCode="General">
                  <c:v>1.65137</c:v>
                </c:pt>
                <c:pt idx="6748" formatCode="General">
                  <c:v>1.6491800000000001</c:v>
                </c:pt>
                <c:pt idx="6749" formatCode="General">
                  <c:v>1.64713</c:v>
                </c:pt>
                <c:pt idx="6750" formatCode="General">
                  <c:v>1.6458899999999999</c:v>
                </c:pt>
                <c:pt idx="6751" formatCode="General">
                  <c:v>1.6424000000000001</c:v>
                </c:pt>
                <c:pt idx="6752" formatCode="General">
                  <c:v>1.6398299999999997</c:v>
                </c:pt>
                <c:pt idx="6753" formatCode="General">
                  <c:v>1.6361699999999999</c:v>
                </c:pt>
                <c:pt idx="6754" formatCode="General">
                  <c:v>1.6341600000000001</c:v>
                </c:pt>
                <c:pt idx="6755" formatCode="General">
                  <c:v>1.6317999999999997</c:v>
                </c:pt>
                <c:pt idx="6756" formatCode="General">
                  <c:v>1.6301500000000002</c:v>
                </c:pt>
                <c:pt idx="6757" formatCode="General">
                  <c:v>1.6203500000000002</c:v>
                </c:pt>
                <c:pt idx="6758" formatCode="General">
                  <c:v>1.61873</c:v>
                </c:pt>
                <c:pt idx="6759" formatCode="General">
                  <c:v>1.6166</c:v>
                </c:pt>
                <c:pt idx="6760" formatCode="General">
                  <c:v>1.61446</c:v>
                </c:pt>
                <c:pt idx="6761" formatCode="General">
                  <c:v>1.6111899999999999</c:v>
                </c:pt>
                <c:pt idx="6762" formatCode="General">
                  <c:v>1.60937</c:v>
                </c:pt>
                <c:pt idx="6763" formatCode="General">
                  <c:v>1.6081399999999999</c:v>
                </c:pt>
                <c:pt idx="6764" formatCode="General">
                  <c:v>1.6061500000000002</c:v>
                </c:pt>
                <c:pt idx="6765" formatCode="General">
                  <c:v>1.60249</c:v>
                </c:pt>
                <c:pt idx="6766" formatCode="General">
                  <c:v>1.6004100000000001</c:v>
                </c:pt>
                <c:pt idx="6767" formatCode="General">
                  <c:v>1.59816</c:v>
                </c:pt>
                <c:pt idx="6768" formatCode="General">
                  <c:v>1.5928500000000001</c:v>
                </c:pt>
                <c:pt idx="6769" formatCode="General">
                  <c:v>1.5908199999999999</c:v>
                </c:pt>
                <c:pt idx="6770" formatCode="General">
                  <c:v>1.5893699999999997</c:v>
                </c:pt>
                <c:pt idx="6771" formatCode="General">
                  <c:v>1.5806800000000001</c:v>
                </c:pt>
                <c:pt idx="6772" formatCode="General">
                  <c:v>1.57698</c:v>
                </c:pt>
                <c:pt idx="6773" formatCode="General">
                  <c:v>1.57483</c:v>
                </c:pt>
                <c:pt idx="6774" formatCode="General">
                  <c:v>1.57212</c:v>
                </c:pt>
                <c:pt idx="6775" formatCode="General">
                  <c:v>1.5697899999999998</c:v>
                </c:pt>
                <c:pt idx="6776" formatCode="General">
                  <c:v>1.56809</c:v>
                </c:pt>
                <c:pt idx="6777" formatCode="General">
                  <c:v>1.5657299999999998</c:v>
                </c:pt>
                <c:pt idx="6778" formatCode="General">
                  <c:v>1.5643499999999999</c:v>
                </c:pt>
                <c:pt idx="6779" formatCode="General">
                  <c:v>1.56003</c:v>
                </c:pt>
                <c:pt idx="6780" formatCode="General">
                  <c:v>1.5585</c:v>
                </c:pt>
                <c:pt idx="6781" formatCode="General">
                  <c:v>1.5570199999999998</c:v>
                </c:pt>
                <c:pt idx="6782" formatCode="General">
                  <c:v>1.55518</c:v>
                </c:pt>
                <c:pt idx="6783" formatCode="General">
                  <c:v>1.5534599999999998</c:v>
                </c:pt>
                <c:pt idx="6784" formatCode="General">
                  <c:v>1.55118</c:v>
                </c:pt>
                <c:pt idx="6785" formatCode="General">
                  <c:v>1.54965</c:v>
                </c:pt>
                <c:pt idx="6786" formatCode="General">
                  <c:v>1.5478299999999998</c:v>
                </c:pt>
                <c:pt idx="6787" formatCode="General">
                  <c:v>1.5462499999999999</c:v>
                </c:pt>
                <c:pt idx="6788" formatCode="General">
                  <c:v>1.5441800000000001</c:v>
                </c:pt>
                <c:pt idx="6789" formatCode="General">
                  <c:v>1.5415399999999997</c:v>
                </c:pt>
                <c:pt idx="6790" formatCode="General">
                  <c:v>1.5385599999999999</c:v>
                </c:pt>
                <c:pt idx="6791" formatCode="General">
                  <c:v>1.5355999999999999</c:v>
                </c:pt>
                <c:pt idx="6792" formatCode="General">
                  <c:v>1.5338799999999997</c:v>
                </c:pt>
                <c:pt idx="6793" formatCode="General">
                  <c:v>1.5312599999999998</c:v>
                </c:pt>
                <c:pt idx="6794" formatCode="General">
                  <c:v>1.5293599999999998</c:v>
                </c:pt>
                <c:pt idx="6795" formatCode="General">
                  <c:v>1.5272899999999998</c:v>
                </c:pt>
                <c:pt idx="6796" formatCode="General">
                  <c:v>1.5244500000000001</c:v>
                </c:pt>
                <c:pt idx="6797" formatCode="General">
                  <c:v>1.5214699999999999</c:v>
                </c:pt>
                <c:pt idx="6798" formatCode="General">
                  <c:v>1.5192099999999997</c:v>
                </c:pt>
                <c:pt idx="6799" formatCode="General">
                  <c:v>1.51667</c:v>
                </c:pt>
                <c:pt idx="6800" formatCode="General">
                  <c:v>1.51267</c:v>
                </c:pt>
                <c:pt idx="6801" formatCode="General">
                  <c:v>1.5102500000000001</c:v>
                </c:pt>
                <c:pt idx="6802" formatCode="General">
                  <c:v>1.5082899999999999</c:v>
                </c:pt>
                <c:pt idx="6803" formatCode="General">
                  <c:v>1.5056299999999998</c:v>
                </c:pt>
                <c:pt idx="6804" formatCode="General">
                  <c:v>1.5040899999999999</c:v>
                </c:pt>
                <c:pt idx="6805" formatCode="General">
                  <c:v>1.5007199999999998</c:v>
                </c:pt>
                <c:pt idx="6806" formatCode="General">
                  <c:v>1.4984199999999999</c:v>
                </c:pt>
                <c:pt idx="6807" formatCode="General">
                  <c:v>1.4977599999999998</c:v>
                </c:pt>
                <c:pt idx="6808" formatCode="General">
                  <c:v>1.4954899999999998</c:v>
                </c:pt>
                <c:pt idx="6809" formatCode="General">
                  <c:v>1.4937099999999999</c:v>
                </c:pt>
                <c:pt idx="6810" formatCode="General">
                  <c:v>1.4919299999999998</c:v>
                </c:pt>
                <c:pt idx="6811" formatCode="General">
                  <c:v>1.4891599999999998</c:v>
                </c:pt>
                <c:pt idx="6812" formatCode="General">
                  <c:v>1.4877199999999997</c:v>
                </c:pt>
                <c:pt idx="6813" formatCode="General">
                  <c:v>1.4727399999999997</c:v>
                </c:pt>
                <c:pt idx="6814" formatCode="General">
                  <c:v>1.4710099999999997</c:v>
                </c:pt>
                <c:pt idx="6815" formatCode="General">
                  <c:v>1.4657799999999999</c:v>
                </c:pt>
                <c:pt idx="6816" formatCode="General">
                  <c:v>1.4634699999999998</c:v>
                </c:pt>
                <c:pt idx="6817" formatCode="General">
                  <c:v>1.4613399999999999</c:v>
                </c:pt>
                <c:pt idx="6818" formatCode="General">
                  <c:v>1.4582199999999998</c:v>
                </c:pt>
                <c:pt idx="6819" formatCode="General">
                  <c:v>1.4560899999999999</c:v>
                </c:pt>
                <c:pt idx="6820" formatCode="General">
                  <c:v>1.45448</c:v>
                </c:pt>
                <c:pt idx="6821" formatCode="General">
                  <c:v>1.4534199999999997</c:v>
                </c:pt>
                <c:pt idx="6822" formatCode="General">
                  <c:v>1.4512999999999998</c:v>
                </c:pt>
                <c:pt idx="6823" formatCode="General">
                  <c:v>1.4496999999999998</c:v>
                </c:pt>
                <c:pt idx="6824" formatCode="General">
                  <c:v>1.44658</c:v>
                </c:pt>
                <c:pt idx="6825" formatCode="General">
                  <c:v>1.4436399999999998</c:v>
                </c:pt>
                <c:pt idx="6826" formatCode="General">
                  <c:v>1.4418999999999997</c:v>
                </c:pt>
                <c:pt idx="6827" formatCode="General">
                  <c:v>1.4391699999999998</c:v>
                </c:pt>
                <c:pt idx="6828" formatCode="General">
                  <c:v>1.4372199999999997</c:v>
                </c:pt>
                <c:pt idx="6829" formatCode="General">
                  <c:v>1.4342899999999998</c:v>
                </c:pt>
                <c:pt idx="6830" formatCode="General">
                  <c:v>1.4316999999999998</c:v>
                </c:pt>
                <c:pt idx="6831" formatCode="General">
                  <c:v>1.4300999999999997</c:v>
                </c:pt>
                <c:pt idx="6832" formatCode="General">
                  <c:v>1.4284599999999998</c:v>
                </c:pt>
                <c:pt idx="6833" formatCode="General">
                  <c:v>1.4263599999999999</c:v>
                </c:pt>
                <c:pt idx="6834" formatCode="General">
                  <c:v>1.4241599999999999</c:v>
                </c:pt>
                <c:pt idx="6835" formatCode="General">
                  <c:v>1.42248</c:v>
                </c:pt>
                <c:pt idx="6836" formatCode="General">
                  <c:v>1.42008</c:v>
                </c:pt>
                <c:pt idx="6837" formatCode="General">
                  <c:v>1.4178999999999995</c:v>
                </c:pt>
                <c:pt idx="6838" formatCode="General">
                  <c:v>1.41614</c:v>
                </c:pt>
                <c:pt idx="6839" formatCode="General">
                  <c:v>1.4150799999999997</c:v>
                </c:pt>
                <c:pt idx="6840" formatCode="General">
                  <c:v>1.4134999999999998</c:v>
                </c:pt>
                <c:pt idx="6841" formatCode="General">
                  <c:v>1.4111599999999997</c:v>
                </c:pt>
                <c:pt idx="6842" formatCode="General">
                  <c:v>1.4085599999999998</c:v>
                </c:pt>
                <c:pt idx="6843" formatCode="General">
                  <c:v>1.4056099999999998</c:v>
                </c:pt>
                <c:pt idx="6844" formatCode="General">
                  <c:v>1.4036699999999998</c:v>
                </c:pt>
                <c:pt idx="6845" formatCode="General">
                  <c:v>1.4015899999999997</c:v>
                </c:pt>
                <c:pt idx="6846" formatCode="General">
                  <c:v>1.3990800000000001</c:v>
                </c:pt>
                <c:pt idx="6847" formatCode="General">
                  <c:v>1.3954500000000001</c:v>
                </c:pt>
                <c:pt idx="6848" formatCode="General">
                  <c:v>1.3933800000000001</c:v>
                </c:pt>
                <c:pt idx="6849" formatCode="General">
                  <c:v>1.3913599999999999</c:v>
                </c:pt>
                <c:pt idx="6850" formatCode="General">
                  <c:v>1.37785</c:v>
                </c:pt>
                <c:pt idx="6851" formatCode="General">
                  <c:v>1.37642</c:v>
                </c:pt>
                <c:pt idx="6852" formatCode="General">
                  <c:v>1.3748</c:v>
                </c:pt>
                <c:pt idx="6853" formatCode="General">
                  <c:v>1.3732800000000001</c:v>
                </c:pt>
                <c:pt idx="6854" formatCode="General">
                  <c:v>1.3718599999999999</c:v>
                </c:pt>
                <c:pt idx="6855" formatCode="General">
                  <c:v>1.37046</c:v>
                </c:pt>
                <c:pt idx="6856" formatCode="General">
                  <c:v>1.3664400000000001</c:v>
                </c:pt>
                <c:pt idx="6857" formatCode="General">
                  <c:v>1.36497</c:v>
                </c:pt>
                <c:pt idx="6858" formatCode="General">
                  <c:v>1.3627</c:v>
                </c:pt>
                <c:pt idx="6859" formatCode="General">
                  <c:v>1.3608</c:v>
                </c:pt>
                <c:pt idx="6860" formatCode="General">
                  <c:v>1.35981</c:v>
                </c:pt>
                <c:pt idx="6861" formatCode="General">
                  <c:v>1.35728</c:v>
                </c:pt>
                <c:pt idx="6862" formatCode="General">
                  <c:v>1.35595</c:v>
                </c:pt>
                <c:pt idx="6863" formatCode="General">
                  <c:v>1.3545700000000001</c:v>
                </c:pt>
                <c:pt idx="6864" formatCode="General">
                  <c:v>1.3526499999999999</c:v>
                </c:pt>
                <c:pt idx="6865" formatCode="General">
                  <c:v>1.3513299999999997</c:v>
                </c:pt>
                <c:pt idx="6866" formatCode="General">
                  <c:v>1.3498599999999998</c:v>
                </c:pt>
                <c:pt idx="6867" formatCode="General">
                  <c:v>1.3477299999999999</c:v>
                </c:pt>
                <c:pt idx="6868" formatCode="General">
                  <c:v>1.3460000000000001</c:v>
                </c:pt>
                <c:pt idx="6869" formatCode="General">
                  <c:v>1.34358</c:v>
                </c:pt>
                <c:pt idx="6870" formatCode="General">
                  <c:v>1.34188</c:v>
                </c:pt>
                <c:pt idx="6871" formatCode="General">
                  <c:v>1.3403499999999999</c:v>
                </c:pt>
                <c:pt idx="6872" formatCode="General">
                  <c:v>1.3352899999999999</c:v>
                </c:pt>
                <c:pt idx="6873" formatCode="General">
                  <c:v>1.3326</c:v>
                </c:pt>
                <c:pt idx="6874" formatCode="General">
                  <c:v>1.3310299999999997</c:v>
                </c:pt>
                <c:pt idx="6875" formatCode="General">
                  <c:v>1.32921</c:v>
                </c:pt>
                <c:pt idx="6876" formatCode="General">
                  <c:v>1.3271299999999997</c:v>
                </c:pt>
                <c:pt idx="6877" formatCode="General">
                  <c:v>1.32555</c:v>
                </c:pt>
                <c:pt idx="6878" formatCode="General">
                  <c:v>1.32403</c:v>
                </c:pt>
                <c:pt idx="6879" formatCode="General">
                  <c:v>1.3219699999999999</c:v>
                </c:pt>
                <c:pt idx="6880" formatCode="General">
                  <c:v>1.3202700000000001</c:v>
                </c:pt>
                <c:pt idx="6881" formatCode="General">
                  <c:v>1.31856</c:v>
                </c:pt>
                <c:pt idx="6882" formatCode="General">
                  <c:v>1.31698</c:v>
                </c:pt>
                <c:pt idx="6883" formatCode="General">
                  <c:v>1.3146</c:v>
                </c:pt>
                <c:pt idx="6884" formatCode="General">
                  <c:v>1.31264</c:v>
                </c:pt>
                <c:pt idx="6885" formatCode="General">
                  <c:v>1.31125</c:v>
                </c:pt>
                <c:pt idx="6886" formatCode="General">
                  <c:v>1.3095699999999997</c:v>
                </c:pt>
                <c:pt idx="6887" formatCode="General">
                  <c:v>1.3073999999999997</c:v>
                </c:pt>
                <c:pt idx="6888" formatCode="General">
                  <c:v>1.3056999999999999</c:v>
                </c:pt>
                <c:pt idx="6889" formatCode="General">
                  <c:v>1.3026199999999999</c:v>
                </c:pt>
                <c:pt idx="6890" formatCode="General">
                  <c:v>1.2997999999999998</c:v>
                </c:pt>
                <c:pt idx="6891" formatCode="General">
                  <c:v>1.2979399999999999</c:v>
                </c:pt>
                <c:pt idx="6892" formatCode="General">
                  <c:v>1.2957799999999997</c:v>
                </c:pt>
                <c:pt idx="6893" formatCode="General">
                  <c:v>1.29406</c:v>
                </c:pt>
                <c:pt idx="6894" formatCode="General">
                  <c:v>1.28328</c:v>
                </c:pt>
                <c:pt idx="6895" formatCode="General">
                  <c:v>1.28091</c:v>
                </c:pt>
                <c:pt idx="6896" formatCode="General">
                  <c:v>1.28026</c:v>
                </c:pt>
                <c:pt idx="6897" formatCode="General">
                  <c:v>1.2775599999999998</c:v>
                </c:pt>
                <c:pt idx="6898" formatCode="General">
                  <c:v>1.27525</c:v>
                </c:pt>
                <c:pt idx="6899" formatCode="General">
                  <c:v>1.2736999999999998</c:v>
                </c:pt>
                <c:pt idx="6900" formatCode="General">
                  <c:v>1.27203</c:v>
                </c:pt>
                <c:pt idx="6901" formatCode="General">
                  <c:v>1.26898</c:v>
                </c:pt>
                <c:pt idx="6902" formatCode="General">
                  <c:v>1.2672899999999998</c:v>
                </c:pt>
                <c:pt idx="6903" formatCode="General">
                  <c:v>1.2658499999999997</c:v>
                </c:pt>
                <c:pt idx="6904" formatCode="General">
                  <c:v>1.2635299999999998</c:v>
                </c:pt>
                <c:pt idx="6905" formatCode="General">
                  <c:v>1.26231</c:v>
                </c:pt>
                <c:pt idx="6906" formatCode="General">
                  <c:v>1.26065</c:v>
                </c:pt>
                <c:pt idx="6907" formatCode="General">
                  <c:v>1.25935</c:v>
                </c:pt>
                <c:pt idx="6908" formatCode="General">
                  <c:v>1.2554199999999998</c:v>
                </c:pt>
                <c:pt idx="6909" formatCode="General">
                  <c:v>1.2539299999999998</c:v>
                </c:pt>
                <c:pt idx="6910" formatCode="General">
                  <c:v>1.25274</c:v>
                </c:pt>
                <c:pt idx="6911" formatCode="General">
                  <c:v>1.2499099999999999</c:v>
                </c:pt>
                <c:pt idx="6912" formatCode="General">
                  <c:v>1.2484500000000001</c:v>
                </c:pt>
                <c:pt idx="6913" formatCode="General">
                  <c:v>1.2472999999999999</c:v>
                </c:pt>
                <c:pt idx="6914" formatCode="General">
                  <c:v>1.2451299999999998</c:v>
                </c:pt>
                <c:pt idx="6915" formatCode="General">
                  <c:v>1.2436699999999998</c:v>
                </c:pt>
                <c:pt idx="6916" formatCode="General">
                  <c:v>1.2423599999999999</c:v>
                </c:pt>
                <c:pt idx="6917" formatCode="General">
                  <c:v>1.2414699999999999</c:v>
                </c:pt>
                <c:pt idx="6918" formatCode="General">
                  <c:v>1.24</c:v>
                </c:pt>
                <c:pt idx="6919" formatCode="General">
                  <c:v>1.2378799999999999</c:v>
                </c:pt>
                <c:pt idx="6920" formatCode="General">
                  <c:v>1.2358399999999998</c:v>
                </c:pt>
                <c:pt idx="6921" formatCode="General">
                  <c:v>1.23428</c:v>
                </c:pt>
                <c:pt idx="6922" formatCode="General">
                  <c:v>1.2327399999999997</c:v>
                </c:pt>
                <c:pt idx="6923" formatCode="General">
                  <c:v>1.23088</c:v>
                </c:pt>
                <c:pt idx="6924" formatCode="General">
                  <c:v>1.2294599999999998</c:v>
                </c:pt>
                <c:pt idx="6925" formatCode="General">
                  <c:v>1.2280800000000001</c:v>
                </c:pt>
                <c:pt idx="6926" formatCode="General">
                  <c:v>1.2264699999999997</c:v>
                </c:pt>
                <c:pt idx="6927" formatCode="General">
                  <c:v>1.2256999999999998</c:v>
                </c:pt>
                <c:pt idx="6928" formatCode="General">
                  <c:v>1.2249599999999998</c:v>
                </c:pt>
                <c:pt idx="6929" formatCode="General">
                  <c:v>1.2239899999999997</c:v>
                </c:pt>
                <c:pt idx="6930" formatCode="General">
                  <c:v>1.22228</c:v>
                </c:pt>
                <c:pt idx="6931" formatCode="General">
                  <c:v>1.21915</c:v>
                </c:pt>
                <c:pt idx="6932" formatCode="General">
                  <c:v>1.2172299999999998</c:v>
                </c:pt>
                <c:pt idx="6933" formatCode="General">
                  <c:v>1.2151299999999998</c:v>
                </c:pt>
                <c:pt idx="6934" formatCode="General">
                  <c:v>1.21254</c:v>
                </c:pt>
                <c:pt idx="6935" formatCode="General">
                  <c:v>1.21051</c:v>
                </c:pt>
                <c:pt idx="6936" formatCode="General">
                  <c:v>1.2088199999999998</c:v>
                </c:pt>
                <c:pt idx="6937" formatCode="General">
                  <c:v>1.2067899999999998</c:v>
                </c:pt>
                <c:pt idx="6938" formatCode="General">
                  <c:v>1.2047099999999997</c:v>
                </c:pt>
                <c:pt idx="6939" formatCode="General">
                  <c:v>1.2028099999999997</c:v>
                </c:pt>
                <c:pt idx="6940" formatCode="General">
                  <c:v>1.2009699999999999</c:v>
                </c:pt>
                <c:pt idx="6941" formatCode="General">
                  <c:v>1.1990000000000001</c:v>
                </c:pt>
                <c:pt idx="6942" formatCode="General">
                  <c:v>1.19689</c:v>
                </c:pt>
                <c:pt idx="6943" formatCode="General">
                  <c:v>1.1879299999999997</c:v>
                </c:pt>
                <c:pt idx="6944" formatCode="General">
                  <c:v>1.18479</c:v>
                </c:pt>
                <c:pt idx="6945" formatCode="General">
                  <c:v>1.1829099999999999</c:v>
                </c:pt>
                <c:pt idx="6946" formatCode="General">
                  <c:v>1.18161</c:v>
                </c:pt>
                <c:pt idx="6947" formatCode="General">
                  <c:v>1.1802600000000001</c:v>
                </c:pt>
                <c:pt idx="6948" formatCode="General">
                  <c:v>1.1789099999999999</c:v>
                </c:pt>
                <c:pt idx="6949" formatCode="General">
                  <c:v>1.17117</c:v>
                </c:pt>
                <c:pt idx="6950" formatCode="General">
                  <c:v>1.1701400000000002</c:v>
                </c:pt>
                <c:pt idx="6951" formatCode="General">
                  <c:v>1.1688000000000001</c:v>
                </c:pt>
                <c:pt idx="6952" formatCode="General">
                  <c:v>1.16713</c:v>
                </c:pt>
                <c:pt idx="6953" formatCode="General">
                  <c:v>1.1641500000000002</c:v>
                </c:pt>
                <c:pt idx="6954" formatCode="General">
                  <c:v>1.1629</c:v>
                </c:pt>
                <c:pt idx="6955" formatCode="General">
                  <c:v>1.1606300000000001</c:v>
                </c:pt>
                <c:pt idx="6956" formatCode="General">
                  <c:v>1.1589700000000001</c:v>
                </c:pt>
                <c:pt idx="6957" formatCode="General">
                  <c:v>1.1578299999999997</c:v>
                </c:pt>
                <c:pt idx="6958" formatCode="General">
                  <c:v>1.1565000000000001</c:v>
                </c:pt>
                <c:pt idx="6959" formatCode="General">
                  <c:v>1.1522500000000002</c:v>
                </c:pt>
                <c:pt idx="6960" formatCode="General">
                  <c:v>1.15093</c:v>
                </c:pt>
                <c:pt idx="6961" formatCode="General">
                  <c:v>1.1441300000000001</c:v>
                </c:pt>
                <c:pt idx="6962" formatCode="General">
                  <c:v>1.1411800000000001</c:v>
                </c:pt>
                <c:pt idx="6963" formatCode="General">
                  <c:v>1.1390400000000001</c:v>
                </c:pt>
                <c:pt idx="6964" formatCode="General">
                  <c:v>1.13781</c:v>
                </c:pt>
                <c:pt idx="6965" formatCode="General">
                  <c:v>1.1359999999999997</c:v>
                </c:pt>
                <c:pt idx="6966" formatCode="General">
                  <c:v>1.1349499999999999</c:v>
                </c:pt>
                <c:pt idx="6967" formatCode="General">
                  <c:v>1.13364</c:v>
                </c:pt>
                <c:pt idx="6968" formatCode="General">
                  <c:v>1.1325000000000001</c:v>
                </c:pt>
                <c:pt idx="6969" formatCode="General">
                  <c:v>1.1306</c:v>
                </c:pt>
                <c:pt idx="6970" formatCode="General">
                  <c:v>1.12843</c:v>
                </c:pt>
                <c:pt idx="6971" formatCode="General">
                  <c:v>1.1268400000000001</c:v>
                </c:pt>
                <c:pt idx="6972" formatCode="General">
                  <c:v>1.1253199999999999</c:v>
                </c:pt>
                <c:pt idx="6973" formatCode="General">
                  <c:v>1.1240600000000001</c:v>
                </c:pt>
                <c:pt idx="6974" formatCode="General">
                  <c:v>1.1225099999999999</c:v>
                </c:pt>
                <c:pt idx="6975" formatCode="General">
                  <c:v>1.1207</c:v>
                </c:pt>
                <c:pt idx="6976" formatCode="General">
                  <c:v>1.1194299999999997</c:v>
                </c:pt>
                <c:pt idx="6977" formatCode="General">
                  <c:v>1.1160000000000001</c:v>
                </c:pt>
                <c:pt idx="6978" formatCode="General">
                  <c:v>1.1151599999999999</c:v>
                </c:pt>
                <c:pt idx="6979" formatCode="General">
                  <c:v>1.1138299999999999</c:v>
                </c:pt>
                <c:pt idx="6980" formatCode="General">
                  <c:v>1.1123799999999999</c:v>
                </c:pt>
                <c:pt idx="6981" formatCode="General">
                  <c:v>1.1112</c:v>
                </c:pt>
                <c:pt idx="6982" formatCode="General">
                  <c:v>1.10964</c:v>
                </c:pt>
                <c:pt idx="6983" formatCode="General">
                  <c:v>1.10809</c:v>
                </c:pt>
                <c:pt idx="6984" formatCode="General">
                  <c:v>1.10693</c:v>
                </c:pt>
                <c:pt idx="6985" formatCode="General">
                  <c:v>1.1041799999999999</c:v>
                </c:pt>
                <c:pt idx="6986" formatCode="General">
                  <c:v>1.1028899999999999</c:v>
                </c:pt>
                <c:pt idx="6987" formatCode="General">
                  <c:v>1.1009500000000001</c:v>
                </c:pt>
                <c:pt idx="6988" formatCode="General">
                  <c:v>1.09931</c:v>
                </c:pt>
                <c:pt idx="6989" formatCode="General">
                  <c:v>1.0976399999999997</c:v>
                </c:pt>
                <c:pt idx="6990" formatCode="General">
                  <c:v>1.0959399999999997</c:v>
                </c:pt>
                <c:pt idx="6991" formatCode="General">
                  <c:v>1.0942499999999999</c:v>
                </c:pt>
                <c:pt idx="6992" formatCode="General">
                  <c:v>1.0926899999999999</c:v>
                </c:pt>
                <c:pt idx="6993" formatCode="General">
                  <c:v>1.0911500000000001</c:v>
                </c:pt>
                <c:pt idx="6994" formatCode="General">
                  <c:v>1.0894699999999997</c:v>
                </c:pt>
                <c:pt idx="6995" formatCode="General">
                  <c:v>1.0875599999999999</c:v>
                </c:pt>
                <c:pt idx="6996" formatCode="General">
                  <c:v>1.085</c:v>
                </c:pt>
                <c:pt idx="6997" formatCode="General">
                  <c:v>1.0834999999999997</c:v>
                </c:pt>
                <c:pt idx="6998" formatCode="General">
                  <c:v>1.0817699999999997</c:v>
                </c:pt>
                <c:pt idx="6999" formatCode="General">
                  <c:v>1.0800799999999999</c:v>
                </c:pt>
                <c:pt idx="7000" formatCode="General">
                  <c:v>1.0790500000000001</c:v>
                </c:pt>
                <c:pt idx="7001" formatCode="General">
                  <c:v>1.0778999999999999</c:v>
                </c:pt>
                <c:pt idx="7002" formatCode="General">
                  <c:v>1.07633</c:v>
                </c:pt>
                <c:pt idx="7003" formatCode="General">
                  <c:v>1.07453</c:v>
                </c:pt>
                <c:pt idx="7004" formatCode="General">
                  <c:v>1.0729899999999999</c:v>
                </c:pt>
                <c:pt idx="7005" formatCode="General">
                  <c:v>1.0713699999999997</c:v>
                </c:pt>
                <c:pt idx="7006" formatCode="General">
                  <c:v>1.0601799999999999</c:v>
                </c:pt>
                <c:pt idx="7007" formatCode="General">
                  <c:v>1.0592899999999998</c:v>
                </c:pt>
                <c:pt idx="7008" formatCode="General">
                  <c:v>1.0545199999999999</c:v>
                </c:pt>
                <c:pt idx="7009" formatCode="General">
                  <c:v>1.0530899999999999</c:v>
                </c:pt>
                <c:pt idx="7010" formatCode="General">
                  <c:v>1.0523</c:v>
                </c:pt>
                <c:pt idx="7011" formatCode="General">
                  <c:v>1.05084</c:v>
                </c:pt>
                <c:pt idx="7012" formatCode="General">
                  <c:v>1.04925</c:v>
                </c:pt>
                <c:pt idx="7013" formatCode="General">
                  <c:v>1.0475399999999997</c:v>
                </c:pt>
                <c:pt idx="7014" formatCode="General">
                  <c:v>1.0458499999999997</c:v>
                </c:pt>
                <c:pt idx="7015" formatCode="General">
                  <c:v>1.0441400000000001</c:v>
                </c:pt>
                <c:pt idx="7016" formatCode="General">
                  <c:v>1.0432899999999998</c:v>
                </c:pt>
                <c:pt idx="7017" formatCode="General">
                  <c:v>1.0412299999999999</c:v>
                </c:pt>
                <c:pt idx="7018" formatCode="General">
                  <c:v>1.0395199999999998</c:v>
                </c:pt>
                <c:pt idx="7019" formatCode="General">
                  <c:v>1.03813</c:v>
                </c:pt>
                <c:pt idx="7020" formatCode="General">
                  <c:v>1.0360199999999999</c:v>
                </c:pt>
                <c:pt idx="7021" formatCode="General">
                  <c:v>1.0340400000000001</c:v>
                </c:pt>
                <c:pt idx="7022" formatCode="General">
                  <c:v>1.0330999999999997</c:v>
                </c:pt>
                <c:pt idx="7023" formatCode="General">
                  <c:v>1.03101</c:v>
                </c:pt>
                <c:pt idx="7024" formatCode="General">
                  <c:v>1.02816</c:v>
                </c:pt>
                <c:pt idx="7025" formatCode="General">
                  <c:v>1.0270299999999999</c:v>
                </c:pt>
                <c:pt idx="7026" formatCode="General">
                  <c:v>1.02633</c:v>
                </c:pt>
                <c:pt idx="7027" formatCode="General">
                  <c:v>1.02511</c:v>
                </c:pt>
                <c:pt idx="7028" formatCode="General">
                  <c:v>1.0231199999999998</c:v>
                </c:pt>
                <c:pt idx="7029" formatCode="General">
                  <c:v>1.02118</c:v>
                </c:pt>
                <c:pt idx="7030" formatCode="General">
                  <c:v>1.0197999999999998</c:v>
                </c:pt>
                <c:pt idx="7031" formatCode="General">
                  <c:v>1.01847</c:v>
                </c:pt>
                <c:pt idx="7032" formatCode="General">
                  <c:v>1.0175899999999998</c:v>
                </c:pt>
                <c:pt idx="7033" formatCode="General">
                  <c:v>1.01651</c:v>
                </c:pt>
                <c:pt idx="7034" formatCode="General">
                  <c:v>1.0148899999999998</c:v>
                </c:pt>
                <c:pt idx="7035" formatCode="General">
                  <c:v>1.0137399999999999</c:v>
                </c:pt>
                <c:pt idx="7036" formatCode="General">
                  <c:v>1.0124599999999999</c:v>
                </c:pt>
                <c:pt idx="7037" formatCode="General">
                  <c:v>1.0108699999999997</c:v>
                </c:pt>
                <c:pt idx="7038" formatCode="General">
                  <c:v>1.0092199999999998</c:v>
                </c:pt>
                <c:pt idx="7039" formatCode="General">
                  <c:v>1.0077899999999997</c:v>
                </c:pt>
                <c:pt idx="7040" formatCode="General">
                  <c:v>1.0051199999999998</c:v>
                </c:pt>
                <c:pt idx="7041" formatCode="General">
                  <c:v>1.0037199999999997</c:v>
                </c:pt>
                <c:pt idx="7042" formatCode="General">
                  <c:v>1.0018899999999997</c:v>
                </c:pt>
                <c:pt idx="7043" formatCode="General">
                  <c:v>1.00051</c:v>
                </c:pt>
                <c:pt idx="7044" formatCode="General">
                  <c:v>0.99920799999999987</c:v>
                </c:pt>
                <c:pt idx="7045" formatCode="General">
                  <c:v>0.99817800000000001</c:v>
                </c:pt>
                <c:pt idx="7046" formatCode="General">
                  <c:v>0.9962629999999999</c:v>
                </c:pt>
                <c:pt idx="7047" formatCode="General">
                  <c:v>0.98710199999999992</c:v>
                </c:pt>
                <c:pt idx="7048" formatCode="General">
                  <c:v>0.98610399999999987</c:v>
                </c:pt>
                <c:pt idx="7049" formatCode="General">
                  <c:v>0.98385699999999987</c:v>
                </c:pt>
                <c:pt idx="7050" formatCode="General">
                  <c:v>0.98246199999999972</c:v>
                </c:pt>
                <c:pt idx="7051" formatCode="General">
                  <c:v>0.98100999999999994</c:v>
                </c:pt>
                <c:pt idx="7052" formatCode="General">
                  <c:v>0.97807100000000013</c:v>
                </c:pt>
                <c:pt idx="7053" formatCode="General">
                  <c:v>0.97663000000000011</c:v>
                </c:pt>
                <c:pt idx="7054" formatCode="General">
                  <c:v>0.97527100000000011</c:v>
                </c:pt>
                <c:pt idx="7055" formatCode="General">
                  <c:v>0.97348900000000005</c:v>
                </c:pt>
                <c:pt idx="7056" formatCode="General">
                  <c:v>0.97201599999999999</c:v>
                </c:pt>
                <c:pt idx="7057" formatCode="General">
                  <c:v>0.97092900000000015</c:v>
                </c:pt>
                <c:pt idx="7058" formatCode="General">
                  <c:v>0.96958500000000003</c:v>
                </c:pt>
                <c:pt idx="7059" formatCode="General">
                  <c:v>0.96751599999999993</c:v>
                </c:pt>
                <c:pt idx="7060" formatCode="General">
                  <c:v>0.96617699999999984</c:v>
                </c:pt>
                <c:pt idx="7061" formatCode="General">
                  <c:v>0.96301700000000001</c:v>
                </c:pt>
                <c:pt idx="7062" formatCode="General">
                  <c:v>0.96186099999999997</c:v>
                </c:pt>
                <c:pt idx="7063" formatCode="General">
                  <c:v>0.96023800000000004</c:v>
                </c:pt>
                <c:pt idx="7064" formatCode="General">
                  <c:v>0.95898899999999998</c:v>
                </c:pt>
                <c:pt idx="7065" formatCode="General">
                  <c:v>0.95798300000000003</c:v>
                </c:pt>
                <c:pt idx="7066" formatCode="General">
                  <c:v>0.95656199999999991</c:v>
                </c:pt>
                <c:pt idx="7067" formatCode="General">
                  <c:v>0.95534200000000002</c:v>
                </c:pt>
                <c:pt idx="7068" formatCode="General">
                  <c:v>0.95334300000000005</c:v>
                </c:pt>
                <c:pt idx="7069" formatCode="General">
                  <c:v>0.95231900000000003</c:v>
                </c:pt>
                <c:pt idx="7070" formatCode="General">
                  <c:v>0.95169500000000007</c:v>
                </c:pt>
                <c:pt idx="7071" formatCode="General">
                  <c:v>0.95083099999999998</c:v>
                </c:pt>
                <c:pt idx="7072" formatCode="General">
                  <c:v>0.94884900000000016</c:v>
                </c:pt>
                <c:pt idx="7073" formatCode="General">
                  <c:v>0.94735400000000003</c:v>
                </c:pt>
                <c:pt idx="7074" formatCode="General">
                  <c:v>0.94615099999999996</c:v>
                </c:pt>
                <c:pt idx="7075" formatCode="General">
                  <c:v>0.94496500000000005</c:v>
                </c:pt>
                <c:pt idx="7076" formatCode="General">
                  <c:v>0.94430000000000003</c:v>
                </c:pt>
                <c:pt idx="7077" formatCode="General">
                  <c:v>0.94237700000000002</c:v>
                </c:pt>
                <c:pt idx="7078" formatCode="General">
                  <c:v>0.941106</c:v>
                </c:pt>
                <c:pt idx="7079" formatCode="General">
                  <c:v>0.93956399999999973</c:v>
                </c:pt>
                <c:pt idx="7080" formatCode="General">
                  <c:v>0.93808400000000003</c:v>
                </c:pt>
                <c:pt idx="7081" formatCode="General">
                  <c:v>0.936832</c:v>
                </c:pt>
                <c:pt idx="7082" formatCode="General">
                  <c:v>0.93549000000000004</c:v>
                </c:pt>
                <c:pt idx="7083" formatCode="General">
                  <c:v>0.93454199999999998</c:v>
                </c:pt>
                <c:pt idx="7084" formatCode="General">
                  <c:v>0.93364600000000009</c:v>
                </c:pt>
                <c:pt idx="7085" formatCode="General">
                  <c:v>0.92596000000000001</c:v>
                </c:pt>
                <c:pt idx="7086" formatCode="General">
                  <c:v>0.92503000000000002</c:v>
                </c:pt>
                <c:pt idx="7087" formatCode="General">
                  <c:v>0.92411399999999988</c:v>
                </c:pt>
                <c:pt idx="7088" formatCode="General">
                  <c:v>0.92206299999999985</c:v>
                </c:pt>
                <c:pt idx="7089" formatCode="General">
                  <c:v>0.92063600000000001</c:v>
                </c:pt>
                <c:pt idx="7090" formatCode="General">
                  <c:v>0.91861800000000005</c:v>
                </c:pt>
                <c:pt idx="7091" formatCode="General">
                  <c:v>0.91731499999999988</c:v>
                </c:pt>
                <c:pt idx="7092" formatCode="General">
                  <c:v>0.91645199999999993</c:v>
                </c:pt>
                <c:pt idx="7093" formatCode="General">
                  <c:v>0.915323</c:v>
                </c:pt>
                <c:pt idx="7094" formatCode="General">
                  <c:v>0.91433500000000001</c:v>
                </c:pt>
                <c:pt idx="7095" formatCode="General">
                  <c:v>0.91345399999999988</c:v>
                </c:pt>
                <c:pt idx="7096" formatCode="General">
                  <c:v>0.91105999999999998</c:v>
                </c:pt>
                <c:pt idx="7097" formatCode="General">
                  <c:v>0.90986400000000001</c:v>
                </c:pt>
                <c:pt idx="7098" formatCode="General">
                  <c:v>0.90922400000000003</c:v>
                </c:pt>
                <c:pt idx="7099" formatCode="General">
                  <c:v>0.90789299999999984</c:v>
                </c:pt>
                <c:pt idx="7100" formatCode="General">
                  <c:v>0.90648099999999987</c:v>
                </c:pt>
                <c:pt idx="7101" formatCode="General">
                  <c:v>0.90394200000000002</c:v>
                </c:pt>
                <c:pt idx="7102" formatCode="General">
                  <c:v>0.90273400000000004</c:v>
                </c:pt>
                <c:pt idx="7103" formatCode="General">
                  <c:v>0.90201399999999987</c:v>
                </c:pt>
                <c:pt idx="7104" formatCode="General">
                  <c:v>0.90093400000000001</c:v>
                </c:pt>
                <c:pt idx="7105" formatCode="General">
                  <c:v>0.90007999999999999</c:v>
                </c:pt>
                <c:pt idx="7106" formatCode="General">
                  <c:v>0.89798</c:v>
                </c:pt>
                <c:pt idx="7107" formatCode="General">
                  <c:v>0.89727400000000002</c:v>
                </c:pt>
                <c:pt idx="7108" formatCode="General">
                  <c:v>0.89661299999999988</c:v>
                </c:pt>
                <c:pt idx="7109" formatCode="General">
                  <c:v>0.89573400000000003</c:v>
                </c:pt>
                <c:pt idx="7110" formatCode="General">
                  <c:v>0.894594</c:v>
                </c:pt>
                <c:pt idx="7111" formatCode="General">
                  <c:v>0.89342699999999986</c:v>
                </c:pt>
                <c:pt idx="7112" formatCode="General">
                  <c:v>0.89251399999999992</c:v>
                </c:pt>
                <c:pt idx="7113" formatCode="General">
                  <c:v>0.89166000000000001</c:v>
                </c:pt>
                <c:pt idx="7114" formatCode="General">
                  <c:v>0.8904669999999999</c:v>
                </c:pt>
                <c:pt idx="7115" formatCode="General">
                  <c:v>0.88993100000000003</c:v>
                </c:pt>
                <c:pt idx="7116" formatCode="General">
                  <c:v>0.88898699999999986</c:v>
                </c:pt>
                <c:pt idx="7117" formatCode="General">
                  <c:v>0.88827</c:v>
                </c:pt>
                <c:pt idx="7118" formatCode="General">
                  <c:v>0.88651799999999992</c:v>
                </c:pt>
                <c:pt idx="7119" formatCode="General">
                  <c:v>0.88388699999999987</c:v>
                </c:pt>
                <c:pt idx="7120" formatCode="General">
                  <c:v>0.88231599999999988</c:v>
                </c:pt>
                <c:pt idx="7121" formatCode="General">
                  <c:v>0.88171699999999986</c:v>
                </c:pt>
                <c:pt idx="7122" formatCode="General">
                  <c:v>0.88051699999999977</c:v>
                </c:pt>
                <c:pt idx="7123" formatCode="General">
                  <c:v>0.87977000000000016</c:v>
                </c:pt>
                <c:pt idx="7124" formatCode="General">
                  <c:v>0.87798299999999996</c:v>
                </c:pt>
                <c:pt idx="7125" formatCode="General">
                  <c:v>0.87680200000000008</c:v>
                </c:pt>
                <c:pt idx="7126" formatCode="General">
                  <c:v>0.87523499999999999</c:v>
                </c:pt>
                <c:pt idx="7127" formatCode="General">
                  <c:v>0.87391500000000011</c:v>
                </c:pt>
                <c:pt idx="7128" formatCode="General">
                  <c:v>0.87295000000000011</c:v>
                </c:pt>
                <c:pt idx="7129" formatCode="General">
                  <c:v>0.87085000000000012</c:v>
                </c:pt>
                <c:pt idx="7130" formatCode="General">
                  <c:v>0.86434500000000014</c:v>
                </c:pt>
                <c:pt idx="7131" formatCode="General">
                  <c:v>0.86224800000000013</c:v>
                </c:pt>
                <c:pt idx="7132" formatCode="General">
                  <c:v>0.86089700000000013</c:v>
                </c:pt>
                <c:pt idx="7133" formatCode="General">
                  <c:v>0.85953000000000002</c:v>
                </c:pt>
                <c:pt idx="7134" formatCode="General">
                  <c:v>0.85766699999999996</c:v>
                </c:pt>
                <c:pt idx="7135" formatCode="General">
                  <c:v>0.85212600000000005</c:v>
                </c:pt>
                <c:pt idx="7136" formatCode="General">
                  <c:v>0.85085100000000013</c:v>
                </c:pt>
                <c:pt idx="7137" formatCode="General">
                  <c:v>0.84955099999999983</c:v>
                </c:pt>
                <c:pt idx="7138" formatCode="General">
                  <c:v>0.84742200000000001</c:v>
                </c:pt>
                <c:pt idx="7139" formatCode="General">
                  <c:v>0.8466490000000001</c:v>
                </c:pt>
                <c:pt idx="7140" formatCode="General">
                  <c:v>0.84537399999999996</c:v>
                </c:pt>
                <c:pt idx="7141" formatCode="General">
                  <c:v>0.84443100000000004</c:v>
                </c:pt>
                <c:pt idx="7142" formatCode="General">
                  <c:v>0.84326699999999988</c:v>
                </c:pt>
                <c:pt idx="7143" formatCode="General">
                  <c:v>0.84197000000000011</c:v>
                </c:pt>
                <c:pt idx="7144" formatCode="General">
                  <c:v>0.83815700000000004</c:v>
                </c:pt>
                <c:pt idx="7145" formatCode="General">
                  <c:v>0.83734100000000011</c:v>
                </c:pt>
                <c:pt idx="7146" formatCode="General">
                  <c:v>0.836364</c:v>
                </c:pt>
                <c:pt idx="7147" formatCode="General">
                  <c:v>0.83389000000000013</c:v>
                </c:pt>
                <c:pt idx="7148" formatCode="General">
                  <c:v>0.83297100000000013</c:v>
                </c:pt>
                <c:pt idx="7149" formatCode="General">
                  <c:v>0.83189600000000008</c:v>
                </c:pt>
                <c:pt idx="7150" formatCode="General">
                  <c:v>0.82723500000000005</c:v>
                </c:pt>
                <c:pt idx="7151" formatCode="General">
                  <c:v>0.825986</c:v>
                </c:pt>
                <c:pt idx="7152" formatCode="General">
                  <c:v>0.82490399999999997</c:v>
                </c:pt>
                <c:pt idx="7153" formatCode="General">
                  <c:v>0.82352199999999998</c:v>
                </c:pt>
                <c:pt idx="7154" formatCode="General">
                  <c:v>0.82231599999999994</c:v>
                </c:pt>
                <c:pt idx="7155" formatCode="General">
                  <c:v>0.82038999999999984</c:v>
                </c:pt>
                <c:pt idx="7156" formatCode="General">
                  <c:v>0.81935599999999997</c:v>
                </c:pt>
                <c:pt idx="7157" formatCode="General">
                  <c:v>0.81779400000000013</c:v>
                </c:pt>
                <c:pt idx="7158" formatCode="General">
                  <c:v>0.81687500000000013</c:v>
                </c:pt>
                <c:pt idx="7159" formatCode="General">
                  <c:v>0.81593000000000004</c:v>
                </c:pt>
                <c:pt idx="7160" formatCode="General">
                  <c:v>0.814496</c:v>
                </c:pt>
                <c:pt idx="7161" formatCode="General">
                  <c:v>0.81365500000000013</c:v>
                </c:pt>
                <c:pt idx="7162" formatCode="General">
                  <c:v>0.81277900000000014</c:v>
                </c:pt>
                <c:pt idx="7163" formatCode="General">
                  <c:v>0.81173499999999998</c:v>
                </c:pt>
                <c:pt idx="7164" formatCode="General">
                  <c:v>0.81109799999999999</c:v>
                </c:pt>
                <c:pt idx="7165" formatCode="General">
                  <c:v>0.80888099999999996</c:v>
                </c:pt>
                <c:pt idx="7166" formatCode="General">
                  <c:v>0.80744000000000005</c:v>
                </c:pt>
                <c:pt idx="7167" formatCode="General">
                  <c:v>0.80645800000000001</c:v>
                </c:pt>
                <c:pt idx="7168" formatCode="General">
                  <c:v>0.80571899999999996</c:v>
                </c:pt>
                <c:pt idx="7169" formatCode="General">
                  <c:v>0.80475500000000011</c:v>
                </c:pt>
                <c:pt idx="7170" formatCode="General">
                  <c:v>0.80336099999999988</c:v>
                </c:pt>
                <c:pt idx="7171" formatCode="General">
                  <c:v>0.80221799999999988</c:v>
                </c:pt>
                <c:pt idx="7172" formatCode="General">
                  <c:v>0.80133299999999985</c:v>
                </c:pt>
                <c:pt idx="7173" formatCode="General">
                  <c:v>0.79993300000000001</c:v>
                </c:pt>
                <c:pt idx="7174" formatCode="General">
                  <c:v>0.79903599999999997</c:v>
                </c:pt>
                <c:pt idx="7175" formatCode="General">
                  <c:v>0.79800499999999996</c:v>
                </c:pt>
                <c:pt idx="7176" formatCode="General">
                  <c:v>0.79667600000000005</c:v>
                </c:pt>
                <c:pt idx="7177" formatCode="General">
                  <c:v>0.79481199999999996</c:v>
                </c:pt>
                <c:pt idx="7178" formatCode="General">
                  <c:v>0.79343199999999992</c:v>
                </c:pt>
                <c:pt idx="7179" formatCode="General">
                  <c:v>0.79139499999999996</c:v>
                </c:pt>
                <c:pt idx="7180" formatCode="General">
                  <c:v>0.78984100000000013</c:v>
                </c:pt>
                <c:pt idx="7181" formatCode="General">
                  <c:v>0.78880499999999998</c:v>
                </c:pt>
                <c:pt idx="7182" formatCode="General">
                  <c:v>0.78778400000000004</c:v>
                </c:pt>
                <c:pt idx="7183" formatCode="General">
                  <c:v>0.78627000000000002</c:v>
                </c:pt>
                <c:pt idx="7184" formatCode="General">
                  <c:v>0.785219</c:v>
                </c:pt>
                <c:pt idx="7185" formatCode="General">
                  <c:v>0.78419799999999984</c:v>
                </c:pt>
                <c:pt idx="7186" formatCode="General">
                  <c:v>0.78284600000000004</c:v>
                </c:pt>
                <c:pt idx="7187" formatCode="General">
                  <c:v>0.78160499999999999</c:v>
                </c:pt>
                <c:pt idx="7188" formatCode="General">
                  <c:v>0.78032999999999997</c:v>
                </c:pt>
                <c:pt idx="7189" formatCode="General">
                  <c:v>0.77947200000000005</c:v>
                </c:pt>
                <c:pt idx="7190" formatCode="General">
                  <c:v>0.77828100000000011</c:v>
                </c:pt>
                <c:pt idx="7191" formatCode="General">
                  <c:v>0.77691699999999997</c:v>
                </c:pt>
                <c:pt idx="7192" formatCode="General">
                  <c:v>0.77617300000000011</c:v>
                </c:pt>
                <c:pt idx="7193" formatCode="General">
                  <c:v>0.77303299999999997</c:v>
                </c:pt>
                <c:pt idx="7194" formatCode="General">
                  <c:v>0.77207300000000012</c:v>
                </c:pt>
                <c:pt idx="7195" formatCode="General">
                  <c:v>0.77084800000000009</c:v>
                </c:pt>
                <c:pt idx="7196" formatCode="General">
                  <c:v>0.76995899999999995</c:v>
                </c:pt>
                <c:pt idx="7197" formatCode="General">
                  <c:v>0.76891000000000009</c:v>
                </c:pt>
                <c:pt idx="7198" formatCode="General">
                  <c:v>0.76788299999999998</c:v>
                </c:pt>
                <c:pt idx="7199" formatCode="General">
                  <c:v>0.76680200000000009</c:v>
                </c:pt>
                <c:pt idx="7200" formatCode="General">
                  <c:v>0.75871800000000011</c:v>
                </c:pt>
                <c:pt idx="7201" formatCode="General">
                  <c:v>0.75777000000000017</c:v>
                </c:pt>
                <c:pt idx="7202" formatCode="General">
                  <c:v>0.75650899999999999</c:v>
                </c:pt>
                <c:pt idx="7203" formatCode="General">
                  <c:v>0.75499200000000011</c:v>
                </c:pt>
                <c:pt idx="7204" formatCode="General">
                  <c:v>0.75294600000000012</c:v>
                </c:pt>
                <c:pt idx="7205" formatCode="General">
                  <c:v>0.75169200000000014</c:v>
                </c:pt>
                <c:pt idx="7206" formatCode="General">
                  <c:v>0.75075600000000009</c:v>
                </c:pt>
                <c:pt idx="7207" formatCode="General">
                  <c:v>0.74949200000000005</c:v>
                </c:pt>
                <c:pt idx="7208" formatCode="General">
                  <c:v>0.74869900000000023</c:v>
                </c:pt>
                <c:pt idx="7209" formatCode="General">
                  <c:v>0.74726000000000004</c:v>
                </c:pt>
                <c:pt idx="7210" formatCode="General">
                  <c:v>0.74632200000000004</c:v>
                </c:pt>
                <c:pt idx="7211" formatCode="General">
                  <c:v>0.74535399999999996</c:v>
                </c:pt>
                <c:pt idx="7212" formatCode="General">
                  <c:v>0.74459699999999984</c:v>
                </c:pt>
                <c:pt idx="7213" formatCode="General">
                  <c:v>0.74403100000000011</c:v>
                </c:pt>
                <c:pt idx="7214" formatCode="General">
                  <c:v>0.74275400000000014</c:v>
                </c:pt>
                <c:pt idx="7215" formatCode="General">
                  <c:v>0.74084300000000014</c:v>
                </c:pt>
                <c:pt idx="7216" formatCode="General">
                  <c:v>0.73979300000000014</c:v>
                </c:pt>
                <c:pt idx="7217" formatCode="General">
                  <c:v>0.73853100000000005</c:v>
                </c:pt>
                <c:pt idx="7218" formatCode="General">
                  <c:v>0.73775900000000016</c:v>
                </c:pt>
                <c:pt idx="7219" formatCode="General">
                  <c:v>0.73638599999999999</c:v>
                </c:pt>
                <c:pt idx="7220" formatCode="General">
                  <c:v>0.73523300000000003</c:v>
                </c:pt>
                <c:pt idx="7221" formatCode="General">
                  <c:v>0.73301400000000005</c:v>
                </c:pt>
                <c:pt idx="7222" formatCode="General">
                  <c:v>0.73243400000000003</c:v>
                </c:pt>
                <c:pt idx="7223" formatCode="General">
                  <c:v>0.73164200000000013</c:v>
                </c:pt>
                <c:pt idx="7224" formatCode="General">
                  <c:v>0.73118399999999983</c:v>
                </c:pt>
                <c:pt idx="7225" formatCode="General">
                  <c:v>0.72961000000000009</c:v>
                </c:pt>
                <c:pt idx="7226" formatCode="General">
                  <c:v>0.72886399999999996</c:v>
                </c:pt>
                <c:pt idx="7227" formatCode="General">
                  <c:v>0.72803499999999999</c:v>
                </c:pt>
                <c:pt idx="7228" formatCode="General">
                  <c:v>0.72764700000000015</c:v>
                </c:pt>
                <c:pt idx="7229" formatCode="General">
                  <c:v>0.72652700000000003</c:v>
                </c:pt>
                <c:pt idx="7230" formatCode="General">
                  <c:v>0.72567400000000015</c:v>
                </c:pt>
                <c:pt idx="7231" formatCode="General">
                  <c:v>0.72437900000000011</c:v>
                </c:pt>
                <c:pt idx="7232" formatCode="General">
                  <c:v>0.72354200000000002</c:v>
                </c:pt>
                <c:pt idx="7233" formatCode="General">
                  <c:v>0.72219000000000011</c:v>
                </c:pt>
                <c:pt idx="7234" formatCode="General">
                  <c:v>0.72116899999999984</c:v>
                </c:pt>
                <c:pt idx="7235" formatCode="General">
                  <c:v>0.72027099999999999</c:v>
                </c:pt>
                <c:pt idx="7236" formatCode="General">
                  <c:v>0.71915399999999996</c:v>
                </c:pt>
                <c:pt idx="7237" formatCode="General">
                  <c:v>0.71233800000000003</c:v>
                </c:pt>
                <c:pt idx="7238" formatCode="General">
                  <c:v>0.71133800000000003</c:v>
                </c:pt>
                <c:pt idx="7239" formatCode="General">
                  <c:v>0.71021199999999984</c:v>
                </c:pt>
                <c:pt idx="7240" formatCode="General">
                  <c:v>0.70945400000000003</c:v>
                </c:pt>
                <c:pt idx="7241" formatCode="General">
                  <c:v>0.70904699999999998</c:v>
                </c:pt>
                <c:pt idx="7242" formatCode="General">
                  <c:v>0.70841299999999985</c:v>
                </c:pt>
                <c:pt idx="7243" formatCode="General">
                  <c:v>0.70747899999999997</c:v>
                </c:pt>
                <c:pt idx="7244" formatCode="General">
                  <c:v>0.70656099999999988</c:v>
                </c:pt>
                <c:pt idx="7245" formatCode="General">
                  <c:v>0.70482299999999998</c:v>
                </c:pt>
                <c:pt idx="7246" formatCode="General">
                  <c:v>0.70210399999999984</c:v>
                </c:pt>
                <c:pt idx="7247" formatCode="General">
                  <c:v>0.70099100000000014</c:v>
                </c:pt>
                <c:pt idx="7248" formatCode="General">
                  <c:v>0.70010600000000001</c:v>
                </c:pt>
                <c:pt idx="7249" formatCode="General">
                  <c:v>0.69868300000000005</c:v>
                </c:pt>
                <c:pt idx="7250" formatCode="General">
                  <c:v>0.69768799999999997</c:v>
                </c:pt>
                <c:pt idx="7251" formatCode="General">
                  <c:v>0.69694500000000015</c:v>
                </c:pt>
                <c:pt idx="7252" formatCode="General">
                  <c:v>0.69599699999999998</c:v>
                </c:pt>
                <c:pt idx="7253" formatCode="General">
                  <c:v>0.69493300000000002</c:v>
                </c:pt>
                <c:pt idx="7254" formatCode="General">
                  <c:v>0.69438800000000001</c:v>
                </c:pt>
                <c:pt idx="7255" formatCode="General">
                  <c:v>0.69345900000000005</c:v>
                </c:pt>
                <c:pt idx="7256" formatCode="General">
                  <c:v>0.69270399999999999</c:v>
                </c:pt>
                <c:pt idx="7257" formatCode="General">
                  <c:v>0.69184500000000015</c:v>
                </c:pt>
                <c:pt idx="7258" formatCode="General">
                  <c:v>0.69115499999999996</c:v>
                </c:pt>
                <c:pt idx="7259" formatCode="General">
                  <c:v>0.69029700000000005</c:v>
                </c:pt>
                <c:pt idx="7260" formatCode="General">
                  <c:v>0.68989500000000015</c:v>
                </c:pt>
                <c:pt idx="7261" formatCode="General">
                  <c:v>0.68873600000000001</c:v>
                </c:pt>
                <c:pt idx="7262" formatCode="General">
                  <c:v>0.68783099999999997</c:v>
                </c:pt>
                <c:pt idx="7263" formatCode="General">
                  <c:v>0.68716699999999986</c:v>
                </c:pt>
                <c:pt idx="7264" formatCode="General">
                  <c:v>0.68606900000000004</c:v>
                </c:pt>
                <c:pt idx="7265" formatCode="General">
                  <c:v>0.68520000000000003</c:v>
                </c:pt>
                <c:pt idx="7266" formatCode="General">
                  <c:v>0.68401299999999987</c:v>
                </c:pt>
                <c:pt idx="7267" formatCode="General">
                  <c:v>0.68321100000000001</c:v>
                </c:pt>
                <c:pt idx="7268" formatCode="General">
                  <c:v>0.68237499999999984</c:v>
                </c:pt>
                <c:pt idx="7269" formatCode="General">
                  <c:v>0.68160799999999999</c:v>
                </c:pt>
                <c:pt idx="7270" formatCode="General">
                  <c:v>0.68023299999999987</c:v>
                </c:pt>
                <c:pt idx="7271" formatCode="General">
                  <c:v>0.67874400000000024</c:v>
                </c:pt>
                <c:pt idx="7272" formatCode="General">
                  <c:v>0.67795300000000014</c:v>
                </c:pt>
                <c:pt idx="7273" formatCode="General">
                  <c:v>0.67676600000000009</c:v>
                </c:pt>
                <c:pt idx="7274" formatCode="General">
                  <c:v>0.67562600000000006</c:v>
                </c:pt>
                <c:pt idx="7275" formatCode="General">
                  <c:v>0.67411100000000013</c:v>
                </c:pt>
                <c:pt idx="7276" formatCode="General">
                  <c:v>0.67317100000000007</c:v>
                </c:pt>
                <c:pt idx="7277" formatCode="General">
                  <c:v>0.67259700000000011</c:v>
                </c:pt>
                <c:pt idx="7278" formatCode="General">
                  <c:v>0.67209500000000022</c:v>
                </c:pt>
                <c:pt idx="7279" formatCode="General">
                  <c:v>0.67035500000000015</c:v>
                </c:pt>
                <c:pt idx="7280" formatCode="General">
                  <c:v>0.66938299999999984</c:v>
                </c:pt>
                <c:pt idx="7281" formatCode="General">
                  <c:v>0.66412400000000016</c:v>
                </c:pt>
                <c:pt idx="7282" formatCode="General">
                  <c:v>0.66338900000000012</c:v>
                </c:pt>
                <c:pt idx="7283" formatCode="General">
                  <c:v>0.66251099999999996</c:v>
                </c:pt>
                <c:pt idx="7284" formatCode="General">
                  <c:v>0.66175100000000009</c:v>
                </c:pt>
                <c:pt idx="7285" formatCode="General">
                  <c:v>0.66108299999999998</c:v>
                </c:pt>
                <c:pt idx="7286" formatCode="General">
                  <c:v>0.65999200000000013</c:v>
                </c:pt>
                <c:pt idx="7287" formatCode="General">
                  <c:v>0.65924900000000008</c:v>
                </c:pt>
                <c:pt idx="7288" formatCode="General">
                  <c:v>0.65839000000000014</c:v>
                </c:pt>
                <c:pt idx="7289" formatCode="General">
                  <c:v>0.65692600000000012</c:v>
                </c:pt>
                <c:pt idx="7290" formatCode="General">
                  <c:v>0.65623100000000012</c:v>
                </c:pt>
                <c:pt idx="7291" formatCode="General">
                  <c:v>0.65519600000000011</c:v>
                </c:pt>
                <c:pt idx="7292" formatCode="General">
                  <c:v>0.65414799999999995</c:v>
                </c:pt>
                <c:pt idx="7293" formatCode="General">
                  <c:v>0.65312200000000009</c:v>
                </c:pt>
                <c:pt idx="7294" formatCode="General">
                  <c:v>0.65214100000000008</c:v>
                </c:pt>
                <c:pt idx="7295" formatCode="General">
                  <c:v>0.65138300000000005</c:v>
                </c:pt>
                <c:pt idx="7296" formatCode="General">
                  <c:v>0.65055000000000007</c:v>
                </c:pt>
                <c:pt idx="7297" formatCode="General">
                  <c:v>0.64912300000000012</c:v>
                </c:pt>
                <c:pt idx="7298" formatCode="General">
                  <c:v>0.64839899999999995</c:v>
                </c:pt>
                <c:pt idx="7299" formatCode="General">
                  <c:v>0.64749400000000013</c:v>
                </c:pt>
                <c:pt idx="7300" formatCode="General">
                  <c:v>0.64690400000000015</c:v>
                </c:pt>
                <c:pt idx="7301" formatCode="General">
                  <c:v>0.64616200000000001</c:v>
                </c:pt>
                <c:pt idx="7302" formatCode="General">
                  <c:v>0.64579000000000009</c:v>
                </c:pt>
                <c:pt idx="7303" formatCode="General">
                  <c:v>0.64452200000000004</c:v>
                </c:pt>
                <c:pt idx="7304" formatCode="General">
                  <c:v>0.64397100000000007</c:v>
                </c:pt>
                <c:pt idx="7305" formatCode="General">
                  <c:v>0.64299500000000009</c:v>
                </c:pt>
                <c:pt idx="7306" formatCode="General">
                  <c:v>0.64178800000000014</c:v>
                </c:pt>
                <c:pt idx="7307" formatCode="General">
                  <c:v>0.64065500000000009</c:v>
                </c:pt>
                <c:pt idx="7308" formatCode="General">
                  <c:v>0.63935500000000012</c:v>
                </c:pt>
                <c:pt idx="7309" formatCode="General">
                  <c:v>0.63853099999999996</c:v>
                </c:pt>
                <c:pt idx="7310" formatCode="General">
                  <c:v>0.63762600000000014</c:v>
                </c:pt>
                <c:pt idx="7311" formatCode="General">
                  <c:v>0.63341800000000004</c:v>
                </c:pt>
                <c:pt idx="7312" formatCode="General">
                  <c:v>0.63199900000000009</c:v>
                </c:pt>
                <c:pt idx="7313" formatCode="General">
                  <c:v>0.63109100000000007</c:v>
                </c:pt>
                <c:pt idx="7314" formatCode="General">
                  <c:v>0.63010500000000014</c:v>
                </c:pt>
                <c:pt idx="7315" formatCode="General">
                  <c:v>0.62955499999999998</c:v>
                </c:pt>
                <c:pt idx="7316" formatCode="General">
                  <c:v>0.62848999999999999</c:v>
                </c:pt>
                <c:pt idx="7317" formatCode="General">
                  <c:v>0.62753800000000004</c:v>
                </c:pt>
                <c:pt idx="7318" formatCode="General">
                  <c:v>0.62676600000000005</c:v>
                </c:pt>
                <c:pt idx="7319" formatCode="General">
                  <c:v>0.62586600000000003</c:v>
                </c:pt>
                <c:pt idx="7320" formatCode="General">
                  <c:v>0.62485900000000016</c:v>
                </c:pt>
                <c:pt idx="7321" formatCode="General">
                  <c:v>0.62410600000000005</c:v>
                </c:pt>
                <c:pt idx="7322" formatCode="General">
                  <c:v>0.61931800000000004</c:v>
                </c:pt>
                <c:pt idx="7323" formatCode="General">
                  <c:v>0.61787700000000012</c:v>
                </c:pt>
                <c:pt idx="7324" formatCode="General">
                  <c:v>0.61692300000000011</c:v>
                </c:pt>
                <c:pt idx="7325" formatCode="General">
                  <c:v>0.61621199999999998</c:v>
                </c:pt>
                <c:pt idx="7326" formatCode="General">
                  <c:v>0.61509000000000014</c:v>
                </c:pt>
                <c:pt idx="7327" formatCode="General">
                  <c:v>0.61418700000000004</c:v>
                </c:pt>
                <c:pt idx="7328" formatCode="General">
                  <c:v>0.61307800000000012</c:v>
                </c:pt>
                <c:pt idx="7329" formatCode="General">
                  <c:v>0.61169300000000015</c:v>
                </c:pt>
                <c:pt idx="7330" formatCode="General">
                  <c:v>0.61031599999999997</c:v>
                </c:pt>
                <c:pt idx="7331" formatCode="General">
                  <c:v>0.60968199999999995</c:v>
                </c:pt>
                <c:pt idx="7332" formatCode="General">
                  <c:v>0.60903700000000005</c:v>
                </c:pt>
                <c:pt idx="7333" formatCode="General">
                  <c:v>0.60713499999999998</c:v>
                </c:pt>
                <c:pt idx="7334" formatCode="General">
                  <c:v>0.60628499999999996</c:v>
                </c:pt>
                <c:pt idx="7335" formatCode="General">
                  <c:v>0.60555099999999984</c:v>
                </c:pt>
                <c:pt idx="7336" formatCode="General">
                  <c:v>0.60444399999999998</c:v>
                </c:pt>
                <c:pt idx="7337" formatCode="General">
                  <c:v>0.60294200000000009</c:v>
                </c:pt>
                <c:pt idx="7338" formatCode="General">
                  <c:v>0.60197000000000012</c:v>
                </c:pt>
                <c:pt idx="7339" formatCode="General">
                  <c:v>0.60119199999999995</c:v>
                </c:pt>
                <c:pt idx="7340" formatCode="General">
                  <c:v>0.60053599999999996</c:v>
                </c:pt>
                <c:pt idx="7341" formatCode="General">
                  <c:v>0.59969099999999997</c:v>
                </c:pt>
                <c:pt idx="7342" formatCode="General">
                  <c:v>0.59899100000000005</c:v>
                </c:pt>
                <c:pt idx="7343" formatCode="General">
                  <c:v>0.59810599999999992</c:v>
                </c:pt>
                <c:pt idx="7344" formatCode="General">
                  <c:v>0.597248</c:v>
                </c:pt>
                <c:pt idx="7345" formatCode="General">
                  <c:v>0.59661799999999987</c:v>
                </c:pt>
                <c:pt idx="7346" formatCode="General">
                  <c:v>0.59577100000000005</c:v>
                </c:pt>
                <c:pt idx="7347" formatCode="General">
                  <c:v>0.59266099999999988</c:v>
                </c:pt>
                <c:pt idx="7348" formatCode="General">
                  <c:v>0.5914609999999999</c:v>
                </c:pt>
                <c:pt idx="7349" formatCode="General">
                  <c:v>0.59045299999999989</c:v>
                </c:pt>
                <c:pt idx="7350" formatCode="General">
                  <c:v>0.58945599999999987</c:v>
                </c:pt>
                <c:pt idx="7351" formatCode="General">
                  <c:v>0.58839999999999992</c:v>
                </c:pt>
                <c:pt idx="7352" formatCode="General">
                  <c:v>0.58749699999999994</c:v>
                </c:pt>
                <c:pt idx="7353" formatCode="General">
                  <c:v>0.586897</c:v>
                </c:pt>
                <c:pt idx="7354" formatCode="General">
                  <c:v>0.58620199999999989</c:v>
                </c:pt>
                <c:pt idx="7355" formatCode="General">
                  <c:v>0.58559399999999973</c:v>
                </c:pt>
                <c:pt idx="7356" formatCode="General">
                  <c:v>0.58409900000000003</c:v>
                </c:pt>
                <c:pt idx="7357" formatCode="General">
                  <c:v>0.58279599999999998</c:v>
                </c:pt>
                <c:pt idx="7358" formatCode="General">
                  <c:v>0.58222599999999991</c:v>
                </c:pt>
                <c:pt idx="7359" formatCode="General">
                  <c:v>0.58138199999999973</c:v>
                </c:pt>
                <c:pt idx="7360" formatCode="General">
                  <c:v>0.5801599999999999</c:v>
                </c:pt>
                <c:pt idx="7361" formatCode="General">
                  <c:v>0.57908099999999996</c:v>
                </c:pt>
                <c:pt idx="7362" formatCode="General">
                  <c:v>0.57811599999999996</c:v>
                </c:pt>
                <c:pt idx="7363" formatCode="General">
                  <c:v>0.57709999999999995</c:v>
                </c:pt>
                <c:pt idx="7364" formatCode="General">
                  <c:v>0.57663699999999996</c:v>
                </c:pt>
                <c:pt idx="7365" formatCode="General">
                  <c:v>0.57591599999999998</c:v>
                </c:pt>
                <c:pt idx="7366" formatCode="General">
                  <c:v>0.57522700000000004</c:v>
                </c:pt>
                <c:pt idx="7367" formatCode="General">
                  <c:v>0.574546</c:v>
                </c:pt>
                <c:pt idx="7368" formatCode="General">
                  <c:v>0.57355699999999987</c:v>
                </c:pt>
                <c:pt idx="7369" formatCode="General">
                  <c:v>0.57269900000000007</c:v>
                </c:pt>
                <c:pt idx="7370" formatCode="General">
                  <c:v>0.57230800000000004</c:v>
                </c:pt>
                <c:pt idx="7371" formatCode="General">
                  <c:v>0.56966499999999998</c:v>
                </c:pt>
                <c:pt idx="7372" formatCode="General">
                  <c:v>0.56875000000000009</c:v>
                </c:pt>
                <c:pt idx="7373" formatCode="General">
                  <c:v>0.568187</c:v>
                </c:pt>
                <c:pt idx="7374" formatCode="General">
                  <c:v>0.56722600000000001</c:v>
                </c:pt>
                <c:pt idx="7375" formatCode="General">
                  <c:v>0.56638199999999994</c:v>
                </c:pt>
                <c:pt idx="7376" formatCode="General">
                  <c:v>0.56554700000000002</c:v>
                </c:pt>
                <c:pt idx="7377" formatCode="General">
                  <c:v>0.56487500000000013</c:v>
                </c:pt>
                <c:pt idx="7378" formatCode="General">
                  <c:v>0.56389699999999998</c:v>
                </c:pt>
                <c:pt idx="7379" formatCode="General">
                  <c:v>0.56268799999999997</c:v>
                </c:pt>
                <c:pt idx="7380" formatCode="General">
                  <c:v>0.56145800000000001</c:v>
                </c:pt>
                <c:pt idx="7381" formatCode="General">
                  <c:v>0.56077800000000011</c:v>
                </c:pt>
                <c:pt idx="7382" formatCode="General">
                  <c:v>0.56003199999999997</c:v>
                </c:pt>
                <c:pt idx="7383" formatCode="General">
                  <c:v>0.55426699999999973</c:v>
                </c:pt>
                <c:pt idx="7384" formatCode="General">
                  <c:v>0.55318299999999987</c:v>
                </c:pt>
                <c:pt idx="7385" formatCode="General">
                  <c:v>0.552396</c:v>
                </c:pt>
                <c:pt idx="7386" formatCode="General">
                  <c:v>0.55209200000000003</c:v>
                </c:pt>
                <c:pt idx="7387" formatCode="General">
                  <c:v>0.55126900000000001</c:v>
                </c:pt>
                <c:pt idx="7388" formatCode="General">
                  <c:v>0.55068300000000003</c:v>
                </c:pt>
                <c:pt idx="7389" formatCode="General">
                  <c:v>0.55010599999999998</c:v>
                </c:pt>
                <c:pt idx="7390" formatCode="General">
                  <c:v>0.54918500000000003</c:v>
                </c:pt>
                <c:pt idx="7391" formatCode="General">
                  <c:v>0.54843399999999987</c:v>
                </c:pt>
                <c:pt idx="7392" formatCode="General">
                  <c:v>0.54786599999999996</c:v>
                </c:pt>
                <c:pt idx="7393" formatCode="General">
                  <c:v>0.54729300000000003</c:v>
                </c:pt>
                <c:pt idx="7394" formatCode="General">
                  <c:v>0.54655500000000001</c:v>
                </c:pt>
                <c:pt idx="7395" formatCode="General">
                  <c:v>0.54569000000000012</c:v>
                </c:pt>
                <c:pt idx="7396" formatCode="General">
                  <c:v>0.54520400000000002</c:v>
                </c:pt>
                <c:pt idx="7397" formatCode="General">
                  <c:v>0.54472399999999999</c:v>
                </c:pt>
                <c:pt idx="7398" formatCode="General">
                  <c:v>0.54386699999999988</c:v>
                </c:pt>
                <c:pt idx="7399" formatCode="General">
                  <c:v>0.54305599999999998</c:v>
                </c:pt>
                <c:pt idx="7400" formatCode="General">
                  <c:v>0.54208199999999984</c:v>
                </c:pt>
                <c:pt idx="7401" formatCode="General">
                  <c:v>0.54120699999999988</c:v>
                </c:pt>
                <c:pt idx="7402" formatCode="General">
                  <c:v>0.54047199999999984</c:v>
                </c:pt>
                <c:pt idx="7403" formatCode="General">
                  <c:v>0.53954899999999983</c:v>
                </c:pt>
                <c:pt idx="7404" formatCode="General">
                  <c:v>0.53798299999999988</c:v>
                </c:pt>
                <c:pt idx="7405" formatCode="General">
                  <c:v>0.53721099999999988</c:v>
                </c:pt>
                <c:pt idx="7406" formatCode="General">
                  <c:v>0.53640599999999994</c:v>
                </c:pt>
                <c:pt idx="7407" formatCode="General">
                  <c:v>0.53585799999999983</c:v>
                </c:pt>
                <c:pt idx="7408" formatCode="General">
                  <c:v>0.53515000000000001</c:v>
                </c:pt>
                <c:pt idx="7409" formatCode="General">
                  <c:v>0.53419700000000003</c:v>
                </c:pt>
                <c:pt idx="7410" formatCode="General">
                  <c:v>0.53346799999999994</c:v>
                </c:pt>
                <c:pt idx="7411" formatCode="General">
                  <c:v>0.53268700000000002</c:v>
                </c:pt>
                <c:pt idx="7412" formatCode="General">
                  <c:v>0.53147299999999986</c:v>
                </c:pt>
                <c:pt idx="7413" formatCode="General">
                  <c:v>0.53084799999999999</c:v>
                </c:pt>
                <c:pt idx="7414" formatCode="General">
                  <c:v>0.52965600000000002</c:v>
                </c:pt>
                <c:pt idx="7415" formatCode="General">
                  <c:v>0.52911900000000001</c:v>
                </c:pt>
                <c:pt idx="7416" formatCode="General">
                  <c:v>0.52856499999999973</c:v>
                </c:pt>
                <c:pt idx="7417" formatCode="General">
                  <c:v>0.52808100000000002</c:v>
                </c:pt>
                <c:pt idx="7418" formatCode="General">
                  <c:v>0.52728199999999992</c:v>
                </c:pt>
                <c:pt idx="7419" formatCode="General">
                  <c:v>0.526339</c:v>
                </c:pt>
                <c:pt idx="7420" formatCode="General">
                  <c:v>0.52573800000000004</c:v>
                </c:pt>
                <c:pt idx="7421" formatCode="General">
                  <c:v>0.52527500000000005</c:v>
                </c:pt>
                <c:pt idx="7422" formatCode="General">
                  <c:v>0.52426699999999993</c:v>
                </c:pt>
                <c:pt idx="7423" formatCode="General">
                  <c:v>0.52362900000000012</c:v>
                </c:pt>
                <c:pt idx="7424" formatCode="General">
                  <c:v>0.523003</c:v>
                </c:pt>
                <c:pt idx="7425" formatCode="General">
                  <c:v>0.52217599999999997</c:v>
                </c:pt>
                <c:pt idx="7426" formatCode="General">
                  <c:v>0.52160499999999999</c:v>
                </c:pt>
                <c:pt idx="7427" formatCode="General">
                  <c:v>0.52056799999999992</c:v>
                </c:pt>
                <c:pt idx="7428" formatCode="General">
                  <c:v>0.51953399999999994</c:v>
                </c:pt>
                <c:pt idx="7429" formatCode="General">
                  <c:v>0.51427199999999984</c:v>
                </c:pt>
                <c:pt idx="7430" formatCode="General">
                  <c:v>0.51324199999999998</c:v>
                </c:pt>
                <c:pt idx="7431" formatCode="General">
                  <c:v>0.51261000000000001</c:v>
                </c:pt>
                <c:pt idx="7432" formatCode="General">
                  <c:v>0.51173900000000005</c:v>
                </c:pt>
                <c:pt idx="7433" formatCode="General">
                  <c:v>0.51086100000000001</c:v>
                </c:pt>
                <c:pt idx="7434" formatCode="General">
                  <c:v>0.50992800000000005</c:v>
                </c:pt>
                <c:pt idx="7435" formatCode="General">
                  <c:v>0.50922599999999996</c:v>
                </c:pt>
                <c:pt idx="7436" formatCode="General">
                  <c:v>0.50856599999999985</c:v>
                </c:pt>
                <c:pt idx="7437" formatCode="General">
                  <c:v>0.50795500000000005</c:v>
                </c:pt>
                <c:pt idx="7438" formatCode="General">
                  <c:v>0.50712699999999988</c:v>
                </c:pt>
                <c:pt idx="7439" formatCode="General">
                  <c:v>0.50665300000000002</c:v>
                </c:pt>
                <c:pt idx="7440" formatCode="General">
                  <c:v>0.50404000000000004</c:v>
                </c:pt>
                <c:pt idx="7441" formatCode="General">
                  <c:v>0.50340099999999988</c:v>
                </c:pt>
                <c:pt idx="7442" formatCode="General">
                  <c:v>0.50304199999999999</c:v>
                </c:pt>
                <c:pt idx="7443" formatCode="General">
                  <c:v>0.50243499999999985</c:v>
                </c:pt>
                <c:pt idx="7444" formatCode="General">
                  <c:v>0.50153999999999987</c:v>
                </c:pt>
                <c:pt idx="7445" formatCode="General">
                  <c:v>0.50092599999999998</c:v>
                </c:pt>
                <c:pt idx="7446" formatCode="General">
                  <c:v>0.50029900000000005</c:v>
                </c:pt>
                <c:pt idx="7447" formatCode="General">
                  <c:v>0.49958500000000006</c:v>
                </c:pt>
                <c:pt idx="7448" formatCode="General">
                  <c:v>0.49890700000000016</c:v>
                </c:pt>
                <c:pt idx="7449" formatCode="General">
                  <c:v>0.49840700000000016</c:v>
                </c:pt>
                <c:pt idx="7450" formatCode="General">
                  <c:v>0.49768000000000007</c:v>
                </c:pt>
                <c:pt idx="7451" formatCode="General">
                  <c:v>0.4969380000000001</c:v>
                </c:pt>
                <c:pt idx="7452" formatCode="General">
                  <c:v>0.49636100000000005</c:v>
                </c:pt>
                <c:pt idx="7453" formatCode="General">
                  <c:v>0.49589500000000009</c:v>
                </c:pt>
                <c:pt idx="7454" formatCode="General">
                  <c:v>0.49518500000000015</c:v>
                </c:pt>
                <c:pt idx="7455" formatCode="General">
                  <c:v>0.49479100000000004</c:v>
                </c:pt>
                <c:pt idx="7456" formatCode="General">
                  <c:v>0.49435700000000016</c:v>
                </c:pt>
                <c:pt idx="7457" formatCode="General">
                  <c:v>0.49359900000000001</c:v>
                </c:pt>
                <c:pt idx="7458" formatCode="General">
                  <c:v>0.49309700000000001</c:v>
                </c:pt>
                <c:pt idx="7459" formatCode="General">
                  <c:v>0.49228300000000008</c:v>
                </c:pt>
                <c:pt idx="7460" formatCode="General">
                  <c:v>0.49154100000000001</c:v>
                </c:pt>
                <c:pt idx="7461" formatCode="General">
                  <c:v>0.49080700000000016</c:v>
                </c:pt>
                <c:pt idx="7462" formatCode="General">
                  <c:v>0.48991900000000016</c:v>
                </c:pt>
                <c:pt idx="7463" formatCode="General">
                  <c:v>0.4889400000000001</c:v>
                </c:pt>
                <c:pt idx="7464" formatCode="General">
                  <c:v>0.4878010000000001</c:v>
                </c:pt>
                <c:pt idx="7465" formatCode="General">
                  <c:v>0.487097</c:v>
                </c:pt>
                <c:pt idx="7466" formatCode="General">
                  <c:v>0.48551500000000009</c:v>
                </c:pt>
                <c:pt idx="7467" formatCode="General">
                  <c:v>0.48426200000000008</c:v>
                </c:pt>
                <c:pt idx="7468" formatCode="General">
                  <c:v>0.4838400000000001</c:v>
                </c:pt>
                <c:pt idx="7469" formatCode="General">
                  <c:v>0.48356500000000002</c:v>
                </c:pt>
                <c:pt idx="7470" formatCode="General">
                  <c:v>0.48279500000000003</c:v>
                </c:pt>
                <c:pt idx="7471" formatCode="General">
                  <c:v>0.47867700000000002</c:v>
                </c:pt>
                <c:pt idx="7472" formatCode="General">
                  <c:v>0.47803800000000002</c:v>
                </c:pt>
                <c:pt idx="7473" formatCode="General">
                  <c:v>0.47748500000000016</c:v>
                </c:pt>
                <c:pt idx="7474" formatCode="General">
                  <c:v>0.47707000000000011</c:v>
                </c:pt>
                <c:pt idx="7475" formatCode="General">
                  <c:v>0.47594200000000003</c:v>
                </c:pt>
                <c:pt idx="7476" formatCode="General">
                  <c:v>0.47505200000000003</c:v>
                </c:pt>
                <c:pt idx="7477" formatCode="General">
                  <c:v>0.4745120000000001</c:v>
                </c:pt>
                <c:pt idx="7478" formatCode="General">
                  <c:v>0.47403600000000001</c:v>
                </c:pt>
                <c:pt idx="7479" formatCode="General">
                  <c:v>0.473437</c:v>
                </c:pt>
                <c:pt idx="7480" formatCode="General">
                  <c:v>0.47280700000000009</c:v>
                </c:pt>
                <c:pt idx="7481" formatCode="General">
                  <c:v>0.472107</c:v>
                </c:pt>
                <c:pt idx="7482" formatCode="General">
                  <c:v>0.47129299999999996</c:v>
                </c:pt>
                <c:pt idx="7483" formatCode="General">
                  <c:v>0.47067000000000003</c:v>
                </c:pt>
                <c:pt idx="7484" formatCode="General">
                  <c:v>0.47036300000000009</c:v>
                </c:pt>
                <c:pt idx="7485" formatCode="General">
                  <c:v>0.4699020000000001</c:v>
                </c:pt>
                <c:pt idx="7486" formatCode="General">
                  <c:v>0.469254</c:v>
                </c:pt>
                <c:pt idx="7487" formatCode="General">
                  <c:v>0.46804000000000001</c:v>
                </c:pt>
                <c:pt idx="7488" formatCode="General">
                  <c:v>0.46755800000000003</c:v>
                </c:pt>
                <c:pt idx="7489" formatCode="General">
                  <c:v>0.466837</c:v>
                </c:pt>
                <c:pt idx="7490" formatCode="General">
                  <c:v>0.46628900000000001</c:v>
                </c:pt>
                <c:pt idx="7491" formatCode="General">
                  <c:v>0.46592700000000009</c:v>
                </c:pt>
                <c:pt idx="7492" formatCode="General">
                  <c:v>0.46514900000000003</c:v>
                </c:pt>
                <c:pt idx="7493" formatCode="General">
                  <c:v>0.4646630000000001</c:v>
                </c:pt>
                <c:pt idx="7494" formatCode="General">
                  <c:v>0.464115</c:v>
                </c:pt>
                <c:pt idx="7495" formatCode="General">
                  <c:v>0.46313499999999996</c:v>
                </c:pt>
                <c:pt idx="7496" formatCode="General">
                  <c:v>0.45898900000000009</c:v>
                </c:pt>
                <c:pt idx="7497" formatCode="General">
                  <c:v>0.45788900000000016</c:v>
                </c:pt>
                <c:pt idx="7498" formatCode="General">
                  <c:v>0.45693700000000004</c:v>
                </c:pt>
                <c:pt idx="7499" formatCode="General">
                  <c:v>0.45607700000000001</c:v>
                </c:pt>
                <c:pt idx="7500" formatCode="General">
                  <c:v>0.45575699999999997</c:v>
                </c:pt>
                <c:pt idx="7501" formatCode="General">
                  <c:v>0.45521800000000001</c:v>
                </c:pt>
                <c:pt idx="7502" formatCode="General">
                  <c:v>0.45417200000000002</c:v>
                </c:pt>
                <c:pt idx="7503" formatCode="General">
                  <c:v>0.45350000000000001</c:v>
                </c:pt>
                <c:pt idx="7504" formatCode="General">
                  <c:v>0.452455</c:v>
                </c:pt>
                <c:pt idx="7505" formatCode="General">
                  <c:v>0.4518370000000001</c:v>
                </c:pt>
                <c:pt idx="7506" formatCode="General">
                  <c:v>0.45100400000000002</c:v>
                </c:pt>
                <c:pt idx="7507" formatCode="General">
                  <c:v>0.4500030000000001</c:v>
                </c:pt>
                <c:pt idx="7508" formatCode="General">
                  <c:v>0.44915299999999997</c:v>
                </c:pt>
                <c:pt idx="7509" formatCode="General">
                  <c:v>0.44614800000000004</c:v>
                </c:pt>
                <c:pt idx="7510" formatCode="General">
                  <c:v>0.44527600000000001</c:v>
                </c:pt>
                <c:pt idx="7511" formatCode="General">
                  <c:v>0.44468600000000008</c:v>
                </c:pt>
                <c:pt idx="7512" formatCode="General">
                  <c:v>0.44374699999999995</c:v>
                </c:pt>
                <c:pt idx="7513" formatCode="General">
                  <c:v>0.44314299999999995</c:v>
                </c:pt>
                <c:pt idx="7514" formatCode="General">
                  <c:v>0.44237700000000002</c:v>
                </c:pt>
                <c:pt idx="7515" formatCode="General">
                  <c:v>0.44109800000000005</c:v>
                </c:pt>
                <c:pt idx="7516" formatCode="General">
                  <c:v>0.44014899999999996</c:v>
                </c:pt>
                <c:pt idx="7517" formatCode="General">
                  <c:v>0.43900400000000006</c:v>
                </c:pt>
                <c:pt idx="7518" formatCode="General">
                  <c:v>0.43839700000000009</c:v>
                </c:pt>
                <c:pt idx="7519" formatCode="General">
                  <c:v>0.43791200000000008</c:v>
                </c:pt>
                <c:pt idx="7520" formatCode="General">
                  <c:v>0.43735600000000008</c:v>
                </c:pt>
                <c:pt idx="7521" formatCode="General">
                  <c:v>0.43698700000000007</c:v>
                </c:pt>
                <c:pt idx="7522" formatCode="General">
                  <c:v>0.4362160000000001</c:v>
                </c:pt>
                <c:pt idx="7523" formatCode="General">
                  <c:v>0.43496000000000007</c:v>
                </c:pt>
                <c:pt idx="7524" formatCode="General">
                  <c:v>0.43464400000000003</c:v>
                </c:pt>
                <c:pt idx="7525" formatCode="General">
                  <c:v>0.43398300000000006</c:v>
                </c:pt>
                <c:pt idx="7526" formatCode="General">
                  <c:v>0.43320600000000004</c:v>
                </c:pt>
                <c:pt idx="7527" formatCode="General">
                  <c:v>0.4326560000000001</c:v>
                </c:pt>
                <c:pt idx="7528" formatCode="General">
                  <c:v>0.4322700000000001</c:v>
                </c:pt>
                <c:pt idx="7529" formatCode="General">
                  <c:v>0.4316640000000001</c:v>
                </c:pt>
                <c:pt idx="7530" formatCode="General">
                  <c:v>0.43101500000000009</c:v>
                </c:pt>
                <c:pt idx="7531" formatCode="General">
                  <c:v>0.43048500000000006</c:v>
                </c:pt>
                <c:pt idx="7532" formatCode="General">
                  <c:v>0.43008100000000016</c:v>
                </c:pt>
                <c:pt idx="7533" formatCode="General">
                  <c:v>0.42935000000000006</c:v>
                </c:pt>
                <c:pt idx="7534" formatCode="General">
                  <c:v>0.4289940000000001</c:v>
                </c:pt>
                <c:pt idx="7535" formatCode="General">
                  <c:v>0.42636600000000008</c:v>
                </c:pt>
                <c:pt idx="7536" formatCode="General">
                  <c:v>0.42524400000000001</c:v>
                </c:pt>
                <c:pt idx="7537" formatCode="General">
                  <c:v>0.42470000000000002</c:v>
                </c:pt>
                <c:pt idx="7538" formatCode="General">
                  <c:v>0.42393000000000008</c:v>
                </c:pt>
                <c:pt idx="7539" formatCode="General">
                  <c:v>0.42341900000000016</c:v>
                </c:pt>
                <c:pt idx="7540" formatCode="General">
                  <c:v>0.42306100000000002</c:v>
                </c:pt>
                <c:pt idx="7541" formatCode="General">
                  <c:v>0.42176200000000008</c:v>
                </c:pt>
                <c:pt idx="7542" formatCode="General">
                  <c:v>0.42119000000000001</c:v>
                </c:pt>
                <c:pt idx="7543" formatCode="General">
                  <c:v>0.42041800000000007</c:v>
                </c:pt>
                <c:pt idx="7544" formatCode="General">
                  <c:v>0.41966100000000001</c:v>
                </c:pt>
                <c:pt idx="7545" formatCode="General">
                  <c:v>0.41873099999999996</c:v>
                </c:pt>
                <c:pt idx="7546" formatCode="General">
                  <c:v>0.418161</c:v>
                </c:pt>
                <c:pt idx="7547" formatCode="General">
                  <c:v>0.41763300000000003</c:v>
                </c:pt>
                <c:pt idx="7548" formatCode="General">
                  <c:v>0.4169520000000001</c:v>
                </c:pt>
                <c:pt idx="7549" formatCode="General">
                  <c:v>0.416103</c:v>
                </c:pt>
                <c:pt idx="7550" formatCode="General">
                  <c:v>0.41568300000000002</c:v>
                </c:pt>
                <c:pt idx="7551" formatCode="General">
                  <c:v>0.41514800000000002</c:v>
                </c:pt>
                <c:pt idx="7552" formatCode="General">
                  <c:v>0.41442100000000009</c:v>
                </c:pt>
                <c:pt idx="7553" formatCode="General">
                  <c:v>0.413796</c:v>
                </c:pt>
                <c:pt idx="7554" formatCode="General">
                  <c:v>0.4133460000000001</c:v>
                </c:pt>
                <c:pt idx="7555" formatCode="General">
                  <c:v>0.41277200000000008</c:v>
                </c:pt>
                <c:pt idx="7556" formatCode="General">
                  <c:v>0.412159</c:v>
                </c:pt>
                <c:pt idx="7557" formatCode="General">
                  <c:v>0.41154800000000002</c:v>
                </c:pt>
                <c:pt idx="7558" formatCode="General">
                  <c:v>0.41078100000000001</c:v>
                </c:pt>
                <c:pt idx="7559" formatCode="General">
                  <c:v>0.41019100000000003</c:v>
                </c:pt>
                <c:pt idx="7560" formatCode="General">
                  <c:v>0.40955600000000003</c:v>
                </c:pt>
                <c:pt idx="7561" formatCode="General">
                  <c:v>0.40786800000000006</c:v>
                </c:pt>
                <c:pt idx="7562" formatCode="General">
                  <c:v>0.40709600000000001</c:v>
                </c:pt>
                <c:pt idx="7563" formatCode="General">
                  <c:v>0.40631800000000007</c:v>
                </c:pt>
                <c:pt idx="7564" formatCode="General">
                  <c:v>0.40551000000000004</c:v>
                </c:pt>
                <c:pt idx="7565" formatCode="General">
                  <c:v>0.4047090000000001</c:v>
                </c:pt>
                <c:pt idx="7566" formatCode="General">
                  <c:v>0.40430700000000008</c:v>
                </c:pt>
                <c:pt idx="7567" formatCode="General">
                  <c:v>0.40354200000000001</c:v>
                </c:pt>
                <c:pt idx="7568" formatCode="General">
                  <c:v>0.39930700000000008</c:v>
                </c:pt>
                <c:pt idx="7569" formatCode="General">
                  <c:v>0.3989350000000001</c:v>
                </c:pt>
                <c:pt idx="7570" formatCode="General">
                  <c:v>0.39866900000000005</c:v>
                </c:pt>
                <c:pt idx="7571" formatCode="General">
                  <c:v>0.39813900000000002</c:v>
                </c:pt>
                <c:pt idx="7572" formatCode="General">
                  <c:v>0.39773200000000003</c:v>
                </c:pt>
                <c:pt idx="7573" formatCode="General">
                  <c:v>0.39711200000000008</c:v>
                </c:pt>
                <c:pt idx="7574" formatCode="General">
                  <c:v>0.39656200000000014</c:v>
                </c:pt>
                <c:pt idx="7575" formatCode="General">
                  <c:v>0.3959660000000001</c:v>
                </c:pt>
                <c:pt idx="7576" formatCode="General">
                  <c:v>0.39550400000000008</c:v>
                </c:pt>
                <c:pt idx="7577" formatCode="General">
                  <c:v>0.39484100000000005</c:v>
                </c:pt>
                <c:pt idx="7578" formatCode="General">
                  <c:v>0.39428500000000005</c:v>
                </c:pt>
                <c:pt idx="7579" formatCode="General">
                  <c:v>0.39380100000000007</c:v>
                </c:pt>
                <c:pt idx="7580" formatCode="General">
                  <c:v>0.39354100000000009</c:v>
                </c:pt>
                <c:pt idx="7581" formatCode="General">
                  <c:v>0.39282600000000012</c:v>
                </c:pt>
                <c:pt idx="7582" formatCode="General">
                  <c:v>0.39227300000000009</c:v>
                </c:pt>
                <c:pt idx="7583" formatCode="General">
                  <c:v>0.39154700000000009</c:v>
                </c:pt>
                <c:pt idx="7584" formatCode="General">
                  <c:v>0.390741</c:v>
                </c:pt>
                <c:pt idx="7585" formatCode="General">
                  <c:v>0.39040800000000009</c:v>
                </c:pt>
                <c:pt idx="7586" formatCode="General">
                  <c:v>0.38969100000000001</c:v>
                </c:pt>
                <c:pt idx="7587" formatCode="General">
                  <c:v>0.389297</c:v>
                </c:pt>
                <c:pt idx="7588" formatCode="General">
                  <c:v>0.38855400000000007</c:v>
                </c:pt>
                <c:pt idx="7589" formatCode="General">
                  <c:v>0.38757700000000006</c:v>
                </c:pt>
                <c:pt idx="7590" formatCode="General">
                  <c:v>0.38660900000000009</c:v>
                </c:pt>
                <c:pt idx="7591" formatCode="General">
                  <c:v>0.38584000000000007</c:v>
                </c:pt>
                <c:pt idx="7592" formatCode="General">
                  <c:v>0.38525100000000001</c:v>
                </c:pt>
                <c:pt idx="7593" formatCode="General">
                  <c:v>0.38492600000000016</c:v>
                </c:pt>
                <c:pt idx="7594" formatCode="General">
                  <c:v>0.38452000000000008</c:v>
                </c:pt>
                <c:pt idx="7595" formatCode="General">
                  <c:v>0.38403500000000002</c:v>
                </c:pt>
                <c:pt idx="7596" formatCode="General">
                  <c:v>0.38290500000000005</c:v>
                </c:pt>
                <c:pt idx="7597" formatCode="General">
                  <c:v>0.38239000000000006</c:v>
                </c:pt>
                <c:pt idx="7598" formatCode="General">
                  <c:v>0.3817640000000001</c:v>
                </c:pt>
                <c:pt idx="7599" formatCode="General">
                  <c:v>0.38097100000000006</c:v>
                </c:pt>
                <c:pt idx="7600" formatCode="General">
                  <c:v>0.38042200000000009</c:v>
                </c:pt>
                <c:pt idx="7601" formatCode="General">
                  <c:v>0.38021300000000002</c:v>
                </c:pt>
                <c:pt idx="7602" formatCode="General">
                  <c:v>0.37977100000000008</c:v>
                </c:pt>
                <c:pt idx="7603" formatCode="General">
                  <c:v>0.37891000000000008</c:v>
                </c:pt>
                <c:pt idx="7604" formatCode="General">
                  <c:v>0.37840300000000016</c:v>
                </c:pt>
                <c:pt idx="7605" formatCode="General">
                  <c:v>0.37788100000000008</c:v>
                </c:pt>
                <c:pt idx="7606" formatCode="General">
                  <c:v>0.37748000000000009</c:v>
                </c:pt>
                <c:pt idx="7607" formatCode="General">
                  <c:v>0.3767620000000001</c:v>
                </c:pt>
                <c:pt idx="7608" formatCode="General">
                  <c:v>0.37639700000000009</c:v>
                </c:pt>
                <c:pt idx="7609" formatCode="General">
                  <c:v>0.37610300000000002</c:v>
                </c:pt>
                <c:pt idx="7610" formatCode="General">
                  <c:v>0.37508400000000008</c:v>
                </c:pt>
                <c:pt idx="7611" formatCode="General">
                  <c:v>0.37438500000000008</c:v>
                </c:pt>
                <c:pt idx="7612" formatCode="General">
                  <c:v>0.37364600000000003</c:v>
                </c:pt>
                <c:pt idx="7613" formatCode="General">
                  <c:v>0.37306600000000006</c:v>
                </c:pt>
                <c:pt idx="7614" formatCode="General">
                  <c:v>0.37247800000000009</c:v>
                </c:pt>
                <c:pt idx="7615" formatCode="General">
                  <c:v>0.37187700000000007</c:v>
                </c:pt>
                <c:pt idx="7616" formatCode="General">
                  <c:v>0.36832000000000009</c:v>
                </c:pt>
                <c:pt idx="7617" formatCode="General">
                  <c:v>0.36788100000000007</c:v>
                </c:pt>
                <c:pt idx="7618" formatCode="General">
                  <c:v>0.36742300000000006</c:v>
                </c:pt>
                <c:pt idx="7619" formatCode="General">
                  <c:v>0.36672300000000002</c:v>
                </c:pt>
                <c:pt idx="7620" formatCode="General">
                  <c:v>0.36498700000000006</c:v>
                </c:pt>
                <c:pt idx="7621" formatCode="General">
                  <c:v>0.36457400000000006</c:v>
                </c:pt>
                <c:pt idx="7622" formatCode="General">
                  <c:v>0.3641100000000001</c:v>
                </c:pt>
                <c:pt idx="7623" formatCode="General">
                  <c:v>0.36363600000000001</c:v>
                </c:pt>
                <c:pt idx="7624" formatCode="General">
                  <c:v>0.36337900000000006</c:v>
                </c:pt>
                <c:pt idx="7625" formatCode="General">
                  <c:v>0.36288700000000007</c:v>
                </c:pt>
                <c:pt idx="7626" formatCode="General">
                  <c:v>0.36247100000000015</c:v>
                </c:pt>
                <c:pt idx="7627" formatCode="General">
                  <c:v>0.36187000000000008</c:v>
                </c:pt>
                <c:pt idx="7628" formatCode="General">
                  <c:v>0.3614500000000001</c:v>
                </c:pt>
                <c:pt idx="7629" formatCode="General">
                  <c:v>0.36084000000000011</c:v>
                </c:pt>
                <c:pt idx="7630" formatCode="General">
                  <c:v>0.3601700000000001</c:v>
                </c:pt>
                <c:pt idx="7631" formatCode="General">
                  <c:v>0.35978500000000002</c:v>
                </c:pt>
                <c:pt idx="7632" formatCode="General">
                  <c:v>0.35940300000000008</c:v>
                </c:pt>
                <c:pt idx="7633" formatCode="General">
                  <c:v>0.358736</c:v>
                </c:pt>
                <c:pt idx="7634" formatCode="General">
                  <c:v>0.35821800000000004</c:v>
                </c:pt>
                <c:pt idx="7635" formatCode="General">
                  <c:v>0.35769400000000001</c:v>
                </c:pt>
                <c:pt idx="7636" formatCode="General">
                  <c:v>0.35724300000000003</c:v>
                </c:pt>
                <c:pt idx="7637" formatCode="General">
                  <c:v>0.35672100000000001</c:v>
                </c:pt>
                <c:pt idx="7638" formatCode="General">
                  <c:v>0.3558960000000001</c:v>
                </c:pt>
                <c:pt idx="7639" formatCode="General">
                  <c:v>0.35555200000000003</c:v>
                </c:pt>
                <c:pt idx="7640" formatCode="General">
                  <c:v>0.35506700000000002</c:v>
                </c:pt>
                <c:pt idx="7641" formatCode="General">
                  <c:v>0.3541180000000001</c:v>
                </c:pt>
                <c:pt idx="7642" formatCode="General">
                  <c:v>0.35357000000000005</c:v>
                </c:pt>
                <c:pt idx="7643" formatCode="General">
                  <c:v>0.353238</c:v>
                </c:pt>
                <c:pt idx="7644" formatCode="General">
                  <c:v>0.35239100000000001</c:v>
                </c:pt>
                <c:pt idx="7645" formatCode="General">
                  <c:v>0.35188000000000014</c:v>
                </c:pt>
                <c:pt idx="7646" formatCode="General">
                  <c:v>0.35136200000000006</c:v>
                </c:pt>
                <c:pt idx="7647" formatCode="General">
                  <c:v>0.3511260000000001</c:v>
                </c:pt>
                <c:pt idx="7648" formatCode="General">
                  <c:v>0.35032400000000008</c:v>
                </c:pt>
                <c:pt idx="7649" formatCode="General">
                  <c:v>0.34939300000000001</c:v>
                </c:pt>
                <c:pt idx="7650" formatCode="General">
                  <c:v>0.34902100000000008</c:v>
                </c:pt>
                <c:pt idx="7651" formatCode="General">
                  <c:v>0.34625500000000003</c:v>
                </c:pt>
                <c:pt idx="7652" formatCode="General">
                  <c:v>0.3458460000000001</c:v>
                </c:pt>
                <c:pt idx="7653" formatCode="General">
                  <c:v>0.34525500000000003</c:v>
                </c:pt>
                <c:pt idx="7654" formatCode="General">
                  <c:v>0.34464600000000001</c:v>
                </c:pt>
                <c:pt idx="7655" formatCode="General">
                  <c:v>0.34438300000000016</c:v>
                </c:pt>
                <c:pt idx="7656" formatCode="General">
                  <c:v>0.34395200000000004</c:v>
                </c:pt>
                <c:pt idx="7657" formatCode="General">
                  <c:v>0.34368300000000002</c:v>
                </c:pt>
                <c:pt idx="7658" formatCode="General">
                  <c:v>0.34316600000000008</c:v>
                </c:pt>
                <c:pt idx="7659" formatCode="General">
                  <c:v>0.34258500000000008</c:v>
                </c:pt>
                <c:pt idx="7660" formatCode="General">
                  <c:v>0.34225500000000003</c:v>
                </c:pt>
                <c:pt idx="7661" formatCode="General">
                  <c:v>0.34177400000000002</c:v>
                </c:pt>
                <c:pt idx="7662" formatCode="General">
                  <c:v>0.34091800000000005</c:v>
                </c:pt>
                <c:pt idx="7663" formatCode="General">
                  <c:v>0.340451</c:v>
                </c:pt>
                <c:pt idx="7664" formatCode="General">
                  <c:v>0.33994800000000008</c:v>
                </c:pt>
                <c:pt idx="7665" formatCode="General">
                  <c:v>0.33942000000000011</c:v>
                </c:pt>
                <c:pt idx="7666" formatCode="General">
                  <c:v>0.33811700000000006</c:v>
                </c:pt>
                <c:pt idx="7667" formatCode="General">
                  <c:v>0.33752700000000008</c:v>
                </c:pt>
                <c:pt idx="7668" formatCode="General">
                  <c:v>0.33715100000000009</c:v>
                </c:pt>
                <c:pt idx="7669" formatCode="General">
                  <c:v>0.33666400000000007</c:v>
                </c:pt>
                <c:pt idx="7670" formatCode="General">
                  <c:v>0.33630500000000008</c:v>
                </c:pt>
                <c:pt idx="7671" formatCode="General">
                  <c:v>0.33377500000000015</c:v>
                </c:pt>
                <c:pt idx="7672" formatCode="General">
                  <c:v>0.33352900000000008</c:v>
                </c:pt>
                <c:pt idx="7673" formatCode="General">
                  <c:v>0.33299800000000007</c:v>
                </c:pt>
                <c:pt idx="7674" formatCode="General">
                  <c:v>0.33224400000000004</c:v>
                </c:pt>
                <c:pt idx="7675" formatCode="General">
                  <c:v>0.33153300000000002</c:v>
                </c:pt>
                <c:pt idx="7676" formatCode="General">
                  <c:v>0.33118300000000006</c:v>
                </c:pt>
                <c:pt idx="7677" formatCode="General">
                  <c:v>0.33061200000000007</c:v>
                </c:pt>
                <c:pt idx="7678" formatCode="General">
                  <c:v>0.3303020000000001</c:v>
                </c:pt>
                <c:pt idx="7679" formatCode="General">
                  <c:v>0.32993500000000009</c:v>
                </c:pt>
                <c:pt idx="7680" formatCode="General">
                  <c:v>0.32949400000000006</c:v>
                </c:pt>
                <c:pt idx="7681" formatCode="General">
                  <c:v>0.32842900000000014</c:v>
                </c:pt>
                <c:pt idx="7682" formatCode="General">
                  <c:v>0.32789500000000016</c:v>
                </c:pt>
                <c:pt idx="7683" formatCode="General">
                  <c:v>0.32731300000000008</c:v>
                </c:pt>
                <c:pt idx="7684" formatCode="General">
                  <c:v>0.32694700000000015</c:v>
                </c:pt>
                <c:pt idx="7685" formatCode="General">
                  <c:v>0.32490000000000008</c:v>
                </c:pt>
                <c:pt idx="7686" formatCode="General">
                  <c:v>0.32439800000000008</c:v>
                </c:pt>
                <c:pt idx="7687" formatCode="General">
                  <c:v>0.32395500000000016</c:v>
                </c:pt>
                <c:pt idx="7688" formatCode="General">
                  <c:v>0.3232620000000001</c:v>
                </c:pt>
                <c:pt idx="7689" formatCode="General">
                  <c:v>0.32291900000000007</c:v>
                </c:pt>
                <c:pt idx="7690" formatCode="General">
                  <c:v>0.32203500000000002</c:v>
                </c:pt>
                <c:pt idx="7691" formatCode="General">
                  <c:v>0.32131300000000007</c:v>
                </c:pt>
                <c:pt idx="7692" formatCode="General">
                  <c:v>0.32085900000000006</c:v>
                </c:pt>
                <c:pt idx="7693" formatCode="General">
                  <c:v>0.32036900000000007</c:v>
                </c:pt>
                <c:pt idx="7694" formatCode="General">
                  <c:v>0.31943300000000002</c:v>
                </c:pt>
                <c:pt idx="7695" formatCode="General">
                  <c:v>0.31886000000000009</c:v>
                </c:pt>
                <c:pt idx="7696" formatCode="General">
                  <c:v>0.31837400000000016</c:v>
                </c:pt>
                <c:pt idx="7697" formatCode="General">
                  <c:v>0.31794800000000006</c:v>
                </c:pt>
                <c:pt idx="7698" formatCode="General">
                  <c:v>0.31736900000000007</c:v>
                </c:pt>
                <c:pt idx="7699" formatCode="General">
                  <c:v>0.31657500000000005</c:v>
                </c:pt>
                <c:pt idx="7700" formatCode="General">
                  <c:v>0.31606200000000007</c:v>
                </c:pt>
                <c:pt idx="7701" formatCode="General">
                  <c:v>0.31563100000000011</c:v>
                </c:pt>
                <c:pt idx="7702" formatCode="General">
                  <c:v>0.31532800000000011</c:v>
                </c:pt>
                <c:pt idx="7703" formatCode="General">
                  <c:v>0.31492700000000007</c:v>
                </c:pt>
                <c:pt idx="7704" formatCode="General">
                  <c:v>0.31412800000000007</c:v>
                </c:pt>
                <c:pt idx="7705" formatCode="General">
                  <c:v>0.31381300000000006</c:v>
                </c:pt>
                <c:pt idx="7706" formatCode="General">
                  <c:v>0.31201100000000009</c:v>
                </c:pt>
                <c:pt idx="7707" formatCode="General">
                  <c:v>0.31170900000000001</c:v>
                </c:pt>
                <c:pt idx="7708" formatCode="General">
                  <c:v>0.3112160000000001</c:v>
                </c:pt>
                <c:pt idx="7709" formatCode="General">
                  <c:v>0.31086000000000014</c:v>
                </c:pt>
                <c:pt idx="7710" formatCode="General">
                  <c:v>0.31053800000000004</c:v>
                </c:pt>
                <c:pt idx="7711" formatCode="General">
                  <c:v>0.31018800000000007</c:v>
                </c:pt>
                <c:pt idx="7712" formatCode="General">
                  <c:v>0.30975900000000001</c:v>
                </c:pt>
                <c:pt idx="7713" formatCode="General">
                  <c:v>0.30953700000000001</c:v>
                </c:pt>
                <c:pt idx="7714" formatCode="General">
                  <c:v>0.30909000000000009</c:v>
                </c:pt>
                <c:pt idx="7715" formatCode="General">
                  <c:v>0.30870000000000003</c:v>
                </c:pt>
                <c:pt idx="7716" formatCode="General">
                  <c:v>0.30838100000000007</c:v>
                </c:pt>
                <c:pt idx="7717" formatCode="General">
                  <c:v>0.30808800000000008</c:v>
                </c:pt>
                <c:pt idx="7718" formatCode="General">
                  <c:v>0.30734200000000006</c:v>
                </c:pt>
                <c:pt idx="7719" formatCode="General">
                  <c:v>0.30680700000000005</c:v>
                </c:pt>
                <c:pt idx="7720" formatCode="General">
                  <c:v>0.30639200000000005</c:v>
                </c:pt>
                <c:pt idx="7721" formatCode="General">
                  <c:v>0.30553600000000003</c:v>
                </c:pt>
                <c:pt idx="7722" formatCode="General">
                  <c:v>0.30507900000000016</c:v>
                </c:pt>
                <c:pt idx="7723" formatCode="General">
                  <c:v>0.30447900000000006</c:v>
                </c:pt>
                <c:pt idx="7724" formatCode="General">
                  <c:v>0.30383600000000011</c:v>
                </c:pt>
                <c:pt idx="7725" formatCode="General">
                  <c:v>0.30340000000000006</c:v>
                </c:pt>
                <c:pt idx="7726" formatCode="General">
                  <c:v>0.30296400000000007</c:v>
                </c:pt>
                <c:pt idx="7727" formatCode="General">
                  <c:v>0.30225000000000002</c:v>
                </c:pt>
                <c:pt idx="7728" formatCode="General">
                  <c:v>0.3019420000000001</c:v>
                </c:pt>
                <c:pt idx="7729" formatCode="General">
                  <c:v>0.30169000000000001</c:v>
                </c:pt>
                <c:pt idx="7730" formatCode="General">
                  <c:v>0.30118500000000009</c:v>
                </c:pt>
                <c:pt idx="7731" formatCode="General">
                  <c:v>0.30068800000000007</c:v>
                </c:pt>
                <c:pt idx="7732" formatCode="General">
                  <c:v>0.30035500000000009</c:v>
                </c:pt>
                <c:pt idx="7733" formatCode="General">
                  <c:v>0.29987800000000009</c:v>
                </c:pt>
                <c:pt idx="7734" formatCode="General">
                  <c:v>0.29948600000000009</c:v>
                </c:pt>
                <c:pt idx="7735" formatCode="General">
                  <c:v>0.29903000000000002</c:v>
                </c:pt>
                <c:pt idx="7736" formatCode="General">
                  <c:v>0.29863200000000001</c:v>
                </c:pt>
                <c:pt idx="7737" formatCode="General">
                  <c:v>0.2981720000000001</c:v>
                </c:pt>
                <c:pt idx="7738" formatCode="General">
                  <c:v>0.29792700000000005</c:v>
                </c:pt>
                <c:pt idx="7739" formatCode="General">
                  <c:v>0.2973590000000001</c:v>
                </c:pt>
                <c:pt idx="7740" formatCode="General">
                  <c:v>0.29596200000000006</c:v>
                </c:pt>
                <c:pt idx="7741" formatCode="General">
                  <c:v>0.29556700000000002</c:v>
                </c:pt>
                <c:pt idx="7742" formatCode="General">
                  <c:v>0.295209</c:v>
                </c:pt>
                <c:pt idx="7743" formatCode="General">
                  <c:v>0.2947510000000001</c:v>
                </c:pt>
                <c:pt idx="7744" formatCode="General">
                  <c:v>0.29177700000000001</c:v>
                </c:pt>
                <c:pt idx="7745" formatCode="General">
                  <c:v>0.2910870000000001</c:v>
                </c:pt>
                <c:pt idx="7746" formatCode="General">
                  <c:v>0.2907050000000001</c:v>
                </c:pt>
                <c:pt idx="7747" formatCode="General">
                  <c:v>0.29044900000000001</c:v>
                </c:pt>
                <c:pt idx="7748" formatCode="General">
                  <c:v>0.290049</c:v>
                </c:pt>
                <c:pt idx="7749" formatCode="General">
                  <c:v>0.2896530000000001</c:v>
                </c:pt>
                <c:pt idx="7750" formatCode="General">
                  <c:v>0.28918500000000008</c:v>
                </c:pt>
                <c:pt idx="7751" formatCode="General">
                  <c:v>0.28878900000000002</c:v>
                </c:pt>
                <c:pt idx="7752" formatCode="General">
                  <c:v>0.28838800000000009</c:v>
                </c:pt>
                <c:pt idx="7753" formatCode="General">
                  <c:v>0.28792200000000007</c:v>
                </c:pt>
                <c:pt idx="7754" formatCode="General">
                  <c:v>0.28747300000000009</c:v>
                </c:pt>
                <c:pt idx="7755" formatCode="General">
                  <c:v>0.2871260000000001</c:v>
                </c:pt>
                <c:pt idx="7756" formatCode="General">
                  <c:v>0.2868460000000001</c:v>
                </c:pt>
                <c:pt idx="7757" formatCode="General">
                  <c:v>0.28644500000000001</c:v>
                </c:pt>
                <c:pt idx="7758" formatCode="General">
                  <c:v>0.28599000000000002</c:v>
                </c:pt>
                <c:pt idx="7759" formatCode="General">
                  <c:v>0.28556200000000004</c:v>
                </c:pt>
                <c:pt idx="7760" formatCode="General">
                  <c:v>0.2851570000000001</c:v>
                </c:pt>
                <c:pt idx="7761" formatCode="General">
                  <c:v>0.2847070000000001</c:v>
                </c:pt>
                <c:pt idx="7762" formatCode="General">
                  <c:v>0.28429499999999996</c:v>
                </c:pt>
                <c:pt idx="7763" formatCode="General">
                  <c:v>0.28397400000000006</c:v>
                </c:pt>
                <c:pt idx="7764" formatCode="General">
                  <c:v>0.28353600000000001</c:v>
                </c:pt>
                <c:pt idx="7765" formatCode="General">
                  <c:v>0.28299400000000002</c:v>
                </c:pt>
                <c:pt idx="7766" formatCode="General">
                  <c:v>0.282503</c:v>
                </c:pt>
                <c:pt idx="7767" formatCode="General">
                  <c:v>0.282053</c:v>
                </c:pt>
                <c:pt idx="7768" formatCode="General">
                  <c:v>0.28120500000000004</c:v>
                </c:pt>
                <c:pt idx="7769" formatCode="General">
                  <c:v>0.2807670000000001</c:v>
                </c:pt>
                <c:pt idx="7770" formatCode="General">
                  <c:v>0.279947</c:v>
                </c:pt>
                <c:pt idx="7771" formatCode="General">
                  <c:v>0.27974400000000005</c:v>
                </c:pt>
                <c:pt idx="7772" formatCode="General">
                  <c:v>0.27935300000000002</c:v>
                </c:pt>
                <c:pt idx="7773" formatCode="General">
                  <c:v>0.27876300000000004</c:v>
                </c:pt>
                <c:pt idx="7774" formatCode="General">
                  <c:v>0.27845800000000004</c:v>
                </c:pt>
                <c:pt idx="7775" formatCode="General">
                  <c:v>0.27808700000000008</c:v>
                </c:pt>
                <c:pt idx="7776" formatCode="General">
                  <c:v>0.2778560000000001</c:v>
                </c:pt>
                <c:pt idx="7777" formatCode="General">
                  <c:v>0.2773210000000001</c:v>
                </c:pt>
                <c:pt idx="7778" formatCode="General">
                  <c:v>0.27696100000000001</c:v>
                </c:pt>
                <c:pt idx="7779" formatCode="General">
                  <c:v>0.27663099999999996</c:v>
                </c:pt>
                <c:pt idx="7780" formatCode="General">
                  <c:v>0.27620300000000003</c:v>
                </c:pt>
                <c:pt idx="7781" formatCode="General">
                  <c:v>0.27590200000000004</c:v>
                </c:pt>
                <c:pt idx="7782" formatCode="General">
                  <c:v>0.27559400000000001</c:v>
                </c:pt>
                <c:pt idx="7783" formatCode="General">
                  <c:v>0.2750530000000001</c:v>
                </c:pt>
                <c:pt idx="7784" formatCode="General">
                  <c:v>0.27474299999999996</c:v>
                </c:pt>
                <c:pt idx="7785" formatCode="General">
                  <c:v>0.27438700000000016</c:v>
                </c:pt>
                <c:pt idx="7786" formatCode="General">
                  <c:v>0.2736590000000001</c:v>
                </c:pt>
                <c:pt idx="7787" formatCode="General">
                  <c:v>0.2733580000000001</c:v>
                </c:pt>
                <c:pt idx="7788" formatCode="General">
                  <c:v>0.27267400000000008</c:v>
                </c:pt>
                <c:pt idx="7789" formatCode="General">
                  <c:v>0.272229</c:v>
                </c:pt>
                <c:pt idx="7790" formatCode="General">
                  <c:v>0.27182300000000009</c:v>
                </c:pt>
                <c:pt idx="7791" formatCode="General">
                  <c:v>0.27137300000000009</c:v>
                </c:pt>
                <c:pt idx="7792" formatCode="General">
                  <c:v>0.27107500000000001</c:v>
                </c:pt>
                <c:pt idx="7793" formatCode="General">
                  <c:v>0.27054900000000004</c:v>
                </c:pt>
                <c:pt idx="7794" formatCode="General">
                  <c:v>0.27008300000000002</c:v>
                </c:pt>
                <c:pt idx="7795" formatCode="General">
                  <c:v>0.2690590000000001</c:v>
                </c:pt>
                <c:pt idx="7796" formatCode="General">
                  <c:v>0.26855000000000001</c:v>
                </c:pt>
                <c:pt idx="7797" formatCode="General">
                  <c:v>0.26819800000000005</c:v>
                </c:pt>
                <c:pt idx="7798" formatCode="General">
                  <c:v>0.26777000000000001</c:v>
                </c:pt>
                <c:pt idx="7799" formatCode="General">
                  <c:v>0.26694400000000001</c:v>
                </c:pt>
                <c:pt idx="7800" formatCode="General">
                  <c:v>0.26655300000000004</c:v>
                </c:pt>
                <c:pt idx="7801" formatCode="General">
                  <c:v>0.264094</c:v>
                </c:pt>
                <c:pt idx="7802" formatCode="General">
                  <c:v>0.26373499999999994</c:v>
                </c:pt>
                <c:pt idx="7803" formatCode="General">
                  <c:v>0.26352900000000001</c:v>
                </c:pt>
                <c:pt idx="7804" formatCode="General">
                  <c:v>0.26321300000000003</c:v>
                </c:pt>
                <c:pt idx="7805" formatCode="General">
                  <c:v>0.26287300000000002</c:v>
                </c:pt>
                <c:pt idx="7806" formatCode="General">
                  <c:v>0.2625300000000001</c:v>
                </c:pt>
                <c:pt idx="7807" formatCode="General">
                  <c:v>0.26216500000000004</c:v>
                </c:pt>
                <c:pt idx="7808" formatCode="General">
                  <c:v>0.26174399999999998</c:v>
                </c:pt>
                <c:pt idx="7809" formatCode="General">
                  <c:v>0.26142300000000002</c:v>
                </c:pt>
                <c:pt idx="7810" formatCode="General">
                  <c:v>0.2608970000000001</c:v>
                </c:pt>
                <c:pt idx="7811" formatCode="General">
                  <c:v>0.26059400000000005</c:v>
                </c:pt>
                <c:pt idx="7812" formatCode="General">
                  <c:v>0.26040400000000002</c:v>
                </c:pt>
                <c:pt idx="7813" formatCode="General">
                  <c:v>0.25999800000000001</c:v>
                </c:pt>
                <c:pt idx="7814" formatCode="General">
                  <c:v>0.25960700000000003</c:v>
                </c:pt>
                <c:pt idx="7815" formatCode="General">
                  <c:v>0.25927</c:v>
                </c:pt>
                <c:pt idx="7816" formatCode="General">
                  <c:v>0.25895900000000011</c:v>
                </c:pt>
                <c:pt idx="7817" formatCode="General">
                  <c:v>0.258494</c:v>
                </c:pt>
                <c:pt idx="7818" formatCode="General">
                  <c:v>0.25808200000000003</c:v>
                </c:pt>
                <c:pt idx="7819" formatCode="General">
                  <c:v>0.257774</c:v>
                </c:pt>
                <c:pt idx="7820" formatCode="General">
                  <c:v>0.257218</c:v>
                </c:pt>
                <c:pt idx="7821" formatCode="General">
                  <c:v>0.25687300000000002</c:v>
                </c:pt>
                <c:pt idx="7822" formatCode="General">
                  <c:v>0.2564240000000001</c:v>
                </c:pt>
                <c:pt idx="7823" formatCode="General">
                  <c:v>0.25612400000000002</c:v>
                </c:pt>
                <c:pt idx="7824" formatCode="General">
                  <c:v>0.25550700000000004</c:v>
                </c:pt>
                <c:pt idx="7825" formatCode="General">
                  <c:v>0.25515600000000005</c:v>
                </c:pt>
                <c:pt idx="7826" formatCode="General">
                  <c:v>0.25492700000000001</c:v>
                </c:pt>
                <c:pt idx="7827" formatCode="General">
                  <c:v>0.25461300000000003</c:v>
                </c:pt>
                <c:pt idx="7828" formatCode="General">
                  <c:v>0.25417400000000001</c:v>
                </c:pt>
                <c:pt idx="7829" formatCode="General">
                  <c:v>0.25370299999999996</c:v>
                </c:pt>
                <c:pt idx="7830" formatCode="General">
                  <c:v>0.25320899999999996</c:v>
                </c:pt>
                <c:pt idx="7831" formatCode="General">
                  <c:v>0.25284800000000002</c:v>
                </c:pt>
                <c:pt idx="7832" formatCode="General">
                  <c:v>0.25246800000000008</c:v>
                </c:pt>
                <c:pt idx="7833" formatCode="General">
                  <c:v>0.25221299999999996</c:v>
                </c:pt>
                <c:pt idx="7834" formatCode="General">
                  <c:v>0.25162200000000001</c:v>
                </c:pt>
                <c:pt idx="7835" formatCode="General">
                  <c:v>0.25137700000000002</c:v>
                </c:pt>
                <c:pt idx="7836" formatCode="General">
                  <c:v>0.25115800000000005</c:v>
                </c:pt>
                <c:pt idx="7837" formatCode="General">
                  <c:v>0.25087700000000002</c:v>
                </c:pt>
                <c:pt idx="7838" formatCode="General">
                  <c:v>0.25022800000000001</c:v>
                </c:pt>
                <c:pt idx="7839" formatCode="General">
                  <c:v>0.24985099999999999</c:v>
                </c:pt>
                <c:pt idx="7840" formatCode="General">
                  <c:v>0.24952199999999999</c:v>
                </c:pt>
                <c:pt idx="7841" formatCode="General">
                  <c:v>0.24891400000000005</c:v>
                </c:pt>
                <c:pt idx="7842" formatCode="General">
                  <c:v>0.24864400000000003</c:v>
                </c:pt>
                <c:pt idx="7843" formatCode="General">
                  <c:v>0.24826000000000004</c:v>
                </c:pt>
                <c:pt idx="7844" formatCode="General">
                  <c:v>0.24804000000000004</c:v>
                </c:pt>
                <c:pt idx="7845" formatCode="General">
                  <c:v>0.24607100000000001</c:v>
                </c:pt>
                <c:pt idx="7846" formatCode="General">
                  <c:v>0.24402900000000002</c:v>
                </c:pt>
                <c:pt idx="7847" formatCode="General">
                  <c:v>0.24364800000000003</c:v>
                </c:pt>
                <c:pt idx="7848" formatCode="General">
                  <c:v>0.24305000000000002</c:v>
                </c:pt>
                <c:pt idx="7849" formatCode="General">
                  <c:v>0.24251800000000004</c:v>
                </c:pt>
                <c:pt idx="7850" formatCode="General">
                  <c:v>0.24215700000000001</c:v>
                </c:pt>
                <c:pt idx="7851" formatCode="General">
                  <c:v>0.24171000000000004</c:v>
                </c:pt>
                <c:pt idx="7852" formatCode="General">
                  <c:v>0.241372</c:v>
                </c:pt>
                <c:pt idx="7853" formatCode="General">
                  <c:v>0.24094100000000002</c:v>
                </c:pt>
                <c:pt idx="7854" formatCode="General">
                  <c:v>0.24047199999999999</c:v>
                </c:pt>
                <c:pt idx="7855" formatCode="General">
                  <c:v>0.24012700000000001</c:v>
                </c:pt>
                <c:pt idx="7856" formatCode="General">
                  <c:v>0.23965600000000001</c:v>
                </c:pt>
                <c:pt idx="7857" formatCode="General">
                  <c:v>0.23889099999999999</c:v>
                </c:pt>
                <c:pt idx="7858" formatCode="General">
                  <c:v>0.23861599999999999</c:v>
                </c:pt>
                <c:pt idx="7859" formatCode="General">
                  <c:v>0.23835100000000001</c:v>
                </c:pt>
                <c:pt idx="7860" formatCode="General">
                  <c:v>0.23786299999999999</c:v>
                </c:pt>
                <c:pt idx="7861" formatCode="General">
                  <c:v>0.23716100000000001</c:v>
                </c:pt>
                <c:pt idx="7862" formatCode="General">
                  <c:v>0.23689900000000003</c:v>
                </c:pt>
                <c:pt idx="7863" formatCode="General">
                  <c:v>0.23524200000000003</c:v>
                </c:pt>
                <c:pt idx="7864" formatCode="General">
                  <c:v>0.23498800000000003</c:v>
                </c:pt>
                <c:pt idx="7865" formatCode="General">
                  <c:v>0.23457800000000001</c:v>
                </c:pt>
                <c:pt idx="7866" formatCode="General">
                  <c:v>0.23425000000000001</c:v>
                </c:pt>
                <c:pt idx="7867" formatCode="General">
                  <c:v>0.23399300000000003</c:v>
                </c:pt>
                <c:pt idx="7868" formatCode="General">
                  <c:v>0.23356900000000003</c:v>
                </c:pt>
                <c:pt idx="7869" formatCode="General">
                  <c:v>0.23311299999999999</c:v>
                </c:pt>
                <c:pt idx="7870" formatCode="General">
                  <c:v>0.23259600000000002</c:v>
                </c:pt>
                <c:pt idx="7871" formatCode="General">
                  <c:v>0.23192699999999999</c:v>
                </c:pt>
                <c:pt idx="7872" formatCode="General">
                  <c:v>0.23175299999999999</c:v>
                </c:pt>
                <c:pt idx="7873" formatCode="General">
                  <c:v>0.23144300000000004</c:v>
                </c:pt>
                <c:pt idx="7874" formatCode="General">
                  <c:v>0.231073</c:v>
                </c:pt>
                <c:pt idx="7875" formatCode="General">
                  <c:v>0.23033500000000001</c:v>
                </c:pt>
                <c:pt idx="7876" formatCode="General">
                  <c:v>0.23004700000000003</c:v>
                </c:pt>
                <c:pt idx="7877" formatCode="General">
                  <c:v>0.22970800000000002</c:v>
                </c:pt>
                <c:pt idx="7878" formatCode="General">
                  <c:v>0.22935700000000001</c:v>
                </c:pt>
                <c:pt idx="7879" formatCode="General">
                  <c:v>0.22898499999999999</c:v>
                </c:pt>
                <c:pt idx="7880" formatCode="General">
                  <c:v>0.22842599999999999</c:v>
                </c:pt>
                <c:pt idx="7881" formatCode="General">
                  <c:v>0.22811100000000001</c:v>
                </c:pt>
                <c:pt idx="7882" formatCode="General">
                  <c:v>0.22761700000000001</c:v>
                </c:pt>
                <c:pt idx="7883" formatCode="General">
                  <c:v>0.22723399999999999</c:v>
                </c:pt>
                <c:pt idx="7884" formatCode="General">
                  <c:v>0.22691700000000004</c:v>
                </c:pt>
                <c:pt idx="7885" formatCode="General">
                  <c:v>0.22558400000000001</c:v>
                </c:pt>
                <c:pt idx="7886" formatCode="General">
                  <c:v>0.22524100000000002</c:v>
                </c:pt>
                <c:pt idx="7887" formatCode="General">
                  <c:v>0.22497600000000001</c:v>
                </c:pt>
                <c:pt idx="7888" formatCode="General">
                  <c:v>0.22455800000000001</c:v>
                </c:pt>
                <c:pt idx="7889" formatCode="General">
                  <c:v>0.22428100000000001</c:v>
                </c:pt>
                <c:pt idx="7890" formatCode="General">
                  <c:v>0.22399200000000002</c:v>
                </c:pt>
                <c:pt idx="7891" formatCode="General">
                  <c:v>0.223695</c:v>
                </c:pt>
                <c:pt idx="7892" formatCode="General">
                  <c:v>0.22336900000000001</c:v>
                </c:pt>
                <c:pt idx="7893" formatCode="General">
                  <c:v>0.22290199999999999</c:v>
                </c:pt>
                <c:pt idx="7894" formatCode="General">
                  <c:v>0.22244900000000004</c:v>
                </c:pt>
                <c:pt idx="7895" formatCode="General">
                  <c:v>0.22226399999999999</c:v>
                </c:pt>
                <c:pt idx="7896" formatCode="General">
                  <c:v>0.22186600000000001</c:v>
                </c:pt>
                <c:pt idx="7897" formatCode="General">
                  <c:v>0.22121199999999999</c:v>
                </c:pt>
                <c:pt idx="7898" formatCode="General">
                  <c:v>0.22098599999999999</c:v>
                </c:pt>
                <c:pt idx="7899" formatCode="General">
                  <c:v>0.22075600000000001</c:v>
                </c:pt>
                <c:pt idx="7900" formatCode="General">
                  <c:v>0.22048000000000001</c:v>
                </c:pt>
                <c:pt idx="7901" formatCode="General">
                  <c:v>0.21987699999999999</c:v>
                </c:pt>
                <c:pt idx="7902" formatCode="General">
                  <c:v>0.21955000000000002</c:v>
                </c:pt>
                <c:pt idx="7903" formatCode="General">
                  <c:v>0.21901700000000002</c:v>
                </c:pt>
                <c:pt idx="7904" formatCode="General">
                  <c:v>0.21851500000000001</c:v>
                </c:pt>
                <c:pt idx="7905" formatCode="General">
                  <c:v>0.21804000000000004</c:v>
                </c:pt>
                <c:pt idx="7906" formatCode="General">
                  <c:v>0.21783000000000002</c:v>
                </c:pt>
                <c:pt idx="7907" formatCode="General">
                  <c:v>0.21756000000000003</c:v>
                </c:pt>
                <c:pt idx="7908" formatCode="General">
                  <c:v>0.21715200000000001</c:v>
                </c:pt>
                <c:pt idx="7909" formatCode="General">
                  <c:v>0.21675800000000003</c:v>
                </c:pt>
                <c:pt idx="7910" formatCode="General">
                  <c:v>0.21452700000000002</c:v>
                </c:pt>
                <c:pt idx="7911" formatCode="General">
                  <c:v>0.21417700000000001</c:v>
                </c:pt>
                <c:pt idx="7912" formatCode="General">
                  <c:v>0.21387700000000001</c:v>
                </c:pt>
                <c:pt idx="7913" formatCode="General">
                  <c:v>0.21361700000000003</c:v>
                </c:pt>
                <c:pt idx="7914" formatCode="General">
                  <c:v>0.21320700000000004</c:v>
                </c:pt>
                <c:pt idx="7915" formatCode="General">
                  <c:v>0.21281400000000003</c:v>
                </c:pt>
                <c:pt idx="7916" formatCode="General">
                  <c:v>0.21190900000000001</c:v>
                </c:pt>
                <c:pt idx="7917" formatCode="General">
                  <c:v>0.211622</c:v>
                </c:pt>
                <c:pt idx="7918" formatCode="General">
                  <c:v>0.21139600000000003</c:v>
                </c:pt>
                <c:pt idx="7919" formatCode="General">
                  <c:v>0.21111199999999999</c:v>
                </c:pt>
                <c:pt idx="7920" formatCode="General">
                  <c:v>0.21063000000000001</c:v>
                </c:pt>
                <c:pt idx="7921" formatCode="General">
                  <c:v>0.21027999999999999</c:v>
                </c:pt>
                <c:pt idx="7922" formatCode="General">
                  <c:v>0.21003700000000003</c:v>
                </c:pt>
                <c:pt idx="7923" formatCode="General">
                  <c:v>0.20977000000000001</c:v>
                </c:pt>
                <c:pt idx="7924" formatCode="General">
                  <c:v>0.209374</c:v>
                </c:pt>
                <c:pt idx="7925" formatCode="General">
                  <c:v>0.209124</c:v>
                </c:pt>
                <c:pt idx="7926" formatCode="General">
                  <c:v>0.20891300000000002</c:v>
                </c:pt>
                <c:pt idx="7927" formatCode="General">
                  <c:v>0.20865300000000001</c:v>
                </c:pt>
                <c:pt idx="7928" formatCode="General">
                  <c:v>0.20837900000000001</c:v>
                </c:pt>
                <c:pt idx="7929" formatCode="General">
                  <c:v>0.20785400000000001</c:v>
                </c:pt>
                <c:pt idx="7930" formatCode="General">
                  <c:v>0.20758599999999999</c:v>
                </c:pt>
                <c:pt idx="7931" formatCode="General">
                  <c:v>0.207376</c:v>
                </c:pt>
                <c:pt idx="7932" formatCode="General">
                  <c:v>0.20710999999999999</c:v>
                </c:pt>
                <c:pt idx="7933" formatCode="General">
                  <c:v>0.20679700000000004</c:v>
                </c:pt>
                <c:pt idx="7934" formatCode="General">
                  <c:v>0.20657300000000001</c:v>
                </c:pt>
                <c:pt idx="7935" formatCode="General">
                  <c:v>0.20614099999999999</c:v>
                </c:pt>
                <c:pt idx="7936" formatCode="General">
                  <c:v>0.20588100000000001</c:v>
                </c:pt>
                <c:pt idx="7937" formatCode="General">
                  <c:v>0.20553199999999999</c:v>
                </c:pt>
                <c:pt idx="7938" formatCode="General">
                  <c:v>0.205179</c:v>
                </c:pt>
                <c:pt idx="7939" formatCode="General">
                  <c:v>0.20494300000000001</c:v>
                </c:pt>
                <c:pt idx="7940" formatCode="General">
                  <c:v>0.20460400000000001</c:v>
                </c:pt>
                <c:pt idx="7941" formatCode="General">
                  <c:v>0.20421500000000004</c:v>
                </c:pt>
                <c:pt idx="7942" formatCode="General">
                  <c:v>0.20403700000000002</c:v>
                </c:pt>
                <c:pt idx="7943" formatCode="General">
                  <c:v>0.20380100000000001</c:v>
                </c:pt>
                <c:pt idx="7944" formatCode="General">
                  <c:v>0.20334099999999999</c:v>
                </c:pt>
                <c:pt idx="7945" formatCode="General">
                  <c:v>0.20291300000000004</c:v>
                </c:pt>
                <c:pt idx="7946" formatCode="General">
                  <c:v>0.20265</c:v>
                </c:pt>
                <c:pt idx="7947" formatCode="General">
                  <c:v>0.20203499999999999</c:v>
                </c:pt>
                <c:pt idx="7948" formatCode="General">
                  <c:v>0.20169100000000001</c:v>
                </c:pt>
                <c:pt idx="7949" formatCode="General">
                  <c:v>0.20126600000000003</c:v>
                </c:pt>
                <c:pt idx="7950" formatCode="General">
                  <c:v>0.201071</c:v>
                </c:pt>
                <c:pt idx="7951" formatCode="General">
                  <c:v>0.20083500000000001</c:v>
                </c:pt>
                <c:pt idx="7952" formatCode="General">
                  <c:v>0.20043800000000003</c:v>
                </c:pt>
                <c:pt idx="7953" formatCode="General">
                  <c:v>0.20009800000000003</c:v>
                </c:pt>
                <c:pt idx="7954" formatCode="General">
                  <c:v>0.199601</c:v>
                </c:pt>
                <c:pt idx="7955" formatCode="General">
                  <c:v>0.19924600000000003</c:v>
                </c:pt>
                <c:pt idx="7956" formatCode="General">
                  <c:v>0.19897000000000001</c:v>
                </c:pt>
                <c:pt idx="7957" formatCode="General">
                  <c:v>0.19869899999999999</c:v>
                </c:pt>
                <c:pt idx="7958" formatCode="General">
                  <c:v>0.19831099999999999</c:v>
                </c:pt>
                <c:pt idx="7959" formatCode="General">
                  <c:v>0.19800699999999999</c:v>
                </c:pt>
                <c:pt idx="7960" formatCode="General">
                  <c:v>0.19779600000000003</c:v>
                </c:pt>
                <c:pt idx="7961" formatCode="General">
                  <c:v>0.19750100000000001</c:v>
                </c:pt>
                <c:pt idx="7962" formatCode="General">
                  <c:v>0.19706599999999999</c:v>
                </c:pt>
                <c:pt idx="7963" formatCode="General">
                  <c:v>0.196352</c:v>
                </c:pt>
                <c:pt idx="7964" formatCode="General">
                  <c:v>0.19609799999999999</c:v>
                </c:pt>
                <c:pt idx="7965" formatCode="General">
                  <c:v>0.195822</c:v>
                </c:pt>
                <c:pt idx="7966" formatCode="General">
                  <c:v>0.19547700000000001</c:v>
                </c:pt>
                <c:pt idx="7967" formatCode="General">
                  <c:v>0.19491300000000003</c:v>
                </c:pt>
                <c:pt idx="7968" formatCode="General">
                  <c:v>0.19475000000000001</c:v>
                </c:pt>
                <c:pt idx="7969" formatCode="General">
                  <c:v>0.19442599999999999</c:v>
                </c:pt>
                <c:pt idx="7970" formatCode="General">
                  <c:v>0.19397900000000001</c:v>
                </c:pt>
                <c:pt idx="7971" formatCode="General">
                  <c:v>0.19371500000000003</c:v>
                </c:pt>
                <c:pt idx="7972" formatCode="General">
                  <c:v>0.19184699999999999</c:v>
                </c:pt>
                <c:pt idx="7973" formatCode="General">
                  <c:v>0.19165599999999997</c:v>
                </c:pt>
                <c:pt idx="7974" formatCode="General">
                  <c:v>0.191223</c:v>
                </c:pt>
                <c:pt idx="7975" formatCode="General">
                  <c:v>0.190858</c:v>
                </c:pt>
                <c:pt idx="7976" formatCode="General">
                  <c:v>0.19062799999999996</c:v>
                </c:pt>
                <c:pt idx="7977" formatCode="General">
                  <c:v>0.190391</c:v>
                </c:pt>
                <c:pt idx="7978" formatCode="General">
                  <c:v>0.19012699999999996</c:v>
                </c:pt>
                <c:pt idx="7979" formatCode="General">
                  <c:v>0.18982900000000003</c:v>
                </c:pt>
                <c:pt idx="7980" formatCode="General">
                  <c:v>0.18957099999999999</c:v>
                </c:pt>
                <c:pt idx="7981" formatCode="General">
                  <c:v>0.18939500000000004</c:v>
                </c:pt>
                <c:pt idx="7982" formatCode="General">
                  <c:v>0.18897500000000003</c:v>
                </c:pt>
                <c:pt idx="7983" formatCode="General">
                  <c:v>0.18878700000000004</c:v>
                </c:pt>
                <c:pt idx="7984" formatCode="General">
                  <c:v>0.18842000000000003</c:v>
                </c:pt>
                <c:pt idx="7985" formatCode="General">
                  <c:v>0.18822700000000003</c:v>
                </c:pt>
                <c:pt idx="7986" formatCode="General">
                  <c:v>0.18803900000000004</c:v>
                </c:pt>
                <c:pt idx="7987" formatCode="General">
                  <c:v>0.18755500000000003</c:v>
                </c:pt>
                <c:pt idx="7988" formatCode="General">
                  <c:v>0.18740400000000002</c:v>
                </c:pt>
                <c:pt idx="7989" formatCode="General">
                  <c:v>0.18722200000000003</c:v>
                </c:pt>
                <c:pt idx="7990" formatCode="General">
                  <c:v>0.18701200000000004</c:v>
                </c:pt>
                <c:pt idx="7991" formatCode="General">
                  <c:v>0.18674900000000005</c:v>
                </c:pt>
                <c:pt idx="7992" formatCode="General">
                  <c:v>0.18616300000000002</c:v>
                </c:pt>
                <c:pt idx="7993" formatCode="General">
                  <c:v>0.18580300000000002</c:v>
                </c:pt>
                <c:pt idx="7994" formatCode="General">
                  <c:v>0.18541100000000002</c:v>
                </c:pt>
                <c:pt idx="7995" formatCode="General">
                  <c:v>0.18497000000000002</c:v>
                </c:pt>
                <c:pt idx="7996" formatCode="General">
                  <c:v>0.18479300000000004</c:v>
                </c:pt>
                <c:pt idx="7997" formatCode="General">
                  <c:v>0.18449000000000002</c:v>
                </c:pt>
                <c:pt idx="7998" formatCode="General">
                  <c:v>0.18426800000000002</c:v>
                </c:pt>
                <c:pt idx="7999" formatCode="General">
                  <c:v>0.18395400000000003</c:v>
                </c:pt>
                <c:pt idx="8000" formatCode="General">
                  <c:v>0.18360599999999999</c:v>
                </c:pt>
                <c:pt idx="8001" formatCode="General">
                  <c:v>0.18333500000000003</c:v>
                </c:pt>
                <c:pt idx="8002" formatCode="General">
                  <c:v>0.18313099999999999</c:v>
                </c:pt>
                <c:pt idx="8003" formatCode="General">
                  <c:v>0.18294000000000002</c:v>
                </c:pt>
                <c:pt idx="8004" formatCode="General">
                  <c:v>0.18264500000000003</c:v>
                </c:pt>
                <c:pt idx="8005" formatCode="General">
                  <c:v>0.18242900000000004</c:v>
                </c:pt>
                <c:pt idx="8006" formatCode="General">
                  <c:v>0.18211800000000003</c:v>
                </c:pt>
                <c:pt idx="8007" formatCode="General">
                  <c:v>0.18165400000000001</c:v>
                </c:pt>
                <c:pt idx="8008" formatCode="General">
                  <c:v>0.18141200000000002</c:v>
                </c:pt>
                <c:pt idx="8009" formatCode="General">
                  <c:v>0.18115400000000001</c:v>
                </c:pt>
                <c:pt idx="8010" formatCode="General">
                  <c:v>0.18092700000000003</c:v>
                </c:pt>
                <c:pt idx="8011" formatCode="General">
                  <c:v>0.180675</c:v>
                </c:pt>
                <c:pt idx="8012" formatCode="General">
                  <c:v>0.18018400000000001</c:v>
                </c:pt>
                <c:pt idx="8013" formatCode="General">
                  <c:v>0.18000200000000002</c:v>
                </c:pt>
                <c:pt idx="8014" formatCode="General">
                  <c:v>0.17985400000000001</c:v>
                </c:pt>
                <c:pt idx="8015" formatCode="General">
                  <c:v>0.17960599999999999</c:v>
                </c:pt>
                <c:pt idx="8016" formatCode="General">
                  <c:v>0.17937</c:v>
                </c:pt>
                <c:pt idx="8017" formatCode="General">
                  <c:v>0.17777699999999999</c:v>
                </c:pt>
                <c:pt idx="8018" formatCode="General">
                  <c:v>0.17751400000000003</c:v>
                </c:pt>
                <c:pt idx="8019" formatCode="General">
                  <c:v>0.17731200000000003</c:v>
                </c:pt>
                <c:pt idx="8020" formatCode="General">
                  <c:v>0.17694100000000001</c:v>
                </c:pt>
                <c:pt idx="8021" formatCode="General">
                  <c:v>0.17671500000000004</c:v>
                </c:pt>
                <c:pt idx="8022" formatCode="General">
                  <c:v>0.17547399999999999</c:v>
                </c:pt>
                <c:pt idx="8023" formatCode="General">
                  <c:v>0.17490900000000004</c:v>
                </c:pt>
                <c:pt idx="8024" formatCode="General">
                  <c:v>0.17458099999999999</c:v>
                </c:pt>
                <c:pt idx="8025" formatCode="General">
                  <c:v>0.17430899999999999</c:v>
                </c:pt>
                <c:pt idx="8026" formatCode="General">
                  <c:v>0.17402699999999999</c:v>
                </c:pt>
                <c:pt idx="8027" formatCode="General">
                  <c:v>0.17383100000000001</c:v>
                </c:pt>
                <c:pt idx="8028" formatCode="General">
                  <c:v>0.173121</c:v>
                </c:pt>
                <c:pt idx="8029" formatCode="General">
                  <c:v>0.17196500000000003</c:v>
                </c:pt>
                <c:pt idx="8030" formatCode="General">
                  <c:v>0.17157500000000001</c:v>
                </c:pt>
                <c:pt idx="8031" formatCode="General">
                  <c:v>0.17135700000000001</c:v>
                </c:pt>
                <c:pt idx="8032" formatCode="General">
                  <c:v>0.17105799999999999</c:v>
                </c:pt>
                <c:pt idx="8033" formatCode="General">
                  <c:v>0.17069200000000001</c:v>
                </c:pt>
                <c:pt idx="8034" formatCode="General">
                  <c:v>0.17030100000000001</c:v>
                </c:pt>
                <c:pt idx="8035" formatCode="General">
                  <c:v>0.170131</c:v>
                </c:pt>
                <c:pt idx="8036" formatCode="General">
                  <c:v>0.16991100000000003</c:v>
                </c:pt>
                <c:pt idx="8037" formatCode="General">
                  <c:v>0.169354</c:v>
                </c:pt>
                <c:pt idx="8038" formatCode="General">
                  <c:v>0.16909399999999999</c:v>
                </c:pt>
                <c:pt idx="8039" formatCode="General">
                  <c:v>0.16884099999999999</c:v>
                </c:pt>
                <c:pt idx="8040" formatCode="General">
                  <c:v>0.168603</c:v>
                </c:pt>
                <c:pt idx="8041" formatCode="General">
                  <c:v>0.16792599999999999</c:v>
                </c:pt>
                <c:pt idx="8042" formatCode="General">
                  <c:v>0.167684</c:v>
                </c:pt>
                <c:pt idx="8043" formatCode="General">
                  <c:v>0.16753899999999999</c:v>
                </c:pt>
                <c:pt idx="8044" formatCode="General">
                  <c:v>0.16736999999999999</c:v>
                </c:pt>
                <c:pt idx="8045" formatCode="General">
                  <c:v>0.16716400000000001</c:v>
                </c:pt>
                <c:pt idx="8046" formatCode="General">
                  <c:v>0.16675999999999999</c:v>
                </c:pt>
                <c:pt idx="8047" formatCode="General">
                  <c:v>0.16654600000000003</c:v>
                </c:pt>
                <c:pt idx="8048" formatCode="General">
                  <c:v>0.16628100000000001</c:v>
                </c:pt>
                <c:pt idx="8049" formatCode="General">
                  <c:v>0.16600300000000001</c:v>
                </c:pt>
                <c:pt idx="8050" formatCode="General">
                  <c:v>0.16567999999999997</c:v>
                </c:pt>
                <c:pt idx="8051" formatCode="General">
                  <c:v>0.16534399999999999</c:v>
                </c:pt>
                <c:pt idx="8052" formatCode="General">
                  <c:v>0.16508600000000001</c:v>
                </c:pt>
                <c:pt idx="8053" formatCode="General">
                  <c:v>0.164073</c:v>
                </c:pt>
                <c:pt idx="8054" formatCode="General">
                  <c:v>0.163859</c:v>
                </c:pt>
                <c:pt idx="8055" formatCode="General">
                  <c:v>0.16342599999999999</c:v>
                </c:pt>
                <c:pt idx="8056" formatCode="General">
                  <c:v>0.16311500000000001</c:v>
                </c:pt>
                <c:pt idx="8057" formatCode="General">
                  <c:v>0.16293199999999999</c:v>
                </c:pt>
                <c:pt idx="8058" formatCode="General">
                  <c:v>0.16262199999999996</c:v>
                </c:pt>
                <c:pt idx="8059" formatCode="General">
                  <c:v>0.16237699999999997</c:v>
                </c:pt>
                <c:pt idx="8060" formatCode="General">
                  <c:v>0.16213</c:v>
                </c:pt>
                <c:pt idx="8061" formatCode="General">
                  <c:v>0.16194600000000003</c:v>
                </c:pt>
                <c:pt idx="8062" formatCode="General">
                  <c:v>0.16175300000000001</c:v>
                </c:pt>
                <c:pt idx="8063" formatCode="General">
                  <c:v>0.16156300000000001</c:v>
                </c:pt>
                <c:pt idx="8064" formatCode="General">
                  <c:v>0.161381</c:v>
                </c:pt>
                <c:pt idx="8065" formatCode="General">
                  <c:v>0.16117099999999998</c:v>
                </c:pt>
                <c:pt idx="8066" formatCode="General">
                  <c:v>0.16093199999999999</c:v>
                </c:pt>
                <c:pt idx="8067" formatCode="General">
                  <c:v>0.16061600000000001</c:v>
                </c:pt>
                <c:pt idx="8068" formatCode="General">
                  <c:v>0.16029299999999999</c:v>
                </c:pt>
                <c:pt idx="8069" formatCode="General">
                  <c:v>0.15968599999999999</c:v>
                </c:pt>
                <c:pt idx="8070" formatCode="General">
                  <c:v>0.15951000000000004</c:v>
                </c:pt>
                <c:pt idx="8071" formatCode="General">
                  <c:v>0.15930400000000003</c:v>
                </c:pt>
                <c:pt idx="8072" formatCode="General">
                  <c:v>0.15908800000000003</c:v>
                </c:pt>
                <c:pt idx="8073" formatCode="General">
                  <c:v>0.15889000000000003</c:v>
                </c:pt>
                <c:pt idx="8074" formatCode="General">
                  <c:v>0.15853400000000004</c:v>
                </c:pt>
                <c:pt idx="8075" formatCode="General">
                  <c:v>0.15831200000000004</c:v>
                </c:pt>
                <c:pt idx="8076" formatCode="General">
                  <c:v>0.15664400000000003</c:v>
                </c:pt>
                <c:pt idx="8077" formatCode="General">
                  <c:v>0.15645000000000003</c:v>
                </c:pt>
                <c:pt idx="8078" formatCode="General">
                  <c:v>0.15630100000000002</c:v>
                </c:pt>
                <c:pt idx="8079" formatCode="General">
                  <c:v>0.15611700000000003</c:v>
                </c:pt>
                <c:pt idx="8080" formatCode="General">
                  <c:v>0.15592800000000004</c:v>
                </c:pt>
                <c:pt idx="8081" formatCode="General">
                  <c:v>0.15557299999999999</c:v>
                </c:pt>
                <c:pt idx="8082" formatCode="General">
                  <c:v>0.15533100000000002</c:v>
                </c:pt>
                <c:pt idx="8083" formatCode="General">
                  <c:v>0.15504300000000001</c:v>
                </c:pt>
                <c:pt idx="8084" formatCode="General">
                  <c:v>0.15473400000000004</c:v>
                </c:pt>
                <c:pt idx="8085" formatCode="General">
                  <c:v>0.15444500000000005</c:v>
                </c:pt>
                <c:pt idx="8086" formatCode="General">
                  <c:v>0.15419900000000003</c:v>
                </c:pt>
                <c:pt idx="8087" formatCode="General">
                  <c:v>0.15392900000000004</c:v>
                </c:pt>
                <c:pt idx="8088" formatCode="General">
                  <c:v>0.15356700000000004</c:v>
                </c:pt>
                <c:pt idx="8089" formatCode="General">
                  <c:v>0.15330000000000002</c:v>
                </c:pt>
                <c:pt idx="8090" formatCode="General">
                  <c:v>0.15311400000000003</c:v>
                </c:pt>
                <c:pt idx="8091" formatCode="General">
                  <c:v>0.15255199999999999</c:v>
                </c:pt>
                <c:pt idx="8092" formatCode="General">
                  <c:v>0.15234800000000004</c:v>
                </c:pt>
                <c:pt idx="8093" formatCode="General">
                  <c:v>0.15212400000000001</c:v>
                </c:pt>
                <c:pt idx="8094" formatCode="General">
                  <c:v>0.15186200000000002</c:v>
                </c:pt>
                <c:pt idx="8095" formatCode="General">
                  <c:v>0.15151800000000004</c:v>
                </c:pt>
                <c:pt idx="8096" formatCode="General">
                  <c:v>0.15124600000000002</c:v>
                </c:pt>
                <c:pt idx="8097" formatCode="General">
                  <c:v>0.15107100000000001</c:v>
                </c:pt>
                <c:pt idx="8098" formatCode="General">
                  <c:v>0.15077299999999999</c:v>
                </c:pt>
                <c:pt idx="8099" formatCode="General">
                  <c:v>0.15055800000000003</c:v>
                </c:pt>
                <c:pt idx="8100" formatCode="General">
                  <c:v>0.15040600000000004</c:v>
                </c:pt>
                <c:pt idx="8101" formatCode="General">
                  <c:v>0.150172</c:v>
                </c:pt>
                <c:pt idx="8102" formatCode="General">
                  <c:v>0.14988000000000001</c:v>
                </c:pt>
                <c:pt idx="8103" formatCode="General">
                  <c:v>0.14964000000000002</c:v>
                </c:pt>
                <c:pt idx="8104" formatCode="General">
                  <c:v>0.14931300000000003</c:v>
                </c:pt>
                <c:pt idx="8105" formatCode="General">
                  <c:v>0.14898000000000003</c:v>
                </c:pt>
                <c:pt idx="8106" formatCode="General">
                  <c:v>0.14852399999999999</c:v>
                </c:pt>
                <c:pt idx="8107" formatCode="General">
                  <c:v>0.14828500000000003</c:v>
                </c:pt>
                <c:pt idx="8108" formatCode="General">
                  <c:v>0.14813499999999999</c:v>
                </c:pt>
                <c:pt idx="8109" formatCode="General">
                  <c:v>0.14765900000000001</c:v>
                </c:pt>
                <c:pt idx="8110" formatCode="General">
                  <c:v>0.14743900000000001</c:v>
                </c:pt>
                <c:pt idx="8111" formatCode="General">
                  <c:v>0.14719199999999999</c:v>
                </c:pt>
                <c:pt idx="8112" formatCode="General">
                  <c:v>0.14699200000000004</c:v>
                </c:pt>
                <c:pt idx="8113" formatCode="General">
                  <c:v>0.14659200000000003</c:v>
                </c:pt>
                <c:pt idx="8114" formatCode="General">
                  <c:v>0.14635600000000001</c:v>
                </c:pt>
                <c:pt idx="8115" formatCode="General">
                  <c:v>0.14616199999999999</c:v>
                </c:pt>
                <c:pt idx="8116" formatCode="General">
                  <c:v>0.14594000000000001</c:v>
                </c:pt>
                <c:pt idx="8117" formatCode="General">
                  <c:v>0.14577599999999999</c:v>
                </c:pt>
                <c:pt idx="8118" formatCode="General">
                  <c:v>0.14556300000000003</c:v>
                </c:pt>
                <c:pt idx="8119" formatCode="General">
                  <c:v>0.14530499999999999</c:v>
                </c:pt>
                <c:pt idx="8120" formatCode="General">
                  <c:v>0.14507999999999999</c:v>
                </c:pt>
                <c:pt idx="8121" formatCode="General">
                  <c:v>0.144874</c:v>
                </c:pt>
                <c:pt idx="8122" formatCode="General">
                  <c:v>0.14468200000000001</c:v>
                </c:pt>
                <c:pt idx="8123" formatCode="General">
                  <c:v>0.14451300000000003</c:v>
                </c:pt>
                <c:pt idx="8124" formatCode="General">
                  <c:v>0.14420600000000003</c:v>
                </c:pt>
                <c:pt idx="8125" formatCode="General">
                  <c:v>0.14397900000000002</c:v>
                </c:pt>
                <c:pt idx="8126" formatCode="General">
                  <c:v>0.14383000000000001</c:v>
                </c:pt>
                <c:pt idx="8127" formatCode="General">
                  <c:v>0.14327500000000001</c:v>
                </c:pt>
                <c:pt idx="8128" formatCode="General">
                  <c:v>0.14302100000000001</c:v>
                </c:pt>
                <c:pt idx="8129" formatCode="General">
                  <c:v>0.14283999999999999</c:v>
                </c:pt>
                <c:pt idx="8130" formatCode="General">
                  <c:v>0.14259200000000002</c:v>
                </c:pt>
                <c:pt idx="8131" formatCode="General">
                  <c:v>0.142372</c:v>
                </c:pt>
                <c:pt idx="8132" formatCode="General">
                  <c:v>0.14202799999999999</c:v>
                </c:pt>
                <c:pt idx="8133" formatCode="General">
                  <c:v>0.14177699999999999</c:v>
                </c:pt>
                <c:pt idx="8134" formatCode="General">
                  <c:v>0.14158699999999999</c:v>
                </c:pt>
                <c:pt idx="8135" formatCode="General">
                  <c:v>0.14146200000000003</c:v>
                </c:pt>
                <c:pt idx="8136" formatCode="General">
                  <c:v>0.14106199999999999</c:v>
                </c:pt>
                <c:pt idx="8137" formatCode="General">
                  <c:v>0.14085</c:v>
                </c:pt>
                <c:pt idx="8138" formatCode="General">
                  <c:v>0.14035600000000001</c:v>
                </c:pt>
                <c:pt idx="8139" formatCode="General">
                  <c:v>0.14014299999999999</c:v>
                </c:pt>
                <c:pt idx="8140" formatCode="General">
                  <c:v>0.14001400000000003</c:v>
                </c:pt>
                <c:pt idx="8141" formatCode="General">
                  <c:v>0.13967599999999997</c:v>
                </c:pt>
                <c:pt idx="8142" formatCode="General">
                  <c:v>0.13945500000000002</c:v>
                </c:pt>
                <c:pt idx="8143" formatCode="General">
                  <c:v>0.13922899999999999</c:v>
                </c:pt>
                <c:pt idx="8144" formatCode="General">
                  <c:v>0.13903399999999999</c:v>
                </c:pt>
                <c:pt idx="8145" formatCode="General">
                  <c:v>0.13772799999999999</c:v>
                </c:pt>
                <c:pt idx="8146" formatCode="General">
                  <c:v>0.13755400000000001</c:v>
                </c:pt>
                <c:pt idx="8147" formatCode="General">
                  <c:v>0.13738700000000001</c:v>
                </c:pt>
                <c:pt idx="8148" formatCode="General">
                  <c:v>0.13719000000000001</c:v>
                </c:pt>
                <c:pt idx="8149" formatCode="General">
                  <c:v>0.13705000000000001</c:v>
                </c:pt>
                <c:pt idx="8150" formatCode="General">
                  <c:v>0.13691200000000003</c:v>
                </c:pt>
                <c:pt idx="8151" formatCode="General">
                  <c:v>0.13674900000000004</c:v>
                </c:pt>
                <c:pt idx="8152" formatCode="General">
                  <c:v>0.13655100000000001</c:v>
                </c:pt>
                <c:pt idx="8153" formatCode="General">
                  <c:v>0.13630600000000001</c:v>
                </c:pt>
                <c:pt idx="8154" formatCode="General">
                  <c:v>0.13603199999999999</c:v>
                </c:pt>
                <c:pt idx="8155" formatCode="General">
                  <c:v>0.1358</c:v>
                </c:pt>
                <c:pt idx="8156" formatCode="General">
                  <c:v>0.13556599999999999</c:v>
                </c:pt>
                <c:pt idx="8157" formatCode="General">
                  <c:v>0.13540700000000003</c:v>
                </c:pt>
                <c:pt idx="8158" formatCode="General">
                  <c:v>0.13522300000000001</c:v>
                </c:pt>
                <c:pt idx="8159" formatCode="General">
                  <c:v>0.13501900000000003</c:v>
                </c:pt>
                <c:pt idx="8160" formatCode="General">
                  <c:v>0.13496100000000003</c:v>
                </c:pt>
                <c:pt idx="8161" formatCode="General">
                  <c:v>0.13473299999999999</c:v>
                </c:pt>
                <c:pt idx="8162" formatCode="General">
                  <c:v>0.13462099999999996</c:v>
                </c:pt>
                <c:pt idx="8163" formatCode="General">
                  <c:v>0.13436100000000001</c:v>
                </c:pt>
                <c:pt idx="8164" formatCode="General">
                  <c:v>0.13422899999999999</c:v>
                </c:pt>
                <c:pt idx="8165" formatCode="General">
                  <c:v>0.13391600000000004</c:v>
                </c:pt>
                <c:pt idx="8166" formatCode="General">
                  <c:v>0.13365199999999997</c:v>
                </c:pt>
                <c:pt idx="8167" formatCode="General">
                  <c:v>0.133378</c:v>
                </c:pt>
                <c:pt idx="8168" formatCode="General">
                  <c:v>0.13318199999999997</c:v>
                </c:pt>
                <c:pt idx="8169" formatCode="General">
                  <c:v>0.13292999999999999</c:v>
                </c:pt>
                <c:pt idx="8170" formatCode="General">
                  <c:v>0.13275799999999999</c:v>
                </c:pt>
                <c:pt idx="8171" formatCode="General">
                  <c:v>0.13239899999999999</c:v>
                </c:pt>
                <c:pt idx="8172" formatCode="General">
                  <c:v>0.132131</c:v>
                </c:pt>
                <c:pt idx="8173" formatCode="General">
                  <c:v>0.13193800000000003</c:v>
                </c:pt>
                <c:pt idx="8174" formatCode="General">
                  <c:v>0.13175600000000001</c:v>
                </c:pt>
                <c:pt idx="8175" formatCode="General">
                  <c:v>0.13159199999999999</c:v>
                </c:pt>
                <c:pt idx="8176" formatCode="General">
                  <c:v>0.13134299999999999</c:v>
                </c:pt>
                <c:pt idx="8177" formatCode="General">
                  <c:v>0.13105700000000001</c:v>
                </c:pt>
                <c:pt idx="8178" formatCode="General">
                  <c:v>0.13091300000000003</c:v>
                </c:pt>
                <c:pt idx="8179" formatCode="General">
                  <c:v>0.13056100000000001</c:v>
                </c:pt>
                <c:pt idx="8180" formatCode="General">
                  <c:v>0.13034000000000001</c:v>
                </c:pt>
                <c:pt idx="8181" formatCode="General">
                  <c:v>0.130139</c:v>
                </c:pt>
                <c:pt idx="8182" formatCode="General">
                  <c:v>0.129856</c:v>
                </c:pt>
                <c:pt idx="8183" formatCode="General">
                  <c:v>0.12973000000000001</c:v>
                </c:pt>
                <c:pt idx="8184" formatCode="General">
                  <c:v>0.12868299999999996</c:v>
                </c:pt>
                <c:pt idx="8185" formatCode="General">
                  <c:v>0.12853800000000001</c:v>
                </c:pt>
                <c:pt idx="8186" formatCode="General">
                  <c:v>0.128363</c:v>
                </c:pt>
                <c:pt idx="8187" formatCode="General">
                  <c:v>0.128189</c:v>
                </c:pt>
                <c:pt idx="8188" formatCode="General">
                  <c:v>0.12790000000000001</c:v>
                </c:pt>
                <c:pt idx="8189" formatCode="General">
                  <c:v>0.12711500000000001</c:v>
                </c:pt>
                <c:pt idx="8190" formatCode="General">
                  <c:v>0.126889</c:v>
                </c:pt>
                <c:pt idx="8191" formatCode="General">
                  <c:v>0.12672700000000001</c:v>
                </c:pt>
                <c:pt idx="8192" formatCode="General">
                  <c:v>0.12657099999999996</c:v>
                </c:pt>
                <c:pt idx="8193" formatCode="General">
                  <c:v>0.126387</c:v>
                </c:pt>
                <c:pt idx="8194" formatCode="General">
                  <c:v>0.12624400000000002</c:v>
                </c:pt>
                <c:pt idx="8195" formatCode="General">
                  <c:v>0.12528900000000001</c:v>
                </c:pt>
                <c:pt idx="8196" formatCode="General">
                  <c:v>0.12497900000000002</c:v>
                </c:pt>
                <c:pt idx="8197" formatCode="General">
                  <c:v>0.12474399999999999</c:v>
                </c:pt>
                <c:pt idx="8198" formatCode="General">
                  <c:v>0.12446200000000002</c:v>
                </c:pt>
                <c:pt idx="8199" formatCode="General">
                  <c:v>0.12420900000000001</c:v>
                </c:pt>
                <c:pt idx="8200" formatCode="General">
                  <c:v>0.123657</c:v>
                </c:pt>
                <c:pt idx="8201" formatCode="General">
                  <c:v>0.12336900000000002</c:v>
                </c:pt>
                <c:pt idx="8202" formatCode="General">
                  <c:v>0.123187</c:v>
                </c:pt>
                <c:pt idx="8203" formatCode="General">
                  <c:v>0.12303000000000001</c:v>
                </c:pt>
                <c:pt idx="8204" formatCode="General">
                  <c:v>0.12281599999999998</c:v>
                </c:pt>
                <c:pt idx="8205" formatCode="General">
                  <c:v>0.12254900000000002</c:v>
                </c:pt>
                <c:pt idx="8206" formatCode="General">
                  <c:v>0.12233100000000001</c:v>
                </c:pt>
                <c:pt idx="8207" formatCode="General">
                  <c:v>0.12202000000000002</c:v>
                </c:pt>
                <c:pt idx="8208" formatCode="General">
                  <c:v>0.12186300000000001</c:v>
                </c:pt>
                <c:pt idx="8209" formatCode="General">
                  <c:v>0.12164600000000002</c:v>
                </c:pt>
                <c:pt idx="8210" formatCode="General">
                  <c:v>0.121487</c:v>
                </c:pt>
                <c:pt idx="8211" formatCode="General">
                  <c:v>0.12131</c:v>
                </c:pt>
                <c:pt idx="8212" formatCode="General">
                  <c:v>0.12117200000000002</c:v>
                </c:pt>
                <c:pt idx="8213" formatCode="General">
                  <c:v>0.120841</c:v>
                </c:pt>
                <c:pt idx="8214" formatCode="General">
                  <c:v>0.12067500000000002</c:v>
                </c:pt>
                <c:pt idx="8215" formatCode="General">
                  <c:v>0.120459</c:v>
                </c:pt>
                <c:pt idx="8216" formatCode="General">
                  <c:v>0.12027800000000001</c:v>
                </c:pt>
                <c:pt idx="8217" formatCode="General">
                  <c:v>0.12010899999999998</c:v>
                </c:pt>
                <c:pt idx="8218" formatCode="General">
                  <c:v>0.119418</c:v>
                </c:pt>
                <c:pt idx="8219" formatCode="General">
                  <c:v>0.11920900000000001</c:v>
                </c:pt>
                <c:pt idx="8220" formatCode="General">
                  <c:v>0.11901500000000001</c:v>
                </c:pt>
                <c:pt idx="8221" formatCode="General">
                  <c:v>0.11870300000000002</c:v>
                </c:pt>
                <c:pt idx="8222" formatCode="General">
                  <c:v>0.11844200000000002</c:v>
                </c:pt>
                <c:pt idx="8223" formatCode="General">
                  <c:v>0.11826299999999999</c:v>
                </c:pt>
                <c:pt idx="8224" formatCode="General">
                  <c:v>0.11813500000000002</c:v>
                </c:pt>
                <c:pt idx="8225" formatCode="General">
                  <c:v>0.11790200000000002</c:v>
                </c:pt>
                <c:pt idx="8226" formatCode="General">
                  <c:v>0.11768099999999998</c:v>
                </c:pt>
                <c:pt idx="8227" formatCode="General">
                  <c:v>0.11748699999999998</c:v>
                </c:pt>
                <c:pt idx="8228" formatCode="General">
                  <c:v>0.117369</c:v>
                </c:pt>
                <c:pt idx="8229" formatCode="General">
                  <c:v>0.11706800000000002</c:v>
                </c:pt>
                <c:pt idx="8230" formatCode="General">
                  <c:v>0.11688800000000001</c:v>
                </c:pt>
                <c:pt idx="8231" formatCode="General">
                  <c:v>0.116649</c:v>
                </c:pt>
                <c:pt idx="8232" formatCode="General">
                  <c:v>0.11660600000000002</c:v>
                </c:pt>
                <c:pt idx="8233" formatCode="General">
                  <c:v>0.11642500000000001</c:v>
                </c:pt>
                <c:pt idx="8234" formatCode="General">
                  <c:v>0.11627999999999998</c:v>
                </c:pt>
                <c:pt idx="8235" formatCode="General">
                  <c:v>0.11604200000000002</c:v>
                </c:pt>
                <c:pt idx="8236" formatCode="General">
                  <c:v>0.115942</c:v>
                </c:pt>
                <c:pt idx="8237" formatCode="General">
                  <c:v>0.11583300000000002</c:v>
                </c:pt>
                <c:pt idx="8238" formatCode="General">
                  <c:v>0.11465500000000002</c:v>
                </c:pt>
                <c:pt idx="8239" formatCode="General">
                  <c:v>0.11441999999999997</c:v>
                </c:pt>
                <c:pt idx="8240" formatCode="General">
                  <c:v>0.11413600000000002</c:v>
                </c:pt>
                <c:pt idx="8241" formatCode="General">
                  <c:v>0.11386400000000002</c:v>
                </c:pt>
                <c:pt idx="8242" formatCode="General">
                  <c:v>0.11372500000000003</c:v>
                </c:pt>
                <c:pt idx="8243" formatCode="General">
                  <c:v>0.113445</c:v>
                </c:pt>
                <c:pt idx="8244" formatCode="General">
                  <c:v>0.1133</c:v>
                </c:pt>
                <c:pt idx="8245" formatCode="General">
                  <c:v>0.113137</c:v>
                </c:pt>
                <c:pt idx="8246" formatCode="General">
                  <c:v>0.11292300000000001</c:v>
                </c:pt>
                <c:pt idx="8247" formatCode="General">
                  <c:v>0.11276899999999998</c:v>
                </c:pt>
                <c:pt idx="8248" formatCode="General">
                  <c:v>0.112581</c:v>
                </c:pt>
                <c:pt idx="8249" formatCode="General">
                  <c:v>0.112334</c:v>
                </c:pt>
                <c:pt idx="8250" formatCode="General">
                  <c:v>0.11216400000000001</c:v>
                </c:pt>
                <c:pt idx="8251" formatCode="General">
                  <c:v>0.11200400000000002</c:v>
                </c:pt>
                <c:pt idx="8252" formatCode="General">
                  <c:v>0.111856</c:v>
                </c:pt>
                <c:pt idx="8253" formatCode="General">
                  <c:v>0.11171300000000002</c:v>
                </c:pt>
                <c:pt idx="8254" formatCode="General">
                  <c:v>0.11151899999999997</c:v>
                </c:pt>
                <c:pt idx="8255" formatCode="General">
                  <c:v>0.11135699999999998</c:v>
                </c:pt>
                <c:pt idx="8256" formatCode="General">
                  <c:v>0.11110200000000002</c:v>
                </c:pt>
                <c:pt idx="8257" formatCode="General">
                  <c:v>0.110585</c:v>
                </c:pt>
                <c:pt idx="8258" formatCode="General">
                  <c:v>0.110399</c:v>
                </c:pt>
                <c:pt idx="8259" formatCode="General">
                  <c:v>0.110178</c:v>
                </c:pt>
                <c:pt idx="8260" formatCode="General">
                  <c:v>0.110016</c:v>
                </c:pt>
                <c:pt idx="8261" formatCode="General">
                  <c:v>0.10983100000000001</c:v>
                </c:pt>
                <c:pt idx="8262" formatCode="General">
                  <c:v>0.10964900000000001</c:v>
                </c:pt>
                <c:pt idx="8263" formatCode="General">
                  <c:v>0.10948300000000001</c:v>
                </c:pt>
                <c:pt idx="8264" formatCode="General">
                  <c:v>0.10936400000000002</c:v>
                </c:pt>
                <c:pt idx="8265" formatCode="General">
                  <c:v>0.10916600000000003</c:v>
                </c:pt>
                <c:pt idx="8266" formatCode="General">
                  <c:v>0.10898300000000001</c:v>
                </c:pt>
                <c:pt idx="8267" formatCode="General">
                  <c:v>0.108808</c:v>
                </c:pt>
                <c:pt idx="8268" formatCode="General">
                  <c:v>0.10858400000000001</c:v>
                </c:pt>
                <c:pt idx="8269" formatCode="General">
                  <c:v>0.10821400000000002</c:v>
                </c:pt>
                <c:pt idx="8270" formatCode="General">
                  <c:v>0.10803300000000002</c:v>
                </c:pt>
                <c:pt idx="8271" formatCode="General">
                  <c:v>0.10770200000000003</c:v>
                </c:pt>
                <c:pt idx="8272" formatCode="General">
                  <c:v>0.10761200000000001</c:v>
                </c:pt>
                <c:pt idx="8273" formatCode="General">
                  <c:v>0.10749300000000003</c:v>
                </c:pt>
                <c:pt idx="8274" formatCode="General">
                  <c:v>0.10739200000000002</c:v>
                </c:pt>
                <c:pt idx="8275" formatCode="General">
                  <c:v>0.10724800000000001</c:v>
                </c:pt>
                <c:pt idx="8276" formatCode="General">
                  <c:v>0.10715400000000001</c:v>
                </c:pt>
                <c:pt idx="8277" formatCode="General">
                  <c:v>0.10699000000000002</c:v>
                </c:pt>
                <c:pt idx="8278" formatCode="General">
                  <c:v>0.10686200000000001</c:v>
                </c:pt>
                <c:pt idx="8279" formatCode="General">
                  <c:v>0.10646799999999998</c:v>
                </c:pt>
                <c:pt idx="8280" formatCode="General">
                  <c:v>0.10631699999999998</c:v>
                </c:pt>
                <c:pt idx="8281" formatCode="General">
                  <c:v>0.10600999999999998</c:v>
                </c:pt>
                <c:pt idx="8282" formatCode="General">
                  <c:v>0.10577900000000001</c:v>
                </c:pt>
                <c:pt idx="8283" formatCode="General">
                  <c:v>0.10567799999999998</c:v>
                </c:pt>
                <c:pt idx="8284" formatCode="General">
                  <c:v>0.10549200000000002</c:v>
                </c:pt>
                <c:pt idx="8285" formatCode="General">
                  <c:v>0.10534300000000002</c:v>
                </c:pt>
                <c:pt idx="8286" formatCode="General">
                  <c:v>0.10528400000000002</c:v>
                </c:pt>
                <c:pt idx="8287" formatCode="General">
                  <c:v>0.10510200000000001</c:v>
                </c:pt>
                <c:pt idx="8288" formatCode="General">
                  <c:v>0.10490600000000001</c:v>
                </c:pt>
                <c:pt idx="8289" formatCode="General">
                  <c:v>0.10479500000000003</c:v>
                </c:pt>
                <c:pt idx="8290" formatCode="General">
                  <c:v>0.10463799999999998</c:v>
                </c:pt>
                <c:pt idx="8291" formatCode="General">
                  <c:v>0.104549</c:v>
                </c:pt>
                <c:pt idx="8292" formatCode="General">
                  <c:v>0.10410000000000001</c:v>
                </c:pt>
                <c:pt idx="8293" formatCode="General">
                  <c:v>0.10393100000000001</c:v>
                </c:pt>
                <c:pt idx="8294" formatCode="General">
                  <c:v>0.10372900000000002</c:v>
                </c:pt>
                <c:pt idx="8295" formatCode="General">
                  <c:v>0.10359500000000003</c:v>
                </c:pt>
                <c:pt idx="8296" formatCode="General">
                  <c:v>0.10335699999999999</c:v>
                </c:pt>
                <c:pt idx="8297" formatCode="General">
                  <c:v>0.10318400000000001</c:v>
                </c:pt>
                <c:pt idx="8298" formatCode="General">
                  <c:v>0.10306800000000002</c:v>
                </c:pt>
                <c:pt idx="8299" formatCode="General">
                  <c:v>0.102844</c:v>
                </c:pt>
                <c:pt idx="8300" formatCode="General">
                  <c:v>0.10269800000000001</c:v>
                </c:pt>
                <c:pt idx="8301" formatCode="General">
                  <c:v>0.10262400000000003</c:v>
                </c:pt>
                <c:pt idx="8302" formatCode="General">
                  <c:v>0.10246100000000001</c:v>
                </c:pt>
                <c:pt idx="8303" formatCode="General">
                  <c:v>0.10232200000000001</c:v>
                </c:pt>
                <c:pt idx="8304" formatCode="General">
                  <c:v>0.10219399999999999</c:v>
                </c:pt>
                <c:pt idx="8305" formatCode="General">
                  <c:v>0.10193600000000001</c:v>
                </c:pt>
                <c:pt idx="8306" formatCode="General">
                  <c:v>0.10182200000000001</c:v>
                </c:pt>
                <c:pt idx="8307" formatCode="General">
                  <c:v>0.10169300000000003</c:v>
                </c:pt>
                <c:pt idx="8308" formatCode="General">
                  <c:v>0.10153100000000001</c:v>
                </c:pt>
                <c:pt idx="8309" formatCode="General">
                  <c:v>0.10059800000000002</c:v>
                </c:pt>
                <c:pt idx="8310" formatCode="General">
                  <c:v>0.10044</c:v>
                </c:pt>
                <c:pt idx="8311" formatCode="General">
                  <c:v>0.100301</c:v>
                </c:pt>
                <c:pt idx="8312" formatCode="General">
                  <c:v>0.10018299999999998</c:v>
                </c:pt>
                <c:pt idx="8313" formatCode="General">
                  <c:v>9.9960700000000013E-2</c:v>
                </c:pt>
              </c:numCache>
            </c:numRef>
          </c:y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Factorized</c:v>
                </c:pt>
              </c:strCache>
            </c:strRef>
          </c:tx>
          <c:marker>
            <c:symbol val="none"/>
          </c:marker>
          <c:xVal>
            <c:numRef>
              <c:f>Sheet1!$G$3:$G$5315</c:f>
              <c:numCache>
                <c:formatCode>General</c:formatCode>
                <c:ptCount val="5313"/>
                <c:pt idx="0">
                  <c:v>0.81905300000000003</c:v>
                </c:pt>
                <c:pt idx="1">
                  <c:v>1.4753699999999998</c:v>
                </c:pt>
                <c:pt idx="2">
                  <c:v>2.1396599999999997</c:v>
                </c:pt>
                <c:pt idx="3">
                  <c:v>2.7874599999999998</c:v>
                </c:pt>
                <c:pt idx="4">
                  <c:v>3.4426099999999997</c:v>
                </c:pt>
                <c:pt idx="5">
                  <c:v>4.0953900000000001</c:v>
                </c:pt>
                <c:pt idx="6">
                  <c:v>4.7461700000000002</c:v>
                </c:pt>
                <c:pt idx="7">
                  <c:v>5.395179999999999</c:v>
                </c:pt>
                <c:pt idx="8">
                  <c:v>6.0430599999999997</c:v>
                </c:pt>
                <c:pt idx="9">
                  <c:v>6.7176200000000001</c:v>
                </c:pt>
                <c:pt idx="10">
                  <c:v>7.4159799999999994</c:v>
                </c:pt>
                <c:pt idx="11">
                  <c:v>8.0632200000000012</c:v>
                </c:pt>
                <c:pt idx="12">
                  <c:v>8.7136400000000016</c:v>
                </c:pt>
                <c:pt idx="13">
                  <c:v>9.3968700000000016</c:v>
                </c:pt>
                <c:pt idx="14">
                  <c:v>10.059600000000001</c:v>
                </c:pt>
                <c:pt idx="15">
                  <c:v>10.7256</c:v>
                </c:pt>
                <c:pt idx="16">
                  <c:v>11.379600000000002</c:v>
                </c:pt>
                <c:pt idx="17">
                  <c:v>12.024199999999999</c:v>
                </c:pt>
                <c:pt idx="18">
                  <c:v>12.699200000000001</c:v>
                </c:pt>
                <c:pt idx="19">
                  <c:v>13.5436</c:v>
                </c:pt>
                <c:pt idx="20">
                  <c:v>14.246700000000001</c:v>
                </c:pt>
                <c:pt idx="21">
                  <c:v>14.905800000000003</c:v>
                </c:pt>
                <c:pt idx="22">
                  <c:v>15.610200000000001</c:v>
                </c:pt>
                <c:pt idx="23">
                  <c:v>16.464499999999997</c:v>
                </c:pt>
                <c:pt idx="24">
                  <c:v>17.124099999999999</c:v>
                </c:pt>
                <c:pt idx="25">
                  <c:v>17.855399999999996</c:v>
                </c:pt>
                <c:pt idx="26">
                  <c:v>18.5122</c:v>
                </c:pt>
                <c:pt idx="27">
                  <c:v>19.180399999999995</c:v>
                </c:pt>
                <c:pt idx="28">
                  <c:v>19.866</c:v>
                </c:pt>
                <c:pt idx="29">
                  <c:v>20.537500000000001</c:v>
                </c:pt>
                <c:pt idx="30">
                  <c:v>21.233899999999995</c:v>
                </c:pt>
                <c:pt idx="31">
                  <c:v>21.917000000000005</c:v>
                </c:pt>
                <c:pt idx="32">
                  <c:v>22.584900000000001</c:v>
                </c:pt>
                <c:pt idx="33">
                  <c:v>23.245299999999997</c:v>
                </c:pt>
                <c:pt idx="34">
                  <c:v>23.911300000000001</c:v>
                </c:pt>
                <c:pt idx="35">
                  <c:v>24.565099999999997</c:v>
                </c:pt>
                <c:pt idx="36">
                  <c:v>25.245799999999992</c:v>
                </c:pt>
                <c:pt idx="37">
                  <c:v>25.944499999999998</c:v>
                </c:pt>
                <c:pt idx="38">
                  <c:v>26.652000000000001</c:v>
                </c:pt>
                <c:pt idx="39">
                  <c:v>27.329799999999995</c:v>
                </c:pt>
                <c:pt idx="40">
                  <c:v>28.718399999999995</c:v>
                </c:pt>
                <c:pt idx="41">
                  <c:v>29.4099</c:v>
                </c:pt>
                <c:pt idx="42">
                  <c:v>30.102900000000005</c:v>
                </c:pt>
                <c:pt idx="43">
                  <c:v>30.787599999999998</c:v>
                </c:pt>
                <c:pt idx="44">
                  <c:v>31.4192</c:v>
                </c:pt>
                <c:pt idx="45">
                  <c:v>32.0105</c:v>
                </c:pt>
                <c:pt idx="46">
                  <c:v>32.649300000000004</c:v>
                </c:pt>
                <c:pt idx="47">
                  <c:v>33.247200000000007</c:v>
                </c:pt>
                <c:pt idx="48">
                  <c:v>33.965500000000006</c:v>
                </c:pt>
                <c:pt idx="49">
                  <c:v>34.668200000000013</c:v>
                </c:pt>
                <c:pt idx="50">
                  <c:v>35.265900000000009</c:v>
                </c:pt>
                <c:pt idx="51">
                  <c:v>35.862400000000001</c:v>
                </c:pt>
                <c:pt idx="52">
                  <c:v>36.492200000000011</c:v>
                </c:pt>
                <c:pt idx="53">
                  <c:v>37.143700000000003</c:v>
                </c:pt>
                <c:pt idx="54">
                  <c:v>37.794700000000006</c:v>
                </c:pt>
                <c:pt idx="55">
                  <c:v>38.442500000000003</c:v>
                </c:pt>
                <c:pt idx="56">
                  <c:v>39.131500000000003</c:v>
                </c:pt>
                <c:pt idx="57">
                  <c:v>39.781000000000006</c:v>
                </c:pt>
                <c:pt idx="58">
                  <c:v>40.428800000000003</c:v>
                </c:pt>
                <c:pt idx="59">
                  <c:v>41.217200000000005</c:v>
                </c:pt>
                <c:pt idx="60">
                  <c:v>41.871299999999998</c:v>
                </c:pt>
                <c:pt idx="61">
                  <c:v>42.639800000000001</c:v>
                </c:pt>
                <c:pt idx="62">
                  <c:v>43.387499999999996</c:v>
                </c:pt>
                <c:pt idx="63">
                  <c:v>44.043500000000002</c:v>
                </c:pt>
                <c:pt idx="64">
                  <c:v>44.710300000000004</c:v>
                </c:pt>
                <c:pt idx="65">
                  <c:v>45.419399999999996</c:v>
                </c:pt>
                <c:pt idx="66">
                  <c:v>46.093200000000003</c:v>
                </c:pt>
                <c:pt idx="67">
                  <c:v>46.9054</c:v>
                </c:pt>
                <c:pt idx="68">
                  <c:v>47.5794</c:v>
                </c:pt>
                <c:pt idx="69">
                  <c:v>48.265600000000013</c:v>
                </c:pt>
                <c:pt idx="70">
                  <c:v>48.934699999999999</c:v>
                </c:pt>
                <c:pt idx="71">
                  <c:v>49.651599999999995</c:v>
                </c:pt>
                <c:pt idx="72">
                  <c:v>50.347199999999994</c:v>
                </c:pt>
                <c:pt idx="73">
                  <c:v>50.995100000000008</c:v>
                </c:pt>
                <c:pt idx="74">
                  <c:v>51.643700000000003</c:v>
                </c:pt>
                <c:pt idx="75">
                  <c:v>52.323300000000003</c:v>
                </c:pt>
                <c:pt idx="76">
                  <c:v>52.9895</c:v>
                </c:pt>
                <c:pt idx="77">
                  <c:v>53.656800000000004</c:v>
                </c:pt>
                <c:pt idx="78">
                  <c:v>54.313699999999997</c:v>
                </c:pt>
                <c:pt idx="79">
                  <c:v>54.970200000000006</c:v>
                </c:pt>
                <c:pt idx="80">
                  <c:v>55.6342</c:v>
                </c:pt>
                <c:pt idx="81">
                  <c:v>56.293200000000013</c:v>
                </c:pt>
                <c:pt idx="82">
                  <c:v>56.951599999999999</c:v>
                </c:pt>
                <c:pt idx="83">
                  <c:v>57.589100000000002</c:v>
                </c:pt>
                <c:pt idx="84">
                  <c:v>58.245800000000003</c:v>
                </c:pt>
                <c:pt idx="85">
                  <c:v>58.920200000000001</c:v>
                </c:pt>
                <c:pt idx="86">
                  <c:v>59.582900000000002</c:v>
                </c:pt>
                <c:pt idx="87">
                  <c:v>60.242700000000006</c:v>
                </c:pt>
                <c:pt idx="88">
                  <c:v>60.869200000000006</c:v>
                </c:pt>
                <c:pt idx="89">
                  <c:v>61.517399999999995</c:v>
                </c:pt>
                <c:pt idx="90">
                  <c:v>62.165800000000011</c:v>
                </c:pt>
                <c:pt idx="91">
                  <c:v>62.794600000000003</c:v>
                </c:pt>
                <c:pt idx="92">
                  <c:v>63.424300000000002</c:v>
                </c:pt>
                <c:pt idx="93">
                  <c:v>64.124200000000002</c:v>
                </c:pt>
                <c:pt idx="94">
                  <c:v>64.941600000000008</c:v>
                </c:pt>
                <c:pt idx="95">
                  <c:v>65.5608</c:v>
                </c:pt>
                <c:pt idx="96">
                  <c:v>66.208699999999993</c:v>
                </c:pt>
                <c:pt idx="97">
                  <c:v>67.052699999999987</c:v>
                </c:pt>
                <c:pt idx="98">
                  <c:v>67.703199999999995</c:v>
                </c:pt>
                <c:pt idx="99">
                  <c:v>68.369399999999999</c:v>
                </c:pt>
                <c:pt idx="100">
                  <c:v>68.999899999999997</c:v>
                </c:pt>
                <c:pt idx="101">
                  <c:v>69.664999999999992</c:v>
                </c:pt>
                <c:pt idx="102">
                  <c:v>70.525599999999983</c:v>
                </c:pt>
                <c:pt idx="103">
                  <c:v>71.182999999999993</c:v>
                </c:pt>
                <c:pt idx="104">
                  <c:v>71.850999999999999</c:v>
                </c:pt>
                <c:pt idx="105">
                  <c:v>72.519000000000005</c:v>
                </c:pt>
                <c:pt idx="106">
                  <c:v>73.176699999999983</c:v>
                </c:pt>
                <c:pt idx="107">
                  <c:v>73.881799999999998</c:v>
                </c:pt>
                <c:pt idx="108">
                  <c:v>74.540300000000002</c:v>
                </c:pt>
                <c:pt idx="109">
                  <c:v>75.197800000000001</c:v>
                </c:pt>
                <c:pt idx="110">
                  <c:v>75.923100000000005</c:v>
                </c:pt>
                <c:pt idx="111">
                  <c:v>76.597700000000003</c:v>
                </c:pt>
                <c:pt idx="112">
                  <c:v>77.256699999999995</c:v>
                </c:pt>
                <c:pt idx="113">
                  <c:v>77.97829999999999</c:v>
                </c:pt>
                <c:pt idx="114">
                  <c:v>78.652699999999982</c:v>
                </c:pt>
                <c:pt idx="115">
                  <c:v>79.3245</c:v>
                </c:pt>
                <c:pt idx="116">
                  <c:v>79.972999999999999</c:v>
                </c:pt>
                <c:pt idx="117">
                  <c:v>80.642399999999981</c:v>
                </c:pt>
                <c:pt idx="118">
                  <c:v>81.292299999999997</c:v>
                </c:pt>
                <c:pt idx="119">
                  <c:v>81.916700000000006</c:v>
                </c:pt>
                <c:pt idx="120">
                  <c:v>82.567200000000014</c:v>
                </c:pt>
                <c:pt idx="121">
                  <c:v>83.216200000000015</c:v>
                </c:pt>
                <c:pt idx="122">
                  <c:v>83.865099999999998</c:v>
                </c:pt>
                <c:pt idx="123">
                  <c:v>84.494500000000016</c:v>
                </c:pt>
                <c:pt idx="124">
                  <c:v>85.15179999999998</c:v>
                </c:pt>
                <c:pt idx="125">
                  <c:v>85.809799999999981</c:v>
                </c:pt>
                <c:pt idx="126">
                  <c:v>86.461799999999997</c:v>
                </c:pt>
                <c:pt idx="127">
                  <c:v>87.095500000000001</c:v>
                </c:pt>
                <c:pt idx="128">
                  <c:v>87.745900000000006</c:v>
                </c:pt>
                <c:pt idx="129">
                  <c:v>88.396600000000007</c:v>
                </c:pt>
                <c:pt idx="130">
                  <c:v>89.027900000000002</c:v>
                </c:pt>
                <c:pt idx="131">
                  <c:v>89.710499999999996</c:v>
                </c:pt>
                <c:pt idx="132">
                  <c:v>90.359899999999982</c:v>
                </c:pt>
                <c:pt idx="133">
                  <c:v>91.044799999999995</c:v>
                </c:pt>
                <c:pt idx="134">
                  <c:v>91.707099999999997</c:v>
                </c:pt>
                <c:pt idx="135">
                  <c:v>92.35599999999998</c:v>
                </c:pt>
                <c:pt idx="136">
                  <c:v>93.027900000000002</c:v>
                </c:pt>
                <c:pt idx="137">
                  <c:v>93.693299999999994</c:v>
                </c:pt>
                <c:pt idx="138">
                  <c:v>94.340599999999995</c:v>
                </c:pt>
                <c:pt idx="139">
                  <c:v>94.998400000000004</c:v>
                </c:pt>
                <c:pt idx="140">
                  <c:v>95.625399999999985</c:v>
                </c:pt>
                <c:pt idx="141">
                  <c:v>96.283299999999997</c:v>
                </c:pt>
                <c:pt idx="142">
                  <c:v>96.932100000000005</c:v>
                </c:pt>
                <c:pt idx="143">
                  <c:v>97.763300000000001</c:v>
                </c:pt>
                <c:pt idx="144">
                  <c:v>98.418800000000005</c:v>
                </c:pt>
                <c:pt idx="145">
                  <c:v>99.073099999999982</c:v>
                </c:pt>
                <c:pt idx="146">
                  <c:v>99.723100000000002</c:v>
                </c:pt>
                <c:pt idx="147">
                  <c:v>100.37599999999999</c:v>
                </c:pt>
                <c:pt idx="148">
                  <c:v>101.17100000000001</c:v>
                </c:pt>
                <c:pt idx="149">
                  <c:v>101.833</c:v>
                </c:pt>
                <c:pt idx="150">
                  <c:v>102.51100000000001</c:v>
                </c:pt>
                <c:pt idx="151">
                  <c:v>103.19</c:v>
                </c:pt>
                <c:pt idx="152">
                  <c:v>103.883</c:v>
                </c:pt>
                <c:pt idx="153">
                  <c:v>104.54100000000001</c:v>
                </c:pt>
                <c:pt idx="154">
                  <c:v>105.18899999999998</c:v>
                </c:pt>
                <c:pt idx="155">
                  <c:v>105.871</c:v>
                </c:pt>
                <c:pt idx="156">
                  <c:v>106.529</c:v>
                </c:pt>
                <c:pt idx="157">
                  <c:v>107.35799999999999</c:v>
                </c:pt>
                <c:pt idx="158">
                  <c:v>108.02800000000001</c:v>
                </c:pt>
                <c:pt idx="159">
                  <c:v>108.63</c:v>
                </c:pt>
                <c:pt idx="160">
                  <c:v>109.282</c:v>
                </c:pt>
                <c:pt idx="161">
                  <c:v>109.89400000000002</c:v>
                </c:pt>
                <c:pt idx="162">
                  <c:v>110.55500000000001</c:v>
                </c:pt>
                <c:pt idx="163">
                  <c:v>111.215</c:v>
                </c:pt>
                <c:pt idx="164">
                  <c:v>111.895</c:v>
                </c:pt>
                <c:pt idx="165">
                  <c:v>112.557</c:v>
                </c:pt>
                <c:pt idx="166">
                  <c:v>113.181</c:v>
                </c:pt>
                <c:pt idx="167">
                  <c:v>113.79100000000001</c:v>
                </c:pt>
                <c:pt idx="168">
                  <c:v>114.42</c:v>
                </c:pt>
                <c:pt idx="169">
                  <c:v>115.114</c:v>
                </c:pt>
                <c:pt idx="170">
                  <c:v>115.92100000000002</c:v>
                </c:pt>
                <c:pt idx="171">
                  <c:v>116.65499999999999</c:v>
                </c:pt>
                <c:pt idx="172">
                  <c:v>117.35199999999999</c:v>
                </c:pt>
                <c:pt idx="173">
                  <c:v>117.98699999999999</c:v>
                </c:pt>
                <c:pt idx="174">
                  <c:v>118.62799999999999</c:v>
                </c:pt>
                <c:pt idx="175">
                  <c:v>119.295</c:v>
                </c:pt>
                <c:pt idx="176">
                  <c:v>119.977</c:v>
                </c:pt>
                <c:pt idx="177">
                  <c:v>120.723</c:v>
                </c:pt>
                <c:pt idx="178">
                  <c:v>121.40900000000002</c:v>
                </c:pt>
                <c:pt idx="179">
                  <c:v>122.09</c:v>
                </c:pt>
                <c:pt idx="180">
                  <c:v>122.74000000000001</c:v>
                </c:pt>
                <c:pt idx="181">
                  <c:v>123.423</c:v>
                </c:pt>
                <c:pt idx="182">
                  <c:v>124.18799999999999</c:v>
                </c:pt>
                <c:pt idx="183">
                  <c:v>124.82599999999998</c:v>
                </c:pt>
                <c:pt idx="184">
                  <c:v>125.864</c:v>
                </c:pt>
                <c:pt idx="185">
                  <c:v>126.54700000000001</c:v>
                </c:pt>
                <c:pt idx="186">
                  <c:v>127.24100000000001</c:v>
                </c:pt>
                <c:pt idx="187">
                  <c:v>127.93700000000001</c:v>
                </c:pt>
                <c:pt idx="188">
                  <c:v>128.58800000000002</c:v>
                </c:pt>
                <c:pt idx="189">
                  <c:v>129.21099999999998</c:v>
                </c:pt>
                <c:pt idx="190">
                  <c:v>129.83800000000002</c:v>
                </c:pt>
                <c:pt idx="191">
                  <c:v>130.50200000000001</c:v>
                </c:pt>
                <c:pt idx="192">
                  <c:v>131.18100000000001</c:v>
                </c:pt>
                <c:pt idx="193">
                  <c:v>131.875</c:v>
                </c:pt>
                <c:pt idx="194">
                  <c:v>132.49700000000001</c:v>
                </c:pt>
                <c:pt idx="195">
                  <c:v>133.172</c:v>
                </c:pt>
                <c:pt idx="196">
                  <c:v>134.005</c:v>
                </c:pt>
                <c:pt idx="197">
                  <c:v>134.70899999999997</c:v>
                </c:pt>
                <c:pt idx="198">
                  <c:v>135.48600000000002</c:v>
                </c:pt>
                <c:pt idx="199">
                  <c:v>136.167</c:v>
                </c:pt>
                <c:pt idx="200">
                  <c:v>136.88200000000003</c:v>
                </c:pt>
                <c:pt idx="201">
                  <c:v>137.57399999999998</c:v>
                </c:pt>
                <c:pt idx="202">
                  <c:v>138.23299999999998</c:v>
                </c:pt>
                <c:pt idx="203">
                  <c:v>138.90300000000002</c:v>
                </c:pt>
                <c:pt idx="204">
                  <c:v>139.61099999999999</c:v>
                </c:pt>
                <c:pt idx="205">
                  <c:v>140.27699999999999</c:v>
                </c:pt>
                <c:pt idx="206">
                  <c:v>140.92600000000002</c:v>
                </c:pt>
                <c:pt idx="207">
                  <c:v>141.608</c:v>
                </c:pt>
                <c:pt idx="208">
                  <c:v>142.54499999999999</c:v>
                </c:pt>
                <c:pt idx="209">
                  <c:v>143.31800000000001</c:v>
                </c:pt>
                <c:pt idx="210">
                  <c:v>143.96700000000001</c:v>
                </c:pt>
                <c:pt idx="211">
                  <c:v>144.63999999999999</c:v>
                </c:pt>
                <c:pt idx="212">
                  <c:v>145.31700000000001</c:v>
                </c:pt>
                <c:pt idx="213">
                  <c:v>145.99600000000001</c:v>
                </c:pt>
                <c:pt idx="214">
                  <c:v>146.73899999999998</c:v>
                </c:pt>
                <c:pt idx="215">
                  <c:v>147.38600000000002</c:v>
                </c:pt>
                <c:pt idx="216">
                  <c:v>148.011</c:v>
                </c:pt>
                <c:pt idx="217">
                  <c:v>148.63399999999999</c:v>
                </c:pt>
                <c:pt idx="218">
                  <c:v>149.32100000000003</c:v>
                </c:pt>
                <c:pt idx="219">
                  <c:v>150.02100000000002</c:v>
                </c:pt>
                <c:pt idx="220">
                  <c:v>150.69800000000001</c:v>
                </c:pt>
                <c:pt idx="221">
                  <c:v>151.32500000000002</c:v>
                </c:pt>
                <c:pt idx="222">
                  <c:v>151.97399999999999</c:v>
                </c:pt>
                <c:pt idx="223">
                  <c:v>152.61299999999997</c:v>
                </c:pt>
                <c:pt idx="224">
                  <c:v>153.24099999999999</c:v>
                </c:pt>
                <c:pt idx="225">
                  <c:v>153.92500000000001</c:v>
                </c:pt>
                <c:pt idx="226">
                  <c:v>154.52200000000002</c:v>
                </c:pt>
                <c:pt idx="227">
                  <c:v>155.16999999999999</c:v>
                </c:pt>
                <c:pt idx="228">
                  <c:v>155.80800000000002</c:v>
                </c:pt>
                <c:pt idx="229">
                  <c:v>156.47499999999999</c:v>
                </c:pt>
                <c:pt idx="230">
                  <c:v>157.131</c:v>
                </c:pt>
                <c:pt idx="231">
                  <c:v>157.78399999999999</c:v>
                </c:pt>
                <c:pt idx="232">
                  <c:v>158.624</c:v>
                </c:pt>
                <c:pt idx="233">
                  <c:v>159.33000000000001</c:v>
                </c:pt>
                <c:pt idx="234">
                  <c:v>159.97</c:v>
                </c:pt>
                <c:pt idx="235">
                  <c:v>160.661</c:v>
                </c:pt>
                <c:pt idx="236">
                  <c:v>161.33200000000002</c:v>
                </c:pt>
                <c:pt idx="237">
                  <c:v>161.995</c:v>
                </c:pt>
                <c:pt idx="238">
                  <c:v>162.64399999999998</c:v>
                </c:pt>
                <c:pt idx="239">
                  <c:v>163.298</c:v>
                </c:pt>
                <c:pt idx="240">
                  <c:v>163.94800000000001</c:v>
                </c:pt>
                <c:pt idx="241">
                  <c:v>164.65900000000002</c:v>
                </c:pt>
                <c:pt idx="242">
                  <c:v>165.334</c:v>
                </c:pt>
                <c:pt idx="243">
                  <c:v>166.006</c:v>
                </c:pt>
                <c:pt idx="244">
                  <c:v>166.73899999999998</c:v>
                </c:pt>
                <c:pt idx="245">
                  <c:v>167.42700000000002</c:v>
                </c:pt>
                <c:pt idx="246">
                  <c:v>168.077</c:v>
                </c:pt>
                <c:pt idx="247">
                  <c:v>168.803</c:v>
                </c:pt>
                <c:pt idx="248">
                  <c:v>169.465</c:v>
                </c:pt>
                <c:pt idx="249">
                  <c:v>170.14399999999998</c:v>
                </c:pt>
                <c:pt idx="250">
                  <c:v>170.85000000000002</c:v>
                </c:pt>
                <c:pt idx="251">
                  <c:v>171.602</c:v>
                </c:pt>
                <c:pt idx="252">
                  <c:v>172.255</c:v>
                </c:pt>
                <c:pt idx="253">
                  <c:v>172.98200000000003</c:v>
                </c:pt>
                <c:pt idx="254">
                  <c:v>173.70599999999999</c:v>
                </c:pt>
                <c:pt idx="255">
                  <c:v>174.34700000000001</c:v>
                </c:pt>
                <c:pt idx="256">
                  <c:v>174.995</c:v>
                </c:pt>
                <c:pt idx="257">
                  <c:v>175.61899999999997</c:v>
                </c:pt>
                <c:pt idx="258">
                  <c:v>176.27099999999999</c:v>
                </c:pt>
                <c:pt idx="259">
                  <c:v>176.95400000000001</c:v>
                </c:pt>
                <c:pt idx="260">
                  <c:v>177.61199999999999</c:v>
                </c:pt>
                <c:pt idx="261">
                  <c:v>178.262</c:v>
                </c:pt>
                <c:pt idx="262">
                  <c:v>178.93100000000001</c:v>
                </c:pt>
                <c:pt idx="263">
                  <c:v>179.78700000000001</c:v>
                </c:pt>
                <c:pt idx="264">
                  <c:v>180.49700000000001</c:v>
                </c:pt>
                <c:pt idx="265">
                  <c:v>181.14599999999999</c:v>
                </c:pt>
                <c:pt idx="266">
                  <c:v>181.80200000000002</c:v>
                </c:pt>
                <c:pt idx="267">
                  <c:v>182.45000000000002</c:v>
                </c:pt>
                <c:pt idx="268">
                  <c:v>183.09700000000001</c:v>
                </c:pt>
                <c:pt idx="269">
                  <c:v>183.74499999999998</c:v>
                </c:pt>
                <c:pt idx="270">
                  <c:v>184.405</c:v>
                </c:pt>
                <c:pt idx="271">
                  <c:v>185.065</c:v>
                </c:pt>
                <c:pt idx="272">
                  <c:v>185.78800000000001</c:v>
                </c:pt>
                <c:pt idx="273">
                  <c:v>186.46800000000002</c:v>
                </c:pt>
                <c:pt idx="274">
                  <c:v>187.12700000000001</c:v>
                </c:pt>
                <c:pt idx="275">
                  <c:v>187.78700000000001</c:v>
                </c:pt>
                <c:pt idx="276">
                  <c:v>188.447</c:v>
                </c:pt>
                <c:pt idx="277">
                  <c:v>189.10499999999999</c:v>
                </c:pt>
                <c:pt idx="278">
                  <c:v>189.76399999999998</c:v>
                </c:pt>
                <c:pt idx="279">
                  <c:v>190.42400000000001</c:v>
                </c:pt>
                <c:pt idx="280">
                  <c:v>191.09300000000002</c:v>
                </c:pt>
                <c:pt idx="281">
                  <c:v>191.75300000000001</c:v>
                </c:pt>
                <c:pt idx="282">
                  <c:v>192.53300000000002</c:v>
                </c:pt>
                <c:pt idx="283">
                  <c:v>193.32000000000002</c:v>
                </c:pt>
                <c:pt idx="284">
                  <c:v>194.108</c:v>
                </c:pt>
                <c:pt idx="285">
                  <c:v>194.761</c:v>
                </c:pt>
                <c:pt idx="286">
                  <c:v>195.41299999999998</c:v>
                </c:pt>
                <c:pt idx="287">
                  <c:v>196.03300000000002</c:v>
                </c:pt>
                <c:pt idx="288">
                  <c:v>196.72200000000001</c:v>
                </c:pt>
                <c:pt idx="289">
                  <c:v>197.38600000000002</c:v>
                </c:pt>
                <c:pt idx="290">
                  <c:v>198.04599999999999</c:v>
                </c:pt>
                <c:pt idx="291">
                  <c:v>198.70699999999999</c:v>
                </c:pt>
                <c:pt idx="292">
                  <c:v>199.37100000000001</c:v>
                </c:pt>
                <c:pt idx="293">
                  <c:v>200.03200000000001</c:v>
                </c:pt>
                <c:pt idx="294">
                  <c:v>200.69399999999999</c:v>
                </c:pt>
                <c:pt idx="295">
                  <c:v>201.35500000000002</c:v>
                </c:pt>
                <c:pt idx="296">
                  <c:v>202.08200000000002</c:v>
                </c:pt>
                <c:pt idx="297">
                  <c:v>202.97200000000001</c:v>
                </c:pt>
                <c:pt idx="298">
                  <c:v>203.71199999999999</c:v>
                </c:pt>
                <c:pt idx="299">
                  <c:v>204.483</c:v>
                </c:pt>
                <c:pt idx="300">
                  <c:v>205.15700000000001</c:v>
                </c:pt>
                <c:pt idx="301">
                  <c:v>205.81900000000002</c:v>
                </c:pt>
                <c:pt idx="302">
                  <c:v>206.494</c:v>
                </c:pt>
                <c:pt idx="303">
                  <c:v>207.256</c:v>
                </c:pt>
                <c:pt idx="304">
                  <c:v>207.97200000000001</c:v>
                </c:pt>
                <c:pt idx="305">
                  <c:v>208.64599999999999</c:v>
                </c:pt>
                <c:pt idx="306">
                  <c:v>209.369</c:v>
                </c:pt>
                <c:pt idx="307">
                  <c:v>210.04</c:v>
                </c:pt>
                <c:pt idx="308">
                  <c:v>210.72299999999998</c:v>
                </c:pt>
                <c:pt idx="309">
                  <c:v>211.33</c:v>
                </c:pt>
                <c:pt idx="310">
                  <c:v>212.095</c:v>
                </c:pt>
                <c:pt idx="311">
                  <c:v>212.767</c:v>
                </c:pt>
                <c:pt idx="312">
                  <c:v>213.43100000000001</c:v>
                </c:pt>
                <c:pt idx="313">
                  <c:v>214.089</c:v>
                </c:pt>
                <c:pt idx="314">
                  <c:v>215.39000000000001</c:v>
                </c:pt>
                <c:pt idx="315">
                  <c:v>215.98700000000002</c:v>
                </c:pt>
                <c:pt idx="316">
                  <c:v>216.64499999999998</c:v>
                </c:pt>
                <c:pt idx="317">
                  <c:v>217.33600000000001</c:v>
                </c:pt>
                <c:pt idx="318">
                  <c:v>217.989</c:v>
                </c:pt>
                <c:pt idx="319">
                  <c:v>218.71499999999997</c:v>
                </c:pt>
                <c:pt idx="320">
                  <c:v>219.364</c:v>
                </c:pt>
                <c:pt idx="321">
                  <c:v>219.99100000000001</c:v>
                </c:pt>
                <c:pt idx="322">
                  <c:v>220.64699999999999</c:v>
                </c:pt>
                <c:pt idx="323">
                  <c:v>221.30700000000002</c:v>
                </c:pt>
                <c:pt idx="324">
                  <c:v>221.96600000000001</c:v>
                </c:pt>
                <c:pt idx="325">
                  <c:v>222.624</c:v>
                </c:pt>
                <c:pt idx="326">
                  <c:v>223.238</c:v>
                </c:pt>
                <c:pt idx="327">
                  <c:v>223.83</c:v>
                </c:pt>
                <c:pt idx="328">
                  <c:v>224.49100000000001</c:v>
                </c:pt>
                <c:pt idx="329">
                  <c:v>225.14299999999997</c:v>
                </c:pt>
                <c:pt idx="330">
                  <c:v>225.79399999999998</c:v>
                </c:pt>
                <c:pt idx="331">
                  <c:v>226.40600000000001</c:v>
                </c:pt>
                <c:pt idx="332">
                  <c:v>227.05500000000001</c:v>
                </c:pt>
                <c:pt idx="333">
                  <c:v>227.91899999999998</c:v>
                </c:pt>
                <c:pt idx="334">
                  <c:v>228.655</c:v>
                </c:pt>
                <c:pt idx="335">
                  <c:v>229.43</c:v>
                </c:pt>
                <c:pt idx="336">
                  <c:v>230.10299999999998</c:v>
                </c:pt>
                <c:pt idx="337">
                  <c:v>230.72</c:v>
                </c:pt>
                <c:pt idx="338">
                  <c:v>231.33700000000002</c:v>
                </c:pt>
                <c:pt idx="339">
                  <c:v>231.93200000000002</c:v>
                </c:pt>
                <c:pt idx="340">
                  <c:v>232.52600000000001</c:v>
                </c:pt>
                <c:pt idx="341">
                  <c:v>233.197</c:v>
                </c:pt>
                <c:pt idx="342">
                  <c:v>234.06300000000002</c:v>
                </c:pt>
                <c:pt idx="343">
                  <c:v>234.761</c:v>
                </c:pt>
                <c:pt idx="344">
                  <c:v>235.41</c:v>
                </c:pt>
                <c:pt idx="345">
                  <c:v>236.24199999999999</c:v>
                </c:pt>
                <c:pt idx="346">
                  <c:v>236.899</c:v>
                </c:pt>
                <c:pt idx="347">
                  <c:v>237.55500000000001</c:v>
                </c:pt>
                <c:pt idx="348">
                  <c:v>238.20599999999999</c:v>
                </c:pt>
                <c:pt idx="349">
                  <c:v>238.85600000000002</c:v>
                </c:pt>
                <c:pt idx="350">
                  <c:v>239.50900000000001</c:v>
                </c:pt>
                <c:pt idx="351">
                  <c:v>240.23599999999999</c:v>
                </c:pt>
                <c:pt idx="352">
                  <c:v>240.93900000000002</c:v>
                </c:pt>
                <c:pt idx="353">
                  <c:v>241.584</c:v>
                </c:pt>
                <c:pt idx="354">
                  <c:v>242.23999999999998</c:v>
                </c:pt>
                <c:pt idx="355">
                  <c:v>242.89100000000002</c:v>
                </c:pt>
                <c:pt idx="356">
                  <c:v>243.54299999999998</c:v>
                </c:pt>
                <c:pt idx="357">
                  <c:v>244.208</c:v>
                </c:pt>
                <c:pt idx="358">
                  <c:v>244.86100000000002</c:v>
                </c:pt>
                <c:pt idx="359">
                  <c:v>245.48800000000003</c:v>
                </c:pt>
                <c:pt idx="360">
                  <c:v>246.14099999999999</c:v>
                </c:pt>
                <c:pt idx="361">
                  <c:v>246.791</c:v>
                </c:pt>
                <c:pt idx="362">
                  <c:v>247.441</c:v>
                </c:pt>
                <c:pt idx="363">
                  <c:v>248.17</c:v>
                </c:pt>
                <c:pt idx="364">
                  <c:v>248.91399999999999</c:v>
                </c:pt>
                <c:pt idx="365">
                  <c:v>249.55600000000001</c:v>
                </c:pt>
                <c:pt idx="366">
                  <c:v>250.23499999999999</c:v>
                </c:pt>
                <c:pt idx="367">
                  <c:v>250.959</c:v>
                </c:pt>
                <c:pt idx="368">
                  <c:v>251.57399999999998</c:v>
                </c:pt>
                <c:pt idx="369">
                  <c:v>252.17499999999998</c:v>
                </c:pt>
                <c:pt idx="370">
                  <c:v>252.82900000000001</c:v>
                </c:pt>
                <c:pt idx="371">
                  <c:v>253.48100000000002</c:v>
                </c:pt>
                <c:pt idx="372">
                  <c:v>254.16899999999998</c:v>
                </c:pt>
                <c:pt idx="373">
                  <c:v>254.82000000000002</c:v>
                </c:pt>
                <c:pt idx="374">
                  <c:v>255.47499999999999</c:v>
                </c:pt>
                <c:pt idx="375">
                  <c:v>256.13</c:v>
                </c:pt>
                <c:pt idx="376">
                  <c:v>256.95699999999994</c:v>
                </c:pt>
                <c:pt idx="377">
                  <c:v>257.66300000000001</c:v>
                </c:pt>
                <c:pt idx="378">
                  <c:v>258.50900000000001</c:v>
                </c:pt>
                <c:pt idx="379">
                  <c:v>259.14600000000002</c:v>
                </c:pt>
                <c:pt idx="380">
                  <c:v>259.82799999999992</c:v>
                </c:pt>
                <c:pt idx="381">
                  <c:v>260.54000000000002</c:v>
                </c:pt>
                <c:pt idx="382">
                  <c:v>261.13499999999999</c:v>
                </c:pt>
                <c:pt idx="383">
                  <c:v>261.74799999999999</c:v>
                </c:pt>
                <c:pt idx="384">
                  <c:v>262.39</c:v>
                </c:pt>
                <c:pt idx="385">
                  <c:v>263.03799999999995</c:v>
                </c:pt>
                <c:pt idx="386">
                  <c:v>263.71099999999996</c:v>
                </c:pt>
                <c:pt idx="387">
                  <c:v>264.34100000000001</c:v>
                </c:pt>
                <c:pt idx="388">
                  <c:v>265.06299999999999</c:v>
                </c:pt>
                <c:pt idx="389">
                  <c:v>265.76299999999992</c:v>
                </c:pt>
                <c:pt idx="390">
                  <c:v>266.42299999999994</c:v>
                </c:pt>
                <c:pt idx="391">
                  <c:v>267.10300000000001</c:v>
                </c:pt>
                <c:pt idx="392">
                  <c:v>267.74599999999992</c:v>
                </c:pt>
                <c:pt idx="393">
                  <c:v>268.37599999999992</c:v>
                </c:pt>
                <c:pt idx="394">
                  <c:v>269.12299999999999</c:v>
                </c:pt>
                <c:pt idx="395">
                  <c:v>269.78299999999996</c:v>
                </c:pt>
                <c:pt idx="396">
                  <c:v>270.37599999999992</c:v>
                </c:pt>
                <c:pt idx="397">
                  <c:v>271.02</c:v>
                </c:pt>
                <c:pt idx="398">
                  <c:v>271.64000000000004</c:v>
                </c:pt>
                <c:pt idx="399">
                  <c:v>272.26599999999996</c:v>
                </c:pt>
                <c:pt idx="400">
                  <c:v>272.90199999999993</c:v>
                </c:pt>
                <c:pt idx="401">
                  <c:v>273.53199999999987</c:v>
                </c:pt>
                <c:pt idx="402">
                  <c:v>274.19099999999992</c:v>
                </c:pt>
                <c:pt idx="403">
                  <c:v>274.83999999999992</c:v>
                </c:pt>
                <c:pt idx="404">
                  <c:v>275.47199999999987</c:v>
                </c:pt>
                <c:pt idx="405">
                  <c:v>276.13200000000001</c:v>
                </c:pt>
                <c:pt idx="406">
                  <c:v>276.82100000000003</c:v>
                </c:pt>
                <c:pt idx="407">
                  <c:v>277.44900000000001</c:v>
                </c:pt>
                <c:pt idx="408">
                  <c:v>278.04599999999999</c:v>
                </c:pt>
                <c:pt idx="409">
                  <c:v>278.714</c:v>
                </c:pt>
                <c:pt idx="410">
                  <c:v>279.42099999999994</c:v>
                </c:pt>
                <c:pt idx="411">
                  <c:v>280.08</c:v>
                </c:pt>
                <c:pt idx="412">
                  <c:v>280.74200000000002</c:v>
                </c:pt>
                <c:pt idx="413">
                  <c:v>281.37599999999992</c:v>
                </c:pt>
                <c:pt idx="414">
                  <c:v>282.01499999999999</c:v>
                </c:pt>
                <c:pt idx="415">
                  <c:v>282.61</c:v>
                </c:pt>
                <c:pt idx="416">
                  <c:v>283.21299999999997</c:v>
                </c:pt>
                <c:pt idx="417">
                  <c:v>283.80799999999999</c:v>
                </c:pt>
                <c:pt idx="418">
                  <c:v>284.459</c:v>
                </c:pt>
                <c:pt idx="419">
                  <c:v>285.10899999999992</c:v>
                </c:pt>
                <c:pt idx="420">
                  <c:v>285.75900000000001</c:v>
                </c:pt>
                <c:pt idx="421">
                  <c:v>286.42699999999996</c:v>
                </c:pt>
                <c:pt idx="422">
                  <c:v>287.07799999999992</c:v>
                </c:pt>
                <c:pt idx="423">
                  <c:v>287.74</c:v>
                </c:pt>
                <c:pt idx="424">
                  <c:v>288.392</c:v>
                </c:pt>
                <c:pt idx="425">
                  <c:v>289.02299999999997</c:v>
                </c:pt>
                <c:pt idx="426">
                  <c:v>289.63200000000001</c:v>
                </c:pt>
                <c:pt idx="427">
                  <c:v>290.28099999999995</c:v>
                </c:pt>
                <c:pt idx="428">
                  <c:v>291.00299999999999</c:v>
                </c:pt>
                <c:pt idx="429">
                  <c:v>291.65400000000005</c:v>
                </c:pt>
                <c:pt idx="430">
                  <c:v>292.28199999999987</c:v>
                </c:pt>
                <c:pt idx="431">
                  <c:v>292.97399999999993</c:v>
                </c:pt>
                <c:pt idx="432">
                  <c:v>293.61</c:v>
                </c:pt>
                <c:pt idx="433">
                  <c:v>294.26400000000001</c:v>
                </c:pt>
                <c:pt idx="434">
                  <c:v>294.90799999999996</c:v>
                </c:pt>
                <c:pt idx="435">
                  <c:v>295.53699999999986</c:v>
                </c:pt>
                <c:pt idx="436">
                  <c:v>296.185</c:v>
                </c:pt>
                <c:pt idx="437">
                  <c:v>296.83699999999993</c:v>
                </c:pt>
                <c:pt idx="438">
                  <c:v>297.49599999999987</c:v>
                </c:pt>
                <c:pt idx="439">
                  <c:v>298.14600000000002</c:v>
                </c:pt>
                <c:pt idx="440">
                  <c:v>298.79799999999994</c:v>
                </c:pt>
                <c:pt idx="441">
                  <c:v>299.48899999999986</c:v>
                </c:pt>
                <c:pt idx="442">
                  <c:v>300.13599999999997</c:v>
                </c:pt>
                <c:pt idx="443">
                  <c:v>300.76</c:v>
                </c:pt>
                <c:pt idx="444">
                  <c:v>301.35500000000002</c:v>
                </c:pt>
                <c:pt idx="445">
                  <c:v>301.95499999999993</c:v>
                </c:pt>
                <c:pt idx="446">
                  <c:v>302.55</c:v>
                </c:pt>
                <c:pt idx="447">
                  <c:v>303.18099999999993</c:v>
                </c:pt>
                <c:pt idx="448">
                  <c:v>303.83499999999992</c:v>
                </c:pt>
                <c:pt idx="449">
                  <c:v>304.49199999999996</c:v>
                </c:pt>
                <c:pt idx="450">
                  <c:v>305.14299999999997</c:v>
                </c:pt>
                <c:pt idx="451">
                  <c:v>305.87599999999992</c:v>
                </c:pt>
                <c:pt idx="452">
                  <c:v>306.46699999999987</c:v>
                </c:pt>
                <c:pt idx="453">
                  <c:v>307.21799999999996</c:v>
                </c:pt>
                <c:pt idx="454">
                  <c:v>307.87599999999992</c:v>
                </c:pt>
                <c:pt idx="455">
                  <c:v>308.59799999999996</c:v>
                </c:pt>
                <c:pt idx="456">
                  <c:v>309.39499999999992</c:v>
                </c:pt>
                <c:pt idx="457">
                  <c:v>309.99299999999994</c:v>
                </c:pt>
                <c:pt idx="458">
                  <c:v>310.58999999999992</c:v>
                </c:pt>
                <c:pt idx="459">
                  <c:v>311.89499999999992</c:v>
                </c:pt>
                <c:pt idx="460">
                  <c:v>312.50200000000001</c:v>
                </c:pt>
                <c:pt idx="461">
                  <c:v>313.14800000000002</c:v>
                </c:pt>
                <c:pt idx="462">
                  <c:v>313.8</c:v>
                </c:pt>
                <c:pt idx="463">
                  <c:v>314.42399999999986</c:v>
                </c:pt>
                <c:pt idx="464">
                  <c:v>315.10300000000001</c:v>
                </c:pt>
                <c:pt idx="465">
                  <c:v>315.86900000000009</c:v>
                </c:pt>
                <c:pt idx="466">
                  <c:v>316.59699999999987</c:v>
                </c:pt>
                <c:pt idx="467">
                  <c:v>317.25299999999999</c:v>
                </c:pt>
                <c:pt idx="468">
                  <c:v>317.94099999999992</c:v>
                </c:pt>
                <c:pt idx="469">
                  <c:v>318.80700000000002</c:v>
                </c:pt>
                <c:pt idx="470">
                  <c:v>319.601</c:v>
                </c:pt>
                <c:pt idx="471">
                  <c:v>320.25099999999992</c:v>
                </c:pt>
                <c:pt idx="472">
                  <c:v>320.93899999999996</c:v>
                </c:pt>
                <c:pt idx="473">
                  <c:v>321.685</c:v>
                </c:pt>
                <c:pt idx="474">
                  <c:v>322.47999999999996</c:v>
                </c:pt>
                <c:pt idx="475">
                  <c:v>323.15100000000001</c:v>
                </c:pt>
                <c:pt idx="476">
                  <c:v>323.815</c:v>
                </c:pt>
                <c:pt idx="477">
                  <c:v>324.50400000000002</c:v>
                </c:pt>
                <c:pt idx="478">
                  <c:v>325.33199999999994</c:v>
                </c:pt>
                <c:pt idx="479">
                  <c:v>325.99799999999993</c:v>
                </c:pt>
                <c:pt idx="480">
                  <c:v>326.666</c:v>
                </c:pt>
                <c:pt idx="481">
                  <c:v>327.33999999999992</c:v>
                </c:pt>
                <c:pt idx="482">
                  <c:v>328.02599999999995</c:v>
                </c:pt>
                <c:pt idx="483">
                  <c:v>328.73899999999986</c:v>
                </c:pt>
                <c:pt idx="484">
                  <c:v>329.39699999999993</c:v>
                </c:pt>
                <c:pt idx="485">
                  <c:v>330.048</c:v>
                </c:pt>
                <c:pt idx="486">
                  <c:v>330.67700000000002</c:v>
                </c:pt>
                <c:pt idx="487">
                  <c:v>331.27099999999996</c:v>
                </c:pt>
                <c:pt idx="488">
                  <c:v>331.89099999999996</c:v>
                </c:pt>
                <c:pt idx="489">
                  <c:v>332.54300000000001</c:v>
                </c:pt>
                <c:pt idx="490">
                  <c:v>333.197</c:v>
                </c:pt>
                <c:pt idx="491">
                  <c:v>333.84699999999992</c:v>
                </c:pt>
                <c:pt idx="492">
                  <c:v>334.47999999999996</c:v>
                </c:pt>
                <c:pt idx="493">
                  <c:v>335.14600000000002</c:v>
                </c:pt>
                <c:pt idx="494">
                  <c:v>335.81200000000001</c:v>
                </c:pt>
                <c:pt idx="495">
                  <c:v>336.48699999999997</c:v>
                </c:pt>
                <c:pt idx="496">
                  <c:v>337.15699999999993</c:v>
                </c:pt>
                <c:pt idx="497">
                  <c:v>337.91899999999987</c:v>
                </c:pt>
                <c:pt idx="498">
                  <c:v>338.548</c:v>
                </c:pt>
                <c:pt idx="499">
                  <c:v>339.16</c:v>
                </c:pt>
                <c:pt idx="500">
                  <c:v>339.81</c:v>
                </c:pt>
                <c:pt idx="501">
                  <c:v>340.48200000000003</c:v>
                </c:pt>
                <c:pt idx="502">
                  <c:v>341.15600000000001</c:v>
                </c:pt>
                <c:pt idx="503">
                  <c:v>341.89599999999996</c:v>
                </c:pt>
                <c:pt idx="504">
                  <c:v>342.54700000000008</c:v>
                </c:pt>
                <c:pt idx="505">
                  <c:v>343.19600000000003</c:v>
                </c:pt>
                <c:pt idx="506">
                  <c:v>343.97699999999986</c:v>
                </c:pt>
                <c:pt idx="507">
                  <c:v>344.61799999999999</c:v>
                </c:pt>
                <c:pt idx="508">
                  <c:v>345.29199999999986</c:v>
                </c:pt>
                <c:pt idx="509">
                  <c:v>346.28999999999996</c:v>
                </c:pt>
                <c:pt idx="510">
                  <c:v>346.90999999999997</c:v>
                </c:pt>
                <c:pt idx="511">
                  <c:v>347.56200000000001</c:v>
                </c:pt>
                <c:pt idx="512">
                  <c:v>348.15699999999993</c:v>
                </c:pt>
                <c:pt idx="513">
                  <c:v>348.78399999999993</c:v>
                </c:pt>
                <c:pt idx="514">
                  <c:v>349.45599999999996</c:v>
                </c:pt>
                <c:pt idx="515">
                  <c:v>350.08799999999997</c:v>
                </c:pt>
                <c:pt idx="516">
                  <c:v>350.75099999999992</c:v>
                </c:pt>
                <c:pt idx="517">
                  <c:v>351.4</c:v>
                </c:pt>
                <c:pt idx="518">
                  <c:v>352.01099999999997</c:v>
                </c:pt>
                <c:pt idx="519">
                  <c:v>352.62400000000002</c:v>
                </c:pt>
                <c:pt idx="520">
                  <c:v>353.23200000000003</c:v>
                </c:pt>
                <c:pt idx="521">
                  <c:v>353.89099999999996</c:v>
                </c:pt>
                <c:pt idx="522">
                  <c:v>354.51599999999996</c:v>
                </c:pt>
                <c:pt idx="523">
                  <c:v>355.166</c:v>
                </c:pt>
                <c:pt idx="524">
                  <c:v>355.79599999999994</c:v>
                </c:pt>
                <c:pt idx="525">
                  <c:v>356.392</c:v>
                </c:pt>
                <c:pt idx="526">
                  <c:v>357.03299999999996</c:v>
                </c:pt>
                <c:pt idx="527">
                  <c:v>357.685</c:v>
                </c:pt>
                <c:pt idx="528">
                  <c:v>358.339</c:v>
                </c:pt>
                <c:pt idx="529">
                  <c:v>358.98999999999995</c:v>
                </c:pt>
                <c:pt idx="530">
                  <c:v>359.64200000000005</c:v>
                </c:pt>
                <c:pt idx="531">
                  <c:v>360.29399999999987</c:v>
                </c:pt>
                <c:pt idx="532">
                  <c:v>360.90599999999995</c:v>
                </c:pt>
                <c:pt idx="533">
                  <c:v>361.55500000000001</c:v>
                </c:pt>
                <c:pt idx="534">
                  <c:v>362.15400000000005</c:v>
                </c:pt>
                <c:pt idx="535">
                  <c:v>362.88099999999991</c:v>
                </c:pt>
                <c:pt idx="536">
                  <c:v>363.53099999999995</c:v>
                </c:pt>
                <c:pt idx="537">
                  <c:v>364.17899999999992</c:v>
                </c:pt>
                <c:pt idx="538">
                  <c:v>364.79399999999987</c:v>
                </c:pt>
                <c:pt idx="539">
                  <c:v>365.41899999999987</c:v>
                </c:pt>
                <c:pt idx="540">
                  <c:v>366.08599999999996</c:v>
                </c:pt>
                <c:pt idx="541">
                  <c:v>366.72499999999997</c:v>
                </c:pt>
                <c:pt idx="542">
                  <c:v>367.40699999999987</c:v>
                </c:pt>
                <c:pt idx="543">
                  <c:v>368.04899999999992</c:v>
                </c:pt>
                <c:pt idx="544">
                  <c:v>368.69799999999992</c:v>
                </c:pt>
                <c:pt idx="545">
                  <c:v>369.34699999999992</c:v>
                </c:pt>
                <c:pt idx="546">
                  <c:v>369.96799999999996</c:v>
                </c:pt>
                <c:pt idx="547">
                  <c:v>370.63299999999992</c:v>
                </c:pt>
                <c:pt idx="548">
                  <c:v>371.3</c:v>
                </c:pt>
                <c:pt idx="549">
                  <c:v>372.00700000000001</c:v>
                </c:pt>
                <c:pt idx="550">
                  <c:v>372.673</c:v>
                </c:pt>
                <c:pt idx="551">
                  <c:v>373.339</c:v>
                </c:pt>
                <c:pt idx="552">
                  <c:v>374.00599999999991</c:v>
                </c:pt>
                <c:pt idx="553">
                  <c:v>374.67200000000008</c:v>
                </c:pt>
                <c:pt idx="554">
                  <c:v>375.34199999999993</c:v>
                </c:pt>
                <c:pt idx="555">
                  <c:v>376.05700000000002</c:v>
                </c:pt>
                <c:pt idx="556">
                  <c:v>376.71199999999993</c:v>
                </c:pt>
                <c:pt idx="557">
                  <c:v>377.34100000000001</c:v>
                </c:pt>
                <c:pt idx="558">
                  <c:v>377.94400000000002</c:v>
                </c:pt>
                <c:pt idx="559">
                  <c:v>378.60599999999999</c:v>
                </c:pt>
                <c:pt idx="560">
                  <c:v>379.27599999999995</c:v>
                </c:pt>
                <c:pt idx="561">
                  <c:v>379.99400000000003</c:v>
                </c:pt>
                <c:pt idx="562">
                  <c:v>380.64400000000006</c:v>
                </c:pt>
                <c:pt idx="563">
                  <c:v>381.30099999999999</c:v>
                </c:pt>
                <c:pt idx="564">
                  <c:v>381.94499999999999</c:v>
                </c:pt>
                <c:pt idx="565">
                  <c:v>382.61</c:v>
                </c:pt>
                <c:pt idx="566">
                  <c:v>383.32799999999992</c:v>
                </c:pt>
                <c:pt idx="567">
                  <c:v>384.00099999999992</c:v>
                </c:pt>
                <c:pt idx="568">
                  <c:v>384.63</c:v>
                </c:pt>
                <c:pt idx="569">
                  <c:v>385.44099999999992</c:v>
                </c:pt>
                <c:pt idx="570">
                  <c:v>386.08499999999992</c:v>
                </c:pt>
                <c:pt idx="571">
                  <c:v>386.70400000000001</c:v>
                </c:pt>
                <c:pt idx="572">
                  <c:v>387.351</c:v>
                </c:pt>
                <c:pt idx="573">
                  <c:v>388.00599999999991</c:v>
                </c:pt>
                <c:pt idx="574">
                  <c:v>388.64100000000002</c:v>
                </c:pt>
                <c:pt idx="575">
                  <c:v>389.28799999999995</c:v>
                </c:pt>
                <c:pt idx="576">
                  <c:v>389.92999999999995</c:v>
                </c:pt>
                <c:pt idx="577">
                  <c:v>390.58</c:v>
                </c:pt>
                <c:pt idx="578">
                  <c:v>391.22799999999995</c:v>
                </c:pt>
                <c:pt idx="579">
                  <c:v>391.92099999999994</c:v>
                </c:pt>
                <c:pt idx="580">
                  <c:v>392.59199999999987</c:v>
                </c:pt>
                <c:pt idx="581">
                  <c:v>393.274</c:v>
                </c:pt>
                <c:pt idx="582">
                  <c:v>393.93599999999986</c:v>
                </c:pt>
                <c:pt idx="583">
                  <c:v>394.62200000000001</c:v>
                </c:pt>
                <c:pt idx="584">
                  <c:v>395.28599999999994</c:v>
                </c:pt>
                <c:pt idx="585">
                  <c:v>395.91499999999996</c:v>
                </c:pt>
                <c:pt idx="586">
                  <c:v>396.58199999999994</c:v>
                </c:pt>
                <c:pt idx="587">
                  <c:v>397.22799999999995</c:v>
                </c:pt>
                <c:pt idx="588">
                  <c:v>397.93099999999987</c:v>
                </c:pt>
                <c:pt idx="589">
                  <c:v>398.58499999999992</c:v>
                </c:pt>
                <c:pt idx="590">
                  <c:v>399.23399999999987</c:v>
                </c:pt>
                <c:pt idx="591">
                  <c:v>399.90299999999996</c:v>
                </c:pt>
                <c:pt idx="592">
                  <c:v>400.60300000000001</c:v>
                </c:pt>
                <c:pt idx="593">
                  <c:v>401.28500000000003</c:v>
                </c:pt>
                <c:pt idx="594">
                  <c:v>401.964</c:v>
                </c:pt>
                <c:pt idx="595">
                  <c:v>402.64400000000006</c:v>
                </c:pt>
                <c:pt idx="596">
                  <c:v>403.315</c:v>
                </c:pt>
                <c:pt idx="597">
                  <c:v>403.95800000000003</c:v>
                </c:pt>
                <c:pt idx="598">
                  <c:v>404.61900000000009</c:v>
                </c:pt>
                <c:pt idx="599">
                  <c:v>405.28399999999993</c:v>
                </c:pt>
                <c:pt idx="600">
                  <c:v>405.97299999999996</c:v>
                </c:pt>
                <c:pt idx="601">
                  <c:v>407.08300000000003</c:v>
                </c:pt>
                <c:pt idx="602">
                  <c:v>407.76099999999997</c:v>
                </c:pt>
                <c:pt idx="603">
                  <c:v>408.39499999999992</c:v>
                </c:pt>
                <c:pt idx="604">
                  <c:v>409.05799999999999</c:v>
                </c:pt>
                <c:pt idx="605">
                  <c:v>409.82</c:v>
                </c:pt>
                <c:pt idx="606">
                  <c:v>410.72899999999987</c:v>
                </c:pt>
                <c:pt idx="607">
                  <c:v>411.41499999999996</c:v>
                </c:pt>
                <c:pt idx="608">
                  <c:v>412.089</c:v>
                </c:pt>
                <c:pt idx="609">
                  <c:v>412.767</c:v>
                </c:pt>
                <c:pt idx="610">
                  <c:v>413.44600000000003</c:v>
                </c:pt>
                <c:pt idx="611">
                  <c:v>414.04</c:v>
                </c:pt>
                <c:pt idx="612">
                  <c:v>414.69</c:v>
                </c:pt>
                <c:pt idx="613">
                  <c:v>415.34699999999992</c:v>
                </c:pt>
                <c:pt idx="614">
                  <c:v>416.03</c:v>
                </c:pt>
                <c:pt idx="615">
                  <c:v>416.68400000000008</c:v>
                </c:pt>
                <c:pt idx="616">
                  <c:v>417.34500000000008</c:v>
                </c:pt>
                <c:pt idx="617">
                  <c:v>417.99499999999995</c:v>
                </c:pt>
                <c:pt idx="618">
                  <c:v>418.62299999999999</c:v>
                </c:pt>
                <c:pt idx="619">
                  <c:v>419.21499999999992</c:v>
                </c:pt>
                <c:pt idx="620">
                  <c:v>419.86799999999999</c:v>
                </c:pt>
                <c:pt idx="621">
                  <c:v>420.52099999999996</c:v>
                </c:pt>
                <c:pt idx="622">
                  <c:v>421.15400000000005</c:v>
                </c:pt>
                <c:pt idx="623">
                  <c:v>421.81599999999992</c:v>
                </c:pt>
                <c:pt idx="624">
                  <c:v>422.48699999999997</c:v>
                </c:pt>
                <c:pt idx="625">
                  <c:v>423.12599999999992</c:v>
                </c:pt>
                <c:pt idx="626">
                  <c:v>423.81</c:v>
                </c:pt>
                <c:pt idx="627">
                  <c:v>424.47299999999996</c:v>
                </c:pt>
                <c:pt idx="628">
                  <c:v>425.14600000000002</c:v>
                </c:pt>
                <c:pt idx="629">
                  <c:v>425.83699999999993</c:v>
                </c:pt>
                <c:pt idx="630">
                  <c:v>426.54</c:v>
                </c:pt>
                <c:pt idx="631">
                  <c:v>427.19400000000002</c:v>
                </c:pt>
                <c:pt idx="632">
                  <c:v>427.851</c:v>
                </c:pt>
                <c:pt idx="633">
                  <c:v>428.47199999999987</c:v>
                </c:pt>
                <c:pt idx="634">
                  <c:v>429.10899999999992</c:v>
                </c:pt>
                <c:pt idx="635">
                  <c:v>429.91899999999987</c:v>
                </c:pt>
                <c:pt idx="636">
                  <c:v>430.61900000000009</c:v>
                </c:pt>
                <c:pt idx="637">
                  <c:v>431.26099999999997</c:v>
                </c:pt>
                <c:pt idx="638">
                  <c:v>431.93599999999986</c:v>
                </c:pt>
                <c:pt idx="639">
                  <c:v>432.72499999999997</c:v>
                </c:pt>
                <c:pt idx="640">
                  <c:v>433.36399999999992</c:v>
                </c:pt>
                <c:pt idx="641">
                  <c:v>434.12700000000001</c:v>
                </c:pt>
                <c:pt idx="642">
                  <c:v>434.79499999999996</c:v>
                </c:pt>
                <c:pt idx="643">
                  <c:v>435.44900000000001</c:v>
                </c:pt>
                <c:pt idx="644">
                  <c:v>436.19200000000001</c:v>
                </c:pt>
                <c:pt idx="645">
                  <c:v>436.97199999999987</c:v>
                </c:pt>
                <c:pt idx="646">
                  <c:v>437.63299999999992</c:v>
                </c:pt>
                <c:pt idx="647">
                  <c:v>438.28399999999993</c:v>
                </c:pt>
                <c:pt idx="648">
                  <c:v>438.94400000000002</c:v>
                </c:pt>
                <c:pt idx="649">
                  <c:v>439.53799999999995</c:v>
                </c:pt>
                <c:pt idx="650">
                  <c:v>440.17899999999992</c:v>
                </c:pt>
                <c:pt idx="651">
                  <c:v>440.9</c:v>
                </c:pt>
                <c:pt idx="652">
                  <c:v>441.52099999999996</c:v>
                </c:pt>
                <c:pt idx="653">
                  <c:v>442.21899999999994</c:v>
                </c:pt>
                <c:pt idx="654">
                  <c:v>442.86900000000009</c:v>
                </c:pt>
                <c:pt idx="655">
                  <c:v>443.51900000000001</c:v>
                </c:pt>
                <c:pt idx="656">
                  <c:v>444.178</c:v>
                </c:pt>
                <c:pt idx="657">
                  <c:v>444.83199999999994</c:v>
                </c:pt>
                <c:pt idx="658">
                  <c:v>445.48399999999987</c:v>
                </c:pt>
                <c:pt idx="659">
                  <c:v>446.07599999999996</c:v>
                </c:pt>
                <c:pt idx="660">
                  <c:v>446.74299999999999</c:v>
                </c:pt>
                <c:pt idx="661">
                  <c:v>447.34399999999999</c:v>
                </c:pt>
                <c:pt idx="662">
                  <c:v>448.04</c:v>
                </c:pt>
                <c:pt idx="663">
                  <c:v>448.7</c:v>
                </c:pt>
                <c:pt idx="664">
                  <c:v>449.35899999999992</c:v>
                </c:pt>
                <c:pt idx="665">
                  <c:v>449.99299999999994</c:v>
                </c:pt>
                <c:pt idx="666">
                  <c:v>450.6</c:v>
                </c:pt>
                <c:pt idx="667">
                  <c:v>451.26099999999997</c:v>
                </c:pt>
                <c:pt idx="668">
                  <c:v>451.94299999999993</c:v>
                </c:pt>
                <c:pt idx="669">
                  <c:v>452.56700000000001</c:v>
                </c:pt>
                <c:pt idx="670">
                  <c:v>453.21999999999997</c:v>
                </c:pt>
                <c:pt idx="671">
                  <c:v>453.97799999999995</c:v>
                </c:pt>
                <c:pt idx="672">
                  <c:v>454.774</c:v>
                </c:pt>
                <c:pt idx="673">
                  <c:v>455.38499999999999</c:v>
                </c:pt>
                <c:pt idx="674">
                  <c:v>455.97899999999987</c:v>
                </c:pt>
                <c:pt idx="675">
                  <c:v>456.63599999999997</c:v>
                </c:pt>
                <c:pt idx="676">
                  <c:v>457.29499999999996</c:v>
                </c:pt>
                <c:pt idx="677">
                  <c:v>458.02099999999996</c:v>
                </c:pt>
                <c:pt idx="678">
                  <c:v>458.702</c:v>
                </c:pt>
                <c:pt idx="679">
                  <c:v>459.29399999999987</c:v>
                </c:pt>
                <c:pt idx="680">
                  <c:v>459.88400000000001</c:v>
                </c:pt>
                <c:pt idx="681">
                  <c:v>460.702</c:v>
                </c:pt>
                <c:pt idx="682">
                  <c:v>461.40899999999993</c:v>
                </c:pt>
                <c:pt idx="683">
                  <c:v>462.01799999999992</c:v>
                </c:pt>
                <c:pt idx="684">
                  <c:v>462.61599999999999</c:v>
                </c:pt>
                <c:pt idx="685">
                  <c:v>463.21599999999995</c:v>
                </c:pt>
                <c:pt idx="686">
                  <c:v>463.81200000000001</c:v>
                </c:pt>
                <c:pt idx="687">
                  <c:v>464.49799999999993</c:v>
                </c:pt>
                <c:pt idx="688">
                  <c:v>465.173</c:v>
                </c:pt>
                <c:pt idx="689">
                  <c:v>465.83099999999996</c:v>
                </c:pt>
                <c:pt idx="690">
                  <c:v>466.50200000000001</c:v>
                </c:pt>
                <c:pt idx="691">
                  <c:v>467.21199999999993</c:v>
                </c:pt>
                <c:pt idx="692">
                  <c:v>467.87400000000002</c:v>
                </c:pt>
                <c:pt idx="693">
                  <c:v>468.46599999999995</c:v>
                </c:pt>
                <c:pt idx="694">
                  <c:v>469.12299999999999</c:v>
                </c:pt>
                <c:pt idx="695">
                  <c:v>469.78</c:v>
                </c:pt>
                <c:pt idx="696">
                  <c:v>470.44900000000001</c:v>
                </c:pt>
                <c:pt idx="697">
                  <c:v>471.10300000000001</c:v>
                </c:pt>
                <c:pt idx="698">
                  <c:v>471.77199999999993</c:v>
                </c:pt>
                <c:pt idx="699">
                  <c:v>472.37700000000001</c:v>
                </c:pt>
                <c:pt idx="700">
                  <c:v>472.96999999999997</c:v>
                </c:pt>
                <c:pt idx="701">
                  <c:v>473.75599999999991</c:v>
                </c:pt>
                <c:pt idx="702">
                  <c:v>474.40799999999996</c:v>
                </c:pt>
                <c:pt idx="703">
                  <c:v>475.05599999999993</c:v>
                </c:pt>
                <c:pt idx="704">
                  <c:v>475.68299999999999</c:v>
                </c:pt>
                <c:pt idx="705">
                  <c:v>476.33099999999996</c:v>
                </c:pt>
                <c:pt idx="706">
                  <c:v>476.94099999999992</c:v>
                </c:pt>
                <c:pt idx="707">
                  <c:v>477.59799999999996</c:v>
                </c:pt>
                <c:pt idx="708">
                  <c:v>478.19499999999999</c:v>
                </c:pt>
                <c:pt idx="709">
                  <c:v>478.78899999999993</c:v>
                </c:pt>
                <c:pt idx="710">
                  <c:v>479.45</c:v>
                </c:pt>
                <c:pt idx="711">
                  <c:v>480.065</c:v>
                </c:pt>
                <c:pt idx="712">
                  <c:v>480.71199999999993</c:v>
                </c:pt>
                <c:pt idx="713">
                  <c:v>481.51099999999997</c:v>
                </c:pt>
                <c:pt idx="714">
                  <c:v>482.16800000000001</c:v>
                </c:pt>
                <c:pt idx="715">
                  <c:v>482.82599999999996</c:v>
                </c:pt>
                <c:pt idx="716">
                  <c:v>483.42999999999995</c:v>
                </c:pt>
                <c:pt idx="717">
                  <c:v>484.07599999999996</c:v>
                </c:pt>
                <c:pt idx="718">
                  <c:v>484.774</c:v>
                </c:pt>
                <c:pt idx="719">
                  <c:v>485.37</c:v>
                </c:pt>
                <c:pt idx="720">
                  <c:v>486.02199999999993</c:v>
                </c:pt>
                <c:pt idx="721">
                  <c:v>486.67399999999992</c:v>
                </c:pt>
                <c:pt idx="722">
                  <c:v>487.36500000000001</c:v>
                </c:pt>
                <c:pt idx="723">
                  <c:v>488.01400000000001</c:v>
                </c:pt>
                <c:pt idx="724">
                  <c:v>488.60599999999999</c:v>
                </c:pt>
                <c:pt idx="725">
                  <c:v>489.19499999999999</c:v>
                </c:pt>
                <c:pt idx="726">
                  <c:v>489.858</c:v>
                </c:pt>
                <c:pt idx="727">
                  <c:v>490.48499999999996</c:v>
                </c:pt>
                <c:pt idx="728">
                  <c:v>491.14699999999999</c:v>
                </c:pt>
                <c:pt idx="729">
                  <c:v>491.80900000000008</c:v>
                </c:pt>
                <c:pt idx="730">
                  <c:v>492.46799999999996</c:v>
                </c:pt>
                <c:pt idx="731">
                  <c:v>493.06700000000001</c:v>
                </c:pt>
                <c:pt idx="732">
                  <c:v>493.77499999999992</c:v>
                </c:pt>
                <c:pt idx="733">
                  <c:v>494.399</c:v>
                </c:pt>
                <c:pt idx="734">
                  <c:v>495.04500000000002</c:v>
                </c:pt>
                <c:pt idx="735">
                  <c:v>495.69299999999993</c:v>
                </c:pt>
                <c:pt idx="736">
                  <c:v>496.37</c:v>
                </c:pt>
                <c:pt idx="737">
                  <c:v>497.017</c:v>
                </c:pt>
                <c:pt idx="738">
                  <c:v>497.60899999999992</c:v>
                </c:pt>
                <c:pt idx="739">
                  <c:v>498.23099999999994</c:v>
                </c:pt>
                <c:pt idx="740">
                  <c:v>498.89699999999993</c:v>
                </c:pt>
                <c:pt idx="741">
                  <c:v>499.56599999999992</c:v>
                </c:pt>
                <c:pt idx="742">
                  <c:v>500.214</c:v>
                </c:pt>
                <c:pt idx="743">
                  <c:v>501.03699999999986</c:v>
                </c:pt>
                <c:pt idx="744">
                  <c:v>501.62799999999999</c:v>
                </c:pt>
                <c:pt idx="745">
                  <c:v>502.27499999999992</c:v>
                </c:pt>
                <c:pt idx="746">
                  <c:v>503.00900000000001</c:v>
                </c:pt>
                <c:pt idx="747">
                  <c:v>504</c:v>
                </c:pt>
                <c:pt idx="748">
                  <c:v>504.67899999999992</c:v>
                </c:pt>
                <c:pt idx="749">
                  <c:v>505.46499999999992</c:v>
                </c:pt>
                <c:pt idx="750">
                  <c:v>506.24400000000009</c:v>
                </c:pt>
                <c:pt idx="751">
                  <c:v>506.90199999999993</c:v>
                </c:pt>
                <c:pt idx="752">
                  <c:v>507.50900000000001</c:v>
                </c:pt>
                <c:pt idx="753">
                  <c:v>508.16699999999992</c:v>
                </c:pt>
                <c:pt idx="754">
                  <c:v>508.82400000000001</c:v>
                </c:pt>
                <c:pt idx="755">
                  <c:v>509.44400000000002</c:v>
                </c:pt>
                <c:pt idx="756">
                  <c:v>510.09399999999994</c:v>
                </c:pt>
                <c:pt idx="757">
                  <c:v>510.74400000000009</c:v>
                </c:pt>
                <c:pt idx="758">
                  <c:v>511.46099999999996</c:v>
                </c:pt>
                <c:pt idx="759">
                  <c:v>512.10699999999997</c:v>
                </c:pt>
                <c:pt idx="760">
                  <c:v>512.78700000000003</c:v>
                </c:pt>
                <c:pt idx="761">
                  <c:v>513.39499999999998</c:v>
                </c:pt>
                <c:pt idx="762">
                  <c:v>514.04599999999994</c:v>
                </c:pt>
                <c:pt idx="763">
                  <c:v>514.67600000000004</c:v>
                </c:pt>
                <c:pt idx="764">
                  <c:v>515.28300000000013</c:v>
                </c:pt>
                <c:pt idx="765">
                  <c:v>515.93099999999993</c:v>
                </c:pt>
                <c:pt idx="766">
                  <c:v>516.58100000000002</c:v>
                </c:pt>
                <c:pt idx="767">
                  <c:v>517.22900000000004</c:v>
                </c:pt>
                <c:pt idx="768">
                  <c:v>518.05099999999993</c:v>
                </c:pt>
                <c:pt idx="769">
                  <c:v>518.70899999999995</c:v>
                </c:pt>
                <c:pt idx="770">
                  <c:v>519.36599999999987</c:v>
                </c:pt>
                <c:pt idx="771">
                  <c:v>519.99</c:v>
                </c:pt>
                <c:pt idx="772">
                  <c:v>520.66</c:v>
                </c:pt>
                <c:pt idx="773">
                  <c:v>521.30799999999988</c:v>
                </c:pt>
                <c:pt idx="774">
                  <c:v>521.94899999999996</c:v>
                </c:pt>
                <c:pt idx="775">
                  <c:v>522.60699999999997</c:v>
                </c:pt>
                <c:pt idx="776">
                  <c:v>523.26400000000001</c:v>
                </c:pt>
                <c:pt idx="777">
                  <c:v>523.995</c:v>
                </c:pt>
                <c:pt idx="778">
                  <c:v>524.65099999999984</c:v>
                </c:pt>
                <c:pt idx="779">
                  <c:v>525.30999999999983</c:v>
                </c:pt>
                <c:pt idx="780">
                  <c:v>525.93499999999983</c:v>
                </c:pt>
                <c:pt idx="781">
                  <c:v>526.58299999999997</c:v>
                </c:pt>
                <c:pt idx="782">
                  <c:v>527.17600000000004</c:v>
                </c:pt>
                <c:pt idx="783">
                  <c:v>527.83299999999986</c:v>
                </c:pt>
                <c:pt idx="784">
                  <c:v>528.53699999999992</c:v>
                </c:pt>
                <c:pt idx="785">
                  <c:v>529.22500000000002</c:v>
                </c:pt>
                <c:pt idx="786">
                  <c:v>529.89499999999998</c:v>
                </c:pt>
                <c:pt idx="787">
                  <c:v>530.48500000000001</c:v>
                </c:pt>
                <c:pt idx="788">
                  <c:v>531.14199999999994</c:v>
                </c:pt>
                <c:pt idx="789">
                  <c:v>531.79800000000012</c:v>
                </c:pt>
                <c:pt idx="790">
                  <c:v>532.45699999999988</c:v>
                </c:pt>
                <c:pt idx="791">
                  <c:v>533.10799999999983</c:v>
                </c:pt>
                <c:pt idx="792">
                  <c:v>533.77700000000004</c:v>
                </c:pt>
                <c:pt idx="793">
                  <c:v>534.42499999999984</c:v>
                </c:pt>
                <c:pt idx="794">
                  <c:v>535.04300000000001</c:v>
                </c:pt>
                <c:pt idx="795">
                  <c:v>535.72</c:v>
                </c:pt>
                <c:pt idx="796">
                  <c:v>536.3549999999999</c:v>
                </c:pt>
                <c:pt idx="797">
                  <c:v>536.94499999999994</c:v>
                </c:pt>
                <c:pt idx="798">
                  <c:v>537.56899999999996</c:v>
                </c:pt>
                <c:pt idx="799">
                  <c:v>538.19000000000005</c:v>
                </c:pt>
                <c:pt idx="800">
                  <c:v>538.83699999999988</c:v>
                </c:pt>
                <c:pt idx="801">
                  <c:v>539.46400000000006</c:v>
                </c:pt>
                <c:pt idx="802">
                  <c:v>540.12099999999998</c:v>
                </c:pt>
                <c:pt idx="803">
                  <c:v>540.77900000000011</c:v>
                </c:pt>
                <c:pt idx="804">
                  <c:v>541.49800000000005</c:v>
                </c:pt>
                <c:pt idx="805">
                  <c:v>542.11900000000003</c:v>
                </c:pt>
                <c:pt idx="806">
                  <c:v>542.79900000000009</c:v>
                </c:pt>
                <c:pt idx="807">
                  <c:v>543.44799999999987</c:v>
                </c:pt>
                <c:pt idx="808">
                  <c:v>544.096</c:v>
                </c:pt>
                <c:pt idx="809">
                  <c:v>544.74400000000003</c:v>
                </c:pt>
                <c:pt idx="810">
                  <c:v>545.39699999999993</c:v>
                </c:pt>
                <c:pt idx="811">
                  <c:v>545.98800000000017</c:v>
                </c:pt>
                <c:pt idx="812">
                  <c:v>546.63699999999983</c:v>
                </c:pt>
                <c:pt idx="813">
                  <c:v>547.22699999999998</c:v>
                </c:pt>
                <c:pt idx="814">
                  <c:v>547.96299999999985</c:v>
                </c:pt>
                <c:pt idx="815">
                  <c:v>548.58000000000004</c:v>
                </c:pt>
                <c:pt idx="816">
                  <c:v>549.24699999999996</c:v>
                </c:pt>
                <c:pt idx="817">
                  <c:v>549.89699999999993</c:v>
                </c:pt>
                <c:pt idx="818">
                  <c:v>550.54499999999996</c:v>
                </c:pt>
                <c:pt idx="819">
                  <c:v>551.19200000000001</c:v>
                </c:pt>
                <c:pt idx="820">
                  <c:v>551.79200000000003</c:v>
                </c:pt>
                <c:pt idx="821">
                  <c:v>552.44899999999996</c:v>
                </c:pt>
                <c:pt idx="822">
                  <c:v>553.10699999999997</c:v>
                </c:pt>
                <c:pt idx="823">
                  <c:v>553.72299999999996</c:v>
                </c:pt>
                <c:pt idx="824">
                  <c:v>554.36699999999985</c:v>
                </c:pt>
                <c:pt idx="825">
                  <c:v>554.99099999999999</c:v>
                </c:pt>
                <c:pt idx="826">
                  <c:v>555.65</c:v>
                </c:pt>
                <c:pt idx="827">
                  <c:v>556.3069999999999</c:v>
                </c:pt>
                <c:pt idx="828">
                  <c:v>556.96599999999989</c:v>
                </c:pt>
                <c:pt idx="829">
                  <c:v>557.61</c:v>
                </c:pt>
                <c:pt idx="830">
                  <c:v>558.20799999999997</c:v>
                </c:pt>
                <c:pt idx="831">
                  <c:v>558.87099999999998</c:v>
                </c:pt>
                <c:pt idx="832">
                  <c:v>559.58000000000004</c:v>
                </c:pt>
                <c:pt idx="833">
                  <c:v>560.29300000000012</c:v>
                </c:pt>
                <c:pt idx="834">
                  <c:v>561.04300000000001</c:v>
                </c:pt>
                <c:pt idx="835">
                  <c:v>561.69200000000001</c:v>
                </c:pt>
                <c:pt idx="836">
                  <c:v>562.31899999999996</c:v>
                </c:pt>
                <c:pt idx="837">
                  <c:v>562.96599999999989</c:v>
                </c:pt>
                <c:pt idx="838">
                  <c:v>563.61599999999999</c:v>
                </c:pt>
                <c:pt idx="839">
                  <c:v>564.36699999999985</c:v>
                </c:pt>
                <c:pt idx="840">
                  <c:v>565.11</c:v>
                </c:pt>
                <c:pt idx="841">
                  <c:v>565.84799999999984</c:v>
                </c:pt>
                <c:pt idx="842">
                  <c:v>566.471</c:v>
                </c:pt>
                <c:pt idx="843">
                  <c:v>567.09900000000005</c:v>
                </c:pt>
                <c:pt idx="844">
                  <c:v>567.74900000000002</c:v>
                </c:pt>
                <c:pt idx="845">
                  <c:v>568.34099999999989</c:v>
                </c:pt>
                <c:pt idx="846">
                  <c:v>568.93799999999987</c:v>
                </c:pt>
                <c:pt idx="847">
                  <c:v>569.59500000000003</c:v>
                </c:pt>
                <c:pt idx="848">
                  <c:v>570.20799999999997</c:v>
                </c:pt>
                <c:pt idx="849">
                  <c:v>570.86599999999987</c:v>
                </c:pt>
                <c:pt idx="850">
                  <c:v>571.49199999999996</c:v>
                </c:pt>
                <c:pt idx="851">
                  <c:v>572.15099999999984</c:v>
                </c:pt>
                <c:pt idx="852">
                  <c:v>572.98900000000003</c:v>
                </c:pt>
                <c:pt idx="853">
                  <c:v>573.62099999999998</c:v>
                </c:pt>
                <c:pt idx="854">
                  <c:v>574.30199999999991</c:v>
                </c:pt>
                <c:pt idx="855">
                  <c:v>574.96899999999994</c:v>
                </c:pt>
                <c:pt idx="856">
                  <c:v>575.71799999999996</c:v>
                </c:pt>
                <c:pt idx="857">
                  <c:v>576.31399999999996</c:v>
                </c:pt>
                <c:pt idx="858">
                  <c:v>576.91800000000001</c:v>
                </c:pt>
                <c:pt idx="859">
                  <c:v>577.59299999999996</c:v>
                </c:pt>
                <c:pt idx="860">
                  <c:v>578.19100000000003</c:v>
                </c:pt>
                <c:pt idx="861">
                  <c:v>578.78300000000013</c:v>
                </c:pt>
                <c:pt idx="862">
                  <c:v>579.48900000000003</c:v>
                </c:pt>
                <c:pt idx="863">
                  <c:v>580.17800000000011</c:v>
                </c:pt>
                <c:pt idx="864">
                  <c:v>580.90199999999993</c:v>
                </c:pt>
                <c:pt idx="865">
                  <c:v>581.67800000000011</c:v>
                </c:pt>
                <c:pt idx="866">
                  <c:v>582.32799999999986</c:v>
                </c:pt>
                <c:pt idx="867">
                  <c:v>582.92399999999998</c:v>
                </c:pt>
                <c:pt idx="868">
                  <c:v>583.57500000000005</c:v>
                </c:pt>
                <c:pt idx="869">
                  <c:v>584.62099999999998</c:v>
                </c:pt>
                <c:pt idx="870">
                  <c:v>585.27200000000005</c:v>
                </c:pt>
                <c:pt idx="871">
                  <c:v>586.20100000000002</c:v>
                </c:pt>
                <c:pt idx="872">
                  <c:v>586.83499999999992</c:v>
                </c:pt>
                <c:pt idx="873">
                  <c:v>587.43099999999993</c:v>
                </c:pt>
                <c:pt idx="874">
                  <c:v>588.08199999999999</c:v>
                </c:pt>
                <c:pt idx="875">
                  <c:v>588.76300000000003</c:v>
                </c:pt>
                <c:pt idx="876">
                  <c:v>589.57299999999998</c:v>
                </c:pt>
                <c:pt idx="877">
                  <c:v>590.22400000000005</c:v>
                </c:pt>
                <c:pt idx="878">
                  <c:v>590.87199999999996</c:v>
                </c:pt>
                <c:pt idx="879">
                  <c:v>591.52199999999993</c:v>
                </c:pt>
                <c:pt idx="880">
                  <c:v>592.40599999999984</c:v>
                </c:pt>
                <c:pt idx="881">
                  <c:v>593.10599999999999</c:v>
                </c:pt>
                <c:pt idx="882">
                  <c:v>593.76699999999994</c:v>
                </c:pt>
                <c:pt idx="883">
                  <c:v>594.38099999999997</c:v>
                </c:pt>
                <c:pt idx="884">
                  <c:v>595.01199999999983</c:v>
                </c:pt>
                <c:pt idx="885">
                  <c:v>595.66099999999983</c:v>
                </c:pt>
                <c:pt idx="886">
                  <c:v>596.67999999999995</c:v>
                </c:pt>
                <c:pt idx="887">
                  <c:v>597.33699999999988</c:v>
                </c:pt>
                <c:pt idx="888">
                  <c:v>597.96599999999989</c:v>
                </c:pt>
                <c:pt idx="889">
                  <c:v>598.65800000000002</c:v>
                </c:pt>
                <c:pt idx="890">
                  <c:v>599.30899999999997</c:v>
                </c:pt>
                <c:pt idx="891">
                  <c:v>599.95999999999992</c:v>
                </c:pt>
                <c:pt idx="892">
                  <c:v>600.61199999999997</c:v>
                </c:pt>
                <c:pt idx="893">
                  <c:v>601.24400000000003</c:v>
                </c:pt>
                <c:pt idx="894">
                  <c:v>601.89300000000003</c:v>
                </c:pt>
                <c:pt idx="895">
                  <c:v>602.54499999999996</c:v>
                </c:pt>
                <c:pt idx="896">
                  <c:v>603.19500000000005</c:v>
                </c:pt>
                <c:pt idx="897">
                  <c:v>603.86399999999992</c:v>
                </c:pt>
                <c:pt idx="898">
                  <c:v>604.51699999999994</c:v>
                </c:pt>
                <c:pt idx="899">
                  <c:v>605.16999999999996</c:v>
                </c:pt>
                <c:pt idx="900">
                  <c:v>605.87800000000004</c:v>
                </c:pt>
                <c:pt idx="901">
                  <c:v>606.58000000000004</c:v>
                </c:pt>
                <c:pt idx="902">
                  <c:v>607.23</c:v>
                </c:pt>
                <c:pt idx="903">
                  <c:v>607.8309999999999</c:v>
                </c:pt>
                <c:pt idx="904">
                  <c:v>608.48800000000017</c:v>
                </c:pt>
                <c:pt idx="905">
                  <c:v>609.14099999999996</c:v>
                </c:pt>
                <c:pt idx="906">
                  <c:v>609.79700000000003</c:v>
                </c:pt>
                <c:pt idx="907">
                  <c:v>610.44999999999993</c:v>
                </c:pt>
                <c:pt idx="908">
                  <c:v>611.048</c:v>
                </c:pt>
                <c:pt idx="909">
                  <c:v>611.65599999999984</c:v>
                </c:pt>
                <c:pt idx="910">
                  <c:v>612.54699999999991</c:v>
                </c:pt>
                <c:pt idx="911">
                  <c:v>613.18799999999999</c:v>
                </c:pt>
                <c:pt idx="912">
                  <c:v>613.83900000000006</c:v>
                </c:pt>
                <c:pt idx="913">
                  <c:v>614.49</c:v>
                </c:pt>
                <c:pt idx="914">
                  <c:v>615.23900000000003</c:v>
                </c:pt>
                <c:pt idx="915">
                  <c:v>615.89099999999996</c:v>
                </c:pt>
                <c:pt idx="916">
                  <c:v>616.50599999999997</c:v>
                </c:pt>
                <c:pt idx="917">
                  <c:v>617.10199999999998</c:v>
                </c:pt>
                <c:pt idx="918">
                  <c:v>617.75199999999984</c:v>
                </c:pt>
                <c:pt idx="919">
                  <c:v>618.34999999999991</c:v>
                </c:pt>
                <c:pt idx="920">
                  <c:v>619.00099999999998</c:v>
                </c:pt>
                <c:pt idx="921">
                  <c:v>619.65800000000002</c:v>
                </c:pt>
                <c:pt idx="922">
                  <c:v>620.30999999999983</c:v>
                </c:pt>
                <c:pt idx="923">
                  <c:v>620.93399999999997</c:v>
                </c:pt>
                <c:pt idx="924">
                  <c:v>621.58399999999995</c:v>
                </c:pt>
                <c:pt idx="925">
                  <c:v>622.17900000000009</c:v>
                </c:pt>
                <c:pt idx="926">
                  <c:v>622.83199999999988</c:v>
                </c:pt>
                <c:pt idx="927">
                  <c:v>623.48299999999983</c:v>
                </c:pt>
                <c:pt idx="928">
                  <c:v>624.226</c:v>
                </c:pt>
                <c:pt idx="929">
                  <c:v>624.92399999999998</c:v>
                </c:pt>
                <c:pt idx="930">
                  <c:v>625.57299999999998</c:v>
                </c:pt>
                <c:pt idx="931">
                  <c:v>626.18900000000008</c:v>
                </c:pt>
                <c:pt idx="932">
                  <c:v>626.83900000000006</c:v>
                </c:pt>
                <c:pt idx="933">
                  <c:v>627.47900000000004</c:v>
                </c:pt>
                <c:pt idx="934">
                  <c:v>628.3359999999999</c:v>
                </c:pt>
                <c:pt idx="935">
                  <c:v>628.9319999999999</c:v>
                </c:pt>
                <c:pt idx="936">
                  <c:v>629.529</c:v>
                </c:pt>
                <c:pt idx="937">
                  <c:v>630.18400000000008</c:v>
                </c:pt>
                <c:pt idx="938">
                  <c:v>630.91699999999992</c:v>
                </c:pt>
                <c:pt idx="939">
                  <c:v>631.56499999999994</c:v>
                </c:pt>
                <c:pt idx="940">
                  <c:v>632.21299999999997</c:v>
                </c:pt>
                <c:pt idx="941">
                  <c:v>632.83699999999988</c:v>
                </c:pt>
                <c:pt idx="942">
                  <c:v>633.46699999999987</c:v>
                </c:pt>
                <c:pt idx="943">
                  <c:v>634.12699999999984</c:v>
                </c:pt>
                <c:pt idx="944">
                  <c:v>634.77500000000009</c:v>
                </c:pt>
                <c:pt idx="945">
                  <c:v>635.43399999999997</c:v>
                </c:pt>
                <c:pt idx="946">
                  <c:v>636.11900000000003</c:v>
                </c:pt>
                <c:pt idx="947">
                  <c:v>636.77700000000004</c:v>
                </c:pt>
                <c:pt idx="948">
                  <c:v>637.39199999999994</c:v>
                </c:pt>
                <c:pt idx="949">
                  <c:v>637.98800000000017</c:v>
                </c:pt>
                <c:pt idx="950">
                  <c:v>638.65199999999993</c:v>
                </c:pt>
                <c:pt idx="951">
                  <c:v>639.28700000000003</c:v>
                </c:pt>
                <c:pt idx="952">
                  <c:v>639.91699999999992</c:v>
                </c:pt>
                <c:pt idx="953">
                  <c:v>640.56599999999992</c:v>
                </c:pt>
                <c:pt idx="954">
                  <c:v>641.38499999999999</c:v>
                </c:pt>
                <c:pt idx="955">
                  <c:v>642.04399999999998</c:v>
                </c:pt>
                <c:pt idx="956">
                  <c:v>642.69799999999998</c:v>
                </c:pt>
                <c:pt idx="957">
                  <c:v>643.34699999999987</c:v>
                </c:pt>
                <c:pt idx="958">
                  <c:v>644.04899999999998</c:v>
                </c:pt>
                <c:pt idx="959">
                  <c:v>644.68799999999999</c:v>
                </c:pt>
                <c:pt idx="960">
                  <c:v>645.3119999999999</c:v>
                </c:pt>
                <c:pt idx="961">
                  <c:v>645.96199999999988</c:v>
                </c:pt>
                <c:pt idx="962">
                  <c:v>646.61</c:v>
                </c:pt>
                <c:pt idx="963">
                  <c:v>647.25900000000001</c:v>
                </c:pt>
                <c:pt idx="964">
                  <c:v>647.88499999999999</c:v>
                </c:pt>
                <c:pt idx="965">
                  <c:v>648.53199999999993</c:v>
                </c:pt>
                <c:pt idx="966">
                  <c:v>649.19900000000007</c:v>
                </c:pt>
                <c:pt idx="967">
                  <c:v>649.85199999999986</c:v>
                </c:pt>
                <c:pt idx="968">
                  <c:v>650.59100000000001</c:v>
                </c:pt>
                <c:pt idx="969">
                  <c:v>651.25400000000002</c:v>
                </c:pt>
                <c:pt idx="970">
                  <c:v>651.98699999999997</c:v>
                </c:pt>
                <c:pt idx="971">
                  <c:v>652.67800000000011</c:v>
                </c:pt>
                <c:pt idx="972">
                  <c:v>653.38199999999983</c:v>
                </c:pt>
                <c:pt idx="973">
                  <c:v>653.99400000000003</c:v>
                </c:pt>
                <c:pt idx="974">
                  <c:v>654.59100000000001</c:v>
                </c:pt>
                <c:pt idx="975">
                  <c:v>655.21699999999998</c:v>
                </c:pt>
                <c:pt idx="976">
                  <c:v>655.81299999999987</c:v>
                </c:pt>
                <c:pt idx="977">
                  <c:v>656.40899999999999</c:v>
                </c:pt>
                <c:pt idx="978">
                  <c:v>657.005</c:v>
                </c:pt>
                <c:pt idx="979">
                  <c:v>657.63699999999983</c:v>
                </c:pt>
                <c:pt idx="980">
                  <c:v>658.2890000000001</c:v>
                </c:pt>
                <c:pt idx="981">
                  <c:v>658.94399999999996</c:v>
                </c:pt>
                <c:pt idx="982">
                  <c:v>659.55599999999993</c:v>
                </c:pt>
                <c:pt idx="983">
                  <c:v>660.15300000000002</c:v>
                </c:pt>
                <c:pt idx="984">
                  <c:v>660.74900000000002</c:v>
                </c:pt>
                <c:pt idx="985">
                  <c:v>661.34399999999994</c:v>
                </c:pt>
                <c:pt idx="986">
                  <c:v>661.96599999999989</c:v>
                </c:pt>
                <c:pt idx="987">
                  <c:v>662.72299999999996</c:v>
                </c:pt>
                <c:pt idx="988">
                  <c:v>663.53</c:v>
                </c:pt>
                <c:pt idx="989">
                  <c:v>664.19600000000003</c:v>
                </c:pt>
                <c:pt idx="990">
                  <c:v>664.86399999999992</c:v>
                </c:pt>
                <c:pt idx="991">
                  <c:v>665.58799999999997</c:v>
                </c:pt>
                <c:pt idx="992">
                  <c:v>666.245</c:v>
                </c:pt>
                <c:pt idx="993">
                  <c:v>666.90099999999984</c:v>
                </c:pt>
                <c:pt idx="994">
                  <c:v>667.50300000000004</c:v>
                </c:pt>
                <c:pt idx="995">
                  <c:v>668.1</c:v>
                </c:pt>
                <c:pt idx="996">
                  <c:v>668.75699999999983</c:v>
                </c:pt>
                <c:pt idx="997">
                  <c:v>669.53899999999999</c:v>
                </c:pt>
                <c:pt idx="998">
                  <c:v>670.16599999999994</c:v>
                </c:pt>
                <c:pt idx="999">
                  <c:v>670.76199999999983</c:v>
                </c:pt>
                <c:pt idx="1000">
                  <c:v>671.41</c:v>
                </c:pt>
                <c:pt idx="1001">
                  <c:v>672.00300000000004</c:v>
                </c:pt>
                <c:pt idx="1002">
                  <c:v>672.60400000000004</c:v>
                </c:pt>
                <c:pt idx="1003">
                  <c:v>673.24</c:v>
                </c:pt>
                <c:pt idx="1004">
                  <c:v>673.83399999999983</c:v>
                </c:pt>
                <c:pt idx="1005">
                  <c:v>674.46799999999985</c:v>
                </c:pt>
                <c:pt idx="1006">
                  <c:v>675.07</c:v>
                </c:pt>
                <c:pt idx="1007">
                  <c:v>675.66800000000001</c:v>
                </c:pt>
                <c:pt idx="1008">
                  <c:v>676.31699999999989</c:v>
                </c:pt>
                <c:pt idx="1009">
                  <c:v>676.96799999999985</c:v>
                </c:pt>
                <c:pt idx="1010">
                  <c:v>677.65099999999984</c:v>
                </c:pt>
                <c:pt idx="1011">
                  <c:v>678.3649999999999</c:v>
                </c:pt>
                <c:pt idx="1012">
                  <c:v>678.96400000000006</c:v>
                </c:pt>
                <c:pt idx="1013">
                  <c:v>679.62800000000004</c:v>
                </c:pt>
                <c:pt idx="1014">
                  <c:v>680.28099999999995</c:v>
                </c:pt>
                <c:pt idx="1015">
                  <c:v>680.93399999999997</c:v>
                </c:pt>
                <c:pt idx="1016">
                  <c:v>681.59900000000005</c:v>
                </c:pt>
                <c:pt idx="1017">
                  <c:v>682.20600000000002</c:v>
                </c:pt>
                <c:pt idx="1018">
                  <c:v>682.86199999999985</c:v>
                </c:pt>
                <c:pt idx="1019">
                  <c:v>683.52300000000002</c:v>
                </c:pt>
                <c:pt idx="1020">
                  <c:v>684.18299999999999</c:v>
                </c:pt>
                <c:pt idx="1021">
                  <c:v>684.7940000000001</c:v>
                </c:pt>
                <c:pt idx="1022">
                  <c:v>685.39300000000003</c:v>
                </c:pt>
                <c:pt idx="1023">
                  <c:v>686.28099999999995</c:v>
                </c:pt>
                <c:pt idx="1024">
                  <c:v>686.87699999999984</c:v>
                </c:pt>
                <c:pt idx="1025">
                  <c:v>687.529</c:v>
                </c:pt>
                <c:pt idx="1026">
                  <c:v>688.12800000000004</c:v>
                </c:pt>
                <c:pt idx="1027">
                  <c:v>688.73599999999999</c:v>
                </c:pt>
                <c:pt idx="1028">
                  <c:v>689.34699999999987</c:v>
                </c:pt>
                <c:pt idx="1029">
                  <c:v>689.95799999999986</c:v>
                </c:pt>
                <c:pt idx="1030">
                  <c:v>691.4</c:v>
                </c:pt>
                <c:pt idx="1031">
                  <c:v>692.09400000000005</c:v>
                </c:pt>
                <c:pt idx="1032">
                  <c:v>692.73299999999983</c:v>
                </c:pt>
                <c:pt idx="1033">
                  <c:v>693.38900000000001</c:v>
                </c:pt>
                <c:pt idx="1034">
                  <c:v>694.22199999999998</c:v>
                </c:pt>
                <c:pt idx="1035">
                  <c:v>694.82199999999989</c:v>
                </c:pt>
                <c:pt idx="1036">
                  <c:v>695.47199999999998</c:v>
                </c:pt>
                <c:pt idx="1037">
                  <c:v>696.12099999999998</c:v>
                </c:pt>
                <c:pt idx="1038">
                  <c:v>696.80899999999997</c:v>
                </c:pt>
                <c:pt idx="1039">
                  <c:v>697.45299999999986</c:v>
                </c:pt>
                <c:pt idx="1040">
                  <c:v>698.11199999999997</c:v>
                </c:pt>
                <c:pt idx="1041">
                  <c:v>698.77400000000011</c:v>
                </c:pt>
                <c:pt idx="1042">
                  <c:v>699.49099999999999</c:v>
                </c:pt>
                <c:pt idx="1043">
                  <c:v>700.13900000000001</c:v>
                </c:pt>
                <c:pt idx="1044">
                  <c:v>700.81699999999989</c:v>
                </c:pt>
                <c:pt idx="1045">
                  <c:v>701.51199999999983</c:v>
                </c:pt>
                <c:pt idx="1046">
                  <c:v>702.17900000000009</c:v>
                </c:pt>
                <c:pt idx="1047">
                  <c:v>702.93599999999992</c:v>
                </c:pt>
                <c:pt idx="1048">
                  <c:v>703.58500000000004</c:v>
                </c:pt>
                <c:pt idx="1049">
                  <c:v>704.19600000000003</c:v>
                </c:pt>
                <c:pt idx="1050">
                  <c:v>704.84499999999991</c:v>
                </c:pt>
                <c:pt idx="1051">
                  <c:v>705.49400000000003</c:v>
                </c:pt>
                <c:pt idx="1052">
                  <c:v>706.29800000000012</c:v>
                </c:pt>
                <c:pt idx="1053">
                  <c:v>706.95499999999993</c:v>
                </c:pt>
                <c:pt idx="1054">
                  <c:v>707.61300000000017</c:v>
                </c:pt>
                <c:pt idx="1055">
                  <c:v>708.2700000000001</c:v>
                </c:pt>
                <c:pt idx="1056">
                  <c:v>708.92699999999991</c:v>
                </c:pt>
                <c:pt idx="1057">
                  <c:v>709.55</c:v>
                </c:pt>
                <c:pt idx="1058">
                  <c:v>710.19900000000007</c:v>
                </c:pt>
                <c:pt idx="1059">
                  <c:v>710.88400000000001</c:v>
                </c:pt>
                <c:pt idx="1060">
                  <c:v>711.53499999999997</c:v>
                </c:pt>
                <c:pt idx="1061">
                  <c:v>712.29800000000012</c:v>
                </c:pt>
                <c:pt idx="1062">
                  <c:v>712.94999999999993</c:v>
                </c:pt>
                <c:pt idx="1063">
                  <c:v>713.57400000000007</c:v>
                </c:pt>
                <c:pt idx="1064">
                  <c:v>714.20399999999995</c:v>
                </c:pt>
                <c:pt idx="1065">
                  <c:v>714.85199999999986</c:v>
                </c:pt>
                <c:pt idx="1066">
                  <c:v>715.46400000000006</c:v>
                </c:pt>
                <c:pt idx="1067">
                  <c:v>716.096</c:v>
                </c:pt>
                <c:pt idx="1068">
                  <c:v>716.74400000000003</c:v>
                </c:pt>
                <c:pt idx="1069">
                  <c:v>717.35699999999986</c:v>
                </c:pt>
                <c:pt idx="1070">
                  <c:v>718.005</c:v>
                </c:pt>
                <c:pt idx="1071">
                  <c:v>718.65499999999997</c:v>
                </c:pt>
                <c:pt idx="1072">
                  <c:v>719.26199999999983</c:v>
                </c:pt>
                <c:pt idx="1073">
                  <c:v>719.91</c:v>
                </c:pt>
                <c:pt idx="1074">
                  <c:v>720.55899999999997</c:v>
                </c:pt>
                <c:pt idx="1075">
                  <c:v>721.20699999999999</c:v>
                </c:pt>
                <c:pt idx="1076">
                  <c:v>722.08199999999999</c:v>
                </c:pt>
                <c:pt idx="1077">
                  <c:v>722.78200000000004</c:v>
                </c:pt>
                <c:pt idx="1078">
                  <c:v>723.43</c:v>
                </c:pt>
                <c:pt idx="1079">
                  <c:v>724.03800000000001</c:v>
                </c:pt>
                <c:pt idx="1080">
                  <c:v>724.70799999999997</c:v>
                </c:pt>
                <c:pt idx="1081">
                  <c:v>725.38</c:v>
                </c:pt>
                <c:pt idx="1082">
                  <c:v>726.029</c:v>
                </c:pt>
                <c:pt idx="1083">
                  <c:v>726.62300000000005</c:v>
                </c:pt>
                <c:pt idx="1084">
                  <c:v>727.2700000000001</c:v>
                </c:pt>
                <c:pt idx="1085">
                  <c:v>727.92899999999997</c:v>
                </c:pt>
                <c:pt idx="1086">
                  <c:v>728.57899999999995</c:v>
                </c:pt>
                <c:pt idx="1087">
                  <c:v>729.226</c:v>
                </c:pt>
                <c:pt idx="1088">
                  <c:v>729.995</c:v>
                </c:pt>
                <c:pt idx="1089">
                  <c:v>730.64400000000001</c:v>
                </c:pt>
                <c:pt idx="1090">
                  <c:v>731.4</c:v>
                </c:pt>
                <c:pt idx="1091">
                  <c:v>732.21799999999996</c:v>
                </c:pt>
                <c:pt idx="1092">
                  <c:v>732.87699999999984</c:v>
                </c:pt>
                <c:pt idx="1093">
                  <c:v>733.61099999999999</c:v>
                </c:pt>
                <c:pt idx="1094">
                  <c:v>734.3309999999999</c:v>
                </c:pt>
                <c:pt idx="1095">
                  <c:v>734.92</c:v>
                </c:pt>
                <c:pt idx="1096">
                  <c:v>735.57100000000003</c:v>
                </c:pt>
                <c:pt idx="1097">
                  <c:v>736.22</c:v>
                </c:pt>
                <c:pt idx="1098">
                  <c:v>736.86099999999988</c:v>
                </c:pt>
                <c:pt idx="1099">
                  <c:v>737.51300000000003</c:v>
                </c:pt>
                <c:pt idx="1100">
                  <c:v>738.13599999999997</c:v>
                </c:pt>
                <c:pt idx="1101">
                  <c:v>738.76900000000001</c:v>
                </c:pt>
                <c:pt idx="1102">
                  <c:v>739.4</c:v>
                </c:pt>
                <c:pt idx="1103">
                  <c:v>740.03499999999997</c:v>
                </c:pt>
                <c:pt idx="1104">
                  <c:v>740.68400000000008</c:v>
                </c:pt>
                <c:pt idx="1105">
                  <c:v>741.33299999999986</c:v>
                </c:pt>
                <c:pt idx="1106">
                  <c:v>742.0569999999999</c:v>
                </c:pt>
                <c:pt idx="1107">
                  <c:v>742.70600000000002</c:v>
                </c:pt>
                <c:pt idx="1108">
                  <c:v>743.3549999999999</c:v>
                </c:pt>
                <c:pt idx="1109">
                  <c:v>744.00599999999997</c:v>
                </c:pt>
                <c:pt idx="1110">
                  <c:v>744.66199999999992</c:v>
                </c:pt>
                <c:pt idx="1111">
                  <c:v>745.26300000000003</c:v>
                </c:pt>
                <c:pt idx="1112">
                  <c:v>745.88800000000003</c:v>
                </c:pt>
                <c:pt idx="1113">
                  <c:v>746.53499999999997</c:v>
                </c:pt>
                <c:pt idx="1114">
                  <c:v>747.18299999999999</c:v>
                </c:pt>
                <c:pt idx="1115">
                  <c:v>747.8309999999999</c:v>
                </c:pt>
                <c:pt idx="1116">
                  <c:v>748.55099999999993</c:v>
                </c:pt>
                <c:pt idx="1117">
                  <c:v>749.34299999999985</c:v>
                </c:pt>
                <c:pt idx="1118">
                  <c:v>750.19200000000001</c:v>
                </c:pt>
                <c:pt idx="1119">
                  <c:v>750.85799999999972</c:v>
                </c:pt>
                <c:pt idx="1120">
                  <c:v>751.50699999999983</c:v>
                </c:pt>
                <c:pt idx="1121">
                  <c:v>752.23599999999999</c:v>
                </c:pt>
                <c:pt idx="1122">
                  <c:v>752.84499999999991</c:v>
                </c:pt>
                <c:pt idx="1123">
                  <c:v>753.44199999999989</c:v>
                </c:pt>
                <c:pt idx="1124">
                  <c:v>754.03899999999999</c:v>
                </c:pt>
                <c:pt idx="1125">
                  <c:v>754.63499999999999</c:v>
                </c:pt>
                <c:pt idx="1126">
                  <c:v>755.51199999999983</c:v>
                </c:pt>
                <c:pt idx="1127">
                  <c:v>756.197</c:v>
                </c:pt>
                <c:pt idx="1128">
                  <c:v>756.79300000000012</c:v>
                </c:pt>
                <c:pt idx="1129">
                  <c:v>757.41699999999992</c:v>
                </c:pt>
                <c:pt idx="1130">
                  <c:v>758.15899999999999</c:v>
                </c:pt>
                <c:pt idx="1131">
                  <c:v>758.83900000000006</c:v>
                </c:pt>
                <c:pt idx="1132">
                  <c:v>759.49199999999996</c:v>
                </c:pt>
                <c:pt idx="1133">
                  <c:v>760.14400000000001</c:v>
                </c:pt>
                <c:pt idx="1134">
                  <c:v>760.84299999999985</c:v>
                </c:pt>
                <c:pt idx="1135">
                  <c:v>761.53</c:v>
                </c:pt>
                <c:pt idx="1136">
                  <c:v>762.18100000000004</c:v>
                </c:pt>
                <c:pt idx="1137">
                  <c:v>762.84499999999991</c:v>
                </c:pt>
                <c:pt idx="1138">
                  <c:v>763.52199999999993</c:v>
                </c:pt>
                <c:pt idx="1139">
                  <c:v>764.15199999999993</c:v>
                </c:pt>
                <c:pt idx="1140">
                  <c:v>764.755</c:v>
                </c:pt>
                <c:pt idx="1141">
                  <c:v>765.40300000000002</c:v>
                </c:pt>
                <c:pt idx="1142">
                  <c:v>766.22900000000004</c:v>
                </c:pt>
                <c:pt idx="1143">
                  <c:v>766.90699999999993</c:v>
                </c:pt>
                <c:pt idx="1144">
                  <c:v>767.50199999999984</c:v>
                </c:pt>
                <c:pt idx="1145">
                  <c:v>768.09799999999996</c:v>
                </c:pt>
                <c:pt idx="1146">
                  <c:v>768.69500000000005</c:v>
                </c:pt>
                <c:pt idx="1147">
                  <c:v>769.29200000000003</c:v>
                </c:pt>
                <c:pt idx="1148">
                  <c:v>770.04899999999998</c:v>
                </c:pt>
                <c:pt idx="1149">
                  <c:v>770.76400000000001</c:v>
                </c:pt>
                <c:pt idx="1150">
                  <c:v>771.43899999999996</c:v>
                </c:pt>
                <c:pt idx="1151">
                  <c:v>772.08600000000001</c:v>
                </c:pt>
                <c:pt idx="1152">
                  <c:v>772.68200000000002</c:v>
                </c:pt>
                <c:pt idx="1153">
                  <c:v>773.27599999999995</c:v>
                </c:pt>
                <c:pt idx="1154">
                  <c:v>773.93399999999997</c:v>
                </c:pt>
                <c:pt idx="1155">
                  <c:v>774.53199999999993</c:v>
                </c:pt>
                <c:pt idx="1156">
                  <c:v>775.125</c:v>
                </c:pt>
                <c:pt idx="1157">
                  <c:v>775.72199999999998</c:v>
                </c:pt>
                <c:pt idx="1158">
                  <c:v>776.31999999999994</c:v>
                </c:pt>
                <c:pt idx="1159">
                  <c:v>776.93799999999987</c:v>
                </c:pt>
                <c:pt idx="1160">
                  <c:v>777.53199999999993</c:v>
                </c:pt>
                <c:pt idx="1161">
                  <c:v>778.19</c:v>
                </c:pt>
                <c:pt idx="1162">
                  <c:v>778.92499999999984</c:v>
                </c:pt>
                <c:pt idx="1163">
                  <c:v>779.53899999999999</c:v>
                </c:pt>
                <c:pt idx="1164">
                  <c:v>780.21100000000001</c:v>
                </c:pt>
                <c:pt idx="1165">
                  <c:v>780.9369999999999</c:v>
                </c:pt>
                <c:pt idx="1166">
                  <c:v>781.60699999999997</c:v>
                </c:pt>
                <c:pt idx="1167">
                  <c:v>782.73299999999983</c:v>
                </c:pt>
                <c:pt idx="1168">
                  <c:v>783.39400000000001</c:v>
                </c:pt>
                <c:pt idx="1169">
                  <c:v>784.24400000000003</c:v>
                </c:pt>
                <c:pt idx="1170">
                  <c:v>784.89</c:v>
                </c:pt>
                <c:pt idx="1171">
                  <c:v>785.53899999999999</c:v>
                </c:pt>
                <c:pt idx="1172">
                  <c:v>786.16300000000001</c:v>
                </c:pt>
                <c:pt idx="1173">
                  <c:v>786.82399999999996</c:v>
                </c:pt>
                <c:pt idx="1174">
                  <c:v>787.48299999999983</c:v>
                </c:pt>
                <c:pt idx="1175">
                  <c:v>788.10599999999999</c:v>
                </c:pt>
                <c:pt idx="1176">
                  <c:v>788.7</c:v>
                </c:pt>
                <c:pt idx="1177">
                  <c:v>789.29900000000009</c:v>
                </c:pt>
                <c:pt idx="1178">
                  <c:v>789.95099999999991</c:v>
                </c:pt>
                <c:pt idx="1179">
                  <c:v>790.54399999999998</c:v>
                </c:pt>
                <c:pt idx="1180">
                  <c:v>791.19600000000003</c:v>
                </c:pt>
                <c:pt idx="1181">
                  <c:v>791.81999999999994</c:v>
                </c:pt>
                <c:pt idx="1182">
                  <c:v>792.47199999999998</c:v>
                </c:pt>
                <c:pt idx="1183">
                  <c:v>793.12199999999996</c:v>
                </c:pt>
                <c:pt idx="1184">
                  <c:v>793.77200000000005</c:v>
                </c:pt>
                <c:pt idx="1185">
                  <c:v>794.47199999999998</c:v>
                </c:pt>
                <c:pt idx="1186">
                  <c:v>795.18900000000008</c:v>
                </c:pt>
                <c:pt idx="1187">
                  <c:v>795.80499999999984</c:v>
                </c:pt>
                <c:pt idx="1188">
                  <c:v>796.46599999999989</c:v>
                </c:pt>
                <c:pt idx="1189">
                  <c:v>797.19900000000007</c:v>
                </c:pt>
                <c:pt idx="1190">
                  <c:v>797.85599999999988</c:v>
                </c:pt>
                <c:pt idx="1191">
                  <c:v>798.47199999999998</c:v>
                </c:pt>
                <c:pt idx="1192">
                  <c:v>799.10599999999999</c:v>
                </c:pt>
                <c:pt idx="1193">
                  <c:v>799.76499999999999</c:v>
                </c:pt>
                <c:pt idx="1194">
                  <c:v>800.42399999999998</c:v>
                </c:pt>
                <c:pt idx="1195">
                  <c:v>801.08500000000004</c:v>
                </c:pt>
                <c:pt idx="1196">
                  <c:v>801.745</c:v>
                </c:pt>
                <c:pt idx="1197">
                  <c:v>802.404</c:v>
                </c:pt>
                <c:pt idx="1198">
                  <c:v>802.99900000000002</c:v>
                </c:pt>
                <c:pt idx="1199">
                  <c:v>803.61199999999997</c:v>
                </c:pt>
                <c:pt idx="1200">
                  <c:v>804.36300000000006</c:v>
                </c:pt>
                <c:pt idx="1201">
                  <c:v>805.03399999999999</c:v>
                </c:pt>
                <c:pt idx="1202">
                  <c:v>805.78300000000013</c:v>
                </c:pt>
                <c:pt idx="1203">
                  <c:v>806.53</c:v>
                </c:pt>
                <c:pt idx="1204">
                  <c:v>807.19200000000001</c:v>
                </c:pt>
                <c:pt idx="1205">
                  <c:v>807.85199999999986</c:v>
                </c:pt>
                <c:pt idx="1206">
                  <c:v>808.50699999999983</c:v>
                </c:pt>
                <c:pt idx="1207">
                  <c:v>809.16599999999994</c:v>
                </c:pt>
                <c:pt idx="1208">
                  <c:v>809.87300000000005</c:v>
                </c:pt>
                <c:pt idx="1209">
                  <c:v>810.52499999999998</c:v>
                </c:pt>
                <c:pt idx="1210">
                  <c:v>811.22799999999984</c:v>
                </c:pt>
                <c:pt idx="1211">
                  <c:v>811.88400000000001</c:v>
                </c:pt>
                <c:pt idx="1212">
                  <c:v>812.53800000000001</c:v>
                </c:pt>
                <c:pt idx="1213">
                  <c:v>813.25800000000004</c:v>
                </c:pt>
                <c:pt idx="1214">
                  <c:v>813.85199999999986</c:v>
                </c:pt>
                <c:pt idx="1215">
                  <c:v>814.44699999999989</c:v>
                </c:pt>
                <c:pt idx="1216">
                  <c:v>815.09900000000005</c:v>
                </c:pt>
                <c:pt idx="1217">
                  <c:v>815.77599999999995</c:v>
                </c:pt>
                <c:pt idx="1218">
                  <c:v>816.42599999999993</c:v>
                </c:pt>
                <c:pt idx="1219">
                  <c:v>817.18799999999999</c:v>
                </c:pt>
                <c:pt idx="1220">
                  <c:v>817.82799999999986</c:v>
                </c:pt>
                <c:pt idx="1221">
                  <c:v>818.42199999999991</c:v>
                </c:pt>
                <c:pt idx="1222">
                  <c:v>819.01499999999999</c:v>
                </c:pt>
                <c:pt idx="1223">
                  <c:v>819.61099999999999</c:v>
                </c:pt>
                <c:pt idx="1224">
                  <c:v>820.20600000000002</c:v>
                </c:pt>
                <c:pt idx="1225">
                  <c:v>820.80499999999984</c:v>
                </c:pt>
                <c:pt idx="1226">
                  <c:v>821.45399999999984</c:v>
                </c:pt>
                <c:pt idx="1227">
                  <c:v>822.06</c:v>
                </c:pt>
                <c:pt idx="1228">
                  <c:v>822.71</c:v>
                </c:pt>
                <c:pt idx="1229">
                  <c:v>823.3069999999999</c:v>
                </c:pt>
                <c:pt idx="1230">
                  <c:v>823.94299999999987</c:v>
                </c:pt>
                <c:pt idx="1231">
                  <c:v>824.53800000000001</c:v>
                </c:pt>
                <c:pt idx="1232">
                  <c:v>825.18700000000001</c:v>
                </c:pt>
                <c:pt idx="1233">
                  <c:v>825.78300000000013</c:v>
                </c:pt>
                <c:pt idx="1234">
                  <c:v>826.38</c:v>
                </c:pt>
                <c:pt idx="1235">
                  <c:v>827.20299999999997</c:v>
                </c:pt>
                <c:pt idx="1236">
                  <c:v>827.94399999999996</c:v>
                </c:pt>
                <c:pt idx="1237">
                  <c:v>828.572</c:v>
                </c:pt>
                <c:pt idx="1238">
                  <c:v>829.3119999999999</c:v>
                </c:pt>
                <c:pt idx="1239">
                  <c:v>829.95899999999983</c:v>
                </c:pt>
                <c:pt idx="1240">
                  <c:v>830.62099999999998</c:v>
                </c:pt>
                <c:pt idx="1241">
                  <c:v>831.28200000000004</c:v>
                </c:pt>
                <c:pt idx="1242">
                  <c:v>831.87300000000005</c:v>
                </c:pt>
                <c:pt idx="1243">
                  <c:v>832.51300000000003</c:v>
                </c:pt>
                <c:pt idx="1244">
                  <c:v>833.12599999999998</c:v>
                </c:pt>
                <c:pt idx="1245">
                  <c:v>834.04300000000001</c:v>
                </c:pt>
                <c:pt idx="1246">
                  <c:v>834.63900000000001</c:v>
                </c:pt>
                <c:pt idx="1247">
                  <c:v>835.28800000000012</c:v>
                </c:pt>
                <c:pt idx="1248">
                  <c:v>835.928</c:v>
                </c:pt>
                <c:pt idx="1249">
                  <c:v>836.52199999999993</c:v>
                </c:pt>
                <c:pt idx="1250">
                  <c:v>837.22299999999996</c:v>
                </c:pt>
                <c:pt idx="1251">
                  <c:v>838.20100000000002</c:v>
                </c:pt>
                <c:pt idx="1252">
                  <c:v>838.803</c:v>
                </c:pt>
                <c:pt idx="1253">
                  <c:v>839.529</c:v>
                </c:pt>
                <c:pt idx="1254">
                  <c:v>840.17600000000004</c:v>
                </c:pt>
                <c:pt idx="1255">
                  <c:v>840.80499999999984</c:v>
                </c:pt>
                <c:pt idx="1256">
                  <c:v>841.42199999999991</c:v>
                </c:pt>
                <c:pt idx="1257">
                  <c:v>842.07</c:v>
                </c:pt>
                <c:pt idx="1258">
                  <c:v>842.66800000000001</c:v>
                </c:pt>
                <c:pt idx="1259">
                  <c:v>843.31599999999992</c:v>
                </c:pt>
                <c:pt idx="1260">
                  <c:v>843.96199999999988</c:v>
                </c:pt>
                <c:pt idx="1261">
                  <c:v>844.66699999999992</c:v>
                </c:pt>
                <c:pt idx="1262">
                  <c:v>845.26800000000003</c:v>
                </c:pt>
                <c:pt idx="1263">
                  <c:v>845.94099999999992</c:v>
                </c:pt>
                <c:pt idx="1264">
                  <c:v>846.60299999999984</c:v>
                </c:pt>
                <c:pt idx="1265">
                  <c:v>847.26800000000003</c:v>
                </c:pt>
                <c:pt idx="1266">
                  <c:v>847.85599999999988</c:v>
                </c:pt>
                <c:pt idx="1267">
                  <c:v>848.50300000000004</c:v>
                </c:pt>
                <c:pt idx="1268">
                  <c:v>849.15599999999984</c:v>
                </c:pt>
                <c:pt idx="1269">
                  <c:v>849.84699999999987</c:v>
                </c:pt>
                <c:pt idx="1270">
                  <c:v>850.59500000000003</c:v>
                </c:pt>
                <c:pt idx="1271">
                  <c:v>851.3309999999999</c:v>
                </c:pt>
                <c:pt idx="1272">
                  <c:v>852.00699999999983</c:v>
                </c:pt>
                <c:pt idx="1273">
                  <c:v>852.82099999999991</c:v>
                </c:pt>
                <c:pt idx="1274">
                  <c:v>853.47</c:v>
                </c:pt>
                <c:pt idx="1275">
                  <c:v>854.36699999999985</c:v>
                </c:pt>
                <c:pt idx="1276">
                  <c:v>854.96299999999985</c:v>
                </c:pt>
                <c:pt idx="1277">
                  <c:v>855.61400000000003</c:v>
                </c:pt>
                <c:pt idx="1278">
                  <c:v>856.23299999999983</c:v>
                </c:pt>
                <c:pt idx="1279">
                  <c:v>857.13499999999999</c:v>
                </c:pt>
                <c:pt idx="1280">
                  <c:v>857.78500000000008</c:v>
                </c:pt>
                <c:pt idx="1281">
                  <c:v>858.43799999999987</c:v>
                </c:pt>
                <c:pt idx="1282">
                  <c:v>859.08900000000017</c:v>
                </c:pt>
                <c:pt idx="1283">
                  <c:v>859.755</c:v>
                </c:pt>
                <c:pt idx="1284">
                  <c:v>860.34999999999991</c:v>
                </c:pt>
                <c:pt idx="1285">
                  <c:v>861.00099999999998</c:v>
                </c:pt>
                <c:pt idx="1286">
                  <c:v>861.65499999999997</c:v>
                </c:pt>
                <c:pt idx="1287">
                  <c:v>862.25699999999983</c:v>
                </c:pt>
                <c:pt idx="1288">
                  <c:v>862.87699999999984</c:v>
                </c:pt>
                <c:pt idx="1289">
                  <c:v>863.61800000000005</c:v>
                </c:pt>
                <c:pt idx="1290">
                  <c:v>864.2700000000001</c:v>
                </c:pt>
                <c:pt idx="1291">
                  <c:v>864.92899999999997</c:v>
                </c:pt>
                <c:pt idx="1292">
                  <c:v>865.59500000000003</c:v>
                </c:pt>
                <c:pt idx="1293">
                  <c:v>866.24699999999996</c:v>
                </c:pt>
                <c:pt idx="1294">
                  <c:v>866.84899999999993</c:v>
                </c:pt>
                <c:pt idx="1295">
                  <c:v>867.47400000000005</c:v>
                </c:pt>
                <c:pt idx="1296">
                  <c:v>868.21600000000001</c:v>
                </c:pt>
                <c:pt idx="1297">
                  <c:v>868.81899999999996</c:v>
                </c:pt>
                <c:pt idx="1298">
                  <c:v>869.48</c:v>
                </c:pt>
                <c:pt idx="1299">
                  <c:v>870.24</c:v>
                </c:pt>
                <c:pt idx="1300">
                  <c:v>870.97400000000005</c:v>
                </c:pt>
                <c:pt idx="1301">
                  <c:v>871.625</c:v>
                </c:pt>
                <c:pt idx="1302">
                  <c:v>872.27599999999995</c:v>
                </c:pt>
                <c:pt idx="1303">
                  <c:v>872.87199999999996</c:v>
                </c:pt>
                <c:pt idx="1304">
                  <c:v>873.48900000000003</c:v>
                </c:pt>
                <c:pt idx="1305">
                  <c:v>874.14</c:v>
                </c:pt>
                <c:pt idx="1306">
                  <c:v>874.79000000000008</c:v>
                </c:pt>
                <c:pt idx="1307">
                  <c:v>875.43999999999994</c:v>
                </c:pt>
                <c:pt idx="1308">
                  <c:v>876.42699999999991</c:v>
                </c:pt>
                <c:pt idx="1309">
                  <c:v>877.08</c:v>
                </c:pt>
                <c:pt idx="1310">
                  <c:v>877.73</c:v>
                </c:pt>
                <c:pt idx="1311">
                  <c:v>878.39</c:v>
                </c:pt>
                <c:pt idx="1312">
                  <c:v>879.25900000000001</c:v>
                </c:pt>
                <c:pt idx="1313">
                  <c:v>880.08199999999999</c:v>
                </c:pt>
                <c:pt idx="1314">
                  <c:v>880.78000000000009</c:v>
                </c:pt>
                <c:pt idx="1315">
                  <c:v>881.39099999999996</c:v>
                </c:pt>
                <c:pt idx="1316">
                  <c:v>882.04399999999998</c:v>
                </c:pt>
                <c:pt idx="1317">
                  <c:v>882.69799999999998</c:v>
                </c:pt>
                <c:pt idx="1318">
                  <c:v>883.423</c:v>
                </c:pt>
                <c:pt idx="1319">
                  <c:v>884.07799999999997</c:v>
                </c:pt>
                <c:pt idx="1320">
                  <c:v>884.72900000000004</c:v>
                </c:pt>
                <c:pt idx="1321">
                  <c:v>885.37900000000002</c:v>
                </c:pt>
                <c:pt idx="1322">
                  <c:v>886.00699999999983</c:v>
                </c:pt>
                <c:pt idx="1323">
                  <c:v>886.70399999999995</c:v>
                </c:pt>
                <c:pt idx="1324">
                  <c:v>887.49599999999998</c:v>
                </c:pt>
                <c:pt idx="1325">
                  <c:v>888.28300000000013</c:v>
                </c:pt>
                <c:pt idx="1326">
                  <c:v>888.87900000000002</c:v>
                </c:pt>
                <c:pt idx="1327">
                  <c:v>889.69500000000005</c:v>
                </c:pt>
                <c:pt idx="1328">
                  <c:v>890.476</c:v>
                </c:pt>
                <c:pt idx="1329">
                  <c:v>891.125</c:v>
                </c:pt>
                <c:pt idx="1330">
                  <c:v>891.78200000000004</c:v>
                </c:pt>
                <c:pt idx="1331">
                  <c:v>892.4559999999999</c:v>
                </c:pt>
                <c:pt idx="1332">
                  <c:v>893.048</c:v>
                </c:pt>
                <c:pt idx="1333">
                  <c:v>893.64699999999993</c:v>
                </c:pt>
                <c:pt idx="1334">
                  <c:v>894.29100000000005</c:v>
                </c:pt>
                <c:pt idx="1335">
                  <c:v>894.88599999999997</c:v>
                </c:pt>
                <c:pt idx="1336">
                  <c:v>895.64599999999996</c:v>
                </c:pt>
                <c:pt idx="1337">
                  <c:v>896.29600000000005</c:v>
                </c:pt>
                <c:pt idx="1338">
                  <c:v>896.95099999999991</c:v>
                </c:pt>
                <c:pt idx="1339">
                  <c:v>897.56099999999992</c:v>
                </c:pt>
                <c:pt idx="1340">
                  <c:v>898.16300000000001</c:v>
                </c:pt>
                <c:pt idx="1341">
                  <c:v>898.78000000000009</c:v>
                </c:pt>
                <c:pt idx="1342">
                  <c:v>899.47299999999996</c:v>
                </c:pt>
                <c:pt idx="1343">
                  <c:v>900.06899999999996</c:v>
                </c:pt>
                <c:pt idx="1344">
                  <c:v>900.67700000000002</c:v>
                </c:pt>
                <c:pt idx="1345">
                  <c:v>901.27100000000007</c:v>
                </c:pt>
                <c:pt idx="1346">
                  <c:v>901.91899999999998</c:v>
                </c:pt>
                <c:pt idx="1347">
                  <c:v>902.51699999999994</c:v>
                </c:pt>
                <c:pt idx="1348">
                  <c:v>903.11400000000003</c:v>
                </c:pt>
                <c:pt idx="1349">
                  <c:v>903.72900000000004</c:v>
                </c:pt>
                <c:pt idx="1350">
                  <c:v>904.32699999999988</c:v>
                </c:pt>
                <c:pt idx="1351">
                  <c:v>904.93799999999987</c:v>
                </c:pt>
                <c:pt idx="1352">
                  <c:v>905.54</c:v>
                </c:pt>
                <c:pt idx="1353">
                  <c:v>906.13</c:v>
                </c:pt>
                <c:pt idx="1354">
                  <c:v>906.73</c:v>
                </c:pt>
                <c:pt idx="1355">
                  <c:v>907.32799999999986</c:v>
                </c:pt>
                <c:pt idx="1356">
                  <c:v>907.923</c:v>
                </c:pt>
                <c:pt idx="1357">
                  <c:v>908.61099999999999</c:v>
                </c:pt>
                <c:pt idx="1358">
                  <c:v>909.26900000000001</c:v>
                </c:pt>
                <c:pt idx="1359">
                  <c:v>909.92099999999994</c:v>
                </c:pt>
                <c:pt idx="1360">
                  <c:v>910.52199999999993</c:v>
                </c:pt>
                <c:pt idx="1361">
                  <c:v>911.2940000000001</c:v>
                </c:pt>
                <c:pt idx="1362">
                  <c:v>911.88599999999997</c:v>
                </c:pt>
                <c:pt idx="1363">
                  <c:v>912.56299999999987</c:v>
                </c:pt>
                <c:pt idx="1364">
                  <c:v>913.16300000000001</c:v>
                </c:pt>
                <c:pt idx="1365">
                  <c:v>913.76099999999997</c:v>
                </c:pt>
                <c:pt idx="1366">
                  <c:v>914.35899999999992</c:v>
                </c:pt>
                <c:pt idx="1367">
                  <c:v>915.00800000000004</c:v>
                </c:pt>
                <c:pt idx="1368">
                  <c:v>915.60199999999998</c:v>
                </c:pt>
                <c:pt idx="1369">
                  <c:v>916.19100000000003</c:v>
                </c:pt>
                <c:pt idx="1370">
                  <c:v>916.8549999999999</c:v>
                </c:pt>
                <c:pt idx="1371">
                  <c:v>917.60500000000002</c:v>
                </c:pt>
                <c:pt idx="1372">
                  <c:v>918.27800000000013</c:v>
                </c:pt>
                <c:pt idx="1373">
                  <c:v>918.96699999999987</c:v>
                </c:pt>
                <c:pt idx="1374">
                  <c:v>919.61900000000003</c:v>
                </c:pt>
                <c:pt idx="1375">
                  <c:v>920.31299999999987</c:v>
                </c:pt>
                <c:pt idx="1376">
                  <c:v>921.06499999999994</c:v>
                </c:pt>
                <c:pt idx="1377">
                  <c:v>921.75699999999983</c:v>
                </c:pt>
                <c:pt idx="1378">
                  <c:v>922.38400000000001</c:v>
                </c:pt>
                <c:pt idx="1379">
                  <c:v>923.04399999999998</c:v>
                </c:pt>
                <c:pt idx="1380">
                  <c:v>923.70299999999997</c:v>
                </c:pt>
                <c:pt idx="1381">
                  <c:v>924.36899999999991</c:v>
                </c:pt>
                <c:pt idx="1382">
                  <c:v>925.005</c:v>
                </c:pt>
                <c:pt idx="1383">
                  <c:v>925.64699999999993</c:v>
                </c:pt>
                <c:pt idx="1384">
                  <c:v>926.30599999999993</c:v>
                </c:pt>
                <c:pt idx="1385">
                  <c:v>926.96799999999985</c:v>
                </c:pt>
                <c:pt idx="1386">
                  <c:v>927.62699999999984</c:v>
                </c:pt>
                <c:pt idx="1387">
                  <c:v>928.22</c:v>
                </c:pt>
                <c:pt idx="1388">
                  <c:v>928.8119999999999</c:v>
                </c:pt>
                <c:pt idx="1389">
                  <c:v>929.46199999999988</c:v>
                </c:pt>
                <c:pt idx="1390">
                  <c:v>930.44999999999993</c:v>
                </c:pt>
                <c:pt idx="1391">
                  <c:v>931.10199999999998</c:v>
                </c:pt>
                <c:pt idx="1392">
                  <c:v>931.71</c:v>
                </c:pt>
                <c:pt idx="1393">
                  <c:v>932.303</c:v>
                </c:pt>
                <c:pt idx="1394">
                  <c:v>932.96199999999988</c:v>
                </c:pt>
                <c:pt idx="1395">
                  <c:v>933.62</c:v>
                </c:pt>
                <c:pt idx="1396">
                  <c:v>934.24199999999996</c:v>
                </c:pt>
                <c:pt idx="1397">
                  <c:v>934.89300000000003</c:v>
                </c:pt>
                <c:pt idx="1398">
                  <c:v>935.50400000000002</c:v>
                </c:pt>
                <c:pt idx="1399">
                  <c:v>936.11099999999999</c:v>
                </c:pt>
                <c:pt idx="1400">
                  <c:v>936.76199999999983</c:v>
                </c:pt>
                <c:pt idx="1401">
                  <c:v>937.54899999999998</c:v>
                </c:pt>
                <c:pt idx="1402">
                  <c:v>938.2</c:v>
                </c:pt>
                <c:pt idx="1403">
                  <c:v>938.87199999999996</c:v>
                </c:pt>
                <c:pt idx="1404">
                  <c:v>939.53199999999993</c:v>
                </c:pt>
                <c:pt idx="1405">
                  <c:v>940.34199999999987</c:v>
                </c:pt>
                <c:pt idx="1406">
                  <c:v>941.04</c:v>
                </c:pt>
                <c:pt idx="1407">
                  <c:v>941.65</c:v>
                </c:pt>
                <c:pt idx="1408">
                  <c:v>942.255</c:v>
                </c:pt>
                <c:pt idx="1409">
                  <c:v>943.077</c:v>
                </c:pt>
                <c:pt idx="1410">
                  <c:v>943.66800000000001</c:v>
                </c:pt>
                <c:pt idx="1411">
                  <c:v>944.26900000000001</c:v>
                </c:pt>
                <c:pt idx="1412">
                  <c:v>944.86399999999992</c:v>
                </c:pt>
                <c:pt idx="1413">
                  <c:v>945.56899999999996</c:v>
                </c:pt>
                <c:pt idx="1414">
                  <c:v>946.29300000000012</c:v>
                </c:pt>
                <c:pt idx="1415">
                  <c:v>946.95399999999984</c:v>
                </c:pt>
                <c:pt idx="1416">
                  <c:v>947.76</c:v>
                </c:pt>
                <c:pt idx="1417">
                  <c:v>948.43099999999993</c:v>
                </c:pt>
                <c:pt idx="1418">
                  <c:v>949.15300000000002</c:v>
                </c:pt>
                <c:pt idx="1419">
                  <c:v>949.82999999999993</c:v>
                </c:pt>
                <c:pt idx="1420">
                  <c:v>950.50400000000002</c:v>
                </c:pt>
                <c:pt idx="1421">
                  <c:v>951.11400000000003</c:v>
                </c:pt>
                <c:pt idx="1422">
                  <c:v>951.70600000000002</c:v>
                </c:pt>
                <c:pt idx="1423">
                  <c:v>952.36799999999994</c:v>
                </c:pt>
                <c:pt idx="1424">
                  <c:v>953.01699999999994</c:v>
                </c:pt>
                <c:pt idx="1425">
                  <c:v>953.60900000000004</c:v>
                </c:pt>
                <c:pt idx="1426">
                  <c:v>954.20899999999995</c:v>
                </c:pt>
                <c:pt idx="1427">
                  <c:v>954.8</c:v>
                </c:pt>
                <c:pt idx="1428">
                  <c:v>955.50800000000004</c:v>
                </c:pt>
                <c:pt idx="1429">
                  <c:v>956.09900000000005</c:v>
                </c:pt>
                <c:pt idx="1430">
                  <c:v>956.72</c:v>
                </c:pt>
                <c:pt idx="1431">
                  <c:v>957.31</c:v>
                </c:pt>
                <c:pt idx="1432">
                  <c:v>957.96799999999985</c:v>
                </c:pt>
                <c:pt idx="1433">
                  <c:v>958.61500000000001</c:v>
                </c:pt>
                <c:pt idx="1434">
                  <c:v>959.404</c:v>
                </c:pt>
                <c:pt idx="1435">
                  <c:v>960.05499999999984</c:v>
                </c:pt>
                <c:pt idx="1436">
                  <c:v>960.70500000000004</c:v>
                </c:pt>
                <c:pt idx="1437">
                  <c:v>961.31799999999987</c:v>
                </c:pt>
                <c:pt idx="1438">
                  <c:v>961.91099999999983</c:v>
                </c:pt>
                <c:pt idx="1439">
                  <c:v>963.29500000000007</c:v>
                </c:pt>
                <c:pt idx="1440">
                  <c:v>963.9609999999999</c:v>
                </c:pt>
                <c:pt idx="1441">
                  <c:v>964.77500000000009</c:v>
                </c:pt>
                <c:pt idx="1442">
                  <c:v>965.60400000000004</c:v>
                </c:pt>
                <c:pt idx="1443">
                  <c:v>966.23199999999997</c:v>
                </c:pt>
                <c:pt idx="1444">
                  <c:v>966.83199999999988</c:v>
                </c:pt>
                <c:pt idx="1445">
                  <c:v>967.42399999999998</c:v>
                </c:pt>
                <c:pt idx="1446">
                  <c:v>968.01599999999996</c:v>
                </c:pt>
                <c:pt idx="1447">
                  <c:v>968.60699999999997</c:v>
                </c:pt>
                <c:pt idx="1448">
                  <c:v>969.26699999999994</c:v>
                </c:pt>
                <c:pt idx="1449">
                  <c:v>969.86199999999985</c:v>
                </c:pt>
                <c:pt idx="1450">
                  <c:v>970.51400000000001</c:v>
                </c:pt>
                <c:pt idx="1451">
                  <c:v>971.10299999999984</c:v>
                </c:pt>
                <c:pt idx="1452">
                  <c:v>971.78000000000009</c:v>
                </c:pt>
                <c:pt idx="1453">
                  <c:v>972.38599999999997</c:v>
                </c:pt>
                <c:pt idx="1454">
                  <c:v>973.03399999999999</c:v>
                </c:pt>
                <c:pt idx="1455">
                  <c:v>973.68499999999995</c:v>
                </c:pt>
                <c:pt idx="1456">
                  <c:v>974.34499999999991</c:v>
                </c:pt>
                <c:pt idx="1457">
                  <c:v>975.096</c:v>
                </c:pt>
                <c:pt idx="1458">
                  <c:v>975.74300000000005</c:v>
                </c:pt>
                <c:pt idx="1459">
                  <c:v>976.3359999999999</c:v>
                </c:pt>
                <c:pt idx="1460">
                  <c:v>976.95299999999986</c:v>
                </c:pt>
                <c:pt idx="1461">
                  <c:v>977.55799999999988</c:v>
                </c:pt>
                <c:pt idx="1462">
                  <c:v>978.15</c:v>
                </c:pt>
                <c:pt idx="1463">
                  <c:v>978.81</c:v>
                </c:pt>
                <c:pt idx="1464">
                  <c:v>979.46400000000006</c:v>
                </c:pt>
                <c:pt idx="1465">
                  <c:v>980.12599999999998</c:v>
                </c:pt>
                <c:pt idx="1466">
                  <c:v>980.72500000000002</c:v>
                </c:pt>
                <c:pt idx="1467">
                  <c:v>981.37300000000005</c:v>
                </c:pt>
                <c:pt idx="1468">
                  <c:v>981.96899999999994</c:v>
                </c:pt>
                <c:pt idx="1469">
                  <c:v>982.58100000000002</c:v>
                </c:pt>
                <c:pt idx="1470">
                  <c:v>983.26199999999983</c:v>
                </c:pt>
                <c:pt idx="1471">
                  <c:v>983.99099999999999</c:v>
                </c:pt>
                <c:pt idx="1472">
                  <c:v>984.65599999999984</c:v>
                </c:pt>
                <c:pt idx="1473">
                  <c:v>985.30099999999993</c:v>
                </c:pt>
                <c:pt idx="1474">
                  <c:v>985.89</c:v>
                </c:pt>
                <c:pt idx="1475">
                  <c:v>986.54099999999994</c:v>
                </c:pt>
                <c:pt idx="1476">
                  <c:v>987.14099999999996</c:v>
                </c:pt>
                <c:pt idx="1477">
                  <c:v>987.73900000000003</c:v>
                </c:pt>
                <c:pt idx="1478">
                  <c:v>988.38800000000003</c:v>
                </c:pt>
                <c:pt idx="1479">
                  <c:v>989.048</c:v>
                </c:pt>
                <c:pt idx="1480">
                  <c:v>989.72299999999996</c:v>
                </c:pt>
                <c:pt idx="1481">
                  <c:v>990.31899999999996</c:v>
                </c:pt>
                <c:pt idx="1482">
                  <c:v>990.91499999999996</c:v>
                </c:pt>
                <c:pt idx="1483">
                  <c:v>991.553</c:v>
                </c:pt>
                <c:pt idx="1484">
                  <c:v>992.22699999999998</c:v>
                </c:pt>
                <c:pt idx="1485">
                  <c:v>992.9369999999999</c:v>
                </c:pt>
                <c:pt idx="1486">
                  <c:v>993.79200000000003</c:v>
                </c:pt>
                <c:pt idx="1487">
                  <c:v>994.44599999999991</c:v>
                </c:pt>
                <c:pt idx="1488">
                  <c:v>995.11500000000001</c:v>
                </c:pt>
                <c:pt idx="1489">
                  <c:v>995.76300000000003</c:v>
                </c:pt>
                <c:pt idx="1490">
                  <c:v>996.42199999999991</c:v>
                </c:pt>
                <c:pt idx="1491">
                  <c:v>997.07100000000003</c:v>
                </c:pt>
                <c:pt idx="1492">
                  <c:v>997.73</c:v>
                </c:pt>
                <c:pt idx="1493">
                  <c:v>998.33399999999983</c:v>
                </c:pt>
                <c:pt idx="1494">
                  <c:v>999.01099999999997</c:v>
                </c:pt>
                <c:pt idx="1495">
                  <c:v>999.78400000000011</c:v>
                </c:pt>
                <c:pt idx="1496">
                  <c:v>1000.59</c:v>
                </c:pt>
                <c:pt idx="1497">
                  <c:v>1001.21</c:v>
                </c:pt>
                <c:pt idx="1498">
                  <c:v>1001.8599999999999</c:v>
                </c:pt>
                <c:pt idx="1499">
                  <c:v>1002.51</c:v>
                </c:pt>
                <c:pt idx="1500">
                  <c:v>1003.14</c:v>
                </c:pt>
                <c:pt idx="1501">
                  <c:v>1003.75</c:v>
                </c:pt>
                <c:pt idx="1502">
                  <c:v>1004.3399999999999</c:v>
                </c:pt>
                <c:pt idx="1503">
                  <c:v>1004.99</c:v>
                </c:pt>
                <c:pt idx="1504">
                  <c:v>1005.64</c:v>
                </c:pt>
                <c:pt idx="1505">
                  <c:v>1006.3299999999999</c:v>
                </c:pt>
                <c:pt idx="1506">
                  <c:v>1007.07</c:v>
                </c:pt>
                <c:pt idx="1507">
                  <c:v>1007.75</c:v>
                </c:pt>
                <c:pt idx="1508">
                  <c:v>1008.4</c:v>
                </c:pt>
                <c:pt idx="1509">
                  <c:v>1009.05</c:v>
                </c:pt>
                <c:pt idx="1510">
                  <c:v>1009.71</c:v>
                </c:pt>
                <c:pt idx="1511">
                  <c:v>1010.3299999999999</c:v>
                </c:pt>
                <c:pt idx="1512">
                  <c:v>1011.09</c:v>
                </c:pt>
                <c:pt idx="1513">
                  <c:v>1011.71</c:v>
                </c:pt>
                <c:pt idx="1514">
                  <c:v>1012.37</c:v>
                </c:pt>
                <c:pt idx="1515">
                  <c:v>1013</c:v>
                </c:pt>
                <c:pt idx="1516">
                  <c:v>1013.66</c:v>
                </c:pt>
                <c:pt idx="1517">
                  <c:v>1014.25</c:v>
                </c:pt>
                <c:pt idx="1518">
                  <c:v>1015.04</c:v>
                </c:pt>
                <c:pt idx="1519">
                  <c:v>1015.7</c:v>
                </c:pt>
                <c:pt idx="1520">
                  <c:v>1016.3499999999999</c:v>
                </c:pt>
                <c:pt idx="1521">
                  <c:v>1017</c:v>
                </c:pt>
                <c:pt idx="1522">
                  <c:v>1017.66</c:v>
                </c:pt>
                <c:pt idx="1523">
                  <c:v>1018.3599999999999</c:v>
                </c:pt>
                <c:pt idx="1524">
                  <c:v>1019.02</c:v>
                </c:pt>
                <c:pt idx="1525">
                  <c:v>1019.63</c:v>
                </c:pt>
                <c:pt idx="1526">
                  <c:v>1020.3299999999999</c:v>
                </c:pt>
                <c:pt idx="1527">
                  <c:v>1020.9399999999999</c:v>
                </c:pt>
                <c:pt idx="1528">
                  <c:v>1021.53</c:v>
                </c:pt>
                <c:pt idx="1529">
                  <c:v>1022.15</c:v>
                </c:pt>
                <c:pt idx="1530">
                  <c:v>1022.9399999999999</c:v>
                </c:pt>
                <c:pt idx="1531">
                  <c:v>1023.6</c:v>
                </c:pt>
                <c:pt idx="1532">
                  <c:v>1024.26</c:v>
                </c:pt>
                <c:pt idx="1533">
                  <c:v>1024.96</c:v>
                </c:pt>
                <c:pt idx="1534">
                  <c:v>1025.73</c:v>
                </c:pt>
                <c:pt idx="1535">
                  <c:v>1026.3899999999999</c:v>
                </c:pt>
                <c:pt idx="1536">
                  <c:v>1027.06</c:v>
                </c:pt>
                <c:pt idx="1537">
                  <c:v>1027.71</c:v>
                </c:pt>
                <c:pt idx="1538">
                  <c:v>1028.42</c:v>
                </c:pt>
                <c:pt idx="1539">
                  <c:v>1029.06</c:v>
                </c:pt>
                <c:pt idx="1540">
                  <c:v>1029.71</c:v>
                </c:pt>
                <c:pt idx="1541">
                  <c:v>1030.3399999999999</c:v>
                </c:pt>
                <c:pt idx="1542">
                  <c:v>1031</c:v>
                </c:pt>
                <c:pt idx="1543">
                  <c:v>1031.93</c:v>
                </c:pt>
                <c:pt idx="1544">
                  <c:v>1032.77</c:v>
                </c:pt>
                <c:pt idx="1545">
                  <c:v>1033.42</c:v>
                </c:pt>
                <c:pt idx="1546">
                  <c:v>1034.05</c:v>
                </c:pt>
                <c:pt idx="1547">
                  <c:v>1034.6899999999998</c:v>
                </c:pt>
                <c:pt idx="1548">
                  <c:v>1035.29</c:v>
                </c:pt>
                <c:pt idx="1549">
                  <c:v>1035.94</c:v>
                </c:pt>
                <c:pt idx="1550">
                  <c:v>1036.54</c:v>
                </c:pt>
                <c:pt idx="1551">
                  <c:v>1037.1899999999998</c:v>
                </c:pt>
                <c:pt idx="1552">
                  <c:v>1037.78</c:v>
                </c:pt>
                <c:pt idx="1553">
                  <c:v>1038.44</c:v>
                </c:pt>
                <c:pt idx="1554">
                  <c:v>1039.03</c:v>
                </c:pt>
                <c:pt idx="1555">
                  <c:v>1039.7</c:v>
                </c:pt>
                <c:pt idx="1556">
                  <c:v>1040.3699999999999</c:v>
                </c:pt>
                <c:pt idx="1557">
                  <c:v>1041.03</c:v>
                </c:pt>
                <c:pt idx="1558">
                  <c:v>1041.6299999999999</c:v>
                </c:pt>
                <c:pt idx="1559">
                  <c:v>1042.28</c:v>
                </c:pt>
                <c:pt idx="1560">
                  <c:v>1043.02</c:v>
                </c:pt>
                <c:pt idx="1561">
                  <c:v>1043.6499999999999</c:v>
                </c:pt>
                <c:pt idx="1562">
                  <c:v>1044.3699999999999</c:v>
                </c:pt>
                <c:pt idx="1563">
                  <c:v>1044.99</c:v>
                </c:pt>
                <c:pt idx="1564">
                  <c:v>1045.8499999999999</c:v>
                </c:pt>
                <c:pt idx="1565">
                  <c:v>1046.5</c:v>
                </c:pt>
                <c:pt idx="1566">
                  <c:v>1047.1199999999999</c:v>
                </c:pt>
                <c:pt idx="1567">
                  <c:v>1047.76</c:v>
                </c:pt>
                <c:pt idx="1568">
                  <c:v>1048.3799999999999</c:v>
                </c:pt>
                <c:pt idx="1569">
                  <c:v>1048.98</c:v>
                </c:pt>
                <c:pt idx="1570">
                  <c:v>1049.57</c:v>
                </c:pt>
                <c:pt idx="1571">
                  <c:v>1050.23</c:v>
                </c:pt>
                <c:pt idx="1572">
                  <c:v>1050.8899999999999</c:v>
                </c:pt>
                <c:pt idx="1573">
                  <c:v>1051.54</c:v>
                </c:pt>
                <c:pt idx="1574">
                  <c:v>1052.1799999999998</c:v>
                </c:pt>
                <c:pt idx="1575">
                  <c:v>1052.8799999999999</c:v>
                </c:pt>
                <c:pt idx="1576">
                  <c:v>1053.53</c:v>
                </c:pt>
                <c:pt idx="1577">
                  <c:v>1054.6599999999999</c:v>
                </c:pt>
                <c:pt idx="1578">
                  <c:v>1055.29</c:v>
                </c:pt>
                <c:pt idx="1579">
                  <c:v>1055.95</c:v>
                </c:pt>
                <c:pt idx="1580">
                  <c:v>1056.5999999999999</c:v>
                </c:pt>
                <c:pt idx="1581">
                  <c:v>1057.28</c:v>
                </c:pt>
                <c:pt idx="1582">
                  <c:v>1057.93</c:v>
                </c:pt>
                <c:pt idx="1583">
                  <c:v>1058.53</c:v>
                </c:pt>
                <c:pt idx="1584">
                  <c:v>1059.25</c:v>
                </c:pt>
                <c:pt idx="1585">
                  <c:v>1059.96</c:v>
                </c:pt>
                <c:pt idx="1586">
                  <c:v>1060.6699999999998</c:v>
                </c:pt>
                <c:pt idx="1587">
                  <c:v>1061.3499999999999</c:v>
                </c:pt>
                <c:pt idx="1588">
                  <c:v>1062.1399999999999</c:v>
                </c:pt>
                <c:pt idx="1589">
                  <c:v>1062.74</c:v>
                </c:pt>
                <c:pt idx="1590">
                  <c:v>1063.33</c:v>
                </c:pt>
                <c:pt idx="1591">
                  <c:v>1063.97</c:v>
                </c:pt>
                <c:pt idx="1592">
                  <c:v>1064.6199999999999</c:v>
                </c:pt>
                <c:pt idx="1593">
                  <c:v>1065.28</c:v>
                </c:pt>
                <c:pt idx="1594">
                  <c:v>1065.94</c:v>
                </c:pt>
                <c:pt idx="1595">
                  <c:v>1066.54</c:v>
                </c:pt>
                <c:pt idx="1596">
                  <c:v>1067.1299999999999</c:v>
                </c:pt>
                <c:pt idx="1597">
                  <c:v>1067.73</c:v>
                </c:pt>
                <c:pt idx="1598">
                  <c:v>1068.32</c:v>
                </c:pt>
                <c:pt idx="1599">
                  <c:v>1068.92</c:v>
                </c:pt>
                <c:pt idx="1600">
                  <c:v>1069.51</c:v>
                </c:pt>
                <c:pt idx="1601">
                  <c:v>1070.1099999999999</c:v>
                </c:pt>
                <c:pt idx="1602">
                  <c:v>1070.71</c:v>
                </c:pt>
                <c:pt idx="1603">
                  <c:v>1071.3599999999999</c:v>
                </c:pt>
                <c:pt idx="1604">
                  <c:v>1072.01</c:v>
                </c:pt>
                <c:pt idx="1605">
                  <c:v>1072.6499999999999</c:v>
                </c:pt>
                <c:pt idx="1606">
                  <c:v>1073.3</c:v>
                </c:pt>
                <c:pt idx="1607">
                  <c:v>1073.95</c:v>
                </c:pt>
                <c:pt idx="1608">
                  <c:v>1074.6299999999999</c:v>
                </c:pt>
                <c:pt idx="1609">
                  <c:v>1075.23</c:v>
                </c:pt>
                <c:pt idx="1610">
                  <c:v>1075.82</c:v>
                </c:pt>
                <c:pt idx="1611">
                  <c:v>1076.4100000000001</c:v>
                </c:pt>
                <c:pt idx="1612">
                  <c:v>1077.0899999999999</c:v>
                </c:pt>
                <c:pt idx="1613">
                  <c:v>1077.75</c:v>
                </c:pt>
                <c:pt idx="1614">
                  <c:v>1078.4000000000001</c:v>
                </c:pt>
                <c:pt idx="1615">
                  <c:v>1079.02</c:v>
                </c:pt>
                <c:pt idx="1616">
                  <c:v>1079.6099999999999</c:v>
                </c:pt>
                <c:pt idx="1617">
                  <c:v>1080.21</c:v>
                </c:pt>
                <c:pt idx="1618">
                  <c:v>1080.8599999999999</c:v>
                </c:pt>
                <c:pt idx="1619">
                  <c:v>1081.45</c:v>
                </c:pt>
                <c:pt idx="1620">
                  <c:v>1082.05</c:v>
                </c:pt>
                <c:pt idx="1621">
                  <c:v>1082.6399999999999</c:v>
                </c:pt>
                <c:pt idx="1622">
                  <c:v>1083.29</c:v>
                </c:pt>
                <c:pt idx="1623">
                  <c:v>1083.8899999999999</c:v>
                </c:pt>
                <c:pt idx="1624">
                  <c:v>1084.53</c:v>
                </c:pt>
                <c:pt idx="1625">
                  <c:v>1085.1799999999998</c:v>
                </c:pt>
                <c:pt idx="1626">
                  <c:v>1085.83</c:v>
                </c:pt>
                <c:pt idx="1627">
                  <c:v>1086.42</c:v>
                </c:pt>
                <c:pt idx="1628">
                  <c:v>1087.02</c:v>
                </c:pt>
                <c:pt idx="1629">
                  <c:v>1087.6699999999998</c:v>
                </c:pt>
                <c:pt idx="1630">
                  <c:v>1088.27</c:v>
                </c:pt>
                <c:pt idx="1631">
                  <c:v>1088.8799999999999</c:v>
                </c:pt>
                <c:pt idx="1632">
                  <c:v>1089.6699999999998</c:v>
                </c:pt>
                <c:pt idx="1633">
                  <c:v>1090.42</c:v>
                </c:pt>
                <c:pt idx="1634">
                  <c:v>1091.04</c:v>
                </c:pt>
                <c:pt idx="1635">
                  <c:v>1091.7</c:v>
                </c:pt>
                <c:pt idx="1636">
                  <c:v>1092.32</c:v>
                </c:pt>
                <c:pt idx="1637">
                  <c:v>1092.9100000000001</c:v>
                </c:pt>
                <c:pt idx="1638">
                  <c:v>1093.5999999999999</c:v>
                </c:pt>
                <c:pt idx="1639">
                  <c:v>1094.2</c:v>
                </c:pt>
                <c:pt idx="1640">
                  <c:v>1094.8399999999999</c:v>
                </c:pt>
                <c:pt idx="1641">
                  <c:v>1095.44</c:v>
                </c:pt>
                <c:pt idx="1642">
                  <c:v>1096.04</c:v>
                </c:pt>
                <c:pt idx="1643">
                  <c:v>1096.6899999999998</c:v>
                </c:pt>
                <c:pt idx="1644">
                  <c:v>1097.3399999999999</c:v>
                </c:pt>
                <c:pt idx="1645">
                  <c:v>1097.94</c:v>
                </c:pt>
                <c:pt idx="1646">
                  <c:v>1098.6299999999999</c:v>
                </c:pt>
                <c:pt idx="1647">
                  <c:v>1099.31</c:v>
                </c:pt>
                <c:pt idx="1648">
                  <c:v>1099.96</c:v>
                </c:pt>
                <c:pt idx="1649">
                  <c:v>1100.56</c:v>
                </c:pt>
                <c:pt idx="1650">
                  <c:v>1101.2</c:v>
                </c:pt>
                <c:pt idx="1651">
                  <c:v>1101.79</c:v>
                </c:pt>
                <c:pt idx="1652">
                  <c:v>1102.58</c:v>
                </c:pt>
                <c:pt idx="1653">
                  <c:v>1103.53</c:v>
                </c:pt>
                <c:pt idx="1654">
                  <c:v>1104.1799999999998</c:v>
                </c:pt>
                <c:pt idx="1655">
                  <c:v>1104.8399999999999</c:v>
                </c:pt>
                <c:pt idx="1656">
                  <c:v>1105.48</c:v>
                </c:pt>
                <c:pt idx="1657">
                  <c:v>1106.1299999999999</c:v>
                </c:pt>
                <c:pt idx="1658">
                  <c:v>1106.79</c:v>
                </c:pt>
                <c:pt idx="1659">
                  <c:v>1107.45</c:v>
                </c:pt>
                <c:pt idx="1660">
                  <c:v>1108.1599999999999</c:v>
                </c:pt>
                <c:pt idx="1661">
                  <c:v>1108.99</c:v>
                </c:pt>
                <c:pt idx="1662">
                  <c:v>1109.73</c:v>
                </c:pt>
                <c:pt idx="1663">
                  <c:v>1110.45</c:v>
                </c:pt>
                <c:pt idx="1664">
                  <c:v>1111.29</c:v>
                </c:pt>
                <c:pt idx="1665">
                  <c:v>1111.94</c:v>
                </c:pt>
                <c:pt idx="1666">
                  <c:v>1112.58</c:v>
                </c:pt>
                <c:pt idx="1667">
                  <c:v>1113.21</c:v>
                </c:pt>
                <c:pt idx="1668">
                  <c:v>1113.8599999999999</c:v>
                </c:pt>
                <c:pt idx="1669">
                  <c:v>1114.51</c:v>
                </c:pt>
                <c:pt idx="1670">
                  <c:v>1115.25</c:v>
                </c:pt>
                <c:pt idx="1671">
                  <c:v>1115.96</c:v>
                </c:pt>
                <c:pt idx="1672">
                  <c:v>1116.76</c:v>
                </c:pt>
                <c:pt idx="1673">
                  <c:v>1117.47</c:v>
                </c:pt>
                <c:pt idx="1674">
                  <c:v>1118.1599999999999</c:v>
                </c:pt>
                <c:pt idx="1675">
                  <c:v>1118.81</c:v>
                </c:pt>
                <c:pt idx="1676">
                  <c:v>1119.46</c:v>
                </c:pt>
                <c:pt idx="1677">
                  <c:v>1120.1099999999999</c:v>
                </c:pt>
                <c:pt idx="1678">
                  <c:v>1120.76</c:v>
                </c:pt>
                <c:pt idx="1679">
                  <c:v>1121.47</c:v>
                </c:pt>
                <c:pt idx="1680">
                  <c:v>1122.06</c:v>
                </c:pt>
                <c:pt idx="1681">
                  <c:v>1122.6699999999998</c:v>
                </c:pt>
                <c:pt idx="1682">
                  <c:v>1123.33</c:v>
                </c:pt>
                <c:pt idx="1683">
                  <c:v>1124.01</c:v>
                </c:pt>
                <c:pt idx="1684">
                  <c:v>1124.82</c:v>
                </c:pt>
                <c:pt idx="1685">
                  <c:v>1125.4100000000001</c:v>
                </c:pt>
                <c:pt idx="1686">
                  <c:v>1126</c:v>
                </c:pt>
                <c:pt idx="1687">
                  <c:v>1126.77</c:v>
                </c:pt>
                <c:pt idx="1688">
                  <c:v>1127.42</c:v>
                </c:pt>
                <c:pt idx="1689">
                  <c:v>1128.06</c:v>
                </c:pt>
                <c:pt idx="1690">
                  <c:v>1128.77</c:v>
                </c:pt>
                <c:pt idx="1691">
                  <c:v>1129.44</c:v>
                </c:pt>
                <c:pt idx="1692">
                  <c:v>1130.1699999999998</c:v>
                </c:pt>
                <c:pt idx="1693">
                  <c:v>1130.83</c:v>
                </c:pt>
                <c:pt idx="1694">
                  <c:v>1131.5</c:v>
                </c:pt>
                <c:pt idx="1695">
                  <c:v>1132.1799999999998</c:v>
                </c:pt>
                <c:pt idx="1696">
                  <c:v>1132.77</c:v>
                </c:pt>
                <c:pt idx="1697">
                  <c:v>1133.42</c:v>
                </c:pt>
                <c:pt idx="1698">
                  <c:v>1134.5</c:v>
                </c:pt>
                <c:pt idx="1699">
                  <c:v>1135.0999999999999</c:v>
                </c:pt>
                <c:pt idx="1700">
                  <c:v>1135.7</c:v>
                </c:pt>
                <c:pt idx="1701">
                  <c:v>1136.3399999999999</c:v>
                </c:pt>
                <c:pt idx="1702">
                  <c:v>1136.96</c:v>
                </c:pt>
                <c:pt idx="1703">
                  <c:v>1137.56</c:v>
                </c:pt>
                <c:pt idx="1704">
                  <c:v>1138.21</c:v>
                </c:pt>
                <c:pt idx="1705">
                  <c:v>1138.8399999999999</c:v>
                </c:pt>
                <c:pt idx="1706">
                  <c:v>1139.45</c:v>
                </c:pt>
                <c:pt idx="1707">
                  <c:v>1140.04</c:v>
                </c:pt>
                <c:pt idx="1708">
                  <c:v>1140.6799999999998</c:v>
                </c:pt>
                <c:pt idx="1709">
                  <c:v>1141.27</c:v>
                </c:pt>
                <c:pt idx="1710">
                  <c:v>1141.8599999999999</c:v>
                </c:pt>
                <c:pt idx="1711">
                  <c:v>1142.5999999999999</c:v>
                </c:pt>
                <c:pt idx="1712">
                  <c:v>1143.2</c:v>
                </c:pt>
                <c:pt idx="1713">
                  <c:v>1143.8</c:v>
                </c:pt>
                <c:pt idx="1714">
                  <c:v>1144.3899999999999</c:v>
                </c:pt>
                <c:pt idx="1715">
                  <c:v>1145.05</c:v>
                </c:pt>
                <c:pt idx="1716">
                  <c:v>1146.2</c:v>
                </c:pt>
                <c:pt idx="1717">
                  <c:v>1146.95</c:v>
                </c:pt>
                <c:pt idx="1718">
                  <c:v>1147.5999999999999</c:v>
                </c:pt>
                <c:pt idx="1719">
                  <c:v>1148.28</c:v>
                </c:pt>
                <c:pt idx="1720">
                  <c:v>1148.9000000000001</c:v>
                </c:pt>
                <c:pt idx="1721">
                  <c:v>1149.5</c:v>
                </c:pt>
                <c:pt idx="1722">
                  <c:v>1150.0899999999999</c:v>
                </c:pt>
                <c:pt idx="1723">
                  <c:v>1150.8699999999999</c:v>
                </c:pt>
                <c:pt idx="1724">
                  <c:v>1151.48</c:v>
                </c:pt>
                <c:pt idx="1725">
                  <c:v>1152.1299999999999</c:v>
                </c:pt>
                <c:pt idx="1726">
                  <c:v>1152.79</c:v>
                </c:pt>
                <c:pt idx="1727">
                  <c:v>1153.44</c:v>
                </c:pt>
                <c:pt idx="1728">
                  <c:v>1154.0899999999999</c:v>
                </c:pt>
                <c:pt idx="1729">
                  <c:v>1154.75</c:v>
                </c:pt>
                <c:pt idx="1730">
                  <c:v>1155.43</c:v>
                </c:pt>
                <c:pt idx="1731">
                  <c:v>1156.08</c:v>
                </c:pt>
                <c:pt idx="1732">
                  <c:v>1156.73</c:v>
                </c:pt>
                <c:pt idx="1733">
                  <c:v>1157.3699999999999</c:v>
                </c:pt>
                <c:pt idx="1734">
                  <c:v>1158.02</c:v>
                </c:pt>
                <c:pt idx="1735">
                  <c:v>1158.6699999999998</c:v>
                </c:pt>
                <c:pt idx="1736">
                  <c:v>1159.32</c:v>
                </c:pt>
                <c:pt idx="1737">
                  <c:v>1159.97</c:v>
                </c:pt>
                <c:pt idx="1738">
                  <c:v>1160.6199999999999</c:v>
                </c:pt>
                <c:pt idx="1739">
                  <c:v>1161.27</c:v>
                </c:pt>
                <c:pt idx="1740">
                  <c:v>1161.93</c:v>
                </c:pt>
                <c:pt idx="1741">
                  <c:v>1162.58</c:v>
                </c:pt>
                <c:pt idx="1742">
                  <c:v>1163.1799999999998</c:v>
                </c:pt>
                <c:pt idx="1743">
                  <c:v>1163.78</c:v>
                </c:pt>
                <c:pt idx="1744">
                  <c:v>1164.43</c:v>
                </c:pt>
                <c:pt idx="1745">
                  <c:v>1165.1199999999999</c:v>
                </c:pt>
                <c:pt idx="1746">
                  <c:v>1165.77</c:v>
                </c:pt>
                <c:pt idx="1747">
                  <c:v>1166.4100000000001</c:v>
                </c:pt>
                <c:pt idx="1748">
                  <c:v>1167.21</c:v>
                </c:pt>
                <c:pt idx="1749">
                  <c:v>1167.8599999999999</c:v>
                </c:pt>
                <c:pt idx="1750">
                  <c:v>1168.51</c:v>
                </c:pt>
                <c:pt idx="1751">
                  <c:v>1169.1599999999999</c:v>
                </c:pt>
                <c:pt idx="1752">
                  <c:v>1169.79</c:v>
                </c:pt>
                <c:pt idx="1753">
                  <c:v>1170.44</c:v>
                </c:pt>
                <c:pt idx="1754">
                  <c:v>1171.1699999999998</c:v>
                </c:pt>
                <c:pt idx="1755">
                  <c:v>1171.83</c:v>
                </c:pt>
                <c:pt idx="1756">
                  <c:v>1172.51</c:v>
                </c:pt>
                <c:pt idx="1757">
                  <c:v>1173.1599999999999</c:v>
                </c:pt>
                <c:pt idx="1758">
                  <c:v>1173.92</c:v>
                </c:pt>
                <c:pt idx="1759">
                  <c:v>1174.6699999999998</c:v>
                </c:pt>
                <c:pt idx="1760">
                  <c:v>1175.32</c:v>
                </c:pt>
                <c:pt idx="1761">
                  <c:v>1175.97</c:v>
                </c:pt>
                <c:pt idx="1762">
                  <c:v>1176.6199999999999</c:v>
                </c:pt>
                <c:pt idx="1763">
                  <c:v>1177.27</c:v>
                </c:pt>
                <c:pt idx="1764">
                  <c:v>1177.93</c:v>
                </c:pt>
                <c:pt idx="1765">
                  <c:v>1178.55</c:v>
                </c:pt>
                <c:pt idx="1766">
                  <c:v>1179.1799999999998</c:v>
                </c:pt>
                <c:pt idx="1767">
                  <c:v>1179.83</c:v>
                </c:pt>
                <c:pt idx="1768">
                  <c:v>1180.48</c:v>
                </c:pt>
                <c:pt idx="1769">
                  <c:v>1181.1299999999999</c:v>
                </c:pt>
                <c:pt idx="1770">
                  <c:v>1181.79</c:v>
                </c:pt>
                <c:pt idx="1771">
                  <c:v>1182.44</c:v>
                </c:pt>
                <c:pt idx="1772">
                  <c:v>1183.0899999999999</c:v>
                </c:pt>
                <c:pt idx="1773">
                  <c:v>1183.8</c:v>
                </c:pt>
                <c:pt idx="1774">
                  <c:v>1184.45</c:v>
                </c:pt>
                <c:pt idx="1775">
                  <c:v>1185.0999999999999</c:v>
                </c:pt>
                <c:pt idx="1776">
                  <c:v>1185.75</c:v>
                </c:pt>
                <c:pt idx="1777">
                  <c:v>1186.4000000000001</c:v>
                </c:pt>
                <c:pt idx="1778">
                  <c:v>1187.04</c:v>
                </c:pt>
                <c:pt idx="1779">
                  <c:v>1187.81</c:v>
                </c:pt>
                <c:pt idx="1780">
                  <c:v>1188.47</c:v>
                </c:pt>
                <c:pt idx="1781">
                  <c:v>1189.1199999999999</c:v>
                </c:pt>
                <c:pt idx="1782">
                  <c:v>1189.77</c:v>
                </c:pt>
                <c:pt idx="1783">
                  <c:v>1190.43</c:v>
                </c:pt>
                <c:pt idx="1784">
                  <c:v>1191.08</c:v>
                </c:pt>
                <c:pt idx="1785">
                  <c:v>1191.73</c:v>
                </c:pt>
                <c:pt idx="1786">
                  <c:v>1192.3899999999999</c:v>
                </c:pt>
                <c:pt idx="1787">
                  <c:v>1193.08</c:v>
                </c:pt>
                <c:pt idx="1788">
                  <c:v>1193.82</c:v>
                </c:pt>
                <c:pt idx="1789">
                  <c:v>1194.48</c:v>
                </c:pt>
                <c:pt idx="1790">
                  <c:v>1195.1399999999999</c:v>
                </c:pt>
                <c:pt idx="1791">
                  <c:v>1195.8</c:v>
                </c:pt>
                <c:pt idx="1792">
                  <c:v>1196.46</c:v>
                </c:pt>
                <c:pt idx="1793">
                  <c:v>1197.1799999999998</c:v>
                </c:pt>
                <c:pt idx="1794">
                  <c:v>1197.79</c:v>
                </c:pt>
                <c:pt idx="1795">
                  <c:v>1198.48</c:v>
                </c:pt>
                <c:pt idx="1796">
                  <c:v>1199.1399999999999</c:v>
                </c:pt>
                <c:pt idx="1797">
                  <c:v>1199.8</c:v>
                </c:pt>
                <c:pt idx="1798">
                  <c:v>1200.44</c:v>
                </c:pt>
                <c:pt idx="1799">
                  <c:v>1201.1299999999999</c:v>
                </c:pt>
                <c:pt idx="1800">
                  <c:v>1201.79</c:v>
                </c:pt>
                <c:pt idx="1801">
                  <c:v>1202.45</c:v>
                </c:pt>
                <c:pt idx="1802">
                  <c:v>1203.0899999999999</c:v>
                </c:pt>
                <c:pt idx="1803">
                  <c:v>1203.75</c:v>
                </c:pt>
                <c:pt idx="1804">
                  <c:v>1204.5</c:v>
                </c:pt>
                <c:pt idx="1805">
                  <c:v>1205.1499999999999</c:v>
                </c:pt>
                <c:pt idx="1806">
                  <c:v>1205.8</c:v>
                </c:pt>
                <c:pt idx="1807">
                  <c:v>1206.45</c:v>
                </c:pt>
                <c:pt idx="1808">
                  <c:v>1207.1099999999999</c:v>
                </c:pt>
                <c:pt idx="1809">
                  <c:v>1207.76</c:v>
                </c:pt>
                <c:pt idx="1810">
                  <c:v>1208.4100000000001</c:v>
                </c:pt>
                <c:pt idx="1811">
                  <c:v>1209.06</c:v>
                </c:pt>
                <c:pt idx="1812">
                  <c:v>1209.72</c:v>
                </c:pt>
                <c:pt idx="1813">
                  <c:v>1210.6299999999999</c:v>
                </c:pt>
                <c:pt idx="1814">
                  <c:v>1211.3899999999999</c:v>
                </c:pt>
                <c:pt idx="1815">
                  <c:v>1212.0999999999999</c:v>
                </c:pt>
                <c:pt idx="1816">
                  <c:v>1212.75</c:v>
                </c:pt>
                <c:pt idx="1817">
                  <c:v>1213.44</c:v>
                </c:pt>
                <c:pt idx="1818">
                  <c:v>1214.1399999999999</c:v>
                </c:pt>
                <c:pt idx="1819">
                  <c:v>1214.81</c:v>
                </c:pt>
                <c:pt idx="1820">
                  <c:v>1215.47</c:v>
                </c:pt>
                <c:pt idx="1821">
                  <c:v>1216.1299999999999</c:v>
                </c:pt>
                <c:pt idx="1822">
                  <c:v>1216.79</c:v>
                </c:pt>
                <c:pt idx="1823">
                  <c:v>1217.45</c:v>
                </c:pt>
                <c:pt idx="1824">
                  <c:v>1218.3399999999999</c:v>
                </c:pt>
                <c:pt idx="1825">
                  <c:v>1219</c:v>
                </c:pt>
                <c:pt idx="1826">
                  <c:v>1219.6499999999999</c:v>
                </c:pt>
                <c:pt idx="1827">
                  <c:v>1220.32</c:v>
                </c:pt>
                <c:pt idx="1828">
                  <c:v>1220.98</c:v>
                </c:pt>
                <c:pt idx="1829">
                  <c:v>1221.6299999999999</c:v>
                </c:pt>
                <c:pt idx="1830">
                  <c:v>1222.33</c:v>
                </c:pt>
                <c:pt idx="1831">
                  <c:v>1222.98</c:v>
                </c:pt>
                <c:pt idx="1832">
                  <c:v>1223.6299999999999</c:v>
                </c:pt>
                <c:pt idx="1833">
                  <c:v>1224.29</c:v>
                </c:pt>
                <c:pt idx="1834">
                  <c:v>1224.9000000000001</c:v>
                </c:pt>
                <c:pt idx="1835">
                  <c:v>1225.55</c:v>
                </c:pt>
                <c:pt idx="1836">
                  <c:v>1226.2</c:v>
                </c:pt>
                <c:pt idx="1837">
                  <c:v>1226.8699999999999</c:v>
                </c:pt>
                <c:pt idx="1838">
                  <c:v>1227.52</c:v>
                </c:pt>
                <c:pt idx="1839">
                  <c:v>1228.79</c:v>
                </c:pt>
                <c:pt idx="1840">
                  <c:v>1229.44</c:v>
                </c:pt>
                <c:pt idx="1841">
                  <c:v>1230.0899999999999</c:v>
                </c:pt>
                <c:pt idx="1842">
                  <c:v>1230.8699999999999</c:v>
                </c:pt>
                <c:pt idx="1843">
                  <c:v>1231.52</c:v>
                </c:pt>
                <c:pt idx="1844">
                  <c:v>1232.1699999999998</c:v>
                </c:pt>
                <c:pt idx="1845">
                  <c:v>1232.82</c:v>
                </c:pt>
                <c:pt idx="1846">
                  <c:v>1233.47</c:v>
                </c:pt>
                <c:pt idx="1847">
                  <c:v>1234.1199999999999</c:v>
                </c:pt>
                <c:pt idx="1848">
                  <c:v>1234.77</c:v>
                </c:pt>
                <c:pt idx="1849">
                  <c:v>1235.45</c:v>
                </c:pt>
                <c:pt idx="1850">
                  <c:v>1236.0999999999999</c:v>
                </c:pt>
                <c:pt idx="1851">
                  <c:v>1236.79</c:v>
                </c:pt>
                <c:pt idx="1852">
                  <c:v>1237.45</c:v>
                </c:pt>
                <c:pt idx="1853">
                  <c:v>1238.1699999999998</c:v>
                </c:pt>
                <c:pt idx="1854">
                  <c:v>1238.82</c:v>
                </c:pt>
                <c:pt idx="1855">
                  <c:v>1239.49</c:v>
                </c:pt>
                <c:pt idx="1856">
                  <c:v>1240.1699999999998</c:v>
                </c:pt>
                <c:pt idx="1857">
                  <c:v>1240.8399999999999</c:v>
                </c:pt>
                <c:pt idx="1858">
                  <c:v>1241.53</c:v>
                </c:pt>
                <c:pt idx="1859">
                  <c:v>1242.1799999999998</c:v>
                </c:pt>
                <c:pt idx="1860">
                  <c:v>1242.8599999999999</c:v>
                </c:pt>
                <c:pt idx="1861">
                  <c:v>1243.45</c:v>
                </c:pt>
                <c:pt idx="1862">
                  <c:v>1244.08</c:v>
                </c:pt>
                <c:pt idx="1863">
                  <c:v>1244.73</c:v>
                </c:pt>
                <c:pt idx="1864">
                  <c:v>1245.33</c:v>
                </c:pt>
                <c:pt idx="1865">
                  <c:v>1245.95</c:v>
                </c:pt>
                <c:pt idx="1866">
                  <c:v>1246.55</c:v>
                </c:pt>
                <c:pt idx="1867">
                  <c:v>1247.1899999999998</c:v>
                </c:pt>
                <c:pt idx="1868">
                  <c:v>1247.8399999999999</c:v>
                </c:pt>
                <c:pt idx="1869">
                  <c:v>1248.44</c:v>
                </c:pt>
                <c:pt idx="1870">
                  <c:v>1249.0899999999999</c:v>
                </c:pt>
                <c:pt idx="1871">
                  <c:v>1249.7</c:v>
                </c:pt>
                <c:pt idx="1872">
                  <c:v>1250.3499999999999</c:v>
                </c:pt>
                <c:pt idx="1873">
                  <c:v>1251</c:v>
                </c:pt>
                <c:pt idx="1874">
                  <c:v>1251.6199999999999</c:v>
                </c:pt>
                <c:pt idx="1875">
                  <c:v>1252.27</c:v>
                </c:pt>
                <c:pt idx="1876">
                  <c:v>1252.9000000000001</c:v>
                </c:pt>
                <c:pt idx="1877">
                  <c:v>1253.54</c:v>
                </c:pt>
                <c:pt idx="1878">
                  <c:v>1254.1699999999998</c:v>
                </c:pt>
                <c:pt idx="1879">
                  <c:v>1254.98</c:v>
                </c:pt>
                <c:pt idx="1880">
                  <c:v>1255.71</c:v>
                </c:pt>
                <c:pt idx="1881">
                  <c:v>1256.49</c:v>
                </c:pt>
                <c:pt idx="1882">
                  <c:v>1257.1399999999999</c:v>
                </c:pt>
                <c:pt idx="1883">
                  <c:v>1257.77</c:v>
                </c:pt>
                <c:pt idx="1884">
                  <c:v>1258.3699999999999</c:v>
                </c:pt>
                <c:pt idx="1885">
                  <c:v>1258.99</c:v>
                </c:pt>
                <c:pt idx="1886">
                  <c:v>1259.6599999999999</c:v>
                </c:pt>
                <c:pt idx="1887">
                  <c:v>1260.3</c:v>
                </c:pt>
                <c:pt idx="1888">
                  <c:v>1260.95</c:v>
                </c:pt>
                <c:pt idx="1889">
                  <c:v>1261.5999999999999</c:v>
                </c:pt>
                <c:pt idx="1890">
                  <c:v>1262.2</c:v>
                </c:pt>
                <c:pt idx="1891">
                  <c:v>1262.8499999999999</c:v>
                </c:pt>
                <c:pt idx="1892">
                  <c:v>1263.58</c:v>
                </c:pt>
                <c:pt idx="1893">
                  <c:v>1264.23</c:v>
                </c:pt>
                <c:pt idx="1894">
                  <c:v>1264.81</c:v>
                </c:pt>
                <c:pt idx="1895">
                  <c:v>1265.46</c:v>
                </c:pt>
                <c:pt idx="1896">
                  <c:v>1266.1099999999999</c:v>
                </c:pt>
                <c:pt idx="1897">
                  <c:v>1266.71</c:v>
                </c:pt>
                <c:pt idx="1898">
                  <c:v>1267.3499999999999</c:v>
                </c:pt>
                <c:pt idx="1899">
                  <c:v>1267.94</c:v>
                </c:pt>
                <c:pt idx="1900">
                  <c:v>1268.5999999999999</c:v>
                </c:pt>
                <c:pt idx="1901">
                  <c:v>1269.22</c:v>
                </c:pt>
                <c:pt idx="1902">
                  <c:v>1269.8699999999999</c:v>
                </c:pt>
                <c:pt idx="1903">
                  <c:v>1270.53</c:v>
                </c:pt>
                <c:pt idx="1904">
                  <c:v>1271.1899999999998</c:v>
                </c:pt>
                <c:pt idx="1905">
                  <c:v>1271.8499999999999</c:v>
                </c:pt>
                <c:pt idx="1906">
                  <c:v>1272.44</c:v>
                </c:pt>
                <c:pt idx="1907">
                  <c:v>1273.03</c:v>
                </c:pt>
                <c:pt idx="1908">
                  <c:v>1273.6799999999998</c:v>
                </c:pt>
                <c:pt idx="1909">
                  <c:v>1274.3699999999999</c:v>
                </c:pt>
                <c:pt idx="1910">
                  <c:v>1274.97</c:v>
                </c:pt>
                <c:pt idx="1911">
                  <c:v>1275.6699999999998</c:v>
                </c:pt>
                <c:pt idx="1912">
                  <c:v>1276.4000000000001</c:v>
                </c:pt>
                <c:pt idx="1913">
                  <c:v>1277.22</c:v>
                </c:pt>
                <c:pt idx="1914">
                  <c:v>1277.9100000000001</c:v>
                </c:pt>
                <c:pt idx="1915">
                  <c:v>1278.6099999999999</c:v>
                </c:pt>
                <c:pt idx="1916">
                  <c:v>1279.3799999999999</c:v>
                </c:pt>
                <c:pt idx="1917">
                  <c:v>1280.05</c:v>
                </c:pt>
                <c:pt idx="1918">
                  <c:v>1280.6899999999998</c:v>
                </c:pt>
                <c:pt idx="1919">
                  <c:v>1281.28</c:v>
                </c:pt>
                <c:pt idx="1920">
                  <c:v>1281.8699999999999</c:v>
                </c:pt>
                <c:pt idx="1921">
                  <c:v>1282.52</c:v>
                </c:pt>
                <c:pt idx="1922">
                  <c:v>1283.1199999999999</c:v>
                </c:pt>
                <c:pt idx="1923">
                  <c:v>1283.73</c:v>
                </c:pt>
                <c:pt idx="1924">
                  <c:v>1284.5</c:v>
                </c:pt>
                <c:pt idx="1925">
                  <c:v>1285.0899999999999</c:v>
                </c:pt>
                <c:pt idx="1926">
                  <c:v>1285.6799999999998</c:v>
                </c:pt>
                <c:pt idx="1927">
                  <c:v>1286.27</c:v>
                </c:pt>
                <c:pt idx="1928">
                  <c:v>1286.8699999999999</c:v>
                </c:pt>
                <c:pt idx="1929">
                  <c:v>1287.47</c:v>
                </c:pt>
                <c:pt idx="1930">
                  <c:v>1288.06</c:v>
                </c:pt>
                <c:pt idx="1931">
                  <c:v>1288.73</c:v>
                </c:pt>
                <c:pt idx="1932">
                  <c:v>1289.3399999999999</c:v>
                </c:pt>
                <c:pt idx="1933">
                  <c:v>1289.93</c:v>
                </c:pt>
                <c:pt idx="1934">
                  <c:v>1290.53</c:v>
                </c:pt>
                <c:pt idx="1935">
                  <c:v>1291.1299999999999</c:v>
                </c:pt>
                <c:pt idx="1936">
                  <c:v>1291.73</c:v>
                </c:pt>
                <c:pt idx="1937">
                  <c:v>1292.33</c:v>
                </c:pt>
                <c:pt idx="1938">
                  <c:v>1292.92</c:v>
                </c:pt>
                <c:pt idx="1939">
                  <c:v>1293.56</c:v>
                </c:pt>
                <c:pt idx="1940">
                  <c:v>1294.28</c:v>
                </c:pt>
                <c:pt idx="1941">
                  <c:v>1295.02</c:v>
                </c:pt>
                <c:pt idx="1942">
                  <c:v>1295.75</c:v>
                </c:pt>
                <c:pt idx="1943">
                  <c:v>1296.3499999999999</c:v>
                </c:pt>
                <c:pt idx="1944">
                  <c:v>1296.94</c:v>
                </c:pt>
                <c:pt idx="1945">
                  <c:v>1297.54</c:v>
                </c:pt>
                <c:pt idx="1946">
                  <c:v>1298.1299999999999</c:v>
                </c:pt>
                <c:pt idx="1947">
                  <c:v>1298.76</c:v>
                </c:pt>
                <c:pt idx="1948">
                  <c:v>1299.44</c:v>
                </c:pt>
                <c:pt idx="1949">
                  <c:v>1300.1299999999999</c:v>
                </c:pt>
                <c:pt idx="1950">
                  <c:v>1300.72</c:v>
                </c:pt>
                <c:pt idx="1951">
                  <c:v>1301.32</c:v>
                </c:pt>
                <c:pt idx="1952">
                  <c:v>1302.07</c:v>
                </c:pt>
                <c:pt idx="1953">
                  <c:v>1302.6599999999999</c:v>
                </c:pt>
                <c:pt idx="1954">
                  <c:v>1303.26</c:v>
                </c:pt>
                <c:pt idx="1955">
                  <c:v>1303.8599999999999</c:v>
                </c:pt>
                <c:pt idx="1956">
                  <c:v>1304.46</c:v>
                </c:pt>
                <c:pt idx="1957">
                  <c:v>1305.1099999999999</c:v>
                </c:pt>
                <c:pt idx="1958">
                  <c:v>1305.71</c:v>
                </c:pt>
                <c:pt idx="1959">
                  <c:v>1306.43</c:v>
                </c:pt>
                <c:pt idx="1960">
                  <c:v>1307.1199999999999</c:v>
                </c:pt>
                <c:pt idx="1961">
                  <c:v>1307.77</c:v>
                </c:pt>
                <c:pt idx="1962">
                  <c:v>1308.42</c:v>
                </c:pt>
                <c:pt idx="1963">
                  <c:v>1309.07</c:v>
                </c:pt>
                <c:pt idx="1964">
                  <c:v>1309.72</c:v>
                </c:pt>
                <c:pt idx="1965">
                  <c:v>1310.5999999999999</c:v>
                </c:pt>
                <c:pt idx="1966">
                  <c:v>1311.25</c:v>
                </c:pt>
                <c:pt idx="1967">
                  <c:v>1311.91</c:v>
                </c:pt>
                <c:pt idx="1968">
                  <c:v>1312.58</c:v>
                </c:pt>
                <c:pt idx="1969">
                  <c:v>1313.6</c:v>
                </c:pt>
                <c:pt idx="1970">
                  <c:v>1314.25</c:v>
                </c:pt>
                <c:pt idx="1971">
                  <c:v>1314.9</c:v>
                </c:pt>
                <c:pt idx="1972">
                  <c:v>1315.55</c:v>
                </c:pt>
                <c:pt idx="1973">
                  <c:v>1316.2</c:v>
                </c:pt>
                <c:pt idx="1974">
                  <c:v>1316.85</c:v>
                </c:pt>
                <c:pt idx="1975">
                  <c:v>1317.5</c:v>
                </c:pt>
                <c:pt idx="1976">
                  <c:v>1318.1499999999999</c:v>
                </c:pt>
                <c:pt idx="1977">
                  <c:v>1318.75</c:v>
                </c:pt>
                <c:pt idx="1978">
                  <c:v>1319.4</c:v>
                </c:pt>
                <c:pt idx="1979">
                  <c:v>1320.06</c:v>
                </c:pt>
                <c:pt idx="1980">
                  <c:v>1320.6599999999999</c:v>
                </c:pt>
                <c:pt idx="1981">
                  <c:v>1321.27</c:v>
                </c:pt>
                <c:pt idx="1982">
                  <c:v>1321.9</c:v>
                </c:pt>
                <c:pt idx="1983">
                  <c:v>1322.6</c:v>
                </c:pt>
                <c:pt idx="1984">
                  <c:v>1323.25</c:v>
                </c:pt>
                <c:pt idx="1985">
                  <c:v>1323.9</c:v>
                </c:pt>
                <c:pt idx="1986">
                  <c:v>1324.56</c:v>
                </c:pt>
                <c:pt idx="1987">
                  <c:v>1325.1599999999999</c:v>
                </c:pt>
                <c:pt idx="1988">
                  <c:v>1325.79</c:v>
                </c:pt>
                <c:pt idx="1989">
                  <c:v>1326.44</c:v>
                </c:pt>
                <c:pt idx="1990">
                  <c:v>1327.09</c:v>
                </c:pt>
                <c:pt idx="1991">
                  <c:v>1327.6899999999998</c:v>
                </c:pt>
                <c:pt idx="1992">
                  <c:v>1328.34</c:v>
                </c:pt>
                <c:pt idx="1993">
                  <c:v>1328.94</c:v>
                </c:pt>
                <c:pt idx="1994">
                  <c:v>1329.56</c:v>
                </c:pt>
                <c:pt idx="1995">
                  <c:v>1330.21</c:v>
                </c:pt>
                <c:pt idx="1996">
                  <c:v>1330.86</c:v>
                </c:pt>
                <c:pt idx="1997">
                  <c:v>1331.51</c:v>
                </c:pt>
                <c:pt idx="1998">
                  <c:v>1332.1799999999998</c:v>
                </c:pt>
                <c:pt idx="1999">
                  <c:v>1332.94</c:v>
                </c:pt>
                <c:pt idx="2000">
                  <c:v>1333.73</c:v>
                </c:pt>
                <c:pt idx="2001">
                  <c:v>1334.3799999999999</c:v>
                </c:pt>
                <c:pt idx="2002">
                  <c:v>1335.02</c:v>
                </c:pt>
                <c:pt idx="2003">
                  <c:v>1335.6799999999998</c:v>
                </c:pt>
                <c:pt idx="2004">
                  <c:v>1336.33</c:v>
                </c:pt>
                <c:pt idx="2005">
                  <c:v>1336.93</c:v>
                </c:pt>
                <c:pt idx="2006">
                  <c:v>1337.58</c:v>
                </c:pt>
                <c:pt idx="2007">
                  <c:v>1338.32</c:v>
                </c:pt>
                <c:pt idx="2008">
                  <c:v>1338.99</c:v>
                </c:pt>
                <c:pt idx="2009">
                  <c:v>1339.6399999999999</c:v>
                </c:pt>
                <c:pt idx="2010">
                  <c:v>1340.3799999999999</c:v>
                </c:pt>
                <c:pt idx="2011">
                  <c:v>1341.03</c:v>
                </c:pt>
                <c:pt idx="2012">
                  <c:v>1341.6499999999999</c:v>
                </c:pt>
                <c:pt idx="2013">
                  <c:v>1342.27</c:v>
                </c:pt>
                <c:pt idx="2014">
                  <c:v>1342.95</c:v>
                </c:pt>
                <c:pt idx="2015">
                  <c:v>1343.58</c:v>
                </c:pt>
                <c:pt idx="2016">
                  <c:v>1344.25</c:v>
                </c:pt>
                <c:pt idx="2017">
                  <c:v>1344.86</c:v>
                </c:pt>
                <c:pt idx="2018">
                  <c:v>1345.46</c:v>
                </c:pt>
                <c:pt idx="2019">
                  <c:v>1346.05</c:v>
                </c:pt>
                <c:pt idx="2020">
                  <c:v>1346.75</c:v>
                </c:pt>
                <c:pt idx="2021">
                  <c:v>1347.4</c:v>
                </c:pt>
                <c:pt idx="2022">
                  <c:v>1347.99</c:v>
                </c:pt>
                <c:pt idx="2023">
                  <c:v>1348.59</c:v>
                </c:pt>
                <c:pt idx="2024">
                  <c:v>1349.2</c:v>
                </c:pt>
                <c:pt idx="2025">
                  <c:v>1349.81</c:v>
                </c:pt>
                <c:pt idx="2026">
                  <c:v>1350.43</c:v>
                </c:pt>
                <c:pt idx="2027">
                  <c:v>1351.23</c:v>
                </c:pt>
                <c:pt idx="2028">
                  <c:v>1351.85</c:v>
                </c:pt>
                <c:pt idx="2029">
                  <c:v>1352.5</c:v>
                </c:pt>
                <c:pt idx="2030">
                  <c:v>1353.1</c:v>
                </c:pt>
                <c:pt idx="2031">
                  <c:v>1353.7</c:v>
                </c:pt>
                <c:pt idx="2032">
                  <c:v>1354.3</c:v>
                </c:pt>
                <c:pt idx="2033">
                  <c:v>1355.1499999999999</c:v>
                </c:pt>
                <c:pt idx="2034">
                  <c:v>1355.84</c:v>
                </c:pt>
                <c:pt idx="2035">
                  <c:v>1356.52</c:v>
                </c:pt>
                <c:pt idx="2036">
                  <c:v>1357.12</c:v>
                </c:pt>
                <c:pt idx="2037">
                  <c:v>1357.76</c:v>
                </c:pt>
                <c:pt idx="2038">
                  <c:v>1358.36</c:v>
                </c:pt>
                <c:pt idx="2039">
                  <c:v>1358.96</c:v>
                </c:pt>
                <c:pt idx="2040">
                  <c:v>1359.56</c:v>
                </c:pt>
                <c:pt idx="2041">
                  <c:v>1360.1899999999998</c:v>
                </c:pt>
                <c:pt idx="2042">
                  <c:v>1360.78</c:v>
                </c:pt>
                <c:pt idx="2043">
                  <c:v>1361.3899999999999</c:v>
                </c:pt>
                <c:pt idx="2044">
                  <c:v>1362.03</c:v>
                </c:pt>
                <c:pt idx="2045">
                  <c:v>1362.73</c:v>
                </c:pt>
                <c:pt idx="2046">
                  <c:v>1363.3799999999999</c:v>
                </c:pt>
                <c:pt idx="2047">
                  <c:v>1364</c:v>
                </c:pt>
                <c:pt idx="2048">
                  <c:v>1364.6599999999999</c:v>
                </c:pt>
                <c:pt idx="2049">
                  <c:v>1365.26</c:v>
                </c:pt>
                <c:pt idx="2050">
                  <c:v>1365.86</c:v>
                </c:pt>
                <c:pt idx="2051">
                  <c:v>1366.52</c:v>
                </c:pt>
                <c:pt idx="2052">
                  <c:v>1367.36</c:v>
                </c:pt>
                <c:pt idx="2053">
                  <c:v>1368.11</c:v>
                </c:pt>
                <c:pt idx="2054">
                  <c:v>1368.7</c:v>
                </c:pt>
                <c:pt idx="2055">
                  <c:v>1369.3</c:v>
                </c:pt>
                <c:pt idx="2056">
                  <c:v>1370.05</c:v>
                </c:pt>
                <c:pt idx="2057">
                  <c:v>1370.6799999999998</c:v>
                </c:pt>
                <c:pt idx="2058">
                  <c:v>1371.27</c:v>
                </c:pt>
                <c:pt idx="2059">
                  <c:v>1371.87</c:v>
                </c:pt>
                <c:pt idx="2060">
                  <c:v>1372.47</c:v>
                </c:pt>
                <c:pt idx="2061">
                  <c:v>1373.12</c:v>
                </c:pt>
                <c:pt idx="2062">
                  <c:v>1373.72</c:v>
                </c:pt>
                <c:pt idx="2063">
                  <c:v>1374.31</c:v>
                </c:pt>
                <c:pt idx="2064">
                  <c:v>1374.91</c:v>
                </c:pt>
                <c:pt idx="2065">
                  <c:v>1375.61</c:v>
                </c:pt>
                <c:pt idx="2066">
                  <c:v>1376.43</c:v>
                </c:pt>
                <c:pt idx="2067">
                  <c:v>1377.11</c:v>
                </c:pt>
                <c:pt idx="2068">
                  <c:v>1377.78</c:v>
                </c:pt>
                <c:pt idx="2069">
                  <c:v>1378.3799999999999</c:v>
                </c:pt>
                <c:pt idx="2070">
                  <c:v>1378.97</c:v>
                </c:pt>
                <c:pt idx="2071">
                  <c:v>1379.57</c:v>
                </c:pt>
                <c:pt idx="2072">
                  <c:v>1380.22</c:v>
                </c:pt>
                <c:pt idx="2073">
                  <c:v>1380.9</c:v>
                </c:pt>
                <c:pt idx="2074">
                  <c:v>1381.51</c:v>
                </c:pt>
                <c:pt idx="2075">
                  <c:v>1382.11</c:v>
                </c:pt>
                <c:pt idx="2076">
                  <c:v>1382.7</c:v>
                </c:pt>
                <c:pt idx="2077">
                  <c:v>1383.36</c:v>
                </c:pt>
                <c:pt idx="2078">
                  <c:v>1384.36</c:v>
                </c:pt>
                <c:pt idx="2079">
                  <c:v>1385</c:v>
                </c:pt>
                <c:pt idx="2080">
                  <c:v>1385.6599999999999</c:v>
                </c:pt>
                <c:pt idx="2081">
                  <c:v>1386.41</c:v>
                </c:pt>
                <c:pt idx="2082">
                  <c:v>1387.03</c:v>
                </c:pt>
                <c:pt idx="2083">
                  <c:v>1387.75</c:v>
                </c:pt>
                <c:pt idx="2084">
                  <c:v>1388.3899999999999</c:v>
                </c:pt>
                <c:pt idx="2085">
                  <c:v>1389.05</c:v>
                </c:pt>
                <c:pt idx="2086">
                  <c:v>1389.71</c:v>
                </c:pt>
                <c:pt idx="2087">
                  <c:v>1390.37</c:v>
                </c:pt>
                <c:pt idx="2088">
                  <c:v>1391.02</c:v>
                </c:pt>
                <c:pt idx="2089">
                  <c:v>1391.6799999999998</c:v>
                </c:pt>
                <c:pt idx="2090">
                  <c:v>1392.34</c:v>
                </c:pt>
                <c:pt idx="2091">
                  <c:v>1393</c:v>
                </c:pt>
                <c:pt idx="2092">
                  <c:v>1393.6799999999998</c:v>
                </c:pt>
                <c:pt idx="2093">
                  <c:v>1394.54</c:v>
                </c:pt>
                <c:pt idx="2094">
                  <c:v>1395.1899999999998</c:v>
                </c:pt>
                <c:pt idx="2095">
                  <c:v>1395.85</c:v>
                </c:pt>
                <c:pt idx="2096">
                  <c:v>1396.48</c:v>
                </c:pt>
                <c:pt idx="2097">
                  <c:v>1397.34</c:v>
                </c:pt>
                <c:pt idx="2098">
                  <c:v>1398</c:v>
                </c:pt>
                <c:pt idx="2099">
                  <c:v>1398.74</c:v>
                </c:pt>
                <c:pt idx="2100">
                  <c:v>1399.4</c:v>
                </c:pt>
                <c:pt idx="2101">
                  <c:v>1400.05</c:v>
                </c:pt>
                <c:pt idx="2102">
                  <c:v>1400.73</c:v>
                </c:pt>
                <c:pt idx="2103">
                  <c:v>1401.33</c:v>
                </c:pt>
                <c:pt idx="2104">
                  <c:v>1401.93</c:v>
                </c:pt>
                <c:pt idx="2105">
                  <c:v>1402.54</c:v>
                </c:pt>
                <c:pt idx="2106">
                  <c:v>1403.1299999999999</c:v>
                </c:pt>
                <c:pt idx="2107">
                  <c:v>1403.72</c:v>
                </c:pt>
                <c:pt idx="2108">
                  <c:v>1404.32</c:v>
                </c:pt>
                <c:pt idx="2109">
                  <c:v>1405</c:v>
                </c:pt>
                <c:pt idx="2110">
                  <c:v>1405.6499999999999</c:v>
                </c:pt>
                <c:pt idx="2111">
                  <c:v>1406.42</c:v>
                </c:pt>
                <c:pt idx="2112">
                  <c:v>1407.02</c:v>
                </c:pt>
                <c:pt idx="2113">
                  <c:v>1407.6899999999998</c:v>
                </c:pt>
                <c:pt idx="2114">
                  <c:v>1408.45</c:v>
                </c:pt>
                <c:pt idx="2115">
                  <c:v>1409.11</c:v>
                </c:pt>
                <c:pt idx="2116">
                  <c:v>1409.84</c:v>
                </c:pt>
                <c:pt idx="2117">
                  <c:v>1410.45</c:v>
                </c:pt>
                <c:pt idx="2118">
                  <c:v>1411.1499999999999</c:v>
                </c:pt>
                <c:pt idx="2119">
                  <c:v>1412.33</c:v>
                </c:pt>
                <c:pt idx="2120">
                  <c:v>1412.99</c:v>
                </c:pt>
                <c:pt idx="2121">
                  <c:v>1413.58</c:v>
                </c:pt>
                <c:pt idx="2122">
                  <c:v>1414.24</c:v>
                </c:pt>
                <c:pt idx="2123">
                  <c:v>1414.92</c:v>
                </c:pt>
                <c:pt idx="2124">
                  <c:v>1415.6</c:v>
                </c:pt>
                <c:pt idx="2125">
                  <c:v>1416.5</c:v>
                </c:pt>
                <c:pt idx="2126">
                  <c:v>1417.1599999999999</c:v>
                </c:pt>
                <c:pt idx="2127">
                  <c:v>1417.86</c:v>
                </c:pt>
                <c:pt idx="2128">
                  <c:v>1418.52</c:v>
                </c:pt>
                <c:pt idx="2129">
                  <c:v>1419.1799999999998</c:v>
                </c:pt>
                <c:pt idx="2130">
                  <c:v>1419.84</c:v>
                </c:pt>
                <c:pt idx="2131">
                  <c:v>1420.5</c:v>
                </c:pt>
                <c:pt idx="2132">
                  <c:v>1421.1599999999999</c:v>
                </c:pt>
                <c:pt idx="2133">
                  <c:v>1421.82</c:v>
                </c:pt>
                <c:pt idx="2134">
                  <c:v>1422.48</c:v>
                </c:pt>
                <c:pt idx="2135">
                  <c:v>1423.07</c:v>
                </c:pt>
                <c:pt idx="2136">
                  <c:v>1423.72</c:v>
                </c:pt>
                <c:pt idx="2137">
                  <c:v>1424.37</c:v>
                </c:pt>
                <c:pt idx="2138">
                  <c:v>1425.02</c:v>
                </c:pt>
                <c:pt idx="2139">
                  <c:v>1425.6699999999998</c:v>
                </c:pt>
                <c:pt idx="2140">
                  <c:v>1426.32</c:v>
                </c:pt>
                <c:pt idx="2141">
                  <c:v>1426.98</c:v>
                </c:pt>
                <c:pt idx="2142">
                  <c:v>1427.6299999999999</c:v>
                </c:pt>
                <c:pt idx="2143">
                  <c:v>1428.23</c:v>
                </c:pt>
                <c:pt idx="2144">
                  <c:v>1428.86</c:v>
                </c:pt>
                <c:pt idx="2145">
                  <c:v>1429.49</c:v>
                </c:pt>
                <c:pt idx="2146">
                  <c:v>1430.1499999999999</c:v>
                </c:pt>
                <c:pt idx="2147">
                  <c:v>1430.74</c:v>
                </c:pt>
                <c:pt idx="2148">
                  <c:v>1431.35</c:v>
                </c:pt>
                <c:pt idx="2149">
                  <c:v>1432</c:v>
                </c:pt>
                <c:pt idx="2150">
                  <c:v>1432.6299999999999</c:v>
                </c:pt>
                <c:pt idx="2151">
                  <c:v>1433.24</c:v>
                </c:pt>
                <c:pt idx="2152">
                  <c:v>1433.93</c:v>
                </c:pt>
                <c:pt idx="2153">
                  <c:v>1434.6</c:v>
                </c:pt>
                <c:pt idx="2154">
                  <c:v>1435.41</c:v>
                </c:pt>
                <c:pt idx="2155">
                  <c:v>1436.09</c:v>
                </c:pt>
                <c:pt idx="2156">
                  <c:v>1436.6899999999998</c:v>
                </c:pt>
                <c:pt idx="2157">
                  <c:v>1437.28</c:v>
                </c:pt>
                <c:pt idx="2158">
                  <c:v>1437.8799999999999</c:v>
                </c:pt>
                <c:pt idx="2159">
                  <c:v>1438.48</c:v>
                </c:pt>
                <c:pt idx="2160">
                  <c:v>1439.1699999999998</c:v>
                </c:pt>
                <c:pt idx="2161">
                  <c:v>1439.77</c:v>
                </c:pt>
                <c:pt idx="2162">
                  <c:v>1440.37</c:v>
                </c:pt>
                <c:pt idx="2163">
                  <c:v>1441.1</c:v>
                </c:pt>
                <c:pt idx="2164">
                  <c:v>1441.6899999999998</c:v>
                </c:pt>
                <c:pt idx="2165">
                  <c:v>1442.29</c:v>
                </c:pt>
                <c:pt idx="2166">
                  <c:v>1443</c:v>
                </c:pt>
                <c:pt idx="2167">
                  <c:v>1443.71</c:v>
                </c:pt>
                <c:pt idx="2168">
                  <c:v>1444.36</c:v>
                </c:pt>
                <c:pt idx="2169">
                  <c:v>1444.96</c:v>
                </c:pt>
                <c:pt idx="2170">
                  <c:v>1445.56</c:v>
                </c:pt>
                <c:pt idx="2171">
                  <c:v>1446.2</c:v>
                </c:pt>
                <c:pt idx="2172">
                  <c:v>1446.82</c:v>
                </c:pt>
                <c:pt idx="2173">
                  <c:v>1447.42</c:v>
                </c:pt>
                <c:pt idx="2174">
                  <c:v>1448.01</c:v>
                </c:pt>
                <c:pt idx="2175">
                  <c:v>1448.6299999999999</c:v>
                </c:pt>
                <c:pt idx="2176">
                  <c:v>1449.23</c:v>
                </c:pt>
                <c:pt idx="2177">
                  <c:v>1449.84</c:v>
                </c:pt>
                <c:pt idx="2178">
                  <c:v>1450.5</c:v>
                </c:pt>
                <c:pt idx="2179">
                  <c:v>1451.1</c:v>
                </c:pt>
                <c:pt idx="2180">
                  <c:v>1451.7</c:v>
                </c:pt>
                <c:pt idx="2181">
                  <c:v>1452.29</c:v>
                </c:pt>
                <c:pt idx="2182">
                  <c:v>1452.95</c:v>
                </c:pt>
                <c:pt idx="2183">
                  <c:v>1453.55</c:v>
                </c:pt>
                <c:pt idx="2184">
                  <c:v>1454.46</c:v>
                </c:pt>
                <c:pt idx="2185">
                  <c:v>1455.11</c:v>
                </c:pt>
                <c:pt idx="2186">
                  <c:v>1455.72</c:v>
                </c:pt>
                <c:pt idx="2187">
                  <c:v>1456.31</c:v>
                </c:pt>
                <c:pt idx="2188">
                  <c:v>1456.97</c:v>
                </c:pt>
                <c:pt idx="2189">
                  <c:v>1457.6399999999999</c:v>
                </c:pt>
                <c:pt idx="2190">
                  <c:v>1458.3</c:v>
                </c:pt>
                <c:pt idx="2191">
                  <c:v>1459.03</c:v>
                </c:pt>
                <c:pt idx="2192">
                  <c:v>1459.6799999999998</c:v>
                </c:pt>
                <c:pt idx="2193">
                  <c:v>1460.33</c:v>
                </c:pt>
                <c:pt idx="2194">
                  <c:v>1461.01</c:v>
                </c:pt>
                <c:pt idx="2195">
                  <c:v>1461.61</c:v>
                </c:pt>
                <c:pt idx="2196">
                  <c:v>1462.23</c:v>
                </c:pt>
                <c:pt idx="2197">
                  <c:v>1463.1699999999998</c:v>
                </c:pt>
                <c:pt idx="2198">
                  <c:v>1463.81</c:v>
                </c:pt>
                <c:pt idx="2199">
                  <c:v>1464.46</c:v>
                </c:pt>
                <c:pt idx="2200">
                  <c:v>1465.11</c:v>
                </c:pt>
                <c:pt idx="2201">
                  <c:v>1465.76</c:v>
                </c:pt>
                <c:pt idx="2202">
                  <c:v>1466.41</c:v>
                </c:pt>
                <c:pt idx="2203">
                  <c:v>1467.06</c:v>
                </c:pt>
                <c:pt idx="2204">
                  <c:v>1467.6699999999998</c:v>
                </c:pt>
                <c:pt idx="2205">
                  <c:v>1468.44</c:v>
                </c:pt>
                <c:pt idx="2206">
                  <c:v>1469.09</c:v>
                </c:pt>
                <c:pt idx="2207">
                  <c:v>1469.82</c:v>
                </c:pt>
                <c:pt idx="2208">
                  <c:v>1470.47</c:v>
                </c:pt>
                <c:pt idx="2209">
                  <c:v>1471.08</c:v>
                </c:pt>
                <c:pt idx="2210">
                  <c:v>1471.6699999999998</c:v>
                </c:pt>
                <c:pt idx="2211">
                  <c:v>1472.48</c:v>
                </c:pt>
                <c:pt idx="2212">
                  <c:v>1473.1399999999999</c:v>
                </c:pt>
                <c:pt idx="2213">
                  <c:v>1473.79</c:v>
                </c:pt>
                <c:pt idx="2214">
                  <c:v>1474.46</c:v>
                </c:pt>
                <c:pt idx="2215">
                  <c:v>1475.11</c:v>
                </c:pt>
                <c:pt idx="2216">
                  <c:v>1475.76</c:v>
                </c:pt>
                <c:pt idx="2217">
                  <c:v>1476.43</c:v>
                </c:pt>
                <c:pt idx="2218">
                  <c:v>1477.09</c:v>
                </c:pt>
                <c:pt idx="2219">
                  <c:v>1477.73</c:v>
                </c:pt>
                <c:pt idx="2220">
                  <c:v>1478.3799999999999</c:v>
                </c:pt>
                <c:pt idx="2221">
                  <c:v>1479.1</c:v>
                </c:pt>
                <c:pt idx="2222">
                  <c:v>1479.8</c:v>
                </c:pt>
                <c:pt idx="2223">
                  <c:v>1480.45</c:v>
                </c:pt>
                <c:pt idx="2224">
                  <c:v>1481.1799999999998</c:v>
                </c:pt>
                <c:pt idx="2225">
                  <c:v>1481.77</c:v>
                </c:pt>
                <c:pt idx="2226">
                  <c:v>1482.36</c:v>
                </c:pt>
                <c:pt idx="2227">
                  <c:v>1482.96</c:v>
                </c:pt>
                <c:pt idx="2228">
                  <c:v>1483.61</c:v>
                </c:pt>
                <c:pt idx="2229">
                  <c:v>1484.27</c:v>
                </c:pt>
                <c:pt idx="2230">
                  <c:v>1485.1699999999998</c:v>
                </c:pt>
                <c:pt idx="2231">
                  <c:v>1485.86</c:v>
                </c:pt>
                <c:pt idx="2232">
                  <c:v>1486.59</c:v>
                </c:pt>
                <c:pt idx="2233">
                  <c:v>1487.26</c:v>
                </c:pt>
                <c:pt idx="2234">
                  <c:v>1487.92</c:v>
                </c:pt>
                <c:pt idx="2235">
                  <c:v>1488.61</c:v>
                </c:pt>
                <c:pt idx="2236">
                  <c:v>1489.32</c:v>
                </c:pt>
                <c:pt idx="2237">
                  <c:v>1489.97</c:v>
                </c:pt>
                <c:pt idx="2238">
                  <c:v>1490.6299999999999</c:v>
                </c:pt>
                <c:pt idx="2239">
                  <c:v>1491.32</c:v>
                </c:pt>
                <c:pt idx="2240">
                  <c:v>1491.97</c:v>
                </c:pt>
                <c:pt idx="2241">
                  <c:v>1492.79</c:v>
                </c:pt>
                <c:pt idx="2242">
                  <c:v>1493.44</c:v>
                </c:pt>
                <c:pt idx="2243">
                  <c:v>1494.1</c:v>
                </c:pt>
                <c:pt idx="2244">
                  <c:v>1494.75</c:v>
                </c:pt>
                <c:pt idx="2245">
                  <c:v>1495.41</c:v>
                </c:pt>
                <c:pt idx="2246">
                  <c:v>1496.06</c:v>
                </c:pt>
                <c:pt idx="2247">
                  <c:v>1496.76</c:v>
                </c:pt>
                <c:pt idx="2248">
                  <c:v>1497.45</c:v>
                </c:pt>
                <c:pt idx="2249">
                  <c:v>1498.05</c:v>
                </c:pt>
                <c:pt idx="2250">
                  <c:v>1498.71</c:v>
                </c:pt>
                <c:pt idx="2251">
                  <c:v>1499.3799999999999</c:v>
                </c:pt>
                <c:pt idx="2252">
                  <c:v>1500.04</c:v>
                </c:pt>
                <c:pt idx="2253">
                  <c:v>1500.79</c:v>
                </c:pt>
                <c:pt idx="2254">
                  <c:v>1501.45</c:v>
                </c:pt>
                <c:pt idx="2255">
                  <c:v>1502.1299999999999</c:v>
                </c:pt>
                <c:pt idx="2256">
                  <c:v>1502.78</c:v>
                </c:pt>
                <c:pt idx="2257">
                  <c:v>1503.49</c:v>
                </c:pt>
                <c:pt idx="2258">
                  <c:v>1504.1499999999999</c:v>
                </c:pt>
                <c:pt idx="2259">
                  <c:v>1504.74</c:v>
                </c:pt>
                <c:pt idx="2260">
                  <c:v>1505.81</c:v>
                </c:pt>
                <c:pt idx="2261">
                  <c:v>1506.51</c:v>
                </c:pt>
                <c:pt idx="2262">
                  <c:v>1507.1</c:v>
                </c:pt>
                <c:pt idx="2263">
                  <c:v>1507.7</c:v>
                </c:pt>
                <c:pt idx="2264">
                  <c:v>1508.3</c:v>
                </c:pt>
                <c:pt idx="2265">
                  <c:v>1508.8899999999999</c:v>
                </c:pt>
                <c:pt idx="2266">
                  <c:v>1509.49</c:v>
                </c:pt>
                <c:pt idx="2267">
                  <c:v>1510.12</c:v>
                </c:pt>
                <c:pt idx="2268">
                  <c:v>1510.71</c:v>
                </c:pt>
                <c:pt idx="2269">
                  <c:v>1511.36</c:v>
                </c:pt>
                <c:pt idx="2270">
                  <c:v>1512.01</c:v>
                </c:pt>
                <c:pt idx="2271">
                  <c:v>1512.6599999999999</c:v>
                </c:pt>
                <c:pt idx="2272">
                  <c:v>1513.35</c:v>
                </c:pt>
                <c:pt idx="2273">
                  <c:v>1513.99</c:v>
                </c:pt>
                <c:pt idx="2274">
                  <c:v>1514.6599999999999</c:v>
                </c:pt>
                <c:pt idx="2275">
                  <c:v>1515.3</c:v>
                </c:pt>
                <c:pt idx="2276">
                  <c:v>1515.97</c:v>
                </c:pt>
                <c:pt idx="2277">
                  <c:v>1516.61</c:v>
                </c:pt>
                <c:pt idx="2278">
                  <c:v>1517.27</c:v>
                </c:pt>
                <c:pt idx="2279">
                  <c:v>1517.94</c:v>
                </c:pt>
                <c:pt idx="2280">
                  <c:v>1518.71</c:v>
                </c:pt>
                <c:pt idx="2281">
                  <c:v>1519.42</c:v>
                </c:pt>
                <c:pt idx="2282">
                  <c:v>1520.03</c:v>
                </c:pt>
                <c:pt idx="2283">
                  <c:v>1520.6399999999999</c:v>
                </c:pt>
                <c:pt idx="2284">
                  <c:v>1521.3899999999999</c:v>
                </c:pt>
                <c:pt idx="2285">
                  <c:v>1521.98</c:v>
                </c:pt>
                <c:pt idx="2286">
                  <c:v>1522.57</c:v>
                </c:pt>
                <c:pt idx="2287">
                  <c:v>1523.1699999999998</c:v>
                </c:pt>
                <c:pt idx="2288">
                  <c:v>1523.76</c:v>
                </c:pt>
                <c:pt idx="2289">
                  <c:v>1524.35</c:v>
                </c:pt>
                <c:pt idx="2290">
                  <c:v>1524.95</c:v>
                </c:pt>
                <c:pt idx="2291">
                  <c:v>1525.54</c:v>
                </c:pt>
                <c:pt idx="2292">
                  <c:v>1526.1399999999999</c:v>
                </c:pt>
                <c:pt idx="2293">
                  <c:v>1526.96</c:v>
                </c:pt>
                <c:pt idx="2294">
                  <c:v>1527.6299999999999</c:v>
                </c:pt>
                <c:pt idx="2295">
                  <c:v>1528.4</c:v>
                </c:pt>
                <c:pt idx="2296">
                  <c:v>1529.05</c:v>
                </c:pt>
                <c:pt idx="2297">
                  <c:v>1529.6599999999999</c:v>
                </c:pt>
                <c:pt idx="2298">
                  <c:v>1530.32</c:v>
                </c:pt>
                <c:pt idx="2299">
                  <c:v>1530.91</c:v>
                </c:pt>
                <c:pt idx="2300">
                  <c:v>1531.72</c:v>
                </c:pt>
                <c:pt idx="2301">
                  <c:v>1532.3899999999999</c:v>
                </c:pt>
                <c:pt idx="2302">
                  <c:v>1533.02</c:v>
                </c:pt>
                <c:pt idx="2303">
                  <c:v>1533.6899999999998</c:v>
                </c:pt>
                <c:pt idx="2304">
                  <c:v>1534.31</c:v>
                </c:pt>
                <c:pt idx="2305">
                  <c:v>1534.96</c:v>
                </c:pt>
                <c:pt idx="2306">
                  <c:v>1535.6</c:v>
                </c:pt>
                <c:pt idx="2307">
                  <c:v>1536.44</c:v>
                </c:pt>
                <c:pt idx="2308">
                  <c:v>1537.1</c:v>
                </c:pt>
                <c:pt idx="2309">
                  <c:v>1537.74</c:v>
                </c:pt>
                <c:pt idx="2310">
                  <c:v>1538.4</c:v>
                </c:pt>
                <c:pt idx="2311">
                  <c:v>1538.99</c:v>
                </c:pt>
                <c:pt idx="2312">
                  <c:v>1539.59</c:v>
                </c:pt>
                <c:pt idx="2313">
                  <c:v>1540.1799999999998</c:v>
                </c:pt>
                <c:pt idx="2314">
                  <c:v>1540.8</c:v>
                </c:pt>
                <c:pt idx="2315">
                  <c:v>1541.4</c:v>
                </c:pt>
                <c:pt idx="2316">
                  <c:v>1542.03</c:v>
                </c:pt>
                <c:pt idx="2317">
                  <c:v>1542.6799999999998</c:v>
                </c:pt>
                <c:pt idx="2318">
                  <c:v>1543.48</c:v>
                </c:pt>
                <c:pt idx="2319">
                  <c:v>1544.1299999999999</c:v>
                </c:pt>
                <c:pt idx="2320">
                  <c:v>1544.78</c:v>
                </c:pt>
                <c:pt idx="2321">
                  <c:v>1545.6299999999999</c:v>
                </c:pt>
                <c:pt idx="2322">
                  <c:v>1546.3</c:v>
                </c:pt>
                <c:pt idx="2323">
                  <c:v>1546.96</c:v>
                </c:pt>
                <c:pt idx="2324">
                  <c:v>1547.6299999999999</c:v>
                </c:pt>
                <c:pt idx="2325">
                  <c:v>1548.31</c:v>
                </c:pt>
                <c:pt idx="2326">
                  <c:v>1548.96</c:v>
                </c:pt>
                <c:pt idx="2327">
                  <c:v>1549.79</c:v>
                </c:pt>
                <c:pt idx="2328">
                  <c:v>1550.52</c:v>
                </c:pt>
                <c:pt idx="2329">
                  <c:v>1551.12</c:v>
                </c:pt>
                <c:pt idx="2330">
                  <c:v>1551.72</c:v>
                </c:pt>
                <c:pt idx="2331">
                  <c:v>1552.5</c:v>
                </c:pt>
                <c:pt idx="2332">
                  <c:v>1553.27</c:v>
                </c:pt>
                <c:pt idx="2333">
                  <c:v>1553.87</c:v>
                </c:pt>
                <c:pt idx="2334">
                  <c:v>1554.46</c:v>
                </c:pt>
                <c:pt idx="2335">
                  <c:v>1555.06</c:v>
                </c:pt>
                <c:pt idx="2336">
                  <c:v>1555.6899999999998</c:v>
                </c:pt>
                <c:pt idx="2337">
                  <c:v>1556.33</c:v>
                </c:pt>
                <c:pt idx="2338">
                  <c:v>1557.2</c:v>
                </c:pt>
                <c:pt idx="2339">
                  <c:v>1557.84</c:v>
                </c:pt>
                <c:pt idx="2340">
                  <c:v>1558.49</c:v>
                </c:pt>
                <c:pt idx="2341">
                  <c:v>1559.1399999999999</c:v>
                </c:pt>
                <c:pt idx="2342">
                  <c:v>1559.74</c:v>
                </c:pt>
                <c:pt idx="2343">
                  <c:v>1560.36</c:v>
                </c:pt>
                <c:pt idx="2344">
                  <c:v>1561.24</c:v>
                </c:pt>
                <c:pt idx="2345">
                  <c:v>1561.84</c:v>
                </c:pt>
                <c:pt idx="2346">
                  <c:v>1562.44</c:v>
                </c:pt>
                <c:pt idx="2347">
                  <c:v>1563.07</c:v>
                </c:pt>
                <c:pt idx="2348">
                  <c:v>1563.72</c:v>
                </c:pt>
                <c:pt idx="2349">
                  <c:v>1564.36</c:v>
                </c:pt>
                <c:pt idx="2350">
                  <c:v>1564.96</c:v>
                </c:pt>
                <c:pt idx="2351">
                  <c:v>1565.56</c:v>
                </c:pt>
                <c:pt idx="2352">
                  <c:v>1566.1599999999999</c:v>
                </c:pt>
                <c:pt idx="2353">
                  <c:v>1566.76</c:v>
                </c:pt>
                <c:pt idx="2354">
                  <c:v>1567.48</c:v>
                </c:pt>
                <c:pt idx="2355">
                  <c:v>1568.43</c:v>
                </c:pt>
                <c:pt idx="2356">
                  <c:v>1569.09</c:v>
                </c:pt>
                <c:pt idx="2357">
                  <c:v>1569.74</c:v>
                </c:pt>
                <c:pt idx="2358">
                  <c:v>1570.34</c:v>
                </c:pt>
                <c:pt idx="2359">
                  <c:v>1570.93</c:v>
                </c:pt>
                <c:pt idx="2360">
                  <c:v>1571.59</c:v>
                </c:pt>
                <c:pt idx="2361">
                  <c:v>1572.23</c:v>
                </c:pt>
                <c:pt idx="2362">
                  <c:v>1572.8799999999999</c:v>
                </c:pt>
                <c:pt idx="2363">
                  <c:v>1573.48</c:v>
                </c:pt>
                <c:pt idx="2364">
                  <c:v>1574.08</c:v>
                </c:pt>
                <c:pt idx="2365">
                  <c:v>1574.6699999999998</c:v>
                </c:pt>
                <c:pt idx="2366">
                  <c:v>1575.27</c:v>
                </c:pt>
                <c:pt idx="2367">
                  <c:v>1575.86</c:v>
                </c:pt>
                <c:pt idx="2368">
                  <c:v>1576.46</c:v>
                </c:pt>
                <c:pt idx="2369">
                  <c:v>1577.07</c:v>
                </c:pt>
                <c:pt idx="2370">
                  <c:v>1577.72</c:v>
                </c:pt>
                <c:pt idx="2371">
                  <c:v>1578.32</c:v>
                </c:pt>
                <c:pt idx="2372">
                  <c:v>1578.93</c:v>
                </c:pt>
                <c:pt idx="2373">
                  <c:v>1579.6699999999998</c:v>
                </c:pt>
                <c:pt idx="2374">
                  <c:v>1580.32</c:v>
                </c:pt>
                <c:pt idx="2375">
                  <c:v>1580.97</c:v>
                </c:pt>
                <c:pt idx="2376">
                  <c:v>1581.57</c:v>
                </c:pt>
                <c:pt idx="2377">
                  <c:v>1582.1799999999998</c:v>
                </c:pt>
                <c:pt idx="2378">
                  <c:v>1582.77</c:v>
                </c:pt>
                <c:pt idx="2379">
                  <c:v>1583.36</c:v>
                </c:pt>
                <c:pt idx="2380">
                  <c:v>1584.1</c:v>
                </c:pt>
                <c:pt idx="2381">
                  <c:v>1584.7</c:v>
                </c:pt>
                <c:pt idx="2382">
                  <c:v>1585.31</c:v>
                </c:pt>
                <c:pt idx="2383">
                  <c:v>1585.9</c:v>
                </c:pt>
                <c:pt idx="2384">
                  <c:v>1586.5</c:v>
                </c:pt>
                <c:pt idx="2385">
                  <c:v>1587.28</c:v>
                </c:pt>
                <c:pt idx="2386">
                  <c:v>1587.87</c:v>
                </c:pt>
                <c:pt idx="2387">
                  <c:v>1588.53</c:v>
                </c:pt>
                <c:pt idx="2388">
                  <c:v>1589.1499999999999</c:v>
                </c:pt>
                <c:pt idx="2389">
                  <c:v>1589.8</c:v>
                </c:pt>
                <c:pt idx="2390">
                  <c:v>1590.45</c:v>
                </c:pt>
                <c:pt idx="2391">
                  <c:v>1591.11</c:v>
                </c:pt>
                <c:pt idx="2392">
                  <c:v>1591.7</c:v>
                </c:pt>
                <c:pt idx="2393">
                  <c:v>1592.29</c:v>
                </c:pt>
                <c:pt idx="2394">
                  <c:v>1592.9</c:v>
                </c:pt>
                <c:pt idx="2395">
                  <c:v>1593.49</c:v>
                </c:pt>
                <c:pt idx="2396">
                  <c:v>1594.09</c:v>
                </c:pt>
                <c:pt idx="2397">
                  <c:v>1594.6899999999998</c:v>
                </c:pt>
                <c:pt idx="2398">
                  <c:v>1595.29</c:v>
                </c:pt>
                <c:pt idx="2399">
                  <c:v>1595.92</c:v>
                </c:pt>
                <c:pt idx="2400">
                  <c:v>1596.6299999999999</c:v>
                </c:pt>
                <c:pt idx="2401">
                  <c:v>1597.28</c:v>
                </c:pt>
                <c:pt idx="2402">
                  <c:v>1597.87</c:v>
                </c:pt>
                <c:pt idx="2403">
                  <c:v>1598.47</c:v>
                </c:pt>
                <c:pt idx="2404">
                  <c:v>1599.07</c:v>
                </c:pt>
                <c:pt idx="2405">
                  <c:v>1599.72</c:v>
                </c:pt>
                <c:pt idx="2406">
                  <c:v>1600.48</c:v>
                </c:pt>
                <c:pt idx="2407">
                  <c:v>1601.1299999999999</c:v>
                </c:pt>
                <c:pt idx="2408">
                  <c:v>1601.8</c:v>
                </c:pt>
                <c:pt idx="2409">
                  <c:v>1603.23</c:v>
                </c:pt>
                <c:pt idx="2410">
                  <c:v>1603.9</c:v>
                </c:pt>
                <c:pt idx="2411">
                  <c:v>1604.55</c:v>
                </c:pt>
                <c:pt idx="2412">
                  <c:v>1605.2</c:v>
                </c:pt>
                <c:pt idx="2413">
                  <c:v>1605.81</c:v>
                </c:pt>
                <c:pt idx="2414">
                  <c:v>1606.4</c:v>
                </c:pt>
                <c:pt idx="2415">
                  <c:v>1606.99</c:v>
                </c:pt>
                <c:pt idx="2416">
                  <c:v>1607.6299999999999</c:v>
                </c:pt>
                <c:pt idx="2417">
                  <c:v>1608.23</c:v>
                </c:pt>
                <c:pt idx="2418">
                  <c:v>1608.81</c:v>
                </c:pt>
                <c:pt idx="2419">
                  <c:v>1609.41</c:v>
                </c:pt>
                <c:pt idx="2420">
                  <c:v>1610.01</c:v>
                </c:pt>
                <c:pt idx="2421">
                  <c:v>1610.61</c:v>
                </c:pt>
                <c:pt idx="2422">
                  <c:v>1611.2</c:v>
                </c:pt>
                <c:pt idx="2423">
                  <c:v>1611.8</c:v>
                </c:pt>
                <c:pt idx="2424">
                  <c:v>1612.43</c:v>
                </c:pt>
                <c:pt idx="2425">
                  <c:v>1613.1</c:v>
                </c:pt>
                <c:pt idx="2426">
                  <c:v>1613.84</c:v>
                </c:pt>
                <c:pt idx="2427">
                  <c:v>1614.46</c:v>
                </c:pt>
                <c:pt idx="2428">
                  <c:v>1615.06</c:v>
                </c:pt>
                <c:pt idx="2429">
                  <c:v>1615.6799999999998</c:v>
                </c:pt>
                <c:pt idx="2430">
                  <c:v>1616.33</c:v>
                </c:pt>
                <c:pt idx="2431">
                  <c:v>1616.95</c:v>
                </c:pt>
                <c:pt idx="2432">
                  <c:v>1617.6</c:v>
                </c:pt>
                <c:pt idx="2433">
                  <c:v>1618.26</c:v>
                </c:pt>
                <c:pt idx="2434">
                  <c:v>1618.9</c:v>
                </c:pt>
                <c:pt idx="2435">
                  <c:v>1619.51</c:v>
                </c:pt>
                <c:pt idx="2436">
                  <c:v>1620.11</c:v>
                </c:pt>
                <c:pt idx="2437">
                  <c:v>1620.7</c:v>
                </c:pt>
                <c:pt idx="2438">
                  <c:v>1621.3</c:v>
                </c:pt>
                <c:pt idx="2439">
                  <c:v>1622.01</c:v>
                </c:pt>
                <c:pt idx="2440">
                  <c:v>1622.6799999999998</c:v>
                </c:pt>
                <c:pt idx="2441">
                  <c:v>1623.36</c:v>
                </c:pt>
                <c:pt idx="2442">
                  <c:v>1624.1599999999999</c:v>
                </c:pt>
                <c:pt idx="2443">
                  <c:v>1624.78</c:v>
                </c:pt>
                <c:pt idx="2444">
                  <c:v>1625.3799999999999</c:v>
                </c:pt>
                <c:pt idx="2445">
                  <c:v>1625.97</c:v>
                </c:pt>
                <c:pt idx="2446">
                  <c:v>1626.57</c:v>
                </c:pt>
                <c:pt idx="2447">
                  <c:v>1627.21</c:v>
                </c:pt>
                <c:pt idx="2448">
                  <c:v>1627.93</c:v>
                </c:pt>
                <c:pt idx="2449">
                  <c:v>1628.6399999999999</c:v>
                </c:pt>
                <c:pt idx="2450">
                  <c:v>1629.41</c:v>
                </c:pt>
                <c:pt idx="2451">
                  <c:v>1630.01</c:v>
                </c:pt>
                <c:pt idx="2452">
                  <c:v>1630.6</c:v>
                </c:pt>
                <c:pt idx="2453">
                  <c:v>1631.21</c:v>
                </c:pt>
                <c:pt idx="2454">
                  <c:v>1631.86</c:v>
                </c:pt>
                <c:pt idx="2455">
                  <c:v>1632.58</c:v>
                </c:pt>
                <c:pt idx="2456">
                  <c:v>1633.23</c:v>
                </c:pt>
                <c:pt idx="2457">
                  <c:v>1633.8799999999999</c:v>
                </c:pt>
                <c:pt idx="2458">
                  <c:v>1634.54</c:v>
                </c:pt>
                <c:pt idx="2459">
                  <c:v>1635.1899999999998</c:v>
                </c:pt>
                <c:pt idx="2460">
                  <c:v>1635.96</c:v>
                </c:pt>
                <c:pt idx="2461">
                  <c:v>1636.6599999999999</c:v>
                </c:pt>
                <c:pt idx="2462">
                  <c:v>1637.32</c:v>
                </c:pt>
                <c:pt idx="2463">
                  <c:v>1638.02</c:v>
                </c:pt>
                <c:pt idx="2464">
                  <c:v>1638.62</c:v>
                </c:pt>
                <c:pt idx="2465">
                  <c:v>1639.27</c:v>
                </c:pt>
                <c:pt idx="2466">
                  <c:v>1639.8899999999999</c:v>
                </c:pt>
                <c:pt idx="2467">
                  <c:v>1640.49</c:v>
                </c:pt>
                <c:pt idx="2468">
                  <c:v>1641.09</c:v>
                </c:pt>
                <c:pt idx="2469">
                  <c:v>1641.6799999999998</c:v>
                </c:pt>
                <c:pt idx="2470">
                  <c:v>1642.33</c:v>
                </c:pt>
                <c:pt idx="2471">
                  <c:v>1642.95</c:v>
                </c:pt>
                <c:pt idx="2472">
                  <c:v>1643.6</c:v>
                </c:pt>
                <c:pt idx="2473">
                  <c:v>1644.32</c:v>
                </c:pt>
                <c:pt idx="2474">
                  <c:v>1645.06</c:v>
                </c:pt>
                <c:pt idx="2475">
                  <c:v>1645.75</c:v>
                </c:pt>
                <c:pt idx="2476">
                  <c:v>1646.3899999999999</c:v>
                </c:pt>
                <c:pt idx="2477">
                  <c:v>1647.05</c:v>
                </c:pt>
                <c:pt idx="2478">
                  <c:v>1647.8</c:v>
                </c:pt>
                <c:pt idx="2479">
                  <c:v>1648.6699999999998</c:v>
                </c:pt>
                <c:pt idx="2480">
                  <c:v>1649.3799999999999</c:v>
                </c:pt>
                <c:pt idx="2481">
                  <c:v>1650.12</c:v>
                </c:pt>
                <c:pt idx="2482">
                  <c:v>1650.82</c:v>
                </c:pt>
                <c:pt idx="2483">
                  <c:v>1651.53</c:v>
                </c:pt>
                <c:pt idx="2484">
                  <c:v>1652.23</c:v>
                </c:pt>
                <c:pt idx="2485">
                  <c:v>1652.8899999999999</c:v>
                </c:pt>
                <c:pt idx="2486">
                  <c:v>1653.55</c:v>
                </c:pt>
                <c:pt idx="2487">
                  <c:v>1654.25</c:v>
                </c:pt>
                <c:pt idx="2488">
                  <c:v>1654.91</c:v>
                </c:pt>
                <c:pt idx="2489">
                  <c:v>1655.57</c:v>
                </c:pt>
                <c:pt idx="2490">
                  <c:v>1656.23</c:v>
                </c:pt>
                <c:pt idx="2491">
                  <c:v>1656.8899999999999</c:v>
                </c:pt>
                <c:pt idx="2492">
                  <c:v>1657.54</c:v>
                </c:pt>
                <c:pt idx="2493">
                  <c:v>1658.22</c:v>
                </c:pt>
                <c:pt idx="2494">
                  <c:v>1658.8799999999999</c:v>
                </c:pt>
                <c:pt idx="2495">
                  <c:v>1659.59</c:v>
                </c:pt>
                <c:pt idx="2496">
                  <c:v>1660.25</c:v>
                </c:pt>
                <c:pt idx="2497">
                  <c:v>1660.91</c:v>
                </c:pt>
                <c:pt idx="2498">
                  <c:v>1661.57</c:v>
                </c:pt>
                <c:pt idx="2499">
                  <c:v>1662.3799999999999</c:v>
                </c:pt>
                <c:pt idx="2500">
                  <c:v>1663.03</c:v>
                </c:pt>
                <c:pt idx="2501">
                  <c:v>1663.79</c:v>
                </c:pt>
                <c:pt idx="2502">
                  <c:v>1664.44</c:v>
                </c:pt>
                <c:pt idx="2503">
                  <c:v>1665.09</c:v>
                </c:pt>
                <c:pt idx="2504">
                  <c:v>1665.74</c:v>
                </c:pt>
                <c:pt idx="2505">
                  <c:v>1666.35</c:v>
                </c:pt>
                <c:pt idx="2506">
                  <c:v>1666.98</c:v>
                </c:pt>
                <c:pt idx="2507">
                  <c:v>1667.62</c:v>
                </c:pt>
                <c:pt idx="2508">
                  <c:v>1668.35</c:v>
                </c:pt>
                <c:pt idx="2509">
                  <c:v>1668.94</c:v>
                </c:pt>
                <c:pt idx="2510">
                  <c:v>1669.6</c:v>
                </c:pt>
                <c:pt idx="2511">
                  <c:v>1670.25</c:v>
                </c:pt>
                <c:pt idx="2512">
                  <c:v>1671.09</c:v>
                </c:pt>
                <c:pt idx="2513">
                  <c:v>1671.78</c:v>
                </c:pt>
                <c:pt idx="2514">
                  <c:v>1672.5</c:v>
                </c:pt>
                <c:pt idx="2515">
                  <c:v>1673.1799999999998</c:v>
                </c:pt>
                <c:pt idx="2516">
                  <c:v>1673.8799999999999</c:v>
                </c:pt>
                <c:pt idx="2517">
                  <c:v>1674.6599999999999</c:v>
                </c:pt>
                <c:pt idx="2518">
                  <c:v>1675.33</c:v>
                </c:pt>
                <c:pt idx="2519">
                  <c:v>1675.98</c:v>
                </c:pt>
                <c:pt idx="2520">
                  <c:v>1676.6499999999999</c:v>
                </c:pt>
                <c:pt idx="2521">
                  <c:v>1677.29</c:v>
                </c:pt>
                <c:pt idx="2522">
                  <c:v>1677.94</c:v>
                </c:pt>
                <c:pt idx="2523">
                  <c:v>1678.59</c:v>
                </c:pt>
                <c:pt idx="2524">
                  <c:v>1679.2</c:v>
                </c:pt>
                <c:pt idx="2525">
                  <c:v>1679.84</c:v>
                </c:pt>
                <c:pt idx="2526">
                  <c:v>1680.48</c:v>
                </c:pt>
                <c:pt idx="2527">
                  <c:v>1681.1399999999999</c:v>
                </c:pt>
                <c:pt idx="2528">
                  <c:v>1681.86</c:v>
                </c:pt>
                <c:pt idx="2529">
                  <c:v>1682.6</c:v>
                </c:pt>
                <c:pt idx="2530">
                  <c:v>1683.25</c:v>
                </c:pt>
                <c:pt idx="2531">
                  <c:v>1683.9</c:v>
                </c:pt>
                <c:pt idx="2532">
                  <c:v>1684.55</c:v>
                </c:pt>
                <c:pt idx="2533">
                  <c:v>1685.1899999999998</c:v>
                </c:pt>
                <c:pt idx="2534">
                  <c:v>1685.84</c:v>
                </c:pt>
                <c:pt idx="2535">
                  <c:v>1687.1299999999999</c:v>
                </c:pt>
                <c:pt idx="2536">
                  <c:v>1687.78</c:v>
                </c:pt>
                <c:pt idx="2537">
                  <c:v>1688.43</c:v>
                </c:pt>
                <c:pt idx="2538">
                  <c:v>1689.08</c:v>
                </c:pt>
                <c:pt idx="2539">
                  <c:v>1689.73</c:v>
                </c:pt>
                <c:pt idx="2540">
                  <c:v>1690.37</c:v>
                </c:pt>
                <c:pt idx="2541">
                  <c:v>1690.99</c:v>
                </c:pt>
                <c:pt idx="2542">
                  <c:v>1691.6599999999999</c:v>
                </c:pt>
                <c:pt idx="2543">
                  <c:v>1692.37</c:v>
                </c:pt>
                <c:pt idx="2544">
                  <c:v>1693.03</c:v>
                </c:pt>
                <c:pt idx="2545">
                  <c:v>1693.7</c:v>
                </c:pt>
                <c:pt idx="2546">
                  <c:v>1694.3</c:v>
                </c:pt>
                <c:pt idx="2547">
                  <c:v>1694.8899999999999</c:v>
                </c:pt>
                <c:pt idx="2548">
                  <c:v>1695.6</c:v>
                </c:pt>
                <c:pt idx="2549">
                  <c:v>1696.25</c:v>
                </c:pt>
                <c:pt idx="2550">
                  <c:v>1696.91</c:v>
                </c:pt>
                <c:pt idx="2551">
                  <c:v>1697.57</c:v>
                </c:pt>
                <c:pt idx="2552">
                  <c:v>1698.23</c:v>
                </c:pt>
                <c:pt idx="2553">
                  <c:v>1698.8899999999999</c:v>
                </c:pt>
                <c:pt idx="2554">
                  <c:v>1699.71</c:v>
                </c:pt>
                <c:pt idx="2555">
                  <c:v>1700.49</c:v>
                </c:pt>
                <c:pt idx="2556">
                  <c:v>1701.1399999999999</c:v>
                </c:pt>
                <c:pt idx="2557">
                  <c:v>1701.8</c:v>
                </c:pt>
                <c:pt idx="2558">
                  <c:v>1702.46</c:v>
                </c:pt>
                <c:pt idx="2559">
                  <c:v>1703.06</c:v>
                </c:pt>
                <c:pt idx="2560">
                  <c:v>1703.73</c:v>
                </c:pt>
                <c:pt idx="2561">
                  <c:v>1704.5</c:v>
                </c:pt>
                <c:pt idx="2562">
                  <c:v>1705.09</c:v>
                </c:pt>
                <c:pt idx="2563">
                  <c:v>1705.74</c:v>
                </c:pt>
                <c:pt idx="2564">
                  <c:v>1706.35</c:v>
                </c:pt>
                <c:pt idx="2565">
                  <c:v>1706.97</c:v>
                </c:pt>
                <c:pt idx="2566">
                  <c:v>1707.71</c:v>
                </c:pt>
                <c:pt idx="2567">
                  <c:v>1708.3</c:v>
                </c:pt>
                <c:pt idx="2568">
                  <c:v>1708.9</c:v>
                </c:pt>
                <c:pt idx="2569">
                  <c:v>1709.5</c:v>
                </c:pt>
                <c:pt idx="2570">
                  <c:v>1710.1499999999999</c:v>
                </c:pt>
                <c:pt idx="2571">
                  <c:v>1710.86</c:v>
                </c:pt>
                <c:pt idx="2572">
                  <c:v>1711.51</c:v>
                </c:pt>
                <c:pt idx="2573">
                  <c:v>1712.1599999999999</c:v>
                </c:pt>
                <c:pt idx="2574">
                  <c:v>1712.83</c:v>
                </c:pt>
                <c:pt idx="2575">
                  <c:v>1713.48</c:v>
                </c:pt>
                <c:pt idx="2576">
                  <c:v>1714.08</c:v>
                </c:pt>
                <c:pt idx="2577">
                  <c:v>1714.71</c:v>
                </c:pt>
                <c:pt idx="2578">
                  <c:v>1715.37</c:v>
                </c:pt>
                <c:pt idx="2579">
                  <c:v>1716.06</c:v>
                </c:pt>
                <c:pt idx="2580">
                  <c:v>1716.74</c:v>
                </c:pt>
                <c:pt idx="2581">
                  <c:v>1717.46</c:v>
                </c:pt>
                <c:pt idx="2582">
                  <c:v>1718.11</c:v>
                </c:pt>
                <c:pt idx="2583">
                  <c:v>1718.82</c:v>
                </c:pt>
                <c:pt idx="2584">
                  <c:v>1719.56</c:v>
                </c:pt>
                <c:pt idx="2585">
                  <c:v>1720.24</c:v>
                </c:pt>
                <c:pt idx="2586">
                  <c:v>1720.8799999999999</c:v>
                </c:pt>
                <c:pt idx="2587">
                  <c:v>1721.47</c:v>
                </c:pt>
                <c:pt idx="2588">
                  <c:v>1722.07</c:v>
                </c:pt>
                <c:pt idx="2589">
                  <c:v>1722.6599999999999</c:v>
                </c:pt>
                <c:pt idx="2590">
                  <c:v>1723.28</c:v>
                </c:pt>
                <c:pt idx="2591">
                  <c:v>1723.95</c:v>
                </c:pt>
                <c:pt idx="2592">
                  <c:v>1724.6</c:v>
                </c:pt>
                <c:pt idx="2593">
                  <c:v>1725.29</c:v>
                </c:pt>
                <c:pt idx="2594">
                  <c:v>1725.9</c:v>
                </c:pt>
                <c:pt idx="2595">
                  <c:v>1726.49</c:v>
                </c:pt>
                <c:pt idx="2596">
                  <c:v>1727.21</c:v>
                </c:pt>
                <c:pt idx="2597">
                  <c:v>1727.82</c:v>
                </c:pt>
                <c:pt idx="2598">
                  <c:v>1728.41</c:v>
                </c:pt>
                <c:pt idx="2599">
                  <c:v>1729.2</c:v>
                </c:pt>
                <c:pt idx="2600">
                  <c:v>1729.85</c:v>
                </c:pt>
                <c:pt idx="2601">
                  <c:v>1730.45</c:v>
                </c:pt>
                <c:pt idx="2602">
                  <c:v>1731.06</c:v>
                </c:pt>
                <c:pt idx="2603">
                  <c:v>1731.71</c:v>
                </c:pt>
                <c:pt idx="2604">
                  <c:v>1732.57</c:v>
                </c:pt>
                <c:pt idx="2605">
                  <c:v>1733.25</c:v>
                </c:pt>
                <c:pt idx="2606">
                  <c:v>1733.92</c:v>
                </c:pt>
                <c:pt idx="2607">
                  <c:v>1734.55</c:v>
                </c:pt>
                <c:pt idx="2608">
                  <c:v>1735.2</c:v>
                </c:pt>
                <c:pt idx="2609">
                  <c:v>1735.85</c:v>
                </c:pt>
                <c:pt idx="2610">
                  <c:v>1736.48</c:v>
                </c:pt>
                <c:pt idx="2611">
                  <c:v>1737.09</c:v>
                </c:pt>
                <c:pt idx="2612">
                  <c:v>1737.96</c:v>
                </c:pt>
                <c:pt idx="2613">
                  <c:v>1738.61</c:v>
                </c:pt>
                <c:pt idx="2614">
                  <c:v>1739.3899999999999</c:v>
                </c:pt>
                <c:pt idx="2615">
                  <c:v>1740.1699999999998</c:v>
                </c:pt>
                <c:pt idx="2616">
                  <c:v>1740.82</c:v>
                </c:pt>
                <c:pt idx="2617">
                  <c:v>1741.49</c:v>
                </c:pt>
                <c:pt idx="2618">
                  <c:v>1742.09</c:v>
                </c:pt>
                <c:pt idx="2619">
                  <c:v>1742.73</c:v>
                </c:pt>
                <c:pt idx="2620">
                  <c:v>1743.32</c:v>
                </c:pt>
                <c:pt idx="2621">
                  <c:v>1744.04</c:v>
                </c:pt>
                <c:pt idx="2622">
                  <c:v>1744.6399999999999</c:v>
                </c:pt>
                <c:pt idx="2623">
                  <c:v>1745.23</c:v>
                </c:pt>
                <c:pt idx="2624">
                  <c:v>1745.83</c:v>
                </c:pt>
                <c:pt idx="2625">
                  <c:v>1746.43</c:v>
                </c:pt>
                <c:pt idx="2626">
                  <c:v>1747.07</c:v>
                </c:pt>
                <c:pt idx="2627">
                  <c:v>1747.6699999999998</c:v>
                </c:pt>
                <c:pt idx="2628">
                  <c:v>1748.31</c:v>
                </c:pt>
                <c:pt idx="2629">
                  <c:v>1748.96</c:v>
                </c:pt>
                <c:pt idx="2630">
                  <c:v>1749.62</c:v>
                </c:pt>
                <c:pt idx="2631">
                  <c:v>1750.32</c:v>
                </c:pt>
                <c:pt idx="2632">
                  <c:v>1750.91</c:v>
                </c:pt>
                <c:pt idx="2633">
                  <c:v>1751.52</c:v>
                </c:pt>
                <c:pt idx="2634">
                  <c:v>1752.1399999999999</c:v>
                </c:pt>
                <c:pt idx="2635">
                  <c:v>1752.74</c:v>
                </c:pt>
                <c:pt idx="2636">
                  <c:v>1753.33</c:v>
                </c:pt>
                <c:pt idx="2637">
                  <c:v>1753.93</c:v>
                </c:pt>
                <c:pt idx="2638">
                  <c:v>1754.6599999999999</c:v>
                </c:pt>
                <c:pt idx="2639">
                  <c:v>1755.31</c:v>
                </c:pt>
                <c:pt idx="2640">
                  <c:v>1755.91</c:v>
                </c:pt>
                <c:pt idx="2641">
                  <c:v>1756.5</c:v>
                </c:pt>
                <c:pt idx="2642">
                  <c:v>1757.1499999999999</c:v>
                </c:pt>
                <c:pt idx="2643">
                  <c:v>1757.95</c:v>
                </c:pt>
                <c:pt idx="2644">
                  <c:v>1758.55</c:v>
                </c:pt>
                <c:pt idx="2645">
                  <c:v>1759.2</c:v>
                </c:pt>
                <c:pt idx="2646">
                  <c:v>1759.85</c:v>
                </c:pt>
                <c:pt idx="2647">
                  <c:v>1760.6499999999999</c:v>
                </c:pt>
                <c:pt idx="2648">
                  <c:v>1761.24</c:v>
                </c:pt>
                <c:pt idx="2649">
                  <c:v>1761.84</c:v>
                </c:pt>
                <c:pt idx="2650">
                  <c:v>1762.51</c:v>
                </c:pt>
                <c:pt idx="2651">
                  <c:v>1763.1</c:v>
                </c:pt>
                <c:pt idx="2652">
                  <c:v>1763.73</c:v>
                </c:pt>
                <c:pt idx="2653">
                  <c:v>1764.5</c:v>
                </c:pt>
                <c:pt idx="2654">
                  <c:v>1765.1</c:v>
                </c:pt>
                <c:pt idx="2655">
                  <c:v>1765.7</c:v>
                </c:pt>
                <c:pt idx="2656">
                  <c:v>1766.29</c:v>
                </c:pt>
                <c:pt idx="2657">
                  <c:v>1766.8799999999999</c:v>
                </c:pt>
                <c:pt idx="2658">
                  <c:v>1767.57</c:v>
                </c:pt>
                <c:pt idx="2659">
                  <c:v>1768.23</c:v>
                </c:pt>
                <c:pt idx="2660">
                  <c:v>1768.97</c:v>
                </c:pt>
                <c:pt idx="2661">
                  <c:v>1769.61</c:v>
                </c:pt>
                <c:pt idx="2662">
                  <c:v>1770.28</c:v>
                </c:pt>
                <c:pt idx="2663">
                  <c:v>1771</c:v>
                </c:pt>
                <c:pt idx="2664">
                  <c:v>1771.6499999999999</c:v>
                </c:pt>
                <c:pt idx="2665">
                  <c:v>1772.3</c:v>
                </c:pt>
                <c:pt idx="2666">
                  <c:v>1772.95</c:v>
                </c:pt>
                <c:pt idx="2667">
                  <c:v>1773.6</c:v>
                </c:pt>
                <c:pt idx="2668">
                  <c:v>1774.25</c:v>
                </c:pt>
                <c:pt idx="2669">
                  <c:v>1774.9</c:v>
                </c:pt>
                <c:pt idx="2670">
                  <c:v>1775.58</c:v>
                </c:pt>
                <c:pt idx="2671">
                  <c:v>1776.23</c:v>
                </c:pt>
                <c:pt idx="2672">
                  <c:v>1776.8799999999999</c:v>
                </c:pt>
                <c:pt idx="2673">
                  <c:v>1777.53</c:v>
                </c:pt>
                <c:pt idx="2674">
                  <c:v>1778.1299999999999</c:v>
                </c:pt>
                <c:pt idx="2675">
                  <c:v>1778.73</c:v>
                </c:pt>
                <c:pt idx="2676">
                  <c:v>1779.3799999999999</c:v>
                </c:pt>
                <c:pt idx="2677">
                  <c:v>1780.03</c:v>
                </c:pt>
                <c:pt idx="2678">
                  <c:v>1780.96</c:v>
                </c:pt>
                <c:pt idx="2679">
                  <c:v>1781.6</c:v>
                </c:pt>
                <c:pt idx="2680">
                  <c:v>1782.25</c:v>
                </c:pt>
                <c:pt idx="2681">
                  <c:v>1782.97</c:v>
                </c:pt>
                <c:pt idx="2682">
                  <c:v>1783.62</c:v>
                </c:pt>
                <c:pt idx="2683">
                  <c:v>1784.26</c:v>
                </c:pt>
                <c:pt idx="2684">
                  <c:v>1784.85</c:v>
                </c:pt>
                <c:pt idx="2685">
                  <c:v>1785.71</c:v>
                </c:pt>
                <c:pt idx="2686">
                  <c:v>1786.3899999999999</c:v>
                </c:pt>
                <c:pt idx="2687">
                  <c:v>1787.05</c:v>
                </c:pt>
                <c:pt idx="2688">
                  <c:v>1787.7</c:v>
                </c:pt>
                <c:pt idx="2689">
                  <c:v>1788.35</c:v>
                </c:pt>
                <c:pt idx="2690">
                  <c:v>1788.99</c:v>
                </c:pt>
                <c:pt idx="2691">
                  <c:v>1789.6399999999999</c:v>
                </c:pt>
                <c:pt idx="2692">
                  <c:v>1790.24</c:v>
                </c:pt>
                <c:pt idx="2693">
                  <c:v>1790.8899999999999</c:v>
                </c:pt>
                <c:pt idx="2694">
                  <c:v>1791.51</c:v>
                </c:pt>
                <c:pt idx="2695">
                  <c:v>1792.1599999999999</c:v>
                </c:pt>
                <c:pt idx="2696">
                  <c:v>1792.81</c:v>
                </c:pt>
                <c:pt idx="2697">
                  <c:v>1793.41</c:v>
                </c:pt>
                <c:pt idx="2698">
                  <c:v>1794.02</c:v>
                </c:pt>
                <c:pt idx="2699">
                  <c:v>1794.6799999999998</c:v>
                </c:pt>
                <c:pt idx="2700">
                  <c:v>1795.28</c:v>
                </c:pt>
                <c:pt idx="2701">
                  <c:v>1795.97</c:v>
                </c:pt>
                <c:pt idx="2702">
                  <c:v>1796.57</c:v>
                </c:pt>
                <c:pt idx="2703">
                  <c:v>1797.1899999999998</c:v>
                </c:pt>
                <c:pt idx="2704">
                  <c:v>1797.84</c:v>
                </c:pt>
                <c:pt idx="2705">
                  <c:v>1798.49</c:v>
                </c:pt>
                <c:pt idx="2706">
                  <c:v>1799.1499999999999</c:v>
                </c:pt>
                <c:pt idx="2707">
                  <c:v>1799.84</c:v>
                </c:pt>
                <c:pt idx="2708">
                  <c:v>1800.49</c:v>
                </c:pt>
                <c:pt idx="2709">
                  <c:v>1801.1399999999999</c:v>
                </c:pt>
                <c:pt idx="2710">
                  <c:v>1801.76</c:v>
                </c:pt>
                <c:pt idx="2711">
                  <c:v>1802.36</c:v>
                </c:pt>
                <c:pt idx="2712">
                  <c:v>1803.01</c:v>
                </c:pt>
                <c:pt idx="2713">
                  <c:v>1803.74</c:v>
                </c:pt>
                <c:pt idx="2714">
                  <c:v>1804.45</c:v>
                </c:pt>
                <c:pt idx="2715">
                  <c:v>1805.12</c:v>
                </c:pt>
                <c:pt idx="2716">
                  <c:v>1805.77</c:v>
                </c:pt>
                <c:pt idx="2717">
                  <c:v>1806.43</c:v>
                </c:pt>
                <c:pt idx="2718">
                  <c:v>1807.08</c:v>
                </c:pt>
                <c:pt idx="2719">
                  <c:v>1807.95</c:v>
                </c:pt>
                <c:pt idx="2720">
                  <c:v>1808.58</c:v>
                </c:pt>
                <c:pt idx="2721">
                  <c:v>1809.1799999999998</c:v>
                </c:pt>
                <c:pt idx="2722">
                  <c:v>1809.93</c:v>
                </c:pt>
                <c:pt idx="2723">
                  <c:v>1810.59</c:v>
                </c:pt>
                <c:pt idx="2724">
                  <c:v>1811.23</c:v>
                </c:pt>
                <c:pt idx="2725">
                  <c:v>1811.83</c:v>
                </c:pt>
                <c:pt idx="2726">
                  <c:v>1812.51</c:v>
                </c:pt>
                <c:pt idx="2727">
                  <c:v>1813.1899999999998</c:v>
                </c:pt>
                <c:pt idx="2728">
                  <c:v>1813.84</c:v>
                </c:pt>
                <c:pt idx="2729">
                  <c:v>1814.49</c:v>
                </c:pt>
                <c:pt idx="2730">
                  <c:v>1815.1299999999999</c:v>
                </c:pt>
                <c:pt idx="2731">
                  <c:v>1815.75</c:v>
                </c:pt>
                <c:pt idx="2732">
                  <c:v>1816.34</c:v>
                </c:pt>
                <c:pt idx="2733">
                  <c:v>1817.01</c:v>
                </c:pt>
                <c:pt idx="2734">
                  <c:v>1817.71</c:v>
                </c:pt>
                <c:pt idx="2735">
                  <c:v>1818.36</c:v>
                </c:pt>
                <c:pt idx="2736">
                  <c:v>1819.1</c:v>
                </c:pt>
                <c:pt idx="2737">
                  <c:v>1819.75</c:v>
                </c:pt>
                <c:pt idx="2738">
                  <c:v>1820.41</c:v>
                </c:pt>
                <c:pt idx="2739">
                  <c:v>1821.1</c:v>
                </c:pt>
                <c:pt idx="2740">
                  <c:v>1821.77</c:v>
                </c:pt>
                <c:pt idx="2741">
                  <c:v>1822.56</c:v>
                </c:pt>
                <c:pt idx="2742">
                  <c:v>1823.24</c:v>
                </c:pt>
                <c:pt idx="2743">
                  <c:v>1823.92</c:v>
                </c:pt>
                <c:pt idx="2744">
                  <c:v>1824.58</c:v>
                </c:pt>
                <c:pt idx="2745">
                  <c:v>1825.24</c:v>
                </c:pt>
                <c:pt idx="2746">
                  <c:v>1825.8899999999999</c:v>
                </c:pt>
                <c:pt idx="2747">
                  <c:v>1826.55</c:v>
                </c:pt>
                <c:pt idx="2748">
                  <c:v>1827.24</c:v>
                </c:pt>
                <c:pt idx="2749">
                  <c:v>1827.9</c:v>
                </c:pt>
                <c:pt idx="2750">
                  <c:v>1828.56</c:v>
                </c:pt>
                <c:pt idx="2751">
                  <c:v>1829.22</c:v>
                </c:pt>
                <c:pt idx="2752">
                  <c:v>1829.8799999999999</c:v>
                </c:pt>
                <c:pt idx="2753">
                  <c:v>1830.54</c:v>
                </c:pt>
                <c:pt idx="2754">
                  <c:v>1831.2</c:v>
                </c:pt>
                <c:pt idx="2755">
                  <c:v>1831.91</c:v>
                </c:pt>
                <c:pt idx="2756">
                  <c:v>1832.57</c:v>
                </c:pt>
                <c:pt idx="2757">
                  <c:v>1833.23</c:v>
                </c:pt>
                <c:pt idx="2758">
                  <c:v>1833.8899999999999</c:v>
                </c:pt>
                <c:pt idx="2759">
                  <c:v>1834.55</c:v>
                </c:pt>
                <c:pt idx="2760">
                  <c:v>1835.22</c:v>
                </c:pt>
                <c:pt idx="2761">
                  <c:v>1835.8899999999999</c:v>
                </c:pt>
                <c:pt idx="2762">
                  <c:v>1836.55</c:v>
                </c:pt>
                <c:pt idx="2763">
                  <c:v>1837.24</c:v>
                </c:pt>
                <c:pt idx="2764">
                  <c:v>1837.9</c:v>
                </c:pt>
                <c:pt idx="2765">
                  <c:v>1838.52</c:v>
                </c:pt>
                <c:pt idx="2766">
                  <c:v>1839.28</c:v>
                </c:pt>
                <c:pt idx="2767">
                  <c:v>1839.95</c:v>
                </c:pt>
                <c:pt idx="2768">
                  <c:v>1840.6</c:v>
                </c:pt>
                <c:pt idx="2769">
                  <c:v>1841.32</c:v>
                </c:pt>
                <c:pt idx="2770">
                  <c:v>1841.93</c:v>
                </c:pt>
                <c:pt idx="2771">
                  <c:v>1842.58</c:v>
                </c:pt>
                <c:pt idx="2772">
                  <c:v>1843.21</c:v>
                </c:pt>
                <c:pt idx="2773">
                  <c:v>1843.82</c:v>
                </c:pt>
                <c:pt idx="2774">
                  <c:v>1844.47</c:v>
                </c:pt>
                <c:pt idx="2775">
                  <c:v>1845.2</c:v>
                </c:pt>
                <c:pt idx="2776">
                  <c:v>1845.85</c:v>
                </c:pt>
                <c:pt idx="2777">
                  <c:v>1846.6399999999999</c:v>
                </c:pt>
                <c:pt idx="2778">
                  <c:v>1847.29</c:v>
                </c:pt>
                <c:pt idx="2779">
                  <c:v>1848.1</c:v>
                </c:pt>
                <c:pt idx="2780">
                  <c:v>1848.75</c:v>
                </c:pt>
                <c:pt idx="2781">
                  <c:v>1849.47</c:v>
                </c:pt>
                <c:pt idx="2782">
                  <c:v>1850.12</c:v>
                </c:pt>
                <c:pt idx="2783">
                  <c:v>1850.79</c:v>
                </c:pt>
                <c:pt idx="2784">
                  <c:v>1851.57</c:v>
                </c:pt>
                <c:pt idx="2785">
                  <c:v>1852.1899999999998</c:v>
                </c:pt>
                <c:pt idx="2786">
                  <c:v>1852.83</c:v>
                </c:pt>
                <c:pt idx="2787">
                  <c:v>1853.45</c:v>
                </c:pt>
                <c:pt idx="2788">
                  <c:v>1854.1699999999998</c:v>
                </c:pt>
                <c:pt idx="2789">
                  <c:v>1854.81</c:v>
                </c:pt>
                <c:pt idx="2790">
                  <c:v>1855.54</c:v>
                </c:pt>
                <c:pt idx="2791">
                  <c:v>1856.1899999999998</c:v>
                </c:pt>
                <c:pt idx="2792">
                  <c:v>1856.78</c:v>
                </c:pt>
                <c:pt idx="2793">
                  <c:v>1857.3799999999999</c:v>
                </c:pt>
                <c:pt idx="2794">
                  <c:v>1857.97</c:v>
                </c:pt>
                <c:pt idx="2795">
                  <c:v>1858.57</c:v>
                </c:pt>
                <c:pt idx="2796">
                  <c:v>1859.1599999999999</c:v>
                </c:pt>
                <c:pt idx="2797">
                  <c:v>1859.99</c:v>
                </c:pt>
                <c:pt idx="2798">
                  <c:v>1860.6399999999999</c:v>
                </c:pt>
                <c:pt idx="2799">
                  <c:v>1861.3</c:v>
                </c:pt>
                <c:pt idx="2800">
                  <c:v>1861.95</c:v>
                </c:pt>
                <c:pt idx="2801">
                  <c:v>1862.74</c:v>
                </c:pt>
                <c:pt idx="2802">
                  <c:v>1863.97</c:v>
                </c:pt>
                <c:pt idx="2803">
                  <c:v>1864.61</c:v>
                </c:pt>
                <c:pt idx="2804">
                  <c:v>1865.26</c:v>
                </c:pt>
                <c:pt idx="2805">
                  <c:v>1865.87</c:v>
                </c:pt>
                <c:pt idx="2806">
                  <c:v>1866.53</c:v>
                </c:pt>
                <c:pt idx="2807">
                  <c:v>1867.1899999999998</c:v>
                </c:pt>
                <c:pt idx="2808">
                  <c:v>1867.85</c:v>
                </c:pt>
                <c:pt idx="2809">
                  <c:v>1868.45</c:v>
                </c:pt>
                <c:pt idx="2810">
                  <c:v>1869.04</c:v>
                </c:pt>
                <c:pt idx="2811">
                  <c:v>1869.6499999999999</c:v>
                </c:pt>
                <c:pt idx="2812">
                  <c:v>1870.27</c:v>
                </c:pt>
                <c:pt idx="2813">
                  <c:v>1870.95</c:v>
                </c:pt>
                <c:pt idx="2814">
                  <c:v>1871.6</c:v>
                </c:pt>
                <c:pt idx="2815">
                  <c:v>1872.23</c:v>
                </c:pt>
                <c:pt idx="2816">
                  <c:v>1872.83</c:v>
                </c:pt>
                <c:pt idx="2817">
                  <c:v>1873.42</c:v>
                </c:pt>
                <c:pt idx="2818">
                  <c:v>1874.1799999999998</c:v>
                </c:pt>
                <c:pt idx="2819">
                  <c:v>1874.82</c:v>
                </c:pt>
                <c:pt idx="2820">
                  <c:v>1875.54</c:v>
                </c:pt>
                <c:pt idx="2821">
                  <c:v>1876.2</c:v>
                </c:pt>
                <c:pt idx="2822">
                  <c:v>1876.79</c:v>
                </c:pt>
                <c:pt idx="2823">
                  <c:v>1877.44</c:v>
                </c:pt>
                <c:pt idx="2824">
                  <c:v>1878.04</c:v>
                </c:pt>
                <c:pt idx="2825">
                  <c:v>1878.6299999999999</c:v>
                </c:pt>
                <c:pt idx="2826">
                  <c:v>1879.29</c:v>
                </c:pt>
                <c:pt idx="2827">
                  <c:v>1879.8899999999999</c:v>
                </c:pt>
                <c:pt idx="2828">
                  <c:v>1880.5</c:v>
                </c:pt>
                <c:pt idx="2829">
                  <c:v>1881.1399999999999</c:v>
                </c:pt>
                <c:pt idx="2830">
                  <c:v>1881.86</c:v>
                </c:pt>
                <c:pt idx="2831">
                  <c:v>1882.48</c:v>
                </c:pt>
                <c:pt idx="2832">
                  <c:v>1883.07</c:v>
                </c:pt>
                <c:pt idx="2833">
                  <c:v>1883.6599999999999</c:v>
                </c:pt>
                <c:pt idx="2834">
                  <c:v>1884.3799999999999</c:v>
                </c:pt>
                <c:pt idx="2835">
                  <c:v>1884.97</c:v>
                </c:pt>
                <c:pt idx="2836">
                  <c:v>1885.62</c:v>
                </c:pt>
                <c:pt idx="2837">
                  <c:v>1886.37</c:v>
                </c:pt>
                <c:pt idx="2838">
                  <c:v>1887.03</c:v>
                </c:pt>
                <c:pt idx="2839">
                  <c:v>1887.6299999999999</c:v>
                </c:pt>
                <c:pt idx="2840">
                  <c:v>1888.22</c:v>
                </c:pt>
                <c:pt idx="2841">
                  <c:v>1888.83</c:v>
                </c:pt>
                <c:pt idx="2842">
                  <c:v>1889.46</c:v>
                </c:pt>
                <c:pt idx="2843">
                  <c:v>1890.07</c:v>
                </c:pt>
                <c:pt idx="2844">
                  <c:v>1890.7</c:v>
                </c:pt>
                <c:pt idx="2845">
                  <c:v>1891.46</c:v>
                </c:pt>
                <c:pt idx="2846">
                  <c:v>1892.08</c:v>
                </c:pt>
                <c:pt idx="2847">
                  <c:v>1892.6799999999998</c:v>
                </c:pt>
                <c:pt idx="2848">
                  <c:v>1893.42</c:v>
                </c:pt>
                <c:pt idx="2849">
                  <c:v>1894.08</c:v>
                </c:pt>
                <c:pt idx="2850">
                  <c:v>1894.74</c:v>
                </c:pt>
                <c:pt idx="2851">
                  <c:v>1895.4</c:v>
                </c:pt>
                <c:pt idx="2852">
                  <c:v>1896.06</c:v>
                </c:pt>
                <c:pt idx="2853">
                  <c:v>1896.71</c:v>
                </c:pt>
                <c:pt idx="2854">
                  <c:v>1897.36</c:v>
                </c:pt>
                <c:pt idx="2855">
                  <c:v>1897.98</c:v>
                </c:pt>
                <c:pt idx="2856">
                  <c:v>1898.61</c:v>
                </c:pt>
                <c:pt idx="2857">
                  <c:v>1899.46</c:v>
                </c:pt>
                <c:pt idx="2858">
                  <c:v>1900.1799999999998</c:v>
                </c:pt>
                <c:pt idx="2859">
                  <c:v>1900.96</c:v>
                </c:pt>
                <c:pt idx="2860">
                  <c:v>1901.59</c:v>
                </c:pt>
                <c:pt idx="2861">
                  <c:v>1902.1799999999998</c:v>
                </c:pt>
                <c:pt idx="2862">
                  <c:v>1902.83</c:v>
                </c:pt>
                <c:pt idx="2863">
                  <c:v>1903.6299999999999</c:v>
                </c:pt>
                <c:pt idx="2864">
                  <c:v>1904.22</c:v>
                </c:pt>
                <c:pt idx="2865">
                  <c:v>1904.87</c:v>
                </c:pt>
                <c:pt idx="2866">
                  <c:v>1905.52</c:v>
                </c:pt>
                <c:pt idx="2867">
                  <c:v>1906.1699999999998</c:v>
                </c:pt>
                <c:pt idx="2868">
                  <c:v>1906.83</c:v>
                </c:pt>
                <c:pt idx="2869">
                  <c:v>1907.51</c:v>
                </c:pt>
                <c:pt idx="2870">
                  <c:v>1908.1699999999998</c:v>
                </c:pt>
                <c:pt idx="2871">
                  <c:v>1908.82</c:v>
                </c:pt>
                <c:pt idx="2872">
                  <c:v>1909.5</c:v>
                </c:pt>
                <c:pt idx="2873">
                  <c:v>1910.1599999999999</c:v>
                </c:pt>
                <c:pt idx="2874">
                  <c:v>1910.81</c:v>
                </c:pt>
                <c:pt idx="2875">
                  <c:v>1911.56</c:v>
                </c:pt>
                <c:pt idx="2876">
                  <c:v>1912.41</c:v>
                </c:pt>
                <c:pt idx="2877">
                  <c:v>1913.07</c:v>
                </c:pt>
                <c:pt idx="2878">
                  <c:v>1913.84</c:v>
                </c:pt>
                <c:pt idx="2879">
                  <c:v>1914.49</c:v>
                </c:pt>
                <c:pt idx="2880">
                  <c:v>1915.1499999999999</c:v>
                </c:pt>
                <c:pt idx="2881">
                  <c:v>1915.93</c:v>
                </c:pt>
                <c:pt idx="2882">
                  <c:v>1916.59</c:v>
                </c:pt>
                <c:pt idx="2883">
                  <c:v>1917.27</c:v>
                </c:pt>
                <c:pt idx="2884">
                  <c:v>1917.99</c:v>
                </c:pt>
                <c:pt idx="2885">
                  <c:v>1918.62</c:v>
                </c:pt>
                <c:pt idx="2886">
                  <c:v>1919.27</c:v>
                </c:pt>
                <c:pt idx="2887">
                  <c:v>1919.8799999999999</c:v>
                </c:pt>
                <c:pt idx="2888">
                  <c:v>1920.59</c:v>
                </c:pt>
                <c:pt idx="2889">
                  <c:v>1921.24</c:v>
                </c:pt>
                <c:pt idx="2890">
                  <c:v>1921.87</c:v>
                </c:pt>
                <c:pt idx="2891">
                  <c:v>1922.52</c:v>
                </c:pt>
                <c:pt idx="2892">
                  <c:v>1923.1699999999998</c:v>
                </c:pt>
                <c:pt idx="2893">
                  <c:v>1923.83</c:v>
                </c:pt>
                <c:pt idx="2894">
                  <c:v>1924.48</c:v>
                </c:pt>
                <c:pt idx="2895">
                  <c:v>1925.1799999999998</c:v>
                </c:pt>
                <c:pt idx="2896">
                  <c:v>1925.83</c:v>
                </c:pt>
                <c:pt idx="2897">
                  <c:v>1926.48</c:v>
                </c:pt>
                <c:pt idx="2898">
                  <c:v>1927.1499999999999</c:v>
                </c:pt>
                <c:pt idx="2899">
                  <c:v>1927.8899999999999</c:v>
                </c:pt>
                <c:pt idx="2900">
                  <c:v>1928.6799999999998</c:v>
                </c:pt>
                <c:pt idx="2901">
                  <c:v>1929.33</c:v>
                </c:pt>
                <c:pt idx="2902">
                  <c:v>1929.93</c:v>
                </c:pt>
                <c:pt idx="2903">
                  <c:v>1930.58</c:v>
                </c:pt>
                <c:pt idx="2904">
                  <c:v>1931.1899999999998</c:v>
                </c:pt>
                <c:pt idx="2905">
                  <c:v>1931.84</c:v>
                </c:pt>
                <c:pt idx="2906">
                  <c:v>1932.49</c:v>
                </c:pt>
                <c:pt idx="2907">
                  <c:v>1933.1399999999999</c:v>
                </c:pt>
                <c:pt idx="2908">
                  <c:v>1933.75</c:v>
                </c:pt>
                <c:pt idx="2909">
                  <c:v>1934.4</c:v>
                </c:pt>
                <c:pt idx="2910">
                  <c:v>1935.07</c:v>
                </c:pt>
                <c:pt idx="2911">
                  <c:v>1935.6799999999998</c:v>
                </c:pt>
                <c:pt idx="2912">
                  <c:v>1936.47</c:v>
                </c:pt>
                <c:pt idx="2913">
                  <c:v>1937.12</c:v>
                </c:pt>
                <c:pt idx="2914">
                  <c:v>1937.74</c:v>
                </c:pt>
                <c:pt idx="2915">
                  <c:v>1938.6399999999999</c:v>
                </c:pt>
                <c:pt idx="2916">
                  <c:v>1939.34</c:v>
                </c:pt>
                <c:pt idx="2917">
                  <c:v>1939.94</c:v>
                </c:pt>
                <c:pt idx="2918">
                  <c:v>1940.59</c:v>
                </c:pt>
                <c:pt idx="2919">
                  <c:v>1941.1799999999998</c:v>
                </c:pt>
                <c:pt idx="2920">
                  <c:v>1941.78</c:v>
                </c:pt>
                <c:pt idx="2921">
                  <c:v>1942.37</c:v>
                </c:pt>
                <c:pt idx="2922">
                  <c:v>1942.95</c:v>
                </c:pt>
                <c:pt idx="2923">
                  <c:v>1943.6699999999998</c:v>
                </c:pt>
                <c:pt idx="2924">
                  <c:v>1944.33</c:v>
                </c:pt>
                <c:pt idx="2925">
                  <c:v>1945.08</c:v>
                </c:pt>
                <c:pt idx="2926">
                  <c:v>1945.74</c:v>
                </c:pt>
                <c:pt idx="2927">
                  <c:v>1946.3899999999999</c:v>
                </c:pt>
                <c:pt idx="2928">
                  <c:v>1947.04</c:v>
                </c:pt>
                <c:pt idx="2929">
                  <c:v>1947.6699999999998</c:v>
                </c:pt>
                <c:pt idx="2930">
                  <c:v>1948.32</c:v>
                </c:pt>
                <c:pt idx="2931">
                  <c:v>1948.92</c:v>
                </c:pt>
                <c:pt idx="2932">
                  <c:v>1949.57</c:v>
                </c:pt>
                <c:pt idx="2933">
                  <c:v>1950.1799999999998</c:v>
                </c:pt>
                <c:pt idx="2934">
                  <c:v>1951.47</c:v>
                </c:pt>
                <c:pt idx="2935">
                  <c:v>1952.09</c:v>
                </c:pt>
                <c:pt idx="2936">
                  <c:v>1952.7</c:v>
                </c:pt>
                <c:pt idx="2937">
                  <c:v>1953.3</c:v>
                </c:pt>
                <c:pt idx="2938">
                  <c:v>1953.91</c:v>
                </c:pt>
                <c:pt idx="2939">
                  <c:v>1954.6499999999999</c:v>
                </c:pt>
                <c:pt idx="2940">
                  <c:v>1955.28</c:v>
                </c:pt>
                <c:pt idx="2941">
                  <c:v>1955.8799999999999</c:v>
                </c:pt>
                <c:pt idx="2942">
                  <c:v>1956.55</c:v>
                </c:pt>
                <c:pt idx="2943">
                  <c:v>1957.2</c:v>
                </c:pt>
                <c:pt idx="2944">
                  <c:v>1957.85</c:v>
                </c:pt>
                <c:pt idx="2945">
                  <c:v>1958.5</c:v>
                </c:pt>
                <c:pt idx="2946">
                  <c:v>1959.12</c:v>
                </c:pt>
                <c:pt idx="2947">
                  <c:v>1959.77</c:v>
                </c:pt>
                <c:pt idx="2948">
                  <c:v>1960.42</c:v>
                </c:pt>
                <c:pt idx="2949">
                  <c:v>1961.07</c:v>
                </c:pt>
                <c:pt idx="2950">
                  <c:v>1961.6799999999998</c:v>
                </c:pt>
                <c:pt idx="2951">
                  <c:v>1962.27</c:v>
                </c:pt>
                <c:pt idx="2952">
                  <c:v>1962.8899999999999</c:v>
                </c:pt>
                <c:pt idx="2953">
                  <c:v>1963.5</c:v>
                </c:pt>
                <c:pt idx="2954">
                  <c:v>1964.11</c:v>
                </c:pt>
                <c:pt idx="2955">
                  <c:v>1964.76</c:v>
                </c:pt>
                <c:pt idx="2956">
                  <c:v>1965.41</c:v>
                </c:pt>
                <c:pt idx="2957">
                  <c:v>1966.08</c:v>
                </c:pt>
                <c:pt idx="2958">
                  <c:v>1966.78</c:v>
                </c:pt>
                <c:pt idx="2959">
                  <c:v>1967.44</c:v>
                </c:pt>
                <c:pt idx="2960">
                  <c:v>1968.09</c:v>
                </c:pt>
                <c:pt idx="2961">
                  <c:v>1968.79</c:v>
                </c:pt>
                <c:pt idx="2962">
                  <c:v>1969.44</c:v>
                </c:pt>
                <c:pt idx="2963">
                  <c:v>1970.1299999999999</c:v>
                </c:pt>
                <c:pt idx="2964">
                  <c:v>1970.78</c:v>
                </c:pt>
                <c:pt idx="2965">
                  <c:v>1971.54</c:v>
                </c:pt>
                <c:pt idx="2966">
                  <c:v>1972.1899999999998</c:v>
                </c:pt>
                <c:pt idx="2967">
                  <c:v>1972.82</c:v>
                </c:pt>
                <c:pt idx="2968">
                  <c:v>1973.48</c:v>
                </c:pt>
                <c:pt idx="2969">
                  <c:v>1974.1599999999999</c:v>
                </c:pt>
                <c:pt idx="2970">
                  <c:v>1974.81</c:v>
                </c:pt>
                <c:pt idx="2971">
                  <c:v>1975.48</c:v>
                </c:pt>
                <c:pt idx="2972">
                  <c:v>1976.1299999999999</c:v>
                </c:pt>
                <c:pt idx="2973">
                  <c:v>1976.77</c:v>
                </c:pt>
                <c:pt idx="2974">
                  <c:v>1977.45</c:v>
                </c:pt>
                <c:pt idx="2975">
                  <c:v>1978.1299999999999</c:v>
                </c:pt>
                <c:pt idx="2976">
                  <c:v>1978.85</c:v>
                </c:pt>
                <c:pt idx="2977">
                  <c:v>1979.5</c:v>
                </c:pt>
                <c:pt idx="2978">
                  <c:v>1980.1599999999999</c:v>
                </c:pt>
                <c:pt idx="2979">
                  <c:v>1980.81</c:v>
                </c:pt>
                <c:pt idx="2980">
                  <c:v>1981.42</c:v>
                </c:pt>
                <c:pt idx="2981">
                  <c:v>1982.05</c:v>
                </c:pt>
                <c:pt idx="2982">
                  <c:v>1982.7</c:v>
                </c:pt>
                <c:pt idx="2983">
                  <c:v>1983.36</c:v>
                </c:pt>
                <c:pt idx="2984">
                  <c:v>1983.96</c:v>
                </c:pt>
                <c:pt idx="2985">
                  <c:v>1984.61</c:v>
                </c:pt>
                <c:pt idx="2986">
                  <c:v>1985.3</c:v>
                </c:pt>
                <c:pt idx="2987">
                  <c:v>1985.95</c:v>
                </c:pt>
                <c:pt idx="2988">
                  <c:v>1986.54</c:v>
                </c:pt>
                <c:pt idx="2989">
                  <c:v>1987.1399999999999</c:v>
                </c:pt>
                <c:pt idx="2990">
                  <c:v>1987.8</c:v>
                </c:pt>
                <c:pt idx="2991">
                  <c:v>1988.45</c:v>
                </c:pt>
                <c:pt idx="2992">
                  <c:v>1989.1</c:v>
                </c:pt>
                <c:pt idx="2993">
                  <c:v>1989.75</c:v>
                </c:pt>
                <c:pt idx="2994">
                  <c:v>1990.4</c:v>
                </c:pt>
                <c:pt idx="2995">
                  <c:v>1991.27</c:v>
                </c:pt>
                <c:pt idx="2996">
                  <c:v>1991.92</c:v>
                </c:pt>
                <c:pt idx="2997">
                  <c:v>1992.51</c:v>
                </c:pt>
                <c:pt idx="2998">
                  <c:v>1993.1399999999999</c:v>
                </c:pt>
                <c:pt idx="2999">
                  <c:v>1993.73</c:v>
                </c:pt>
                <c:pt idx="3000">
                  <c:v>1994.33</c:v>
                </c:pt>
                <c:pt idx="3001">
                  <c:v>1994.94</c:v>
                </c:pt>
                <c:pt idx="3002">
                  <c:v>1995.58</c:v>
                </c:pt>
                <c:pt idx="3003">
                  <c:v>1996.24</c:v>
                </c:pt>
                <c:pt idx="3004">
                  <c:v>1996.98</c:v>
                </c:pt>
                <c:pt idx="3005">
                  <c:v>1997.7</c:v>
                </c:pt>
                <c:pt idx="3006">
                  <c:v>1998.29</c:v>
                </c:pt>
                <c:pt idx="3007">
                  <c:v>1998.8899999999999</c:v>
                </c:pt>
                <c:pt idx="3008">
                  <c:v>1999.48</c:v>
                </c:pt>
                <c:pt idx="3009">
                  <c:v>2000.07</c:v>
                </c:pt>
                <c:pt idx="3010">
                  <c:v>2000.73</c:v>
                </c:pt>
                <c:pt idx="3011">
                  <c:v>2001.32</c:v>
                </c:pt>
                <c:pt idx="3012">
                  <c:v>2001.92</c:v>
                </c:pt>
                <c:pt idx="3013">
                  <c:v>2002.55</c:v>
                </c:pt>
                <c:pt idx="3014">
                  <c:v>2003.29</c:v>
                </c:pt>
                <c:pt idx="3015">
                  <c:v>2003.96</c:v>
                </c:pt>
                <c:pt idx="3016">
                  <c:v>2004.6799999999998</c:v>
                </c:pt>
                <c:pt idx="3017">
                  <c:v>2005.36</c:v>
                </c:pt>
                <c:pt idx="3018">
                  <c:v>2006.01</c:v>
                </c:pt>
                <c:pt idx="3019">
                  <c:v>2006.6699999999998</c:v>
                </c:pt>
                <c:pt idx="3020">
                  <c:v>2007.32</c:v>
                </c:pt>
                <c:pt idx="3021">
                  <c:v>2008.06</c:v>
                </c:pt>
                <c:pt idx="3022">
                  <c:v>2008.75</c:v>
                </c:pt>
                <c:pt idx="3023">
                  <c:v>2009.45</c:v>
                </c:pt>
                <c:pt idx="3024">
                  <c:v>2010.07</c:v>
                </c:pt>
                <c:pt idx="3025">
                  <c:v>2010.74</c:v>
                </c:pt>
                <c:pt idx="3026">
                  <c:v>2011.35</c:v>
                </c:pt>
                <c:pt idx="3027">
                  <c:v>2012.08</c:v>
                </c:pt>
                <c:pt idx="3028">
                  <c:v>2012.79</c:v>
                </c:pt>
                <c:pt idx="3029">
                  <c:v>2013.48</c:v>
                </c:pt>
                <c:pt idx="3030">
                  <c:v>2014.2</c:v>
                </c:pt>
                <c:pt idx="3031">
                  <c:v>2014.81</c:v>
                </c:pt>
                <c:pt idx="3032">
                  <c:v>2015.41</c:v>
                </c:pt>
                <c:pt idx="3033">
                  <c:v>2016.01</c:v>
                </c:pt>
                <c:pt idx="3034">
                  <c:v>2016.61</c:v>
                </c:pt>
                <c:pt idx="3035">
                  <c:v>2017.35</c:v>
                </c:pt>
                <c:pt idx="3036">
                  <c:v>2018.03</c:v>
                </c:pt>
                <c:pt idx="3037">
                  <c:v>2018.6699999999998</c:v>
                </c:pt>
                <c:pt idx="3038">
                  <c:v>2019.32</c:v>
                </c:pt>
                <c:pt idx="3039">
                  <c:v>2019.96</c:v>
                </c:pt>
                <c:pt idx="3040">
                  <c:v>2020.6299999999999</c:v>
                </c:pt>
                <c:pt idx="3041">
                  <c:v>2021.31</c:v>
                </c:pt>
                <c:pt idx="3042">
                  <c:v>2021.97</c:v>
                </c:pt>
                <c:pt idx="3043">
                  <c:v>2022.6399999999999</c:v>
                </c:pt>
                <c:pt idx="3044">
                  <c:v>2023.34</c:v>
                </c:pt>
                <c:pt idx="3045">
                  <c:v>2024</c:v>
                </c:pt>
                <c:pt idx="3046">
                  <c:v>2024.6399999999999</c:v>
                </c:pt>
                <c:pt idx="3047">
                  <c:v>2025.24</c:v>
                </c:pt>
                <c:pt idx="3048">
                  <c:v>2025.83</c:v>
                </c:pt>
                <c:pt idx="3049">
                  <c:v>2026.44</c:v>
                </c:pt>
                <c:pt idx="3050">
                  <c:v>2027.05</c:v>
                </c:pt>
                <c:pt idx="3051">
                  <c:v>2027.6399999999999</c:v>
                </c:pt>
                <c:pt idx="3052">
                  <c:v>2028.33</c:v>
                </c:pt>
                <c:pt idx="3053">
                  <c:v>2028.97</c:v>
                </c:pt>
                <c:pt idx="3054">
                  <c:v>2029.62</c:v>
                </c:pt>
                <c:pt idx="3055">
                  <c:v>2030.21</c:v>
                </c:pt>
                <c:pt idx="3056">
                  <c:v>2030.8</c:v>
                </c:pt>
                <c:pt idx="3057">
                  <c:v>2031.49</c:v>
                </c:pt>
                <c:pt idx="3058">
                  <c:v>2032.75</c:v>
                </c:pt>
                <c:pt idx="3059">
                  <c:v>2033.41</c:v>
                </c:pt>
                <c:pt idx="3060">
                  <c:v>2034.1</c:v>
                </c:pt>
                <c:pt idx="3061">
                  <c:v>2034.93</c:v>
                </c:pt>
                <c:pt idx="3062">
                  <c:v>2035.6799999999998</c:v>
                </c:pt>
                <c:pt idx="3063">
                  <c:v>2036.47</c:v>
                </c:pt>
                <c:pt idx="3064">
                  <c:v>2037.1699999999998</c:v>
                </c:pt>
                <c:pt idx="3065">
                  <c:v>2037.83</c:v>
                </c:pt>
                <c:pt idx="3066">
                  <c:v>2038.48</c:v>
                </c:pt>
                <c:pt idx="3067">
                  <c:v>2039.1299999999999</c:v>
                </c:pt>
                <c:pt idx="3068">
                  <c:v>2039.79</c:v>
                </c:pt>
                <c:pt idx="3069">
                  <c:v>2040.3899999999999</c:v>
                </c:pt>
                <c:pt idx="3070">
                  <c:v>2040.99</c:v>
                </c:pt>
                <c:pt idx="3071">
                  <c:v>2041.6299999999999</c:v>
                </c:pt>
                <c:pt idx="3072">
                  <c:v>2042.28</c:v>
                </c:pt>
                <c:pt idx="3073">
                  <c:v>2043.04</c:v>
                </c:pt>
                <c:pt idx="3074">
                  <c:v>2043.6399999999999</c:v>
                </c:pt>
                <c:pt idx="3075">
                  <c:v>2044.29</c:v>
                </c:pt>
                <c:pt idx="3076">
                  <c:v>2044.8899999999999</c:v>
                </c:pt>
                <c:pt idx="3077">
                  <c:v>2045.48</c:v>
                </c:pt>
                <c:pt idx="3078">
                  <c:v>2046.1299999999999</c:v>
                </c:pt>
                <c:pt idx="3079">
                  <c:v>2046.73</c:v>
                </c:pt>
                <c:pt idx="3080">
                  <c:v>2047.32</c:v>
                </c:pt>
                <c:pt idx="3081">
                  <c:v>2047.92</c:v>
                </c:pt>
                <c:pt idx="3082">
                  <c:v>2048.52</c:v>
                </c:pt>
                <c:pt idx="3083">
                  <c:v>2049.11</c:v>
                </c:pt>
                <c:pt idx="3084">
                  <c:v>2049.73</c:v>
                </c:pt>
                <c:pt idx="3085">
                  <c:v>2050.3900000000003</c:v>
                </c:pt>
                <c:pt idx="3086">
                  <c:v>2050.98</c:v>
                </c:pt>
                <c:pt idx="3087">
                  <c:v>2051.63</c:v>
                </c:pt>
                <c:pt idx="3088">
                  <c:v>2052.23</c:v>
                </c:pt>
                <c:pt idx="3089">
                  <c:v>2052.9699999999998</c:v>
                </c:pt>
                <c:pt idx="3090">
                  <c:v>2053.56</c:v>
                </c:pt>
                <c:pt idx="3091">
                  <c:v>2054.21</c:v>
                </c:pt>
                <c:pt idx="3092">
                  <c:v>2054.86</c:v>
                </c:pt>
                <c:pt idx="3093">
                  <c:v>2055.48</c:v>
                </c:pt>
                <c:pt idx="3094">
                  <c:v>2056.08</c:v>
                </c:pt>
                <c:pt idx="3095">
                  <c:v>2056.67</c:v>
                </c:pt>
                <c:pt idx="3096">
                  <c:v>2057.27</c:v>
                </c:pt>
                <c:pt idx="3097">
                  <c:v>2057.86</c:v>
                </c:pt>
                <c:pt idx="3098">
                  <c:v>2058.65</c:v>
                </c:pt>
                <c:pt idx="3099">
                  <c:v>2059.2599999999998</c:v>
                </c:pt>
                <c:pt idx="3100">
                  <c:v>2059.9100000000003</c:v>
                </c:pt>
                <c:pt idx="3101">
                  <c:v>2060.5100000000002</c:v>
                </c:pt>
                <c:pt idx="3102">
                  <c:v>2061.11</c:v>
                </c:pt>
                <c:pt idx="3103">
                  <c:v>2061.6999999999998</c:v>
                </c:pt>
                <c:pt idx="3104">
                  <c:v>2062.3200000000002</c:v>
                </c:pt>
                <c:pt idx="3105">
                  <c:v>2063.0300000000002</c:v>
                </c:pt>
                <c:pt idx="3106">
                  <c:v>2063.84</c:v>
                </c:pt>
                <c:pt idx="3107">
                  <c:v>2064.5100000000002</c:v>
                </c:pt>
                <c:pt idx="3108">
                  <c:v>2065.11</c:v>
                </c:pt>
                <c:pt idx="3109">
                  <c:v>2065.6999999999998</c:v>
                </c:pt>
                <c:pt idx="3110">
                  <c:v>2066.3000000000002</c:v>
                </c:pt>
                <c:pt idx="3111">
                  <c:v>2067.0700000000002</c:v>
                </c:pt>
                <c:pt idx="3112">
                  <c:v>2067.7199999999998</c:v>
                </c:pt>
                <c:pt idx="3113">
                  <c:v>2068.36</c:v>
                </c:pt>
                <c:pt idx="3114">
                  <c:v>2069.04</c:v>
                </c:pt>
                <c:pt idx="3115">
                  <c:v>2069.79</c:v>
                </c:pt>
                <c:pt idx="3116">
                  <c:v>2070.5100000000002</c:v>
                </c:pt>
                <c:pt idx="3117">
                  <c:v>2071.11</c:v>
                </c:pt>
                <c:pt idx="3118">
                  <c:v>2071.7199999999998</c:v>
                </c:pt>
                <c:pt idx="3119">
                  <c:v>2072.3100000000004</c:v>
                </c:pt>
                <c:pt idx="3120">
                  <c:v>2072.92</c:v>
                </c:pt>
                <c:pt idx="3121">
                  <c:v>2073.5100000000002</c:v>
                </c:pt>
                <c:pt idx="3122">
                  <c:v>2074.11</c:v>
                </c:pt>
                <c:pt idx="3123">
                  <c:v>2074.84</c:v>
                </c:pt>
                <c:pt idx="3124">
                  <c:v>2075.4499999999998</c:v>
                </c:pt>
                <c:pt idx="3125">
                  <c:v>2076.09</c:v>
                </c:pt>
                <c:pt idx="3126">
                  <c:v>2076.71</c:v>
                </c:pt>
                <c:pt idx="3127">
                  <c:v>2077.38</c:v>
                </c:pt>
                <c:pt idx="3128">
                  <c:v>2078.08</c:v>
                </c:pt>
                <c:pt idx="3129">
                  <c:v>2078.8700000000003</c:v>
                </c:pt>
                <c:pt idx="3130">
                  <c:v>2079.46</c:v>
                </c:pt>
                <c:pt idx="3131">
                  <c:v>2080.06</c:v>
                </c:pt>
                <c:pt idx="3132">
                  <c:v>2080.71</c:v>
                </c:pt>
                <c:pt idx="3133">
                  <c:v>2081.3100000000004</c:v>
                </c:pt>
                <c:pt idx="3134">
                  <c:v>2081.9699999999998</c:v>
                </c:pt>
                <c:pt idx="3135">
                  <c:v>2082.6799999999998</c:v>
                </c:pt>
                <c:pt idx="3136">
                  <c:v>2083.5700000000002</c:v>
                </c:pt>
                <c:pt idx="3137">
                  <c:v>2084.2199999999998</c:v>
                </c:pt>
                <c:pt idx="3138">
                  <c:v>2084.8200000000002</c:v>
                </c:pt>
                <c:pt idx="3139">
                  <c:v>2085.44</c:v>
                </c:pt>
                <c:pt idx="3140">
                  <c:v>2086.04</c:v>
                </c:pt>
                <c:pt idx="3141">
                  <c:v>2086.63</c:v>
                </c:pt>
                <c:pt idx="3142">
                  <c:v>2087.23</c:v>
                </c:pt>
                <c:pt idx="3143">
                  <c:v>2088</c:v>
                </c:pt>
                <c:pt idx="3144">
                  <c:v>2088.65</c:v>
                </c:pt>
                <c:pt idx="3145">
                  <c:v>2089.36</c:v>
                </c:pt>
                <c:pt idx="3146">
                  <c:v>2090.02</c:v>
                </c:pt>
                <c:pt idx="3147">
                  <c:v>2090.6999999999998</c:v>
                </c:pt>
                <c:pt idx="3148">
                  <c:v>2091.3900000000003</c:v>
                </c:pt>
                <c:pt idx="3149">
                  <c:v>2092.04</c:v>
                </c:pt>
                <c:pt idx="3150">
                  <c:v>2092.8200000000002</c:v>
                </c:pt>
                <c:pt idx="3151">
                  <c:v>2093.4699999999998</c:v>
                </c:pt>
                <c:pt idx="3152">
                  <c:v>2094.2599999999998</c:v>
                </c:pt>
                <c:pt idx="3153">
                  <c:v>2094.9100000000003</c:v>
                </c:pt>
                <c:pt idx="3154">
                  <c:v>2095.5100000000002</c:v>
                </c:pt>
                <c:pt idx="3155">
                  <c:v>2096.16</c:v>
                </c:pt>
                <c:pt idx="3156">
                  <c:v>2096.8200000000002</c:v>
                </c:pt>
                <c:pt idx="3157">
                  <c:v>2097.4699999999998</c:v>
                </c:pt>
                <c:pt idx="3158">
                  <c:v>2098.27</c:v>
                </c:pt>
                <c:pt idx="3159">
                  <c:v>2098.9499999999998</c:v>
                </c:pt>
                <c:pt idx="3160">
                  <c:v>2099.67</c:v>
                </c:pt>
                <c:pt idx="3161">
                  <c:v>2100.3700000000003</c:v>
                </c:pt>
                <c:pt idx="3162">
                  <c:v>2100.9699999999998</c:v>
                </c:pt>
                <c:pt idx="3163">
                  <c:v>2101.5700000000002</c:v>
                </c:pt>
                <c:pt idx="3164">
                  <c:v>2102.1799999999998</c:v>
                </c:pt>
                <c:pt idx="3165">
                  <c:v>2102.8000000000002</c:v>
                </c:pt>
                <c:pt idx="3166">
                  <c:v>2103.5100000000002</c:v>
                </c:pt>
                <c:pt idx="3167">
                  <c:v>2104.17</c:v>
                </c:pt>
                <c:pt idx="3168">
                  <c:v>2104.8200000000002</c:v>
                </c:pt>
                <c:pt idx="3169">
                  <c:v>2105.4699999999998</c:v>
                </c:pt>
                <c:pt idx="3170">
                  <c:v>2106.08</c:v>
                </c:pt>
                <c:pt idx="3171">
                  <c:v>2106.73</c:v>
                </c:pt>
                <c:pt idx="3172">
                  <c:v>2107.4100000000003</c:v>
                </c:pt>
                <c:pt idx="3173">
                  <c:v>2108.15</c:v>
                </c:pt>
                <c:pt idx="3174">
                  <c:v>2108.8000000000002</c:v>
                </c:pt>
                <c:pt idx="3175">
                  <c:v>2109.4499999999998</c:v>
                </c:pt>
                <c:pt idx="3176">
                  <c:v>2110.1</c:v>
                </c:pt>
                <c:pt idx="3177">
                  <c:v>2110.77</c:v>
                </c:pt>
                <c:pt idx="3178">
                  <c:v>2111.42</c:v>
                </c:pt>
                <c:pt idx="3179">
                  <c:v>2112.04</c:v>
                </c:pt>
                <c:pt idx="3180">
                  <c:v>2112.65</c:v>
                </c:pt>
                <c:pt idx="3181">
                  <c:v>2113.3000000000002</c:v>
                </c:pt>
                <c:pt idx="3182">
                  <c:v>2113.9499999999998</c:v>
                </c:pt>
                <c:pt idx="3183">
                  <c:v>2114.65</c:v>
                </c:pt>
                <c:pt idx="3184">
                  <c:v>2115.3200000000002</c:v>
                </c:pt>
                <c:pt idx="3185">
                  <c:v>2115.9899999999998</c:v>
                </c:pt>
                <c:pt idx="3186">
                  <c:v>2116.64</c:v>
                </c:pt>
                <c:pt idx="3187">
                  <c:v>2117.27</c:v>
                </c:pt>
                <c:pt idx="3188">
                  <c:v>2117.8900000000003</c:v>
                </c:pt>
                <c:pt idx="3189">
                  <c:v>2118.6</c:v>
                </c:pt>
                <c:pt idx="3190">
                  <c:v>2119.2599999999998</c:v>
                </c:pt>
                <c:pt idx="3191">
                  <c:v>2119.8900000000003</c:v>
                </c:pt>
                <c:pt idx="3192">
                  <c:v>2120.54</c:v>
                </c:pt>
                <c:pt idx="3193">
                  <c:v>2121.19</c:v>
                </c:pt>
                <c:pt idx="3194">
                  <c:v>2121.79</c:v>
                </c:pt>
                <c:pt idx="3195">
                  <c:v>2122.44</c:v>
                </c:pt>
                <c:pt idx="3196">
                  <c:v>2123.06</c:v>
                </c:pt>
                <c:pt idx="3197">
                  <c:v>2123.69</c:v>
                </c:pt>
                <c:pt idx="3198">
                  <c:v>2124.34</c:v>
                </c:pt>
                <c:pt idx="3199">
                  <c:v>2124.9899999999998</c:v>
                </c:pt>
                <c:pt idx="3200">
                  <c:v>2125.64</c:v>
                </c:pt>
                <c:pt idx="3201">
                  <c:v>2126.29</c:v>
                </c:pt>
                <c:pt idx="3202">
                  <c:v>2126.94</c:v>
                </c:pt>
                <c:pt idx="3203">
                  <c:v>2127.65</c:v>
                </c:pt>
                <c:pt idx="3204">
                  <c:v>2128.44</c:v>
                </c:pt>
                <c:pt idx="3205">
                  <c:v>2129.09</c:v>
                </c:pt>
                <c:pt idx="3206">
                  <c:v>2129.9</c:v>
                </c:pt>
                <c:pt idx="3207">
                  <c:v>2130.77</c:v>
                </c:pt>
                <c:pt idx="3208">
                  <c:v>2131.4899999999998</c:v>
                </c:pt>
                <c:pt idx="3209">
                  <c:v>2132.12</c:v>
                </c:pt>
                <c:pt idx="3210">
                  <c:v>2132.73</c:v>
                </c:pt>
                <c:pt idx="3211">
                  <c:v>2133.34</c:v>
                </c:pt>
                <c:pt idx="3212">
                  <c:v>2133.9899999999998</c:v>
                </c:pt>
                <c:pt idx="3213">
                  <c:v>2134.6</c:v>
                </c:pt>
                <c:pt idx="3214">
                  <c:v>2135.3500000000004</c:v>
                </c:pt>
                <c:pt idx="3215">
                  <c:v>2136</c:v>
                </c:pt>
                <c:pt idx="3216">
                  <c:v>2136.65</c:v>
                </c:pt>
                <c:pt idx="3217">
                  <c:v>2137.3000000000002</c:v>
                </c:pt>
                <c:pt idx="3218">
                  <c:v>2138.0100000000002</c:v>
                </c:pt>
                <c:pt idx="3219">
                  <c:v>2138.66</c:v>
                </c:pt>
                <c:pt idx="3220">
                  <c:v>2139.2599999999998</c:v>
                </c:pt>
                <c:pt idx="3221">
                  <c:v>2139.9</c:v>
                </c:pt>
                <c:pt idx="3222">
                  <c:v>2140.5500000000002</c:v>
                </c:pt>
                <c:pt idx="3223">
                  <c:v>2141.17</c:v>
                </c:pt>
                <c:pt idx="3224">
                  <c:v>2141.8200000000002</c:v>
                </c:pt>
                <c:pt idx="3225">
                  <c:v>2142.44</c:v>
                </c:pt>
                <c:pt idx="3226">
                  <c:v>2143.09</c:v>
                </c:pt>
                <c:pt idx="3227">
                  <c:v>2143.75</c:v>
                </c:pt>
                <c:pt idx="3228">
                  <c:v>2144.4</c:v>
                </c:pt>
                <c:pt idx="3229">
                  <c:v>2145.06</c:v>
                </c:pt>
                <c:pt idx="3230">
                  <c:v>2145.6799999999998</c:v>
                </c:pt>
                <c:pt idx="3231">
                  <c:v>2146.3300000000004</c:v>
                </c:pt>
                <c:pt idx="3232">
                  <c:v>2146.9299999999998</c:v>
                </c:pt>
                <c:pt idx="3233">
                  <c:v>2147.56</c:v>
                </c:pt>
                <c:pt idx="3234">
                  <c:v>2148.21</c:v>
                </c:pt>
                <c:pt idx="3235">
                  <c:v>2148.94</c:v>
                </c:pt>
                <c:pt idx="3236">
                  <c:v>2149.59</c:v>
                </c:pt>
                <c:pt idx="3237">
                  <c:v>2150.2399999999998</c:v>
                </c:pt>
                <c:pt idx="3238">
                  <c:v>2150.8900000000003</c:v>
                </c:pt>
                <c:pt idx="3239">
                  <c:v>2151.61</c:v>
                </c:pt>
                <c:pt idx="3240">
                  <c:v>2152.1999999999998</c:v>
                </c:pt>
                <c:pt idx="3241">
                  <c:v>2152.8500000000004</c:v>
                </c:pt>
                <c:pt idx="3242">
                  <c:v>2153.4699999999998</c:v>
                </c:pt>
                <c:pt idx="3243">
                  <c:v>2154.12</c:v>
                </c:pt>
                <c:pt idx="3244">
                  <c:v>2154.7799999999997</c:v>
                </c:pt>
                <c:pt idx="3245">
                  <c:v>2155.4299999999998</c:v>
                </c:pt>
                <c:pt idx="3246">
                  <c:v>2156.08</c:v>
                </c:pt>
                <c:pt idx="3247">
                  <c:v>2156.73</c:v>
                </c:pt>
                <c:pt idx="3248">
                  <c:v>2157.3500000000004</c:v>
                </c:pt>
                <c:pt idx="3249">
                  <c:v>2158</c:v>
                </c:pt>
                <c:pt idx="3250">
                  <c:v>2158.65</c:v>
                </c:pt>
                <c:pt idx="3251">
                  <c:v>2159.3000000000002</c:v>
                </c:pt>
                <c:pt idx="3252">
                  <c:v>2159.9</c:v>
                </c:pt>
                <c:pt idx="3253">
                  <c:v>2160.5700000000002</c:v>
                </c:pt>
                <c:pt idx="3254">
                  <c:v>2161.23</c:v>
                </c:pt>
                <c:pt idx="3255">
                  <c:v>2161.8300000000004</c:v>
                </c:pt>
                <c:pt idx="3256">
                  <c:v>2162.5300000000002</c:v>
                </c:pt>
                <c:pt idx="3257">
                  <c:v>2163.2799999999997</c:v>
                </c:pt>
                <c:pt idx="3258">
                  <c:v>2163.9299999999998</c:v>
                </c:pt>
                <c:pt idx="3259">
                  <c:v>2164.58</c:v>
                </c:pt>
                <c:pt idx="3260">
                  <c:v>2165.23</c:v>
                </c:pt>
                <c:pt idx="3261">
                  <c:v>2165.9100000000003</c:v>
                </c:pt>
                <c:pt idx="3262">
                  <c:v>2166.61</c:v>
                </c:pt>
                <c:pt idx="3263">
                  <c:v>2167.2799999999997</c:v>
                </c:pt>
                <c:pt idx="3264">
                  <c:v>2168.0100000000002</c:v>
                </c:pt>
                <c:pt idx="3265">
                  <c:v>2168.6999999999998</c:v>
                </c:pt>
                <c:pt idx="3266">
                  <c:v>2169.29</c:v>
                </c:pt>
                <c:pt idx="3267">
                  <c:v>2169.88</c:v>
                </c:pt>
                <c:pt idx="3268">
                  <c:v>2170.7199999999998</c:v>
                </c:pt>
                <c:pt idx="3269">
                  <c:v>2171.36</c:v>
                </c:pt>
                <c:pt idx="3270">
                  <c:v>2171.9499999999998</c:v>
                </c:pt>
                <c:pt idx="3271">
                  <c:v>2172.6</c:v>
                </c:pt>
                <c:pt idx="3272">
                  <c:v>2173.25</c:v>
                </c:pt>
                <c:pt idx="3273">
                  <c:v>2173.8500000000004</c:v>
                </c:pt>
                <c:pt idx="3274">
                  <c:v>2174.5</c:v>
                </c:pt>
                <c:pt idx="3275">
                  <c:v>2175.1</c:v>
                </c:pt>
                <c:pt idx="3276">
                  <c:v>2175.7799999999997</c:v>
                </c:pt>
                <c:pt idx="3277">
                  <c:v>2176.4100000000003</c:v>
                </c:pt>
                <c:pt idx="3278">
                  <c:v>2177.12</c:v>
                </c:pt>
                <c:pt idx="3279">
                  <c:v>2177.7199999999998</c:v>
                </c:pt>
                <c:pt idx="3280">
                  <c:v>2178.3200000000002</c:v>
                </c:pt>
                <c:pt idx="3281">
                  <c:v>2178.92</c:v>
                </c:pt>
                <c:pt idx="3282">
                  <c:v>2179.52</c:v>
                </c:pt>
                <c:pt idx="3283">
                  <c:v>2180.11</c:v>
                </c:pt>
                <c:pt idx="3284">
                  <c:v>2180.6999999999998</c:v>
                </c:pt>
                <c:pt idx="3285">
                  <c:v>2181.29</c:v>
                </c:pt>
                <c:pt idx="3286">
                  <c:v>2181.9499999999998</c:v>
                </c:pt>
                <c:pt idx="3287">
                  <c:v>2182.61</c:v>
                </c:pt>
                <c:pt idx="3288">
                  <c:v>2183.3200000000002</c:v>
                </c:pt>
                <c:pt idx="3289">
                  <c:v>2184.0100000000002</c:v>
                </c:pt>
                <c:pt idx="3290">
                  <c:v>2184.61</c:v>
                </c:pt>
                <c:pt idx="3291">
                  <c:v>2185.3000000000002</c:v>
                </c:pt>
                <c:pt idx="3292">
                  <c:v>2185.92</c:v>
                </c:pt>
                <c:pt idx="3293">
                  <c:v>2186.5700000000002</c:v>
                </c:pt>
                <c:pt idx="3294">
                  <c:v>2187.17</c:v>
                </c:pt>
                <c:pt idx="3295">
                  <c:v>2187.77</c:v>
                </c:pt>
                <c:pt idx="3296">
                  <c:v>2188.4299999999998</c:v>
                </c:pt>
                <c:pt idx="3297">
                  <c:v>2189.02</c:v>
                </c:pt>
                <c:pt idx="3298">
                  <c:v>2189.62</c:v>
                </c:pt>
                <c:pt idx="3299">
                  <c:v>2190.21</c:v>
                </c:pt>
                <c:pt idx="3300">
                  <c:v>2190.8100000000004</c:v>
                </c:pt>
                <c:pt idx="3301">
                  <c:v>2191.4100000000003</c:v>
                </c:pt>
                <c:pt idx="3302">
                  <c:v>2192</c:v>
                </c:pt>
                <c:pt idx="3303">
                  <c:v>2192.62</c:v>
                </c:pt>
                <c:pt idx="3304">
                  <c:v>2193.2199999999998</c:v>
                </c:pt>
                <c:pt idx="3305">
                  <c:v>2193.98</c:v>
                </c:pt>
                <c:pt idx="3306">
                  <c:v>2194.5700000000002</c:v>
                </c:pt>
                <c:pt idx="3307">
                  <c:v>2195.2399999999998</c:v>
                </c:pt>
                <c:pt idx="3308">
                  <c:v>2195.84</c:v>
                </c:pt>
                <c:pt idx="3309">
                  <c:v>2196.4899999999998</c:v>
                </c:pt>
                <c:pt idx="3310">
                  <c:v>2197.23</c:v>
                </c:pt>
                <c:pt idx="3311">
                  <c:v>2197.88</c:v>
                </c:pt>
                <c:pt idx="3312">
                  <c:v>2198.54</c:v>
                </c:pt>
                <c:pt idx="3313">
                  <c:v>2199.19</c:v>
                </c:pt>
                <c:pt idx="3314">
                  <c:v>2199.79</c:v>
                </c:pt>
                <c:pt idx="3315">
                  <c:v>2200.38</c:v>
                </c:pt>
                <c:pt idx="3316">
                  <c:v>2200.9699999999998</c:v>
                </c:pt>
                <c:pt idx="3317">
                  <c:v>2201.5700000000002</c:v>
                </c:pt>
                <c:pt idx="3318">
                  <c:v>2202.17</c:v>
                </c:pt>
                <c:pt idx="3319">
                  <c:v>2202.7599999999998</c:v>
                </c:pt>
                <c:pt idx="3320">
                  <c:v>2203.3500000000004</c:v>
                </c:pt>
                <c:pt idx="3321">
                  <c:v>2203.94</c:v>
                </c:pt>
                <c:pt idx="3322">
                  <c:v>2204.5300000000002</c:v>
                </c:pt>
                <c:pt idx="3323">
                  <c:v>2205.12</c:v>
                </c:pt>
                <c:pt idx="3324">
                  <c:v>2205.7799999999997</c:v>
                </c:pt>
                <c:pt idx="3325">
                  <c:v>2206.4100000000003</c:v>
                </c:pt>
                <c:pt idx="3326">
                  <c:v>2207.14</c:v>
                </c:pt>
                <c:pt idx="3327">
                  <c:v>2207.7399999999998</c:v>
                </c:pt>
                <c:pt idx="3328">
                  <c:v>2208.3500000000004</c:v>
                </c:pt>
                <c:pt idx="3329">
                  <c:v>2208.9499999999998</c:v>
                </c:pt>
                <c:pt idx="3330">
                  <c:v>2209.54</c:v>
                </c:pt>
                <c:pt idx="3331">
                  <c:v>2210.14</c:v>
                </c:pt>
                <c:pt idx="3332">
                  <c:v>2210.8000000000002</c:v>
                </c:pt>
                <c:pt idx="3333">
                  <c:v>2211.7399999999998</c:v>
                </c:pt>
                <c:pt idx="3334">
                  <c:v>2212.3900000000003</c:v>
                </c:pt>
                <c:pt idx="3335">
                  <c:v>2213.0700000000002</c:v>
                </c:pt>
                <c:pt idx="3336">
                  <c:v>2213.7399999999998</c:v>
                </c:pt>
                <c:pt idx="3337">
                  <c:v>2214.4</c:v>
                </c:pt>
                <c:pt idx="3338">
                  <c:v>2215.17</c:v>
                </c:pt>
                <c:pt idx="3339">
                  <c:v>2215.9299999999998</c:v>
                </c:pt>
                <c:pt idx="3340">
                  <c:v>2216.5300000000002</c:v>
                </c:pt>
                <c:pt idx="3341">
                  <c:v>2217.14</c:v>
                </c:pt>
                <c:pt idx="3342">
                  <c:v>2217.77</c:v>
                </c:pt>
                <c:pt idx="3343">
                  <c:v>2218.4499999999998</c:v>
                </c:pt>
                <c:pt idx="3344">
                  <c:v>2219.0500000000002</c:v>
                </c:pt>
                <c:pt idx="3345">
                  <c:v>2219.71</c:v>
                </c:pt>
                <c:pt idx="3346">
                  <c:v>2220.3100000000004</c:v>
                </c:pt>
                <c:pt idx="3347">
                  <c:v>2220.9</c:v>
                </c:pt>
                <c:pt idx="3348">
                  <c:v>2221.56</c:v>
                </c:pt>
                <c:pt idx="3349">
                  <c:v>2222.2799999999997</c:v>
                </c:pt>
                <c:pt idx="3350">
                  <c:v>2223</c:v>
                </c:pt>
                <c:pt idx="3351">
                  <c:v>2223.69</c:v>
                </c:pt>
                <c:pt idx="3352">
                  <c:v>2224.3000000000002</c:v>
                </c:pt>
                <c:pt idx="3353">
                  <c:v>2224.9</c:v>
                </c:pt>
                <c:pt idx="3354">
                  <c:v>2225.5100000000002</c:v>
                </c:pt>
                <c:pt idx="3355">
                  <c:v>2226.5300000000002</c:v>
                </c:pt>
                <c:pt idx="3356">
                  <c:v>2227.15</c:v>
                </c:pt>
                <c:pt idx="3357">
                  <c:v>2227.8000000000002</c:v>
                </c:pt>
                <c:pt idx="3358">
                  <c:v>2228.42</c:v>
                </c:pt>
                <c:pt idx="3359">
                  <c:v>2229.08</c:v>
                </c:pt>
                <c:pt idx="3360">
                  <c:v>2229.7799999999997</c:v>
                </c:pt>
                <c:pt idx="3361">
                  <c:v>2230.44</c:v>
                </c:pt>
                <c:pt idx="3362">
                  <c:v>2231.2199999999998</c:v>
                </c:pt>
                <c:pt idx="3363">
                  <c:v>2231.8700000000003</c:v>
                </c:pt>
                <c:pt idx="3364">
                  <c:v>2232.52</c:v>
                </c:pt>
                <c:pt idx="3365">
                  <c:v>2233.17</c:v>
                </c:pt>
                <c:pt idx="3366">
                  <c:v>2233.7799999999997</c:v>
                </c:pt>
                <c:pt idx="3367">
                  <c:v>2234.4100000000003</c:v>
                </c:pt>
                <c:pt idx="3368">
                  <c:v>2235.34</c:v>
                </c:pt>
                <c:pt idx="3369">
                  <c:v>2236.0700000000002</c:v>
                </c:pt>
                <c:pt idx="3370">
                  <c:v>2236.8200000000002</c:v>
                </c:pt>
                <c:pt idx="3371">
                  <c:v>2237.4899999999998</c:v>
                </c:pt>
                <c:pt idx="3372">
                  <c:v>2238.21</c:v>
                </c:pt>
                <c:pt idx="3373">
                  <c:v>2239.0700000000002</c:v>
                </c:pt>
                <c:pt idx="3374">
                  <c:v>2239.79</c:v>
                </c:pt>
                <c:pt idx="3375">
                  <c:v>2240.4499999999998</c:v>
                </c:pt>
                <c:pt idx="3376">
                  <c:v>2241.06</c:v>
                </c:pt>
                <c:pt idx="3377">
                  <c:v>2241.65</c:v>
                </c:pt>
                <c:pt idx="3378">
                  <c:v>2242.29</c:v>
                </c:pt>
                <c:pt idx="3379">
                  <c:v>2242.9499999999998</c:v>
                </c:pt>
                <c:pt idx="3380">
                  <c:v>2243.56</c:v>
                </c:pt>
                <c:pt idx="3381">
                  <c:v>2244.19</c:v>
                </c:pt>
                <c:pt idx="3382">
                  <c:v>2244.9100000000003</c:v>
                </c:pt>
                <c:pt idx="3383">
                  <c:v>2245.79</c:v>
                </c:pt>
                <c:pt idx="3384">
                  <c:v>2246.48</c:v>
                </c:pt>
                <c:pt idx="3385">
                  <c:v>2247.08</c:v>
                </c:pt>
                <c:pt idx="3386">
                  <c:v>2247.6799999999998</c:v>
                </c:pt>
                <c:pt idx="3387">
                  <c:v>2248.2799999999997</c:v>
                </c:pt>
                <c:pt idx="3388">
                  <c:v>2248.88</c:v>
                </c:pt>
                <c:pt idx="3389">
                  <c:v>2249.5300000000002</c:v>
                </c:pt>
                <c:pt idx="3390">
                  <c:v>2250.1799999999998</c:v>
                </c:pt>
                <c:pt idx="3391">
                  <c:v>2250.8000000000002</c:v>
                </c:pt>
                <c:pt idx="3392">
                  <c:v>2251.3900000000003</c:v>
                </c:pt>
                <c:pt idx="3393">
                  <c:v>2251.9899999999998</c:v>
                </c:pt>
                <c:pt idx="3394">
                  <c:v>2252.65</c:v>
                </c:pt>
                <c:pt idx="3395">
                  <c:v>2253.27</c:v>
                </c:pt>
                <c:pt idx="3396">
                  <c:v>2253.88</c:v>
                </c:pt>
                <c:pt idx="3397">
                  <c:v>2254.4899999999998</c:v>
                </c:pt>
                <c:pt idx="3398">
                  <c:v>2255.16</c:v>
                </c:pt>
                <c:pt idx="3399">
                  <c:v>2255.7799999999997</c:v>
                </c:pt>
                <c:pt idx="3400">
                  <c:v>2256.44</c:v>
                </c:pt>
                <c:pt idx="3401">
                  <c:v>2257.0300000000002</c:v>
                </c:pt>
                <c:pt idx="3402">
                  <c:v>2257.69</c:v>
                </c:pt>
                <c:pt idx="3403">
                  <c:v>2258.2799999999997</c:v>
                </c:pt>
                <c:pt idx="3404">
                  <c:v>2259.02</c:v>
                </c:pt>
                <c:pt idx="3405">
                  <c:v>2259.63</c:v>
                </c:pt>
                <c:pt idx="3406">
                  <c:v>2260.2599999999998</c:v>
                </c:pt>
                <c:pt idx="3407">
                  <c:v>2260.9100000000003</c:v>
                </c:pt>
                <c:pt idx="3408">
                  <c:v>2261.56</c:v>
                </c:pt>
                <c:pt idx="3409">
                  <c:v>2262.21</c:v>
                </c:pt>
                <c:pt idx="3410">
                  <c:v>2262.8000000000002</c:v>
                </c:pt>
                <c:pt idx="3411">
                  <c:v>2263.46</c:v>
                </c:pt>
                <c:pt idx="3412">
                  <c:v>2264.0700000000002</c:v>
                </c:pt>
                <c:pt idx="3413">
                  <c:v>2264.7599999999998</c:v>
                </c:pt>
                <c:pt idx="3414">
                  <c:v>2265.38</c:v>
                </c:pt>
                <c:pt idx="3415">
                  <c:v>2266.02</c:v>
                </c:pt>
                <c:pt idx="3416">
                  <c:v>2266.6999999999998</c:v>
                </c:pt>
                <c:pt idx="3417">
                  <c:v>2267.3500000000004</c:v>
                </c:pt>
                <c:pt idx="3418">
                  <c:v>2267.9499999999998</c:v>
                </c:pt>
                <c:pt idx="3419">
                  <c:v>2268.61</c:v>
                </c:pt>
                <c:pt idx="3420">
                  <c:v>2269.21</c:v>
                </c:pt>
                <c:pt idx="3421">
                  <c:v>2269.8700000000003</c:v>
                </c:pt>
                <c:pt idx="3422">
                  <c:v>2270.58</c:v>
                </c:pt>
                <c:pt idx="3423">
                  <c:v>2271.21</c:v>
                </c:pt>
                <c:pt idx="3424">
                  <c:v>2271.8000000000002</c:v>
                </c:pt>
                <c:pt idx="3425">
                  <c:v>2272.5500000000002</c:v>
                </c:pt>
                <c:pt idx="3426">
                  <c:v>2273.1999999999998</c:v>
                </c:pt>
                <c:pt idx="3427">
                  <c:v>2273.88</c:v>
                </c:pt>
                <c:pt idx="3428">
                  <c:v>2274.54</c:v>
                </c:pt>
                <c:pt idx="3429">
                  <c:v>2275.1999999999998</c:v>
                </c:pt>
                <c:pt idx="3430">
                  <c:v>2275.8500000000004</c:v>
                </c:pt>
                <c:pt idx="3431">
                  <c:v>2276.5700000000002</c:v>
                </c:pt>
                <c:pt idx="3432">
                  <c:v>2277.2199999999998</c:v>
                </c:pt>
                <c:pt idx="3433">
                  <c:v>2278.11</c:v>
                </c:pt>
                <c:pt idx="3434">
                  <c:v>2278.7799999999997</c:v>
                </c:pt>
                <c:pt idx="3435">
                  <c:v>2279.44</c:v>
                </c:pt>
                <c:pt idx="3436">
                  <c:v>2280.1</c:v>
                </c:pt>
                <c:pt idx="3437">
                  <c:v>2280.7599999999998</c:v>
                </c:pt>
                <c:pt idx="3438">
                  <c:v>2281.42</c:v>
                </c:pt>
                <c:pt idx="3439">
                  <c:v>2282.0300000000002</c:v>
                </c:pt>
                <c:pt idx="3440">
                  <c:v>2282.62</c:v>
                </c:pt>
                <c:pt idx="3441">
                  <c:v>2283.27</c:v>
                </c:pt>
                <c:pt idx="3442">
                  <c:v>2283.86</c:v>
                </c:pt>
                <c:pt idx="3443">
                  <c:v>2284.5100000000002</c:v>
                </c:pt>
                <c:pt idx="3444">
                  <c:v>2285.13</c:v>
                </c:pt>
                <c:pt idx="3445">
                  <c:v>2285.7799999999997</c:v>
                </c:pt>
                <c:pt idx="3446">
                  <c:v>2286.4299999999998</c:v>
                </c:pt>
                <c:pt idx="3447">
                  <c:v>2287.0500000000002</c:v>
                </c:pt>
                <c:pt idx="3448">
                  <c:v>2287.66</c:v>
                </c:pt>
                <c:pt idx="3449">
                  <c:v>2288.3100000000004</c:v>
                </c:pt>
                <c:pt idx="3450">
                  <c:v>2289.0300000000002</c:v>
                </c:pt>
                <c:pt idx="3451">
                  <c:v>2289.62</c:v>
                </c:pt>
                <c:pt idx="3452">
                  <c:v>2290.3000000000002</c:v>
                </c:pt>
                <c:pt idx="3453">
                  <c:v>2291.0500000000002</c:v>
                </c:pt>
                <c:pt idx="3454">
                  <c:v>2291.6999999999998</c:v>
                </c:pt>
                <c:pt idx="3455">
                  <c:v>2292.3200000000002</c:v>
                </c:pt>
                <c:pt idx="3456">
                  <c:v>2293.0300000000002</c:v>
                </c:pt>
                <c:pt idx="3457">
                  <c:v>2293.75</c:v>
                </c:pt>
                <c:pt idx="3458">
                  <c:v>2294.4100000000003</c:v>
                </c:pt>
                <c:pt idx="3459">
                  <c:v>2295.0300000000002</c:v>
                </c:pt>
                <c:pt idx="3460">
                  <c:v>2295.62</c:v>
                </c:pt>
                <c:pt idx="3461">
                  <c:v>2296.2199999999998</c:v>
                </c:pt>
                <c:pt idx="3462">
                  <c:v>2296.8200000000002</c:v>
                </c:pt>
                <c:pt idx="3463">
                  <c:v>2297.42</c:v>
                </c:pt>
                <c:pt idx="3464">
                  <c:v>2298.08</c:v>
                </c:pt>
                <c:pt idx="3465">
                  <c:v>2298.71</c:v>
                </c:pt>
                <c:pt idx="3466">
                  <c:v>2299.3100000000004</c:v>
                </c:pt>
                <c:pt idx="3467">
                  <c:v>2299.96</c:v>
                </c:pt>
                <c:pt idx="3468">
                  <c:v>2300.56</c:v>
                </c:pt>
                <c:pt idx="3469">
                  <c:v>2301.16</c:v>
                </c:pt>
                <c:pt idx="3470">
                  <c:v>2301.7599999999998</c:v>
                </c:pt>
                <c:pt idx="3471">
                  <c:v>2302.4</c:v>
                </c:pt>
                <c:pt idx="3472">
                  <c:v>2303.0500000000002</c:v>
                </c:pt>
                <c:pt idx="3473">
                  <c:v>2303.73</c:v>
                </c:pt>
                <c:pt idx="3474">
                  <c:v>2304.56</c:v>
                </c:pt>
                <c:pt idx="3475">
                  <c:v>2305.27</c:v>
                </c:pt>
                <c:pt idx="3476">
                  <c:v>2305.9299999999998</c:v>
                </c:pt>
                <c:pt idx="3477">
                  <c:v>2306.77</c:v>
                </c:pt>
                <c:pt idx="3478">
                  <c:v>2307.4299999999998</c:v>
                </c:pt>
                <c:pt idx="3479">
                  <c:v>2308.08</c:v>
                </c:pt>
                <c:pt idx="3480">
                  <c:v>2308.7399999999998</c:v>
                </c:pt>
                <c:pt idx="3481">
                  <c:v>2309.3900000000003</c:v>
                </c:pt>
                <c:pt idx="3482">
                  <c:v>2309.9899999999998</c:v>
                </c:pt>
                <c:pt idx="3483">
                  <c:v>2310.6</c:v>
                </c:pt>
                <c:pt idx="3484">
                  <c:v>2311.1999999999998</c:v>
                </c:pt>
                <c:pt idx="3485">
                  <c:v>2311.8300000000004</c:v>
                </c:pt>
                <c:pt idx="3486">
                  <c:v>2312.42</c:v>
                </c:pt>
                <c:pt idx="3487">
                  <c:v>2313.04</c:v>
                </c:pt>
                <c:pt idx="3488">
                  <c:v>2313.69</c:v>
                </c:pt>
                <c:pt idx="3489">
                  <c:v>2314.3100000000004</c:v>
                </c:pt>
                <c:pt idx="3490">
                  <c:v>2314.9699999999998</c:v>
                </c:pt>
                <c:pt idx="3491">
                  <c:v>2315.58</c:v>
                </c:pt>
                <c:pt idx="3492">
                  <c:v>2316.23</c:v>
                </c:pt>
                <c:pt idx="3493">
                  <c:v>2316.8300000000004</c:v>
                </c:pt>
                <c:pt idx="3494">
                  <c:v>2317.42</c:v>
                </c:pt>
                <c:pt idx="3495">
                  <c:v>2318.0300000000002</c:v>
                </c:pt>
                <c:pt idx="3496">
                  <c:v>2319.0700000000002</c:v>
                </c:pt>
                <c:pt idx="3497">
                  <c:v>2319.66</c:v>
                </c:pt>
                <c:pt idx="3498">
                  <c:v>2320.2599999999998</c:v>
                </c:pt>
                <c:pt idx="3499">
                  <c:v>2320.86</c:v>
                </c:pt>
                <c:pt idx="3500">
                  <c:v>2321.4499999999998</c:v>
                </c:pt>
                <c:pt idx="3501">
                  <c:v>2322.11</c:v>
                </c:pt>
                <c:pt idx="3502">
                  <c:v>2322.6999999999998</c:v>
                </c:pt>
                <c:pt idx="3503">
                  <c:v>2323.34</c:v>
                </c:pt>
                <c:pt idx="3504">
                  <c:v>2323.98</c:v>
                </c:pt>
                <c:pt idx="3505">
                  <c:v>2324.58</c:v>
                </c:pt>
                <c:pt idx="3506">
                  <c:v>2325.17</c:v>
                </c:pt>
                <c:pt idx="3507">
                  <c:v>2325.77</c:v>
                </c:pt>
                <c:pt idx="3508">
                  <c:v>2326.38</c:v>
                </c:pt>
                <c:pt idx="3509">
                  <c:v>2326.9699999999998</c:v>
                </c:pt>
                <c:pt idx="3510">
                  <c:v>2327.5700000000002</c:v>
                </c:pt>
                <c:pt idx="3511">
                  <c:v>2328.17</c:v>
                </c:pt>
                <c:pt idx="3512">
                  <c:v>2328.77</c:v>
                </c:pt>
                <c:pt idx="3513">
                  <c:v>2329.36</c:v>
                </c:pt>
                <c:pt idx="3514">
                  <c:v>2329.9699999999998</c:v>
                </c:pt>
                <c:pt idx="3515">
                  <c:v>2330.62</c:v>
                </c:pt>
                <c:pt idx="3516">
                  <c:v>2331.23</c:v>
                </c:pt>
                <c:pt idx="3517">
                  <c:v>2331.8900000000003</c:v>
                </c:pt>
                <c:pt idx="3518">
                  <c:v>2332.54</c:v>
                </c:pt>
                <c:pt idx="3519">
                  <c:v>2333.14</c:v>
                </c:pt>
                <c:pt idx="3520">
                  <c:v>2333.7399999999998</c:v>
                </c:pt>
                <c:pt idx="3521">
                  <c:v>2334.4299999999998</c:v>
                </c:pt>
                <c:pt idx="3522">
                  <c:v>2335.0300000000002</c:v>
                </c:pt>
                <c:pt idx="3523">
                  <c:v>2335.79</c:v>
                </c:pt>
                <c:pt idx="3524">
                  <c:v>2336.44</c:v>
                </c:pt>
                <c:pt idx="3525">
                  <c:v>2337.1</c:v>
                </c:pt>
                <c:pt idx="3526">
                  <c:v>2337.7399999999998</c:v>
                </c:pt>
                <c:pt idx="3527">
                  <c:v>2338.46</c:v>
                </c:pt>
                <c:pt idx="3528">
                  <c:v>2339.12</c:v>
                </c:pt>
                <c:pt idx="3529">
                  <c:v>2339.7199999999998</c:v>
                </c:pt>
                <c:pt idx="3530">
                  <c:v>2340.48</c:v>
                </c:pt>
                <c:pt idx="3531">
                  <c:v>2341.3000000000002</c:v>
                </c:pt>
                <c:pt idx="3532">
                  <c:v>2341.8900000000003</c:v>
                </c:pt>
                <c:pt idx="3533">
                  <c:v>2342.4899999999998</c:v>
                </c:pt>
                <c:pt idx="3534">
                  <c:v>2343.08</c:v>
                </c:pt>
                <c:pt idx="3535">
                  <c:v>2343.69</c:v>
                </c:pt>
                <c:pt idx="3536">
                  <c:v>2344.2799999999997</c:v>
                </c:pt>
                <c:pt idx="3537">
                  <c:v>2344.88</c:v>
                </c:pt>
                <c:pt idx="3538">
                  <c:v>2345.4899999999998</c:v>
                </c:pt>
                <c:pt idx="3539">
                  <c:v>2346.09</c:v>
                </c:pt>
                <c:pt idx="3540">
                  <c:v>2346.6799999999998</c:v>
                </c:pt>
                <c:pt idx="3541">
                  <c:v>2347.34</c:v>
                </c:pt>
                <c:pt idx="3542">
                  <c:v>2347.94</c:v>
                </c:pt>
                <c:pt idx="3543">
                  <c:v>2348.66</c:v>
                </c:pt>
                <c:pt idx="3544">
                  <c:v>2349.3300000000004</c:v>
                </c:pt>
                <c:pt idx="3545">
                  <c:v>2350.04</c:v>
                </c:pt>
                <c:pt idx="3546">
                  <c:v>2350.67</c:v>
                </c:pt>
                <c:pt idx="3547">
                  <c:v>2351.36</c:v>
                </c:pt>
                <c:pt idx="3548">
                  <c:v>2352.06</c:v>
                </c:pt>
                <c:pt idx="3549">
                  <c:v>2352.73</c:v>
                </c:pt>
                <c:pt idx="3550">
                  <c:v>2353.38</c:v>
                </c:pt>
                <c:pt idx="3551">
                  <c:v>2354.09</c:v>
                </c:pt>
                <c:pt idx="3552">
                  <c:v>2354.75</c:v>
                </c:pt>
                <c:pt idx="3553">
                  <c:v>2355.4100000000003</c:v>
                </c:pt>
                <c:pt idx="3554">
                  <c:v>2356.06</c:v>
                </c:pt>
                <c:pt idx="3555">
                  <c:v>2356.71</c:v>
                </c:pt>
                <c:pt idx="3556">
                  <c:v>2357.3700000000003</c:v>
                </c:pt>
                <c:pt idx="3557">
                  <c:v>2358.12</c:v>
                </c:pt>
                <c:pt idx="3558">
                  <c:v>2358.84</c:v>
                </c:pt>
                <c:pt idx="3559">
                  <c:v>2359.4299999999998</c:v>
                </c:pt>
                <c:pt idx="3560">
                  <c:v>2360.08</c:v>
                </c:pt>
                <c:pt idx="3561">
                  <c:v>2360.71</c:v>
                </c:pt>
                <c:pt idx="3562">
                  <c:v>2361.4499999999998</c:v>
                </c:pt>
                <c:pt idx="3563">
                  <c:v>2362.0500000000002</c:v>
                </c:pt>
                <c:pt idx="3564">
                  <c:v>2362.75</c:v>
                </c:pt>
                <c:pt idx="3565">
                  <c:v>2363.4</c:v>
                </c:pt>
                <c:pt idx="3566">
                  <c:v>2364.0500000000002</c:v>
                </c:pt>
                <c:pt idx="3567">
                  <c:v>2364.71</c:v>
                </c:pt>
                <c:pt idx="3568">
                  <c:v>2365.3200000000002</c:v>
                </c:pt>
                <c:pt idx="3569">
                  <c:v>2365.9699999999998</c:v>
                </c:pt>
                <c:pt idx="3570">
                  <c:v>2366.69</c:v>
                </c:pt>
                <c:pt idx="3571">
                  <c:v>2367.3700000000003</c:v>
                </c:pt>
                <c:pt idx="3572">
                  <c:v>2368.14</c:v>
                </c:pt>
                <c:pt idx="3573">
                  <c:v>2368.7799999999997</c:v>
                </c:pt>
                <c:pt idx="3574">
                  <c:v>2369.5</c:v>
                </c:pt>
                <c:pt idx="3575">
                  <c:v>2370.15</c:v>
                </c:pt>
                <c:pt idx="3576">
                  <c:v>2370.75</c:v>
                </c:pt>
                <c:pt idx="3577">
                  <c:v>2371.46</c:v>
                </c:pt>
                <c:pt idx="3578">
                  <c:v>2372.08</c:v>
                </c:pt>
                <c:pt idx="3579">
                  <c:v>2372.67</c:v>
                </c:pt>
                <c:pt idx="3580">
                  <c:v>2373.4100000000003</c:v>
                </c:pt>
                <c:pt idx="3581">
                  <c:v>2374.0300000000002</c:v>
                </c:pt>
                <c:pt idx="3582">
                  <c:v>2374.6799999999998</c:v>
                </c:pt>
                <c:pt idx="3583">
                  <c:v>2375.34</c:v>
                </c:pt>
                <c:pt idx="3584">
                  <c:v>2375.94</c:v>
                </c:pt>
                <c:pt idx="3585">
                  <c:v>2376.6</c:v>
                </c:pt>
                <c:pt idx="3586">
                  <c:v>2377.19</c:v>
                </c:pt>
                <c:pt idx="3587">
                  <c:v>2377.79</c:v>
                </c:pt>
                <c:pt idx="3588">
                  <c:v>2378.4499999999998</c:v>
                </c:pt>
                <c:pt idx="3589">
                  <c:v>2379.29</c:v>
                </c:pt>
                <c:pt idx="3590">
                  <c:v>2380.0100000000002</c:v>
                </c:pt>
                <c:pt idx="3591">
                  <c:v>2380.67</c:v>
                </c:pt>
                <c:pt idx="3592">
                  <c:v>2381.4</c:v>
                </c:pt>
                <c:pt idx="3593">
                  <c:v>2382.02</c:v>
                </c:pt>
                <c:pt idx="3594">
                  <c:v>2382.64</c:v>
                </c:pt>
                <c:pt idx="3595">
                  <c:v>2383.27</c:v>
                </c:pt>
                <c:pt idx="3596">
                  <c:v>2383.9299999999998</c:v>
                </c:pt>
                <c:pt idx="3597">
                  <c:v>2384.67</c:v>
                </c:pt>
                <c:pt idx="3598">
                  <c:v>2385.3000000000002</c:v>
                </c:pt>
                <c:pt idx="3599">
                  <c:v>2385.9899999999998</c:v>
                </c:pt>
                <c:pt idx="3600">
                  <c:v>2386.62</c:v>
                </c:pt>
                <c:pt idx="3601">
                  <c:v>2387.27</c:v>
                </c:pt>
                <c:pt idx="3602">
                  <c:v>2388.0100000000002</c:v>
                </c:pt>
                <c:pt idx="3603">
                  <c:v>2388.61</c:v>
                </c:pt>
                <c:pt idx="3604">
                  <c:v>2389.27</c:v>
                </c:pt>
                <c:pt idx="3605">
                  <c:v>2389.9299999999998</c:v>
                </c:pt>
                <c:pt idx="3606">
                  <c:v>2390.6</c:v>
                </c:pt>
                <c:pt idx="3607">
                  <c:v>2391.3100000000004</c:v>
                </c:pt>
                <c:pt idx="3608">
                  <c:v>2391.9699999999998</c:v>
                </c:pt>
                <c:pt idx="3609">
                  <c:v>2392.77</c:v>
                </c:pt>
                <c:pt idx="3610">
                  <c:v>2393.4</c:v>
                </c:pt>
                <c:pt idx="3611">
                  <c:v>2394.0500000000002</c:v>
                </c:pt>
                <c:pt idx="3612">
                  <c:v>2394.6799999999998</c:v>
                </c:pt>
                <c:pt idx="3613">
                  <c:v>2395.3500000000004</c:v>
                </c:pt>
                <c:pt idx="3614">
                  <c:v>2396</c:v>
                </c:pt>
                <c:pt idx="3615">
                  <c:v>2397.02</c:v>
                </c:pt>
                <c:pt idx="3616">
                  <c:v>2397.6799999999998</c:v>
                </c:pt>
                <c:pt idx="3617">
                  <c:v>2398.3300000000004</c:v>
                </c:pt>
                <c:pt idx="3618">
                  <c:v>2398.9899999999998</c:v>
                </c:pt>
                <c:pt idx="3619">
                  <c:v>2399.64</c:v>
                </c:pt>
                <c:pt idx="3620">
                  <c:v>2400.23</c:v>
                </c:pt>
                <c:pt idx="3621">
                  <c:v>2400.8200000000002</c:v>
                </c:pt>
                <c:pt idx="3622">
                  <c:v>2401.42</c:v>
                </c:pt>
                <c:pt idx="3623">
                  <c:v>2402.0700000000002</c:v>
                </c:pt>
                <c:pt idx="3624">
                  <c:v>2402.6999999999998</c:v>
                </c:pt>
                <c:pt idx="3625">
                  <c:v>2403.36</c:v>
                </c:pt>
                <c:pt idx="3626">
                  <c:v>2403.96</c:v>
                </c:pt>
                <c:pt idx="3627">
                  <c:v>2404.65</c:v>
                </c:pt>
                <c:pt idx="3628">
                  <c:v>2405.25</c:v>
                </c:pt>
                <c:pt idx="3629">
                  <c:v>2405.9100000000003</c:v>
                </c:pt>
                <c:pt idx="3630">
                  <c:v>2406.5100000000002</c:v>
                </c:pt>
                <c:pt idx="3631">
                  <c:v>2407.17</c:v>
                </c:pt>
                <c:pt idx="3632">
                  <c:v>2407.8300000000004</c:v>
                </c:pt>
                <c:pt idx="3633">
                  <c:v>2408.4899999999998</c:v>
                </c:pt>
                <c:pt idx="3634">
                  <c:v>2409.16</c:v>
                </c:pt>
                <c:pt idx="3635">
                  <c:v>2409.8200000000002</c:v>
                </c:pt>
                <c:pt idx="3636">
                  <c:v>2410.4899999999998</c:v>
                </c:pt>
                <c:pt idx="3637">
                  <c:v>2411.15</c:v>
                </c:pt>
                <c:pt idx="3638">
                  <c:v>2411.8100000000004</c:v>
                </c:pt>
                <c:pt idx="3639">
                  <c:v>2412.48</c:v>
                </c:pt>
                <c:pt idx="3640">
                  <c:v>2413.14</c:v>
                </c:pt>
                <c:pt idx="3641">
                  <c:v>2413.79</c:v>
                </c:pt>
                <c:pt idx="3642">
                  <c:v>2414.4499999999998</c:v>
                </c:pt>
                <c:pt idx="3643">
                  <c:v>2415.11</c:v>
                </c:pt>
                <c:pt idx="3644">
                  <c:v>2415.7599999999998</c:v>
                </c:pt>
                <c:pt idx="3645">
                  <c:v>2416.48</c:v>
                </c:pt>
                <c:pt idx="3646">
                  <c:v>2417.13</c:v>
                </c:pt>
                <c:pt idx="3647">
                  <c:v>2417.79</c:v>
                </c:pt>
                <c:pt idx="3648">
                  <c:v>2418.7199999999998</c:v>
                </c:pt>
                <c:pt idx="3649">
                  <c:v>2419.4899999999998</c:v>
                </c:pt>
                <c:pt idx="3650">
                  <c:v>2420.14</c:v>
                </c:pt>
                <c:pt idx="3651">
                  <c:v>2420.79</c:v>
                </c:pt>
                <c:pt idx="3652">
                  <c:v>2421.4499999999998</c:v>
                </c:pt>
                <c:pt idx="3653">
                  <c:v>2422.1</c:v>
                </c:pt>
                <c:pt idx="3654">
                  <c:v>2422.77</c:v>
                </c:pt>
                <c:pt idx="3655">
                  <c:v>2423.38</c:v>
                </c:pt>
                <c:pt idx="3656">
                  <c:v>2424.0300000000002</c:v>
                </c:pt>
                <c:pt idx="3657">
                  <c:v>2424.69</c:v>
                </c:pt>
                <c:pt idx="3658">
                  <c:v>2425.34</c:v>
                </c:pt>
                <c:pt idx="3659">
                  <c:v>2426.04</c:v>
                </c:pt>
                <c:pt idx="3660">
                  <c:v>2426.69</c:v>
                </c:pt>
                <c:pt idx="3661">
                  <c:v>2427.34</c:v>
                </c:pt>
                <c:pt idx="3662">
                  <c:v>2427.9899999999998</c:v>
                </c:pt>
                <c:pt idx="3663">
                  <c:v>2428.64</c:v>
                </c:pt>
                <c:pt idx="3664">
                  <c:v>2429.29</c:v>
                </c:pt>
                <c:pt idx="3665">
                  <c:v>2429.9499999999998</c:v>
                </c:pt>
                <c:pt idx="3666">
                  <c:v>2430.61</c:v>
                </c:pt>
                <c:pt idx="3667">
                  <c:v>2431.42</c:v>
                </c:pt>
                <c:pt idx="3668">
                  <c:v>2432.08</c:v>
                </c:pt>
                <c:pt idx="3669">
                  <c:v>2432.7399999999998</c:v>
                </c:pt>
                <c:pt idx="3670">
                  <c:v>2433.4</c:v>
                </c:pt>
                <c:pt idx="3671">
                  <c:v>2434.06</c:v>
                </c:pt>
                <c:pt idx="3672">
                  <c:v>2434.65</c:v>
                </c:pt>
                <c:pt idx="3673">
                  <c:v>2435.3100000000004</c:v>
                </c:pt>
                <c:pt idx="3674">
                  <c:v>2435.9699999999998</c:v>
                </c:pt>
                <c:pt idx="3675">
                  <c:v>2436.63</c:v>
                </c:pt>
                <c:pt idx="3676">
                  <c:v>2437.29</c:v>
                </c:pt>
                <c:pt idx="3677">
                  <c:v>2437.9499999999998</c:v>
                </c:pt>
                <c:pt idx="3678">
                  <c:v>2438.6999999999998</c:v>
                </c:pt>
                <c:pt idx="3679">
                  <c:v>2439.4</c:v>
                </c:pt>
                <c:pt idx="3680">
                  <c:v>2440.06</c:v>
                </c:pt>
                <c:pt idx="3681">
                  <c:v>2441.1</c:v>
                </c:pt>
                <c:pt idx="3682">
                  <c:v>2441.77</c:v>
                </c:pt>
                <c:pt idx="3683">
                  <c:v>2442.4499999999998</c:v>
                </c:pt>
                <c:pt idx="3684">
                  <c:v>2443.08</c:v>
                </c:pt>
                <c:pt idx="3685">
                  <c:v>2443.7399999999998</c:v>
                </c:pt>
                <c:pt idx="3686">
                  <c:v>2444.4</c:v>
                </c:pt>
                <c:pt idx="3687">
                  <c:v>2445.06</c:v>
                </c:pt>
                <c:pt idx="3688">
                  <c:v>2445.7199999999998</c:v>
                </c:pt>
                <c:pt idx="3689">
                  <c:v>2446.3700000000003</c:v>
                </c:pt>
                <c:pt idx="3690">
                  <c:v>2447.23</c:v>
                </c:pt>
                <c:pt idx="3691">
                  <c:v>2447.9299999999998</c:v>
                </c:pt>
                <c:pt idx="3692">
                  <c:v>2448.58</c:v>
                </c:pt>
                <c:pt idx="3693">
                  <c:v>2449.36</c:v>
                </c:pt>
                <c:pt idx="3694">
                  <c:v>2450.02</c:v>
                </c:pt>
                <c:pt idx="3695">
                  <c:v>2450.67</c:v>
                </c:pt>
                <c:pt idx="3696">
                  <c:v>2451.3700000000003</c:v>
                </c:pt>
                <c:pt idx="3697">
                  <c:v>2452.02</c:v>
                </c:pt>
                <c:pt idx="3698">
                  <c:v>2452.67</c:v>
                </c:pt>
                <c:pt idx="3699">
                  <c:v>2453.4100000000003</c:v>
                </c:pt>
                <c:pt idx="3700">
                  <c:v>2454.17</c:v>
                </c:pt>
                <c:pt idx="3701">
                  <c:v>2454.8200000000002</c:v>
                </c:pt>
                <c:pt idx="3702">
                  <c:v>2455.48</c:v>
                </c:pt>
                <c:pt idx="3703">
                  <c:v>2456.13</c:v>
                </c:pt>
                <c:pt idx="3704">
                  <c:v>2456.7799999999997</c:v>
                </c:pt>
                <c:pt idx="3705">
                  <c:v>2457.48</c:v>
                </c:pt>
                <c:pt idx="3706">
                  <c:v>2458.19</c:v>
                </c:pt>
                <c:pt idx="3707">
                  <c:v>2458.86</c:v>
                </c:pt>
                <c:pt idx="3708">
                  <c:v>2459.54</c:v>
                </c:pt>
                <c:pt idx="3709">
                  <c:v>2460.2399999999998</c:v>
                </c:pt>
                <c:pt idx="3710">
                  <c:v>2460.8300000000004</c:v>
                </c:pt>
                <c:pt idx="3711">
                  <c:v>2461.48</c:v>
                </c:pt>
                <c:pt idx="3712">
                  <c:v>2462.0700000000002</c:v>
                </c:pt>
                <c:pt idx="3713">
                  <c:v>2462.67</c:v>
                </c:pt>
                <c:pt idx="3714">
                  <c:v>2463.38</c:v>
                </c:pt>
                <c:pt idx="3715">
                  <c:v>2463.98</c:v>
                </c:pt>
                <c:pt idx="3716">
                  <c:v>2464.63</c:v>
                </c:pt>
                <c:pt idx="3717">
                  <c:v>2465.2799999999997</c:v>
                </c:pt>
                <c:pt idx="3718">
                  <c:v>2465.9299999999998</c:v>
                </c:pt>
                <c:pt idx="3719">
                  <c:v>2466.59</c:v>
                </c:pt>
                <c:pt idx="3720">
                  <c:v>2467.1799999999998</c:v>
                </c:pt>
                <c:pt idx="3721">
                  <c:v>2467.8000000000002</c:v>
                </c:pt>
                <c:pt idx="3722">
                  <c:v>2468.4100000000003</c:v>
                </c:pt>
                <c:pt idx="3723">
                  <c:v>2469.06</c:v>
                </c:pt>
                <c:pt idx="3724">
                  <c:v>2469.7199999999998</c:v>
                </c:pt>
                <c:pt idx="3725">
                  <c:v>2470.3700000000003</c:v>
                </c:pt>
                <c:pt idx="3726">
                  <c:v>2471.02</c:v>
                </c:pt>
                <c:pt idx="3727">
                  <c:v>2471.67</c:v>
                </c:pt>
                <c:pt idx="3728">
                  <c:v>2472.27</c:v>
                </c:pt>
                <c:pt idx="3729">
                  <c:v>2472.92</c:v>
                </c:pt>
                <c:pt idx="3730">
                  <c:v>2474</c:v>
                </c:pt>
                <c:pt idx="3731">
                  <c:v>2474.65</c:v>
                </c:pt>
                <c:pt idx="3732">
                  <c:v>2475.3300000000004</c:v>
                </c:pt>
                <c:pt idx="3733">
                  <c:v>2475.9899999999998</c:v>
                </c:pt>
                <c:pt idx="3734">
                  <c:v>2476.66</c:v>
                </c:pt>
                <c:pt idx="3735">
                  <c:v>2477.34</c:v>
                </c:pt>
                <c:pt idx="3736">
                  <c:v>2478.12</c:v>
                </c:pt>
                <c:pt idx="3737">
                  <c:v>2478.77</c:v>
                </c:pt>
                <c:pt idx="3738">
                  <c:v>2479.42</c:v>
                </c:pt>
                <c:pt idx="3739">
                  <c:v>2480.1</c:v>
                </c:pt>
                <c:pt idx="3740">
                  <c:v>2481</c:v>
                </c:pt>
                <c:pt idx="3741">
                  <c:v>2481.75</c:v>
                </c:pt>
                <c:pt idx="3742">
                  <c:v>2482.4</c:v>
                </c:pt>
                <c:pt idx="3743">
                  <c:v>2483.1999999999998</c:v>
                </c:pt>
                <c:pt idx="3744">
                  <c:v>2483.86</c:v>
                </c:pt>
                <c:pt idx="3745">
                  <c:v>2484.48</c:v>
                </c:pt>
                <c:pt idx="3746">
                  <c:v>2485.09</c:v>
                </c:pt>
                <c:pt idx="3747">
                  <c:v>2485.75</c:v>
                </c:pt>
                <c:pt idx="3748">
                  <c:v>2486.34</c:v>
                </c:pt>
                <c:pt idx="3749">
                  <c:v>2486.94</c:v>
                </c:pt>
                <c:pt idx="3750">
                  <c:v>2487.5300000000002</c:v>
                </c:pt>
                <c:pt idx="3751">
                  <c:v>2488.1999999999998</c:v>
                </c:pt>
                <c:pt idx="3752">
                  <c:v>2488.8000000000002</c:v>
                </c:pt>
                <c:pt idx="3753">
                  <c:v>2489.3900000000003</c:v>
                </c:pt>
                <c:pt idx="3754">
                  <c:v>2490.04</c:v>
                </c:pt>
                <c:pt idx="3755">
                  <c:v>2490.63</c:v>
                </c:pt>
                <c:pt idx="3756">
                  <c:v>2491.29</c:v>
                </c:pt>
                <c:pt idx="3757">
                  <c:v>2491.92</c:v>
                </c:pt>
                <c:pt idx="3758">
                  <c:v>2492.52</c:v>
                </c:pt>
                <c:pt idx="3759">
                  <c:v>2493.11</c:v>
                </c:pt>
                <c:pt idx="3760">
                  <c:v>2493.7599999999998</c:v>
                </c:pt>
                <c:pt idx="3761">
                  <c:v>2494.3500000000004</c:v>
                </c:pt>
                <c:pt idx="3762">
                  <c:v>2495.04</c:v>
                </c:pt>
                <c:pt idx="3763">
                  <c:v>2495.6799999999998</c:v>
                </c:pt>
                <c:pt idx="3764">
                  <c:v>2496.2799999999997</c:v>
                </c:pt>
                <c:pt idx="3765">
                  <c:v>2496.92</c:v>
                </c:pt>
                <c:pt idx="3766">
                  <c:v>2497.56</c:v>
                </c:pt>
                <c:pt idx="3767">
                  <c:v>2498.4100000000003</c:v>
                </c:pt>
                <c:pt idx="3768">
                  <c:v>2499.14</c:v>
                </c:pt>
                <c:pt idx="3769">
                  <c:v>2499.79</c:v>
                </c:pt>
                <c:pt idx="3770">
                  <c:v>2500.4899999999998</c:v>
                </c:pt>
                <c:pt idx="3771">
                  <c:v>2501.14</c:v>
                </c:pt>
                <c:pt idx="3772">
                  <c:v>2501.8000000000002</c:v>
                </c:pt>
                <c:pt idx="3773">
                  <c:v>2502.4499999999998</c:v>
                </c:pt>
                <c:pt idx="3774">
                  <c:v>2503.1</c:v>
                </c:pt>
                <c:pt idx="3775">
                  <c:v>2503.75</c:v>
                </c:pt>
                <c:pt idx="3776">
                  <c:v>2504.4100000000003</c:v>
                </c:pt>
                <c:pt idx="3777">
                  <c:v>2505.06</c:v>
                </c:pt>
                <c:pt idx="3778">
                  <c:v>2505.71</c:v>
                </c:pt>
                <c:pt idx="3779">
                  <c:v>2506.36</c:v>
                </c:pt>
                <c:pt idx="3780">
                  <c:v>2507.0300000000002</c:v>
                </c:pt>
                <c:pt idx="3781">
                  <c:v>2507.67</c:v>
                </c:pt>
                <c:pt idx="3782">
                  <c:v>2508.3900000000003</c:v>
                </c:pt>
                <c:pt idx="3783">
                  <c:v>2509.04</c:v>
                </c:pt>
                <c:pt idx="3784">
                  <c:v>2509.71</c:v>
                </c:pt>
                <c:pt idx="3785">
                  <c:v>2510.38</c:v>
                </c:pt>
                <c:pt idx="3786">
                  <c:v>2511.06</c:v>
                </c:pt>
                <c:pt idx="3787">
                  <c:v>2511.66</c:v>
                </c:pt>
                <c:pt idx="3788">
                  <c:v>2512.2599999999998</c:v>
                </c:pt>
                <c:pt idx="3789">
                  <c:v>2512.8700000000003</c:v>
                </c:pt>
                <c:pt idx="3790">
                  <c:v>2513.46</c:v>
                </c:pt>
                <c:pt idx="3791">
                  <c:v>2514.16</c:v>
                </c:pt>
                <c:pt idx="3792">
                  <c:v>2514.77</c:v>
                </c:pt>
                <c:pt idx="3793">
                  <c:v>2515.36</c:v>
                </c:pt>
                <c:pt idx="3794">
                  <c:v>2515.98</c:v>
                </c:pt>
                <c:pt idx="3795">
                  <c:v>2516.61</c:v>
                </c:pt>
                <c:pt idx="3796">
                  <c:v>2517.29</c:v>
                </c:pt>
                <c:pt idx="3797">
                  <c:v>2518.13</c:v>
                </c:pt>
                <c:pt idx="3798">
                  <c:v>2518.75</c:v>
                </c:pt>
                <c:pt idx="3799">
                  <c:v>2519.3700000000003</c:v>
                </c:pt>
                <c:pt idx="3800">
                  <c:v>2520.0500000000002</c:v>
                </c:pt>
                <c:pt idx="3801">
                  <c:v>2520.6999999999998</c:v>
                </c:pt>
                <c:pt idx="3802">
                  <c:v>2521.34</c:v>
                </c:pt>
                <c:pt idx="3803">
                  <c:v>2521.9899999999998</c:v>
                </c:pt>
                <c:pt idx="3804">
                  <c:v>2522.64</c:v>
                </c:pt>
                <c:pt idx="3805">
                  <c:v>2523.3200000000002</c:v>
                </c:pt>
                <c:pt idx="3806">
                  <c:v>2523.98</c:v>
                </c:pt>
                <c:pt idx="3807">
                  <c:v>2524.63</c:v>
                </c:pt>
                <c:pt idx="3808">
                  <c:v>2525.3300000000004</c:v>
                </c:pt>
                <c:pt idx="3809">
                  <c:v>2525.9899999999998</c:v>
                </c:pt>
                <c:pt idx="3810">
                  <c:v>2526.59</c:v>
                </c:pt>
                <c:pt idx="3811">
                  <c:v>2527.1999999999998</c:v>
                </c:pt>
                <c:pt idx="3812">
                  <c:v>2527.9499999999998</c:v>
                </c:pt>
                <c:pt idx="3813">
                  <c:v>2528.6</c:v>
                </c:pt>
                <c:pt idx="3814">
                  <c:v>2529.25</c:v>
                </c:pt>
                <c:pt idx="3815">
                  <c:v>2529.9</c:v>
                </c:pt>
                <c:pt idx="3816">
                  <c:v>2530.5500000000002</c:v>
                </c:pt>
                <c:pt idx="3817">
                  <c:v>2531.1999999999998</c:v>
                </c:pt>
                <c:pt idx="3818">
                  <c:v>2531.8500000000004</c:v>
                </c:pt>
                <c:pt idx="3819">
                  <c:v>2532.5</c:v>
                </c:pt>
                <c:pt idx="3820">
                  <c:v>2533.14</c:v>
                </c:pt>
                <c:pt idx="3821">
                  <c:v>2533.79</c:v>
                </c:pt>
                <c:pt idx="3822">
                  <c:v>2534.44</c:v>
                </c:pt>
                <c:pt idx="3823">
                  <c:v>2535.1</c:v>
                </c:pt>
                <c:pt idx="3824">
                  <c:v>2535.75</c:v>
                </c:pt>
                <c:pt idx="3825">
                  <c:v>2536.4299999999998</c:v>
                </c:pt>
                <c:pt idx="3826">
                  <c:v>2537.06</c:v>
                </c:pt>
                <c:pt idx="3827">
                  <c:v>2537.71</c:v>
                </c:pt>
                <c:pt idx="3828">
                  <c:v>2538.36</c:v>
                </c:pt>
                <c:pt idx="3829">
                  <c:v>2539.14</c:v>
                </c:pt>
                <c:pt idx="3830">
                  <c:v>2539.8100000000004</c:v>
                </c:pt>
                <c:pt idx="3831">
                  <c:v>2540.52</c:v>
                </c:pt>
                <c:pt idx="3832">
                  <c:v>2541.17</c:v>
                </c:pt>
                <c:pt idx="3833">
                  <c:v>2541.8200000000002</c:v>
                </c:pt>
                <c:pt idx="3834">
                  <c:v>2542.48</c:v>
                </c:pt>
                <c:pt idx="3835">
                  <c:v>2543.1</c:v>
                </c:pt>
                <c:pt idx="3836">
                  <c:v>2543.7599999999998</c:v>
                </c:pt>
                <c:pt idx="3837">
                  <c:v>2544.4100000000003</c:v>
                </c:pt>
                <c:pt idx="3838">
                  <c:v>2545.06</c:v>
                </c:pt>
                <c:pt idx="3839">
                  <c:v>2545.71</c:v>
                </c:pt>
                <c:pt idx="3840">
                  <c:v>2546.3100000000004</c:v>
                </c:pt>
                <c:pt idx="3841">
                  <c:v>2546.96</c:v>
                </c:pt>
                <c:pt idx="3842">
                  <c:v>2547.61</c:v>
                </c:pt>
                <c:pt idx="3843">
                  <c:v>2548.23</c:v>
                </c:pt>
                <c:pt idx="3844">
                  <c:v>2548.88</c:v>
                </c:pt>
                <c:pt idx="3845">
                  <c:v>2549.48</c:v>
                </c:pt>
                <c:pt idx="3846">
                  <c:v>2550.13</c:v>
                </c:pt>
                <c:pt idx="3847">
                  <c:v>2551.5300000000002</c:v>
                </c:pt>
                <c:pt idx="3848">
                  <c:v>2552.1799999999998</c:v>
                </c:pt>
                <c:pt idx="3849">
                  <c:v>2552.8300000000004</c:v>
                </c:pt>
                <c:pt idx="3850">
                  <c:v>2553.44</c:v>
                </c:pt>
                <c:pt idx="3851">
                  <c:v>2554.0500000000002</c:v>
                </c:pt>
                <c:pt idx="3852">
                  <c:v>2554.64</c:v>
                </c:pt>
                <c:pt idx="3853">
                  <c:v>2555.23</c:v>
                </c:pt>
                <c:pt idx="3854">
                  <c:v>2555.8300000000004</c:v>
                </c:pt>
                <c:pt idx="3855">
                  <c:v>2556.4299999999998</c:v>
                </c:pt>
                <c:pt idx="3856">
                  <c:v>2557.14</c:v>
                </c:pt>
                <c:pt idx="3857">
                  <c:v>2557.7399999999998</c:v>
                </c:pt>
                <c:pt idx="3858">
                  <c:v>2558.3500000000004</c:v>
                </c:pt>
                <c:pt idx="3859">
                  <c:v>2558.9499999999998</c:v>
                </c:pt>
                <c:pt idx="3860">
                  <c:v>2559.9</c:v>
                </c:pt>
                <c:pt idx="3861">
                  <c:v>2560.56</c:v>
                </c:pt>
                <c:pt idx="3862">
                  <c:v>2561.2799999999997</c:v>
                </c:pt>
                <c:pt idx="3863">
                  <c:v>2561.94</c:v>
                </c:pt>
                <c:pt idx="3864">
                  <c:v>2562.54</c:v>
                </c:pt>
                <c:pt idx="3865">
                  <c:v>2563.1999999999998</c:v>
                </c:pt>
                <c:pt idx="3866">
                  <c:v>2563.79</c:v>
                </c:pt>
                <c:pt idx="3867">
                  <c:v>2564.56</c:v>
                </c:pt>
                <c:pt idx="3868">
                  <c:v>2565.21</c:v>
                </c:pt>
                <c:pt idx="3869">
                  <c:v>2565.9</c:v>
                </c:pt>
                <c:pt idx="3870">
                  <c:v>2566.56</c:v>
                </c:pt>
                <c:pt idx="3871">
                  <c:v>2567.15</c:v>
                </c:pt>
                <c:pt idx="3872">
                  <c:v>2567.8000000000002</c:v>
                </c:pt>
                <c:pt idx="3873">
                  <c:v>2568.4499999999998</c:v>
                </c:pt>
                <c:pt idx="3874">
                  <c:v>2569.13</c:v>
                </c:pt>
                <c:pt idx="3875">
                  <c:v>2569.8000000000002</c:v>
                </c:pt>
                <c:pt idx="3876">
                  <c:v>2570.46</c:v>
                </c:pt>
                <c:pt idx="3877">
                  <c:v>2571.14</c:v>
                </c:pt>
                <c:pt idx="3878">
                  <c:v>2571.9</c:v>
                </c:pt>
                <c:pt idx="3879">
                  <c:v>2572.56</c:v>
                </c:pt>
                <c:pt idx="3880">
                  <c:v>2573.2799999999997</c:v>
                </c:pt>
                <c:pt idx="3881">
                  <c:v>2573.9299999999998</c:v>
                </c:pt>
                <c:pt idx="3882">
                  <c:v>2574.59</c:v>
                </c:pt>
                <c:pt idx="3883">
                  <c:v>2575.2399999999998</c:v>
                </c:pt>
                <c:pt idx="3884">
                  <c:v>2575.9</c:v>
                </c:pt>
                <c:pt idx="3885">
                  <c:v>2576.63</c:v>
                </c:pt>
                <c:pt idx="3886">
                  <c:v>2577.2799999999997</c:v>
                </c:pt>
                <c:pt idx="3887">
                  <c:v>2577.92</c:v>
                </c:pt>
                <c:pt idx="3888">
                  <c:v>2578.54</c:v>
                </c:pt>
                <c:pt idx="3889">
                  <c:v>2579.1999999999998</c:v>
                </c:pt>
                <c:pt idx="3890">
                  <c:v>2579.8000000000002</c:v>
                </c:pt>
                <c:pt idx="3891">
                  <c:v>2580.3900000000003</c:v>
                </c:pt>
                <c:pt idx="3892">
                  <c:v>2580.98</c:v>
                </c:pt>
                <c:pt idx="3893">
                  <c:v>2581.63</c:v>
                </c:pt>
                <c:pt idx="3894">
                  <c:v>2582.23</c:v>
                </c:pt>
                <c:pt idx="3895">
                  <c:v>2582.8200000000002</c:v>
                </c:pt>
                <c:pt idx="3896">
                  <c:v>2583.4100000000003</c:v>
                </c:pt>
                <c:pt idx="3897">
                  <c:v>2584.25</c:v>
                </c:pt>
                <c:pt idx="3898">
                  <c:v>2584.84</c:v>
                </c:pt>
                <c:pt idx="3899">
                  <c:v>2585.4299999999998</c:v>
                </c:pt>
                <c:pt idx="3900">
                  <c:v>2586.19</c:v>
                </c:pt>
                <c:pt idx="3901">
                  <c:v>2586.7799999999997</c:v>
                </c:pt>
                <c:pt idx="3902">
                  <c:v>2587.38</c:v>
                </c:pt>
                <c:pt idx="3903">
                  <c:v>2588.17</c:v>
                </c:pt>
                <c:pt idx="3904">
                  <c:v>2588.7599999999998</c:v>
                </c:pt>
                <c:pt idx="3905">
                  <c:v>2589.36</c:v>
                </c:pt>
                <c:pt idx="3906">
                  <c:v>2589.9499999999998</c:v>
                </c:pt>
                <c:pt idx="3907">
                  <c:v>2590.61</c:v>
                </c:pt>
                <c:pt idx="3908">
                  <c:v>2591.1999999999998</c:v>
                </c:pt>
                <c:pt idx="3909">
                  <c:v>2591.8000000000002</c:v>
                </c:pt>
                <c:pt idx="3910">
                  <c:v>2592.52</c:v>
                </c:pt>
                <c:pt idx="3911">
                  <c:v>2593.34</c:v>
                </c:pt>
                <c:pt idx="3912">
                  <c:v>2593.9899999999998</c:v>
                </c:pt>
                <c:pt idx="3913">
                  <c:v>2594.6799999999998</c:v>
                </c:pt>
                <c:pt idx="3914">
                  <c:v>2595.3900000000003</c:v>
                </c:pt>
                <c:pt idx="3915">
                  <c:v>2596.04</c:v>
                </c:pt>
                <c:pt idx="3916">
                  <c:v>2596.6999999999998</c:v>
                </c:pt>
                <c:pt idx="3917">
                  <c:v>2597.3500000000004</c:v>
                </c:pt>
                <c:pt idx="3918">
                  <c:v>2597.9699999999998</c:v>
                </c:pt>
                <c:pt idx="3919">
                  <c:v>2598.62</c:v>
                </c:pt>
                <c:pt idx="3920">
                  <c:v>2599.27</c:v>
                </c:pt>
                <c:pt idx="3921">
                  <c:v>2599.9499999999998</c:v>
                </c:pt>
                <c:pt idx="3922">
                  <c:v>2600.61</c:v>
                </c:pt>
                <c:pt idx="3923">
                  <c:v>2601.3200000000002</c:v>
                </c:pt>
                <c:pt idx="3924">
                  <c:v>2602.0500000000002</c:v>
                </c:pt>
                <c:pt idx="3925">
                  <c:v>2602.6999999999998</c:v>
                </c:pt>
                <c:pt idx="3926">
                  <c:v>2603.4100000000003</c:v>
                </c:pt>
                <c:pt idx="3927">
                  <c:v>2604.06</c:v>
                </c:pt>
                <c:pt idx="3928">
                  <c:v>2604.6799999999998</c:v>
                </c:pt>
                <c:pt idx="3929">
                  <c:v>2605.34</c:v>
                </c:pt>
                <c:pt idx="3930">
                  <c:v>2606</c:v>
                </c:pt>
                <c:pt idx="3931">
                  <c:v>2606.66</c:v>
                </c:pt>
                <c:pt idx="3932">
                  <c:v>2607.3200000000002</c:v>
                </c:pt>
                <c:pt idx="3933">
                  <c:v>2607.98</c:v>
                </c:pt>
                <c:pt idx="3934">
                  <c:v>2608.64</c:v>
                </c:pt>
                <c:pt idx="3935">
                  <c:v>2609.3000000000002</c:v>
                </c:pt>
                <c:pt idx="3936">
                  <c:v>2609.96</c:v>
                </c:pt>
                <c:pt idx="3937">
                  <c:v>2610.58</c:v>
                </c:pt>
                <c:pt idx="3938">
                  <c:v>2611.19</c:v>
                </c:pt>
                <c:pt idx="3939">
                  <c:v>2611.8500000000004</c:v>
                </c:pt>
                <c:pt idx="3940">
                  <c:v>2612.5</c:v>
                </c:pt>
                <c:pt idx="3941">
                  <c:v>2613.09</c:v>
                </c:pt>
                <c:pt idx="3942">
                  <c:v>2613.7399999999998</c:v>
                </c:pt>
                <c:pt idx="3943">
                  <c:v>2614.34</c:v>
                </c:pt>
                <c:pt idx="3944">
                  <c:v>2615.04</c:v>
                </c:pt>
                <c:pt idx="3945">
                  <c:v>2615.73</c:v>
                </c:pt>
                <c:pt idx="3946">
                  <c:v>2616.4</c:v>
                </c:pt>
                <c:pt idx="3947">
                  <c:v>2617.06</c:v>
                </c:pt>
                <c:pt idx="3948">
                  <c:v>2617.71</c:v>
                </c:pt>
                <c:pt idx="3949">
                  <c:v>2618.36</c:v>
                </c:pt>
                <c:pt idx="3950">
                  <c:v>2619.02</c:v>
                </c:pt>
                <c:pt idx="3951">
                  <c:v>2619.66</c:v>
                </c:pt>
                <c:pt idx="3952">
                  <c:v>2620.3200000000002</c:v>
                </c:pt>
                <c:pt idx="3953">
                  <c:v>2620.98</c:v>
                </c:pt>
                <c:pt idx="3954">
                  <c:v>2621.68</c:v>
                </c:pt>
                <c:pt idx="3955">
                  <c:v>2622.34</c:v>
                </c:pt>
                <c:pt idx="3956">
                  <c:v>2622.9900000000002</c:v>
                </c:pt>
                <c:pt idx="3957">
                  <c:v>2623.61</c:v>
                </c:pt>
                <c:pt idx="3958">
                  <c:v>2624.36</c:v>
                </c:pt>
                <c:pt idx="3959">
                  <c:v>2625.01</c:v>
                </c:pt>
                <c:pt idx="3960">
                  <c:v>2625.66</c:v>
                </c:pt>
                <c:pt idx="3961">
                  <c:v>2626.38</c:v>
                </c:pt>
                <c:pt idx="3962">
                  <c:v>2627.05</c:v>
                </c:pt>
                <c:pt idx="3963">
                  <c:v>2627.65</c:v>
                </c:pt>
                <c:pt idx="3964">
                  <c:v>2628.25</c:v>
                </c:pt>
                <c:pt idx="3965">
                  <c:v>2628.8500000000004</c:v>
                </c:pt>
                <c:pt idx="3966">
                  <c:v>2629.64</c:v>
                </c:pt>
                <c:pt idx="3967">
                  <c:v>2630.27</c:v>
                </c:pt>
                <c:pt idx="3968">
                  <c:v>2631.02</c:v>
                </c:pt>
                <c:pt idx="3969">
                  <c:v>2631.62</c:v>
                </c:pt>
                <c:pt idx="3970">
                  <c:v>2632.4300000000003</c:v>
                </c:pt>
                <c:pt idx="3971">
                  <c:v>2633.08</c:v>
                </c:pt>
                <c:pt idx="3972">
                  <c:v>2633.68</c:v>
                </c:pt>
                <c:pt idx="3973">
                  <c:v>2634.2799999999997</c:v>
                </c:pt>
                <c:pt idx="3974">
                  <c:v>2634.92</c:v>
                </c:pt>
                <c:pt idx="3975">
                  <c:v>2635.58</c:v>
                </c:pt>
                <c:pt idx="3976">
                  <c:v>2636.27</c:v>
                </c:pt>
                <c:pt idx="3977">
                  <c:v>2636.9700000000003</c:v>
                </c:pt>
                <c:pt idx="3978">
                  <c:v>2637.62</c:v>
                </c:pt>
                <c:pt idx="3979">
                  <c:v>2638.27</c:v>
                </c:pt>
                <c:pt idx="3980">
                  <c:v>2638.9300000000003</c:v>
                </c:pt>
                <c:pt idx="3981">
                  <c:v>2639.59</c:v>
                </c:pt>
                <c:pt idx="3982">
                  <c:v>2640.21</c:v>
                </c:pt>
                <c:pt idx="3983">
                  <c:v>2640.8700000000003</c:v>
                </c:pt>
                <c:pt idx="3984">
                  <c:v>2641.56</c:v>
                </c:pt>
                <c:pt idx="3985">
                  <c:v>2642.56</c:v>
                </c:pt>
                <c:pt idx="3986">
                  <c:v>2643.22</c:v>
                </c:pt>
                <c:pt idx="3987">
                  <c:v>2643.88</c:v>
                </c:pt>
                <c:pt idx="3988">
                  <c:v>2644.5</c:v>
                </c:pt>
                <c:pt idx="3989">
                  <c:v>2645.12</c:v>
                </c:pt>
                <c:pt idx="3990">
                  <c:v>2645.7799999999997</c:v>
                </c:pt>
                <c:pt idx="3991">
                  <c:v>2646.44</c:v>
                </c:pt>
                <c:pt idx="3992">
                  <c:v>2647.1</c:v>
                </c:pt>
                <c:pt idx="3993">
                  <c:v>2647.7599999999998</c:v>
                </c:pt>
                <c:pt idx="3994">
                  <c:v>2648.4</c:v>
                </c:pt>
                <c:pt idx="3995">
                  <c:v>2649.06</c:v>
                </c:pt>
                <c:pt idx="3996">
                  <c:v>2649.72</c:v>
                </c:pt>
                <c:pt idx="3997">
                  <c:v>2650.3300000000004</c:v>
                </c:pt>
                <c:pt idx="3998">
                  <c:v>2651</c:v>
                </c:pt>
                <c:pt idx="3999">
                  <c:v>2651.7</c:v>
                </c:pt>
                <c:pt idx="4000">
                  <c:v>2652.36</c:v>
                </c:pt>
                <c:pt idx="4001">
                  <c:v>2653.02</c:v>
                </c:pt>
                <c:pt idx="4002">
                  <c:v>2653.69</c:v>
                </c:pt>
                <c:pt idx="4003">
                  <c:v>2654.3500000000004</c:v>
                </c:pt>
                <c:pt idx="4004">
                  <c:v>2655.02</c:v>
                </c:pt>
                <c:pt idx="4005">
                  <c:v>2655.69</c:v>
                </c:pt>
                <c:pt idx="4006">
                  <c:v>2656.42</c:v>
                </c:pt>
                <c:pt idx="4007">
                  <c:v>2657.08</c:v>
                </c:pt>
                <c:pt idx="4008">
                  <c:v>2657.72</c:v>
                </c:pt>
                <c:pt idx="4009">
                  <c:v>2658.38</c:v>
                </c:pt>
                <c:pt idx="4010">
                  <c:v>2659.09</c:v>
                </c:pt>
                <c:pt idx="4011">
                  <c:v>2659.74</c:v>
                </c:pt>
                <c:pt idx="4012">
                  <c:v>2660.4</c:v>
                </c:pt>
                <c:pt idx="4013">
                  <c:v>2661.07</c:v>
                </c:pt>
                <c:pt idx="4014">
                  <c:v>2661.73</c:v>
                </c:pt>
                <c:pt idx="4015">
                  <c:v>2662.3900000000003</c:v>
                </c:pt>
                <c:pt idx="4016">
                  <c:v>2663.05</c:v>
                </c:pt>
                <c:pt idx="4017">
                  <c:v>2663.71</c:v>
                </c:pt>
                <c:pt idx="4018">
                  <c:v>2664.38</c:v>
                </c:pt>
                <c:pt idx="4019">
                  <c:v>2665.04</c:v>
                </c:pt>
                <c:pt idx="4020">
                  <c:v>2665.7</c:v>
                </c:pt>
                <c:pt idx="4021">
                  <c:v>2666.3300000000004</c:v>
                </c:pt>
                <c:pt idx="4022">
                  <c:v>2666.92</c:v>
                </c:pt>
                <c:pt idx="4023">
                  <c:v>2667.58</c:v>
                </c:pt>
                <c:pt idx="4024">
                  <c:v>2668.24</c:v>
                </c:pt>
                <c:pt idx="4025">
                  <c:v>2668.96</c:v>
                </c:pt>
                <c:pt idx="4026">
                  <c:v>2669.77</c:v>
                </c:pt>
                <c:pt idx="4027">
                  <c:v>2670.46</c:v>
                </c:pt>
                <c:pt idx="4028">
                  <c:v>2671.16</c:v>
                </c:pt>
                <c:pt idx="4029">
                  <c:v>2672.04</c:v>
                </c:pt>
                <c:pt idx="4030">
                  <c:v>2672.63</c:v>
                </c:pt>
                <c:pt idx="4031">
                  <c:v>2673.29</c:v>
                </c:pt>
                <c:pt idx="4032">
                  <c:v>2674.01</c:v>
                </c:pt>
                <c:pt idx="4033">
                  <c:v>2674.7599999999998</c:v>
                </c:pt>
                <c:pt idx="4034">
                  <c:v>2675.48</c:v>
                </c:pt>
                <c:pt idx="4035">
                  <c:v>2676.14</c:v>
                </c:pt>
                <c:pt idx="4036">
                  <c:v>2676.79</c:v>
                </c:pt>
                <c:pt idx="4037">
                  <c:v>2677.52</c:v>
                </c:pt>
                <c:pt idx="4038">
                  <c:v>2678.15</c:v>
                </c:pt>
                <c:pt idx="4039">
                  <c:v>2678.8700000000003</c:v>
                </c:pt>
                <c:pt idx="4040">
                  <c:v>2679.52</c:v>
                </c:pt>
                <c:pt idx="4041">
                  <c:v>2680.17</c:v>
                </c:pt>
                <c:pt idx="4042">
                  <c:v>2680.82</c:v>
                </c:pt>
                <c:pt idx="4043">
                  <c:v>2681.4300000000003</c:v>
                </c:pt>
                <c:pt idx="4044">
                  <c:v>2682.02</c:v>
                </c:pt>
                <c:pt idx="4045">
                  <c:v>2682.67</c:v>
                </c:pt>
                <c:pt idx="4046">
                  <c:v>2683.44</c:v>
                </c:pt>
                <c:pt idx="4047">
                  <c:v>2684.09</c:v>
                </c:pt>
                <c:pt idx="4048">
                  <c:v>2684.75</c:v>
                </c:pt>
                <c:pt idx="4049">
                  <c:v>2685.4</c:v>
                </c:pt>
                <c:pt idx="4050">
                  <c:v>2686.01</c:v>
                </c:pt>
                <c:pt idx="4051">
                  <c:v>2686.66</c:v>
                </c:pt>
                <c:pt idx="4052">
                  <c:v>2687.3100000000004</c:v>
                </c:pt>
                <c:pt idx="4053">
                  <c:v>2687.96</c:v>
                </c:pt>
                <c:pt idx="4054">
                  <c:v>2688.6</c:v>
                </c:pt>
                <c:pt idx="4055">
                  <c:v>2689.25</c:v>
                </c:pt>
                <c:pt idx="4056">
                  <c:v>2689.9</c:v>
                </c:pt>
                <c:pt idx="4057">
                  <c:v>2690.55</c:v>
                </c:pt>
                <c:pt idx="4058">
                  <c:v>2691.2</c:v>
                </c:pt>
                <c:pt idx="4059">
                  <c:v>2691.8900000000003</c:v>
                </c:pt>
                <c:pt idx="4060">
                  <c:v>2692.54</c:v>
                </c:pt>
                <c:pt idx="4061">
                  <c:v>2693.19</c:v>
                </c:pt>
                <c:pt idx="4062">
                  <c:v>2693.84</c:v>
                </c:pt>
                <c:pt idx="4063">
                  <c:v>2694.5</c:v>
                </c:pt>
                <c:pt idx="4064">
                  <c:v>2695.15</c:v>
                </c:pt>
                <c:pt idx="4065">
                  <c:v>2695.8</c:v>
                </c:pt>
                <c:pt idx="4066">
                  <c:v>2696.4500000000003</c:v>
                </c:pt>
                <c:pt idx="4067">
                  <c:v>2697.04</c:v>
                </c:pt>
                <c:pt idx="4068">
                  <c:v>2697.72</c:v>
                </c:pt>
                <c:pt idx="4069">
                  <c:v>2698.3700000000003</c:v>
                </c:pt>
                <c:pt idx="4070">
                  <c:v>2699.02</c:v>
                </c:pt>
                <c:pt idx="4071">
                  <c:v>2699.67</c:v>
                </c:pt>
                <c:pt idx="4072">
                  <c:v>2700.3900000000003</c:v>
                </c:pt>
                <c:pt idx="4073">
                  <c:v>2701.09</c:v>
                </c:pt>
                <c:pt idx="4074">
                  <c:v>2701.69</c:v>
                </c:pt>
                <c:pt idx="4075">
                  <c:v>2702.2799999999997</c:v>
                </c:pt>
                <c:pt idx="4076">
                  <c:v>2702.88</c:v>
                </c:pt>
                <c:pt idx="4077">
                  <c:v>2703.48</c:v>
                </c:pt>
                <c:pt idx="4078">
                  <c:v>2704.07</c:v>
                </c:pt>
                <c:pt idx="4079">
                  <c:v>2704.67</c:v>
                </c:pt>
                <c:pt idx="4080">
                  <c:v>2705.4</c:v>
                </c:pt>
                <c:pt idx="4081">
                  <c:v>2705.9900000000002</c:v>
                </c:pt>
                <c:pt idx="4082">
                  <c:v>2706.58</c:v>
                </c:pt>
                <c:pt idx="4083">
                  <c:v>2707.17</c:v>
                </c:pt>
                <c:pt idx="4084">
                  <c:v>2707.8300000000004</c:v>
                </c:pt>
                <c:pt idx="4085">
                  <c:v>2708.4900000000002</c:v>
                </c:pt>
                <c:pt idx="4086">
                  <c:v>2709.15</c:v>
                </c:pt>
                <c:pt idx="4087">
                  <c:v>2709.8</c:v>
                </c:pt>
                <c:pt idx="4088">
                  <c:v>2710.46</c:v>
                </c:pt>
                <c:pt idx="4089">
                  <c:v>2711.12</c:v>
                </c:pt>
                <c:pt idx="4090">
                  <c:v>2711.77</c:v>
                </c:pt>
                <c:pt idx="4091">
                  <c:v>2712.42</c:v>
                </c:pt>
                <c:pt idx="4092">
                  <c:v>2713.07</c:v>
                </c:pt>
                <c:pt idx="4093">
                  <c:v>2713.72</c:v>
                </c:pt>
                <c:pt idx="4094">
                  <c:v>2714.3700000000003</c:v>
                </c:pt>
                <c:pt idx="4095">
                  <c:v>2715.02</c:v>
                </c:pt>
                <c:pt idx="4096">
                  <c:v>2715.68</c:v>
                </c:pt>
                <c:pt idx="4097">
                  <c:v>2716.42</c:v>
                </c:pt>
                <c:pt idx="4098">
                  <c:v>2717.07</c:v>
                </c:pt>
                <c:pt idx="4099">
                  <c:v>2717.72</c:v>
                </c:pt>
                <c:pt idx="4100">
                  <c:v>2718.36</c:v>
                </c:pt>
                <c:pt idx="4101">
                  <c:v>2719.04</c:v>
                </c:pt>
                <c:pt idx="4102">
                  <c:v>2719.68</c:v>
                </c:pt>
                <c:pt idx="4103">
                  <c:v>2720.2799999999997</c:v>
                </c:pt>
                <c:pt idx="4104">
                  <c:v>2720.88</c:v>
                </c:pt>
                <c:pt idx="4105">
                  <c:v>2721.48</c:v>
                </c:pt>
                <c:pt idx="4106">
                  <c:v>2722.1</c:v>
                </c:pt>
                <c:pt idx="4107">
                  <c:v>2722.69</c:v>
                </c:pt>
                <c:pt idx="4108">
                  <c:v>2723.44</c:v>
                </c:pt>
                <c:pt idx="4109">
                  <c:v>2724.07</c:v>
                </c:pt>
                <c:pt idx="4110">
                  <c:v>2724.74</c:v>
                </c:pt>
                <c:pt idx="4111">
                  <c:v>2725.3700000000003</c:v>
                </c:pt>
                <c:pt idx="4112">
                  <c:v>2725.98</c:v>
                </c:pt>
                <c:pt idx="4113">
                  <c:v>2726.66</c:v>
                </c:pt>
                <c:pt idx="4114">
                  <c:v>2727.32</c:v>
                </c:pt>
                <c:pt idx="4115">
                  <c:v>2727.94</c:v>
                </c:pt>
                <c:pt idx="4116">
                  <c:v>2728.8100000000004</c:v>
                </c:pt>
                <c:pt idx="4117">
                  <c:v>2729.4700000000003</c:v>
                </c:pt>
                <c:pt idx="4118">
                  <c:v>2730.13</c:v>
                </c:pt>
                <c:pt idx="4119">
                  <c:v>2730.7599999999998</c:v>
                </c:pt>
                <c:pt idx="4120">
                  <c:v>2731.44</c:v>
                </c:pt>
                <c:pt idx="4121">
                  <c:v>2732.3900000000003</c:v>
                </c:pt>
                <c:pt idx="4122">
                  <c:v>2733.03</c:v>
                </c:pt>
                <c:pt idx="4123">
                  <c:v>2733.7</c:v>
                </c:pt>
                <c:pt idx="4124">
                  <c:v>2734.3100000000004</c:v>
                </c:pt>
                <c:pt idx="4125">
                  <c:v>2734.9700000000003</c:v>
                </c:pt>
                <c:pt idx="4126">
                  <c:v>2735.6</c:v>
                </c:pt>
                <c:pt idx="4127">
                  <c:v>2736.2</c:v>
                </c:pt>
                <c:pt idx="4128">
                  <c:v>2736.8300000000004</c:v>
                </c:pt>
                <c:pt idx="4129">
                  <c:v>2737.42</c:v>
                </c:pt>
                <c:pt idx="4130">
                  <c:v>2738.07</c:v>
                </c:pt>
                <c:pt idx="4131">
                  <c:v>2738.7</c:v>
                </c:pt>
                <c:pt idx="4132">
                  <c:v>2739.3100000000004</c:v>
                </c:pt>
                <c:pt idx="4133">
                  <c:v>2739.96</c:v>
                </c:pt>
                <c:pt idx="4134">
                  <c:v>2740.61</c:v>
                </c:pt>
                <c:pt idx="4135">
                  <c:v>2741.2599999999998</c:v>
                </c:pt>
                <c:pt idx="4136">
                  <c:v>2741.8500000000004</c:v>
                </c:pt>
                <c:pt idx="4137">
                  <c:v>2742.44</c:v>
                </c:pt>
                <c:pt idx="4138">
                  <c:v>2743.09</c:v>
                </c:pt>
                <c:pt idx="4139">
                  <c:v>2743.74</c:v>
                </c:pt>
                <c:pt idx="4140">
                  <c:v>2744.3300000000004</c:v>
                </c:pt>
                <c:pt idx="4141">
                  <c:v>2744.92</c:v>
                </c:pt>
                <c:pt idx="4142">
                  <c:v>2745.57</c:v>
                </c:pt>
                <c:pt idx="4143">
                  <c:v>2746.21</c:v>
                </c:pt>
                <c:pt idx="4144">
                  <c:v>2746.86</c:v>
                </c:pt>
                <c:pt idx="4145">
                  <c:v>2747.51</c:v>
                </c:pt>
                <c:pt idx="4146">
                  <c:v>2748.16</c:v>
                </c:pt>
                <c:pt idx="4147">
                  <c:v>2748.8300000000004</c:v>
                </c:pt>
                <c:pt idx="4148">
                  <c:v>2749.4900000000002</c:v>
                </c:pt>
                <c:pt idx="4149">
                  <c:v>2750.27</c:v>
                </c:pt>
                <c:pt idx="4150">
                  <c:v>2751.01</c:v>
                </c:pt>
                <c:pt idx="4151">
                  <c:v>2751.7599999999998</c:v>
                </c:pt>
                <c:pt idx="4152">
                  <c:v>2752.3700000000003</c:v>
                </c:pt>
                <c:pt idx="4153">
                  <c:v>2753.03</c:v>
                </c:pt>
                <c:pt idx="4154">
                  <c:v>2753.62</c:v>
                </c:pt>
                <c:pt idx="4155">
                  <c:v>2754.22</c:v>
                </c:pt>
                <c:pt idx="4156">
                  <c:v>2755.04</c:v>
                </c:pt>
                <c:pt idx="4157">
                  <c:v>2755.69</c:v>
                </c:pt>
                <c:pt idx="4158">
                  <c:v>2756.3700000000003</c:v>
                </c:pt>
                <c:pt idx="4159">
                  <c:v>2756.9900000000002</c:v>
                </c:pt>
                <c:pt idx="4160">
                  <c:v>2757.59</c:v>
                </c:pt>
                <c:pt idx="4161">
                  <c:v>2758.3500000000004</c:v>
                </c:pt>
                <c:pt idx="4162">
                  <c:v>2758.98</c:v>
                </c:pt>
                <c:pt idx="4163">
                  <c:v>2759.6</c:v>
                </c:pt>
                <c:pt idx="4164">
                  <c:v>2760.19</c:v>
                </c:pt>
                <c:pt idx="4165">
                  <c:v>2760.8700000000003</c:v>
                </c:pt>
                <c:pt idx="4166">
                  <c:v>2761.46</c:v>
                </c:pt>
                <c:pt idx="4167">
                  <c:v>2762.07</c:v>
                </c:pt>
                <c:pt idx="4168">
                  <c:v>2762.73</c:v>
                </c:pt>
                <c:pt idx="4169">
                  <c:v>2763.3500000000004</c:v>
                </c:pt>
                <c:pt idx="4170">
                  <c:v>2764.01</c:v>
                </c:pt>
                <c:pt idx="4171">
                  <c:v>2764.71</c:v>
                </c:pt>
                <c:pt idx="4172">
                  <c:v>2765.3500000000004</c:v>
                </c:pt>
                <c:pt idx="4173">
                  <c:v>2766.06</c:v>
                </c:pt>
                <c:pt idx="4174">
                  <c:v>2766.77</c:v>
                </c:pt>
                <c:pt idx="4175">
                  <c:v>2767.44</c:v>
                </c:pt>
                <c:pt idx="4176">
                  <c:v>2768.1</c:v>
                </c:pt>
                <c:pt idx="4177">
                  <c:v>2768.69</c:v>
                </c:pt>
                <c:pt idx="4178">
                  <c:v>2769.34</c:v>
                </c:pt>
                <c:pt idx="4179">
                  <c:v>2769.9900000000002</c:v>
                </c:pt>
                <c:pt idx="4180">
                  <c:v>2770.64</c:v>
                </c:pt>
                <c:pt idx="4181">
                  <c:v>2771.24</c:v>
                </c:pt>
                <c:pt idx="4182">
                  <c:v>2771.8700000000003</c:v>
                </c:pt>
                <c:pt idx="4183">
                  <c:v>2772.48</c:v>
                </c:pt>
                <c:pt idx="4184">
                  <c:v>2773.13</c:v>
                </c:pt>
                <c:pt idx="4185">
                  <c:v>2773.7799999999997</c:v>
                </c:pt>
                <c:pt idx="4186">
                  <c:v>2774.42</c:v>
                </c:pt>
                <c:pt idx="4187">
                  <c:v>2775.04</c:v>
                </c:pt>
                <c:pt idx="4188">
                  <c:v>2775.98</c:v>
                </c:pt>
                <c:pt idx="4189">
                  <c:v>2776.7799999999997</c:v>
                </c:pt>
                <c:pt idx="4190">
                  <c:v>2777.4100000000003</c:v>
                </c:pt>
                <c:pt idx="4191">
                  <c:v>2778.02</c:v>
                </c:pt>
                <c:pt idx="4192">
                  <c:v>2778.65</c:v>
                </c:pt>
                <c:pt idx="4193">
                  <c:v>2779.32</c:v>
                </c:pt>
                <c:pt idx="4194">
                  <c:v>2779.98</c:v>
                </c:pt>
                <c:pt idx="4195">
                  <c:v>2780.61</c:v>
                </c:pt>
                <c:pt idx="4196">
                  <c:v>2781.27</c:v>
                </c:pt>
                <c:pt idx="4197">
                  <c:v>2781.96</c:v>
                </c:pt>
                <c:pt idx="4198">
                  <c:v>2782.62</c:v>
                </c:pt>
                <c:pt idx="4199">
                  <c:v>2783.3500000000004</c:v>
                </c:pt>
                <c:pt idx="4200">
                  <c:v>2784</c:v>
                </c:pt>
                <c:pt idx="4201">
                  <c:v>2784.66</c:v>
                </c:pt>
                <c:pt idx="4202">
                  <c:v>2785.3100000000004</c:v>
                </c:pt>
                <c:pt idx="4203">
                  <c:v>2785.9500000000003</c:v>
                </c:pt>
                <c:pt idx="4204">
                  <c:v>2786.61</c:v>
                </c:pt>
                <c:pt idx="4205">
                  <c:v>2787.2599999999998</c:v>
                </c:pt>
                <c:pt idx="4206">
                  <c:v>2787.8500000000004</c:v>
                </c:pt>
                <c:pt idx="4207">
                  <c:v>2788.51</c:v>
                </c:pt>
                <c:pt idx="4208">
                  <c:v>2789.17</c:v>
                </c:pt>
                <c:pt idx="4209">
                  <c:v>2789.82</c:v>
                </c:pt>
                <c:pt idx="4210">
                  <c:v>2790.48</c:v>
                </c:pt>
                <c:pt idx="4211">
                  <c:v>2791.14</c:v>
                </c:pt>
                <c:pt idx="4212">
                  <c:v>2791.8</c:v>
                </c:pt>
                <c:pt idx="4213">
                  <c:v>2792.46</c:v>
                </c:pt>
                <c:pt idx="4214">
                  <c:v>2793.12</c:v>
                </c:pt>
                <c:pt idx="4215">
                  <c:v>2793.8100000000004</c:v>
                </c:pt>
                <c:pt idx="4216">
                  <c:v>2794.42</c:v>
                </c:pt>
                <c:pt idx="4217">
                  <c:v>2795.03</c:v>
                </c:pt>
                <c:pt idx="4218">
                  <c:v>2795.63</c:v>
                </c:pt>
                <c:pt idx="4219">
                  <c:v>2796.2599999999998</c:v>
                </c:pt>
                <c:pt idx="4220">
                  <c:v>2796.9500000000003</c:v>
                </c:pt>
                <c:pt idx="4221">
                  <c:v>2797.59</c:v>
                </c:pt>
                <c:pt idx="4222">
                  <c:v>2798.29</c:v>
                </c:pt>
                <c:pt idx="4223">
                  <c:v>2798.94</c:v>
                </c:pt>
                <c:pt idx="4224">
                  <c:v>2799.59</c:v>
                </c:pt>
                <c:pt idx="4225">
                  <c:v>2800.23</c:v>
                </c:pt>
                <c:pt idx="4226">
                  <c:v>2800.8500000000004</c:v>
                </c:pt>
                <c:pt idx="4227">
                  <c:v>2801.4500000000003</c:v>
                </c:pt>
                <c:pt idx="4228">
                  <c:v>2802.25</c:v>
                </c:pt>
                <c:pt idx="4229">
                  <c:v>2802.9100000000003</c:v>
                </c:pt>
                <c:pt idx="4230">
                  <c:v>2803.71</c:v>
                </c:pt>
                <c:pt idx="4231">
                  <c:v>2804.3700000000003</c:v>
                </c:pt>
                <c:pt idx="4232">
                  <c:v>2805.03</c:v>
                </c:pt>
                <c:pt idx="4233">
                  <c:v>2805.68</c:v>
                </c:pt>
                <c:pt idx="4234">
                  <c:v>2806.36</c:v>
                </c:pt>
                <c:pt idx="4235">
                  <c:v>2806.98</c:v>
                </c:pt>
                <c:pt idx="4236">
                  <c:v>2807.64</c:v>
                </c:pt>
                <c:pt idx="4237">
                  <c:v>2808.29</c:v>
                </c:pt>
                <c:pt idx="4238">
                  <c:v>2808.9500000000003</c:v>
                </c:pt>
                <c:pt idx="4239">
                  <c:v>2809.59</c:v>
                </c:pt>
                <c:pt idx="4240">
                  <c:v>2810.3900000000003</c:v>
                </c:pt>
                <c:pt idx="4241">
                  <c:v>2811.15</c:v>
                </c:pt>
                <c:pt idx="4242">
                  <c:v>2811.98</c:v>
                </c:pt>
                <c:pt idx="4243">
                  <c:v>2812.7</c:v>
                </c:pt>
                <c:pt idx="4244">
                  <c:v>2813.84</c:v>
                </c:pt>
                <c:pt idx="4245">
                  <c:v>2814.6</c:v>
                </c:pt>
                <c:pt idx="4246">
                  <c:v>2815.25</c:v>
                </c:pt>
                <c:pt idx="4247">
                  <c:v>2815.84</c:v>
                </c:pt>
                <c:pt idx="4248">
                  <c:v>2816.44</c:v>
                </c:pt>
                <c:pt idx="4249">
                  <c:v>2817.04</c:v>
                </c:pt>
                <c:pt idx="4250">
                  <c:v>2817.63</c:v>
                </c:pt>
                <c:pt idx="4251">
                  <c:v>2818.29</c:v>
                </c:pt>
                <c:pt idx="4252">
                  <c:v>2818.94</c:v>
                </c:pt>
                <c:pt idx="4253">
                  <c:v>2819.53</c:v>
                </c:pt>
                <c:pt idx="4254">
                  <c:v>2820.12</c:v>
                </c:pt>
                <c:pt idx="4255">
                  <c:v>2820.71</c:v>
                </c:pt>
                <c:pt idx="4256">
                  <c:v>2821.3100000000004</c:v>
                </c:pt>
                <c:pt idx="4257">
                  <c:v>2821.96</c:v>
                </c:pt>
                <c:pt idx="4258">
                  <c:v>2822.61</c:v>
                </c:pt>
                <c:pt idx="4259">
                  <c:v>2823.32</c:v>
                </c:pt>
                <c:pt idx="4260">
                  <c:v>2823.9100000000003</c:v>
                </c:pt>
                <c:pt idx="4261">
                  <c:v>2824.56</c:v>
                </c:pt>
                <c:pt idx="4262">
                  <c:v>2825.2599999999998</c:v>
                </c:pt>
                <c:pt idx="4263">
                  <c:v>2825.9100000000003</c:v>
                </c:pt>
                <c:pt idx="4264">
                  <c:v>2826.51</c:v>
                </c:pt>
                <c:pt idx="4265">
                  <c:v>2827.1</c:v>
                </c:pt>
                <c:pt idx="4266">
                  <c:v>2827.71</c:v>
                </c:pt>
                <c:pt idx="4267">
                  <c:v>2828.3</c:v>
                </c:pt>
                <c:pt idx="4268">
                  <c:v>2828.9</c:v>
                </c:pt>
                <c:pt idx="4269">
                  <c:v>2829.6</c:v>
                </c:pt>
                <c:pt idx="4270">
                  <c:v>2830.19</c:v>
                </c:pt>
                <c:pt idx="4271">
                  <c:v>2830.84</c:v>
                </c:pt>
                <c:pt idx="4272">
                  <c:v>2831.4500000000003</c:v>
                </c:pt>
                <c:pt idx="4273">
                  <c:v>2832.04</c:v>
                </c:pt>
                <c:pt idx="4274">
                  <c:v>2832.63</c:v>
                </c:pt>
                <c:pt idx="4275">
                  <c:v>2833.24</c:v>
                </c:pt>
                <c:pt idx="4276">
                  <c:v>2833.8300000000004</c:v>
                </c:pt>
                <c:pt idx="4277">
                  <c:v>2834.44</c:v>
                </c:pt>
                <c:pt idx="4278">
                  <c:v>2835.23</c:v>
                </c:pt>
                <c:pt idx="4279">
                  <c:v>2835.8300000000004</c:v>
                </c:pt>
                <c:pt idx="4280">
                  <c:v>2836.55</c:v>
                </c:pt>
                <c:pt idx="4281">
                  <c:v>2837.16</c:v>
                </c:pt>
                <c:pt idx="4282">
                  <c:v>2837.8</c:v>
                </c:pt>
                <c:pt idx="4283">
                  <c:v>2838.46</c:v>
                </c:pt>
                <c:pt idx="4284">
                  <c:v>2839.12</c:v>
                </c:pt>
                <c:pt idx="4285">
                  <c:v>2839.79</c:v>
                </c:pt>
                <c:pt idx="4286">
                  <c:v>2840.3900000000003</c:v>
                </c:pt>
                <c:pt idx="4287">
                  <c:v>2840.98</c:v>
                </c:pt>
                <c:pt idx="4288">
                  <c:v>2841.63</c:v>
                </c:pt>
                <c:pt idx="4289">
                  <c:v>2842.2799999999997</c:v>
                </c:pt>
                <c:pt idx="4290">
                  <c:v>2842.9300000000003</c:v>
                </c:pt>
                <c:pt idx="4291">
                  <c:v>2843.59</c:v>
                </c:pt>
                <c:pt idx="4292">
                  <c:v>2844.4300000000003</c:v>
                </c:pt>
                <c:pt idx="4293">
                  <c:v>2845.08</c:v>
                </c:pt>
                <c:pt idx="4294">
                  <c:v>2845.7</c:v>
                </c:pt>
                <c:pt idx="4295">
                  <c:v>2846.3100000000004</c:v>
                </c:pt>
                <c:pt idx="4296">
                  <c:v>2846.96</c:v>
                </c:pt>
                <c:pt idx="4297">
                  <c:v>2847.56</c:v>
                </c:pt>
                <c:pt idx="4298">
                  <c:v>2848.21</c:v>
                </c:pt>
                <c:pt idx="4299">
                  <c:v>2848.84</c:v>
                </c:pt>
                <c:pt idx="4300">
                  <c:v>2849.4500000000003</c:v>
                </c:pt>
                <c:pt idx="4301">
                  <c:v>2850.08</c:v>
                </c:pt>
                <c:pt idx="4302">
                  <c:v>2850.7</c:v>
                </c:pt>
                <c:pt idx="4303">
                  <c:v>2851.36</c:v>
                </c:pt>
                <c:pt idx="4304">
                  <c:v>2852.02</c:v>
                </c:pt>
                <c:pt idx="4305">
                  <c:v>2852.67</c:v>
                </c:pt>
                <c:pt idx="4306">
                  <c:v>2853.32</c:v>
                </c:pt>
                <c:pt idx="4307">
                  <c:v>2853.92</c:v>
                </c:pt>
                <c:pt idx="4308">
                  <c:v>2854.57</c:v>
                </c:pt>
                <c:pt idx="4309">
                  <c:v>2855.22</c:v>
                </c:pt>
                <c:pt idx="4310">
                  <c:v>2855.8700000000003</c:v>
                </c:pt>
                <c:pt idx="4311">
                  <c:v>2856.5</c:v>
                </c:pt>
                <c:pt idx="4312">
                  <c:v>2857.32</c:v>
                </c:pt>
                <c:pt idx="4313">
                  <c:v>2857.96</c:v>
                </c:pt>
                <c:pt idx="4314">
                  <c:v>2858.6</c:v>
                </c:pt>
                <c:pt idx="4315">
                  <c:v>2859.23</c:v>
                </c:pt>
                <c:pt idx="4316">
                  <c:v>2859.88</c:v>
                </c:pt>
                <c:pt idx="4317">
                  <c:v>2860.53</c:v>
                </c:pt>
                <c:pt idx="4318">
                  <c:v>2861.12</c:v>
                </c:pt>
                <c:pt idx="4319">
                  <c:v>2861.8700000000003</c:v>
                </c:pt>
                <c:pt idx="4320">
                  <c:v>2862.52</c:v>
                </c:pt>
                <c:pt idx="4321">
                  <c:v>2863.18</c:v>
                </c:pt>
                <c:pt idx="4322">
                  <c:v>2863.8300000000004</c:v>
                </c:pt>
                <c:pt idx="4323">
                  <c:v>2864.48</c:v>
                </c:pt>
                <c:pt idx="4324">
                  <c:v>2865.13</c:v>
                </c:pt>
                <c:pt idx="4325">
                  <c:v>2865.9100000000003</c:v>
                </c:pt>
                <c:pt idx="4326">
                  <c:v>2866.5</c:v>
                </c:pt>
                <c:pt idx="4327">
                  <c:v>2867.13</c:v>
                </c:pt>
                <c:pt idx="4328">
                  <c:v>2867.7799999999997</c:v>
                </c:pt>
                <c:pt idx="4329">
                  <c:v>2868.3700000000003</c:v>
                </c:pt>
                <c:pt idx="4330">
                  <c:v>2868.96</c:v>
                </c:pt>
                <c:pt idx="4331">
                  <c:v>2869.62</c:v>
                </c:pt>
                <c:pt idx="4332">
                  <c:v>2870.2799999999997</c:v>
                </c:pt>
                <c:pt idx="4333">
                  <c:v>2870.9</c:v>
                </c:pt>
                <c:pt idx="4334">
                  <c:v>2871.56</c:v>
                </c:pt>
                <c:pt idx="4335">
                  <c:v>2872.23</c:v>
                </c:pt>
                <c:pt idx="4336">
                  <c:v>2872.8900000000003</c:v>
                </c:pt>
                <c:pt idx="4337">
                  <c:v>2873.55</c:v>
                </c:pt>
                <c:pt idx="4338">
                  <c:v>2874.21</c:v>
                </c:pt>
                <c:pt idx="4339">
                  <c:v>2874.82</c:v>
                </c:pt>
                <c:pt idx="4340">
                  <c:v>2875.48</c:v>
                </c:pt>
                <c:pt idx="4341">
                  <c:v>2876.14</c:v>
                </c:pt>
                <c:pt idx="4342">
                  <c:v>2876.8100000000004</c:v>
                </c:pt>
                <c:pt idx="4343">
                  <c:v>2877.4100000000003</c:v>
                </c:pt>
                <c:pt idx="4344">
                  <c:v>2878.06</c:v>
                </c:pt>
                <c:pt idx="4345">
                  <c:v>2878.69</c:v>
                </c:pt>
                <c:pt idx="4346">
                  <c:v>2879.36</c:v>
                </c:pt>
                <c:pt idx="4347">
                  <c:v>2880.03</c:v>
                </c:pt>
                <c:pt idx="4348">
                  <c:v>2880.69</c:v>
                </c:pt>
                <c:pt idx="4349">
                  <c:v>2881.3500000000004</c:v>
                </c:pt>
                <c:pt idx="4350">
                  <c:v>2882.01</c:v>
                </c:pt>
                <c:pt idx="4351">
                  <c:v>2882.65</c:v>
                </c:pt>
                <c:pt idx="4352">
                  <c:v>2883.3</c:v>
                </c:pt>
                <c:pt idx="4353">
                  <c:v>2883.96</c:v>
                </c:pt>
                <c:pt idx="4354">
                  <c:v>2884.58</c:v>
                </c:pt>
                <c:pt idx="4355">
                  <c:v>2885.24</c:v>
                </c:pt>
                <c:pt idx="4356">
                  <c:v>2885.94</c:v>
                </c:pt>
                <c:pt idx="4357">
                  <c:v>2886.56</c:v>
                </c:pt>
                <c:pt idx="4358">
                  <c:v>2887.21</c:v>
                </c:pt>
                <c:pt idx="4359">
                  <c:v>2887.9100000000003</c:v>
                </c:pt>
                <c:pt idx="4360">
                  <c:v>2888.57</c:v>
                </c:pt>
                <c:pt idx="4361">
                  <c:v>2889.22</c:v>
                </c:pt>
                <c:pt idx="4362">
                  <c:v>2889.8700000000003</c:v>
                </c:pt>
                <c:pt idx="4363">
                  <c:v>2890.53</c:v>
                </c:pt>
                <c:pt idx="4364">
                  <c:v>2891.13</c:v>
                </c:pt>
                <c:pt idx="4365">
                  <c:v>2891.7799999999997</c:v>
                </c:pt>
                <c:pt idx="4366">
                  <c:v>2892.4700000000003</c:v>
                </c:pt>
                <c:pt idx="4367">
                  <c:v>2893.12</c:v>
                </c:pt>
                <c:pt idx="4368">
                  <c:v>2893.7799999999997</c:v>
                </c:pt>
                <c:pt idx="4369">
                  <c:v>2894.4300000000003</c:v>
                </c:pt>
                <c:pt idx="4370">
                  <c:v>2895.08</c:v>
                </c:pt>
                <c:pt idx="4371">
                  <c:v>2895.74</c:v>
                </c:pt>
                <c:pt idx="4372">
                  <c:v>2896.36</c:v>
                </c:pt>
                <c:pt idx="4373">
                  <c:v>2897.01</c:v>
                </c:pt>
                <c:pt idx="4374">
                  <c:v>2897.64</c:v>
                </c:pt>
                <c:pt idx="4375">
                  <c:v>2898.3</c:v>
                </c:pt>
                <c:pt idx="4376">
                  <c:v>2898.96</c:v>
                </c:pt>
                <c:pt idx="4377">
                  <c:v>2899.64</c:v>
                </c:pt>
                <c:pt idx="4378">
                  <c:v>2900.3100000000004</c:v>
                </c:pt>
                <c:pt idx="4379">
                  <c:v>2900.9700000000003</c:v>
                </c:pt>
                <c:pt idx="4380">
                  <c:v>2901.69</c:v>
                </c:pt>
                <c:pt idx="4381">
                  <c:v>2902.3500000000004</c:v>
                </c:pt>
                <c:pt idx="4382">
                  <c:v>2903.01</c:v>
                </c:pt>
                <c:pt idx="4383">
                  <c:v>2903.68</c:v>
                </c:pt>
                <c:pt idx="4384">
                  <c:v>2904.52</c:v>
                </c:pt>
                <c:pt idx="4385">
                  <c:v>2905.18</c:v>
                </c:pt>
                <c:pt idx="4386">
                  <c:v>2905.8700000000003</c:v>
                </c:pt>
                <c:pt idx="4387">
                  <c:v>2906.64</c:v>
                </c:pt>
                <c:pt idx="4388">
                  <c:v>2907.29</c:v>
                </c:pt>
                <c:pt idx="4389">
                  <c:v>2907.9500000000003</c:v>
                </c:pt>
                <c:pt idx="4390">
                  <c:v>2908.6</c:v>
                </c:pt>
                <c:pt idx="4391">
                  <c:v>2909.2599999999998</c:v>
                </c:pt>
                <c:pt idx="4392">
                  <c:v>2909.92</c:v>
                </c:pt>
                <c:pt idx="4393">
                  <c:v>2910.51</c:v>
                </c:pt>
                <c:pt idx="4394">
                  <c:v>2911.13</c:v>
                </c:pt>
                <c:pt idx="4395">
                  <c:v>2911.8300000000004</c:v>
                </c:pt>
                <c:pt idx="4396">
                  <c:v>2912.4300000000003</c:v>
                </c:pt>
                <c:pt idx="4397">
                  <c:v>2913.04</c:v>
                </c:pt>
                <c:pt idx="4398">
                  <c:v>2913.69</c:v>
                </c:pt>
                <c:pt idx="4399">
                  <c:v>2914.3500000000004</c:v>
                </c:pt>
                <c:pt idx="4400">
                  <c:v>2915.01</c:v>
                </c:pt>
                <c:pt idx="4401">
                  <c:v>2915.67</c:v>
                </c:pt>
                <c:pt idx="4402">
                  <c:v>2916.34</c:v>
                </c:pt>
                <c:pt idx="4403">
                  <c:v>2917</c:v>
                </c:pt>
                <c:pt idx="4404">
                  <c:v>2917.66</c:v>
                </c:pt>
                <c:pt idx="4405">
                  <c:v>2918.3100000000004</c:v>
                </c:pt>
                <c:pt idx="4406">
                  <c:v>2918.96</c:v>
                </c:pt>
                <c:pt idx="4407">
                  <c:v>2919.63</c:v>
                </c:pt>
                <c:pt idx="4408">
                  <c:v>2920.3300000000004</c:v>
                </c:pt>
                <c:pt idx="4409">
                  <c:v>2921.19</c:v>
                </c:pt>
                <c:pt idx="4410">
                  <c:v>2921.86</c:v>
                </c:pt>
                <c:pt idx="4411">
                  <c:v>2922.58</c:v>
                </c:pt>
                <c:pt idx="4412">
                  <c:v>2923.24</c:v>
                </c:pt>
                <c:pt idx="4413">
                  <c:v>2923.88</c:v>
                </c:pt>
                <c:pt idx="4414">
                  <c:v>2924.5</c:v>
                </c:pt>
                <c:pt idx="4415">
                  <c:v>2925.22</c:v>
                </c:pt>
                <c:pt idx="4416">
                  <c:v>2925.8300000000004</c:v>
                </c:pt>
                <c:pt idx="4417">
                  <c:v>2926.56</c:v>
                </c:pt>
                <c:pt idx="4418">
                  <c:v>2927.24</c:v>
                </c:pt>
                <c:pt idx="4419">
                  <c:v>2927.9700000000003</c:v>
                </c:pt>
                <c:pt idx="4420">
                  <c:v>2928.62</c:v>
                </c:pt>
                <c:pt idx="4421">
                  <c:v>2929.27</c:v>
                </c:pt>
                <c:pt idx="4422">
                  <c:v>2929.92</c:v>
                </c:pt>
                <c:pt idx="4423">
                  <c:v>2930.55</c:v>
                </c:pt>
                <c:pt idx="4424">
                  <c:v>2931.2</c:v>
                </c:pt>
                <c:pt idx="4425">
                  <c:v>2931.8500000000004</c:v>
                </c:pt>
                <c:pt idx="4426">
                  <c:v>2932.5</c:v>
                </c:pt>
                <c:pt idx="4427">
                  <c:v>2933.15</c:v>
                </c:pt>
                <c:pt idx="4428">
                  <c:v>2933.7599999999998</c:v>
                </c:pt>
                <c:pt idx="4429">
                  <c:v>2934.36</c:v>
                </c:pt>
                <c:pt idx="4430">
                  <c:v>2935</c:v>
                </c:pt>
                <c:pt idx="4431">
                  <c:v>2935.64</c:v>
                </c:pt>
                <c:pt idx="4432">
                  <c:v>2936.4900000000002</c:v>
                </c:pt>
                <c:pt idx="4433">
                  <c:v>2937.14</c:v>
                </c:pt>
                <c:pt idx="4434">
                  <c:v>2937.7599999999998</c:v>
                </c:pt>
                <c:pt idx="4435">
                  <c:v>2938.36</c:v>
                </c:pt>
                <c:pt idx="4436">
                  <c:v>2939.01</c:v>
                </c:pt>
                <c:pt idx="4437">
                  <c:v>2939.66</c:v>
                </c:pt>
                <c:pt idx="4438">
                  <c:v>2940.2799999999997</c:v>
                </c:pt>
                <c:pt idx="4439">
                  <c:v>2940.8700000000003</c:v>
                </c:pt>
                <c:pt idx="4440">
                  <c:v>2941.51</c:v>
                </c:pt>
                <c:pt idx="4441">
                  <c:v>2942.16</c:v>
                </c:pt>
                <c:pt idx="4442">
                  <c:v>2942.7599999999998</c:v>
                </c:pt>
                <c:pt idx="4443">
                  <c:v>2943.4100000000003</c:v>
                </c:pt>
                <c:pt idx="4444">
                  <c:v>2944.06</c:v>
                </c:pt>
                <c:pt idx="4445">
                  <c:v>2944.71</c:v>
                </c:pt>
                <c:pt idx="4446">
                  <c:v>2945.3300000000004</c:v>
                </c:pt>
                <c:pt idx="4447">
                  <c:v>2946.18</c:v>
                </c:pt>
                <c:pt idx="4448">
                  <c:v>2946.77</c:v>
                </c:pt>
                <c:pt idx="4449">
                  <c:v>2947.42</c:v>
                </c:pt>
                <c:pt idx="4450">
                  <c:v>2948.29</c:v>
                </c:pt>
                <c:pt idx="4451">
                  <c:v>2948.96</c:v>
                </c:pt>
                <c:pt idx="4452">
                  <c:v>2949.73</c:v>
                </c:pt>
                <c:pt idx="4453">
                  <c:v>2950.4100000000003</c:v>
                </c:pt>
                <c:pt idx="4454">
                  <c:v>2951.44</c:v>
                </c:pt>
                <c:pt idx="4455">
                  <c:v>2952.11</c:v>
                </c:pt>
                <c:pt idx="4456">
                  <c:v>2952.74</c:v>
                </c:pt>
                <c:pt idx="4457">
                  <c:v>2953.4</c:v>
                </c:pt>
                <c:pt idx="4458">
                  <c:v>2954.04</c:v>
                </c:pt>
                <c:pt idx="4459">
                  <c:v>2954.7</c:v>
                </c:pt>
                <c:pt idx="4460">
                  <c:v>2955.3100000000004</c:v>
                </c:pt>
                <c:pt idx="4461">
                  <c:v>2955.96</c:v>
                </c:pt>
                <c:pt idx="4462">
                  <c:v>2956.61</c:v>
                </c:pt>
                <c:pt idx="4463">
                  <c:v>2957.2599999999998</c:v>
                </c:pt>
                <c:pt idx="4464">
                  <c:v>2957.9100000000003</c:v>
                </c:pt>
                <c:pt idx="4465">
                  <c:v>2958.51</c:v>
                </c:pt>
                <c:pt idx="4466">
                  <c:v>2959.15</c:v>
                </c:pt>
                <c:pt idx="4467">
                  <c:v>2960.25</c:v>
                </c:pt>
                <c:pt idx="4468">
                  <c:v>2961.01</c:v>
                </c:pt>
                <c:pt idx="4469">
                  <c:v>2961.62</c:v>
                </c:pt>
                <c:pt idx="4470">
                  <c:v>2962.27</c:v>
                </c:pt>
                <c:pt idx="4471">
                  <c:v>2962.9700000000003</c:v>
                </c:pt>
                <c:pt idx="4472">
                  <c:v>2963.62</c:v>
                </c:pt>
                <c:pt idx="4473">
                  <c:v>2964.24</c:v>
                </c:pt>
                <c:pt idx="4474">
                  <c:v>2964.84</c:v>
                </c:pt>
                <c:pt idx="4475">
                  <c:v>2965.54</c:v>
                </c:pt>
                <c:pt idx="4476">
                  <c:v>2966.21</c:v>
                </c:pt>
                <c:pt idx="4477">
                  <c:v>2966.86</c:v>
                </c:pt>
                <c:pt idx="4478">
                  <c:v>2967.4900000000002</c:v>
                </c:pt>
                <c:pt idx="4479">
                  <c:v>2968.12</c:v>
                </c:pt>
                <c:pt idx="4480">
                  <c:v>2968.72</c:v>
                </c:pt>
                <c:pt idx="4481">
                  <c:v>2969.4700000000003</c:v>
                </c:pt>
                <c:pt idx="4482">
                  <c:v>2970.1</c:v>
                </c:pt>
                <c:pt idx="4483">
                  <c:v>2970.75</c:v>
                </c:pt>
                <c:pt idx="4484">
                  <c:v>2971.4</c:v>
                </c:pt>
                <c:pt idx="4485">
                  <c:v>2972.04</c:v>
                </c:pt>
                <c:pt idx="4486">
                  <c:v>2972.69</c:v>
                </c:pt>
                <c:pt idx="4487">
                  <c:v>2973.3</c:v>
                </c:pt>
                <c:pt idx="4488">
                  <c:v>2973.9900000000002</c:v>
                </c:pt>
                <c:pt idx="4489">
                  <c:v>2974.58</c:v>
                </c:pt>
                <c:pt idx="4490">
                  <c:v>2975.22</c:v>
                </c:pt>
                <c:pt idx="4491">
                  <c:v>2975.88</c:v>
                </c:pt>
                <c:pt idx="4492">
                  <c:v>2976.52</c:v>
                </c:pt>
                <c:pt idx="4493">
                  <c:v>2977.14</c:v>
                </c:pt>
                <c:pt idx="4494">
                  <c:v>2977.7799999999997</c:v>
                </c:pt>
                <c:pt idx="4495">
                  <c:v>2978.42</c:v>
                </c:pt>
                <c:pt idx="4496">
                  <c:v>2979.07</c:v>
                </c:pt>
                <c:pt idx="4497">
                  <c:v>2979.66</c:v>
                </c:pt>
                <c:pt idx="4498">
                  <c:v>2980.32</c:v>
                </c:pt>
                <c:pt idx="4499">
                  <c:v>2981.03</c:v>
                </c:pt>
                <c:pt idx="4500">
                  <c:v>2981.7599999999998</c:v>
                </c:pt>
                <c:pt idx="4501">
                  <c:v>2982.4100000000003</c:v>
                </c:pt>
                <c:pt idx="4502">
                  <c:v>2983.06</c:v>
                </c:pt>
                <c:pt idx="4503">
                  <c:v>2983.68</c:v>
                </c:pt>
                <c:pt idx="4504">
                  <c:v>2984.34</c:v>
                </c:pt>
                <c:pt idx="4505">
                  <c:v>2984.9900000000002</c:v>
                </c:pt>
                <c:pt idx="4506">
                  <c:v>2985.63</c:v>
                </c:pt>
                <c:pt idx="4507">
                  <c:v>2986.2799999999997</c:v>
                </c:pt>
                <c:pt idx="4508">
                  <c:v>2986.8900000000003</c:v>
                </c:pt>
                <c:pt idx="4509">
                  <c:v>2987.56</c:v>
                </c:pt>
                <c:pt idx="4510">
                  <c:v>2988.15</c:v>
                </c:pt>
                <c:pt idx="4511">
                  <c:v>2988.8</c:v>
                </c:pt>
                <c:pt idx="4512">
                  <c:v>2989.44</c:v>
                </c:pt>
                <c:pt idx="4513">
                  <c:v>2990.05</c:v>
                </c:pt>
                <c:pt idx="4514">
                  <c:v>2990.71</c:v>
                </c:pt>
                <c:pt idx="4515">
                  <c:v>2991.36</c:v>
                </c:pt>
                <c:pt idx="4516">
                  <c:v>2991.9900000000002</c:v>
                </c:pt>
                <c:pt idx="4517">
                  <c:v>2992.6</c:v>
                </c:pt>
                <c:pt idx="4518">
                  <c:v>2993.25</c:v>
                </c:pt>
                <c:pt idx="4519">
                  <c:v>2993.9</c:v>
                </c:pt>
                <c:pt idx="4520">
                  <c:v>2994.4900000000002</c:v>
                </c:pt>
                <c:pt idx="4521">
                  <c:v>2995.1</c:v>
                </c:pt>
                <c:pt idx="4522">
                  <c:v>2995.75</c:v>
                </c:pt>
                <c:pt idx="4523">
                  <c:v>2996.4100000000003</c:v>
                </c:pt>
                <c:pt idx="4524">
                  <c:v>2997.09</c:v>
                </c:pt>
                <c:pt idx="4525">
                  <c:v>2997.7599999999998</c:v>
                </c:pt>
                <c:pt idx="4526">
                  <c:v>2998.48</c:v>
                </c:pt>
                <c:pt idx="4527">
                  <c:v>2999.14</c:v>
                </c:pt>
                <c:pt idx="4528">
                  <c:v>2999.82</c:v>
                </c:pt>
                <c:pt idx="4529">
                  <c:v>3000.42</c:v>
                </c:pt>
                <c:pt idx="4530">
                  <c:v>3001.07</c:v>
                </c:pt>
                <c:pt idx="4531">
                  <c:v>3001.68</c:v>
                </c:pt>
                <c:pt idx="4532">
                  <c:v>3002.27</c:v>
                </c:pt>
                <c:pt idx="4533">
                  <c:v>3002.8700000000003</c:v>
                </c:pt>
                <c:pt idx="4534">
                  <c:v>3003.8</c:v>
                </c:pt>
                <c:pt idx="4535">
                  <c:v>3004.4</c:v>
                </c:pt>
                <c:pt idx="4536">
                  <c:v>3005</c:v>
                </c:pt>
                <c:pt idx="4537">
                  <c:v>3005.64</c:v>
                </c:pt>
                <c:pt idx="4538">
                  <c:v>3006.24</c:v>
                </c:pt>
                <c:pt idx="4539">
                  <c:v>3006.84</c:v>
                </c:pt>
                <c:pt idx="4540">
                  <c:v>3007.48</c:v>
                </c:pt>
                <c:pt idx="4541">
                  <c:v>3008.14</c:v>
                </c:pt>
                <c:pt idx="4542">
                  <c:v>3008.79</c:v>
                </c:pt>
                <c:pt idx="4543">
                  <c:v>3009.4</c:v>
                </c:pt>
                <c:pt idx="4544">
                  <c:v>3010.09</c:v>
                </c:pt>
                <c:pt idx="4545">
                  <c:v>3010.72</c:v>
                </c:pt>
                <c:pt idx="4546">
                  <c:v>3011.38</c:v>
                </c:pt>
                <c:pt idx="4547">
                  <c:v>3012.04</c:v>
                </c:pt>
                <c:pt idx="4548">
                  <c:v>3012.69</c:v>
                </c:pt>
                <c:pt idx="4549">
                  <c:v>3013.36</c:v>
                </c:pt>
                <c:pt idx="4550">
                  <c:v>3014.02</c:v>
                </c:pt>
                <c:pt idx="4551">
                  <c:v>3014.62</c:v>
                </c:pt>
                <c:pt idx="4552">
                  <c:v>3015.22</c:v>
                </c:pt>
                <c:pt idx="4553">
                  <c:v>3015.8100000000004</c:v>
                </c:pt>
                <c:pt idx="4554">
                  <c:v>3016.4</c:v>
                </c:pt>
                <c:pt idx="4555">
                  <c:v>3017.05</c:v>
                </c:pt>
                <c:pt idx="4556">
                  <c:v>3017.7</c:v>
                </c:pt>
                <c:pt idx="4557">
                  <c:v>3018.3700000000003</c:v>
                </c:pt>
                <c:pt idx="4558">
                  <c:v>3019.05</c:v>
                </c:pt>
                <c:pt idx="4559">
                  <c:v>3019.7</c:v>
                </c:pt>
                <c:pt idx="4560">
                  <c:v>3020.3500000000004</c:v>
                </c:pt>
                <c:pt idx="4561">
                  <c:v>3021.07</c:v>
                </c:pt>
                <c:pt idx="4562">
                  <c:v>3021.68</c:v>
                </c:pt>
                <c:pt idx="4563">
                  <c:v>3022.34</c:v>
                </c:pt>
                <c:pt idx="4564">
                  <c:v>3023.07</c:v>
                </c:pt>
                <c:pt idx="4565">
                  <c:v>3023.7599999999998</c:v>
                </c:pt>
                <c:pt idx="4566">
                  <c:v>3024.42</c:v>
                </c:pt>
                <c:pt idx="4567">
                  <c:v>3025.11</c:v>
                </c:pt>
                <c:pt idx="4568">
                  <c:v>3025.75</c:v>
                </c:pt>
                <c:pt idx="4569">
                  <c:v>3026.48</c:v>
                </c:pt>
                <c:pt idx="4570">
                  <c:v>3027.15</c:v>
                </c:pt>
                <c:pt idx="4571">
                  <c:v>3027.8</c:v>
                </c:pt>
                <c:pt idx="4572">
                  <c:v>3028.5</c:v>
                </c:pt>
                <c:pt idx="4573">
                  <c:v>3029.15</c:v>
                </c:pt>
                <c:pt idx="4574">
                  <c:v>3029.9</c:v>
                </c:pt>
                <c:pt idx="4575">
                  <c:v>3030.54</c:v>
                </c:pt>
                <c:pt idx="4576">
                  <c:v>3031.4900000000002</c:v>
                </c:pt>
                <c:pt idx="4577">
                  <c:v>3032.14</c:v>
                </c:pt>
                <c:pt idx="4578">
                  <c:v>3032.7599999999998</c:v>
                </c:pt>
                <c:pt idx="4579">
                  <c:v>3033.4100000000003</c:v>
                </c:pt>
                <c:pt idx="4580">
                  <c:v>3034.06</c:v>
                </c:pt>
                <c:pt idx="4581">
                  <c:v>3034.79</c:v>
                </c:pt>
                <c:pt idx="4582">
                  <c:v>3035.66</c:v>
                </c:pt>
                <c:pt idx="4583">
                  <c:v>3036.36</c:v>
                </c:pt>
                <c:pt idx="4584">
                  <c:v>3037.01</c:v>
                </c:pt>
                <c:pt idx="4585">
                  <c:v>3037.8500000000004</c:v>
                </c:pt>
                <c:pt idx="4586">
                  <c:v>3038.53</c:v>
                </c:pt>
                <c:pt idx="4587">
                  <c:v>3039.12</c:v>
                </c:pt>
                <c:pt idx="4588">
                  <c:v>3039.77</c:v>
                </c:pt>
                <c:pt idx="4589">
                  <c:v>3040.36</c:v>
                </c:pt>
                <c:pt idx="4590">
                  <c:v>3041.29</c:v>
                </c:pt>
                <c:pt idx="4591">
                  <c:v>3041.94</c:v>
                </c:pt>
                <c:pt idx="4592">
                  <c:v>3042.59</c:v>
                </c:pt>
                <c:pt idx="4593">
                  <c:v>3043.24</c:v>
                </c:pt>
                <c:pt idx="4594">
                  <c:v>3043.9100000000003</c:v>
                </c:pt>
                <c:pt idx="4595">
                  <c:v>3044.5</c:v>
                </c:pt>
                <c:pt idx="4596">
                  <c:v>3045.1</c:v>
                </c:pt>
                <c:pt idx="4597">
                  <c:v>3045.69</c:v>
                </c:pt>
                <c:pt idx="4598">
                  <c:v>3046.2799999999997</c:v>
                </c:pt>
                <c:pt idx="4599">
                  <c:v>3046.8900000000003</c:v>
                </c:pt>
                <c:pt idx="4600">
                  <c:v>3047.52</c:v>
                </c:pt>
                <c:pt idx="4601">
                  <c:v>3048.12</c:v>
                </c:pt>
                <c:pt idx="4602">
                  <c:v>3048.9300000000003</c:v>
                </c:pt>
                <c:pt idx="4603">
                  <c:v>3049.53</c:v>
                </c:pt>
                <c:pt idx="4604">
                  <c:v>3050.13</c:v>
                </c:pt>
                <c:pt idx="4605">
                  <c:v>3050.72</c:v>
                </c:pt>
                <c:pt idx="4606">
                  <c:v>3051.32</c:v>
                </c:pt>
                <c:pt idx="4607">
                  <c:v>3051.9100000000003</c:v>
                </c:pt>
                <c:pt idx="4608">
                  <c:v>3052.51</c:v>
                </c:pt>
                <c:pt idx="4609">
                  <c:v>3053.1</c:v>
                </c:pt>
                <c:pt idx="4610">
                  <c:v>3053.69</c:v>
                </c:pt>
                <c:pt idx="4611">
                  <c:v>3054.38</c:v>
                </c:pt>
                <c:pt idx="4612">
                  <c:v>3055.06</c:v>
                </c:pt>
                <c:pt idx="4613">
                  <c:v>3055.73</c:v>
                </c:pt>
                <c:pt idx="4614">
                  <c:v>3056.4100000000003</c:v>
                </c:pt>
                <c:pt idx="4615">
                  <c:v>3057.07</c:v>
                </c:pt>
                <c:pt idx="4616">
                  <c:v>3057.8</c:v>
                </c:pt>
                <c:pt idx="4617">
                  <c:v>3058.4500000000003</c:v>
                </c:pt>
                <c:pt idx="4618">
                  <c:v>3059.11</c:v>
                </c:pt>
                <c:pt idx="4619">
                  <c:v>3059.8100000000004</c:v>
                </c:pt>
                <c:pt idx="4620">
                  <c:v>3060.58</c:v>
                </c:pt>
                <c:pt idx="4621">
                  <c:v>3061.3500000000004</c:v>
                </c:pt>
                <c:pt idx="4622">
                  <c:v>3061.94</c:v>
                </c:pt>
                <c:pt idx="4623">
                  <c:v>3062.54</c:v>
                </c:pt>
                <c:pt idx="4624">
                  <c:v>3063.17</c:v>
                </c:pt>
                <c:pt idx="4625">
                  <c:v>3063.7599999999998</c:v>
                </c:pt>
                <c:pt idx="4626">
                  <c:v>3064.36</c:v>
                </c:pt>
                <c:pt idx="4627">
                  <c:v>3064.98</c:v>
                </c:pt>
                <c:pt idx="4628">
                  <c:v>3065.58</c:v>
                </c:pt>
                <c:pt idx="4629">
                  <c:v>3066.18</c:v>
                </c:pt>
                <c:pt idx="4630">
                  <c:v>3066.92</c:v>
                </c:pt>
                <c:pt idx="4631">
                  <c:v>3067.55</c:v>
                </c:pt>
                <c:pt idx="4632">
                  <c:v>3068.2</c:v>
                </c:pt>
                <c:pt idx="4633">
                  <c:v>3068.9</c:v>
                </c:pt>
                <c:pt idx="4634">
                  <c:v>3069.55</c:v>
                </c:pt>
                <c:pt idx="4635">
                  <c:v>3070.2</c:v>
                </c:pt>
                <c:pt idx="4636">
                  <c:v>3070.8500000000004</c:v>
                </c:pt>
                <c:pt idx="4637">
                  <c:v>3071.4900000000002</c:v>
                </c:pt>
                <c:pt idx="4638">
                  <c:v>3072.14</c:v>
                </c:pt>
                <c:pt idx="4639">
                  <c:v>3072.79</c:v>
                </c:pt>
                <c:pt idx="4640">
                  <c:v>3073.3900000000003</c:v>
                </c:pt>
                <c:pt idx="4641">
                  <c:v>3073.98</c:v>
                </c:pt>
                <c:pt idx="4642">
                  <c:v>3074.63</c:v>
                </c:pt>
                <c:pt idx="4643">
                  <c:v>3075.29</c:v>
                </c:pt>
                <c:pt idx="4644">
                  <c:v>3075.9900000000002</c:v>
                </c:pt>
                <c:pt idx="4645">
                  <c:v>3076.62</c:v>
                </c:pt>
                <c:pt idx="4646">
                  <c:v>3077.22</c:v>
                </c:pt>
                <c:pt idx="4647">
                  <c:v>3077.8700000000003</c:v>
                </c:pt>
                <c:pt idx="4648">
                  <c:v>3078.53</c:v>
                </c:pt>
                <c:pt idx="4649">
                  <c:v>3079.19</c:v>
                </c:pt>
                <c:pt idx="4650">
                  <c:v>3079.96</c:v>
                </c:pt>
                <c:pt idx="4651">
                  <c:v>3080.7599999999998</c:v>
                </c:pt>
                <c:pt idx="4652">
                  <c:v>3081.4100000000003</c:v>
                </c:pt>
                <c:pt idx="4653">
                  <c:v>3082.08</c:v>
                </c:pt>
                <c:pt idx="4654">
                  <c:v>3082.7599999999998</c:v>
                </c:pt>
                <c:pt idx="4655">
                  <c:v>3083.4100000000003</c:v>
                </c:pt>
                <c:pt idx="4656">
                  <c:v>3084.03</c:v>
                </c:pt>
                <c:pt idx="4657">
                  <c:v>3084.62</c:v>
                </c:pt>
                <c:pt idx="4658">
                  <c:v>3085.2599999999998</c:v>
                </c:pt>
                <c:pt idx="4659">
                  <c:v>3085.9300000000003</c:v>
                </c:pt>
                <c:pt idx="4660">
                  <c:v>3086.58</c:v>
                </c:pt>
                <c:pt idx="4661">
                  <c:v>3087.22</c:v>
                </c:pt>
                <c:pt idx="4662">
                  <c:v>3087.9</c:v>
                </c:pt>
                <c:pt idx="4663">
                  <c:v>3088.55</c:v>
                </c:pt>
                <c:pt idx="4664">
                  <c:v>3089.2</c:v>
                </c:pt>
                <c:pt idx="4665">
                  <c:v>3089.8500000000004</c:v>
                </c:pt>
                <c:pt idx="4666">
                  <c:v>3090.5</c:v>
                </c:pt>
                <c:pt idx="4667">
                  <c:v>3091.13</c:v>
                </c:pt>
                <c:pt idx="4668">
                  <c:v>3091.7599999999998</c:v>
                </c:pt>
                <c:pt idx="4669">
                  <c:v>3092.42</c:v>
                </c:pt>
                <c:pt idx="4670">
                  <c:v>3093.07</c:v>
                </c:pt>
                <c:pt idx="4671">
                  <c:v>3093.72</c:v>
                </c:pt>
                <c:pt idx="4672">
                  <c:v>3094.3300000000004</c:v>
                </c:pt>
                <c:pt idx="4673">
                  <c:v>3094.9900000000002</c:v>
                </c:pt>
                <c:pt idx="4674">
                  <c:v>3095.65</c:v>
                </c:pt>
                <c:pt idx="4675">
                  <c:v>3096.3100000000004</c:v>
                </c:pt>
                <c:pt idx="4676">
                  <c:v>3096.98</c:v>
                </c:pt>
                <c:pt idx="4677">
                  <c:v>3097.57</c:v>
                </c:pt>
                <c:pt idx="4678">
                  <c:v>3098.22</c:v>
                </c:pt>
                <c:pt idx="4679">
                  <c:v>3098.98</c:v>
                </c:pt>
                <c:pt idx="4680">
                  <c:v>3099.64</c:v>
                </c:pt>
                <c:pt idx="4681">
                  <c:v>3100.29</c:v>
                </c:pt>
                <c:pt idx="4682">
                  <c:v>3100.92</c:v>
                </c:pt>
                <c:pt idx="4683">
                  <c:v>3101.59</c:v>
                </c:pt>
                <c:pt idx="4684">
                  <c:v>3102.25</c:v>
                </c:pt>
                <c:pt idx="4685">
                  <c:v>3102.92</c:v>
                </c:pt>
                <c:pt idx="4686">
                  <c:v>3103.59</c:v>
                </c:pt>
                <c:pt idx="4687">
                  <c:v>3104.23</c:v>
                </c:pt>
                <c:pt idx="4688">
                  <c:v>3104.8900000000003</c:v>
                </c:pt>
                <c:pt idx="4689">
                  <c:v>3105.55</c:v>
                </c:pt>
                <c:pt idx="4690">
                  <c:v>3106.21</c:v>
                </c:pt>
                <c:pt idx="4691">
                  <c:v>3106.8700000000003</c:v>
                </c:pt>
                <c:pt idx="4692">
                  <c:v>3107.53</c:v>
                </c:pt>
                <c:pt idx="4693">
                  <c:v>3108.2</c:v>
                </c:pt>
                <c:pt idx="4694">
                  <c:v>3108.86</c:v>
                </c:pt>
                <c:pt idx="4695">
                  <c:v>3109.52</c:v>
                </c:pt>
                <c:pt idx="4696">
                  <c:v>3110.14</c:v>
                </c:pt>
                <c:pt idx="4697">
                  <c:v>3110.8</c:v>
                </c:pt>
                <c:pt idx="4698">
                  <c:v>3111.46</c:v>
                </c:pt>
                <c:pt idx="4699">
                  <c:v>3112.09</c:v>
                </c:pt>
                <c:pt idx="4700">
                  <c:v>3113.63</c:v>
                </c:pt>
                <c:pt idx="4701">
                  <c:v>3114.29</c:v>
                </c:pt>
                <c:pt idx="4702">
                  <c:v>3114.88</c:v>
                </c:pt>
                <c:pt idx="4703">
                  <c:v>3115.48</c:v>
                </c:pt>
                <c:pt idx="4704">
                  <c:v>3116.08</c:v>
                </c:pt>
                <c:pt idx="4705">
                  <c:v>3116.8300000000004</c:v>
                </c:pt>
                <c:pt idx="4706">
                  <c:v>3117.42</c:v>
                </c:pt>
                <c:pt idx="4707">
                  <c:v>3118.03</c:v>
                </c:pt>
                <c:pt idx="4708">
                  <c:v>3118.66</c:v>
                </c:pt>
                <c:pt idx="4709">
                  <c:v>3119.2799999999997</c:v>
                </c:pt>
                <c:pt idx="4710">
                  <c:v>3119.88</c:v>
                </c:pt>
                <c:pt idx="4711">
                  <c:v>3120.4700000000003</c:v>
                </c:pt>
                <c:pt idx="4712">
                  <c:v>3121.12</c:v>
                </c:pt>
                <c:pt idx="4713">
                  <c:v>3121.8300000000004</c:v>
                </c:pt>
                <c:pt idx="4714">
                  <c:v>3122.5</c:v>
                </c:pt>
                <c:pt idx="4715">
                  <c:v>3123.22</c:v>
                </c:pt>
                <c:pt idx="4716">
                  <c:v>3123.8700000000003</c:v>
                </c:pt>
                <c:pt idx="4717">
                  <c:v>3124.66</c:v>
                </c:pt>
                <c:pt idx="4718">
                  <c:v>3125.2599999999998</c:v>
                </c:pt>
                <c:pt idx="4719">
                  <c:v>3126.22</c:v>
                </c:pt>
                <c:pt idx="4720">
                  <c:v>3126.8700000000003</c:v>
                </c:pt>
                <c:pt idx="4721">
                  <c:v>3127.52</c:v>
                </c:pt>
                <c:pt idx="4722">
                  <c:v>3128.17</c:v>
                </c:pt>
                <c:pt idx="4723">
                  <c:v>3128.82</c:v>
                </c:pt>
                <c:pt idx="4724">
                  <c:v>3129.5</c:v>
                </c:pt>
                <c:pt idx="4725">
                  <c:v>3130.16</c:v>
                </c:pt>
                <c:pt idx="4726">
                  <c:v>3130.8700000000003</c:v>
                </c:pt>
                <c:pt idx="4727">
                  <c:v>3131.52</c:v>
                </c:pt>
                <c:pt idx="4728">
                  <c:v>3132.11</c:v>
                </c:pt>
                <c:pt idx="4729">
                  <c:v>3132.7</c:v>
                </c:pt>
                <c:pt idx="4730">
                  <c:v>3133.36</c:v>
                </c:pt>
                <c:pt idx="4731">
                  <c:v>3134.01</c:v>
                </c:pt>
                <c:pt idx="4732">
                  <c:v>3134.62</c:v>
                </c:pt>
                <c:pt idx="4733">
                  <c:v>3135.21</c:v>
                </c:pt>
                <c:pt idx="4734">
                  <c:v>3135.8700000000003</c:v>
                </c:pt>
                <c:pt idx="4735">
                  <c:v>3136.48</c:v>
                </c:pt>
                <c:pt idx="4736">
                  <c:v>3137.08</c:v>
                </c:pt>
                <c:pt idx="4737">
                  <c:v>3137.73</c:v>
                </c:pt>
                <c:pt idx="4738">
                  <c:v>3138.3300000000004</c:v>
                </c:pt>
                <c:pt idx="4739">
                  <c:v>3138.98</c:v>
                </c:pt>
                <c:pt idx="4740">
                  <c:v>3139.63</c:v>
                </c:pt>
                <c:pt idx="4741">
                  <c:v>3140.2799999999997</c:v>
                </c:pt>
                <c:pt idx="4742">
                  <c:v>3140.88</c:v>
                </c:pt>
                <c:pt idx="4743">
                  <c:v>3141.51</c:v>
                </c:pt>
                <c:pt idx="4744">
                  <c:v>3142.11</c:v>
                </c:pt>
                <c:pt idx="4745">
                  <c:v>3142.7</c:v>
                </c:pt>
                <c:pt idx="4746">
                  <c:v>3143.4100000000003</c:v>
                </c:pt>
                <c:pt idx="4747">
                  <c:v>3144.01</c:v>
                </c:pt>
                <c:pt idx="4748">
                  <c:v>3144.64</c:v>
                </c:pt>
                <c:pt idx="4749">
                  <c:v>3145.3700000000003</c:v>
                </c:pt>
                <c:pt idx="4750">
                  <c:v>3146.17</c:v>
                </c:pt>
                <c:pt idx="4751">
                  <c:v>3146.8300000000004</c:v>
                </c:pt>
                <c:pt idx="4752">
                  <c:v>3147.61</c:v>
                </c:pt>
                <c:pt idx="4753">
                  <c:v>3148.2599999999998</c:v>
                </c:pt>
                <c:pt idx="4754">
                  <c:v>3149.22</c:v>
                </c:pt>
                <c:pt idx="4755">
                  <c:v>3149.8700000000003</c:v>
                </c:pt>
                <c:pt idx="4756">
                  <c:v>3150.53</c:v>
                </c:pt>
                <c:pt idx="4757">
                  <c:v>3151.11</c:v>
                </c:pt>
                <c:pt idx="4758">
                  <c:v>3151.7599999999998</c:v>
                </c:pt>
                <c:pt idx="4759">
                  <c:v>3152.3500000000004</c:v>
                </c:pt>
                <c:pt idx="4760">
                  <c:v>3152.94</c:v>
                </c:pt>
                <c:pt idx="4761">
                  <c:v>3153.57</c:v>
                </c:pt>
                <c:pt idx="4762">
                  <c:v>3154.16</c:v>
                </c:pt>
                <c:pt idx="4763">
                  <c:v>3154.75</c:v>
                </c:pt>
                <c:pt idx="4764">
                  <c:v>3155.34</c:v>
                </c:pt>
                <c:pt idx="4765">
                  <c:v>3155.9300000000003</c:v>
                </c:pt>
                <c:pt idx="4766">
                  <c:v>3156.52</c:v>
                </c:pt>
                <c:pt idx="4767">
                  <c:v>3157.11</c:v>
                </c:pt>
                <c:pt idx="4768">
                  <c:v>3157.7599999999998</c:v>
                </c:pt>
                <c:pt idx="4769">
                  <c:v>3158.4100000000003</c:v>
                </c:pt>
                <c:pt idx="4770">
                  <c:v>3159.09</c:v>
                </c:pt>
                <c:pt idx="4771">
                  <c:v>3159.74</c:v>
                </c:pt>
                <c:pt idx="4772">
                  <c:v>3160.4900000000002</c:v>
                </c:pt>
                <c:pt idx="4773">
                  <c:v>3161.1</c:v>
                </c:pt>
                <c:pt idx="4774">
                  <c:v>3161.75</c:v>
                </c:pt>
                <c:pt idx="4775">
                  <c:v>3162.34</c:v>
                </c:pt>
                <c:pt idx="4776">
                  <c:v>3162.9900000000002</c:v>
                </c:pt>
                <c:pt idx="4777">
                  <c:v>3163.64</c:v>
                </c:pt>
                <c:pt idx="4778">
                  <c:v>3164.29</c:v>
                </c:pt>
                <c:pt idx="4779">
                  <c:v>3164.9300000000003</c:v>
                </c:pt>
                <c:pt idx="4780">
                  <c:v>3165.57</c:v>
                </c:pt>
                <c:pt idx="4781">
                  <c:v>3166.23</c:v>
                </c:pt>
                <c:pt idx="4782">
                  <c:v>3166.8700000000003</c:v>
                </c:pt>
                <c:pt idx="4783">
                  <c:v>3167.4700000000003</c:v>
                </c:pt>
                <c:pt idx="4784">
                  <c:v>3168.19</c:v>
                </c:pt>
                <c:pt idx="4785">
                  <c:v>3168.8700000000003</c:v>
                </c:pt>
                <c:pt idx="4786">
                  <c:v>3169.46</c:v>
                </c:pt>
                <c:pt idx="4787">
                  <c:v>3170.09</c:v>
                </c:pt>
                <c:pt idx="4788">
                  <c:v>3170.75</c:v>
                </c:pt>
                <c:pt idx="4789">
                  <c:v>3171.4</c:v>
                </c:pt>
                <c:pt idx="4790">
                  <c:v>3172.06</c:v>
                </c:pt>
                <c:pt idx="4791">
                  <c:v>3172.69</c:v>
                </c:pt>
                <c:pt idx="4792">
                  <c:v>3173.34</c:v>
                </c:pt>
                <c:pt idx="4793">
                  <c:v>3174</c:v>
                </c:pt>
                <c:pt idx="4794">
                  <c:v>3174.66</c:v>
                </c:pt>
                <c:pt idx="4795">
                  <c:v>3175.3100000000004</c:v>
                </c:pt>
                <c:pt idx="4796">
                  <c:v>3175.9100000000003</c:v>
                </c:pt>
                <c:pt idx="4797">
                  <c:v>3176.54</c:v>
                </c:pt>
                <c:pt idx="4798">
                  <c:v>3177.15</c:v>
                </c:pt>
                <c:pt idx="4799">
                  <c:v>3177.8</c:v>
                </c:pt>
                <c:pt idx="4800">
                  <c:v>3178.4</c:v>
                </c:pt>
                <c:pt idx="4801">
                  <c:v>3179.03</c:v>
                </c:pt>
                <c:pt idx="4802">
                  <c:v>3179.67</c:v>
                </c:pt>
                <c:pt idx="4803">
                  <c:v>3180.29</c:v>
                </c:pt>
                <c:pt idx="4804">
                  <c:v>3180.9300000000003</c:v>
                </c:pt>
                <c:pt idx="4805">
                  <c:v>3181.58</c:v>
                </c:pt>
                <c:pt idx="4806">
                  <c:v>3182.38</c:v>
                </c:pt>
                <c:pt idx="4807">
                  <c:v>3183.11</c:v>
                </c:pt>
                <c:pt idx="4808">
                  <c:v>3183.74</c:v>
                </c:pt>
                <c:pt idx="4809">
                  <c:v>3184.34</c:v>
                </c:pt>
                <c:pt idx="4810">
                  <c:v>3184.98</c:v>
                </c:pt>
                <c:pt idx="4811">
                  <c:v>3185.64</c:v>
                </c:pt>
                <c:pt idx="4812">
                  <c:v>3186.3</c:v>
                </c:pt>
                <c:pt idx="4813">
                  <c:v>3186.9500000000003</c:v>
                </c:pt>
                <c:pt idx="4814">
                  <c:v>3187.63</c:v>
                </c:pt>
                <c:pt idx="4815">
                  <c:v>3188.2799999999997</c:v>
                </c:pt>
                <c:pt idx="4816">
                  <c:v>3188.9100000000003</c:v>
                </c:pt>
                <c:pt idx="4817">
                  <c:v>3189.53</c:v>
                </c:pt>
                <c:pt idx="4818">
                  <c:v>3190.16</c:v>
                </c:pt>
                <c:pt idx="4819">
                  <c:v>3190.82</c:v>
                </c:pt>
                <c:pt idx="4820">
                  <c:v>3191.4700000000003</c:v>
                </c:pt>
                <c:pt idx="4821">
                  <c:v>3192.21</c:v>
                </c:pt>
                <c:pt idx="4822">
                  <c:v>3192.9300000000003</c:v>
                </c:pt>
                <c:pt idx="4823">
                  <c:v>3193.53</c:v>
                </c:pt>
                <c:pt idx="4824">
                  <c:v>3194.3900000000003</c:v>
                </c:pt>
                <c:pt idx="4825">
                  <c:v>3194.9900000000002</c:v>
                </c:pt>
                <c:pt idx="4826">
                  <c:v>3195.58</c:v>
                </c:pt>
                <c:pt idx="4827">
                  <c:v>3196.22</c:v>
                </c:pt>
                <c:pt idx="4828">
                  <c:v>3196.82</c:v>
                </c:pt>
                <c:pt idx="4829">
                  <c:v>3197.4100000000003</c:v>
                </c:pt>
                <c:pt idx="4830">
                  <c:v>3198.07</c:v>
                </c:pt>
                <c:pt idx="4831">
                  <c:v>3198.72</c:v>
                </c:pt>
                <c:pt idx="4832">
                  <c:v>3199.3700000000003</c:v>
                </c:pt>
                <c:pt idx="4833">
                  <c:v>3199.96</c:v>
                </c:pt>
                <c:pt idx="4834">
                  <c:v>3200.64</c:v>
                </c:pt>
                <c:pt idx="4835">
                  <c:v>3201.23</c:v>
                </c:pt>
                <c:pt idx="4836">
                  <c:v>3201.82</c:v>
                </c:pt>
                <c:pt idx="4837">
                  <c:v>3202.42</c:v>
                </c:pt>
                <c:pt idx="4838">
                  <c:v>3203.01</c:v>
                </c:pt>
                <c:pt idx="4839">
                  <c:v>3203.61</c:v>
                </c:pt>
                <c:pt idx="4840">
                  <c:v>3204.2</c:v>
                </c:pt>
                <c:pt idx="4841">
                  <c:v>3204.79</c:v>
                </c:pt>
                <c:pt idx="4842">
                  <c:v>3205.38</c:v>
                </c:pt>
                <c:pt idx="4843">
                  <c:v>3205.9700000000003</c:v>
                </c:pt>
                <c:pt idx="4844">
                  <c:v>3206.8100000000004</c:v>
                </c:pt>
                <c:pt idx="4845">
                  <c:v>3207.4</c:v>
                </c:pt>
                <c:pt idx="4846">
                  <c:v>3208.04</c:v>
                </c:pt>
                <c:pt idx="4847">
                  <c:v>3208.7</c:v>
                </c:pt>
                <c:pt idx="4848">
                  <c:v>3209.36</c:v>
                </c:pt>
                <c:pt idx="4849">
                  <c:v>3210</c:v>
                </c:pt>
                <c:pt idx="4850">
                  <c:v>3210.7</c:v>
                </c:pt>
                <c:pt idx="4851">
                  <c:v>3211.56</c:v>
                </c:pt>
                <c:pt idx="4852">
                  <c:v>3212.2799999999997</c:v>
                </c:pt>
                <c:pt idx="4853">
                  <c:v>3212.9100000000003</c:v>
                </c:pt>
                <c:pt idx="4854">
                  <c:v>3213.52</c:v>
                </c:pt>
                <c:pt idx="4855">
                  <c:v>3214.13</c:v>
                </c:pt>
                <c:pt idx="4856">
                  <c:v>3214.7799999999997</c:v>
                </c:pt>
                <c:pt idx="4857">
                  <c:v>3215.4300000000003</c:v>
                </c:pt>
                <c:pt idx="4858">
                  <c:v>3216.08</c:v>
                </c:pt>
                <c:pt idx="4859">
                  <c:v>3216.7</c:v>
                </c:pt>
                <c:pt idx="4860">
                  <c:v>3217.36</c:v>
                </c:pt>
                <c:pt idx="4861">
                  <c:v>3218.13</c:v>
                </c:pt>
                <c:pt idx="4862">
                  <c:v>3218.7799999999997</c:v>
                </c:pt>
                <c:pt idx="4863">
                  <c:v>3219.44</c:v>
                </c:pt>
                <c:pt idx="4864">
                  <c:v>3220.1</c:v>
                </c:pt>
                <c:pt idx="4865">
                  <c:v>3220.7</c:v>
                </c:pt>
                <c:pt idx="4866">
                  <c:v>3221.36</c:v>
                </c:pt>
                <c:pt idx="4867">
                  <c:v>3222.01</c:v>
                </c:pt>
                <c:pt idx="4868">
                  <c:v>3222.63</c:v>
                </c:pt>
                <c:pt idx="4869">
                  <c:v>3223.25</c:v>
                </c:pt>
                <c:pt idx="4870">
                  <c:v>3223.8700000000003</c:v>
                </c:pt>
                <c:pt idx="4871">
                  <c:v>3224.52</c:v>
                </c:pt>
                <c:pt idx="4872">
                  <c:v>3225.1</c:v>
                </c:pt>
                <c:pt idx="4873">
                  <c:v>3225.69</c:v>
                </c:pt>
                <c:pt idx="4874">
                  <c:v>3226.34</c:v>
                </c:pt>
                <c:pt idx="4875">
                  <c:v>3226.9900000000002</c:v>
                </c:pt>
                <c:pt idx="4876">
                  <c:v>3227.58</c:v>
                </c:pt>
                <c:pt idx="4877">
                  <c:v>3228.21</c:v>
                </c:pt>
                <c:pt idx="4878">
                  <c:v>3228.8300000000004</c:v>
                </c:pt>
                <c:pt idx="4879">
                  <c:v>3229.4900000000002</c:v>
                </c:pt>
                <c:pt idx="4880">
                  <c:v>3230.11</c:v>
                </c:pt>
                <c:pt idx="4881">
                  <c:v>3230.77</c:v>
                </c:pt>
                <c:pt idx="4882">
                  <c:v>3231.4</c:v>
                </c:pt>
                <c:pt idx="4883">
                  <c:v>3232.07</c:v>
                </c:pt>
                <c:pt idx="4884">
                  <c:v>3232.9</c:v>
                </c:pt>
                <c:pt idx="4885">
                  <c:v>3233.59</c:v>
                </c:pt>
                <c:pt idx="4886">
                  <c:v>3234.42</c:v>
                </c:pt>
                <c:pt idx="4887">
                  <c:v>3235.07</c:v>
                </c:pt>
                <c:pt idx="4888">
                  <c:v>3235.68</c:v>
                </c:pt>
                <c:pt idx="4889">
                  <c:v>3236.3300000000004</c:v>
                </c:pt>
                <c:pt idx="4890">
                  <c:v>3236.98</c:v>
                </c:pt>
                <c:pt idx="4891">
                  <c:v>3237.7</c:v>
                </c:pt>
                <c:pt idx="4892">
                  <c:v>3238.3500000000004</c:v>
                </c:pt>
                <c:pt idx="4893">
                  <c:v>3239</c:v>
                </c:pt>
                <c:pt idx="4894">
                  <c:v>3239.84</c:v>
                </c:pt>
                <c:pt idx="4895">
                  <c:v>3240.53</c:v>
                </c:pt>
                <c:pt idx="4896">
                  <c:v>3241.13</c:v>
                </c:pt>
                <c:pt idx="4897">
                  <c:v>3241.73</c:v>
                </c:pt>
                <c:pt idx="4898">
                  <c:v>3242.3700000000003</c:v>
                </c:pt>
                <c:pt idx="4899">
                  <c:v>3243.02</c:v>
                </c:pt>
                <c:pt idx="4900">
                  <c:v>3243.68</c:v>
                </c:pt>
                <c:pt idx="4901">
                  <c:v>3244.36</c:v>
                </c:pt>
                <c:pt idx="4902">
                  <c:v>3245.01</c:v>
                </c:pt>
                <c:pt idx="4903">
                  <c:v>3245.67</c:v>
                </c:pt>
                <c:pt idx="4904">
                  <c:v>3246.32</c:v>
                </c:pt>
                <c:pt idx="4905">
                  <c:v>3246.96</c:v>
                </c:pt>
                <c:pt idx="4906">
                  <c:v>3247.66</c:v>
                </c:pt>
                <c:pt idx="4907">
                  <c:v>3248.3</c:v>
                </c:pt>
                <c:pt idx="4908">
                  <c:v>3248.92</c:v>
                </c:pt>
                <c:pt idx="4909">
                  <c:v>3249.58</c:v>
                </c:pt>
                <c:pt idx="4910">
                  <c:v>3250.2</c:v>
                </c:pt>
                <c:pt idx="4911">
                  <c:v>3250.8500000000004</c:v>
                </c:pt>
                <c:pt idx="4912">
                  <c:v>3251.5</c:v>
                </c:pt>
                <c:pt idx="4913">
                  <c:v>3252.15</c:v>
                </c:pt>
                <c:pt idx="4914">
                  <c:v>3252.8</c:v>
                </c:pt>
                <c:pt idx="4915">
                  <c:v>3253.46</c:v>
                </c:pt>
                <c:pt idx="4916">
                  <c:v>3254.11</c:v>
                </c:pt>
                <c:pt idx="4917">
                  <c:v>3254.72</c:v>
                </c:pt>
                <c:pt idx="4918">
                  <c:v>3255.38</c:v>
                </c:pt>
                <c:pt idx="4919">
                  <c:v>3256.04</c:v>
                </c:pt>
                <c:pt idx="4920">
                  <c:v>3256.7</c:v>
                </c:pt>
                <c:pt idx="4921">
                  <c:v>3257.36</c:v>
                </c:pt>
                <c:pt idx="4922">
                  <c:v>3258.51</c:v>
                </c:pt>
                <c:pt idx="4923">
                  <c:v>3259.16</c:v>
                </c:pt>
                <c:pt idx="4924">
                  <c:v>3259.8100000000004</c:v>
                </c:pt>
                <c:pt idx="4925">
                  <c:v>3260.46</c:v>
                </c:pt>
                <c:pt idx="4926">
                  <c:v>3261.11</c:v>
                </c:pt>
                <c:pt idx="4927">
                  <c:v>3261.73</c:v>
                </c:pt>
                <c:pt idx="4928">
                  <c:v>3262.38</c:v>
                </c:pt>
                <c:pt idx="4929">
                  <c:v>3263.04</c:v>
                </c:pt>
                <c:pt idx="4930">
                  <c:v>3263.65</c:v>
                </c:pt>
                <c:pt idx="4931">
                  <c:v>3264.34</c:v>
                </c:pt>
                <c:pt idx="4932">
                  <c:v>3264.9900000000002</c:v>
                </c:pt>
                <c:pt idx="4933">
                  <c:v>3265.62</c:v>
                </c:pt>
                <c:pt idx="4934">
                  <c:v>3266.25</c:v>
                </c:pt>
                <c:pt idx="4935">
                  <c:v>3267.01</c:v>
                </c:pt>
                <c:pt idx="4936">
                  <c:v>3268.4100000000003</c:v>
                </c:pt>
                <c:pt idx="4937">
                  <c:v>3269.4</c:v>
                </c:pt>
                <c:pt idx="4938">
                  <c:v>3270.11</c:v>
                </c:pt>
                <c:pt idx="4939">
                  <c:v>3270.7599999999998</c:v>
                </c:pt>
                <c:pt idx="4940">
                  <c:v>3271.4</c:v>
                </c:pt>
                <c:pt idx="4941">
                  <c:v>3272.05</c:v>
                </c:pt>
                <c:pt idx="4942">
                  <c:v>3272.64</c:v>
                </c:pt>
                <c:pt idx="4943">
                  <c:v>3273.3700000000003</c:v>
                </c:pt>
                <c:pt idx="4944">
                  <c:v>3274.08</c:v>
                </c:pt>
                <c:pt idx="4945">
                  <c:v>3274.7599999999998</c:v>
                </c:pt>
                <c:pt idx="4946">
                  <c:v>3275.3700000000003</c:v>
                </c:pt>
                <c:pt idx="4947">
                  <c:v>3276.02</c:v>
                </c:pt>
                <c:pt idx="4948">
                  <c:v>3276.61</c:v>
                </c:pt>
                <c:pt idx="4949">
                  <c:v>3277.2</c:v>
                </c:pt>
                <c:pt idx="4950">
                  <c:v>3277.82</c:v>
                </c:pt>
                <c:pt idx="4951">
                  <c:v>3278.42</c:v>
                </c:pt>
                <c:pt idx="4952">
                  <c:v>3279.05</c:v>
                </c:pt>
                <c:pt idx="4953">
                  <c:v>3279.65</c:v>
                </c:pt>
                <c:pt idx="4954">
                  <c:v>3280.24</c:v>
                </c:pt>
                <c:pt idx="4955">
                  <c:v>3280.84</c:v>
                </c:pt>
                <c:pt idx="4956">
                  <c:v>3281.4300000000003</c:v>
                </c:pt>
                <c:pt idx="4957">
                  <c:v>3282.06</c:v>
                </c:pt>
                <c:pt idx="4958">
                  <c:v>3282.8</c:v>
                </c:pt>
                <c:pt idx="4959">
                  <c:v>3283.68</c:v>
                </c:pt>
                <c:pt idx="4960">
                  <c:v>3284.3300000000004</c:v>
                </c:pt>
                <c:pt idx="4961">
                  <c:v>3285.01</c:v>
                </c:pt>
                <c:pt idx="4962">
                  <c:v>3285.63</c:v>
                </c:pt>
                <c:pt idx="4963">
                  <c:v>3286.2799999999997</c:v>
                </c:pt>
                <c:pt idx="4964">
                  <c:v>3287.12</c:v>
                </c:pt>
                <c:pt idx="4965">
                  <c:v>3287.8</c:v>
                </c:pt>
                <c:pt idx="4966">
                  <c:v>3288.3900000000003</c:v>
                </c:pt>
                <c:pt idx="4967">
                  <c:v>3289.01</c:v>
                </c:pt>
                <c:pt idx="4968">
                  <c:v>3289.6</c:v>
                </c:pt>
                <c:pt idx="4969">
                  <c:v>3290.19</c:v>
                </c:pt>
                <c:pt idx="4970">
                  <c:v>3290.84</c:v>
                </c:pt>
                <c:pt idx="4971">
                  <c:v>3291.4900000000002</c:v>
                </c:pt>
                <c:pt idx="4972">
                  <c:v>3292.14</c:v>
                </c:pt>
                <c:pt idx="4973">
                  <c:v>3292.73</c:v>
                </c:pt>
                <c:pt idx="4974">
                  <c:v>3293.32</c:v>
                </c:pt>
                <c:pt idx="4975">
                  <c:v>3293.96</c:v>
                </c:pt>
                <c:pt idx="4976">
                  <c:v>3294.7</c:v>
                </c:pt>
                <c:pt idx="4977">
                  <c:v>3295.3500000000004</c:v>
                </c:pt>
                <c:pt idx="4978">
                  <c:v>3296.01</c:v>
                </c:pt>
                <c:pt idx="4979">
                  <c:v>3296.6</c:v>
                </c:pt>
                <c:pt idx="4980">
                  <c:v>3297.23</c:v>
                </c:pt>
                <c:pt idx="4981">
                  <c:v>3297.82</c:v>
                </c:pt>
                <c:pt idx="4982">
                  <c:v>3298.4100000000003</c:v>
                </c:pt>
                <c:pt idx="4983">
                  <c:v>3299.01</c:v>
                </c:pt>
                <c:pt idx="4984">
                  <c:v>3299.66</c:v>
                </c:pt>
                <c:pt idx="4985">
                  <c:v>3300.3100000000004</c:v>
                </c:pt>
                <c:pt idx="4986">
                  <c:v>3300.8900000000003</c:v>
                </c:pt>
                <c:pt idx="4987">
                  <c:v>3301.52</c:v>
                </c:pt>
                <c:pt idx="4988">
                  <c:v>3302.12</c:v>
                </c:pt>
                <c:pt idx="4989">
                  <c:v>3302.7599999999998</c:v>
                </c:pt>
                <c:pt idx="4990">
                  <c:v>3303.4900000000002</c:v>
                </c:pt>
                <c:pt idx="4991">
                  <c:v>3304.3700000000003</c:v>
                </c:pt>
                <c:pt idx="4992">
                  <c:v>3305.07</c:v>
                </c:pt>
                <c:pt idx="4993">
                  <c:v>3305.73</c:v>
                </c:pt>
                <c:pt idx="4994">
                  <c:v>3306.3900000000003</c:v>
                </c:pt>
                <c:pt idx="4995">
                  <c:v>3306.98</c:v>
                </c:pt>
                <c:pt idx="4996">
                  <c:v>3307.64</c:v>
                </c:pt>
                <c:pt idx="4997">
                  <c:v>3308.3</c:v>
                </c:pt>
                <c:pt idx="4998">
                  <c:v>3308.96</c:v>
                </c:pt>
                <c:pt idx="4999">
                  <c:v>3309.64</c:v>
                </c:pt>
                <c:pt idx="5000">
                  <c:v>3310.4</c:v>
                </c:pt>
                <c:pt idx="5001">
                  <c:v>3311.01</c:v>
                </c:pt>
                <c:pt idx="5002">
                  <c:v>3311.66</c:v>
                </c:pt>
                <c:pt idx="5003">
                  <c:v>3312.27</c:v>
                </c:pt>
                <c:pt idx="5004">
                  <c:v>3312.92</c:v>
                </c:pt>
                <c:pt idx="5005">
                  <c:v>3313.58</c:v>
                </c:pt>
                <c:pt idx="5006">
                  <c:v>3314.23</c:v>
                </c:pt>
                <c:pt idx="5007">
                  <c:v>3314.88</c:v>
                </c:pt>
                <c:pt idx="5008">
                  <c:v>3315.6</c:v>
                </c:pt>
                <c:pt idx="5009">
                  <c:v>3316.21</c:v>
                </c:pt>
                <c:pt idx="5010">
                  <c:v>3316.84</c:v>
                </c:pt>
                <c:pt idx="5011">
                  <c:v>3317.63</c:v>
                </c:pt>
                <c:pt idx="5012">
                  <c:v>3318.3</c:v>
                </c:pt>
                <c:pt idx="5013">
                  <c:v>3318.96</c:v>
                </c:pt>
                <c:pt idx="5014">
                  <c:v>3319.63</c:v>
                </c:pt>
                <c:pt idx="5015">
                  <c:v>3320.29</c:v>
                </c:pt>
                <c:pt idx="5016">
                  <c:v>3320.88</c:v>
                </c:pt>
                <c:pt idx="5017">
                  <c:v>3321.4900000000002</c:v>
                </c:pt>
                <c:pt idx="5018">
                  <c:v>3322.08</c:v>
                </c:pt>
                <c:pt idx="5019">
                  <c:v>3322.8700000000003</c:v>
                </c:pt>
                <c:pt idx="5020">
                  <c:v>3323.46</c:v>
                </c:pt>
                <c:pt idx="5021">
                  <c:v>3324.12</c:v>
                </c:pt>
                <c:pt idx="5022">
                  <c:v>3324.7599999999998</c:v>
                </c:pt>
                <c:pt idx="5023">
                  <c:v>3325.3500000000004</c:v>
                </c:pt>
                <c:pt idx="5024">
                  <c:v>3325.96</c:v>
                </c:pt>
                <c:pt idx="5025">
                  <c:v>3326.61</c:v>
                </c:pt>
                <c:pt idx="5026">
                  <c:v>3327.3900000000003</c:v>
                </c:pt>
                <c:pt idx="5027">
                  <c:v>3328.3500000000004</c:v>
                </c:pt>
                <c:pt idx="5028">
                  <c:v>3329.02</c:v>
                </c:pt>
                <c:pt idx="5029">
                  <c:v>3329.7</c:v>
                </c:pt>
                <c:pt idx="5030">
                  <c:v>3330.3500000000004</c:v>
                </c:pt>
                <c:pt idx="5031">
                  <c:v>3331.08</c:v>
                </c:pt>
                <c:pt idx="5032">
                  <c:v>3331.66</c:v>
                </c:pt>
                <c:pt idx="5033">
                  <c:v>3332.25</c:v>
                </c:pt>
                <c:pt idx="5034">
                  <c:v>3332.9100000000003</c:v>
                </c:pt>
                <c:pt idx="5035">
                  <c:v>3333.63</c:v>
                </c:pt>
                <c:pt idx="5036">
                  <c:v>3334.25</c:v>
                </c:pt>
                <c:pt idx="5037">
                  <c:v>3335</c:v>
                </c:pt>
                <c:pt idx="5038">
                  <c:v>3335.67</c:v>
                </c:pt>
                <c:pt idx="5039">
                  <c:v>3336.32</c:v>
                </c:pt>
                <c:pt idx="5040">
                  <c:v>3337.03</c:v>
                </c:pt>
                <c:pt idx="5041">
                  <c:v>3337.62</c:v>
                </c:pt>
                <c:pt idx="5042">
                  <c:v>3338.27</c:v>
                </c:pt>
                <c:pt idx="5043">
                  <c:v>3339.07</c:v>
                </c:pt>
                <c:pt idx="5044">
                  <c:v>3339.73</c:v>
                </c:pt>
                <c:pt idx="5045">
                  <c:v>3340.3500000000004</c:v>
                </c:pt>
                <c:pt idx="5046">
                  <c:v>3340.94</c:v>
                </c:pt>
                <c:pt idx="5047">
                  <c:v>3341.55</c:v>
                </c:pt>
                <c:pt idx="5048">
                  <c:v>3342.19</c:v>
                </c:pt>
                <c:pt idx="5049">
                  <c:v>3342.7799999999997</c:v>
                </c:pt>
                <c:pt idx="5050">
                  <c:v>3343.3700000000003</c:v>
                </c:pt>
                <c:pt idx="5051">
                  <c:v>3343.96</c:v>
                </c:pt>
                <c:pt idx="5052">
                  <c:v>3344.55</c:v>
                </c:pt>
                <c:pt idx="5053">
                  <c:v>3345.14</c:v>
                </c:pt>
                <c:pt idx="5054">
                  <c:v>3345.7599999999998</c:v>
                </c:pt>
                <c:pt idx="5055">
                  <c:v>3346.3500000000004</c:v>
                </c:pt>
                <c:pt idx="5056">
                  <c:v>3346.94</c:v>
                </c:pt>
                <c:pt idx="5057">
                  <c:v>3347.53</c:v>
                </c:pt>
                <c:pt idx="5058">
                  <c:v>3348.4</c:v>
                </c:pt>
                <c:pt idx="5059">
                  <c:v>3349</c:v>
                </c:pt>
                <c:pt idx="5060">
                  <c:v>3349.58</c:v>
                </c:pt>
                <c:pt idx="5061">
                  <c:v>3350.17</c:v>
                </c:pt>
                <c:pt idx="5062">
                  <c:v>3350.77</c:v>
                </c:pt>
                <c:pt idx="5063">
                  <c:v>3351.3700000000003</c:v>
                </c:pt>
                <c:pt idx="5064">
                  <c:v>3352.02</c:v>
                </c:pt>
                <c:pt idx="5065">
                  <c:v>3352.68</c:v>
                </c:pt>
                <c:pt idx="5066">
                  <c:v>3353.2599999999998</c:v>
                </c:pt>
                <c:pt idx="5067">
                  <c:v>3353.8500000000004</c:v>
                </c:pt>
                <c:pt idx="5068">
                  <c:v>3354.4500000000003</c:v>
                </c:pt>
                <c:pt idx="5069">
                  <c:v>3355.03</c:v>
                </c:pt>
                <c:pt idx="5070">
                  <c:v>3355.63</c:v>
                </c:pt>
                <c:pt idx="5071">
                  <c:v>3356.4</c:v>
                </c:pt>
                <c:pt idx="5072">
                  <c:v>3357.07</c:v>
                </c:pt>
                <c:pt idx="5073">
                  <c:v>3357.66</c:v>
                </c:pt>
                <c:pt idx="5074">
                  <c:v>3358.25</c:v>
                </c:pt>
                <c:pt idx="5075">
                  <c:v>3358.9</c:v>
                </c:pt>
                <c:pt idx="5076">
                  <c:v>3359.4900000000002</c:v>
                </c:pt>
                <c:pt idx="5077">
                  <c:v>3360.08</c:v>
                </c:pt>
                <c:pt idx="5078">
                  <c:v>3360.68</c:v>
                </c:pt>
                <c:pt idx="5079">
                  <c:v>3361.32</c:v>
                </c:pt>
                <c:pt idx="5080">
                  <c:v>3361.96</c:v>
                </c:pt>
                <c:pt idx="5081">
                  <c:v>3362.55</c:v>
                </c:pt>
                <c:pt idx="5082">
                  <c:v>3363.14</c:v>
                </c:pt>
                <c:pt idx="5083">
                  <c:v>3363.74</c:v>
                </c:pt>
                <c:pt idx="5084">
                  <c:v>3364.3500000000004</c:v>
                </c:pt>
                <c:pt idx="5085">
                  <c:v>3365</c:v>
                </c:pt>
                <c:pt idx="5086">
                  <c:v>3365.68</c:v>
                </c:pt>
                <c:pt idx="5087">
                  <c:v>3366.36</c:v>
                </c:pt>
                <c:pt idx="5088">
                  <c:v>3366.94</c:v>
                </c:pt>
                <c:pt idx="5089">
                  <c:v>3367.53</c:v>
                </c:pt>
                <c:pt idx="5090">
                  <c:v>3368.12</c:v>
                </c:pt>
                <c:pt idx="5091">
                  <c:v>3368.73</c:v>
                </c:pt>
                <c:pt idx="5092">
                  <c:v>3369.3300000000004</c:v>
                </c:pt>
                <c:pt idx="5093">
                  <c:v>3369.92</c:v>
                </c:pt>
                <c:pt idx="5094">
                  <c:v>3370.52</c:v>
                </c:pt>
                <c:pt idx="5095">
                  <c:v>3371.12</c:v>
                </c:pt>
                <c:pt idx="5096">
                  <c:v>3371.77</c:v>
                </c:pt>
                <c:pt idx="5097">
                  <c:v>3372.46</c:v>
                </c:pt>
                <c:pt idx="5098">
                  <c:v>3373.05</c:v>
                </c:pt>
                <c:pt idx="5099">
                  <c:v>3373.66</c:v>
                </c:pt>
                <c:pt idx="5100">
                  <c:v>3374.3100000000004</c:v>
                </c:pt>
                <c:pt idx="5101">
                  <c:v>3374.9900000000002</c:v>
                </c:pt>
                <c:pt idx="5102">
                  <c:v>3375.58</c:v>
                </c:pt>
                <c:pt idx="5103">
                  <c:v>3376.2799999999997</c:v>
                </c:pt>
                <c:pt idx="5104">
                  <c:v>3376.94</c:v>
                </c:pt>
                <c:pt idx="5105">
                  <c:v>3377.56</c:v>
                </c:pt>
                <c:pt idx="5106">
                  <c:v>3378.15</c:v>
                </c:pt>
                <c:pt idx="5107">
                  <c:v>3378.7799999999997</c:v>
                </c:pt>
                <c:pt idx="5108">
                  <c:v>3379.3700000000003</c:v>
                </c:pt>
                <c:pt idx="5109">
                  <c:v>3379.9700000000003</c:v>
                </c:pt>
                <c:pt idx="5110">
                  <c:v>3380.56</c:v>
                </c:pt>
                <c:pt idx="5111">
                  <c:v>3381.21</c:v>
                </c:pt>
                <c:pt idx="5112">
                  <c:v>3381.88</c:v>
                </c:pt>
                <c:pt idx="5113">
                  <c:v>3382.53</c:v>
                </c:pt>
                <c:pt idx="5114">
                  <c:v>3383.2</c:v>
                </c:pt>
                <c:pt idx="5115">
                  <c:v>3383.8500000000004</c:v>
                </c:pt>
                <c:pt idx="5116">
                  <c:v>3384.52</c:v>
                </c:pt>
                <c:pt idx="5117">
                  <c:v>3385.3</c:v>
                </c:pt>
                <c:pt idx="5118">
                  <c:v>3385.98</c:v>
                </c:pt>
                <c:pt idx="5119">
                  <c:v>3386.63</c:v>
                </c:pt>
                <c:pt idx="5120">
                  <c:v>3387.4500000000003</c:v>
                </c:pt>
                <c:pt idx="5121">
                  <c:v>3388.06</c:v>
                </c:pt>
                <c:pt idx="5122">
                  <c:v>3388.65</c:v>
                </c:pt>
                <c:pt idx="5123">
                  <c:v>3389.53</c:v>
                </c:pt>
                <c:pt idx="5124">
                  <c:v>3390.13</c:v>
                </c:pt>
                <c:pt idx="5125">
                  <c:v>3390.77</c:v>
                </c:pt>
                <c:pt idx="5126">
                  <c:v>3391.3500000000004</c:v>
                </c:pt>
                <c:pt idx="5127">
                  <c:v>3391.9500000000003</c:v>
                </c:pt>
                <c:pt idx="5128">
                  <c:v>3392.54</c:v>
                </c:pt>
                <c:pt idx="5129">
                  <c:v>3393.13</c:v>
                </c:pt>
                <c:pt idx="5130">
                  <c:v>3393.74</c:v>
                </c:pt>
                <c:pt idx="5131">
                  <c:v>3394.3300000000004</c:v>
                </c:pt>
                <c:pt idx="5132">
                  <c:v>3394.92</c:v>
                </c:pt>
                <c:pt idx="5133">
                  <c:v>3395.51</c:v>
                </c:pt>
                <c:pt idx="5134">
                  <c:v>3396.1</c:v>
                </c:pt>
                <c:pt idx="5135">
                  <c:v>3396.69</c:v>
                </c:pt>
                <c:pt idx="5136">
                  <c:v>3397.3500000000004</c:v>
                </c:pt>
                <c:pt idx="5137">
                  <c:v>3397.9500000000003</c:v>
                </c:pt>
                <c:pt idx="5138">
                  <c:v>3398.54</c:v>
                </c:pt>
                <c:pt idx="5139">
                  <c:v>3399.13</c:v>
                </c:pt>
                <c:pt idx="5140">
                  <c:v>3399.72</c:v>
                </c:pt>
                <c:pt idx="5141">
                  <c:v>3400.3100000000004</c:v>
                </c:pt>
                <c:pt idx="5142">
                  <c:v>3400.9</c:v>
                </c:pt>
                <c:pt idx="5143">
                  <c:v>3401.48</c:v>
                </c:pt>
                <c:pt idx="5144">
                  <c:v>3402.07</c:v>
                </c:pt>
                <c:pt idx="5145">
                  <c:v>3402.71</c:v>
                </c:pt>
                <c:pt idx="5146">
                  <c:v>3403.3900000000003</c:v>
                </c:pt>
                <c:pt idx="5147">
                  <c:v>3404.05</c:v>
                </c:pt>
                <c:pt idx="5148">
                  <c:v>3404.7599999999998</c:v>
                </c:pt>
                <c:pt idx="5149">
                  <c:v>3405.38</c:v>
                </c:pt>
                <c:pt idx="5150">
                  <c:v>3405.9700000000003</c:v>
                </c:pt>
                <c:pt idx="5151">
                  <c:v>3406.62</c:v>
                </c:pt>
                <c:pt idx="5152">
                  <c:v>3407.24</c:v>
                </c:pt>
                <c:pt idx="5153">
                  <c:v>3407.9</c:v>
                </c:pt>
                <c:pt idx="5154">
                  <c:v>3408.66</c:v>
                </c:pt>
                <c:pt idx="5155">
                  <c:v>3409.32</c:v>
                </c:pt>
                <c:pt idx="5156">
                  <c:v>3410.27</c:v>
                </c:pt>
                <c:pt idx="5157">
                  <c:v>3410.92</c:v>
                </c:pt>
                <c:pt idx="5158">
                  <c:v>3411.63</c:v>
                </c:pt>
                <c:pt idx="5159">
                  <c:v>3412.3300000000004</c:v>
                </c:pt>
                <c:pt idx="5160">
                  <c:v>3412.9500000000003</c:v>
                </c:pt>
                <c:pt idx="5161">
                  <c:v>3413.54</c:v>
                </c:pt>
                <c:pt idx="5162">
                  <c:v>3414.13</c:v>
                </c:pt>
                <c:pt idx="5163">
                  <c:v>3414.7799999999997</c:v>
                </c:pt>
                <c:pt idx="5164">
                  <c:v>3415.44</c:v>
                </c:pt>
                <c:pt idx="5165">
                  <c:v>3416.11</c:v>
                </c:pt>
                <c:pt idx="5166">
                  <c:v>3416.7599999999998</c:v>
                </c:pt>
                <c:pt idx="5167">
                  <c:v>3417.4100000000003</c:v>
                </c:pt>
                <c:pt idx="5168">
                  <c:v>3418.01</c:v>
                </c:pt>
                <c:pt idx="5169">
                  <c:v>3418.6</c:v>
                </c:pt>
                <c:pt idx="5170">
                  <c:v>3419.2599999999998</c:v>
                </c:pt>
                <c:pt idx="5171">
                  <c:v>3419.8700000000003</c:v>
                </c:pt>
                <c:pt idx="5172">
                  <c:v>3420.51</c:v>
                </c:pt>
                <c:pt idx="5173">
                  <c:v>3421.1</c:v>
                </c:pt>
                <c:pt idx="5174">
                  <c:v>3421.75</c:v>
                </c:pt>
                <c:pt idx="5175">
                  <c:v>3422.34</c:v>
                </c:pt>
                <c:pt idx="5176">
                  <c:v>3422.9300000000003</c:v>
                </c:pt>
                <c:pt idx="5177">
                  <c:v>3423.52</c:v>
                </c:pt>
                <c:pt idx="5178">
                  <c:v>3424.14</c:v>
                </c:pt>
                <c:pt idx="5179">
                  <c:v>3424.7599999999998</c:v>
                </c:pt>
                <c:pt idx="5180">
                  <c:v>3425.36</c:v>
                </c:pt>
                <c:pt idx="5181">
                  <c:v>3425.9500000000003</c:v>
                </c:pt>
                <c:pt idx="5182">
                  <c:v>3426.55</c:v>
                </c:pt>
                <c:pt idx="5183">
                  <c:v>3427.2</c:v>
                </c:pt>
                <c:pt idx="5184">
                  <c:v>3427.79</c:v>
                </c:pt>
                <c:pt idx="5185">
                  <c:v>3428.38</c:v>
                </c:pt>
                <c:pt idx="5186">
                  <c:v>3429.03</c:v>
                </c:pt>
                <c:pt idx="5187">
                  <c:v>3429.69</c:v>
                </c:pt>
                <c:pt idx="5188">
                  <c:v>3430.2799999999997</c:v>
                </c:pt>
                <c:pt idx="5189">
                  <c:v>3431.05</c:v>
                </c:pt>
                <c:pt idx="5190">
                  <c:v>3431.73</c:v>
                </c:pt>
                <c:pt idx="5191">
                  <c:v>3432.44</c:v>
                </c:pt>
                <c:pt idx="5192">
                  <c:v>3433.06</c:v>
                </c:pt>
                <c:pt idx="5193">
                  <c:v>3433.68</c:v>
                </c:pt>
                <c:pt idx="5194">
                  <c:v>3434.38</c:v>
                </c:pt>
                <c:pt idx="5195">
                  <c:v>3435.03</c:v>
                </c:pt>
                <c:pt idx="5196">
                  <c:v>3435.7</c:v>
                </c:pt>
                <c:pt idx="5197">
                  <c:v>3436.2799999999997</c:v>
                </c:pt>
                <c:pt idx="5198">
                  <c:v>3436.88</c:v>
                </c:pt>
                <c:pt idx="5199">
                  <c:v>3437.4700000000003</c:v>
                </c:pt>
                <c:pt idx="5200">
                  <c:v>3438.06</c:v>
                </c:pt>
                <c:pt idx="5201">
                  <c:v>3438.92</c:v>
                </c:pt>
                <c:pt idx="5202">
                  <c:v>3439.59</c:v>
                </c:pt>
                <c:pt idx="5203">
                  <c:v>3440.2599999999998</c:v>
                </c:pt>
                <c:pt idx="5204">
                  <c:v>3440.86</c:v>
                </c:pt>
                <c:pt idx="5205">
                  <c:v>3441.52</c:v>
                </c:pt>
                <c:pt idx="5206">
                  <c:v>3442.1</c:v>
                </c:pt>
                <c:pt idx="5207">
                  <c:v>3442.75</c:v>
                </c:pt>
                <c:pt idx="5208">
                  <c:v>3443.4</c:v>
                </c:pt>
                <c:pt idx="5209">
                  <c:v>3444.05</c:v>
                </c:pt>
                <c:pt idx="5210">
                  <c:v>3444.7</c:v>
                </c:pt>
                <c:pt idx="5211">
                  <c:v>3445.36</c:v>
                </c:pt>
                <c:pt idx="5212">
                  <c:v>3446</c:v>
                </c:pt>
                <c:pt idx="5213">
                  <c:v>3446.67</c:v>
                </c:pt>
                <c:pt idx="5214">
                  <c:v>3447.38</c:v>
                </c:pt>
                <c:pt idx="5215">
                  <c:v>3448.03</c:v>
                </c:pt>
                <c:pt idx="5216">
                  <c:v>3448.68</c:v>
                </c:pt>
                <c:pt idx="5217">
                  <c:v>3449.29</c:v>
                </c:pt>
                <c:pt idx="5218">
                  <c:v>3449.8700000000003</c:v>
                </c:pt>
                <c:pt idx="5219">
                  <c:v>3450.53</c:v>
                </c:pt>
                <c:pt idx="5220">
                  <c:v>3451.18</c:v>
                </c:pt>
                <c:pt idx="5221">
                  <c:v>3451.84</c:v>
                </c:pt>
                <c:pt idx="5222">
                  <c:v>3452.4900000000002</c:v>
                </c:pt>
                <c:pt idx="5223">
                  <c:v>3453.15</c:v>
                </c:pt>
                <c:pt idx="5224">
                  <c:v>3453.7799999999997</c:v>
                </c:pt>
                <c:pt idx="5225">
                  <c:v>3454.44</c:v>
                </c:pt>
                <c:pt idx="5226">
                  <c:v>3455.09</c:v>
                </c:pt>
                <c:pt idx="5227">
                  <c:v>3455.7799999999997</c:v>
                </c:pt>
                <c:pt idx="5228">
                  <c:v>3456.55</c:v>
                </c:pt>
                <c:pt idx="5229">
                  <c:v>3457.21</c:v>
                </c:pt>
                <c:pt idx="5230">
                  <c:v>3457.82</c:v>
                </c:pt>
                <c:pt idx="5231">
                  <c:v>3458.42</c:v>
                </c:pt>
                <c:pt idx="5232">
                  <c:v>3459.32</c:v>
                </c:pt>
                <c:pt idx="5233">
                  <c:v>3460.15</c:v>
                </c:pt>
                <c:pt idx="5234">
                  <c:v>3460.79</c:v>
                </c:pt>
                <c:pt idx="5235">
                  <c:v>3461.3900000000003</c:v>
                </c:pt>
                <c:pt idx="5236">
                  <c:v>3462.1</c:v>
                </c:pt>
                <c:pt idx="5237">
                  <c:v>3462.74</c:v>
                </c:pt>
                <c:pt idx="5238">
                  <c:v>3463.4100000000003</c:v>
                </c:pt>
                <c:pt idx="5239">
                  <c:v>3464</c:v>
                </c:pt>
                <c:pt idx="5240">
                  <c:v>3464.61</c:v>
                </c:pt>
                <c:pt idx="5241">
                  <c:v>3465.19</c:v>
                </c:pt>
                <c:pt idx="5242">
                  <c:v>3465.7799999999997</c:v>
                </c:pt>
                <c:pt idx="5243">
                  <c:v>3466.46</c:v>
                </c:pt>
                <c:pt idx="5244">
                  <c:v>3467.12</c:v>
                </c:pt>
                <c:pt idx="5245">
                  <c:v>3467.71</c:v>
                </c:pt>
                <c:pt idx="5246">
                  <c:v>3468.3</c:v>
                </c:pt>
                <c:pt idx="5247">
                  <c:v>3468.8900000000003</c:v>
                </c:pt>
                <c:pt idx="5248">
                  <c:v>3469.72</c:v>
                </c:pt>
                <c:pt idx="5249">
                  <c:v>3470.44</c:v>
                </c:pt>
                <c:pt idx="5250">
                  <c:v>3471.1</c:v>
                </c:pt>
                <c:pt idx="5251">
                  <c:v>3471.75</c:v>
                </c:pt>
                <c:pt idx="5252">
                  <c:v>3472.4</c:v>
                </c:pt>
                <c:pt idx="5253">
                  <c:v>3473.05</c:v>
                </c:pt>
                <c:pt idx="5254">
                  <c:v>3473.7</c:v>
                </c:pt>
                <c:pt idx="5255">
                  <c:v>3474.3500000000004</c:v>
                </c:pt>
                <c:pt idx="5256">
                  <c:v>3475</c:v>
                </c:pt>
                <c:pt idx="5257">
                  <c:v>3475.66</c:v>
                </c:pt>
                <c:pt idx="5258">
                  <c:v>3476.3100000000004</c:v>
                </c:pt>
                <c:pt idx="5259">
                  <c:v>3477.06</c:v>
                </c:pt>
                <c:pt idx="5260">
                  <c:v>3477.73</c:v>
                </c:pt>
                <c:pt idx="5261">
                  <c:v>3478.44</c:v>
                </c:pt>
                <c:pt idx="5262">
                  <c:v>3479.11</c:v>
                </c:pt>
                <c:pt idx="5263">
                  <c:v>3479.82</c:v>
                </c:pt>
                <c:pt idx="5264">
                  <c:v>3480.4700000000003</c:v>
                </c:pt>
                <c:pt idx="5265">
                  <c:v>3481.07</c:v>
                </c:pt>
                <c:pt idx="5266">
                  <c:v>3481.71</c:v>
                </c:pt>
                <c:pt idx="5267">
                  <c:v>3482.38</c:v>
                </c:pt>
                <c:pt idx="5268">
                  <c:v>3483.04</c:v>
                </c:pt>
                <c:pt idx="5269">
                  <c:v>3483.62</c:v>
                </c:pt>
                <c:pt idx="5270">
                  <c:v>3484.24</c:v>
                </c:pt>
                <c:pt idx="5271">
                  <c:v>3484.8700000000003</c:v>
                </c:pt>
                <c:pt idx="5272">
                  <c:v>3485.46</c:v>
                </c:pt>
                <c:pt idx="5273">
                  <c:v>3486.06</c:v>
                </c:pt>
                <c:pt idx="5274">
                  <c:v>3486.66</c:v>
                </c:pt>
                <c:pt idx="5275">
                  <c:v>3487.3100000000004</c:v>
                </c:pt>
                <c:pt idx="5276">
                  <c:v>3487.9100000000003</c:v>
                </c:pt>
                <c:pt idx="5277">
                  <c:v>3488.59</c:v>
                </c:pt>
                <c:pt idx="5278">
                  <c:v>3489.24</c:v>
                </c:pt>
                <c:pt idx="5279">
                  <c:v>3489.9100000000003</c:v>
                </c:pt>
                <c:pt idx="5280">
                  <c:v>3490.56</c:v>
                </c:pt>
                <c:pt idx="5281">
                  <c:v>3491.17</c:v>
                </c:pt>
                <c:pt idx="5282">
                  <c:v>3491.82</c:v>
                </c:pt>
                <c:pt idx="5283">
                  <c:v>3492.4700000000003</c:v>
                </c:pt>
                <c:pt idx="5284">
                  <c:v>3493.14</c:v>
                </c:pt>
                <c:pt idx="5285">
                  <c:v>3493.79</c:v>
                </c:pt>
                <c:pt idx="5286">
                  <c:v>3494.4100000000003</c:v>
                </c:pt>
                <c:pt idx="5287">
                  <c:v>3495.06</c:v>
                </c:pt>
                <c:pt idx="5288">
                  <c:v>3495.71</c:v>
                </c:pt>
                <c:pt idx="5289">
                  <c:v>3496.3900000000003</c:v>
                </c:pt>
                <c:pt idx="5290">
                  <c:v>3497.01</c:v>
                </c:pt>
                <c:pt idx="5291">
                  <c:v>3497.61</c:v>
                </c:pt>
                <c:pt idx="5292">
                  <c:v>3498.22</c:v>
                </c:pt>
                <c:pt idx="5293">
                  <c:v>3499.09</c:v>
                </c:pt>
                <c:pt idx="5294">
                  <c:v>3499.68</c:v>
                </c:pt>
                <c:pt idx="5295">
                  <c:v>3500.3300000000004</c:v>
                </c:pt>
                <c:pt idx="5296">
                  <c:v>3500.98</c:v>
                </c:pt>
                <c:pt idx="5297">
                  <c:v>3501.63</c:v>
                </c:pt>
                <c:pt idx="5298">
                  <c:v>3502.4900000000002</c:v>
                </c:pt>
                <c:pt idx="5299">
                  <c:v>3503.21</c:v>
                </c:pt>
                <c:pt idx="5300">
                  <c:v>3503.86</c:v>
                </c:pt>
                <c:pt idx="5301">
                  <c:v>3504.52</c:v>
                </c:pt>
                <c:pt idx="5302">
                  <c:v>3505.17</c:v>
                </c:pt>
                <c:pt idx="5303">
                  <c:v>3505.9700000000003</c:v>
                </c:pt>
                <c:pt idx="5304">
                  <c:v>3506.56</c:v>
                </c:pt>
                <c:pt idx="5305">
                  <c:v>3507.15</c:v>
                </c:pt>
                <c:pt idx="5306">
                  <c:v>3507.74</c:v>
                </c:pt>
                <c:pt idx="5307">
                  <c:v>3508.3900000000003</c:v>
                </c:pt>
                <c:pt idx="5308">
                  <c:v>3509.04</c:v>
                </c:pt>
                <c:pt idx="5309">
                  <c:v>3509.63</c:v>
                </c:pt>
                <c:pt idx="5310">
                  <c:v>3510.22</c:v>
                </c:pt>
                <c:pt idx="5311">
                  <c:v>3510.8100000000004</c:v>
                </c:pt>
                <c:pt idx="5312">
                  <c:v>3511.61</c:v>
                </c:pt>
              </c:numCache>
            </c:numRef>
          </c:xVal>
          <c:yVal>
            <c:numRef>
              <c:f>Sheet1!$I$3:$I$5315</c:f>
              <c:numCache>
                <c:formatCode>0.00E+00</c:formatCode>
                <c:ptCount val="5313"/>
                <c:pt idx="0">
                  <c:v>23641600</c:v>
                </c:pt>
                <c:pt idx="1">
                  <c:v>23517500</c:v>
                </c:pt>
                <c:pt idx="2">
                  <c:v>23430000</c:v>
                </c:pt>
                <c:pt idx="3">
                  <c:v>23333100</c:v>
                </c:pt>
                <c:pt idx="4">
                  <c:v>23238200</c:v>
                </c:pt>
                <c:pt idx="5">
                  <c:v>23149300</c:v>
                </c:pt>
                <c:pt idx="6">
                  <c:v>23060100</c:v>
                </c:pt>
                <c:pt idx="7">
                  <c:v>22971700</c:v>
                </c:pt>
                <c:pt idx="8">
                  <c:v>22875200</c:v>
                </c:pt>
                <c:pt idx="9">
                  <c:v>22773600</c:v>
                </c:pt>
                <c:pt idx="10">
                  <c:v>22686600</c:v>
                </c:pt>
                <c:pt idx="11">
                  <c:v>22572300</c:v>
                </c:pt>
                <c:pt idx="12">
                  <c:v>22480100</c:v>
                </c:pt>
                <c:pt idx="13">
                  <c:v>22449200</c:v>
                </c:pt>
                <c:pt idx="14">
                  <c:v>22346100</c:v>
                </c:pt>
                <c:pt idx="15">
                  <c:v>22247800</c:v>
                </c:pt>
                <c:pt idx="16">
                  <c:v>22139700</c:v>
                </c:pt>
                <c:pt idx="17">
                  <c:v>22037500</c:v>
                </c:pt>
                <c:pt idx="18">
                  <c:v>21938600</c:v>
                </c:pt>
                <c:pt idx="19">
                  <c:v>21852300</c:v>
                </c:pt>
                <c:pt idx="20">
                  <c:v>21720400</c:v>
                </c:pt>
                <c:pt idx="21">
                  <c:v>21615500</c:v>
                </c:pt>
                <c:pt idx="22">
                  <c:v>21508200</c:v>
                </c:pt>
                <c:pt idx="23">
                  <c:v>21443000</c:v>
                </c:pt>
                <c:pt idx="24">
                  <c:v>21321400</c:v>
                </c:pt>
                <c:pt idx="25">
                  <c:v>21220700</c:v>
                </c:pt>
                <c:pt idx="26">
                  <c:v>21100600</c:v>
                </c:pt>
                <c:pt idx="27">
                  <c:v>21007100</c:v>
                </c:pt>
                <c:pt idx="28">
                  <c:v>20903200</c:v>
                </c:pt>
                <c:pt idx="29">
                  <c:v>20806900</c:v>
                </c:pt>
                <c:pt idx="30">
                  <c:v>20697500</c:v>
                </c:pt>
                <c:pt idx="31">
                  <c:v>20595400</c:v>
                </c:pt>
                <c:pt idx="32">
                  <c:v>20489200</c:v>
                </c:pt>
                <c:pt idx="33">
                  <c:v>20415000</c:v>
                </c:pt>
                <c:pt idx="34">
                  <c:v>20315600</c:v>
                </c:pt>
                <c:pt idx="35">
                  <c:v>20216700</c:v>
                </c:pt>
                <c:pt idx="36">
                  <c:v>20129900</c:v>
                </c:pt>
                <c:pt idx="37">
                  <c:v>20048700</c:v>
                </c:pt>
                <c:pt idx="38">
                  <c:v>19950500</c:v>
                </c:pt>
                <c:pt idx="39">
                  <c:v>19839800</c:v>
                </c:pt>
                <c:pt idx="40">
                  <c:v>19728800</c:v>
                </c:pt>
                <c:pt idx="41">
                  <c:v>19519900</c:v>
                </c:pt>
                <c:pt idx="42">
                  <c:v>19414500</c:v>
                </c:pt>
                <c:pt idx="43">
                  <c:v>19313700</c:v>
                </c:pt>
                <c:pt idx="44">
                  <c:v>19211200</c:v>
                </c:pt>
                <c:pt idx="45">
                  <c:v>19118500</c:v>
                </c:pt>
                <c:pt idx="46">
                  <c:v>19047700</c:v>
                </c:pt>
                <c:pt idx="47">
                  <c:v>18947800</c:v>
                </c:pt>
                <c:pt idx="48">
                  <c:v>18861000</c:v>
                </c:pt>
                <c:pt idx="49">
                  <c:v>18753800</c:v>
                </c:pt>
                <c:pt idx="50">
                  <c:v>18638500</c:v>
                </c:pt>
                <c:pt idx="51">
                  <c:v>18548200</c:v>
                </c:pt>
                <c:pt idx="52">
                  <c:v>18455800</c:v>
                </c:pt>
                <c:pt idx="53">
                  <c:v>18367200</c:v>
                </c:pt>
                <c:pt idx="54">
                  <c:v>18293700</c:v>
                </c:pt>
                <c:pt idx="55">
                  <c:v>18186700</c:v>
                </c:pt>
                <c:pt idx="56">
                  <c:v>18075800</c:v>
                </c:pt>
                <c:pt idx="57">
                  <c:v>17971700</c:v>
                </c:pt>
                <c:pt idx="58">
                  <c:v>17869800</c:v>
                </c:pt>
                <c:pt idx="59">
                  <c:v>17770100</c:v>
                </c:pt>
                <c:pt idx="60">
                  <c:v>17633300</c:v>
                </c:pt>
                <c:pt idx="61">
                  <c:v>17538900</c:v>
                </c:pt>
                <c:pt idx="62">
                  <c:v>17420000</c:v>
                </c:pt>
                <c:pt idx="63">
                  <c:v>17292400</c:v>
                </c:pt>
                <c:pt idx="64">
                  <c:v>17190600</c:v>
                </c:pt>
                <c:pt idx="65">
                  <c:v>17070000</c:v>
                </c:pt>
                <c:pt idx="66">
                  <c:v>16952400</c:v>
                </c:pt>
                <c:pt idx="67">
                  <c:v>16838700</c:v>
                </c:pt>
                <c:pt idx="68">
                  <c:v>16721400</c:v>
                </c:pt>
                <c:pt idx="69">
                  <c:v>16620100</c:v>
                </c:pt>
                <c:pt idx="70">
                  <c:v>16510000</c:v>
                </c:pt>
                <c:pt idx="71">
                  <c:v>16390000</c:v>
                </c:pt>
                <c:pt idx="72">
                  <c:v>16270400</c:v>
                </c:pt>
                <c:pt idx="73">
                  <c:v>16159900</c:v>
                </c:pt>
                <c:pt idx="74">
                  <c:v>16053900</c:v>
                </c:pt>
                <c:pt idx="75">
                  <c:v>15948700</c:v>
                </c:pt>
                <c:pt idx="76">
                  <c:v>15838200</c:v>
                </c:pt>
                <c:pt idx="77">
                  <c:v>15736300</c:v>
                </c:pt>
                <c:pt idx="78">
                  <c:v>15620700</c:v>
                </c:pt>
                <c:pt idx="79">
                  <c:v>15502900</c:v>
                </c:pt>
                <c:pt idx="80">
                  <c:v>15388900</c:v>
                </c:pt>
                <c:pt idx="81">
                  <c:v>15276400</c:v>
                </c:pt>
                <c:pt idx="82">
                  <c:v>15169400</c:v>
                </c:pt>
                <c:pt idx="83">
                  <c:v>15060500</c:v>
                </c:pt>
                <c:pt idx="84">
                  <c:v>14949900</c:v>
                </c:pt>
                <c:pt idx="85">
                  <c:v>14832300</c:v>
                </c:pt>
                <c:pt idx="86">
                  <c:v>14718000</c:v>
                </c:pt>
                <c:pt idx="87">
                  <c:v>14613600</c:v>
                </c:pt>
                <c:pt idx="88">
                  <c:v>14504100</c:v>
                </c:pt>
                <c:pt idx="89">
                  <c:v>14397900</c:v>
                </c:pt>
                <c:pt idx="90">
                  <c:v>14277800</c:v>
                </c:pt>
                <c:pt idx="91">
                  <c:v>14166000</c:v>
                </c:pt>
                <c:pt idx="92">
                  <c:v>14065300</c:v>
                </c:pt>
                <c:pt idx="93">
                  <c:v>13956700</c:v>
                </c:pt>
                <c:pt idx="94">
                  <c:v>13841800</c:v>
                </c:pt>
                <c:pt idx="95">
                  <c:v>13716200</c:v>
                </c:pt>
                <c:pt idx="96">
                  <c:v>13602400</c:v>
                </c:pt>
                <c:pt idx="97">
                  <c:v>13486600</c:v>
                </c:pt>
                <c:pt idx="98">
                  <c:v>13337300</c:v>
                </c:pt>
                <c:pt idx="99">
                  <c:v>13226800</c:v>
                </c:pt>
                <c:pt idx="100">
                  <c:v>13119000</c:v>
                </c:pt>
                <c:pt idx="101">
                  <c:v>13015100</c:v>
                </c:pt>
                <c:pt idx="102">
                  <c:v>12892600</c:v>
                </c:pt>
                <c:pt idx="103">
                  <c:v>12742000</c:v>
                </c:pt>
                <c:pt idx="104">
                  <c:v>12620100</c:v>
                </c:pt>
                <c:pt idx="105">
                  <c:v>12505400</c:v>
                </c:pt>
                <c:pt idx="106">
                  <c:v>12391400</c:v>
                </c:pt>
                <c:pt idx="107">
                  <c:v>12278300</c:v>
                </c:pt>
                <c:pt idx="108">
                  <c:v>12160400</c:v>
                </c:pt>
                <c:pt idx="109">
                  <c:v>12035400</c:v>
                </c:pt>
                <c:pt idx="110">
                  <c:v>11917000</c:v>
                </c:pt>
                <c:pt idx="111">
                  <c:v>11781500</c:v>
                </c:pt>
                <c:pt idx="112">
                  <c:v>11662500</c:v>
                </c:pt>
                <c:pt idx="113">
                  <c:v>11543700</c:v>
                </c:pt>
                <c:pt idx="114">
                  <c:v>11402600</c:v>
                </c:pt>
                <c:pt idx="115">
                  <c:v>11287400</c:v>
                </c:pt>
                <c:pt idx="116">
                  <c:v>11179800</c:v>
                </c:pt>
                <c:pt idx="117">
                  <c:v>11062500</c:v>
                </c:pt>
                <c:pt idx="118">
                  <c:v>10930300</c:v>
                </c:pt>
                <c:pt idx="119">
                  <c:v>10813400</c:v>
                </c:pt>
                <c:pt idx="120">
                  <c:v>10709000</c:v>
                </c:pt>
                <c:pt idx="121">
                  <c:v>10590400</c:v>
                </c:pt>
                <c:pt idx="122">
                  <c:v>10472100</c:v>
                </c:pt>
                <c:pt idx="123">
                  <c:v>10354600</c:v>
                </c:pt>
                <c:pt idx="124">
                  <c:v>10235500</c:v>
                </c:pt>
                <c:pt idx="125">
                  <c:v>10124000</c:v>
                </c:pt>
                <c:pt idx="126">
                  <c:v>10012500</c:v>
                </c:pt>
                <c:pt idx="127">
                  <c:v>9888260</c:v>
                </c:pt>
                <c:pt idx="128">
                  <c:v>9766400</c:v>
                </c:pt>
                <c:pt idx="129">
                  <c:v>9638210</c:v>
                </c:pt>
                <c:pt idx="130">
                  <c:v>9515380</c:v>
                </c:pt>
                <c:pt idx="131">
                  <c:v>9399780</c:v>
                </c:pt>
                <c:pt idx="132">
                  <c:v>9271320</c:v>
                </c:pt>
                <c:pt idx="133">
                  <c:v>9157060</c:v>
                </c:pt>
                <c:pt idx="134">
                  <c:v>9023700</c:v>
                </c:pt>
                <c:pt idx="135">
                  <c:v>8897350</c:v>
                </c:pt>
                <c:pt idx="136">
                  <c:v>8776350</c:v>
                </c:pt>
                <c:pt idx="137">
                  <c:v>8658020</c:v>
                </c:pt>
                <c:pt idx="138">
                  <c:v>8530920</c:v>
                </c:pt>
                <c:pt idx="139">
                  <c:v>8418690</c:v>
                </c:pt>
                <c:pt idx="140">
                  <c:v>8288130</c:v>
                </c:pt>
                <c:pt idx="141">
                  <c:v>8167690</c:v>
                </c:pt>
                <c:pt idx="142">
                  <c:v>8035550</c:v>
                </c:pt>
                <c:pt idx="143">
                  <c:v>7921550</c:v>
                </c:pt>
                <c:pt idx="144">
                  <c:v>7775290</c:v>
                </c:pt>
                <c:pt idx="145">
                  <c:v>7679630</c:v>
                </c:pt>
                <c:pt idx="146">
                  <c:v>7582950</c:v>
                </c:pt>
                <c:pt idx="147">
                  <c:v>7476800</c:v>
                </c:pt>
                <c:pt idx="148">
                  <c:v>7355510</c:v>
                </c:pt>
                <c:pt idx="149">
                  <c:v>7226440</c:v>
                </c:pt>
                <c:pt idx="150">
                  <c:v>7120890</c:v>
                </c:pt>
                <c:pt idx="151">
                  <c:v>7021810</c:v>
                </c:pt>
                <c:pt idx="152">
                  <c:v>6932970</c:v>
                </c:pt>
                <c:pt idx="153">
                  <c:v>6850990</c:v>
                </c:pt>
                <c:pt idx="154">
                  <c:v>6771620</c:v>
                </c:pt>
                <c:pt idx="155">
                  <c:v>6631150</c:v>
                </c:pt>
                <c:pt idx="156">
                  <c:v>6562020</c:v>
                </c:pt>
                <c:pt idx="157">
                  <c:v>6499670</c:v>
                </c:pt>
                <c:pt idx="158">
                  <c:v>6425360</c:v>
                </c:pt>
                <c:pt idx="159">
                  <c:v>6362260</c:v>
                </c:pt>
                <c:pt idx="160">
                  <c:v>6317490</c:v>
                </c:pt>
                <c:pt idx="161">
                  <c:v>6268200</c:v>
                </c:pt>
                <c:pt idx="162">
                  <c:v>6236830</c:v>
                </c:pt>
                <c:pt idx="163">
                  <c:v>6196340</c:v>
                </c:pt>
                <c:pt idx="164">
                  <c:v>6129750</c:v>
                </c:pt>
                <c:pt idx="165">
                  <c:v>6069970</c:v>
                </c:pt>
                <c:pt idx="166">
                  <c:v>6035410</c:v>
                </c:pt>
                <c:pt idx="167">
                  <c:v>5994930</c:v>
                </c:pt>
                <c:pt idx="168">
                  <c:v>5955790</c:v>
                </c:pt>
                <c:pt idx="169">
                  <c:v>5916400</c:v>
                </c:pt>
                <c:pt idx="170">
                  <c:v>5871650</c:v>
                </c:pt>
                <c:pt idx="171">
                  <c:v>5838560</c:v>
                </c:pt>
                <c:pt idx="172">
                  <c:v>5804550</c:v>
                </c:pt>
                <c:pt idx="173">
                  <c:v>5775450</c:v>
                </c:pt>
                <c:pt idx="174">
                  <c:v>5748940</c:v>
                </c:pt>
                <c:pt idx="175">
                  <c:v>5715680</c:v>
                </c:pt>
                <c:pt idx="176">
                  <c:v>5674310</c:v>
                </c:pt>
                <c:pt idx="177">
                  <c:v>5622900</c:v>
                </c:pt>
                <c:pt idx="178">
                  <c:v>5586060</c:v>
                </c:pt>
                <c:pt idx="179">
                  <c:v>5559420</c:v>
                </c:pt>
                <c:pt idx="180">
                  <c:v>5517880</c:v>
                </c:pt>
                <c:pt idx="181">
                  <c:v>5486790</c:v>
                </c:pt>
                <c:pt idx="182">
                  <c:v>5452840</c:v>
                </c:pt>
                <c:pt idx="183">
                  <c:v>5381510</c:v>
                </c:pt>
                <c:pt idx="184">
                  <c:v>5354380</c:v>
                </c:pt>
                <c:pt idx="185">
                  <c:v>5302920</c:v>
                </c:pt>
                <c:pt idx="186">
                  <c:v>5273160</c:v>
                </c:pt>
                <c:pt idx="187">
                  <c:v>5238230</c:v>
                </c:pt>
                <c:pt idx="188">
                  <c:v>5192500</c:v>
                </c:pt>
                <c:pt idx="189">
                  <c:v>5156410</c:v>
                </c:pt>
                <c:pt idx="190">
                  <c:v>5121900</c:v>
                </c:pt>
                <c:pt idx="191">
                  <c:v>5097330</c:v>
                </c:pt>
                <c:pt idx="192">
                  <c:v>5070920</c:v>
                </c:pt>
                <c:pt idx="193">
                  <c:v>5039100</c:v>
                </c:pt>
                <c:pt idx="194">
                  <c:v>5001800</c:v>
                </c:pt>
                <c:pt idx="195">
                  <c:v>4953490</c:v>
                </c:pt>
                <c:pt idx="196">
                  <c:v>4895070</c:v>
                </c:pt>
                <c:pt idx="197">
                  <c:v>4858250</c:v>
                </c:pt>
                <c:pt idx="198">
                  <c:v>4824870</c:v>
                </c:pt>
                <c:pt idx="199">
                  <c:v>4790930</c:v>
                </c:pt>
                <c:pt idx="200">
                  <c:v>4752910</c:v>
                </c:pt>
                <c:pt idx="201">
                  <c:v>4719360</c:v>
                </c:pt>
                <c:pt idx="202">
                  <c:v>4681860</c:v>
                </c:pt>
                <c:pt idx="203">
                  <c:v>4653410</c:v>
                </c:pt>
                <c:pt idx="204">
                  <c:v>4602150</c:v>
                </c:pt>
                <c:pt idx="205">
                  <c:v>4572680</c:v>
                </c:pt>
                <c:pt idx="206">
                  <c:v>4549670</c:v>
                </c:pt>
                <c:pt idx="207">
                  <c:v>4504320</c:v>
                </c:pt>
                <c:pt idx="208">
                  <c:v>4475590</c:v>
                </c:pt>
                <c:pt idx="209">
                  <c:v>4414470</c:v>
                </c:pt>
                <c:pt idx="210">
                  <c:v>4378120</c:v>
                </c:pt>
                <c:pt idx="211">
                  <c:v>4349770</c:v>
                </c:pt>
                <c:pt idx="212">
                  <c:v>4321380</c:v>
                </c:pt>
                <c:pt idx="213">
                  <c:v>4288000</c:v>
                </c:pt>
                <c:pt idx="214">
                  <c:v>4224450</c:v>
                </c:pt>
                <c:pt idx="215">
                  <c:v>4189720</c:v>
                </c:pt>
                <c:pt idx="216">
                  <c:v>4165240</c:v>
                </c:pt>
                <c:pt idx="217">
                  <c:v>4141460</c:v>
                </c:pt>
                <c:pt idx="218">
                  <c:v>4118080</c:v>
                </c:pt>
                <c:pt idx="219">
                  <c:v>4092390</c:v>
                </c:pt>
                <c:pt idx="220">
                  <c:v>4068160</c:v>
                </c:pt>
                <c:pt idx="221">
                  <c:v>4035960</c:v>
                </c:pt>
                <c:pt idx="222">
                  <c:v>4008970</c:v>
                </c:pt>
                <c:pt idx="223">
                  <c:v>3970460</c:v>
                </c:pt>
                <c:pt idx="224">
                  <c:v>3947830</c:v>
                </c:pt>
                <c:pt idx="225">
                  <c:v>3925550</c:v>
                </c:pt>
                <c:pt idx="226">
                  <c:v>3892820</c:v>
                </c:pt>
                <c:pt idx="227">
                  <c:v>3868160</c:v>
                </c:pt>
                <c:pt idx="228">
                  <c:v>3843350</c:v>
                </c:pt>
                <c:pt idx="229">
                  <c:v>3823480</c:v>
                </c:pt>
                <c:pt idx="230">
                  <c:v>3800170</c:v>
                </c:pt>
                <c:pt idx="231">
                  <c:v>3760120</c:v>
                </c:pt>
                <c:pt idx="232">
                  <c:v>3736530</c:v>
                </c:pt>
                <c:pt idx="233">
                  <c:v>3704810</c:v>
                </c:pt>
                <c:pt idx="234">
                  <c:v>3671950</c:v>
                </c:pt>
                <c:pt idx="235">
                  <c:v>3651740</c:v>
                </c:pt>
                <c:pt idx="236">
                  <c:v>3623140</c:v>
                </c:pt>
                <c:pt idx="237">
                  <c:v>3601120</c:v>
                </c:pt>
                <c:pt idx="238">
                  <c:v>3578090</c:v>
                </c:pt>
                <c:pt idx="239">
                  <c:v>3553740</c:v>
                </c:pt>
                <c:pt idx="240">
                  <c:v>3533930</c:v>
                </c:pt>
                <c:pt idx="241">
                  <c:v>3501140</c:v>
                </c:pt>
                <c:pt idx="242">
                  <c:v>3466040</c:v>
                </c:pt>
                <c:pt idx="243">
                  <c:v>3426770</c:v>
                </c:pt>
                <c:pt idx="244">
                  <c:v>3407900</c:v>
                </c:pt>
                <c:pt idx="245">
                  <c:v>3378270</c:v>
                </c:pt>
                <c:pt idx="246">
                  <c:v>3356240</c:v>
                </c:pt>
                <c:pt idx="247">
                  <c:v>3318830</c:v>
                </c:pt>
                <c:pt idx="248">
                  <c:v>3297430</c:v>
                </c:pt>
                <c:pt idx="249">
                  <c:v>3278070</c:v>
                </c:pt>
                <c:pt idx="250">
                  <c:v>3253800</c:v>
                </c:pt>
                <c:pt idx="251">
                  <c:v>3229260</c:v>
                </c:pt>
                <c:pt idx="252">
                  <c:v>3197560</c:v>
                </c:pt>
                <c:pt idx="253">
                  <c:v>3175200</c:v>
                </c:pt>
                <c:pt idx="254">
                  <c:v>3151810</c:v>
                </c:pt>
                <c:pt idx="255">
                  <c:v>3128540</c:v>
                </c:pt>
                <c:pt idx="256">
                  <c:v>3103510</c:v>
                </c:pt>
                <c:pt idx="257">
                  <c:v>3078060</c:v>
                </c:pt>
                <c:pt idx="258">
                  <c:v>3060960</c:v>
                </c:pt>
                <c:pt idx="259">
                  <c:v>3041450</c:v>
                </c:pt>
                <c:pt idx="260">
                  <c:v>3023460</c:v>
                </c:pt>
                <c:pt idx="261">
                  <c:v>3004460</c:v>
                </c:pt>
                <c:pt idx="262">
                  <c:v>2983840</c:v>
                </c:pt>
                <c:pt idx="263">
                  <c:v>2955440</c:v>
                </c:pt>
                <c:pt idx="264">
                  <c:v>2927650</c:v>
                </c:pt>
                <c:pt idx="265">
                  <c:v>2907440</c:v>
                </c:pt>
                <c:pt idx="266">
                  <c:v>2888220</c:v>
                </c:pt>
                <c:pt idx="267">
                  <c:v>2864970</c:v>
                </c:pt>
                <c:pt idx="268">
                  <c:v>2846360</c:v>
                </c:pt>
                <c:pt idx="269">
                  <c:v>2830570</c:v>
                </c:pt>
                <c:pt idx="270">
                  <c:v>2810650</c:v>
                </c:pt>
                <c:pt idx="271">
                  <c:v>2791710</c:v>
                </c:pt>
                <c:pt idx="272">
                  <c:v>2777220</c:v>
                </c:pt>
                <c:pt idx="273">
                  <c:v>2759540</c:v>
                </c:pt>
                <c:pt idx="274">
                  <c:v>2741910</c:v>
                </c:pt>
                <c:pt idx="275">
                  <c:v>2724430</c:v>
                </c:pt>
                <c:pt idx="276">
                  <c:v>2711340</c:v>
                </c:pt>
                <c:pt idx="277">
                  <c:v>2696300</c:v>
                </c:pt>
                <c:pt idx="278">
                  <c:v>2678530</c:v>
                </c:pt>
                <c:pt idx="279">
                  <c:v>2659790</c:v>
                </c:pt>
                <c:pt idx="280">
                  <c:v>2641870</c:v>
                </c:pt>
                <c:pt idx="281">
                  <c:v>2626070</c:v>
                </c:pt>
                <c:pt idx="282">
                  <c:v>2611740</c:v>
                </c:pt>
                <c:pt idx="283">
                  <c:v>2594210</c:v>
                </c:pt>
                <c:pt idx="284">
                  <c:v>2569490</c:v>
                </c:pt>
                <c:pt idx="285">
                  <c:v>2557150</c:v>
                </c:pt>
                <c:pt idx="286">
                  <c:v>2542120</c:v>
                </c:pt>
                <c:pt idx="287">
                  <c:v>2522170</c:v>
                </c:pt>
                <c:pt idx="288">
                  <c:v>2508820</c:v>
                </c:pt>
                <c:pt idx="289">
                  <c:v>2492640</c:v>
                </c:pt>
                <c:pt idx="290">
                  <c:v>2476570</c:v>
                </c:pt>
                <c:pt idx="291">
                  <c:v>2460700</c:v>
                </c:pt>
                <c:pt idx="292">
                  <c:v>2448830</c:v>
                </c:pt>
                <c:pt idx="293">
                  <c:v>2428540</c:v>
                </c:pt>
                <c:pt idx="294">
                  <c:v>2415680</c:v>
                </c:pt>
                <c:pt idx="295">
                  <c:v>2403580</c:v>
                </c:pt>
                <c:pt idx="296">
                  <c:v>2391290</c:v>
                </c:pt>
                <c:pt idx="297">
                  <c:v>2374380</c:v>
                </c:pt>
                <c:pt idx="298">
                  <c:v>2346790</c:v>
                </c:pt>
                <c:pt idx="299">
                  <c:v>2328400</c:v>
                </c:pt>
                <c:pt idx="300">
                  <c:v>2309550</c:v>
                </c:pt>
                <c:pt idx="301">
                  <c:v>2295670</c:v>
                </c:pt>
                <c:pt idx="302">
                  <c:v>2282370</c:v>
                </c:pt>
                <c:pt idx="303">
                  <c:v>2271480</c:v>
                </c:pt>
                <c:pt idx="304">
                  <c:v>2255810</c:v>
                </c:pt>
                <c:pt idx="305">
                  <c:v>2242640</c:v>
                </c:pt>
                <c:pt idx="306">
                  <c:v>2231300</c:v>
                </c:pt>
                <c:pt idx="307">
                  <c:v>2213640</c:v>
                </c:pt>
                <c:pt idx="308">
                  <c:v>2203110</c:v>
                </c:pt>
                <c:pt idx="309">
                  <c:v>2192680</c:v>
                </c:pt>
                <c:pt idx="310">
                  <c:v>2180990</c:v>
                </c:pt>
                <c:pt idx="311">
                  <c:v>2165830</c:v>
                </c:pt>
                <c:pt idx="312">
                  <c:v>2151950</c:v>
                </c:pt>
                <c:pt idx="313">
                  <c:v>2139300</c:v>
                </c:pt>
                <c:pt idx="314">
                  <c:v>2126090</c:v>
                </c:pt>
                <c:pt idx="315">
                  <c:v>2105990</c:v>
                </c:pt>
                <c:pt idx="316">
                  <c:v>2093490</c:v>
                </c:pt>
                <c:pt idx="317">
                  <c:v>2076110</c:v>
                </c:pt>
                <c:pt idx="318">
                  <c:v>2064610</c:v>
                </c:pt>
                <c:pt idx="319">
                  <c:v>2053110</c:v>
                </c:pt>
                <c:pt idx="320">
                  <c:v>2040100</c:v>
                </c:pt>
                <c:pt idx="321">
                  <c:v>2027170</c:v>
                </c:pt>
                <c:pt idx="322">
                  <c:v>2016250</c:v>
                </c:pt>
                <c:pt idx="323">
                  <c:v>2003050</c:v>
                </c:pt>
                <c:pt idx="324">
                  <c:v>1991160</c:v>
                </c:pt>
                <c:pt idx="325">
                  <c:v>1980450</c:v>
                </c:pt>
                <c:pt idx="326">
                  <c:v>1965620</c:v>
                </c:pt>
                <c:pt idx="327">
                  <c:v>1955490</c:v>
                </c:pt>
                <c:pt idx="328">
                  <c:v>1945540</c:v>
                </c:pt>
                <c:pt idx="329">
                  <c:v>1936900</c:v>
                </c:pt>
                <c:pt idx="330">
                  <c:v>1927370</c:v>
                </c:pt>
                <c:pt idx="331">
                  <c:v>1918580</c:v>
                </c:pt>
                <c:pt idx="332">
                  <c:v>1907840</c:v>
                </c:pt>
                <c:pt idx="333">
                  <c:v>1896030</c:v>
                </c:pt>
                <c:pt idx="334">
                  <c:v>1875290</c:v>
                </c:pt>
                <c:pt idx="335">
                  <c:v>1862580</c:v>
                </c:pt>
                <c:pt idx="336">
                  <c:v>1849200</c:v>
                </c:pt>
                <c:pt idx="337">
                  <c:v>1837790</c:v>
                </c:pt>
                <c:pt idx="338">
                  <c:v>1826550</c:v>
                </c:pt>
                <c:pt idx="339">
                  <c:v>1819380</c:v>
                </c:pt>
                <c:pt idx="340">
                  <c:v>1808360</c:v>
                </c:pt>
                <c:pt idx="341">
                  <c:v>1801430</c:v>
                </c:pt>
                <c:pt idx="342">
                  <c:v>1792100</c:v>
                </c:pt>
                <c:pt idx="343">
                  <c:v>1781480</c:v>
                </c:pt>
                <c:pt idx="344">
                  <c:v>1768960</c:v>
                </c:pt>
                <c:pt idx="345">
                  <c:v>1752970</c:v>
                </c:pt>
                <c:pt idx="346">
                  <c:v>1743580</c:v>
                </c:pt>
                <c:pt idx="347">
                  <c:v>1734710</c:v>
                </c:pt>
                <c:pt idx="348">
                  <c:v>1723960</c:v>
                </c:pt>
                <c:pt idx="349">
                  <c:v>1715060</c:v>
                </c:pt>
                <c:pt idx="350">
                  <c:v>1708520</c:v>
                </c:pt>
                <c:pt idx="351">
                  <c:v>1698830</c:v>
                </c:pt>
                <c:pt idx="352">
                  <c:v>1688180</c:v>
                </c:pt>
                <c:pt idx="353">
                  <c:v>1679530</c:v>
                </c:pt>
                <c:pt idx="354">
                  <c:v>1672150</c:v>
                </c:pt>
                <c:pt idx="355">
                  <c:v>1663430</c:v>
                </c:pt>
                <c:pt idx="356">
                  <c:v>1655570</c:v>
                </c:pt>
                <c:pt idx="357">
                  <c:v>1646230</c:v>
                </c:pt>
                <c:pt idx="358">
                  <c:v>1638130</c:v>
                </c:pt>
                <c:pt idx="359">
                  <c:v>1625810</c:v>
                </c:pt>
                <c:pt idx="360">
                  <c:v>1618960</c:v>
                </c:pt>
                <c:pt idx="361">
                  <c:v>1610700</c:v>
                </c:pt>
                <c:pt idx="362">
                  <c:v>1603070</c:v>
                </c:pt>
                <c:pt idx="363">
                  <c:v>1596430</c:v>
                </c:pt>
                <c:pt idx="364">
                  <c:v>1588780</c:v>
                </c:pt>
                <c:pt idx="365">
                  <c:v>1579500</c:v>
                </c:pt>
                <c:pt idx="366">
                  <c:v>1569630</c:v>
                </c:pt>
                <c:pt idx="367">
                  <c:v>1562990</c:v>
                </c:pt>
                <c:pt idx="368">
                  <c:v>1556070</c:v>
                </c:pt>
                <c:pt idx="369">
                  <c:v>1549380</c:v>
                </c:pt>
                <c:pt idx="370">
                  <c:v>1544790</c:v>
                </c:pt>
                <c:pt idx="371">
                  <c:v>1537420</c:v>
                </c:pt>
                <c:pt idx="372">
                  <c:v>1524100</c:v>
                </c:pt>
                <c:pt idx="373">
                  <c:v>1517270</c:v>
                </c:pt>
                <c:pt idx="374">
                  <c:v>1510030</c:v>
                </c:pt>
                <c:pt idx="375">
                  <c:v>1504020</c:v>
                </c:pt>
                <c:pt idx="376">
                  <c:v>1494840</c:v>
                </c:pt>
                <c:pt idx="377">
                  <c:v>1486550</c:v>
                </c:pt>
                <c:pt idx="378">
                  <c:v>1476960</c:v>
                </c:pt>
                <c:pt idx="379">
                  <c:v>1468440</c:v>
                </c:pt>
                <c:pt idx="380">
                  <c:v>1461980</c:v>
                </c:pt>
                <c:pt idx="381">
                  <c:v>1454670</c:v>
                </c:pt>
                <c:pt idx="382">
                  <c:v>1447760</c:v>
                </c:pt>
                <c:pt idx="383">
                  <c:v>1441790</c:v>
                </c:pt>
                <c:pt idx="384">
                  <c:v>1436400</c:v>
                </c:pt>
                <c:pt idx="385">
                  <c:v>1428920</c:v>
                </c:pt>
                <c:pt idx="386">
                  <c:v>1422740</c:v>
                </c:pt>
                <c:pt idx="387">
                  <c:v>1416390</c:v>
                </c:pt>
                <c:pt idx="388">
                  <c:v>1410040</c:v>
                </c:pt>
                <c:pt idx="389">
                  <c:v>1400740</c:v>
                </c:pt>
                <c:pt idx="390">
                  <c:v>1393680</c:v>
                </c:pt>
                <c:pt idx="391">
                  <c:v>1383470</c:v>
                </c:pt>
                <c:pt idx="392">
                  <c:v>1376590</c:v>
                </c:pt>
                <c:pt idx="393">
                  <c:v>1368850</c:v>
                </c:pt>
                <c:pt idx="394">
                  <c:v>1362130</c:v>
                </c:pt>
                <c:pt idx="395">
                  <c:v>1353250</c:v>
                </c:pt>
                <c:pt idx="396">
                  <c:v>1346870</c:v>
                </c:pt>
                <c:pt idx="397">
                  <c:v>1339930</c:v>
                </c:pt>
                <c:pt idx="398">
                  <c:v>1333130</c:v>
                </c:pt>
                <c:pt idx="399">
                  <c:v>1327640</c:v>
                </c:pt>
                <c:pt idx="400">
                  <c:v>1320890</c:v>
                </c:pt>
                <c:pt idx="401">
                  <c:v>1314740</c:v>
                </c:pt>
                <c:pt idx="402">
                  <c:v>1308330</c:v>
                </c:pt>
                <c:pt idx="403">
                  <c:v>1301210</c:v>
                </c:pt>
                <c:pt idx="404">
                  <c:v>1296730</c:v>
                </c:pt>
                <c:pt idx="405">
                  <c:v>1290970</c:v>
                </c:pt>
                <c:pt idx="406">
                  <c:v>1284640</c:v>
                </c:pt>
                <c:pt idx="407">
                  <c:v>1278600</c:v>
                </c:pt>
                <c:pt idx="408">
                  <c:v>1272200</c:v>
                </c:pt>
                <c:pt idx="409">
                  <c:v>1267560</c:v>
                </c:pt>
                <c:pt idx="410">
                  <c:v>1262150</c:v>
                </c:pt>
                <c:pt idx="411">
                  <c:v>1253510</c:v>
                </c:pt>
                <c:pt idx="412">
                  <c:v>1247370</c:v>
                </c:pt>
                <c:pt idx="413">
                  <c:v>1240850</c:v>
                </c:pt>
                <c:pt idx="414">
                  <c:v>1235250</c:v>
                </c:pt>
                <c:pt idx="415">
                  <c:v>1227290</c:v>
                </c:pt>
                <c:pt idx="416">
                  <c:v>1221720</c:v>
                </c:pt>
                <c:pt idx="417">
                  <c:v>1216530</c:v>
                </c:pt>
                <c:pt idx="418">
                  <c:v>1211010</c:v>
                </c:pt>
                <c:pt idx="419">
                  <c:v>1205540</c:v>
                </c:pt>
                <c:pt idx="420">
                  <c:v>1200530</c:v>
                </c:pt>
                <c:pt idx="421">
                  <c:v>1193190</c:v>
                </c:pt>
                <c:pt idx="422">
                  <c:v>1186980</c:v>
                </c:pt>
                <c:pt idx="423">
                  <c:v>1181030</c:v>
                </c:pt>
                <c:pt idx="424">
                  <c:v>1175330</c:v>
                </c:pt>
                <c:pt idx="425">
                  <c:v>1170060</c:v>
                </c:pt>
                <c:pt idx="426">
                  <c:v>1162920</c:v>
                </c:pt>
                <c:pt idx="427">
                  <c:v>1158270</c:v>
                </c:pt>
                <c:pt idx="428">
                  <c:v>1152410</c:v>
                </c:pt>
                <c:pt idx="429">
                  <c:v>1147080</c:v>
                </c:pt>
                <c:pt idx="430">
                  <c:v>1141520</c:v>
                </c:pt>
                <c:pt idx="431">
                  <c:v>1135870</c:v>
                </c:pt>
                <c:pt idx="432">
                  <c:v>1130760</c:v>
                </c:pt>
                <c:pt idx="433">
                  <c:v>1125540</c:v>
                </c:pt>
                <c:pt idx="434">
                  <c:v>1119680</c:v>
                </c:pt>
                <c:pt idx="435">
                  <c:v>1114720</c:v>
                </c:pt>
                <c:pt idx="436">
                  <c:v>1110050</c:v>
                </c:pt>
                <c:pt idx="437">
                  <c:v>1105650</c:v>
                </c:pt>
                <c:pt idx="438">
                  <c:v>1100530</c:v>
                </c:pt>
                <c:pt idx="439">
                  <c:v>1093830</c:v>
                </c:pt>
                <c:pt idx="440">
                  <c:v>1089390</c:v>
                </c:pt>
                <c:pt idx="441">
                  <c:v>1084390</c:v>
                </c:pt>
                <c:pt idx="442">
                  <c:v>1078980</c:v>
                </c:pt>
                <c:pt idx="443">
                  <c:v>1073960</c:v>
                </c:pt>
                <c:pt idx="444">
                  <c:v>1069940</c:v>
                </c:pt>
                <c:pt idx="445">
                  <c:v>1065610</c:v>
                </c:pt>
                <c:pt idx="446">
                  <c:v>1061880</c:v>
                </c:pt>
                <c:pt idx="447">
                  <c:v>1056570</c:v>
                </c:pt>
                <c:pt idx="448">
                  <c:v>1048150</c:v>
                </c:pt>
                <c:pt idx="449">
                  <c:v>1043580</c:v>
                </c:pt>
                <c:pt idx="450">
                  <c:v>1037390</c:v>
                </c:pt>
                <c:pt idx="451">
                  <c:v>1032410</c:v>
                </c:pt>
                <c:pt idx="452">
                  <c:v>1026680</c:v>
                </c:pt>
                <c:pt idx="453">
                  <c:v>1021820</c:v>
                </c:pt>
                <c:pt idx="454">
                  <c:v>1015040</c:v>
                </c:pt>
                <c:pt idx="455">
                  <c:v>1008590</c:v>
                </c:pt>
                <c:pt idx="456">
                  <c:v>1004110</c:v>
                </c:pt>
                <c:pt idx="457" formatCode="General">
                  <c:v>998320</c:v>
                </c:pt>
                <c:pt idx="458" formatCode="General">
                  <c:v>993988</c:v>
                </c:pt>
                <c:pt idx="459" formatCode="General">
                  <c:v>988032</c:v>
                </c:pt>
                <c:pt idx="460" formatCode="General">
                  <c:v>978852</c:v>
                </c:pt>
                <c:pt idx="461" formatCode="General">
                  <c:v>974480</c:v>
                </c:pt>
                <c:pt idx="462" formatCode="General">
                  <c:v>969533</c:v>
                </c:pt>
                <c:pt idx="463" formatCode="General">
                  <c:v>964490</c:v>
                </c:pt>
                <c:pt idx="464" formatCode="General">
                  <c:v>960044</c:v>
                </c:pt>
                <c:pt idx="465" formatCode="General">
                  <c:v>955657</c:v>
                </c:pt>
                <c:pt idx="466" formatCode="General">
                  <c:v>950078</c:v>
                </c:pt>
                <c:pt idx="467" formatCode="General">
                  <c:v>944290</c:v>
                </c:pt>
                <c:pt idx="468" formatCode="General">
                  <c:v>939733</c:v>
                </c:pt>
                <c:pt idx="469" formatCode="General">
                  <c:v>935764</c:v>
                </c:pt>
                <c:pt idx="470" formatCode="General">
                  <c:v>930376</c:v>
                </c:pt>
                <c:pt idx="471" formatCode="General">
                  <c:v>925762</c:v>
                </c:pt>
                <c:pt idx="472" formatCode="General">
                  <c:v>916373</c:v>
                </c:pt>
                <c:pt idx="473" formatCode="General">
                  <c:v>912674</c:v>
                </c:pt>
                <c:pt idx="474" formatCode="General">
                  <c:v>908049</c:v>
                </c:pt>
                <c:pt idx="475" formatCode="General">
                  <c:v>902885</c:v>
                </c:pt>
                <c:pt idx="476" formatCode="General">
                  <c:v>898356</c:v>
                </c:pt>
                <c:pt idx="477" formatCode="General">
                  <c:v>893196</c:v>
                </c:pt>
                <c:pt idx="478" formatCode="General">
                  <c:v>888588</c:v>
                </c:pt>
                <c:pt idx="479" formatCode="General">
                  <c:v>884174</c:v>
                </c:pt>
                <c:pt idx="480" formatCode="General">
                  <c:v>880314</c:v>
                </c:pt>
                <c:pt idx="481" formatCode="General">
                  <c:v>876387</c:v>
                </c:pt>
                <c:pt idx="482" formatCode="General">
                  <c:v>872483</c:v>
                </c:pt>
                <c:pt idx="483" formatCode="General">
                  <c:v>867647</c:v>
                </c:pt>
                <c:pt idx="484" formatCode="General">
                  <c:v>863589</c:v>
                </c:pt>
                <c:pt idx="485" formatCode="General">
                  <c:v>859876</c:v>
                </c:pt>
                <c:pt idx="486" formatCode="General">
                  <c:v>856055</c:v>
                </c:pt>
                <c:pt idx="487" formatCode="General">
                  <c:v>851297</c:v>
                </c:pt>
                <c:pt idx="488" formatCode="General">
                  <c:v>848236</c:v>
                </c:pt>
                <c:pt idx="489" formatCode="General">
                  <c:v>845101</c:v>
                </c:pt>
                <c:pt idx="490" formatCode="General">
                  <c:v>841456</c:v>
                </c:pt>
                <c:pt idx="491" formatCode="General">
                  <c:v>837918</c:v>
                </c:pt>
                <c:pt idx="492" formatCode="General">
                  <c:v>834343</c:v>
                </c:pt>
                <c:pt idx="493" formatCode="General">
                  <c:v>831301</c:v>
                </c:pt>
                <c:pt idx="494" formatCode="General">
                  <c:v>827078</c:v>
                </c:pt>
                <c:pt idx="495" formatCode="General">
                  <c:v>822170</c:v>
                </c:pt>
                <c:pt idx="496" formatCode="General">
                  <c:v>818226</c:v>
                </c:pt>
                <c:pt idx="497" formatCode="General">
                  <c:v>814363</c:v>
                </c:pt>
                <c:pt idx="498" formatCode="General">
                  <c:v>809322</c:v>
                </c:pt>
                <c:pt idx="499" formatCode="General">
                  <c:v>806277</c:v>
                </c:pt>
                <c:pt idx="500" formatCode="General">
                  <c:v>803583</c:v>
                </c:pt>
                <c:pt idx="501" formatCode="General">
                  <c:v>800573</c:v>
                </c:pt>
                <c:pt idx="502" formatCode="General">
                  <c:v>796239</c:v>
                </c:pt>
                <c:pt idx="503" formatCode="General">
                  <c:v>792237</c:v>
                </c:pt>
                <c:pt idx="504" formatCode="General">
                  <c:v>788463</c:v>
                </c:pt>
                <c:pt idx="505" formatCode="General">
                  <c:v>784675</c:v>
                </c:pt>
                <c:pt idx="506" formatCode="General">
                  <c:v>781160</c:v>
                </c:pt>
                <c:pt idx="507" formatCode="General">
                  <c:v>777630</c:v>
                </c:pt>
                <c:pt idx="508" formatCode="General">
                  <c:v>774181</c:v>
                </c:pt>
                <c:pt idx="509" formatCode="General">
                  <c:v>770296</c:v>
                </c:pt>
                <c:pt idx="510" formatCode="General">
                  <c:v>765350</c:v>
                </c:pt>
                <c:pt idx="511" formatCode="General">
                  <c:v>762581</c:v>
                </c:pt>
                <c:pt idx="512" formatCode="General">
                  <c:v>759595</c:v>
                </c:pt>
                <c:pt idx="513" formatCode="General">
                  <c:v>756502</c:v>
                </c:pt>
                <c:pt idx="514" formatCode="General">
                  <c:v>753066</c:v>
                </c:pt>
                <c:pt idx="515" formatCode="General">
                  <c:v>749670</c:v>
                </c:pt>
                <c:pt idx="516" formatCode="General">
                  <c:v>746047</c:v>
                </c:pt>
                <c:pt idx="517" formatCode="General">
                  <c:v>742331</c:v>
                </c:pt>
                <c:pt idx="518" formatCode="General">
                  <c:v>739032</c:v>
                </c:pt>
                <c:pt idx="519" formatCode="General">
                  <c:v>736249</c:v>
                </c:pt>
                <c:pt idx="520" formatCode="General">
                  <c:v>733084</c:v>
                </c:pt>
                <c:pt idx="521" formatCode="General">
                  <c:v>730492</c:v>
                </c:pt>
                <c:pt idx="522" formatCode="General">
                  <c:v>727175</c:v>
                </c:pt>
                <c:pt idx="523" formatCode="General">
                  <c:v>723805</c:v>
                </c:pt>
                <c:pt idx="524" formatCode="General">
                  <c:v>720420</c:v>
                </c:pt>
                <c:pt idx="525" formatCode="General">
                  <c:v>717157</c:v>
                </c:pt>
                <c:pt idx="526" formatCode="General">
                  <c:v>714715</c:v>
                </c:pt>
                <c:pt idx="527" formatCode="General">
                  <c:v>711468</c:v>
                </c:pt>
                <c:pt idx="528" formatCode="General">
                  <c:v>708313</c:v>
                </c:pt>
                <c:pt idx="529" formatCode="General">
                  <c:v>705019</c:v>
                </c:pt>
                <c:pt idx="530" formatCode="General">
                  <c:v>701424</c:v>
                </c:pt>
                <c:pt idx="531" formatCode="General">
                  <c:v>697668</c:v>
                </c:pt>
                <c:pt idx="532" formatCode="General">
                  <c:v>693590</c:v>
                </c:pt>
                <c:pt idx="533" formatCode="General">
                  <c:v>690979</c:v>
                </c:pt>
                <c:pt idx="534" formatCode="General">
                  <c:v>687650</c:v>
                </c:pt>
                <c:pt idx="535" formatCode="General">
                  <c:v>685100</c:v>
                </c:pt>
                <c:pt idx="536" formatCode="General">
                  <c:v>681185</c:v>
                </c:pt>
                <c:pt idx="537" formatCode="General">
                  <c:v>677944</c:v>
                </c:pt>
                <c:pt idx="538" formatCode="General">
                  <c:v>675135</c:v>
                </c:pt>
                <c:pt idx="539" formatCode="General">
                  <c:v>672206</c:v>
                </c:pt>
                <c:pt idx="540" formatCode="General">
                  <c:v>668637</c:v>
                </c:pt>
                <c:pt idx="541" formatCode="General">
                  <c:v>666088</c:v>
                </c:pt>
                <c:pt idx="542" formatCode="General">
                  <c:v>662733</c:v>
                </c:pt>
                <c:pt idx="543" formatCode="General">
                  <c:v>659433</c:v>
                </c:pt>
                <c:pt idx="544" formatCode="General">
                  <c:v>656705</c:v>
                </c:pt>
                <c:pt idx="545" formatCode="General">
                  <c:v>653703</c:v>
                </c:pt>
                <c:pt idx="546" formatCode="General">
                  <c:v>650861</c:v>
                </c:pt>
                <c:pt idx="547" formatCode="General">
                  <c:v>648364</c:v>
                </c:pt>
                <c:pt idx="548" formatCode="General">
                  <c:v>645598</c:v>
                </c:pt>
                <c:pt idx="549" formatCode="General">
                  <c:v>642217</c:v>
                </c:pt>
                <c:pt idx="550" formatCode="General">
                  <c:v>639478</c:v>
                </c:pt>
                <c:pt idx="551" formatCode="General">
                  <c:v>636808</c:v>
                </c:pt>
                <c:pt idx="552" formatCode="General">
                  <c:v>633848</c:v>
                </c:pt>
                <c:pt idx="553" formatCode="General">
                  <c:v>630735</c:v>
                </c:pt>
                <c:pt idx="554" formatCode="General">
                  <c:v>627786</c:v>
                </c:pt>
                <c:pt idx="555" formatCode="General">
                  <c:v>624976</c:v>
                </c:pt>
                <c:pt idx="556" formatCode="General">
                  <c:v>622174</c:v>
                </c:pt>
                <c:pt idx="557" formatCode="General">
                  <c:v>619696</c:v>
                </c:pt>
                <c:pt idx="558" formatCode="General">
                  <c:v>617344</c:v>
                </c:pt>
                <c:pt idx="559" formatCode="General">
                  <c:v>615092</c:v>
                </c:pt>
                <c:pt idx="560" formatCode="General">
                  <c:v>612389</c:v>
                </c:pt>
                <c:pt idx="561" formatCode="General">
                  <c:v>609540</c:v>
                </c:pt>
                <c:pt idx="562" formatCode="General">
                  <c:v>606146</c:v>
                </c:pt>
                <c:pt idx="563" formatCode="General">
                  <c:v>603737</c:v>
                </c:pt>
                <c:pt idx="564" formatCode="General">
                  <c:v>600813</c:v>
                </c:pt>
                <c:pt idx="565" formatCode="General">
                  <c:v>598348</c:v>
                </c:pt>
                <c:pt idx="566" formatCode="General">
                  <c:v>595288</c:v>
                </c:pt>
                <c:pt idx="567" formatCode="General">
                  <c:v>592581</c:v>
                </c:pt>
                <c:pt idx="568" formatCode="General">
                  <c:v>590060</c:v>
                </c:pt>
                <c:pt idx="569" formatCode="General">
                  <c:v>587639</c:v>
                </c:pt>
                <c:pt idx="570" formatCode="General">
                  <c:v>584035</c:v>
                </c:pt>
                <c:pt idx="571" formatCode="General">
                  <c:v>581312</c:v>
                </c:pt>
                <c:pt idx="572" formatCode="General">
                  <c:v>578679</c:v>
                </c:pt>
                <c:pt idx="573" formatCode="General">
                  <c:v>576011</c:v>
                </c:pt>
                <c:pt idx="574" formatCode="General">
                  <c:v>573427</c:v>
                </c:pt>
                <c:pt idx="575" formatCode="General">
                  <c:v>570964</c:v>
                </c:pt>
                <c:pt idx="576" formatCode="General">
                  <c:v>568199</c:v>
                </c:pt>
                <c:pt idx="577" formatCode="General">
                  <c:v>566066</c:v>
                </c:pt>
                <c:pt idx="578" formatCode="General">
                  <c:v>564043</c:v>
                </c:pt>
                <c:pt idx="579" formatCode="General">
                  <c:v>560417</c:v>
                </c:pt>
                <c:pt idx="580" formatCode="General">
                  <c:v>557898</c:v>
                </c:pt>
                <c:pt idx="581" formatCode="General">
                  <c:v>554739</c:v>
                </c:pt>
                <c:pt idx="582" formatCode="General">
                  <c:v>552343</c:v>
                </c:pt>
                <c:pt idx="583" formatCode="General">
                  <c:v>549149</c:v>
                </c:pt>
                <c:pt idx="584" formatCode="General">
                  <c:v>546629</c:v>
                </c:pt>
                <c:pt idx="585" formatCode="General">
                  <c:v>544396</c:v>
                </c:pt>
                <c:pt idx="586" formatCode="General">
                  <c:v>542038</c:v>
                </c:pt>
                <c:pt idx="587" formatCode="General">
                  <c:v>539848</c:v>
                </c:pt>
                <c:pt idx="588" formatCode="General">
                  <c:v>537010</c:v>
                </c:pt>
                <c:pt idx="589" formatCode="General">
                  <c:v>534492</c:v>
                </c:pt>
                <c:pt idx="590" formatCode="General">
                  <c:v>532126</c:v>
                </c:pt>
                <c:pt idx="591" formatCode="General">
                  <c:v>529485</c:v>
                </c:pt>
                <c:pt idx="592" formatCode="General">
                  <c:v>527163</c:v>
                </c:pt>
                <c:pt idx="593" formatCode="General">
                  <c:v>524509</c:v>
                </c:pt>
                <c:pt idx="594" formatCode="General">
                  <c:v>521975</c:v>
                </c:pt>
                <c:pt idx="595" formatCode="General">
                  <c:v>519300</c:v>
                </c:pt>
                <c:pt idx="596" formatCode="General">
                  <c:v>516461</c:v>
                </c:pt>
                <c:pt idx="597" formatCode="General">
                  <c:v>514351</c:v>
                </c:pt>
                <c:pt idx="598" formatCode="General">
                  <c:v>512231</c:v>
                </c:pt>
                <c:pt idx="599" formatCode="General">
                  <c:v>509845</c:v>
                </c:pt>
                <c:pt idx="600" formatCode="General">
                  <c:v>507733</c:v>
                </c:pt>
                <c:pt idx="601" formatCode="General">
                  <c:v>505412</c:v>
                </c:pt>
                <c:pt idx="602" formatCode="General">
                  <c:v>501868</c:v>
                </c:pt>
                <c:pt idx="603" formatCode="General">
                  <c:v>499765</c:v>
                </c:pt>
                <c:pt idx="604" formatCode="General">
                  <c:v>497356</c:v>
                </c:pt>
                <c:pt idx="605" formatCode="General">
                  <c:v>495190</c:v>
                </c:pt>
                <c:pt idx="606" formatCode="General">
                  <c:v>490501</c:v>
                </c:pt>
                <c:pt idx="607" formatCode="General">
                  <c:v>487809</c:v>
                </c:pt>
                <c:pt idx="608" formatCode="General">
                  <c:v>485976</c:v>
                </c:pt>
                <c:pt idx="609" formatCode="General">
                  <c:v>483517</c:v>
                </c:pt>
                <c:pt idx="610" formatCode="General">
                  <c:v>481615</c:v>
                </c:pt>
                <c:pt idx="611" formatCode="General">
                  <c:v>479660</c:v>
                </c:pt>
                <c:pt idx="612" formatCode="General">
                  <c:v>478050</c:v>
                </c:pt>
                <c:pt idx="613" formatCode="General">
                  <c:v>475565</c:v>
                </c:pt>
                <c:pt idx="614" formatCode="General">
                  <c:v>473522</c:v>
                </c:pt>
                <c:pt idx="615" formatCode="General">
                  <c:v>471673</c:v>
                </c:pt>
                <c:pt idx="616" formatCode="General">
                  <c:v>469159</c:v>
                </c:pt>
                <c:pt idx="617" formatCode="General">
                  <c:v>466950</c:v>
                </c:pt>
                <c:pt idx="618" formatCode="General">
                  <c:v>465168</c:v>
                </c:pt>
                <c:pt idx="619" formatCode="General">
                  <c:v>462835</c:v>
                </c:pt>
                <c:pt idx="620" formatCode="General">
                  <c:v>461040</c:v>
                </c:pt>
                <c:pt idx="621" formatCode="General">
                  <c:v>459004</c:v>
                </c:pt>
                <c:pt idx="622" formatCode="General">
                  <c:v>457089</c:v>
                </c:pt>
                <c:pt idx="623" formatCode="General">
                  <c:v>455312</c:v>
                </c:pt>
                <c:pt idx="624" formatCode="General">
                  <c:v>453346</c:v>
                </c:pt>
                <c:pt idx="625" formatCode="General">
                  <c:v>451300</c:v>
                </c:pt>
                <c:pt idx="626" formatCode="General">
                  <c:v>449335</c:v>
                </c:pt>
                <c:pt idx="627" formatCode="General">
                  <c:v>447078</c:v>
                </c:pt>
                <c:pt idx="628" formatCode="General">
                  <c:v>445257</c:v>
                </c:pt>
                <c:pt idx="629" formatCode="General">
                  <c:v>443310</c:v>
                </c:pt>
                <c:pt idx="630" formatCode="General">
                  <c:v>441399</c:v>
                </c:pt>
                <c:pt idx="631" formatCode="General">
                  <c:v>439396</c:v>
                </c:pt>
                <c:pt idx="632" formatCode="General">
                  <c:v>437504</c:v>
                </c:pt>
                <c:pt idx="633" formatCode="General">
                  <c:v>435653</c:v>
                </c:pt>
                <c:pt idx="634" formatCode="General">
                  <c:v>433857</c:v>
                </c:pt>
                <c:pt idx="635" formatCode="General">
                  <c:v>431953</c:v>
                </c:pt>
                <c:pt idx="636" formatCode="General">
                  <c:v>429529</c:v>
                </c:pt>
                <c:pt idx="637" formatCode="General">
                  <c:v>427567</c:v>
                </c:pt>
                <c:pt idx="638" formatCode="General">
                  <c:v>425815</c:v>
                </c:pt>
                <c:pt idx="639" formatCode="General">
                  <c:v>423953</c:v>
                </c:pt>
                <c:pt idx="640" formatCode="General">
                  <c:v>421765</c:v>
                </c:pt>
                <c:pt idx="641" formatCode="General">
                  <c:v>419285</c:v>
                </c:pt>
                <c:pt idx="642" formatCode="General">
                  <c:v>417322</c:v>
                </c:pt>
                <c:pt idx="643" formatCode="General">
                  <c:v>415478</c:v>
                </c:pt>
                <c:pt idx="644" formatCode="General">
                  <c:v>413689</c:v>
                </c:pt>
                <c:pt idx="645" formatCode="General">
                  <c:v>411622</c:v>
                </c:pt>
                <c:pt idx="646" formatCode="General">
                  <c:v>409662</c:v>
                </c:pt>
                <c:pt idx="647" formatCode="General">
                  <c:v>407698</c:v>
                </c:pt>
                <c:pt idx="648" formatCode="General">
                  <c:v>406095</c:v>
                </c:pt>
                <c:pt idx="649" formatCode="General">
                  <c:v>404401</c:v>
                </c:pt>
                <c:pt idx="650" formatCode="General">
                  <c:v>402823</c:v>
                </c:pt>
                <c:pt idx="651" formatCode="General">
                  <c:v>401217</c:v>
                </c:pt>
                <c:pt idx="652" formatCode="General">
                  <c:v>399296</c:v>
                </c:pt>
                <c:pt idx="653" formatCode="General">
                  <c:v>397856</c:v>
                </c:pt>
                <c:pt idx="654" formatCode="General">
                  <c:v>396060</c:v>
                </c:pt>
                <c:pt idx="655" formatCode="General">
                  <c:v>394164</c:v>
                </c:pt>
                <c:pt idx="656" formatCode="General">
                  <c:v>392642</c:v>
                </c:pt>
                <c:pt idx="657" formatCode="General">
                  <c:v>390525</c:v>
                </c:pt>
                <c:pt idx="658" formatCode="General">
                  <c:v>388468</c:v>
                </c:pt>
                <c:pt idx="659" formatCode="General">
                  <c:v>386609</c:v>
                </c:pt>
                <c:pt idx="660" formatCode="General">
                  <c:v>385061</c:v>
                </c:pt>
                <c:pt idx="661" formatCode="General">
                  <c:v>383195</c:v>
                </c:pt>
                <c:pt idx="662" formatCode="General">
                  <c:v>381646</c:v>
                </c:pt>
                <c:pt idx="663" formatCode="General">
                  <c:v>379792</c:v>
                </c:pt>
                <c:pt idx="664" formatCode="General">
                  <c:v>378261</c:v>
                </c:pt>
                <c:pt idx="665" formatCode="General">
                  <c:v>376798</c:v>
                </c:pt>
                <c:pt idx="666" formatCode="General">
                  <c:v>375444</c:v>
                </c:pt>
                <c:pt idx="667" formatCode="General">
                  <c:v>373873</c:v>
                </c:pt>
                <c:pt idx="668" formatCode="General">
                  <c:v>371771</c:v>
                </c:pt>
                <c:pt idx="669" formatCode="General">
                  <c:v>369800</c:v>
                </c:pt>
                <c:pt idx="670" formatCode="General">
                  <c:v>368316</c:v>
                </c:pt>
                <c:pt idx="671" formatCode="General">
                  <c:v>366195</c:v>
                </c:pt>
                <c:pt idx="672" formatCode="General">
                  <c:v>364005</c:v>
                </c:pt>
                <c:pt idx="673" formatCode="General">
                  <c:v>361566</c:v>
                </c:pt>
                <c:pt idx="674" formatCode="General">
                  <c:v>360294</c:v>
                </c:pt>
                <c:pt idx="675" formatCode="General">
                  <c:v>358832</c:v>
                </c:pt>
                <c:pt idx="676" formatCode="General">
                  <c:v>357126</c:v>
                </c:pt>
                <c:pt idx="677" formatCode="General">
                  <c:v>355317</c:v>
                </c:pt>
                <c:pt idx="678" formatCode="General">
                  <c:v>353657</c:v>
                </c:pt>
                <c:pt idx="679" formatCode="General">
                  <c:v>351998</c:v>
                </c:pt>
                <c:pt idx="680" formatCode="General">
                  <c:v>350758</c:v>
                </c:pt>
                <c:pt idx="681" formatCode="General">
                  <c:v>349107</c:v>
                </c:pt>
                <c:pt idx="682" formatCode="General">
                  <c:v>346918</c:v>
                </c:pt>
                <c:pt idx="683" formatCode="General">
                  <c:v>345441</c:v>
                </c:pt>
                <c:pt idx="684" formatCode="General">
                  <c:v>344018</c:v>
                </c:pt>
                <c:pt idx="685" formatCode="General">
                  <c:v>342773</c:v>
                </c:pt>
                <c:pt idx="686" formatCode="General">
                  <c:v>341495</c:v>
                </c:pt>
                <c:pt idx="687" formatCode="General">
                  <c:v>340345</c:v>
                </c:pt>
                <c:pt idx="688" formatCode="General">
                  <c:v>338991</c:v>
                </c:pt>
                <c:pt idx="689" formatCode="General">
                  <c:v>337581</c:v>
                </c:pt>
                <c:pt idx="690" formatCode="General">
                  <c:v>336091</c:v>
                </c:pt>
                <c:pt idx="691" formatCode="General">
                  <c:v>334550</c:v>
                </c:pt>
                <c:pt idx="692" formatCode="General">
                  <c:v>332901</c:v>
                </c:pt>
                <c:pt idx="693" formatCode="General">
                  <c:v>331659</c:v>
                </c:pt>
                <c:pt idx="694" formatCode="General">
                  <c:v>330334</c:v>
                </c:pt>
                <c:pt idx="695" formatCode="General">
                  <c:v>328898</c:v>
                </c:pt>
                <c:pt idx="696" formatCode="General">
                  <c:v>327399</c:v>
                </c:pt>
                <c:pt idx="697" formatCode="General">
                  <c:v>325875</c:v>
                </c:pt>
                <c:pt idx="698" formatCode="General">
                  <c:v>324426</c:v>
                </c:pt>
                <c:pt idx="699" formatCode="General">
                  <c:v>323123</c:v>
                </c:pt>
                <c:pt idx="700" formatCode="General">
                  <c:v>321663</c:v>
                </c:pt>
                <c:pt idx="701" formatCode="General">
                  <c:v>320463</c:v>
                </c:pt>
                <c:pt idx="702" formatCode="General">
                  <c:v>318717</c:v>
                </c:pt>
                <c:pt idx="703" formatCode="General">
                  <c:v>317351</c:v>
                </c:pt>
                <c:pt idx="704" formatCode="General">
                  <c:v>315928</c:v>
                </c:pt>
                <c:pt idx="705" formatCode="General">
                  <c:v>314692</c:v>
                </c:pt>
                <c:pt idx="706" formatCode="General">
                  <c:v>312641</c:v>
                </c:pt>
                <c:pt idx="707" formatCode="General">
                  <c:v>311249</c:v>
                </c:pt>
                <c:pt idx="708" formatCode="General">
                  <c:v>309781</c:v>
                </c:pt>
                <c:pt idx="709" formatCode="General">
                  <c:v>308549</c:v>
                </c:pt>
                <c:pt idx="710" formatCode="General">
                  <c:v>307364</c:v>
                </c:pt>
                <c:pt idx="711" formatCode="General">
                  <c:v>306009</c:v>
                </c:pt>
                <c:pt idx="712" formatCode="General">
                  <c:v>304908</c:v>
                </c:pt>
                <c:pt idx="713" formatCode="General">
                  <c:v>303277</c:v>
                </c:pt>
                <c:pt idx="714" formatCode="General">
                  <c:v>301741</c:v>
                </c:pt>
                <c:pt idx="715" formatCode="General">
                  <c:v>300292</c:v>
                </c:pt>
                <c:pt idx="716" formatCode="General">
                  <c:v>298980</c:v>
                </c:pt>
                <c:pt idx="717" formatCode="General">
                  <c:v>297721</c:v>
                </c:pt>
                <c:pt idx="718" formatCode="General">
                  <c:v>296589</c:v>
                </c:pt>
                <c:pt idx="719" formatCode="General">
                  <c:v>295380</c:v>
                </c:pt>
                <c:pt idx="720" formatCode="General">
                  <c:v>294324</c:v>
                </c:pt>
                <c:pt idx="721" formatCode="General">
                  <c:v>292988</c:v>
                </c:pt>
                <c:pt idx="722" formatCode="General">
                  <c:v>291929</c:v>
                </c:pt>
                <c:pt idx="723" formatCode="General">
                  <c:v>290740</c:v>
                </c:pt>
                <c:pt idx="724" formatCode="General">
                  <c:v>289335</c:v>
                </c:pt>
                <c:pt idx="725" formatCode="General">
                  <c:v>288137</c:v>
                </c:pt>
                <c:pt idx="726" formatCode="General">
                  <c:v>286854</c:v>
                </c:pt>
                <c:pt idx="727" formatCode="General">
                  <c:v>285712</c:v>
                </c:pt>
                <c:pt idx="728" formatCode="General">
                  <c:v>284324</c:v>
                </c:pt>
                <c:pt idx="729" formatCode="General">
                  <c:v>283096</c:v>
                </c:pt>
                <c:pt idx="730" formatCode="General">
                  <c:v>281817</c:v>
                </c:pt>
                <c:pt idx="731" formatCode="General">
                  <c:v>280555</c:v>
                </c:pt>
                <c:pt idx="732" formatCode="General">
                  <c:v>279441</c:v>
                </c:pt>
                <c:pt idx="733" formatCode="General">
                  <c:v>278308</c:v>
                </c:pt>
                <c:pt idx="734" formatCode="General">
                  <c:v>277153</c:v>
                </c:pt>
                <c:pt idx="735" formatCode="General">
                  <c:v>276057</c:v>
                </c:pt>
                <c:pt idx="736" formatCode="General">
                  <c:v>274516</c:v>
                </c:pt>
                <c:pt idx="737" formatCode="General">
                  <c:v>273616</c:v>
                </c:pt>
                <c:pt idx="738" formatCode="General">
                  <c:v>272320</c:v>
                </c:pt>
                <c:pt idx="739" formatCode="General">
                  <c:v>271332</c:v>
                </c:pt>
                <c:pt idx="740" formatCode="General">
                  <c:v>270192</c:v>
                </c:pt>
                <c:pt idx="741" formatCode="General">
                  <c:v>269010</c:v>
                </c:pt>
                <c:pt idx="742" formatCode="General">
                  <c:v>268041</c:v>
                </c:pt>
                <c:pt idx="743" formatCode="General">
                  <c:v>266976</c:v>
                </c:pt>
                <c:pt idx="744" formatCode="General">
                  <c:v>265773</c:v>
                </c:pt>
                <c:pt idx="745" formatCode="General">
                  <c:v>264806</c:v>
                </c:pt>
                <c:pt idx="746" formatCode="General">
                  <c:v>263710</c:v>
                </c:pt>
                <c:pt idx="747" formatCode="General">
                  <c:v>262499</c:v>
                </c:pt>
                <c:pt idx="748" formatCode="General">
                  <c:v>260152</c:v>
                </c:pt>
                <c:pt idx="749" formatCode="General">
                  <c:v>258898</c:v>
                </c:pt>
                <c:pt idx="750" formatCode="General">
                  <c:v>257210</c:v>
                </c:pt>
                <c:pt idx="751" formatCode="General">
                  <c:v>255967</c:v>
                </c:pt>
                <c:pt idx="752" formatCode="General">
                  <c:v>254987</c:v>
                </c:pt>
                <c:pt idx="753" formatCode="General">
                  <c:v>254038</c:v>
                </c:pt>
                <c:pt idx="754" formatCode="General">
                  <c:v>252850</c:v>
                </c:pt>
                <c:pt idx="755" formatCode="General">
                  <c:v>251635</c:v>
                </c:pt>
                <c:pt idx="756" formatCode="General">
                  <c:v>250562</c:v>
                </c:pt>
                <c:pt idx="757" formatCode="General">
                  <c:v>249543</c:v>
                </c:pt>
                <c:pt idx="758" formatCode="General">
                  <c:v>248503</c:v>
                </c:pt>
                <c:pt idx="759" formatCode="General">
                  <c:v>247341</c:v>
                </c:pt>
                <c:pt idx="760" formatCode="General">
                  <c:v>246203</c:v>
                </c:pt>
                <c:pt idx="761" formatCode="General">
                  <c:v>245147</c:v>
                </c:pt>
                <c:pt idx="762" formatCode="General">
                  <c:v>244241</c:v>
                </c:pt>
                <c:pt idx="763" formatCode="General">
                  <c:v>243221</c:v>
                </c:pt>
                <c:pt idx="764" formatCode="General">
                  <c:v>242255</c:v>
                </c:pt>
                <c:pt idx="765" formatCode="General">
                  <c:v>241383</c:v>
                </c:pt>
                <c:pt idx="766" formatCode="General">
                  <c:v>240363</c:v>
                </c:pt>
                <c:pt idx="767" formatCode="General">
                  <c:v>239408</c:v>
                </c:pt>
                <c:pt idx="768" formatCode="General">
                  <c:v>238422</c:v>
                </c:pt>
                <c:pt idx="769" formatCode="General">
                  <c:v>237010</c:v>
                </c:pt>
                <c:pt idx="770" formatCode="General">
                  <c:v>235878</c:v>
                </c:pt>
                <c:pt idx="771" formatCode="General">
                  <c:v>234939</c:v>
                </c:pt>
                <c:pt idx="772" formatCode="General">
                  <c:v>234081</c:v>
                </c:pt>
                <c:pt idx="773" formatCode="General">
                  <c:v>233119</c:v>
                </c:pt>
                <c:pt idx="774" formatCode="General">
                  <c:v>232154</c:v>
                </c:pt>
                <c:pt idx="775" formatCode="General">
                  <c:v>231168</c:v>
                </c:pt>
                <c:pt idx="776" formatCode="General">
                  <c:v>230130</c:v>
                </c:pt>
                <c:pt idx="777" formatCode="General">
                  <c:v>229121</c:v>
                </c:pt>
                <c:pt idx="778" formatCode="General">
                  <c:v>228082</c:v>
                </c:pt>
                <c:pt idx="779" formatCode="General">
                  <c:v>226946</c:v>
                </c:pt>
                <c:pt idx="780" formatCode="General">
                  <c:v>225956</c:v>
                </c:pt>
                <c:pt idx="781" formatCode="General">
                  <c:v>225130</c:v>
                </c:pt>
                <c:pt idx="782" formatCode="General">
                  <c:v>224274</c:v>
                </c:pt>
                <c:pt idx="783" formatCode="General">
                  <c:v>223454</c:v>
                </c:pt>
                <c:pt idx="784" formatCode="General">
                  <c:v>222441</c:v>
                </c:pt>
                <c:pt idx="785" formatCode="General">
                  <c:v>221522</c:v>
                </c:pt>
                <c:pt idx="786" formatCode="General">
                  <c:v>220226</c:v>
                </c:pt>
                <c:pt idx="787" formatCode="General">
                  <c:v>219367</c:v>
                </c:pt>
                <c:pt idx="788" formatCode="General">
                  <c:v>218617</c:v>
                </c:pt>
                <c:pt idx="789" formatCode="General">
                  <c:v>217618</c:v>
                </c:pt>
                <c:pt idx="790" formatCode="General">
                  <c:v>216599</c:v>
                </c:pt>
                <c:pt idx="791" formatCode="General">
                  <c:v>215747</c:v>
                </c:pt>
                <c:pt idx="792" formatCode="General">
                  <c:v>214823</c:v>
                </c:pt>
                <c:pt idx="793" formatCode="General">
                  <c:v>213844</c:v>
                </c:pt>
                <c:pt idx="794" formatCode="General">
                  <c:v>213030</c:v>
                </c:pt>
                <c:pt idx="795" formatCode="General">
                  <c:v>212269</c:v>
                </c:pt>
                <c:pt idx="796" formatCode="General">
                  <c:v>211501</c:v>
                </c:pt>
                <c:pt idx="797" formatCode="General">
                  <c:v>210664</c:v>
                </c:pt>
                <c:pt idx="798" formatCode="General">
                  <c:v>209953</c:v>
                </c:pt>
                <c:pt idx="799" formatCode="General">
                  <c:v>208998</c:v>
                </c:pt>
                <c:pt idx="800" formatCode="General">
                  <c:v>208148</c:v>
                </c:pt>
                <c:pt idx="801" formatCode="General">
                  <c:v>207149</c:v>
                </c:pt>
                <c:pt idx="802" formatCode="General">
                  <c:v>206196</c:v>
                </c:pt>
                <c:pt idx="803" formatCode="General">
                  <c:v>205138</c:v>
                </c:pt>
                <c:pt idx="804" formatCode="General">
                  <c:v>204017</c:v>
                </c:pt>
                <c:pt idx="805" formatCode="General">
                  <c:v>202908</c:v>
                </c:pt>
                <c:pt idx="806" formatCode="General">
                  <c:v>202004</c:v>
                </c:pt>
                <c:pt idx="807" formatCode="General">
                  <c:v>200926</c:v>
                </c:pt>
                <c:pt idx="808" formatCode="General">
                  <c:v>200154</c:v>
                </c:pt>
                <c:pt idx="809" formatCode="General">
                  <c:v>199311</c:v>
                </c:pt>
                <c:pt idx="810" formatCode="General">
                  <c:v>198438</c:v>
                </c:pt>
                <c:pt idx="811" formatCode="General">
                  <c:v>197618</c:v>
                </c:pt>
                <c:pt idx="812" formatCode="General">
                  <c:v>196803</c:v>
                </c:pt>
                <c:pt idx="813" formatCode="General">
                  <c:v>196039</c:v>
                </c:pt>
                <c:pt idx="814" formatCode="General">
                  <c:v>195260</c:v>
                </c:pt>
                <c:pt idx="815" formatCode="General">
                  <c:v>194298</c:v>
                </c:pt>
                <c:pt idx="816" formatCode="General">
                  <c:v>193469</c:v>
                </c:pt>
                <c:pt idx="817" formatCode="General">
                  <c:v>192593</c:v>
                </c:pt>
                <c:pt idx="818" formatCode="General">
                  <c:v>191758</c:v>
                </c:pt>
                <c:pt idx="819" formatCode="General">
                  <c:v>190958</c:v>
                </c:pt>
                <c:pt idx="820" formatCode="General">
                  <c:v>190081</c:v>
                </c:pt>
                <c:pt idx="821" formatCode="General">
                  <c:v>189425</c:v>
                </c:pt>
                <c:pt idx="822" formatCode="General">
                  <c:v>188571</c:v>
                </c:pt>
                <c:pt idx="823" formatCode="General">
                  <c:v>187846</c:v>
                </c:pt>
                <c:pt idx="824" formatCode="General">
                  <c:v>187179</c:v>
                </c:pt>
                <c:pt idx="825" formatCode="General">
                  <c:v>186356</c:v>
                </c:pt>
                <c:pt idx="826" formatCode="General">
                  <c:v>185604</c:v>
                </c:pt>
                <c:pt idx="827" formatCode="General">
                  <c:v>184776</c:v>
                </c:pt>
                <c:pt idx="828" formatCode="General">
                  <c:v>183933</c:v>
                </c:pt>
                <c:pt idx="829" formatCode="General">
                  <c:v>183094</c:v>
                </c:pt>
                <c:pt idx="830" formatCode="General">
                  <c:v>182324</c:v>
                </c:pt>
                <c:pt idx="831" formatCode="General">
                  <c:v>181670</c:v>
                </c:pt>
                <c:pt idx="832" formatCode="General">
                  <c:v>180912</c:v>
                </c:pt>
                <c:pt idx="833" formatCode="General">
                  <c:v>180195</c:v>
                </c:pt>
                <c:pt idx="834" formatCode="General">
                  <c:v>179427</c:v>
                </c:pt>
                <c:pt idx="835" formatCode="General">
                  <c:v>178443</c:v>
                </c:pt>
                <c:pt idx="836" formatCode="General">
                  <c:v>177724</c:v>
                </c:pt>
                <c:pt idx="837" formatCode="General">
                  <c:v>177123</c:v>
                </c:pt>
                <c:pt idx="838" formatCode="General">
                  <c:v>176301</c:v>
                </c:pt>
                <c:pt idx="839" formatCode="General">
                  <c:v>175179</c:v>
                </c:pt>
                <c:pt idx="840" formatCode="General">
                  <c:v>174361</c:v>
                </c:pt>
                <c:pt idx="841" formatCode="General">
                  <c:v>173481</c:v>
                </c:pt>
                <c:pt idx="842" formatCode="General">
                  <c:v>172655</c:v>
                </c:pt>
                <c:pt idx="843" formatCode="General">
                  <c:v>171861</c:v>
                </c:pt>
                <c:pt idx="844" formatCode="General">
                  <c:v>171089</c:v>
                </c:pt>
                <c:pt idx="845" formatCode="General">
                  <c:v>170386</c:v>
                </c:pt>
                <c:pt idx="846" formatCode="General">
                  <c:v>169871</c:v>
                </c:pt>
                <c:pt idx="847" formatCode="General">
                  <c:v>169117</c:v>
                </c:pt>
                <c:pt idx="848" formatCode="General">
                  <c:v>168336</c:v>
                </c:pt>
                <c:pt idx="849" formatCode="General">
                  <c:v>167625</c:v>
                </c:pt>
                <c:pt idx="850" formatCode="General">
                  <c:v>166862</c:v>
                </c:pt>
                <c:pt idx="851" formatCode="General">
                  <c:v>166222</c:v>
                </c:pt>
                <c:pt idx="852" formatCode="General">
                  <c:v>165412</c:v>
                </c:pt>
                <c:pt idx="853" formatCode="General">
                  <c:v>164488</c:v>
                </c:pt>
                <c:pt idx="854" formatCode="General">
                  <c:v>163835</c:v>
                </c:pt>
                <c:pt idx="855" formatCode="General">
                  <c:v>163088</c:v>
                </c:pt>
                <c:pt idx="856" formatCode="General">
                  <c:v>162440</c:v>
                </c:pt>
                <c:pt idx="857" formatCode="General">
                  <c:v>161691</c:v>
                </c:pt>
                <c:pt idx="858" formatCode="General">
                  <c:v>161052</c:v>
                </c:pt>
                <c:pt idx="859" formatCode="General">
                  <c:v>160388</c:v>
                </c:pt>
                <c:pt idx="860" formatCode="General">
                  <c:v>159790</c:v>
                </c:pt>
                <c:pt idx="861" formatCode="General">
                  <c:v>159236</c:v>
                </c:pt>
                <c:pt idx="862" formatCode="General">
                  <c:v>158499</c:v>
                </c:pt>
                <c:pt idx="863" formatCode="General">
                  <c:v>157735</c:v>
                </c:pt>
                <c:pt idx="864" formatCode="General">
                  <c:v>157092</c:v>
                </c:pt>
                <c:pt idx="865" formatCode="General">
                  <c:v>156293</c:v>
                </c:pt>
                <c:pt idx="866" formatCode="General">
                  <c:v>155445</c:v>
                </c:pt>
                <c:pt idx="867" formatCode="General">
                  <c:v>154661</c:v>
                </c:pt>
                <c:pt idx="868" formatCode="General">
                  <c:v>154063</c:v>
                </c:pt>
                <c:pt idx="869" formatCode="General">
                  <c:v>153282</c:v>
                </c:pt>
                <c:pt idx="870" formatCode="General">
                  <c:v>152162</c:v>
                </c:pt>
                <c:pt idx="871" formatCode="General">
                  <c:v>151298</c:v>
                </c:pt>
                <c:pt idx="872" formatCode="General">
                  <c:v>150396</c:v>
                </c:pt>
                <c:pt idx="873" formatCode="General">
                  <c:v>149559</c:v>
                </c:pt>
                <c:pt idx="874" formatCode="General">
                  <c:v>148973</c:v>
                </c:pt>
                <c:pt idx="875" formatCode="General">
                  <c:v>148301</c:v>
                </c:pt>
                <c:pt idx="876" formatCode="General">
                  <c:v>147559</c:v>
                </c:pt>
                <c:pt idx="877" formatCode="General">
                  <c:v>146917</c:v>
                </c:pt>
                <c:pt idx="878" formatCode="General">
                  <c:v>146293</c:v>
                </c:pt>
                <c:pt idx="879" formatCode="General">
                  <c:v>145662</c:v>
                </c:pt>
                <c:pt idx="880" formatCode="General">
                  <c:v>144475</c:v>
                </c:pt>
                <c:pt idx="881" formatCode="General">
                  <c:v>143661</c:v>
                </c:pt>
                <c:pt idx="882" formatCode="General">
                  <c:v>143101</c:v>
                </c:pt>
                <c:pt idx="883" formatCode="General">
                  <c:v>142581</c:v>
                </c:pt>
                <c:pt idx="884" formatCode="General">
                  <c:v>142043</c:v>
                </c:pt>
                <c:pt idx="885" formatCode="General">
                  <c:v>141467</c:v>
                </c:pt>
                <c:pt idx="886" formatCode="General">
                  <c:v>140862</c:v>
                </c:pt>
                <c:pt idx="887" formatCode="General">
                  <c:v>140048</c:v>
                </c:pt>
                <c:pt idx="888" formatCode="General">
                  <c:v>139498</c:v>
                </c:pt>
                <c:pt idx="889" formatCode="General">
                  <c:v>138872</c:v>
                </c:pt>
                <c:pt idx="890" formatCode="General">
                  <c:v>138326</c:v>
                </c:pt>
                <c:pt idx="891" formatCode="General">
                  <c:v>137773</c:v>
                </c:pt>
                <c:pt idx="892" formatCode="General">
                  <c:v>137164</c:v>
                </c:pt>
                <c:pt idx="893" formatCode="General">
                  <c:v>136511</c:v>
                </c:pt>
                <c:pt idx="894" formatCode="General">
                  <c:v>135895</c:v>
                </c:pt>
                <c:pt idx="895" formatCode="General">
                  <c:v>135250</c:v>
                </c:pt>
                <c:pt idx="896" formatCode="General">
                  <c:v>134672</c:v>
                </c:pt>
                <c:pt idx="897" formatCode="General">
                  <c:v>134019</c:v>
                </c:pt>
                <c:pt idx="898" formatCode="General">
                  <c:v>133417</c:v>
                </c:pt>
                <c:pt idx="899" formatCode="General">
                  <c:v>132867</c:v>
                </c:pt>
                <c:pt idx="900" formatCode="General">
                  <c:v>132343</c:v>
                </c:pt>
                <c:pt idx="901" formatCode="General">
                  <c:v>131730</c:v>
                </c:pt>
                <c:pt idx="902" formatCode="General">
                  <c:v>131109</c:v>
                </c:pt>
                <c:pt idx="903" formatCode="General">
                  <c:v>130544</c:v>
                </c:pt>
                <c:pt idx="904" formatCode="General">
                  <c:v>129992</c:v>
                </c:pt>
                <c:pt idx="905" formatCode="General">
                  <c:v>129439</c:v>
                </c:pt>
                <c:pt idx="906" formatCode="General">
                  <c:v>128882</c:v>
                </c:pt>
                <c:pt idx="907" formatCode="General">
                  <c:v>128350</c:v>
                </c:pt>
                <c:pt idx="908" formatCode="General">
                  <c:v>127774</c:v>
                </c:pt>
                <c:pt idx="909" formatCode="General">
                  <c:v>127371</c:v>
                </c:pt>
                <c:pt idx="910" formatCode="General">
                  <c:v>126780</c:v>
                </c:pt>
                <c:pt idx="911" formatCode="General">
                  <c:v>126049</c:v>
                </c:pt>
                <c:pt idx="912" formatCode="General">
                  <c:v>125559</c:v>
                </c:pt>
                <c:pt idx="913" formatCode="General">
                  <c:v>124937</c:v>
                </c:pt>
                <c:pt idx="914" formatCode="General">
                  <c:v>124375</c:v>
                </c:pt>
                <c:pt idx="915" formatCode="General">
                  <c:v>123713</c:v>
                </c:pt>
                <c:pt idx="916" formatCode="General">
                  <c:v>123218</c:v>
                </c:pt>
                <c:pt idx="917" formatCode="General">
                  <c:v>122728</c:v>
                </c:pt>
                <c:pt idx="918" formatCode="General">
                  <c:v>122204</c:v>
                </c:pt>
                <c:pt idx="919" formatCode="General">
                  <c:v>121630</c:v>
                </c:pt>
                <c:pt idx="920" formatCode="General">
                  <c:v>121158</c:v>
                </c:pt>
                <c:pt idx="921" formatCode="General">
                  <c:v>120655</c:v>
                </c:pt>
                <c:pt idx="922" formatCode="General">
                  <c:v>120083</c:v>
                </c:pt>
                <c:pt idx="923" formatCode="General">
                  <c:v>119556</c:v>
                </c:pt>
                <c:pt idx="924" formatCode="General">
                  <c:v>119064</c:v>
                </c:pt>
                <c:pt idx="925" formatCode="General">
                  <c:v>118451</c:v>
                </c:pt>
                <c:pt idx="926" formatCode="General">
                  <c:v>117984</c:v>
                </c:pt>
                <c:pt idx="927" formatCode="General">
                  <c:v>117476</c:v>
                </c:pt>
                <c:pt idx="928" formatCode="General">
                  <c:v>116974</c:v>
                </c:pt>
                <c:pt idx="929" formatCode="General">
                  <c:v>116493</c:v>
                </c:pt>
                <c:pt idx="930" formatCode="General">
                  <c:v>115976</c:v>
                </c:pt>
                <c:pt idx="931" formatCode="General">
                  <c:v>115500</c:v>
                </c:pt>
                <c:pt idx="932" formatCode="General">
                  <c:v>115044</c:v>
                </c:pt>
                <c:pt idx="933" formatCode="General">
                  <c:v>114442</c:v>
                </c:pt>
                <c:pt idx="934" formatCode="General">
                  <c:v>113952</c:v>
                </c:pt>
                <c:pt idx="935" formatCode="General">
                  <c:v>113321</c:v>
                </c:pt>
                <c:pt idx="936" formatCode="General">
                  <c:v>112933</c:v>
                </c:pt>
                <c:pt idx="937" formatCode="General">
                  <c:v>112465</c:v>
                </c:pt>
                <c:pt idx="938" formatCode="General">
                  <c:v>111951</c:v>
                </c:pt>
                <c:pt idx="939" formatCode="General">
                  <c:v>111401</c:v>
                </c:pt>
                <c:pt idx="940" formatCode="General">
                  <c:v>110873</c:v>
                </c:pt>
                <c:pt idx="941" formatCode="General">
                  <c:v>110426</c:v>
                </c:pt>
                <c:pt idx="942" formatCode="General">
                  <c:v>109858</c:v>
                </c:pt>
                <c:pt idx="943" formatCode="General">
                  <c:v>109444</c:v>
                </c:pt>
                <c:pt idx="944" formatCode="General">
                  <c:v>108880</c:v>
                </c:pt>
                <c:pt idx="945" formatCode="General">
                  <c:v>108479</c:v>
                </c:pt>
                <c:pt idx="946" formatCode="General">
                  <c:v>107957</c:v>
                </c:pt>
                <c:pt idx="947" formatCode="General">
                  <c:v>107482</c:v>
                </c:pt>
                <c:pt idx="948" formatCode="General">
                  <c:v>106935</c:v>
                </c:pt>
                <c:pt idx="949" formatCode="General">
                  <c:v>106522</c:v>
                </c:pt>
                <c:pt idx="950" formatCode="General">
                  <c:v>106103</c:v>
                </c:pt>
                <c:pt idx="951" formatCode="General">
                  <c:v>105669</c:v>
                </c:pt>
                <c:pt idx="952" formatCode="General">
                  <c:v>105257</c:v>
                </c:pt>
                <c:pt idx="953" formatCode="General">
                  <c:v>104874</c:v>
                </c:pt>
                <c:pt idx="954" formatCode="General">
                  <c:v>104200</c:v>
                </c:pt>
                <c:pt idx="955" formatCode="General">
                  <c:v>103789</c:v>
                </c:pt>
                <c:pt idx="956" formatCode="General">
                  <c:v>103346</c:v>
                </c:pt>
                <c:pt idx="957" formatCode="General">
                  <c:v>102970</c:v>
                </c:pt>
                <c:pt idx="958" formatCode="General">
                  <c:v>102548</c:v>
                </c:pt>
                <c:pt idx="959" formatCode="General">
                  <c:v>102104</c:v>
                </c:pt>
                <c:pt idx="960" formatCode="General">
                  <c:v>101677</c:v>
                </c:pt>
                <c:pt idx="961" formatCode="General">
                  <c:v>101287</c:v>
                </c:pt>
                <c:pt idx="962" formatCode="General">
                  <c:v>100891</c:v>
                </c:pt>
                <c:pt idx="963" formatCode="General">
                  <c:v>100465</c:v>
                </c:pt>
                <c:pt idx="964" formatCode="General">
                  <c:v>100065</c:v>
                </c:pt>
                <c:pt idx="965" formatCode="General">
                  <c:v>99673.7</c:v>
                </c:pt>
                <c:pt idx="966" formatCode="General">
                  <c:v>99259.4</c:v>
                </c:pt>
                <c:pt idx="967" formatCode="General">
                  <c:v>98850.3</c:v>
                </c:pt>
                <c:pt idx="968" formatCode="General">
                  <c:v>98434.3</c:v>
                </c:pt>
                <c:pt idx="969" formatCode="General">
                  <c:v>98012</c:v>
                </c:pt>
                <c:pt idx="970" formatCode="General">
                  <c:v>97661.8</c:v>
                </c:pt>
                <c:pt idx="971" formatCode="General">
                  <c:v>97150.3</c:v>
                </c:pt>
                <c:pt idx="972" formatCode="General">
                  <c:v>96687.4</c:v>
                </c:pt>
                <c:pt idx="973" formatCode="General">
                  <c:v>96301</c:v>
                </c:pt>
                <c:pt idx="974" formatCode="General">
                  <c:v>95740.800000000003</c:v>
                </c:pt>
                <c:pt idx="975" formatCode="General">
                  <c:v>95344.1</c:v>
                </c:pt>
                <c:pt idx="976" formatCode="General">
                  <c:v>94977.9</c:v>
                </c:pt>
                <c:pt idx="977" formatCode="General">
                  <c:v>94618.8</c:v>
                </c:pt>
                <c:pt idx="978" formatCode="General">
                  <c:v>94289</c:v>
                </c:pt>
                <c:pt idx="979" formatCode="General">
                  <c:v>93903.5</c:v>
                </c:pt>
                <c:pt idx="980" formatCode="General">
                  <c:v>93490</c:v>
                </c:pt>
                <c:pt idx="981" formatCode="General">
                  <c:v>93024.5</c:v>
                </c:pt>
                <c:pt idx="982" formatCode="General">
                  <c:v>92708.6</c:v>
                </c:pt>
                <c:pt idx="983" formatCode="General">
                  <c:v>92424.1</c:v>
                </c:pt>
                <c:pt idx="984" formatCode="General">
                  <c:v>92021</c:v>
                </c:pt>
                <c:pt idx="985" formatCode="General">
                  <c:v>91659</c:v>
                </c:pt>
                <c:pt idx="986" formatCode="General">
                  <c:v>91306.9</c:v>
                </c:pt>
                <c:pt idx="987" formatCode="General">
                  <c:v>90935.6</c:v>
                </c:pt>
                <c:pt idx="988" formatCode="General">
                  <c:v>90485.3</c:v>
                </c:pt>
                <c:pt idx="989" formatCode="General">
                  <c:v>89956.9</c:v>
                </c:pt>
                <c:pt idx="990" formatCode="General">
                  <c:v>89625.600000000006</c:v>
                </c:pt>
                <c:pt idx="991" formatCode="General">
                  <c:v>89233.8</c:v>
                </c:pt>
                <c:pt idx="992" formatCode="General">
                  <c:v>88780.1</c:v>
                </c:pt>
                <c:pt idx="993" formatCode="General">
                  <c:v>88363.5</c:v>
                </c:pt>
                <c:pt idx="994" formatCode="General">
                  <c:v>87994.2</c:v>
                </c:pt>
                <c:pt idx="995" formatCode="General">
                  <c:v>87666.8</c:v>
                </c:pt>
                <c:pt idx="996" formatCode="General">
                  <c:v>87349</c:v>
                </c:pt>
                <c:pt idx="997" formatCode="General">
                  <c:v>86955.6</c:v>
                </c:pt>
                <c:pt idx="998" formatCode="General">
                  <c:v>86555.199999999997</c:v>
                </c:pt>
                <c:pt idx="999" formatCode="General">
                  <c:v>86222.8</c:v>
                </c:pt>
                <c:pt idx="1000" formatCode="General">
                  <c:v>85803.6</c:v>
                </c:pt>
                <c:pt idx="1001" formatCode="General">
                  <c:v>85429.3</c:v>
                </c:pt>
                <c:pt idx="1002" formatCode="General">
                  <c:v>85154.7</c:v>
                </c:pt>
                <c:pt idx="1003" formatCode="General">
                  <c:v>84893.4</c:v>
                </c:pt>
                <c:pt idx="1004" formatCode="General">
                  <c:v>84505</c:v>
                </c:pt>
                <c:pt idx="1005" formatCode="General">
                  <c:v>84230.3</c:v>
                </c:pt>
                <c:pt idx="1006" formatCode="General">
                  <c:v>83877.2</c:v>
                </c:pt>
                <c:pt idx="1007" formatCode="General">
                  <c:v>83544</c:v>
                </c:pt>
                <c:pt idx="1008" formatCode="General">
                  <c:v>83222.5</c:v>
                </c:pt>
                <c:pt idx="1009" formatCode="General">
                  <c:v>82859.600000000006</c:v>
                </c:pt>
                <c:pt idx="1010" formatCode="General">
                  <c:v>82532.899999999994</c:v>
                </c:pt>
                <c:pt idx="1011" formatCode="General">
                  <c:v>82163.600000000006</c:v>
                </c:pt>
                <c:pt idx="1012" formatCode="General">
                  <c:v>81806.3</c:v>
                </c:pt>
                <c:pt idx="1013" formatCode="General">
                  <c:v>81522.3</c:v>
                </c:pt>
                <c:pt idx="1014" formatCode="General">
                  <c:v>81211.5</c:v>
                </c:pt>
                <c:pt idx="1015" formatCode="General">
                  <c:v>80812.5</c:v>
                </c:pt>
                <c:pt idx="1016" formatCode="General">
                  <c:v>80478.399999999994</c:v>
                </c:pt>
                <c:pt idx="1017" formatCode="General">
                  <c:v>80182.7</c:v>
                </c:pt>
                <c:pt idx="1018" formatCode="General">
                  <c:v>79906.600000000006</c:v>
                </c:pt>
                <c:pt idx="1019" formatCode="General">
                  <c:v>79593.8</c:v>
                </c:pt>
                <c:pt idx="1020" formatCode="General">
                  <c:v>79283.399999999994</c:v>
                </c:pt>
                <c:pt idx="1021" formatCode="General">
                  <c:v>78940.5</c:v>
                </c:pt>
                <c:pt idx="1022" formatCode="General">
                  <c:v>78651.7</c:v>
                </c:pt>
                <c:pt idx="1023" formatCode="General">
                  <c:v>77967.899999999994</c:v>
                </c:pt>
                <c:pt idx="1024" formatCode="General">
                  <c:v>77574.100000000006</c:v>
                </c:pt>
                <c:pt idx="1025" formatCode="General">
                  <c:v>77289.2</c:v>
                </c:pt>
                <c:pt idx="1026" formatCode="General">
                  <c:v>76939.199999999997</c:v>
                </c:pt>
                <c:pt idx="1027" formatCode="General">
                  <c:v>76667.8</c:v>
                </c:pt>
                <c:pt idx="1028" formatCode="General">
                  <c:v>76391.5</c:v>
                </c:pt>
                <c:pt idx="1029" formatCode="General">
                  <c:v>76146.8</c:v>
                </c:pt>
                <c:pt idx="1030" formatCode="General">
                  <c:v>75802.3</c:v>
                </c:pt>
                <c:pt idx="1031" formatCode="General">
                  <c:v>75121.8</c:v>
                </c:pt>
                <c:pt idx="1032" formatCode="General">
                  <c:v>74788.3</c:v>
                </c:pt>
                <c:pt idx="1033" formatCode="General">
                  <c:v>74518.5</c:v>
                </c:pt>
                <c:pt idx="1034" formatCode="General">
                  <c:v>74228.2</c:v>
                </c:pt>
                <c:pt idx="1035" formatCode="General">
                  <c:v>73832.399999999994</c:v>
                </c:pt>
                <c:pt idx="1036" formatCode="General">
                  <c:v>73589.5</c:v>
                </c:pt>
                <c:pt idx="1037" formatCode="General">
                  <c:v>73298</c:v>
                </c:pt>
                <c:pt idx="1038" formatCode="General">
                  <c:v>73018.8</c:v>
                </c:pt>
                <c:pt idx="1039" formatCode="General">
                  <c:v>72694</c:v>
                </c:pt>
                <c:pt idx="1040" formatCode="General">
                  <c:v>72413</c:v>
                </c:pt>
                <c:pt idx="1041" formatCode="General">
                  <c:v>72098.600000000006</c:v>
                </c:pt>
                <c:pt idx="1042" formatCode="General">
                  <c:v>71805.399999999994</c:v>
                </c:pt>
                <c:pt idx="1043" formatCode="General">
                  <c:v>71503.100000000006</c:v>
                </c:pt>
                <c:pt idx="1044" formatCode="General">
                  <c:v>71145.3</c:v>
                </c:pt>
                <c:pt idx="1045" formatCode="General">
                  <c:v>70779.7</c:v>
                </c:pt>
                <c:pt idx="1046" formatCode="General">
                  <c:v>70499.5</c:v>
                </c:pt>
                <c:pt idx="1047" formatCode="General">
                  <c:v>70173.600000000006</c:v>
                </c:pt>
                <c:pt idx="1048" formatCode="General">
                  <c:v>69857.399999999994</c:v>
                </c:pt>
                <c:pt idx="1049" formatCode="General">
                  <c:v>69532</c:v>
                </c:pt>
                <c:pt idx="1050" formatCode="General">
                  <c:v>69292.399999999994</c:v>
                </c:pt>
                <c:pt idx="1051" formatCode="General">
                  <c:v>68989</c:v>
                </c:pt>
                <c:pt idx="1052" formatCode="General">
                  <c:v>68715.8</c:v>
                </c:pt>
                <c:pt idx="1053" formatCode="General">
                  <c:v>68347.600000000006</c:v>
                </c:pt>
                <c:pt idx="1054" formatCode="General">
                  <c:v>68040.7</c:v>
                </c:pt>
                <c:pt idx="1055" formatCode="General">
                  <c:v>67738.2</c:v>
                </c:pt>
                <c:pt idx="1056" formatCode="General">
                  <c:v>67429.600000000006</c:v>
                </c:pt>
                <c:pt idx="1057" formatCode="General">
                  <c:v>67183.3</c:v>
                </c:pt>
                <c:pt idx="1058" formatCode="General">
                  <c:v>66936.899999999994</c:v>
                </c:pt>
                <c:pt idx="1059" formatCode="General">
                  <c:v>66648.7</c:v>
                </c:pt>
                <c:pt idx="1060" formatCode="General">
                  <c:v>66383.5</c:v>
                </c:pt>
                <c:pt idx="1061" formatCode="General">
                  <c:v>66114.5</c:v>
                </c:pt>
                <c:pt idx="1062" formatCode="General">
                  <c:v>65781.3</c:v>
                </c:pt>
                <c:pt idx="1063" formatCode="General">
                  <c:v>65530.8</c:v>
                </c:pt>
                <c:pt idx="1064" formatCode="General">
                  <c:v>65295.6</c:v>
                </c:pt>
                <c:pt idx="1065" formatCode="General">
                  <c:v>64907.199999999997</c:v>
                </c:pt>
                <c:pt idx="1066" formatCode="General">
                  <c:v>64641.1</c:v>
                </c:pt>
                <c:pt idx="1067" formatCode="General">
                  <c:v>64390.7</c:v>
                </c:pt>
                <c:pt idx="1068" formatCode="General">
                  <c:v>64136.9</c:v>
                </c:pt>
                <c:pt idx="1069" formatCode="General">
                  <c:v>63865.8</c:v>
                </c:pt>
                <c:pt idx="1070" formatCode="General">
                  <c:v>63611.9</c:v>
                </c:pt>
                <c:pt idx="1071" formatCode="General">
                  <c:v>63333.2</c:v>
                </c:pt>
                <c:pt idx="1072" formatCode="General">
                  <c:v>63093.7</c:v>
                </c:pt>
                <c:pt idx="1073" formatCode="General">
                  <c:v>62872</c:v>
                </c:pt>
                <c:pt idx="1074" formatCode="General">
                  <c:v>62603.8</c:v>
                </c:pt>
                <c:pt idx="1075" formatCode="General">
                  <c:v>62351.9</c:v>
                </c:pt>
                <c:pt idx="1076" formatCode="General">
                  <c:v>62086.9</c:v>
                </c:pt>
                <c:pt idx="1077" formatCode="General">
                  <c:v>61730.6</c:v>
                </c:pt>
                <c:pt idx="1078" formatCode="General">
                  <c:v>61490</c:v>
                </c:pt>
                <c:pt idx="1079" formatCode="General">
                  <c:v>61225.9</c:v>
                </c:pt>
                <c:pt idx="1080" formatCode="General">
                  <c:v>60992.5</c:v>
                </c:pt>
                <c:pt idx="1081" formatCode="General">
                  <c:v>60721.1</c:v>
                </c:pt>
                <c:pt idx="1082" formatCode="General">
                  <c:v>60471.9</c:v>
                </c:pt>
                <c:pt idx="1083" formatCode="General">
                  <c:v>60218.6</c:v>
                </c:pt>
                <c:pt idx="1084" formatCode="General">
                  <c:v>60013.2</c:v>
                </c:pt>
                <c:pt idx="1085" formatCode="General">
                  <c:v>59705.4</c:v>
                </c:pt>
                <c:pt idx="1086" formatCode="General">
                  <c:v>59416.5</c:v>
                </c:pt>
                <c:pt idx="1087" formatCode="General">
                  <c:v>59180.6</c:v>
                </c:pt>
                <c:pt idx="1088" formatCode="General">
                  <c:v>58887.199999999997</c:v>
                </c:pt>
                <c:pt idx="1089" formatCode="General">
                  <c:v>58625.1</c:v>
                </c:pt>
                <c:pt idx="1090" formatCode="General">
                  <c:v>58369.599999999999</c:v>
                </c:pt>
                <c:pt idx="1091" formatCode="General">
                  <c:v>58076.5</c:v>
                </c:pt>
                <c:pt idx="1092" formatCode="General">
                  <c:v>57720.2</c:v>
                </c:pt>
                <c:pt idx="1093" formatCode="General">
                  <c:v>57469.3</c:v>
                </c:pt>
                <c:pt idx="1094" formatCode="General">
                  <c:v>57204.5</c:v>
                </c:pt>
                <c:pt idx="1095" formatCode="General">
                  <c:v>57016.6</c:v>
                </c:pt>
                <c:pt idx="1096" formatCode="General">
                  <c:v>56820.6</c:v>
                </c:pt>
                <c:pt idx="1097" formatCode="General">
                  <c:v>56577.1</c:v>
                </c:pt>
                <c:pt idx="1098" formatCode="General">
                  <c:v>56284.6</c:v>
                </c:pt>
                <c:pt idx="1099" formatCode="General">
                  <c:v>56074.6</c:v>
                </c:pt>
                <c:pt idx="1100" formatCode="General">
                  <c:v>55809.2</c:v>
                </c:pt>
                <c:pt idx="1101" formatCode="General">
                  <c:v>55599.199999999997</c:v>
                </c:pt>
                <c:pt idx="1102" formatCode="General">
                  <c:v>55378</c:v>
                </c:pt>
                <c:pt idx="1103" formatCode="General">
                  <c:v>55148.4</c:v>
                </c:pt>
                <c:pt idx="1104" formatCode="General">
                  <c:v>54926.7</c:v>
                </c:pt>
                <c:pt idx="1105" formatCode="General">
                  <c:v>54696.5</c:v>
                </c:pt>
                <c:pt idx="1106" formatCode="General">
                  <c:v>54467.7</c:v>
                </c:pt>
                <c:pt idx="1107" formatCode="General">
                  <c:v>54205.4</c:v>
                </c:pt>
                <c:pt idx="1108" formatCode="General">
                  <c:v>53967.9</c:v>
                </c:pt>
                <c:pt idx="1109" formatCode="General">
                  <c:v>53740.4</c:v>
                </c:pt>
                <c:pt idx="1110" formatCode="General">
                  <c:v>53502.6</c:v>
                </c:pt>
                <c:pt idx="1111" formatCode="General">
                  <c:v>53289.9</c:v>
                </c:pt>
                <c:pt idx="1112" formatCode="General">
                  <c:v>53103.5</c:v>
                </c:pt>
                <c:pt idx="1113" formatCode="General">
                  <c:v>52911.199999999997</c:v>
                </c:pt>
                <c:pt idx="1114" formatCode="General">
                  <c:v>52716.6</c:v>
                </c:pt>
                <c:pt idx="1115" formatCode="General">
                  <c:v>52514.8</c:v>
                </c:pt>
                <c:pt idx="1116" formatCode="General">
                  <c:v>52326.3</c:v>
                </c:pt>
                <c:pt idx="1117" formatCode="General">
                  <c:v>52109.8</c:v>
                </c:pt>
                <c:pt idx="1118" formatCode="General">
                  <c:v>51781.8</c:v>
                </c:pt>
                <c:pt idx="1119" formatCode="General">
                  <c:v>51533.599999999999</c:v>
                </c:pt>
                <c:pt idx="1120" formatCode="General">
                  <c:v>51324.1</c:v>
                </c:pt>
                <c:pt idx="1121" formatCode="General">
                  <c:v>51118</c:v>
                </c:pt>
                <c:pt idx="1122" formatCode="General">
                  <c:v>50886.3</c:v>
                </c:pt>
                <c:pt idx="1123" formatCode="General">
                  <c:v>50701.4</c:v>
                </c:pt>
                <c:pt idx="1124" formatCode="General">
                  <c:v>50496.9</c:v>
                </c:pt>
                <c:pt idx="1125" formatCode="General">
                  <c:v>50316.5</c:v>
                </c:pt>
                <c:pt idx="1126" formatCode="General">
                  <c:v>50113.4</c:v>
                </c:pt>
                <c:pt idx="1127" formatCode="General">
                  <c:v>49807.6</c:v>
                </c:pt>
                <c:pt idx="1128" formatCode="General">
                  <c:v>49576.5</c:v>
                </c:pt>
                <c:pt idx="1129" formatCode="General">
                  <c:v>49390.8</c:v>
                </c:pt>
                <c:pt idx="1130" formatCode="General">
                  <c:v>49162.3</c:v>
                </c:pt>
                <c:pt idx="1131" formatCode="General">
                  <c:v>48924.7</c:v>
                </c:pt>
                <c:pt idx="1132" formatCode="General">
                  <c:v>48707.1</c:v>
                </c:pt>
                <c:pt idx="1133" formatCode="General">
                  <c:v>48520.5</c:v>
                </c:pt>
                <c:pt idx="1134" formatCode="General">
                  <c:v>48320.800000000003</c:v>
                </c:pt>
                <c:pt idx="1135" formatCode="General">
                  <c:v>48133.8</c:v>
                </c:pt>
                <c:pt idx="1136" formatCode="General">
                  <c:v>47942.7</c:v>
                </c:pt>
                <c:pt idx="1137" formatCode="General">
                  <c:v>47743</c:v>
                </c:pt>
                <c:pt idx="1138" formatCode="General">
                  <c:v>47533.5</c:v>
                </c:pt>
                <c:pt idx="1139" formatCode="General">
                  <c:v>47333.7</c:v>
                </c:pt>
                <c:pt idx="1140" formatCode="General">
                  <c:v>47168.6</c:v>
                </c:pt>
                <c:pt idx="1141" formatCode="General">
                  <c:v>47000.1</c:v>
                </c:pt>
                <c:pt idx="1142" formatCode="General">
                  <c:v>46757.5</c:v>
                </c:pt>
                <c:pt idx="1143" formatCode="General">
                  <c:v>46506.8</c:v>
                </c:pt>
                <c:pt idx="1144" formatCode="General">
                  <c:v>46314</c:v>
                </c:pt>
                <c:pt idx="1145" formatCode="General">
                  <c:v>46182.1</c:v>
                </c:pt>
                <c:pt idx="1146" formatCode="General">
                  <c:v>46013.9</c:v>
                </c:pt>
                <c:pt idx="1147" formatCode="General">
                  <c:v>45826</c:v>
                </c:pt>
                <c:pt idx="1148" formatCode="General">
                  <c:v>45649.5</c:v>
                </c:pt>
                <c:pt idx="1149" formatCode="General">
                  <c:v>45434.7</c:v>
                </c:pt>
                <c:pt idx="1150" formatCode="General">
                  <c:v>45192.6</c:v>
                </c:pt>
                <c:pt idx="1151" formatCode="General">
                  <c:v>44992.3</c:v>
                </c:pt>
                <c:pt idx="1152" formatCode="General">
                  <c:v>44834.6</c:v>
                </c:pt>
                <c:pt idx="1153" formatCode="General">
                  <c:v>44656.2</c:v>
                </c:pt>
                <c:pt idx="1154" formatCode="General">
                  <c:v>44490.9</c:v>
                </c:pt>
                <c:pt idx="1155" formatCode="General">
                  <c:v>44339.8</c:v>
                </c:pt>
                <c:pt idx="1156" formatCode="General">
                  <c:v>44182.5</c:v>
                </c:pt>
                <c:pt idx="1157" formatCode="General">
                  <c:v>44026.9</c:v>
                </c:pt>
                <c:pt idx="1158" formatCode="General">
                  <c:v>43873.2</c:v>
                </c:pt>
                <c:pt idx="1159" formatCode="General">
                  <c:v>43710.6</c:v>
                </c:pt>
                <c:pt idx="1160" formatCode="General">
                  <c:v>43574.9</c:v>
                </c:pt>
                <c:pt idx="1161" formatCode="General">
                  <c:v>43403.7</c:v>
                </c:pt>
                <c:pt idx="1162" formatCode="General">
                  <c:v>43198.3</c:v>
                </c:pt>
                <c:pt idx="1163" formatCode="General">
                  <c:v>43001.4</c:v>
                </c:pt>
                <c:pt idx="1164" formatCode="General">
                  <c:v>42816.3</c:v>
                </c:pt>
                <c:pt idx="1165" formatCode="General">
                  <c:v>42627.1</c:v>
                </c:pt>
                <c:pt idx="1166" formatCode="General">
                  <c:v>42400.4</c:v>
                </c:pt>
                <c:pt idx="1167" formatCode="General">
                  <c:v>42240.1</c:v>
                </c:pt>
                <c:pt idx="1168" formatCode="General">
                  <c:v>41944.2</c:v>
                </c:pt>
                <c:pt idx="1169" formatCode="General">
                  <c:v>41603.800000000003</c:v>
                </c:pt>
                <c:pt idx="1170" formatCode="General">
                  <c:v>41415.4</c:v>
                </c:pt>
                <c:pt idx="1171" formatCode="General">
                  <c:v>41249.300000000003</c:v>
                </c:pt>
                <c:pt idx="1172" formatCode="General">
                  <c:v>41084.800000000003</c:v>
                </c:pt>
                <c:pt idx="1173" formatCode="General">
                  <c:v>40917</c:v>
                </c:pt>
                <c:pt idx="1174" formatCode="General">
                  <c:v>40752.400000000001</c:v>
                </c:pt>
                <c:pt idx="1175" formatCode="General">
                  <c:v>40587.199999999997</c:v>
                </c:pt>
                <c:pt idx="1176" formatCode="General">
                  <c:v>40431.699999999997</c:v>
                </c:pt>
                <c:pt idx="1177" formatCode="General">
                  <c:v>40278.699999999997</c:v>
                </c:pt>
                <c:pt idx="1178" formatCode="General">
                  <c:v>40124.300000000003</c:v>
                </c:pt>
                <c:pt idx="1179" formatCode="General">
                  <c:v>39943.199999999997</c:v>
                </c:pt>
                <c:pt idx="1180" formatCode="General">
                  <c:v>39779.599999999999</c:v>
                </c:pt>
                <c:pt idx="1181" formatCode="General">
                  <c:v>39624.800000000003</c:v>
                </c:pt>
                <c:pt idx="1182" formatCode="General">
                  <c:v>39462.400000000001</c:v>
                </c:pt>
                <c:pt idx="1183" formatCode="General">
                  <c:v>39286.300000000003</c:v>
                </c:pt>
                <c:pt idx="1184" formatCode="General">
                  <c:v>39127.699999999997</c:v>
                </c:pt>
                <c:pt idx="1185" formatCode="General">
                  <c:v>38969.9</c:v>
                </c:pt>
                <c:pt idx="1186" formatCode="General">
                  <c:v>38798.800000000003</c:v>
                </c:pt>
                <c:pt idx="1187" formatCode="General">
                  <c:v>38618.300000000003</c:v>
                </c:pt>
                <c:pt idx="1188" formatCode="General">
                  <c:v>38447.1</c:v>
                </c:pt>
                <c:pt idx="1189" formatCode="General">
                  <c:v>38310.800000000003</c:v>
                </c:pt>
                <c:pt idx="1190" formatCode="General">
                  <c:v>38130.6</c:v>
                </c:pt>
                <c:pt idx="1191" formatCode="General">
                  <c:v>37958.199999999997</c:v>
                </c:pt>
                <c:pt idx="1192" formatCode="General">
                  <c:v>37804.6</c:v>
                </c:pt>
                <c:pt idx="1193" formatCode="General">
                  <c:v>37672.800000000003</c:v>
                </c:pt>
                <c:pt idx="1194" formatCode="General">
                  <c:v>37486.199999999997</c:v>
                </c:pt>
                <c:pt idx="1195" formatCode="General">
                  <c:v>37334.6</c:v>
                </c:pt>
                <c:pt idx="1196" formatCode="General">
                  <c:v>37184.300000000003</c:v>
                </c:pt>
                <c:pt idx="1197" formatCode="General">
                  <c:v>37031.199999999997</c:v>
                </c:pt>
                <c:pt idx="1198" formatCode="General">
                  <c:v>36856</c:v>
                </c:pt>
                <c:pt idx="1199" formatCode="General">
                  <c:v>36692.1</c:v>
                </c:pt>
                <c:pt idx="1200" formatCode="General">
                  <c:v>36545</c:v>
                </c:pt>
                <c:pt idx="1201" formatCode="General">
                  <c:v>36373.699999999997</c:v>
                </c:pt>
                <c:pt idx="1202" formatCode="General">
                  <c:v>36232.6</c:v>
                </c:pt>
                <c:pt idx="1203" formatCode="General">
                  <c:v>36065.300000000003</c:v>
                </c:pt>
                <c:pt idx="1204" formatCode="General">
                  <c:v>35877.699999999997</c:v>
                </c:pt>
                <c:pt idx="1205" formatCode="General">
                  <c:v>35739.4</c:v>
                </c:pt>
                <c:pt idx="1206" formatCode="General">
                  <c:v>35581.199999999997</c:v>
                </c:pt>
                <c:pt idx="1207" formatCode="General">
                  <c:v>35400.800000000003</c:v>
                </c:pt>
                <c:pt idx="1208" formatCode="General">
                  <c:v>35228.1</c:v>
                </c:pt>
                <c:pt idx="1209" formatCode="General">
                  <c:v>35032.5</c:v>
                </c:pt>
                <c:pt idx="1210" formatCode="General">
                  <c:v>34861.9</c:v>
                </c:pt>
                <c:pt idx="1211" formatCode="General">
                  <c:v>34702.1</c:v>
                </c:pt>
                <c:pt idx="1212" formatCode="General">
                  <c:v>34562.400000000001</c:v>
                </c:pt>
                <c:pt idx="1213" formatCode="General">
                  <c:v>34388.6</c:v>
                </c:pt>
                <c:pt idx="1214" formatCode="General">
                  <c:v>34222.5</c:v>
                </c:pt>
                <c:pt idx="1215" formatCode="General">
                  <c:v>34079.699999999997</c:v>
                </c:pt>
                <c:pt idx="1216" formatCode="General">
                  <c:v>33949.599999999999</c:v>
                </c:pt>
                <c:pt idx="1217" formatCode="General">
                  <c:v>33799.4</c:v>
                </c:pt>
                <c:pt idx="1218" formatCode="General">
                  <c:v>33655.5</c:v>
                </c:pt>
                <c:pt idx="1219" formatCode="General">
                  <c:v>33512.199999999997</c:v>
                </c:pt>
                <c:pt idx="1220" formatCode="General">
                  <c:v>33367.599999999999</c:v>
                </c:pt>
                <c:pt idx="1221" formatCode="General">
                  <c:v>33206.699999999997</c:v>
                </c:pt>
                <c:pt idx="1222" formatCode="General">
                  <c:v>33094.400000000001</c:v>
                </c:pt>
                <c:pt idx="1223" formatCode="General">
                  <c:v>32975.599999999999</c:v>
                </c:pt>
                <c:pt idx="1224" formatCode="General">
                  <c:v>32860.6</c:v>
                </c:pt>
                <c:pt idx="1225" formatCode="General">
                  <c:v>32742.6</c:v>
                </c:pt>
                <c:pt idx="1226" formatCode="General">
                  <c:v>32611.1</c:v>
                </c:pt>
                <c:pt idx="1227" formatCode="General">
                  <c:v>32482.3</c:v>
                </c:pt>
                <c:pt idx="1228" formatCode="General">
                  <c:v>32368</c:v>
                </c:pt>
                <c:pt idx="1229" formatCode="General">
                  <c:v>32238.799999999996</c:v>
                </c:pt>
                <c:pt idx="1230" formatCode="General">
                  <c:v>32082.5</c:v>
                </c:pt>
                <c:pt idx="1231" formatCode="General">
                  <c:v>31947.3</c:v>
                </c:pt>
                <c:pt idx="1232" formatCode="General">
                  <c:v>31816.400000000001</c:v>
                </c:pt>
                <c:pt idx="1233" formatCode="General">
                  <c:v>31675.3</c:v>
                </c:pt>
                <c:pt idx="1234" formatCode="General">
                  <c:v>31561.5</c:v>
                </c:pt>
                <c:pt idx="1235" formatCode="General">
                  <c:v>31461.200000000001</c:v>
                </c:pt>
                <c:pt idx="1236" formatCode="General">
                  <c:v>31294.6</c:v>
                </c:pt>
                <c:pt idx="1237" formatCode="General">
                  <c:v>31125.7</c:v>
                </c:pt>
                <c:pt idx="1238" formatCode="General">
                  <c:v>31020.1</c:v>
                </c:pt>
                <c:pt idx="1239" formatCode="General">
                  <c:v>30857.9</c:v>
                </c:pt>
                <c:pt idx="1240" formatCode="General">
                  <c:v>30729.599999999995</c:v>
                </c:pt>
                <c:pt idx="1241" formatCode="General">
                  <c:v>30604.3</c:v>
                </c:pt>
                <c:pt idx="1242" formatCode="General">
                  <c:v>30488.1</c:v>
                </c:pt>
                <c:pt idx="1243" formatCode="General">
                  <c:v>30374.7</c:v>
                </c:pt>
                <c:pt idx="1244" formatCode="General">
                  <c:v>30255.9</c:v>
                </c:pt>
                <c:pt idx="1245" formatCode="General">
                  <c:v>30134.5</c:v>
                </c:pt>
                <c:pt idx="1246" formatCode="General">
                  <c:v>29961</c:v>
                </c:pt>
                <c:pt idx="1247" formatCode="General">
                  <c:v>29861.9</c:v>
                </c:pt>
                <c:pt idx="1248" formatCode="General">
                  <c:v>29742.7</c:v>
                </c:pt>
                <c:pt idx="1249" formatCode="General">
                  <c:v>29629.200000000001</c:v>
                </c:pt>
                <c:pt idx="1250" formatCode="General">
                  <c:v>29526.9</c:v>
                </c:pt>
                <c:pt idx="1251" formatCode="General">
                  <c:v>29391</c:v>
                </c:pt>
                <c:pt idx="1252" formatCode="General">
                  <c:v>29215.200000000001</c:v>
                </c:pt>
                <c:pt idx="1253" formatCode="General">
                  <c:v>29099.200000000001</c:v>
                </c:pt>
                <c:pt idx="1254" formatCode="General">
                  <c:v>28976.2</c:v>
                </c:pt>
                <c:pt idx="1255" formatCode="General">
                  <c:v>28863.599999999995</c:v>
                </c:pt>
                <c:pt idx="1256" formatCode="General">
                  <c:v>28766.400000000001</c:v>
                </c:pt>
                <c:pt idx="1257" formatCode="General">
                  <c:v>28621.7</c:v>
                </c:pt>
                <c:pt idx="1258" formatCode="General">
                  <c:v>28515.1</c:v>
                </c:pt>
                <c:pt idx="1259" formatCode="General">
                  <c:v>28418.9</c:v>
                </c:pt>
                <c:pt idx="1260" formatCode="General">
                  <c:v>28297.5</c:v>
                </c:pt>
                <c:pt idx="1261" formatCode="General">
                  <c:v>28180.7</c:v>
                </c:pt>
                <c:pt idx="1262" formatCode="General">
                  <c:v>28069.9</c:v>
                </c:pt>
                <c:pt idx="1263" formatCode="General">
                  <c:v>27990.1</c:v>
                </c:pt>
                <c:pt idx="1264" formatCode="General">
                  <c:v>27893.9</c:v>
                </c:pt>
                <c:pt idx="1265" formatCode="General">
                  <c:v>27774.7</c:v>
                </c:pt>
                <c:pt idx="1266" formatCode="General">
                  <c:v>27661.8</c:v>
                </c:pt>
                <c:pt idx="1267" formatCode="General">
                  <c:v>27536.5</c:v>
                </c:pt>
                <c:pt idx="1268" formatCode="General">
                  <c:v>27424.7</c:v>
                </c:pt>
                <c:pt idx="1269" formatCode="General">
                  <c:v>27314.3</c:v>
                </c:pt>
                <c:pt idx="1270" formatCode="General">
                  <c:v>27166.2</c:v>
                </c:pt>
                <c:pt idx="1271" formatCode="General">
                  <c:v>27037.3</c:v>
                </c:pt>
                <c:pt idx="1272" formatCode="General">
                  <c:v>26914.7</c:v>
                </c:pt>
                <c:pt idx="1273" formatCode="General">
                  <c:v>26801.8</c:v>
                </c:pt>
                <c:pt idx="1274" formatCode="General">
                  <c:v>26661.7</c:v>
                </c:pt>
                <c:pt idx="1275" formatCode="General">
                  <c:v>26544.799999999996</c:v>
                </c:pt>
                <c:pt idx="1276" formatCode="General">
                  <c:v>26406.400000000001</c:v>
                </c:pt>
                <c:pt idx="1277" formatCode="General">
                  <c:v>26321.8</c:v>
                </c:pt>
                <c:pt idx="1278" formatCode="General">
                  <c:v>26197.5</c:v>
                </c:pt>
                <c:pt idx="1279" formatCode="General">
                  <c:v>26064.3</c:v>
                </c:pt>
                <c:pt idx="1280" formatCode="General">
                  <c:v>25931.599999999995</c:v>
                </c:pt>
                <c:pt idx="1281" formatCode="General">
                  <c:v>25819.4</c:v>
                </c:pt>
                <c:pt idx="1282" formatCode="General">
                  <c:v>25719</c:v>
                </c:pt>
                <c:pt idx="1283" formatCode="General">
                  <c:v>25608</c:v>
                </c:pt>
                <c:pt idx="1284" formatCode="General">
                  <c:v>25511.1</c:v>
                </c:pt>
                <c:pt idx="1285" formatCode="General">
                  <c:v>25425.200000000001</c:v>
                </c:pt>
                <c:pt idx="1286" formatCode="General">
                  <c:v>25327.3</c:v>
                </c:pt>
                <c:pt idx="1287" formatCode="General">
                  <c:v>25220.799999999996</c:v>
                </c:pt>
                <c:pt idx="1288" formatCode="General">
                  <c:v>25136.1</c:v>
                </c:pt>
                <c:pt idx="1289" formatCode="General">
                  <c:v>25035.599999999995</c:v>
                </c:pt>
                <c:pt idx="1290" formatCode="General">
                  <c:v>24927.3</c:v>
                </c:pt>
                <c:pt idx="1291" formatCode="General">
                  <c:v>24802</c:v>
                </c:pt>
                <c:pt idx="1292" formatCode="General">
                  <c:v>24694.1</c:v>
                </c:pt>
                <c:pt idx="1293" formatCode="General">
                  <c:v>24597.200000000001</c:v>
                </c:pt>
                <c:pt idx="1294" formatCode="General">
                  <c:v>24494.799999999996</c:v>
                </c:pt>
                <c:pt idx="1295" formatCode="General">
                  <c:v>24410.3</c:v>
                </c:pt>
                <c:pt idx="1296" formatCode="General">
                  <c:v>24252.3</c:v>
                </c:pt>
                <c:pt idx="1297" formatCode="General">
                  <c:v>24146.400000000001</c:v>
                </c:pt>
                <c:pt idx="1298" formatCode="General">
                  <c:v>24065.1</c:v>
                </c:pt>
                <c:pt idx="1299" formatCode="General">
                  <c:v>23968.6</c:v>
                </c:pt>
                <c:pt idx="1300" formatCode="General">
                  <c:v>23846.799999999996</c:v>
                </c:pt>
                <c:pt idx="1301" formatCode="General">
                  <c:v>23737</c:v>
                </c:pt>
                <c:pt idx="1302" formatCode="General">
                  <c:v>23644.400000000001</c:v>
                </c:pt>
                <c:pt idx="1303" formatCode="General">
                  <c:v>23550</c:v>
                </c:pt>
                <c:pt idx="1304" formatCode="General">
                  <c:v>23466</c:v>
                </c:pt>
                <c:pt idx="1305" formatCode="General">
                  <c:v>23361.599999999995</c:v>
                </c:pt>
                <c:pt idx="1306" formatCode="General">
                  <c:v>23273.4</c:v>
                </c:pt>
                <c:pt idx="1307" formatCode="General">
                  <c:v>23179.7</c:v>
                </c:pt>
                <c:pt idx="1308" formatCode="General">
                  <c:v>23078.7</c:v>
                </c:pt>
                <c:pt idx="1309" formatCode="General">
                  <c:v>22952.799999999996</c:v>
                </c:pt>
                <c:pt idx="1310" formatCode="General">
                  <c:v>22855.4</c:v>
                </c:pt>
                <c:pt idx="1311" formatCode="General">
                  <c:v>22768.1</c:v>
                </c:pt>
                <c:pt idx="1312" formatCode="General">
                  <c:v>22681.8</c:v>
                </c:pt>
                <c:pt idx="1313" formatCode="General">
                  <c:v>22556.7</c:v>
                </c:pt>
                <c:pt idx="1314" formatCode="General">
                  <c:v>22424.7</c:v>
                </c:pt>
                <c:pt idx="1315" formatCode="General">
                  <c:v>22330.9</c:v>
                </c:pt>
                <c:pt idx="1316" formatCode="General">
                  <c:v>22250.9</c:v>
                </c:pt>
                <c:pt idx="1317" formatCode="General">
                  <c:v>22163.5</c:v>
                </c:pt>
                <c:pt idx="1318" formatCode="General">
                  <c:v>22072.7</c:v>
                </c:pt>
                <c:pt idx="1319" formatCode="General">
                  <c:v>21962.2</c:v>
                </c:pt>
                <c:pt idx="1320" formatCode="General">
                  <c:v>21867.3</c:v>
                </c:pt>
                <c:pt idx="1321" formatCode="General">
                  <c:v>21782.7</c:v>
                </c:pt>
                <c:pt idx="1322" formatCode="General">
                  <c:v>21678.400000000001</c:v>
                </c:pt>
                <c:pt idx="1323" formatCode="General">
                  <c:v>21592.1</c:v>
                </c:pt>
                <c:pt idx="1324" formatCode="General">
                  <c:v>21510.1</c:v>
                </c:pt>
                <c:pt idx="1325" formatCode="General">
                  <c:v>21400.9</c:v>
                </c:pt>
                <c:pt idx="1326" formatCode="General">
                  <c:v>21302.7</c:v>
                </c:pt>
                <c:pt idx="1327" formatCode="General">
                  <c:v>21220.2</c:v>
                </c:pt>
                <c:pt idx="1328" formatCode="General">
                  <c:v>21123.200000000001</c:v>
                </c:pt>
                <c:pt idx="1329" formatCode="General">
                  <c:v>20990.1</c:v>
                </c:pt>
                <c:pt idx="1330" formatCode="General">
                  <c:v>20895.400000000001</c:v>
                </c:pt>
                <c:pt idx="1331" formatCode="General">
                  <c:v>20800.3</c:v>
                </c:pt>
                <c:pt idx="1332" formatCode="General">
                  <c:v>20713.7</c:v>
                </c:pt>
                <c:pt idx="1333" formatCode="General">
                  <c:v>20626.2</c:v>
                </c:pt>
                <c:pt idx="1334" formatCode="General">
                  <c:v>20550.3</c:v>
                </c:pt>
                <c:pt idx="1335" formatCode="General">
                  <c:v>20460</c:v>
                </c:pt>
                <c:pt idx="1336" formatCode="General">
                  <c:v>20384.5</c:v>
                </c:pt>
                <c:pt idx="1337" formatCode="General">
                  <c:v>20280.2</c:v>
                </c:pt>
                <c:pt idx="1338" formatCode="General">
                  <c:v>20200.8</c:v>
                </c:pt>
                <c:pt idx="1339" formatCode="General">
                  <c:v>20112.5</c:v>
                </c:pt>
                <c:pt idx="1340" formatCode="General">
                  <c:v>20040</c:v>
                </c:pt>
                <c:pt idx="1341" formatCode="General">
                  <c:v>19963.7</c:v>
                </c:pt>
                <c:pt idx="1342" formatCode="General">
                  <c:v>19875.400000000001</c:v>
                </c:pt>
                <c:pt idx="1343" formatCode="General">
                  <c:v>19780</c:v>
                </c:pt>
                <c:pt idx="1344" formatCode="General">
                  <c:v>19700.900000000001</c:v>
                </c:pt>
                <c:pt idx="1345" formatCode="General">
                  <c:v>19623.099999999995</c:v>
                </c:pt>
                <c:pt idx="1346" formatCode="General">
                  <c:v>19550.900000000001</c:v>
                </c:pt>
                <c:pt idx="1347" formatCode="General">
                  <c:v>19473.5</c:v>
                </c:pt>
                <c:pt idx="1348" formatCode="General">
                  <c:v>19402.5</c:v>
                </c:pt>
                <c:pt idx="1349" formatCode="General">
                  <c:v>19325.099999999995</c:v>
                </c:pt>
                <c:pt idx="1350" formatCode="General">
                  <c:v>19256.2</c:v>
                </c:pt>
                <c:pt idx="1351" formatCode="General">
                  <c:v>19187.7</c:v>
                </c:pt>
                <c:pt idx="1352" formatCode="General">
                  <c:v>19115.7</c:v>
                </c:pt>
                <c:pt idx="1353" formatCode="General">
                  <c:v>19052.3</c:v>
                </c:pt>
                <c:pt idx="1354" formatCode="General">
                  <c:v>18986</c:v>
                </c:pt>
                <c:pt idx="1355" formatCode="General">
                  <c:v>18913.8</c:v>
                </c:pt>
                <c:pt idx="1356" formatCode="General">
                  <c:v>18846.8</c:v>
                </c:pt>
                <c:pt idx="1357" formatCode="General">
                  <c:v>18783.8</c:v>
                </c:pt>
                <c:pt idx="1358" formatCode="General">
                  <c:v>18710.2</c:v>
                </c:pt>
                <c:pt idx="1359" formatCode="General">
                  <c:v>18630.8</c:v>
                </c:pt>
                <c:pt idx="1360" formatCode="General">
                  <c:v>18557.5</c:v>
                </c:pt>
                <c:pt idx="1361" formatCode="General">
                  <c:v>18488</c:v>
                </c:pt>
                <c:pt idx="1362" formatCode="General">
                  <c:v>18411.2</c:v>
                </c:pt>
                <c:pt idx="1363" formatCode="General">
                  <c:v>18314.3</c:v>
                </c:pt>
                <c:pt idx="1364" formatCode="General">
                  <c:v>18241</c:v>
                </c:pt>
                <c:pt idx="1365" formatCode="General">
                  <c:v>18172.2</c:v>
                </c:pt>
                <c:pt idx="1366" formatCode="General">
                  <c:v>18105.5</c:v>
                </c:pt>
                <c:pt idx="1367" formatCode="General">
                  <c:v>18043.7</c:v>
                </c:pt>
                <c:pt idx="1368" formatCode="General">
                  <c:v>17961.400000000001</c:v>
                </c:pt>
                <c:pt idx="1369" formatCode="General">
                  <c:v>17897.599999999995</c:v>
                </c:pt>
                <c:pt idx="1370" formatCode="General">
                  <c:v>17841.7</c:v>
                </c:pt>
                <c:pt idx="1371" formatCode="General">
                  <c:v>17764.3</c:v>
                </c:pt>
                <c:pt idx="1372" formatCode="General">
                  <c:v>17678.2</c:v>
                </c:pt>
                <c:pt idx="1373" formatCode="General">
                  <c:v>17591.8</c:v>
                </c:pt>
                <c:pt idx="1374" formatCode="General">
                  <c:v>17510.900000000001</c:v>
                </c:pt>
                <c:pt idx="1375" formatCode="General">
                  <c:v>17441.900000000001</c:v>
                </c:pt>
                <c:pt idx="1376" formatCode="General">
                  <c:v>17359.8</c:v>
                </c:pt>
                <c:pt idx="1377" formatCode="General">
                  <c:v>17280</c:v>
                </c:pt>
                <c:pt idx="1378" formatCode="General">
                  <c:v>17212.7</c:v>
                </c:pt>
                <c:pt idx="1379" formatCode="General">
                  <c:v>17154.2</c:v>
                </c:pt>
                <c:pt idx="1380" formatCode="General">
                  <c:v>17092.3</c:v>
                </c:pt>
                <c:pt idx="1381" formatCode="General">
                  <c:v>17024.900000000001</c:v>
                </c:pt>
                <c:pt idx="1382" formatCode="General">
                  <c:v>16946.7</c:v>
                </c:pt>
                <c:pt idx="1383" formatCode="General">
                  <c:v>16882.599999999995</c:v>
                </c:pt>
                <c:pt idx="1384" formatCode="General">
                  <c:v>16819.099999999995</c:v>
                </c:pt>
                <c:pt idx="1385" formatCode="General">
                  <c:v>16751.8</c:v>
                </c:pt>
                <c:pt idx="1386" formatCode="General">
                  <c:v>16685.3</c:v>
                </c:pt>
                <c:pt idx="1387" formatCode="General">
                  <c:v>16621.599999999995</c:v>
                </c:pt>
                <c:pt idx="1388" formatCode="General">
                  <c:v>16565.2</c:v>
                </c:pt>
                <c:pt idx="1389" formatCode="General">
                  <c:v>16505.099999999995</c:v>
                </c:pt>
                <c:pt idx="1390" formatCode="General">
                  <c:v>16431.099999999995</c:v>
                </c:pt>
                <c:pt idx="1391" formatCode="General">
                  <c:v>16331.4</c:v>
                </c:pt>
                <c:pt idx="1392" formatCode="General">
                  <c:v>16254.8</c:v>
                </c:pt>
                <c:pt idx="1393" formatCode="General">
                  <c:v>16188.6</c:v>
                </c:pt>
                <c:pt idx="1394" formatCode="General">
                  <c:v>16129.8</c:v>
                </c:pt>
                <c:pt idx="1395" formatCode="General">
                  <c:v>16056</c:v>
                </c:pt>
                <c:pt idx="1396" formatCode="General">
                  <c:v>15997.6</c:v>
                </c:pt>
                <c:pt idx="1397" formatCode="General">
                  <c:v>15922.3</c:v>
                </c:pt>
                <c:pt idx="1398" formatCode="General">
                  <c:v>15860.9</c:v>
                </c:pt>
                <c:pt idx="1399" formatCode="General">
                  <c:v>15810.1</c:v>
                </c:pt>
                <c:pt idx="1400" formatCode="General">
                  <c:v>15757</c:v>
                </c:pt>
                <c:pt idx="1401" formatCode="General">
                  <c:v>15692.7</c:v>
                </c:pt>
                <c:pt idx="1402" formatCode="General">
                  <c:v>15613.4</c:v>
                </c:pt>
                <c:pt idx="1403" formatCode="General">
                  <c:v>15554.5</c:v>
                </c:pt>
                <c:pt idx="1404" formatCode="General">
                  <c:v>15494.5</c:v>
                </c:pt>
                <c:pt idx="1405" formatCode="General">
                  <c:v>15431.5</c:v>
                </c:pt>
                <c:pt idx="1406" formatCode="General">
                  <c:v>15348.6</c:v>
                </c:pt>
                <c:pt idx="1407" formatCode="General">
                  <c:v>15280</c:v>
                </c:pt>
                <c:pt idx="1408" formatCode="General">
                  <c:v>15229.8</c:v>
                </c:pt>
                <c:pt idx="1409" formatCode="General">
                  <c:v>15174.9</c:v>
                </c:pt>
                <c:pt idx="1410" formatCode="General">
                  <c:v>15107.2</c:v>
                </c:pt>
                <c:pt idx="1411" formatCode="General">
                  <c:v>15055.4</c:v>
                </c:pt>
                <c:pt idx="1412" formatCode="General">
                  <c:v>15005.6</c:v>
                </c:pt>
                <c:pt idx="1413" formatCode="General">
                  <c:v>14945</c:v>
                </c:pt>
                <c:pt idx="1414" formatCode="General">
                  <c:v>14868.2</c:v>
                </c:pt>
                <c:pt idx="1415" formatCode="General">
                  <c:v>14797</c:v>
                </c:pt>
                <c:pt idx="1416" formatCode="General">
                  <c:v>14722.5</c:v>
                </c:pt>
                <c:pt idx="1417" formatCode="General">
                  <c:v>14654.2</c:v>
                </c:pt>
                <c:pt idx="1418" formatCode="General">
                  <c:v>14590</c:v>
                </c:pt>
                <c:pt idx="1419" formatCode="General">
                  <c:v>14518.6</c:v>
                </c:pt>
                <c:pt idx="1420" formatCode="General">
                  <c:v>14442.5</c:v>
                </c:pt>
                <c:pt idx="1421" formatCode="General">
                  <c:v>14381.2</c:v>
                </c:pt>
                <c:pt idx="1422" formatCode="General">
                  <c:v>14330.8</c:v>
                </c:pt>
                <c:pt idx="1423" formatCode="General">
                  <c:v>14278.7</c:v>
                </c:pt>
                <c:pt idx="1424" formatCode="General">
                  <c:v>14226.9</c:v>
                </c:pt>
                <c:pt idx="1425" formatCode="General">
                  <c:v>14177.4</c:v>
                </c:pt>
                <c:pt idx="1426" formatCode="General">
                  <c:v>14130</c:v>
                </c:pt>
                <c:pt idx="1427" formatCode="General">
                  <c:v>14086.3</c:v>
                </c:pt>
                <c:pt idx="1428" formatCode="General">
                  <c:v>14038.5</c:v>
                </c:pt>
                <c:pt idx="1429" formatCode="General">
                  <c:v>13981.8</c:v>
                </c:pt>
                <c:pt idx="1430" formatCode="General">
                  <c:v>13937.7</c:v>
                </c:pt>
                <c:pt idx="1431" formatCode="General">
                  <c:v>13887.8</c:v>
                </c:pt>
                <c:pt idx="1432" formatCode="General">
                  <c:v>13832.6</c:v>
                </c:pt>
                <c:pt idx="1433" formatCode="General">
                  <c:v>13776.7</c:v>
                </c:pt>
                <c:pt idx="1434" formatCode="General">
                  <c:v>13720.7</c:v>
                </c:pt>
                <c:pt idx="1435" formatCode="General">
                  <c:v>13653</c:v>
                </c:pt>
                <c:pt idx="1436" formatCode="General">
                  <c:v>13599.9</c:v>
                </c:pt>
                <c:pt idx="1437" formatCode="General">
                  <c:v>13546.9</c:v>
                </c:pt>
                <c:pt idx="1438" formatCode="General">
                  <c:v>13496</c:v>
                </c:pt>
                <c:pt idx="1439" formatCode="General">
                  <c:v>13438.5</c:v>
                </c:pt>
                <c:pt idx="1440" formatCode="General">
                  <c:v>13318</c:v>
                </c:pt>
                <c:pt idx="1441" formatCode="General">
                  <c:v>13264.3</c:v>
                </c:pt>
                <c:pt idx="1442" formatCode="General">
                  <c:v>13193.1</c:v>
                </c:pt>
                <c:pt idx="1443" formatCode="General">
                  <c:v>13127.5</c:v>
                </c:pt>
                <c:pt idx="1444" formatCode="General">
                  <c:v>13075.3</c:v>
                </c:pt>
                <c:pt idx="1445" formatCode="General">
                  <c:v>13031</c:v>
                </c:pt>
                <c:pt idx="1446" formatCode="General">
                  <c:v>12993</c:v>
                </c:pt>
                <c:pt idx="1447" formatCode="General">
                  <c:v>12950.9</c:v>
                </c:pt>
                <c:pt idx="1448" formatCode="General">
                  <c:v>12904.9</c:v>
                </c:pt>
                <c:pt idx="1449" formatCode="General">
                  <c:v>12856</c:v>
                </c:pt>
                <c:pt idx="1450" formatCode="General">
                  <c:v>12809.7</c:v>
                </c:pt>
                <c:pt idx="1451" formatCode="General">
                  <c:v>12761.3</c:v>
                </c:pt>
                <c:pt idx="1452" formatCode="General">
                  <c:v>12709.6</c:v>
                </c:pt>
                <c:pt idx="1453" formatCode="General">
                  <c:v>12661.6</c:v>
                </c:pt>
                <c:pt idx="1454" formatCode="General">
                  <c:v>12619.5</c:v>
                </c:pt>
                <c:pt idx="1455" formatCode="General">
                  <c:v>12577.2</c:v>
                </c:pt>
                <c:pt idx="1456" formatCode="General">
                  <c:v>12521</c:v>
                </c:pt>
                <c:pt idx="1457" formatCode="General">
                  <c:v>12470.9</c:v>
                </c:pt>
                <c:pt idx="1458" formatCode="General">
                  <c:v>12411.6</c:v>
                </c:pt>
                <c:pt idx="1459" formatCode="General">
                  <c:v>12361.3</c:v>
                </c:pt>
                <c:pt idx="1460" formatCode="General">
                  <c:v>12322.4</c:v>
                </c:pt>
                <c:pt idx="1461" formatCode="General">
                  <c:v>12279.7</c:v>
                </c:pt>
                <c:pt idx="1462" formatCode="General">
                  <c:v>12235.6</c:v>
                </c:pt>
                <c:pt idx="1463" formatCode="General">
                  <c:v>12188.1</c:v>
                </c:pt>
                <c:pt idx="1464" formatCode="General">
                  <c:v>12133.9</c:v>
                </c:pt>
                <c:pt idx="1465" formatCode="General">
                  <c:v>12092</c:v>
                </c:pt>
                <c:pt idx="1466" formatCode="General">
                  <c:v>12029</c:v>
                </c:pt>
                <c:pt idx="1467" formatCode="General">
                  <c:v>11983.5</c:v>
                </c:pt>
                <c:pt idx="1468" formatCode="General">
                  <c:v>11929.9</c:v>
                </c:pt>
                <c:pt idx="1469" formatCode="General">
                  <c:v>11883.2</c:v>
                </c:pt>
                <c:pt idx="1470" formatCode="General">
                  <c:v>11840</c:v>
                </c:pt>
                <c:pt idx="1471" formatCode="General">
                  <c:v>11780</c:v>
                </c:pt>
                <c:pt idx="1472" formatCode="General">
                  <c:v>11731.3</c:v>
                </c:pt>
                <c:pt idx="1473" formatCode="General">
                  <c:v>11680.9</c:v>
                </c:pt>
                <c:pt idx="1474" formatCode="General">
                  <c:v>11635.9</c:v>
                </c:pt>
                <c:pt idx="1475" formatCode="General">
                  <c:v>11592.8</c:v>
                </c:pt>
                <c:pt idx="1476" formatCode="General">
                  <c:v>11552.3</c:v>
                </c:pt>
                <c:pt idx="1477" formatCode="General">
                  <c:v>11505</c:v>
                </c:pt>
                <c:pt idx="1478" formatCode="General">
                  <c:v>11460</c:v>
                </c:pt>
                <c:pt idx="1479" formatCode="General">
                  <c:v>11413.3</c:v>
                </c:pt>
                <c:pt idx="1480" formatCode="General">
                  <c:v>11366.4</c:v>
                </c:pt>
                <c:pt idx="1481" formatCode="General">
                  <c:v>11322.6</c:v>
                </c:pt>
                <c:pt idx="1482" formatCode="General">
                  <c:v>11283.5</c:v>
                </c:pt>
                <c:pt idx="1483" formatCode="General">
                  <c:v>11243.8</c:v>
                </c:pt>
                <c:pt idx="1484" formatCode="General">
                  <c:v>11199.5</c:v>
                </c:pt>
                <c:pt idx="1485" formatCode="General">
                  <c:v>11151.1</c:v>
                </c:pt>
                <c:pt idx="1486" formatCode="General">
                  <c:v>11102.9</c:v>
                </c:pt>
                <c:pt idx="1487" formatCode="General">
                  <c:v>11048.2</c:v>
                </c:pt>
                <c:pt idx="1488" formatCode="General">
                  <c:v>11009.6</c:v>
                </c:pt>
                <c:pt idx="1489" formatCode="General">
                  <c:v>10962.7</c:v>
                </c:pt>
                <c:pt idx="1490" formatCode="General">
                  <c:v>10925.2</c:v>
                </c:pt>
                <c:pt idx="1491" formatCode="General">
                  <c:v>10874.3</c:v>
                </c:pt>
                <c:pt idx="1492" formatCode="General">
                  <c:v>10826.6</c:v>
                </c:pt>
                <c:pt idx="1493" formatCode="General">
                  <c:v>10787.7</c:v>
                </c:pt>
                <c:pt idx="1494" formatCode="General">
                  <c:v>10749.1</c:v>
                </c:pt>
                <c:pt idx="1495" formatCode="General">
                  <c:v>10705.1</c:v>
                </c:pt>
                <c:pt idx="1496" formatCode="General">
                  <c:v>10657.5</c:v>
                </c:pt>
                <c:pt idx="1497" formatCode="General">
                  <c:v>10602.1</c:v>
                </c:pt>
                <c:pt idx="1498" formatCode="General">
                  <c:v>10566</c:v>
                </c:pt>
                <c:pt idx="1499" formatCode="General">
                  <c:v>10520.2</c:v>
                </c:pt>
                <c:pt idx="1500" formatCode="General">
                  <c:v>10479</c:v>
                </c:pt>
                <c:pt idx="1501" formatCode="General">
                  <c:v>10439.799999999997</c:v>
                </c:pt>
                <c:pt idx="1502" formatCode="General">
                  <c:v>10403.299999999997</c:v>
                </c:pt>
                <c:pt idx="1503" formatCode="General">
                  <c:v>10364.1</c:v>
                </c:pt>
                <c:pt idx="1504" formatCode="General">
                  <c:v>10313.299999999997</c:v>
                </c:pt>
                <c:pt idx="1505" formatCode="General">
                  <c:v>10259.6</c:v>
                </c:pt>
                <c:pt idx="1506" formatCode="General">
                  <c:v>10213.6</c:v>
                </c:pt>
                <c:pt idx="1507" formatCode="General">
                  <c:v>10173</c:v>
                </c:pt>
                <c:pt idx="1508" formatCode="General">
                  <c:v>10138</c:v>
                </c:pt>
                <c:pt idx="1509" formatCode="General">
                  <c:v>10099.299999999997</c:v>
                </c:pt>
                <c:pt idx="1510" formatCode="General">
                  <c:v>10063.1</c:v>
                </c:pt>
                <c:pt idx="1511" formatCode="General">
                  <c:v>10024.299999999997</c:v>
                </c:pt>
                <c:pt idx="1512" formatCode="General">
                  <c:v>9983.25</c:v>
                </c:pt>
                <c:pt idx="1513" formatCode="General">
                  <c:v>9943.26</c:v>
                </c:pt>
                <c:pt idx="1514" formatCode="General">
                  <c:v>9908.76</c:v>
                </c:pt>
                <c:pt idx="1515" formatCode="General">
                  <c:v>9869.06</c:v>
                </c:pt>
                <c:pt idx="1516" formatCode="General">
                  <c:v>9834.7400000000016</c:v>
                </c:pt>
                <c:pt idx="1517" formatCode="General">
                  <c:v>9796.01</c:v>
                </c:pt>
                <c:pt idx="1518" formatCode="General">
                  <c:v>9764.17</c:v>
                </c:pt>
                <c:pt idx="1519" formatCode="General">
                  <c:v>9714.27</c:v>
                </c:pt>
                <c:pt idx="1520" formatCode="General">
                  <c:v>9676.75</c:v>
                </c:pt>
                <c:pt idx="1521" formatCode="General">
                  <c:v>9641.77</c:v>
                </c:pt>
                <c:pt idx="1522" formatCode="General">
                  <c:v>9605.4699999999957</c:v>
                </c:pt>
                <c:pt idx="1523" formatCode="General">
                  <c:v>9570.34</c:v>
                </c:pt>
                <c:pt idx="1524" formatCode="General">
                  <c:v>9529.83</c:v>
                </c:pt>
                <c:pt idx="1525" formatCode="General">
                  <c:v>9498.81</c:v>
                </c:pt>
                <c:pt idx="1526" formatCode="General">
                  <c:v>9460.99</c:v>
                </c:pt>
                <c:pt idx="1527" formatCode="General">
                  <c:v>9426.81</c:v>
                </c:pt>
                <c:pt idx="1528" formatCode="General">
                  <c:v>9393.16</c:v>
                </c:pt>
                <c:pt idx="1529" formatCode="General">
                  <c:v>9362.1299999999974</c:v>
                </c:pt>
                <c:pt idx="1530" formatCode="General">
                  <c:v>9328.7800000000007</c:v>
                </c:pt>
                <c:pt idx="1531" formatCode="General">
                  <c:v>9291.42</c:v>
                </c:pt>
                <c:pt idx="1532" formatCode="General">
                  <c:v>9256.1400000000012</c:v>
                </c:pt>
                <c:pt idx="1533" formatCode="General">
                  <c:v>9215.6400000000012</c:v>
                </c:pt>
                <c:pt idx="1534" formatCode="General">
                  <c:v>9180.3499999999985</c:v>
                </c:pt>
                <c:pt idx="1535" formatCode="General">
                  <c:v>9137.26</c:v>
                </c:pt>
                <c:pt idx="1536" formatCode="General">
                  <c:v>9101.44</c:v>
                </c:pt>
                <c:pt idx="1537" formatCode="General">
                  <c:v>9063.11</c:v>
                </c:pt>
                <c:pt idx="1538" formatCode="General">
                  <c:v>9029.39</c:v>
                </c:pt>
                <c:pt idx="1539" formatCode="General">
                  <c:v>8996.1400000000012</c:v>
                </c:pt>
                <c:pt idx="1540" formatCode="General">
                  <c:v>8964.8599999999988</c:v>
                </c:pt>
                <c:pt idx="1541" formatCode="General">
                  <c:v>8930.369999999999</c:v>
                </c:pt>
                <c:pt idx="1542" formatCode="General">
                  <c:v>8897.39</c:v>
                </c:pt>
                <c:pt idx="1543" formatCode="General">
                  <c:v>8858.34</c:v>
                </c:pt>
                <c:pt idx="1544" formatCode="General">
                  <c:v>8801.2999999999975</c:v>
                </c:pt>
                <c:pt idx="1545" formatCode="General">
                  <c:v>8750.0300000000007</c:v>
                </c:pt>
                <c:pt idx="1546" formatCode="General">
                  <c:v>8716.11</c:v>
                </c:pt>
                <c:pt idx="1547" formatCode="General">
                  <c:v>8687.68</c:v>
                </c:pt>
                <c:pt idx="1548" formatCode="General">
                  <c:v>8658.2999999999975</c:v>
                </c:pt>
                <c:pt idx="1549" formatCode="General">
                  <c:v>8625.51</c:v>
                </c:pt>
                <c:pt idx="1550" formatCode="General">
                  <c:v>8594.4</c:v>
                </c:pt>
                <c:pt idx="1551" formatCode="General">
                  <c:v>8566.69</c:v>
                </c:pt>
                <c:pt idx="1552" formatCode="General">
                  <c:v>8531.9</c:v>
                </c:pt>
                <c:pt idx="1553" formatCode="General">
                  <c:v>8502.75</c:v>
                </c:pt>
                <c:pt idx="1554" formatCode="General">
                  <c:v>8471.76</c:v>
                </c:pt>
                <c:pt idx="1555" formatCode="General">
                  <c:v>8440.7999999999975</c:v>
                </c:pt>
                <c:pt idx="1556" formatCode="General">
                  <c:v>8409.52</c:v>
                </c:pt>
                <c:pt idx="1557" formatCode="General">
                  <c:v>8376.6299999999974</c:v>
                </c:pt>
                <c:pt idx="1558" formatCode="General">
                  <c:v>8341.7800000000007</c:v>
                </c:pt>
                <c:pt idx="1559" formatCode="General">
                  <c:v>8310.48</c:v>
                </c:pt>
                <c:pt idx="1560" formatCode="General">
                  <c:v>8285.2199999999975</c:v>
                </c:pt>
                <c:pt idx="1561" formatCode="General">
                  <c:v>8254.26</c:v>
                </c:pt>
                <c:pt idx="1562" formatCode="General">
                  <c:v>8225.2400000000016</c:v>
                </c:pt>
                <c:pt idx="1563" formatCode="General">
                  <c:v>8191.56</c:v>
                </c:pt>
                <c:pt idx="1564" formatCode="General">
                  <c:v>8133.98</c:v>
                </c:pt>
                <c:pt idx="1565" formatCode="General">
                  <c:v>8104.34</c:v>
                </c:pt>
                <c:pt idx="1566" formatCode="General">
                  <c:v>8074.34</c:v>
                </c:pt>
                <c:pt idx="1567" formatCode="General">
                  <c:v>8046.55</c:v>
                </c:pt>
                <c:pt idx="1568" formatCode="General">
                  <c:v>8018.39</c:v>
                </c:pt>
                <c:pt idx="1569" formatCode="General">
                  <c:v>7990.26</c:v>
                </c:pt>
                <c:pt idx="1570" formatCode="General">
                  <c:v>7962.31</c:v>
                </c:pt>
                <c:pt idx="1571" formatCode="General">
                  <c:v>7932.6100000000006</c:v>
                </c:pt>
                <c:pt idx="1572" formatCode="General">
                  <c:v>7900.07</c:v>
                </c:pt>
                <c:pt idx="1573" formatCode="General">
                  <c:v>7871.64</c:v>
                </c:pt>
                <c:pt idx="1574" formatCode="General">
                  <c:v>7843.6600000000008</c:v>
                </c:pt>
                <c:pt idx="1575" formatCode="General">
                  <c:v>7810.9699999999993</c:v>
                </c:pt>
                <c:pt idx="1576" formatCode="General">
                  <c:v>7777.4</c:v>
                </c:pt>
                <c:pt idx="1577" formatCode="General">
                  <c:v>7745.52</c:v>
                </c:pt>
                <c:pt idx="1578" formatCode="General">
                  <c:v>7699.75</c:v>
                </c:pt>
                <c:pt idx="1579" formatCode="General">
                  <c:v>7671.67</c:v>
                </c:pt>
                <c:pt idx="1580" formatCode="General">
                  <c:v>7640.9</c:v>
                </c:pt>
                <c:pt idx="1581" formatCode="General">
                  <c:v>7614.3600000000006</c:v>
                </c:pt>
                <c:pt idx="1582" formatCode="General">
                  <c:v>7582.52</c:v>
                </c:pt>
                <c:pt idx="1583" formatCode="General">
                  <c:v>7555.56</c:v>
                </c:pt>
                <c:pt idx="1584" formatCode="General">
                  <c:v>7531.7</c:v>
                </c:pt>
                <c:pt idx="1585" formatCode="General">
                  <c:v>7501.28</c:v>
                </c:pt>
                <c:pt idx="1586" formatCode="General">
                  <c:v>7469.6200000000008</c:v>
                </c:pt>
                <c:pt idx="1587" formatCode="General">
                  <c:v>7438.81</c:v>
                </c:pt>
                <c:pt idx="1588" formatCode="General">
                  <c:v>7408.56</c:v>
                </c:pt>
                <c:pt idx="1589" formatCode="General">
                  <c:v>7367.9699999999993</c:v>
                </c:pt>
                <c:pt idx="1590" formatCode="General">
                  <c:v>7344.04</c:v>
                </c:pt>
                <c:pt idx="1591" formatCode="General">
                  <c:v>7315.33</c:v>
                </c:pt>
                <c:pt idx="1592" formatCode="General">
                  <c:v>7287.91</c:v>
                </c:pt>
                <c:pt idx="1593" formatCode="General">
                  <c:v>7260.5</c:v>
                </c:pt>
                <c:pt idx="1594" formatCode="General">
                  <c:v>7224.99</c:v>
                </c:pt>
                <c:pt idx="1595" formatCode="General">
                  <c:v>7196.53</c:v>
                </c:pt>
                <c:pt idx="1596" formatCode="General">
                  <c:v>7170.4699999999993</c:v>
                </c:pt>
                <c:pt idx="1597" formatCode="General">
                  <c:v>7148</c:v>
                </c:pt>
                <c:pt idx="1598" formatCode="General">
                  <c:v>7125.28</c:v>
                </c:pt>
                <c:pt idx="1599" formatCode="General">
                  <c:v>7097.18</c:v>
                </c:pt>
                <c:pt idx="1600" formatCode="General">
                  <c:v>7073.25</c:v>
                </c:pt>
                <c:pt idx="1601" formatCode="General">
                  <c:v>7047.81</c:v>
                </c:pt>
                <c:pt idx="1602" formatCode="General">
                  <c:v>7022.3600000000006</c:v>
                </c:pt>
                <c:pt idx="1603" formatCode="General">
                  <c:v>6994.57</c:v>
                </c:pt>
                <c:pt idx="1604" formatCode="General">
                  <c:v>6966.31</c:v>
                </c:pt>
                <c:pt idx="1605" formatCode="General">
                  <c:v>6939.24</c:v>
                </c:pt>
                <c:pt idx="1606" formatCode="General">
                  <c:v>6911.31</c:v>
                </c:pt>
                <c:pt idx="1607" formatCode="General">
                  <c:v>6885.52</c:v>
                </c:pt>
                <c:pt idx="1608" formatCode="General">
                  <c:v>6860.1900000000005</c:v>
                </c:pt>
                <c:pt idx="1609" formatCode="General">
                  <c:v>6833.3200000000006</c:v>
                </c:pt>
                <c:pt idx="1610" formatCode="General">
                  <c:v>6804.06</c:v>
                </c:pt>
                <c:pt idx="1611" formatCode="General">
                  <c:v>6778.25</c:v>
                </c:pt>
                <c:pt idx="1612" formatCode="General">
                  <c:v>6756.17</c:v>
                </c:pt>
                <c:pt idx="1613" formatCode="General">
                  <c:v>6727.05</c:v>
                </c:pt>
                <c:pt idx="1614" formatCode="General">
                  <c:v>6697.54</c:v>
                </c:pt>
                <c:pt idx="1615" formatCode="General">
                  <c:v>6671.28</c:v>
                </c:pt>
                <c:pt idx="1616" formatCode="General">
                  <c:v>6648.33</c:v>
                </c:pt>
                <c:pt idx="1617" formatCode="General">
                  <c:v>6625.1</c:v>
                </c:pt>
                <c:pt idx="1618" formatCode="General">
                  <c:v>6604.18</c:v>
                </c:pt>
                <c:pt idx="1619" formatCode="General">
                  <c:v>6583.52</c:v>
                </c:pt>
                <c:pt idx="1620" formatCode="General">
                  <c:v>6562.57</c:v>
                </c:pt>
                <c:pt idx="1621" formatCode="General">
                  <c:v>6538.02</c:v>
                </c:pt>
                <c:pt idx="1622" formatCode="General">
                  <c:v>6514.95</c:v>
                </c:pt>
                <c:pt idx="1623" formatCode="General">
                  <c:v>6489.6100000000006</c:v>
                </c:pt>
                <c:pt idx="1624" formatCode="General">
                  <c:v>6467.64</c:v>
                </c:pt>
                <c:pt idx="1625" formatCode="General">
                  <c:v>6444.91</c:v>
                </c:pt>
                <c:pt idx="1626" formatCode="General">
                  <c:v>6418.17</c:v>
                </c:pt>
                <c:pt idx="1627" formatCode="General">
                  <c:v>6394.34</c:v>
                </c:pt>
                <c:pt idx="1628" formatCode="General">
                  <c:v>6369.1600000000008</c:v>
                </c:pt>
                <c:pt idx="1629" formatCode="General">
                  <c:v>6347.84</c:v>
                </c:pt>
                <c:pt idx="1630" formatCode="General">
                  <c:v>6328.7699999999995</c:v>
                </c:pt>
                <c:pt idx="1631" formatCode="General">
                  <c:v>6304.55</c:v>
                </c:pt>
                <c:pt idx="1632" formatCode="General">
                  <c:v>6282.24</c:v>
                </c:pt>
                <c:pt idx="1633" formatCode="General">
                  <c:v>6252.38</c:v>
                </c:pt>
                <c:pt idx="1634" formatCode="General">
                  <c:v>6226.6200000000008</c:v>
                </c:pt>
                <c:pt idx="1635" formatCode="General">
                  <c:v>6202.89</c:v>
                </c:pt>
                <c:pt idx="1636" formatCode="General">
                  <c:v>6179.9699999999993</c:v>
                </c:pt>
                <c:pt idx="1637" formatCode="General">
                  <c:v>6157.29</c:v>
                </c:pt>
                <c:pt idx="1638" formatCode="General">
                  <c:v>6130.44</c:v>
                </c:pt>
                <c:pt idx="1639" formatCode="General">
                  <c:v>6104.49</c:v>
                </c:pt>
                <c:pt idx="1640" formatCode="General">
                  <c:v>6082.25</c:v>
                </c:pt>
                <c:pt idx="1641" formatCode="General">
                  <c:v>6058.98</c:v>
                </c:pt>
                <c:pt idx="1642" formatCode="General">
                  <c:v>6039.83</c:v>
                </c:pt>
                <c:pt idx="1643" formatCode="General">
                  <c:v>6012.56</c:v>
                </c:pt>
                <c:pt idx="1644" formatCode="General">
                  <c:v>5988.1600000000008</c:v>
                </c:pt>
                <c:pt idx="1645" formatCode="General">
                  <c:v>5965.01</c:v>
                </c:pt>
                <c:pt idx="1646" formatCode="General">
                  <c:v>5946.24</c:v>
                </c:pt>
                <c:pt idx="1647" formatCode="General">
                  <c:v>5919.73</c:v>
                </c:pt>
                <c:pt idx="1648" formatCode="General">
                  <c:v>5897.6200000000008</c:v>
                </c:pt>
                <c:pt idx="1649" formatCode="General">
                  <c:v>5877.1500000000005</c:v>
                </c:pt>
                <c:pt idx="1650" formatCode="General">
                  <c:v>5857.13</c:v>
                </c:pt>
                <c:pt idx="1651" formatCode="General">
                  <c:v>5837.55</c:v>
                </c:pt>
                <c:pt idx="1652" formatCode="General">
                  <c:v>5815.4</c:v>
                </c:pt>
                <c:pt idx="1653" formatCode="General">
                  <c:v>5776.42</c:v>
                </c:pt>
                <c:pt idx="1654" formatCode="General">
                  <c:v>5749.02</c:v>
                </c:pt>
                <c:pt idx="1655" formatCode="General">
                  <c:v>5729.42</c:v>
                </c:pt>
                <c:pt idx="1656" formatCode="General">
                  <c:v>5711.9</c:v>
                </c:pt>
                <c:pt idx="1657" formatCode="General">
                  <c:v>5690.1500000000005</c:v>
                </c:pt>
                <c:pt idx="1658" formatCode="General">
                  <c:v>5668.33</c:v>
                </c:pt>
                <c:pt idx="1659" formatCode="General">
                  <c:v>5647.18</c:v>
                </c:pt>
                <c:pt idx="1660" formatCode="General">
                  <c:v>5623.4699999999993</c:v>
                </c:pt>
                <c:pt idx="1661" formatCode="General">
                  <c:v>5599.09</c:v>
                </c:pt>
                <c:pt idx="1662" formatCode="General">
                  <c:v>5573.3600000000006</c:v>
                </c:pt>
                <c:pt idx="1663" formatCode="General">
                  <c:v>5548.4</c:v>
                </c:pt>
                <c:pt idx="1664" formatCode="General">
                  <c:v>5521.1200000000008</c:v>
                </c:pt>
                <c:pt idx="1665" formatCode="General">
                  <c:v>5497.95</c:v>
                </c:pt>
                <c:pt idx="1666" formatCode="General">
                  <c:v>5476.1600000000008</c:v>
                </c:pt>
                <c:pt idx="1667" formatCode="General">
                  <c:v>5458.34</c:v>
                </c:pt>
                <c:pt idx="1668" formatCode="General">
                  <c:v>5438.03</c:v>
                </c:pt>
                <c:pt idx="1669" formatCode="General">
                  <c:v>5418.72</c:v>
                </c:pt>
                <c:pt idx="1670" formatCode="General">
                  <c:v>5399.81</c:v>
                </c:pt>
                <c:pt idx="1671" formatCode="General">
                  <c:v>5377.76</c:v>
                </c:pt>
                <c:pt idx="1672" formatCode="General">
                  <c:v>5354.73</c:v>
                </c:pt>
                <c:pt idx="1673" formatCode="General">
                  <c:v>5329.07</c:v>
                </c:pt>
                <c:pt idx="1674" formatCode="General">
                  <c:v>5307.63</c:v>
                </c:pt>
                <c:pt idx="1675" formatCode="General">
                  <c:v>5289.2699999999995</c:v>
                </c:pt>
                <c:pt idx="1676" formatCode="General">
                  <c:v>5265.21</c:v>
                </c:pt>
                <c:pt idx="1677" formatCode="General">
                  <c:v>5244.23</c:v>
                </c:pt>
                <c:pt idx="1678" formatCode="General">
                  <c:v>5226.9800000000005</c:v>
                </c:pt>
                <c:pt idx="1679" formatCode="General">
                  <c:v>5207.88</c:v>
                </c:pt>
                <c:pt idx="1680" formatCode="General">
                  <c:v>5184.92</c:v>
                </c:pt>
                <c:pt idx="1681" formatCode="General">
                  <c:v>5166.8500000000004</c:v>
                </c:pt>
                <c:pt idx="1682" formatCode="General">
                  <c:v>5149.21</c:v>
                </c:pt>
                <c:pt idx="1683" formatCode="General">
                  <c:v>5126.6400000000003</c:v>
                </c:pt>
                <c:pt idx="1684" formatCode="General">
                  <c:v>5107.37</c:v>
                </c:pt>
                <c:pt idx="1685" formatCode="General">
                  <c:v>5084.34</c:v>
                </c:pt>
                <c:pt idx="1686" formatCode="General">
                  <c:v>5065.3200000000006</c:v>
                </c:pt>
                <c:pt idx="1687" formatCode="General">
                  <c:v>5047.68</c:v>
                </c:pt>
                <c:pt idx="1688" formatCode="General">
                  <c:v>5024.5</c:v>
                </c:pt>
                <c:pt idx="1689" formatCode="General">
                  <c:v>5007.21</c:v>
                </c:pt>
                <c:pt idx="1690" formatCode="General">
                  <c:v>4989.2300000000005</c:v>
                </c:pt>
                <c:pt idx="1691" formatCode="General">
                  <c:v>4967.55</c:v>
                </c:pt>
                <c:pt idx="1692" formatCode="General">
                  <c:v>4949.3</c:v>
                </c:pt>
                <c:pt idx="1693" formatCode="General">
                  <c:v>4926.7</c:v>
                </c:pt>
                <c:pt idx="1694" formatCode="General">
                  <c:v>4907.33</c:v>
                </c:pt>
                <c:pt idx="1695" formatCode="General">
                  <c:v>4888.9800000000005</c:v>
                </c:pt>
                <c:pt idx="1696" formatCode="General">
                  <c:v>4869.75</c:v>
                </c:pt>
                <c:pt idx="1697" formatCode="General">
                  <c:v>4853.55</c:v>
                </c:pt>
                <c:pt idx="1698" formatCode="General">
                  <c:v>4822.9800000000005</c:v>
                </c:pt>
                <c:pt idx="1699" formatCode="General">
                  <c:v>4794.49</c:v>
                </c:pt>
                <c:pt idx="1700" formatCode="General">
                  <c:v>4777.0600000000004</c:v>
                </c:pt>
                <c:pt idx="1701" formatCode="General">
                  <c:v>4762.74</c:v>
                </c:pt>
                <c:pt idx="1702" formatCode="General">
                  <c:v>4745.84</c:v>
                </c:pt>
                <c:pt idx="1703" formatCode="General">
                  <c:v>4726.7699999999995</c:v>
                </c:pt>
                <c:pt idx="1704" formatCode="General">
                  <c:v>4712.7300000000005</c:v>
                </c:pt>
                <c:pt idx="1705" formatCode="General">
                  <c:v>4694.34</c:v>
                </c:pt>
                <c:pt idx="1706" formatCode="General">
                  <c:v>4677.6500000000005</c:v>
                </c:pt>
                <c:pt idx="1707" formatCode="General">
                  <c:v>4660.54</c:v>
                </c:pt>
                <c:pt idx="1708" formatCode="General">
                  <c:v>4646.6900000000014</c:v>
                </c:pt>
                <c:pt idx="1709" formatCode="General">
                  <c:v>4632.1200000000008</c:v>
                </c:pt>
                <c:pt idx="1710" formatCode="General">
                  <c:v>4617.83</c:v>
                </c:pt>
                <c:pt idx="1711" formatCode="General">
                  <c:v>4602.13</c:v>
                </c:pt>
                <c:pt idx="1712" formatCode="General">
                  <c:v>4579.75</c:v>
                </c:pt>
                <c:pt idx="1713" formatCode="General">
                  <c:v>4565.4699999999993</c:v>
                </c:pt>
                <c:pt idx="1714" formatCode="General">
                  <c:v>4550.38</c:v>
                </c:pt>
                <c:pt idx="1715" formatCode="General">
                  <c:v>4535.04</c:v>
                </c:pt>
                <c:pt idx="1716" formatCode="General">
                  <c:v>4514.4800000000005</c:v>
                </c:pt>
                <c:pt idx="1717" formatCode="General">
                  <c:v>4485.24</c:v>
                </c:pt>
                <c:pt idx="1718" formatCode="General">
                  <c:v>4466.4000000000005</c:v>
                </c:pt>
                <c:pt idx="1719" formatCode="General">
                  <c:v>4451.54</c:v>
                </c:pt>
                <c:pt idx="1720" formatCode="General">
                  <c:v>4435.3100000000004</c:v>
                </c:pt>
                <c:pt idx="1721" formatCode="General">
                  <c:v>4420.96</c:v>
                </c:pt>
                <c:pt idx="1722" formatCode="General">
                  <c:v>4407.96</c:v>
                </c:pt>
                <c:pt idx="1723" formatCode="General">
                  <c:v>4392.5600000000004</c:v>
                </c:pt>
                <c:pt idx="1724" formatCode="General">
                  <c:v>4372.1500000000005</c:v>
                </c:pt>
                <c:pt idx="1725" formatCode="General">
                  <c:v>4354.88</c:v>
                </c:pt>
                <c:pt idx="1726" formatCode="General">
                  <c:v>4337.83</c:v>
                </c:pt>
                <c:pt idx="1727" formatCode="General">
                  <c:v>4317.76</c:v>
                </c:pt>
                <c:pt idx="1728" formatCode="General">
                  <c:v>4300.51</c:v>
                </c:pt>
                <c:pt idx="1729" formatCode="General">
                  <c:v>4280.5200000000004</c:v>
                </c:pt>
                <c:pt idx="1730" formatCode="General">
                  <c:v>4263.75</c:v>
                </c:pt>
                <c:pt idx="1731" formatCode="General">
                  <c:v>4246.8100000000004</c:v>
                </c:pt>
                <c:pt idx="1732" formatCode="General">
                  <c:v>4229.79</c:v>
                </c:pt>
                <c:pt idx="1733" formatCode="General">
                  <c:v>4213.05</c:v>
                </c:pt>
                <c:pt idx="1734" formatCode="General">
                  <c:v>4196.55</c:v>
                </c:pt>
                <c:pt idx="1735" formatCode="General">
                  <c:v>4179.8</c:v>
                </c:pt>
                <c:pt idx="1736" formatCode="General">
                  <c:v>4163.09</c:v>
                </c:pt>
                <c:pt idx="1737" formatCode="General">
                  <c:v>4146.4399999999996</c:v>
                </c:pt>
                <c:pt idx="1738" formatCode="General">
                  <c:v>4129.71</c:v>
                </c:pt>
                <c:pt idx="1739" formatCode="General">
                  <c:v>4113.6200000000008</c:v>
                </c:pt>
                <c:pt idx="1740" formatCode="General">
                  <c:v>4098.34</c:v>
                </c:pt>
                <c:pt idx="1741" formatCode="General">
                  <c:v>4083.4900000000002</c:v>
                </c:pt>
                <c:pt idx="1742" formatCode="General">
                  <c:v>4068.65</c:v>
                </c:pt>
                <c:pt idx="1743" formatCode="General">
                  <c:v>4052.82</c:v>
                </c:pt>
                <c:pt idx="1744" formatCode="General">
                  <c:v>4038.64</c:v>
                </c:pt>
                <c:pt idx="1745" formatCode="General">
                  <c:v>4022.15</c:v>
                </c:pt>
                <c:pt idx="1746" formatCode="General">
                  <c:v>4005.57</c:v>
                </c:pt>
                <c:pt idx="1747" formatCode="General">
                  <c:v>3988.7</c:v>
                </c:pt>
                <c:pt idx="1748" formatCode="General">
                  <c:v>3973.48</c:v>
                </c:pt>
                <c:pt idx="1749" formatCode="General">
                  <c:v>3951.05</c:v>
                </c:pt>
                <c:pt idx="1750" formatCode="General">
                  <c:v>3934.9</c:v>
                </c:pt>
                <c:pt idx="1751" formatCode="General">
                  <c:v>3921.4300000000003</c:v>
                </c:pt>
                <c:pt idx="1752" formatCode="General">
                  <c:v>3907.01</c:v>
                </c:pt>
                <c:pt idx="1753" formatCode="General">
                  <c:v>3892.08</c:v>
                </c:pt>
                <c:pt idx="1754" formatCode="General">
                  <c:v>3875.7</c:v>
                </c:pt>
                <c:pt idx="1755" formatCode="General">
                  <c:v>3858.68</c:v>
                </c:pt>
                <c:pt idx="1756" formatCode="General">
                  <c:v>3844.27</c:v>
                </c:pt>
                <c:pt idx="1757" formatCode="General">
                  <c:v>3827.4900000000002</c:v>
                </c:pt>
                <c:pt idx="1758" formatCode="General">
                  <c:v>3813.04</c:v>
                </c:pt>
                <c:pt idx="1759" formatCode="General">
                  <c:v>3795.54</c:v>
                </c:pt>
                <c:pt idx="1760" formatCode="General">
                  <c:v>3778.03</c:v>
                </c:pt>
                <c:pt idx="1761" formatCode="General">
                  <c:v>3765.01</c:v>
                </c:pt>
                <c:pt idx="1762" formatCode="General">
                  <c:v>3751.56</c:v>
                </c:pt>
                <c:pt idx="1763" formatCode="General">
                  <c:v>3736.8</c:v>
                </c:pt>
                <c:pt idx="1764" formatCode="General">
                  <c:v>3722.4900000000002</c:v>
                </c:pt>
                <c:pt idx="1765" formatCode="General">
                  <c:v>3709.3100000000004</c:v>
                </c:pt>
                <c:pt idx="1766" formatCode="General">
                  <c:v>3694.17</c:v>
                </c:pt>
                <c:pt idx="1767" formatCode="General">
                  <c:v>3679.2599999999998</c:v>
                </c:pt>
                <c:pt idx="1768" formatCode="General">
                  <c:v>3663.69</c:v>
                </c:pt>
                <c:pt idx="1769" formatCode="General">
                  <c:v>3650.64</c:v>
                </c:pt>
                <c:pt idx="1770" formatCode="General">
                  <c:v>3636.24</c:v>
                </c:pt>
                <c:pt idx="1771" formatCode="General">
                  <c:v>3621.67</c:v>
                </c:pt>
                <c:pt idx="1772" formatCode="General">
                  <c:v>3607.07</c:v>
                </c:pt>
                <c:pt idx="1773" formatCode="General">
                  <c:v>3595.14</c:v>
                </c:pt>
                <c:pt idx="1774" formatCode="General">
                  <c:v>3580.09</c:v>
                </c:pt>
                <c:pt idx="1775" formatCode="General">
                  <c:v>3565.52</c:v>
                </c:pt>
                <c:pt idx="1776" formatCode="General">
                  <c:v>3552.3700000000003</c:v>
                </c:pt>
                <c:pt idx="1777" formatCode="General">
                  <c:v>3537.9100000000003</c:v>
                </c:pt>
                <c:pt idx="1778" formatCode="General">
                  <c:v>3523.66</c:v>
                </c:pt>
                <c:pt idx="1779" formatCode="General">
                  <c:v>3504.4300000000003</c:v>
                </c:pt>
                <c:pt idx="1780" formatCode="General">
                  <c:v>3491.88</c:v>
                </c:pt>
                <c:pt idx="1781" formatCode="General">
                  <c:v>3474.12</c:v>
                </c:pt>
                <c:pt idx="1782" formatCode="General">
                  <c:v>3460.3900000000003</c:v>
                </c:pt>
                <c:pt idx="1783" formatCode="General">
                  <c:v>3444.55</c:v>
                </c:pt>
                <c:pt idx="1784" formatCode="General">
                  <c:v>3432.2799999999997</c:v>
                </c:pt>
                <c:pt idx="1785" formatCode="General">
                  <c:v>3413.52</c:v>
                </c:pt>
                <c:pt idx="1786" formatCode="General">
                  <c:v>3399.53</c:v>
                </c:pt>
                <c:pt idx="1787" formatCode="General">
                  <c:v>3387.61</c:v>
                </c:pt>
                <c:pt idx="1788" formatCode="General">
                  <c:v>3373.88</c:v>
                </c:pt>
                <c:pt idx="1789" formatCode="General">
                  <c:v>3359.17</c:v>
                </c:pt>
                <c:pt idx="1790" formatCode="General">
                  <c:v>3345.8</c:v>
                </c:pt>
                <c:pt idx="1791" formatCode="General">
                  <c:v>3334.3300000000004</c:v>
                </c:pt>
                <c:pt idx="1792" formatCode="General">
                  <c:v>3321.3100000000004</c:v>
                </c:pt>
                <c:pt idx="1793" formatCode="General">
                  <c:v>3308.16</c:v>
                </c:pt>
                <c:pt idx="1794" formatCode="General">
                  <c:v>3293.8900000000003</c:v>
                </c:pt>
                <c:pt idx="1795" formatCode="General">
                  <c:v>3283.24</c:v>
                </c:pt>
                <c:pt idx="1796" formatCode="General">
                  <c:v>3271.03</c:v>
                </c:pt>
                <c:pt idx="1797" formatCode="General">
                  <c:v>3258.2599999999998</c:v>
                </c:pt>
                <c:pt idx="1798" formatCode="General">
                  <c:v>3244.54</c:v>
                </c:pt>
                <c:pt idx="1799" formatCode="General">
                  <c:v>3233.3100000000004</c:v>
                </c:pt>
                <c:pt idx="1800" formatCode="General">
                  <c:v>3221.8100000000004</c:v>
                </c:pt>
                <c:pt idx="1801" formatCode="General">
                  <c:v>3208.64</c:v>
                </c:pt>
                <c:pt idx="1802" formatCode="General">
                  <c:v>3197.66</c:v>
                </c:pt>
                <c:pt idx="1803" formatCode="General">
                  <c:v>3186.51</c:v>
                </c:pt>
                <c:pt idx="1804" formatCode="General">
                  <c:v>3174.5</c:v>
                </c:pt>
                <c:pt idx="1805" formatCode="General">
                  <c:v>3158.4900000000002</c:v>
                </c:pt>
                <c:pt idx="1806" formatCode="General">
                  <c:v>3146.11</c:v>
                </c:pt>
                <c:pt idx="1807" formatCode="General">
                  <c:v>3131.9900000000002</c:v>
                </c:pt>
                <c:pt idx="1808" formatCode="General">
                  <c:v>3118.4500000000003</c:v>
                </c:pt>
                <c:pt idx="1809" formatCode="General">
                  <c:v>3106.9500000000003</c:v>
                </c:pt>
                <c:pt idx="1810" formatCode="General">
                  <c:v>3093.8700000000003</c:v>
                </c:pt>
                <c:pt idx="1811" formatCode="General">
                  <c:v>3082.11</c:v>
                </c:pt>
                <c:pt idx="1812" formatCode="General">
                  <c:v>3069.53</c:v>
                </c:pt>
                <c:pt idx="1813" formatCode="General">
                  <c:v>3057.3700000000003</c:v>
                </c:pt>
                <c:pt idx="1814" formatCode="General">
                  <c:v>3040.53</c:v>
                </c:pt>
                <c:pt idx="1815" formatCode="General">
                  <c:v>3025.56</c:v>
                </c:pt>
                <c:pt idx="1816" formatCode="General">
                  <c:v>3013.16</c:v>
                </c:pt>
                <c:pt idx="1817" formatCode="General">
                  <c:v>2998.25</c:v>
                </c:pt>
                <c:pt idx="1818" formatCode="General">
                  <c:v>2987.9</c:v>
                </c:pt>
                <c:pt idx="1819" formatCode="General">
                  <c:v>2976.8</c:v>
                </c:pt>
                <c:pt idx="1820" formatCode="General">
                  <c:v>2966.7799999999997</c:v>
                </c:pt>
                <c:pt idx="1821" formatCode="General">
                  <c:v>2954.9500000000003</c:v>
                </c:pt>
                <c:pt idx="1822" formatCode="General">
                  <c:v>2939.04</c:v>
                </c:pt>
                <c:pt idx="1823" formatCode="General">
                  <c:v>2927.29</c:v>
                </c:pt>
                <c:pt idx="1824" formatCode="General">
                  <c:v>2916.34</c:v>
                </c:pt>
                <c:pt idx="1825" formatCode="General">
                  <c:v>2901.18</c:v>
                </c:pt>
                <c:pt idx="1826" formatCode="General">
                  <c:v>2889.6</c:v>
                </c:pt>
                <c:pt idx="1827" formatCode="General">
                  <c:v>2879.9100000000003</c:v>
                </c:pt>
                <c:pt idx="1828" formatCode="General">
                  <c:v>2868.62</c:v>
                </c:pt>
                <c:pt idx="1829" formatCode="General">
                  <c:v>2858.3</c:v>
                </c:pt>
                <c:pt idx="1830" formatCode="General">
                  <c:v>2847.62</c:v>
                </c:pt>
                <c:pt idx="1831" formatCode="General">
                  <c:v>2835.8900000000003</c:v>
                </c:pt>
                <c:pt idx="1832" formatCode="General">
                  <c:v>2825.73</c:v>
                </c:pt>
                <c:pt idx="1833" formatCode="General">
                  <c:v>2815.8700000000003</c:v>
                </c:pt>
                <c:pt idx="1834" formatCode="General">
                  <c:v>2805.73</c:v>
                </c:pt>
                <c:pt idx="1835" formatCode="General">
                  <c:v>2795.3500000000004</c:v>
                </c:pt>
                <c:pt idx="1836" formatCode="General">
                  <c:v>2784.57</c:v>
                </c:pt>
                <c:pt idx="1837" formatCode="General">
                  <c:v>2773.3900000000003</c:v>
                </c:pt>
                <c:pt idx="1838" formatCode="General">
                  <c:v>2764.01</c:v>
                </c:pt>
                <c:pt idx="1839" formatCode="General">
                  <c:v>2752.25</c:v>
                </c:pt>
                <c:pt idx="1840" formatCode="General">
                  <c:v>2733.5</c:v>
                </c:pt>
                <c:pt idx="1841" formatCode="General">
                  <c:v>2722.01</c:v>
                </c:pt>
                <c:pt idx="1842" formatCode="General">
                  <c:v>2711.3700000000003</c:v>
                </c:pt>
                <c:pt idx="1843" formatCode="General">
                  <c:v>2697.29</c:v>
                </c:pt>
                <c:pt idx="1844" formatCode="General">
                  <c:v>2686.98</c:v>
                </c:pt>
                <c:pt idx="1845" formatCode="General">
                  <c:v>2677.88</c:v>
                </c:pt>
                <c:pt idx="1846" formatCode="General">
                  <c:v>2669.4900000000002</c:v>
                </c:pt>
                <c:pt idx="1847" formatCode="General">
                  <c:v>2659.32</c:v>
                </c:pt>
                <c:pt idx="1848" formatCode="General">
                  <c:v>2649.09</c:v>
                </c:pt>
                <c:pt idx="1849" formatCode="General">
                  <c:v>2638.5</c:v>
                </c:pt>
                <c:pt idx="1850" formatCode="General">
                  <c:v>2628.09</c:v>
                </c:pt>
                <c:pt idx="1851" formatCode="General">
                  <c:v>2615.84</c:v>
                </c:pt>
                <c:pt idx="1852" formatCode="General">
                  <c:v>2605.12</c:v>
                </c:pt>
                <c:pt idx="1853" formatCode="General">
                  <c:v>2596.15</c:v>
                </c:pt>
                <c:pt idx="1854" formatCode="General">
                  <c:v>2585.61</c:v>
                </c:pt>
                <c:pt idx="1855" formatCode="General">
                  <c:v>2575.73</c:v>
                </c:pt>
                <c:pt idx="1856" formatCode="General">
                  <c:v>2565.86</c:v>
                </c:pt>
                <c:pt idx="1857" formatCode="General">
                  <c:v>2556.1</c:v>
                </c:pt>
                <c:pt idx="1858" formatCode="General">
                  <c:v>2546.09</c:v>
                </c:pt>
                <c:pt idx="1859" formatCode="General">
                  <c:v>2535.7599999999998</c:v>
                </c:pt>
                <c:pt idx="1860" formatCode="General">
                  <c:v>2525.1799999999998</c:v>
                </c:pt>
                <c:pt idx="1861" formatCode="General">
                  <c:v>2515.71</c:v>
                </c:pt>
                <c:pt idx="1862" formatCode="General">
                  <c:v>2508.14</c:v>
                </c:pt>
                <c:pt idx="1863" formatCode="General">
                  <c:v>2499.79</c:v>
                </c:pt>
                <c:pt idx="1864" formatCode="General">
                  <c:v>2490.0100000000002</c:v>
                </c:pt>
                <c:pt idx="1865" formatCode="General">
                  <c:v>2481.62</c:v>
                </c:pt>
                <c:pt idx="1866" formatCode="General">
                  <c:v>2474.0500000000002</c:v>
                </c:pt>
                <c:pt idx="1867" formatCode="General">
                  <c:v>2466.88</c:v>
                </c:pt>
                <c:pt idx="1868" formatCode="General">
                  <c:v>2457.8700000000003</c:v>
                </c:pt>
                <c:pt idx="1869" formatCode="General">
                  <c:v>2448.29</c:v>
                </c:pt>
                <c:pt idx="1870" formatCode="General">
                  <c:v>2440.65</c:v>
                </c:pt>
                <c:pt idx="1871" formatCode="General">
                  <c:v>2431.2799999999997</c:v>
                </c:pt>
                <c:pt idx="1872" formatCode="General">
                  <c:v>2423.3900000000003</c:v>
                </c:pt>
                <c:pt idx="1873" formatCode="General">
                  <c:v>2414.5100000000002</c:v>
                </c:pt>
                <c:pt idx="1874" formatCode="General">
                  <c:v>2406.06</c:v>
                </c:pt>
                <c:pt idx="1875" formatCode="General">
                  <c:v>2398.3700000000003</c:v>
                </c:pt>
                <c:pt idx="1876" formatCode="General">
                  <c:v>2390.9499999999998</c:v>
                </c:pt>
                <c:pt idx="1877" formatCode="General">
                  <c:v>2382.2799999999997</c:v>
                </c:pt>
                <c:pt idx="1878" formatCode="General">
                  <c:v>2374.25</c:v>
                </c:pt>
                <c:pt idx="1879" formatCode="General">
                  <c:v>2364.3500000000004</c:v>
                </c:pt>
                <c:pt idx="1880" formatCode="General">
                  <c:v>2352.4899999999998</c:v>
                </c:pt>
                <c:pt idx="1881" formatCode="General">
                  <c:v>2341.0300000000002</c:v>
                </c:pt>
                <c:pt idx="1882" formatCode="General">
                  <c:v>2329.9699999999998</c:v>
                </c:pt>
                <c:pt idx="1883" formatCode="General">
                  <c:v>2320.8000000000002</c:v>
                </c:pt>
                <c:pt idx="1884" formatCode="General">
                  <c:v>2312.8200000000002</c:v>
                </c:pt>
                <c:pt idx="1885" formatCode="General">
                  <c:v>2304.8300000000004</c:v>
                </c:pt>
                <c:pt idx="1886" formatCode="General">
                  <c:v>2296.67</c:v>
                </c:pt>
                <c:pt idx="1887" formatCode="General">
                  <c:v>2287.8100000000004</c:v>
                </c:pt>
                <c:pt idx="1888" formatCode="General">
                  <c:v>2279.6999999999998</c:v>
                </c:pt>
                <c:pt idx="1889" formatCode="General">
                  <c:v>2272.1</c:v>
                </c:pt>
                <c:pt idx="1890" formatCode="General">
                  <c:v>2264.9499999999998</c:v>
                </c:pt>
                <c:pt idx="1891" formatCode="General">
                  <c:v>2258.46</c:v>
                </c:pt>
                <c:pt idx="1892" formatCode="General">
                  <c:v>2249.25</c:v>
                </c:pt>
                <c:pt idx="1893" formatCode="General">
                  <c:v>2241.29</c:v>
                </c:pt>
                <c:pt idx="1894" formatCode="General">
                  <c:v>2233.3300000000004</c:v>
                </c:pt>
                <c:pt idx="1895" formatCode="General">
                  <c:v>2227.14</c:v>
                </c:pt>
                <c:pt idx="1896" formatCode="General">
                  <c:v>2219.09</c:v>
                </c:pt>
                <c:pt idx="1897" formatCode="General">
                  <c:v>2211.64</c:v>
                </c:pt>
                <c:pt idx="1898" formatCode="General">
                  <c:v>2204.5700000000002</c:v>
                </c:pt>
                <c:pt idx="1899" formatCode="General">
                  <c:v>2197.42</c:v>
                </c:pt>
                <c:pt idx="1900" formatCode="General">
                  <c:v>2190.29</c:v>
                </c:pt>
                <c:pt idx="1901" formatCode="General">
                  <c:v>2181.42</c:v>
                </c:pt>
                <c:pt idx="1902" formatCode="General">
                  <c:v>2174.1799999999998</c:v>
                </c:pt>
                <c:pt idx="1903" formatCode="General">
                  <c:v>2165.88</c:v>
                </c:pt>
                <c:pt idx="1904" formatCode="General">
                  <c:v>2158.48</c:v>
                </c:pt>
                <c:pt idx="1905" formatCode="General">
                  <c:v>2150.96</c:v>
                </c:pt>
                <c:pt idx="1906" formatCode="General">
                  <c:v>2144.23</c:v>
                </c:pt>
                <c:pt idx="1907" formatCode="General">
                  <c:v>2137.6799999999998</c:v>
                </c:pt>
                <c:pt idx="1908" formatCode="General">
                  <c:v>2131.09</c:v>
                </c:pt>
                <c:pt idx="1909" formatCode="General">
                  <c:v>2123.42</c:v>
                </c:pt>
                <c:pt idx="1910" formatCode="General">
                  <c:v>2115.4</c:v>
                </c:pt>
                <c:pt idx="1911" formatCode="General">
                  <c:v>2105.9299999999998</c:v>
                </c:pt>
                <c:pt idx="1912" formatCode="General">
                  <c:v>2098</c:v>
                </c:pt>
                <c:pt idx="1913" formatCode="General">
                  <c:v>2089.9899999999998</c:v>
                </c:pt>
                <c:pt idx="1914" formatCode="General">
                  <c:v>2076.69</c:v>
                </c:pt>
                <c:pt idx="1915" formatCode="General">
                  <c:v>2067.2799999999997</c:v>
                </c:pt>
                <c:pt idx="1916" formatCode="General">
                  <c:v>2059.0700000000002</c:v>
                </c:pt>
                <c:pt idx="1917" formatCode="General">
                  <c:v>2048.1999999999998</c:v>
                </c:pt>
                <c:pt idx="1918" formatCode="General">
                  <c:v>2039.34</c:v>
                </c:pt>
                <c:pt idx="1919" formatCode="General">
                  <c:v>2032.04</c:v>
                </c:pt>
                <c:pt idx="1920" formatCode="General">
                  <c:v>2025.9</c:v>
                </c:pt>
                <c:pt idx="1921" formatCode="General">
                  <c:v>2019.84</c:v>
                </c:pt>
                <c:pt idx="1922" formatCode="General">
                  <c:v>2013.07</c:v>
                </c:pt>
                <c:pt idx="1923" formatCode="General">
                  <c:v>2007.07</c:v>
                </c:pt>
                <c:pt idx="1924" formatCode="General">
                  <c:v>2000.55</c:v>
                </c:pt>
                <c:pt idx="1925" formatCode="General">
                  <c:v>1992.54</c:v>
                </c:pt>
                <c:pt idx="1926" formatCode="General">
                  <c:v>1986.6599999999999</c:v>
                </c:pt>
                <c:pt idx="1927" formatCode="General">
                  <c:v>1981.24</c:v>
                </c:pt>
                <c:pt idx="1928" formatCode="General">
                  <c:v>1974.92</c:v>
                </c:pt>
                <c:pt idx="1929" formatCode="General">
                  <c:v>1969.36</c:v>
                </c:pt>
                <c:pt idx="1930" formatCode="General">
                  <c:v>1963.42</c:v>
                </c:pt>
                <c:pt idx="1931" formatCode="General">
                  <c:v>1957.23</c:v>
                </c:pt>
                <c:pt idx="1932" formatCode="General">
                  <c:v>1949.87</c:v>
                </c:pt>
                <c:pt idx="1933" formatCode="General">
                  <c:v>1943.7</c:v>
                </c:pt>
                <c:pt idx="1934" formatCode="General">
                  <c:v>1937.84</c:v>
                </c:pt>
                <c:pt idx="1935" formatCode="General">
                  <c:v>1931.72</c:v>
                </c:pt>
                <c:pt idx="1936" formatCode="General">
                  <c:v>1925.06</c:v>
                </c:pt>
                <c:pt idx="1937" formatCode="General">
                  <c:v>1918.99</c:v>
                </c:pt>
                <c:pt idx="1938" formatCode="General">
                  <c:v>1913.6899999999998</c:v>
                </c:pt>
                <c:pt idx="1939" formatCode="General">
                  <c:v>1907.61</c:v>
                </c:pt>
                <c:pt idx="1940" formatCode="General">
                  <c:v>1902.09</c:v>
                </c:pt>
                <c:pt idx="1941" formatCode="General">
                  <c:v>1894.83</c:v>
                </c:pt>
                <c:pt idx="1942" formatCode="General">
                  <c:v>1885.6</c:v>
                </c:pt>
                <c:pt idx="1943" formatCode="General">
                  <c:v>1877.73</c:v>
                </c:pt>
                <c:pt idx="1944" formatCode="General">
                  <c:v>1870.77</c:v>
                </c:pt>
                <c:pt idx="1945" formatCode="General">
                  <c:v>1864.98</c:v>
                </c:pt>
                <c:pt idx="1946" formatCode="General">
                  <c:v>1857.62</c:v>
                </c:pt>
                <c:pt idx="1947" formatCode="General">
                  <c:v>1851.28</c:v>
                </c:pt>
                <c:pt idx="1948" formatCode="General">
                  <c:v>1845.36</c:v>
                </c:pt>
                <c:pt idx="1949" formatCode="General">
                  <c:v>1838.96</c:v>
                </c:pt>
                <c:pt idx="1950" formatCode="General">
                  <c:v>1832.28</c:v>
                </c:pt>
                <c:pt idx="1951" formatCode="General">
                  <c:v>1826.6499999999999</c:v>
                </c:pt>
                <c:pt idx="1952" formatCode="General">
                  <c:v>1820</c:v>
                </c:pt>
                <c:pt idx="1953" formatCode="General">
                  <c:v>1812.72</c:v>
                </c:pt>
                <c:pt idx="1954" formatCode="General">
                  <c:v>1807.22</c:v>
                </c:pt>
                <c:pt idx="1955" formatCode="General">
                  <c:v>1801.79</c:v>
                </c:pt>
                <c:pt idx="1956" formatCode="General">
                  <c:v>1796.81</c:v>
                </c:pt>
                <c:pt idx="1957" formatCode="General">
                  <c:v>1791.4</c:v>
                </c:pt>
                <c:pt idx="1958" formatCode="General">
                  <c:v>1784.26</c:v>
                </c:pt>
                <c:pt idx="1959" formatCode="General">
                  <c:v>1778.77</c:v>
                </c:pt>
                <c:pt idx="1960" formatCode="General">
                  <c:v>1772.6</c:v>
                </c:pt>
                <c:pt idx="1961" formatCode="General">
                  <c:v>1765.7</c:v>
                </c:pt>
                <c:pt idx="1962" formatCode="General">
                  <c:v>1759.6699999999998</c:v>
                </c:pt>
                <c:pt idx="1963" formatCode="General">
                  <c:v>1752.8</c:v>
                </c:pt>
                <c:pt idx="1964" formatCode="General">
                  <c:v>1746.45</c:v>
                </c:pt>
                <c:pt idx="1965" formatCode="General">
                  <c:v>1734.6899999999998</c:v>
                </c:pt>
                <c:pt idx="1966" formatCode="General">
                  <c:v>1727.93</c:v>
                </c:pt>
                <c:pt idx="1967" formatCode="General">
                  <c:v>1721.6699999999998</c:v>
                </c:pt>
                <c:pt idx="1968" formatCode="General">
                  <c:v>1715.84</c:v>
                </c:pt>
                <c:pt idx="1969" formatCode="General">
                  <c:v>1709.98</c:v>
                </c:pt>
                <c:pt idx="1970" formatCode="General">
                  <c:v>1701.51</c:v>
                </c:pt>
                <c:pt idx="1971" formatCode="General">
                  <c:v>1695.8799999999999</c:v>
                </c:pt>
                <c:pt idx="1972" formatCode="General">
                  <c:v>1689.6899999999998</c:v>
                </c:pt>
                <c:pt idx="1973" formatCode="General">
                  <c:v>1682.36</c:v>
                </c:pt>
                <c:pt idx="1974" formatCode="General">
                  <c:v>1675.43</c:v>
                </c:pt>
                <c:pt idx="1975" formatCode="General">
                  <c:v>1668.29</c:v>
                </c:pt>
                <c:pt idx="1976" formatCode="General">
                  <c:v>1662.26</c:v>
                </c:pt>
                <c:pt idx="1977" formatCode="General">
                  <c:v>1656.33</c:v>
                </c:pt>
                <c:pt idx="1978" formatCode="General">
                  <c:v>1651.33</c:v>
                </c:pt>
                <c:pt idx="1979" formatCode="General">
                  <c:v>1645.6799999999998</c:v>
                </c:pt>
                <c:pt idx="1980" formatCode="General">
                  <c:v>1638.99</c:v>
                </c:pt>
                <c:pt idx="1981" formatCode="General">
                  <c:v>1632.52</c:v>
                </c:pt>
                <c:pt idx="1982" formatCode="General">
                  <c:v>1626.51</c:v>
                </c:pt>
                <c:pt idx="1983" formatCode="General">
                  <c:v>1620.8899999999999</c:v>
                </c:pt>
                <c:pt idx="1984" formatCode="General">
                  <c:v>1614.1</c:v>
                </c:pt>
                <c:pt idx="1985" formatCode="General">
                  <c:v>1608.03</c:v>
                </c:pt>
                <c:pt idx="1986" formatCode="General">
                  <c:v>1602.1</c:v>
                </c:pt>
                <c:pt idx="1987" formatCode="General">
                  <c:v>1597.11</c:v>
                </c:pt>
                <c:pt idx="1988" formatCode="General">
                  <c:v>1591.71</c:v>
                </c:pt>
                <c:pt idx="1989" formatCode="General">
                  <c:v>1585.96</c:v>
                </c:pt>
                <c:pt idx="1990" formatCode="General">
                  <c:v>1580.72</c:v>
                </c:pt>
                <c:pt idx="1991" formatCode="General">
                  <c:v>1575.12</c:v>
                </c:pt>
                <c:pt idx="1992" formatCode="General">
                  <c:v>1569.51</c:v>
                </c:pt>
                <c:pt idx="1993" formatCode="General">
                  <c:v>1563.12</c:v>
                </c:pt>
                <c:pt idx="1994" formatCode="General">
                  <c:v>1557.74</c:v>
                </c:pt>
                <c:pt idx="1995" formatCode="General">
                  <c:v>1552.1399999999999</c:v>
                </c:pt>
                <c:pt idx="1996" formatCode="General">
                  <c:v>1546.52</c:v>
                </c:pt>
                <c:pt idx="1997" formatCode="General">
                  <c:v>1540.6399999999999</c:v>
                </c:pt>
                <c:pt idx="1998" formatCode="General">
                  <c:v>1535.02</c:v>
                </c:pt>
                <c:pt idx="1999" formatCode="General">
                  <c:v>1529.2</c:v>
                </c:pt>
                <c:pt idx="2000" formatCode="General">
                  <c:v>1522.3799999999999</c:v>
                </c:pt>
                <c:pt idx="2001" formatCode="General">
                  <c:v>1514.99</c:v>
                </c:pt>
                <c:pt idx="2002" formatCode="General">
                  <c:v>1509.61</c:v>
                </c:pt>
                <c:pt idx="2003" formatCode="General">
                  <c:v>1503.99</c:v>
                </c:pt>
                <c:pt idx="2004" formatCode="General">
                  <c:v>1498.82</c:v>
                </c:pt>
                <c:pt idx="2005" formatCode="General">
                  <c:v>1494.03</c:v>
                </c:pt>
                <c:pt idx="2006" formatCode="General">
                  <c:v>1488.8</c:v>
                </c:pt>
                <c:pt idx="2007" formatCode="General">
                  <c:v>1483.79</c:v>
                </c:pt>
                <c:pt idx="2008" formatCode="General">
                  <c:v>1476.8</c:v>
                </c:pt>
                <c:pt idx="2009" formatCode="General">
                  <c:v>1470.3899999999999</c:v>
                </c:pt>
                <c:pt idx="2010" formatCode="General">
                  <c:v>1465.47</c:v>
                </c:pt>
                <c:pt idx="2011" formatCode="General">
                  <c:v>1459.1399999999999</c:v>
                </c:pt>
                <c:pt idx="2012" formatCode="General">
                  <c:v>1454.26</c:v>
                </c:pt>
                <c:pt idx="2013" formatCode="General">
                  <c:v>1449.6499999999999</c:v>
                </c:pt>
                <c:pt idx="2014" formatCode="General">
                  <c:v>1444.33</c:v>
                </c:pt>
                <c:pt idx="2015" formatCode="General">
                  <c:v>1438.84</c:v>
                </c:pt>
                <c:pt idx="2016" formatCode="General">
                  <c:v>1433.6399999999999</c:v>
                </c:pt>
                <c:pt idx="2017" formatCode="General">
                  <c:v>1427.43</c:v>
                </c:pt>
                <c:pt idx="2018" formatCode="General">
                  <c:v>1423.27</c:v>
                </c:pt>
                <c:pt idx="2019" formatCode="General">
                  <c:v>1418.4</c:v>
                </c:pt>
                <c:pt idx="2020" formatCode="General">
                  <c:v>1413.1299999999999</c:v>
                </c:pt>
                <c:pt idx="2021" formatCode="General">
                  <c:v>1408.59</c:v>
                </c:pt>
                <c:pt idx="2022" formatCode="General">
                  <c:v>1403.21</c:v>
                </c:pt>
                <c:pt idx="2023" formatCode="General">
                  <c:v>1399.02</c:v>
                </c:pt>
                <c:pt idx="2024" formatCode="General">
                  <c:v>1394.31</c:v>
                </c:pt>
                <c:pt idx="2025" formatCode="General">
                  <c:v>1390.36</c:v>
                </c:pt>
                <c:pt idx="2026" formatCode="General">
                  <c:v>1385.61</c:v>
                </c:pt>
                <c:pt idx="2027" formatCode="General">
                  <c:v>1380.93</c:v>
                </c:pt>
                <c:pt idx="2028" formatCode="General">
                  <c:v>1374.92</c:v>
                </c:pt>
                <c:pt idx="2029" formatCode="General">
                  <c:v>1370.02</c:v>
                </c:pt>
                <c:pt idx="2030" formatCode="General">
                  <c:v>1365.7</c:v>
                </c:pt>
                <c:pt idx="2031" formatCode="General">
                  <c:v>1360.98</c:v>
                </c:pt>
                <c:pt idx="2032" formatCode="General">
                  <c:v>1356.79</c:v>
                </c:pt>
                <c:pt idx="2033" formatCode="General">
                  <c:v>1352.28</c:v>
                </c:pt>
                <c:pt idx="2034" formatCode="General">
                  <c:v>1346.1699999999998</c:v>
                </c:pt>
                <c:pt idx="2035" formatCode="General">
                  <c:v>1341.27</c:v>
                </c:pt>
                <c:pt idx="2036" formatCode="General">
                  <c:v>1336.6899999999998</c:v>
                </c:pt>
                <c:pt idx="2037" formatCode="General">
                  <c:v>1332.4</c:v>
                </c:pt>
                <c:pt idx="2038" formatCode="General">
                  <c:v>1327.71</c:v>
                </c:pt>
                <c:pt idx="2039" formatCode="General">
                  <c:v>1323.54</c:v>
                </c:pt>
                <c:pt idx="2040" formatCode="General">
                  <c:v>1319.1</c:v>
                </c:pt>
                <c:pt idx="2041" formatCode="General">
                  <c:v>1312.56</c:v>
                </c:pt>
                <c:pt idx="2042" formatCode="General">
                  <c:v>1308.75</c:v>
                </c:pt>
                <c:pt idx="2043" formatCode="General">
                  <c:v>1304.4000000000001</c:v>
                </c:pt>
                <c:pt idx="2044" formatCode="General">
                  <c:v>1300.02</c:v>
                </c:pt>
                <c:pt idx="2045" formatCode="General">
                  <c:v>1295.83</c:v>
                </c:pt>
                <c:pt idx="2046" formatCode="General">
                  <c:v>1289.24</c:v>
                </c:pt>
                <c:pt idx="2047" formatCode="General">
                  <c:v>1284.5</c:v>
                </c:pt>
                <c:pt idx="2048" formatCode="General">
                  <c:v>1280.1299999999999</c:v>
                </c:pt>
                <c:pt idx="2049" formatCode="General">
                  <c:v>1276.1099999999999</c:v>
                </c:pt>
                <c:pt idx="2050" formatCode="General">
                  <c:v>1272.1199999999999</c:v>
                </c:pt>
                <c:pt idx="2051" formatCode="General">
                  <c:v>1268.33</c:v>
                </c:pt>
                <c:pt idx="2052" formatCode="General">
                  <c:v>1263.71</c:v>
                </c:pt>
                <c:pt idx="2053" formatCode="General">
                  <c:v>1256.27</c:v>
                </c:pt>
                <c:pt idx="2054" formatCode="General">
                  <c:v>1251.74</c:v>
                </c:pt>
                <c:pt idx="2055" formatCode="General">
                  <c:v>1248.27</c:v>
                </c:pt>
                <c:pt idx="2056" formatCode="General">
                  <c:v>1243.8</c:v>
                </c:pt>
                <c:pt idx="2057" formatCode="General">
                  <c:v>1238.92</c:v>
                </c:pt>
                <c:pt idx="2058" formatCode="General">
                  <c:v>1235.1899999999998</c:v>
                </c:pt>
                <c:pt idx="2059" formatCode="General">
                  <c:v>1231.7</c:v>
                </c:pt>
                <c:pt idx="2060" formatCode="General">
                  <c:v>1228.21</c:v>
                </c:pt>
                <c:pt idx="2061" formatCode="General">
                  <c:v>1223.6599999999999</c:v>
                </c:pt>
                <c:pt idx="2062" formatCode="General">
                  <c:v>1219.6499999999999</c:v>
                </c:pt>
                <c:pt idx="2063" formatCode="General">
                  <c:v>1216.1699999999998</c:v>
                </c:pt>
                <c:pt idx="2064" formatCode="General">
                  <c:v>1212.32</c:v>
                </c:pt>
                <c:pt idx="2065" formatCode="General">
                  <c:v>1209.03</c:v>
                </c:pt>
                <c:pt idx="2066" formatCode="General">
                  <c:v>1204.3599999999999</c:v>
                </c:pt>
                <c:pt idx="2067" formatCode="General">
                  <c:v>1199.2</c:v>
                </c:pt>
                <c:pt idx="2068" formatCode="General">
                  <c:v>1195.1199999999999</c:v>
                </c:pt>
                <c:pt idx="2069" formatCode="General">
                  <c:v>1191.01</c:v>
                </c:pt>
                <c:pt idx="2070" formatCode="General">
                  <c:v>1187.53</c:v>
                </c:pt>
                <c:pt idx="2071" formatCode="General">
                  <c:v>1183.77</c:v>
                </c:pt>
                <c:pt idx="2072" formatCode="General">
                  <c:v>1180.1499999999999</c:v>
                </c:pt>
                <c:pt idx="2073" formatCode="General">
                  <c:v>1176.08</c:v>
                </c:pt>
                <c:pt idx="2074" formatCode="General">
                  <c:v>1172.1699999999998</c:v>
                </c:pt>
                <c:pt idx="2075" formatCode="General">
                  <c:v>1168.5</c:v>
                </c:pt>
                <c:pt idx="2076" formatCode="General">
                  <c:v>1164.6799999999998</c:v>
                </c:pt>
                <c:pt idx="2077" formatCode="General">
                  <c:v>1160.6199999999999</c:v>
                </c:pt>
                <c:pt idx="2078" formatCode="General">
                  <c:v>1155.97</c:v>
                </c:pt>
                <c:pt idx="2079" formatCode="General">
                  <c:v>1148.57</c:v>
                </c:pt>
                <c:pt idx="2080" formatCode="General">
                  <c:v>1145.54</c:v>
                </c:pt>
                <c:pt idx="2081" formatCode="General">
                  <c:v>1141.4000000000001</c:v>
                </c:pt>
                <c:pt idx="2082" formatCode="General">
                  <c:v>1136.8399999999999</c:v>
                </c:pt>
                <c:pt idx="2083" formatCode="General">
                  <c:v>1133.43</c:v>
                </c:pt>
                <c:pt idx="2084" formatCode="General">
                  <c:v>1128.6099999999999</c:v>
                </c:pt>
                <c:pt idx="2085" formatCode="General">
                  <c:v>1124.83</c:v>
                </c:pt>
                <c:pt idx="2086" formatCode="General">
                  <c:v>1121.04</c:v>
                </c:pt>
                <c:pt idx="2087" formatCode="General">
                  <c:v>1117.22</c:v>
                </c:pt>
                <c:pt idx="2088" formatCode="General">
                  <c:v>1112.97</c:v>
                </c:pt>
                <c:pt idx="2089" formatCode="General">
                  <c:v>1109.42</c:v>
                </c:pt>
                <c:pt idx="2090" formatCode="General">
                  <c:v>1105.78</c:v>
                </c:pt>
                <c:pt idx="2091" formatCode="General">
                  <c:v>1101.47</c:v>
                </c:pt>
                <c:pt idx="2092" formatCode="General">
                  <c:v>1097.42</c:v>
                </c:pt>
                <c:pt idx="2093" formatCode="General">
                  <c:v>1093.75</c:v>
                </c:pt>
                <c:pt idx="2094" formatCode="General">
                  <c:v>1089.3399999999999</c:v>
                </c:pt>
                <c:pt idx="2095" formatCode="General">
                  <c:v>1085.71</c:v>
                </c:pt>
                <c:pt idx="2096" formatCode="General">
                  <c:v>1082.8799999999999</c:v>
                </c:pt>
                <c:pt idx="2097" formatCode="General">
                  <c:v>1077</c:v>
                </c:pt>
                <c:pt idx="2098" formatCode="General">
                  <c:v>1072.6299999999999</c:v>
                </c:pt>
                <c:pt idx="2099" formatCode="General">
                  <c:v>1068.98</c:v>
                </c:pt>
                <c:pt idx="2100" formatCode="General">
                  <c:v>1065.73</c:v>
                </c:pt>
                <c:pt idx="2101" formatCode="General">
                  <c:v>1061.58</c:v>
                </c:pt>
                <c:pt idx="2102" formatCode="General">
                  <c:v>1057.95</c:v>
                </c:pt>
                <c:pt idx="2103" formatCode="General">
                  <c:v>1054.3399999999999</c:v>
                </c:pt>
                <c:pt idx="2104" formatCode="General">
                  <c:v>1051</c:v>
                </c:pt>
                <c:pt idx="2105" formatCode="General">
                  <c:v>1047.83</c:v>
                </c:pt>
                <c:pt idx="2106" formatCode="General">
                  <c:v>1044.82</c:v>
                </c:pt>
                <c:pt idx="2107" formatCode="General">
                  <c:v>1041.6299999999999</c:v>
                </c:pt>
                <c:pt idx="2108" formatCode="General">
                  <c:v>1037.96</c:v>
                </c:pt>
                <c:pt idx="2109" formatCode="General">
                  <c:v>1034.3499999999999</c:v>
                </c:pt>
                <c:pt idx="2110" formatCode="General">
                  <c:v>1031.22</c:v>
                </c:pt>
                <c:pt idx="2111" formatCode="General">
                  <c:v>1027.6099999999999</c:v>
                </c:pt>
                <c:pt idx="2112" formatCode="General">
                  <c:v>1023.14</c:v>
                </c:pt>
                <c:pt idx="2113" formatCode="General">
                  <c:v>1019.92</c:v>
                </c:pt>
                <c:pt idx="2114" formatCode="General">
                  <c:v>1016.48</c:v>
                </c:pt>
                <c:pt idx="2115" formatCode="General">
                  <c:v>1012.6800000000001</c:v>
                </c:pt>
                <c:pt idx="2116" formatCode="General">
                  <c:v>1008.07</c:v>
                </c:pt>
                <c:pt idx="2117" formatCode="General">
                  <c:v>1004.6800000000001</c:v>
                </c:pt>
                <c:pt idx="2118" formatCode="General">
                  <c:v>1001.1</c:v>
                </c:pt>
                <c:pt idx="2119" formatCode="General">
                  <c:v>997.62</c:v>
                </c:pt>
                <c:pt idx="2120" formatCode="General">
                  <c:v>991.81899999999996</c:v>
                </c:pt>
                <c:pt idx="2121" formatCode="General">
                  <c:v>987.97400000000005</c:v>
                </c:pt>
                <c:pt idx="2122" formatCode="General">
                  <c:v>984.93499999999983</c:v>
                </c:pt>
                <c:pt idx="2123" formatCode="General">
                  <c:v>980.85899999999992</c:v>
                </c:pt>
                <c:pt idx="2124" formatCode="General">
                  <c:v>977.13400000000001</c:v>
                </c:pt>
                <c:pt idx="2125" formatCode="General">
                  <c:v>973.21299999999997</c:v>
                </c:pt>
                <c:pt idx="2126" formatCode="General">
                  <c:v>968.0619999999999</c:v>
                </c:pt>
                <c:pt idx="2127" formatCode="General">
                  <c:v>964.54899999999998</c:v>
                </c:pt>
                <c:pt idx="2128" formatCode="General">
                  <c:v>961.21199999999999</c:v>
                </c:pt>
                <c:pt idx="2129" formatCode="General">
                  <c:v>957.93</c:v>
                </c:pt>
                <c:pt idx="2130" formatCode="General">
                  <c:v>954.46899999999994</c:v>
                </c:pt>
                <c:pt idx="2131" formatCode="General">
                  <c:v>951.51599999999996</c:v>
                </c:pt>
                <c:pt idx="2132" formatCode="General">
                  <c:v>948.31099999999992</c:v>
                </c:pt>
                <c:pt idx="2133" formatCode="General">
                  <c:v>944.7890000000001</c:v>
                </c:pt>
                <c:pt idx="2134" formatCode="General">
                  <c:v>941.51800000000003</c:v>
                </c:pt>
                <c:pt idx="2135" formatCode="General">
                  <c:v>937.93399999999997</c:v>
                </c:pt>
                <c:pt idx="2136" formatCode="General">
                  <c:v>935.12400000000002</c:v>
                </c:pt>
                <c:pt idx="2137" formatCode="General">
                  <c:v>932.06499999999994</c:v>
                </c:pt>
                <c:pt idx="2138" formatCode="General">
                  <c:v>929.07400000000007</c:v>
                </c:pt>
                <c:pt idx="2139" formatCode="General">
                  <c:v>926.12400000000002</c:v>
                </c:pt>
                <c:pt idx="2140" formatCode="General">
                  <c:v>922.59799999999996</c:v>
                </c:pt>
                <c:pt idx="2141" formatCode="General">
                  <c:v>919.16300000000001</c:v>
                </c:pt>
                <c:pt idx="2142" formatCode="General">
                  <c:v>916.18600000000004</c:v>
                </c:pt>
                <c:pt idx="2143" formatCode="General">
                  <c:v>913.43099999999993</c:v>
                </c:pt>
                <c:pt idx="2144" formatCode="General">
                  <c:v>910.61900000000003</c:v>
                </c:pt>
                <c:pt idx="2145" formatCode="General">
                  <c:v>907.20100000000002</c:v>
                </c:pt>
                <c:pt idx="2146" formatCode="General">
                  <c:v>904.42099999999994</c:v>
                </c:pt>
                <c:pt idx="2147" formatCode="General">
                  <c:v>901.08500000000004</c:v>
                </c:pt>
                <c:pt idx="2148" formatCode="General">
                  <c:v>898.44799999999987</c:v>
                </c:pt>
                <c:pt idx="2149" formatCode="General">
                  <c:v>895.59900000000005</c:v>
                </c:pt>
                <c:pt idx="2150" formatCode="General">
                  <c:v>892.59299999999996</c:v>
                </c:pt>
                <c:pt idx="2151" formatCode="General">
                  <c:v>890.12099999999998</c:v>
                </c:pt>
                <c:pt idx="2152" formatCode="General">
                  <c:v>887.31</c:v>
                </c:pt>
                <c:pt idx="2153" formatCode="General">
                  <c:v>883.29700000000003</c:v>
                </c:pt>
                <c:pt idx="2154" formatCode="General">
                  <c:v>880.10199999999998</c:v>
                </c:pt>
                <c:pt idx="2155" formatCode="General">
                  <c:v>876.63900000000001</c:v>
                </c:pt>
                <c:pt idx="2156" formatCode="General">
                  <c:v>873.82099999999991</c:v>
                </c:pt>
                <c:pt idx="2157" formatCode="General">
                  <c:v>870.78099999999995</c:v>
                </c:pt>
                <c:pt idx="2158" formatCode="General">
                  <c:v>867.45899999999983</c:v>
                </c:pt>
                <c:pt idx="2159" formatCode="General">
                  <c:v>864.51199999999983</c:v>
                </c:pt>
                <c:pt idx="2160" formatCode="General">
                  <c:v>861.58399999999995</c:v>
                </c:pt>
                <c:pt idx="2161" formatCode="General">
                  <c:v>857.7890000000001</c:v>
                </c:pt>
                <c:pt idx="2162" formatCode="General">
                  <c:v>855.15699999999993</c:v>
                </c:pt>
                <c:pt idx="2163" formatCode="General">
                  <c:v>853.06099999999992</c:v>
                </c:pt>
                <c:pt idx="2164" formatCode="General">
                  <c:v>849.75599999999997</c:v>
                </c:pt>
                <c:pt idx="2165" formatCode="General">
                  <c:v>847.35599999999988</c:v>
                </c:pt>
                <c:pt idx="2166" formatCode="General">
                  <c:v>844.59799999999996</c:v>
                </c:pt>
                <c:pt idx="2167" formatCode="General">
                  <c:v>841.68400000000008</c:v>
                </c:pt>
                <c:pt idx="2168" formatCode="General">
                  <c:v>838.92499999999984</c:v>
                </c:pt>
                <c:pt idx="2169" formatCode="General">
                  <c:v>836.00800000000004</c:v>
                </c:pt>
                <c:pt idx="2170" formatCode="General">
                  <c:v>833.68499999999995</c:v>
                </c:pt>
                <c:pt idx="2171" formatCode="General">
                  <c:v>829.26599999999996</c:v>
                </c:pt>
                <c:pt idx="2172" formatCode="General">
                  <c:v>826.34799999999984</c:v>
                </c:pt>
                <c:pt idx="2173" formatCode="General">
                  <c:v>823.80899999999997</c:v>
                </c:pt>
                <c:pt idx="2174" formatCode="General">
                  <c:v>821.23</c:v>
                </c:pt>
                <c:pt idx="2175" formatCode="General">
                  <c:v>818.89199999999994</c:v>
                </c:pt>
                <c:pt idx="2176" formatCode="General">
                  <c:v>814.97199999999998</c:v>
                </c:pt>
                <c:pt idx="2177" formatCode="General">
                  <c:v>812.65499999999997</c:v>
                </c:pt>
                <c:pt idx="2178" formatCode="General">
                  <c:v>810.15300000000002</c:v>
                </c:pt>
                <c:pt idx="2179" formatCode="General">
                  <c:v>807.52099999999996</c:v>
                </c:pt>
                <c:pt idx="2180" formatCode="General">
                  <c:v>805.27800000000013</c:v>
                </c:pt>
                <c:pt idx="2181" formatCode="General">
                  <c:v>803.02300000000002</c:v>
                </c:pt>
                <c:pt idx="2182" formatCode="General">
                  <c:v>800.601</c:v>
                </c:pt>
                <c:pt idx="2183" formatCode="General">
                  <c:v>797.82999999999993</c:v>
                </c:pt>
                <c:pt idx="2184" formatCode="General">
                  <c:v>794.13800000000003</c:v>
                </c:pt>
                <c:pt idx="2185" formatCode="General">
                  <c:v>790.702</c:v>
                </c:pt>
                <c:pt idx="2186" formatCode="General">
                  <c:v>788.03</c:v>
                </c:pt>
                <c:pt idx="2187" formatCode="General">
                  <c:v>785.97699999999998</c:v>
                </c:pt>
                <c:pt idx="2188" formatCode="General">
                  <c:v>783.87300000000005</c:v>
                </c:pt>
                <c:pt idx="2189" formatCode="General">
                  <c:v>781.19299999999998</c:v>
                </c:pt>
                <c:pt idx="2190" formatCode="General">
                  <c:v>778.70399999999995</c:v>
                </c:pt>
                <c:pt idx="2191" formatCode="General">
                  <c:v>775.82199999999989</c:v>
                </c:pt>
                <c:pt idx="2192" formatCode="General">
                  <c:v>772.88</c:v>
                </c:pt>
                <c:pt idx="2193" formatCode="General">
                  <c:v>770.16099999999983</c:v>
                </c:pt>
                <c:pt idx="2194" formatCode="General">
                  <c:v>767.73199999999997</c:v>
                </c:pt>
                <c:pt idx="2195" formatCode="General">
                  <c:v>765.39099999999996</c:v>
                </c:pt>
                <c:pt idx="2196" formatCode="General">
                  <c:v>763.05599999999993</c:v>
                </c:pt>
                <c:pt idx="2197" formatCode="General">
                  <c:v>760.93799999999987</c:v>
                </c:pt>
                <c:pt idx="2198" formatCode="General">
                  <c:v>756.90899999999999</c:v>
                </c:pt>
                <c:pt idx="2199" formatCode="General">
                  <c:v>754.55599999999993</c:v>
                </c:pt>
                <c:pt idx="2200" formatCode="General">
                  <c:v>752.43099999999993</c:v>
                </c:pt>
                <c:pt idx="2201" formatCode="General">
                  <c:v>749.80599999999993</c:v>
                </c:pt>
                <c:pt idx="2202" formatCode="General">
                  <c:v>747.529</c:v>
                </c:pt>
                <c:pt idx="2203" formatCode="General">
                  <c:v>745.07100000000003</c:v>
                </c:pt>
                <c:pt idx="2204" formatCode="General">
                  <c:v>742.41499999999996</c:v>
                </c:pt>
                <c:pt idx="2205" formatCode="General">
                  <c:v>740.43599999999992</c:v>
                </c:pt>
                <c:pt idx="2206" formatCode="General">
                  <c:v>737.34199999999987</c:v>
                </c:pt>
                <c:pt idx="2207" formatCode="General">
                  <c:v>734.80899999999997</c:v>
                </c:pt>
                <c:pt idx="2208" formatCode="General">
                  <c:v>732.16499999999996</c:v>
                </c:pt>
                <c:pt idx="2209" formatCode="General">
                  <c:v>729.89800000000002</c:v>
                </c:pt>
                <c:pt idx="2210" formatCode="General">
                  <c:v>727.74</c:v>
                </c:pt>
                <c:pt idx="2211" formatCode="General">
                  <c:v>725.80899999999997</c:v>
                </c:pt>
                <c:pt idx="2212" formatCode="General">
                  <c:v>723.10799999999983</c:v>
                </c:pt>
                <c:pt idx="2213" formatCode="General">
                  <c:v>720.84999999999991</c:v>
                </c:pt>
                <c:pt idx="2214" formatCode="General">
                  <c:v>718.00300000000004</c:v>
                </c:pt>
                <c:pt idx="2215" formatCode="General">
                  <c:v>715.72500000000002</c:v>
                </c:pt>
                <c:pt idx="2216" formatCode="General">
                  <c:v>713.26300000000003</c:v>
                </c:pt>
                <c:pt idx="2217" formatCode="General">
                  <c:v>710.94399999999996</c:v>
                </c:pt>
                <c:pt idx="2218" formatCode="General">
                  <c:v>708.39599999999996</c:v>
                </c:pt>
                <c:pt idx="2219" formatCode="General">
                  <c:v>705.18799999999999</c:v>
                </c:pt>
                <c:pt idx="2220" formatCode="General">
                  <c:v>702.89499999999998</c:v>
                </c:pt>
                <c:pt idx="2221" formatCode="General">
                  <c:v>700.56</c:v>
                </c:pt>
                <c:pt idx="2222" formatCode="General">
                  <c:v>697.82799999999986</c:v>
                </c:pt>
                <c:pt idx="2223" formatCode="General">
                  <c:v>695.43799999999987</c:v>
                </c:pt>
                <c:pt idx="2224" formatCode="General">
                  <c:v>693.30499999999984</c:v>
                </c:pt>
                <c:pt idx="2225" formatCode="General">
                  <c:v>690.76</c:v>
                </c:pt>
                <c:pt idx="2226" formatCode="General">
                  <c:v>688.66800000000001</c:v>
                </c:pt>
                <c:pt idx="2227" formatCode="General">
                  <c:v>686.62800000000004</c:v>
                </c:pt>
                <c:pt idx="2228" formatCode="General">
                  <c:v>684.58600000000001</c:v>
                </c:pt>
                <c:pt idx="2229" formatCode="General">
                  <c:v>682.37</c:v>
                </c:pt>
                <c:pt idx="2230" formatCode="General">
                  <c:v>680.20100000000002</c:v>
                </c:pt>
                <c:pt idx="2231" formatCode="General">
                  <c:v>676.99900000000002</c:v>
                </c:pt>
                <c:pt idx="2232" formatCode="General">
                  <c:v>674.93</c:v>
                </c:pt>
                <c:pt idx="2233" formatCode="General">
                  <c:v>672.73299999999983</c:v>
                </c:pt>
                <c:pt idx="2234" formatCode="General">
                  <c:v>669</c:v>
                </c:pt>
                <c:pt idx="2235" formatCode="General">
                  <c:v>666.88599999999997</c:v>
                </c:pt>
                <c:pt idx="2236" formatCode="General">
                  <c:v>664.03399999999999</c:v>
                </c:pt>
                <c:pt idx="2237" formatCode="General">
                  <c:v>661.66899999999998</c:v>
                </c:pt>
                <c:pt idx="2238" formatCode="General">
                  <c:v>659.58600000000001</c:v>
                </c:pt>
                <c:pt idx="2239" formatCode="General">
                  <c:v>657.83299999999986</c:v>
                </c:pt>
                <c:pt idx="2240" formatCode="General">
                  <c:v>655.79900000000009</c:v>
                </c:pt>
                <c:pt idx="2241" formatCode="General">
                  <c:v>653.62099999999998</c:v>
                </c:pt>
                <c:pt idx="2242" formatCode="General">
                  <c:v>650.62199999999996</c:v>
                </c:pt>
                <c:pt idx="2243" formatCode="General">
                  <c:v>648.41</c:v>
                </c:pt>
                <c:pt idx="2244" formatCode="General">
                  <c:v>645.92599999999993</c:v>
                </c:pt>
                <c:pt idx="2245" formatCode="General">
                  <c:v>644.048</c:v>
                </c:pt>
                <c:pt idx="2246" formatCode="General">
                  <c:v>641.697</c:v>
                </c:pt>
                <c:pt idx="2247" formatCode="General">
                  <c:v>639.73</c:v>
                </c:pt>
                <c:pt idx="2248" formatCode="General">
                  <c:v>637.19799999999998</c:v>
                </c:pt>
                <c:pt idx="2249" formatCode="General">
                  <c:v>635.2700000000001</c:v>
                </c:pt>
                <c:pt idx="2250" formatCode="General">
                  <c:v>633.58000000000004</c:v>
                </c:pt>
                <c:pt idx="2251" formatCode="General">
                  <c:v>631.16599999999994</c:v>
                </c:pt>
                <c:pt idx="2252" formatCode="General">
                  <c:v>628.47900000000004</c:v>
                </c:pt>
                <c:pt idx="2253" formatCode="General">
                  <c:v>626.08100000000002</c:v>
                </c:pt>
                <c:pt idx="2254" formatCode="General">
                  <c:v>623.89800000000002</c:v>
                </c:pt>
                <c:pt idx="2255" formatCode="General">
                  <c:v>621.64800000000002</c:v>
                </c:pt>
                <c:pt idx="2256" formatCode="General">
                  <c:v>619.50300000000004</c:v>
                </c:pt>
                <c:pt idx="2257" formatCode="General">
                  <c:v>616.625</c:v>
                </c:pt>
                <c:pt idx="2258" formatCode="General">
                  <c:v>614.53</c:v>
                </c:pt>
                <c:pt idx="2259" formatCode="General">
                  <c:v>612.68499999999995</c:v>
                </c:pt>
                <c:pt idx="2260" formatCode="General">
                  <c:v>610.18100000000004</c:v>
                </c:pt>
                <c:pt idx="2261" formatCode="General">
                  <c:v>606.65699999999993</c:v>
                </c:pt>
                <c:pt idx="2262" formatCode="General">
                  <c:v>604.51699999999994</c:v>
                </c:pt>
                <c:pt idx="2263" formatCode="General">
                  <c:v>602.58699999999999</c:v>
                </c:pt>
                <c:pt idx="2264" formatCode="General">
                  <c:v>600.93599999999992</c:v>
                </c:pt>
                <c:pt idx="2265" formatCode="General">
                  <c:v>599.09299999999996</c:v>
                </c:pt>
                <c:pt idx="2266" formatCode="General">
                  <c:v>597.39400000000001</c:v>
                </c:pt>
                <c:pt idx="2267" formatCode="General">
                  <c:v>595.41899999999998</c:v>
                </c:pt>
                <c:pt idx="2268" formatCode="General">
                  <c:v>593.66999999999996</c:v>
                </c:pt>
                <c:pt idx="2269" formatCode="General">
                  <c:v>591.89099999999996</c:v>
                </c:pt>
                <c:pt idx="2270" formatCode="General">
                  <c:v>589.84399999999994</c:v>
                </c:pt>
                <c:pt idx="2271" formatCode="General">
                  <c:v>587.60599999999999</c:v>
                </c:pt>
                <c:pt idx="2272" formatCode="General">
                  <c:v>585.35199999999986</c:v>
                </c:pt>
                <c:pt idx="2273" formatCode="General">
                  <c:v>583.49300000000005</c:v>
                </c:pt>
                <c:pt idx="2274" formatCode="General">
                  <c:v>581.63900000000001</c:v>
                </c:pt>
                <c:pt idx="2275" formatCode="General">
                  <c:v>579.59299999999996</c:v>
                </c:pt>
                <c:pt idx="2276" formatCode="General">
                  <c:v>577.56799999999987</c:v>
                </c:pt>
                <c:pt idx="2277" formatCode="General">
                  <c:v>575.51300000000003</c:v>
                </c:pt>
                <c:pt idx="2278" formatCode="General">
                  <c:v>573.60799999999983</c:v>
                </c:pt>
                <c:pt idx="2279" formatCode="General">
                  <c:v>571.51300000000003</c:v>
                </c:pt>
                <c:pt idx="2280" formatCode="General">
                  <c:v>569.28200000000004</c:v>
                </c:pt>
                <c:pt idx="2281" formatCode="General">
                  <c:v>567.00599999999997</c:v>
                </c:pt>
                <c:pt idx="2282" formatCode="General">
                  <c:v>564.67999999999995</c:v>
                </c:pt>
                <c:pt idx="2283" formatCode="General">
                  <c:v>563.09400000000005</c:v>
                </c:pt>
                <c:pt idx="2284" formatCode="General">
                  <c:v>561.20500000000004</c:v>
                </c:pt>
                <c:pt idx="2285" formatCode="General">
                  <c:v>559.23</c:v>
                </c:pt>
                <c:pt idx="2286" formatCode="General">
                  <c:v>557.66399999999999</c:v>
                </c:pt>
                <c:pt idx="2287" formatCode="General">
                  <c:v>556.09799999999996</c:v>
                </c:pt>
                <c:pt idx="2288" formatCode="General">
                  <c:v>554.24099999999999</c:v>
                </c:pt>
                <c:pt idx="2289" formatCode="General">
                  <c:v>552.43099999999993</c:v>
                </c:pt>
                <c:pt idx="2290" formatCode="General">
                  <c:v>550.54300000000001</c:v>
                </c:pt>
                <c:pt idx="2291" formatCode="General">
                  <c:v>549.04300000000001</c:v>
                </c:pt>
                <c:pt idx="2292" formatCode="General">
                  <c:v>547.2940000000001</c:v>
                </c:pt>
                <c:pt idx="2293" formatCode="General">
                  <c:v>545.39400000000001</c:v>
                </c:pt>
                <c:pt idx="2294" formatCode="General">
                  <c:v>543.28700000000003</c:v>
                </c:pt>
                <c:pt idx="2295" formatCode="General">
                  <c:v>541.59500000000003</c:v>
                </c:pt>
                <c:pt idx="2296" formatCode="General">
                  <c:v>539.428</c:v>
                </c:pt>
                <c:pt idx="2297" formatCode="General">
                  <c:v>537.62099999999998</c:v>
                </c:pt>
                <c:pt idx="2298" formatCode="General">
                  <c:v>536.221</c:v>
                </c:pt>
                <c:pt idx="2299" formatCode="General">
                  <c:v>534.32899999999984</c:v>
                </c:pt>
                <c:pt idx="2300" formatCode="General">
                  <c:v>531.59799999999996</c:v>
                </c:pt>
                <c:pt idx="2301" formatCode="General">
                  <c:v>529.428</c:v>
                </c:pt>
                <c:pt idx="2302" formatCode="General">
                  <c:v>527.03399999999999</c:v>
                </c:pt>
                <c:pt idx="2303" formatCode="General">
                  <c:v>525.66199999999992</c:v>
                </c:pt>
                <c:pt idx="2304" formatCode="General">
                  <c:v>522.94699999999989</c:v>
                </c:pt>
                <c:pt idx="2305" formatCode="General">
                  <c:v>521.12</c:v>
                </c:pt>
                <c:pt idx="2306" formatCode="General">
                  <c:v>519.46899999999994</c:v>
                </c:pt>
                <c:pt idx="2307" formatCode="General">
                  <c:v>518.08500000000004</c:v>
                </c:pt>
                <c:pt idx="2308" formatCode="General">
                  <c:v>515.56699999999989</c:v>
                </c:pt>
                <c:pt idx="2309" formatCode="General">
                  <c:v>513.98299999999983</c:v>
                </c:pt>
                <c:pt idx="2310" formatCode="General">
                  <c:v>512.16800000000001</c:v>
                </c:pt>
                <c:pt idx="2311" formatCode="General">
                  <c:v>510.53699999999986</c:v>
                </c:pt>
                <c:pt idx="2312" formatCode="General">
                  <c:v>509.19799999999992</c:v>
                </c:pt>
                <c:pt idx="2313" formatCode="General">
                  <c:v>507.61500000000001</c:v>
                </c:pt>
                <c:pt idx="2314" formatCode="General">
                  <c:v>506.16</c:v>
                </c:pt>
                <c:pt idx="2315" formatCode="General">
                  <c:v>504.77</c:v>
                </c:pt>
                <c:pt idx="2316" formatCode="General">
                  <c:v>503.334</c:v>
                </c:pt>
                <c:pt idx="2317" formatCode="General">
                  <c:v>501.87599999999992</c:v>
                </c:pt>
                <c:pt idx="2318" formatCode="General">
                  <c:v>500.33499999999992</c:v>
                </c:pt>
                <c:pt idx="2319" formatCode="General">
                  <c:v>498.113</c:v>
                </c:pt>
                <c:pt idx="2320" formatCode="General">
                  <c:v>496.68200000000002</c:v>
                </c:pt>
                <c:pt idx="2321" formatCode="General">
                  <c:v>494.94</c:v>
                </c:pt>
                <c:pt idx="2322" formatCode="General">
                  <c:v>492.81099999999992</c:v>
                </c:pt>
                <c:pt idx="2323" formatCode="General">
                  <c:v>491.30799999999999</c:v>
                </c:pt>
                <c:pt idx="2324" formatCode="General">
                  <c:v>489.637</c:v>
                </c:pt>
                <c:pt idx="2325" formatCode="General">
                  <c:v>487.846</c:v>
                </c:pt>
                <c:pt idx="2326" formatCode="General">
                  <c:v>486.31099999999992</c:v>
                </c:pt>
                <c:pt idx="2327" formatCode="General">
                  <c:v>484.88400000000001</c:v>
                </c:pt>
                <c:pt idx="2328" formatCode="General">
                  <c:v>482.86799999999999</c:v>
                </c:pt>
                <c:pt idx="2329" formatCode="General">
                  <c:v>481.28199999999987</c:v>
                </c:pt>
                <c:pt idx="2330" formatCode="General">
                  <c:v>479.74799999999999</c:v>
                </c:pt>
                <c:pt idx="2331" formatCode="General">
                  <c:v>478.363</c:v>
                </c:pt>
                <c:pt idx="2332" formatCode="General">
                  <c:v>476.53399999999993</c:v>
                </c:pt>
                <c:pt idx="2333" formatCode="General">
                  <c:v>474.59399999999994</c:v>
                </c:pt>
                <c:pt idx="2334" formatCode="General">
                  <c:v>473.37599999999992</c:v>
                </c:pt>
                <c:pt idx="2335" formatCode="General">
                  <c:v>472.02099999999996</c:v>
                </c:pt>
                <c:pt idx="2336" formatCode="General">
                  <c:v>470.61500000000001</c:v>
                </c:pt>
                <c:pt idx="2337" formatCode="General">
                  <c:v>469.32400000000001</c:v>
                </c:pt>
                <c:pt idx="2338" formatCode="General">
                  <c:v>467.86</c:v>
                </c:pt>
                <c:pt idx="2339" formatCode="General">
                  <c:v>466.00299999999999</c:v>
                </c:pt>
                <c:pt idx="2340" formatCode="General">
                  <c:v>464.57799999999992</c:v>
                </c:pt>
                <c:pt idx="2341" formatCode="General">
                  <c:v>463.32900000000001</c:v>
                </c:pt>
                <c:pt idx="2342" formatCode="General">
                  <c:v>461.61599999999999</c:v>
                </c:pt>
                <c:pt idx="2343" formatCode="General">
                  <c:v>460.327</c:v>
                </c:pt>
                <c:pt idx="2344" formatCode="General">
                  <c:v>458.79299999999995</c:v>
                </c:pt>
                <c:pt idx="2345" formatCode="General">
                  <c:v>456.91399999999993</c:v>
                </c:pt>
                <c:pt idx="2346" formatCode="General">
                  <c:v>455.71999999999997</c:v>
                </c:pt>
                <c:pt idx="2347" formatCode="General">
                  <c:v>454.19200000000001</c:v>
                </c:pt>
                <c:pt idx="2348" formatCode="General">
                  <c:v>452.84699999999992</c:v>
                </c:pt>
                <c:pt idx="2349" formatCode="General">
                  <c:v>451.51499999999999</c:v>
                </c:pt>
                <c:pt idx="2350" formatCode="General">
                  <c:v>450.11200000000002</c:v>
                </c:pt>
                <c:pt idx="2351" formatCode="General">
                  <c:v>449.00299999999999</c:v>
                </c:pt>
                <c:pt idx="2352" formatCode="General">
                  <c:v>447.75200000000001</c:v>
                </c:pt>
                <c:pt idx="2353" formatCode="General">
                  <c:v>446.69900000000001</c:v>
                </c:pt>
                <c:pt idx="2354" formatCode="General">
                  <c:v>445.40499999999992</c:v>
                </c:pt>
                <c:pt idx="2355" formatCode="General">
                  <c:v>443.68200000000002</c:v>
                </c:pt>
                <c:pt idx="2356" formatCode="General">
                  <c:v>441.63099999999991</c:v>
                </c:pt>
                <c:pt idx="2357" formatCode="General">
                  <c:v>439.87700000000001</c:v>
                </c:pt>
                <c:pt idx="2358" formatCode="General">
                  <c:v>438.60300000000001</c:v>
                </c:pt>
                <c:pt idx="2359" formatCode="General">
                  <c:v>437.43099999999987</c:v>
                </c:pt>
                <c:pt idx="2360" formatCode="General">
                  <c:v>436.17200000000008</c:v>
                </c:pt>
                <c:pt idx="2361" formatCode="General">
                  <c:v>434.84300000000002</c:v>
                </c:pt>
                <c:pt idx="2362" formatCode="General">
                  <c:v>433.66899999999993</c:v>
                </c:pt>
                <c:pt idx="2363" formatCode="General">
                  <c:v>432.23699999999997</c:v>
                </c:pt>
                <c:pt idx="2364" formatCode="General">
                  <c:v>430.964</c:v>
                </c:pt>
                <c:pt idx="2365" formatCode="General">
                  <c:v>429.89099999999996</c:v>
                </c:pt>
                <c:pt idx="2366" formatCode="General">
                  <c:v>428.82400000000001</c:v>
                </c:pt>
                <c:pt idx="2367" formatCode="General">
                  <c:v>427.178</c:v>
                </c:pt>
                <c:pt idx="2368" formatCode="General">
                  <c:v>425.55</c:v>
                </c:pt>
                <c:pt idx="2369" formatCode="General">
                  <c:v>424.50700000000001</c:v>
                </c:pt>
                <c:pt idx="2370" formatCode="General">
                  <c:v>423.38599999999997</c:v>
                </c:pt>
                <c:pt idx="2371" formatCode="General">
                  <c:v>422.12599999999992</c:v>
                </c:pt>
                <c:pt idx="2372" formatCode="General">
                  <c:v>421.09599999999995</c:v>
                </c:pt>
                <c:pt idx="2373" formatCode="General">
                  <c:v>419.88</c:v>
                </c:pt>
                <c:pt idx="2374" formatCode="General">
                  <c:v>418.49099999999993</c:v>
                </c:pt>
                <c:pt idx="2375" formatCode="General">
                  <c:v>416.99400000000003</c:v>
                </c:pt>
                <c:pt idx="2376" formatCode="General">
                  <c:v>415.57599999999996</c:v>
                </c:pt>
                <c:pt idx="2377" formatCode="General">
                  <c:v>414.61099999999999</c:v>
                </c:pt>
                <c:pt idx="2378" formatCode="General">
                  <c:v>413.209</c:v>
                </c:pt>
                <c:pt idx="2379" formatCode="General">
                  <c:v>412.13200000000001</c:v>
                </c:pt>
                <c:pt idx="2380" formatCode="General">
                  <c:v>410.63200000000001</c:v>
                </c:pt>
                <c:pt idx="2381" formatCode="General">
                  <c:v>408.91499999999996</c:v>
                </c:pt>
                <c:pt idx="2382" formatCode="General">
                  <c:v>407.77199999999993</c:v>
                </c:pt>
                <c:pt idx="2383" formatCode="General">
                  <c:v>406.59099999999995</c:v>
                </c:pt>
                <c:pt idx="2384" formatCode="General">
                  <c:v>405.01499999999999</c:v>
                </c:pt>
                <c:pt idx="2385" formatCode="General">
                  <c:v>403.82499999999999</c:v>
                </c:pt>
                <c:pt idx="2386" formatCode="General">
                  <c:v>402.26599999999996</c:v>
                </c:pt>
                <c:pt idx="2387" formatCode="General">
                  <c:v>401.23299999999995</c:v>
                </c:pt>
                <c:pt idx="2388" formatCode="General">
                  <c:v>399.92799999999994</c:v>
                </c:pt>
                <c:pt idx="2389" formatCode="General">
                  <c:v>398.8</c:v>
                </c:pt>
                <c:pt idx="2390" formatCode="General">
                  <c:v>397.67599999999999</c:v>
                </c:pt>
                <c:pt idx="2391" formatCode="General">
                  <c:v>396.459</c:v>
                </c:pt>
                <c:pt idx="2392" formatCode="General">
                  <c:v>395.24900000000002</c:v>
                </c:pt>
                <c:pt idx="2393" formatCode="General">
                  <c:v>394.255</c:v>
                </c:pt>
                <c:pt idx="2394" formatCode="General">
                  <c:v>393.22399999999993</c:v>
                </c:pt>
                <c:pt idx="2395" formatCode="General">
                  <c:v>392.01900000000001</c:v>
                </c:pt>
                <c:pt idx="2396" formatCode="General">
                  <c:v>390.959</c:v>
                </c:pt>
                <c:pt idx="2397" formatCode="General">
                  <c:v>389.44099999999992</c:v>
                </c:pt>
                <c:pt idx="2398" formatCode="General">
                  <c:v>388.48699999999997</c:v>
                </c:pt>
                <c:pt idx="2399" formatCode="General">
                  <c:v>387.35700000000008</c:v>
                </c:pt>
                <c:pt idx="2400" formatCode="General">
                  <c:v>385.61500000000001</c:v>
                </c:pt>
                <c:pt idx="2401" formatCode="General">
                  <c:v>384.26099999999997</c:v>
                </c:pt>
                <c:pt idx="2402" formatCode="General">
                  <c:v>382.91899999999987</c:v>
                </c:pt>
                <c:pt idx="2403" formatCode="General">
                  <c:v>381.88499999999999</c:v>
                </c:pt>
                <c:pt idx="2404" formatCode="General">
                  <c:v>380.57799999999992</c:v>
                </c:pt>
                <c:pt idx="2405" formatCode="General">
                  <c:v>379.49299999999994</c:v>
                </c:pt>
                <c:pt idx="2406" formatCode="General">
                  <c:v>378.24799999999999</c:v>
                </c:pt>
                <c:pt idx="2407" formatCode="General">
                  <c:v>376.69900000000001</c:v>
                </c:pt>
                <c:pt idx="2408" formatCode="General">
                  <c:v>375.47499999999997</c:v>
                </c:pt>
                <c:pt idx="2409" formatCode="General">
                  <c:v>373.48899999999986</c:v>
                </c:pt>
                <c:pt idx="2410" formatCode="General">
                  <c:v>371.00200000000001</c:v>
                </c:pt>
                <c:pt idx="2411" formatCode="General">
                  <c:v>369.52599999999995</c:v>
                </c:pt>
                <c:pt idx="2412" formatCode="General">
                  <c:v>368.262</c:v>
                </c:pt>
                <c:pt idx="2413" formatCode="General">
                  <c:v>367.05099999999999</c:v>
                </c:pt>
                <c:pt idx="2414" formatCode="General">
                  <c:v>366.11500000000001</c:v>
                </c:pt>
                <c:pt idx="2415" formatCode="General">
                  <c:v>365.16800000000001</c:v>
                </c:pt>
                <c:pt idx="2416" formatCode="General">
                  <c:v>364.19200000000001</c:v>
                </c:pt>
                <c:pt idx="2417" formatCode="General">
                  <c:v>363.12200000000001</c:v>
                </c:pt>
                <c:pt idx="2418" formatCode="General">
                  <c:v>362.22099999999995</c:v>
                </c:pt>
                <c:pt idx="2419" formatCode="General">
                  <c:v>361.27099999999996</c:v>
                </c:pt>
                <c:pt idx="2420" formatCode="General">
                  <c:v>360.23499999999996</c:v>
                </c:pt>
                <c:pt idx="2421" formatCode="General">
                  <c:v>358.40899999999993</c:v>
                </c:pt>
                <c:pt idx="2422" formatCode="General">
                  <c:v>357.40799999999996</c:v>
                </c:pt>
                <c:pt idx="2423" formatCode="General">
                  <c:v>356.26400000000001</c:v>
                </c:pt>
                <c:pt idx="2424" formatCode="General">
                  <c:v>355.375</c:v>
                </c:pt>
                <c:pt idx="2425" formatCode="General">
                  <c:v>354.161</c:v>
                </c:pt>
                <c:pt idx="2426" formatCode="General">
                  <c:v>353.19499999999999</c:v>
                </c:pt>
                <c:pt idx="2427" formatCode="General">
                  <c:v>351.25599999999991</c:v>
                </c:pt>
                <c:pt idx="2428" formatCode="General">
                  <c:v>350.3</c:v>
                </c:pt>
                <c:pt idx="2429" formatCode="General">
                  <c:v>349.346</c:v>
                </c:pt>
                <c:pt idx="2430" formatCode="General">
                  <c:v>348.41799999999995</c:v>
                </c:pt>
                <c:pt idx="2431" formatCode="General">
                  <c:v>347.39799999999997</c:v>
                </c:pt>
                <c:pt idx="2432" formatCode="General">
                  <c:v>346.31099999999992</c:v>
                </c:pt>
                <c:pt idx="2433" formatCode="General">
                  <c:v>345.30799999999999</c:v>
                </c:pt>
                <c:pt idx="2434" formatCode="General">
                  <c:v>344.178</c:v>
                </c:pt>
                <c:pt idx="2435" formatCode="General">
                  <c:v>342.93299999999994</c:v>
                </c:pt>
                <c:pt idx="2436" formatCode="General">
                  <c:v>341.99899999999997</c:v>
                </c:pt>
                <c:pt idx="2437" formatCode="General">
                  <c:v>341.01400000000001</c:v>
                </c:pt>
                <c:pt idx="2438" formatCode="General">
                  <c:v>339.76900000000001</c:v>
                </c:pt>
                <c:pt idx="2439" formatCode="General">
                  <c:v>338.52799999999996</c:v>
                </c:pt>
                <c:pt idx="2440" formatCode="General">
                  <c:v>337.35700000000008</c:v>
                </c:pt>
                <c:pt idx="2441" formatCode="General">
                  <c:v>336.18299999999999</c:v>
                </c:pt>
                <c:pt idx="2442" formatCode="General">
                  <c:v>334.83799999999997</c:v>
                </c:pt>
                <c:pt idx="2443" formatCode="General">
                  <c:v>333.62700000000001</c:v>
                </c:pt>
                <c:pt idx="2444" formatCode="General">
                  <c:v>332.52799999999996</c:v>
                </c:pt>
                <c:pt idx="2445" formatCode="General">
                  <c:v>331.56799999999993</c:v>
                </c:pt>
                <c:pt idx="2446" formatCode="General">
                  <c:v>330.71899999999994</c:v>
                </c:pt>
                <c:pt idx="2447" formatCode="General">
                  <c:v>329.74</c:v>
                </c:pt>
                <c:pt idx="2448" formatCode="General">
                  <c:v>328.69600000000003</c:v>
                </c:pt>
                <c:pt idx="2449" formatCode="General">
                  <c:v>327.62599999999992</c:v>
                </c:pt>
                <c:pt idx="2450" formatCode="General">
                  <c:v>326.41099999999994</c:v>
                </c:pt>
                <c:pt idx="2451" formatCode="General">
                  <c:v>325.19200000000001</c:v>
                </c:pt>
                <c:pt idx="2452" formatCode="General">
                  <c:v>324.33</c:v>
                </c:pt>
                <c:pt idx="2453" formatCode="General">
                  <c:v>323.44099999999992</c:v>
                </c:pt>
                <c:pt idx="2454" formatCode="General">
                  <c:v>322.57299999999992</c:v>
                </c:pt>
                <c:pt idx="2455" formatCode="General">
                  <c:v>321.697</c:v>
                </c:pt>
                <c:pt idx="2456" formatCode="General">
                  <c:v>320.64100000000002</c:v>
                </c:pt>
                <c:pt idx="2457" formatCode="General">
                  <c:v>319.78500000000003</c:v>
                </c:pt>
                <c:pt idx="2458" formatCode="General">
                  <c:v>318.69299999999993</c:v>
                </c:pt>
                <c:pt idx="2459" formatCode="General">
                  <c:v>317.66699999999992</c:v>
                </c:pt>
                <c:pt idx="2460" formatCode="General">
                  <c:v>316.40299999999996</c:v>
                </c:pt>
                <c:pt idx="2461" formatCode="General">
                  <c:v>315.16000000000008</c:v>
                </c:pt>
                <c:pt idx="2462" formatCode="General">
                  <c:v>314.108</c:v>
                </c:pt>
                <c:pt idx="2463" formatCode="General">
                  <c:v>313.07599999999996</c:v>
                </c:pt>
                <c:pt idx="2464" formatCode="General">
                  <c:v>312.15600000000001</c:v>
                </c:pt>
                <c:pt idx="2465" formatCode="General">
                  <c:v>311.22299999999996</c:v>
                </c:pt>
                <c:pt idx="2466" formatCode="General">
                  <c:v>310.21499999999992</c:v>
                </c:pt>
                <c:pt idx="2467" formatCode="General">
                  <c:v>309.39099999999996</c:v>
                </c:pt>
                <c:pt idx="2468" formatCode="General">
                  <c:v>308.63</c:v>
                </c:pt>
                <c:pt idx="2469" formatCode="General">
                  <c:v>307.88799999999992</c:v>
                </c:pt>
                <c:pt idx="2470" formatCode="General">
                  <c:v>306.96099999999996</c:v>
                </c:pt>
                <c:pt idx="2471" formatCode="General">
                  <c:v>306.04599999999999</c:v>
                </c:pt>
                <c:pt idx="2472" formatCode="General">
                  <c:v>305.17200000000008</c:v>
                </c:pt>
                <c:pt idx="2473" formatCode="General">
                  <c:v>304.339</c:v>
                </c:pt>
                <c:pt idx="2474" formatCode="General">
                  <c:v>303.31900000000002</c:v>
                </c:pt>
                <c:pt idx="2475" formatCode="General">
                  <c:v>302.39699999999993</c:v>
                </c:pt>
                <c:pt idx="2476" formatCode="General">
                  <c:v>301.245</c:v>
                </c:pt>
                <c:pt idx="2477" formatCode="General">
                  <c:v>300.26299999999992</c:v>
                </c:pt>
                <c:pt idx="2478" formatCode="General">
                  <c:v>299.21699999999987</c:v>
                </c:pt>
                <c:pt idx="2479" formatCode="General">
                  <c:v>298.351</c:v>
                </c:pt>
                <c:pt idx="2480" formatCode="General">
                  <c:v>297.32799999999992</c:v>
                </c:pt>
                <c:pt idx="2481" formatCode="General">
                  <c:v>296.44</c:v>
                </c:pt>
                <c:pt idx="2482" formatCode="General">
                  <c:v>295.47599999999994</c:v>
                </c:pt>
                <c:pt idx="2483" formatCode="General">
                  <c:v>294.53699999999986</c:v>
                </c:pt>
                <c:pt idx="2484" formatCode="General">
                  <c:v>293.529</c:v>
                </c:pt>
                <c:pt idx="2485" formatCode="General">
                  <c:v>292.53899999999993</c:v>
                </c:pt>
                <c:pt idx="2486" formatCode="General">
                  <c:v>291.65100000000001</c:v>
                </c:pt>
                <c:pt idx="2487" formatCode="General">
                  <c:v>290.74299999999999</c:v>
                </c:pt>
                <c:pt idx="2488" formatCode="General">
                  <c:v>289.63799999999992</c:v>
                </c:pt>
                <c:pt idx="2489" formatCode="General">
                  <c:v>288.80500000000001</c:v>
                </c:pt>
                <c:pt idx="2490" formatCode="General">
                  <c:v>288.04000000000002</c:v>
                </c:pt>
                <c:pt idx="2491" formatCode="General">
                  <c:v>287.108</c:v>
                </c:pt>
                <c:pt idx="2492" formatCode="General">
                  <c:v>286.33</c:v>
                </c:pt>
                <c:pt idx="2493" formatCode="General">
                  <c:v>285.42799999999994</c:v>
                </c:pt>
                <c:pt idx="2494" formatCode="General">
                  <c:v>284.43199999999996</c:v>
                </c:pt>
                <c:pt idx="2495" formatCode="General">
                  <c:v>283.38</c:v>
                </c:pt>
                <c:pt idx="2496" formatCode="General">
                  <c:v>282.517</c:v>
                </c:pt>
                <c:pt idx="2497" formatCode="General">
                  <c:v>281.72499999999997</c:v>
                </c:pt>
                <c:pt idx="2498" formatCode="General">
                  <c:v>280.83199999999994</c:v>
                </c:pt>
                <c:pt idx="2499" formatCode="General">
                  <c:v>279.99400000000003</c:v>
                </c:pt>
                <c:pt idx="2500" formatCode="General">
                  <c:v>278.89</c:v>
                </c:pt>
                <c:pt idx="2501" formatCode="General">
                  <c:v>277.86700000000002</c:v>
                </c:pt>
                <c:pt idx="2502" formatCode="General">
                  <c:v>276.96599999999995</c:v>
                </c:pt>
                <c:pt idx="2503" formatCode="General">
                  <c:v>276.22099999999995</c:v>
                </c:pt>
                <c:pt idx="2504" formatCode="General">
                  <c:v>275.517</c:v>
                </c:pt>
                <c:pt idx="2505" formatCode="General">
                  <c:v>274.63</c:v>
                </c:pt>
                <c:pt idx="2506" formatCode="General">
                  <c:v>273.76099999999997</c:v>
                </c:pt>
                <c:pt idx="2507" formatCode="General">
                  <c:v>273.02599999999995</c:v>
                </c:pt>
                <c:pt idx="2508" formatCode="General">
                  <c:v>272.29899999999986</c:v>
                </c:pt>
                <c:pt idx="2509" formatCode="General">
                  <c:v>271.05200000000002</c:v>
                </c:pt>
                <c:pt idx="2510" formatCode="General">
                  <c:v>270.34899999999999</c:v>
                </c:pt>
                <c:pt idx="2511" formatCode="General">
                  <c:v>269.47199999999987</c:v>
                </c:pt>
                <c:pt idx="2512" formatCode="General">
                  <c:v>268.18799999999999</c:v>
                </c:pt>
                <c:pt idx="2513" formatCode="General">
                  <c:v>267.25299999999999</c:v>
                </c:pt>
                <c:pt idx="2514" formatCode="General">
                  <c:v>266.47000000000003</c:v>
                </c:pt>
                <c:pt idx="2515" formatCode="General">
                  <c:v>265.61</c:v>
                </c:pt>
                <c:pt idx="2516" formatCode="General">
                  <c:v>264.762</c:v>
                </c:pt>
                <c:pt idx="2517" formatCode="General">
                  <c:v>263.66000000000008</c:v>
                </c:pt>
                <c:pt idx="2518" formatCode="General">
                  <c:v>262.85599999999999</c:v>
                </c:pt>
                <c:pt idx="2519" formatCode="General">
                  <c:v>262.02799999999996</c:v>
                </c:pt>
                <c:pt idx="2520" formatCode="General">
                  <c:v>261.16399999999999</c:v>
                </c:pt>
                <c:pt idx="2521" formatCode="General">
                  <c:v>260.47499999999997</c:v>
                </c:pt>
                <c:pt idx="2522" formatCode="General">
                  <c:v>259.64200000000005</c:v>
                </c:pt>
                <c:pt idx="2523" formatCode="General">
                  <c:v>258.65600000000001</c:v>
                </c:pt>
                <c:pt idx="2524" formatCode="General">
                  <c:v>257.88400000000001</c:v>
                </c:pt>
                <c:pt idx="2525" formatCode="General">
                  <c:v>257.113</c:v>
                </c:pt>
                <c:pt idx="2526" formatCode="General">
                  <c:v>256.32</c:v>
                </c:pt>
                <c:pt idx="2527" formatCode="General">
                  <c:v>255.38300000000001</c:v>
                </c:pt>
                <c:pt idx="2528" formatCode="General">
                  <c:v>254.54299999999998</c:v>
                </c:pt>
                <c:pt idx="2529" formatCode="General">
                  <c:v>253.68900000000002</c:v>
                </c:pt>
                <c:pt idx="2530" formatCode="General">
                  <c:v>252.87700000000001</c:v>
                </c:pt>
                <c:pt idx="2531" formatCode="General">
                  <c:v>251.929</c:v>
                </c:pt>
                <c:pt idx="2532" formatCode="General">
                  <c:v>251.17599999999999</c:v>
                </c:pt>
                <c:pt idx="2533" formatCode="General">
                  <c:v>250.39400000000001</c:v>
                </c:pt>
                <c:pt idx="2534" formatCode="General">
                  <c:v>249.7</c:v>
                </c:pt>
                <c:pt idx="2535" formatCode="General">
                  <c:v>248.566</c:v>
                </c:pt>
                <c:pt idx="2536" formatCode="General">
                  <c:v>247.20099999999999</c:v>
                </c:pt>
                <c:pt idx="2537" formatCode="General">
                  <c:v>246.202</c:v>
                </c:pt>
                <c:pt idx="2538" formatCode="General">
                  <c:v>245.33700000000002</c:v>
                </c:pt>
                <c:pt idx="2539" formatCode="General">
                  <c:v>244.61199999999999</c:v>
                </c:pt>
                <c:pt idx="2540" formatCode="General">
                  <c:v>243.82000000000002</c:v>
                </c:pt>
                <c:pt idx="2541" formatCode="General">
                  <c:v>243.11199999999999</c:v>
                </c:pt>
                <c:pt idx="2542" formatCode="General">
                  <c:v>242.38900000000001</c:v>
                </c:pt>
                <c:pt idx="2543" formatCode="General">
                  <c:v>241.768</c:v>
                </c:pt>
                <c:pt idx="2544" formatCode="General">
                  <c:v>240.95800000000003</c:v>
                </c:pt>
                <c:pt idx="2545" formatCode="General">
                  <c:v>240.05100000000002</c:v>
                </c:pt>
                <c:pt idx="2546" formatCode="General">
                  <c:v>239.36600000000001</c:v>
                </c:pt>
                <c:pt idx="2547" formatCode="General">
                  <c:v>238.61699999999999</c:v>
                </c:pt>
                <c:pt idx="2548" formatCode="General">
                  <c:v>238.03800000000001</c:v>
                </c:pt>
                <c:pt idx="2549" formatCode="General">
                  <c:v>237.22800000000001</c:v>
                </c:pt>
                <c:pt idx="2550" formatCode="General">
                  <c:v>236.547</c:v>
                </c:pt>
                <c:pt idx="2551" formatCode="General">
                  <c:v>235.72399999999999</c:v>
                </c:pt>
                <c:pt idx="2552" formatCode="General">
                  <c:v>235.05</c:v>
                </c:pt>
                <c:pt idx="2553" formatCode="General">
                  <c:v>234.33500000000001</c:v>
                </c:pt>
                <c:pt idx="2554" formatCode="General">
                  <c:v>233.51899999999998</c:v>
                </c:pt>
                <c:pt idx="2555" formatCode="General">
                  <c:v>232.50300000000001</c:v>
                </c:pt>
                <c:pt idx="2556" formatCode="General">
                  <c:v>231.45700000000002</c:v>
                </c:pt>
                <c:pt idx="2557" formatCode="General">
                  <c:v>230.84200000000001</c:v>
                </c:pt>
                <c:pt idx="2558" formatCode="General">
                  <c:v>230.17599999999999</c:v>
                </c:pt>
                <c:pt idx="2559" formatCode="General">
                  <c:v>228.82900000000001</c:v>
                </c:pt>
                <c:pt idx="2560" formatCode="General">
                  <c:v>228.12700000000001</c:v>
                </c:pt>
                <c:pt idx="2561" formatCode="General">
                  <c:v>227.44899999999998</c:v>
                </c:pt>
                <c:pt idx="2562" formatCode="General">
                  <c:v>226.60499999999999</c:v>
                </c:pt>
                <c:pt idx="2563" formatCode="General">
                  <c:v>225.548</c:v>
                </c:pt>
                <c:pt idx="2564" formatCode="General">
                  <c:v>224.80600000000001</c:v>
                </c:pt>
                <c:pt idx="2565" formatCode="General">
                  <c:v>224.26599999999999</c:v>
                </c:pt>
                <c:pt idx="2566" formatCode="General">
                  <c:v>223.566</c:v>
                </c:pt>
                <c:pt idx="2567" formatCode="General">
                  <c:v>222.81800000000001</c:v>
                </c:pt>
                <c:pt idx="2568" formatCode="General">
                  <c:v>222.19399999999999</c:v>
                </c:pt>
                <c:pt idx="2569" formatCode="General">
                  <c:v>221.589</c:v>
                </c:pt>
                <c:pt idx="2570" formatCode="General">
                  <c:v>221.03399999999999</c:v>
                </c:pt>
                <c:pt idx="2571" formatCode="General">
                  <c:v>220.27699999999999</c:v>
                </c:pt>
                <c:pt idx="2572" formatCode="General">
                  <c:v>219.57299999999998</c:v>
                </c:pt>
                <c:pt idx="2573" formatCode="General">
                  <c:v>218.69800000000001</c:v>
                </c:pt>
                <c:pt idx="2574" formatCode="General">
                  <c:v>218.04399999999998</c:v>
                </c:pt>
                <c:pt idx="2575" formatCode="General">
                  <c:v>217.37900000000002</c:v>
                </c:pt>
                <c:pt idx="2576" formatCode="General">
                  <c:v>216.81100000000001</c:v>
                </c:pt>
                <c:pt idx="2577" formatCode="General">
                  <c:v>216.22200000000001</c:v>
                </c:pt>
                <c:pt idx="2578" formatCode="General">
                  <c:v>215.62900000000002</c:v>
                </c:pt>
                <c:pt idx="2579" formatCode="General">
                  <c:v>215.011</c:v>
                </c:pt>
                <c:pt idx="2580" formatCode="General">
                  <c:v>214.30500000000001</c:v>
                </c:pt>
                <c:pt idx="2581" formatCode="General">
                  <c:v>213.751</c:v>
                </c:pt>
                <c:pt idx="2582" formatCode="General">
                  <c:v>213.04599999999999</c:v>
                </c:pt>
                <c:pt idx="2583" formatCode="General">
                  <c:v>212.32600000000002</c:v>
                </c:pt>
                <c:pt idx="2584" formatCode="General">
                  <c:v>211.60999999999999</c:v>
                </c:pt>
                <c:pt idx="2585" formatCode="General">
                  <c:v>210.92800000000003</c:v>
                </c:pt>
                <c:pt idx="2586" formatCode="General">
                  <c:v>210.364</c:v>
                </c:pt>
                <c:pt idx="2587" formatCode="General">
                  <c:v>209.67399999999998</c:v>
                </c:pt>
                <c:pt idx="2588" formatCode="General">
                  <c:v>209.07599999999999</c:v>
                </c:pt>
                <c:pt idx="2589" formatCode="General">
                  <c:v>208.47200000000001</c:v>
                </c:pt>
                <c:pt idx="2590" formatCode="General">
                  <c:v>207.947</c:v>
                </c:pt>
                <c:pt idx="2591" formatCode="General">
                  <c:v>207.339</c:v>
                </c:pt>
                <c:pt idx="2592" formatCode="General">
                  <c:v>206.68100000000001</c:v>
                </c:pt>
                <c:pt idx="2593" formatCode="General">
                  <c:v>206.07299999999998</c:v>
                </c:pt>
                <c:pt idx="2594" formatCode="General">
                  <c:v>205.47200000000001</c:v>
                </c:pt>
                <c:pt idx="2595" formatCode="General">
                  <c:v>205.006</c:v>
                </c:pt>
                <c:pt idx="2596" formatCode="General">
                  <c:v>204.393</c:v>
                </c:pt>
                <c:pt idx="2597" formatCode="General">
                  <c:v>203.648</c:v>
                </c:pt>
                <c:pt idx="2598" formatCode="General">
                  <c:v>203.13899999999998</c:v>
                </c:pt>
                <c:pt idx="2599" formatCode="General">
                  <c:v>202.58500000000001</c:v>
                </c:pt>
                <c:pt idx="2600" formatCode="General">
                  <c:v>201.95800000000003</c:v>
                </c:pt>
                <c:pt idx="2601" formatCode="General">
                  <c:v>201.446</c:v>
                </c:pt>
                <c:pt idx="2602" formatCode="General">
                  <c:v>200.94499999999999</c:v>
                </c:pt>
                <c:pt idx="2603" formatCode="General">
                  <c:v>200.40200000000002</c:v>
                </c:pt>
                <c:pt idx="2604" formatCode="General">
                  <c:v>199.74399999999997</c:v>
                </c:pt>
                <c:pt idx="2605" formatCode="General">
                  <c:v>198.96300000000002</c:v>
                </c:pt>
                <c:pt idx="2606" formatCode="General">
                  <c:v>198.36500000000001</c:v>
                </c:pt>
                <c:pt idx="2607" formatCode="General">
                  <c:v>197.89800000000002</c:v>
                </c:pt>
                <c:pt idx="2608" formatCode="General">
                  <c:v>197.309</c:v>
                </c:pt>
                <c:pt idx="2609" formatCode="General">
                  <c:v>196.73299999999998</c:v>
                </c:pt>
                <c:pt idx="2610" formatCode="General">
                  <c:v>196.25900000000001</c:v>
                </c:pt>
                <c:pt idx="2611" formatCode="General">
                  <c:v>195.7</c:v>
                </c:pt>
                <c:pt idx="2612" formatCode="General">
                  <c:v>195.11699999999999</c:v>
                </c:pt>
                <c:pt idx="2613" formatCode="General">
                  <c:v>194.494</c:v>
                </c:pt>
                <c:pt idx="2614" formatCode="General">
                  <c:v>193.983</c:v>
                </c:pt>
                <c:pt idx="2615" formatCode="General">
                  <c:v>193.316</c:v>
                </c:pt>
                <c:pt idx="2616" formatCode="General">
                  <c:v>192.65300000000002</c:v>
                </c:pt>
                <c:pt idx="2617" formatCode="General">
                  <c:v>192.14599999999999</c:v>
                </c:pt>
                <c:pt idx="2618" formatCode="General">
                  <c:v>191.49200000000002</c:v>
                </c:pt>
                <c:pt idx="2619" formatCode="General">
                  <c:v>190.97</c:v>
                </c:pt>
                <c:pt idx="2620" formatCode="General">
                  <c:v>190.375</c:v>
                </c:pt>
                <c:pt idx="2621" formatCode="General">
                  <c:v>189.77299999999997</c:v>
                </c:pt>
                <c:pt idx="2622" formatCode="General">
                  <c:v>189.18100000000001</c:v>
                </c:pt>
                <c:pt idx="2623" formatCode="General">
                  <c:v>188.71899999999999</c:v>
                </c:pt>
                <c:pt idx="2624" formatCode="General">
                  <c:v>188.24399999999997</c:v>
                </c:pt>
                <c:pt idx="2625" formatCode="General">
                  <c:v>187.76899999999998</c:v>
                </c:pt>
                <c:pt idx="2626" formatCode="General">
                  <c:v>187.32900000000001</c:v>
                </c:pt>
                <c:pt idx="2627" formatCode="General">
                  <c:v>186.77099999999999</c:v>
                </c:pt>
                <c:pt idx="2628" formatCode="General">
                  <c:v>186.25200000000001</c:v>
                </c:pt>
                <c:pt idx="2629" formatCode="General">
                  <c:v>185.69899999999998</c:v>
                </c:pt>
                <c:pt idx="2630" formatCode="General">
                  <c:v>185.161</c:v>
                </c:pt>
                <c:pt idx="2631" formatCode="General">
                  <c:v>184.57</c:v>
                </c:pt>
                <c:pt idx="2632" formatCode="General">
                  <c:v>184.03900000000002</c:v>
                </c:pt>
                <c:pt idx="2633" formatCode="General">
                  <c:v>183.59399999999999</c:v>
                </c:pt>
                <c:pt idx="2634" formatCode="General">
                  <c:v>183.16</c:v>
                </c:pt>
                <c:pt idx="2635" formatCode="General">
                  <c:v>182.48200000000003</c:v>
                </c:pt>
                <c:pt idx="2636" formatCode="General">
                  <c:v>182.029</c:v>
                </c:pt>
                <c:pt idx="2637" formatCode="General">
                  <c:v>181.595</c:v>
                </c:pt>
                <c:pt idx="2638" formatCode="General">
                  <c:v>181.14699999999999</c:v>
                </c:pt>
                <c:pt idx="2639" formatCode="General">
                  <c:v>180.62</c:v>
                </c:pt>
                <c:pt idx="2640" formatCode="General">
                  <c:v>179.97299999999998</c:v>
                </c:pt>
                <c:pt idx="2641" formatCode="General">
                  <c:v>179.429</c:v>
                </c:pt>
                <c:pt idx="2642" formatCode="General">
                  <c:v>178.85800000000003</c:v>
                </c:pt>
                <c:pt idx="2643" formatCode="General">
                  <c:v>178.30500000000001</c:v>
                </c:pt>
                <c:pt idx="2644" formatCode="General">
                  <c:v>177.73</c:v>
                </c:pt>
                <c:pt idx="2645" formatCode="General">
                  <c:v>177.34300000000002</c:v>
                </c:pt>
                <c:pt idx="2646" formatCode="General">
                  <c:v>176.75200000000001</c:v>
                </c:pt>
                <c:pt idx="2647" formatCode="General">
                  <c:v>176.07599999999999</c:v>
                </c:pt>
                <c:pt idx="2648" formatCode="General">
                  <c:v>175.47399999999999</c:v>
                </c:pt>
                <c:pt idx="2649" formatCode="General">
                  <c:v>175.053</c:v>
                </c:pt>
                <c:pt idx="2650" formatCode="General">
                  <c:v>174.56700000000001</c:v>
                </c:pt>
                <c:pt idx="2651" formatCode="General">
                  <c:v>174.05500000000001</c:v>
                </c:pt>
                <c:pt idx="2652" formatCode="General">
                  <c:v>173.63</c:v>
                </c:pt>
                <c:pt idx="2653" formatCode="General">
                  <c:v>173.065</c:v>
                </c:pt>
                <c:pt idx="2654" formatCode="General">
                  <c:v>172.459</c:v>
                </c:pt>
                <c:pt idx="2655" formatCode="General">
                  <c:v>171.99700000000001</c:v>
                </c:pt>
                <c:pt idx="2656" formatCode="General">
                  <c:v>171.61499999999998</c:v>
                </c:pt>
                <c:pt idx="2657" formatCode="General">
                  <c:v>171.22200000000001</c:v>
                </c:pt>
                <c:pt idx="2658" formatCode="General">
                  <c:v>170.8</c:v>
                </c:pt>
                <c:pt idx="2659" formatCode="General">
                  <c:v>170.18300000000002</c:v>
                </c:pt>
                <c:pt idx="2660" formatCode="General">
                  <c:v>169.62900000000002</c:v>
                </c:pt>
                <c:pt idx="2661" formatCode="General">
                  <c:v>168.9</c:v>
                </c:pt>
                <c:pt idx="2662" formatCode="General">
                  <c:v>168.44899999999998</c:v>
                </c:pt>
                <c:pt idx="2663" formatCode="General">
                  <c:v>167.946</c:v>
                </c:pt>
                <c:pt idx="2664" formatCode="General">
                  <c:v>167.374</c:v>
                </c:pt>
                <c:pt idx="2665" formatCode="General">
                  <c:v>166.88200000000003</c:v>
                </c:pt>
                <c:pt idx="2666" formatCode="General">
                  <c:v>166.28700000000001</c:v>
                </c:pt>
                <c:pt idx="2667" formatCode="General">
                  <c:v>165.84</c:v>
                </c:pt>
                <c:pt idx="2668" formatCode="General">
                  <c:v>165.38400000000001</c:v>
                </c:pt>
                <c:pt idx="2669" formatCode="General">
                  <c:v>164.73899999999998</c:v>
                </c:pt>
                <c:pt idx="2670" formatCode="General">
                  <c:v>164.25</c:v>
                </c:pt>
                <c:pt idx="2671" formatCode="General">
                  <c:v>163.36500000000001</c:v>
                </c:pt>
                <c:pt idx="2672" formatCode="General">
                  <c:v>162.86200000000002</c:v>
                </c:pt>
                <c:pt idx="2673" formatCode="General">
                  <c:v>162.39000000000001</c:v>
                </c:pt>
                <c:pt idx="2674" formatCode="General">
                  <c:v>161.82000000000002</c:v>
                </c:pt>
                <c:pt idx="2675" formatCode="General">
                  <c:v>161.40900000000002</c:v>
                </c:pt>
                <c:pt idx="2676" formatCode="General">
                  <c:v>160.89200000000002</c:v>
                </c:pt>
                <c:pt idx="2677" formatCode="General">
                  <c:v>160.41399999999999</c:v>
                </c:pt>
                <c:pt idx="2678" formatCode="General">
                  <c:v>159.93700000000001</c:v>
                </c:pt>
                <c:pt idx="2679" formatCode="General">
                  <c:v>159.07399999999998</c:v>
                </c:pt>
                <c:pt idx="2680" formatCode="General">
                  <c:v>158.67699999999999</c:v>
                </c:pt>
                <c:pt idx="2681" formatCode="General">
                  <c:v>158.26399999999998</c:v>
                </c:pt>
                <c:pt idx="2682" formatCode="General">
                  <c:v>157.74799999999999</c:v>
                </c:pt>
                <c:pt idx="2683" formatCode="General">
                  <c:v>157.27199999999999</c:v>
                </c:pt>
                <c:pt idx="2684" formatCode="General">
                  <c:v>156.846</c:v>
                </c:pt>
                <c:pt idx="2685" formatCode="General">
                  <c:v>156.44299999999998</c:v>
                </c:pt>
                <c:pt idx="2686" formatCode="General">
                  <c:v>155.78900000000002</c:v>
                </c:pt>
                <c:pt idx="2687" formatCode="General">
                  <c:v>155.35200000000003</c:v>
                </c:pt>
                <c:pt idx="2688" formatCode="General">
                  <c:v>154.75300000000001</c:v>
                </c:pt>
                <c:pt idx="2689" formatCode="General">
                  <c:v>154.333</c:v>
                </c:pt>
                <c:pt idx="2690" formatCode="General">
                  <c:v>153.86200000000002</c:v>
                </c:pt>
                <c:pt idx="2691" formatCode="General">
                  <c:v>153.47800000000001</c:v>
                </c:pt>
                <c:pt idx="2692" formatCode="General">
                  <c:v>153.03200000000001</c:v>
                </c:pt>
                <c:pt idx="2693" formatCode="General">
                  <c:v>152.626</c:v>
                </c:pt>
                <c:pt idx="2694" formatCode="General">
                  <c:v>152.21499999999997</c:v>
                </c:pt>
                <c:pt idx="2695" formatCode="General">
                  <c:v>151.80600000000001</c:v>
                </c:pt>
                <c:pt idx="2696" formatCode="General">
                  <c:v>151.35900000000001</c:v>
                </c:pt>
                <c:pt idx="2697" formatCode="General">
                  <c:v>150.96100000000001</c:v>
                </c:pt>
                <c:pt idx="2698" formatCode="General">
                  <c:v>150.61299999999997</c:v>
                </c:pt>
                <c:pt idx="2699" formatCode="General">
                  <c:v>150.18700000000001</c:v>
                </c:pt>
                <c:pt idx="2700" formatCode="General">
                  <c:v>149.24399999999997</c:v>
                </c:pt>
                <c:pt idx="2701" formatCode="General">
                  <c:v>148.88200000000003</c:v>
                </c:pt>
                <c:pt idx="2702" formatCode="General">
                  <c:v>148.37800000000001</c:v>
                </c:pt>
                <c:pt idx="2703" formatCode="General">
                  <c:v>148.04</c:v>
                </c:pt>
                <c:pt idx="2704" formatCode="General">
                  <c:v>147.227</c:v>
                </c:pt>
                <c:pt idx="2705" formatCode="General">
                  <c:v>146.76599999999999</c:v>
                </c:pt>
                <c:pt idx="2706" formatCode="General">
                  <c:v>146.28200000000001</c:v>
                </c:pt>
                <c:pt idx="2707" formatCode="General">
                  <c:v>145.83500000000001</c:v>
                </c:pt>
                <c:pt idx="2708" formatCode="General">
                  <c:v>145.42400000000001</c:v>
                </c:pt>
                <c:pt idx="2709" formatCode="General">
                  <c:v>145.035</c:v>
                </c:pt>
                <c:pt idx="2710" formatCode="General">
                  <c:v>144.59</c:v>
                </c:pt>
                <c:pt idx="2711" formatCode="General">
                  <c:v>144.19800000000001</c:v>
                </c:pt>
                <c:pt idx="2712" formatCode="General">
                  <c:v>143.83100000000002</c:v>
                </c:pt>
                <c:pt idx="2713" formatCode="General">
                  <c:v>143.45500000000001</c:v>
                </c:pt>
                <c:pt idx="2714" formatCode="General">
                  <c:v>143.07599999999999</c:v>
                </c:pt>
                <c:pt idx="2715" formatCode="General">
                  <c:v>142.655</c:v>
                </c:pt>
                <c:pt idx="2716" formatCode="General">
                  <c:v>142.23599999999999</c:v>
                </c:pt>
                <c:pt idx="2717" formatCode="General">
                  <c:v>141.70399999999998</c:v>
                </c:pt>
                <c:pt idx="2718" formatCode="General">
                  <c:v>141.26899999999998</c:v>
                </c:pt>
                <c:pt idx="2719" formatCode="General">
                  <c:v>140.88700000000003</c:v>
                </c:pt>
                <c:pt idx="2720" formatCode="General">
                  <c:v>140.333</c:v>
                </c:pt>
                <c:pt idx="2721" formatCode="General">
                  <c:v>139.941</c:v>
                </c:pt>
                <c:pt idx="2722" formatCode="General">
                  <c:v>139.56800000000001</c:v>
                </c:pt>
                <c:pt idx="2723" formatCode="General">
                  <c:v>139.02100000000002</c:v>
                </c:pt>
                <c:pt idx="2724" formatCode="General">
                  <c:v>138.577</c:v>
                </c:pt>
                <c:pt idx="2725" formatCode="General">
                  <c:v>138.15600000000001</c:v>
                </c:pt>
                <c:pt idx="2726" formatCode="General">
                  <c:v>137.84300000000002</c:v>
                </c:pt>
                <c:pt idx="2727" formatCode="General">
                  <c:v>137.43900000000002</c:v>
                </c:pt>
                <c:pt idx="2728" formatCode="General">
                  <c:v>137.02800000000002</c:v>
                </c:pt>
                <c:pt idx="2729" formatCode="General">
                  <c:v>136.672</c:v>
                </c:pt>
                <c:pt idx="2730" formatCode="General">
                  <c:v>136.30200000000002</c:v>
                </c:pt>
                <c:pt idx="2731" formatCode="General">
                  <c:v>135.95200000000003</c:v>
                </c:pt>
                <c:pt idx="2732" formatCode="General">
                  <c:v>135.63999999999999</c:v>
                </c:pt>
                <c:pt idx="2733" formatCode="General">
                  <c:v>135.31300000000002</c:v>
                </c:pt>
                <c:pt idx="2734" formatCode="General">
                  <c:v>134.90300000000002</c:v>
                </c:pt>
                <c:pt idx="2735" formatCode="General">
                  <c:v>134.499</c:v>
                </c:pt>
                <c:pt idx="2736" formatCode="General">
                  <c:v>134.10399999999998</c:v>
                </c:pt>
                <c:pt idx="2737" formatCode="General">
                  <c:v>133.65600000000001</c:v>
                </c:pt>
                <c:pt idx="2738" formatCode="General">
                  <c:v>133.25300000000001</c:v>
                </c:pt>
                <c:pt idx="2739" formatCode="General">
                  <c:v>132.93300000000002</c:v>
                </c:pt>
                <c:pt idx="2740" formatCode="General">
                  <c:v>132.52700000000002</c:v>
                </c:pt>
                <c:pt idx="2741" formatCode="General">
                  <c:v>132.15600000000001</c:v>
                </c:pt>
                <c:pt idx="2742" formatCode="General">
                  <c:v>131.69200000000001</c:v>
                </c:pt>
                <c:pt idx="2743" formatCode="General">
                  <c:v>131.29499999999999</c:v>
                </c:pt>
                <c:pt idx="2744" formatCode="General">
                  <c:v>130.85500000000002</c:v>
                </c:pt>
                <c:pt idx="2745" formatCode="General">
                  <c:v>130.53300000000002</c:v>
                </c:pt>
                <c:pt idx="2746" formatCode="General">
                  <c:v>130.13899999999998</c:v>
                </c:pt>
                <c:pt idx="2747" formatCode="General">
                  <c:v>129.697</c:v>
                </c:pt>
                <c:pt idx="2748" formatCode="General">
                  <c:v>129.32900000000001</c:v>
                </c:pt>
                <c:pt idx="2749" formatCode="General">
                  <c:v>129.04299999999998</c:v>
                </c:pt>
                <c:pt idx="2750" formatCode="General">
                  <c:v>128.61499999999998</c:v>
                </c:pt>
                <c:pt idx="2751" formatCode="General">
                  <c:v>128.161</c:v>
                </c:pt>
                <c:pt idx="2752" formatCode="General">
                  <c:v>127.843</c:v>
                </c:pt>
                <c:pt idx="2753" formatCode="General">
                  <c:v>127.506</c:v>
                </c:pt>
                <c:pt idx="2754" formatCode="General">
                  <c:v>127.18499999999999</c:v>
                </c:pt>
                <c:pt idx="2755" formatCode="General">
                  <c:v>126.76300000000002</c:v>
                </c:pt>
                <c:pt idx="2756" formatCode="General">
                  <c:v>126.337</c:v>
                </c:pt>
                <c:pt idx="2757" formatCode="General">
                  <c:v>125.92700000000002</c:v>
                </c:pt>
                <c:pt idx="2758" formatCode="General">
                  <c:v>125.60199999999999</c:v>
                </c:pt>
                <c:pt idx="2759" formatCode="General">
                  <c:v>125.27200000000001</c:v>
                </c:pt>
                <c:pt idx="2760" formatCode="General">
                  <c:v>124.9</c:v>
                </c:pt>
                <c:pt idx="2761" formatCode="General">
                  <c:v>124.54100000000001</c:v>
                </c:pt>
                <c:pt idx="2762" formatCode="General">
                  <c:v>124.16200000000001</c:v>
                </c:pt>
                <c:pt idx="2763" formatCode="General">
                  <c:v>123.773</c:v>
                </c:pt>
                <c:pt idx="2764" formatCode="General">
                  <c:v>123.40700000000001</c:v>
                </c:pt>
                <c:pt idx="2765" formatCode="General">
                  <c:v>123.02</c:v>
                </c:pt>
                <c:pt idx="2766" formatCode="General">
                  <c:v>122.751</c:v>
                </c:pt>
                <c:pt idx="2767" formatCode="General">
                  <c:v>122.295</c:v>
                </c:pt>
                <c:pt idx="2768" formatCode="General">
                  <c:v>121.99100000000001</c:v>
                </c:pt>
                <c:pt idx="2769" formatCode="General">
                  <c:v>121.696</c:v>
                </c:pt>
                <c:pt idx="2770" formatCode="General">
                  <c:v>121.32599999999998</c:v>
                </c:pt>
                <c:pt idx="2771" formatCode="General">
                  <c:v>121.02500000000001</c:v>
                </c:pt>
                <c:pt idx="2772" formatCode="General">
                  <c:v>120.63500000000001</c:v>
                </c:pt>
                <c:pt idx="2773" formatCode="General">
                  <c:v>120.142</c:v>
                </c:pt>
                <c:pt idx="2774" formatCode="General">
                  <c:v>119.84699999999999</c:v>
                </c:pt>
                <c:pt idx="2775" formatCode="General">
                  <c:v>119.482</c:v>
                </c:pt>
                <c:pt idx="2776" formatCode="General">
                  <c:v>119.117</c:v>
                </c:pt>
                <c:pt idx="2777" formatCode="General">
                  <c:v>118.71100000000001</c:v>
                </c:pt>
                <c:pt idx="2778" formatCode="General">
                  <c:v>118.199</c:v>
                </c:pt>
                <c:pt idx="2779" formatCode="General">
                  <c:v>117.87499999999999</c:v>
                </c:pt>
                <c:pt idx="2780" formatCode="General">
                  <c:v>117.405</c:v>
                </c:pt>
                <c:pt idx="2781" formatCode="General">
                  <c:v>117.062</c:v>
                </c:pt>
                <c:pt idx="2782" formatCode="General">
                  <c:v>116.60599999999998</c:v>
                </c:pt>
                <c:pt idx="2783" formatCode="General">
                  <c:v>116.276</c:v>
                </c:pt>
                <c:pt idx="2784" formatCode="General">
                  <c:v>115.86</c:v>
                </c:pt>
                <c:pt idx="2785" formatCode="General">
                  <c:v>115.56</c:v>
                </c:pt>
                <c:pt idx="2786" formatCode="General">
                  <c:v>115.235</c:v>
                </c:pt>
                <c:pt idx="2787" formatCode="General">
                  <c:v>114.96000000000001</c:v>
                </c:pt>
                <c:pt idx="2788" formatCode="General">
                  <c:v>114.633</c:v>
                </c:pt>
                <c:pt idx="2789" formatCode="General">
                  <c:v>114.29400000000001</c:v>
                </c:pt>
                <c:pt idx="2790" formatCode="General">
                  <c:v>113.955</c:v>
                </c:pt>
                <c:pt idx="2791" formatCode="General">
                  <c:v>113.348</c:v>
                </c:pt>
                <c:pt idx="2792" formatCode="General">
                  <c:v>113.033</c:v>
                </c:pt>
                <c:pt idx="2793" formatCode="General">
                  <c:v>112.76300000000002</c:v>
                </c:pt>
                <c:pt idx="2794" formatCode="General">
                  <c:v>112.44300000000001</c:v>
                </c:pt>
                <c:pt idx="2795" formatCode="General">
                  <c:v>112.069</c:v>
                </c:pt>
                <c:pt idx="2796" formatCode="General">
                  <c:v>111.69499999999999</c:v>
                </c:pt>
                <c:pt idx="2797" formatCode="General">
                  <c:v>111.35199999999999</c:v>
                </c:pt>
                <c:pt idx="2798" formatCode="General">
                  <c:v>110.864</c:v>
                </c:pt>
                <c:pt idx="2799" formatCode="General">
                  <c:v>110.485</c:v>
                </c:pt>
                <c:pt idx="2800" formatCode="General">
                  <c:v>110.149</c:v>
                </c:pt>
                <c:pt idx="2801" formatCode="General">
                  <c:v>109.75</c:v>
                </c:pt>
                <c:pt idx="2802" formatCode="General">
                  <c:v>109.22799999999999</c:v>
                </c:pt>
                <c:pt idx="2803" formatCode="General">
                  <c:v>108.703</c:v>
                </c:pt>
                <c:pt idx="2804" formatCode="General">
                  <c:v>108.395</c:v>
                </c:pt>
                <c:pt idx="2805" formatCode="General">
                  <c:v>108.083</c:v>
                </c:pt>
                <c:pt idx="2806" formatCode="General">
                  <c:v>107.833</c:v>
                </c:pt>
                <c:pt idx="2807" formatCode="General">
                  <c:v>107.46100000000001</c:v>
                </c:pt>
                <c:pt idx="2808" formatCode="General">
                  <c:v>106.91500000000002</c:v>
                </c:pt>
                <c:pt idx="2809" formatCode="General">
                  <c:v>106.58499999999999</c:v>
                </c:pt>
                <c:pt idx="2810" formatCode="General">
                  <c:v>106.33499999999999</c:v>
                </c:pt>
                <c:pt idx="2811" formatCode="General">
                  <c:v>106.07</c:v>
                </c:pt>
                <c:pt idx="2812" formatCode="General">
                  <c:v>105.786</c:v>
                </c:pt>
                <c:pt idx="2813" formatCode="General">
                  <c:v>105.44500000000001</c:v>
                </c:pt>
                <c:pt idx="2814" formatCode="General">
                  <c:v>105.071</c:v>
                </c:pt>
                <c:pt idx="2815" formatCode="General">
                  <c:v>104.773</c:v>
                </c:pt>
                <c:pt idx="2816" formatCode="General">
                  <c:v>104.468</c:v>
                </c:pt>
                <c:pt idx="2817" formatCode="General">
                  <c:v>104.21899999999999</c:v>
                </c:pt>
                <c:pt idx="2818" formatCode="General">
                  <c:v>103.95399999999999</c:v>
                </c:pt>
                <c:pt idx="2819" formatCode="General">
                  <c:v>103.65600000000001</c:v>
                </c:pt>
                <c:pt idx="2820" formatCode="General">
                  <c:v>103.36499999999999</c:v>
                </c:pt>
                <c:pt idx="2821" formatCode="General">
                  <c:v>103.057</c:v>
                </c:pt>
                <c:pt idx="2822" formatCode="General">
                  <c:v>102.76600000000002</c:v>
                </c:pt>
                <c:pt idx="2823" formatCode="General">
                  <c:v>102.51600000000002</c:v>
                </c:pt>
                <c:pt idx="2824" formatCode="General">
                  <c:v>102.27500000000001</c:v>
                </c:pt>
                <c:pt idx="2825" formatCode="General">
                  <c:v>102.023</c:v>
                </c:pt>
                <c:pt idx="2826" formatCode="General">
                  <c:v>101.776</c:v>
                </c:pt>
                <c:pt idx="2827" formatCode="General">
                  <c:v>101.32799999999999</c:v>
                </c:pt>
                <c:pt idx="2828" formatCode="General">
                  <c:v>101.06399999999999</c:v>
                </c:pt>
                <c:pt idx="2829" formatCode="General">
                  <c:v>100.79300000000002</c:v>
                </c:pt>
                <c:pt idx="2830" formatCode="General">
                  <c:v>100.55800000000001</c:v>
                </c:pt>
                <c:pt idx="2831" formatCode="General">
                  <c:v>100.21599999999999</c:v>
                </c:pt>
                <c:pt idx="2832" formatCode="General">
                  <c:v>99.921200000000013</c:v>
                </c:pt>
                <c:pt idx="2833" formatCode="General">
                  <c:v>99.68389999999998</c:v>
                </c:pt>
                <c:pt idx="2834" formatCode="General">
                  <c:v>99.381699999999995</c:v>
                </c:pt>
                <c:pt idx="2835" formatCode="General">
                  <c:v>99.0732</c:v>
                </c:pt>
                <c:pt idx="2836" formatCode="General">
                  <c:v>98.848600000000005</c:v>
                </c:pt>
                <c:pt idx="2837" formatCode="General">
                  <c:v>98.536000000000001</c:v>
                </c:pt>
                <c:pt idx="2838" formatCode="General">
                  <c:v>97.922299999999993</c:v>
                </c:pt>
                <c:pt idx="2839" formatCode="General">
                  <c:v>97.680599999999998</c:v>
                </c:pt>
                <c:pt idx="2840" formatCode="General">
                  <c:v>97.406099999999995</c:v>
                </c:pt>
                <c:pt idx="2841" formatCode="General">
                  <c:v>97.207600000000014</c:v>
                </c:pt>
                <c:pt idx="2842" formatCode="General">
                  <c:v>96.967300000000009</c:v>
                </c:pt>
                <c:pt idx="2843" formatCode="General">
                  <c:v>96.748999999999995</c:v>
                </c:pt>
                <c:pt idx="2844" formatCode="General">
                  <c:v>96.265799999999999</c:v>
                </c:pt>
                <c:pt idx="2845" formatCode="General">
                  <c:v>96.011700000000005</c:v>
                </c:pt>
                <c:pt idx="2846" formatCode="General">
                  <c:v>95.705399999999983</c:v>
                </c:pt>
                <c:pt idx="2847" formatCode="General">
                  <c:v>95.483700000000013</c:v>
                </c:pt>
                <c:pt idx="2848" formatCode="General">
                  <c:v>95.225899999999982</c:v>
                </c:pt>
                <c:pt idx="2849" formatCode="General">
                  <c:v>94.835099999999983</c:v>
                </c:pt>
                <c:pt idx="2850" formatCode="General">
                  <c:v>94.574100000000001</c:v>
                </c:pt>
                <c:pt idx="2851" formatCode="General">
                  <c:v>94.312000000000012</c:v>
                </c:pt>
                <c:pt idx="2852" formatCode="General">
                  <c:v>94.042299999999997</c:v>
                </c:pt>
                <c:pt idx="2853" formatCode="General">
                  <c:v>93.793600000000012</c:v>
                </c:pt>
                <c:pt idx="2854" formatCode="General">
                  <c:v>93.499700000000004</c:v>
                </c:pt>
                <c:pt idx="2855" formatCode="General">
                  <c:v>93.236000000000004</c:v>
                </c:pt>
                <c:pt idx="2856" formatCode="General">
                  <c:v>92.933099999999996</c:v>
                </c:pt>
                <c:pt idx="2857" formatCode="General">
                  <c:v>92.733400000000003</c:v>
                </c:pt>
                <c:pt idx="2858" formatCode="General">
                  <c:v>92.381699999999995</c:v>
                </c:pt>
                <c:pt idx="2859" formatCode="General">
                  <c:v>92.044799999999995</c:v>
                </c:pt>
                <c:pt idx="2860" formatCode="General">
                  <c:v>91.734499999999997</c:v>
                </c:pt>
                <c:pt idx="2861" formatCode="General">
                  <c:v>91.506900000000002</c:v>
                </c:pt>
                <c:pt idx="2862" formatCode="General">
                  <c:v>91.27849999999998</c:v>
                </c:pt>
                <c:pt idx="2863" formatCode="General">
                  <c:v>91.022599999999983</c:v>
                </c:pt>
                <c:pt idx="2864" formatCode="General">
                  <c:v>90.750299999999996</c:v>
                </c:pt>
                <c:pt idx="2865" formatCode="General">
                  <c:v>90.567400000000006</c:v>
                </c:pt>
                <c:pt idx="2866" formatCode="General">
                  <c:v>90.363299999999995</c:v>
                </c:pt>
                <c:pt idx="2867" formatCode="General">
                  <c:v>90.035699999999991</c:v>
                </c:pt>
                <c:pt idx="2868" formatCode="General">
                  <c:v>89.805099999999982</c:v>
                </c:pt>
                <c:pt idx="2869" formatCode="General">
                  <c:v>89.568899999999999</c:v>
                </c:pt>
                <c:pt idx="2870" formatCode="General">
                  <c:v>89.326399999999992</c:v>
                </c:pt>
                <c:pt idx="2871" formatCode="General">
                  <c:v>89.094600000000014</c:v>
                </c:pt>
                <c:pt idx="2872" formatCode="General">
                  <c:v>88.850699999999989</c:v>
                </c:pt>
                <c:pt idx="2873" formatCode="General">
                  <c:v>88.669799999999981</c:v>
                </c:pt>
                <c:pt idx="2874" formatCode="General">
                  <c:v>88.428600000000003</c:v>
                </c:pt>
                <c:pt idx="2875" formatCode="General">
                  <c:v>88.203999999999994</c:v>
                </c:pt>
                <c:pt idx="2876" formatCode="General">
                  <c:v>87.902900000000002</c:v>
                </c:pt>
                <c:pt idx="2877" formatCode="General">
                  <c:v>87.5702</c:v>
                </c:pt>
                <c:pt idx="2878" formatCode="General">
                  <c:v>87.314300000000003</c:v>
                </c:pt>
                <c:pt idx="2879" formatCode="General">
                  <c:v>87.023299999999992</c:v>
                </c:pt>
                <c:pt idx="2880" formatCode="General">
                  <c:v>86.761300000000006</c:v>
                </c:pt>
                <c:pt idx="2881" formatCode="General">
                  <c:v>86.509200000000007</c:v>
                </c:pt>
                <c:pt idx="2882" formatCode="General">
                  <c:v>86.234800000000007</c:v>
                </c:pt>
                <c:pt idx="2883" formatCode="General">
                  <c:v>85.991500000000016</c:v>
                </c:pt>
                <c:pt idx="2884" formatCode="General">
                  <c:v>85.705299999999994</c:v>
                </c:pt>
                <c:pt idx="2885" formatCode="General">
                  <c:v>85.446500000000015</c:v>
                </c:pt>
                <c:pt idx="2886" formatCode="General">
                  <c:v>85.224599999999995</c:v>
                </c:pt>
                <c:pt idx="2887" formatCode="General">
                  <c:v>85.006900000000002</c:v>
                </c:pt>
                <c:pt idx="2888" formatCode="General">
                  <c:v>84.759900000000002</c:v>
                </c:pt>
                <c:pt idx="2889" formatCode="General">
                  <c:v>84.516300000000001</c:v>
                </c:pt>
                <c:pt idx="2890" formatCode="General">
                  <c:v>84.3202</c:v>
                </c:pt>
                <c:pt idx="2891" formatCode="General">
                  <c:v>84.106099999999998</c:v>
                </c:pt>
                <c:pt idx="2892" formatCode="General">
                  <c:v>83.887699999999995</c:v>
                </c:pt>
                <c:pt idx="2893" formatCode="General">
                  <c:v>83.580699999999993</c:v>
                </c:pt>
                <c:pt idx="2894" formatCode="General">
                  <c:v>83.344899999999996</c:v>
                </c:pt>
                <c:pt idx="2895" formatCode="General">
                  <c:v>83.109099999999998</c:v>
                </c:pt>
                <c:pt idx="2896" formatCode="General">
                  <c:v>82.887699999999995</c:v>
                </c:pt>
                <c:pt idx="2897" formatCode="General">
                  <c:v>82.645099999999999</c:v>
                </c:pt>
                <c:pt idx="2898" formatCode="General">
                  <c:v>82.421300000000002</c:v>
                </c:pt>
                <c:pt idx="2899" formatCode="General">
                  <c:v>82.159899999999979</c:v>
                </c:pt>
                <c:pt idx="2900" formatCode="General">
                  <c:v>81.914100000000019</c:v>
                </c:pt>
                <c:pt idx="2901" formatCode="General">
                  <c:v>81.655699999999982</c:v>
                </c:pt>
                <c:pt idx="2902" formatCode="General">
                  <c:v>81.457099999999997</c:v>
                </c:pt>
                <c:pt idx="2903" formatCode="General">
                  <c:v>81.246799999999993</c:v>
                </c:pt>
                <c:pt idx="2904" formatCode="General">
                  <c:v>81.030699999999996</c:v>
                </c:pt>
                <c:pt idx="2905" formatCode="General">
                  <c:v>80.785699999999991</c:v>
                </c:pt>
                <c:pt idx="2906" formatCode="General">
                  <c:v>80.569199999999995</c:v>
                </c:pt>
                <c:pt idx="2907" formatCode="General">
                  <c:v>80.337500000000006</c:v>
                </c:pt>
                <c:pt idx="2908" formatCode="General">
                  <c:v>80.139200000000002</c:v>
                </c:pt>
                <c:pt idx="2909" formatCode="General">
                  <c:v>79.823699999999988</c:v>
                </c:pt>
                <c:pt idx="2910" formatCode="General">
                  <c:v>79.55</c:v>
                </c:pt>
                <c:pt idx="2911" formatCode="General">
                  <c:v>79.350799999999992</c:v>
                </c:pt>
                <c:pt idx="2912" formatCode="General">
                  <c:v>79.139600000000002</c:v>
                </c:pt>
                <c:pt idx="2913" formatCode="General">
                  <c:v>78.908299999999997</c:v>
                </c:pt>
                <c:pt idx="2914" formatCode="General">
                  <c:v>78.655599999999993</c:v>
                </c:pt>
                <c:pt idx="2915" formatCode="General">
                  <c:v>78.426699999999997</c:v>
                </c:pt>
                <c:pt idx="2916" formatCode="General">
                  <c:v>78.160699999999991</c:v>
                </c:pt>
                <c:pt idx="2917" formatCode="General">
                  <c:v>77.950900000000004</c:v>
                </c:pt>
                <c:pt idx="2918" formatCode="General">
                  <c:v>77.77379999999998</c:v>
                </c:pt>
                <c:pt idx="2919" formatCode="General">
                  <c:v>77.588399999999979</c:v>
                </c:pt>
                <c:pt idx="2920" formatCode="General">
                  <c:v>77.390500000000003</c:v>
                </c:pt>
                <c:pt idx="2921" formatCode="General">
                  <c:v>77.202100000000002</c:v>
                </c:pt>
                <c:pt idx="2922" formatCode="General">
                  <c:v>77.017600000000016</c:v>
                </c:pt>
                <c:pt idx="2923" formatCode="General">
                  <c:v>76.778699999999986</c:v>
                </c:pt>
                <c:pt idx="2924" formatCode="General">
                  <c:v>76.568000000000012</c:v>
                </c:pt>
                <c:pt idx="2925" formatCode="General">
                  <c:v>76.159899999999979</c:v>
                </c:pt>
                <c:pt idx="2926" formatCode="General">
                  <c:v>75.901900000000012</c:v>
                </c:pt>
                <c:pt idx="2927" formatCode="General">
                  <c:v>75.671099999999981</c:v>
                </c:pt>
                <c:pt idx="2928" formatCode="General">
                  <c:v>75.467100000000016</c:v>
                </c:pt>
                <c:pt idx="2929" formatCode="General">
                  <c:v>75.250900000000001</c:v>
                </c:pt>
                <c:pt idx="2930" formatCode="General">
                  <c:v>75.008600000000001</c:v>
                </c:pt>
                <c:pt idx="2931" formatCode="General">
                  <c:v>74.765600000000006</c:v>
                </c:pt>
                <c:pt idx="2932" formatCode="General">
                  <c:v>74.514700000000005</c:v>
                </c:pt>
                <c:pt idx="2933" formatCode="General">
                  <c:v>74.3018</c:v>
                </c:pt>
                <c:pt idx="2934" formatCode="General">
                  <c:v>74.050399999999982</c:v>
                </c:pt>
                <c:pt idx="2935" formatCode="General">
                  <c:v>73.433800000000005</c:v>
                </c:pt>
                <c:pt idx="2936" formatCode="General">
                  <c:v>73.239000000000004</c:v>
                </c:pt>
                <c:pt idx="2937" formatCode="General">
                  <c:v>73.064300000000003</c:v>
                </c:pt>
                <c:pt idx="2938" formatCode="General">
                  <c:v>72.858899999999991</c:v>
                </c:pt>
                <c:pt idx="2939" formatCode="General">
                  <c:v>72.512799999999999</c:v>
                </c:pt>
                <c:pt idx="2940" formatCode="General">
                  <c:v>72.309600000000003</c:v>
                </c:pt>
                <c:pt idx="2941" formatCode="General">
                  <c:v>72.040600000000012</c:v>
                </c:pt>
                <c:pt idx="2942" formatCode="General">
                  <c:v>71.847499999999997</c:v>
                </c:pt>
                <c:pt idx="2943" formatCode="General">
                  <c:v>71.643900000000002</c:v>
                </c:pt>
                <c:pt idx="2944" formatCode="General">
                  <c:v>71.402600000000007</c:v>
                </c:pt>
                <c:pt idx="2945" formatCode="General">
                  <c:v>71.170899999999989</c:v>
                </c:pt>
                <c:pt idx="2946" formatCode="General">
                  <c:v>70.954400000000007</c:v>
                </c:pt>
                <c:pt idx="2947" formatCode="General">
                  <c:v>70.763300000000001</c:v>
                </c:pt>
                <c:pt idx="2948" formatCode="General">
                  <c:v>70.512799999999999</c:v>
                </c:pt>
                <c:pt idx="2949" formatCode="General">
                  <c:v>70.326599999999999</c:v>
                </c:pt>
                <c:pt idx="2950" formatCode="General">
                  <c:v>70.114999999999995</c:v>
                </c:pt>
                <c:pt idx="2951" formatCode="General">
                  <c:v>69.965000000000003</c:v>
                </c:pt>
                <c:pt idx="2952" formatCode="General">
                  <c:v>69.814300000000003</c:v>
                </c:pt>
                <c:pt idx="2953" formatCode="General">
                  <c:v>69.418099999999995</c:v>
                </c:pt>
                <c:pt idx="2954" formatCode="General">
                  <c:v>69.262799999999999</c:v>
                </c:pt>
                <c:pt idx="2955" formatCode="General">
                  <c:v>69.092600000000004</c:v>
                </c:pt>
                <c:pt idx="2956" formatCode="General">
                  <c:v>68.904399999999995</c:v>
                </c:pt>
                <c:pt idx="2957" formatCode="General">
                  <c:v>68.566400000000002</c:v>
                </c:pt>
                <c:pt idx="2958" formatCode="General">
                  <c:v>68.281700000000001</c:v>
                </c:pt>
                <c:pt idx="2959" formatCode="General">
                  <c:v>68.113200000000006</c:v>
                </c:pt>
                <c:pt idx="2960" formatCode="General">
                  <c:v>67.920299999999997</c:v>
                </c:pt>
                <c:pt idx="2961" formatCode="General">
                  <c:v>67.717000000000013</c:v>
                </c:pt>
                <c:pt idx="2962" formatCode="General">
                  <c:v>67.513499999999993</c:v>
                </c:pt>
                <c:pt idx="2963" formatCode="General">
                  <c:v>67.317800000000005</c:v>
                </c:pt>
                <c:pt idx="2964" formatCode="General">
                  <c:v>67.130799999999979</c:v>
                </c:pt>
                <c:pt idx="2965" formatCode="General">
                  <c:v>66.947600000000008</c:v>
                </c:pt>
                <c:pt idx="2966" formatCode="General">
                  <c:v>66.740499999999997</c:v>
                </c:pt>
                <c:pt idx="2967" formatCode="General">
                  <c:v>66.555999999999983</c:v>
                </c:pt>
                <c:pt idx="2968" formatCode="General">
                  <c:v>66.358299999999986</c:v>
                </c:pt>
                <c:pt idx="2969" formatCode="General">
                  <c:v>66.187899999999999</c:v>
                </c:pt>
                <c:pt idx="2970" formatCode="General">
                  <c:v>66.040499999999994</c:v>
                </c:pt>
                <c:pt idx="2971" formatCode="General">
                  <c:v>65.871299999999991</c:v>
                </c:pt>
                <c:pt idx="2972" formatCode="General">
                  <c:v>65.654999999999987</c:v>
                </c:pt>
                <c:pt idx="2973" formatCode="General">
                  <c:v>65.486999999999995</c:v>
                </c:pt>
                <c:pt idx="2974" formatCode="General">
                  <c:v>65.32889999999999</c:v>
                </c:pt>
                <c:pt idx="2975" formatCode="General">
                  <c:v>65.16279999999999</c:v>
                </c:pt>
                <c:pt idx="2976" formatCode="General">
                  <c:v>65.012299999999996</c:v>
                </c:pt>
                <c:pt idx="2977" formatCode="General">
                  <c:v>64.818100000000001</c:v>
                </c:pt>
                <c:pt idx="2978" formatCode="General">
                  <c:v>64.659099999999981</c:v>
                </c:pt>
                <c:pt idx="2979" formatCode="General">
                  <c:v>64.474599999999995</c:v>
                </c:pt>
                <c:pt idx="2980" formatCode="General">
                  <c:v>64.303799999999981</c:v>
                </c:pt>
                <c:pt idx="2981" formatCode="General">
                  <c:v>64.072099999999992</c:v>
                </c:pt>
                <c:pt idx="2982" formatCode="General">
                  <c:v>63.873599999999996</c:v>
                </c:pt>
                <c:pt idx="2983" formatCode="General">
                  <c:v>63.733900000000006</c:v>
                </c:pt>
                <c:pt idx="2984" formatCode="General">
                  <c:v>63.578700000000005</c:v>
                </c:pt>
                <c:pt idx="2985" formatCode="General">
                  <c:v>63.410199999999996</c:v>
                </c:pt>
                <c:pt idx="2986" formatCode="General">
                  <c:v>63.262400000000007</c:v>
                </c:pt>
                <c:pt idx="2987" formatCode="General">
                  <c:v>63.058100000000003</c:v>
                </c:pt>
                <c:pt idx="2988" formatCode="General">
                  <c:v>62.887499999999996</c:v>
                </c:pt>
                <c:pt idx="2989" formatCode="General">
                  <c:v>62.738400000000013</c:v>
                </c:pt>
                <c:pt idx="2990" formatCode="General">
                  <c:v>62.5916</c:v>
                </c:pt>
                <c:pt idx="2991" formatCode="General">
                  <c:v>62.424800000000005</c:v>
                </c:pt>
                <c:pt idx="2992" formatCode="General">
                  <c:v>62.272200000000012</c:v>
                </c:pt>
                <c:pt idx="2993" formatCode="General">
                  <c:v>62.115700000000004</c:v>
                </c:pt>
                <c:pt idx="2994" formatCode="General">
                  <c:v>61.959099999999999</c:v>
                </c:pt>
                <c:pt idx="2995" formatCode="General">
                  <c:v>61.7744</c:v>
                </c:pt>
                <c:pt idx="2996" formatCode="General">
                  <c:v>61.555800000000005</c:v>
                </c:pt>
                <c:pt idx="2997" formatCode="General">
                  <c:v>61.388799999999996</c:v>
                </c:pt>
                <c:pt idx="2998" formatCode="General">
                  <c:v>61.23830000000001</c:v>
                </c:pt>
                <c:pt idx="2999" formatCode="General">
                  <c:v>61.0869</c:v>
                </c:pt>
                <c:pt idx="3000" formatCode="General">
                  <c:v>60.960300000000004</c:v>
                </c:pt>
                <c:pt idx="3001" formatCode="General">
                  <c:v>60.827200000000005</c:v>
                </c:pt>
                <c:pt idx="3002" formatCode="General">
                  <c:v>60.672900000000006</c:v>
                </c:pt>
                <c:pt idx="3003" formatCode="General">
                  <c:v>60.521600000000007</c:v>
                </c:pt>
                <c:pt idx="3004" formatCode="General">
                  <c:v>60.367000000000004</c:v>
                </c:pt>
                <c:pt idx="3005" formatCode="General">
                  <c:v>60.135100000000008</c:v>
                </c:pt>
                <c:pt idx="3006" formatCode="General">
                  <c:v>59.943000000000005</c:v>
                </c:pt>
                <c:pt idx="3007" formatCode="General">
                  <c:v>59.8294</c:v>
                </c:pt>
                <c:pt idx="3008" formatCode="General">
                  <c:v>59.708400000000012</c:v>
                </c:pt>
                <c:pt idx="3009" formatCode="General">
                  <c:v>59.569300000000005</c:v>
                </c:pt>
                <c:pt idx="3010" formatCode="General">
                  <c:v>59.451899999999995</c:v>
                </c:pt>
                <c:pt idx="3011" formatCode="General">
                  <c:v>59.299200000000013</c:v>
                </c:pt>
                <c:pt idx="3012" formatCode="General">
                  <c:v>59.178200000000011</c:v>
                </c:pt>
                <c:pt idx="3013" formatCode="General">
                  <c:v>59.043400000000005</c:v>
                </c:pt>
                <c:pt idx="3014" formatCode="General">
                  <c:v>58.911399999999993</c:v>
                </c:pt>
                <c:pt idx="3015" formatCode="General">
                  <c:v>58.747</c:v>
                </c:pt>
                <c:pt idx="3016" formatCode="General">
                  <c:v>58.547899999999998</c:v>
                </c:pt>
                <c:pt idx="3017" formatCode="General">
                  <c:v>58.325100000000006</c:v>
                </c:pt>
                <c:pt idx="3018" formatCode="General">
                  <c:v>58.160600000000002</c:v>
                </c:pt>
                <c:pt idx="3019" formatCode="General">
                  <c:v>58.002700000000004</c:v>
                </c:pt>
                <c:pt idx="3020" formatCode="General">
                  <c:v>57.876200000000004</c:v>
                </c:pt>
                <c:pt idx="3021" formatCode="General">
                  <c:v>57.761000000000003</c:v>
                </c:pt>
                <c:pt idx="3022" formatCode="General">
                  <c:v>57.615700000000004</c:v>
                </c:pt>
                <c:pt idx="3023" formatCode="General">
                  <c:v>57.4666</c:v>
                </c:pt>
                <c:pt idx="3024" formatCode="General">
                  <c:v>57.289700000000003</c:v>
                </c:pt>
                <c:pt idx="3025" formatCode="General">
                  <c:v>57.13</c:v>
                </c:pt>
                <c:pt idx="3026" formatCode="General">
                  <c:v>57.002700000000004</c:v>
                </c:pt>
                <c:pt idx="3027" formatCode="General">
                  <c:v>56.862100000000005</c:v>
                </c:pt>
                <c:pt idx="3028" formatCode="General">
                  <c:v>56.718500000000006</c:v>
                </c:pt>
                <c:pt idx="3029" formatCode="General">
                  <c:v>56.569800000000001</c:v>
                </c:pt>
                <c:pt idx="3030" formatCode="General">
                  <c:v>56.372200000000007</c:v>
                </c:pt>
                <c:pt idx="3031" formatCode="General">
                  <c:v>56.223800000000011</c:v>
                </c:pt>
                <c:pt idx="3032" formatCode="General">
                  <c:v>56.0837</c:v>
                </c:pt>
                <c:pt idx="3033" formatCode="General">
                  <c:v>55.966300000000004</c:v>
                </c:pt>
                <c:pt idx="3034" formatCode="General">
                  <c:v>55.822000000000003</c:v>
                </c:pt>
                <c:pt idx="3035" formatCode="General">
                  <c:v>55.653999999999996</c:v>
                </c:pt>
                <c:pt idx="3036" formatCode="General">
                  <c:v>55.432500000000005</c:v>
                </c:pt>
                <c:pt idx="3037" formatCode="General">
                  <c:v>55.318600000000004</c:v>
                </c:pt>
                <c:pt idx="3038" formatCode="General">
                  <c:v>55.201800000000006</c:v>
                </c:pt>
                <c:pt idx="3039" formatCode="General">
                  <c:v>55.059000000000005</c:v>
                </c:pt>
                <c:pt idx="3040" formatCode="General">
                  <c:v>54.926300000000005</c:v>
                </c:pt>
                <c:pt idx="3041" formatCode="General">
                  <c:v>54.799200000000013</c:v>
                </c:pt>
                <c:pt idx="3042" formatCode="General">
                  <c:v>54.660400000000003</c:v>
                </c:pt>
                <c:pt idx="3043" formatCode="General">
                  <c:v>54.523700000000005</c:v>
                </c:pt>
                <c:pt idx="3044" formatCode="General">
                  <c:v>54.389799999999994</c:v>
                </c:pt>
                <c:pt idx="3045" formatCode="General">
                  <c:v>54.158500000000004</c:v>
                </c:pt>
                <c:pt idx="3046" formatCode="General">
                  <c:v>53.9529</c:v>
                </c:pt>
                <c:pt idx="3047" formatCode="General">
                  <c:v>53.824200000000005</c:v>
                </c:pt>
                <c:pt idx="3048" formatCode="General">
                  <c:v>53.687899999999999</c:v>
                </c:pt>
                <c:pt idx="3049" formatCode="General">
                  <c:v>53.554199999999994</c:v>
                </c:pt>
                <c:pt idx="3050" formatCode="General">
                  <c:v>53.429900000000011</c:v>
                </c:pt>
                <c:pt idx="3051" formatCode="General">
                  <c:v>53.295500000000011</c:v>
                </c:pt>
                <c:pt idx="3052" formatCode="General">
                  <c:v>53.151399999999995</c:v>
                </c:pt>
                <c:pt idx="3053" formatCode="General">
                  <c:v>53.004400000000004</c:v>
                </c:pt>
                <c:pt idx="3054" formatCode="General">
                  <c:v>52.863500000000002</c:v>
                </c:pt>
                <c:pt idx="3055" formatCode="General">
                  <c:v>52.723000000000013</c:v>
                </c:pt>
                <c:pt idx="3056" formatCode="General">
                  <c:v>52.605700000000006</c:v>
                </c:pt>
                <c:pt idx="3057" formatCode="General">
                  <c:v>52.456499999999998</c:v>
                </c:pt>
                <c:pt idx="3058" formatCode="General">
                  <c:v>52.269400000000012</c:v>
                </c:pt>
                <c:pt idx="3059" formatCode="General">
                  <c:v>52.034800000000004</c:v>
                </c:pt>
                <c:pt idx="3060" formatCode="General">
                  <c:v>51.880799999999994</c:v>
                </c:pt>
                <c:pt idx="3061" formatCode="General">
                  <c:v>51.731400000000001</c:v>
                </c:pt>
                <c:pt idx="3062" formatCode="General">
                  <c:v>51.5471</c:v>
                </c:pt>
                <c:pt idx="3063" formatCode="General">
                  <c:v>51.3857</c:v>
                </c:pt>
                <c:pt idx="3064" formatCode="General">
                  <c:v>51.243900000000004</c:v>
                </c:pt>
                <c:pt idx="3065" formatCode="General">
                  <c:v>51.108600000000003</c:v>
                </c:pt>
                <c:pt idx="3066" formatCode="General">
                  <c:v>50.970300000000002</c:v>
                </c:pt>
                <c:pt idx="3067" formatCode="General">
                  <c:v>50.678900000000006</c:v>
                </c:pt>
                <c:pt idx="3068" formatCode="General">
                  <c:v>50.521000000000001</c:v>
                </c:pt>
                <c:pt idx="3069" formatCode="General">
                  <c:v>50.377699999999997</c:v>
                </c:pt>
                <c:pt idx="3070" formatCode="General">
                  <c:v>50.231000000000002</c:v>
                </c:pt>
                <c:pt idx="3071" formatCode="General">
                  <c:v>50.109100000000005</c:v>
                </c:pt>
                <c:pt idx="3072" formatCode="General">
                  <c:v>49.936</c:v>
                </c:pt>
                <c:pt idx="3073" formatCode="General">
                  <c:v>49.766800000000003</c:v>
                </c:pt>
                <c:pt idx="3074" formatCode="General">
                  <c:v>49.6175</c:v>
                </c:pt>
                <c:pt idx="3075" formatCode="General">
                  <c:v>49.505500000000005</c:v>
                </c:pt>
                <c:pt idx="3076" formatCode="General">
                  <c:v>49.371599999999994</c:v>
                </c:pt>
                <c:pt idx="3077" formatCode="General">
                  <c:v>49.253700000000002</c:v>
                </c:pt>
                <c:pt idx="3078" formatCode="General">
                  <c:v>49.1509</c:v>
                </c:pt>
                <c:pt idx="3079" formatCode="General">
                  <c:v>49.026600000000002</c:v>
                </c:pt>
                <c:pt idx="3080" formatCode="General">
                  <c:v>48.923100000000005</c:v>
                </c:pt>
                <c:pt idx="3081" formatCode="General">
                  <c:v>48.805100000000003</c:v>
                </c:pt>
                <c:pt idx="3082" formatCode="General">
                  <c:v>48.692900000000009</c:v>
                </c:pt>
                <c:pt idx="3083" formatCode="General">
                  <c:v>48.547200000000004</c:v>
                </c:pt>
                <c:pt idx="3084" formatCode="General">
                  <c:v>48.426500000000004</c:v>
                </c:pt>
                <c:pt idx="3085" formatCode="General">
                  <c:v>48.090600000000002</c:v>
                </c:pt>
                <c:pt idx="3086" formatCode="General">
                  <c:v>47.930300000000003</c:v>
                </c:pt>
                <c:pt idx="3087" formatCode="General">
                  <c:v>47.794600000000003</c:v>
                </c:pt>
                <c:pt idx="3088" formatCode="General">
                  <c:v>47.662300000000009</c:v>
                </c:pt>
                <c:pt idx="3089" formatCode="General">
                  <c:v>47.395300000000006</c:v>
                </c:pt>
                <c:pt idx="3090" formatCode="General">
                  <c:v>47.231200000000001</c:v>
                </c:pt>
                <c:pt idx="3091" formatCode="General">
                  <c:v>47.1113</c:v>
                </c:pt>
                <c:pt idx="3092" formatCode="General">
                  <c:v>46.993600000000001</c:v>
                </c:pt>
                <c:pt idx="3093" formatCode="General">
                  <c:v>46.886199999999995</c:v>
                </c:pt>
                <c:pt idx="3094" formatCode="General">
                  <c:v>46.776300000000006</c:v>
                </c:pt>
                <c:pt idx="3095" formatCode="General">
                  <c:v>46.680800000000005</c:v>
                </c:pt>
                <c:pt idx="3096" formatCode="General">
                  <c:v>46.583200000000005</c:v>
                </c:pt>
                <c:pt idx="3097" formatCode="General">
                  <c:v>46.453199999999995</c:v>
                </c:pt>
                <c:pt idx="3098" formatCode="General">
                  <c:v>46.352599999999995</c:v>
                </c:pt>
                <c:pt idx="3099" formatCode="General">
                  <c:v>46.210500000000003</c:v>
                </c:pt>
                <c:pt idx="3100" formatCode="General">
                  <c:v>46.118000000000002</c:v>
                </c:pt>
                <c:pt idx="3101" formatCode="General">
                  <c:v>46.000100000000003</c:v>
                </c:pt>
                <c:pt idx="3102" formatCode="General">
                  <c:v>45.909400000000005</c:v>
                </c:pt>
                <c:pt idx="3103" formatCode="General">
                  <c:v>45.822400000000002</c:v>
                </c:pt>
                <c:pt idx="3104" formatCode="General">
                  <c:v>45.720200000000013</c:v>
                </c:pt>
                <c:pt idx="3105" formatCode="General">
                  <c:v>45.627300000000005</c:v>
                </c:pt>
                <c:pt idx="3106" formatCode="General">
                  <c:v>45.5182</c:v>
                </c:pt>
                <c:pt idx="3107" formatCode="General">
                  <c:v>45.3264</c:v>
                </c:pt>
                <c:pt idx="3108" formatCode="General">
                  <c:v>45.2014</c:v>
                </c:pt>
                <c:pt idx="3109" formatCode="General">
                  <c:v>45.105800000000002</c:v>
                </c:pt>
                <c:pt idx="3110" formatCode="General">
                  <c:v>44.996900000000004</c:v>
                </c:pt>
                <c:pt idx="3111" formatCode="General">
                  <c:v>44.878900000000002</c:v>
                </c:pt>
                <c:pt idx="3112" formatCode="General">
                  <c:v>44.730600000000003</c:v>
                </c:pt>
                <c:pt idx="3113" formatCode="General">
                  <c:v>44.605000000000004</c:v>
                </c:pt>
                <c:pt idx="3114" formatCode="General">
                  <c:v>44.486899999999999</c:v>
                </c:pt>
                <c:pt idx="3115" formatCode="General">
                  <c:v>44.346199999999996</c:v>
                </c:pt>
                <c:pt idx="3116" formatCode="General">
                  <c:v>44.231200000000001</c:v>
                </c:pt>
                <c:pt idx="3117" formatCode="General">
                  <c:v>44.130400000000002</c:v>
                </c:pt>
                <c:pt idx="3118" formatCode="General">
                  <c:v>44.035800000000002</c:v>
                </c:pt>
                <c:pt idx="3119" formatCode="General">
                  <c:v>43.941699999999997</c:v>
                </c:pt>
                <c:pt idx="3120" formatCode="General">
                  <c:v>43.8322</c:v>
                </c:pt>
                <c:pt idx="3121" formatCode="General">
                  <c:v>43.714800000000004</c:v>
                </c:pt>
                <c:pt idx="3122" formatCode="General">
                  <c:v>43.613800000000005</c:v>
                </c:pt>
                <c:pt idx="3123" formatCode="General">
                  <c:v>43.523100000000007</c:v>
                </c:pt>
                <c:pt idx="3124" formatCode="General">
                  <c:v>43.405300000000004</c:v>
                </c:pt>
                <c:pt idx="3125" formatCode="General">
                  <c:v>43.313599999999994</c:v>
                </c:pt>
                <c:pt idx="3126" formatCode="General">
                  <c:v>43.211600000000004</c:v>
                </c:pt>
                <c:pt idx="3127" formatCode="General">
                  <c:v>43.1126</c:v>
                </c:pt>
                <c:pt idx="3128" formatCode="General">
                  <c:v>42.992100000000008</c:v>
                </c:pt>
                <c:pt idx="3129" formatCode="General">
                  <c:v>42.868500000000004</c:v>
                </c:pt>
                <c:pt idx="3130" formatCode="General">
                  <c:v>42.735800000000012</c:v>
                </c:pt>
                <c:pt idx="3131" formatCode="General">
                  <c:v>42.655800000000006</c:v>
                </c:pt>
                <c:pt idx="3132" formatCode="General">
                  <c:v>42.550799999999995</c:v>
                </c:pt>
                <c:pt idx="3133" formatCode="General">
                  <c:v>42.456199999999995</c:v>
                </c:pt>
                <c:pt idx="3134" formatCode="General">
                  <c:v>42.355799999999995</c:v>
                </c:pt>
                <c:pt idx="3135" formatCode="General">
                  <c:v>42.262200000000007</c:v>
                </c:pt>
                <c:pt idx="3136" formatCode="General">
                  <c:v>42.147800000000004</c:v>
                </c:pt>
                <c:pt idx="3137" formatCode="General">
                  <c:v>41.984599999999993</c:v>
                </c:pt>
                <c:pt idx="3138" formatCode="General">
                  <c:v>41.883399999999995</c:v>
                </c:pt>
                <c:pt idx="3139" formatCode="General">
                  <c:v>41.8003</c:v>
                </c:pt>
                <c:pt idx="3140" formatCode="General">
                  <c:v>41.705100000000009</c:v>
                </c:pt>
                <c:pt idx="3141" formatCode="General">
                  <c:v>41.589100000000002</c:v>
                </c:pt>
                <c:pt idx="3142" formatCode="General">
                  <c:v>41.4908</c:v>
                </c:pt>
                <c:pt idx="3143" formatCode="General">
                  <c:v>41.372700000000002</c:v>
                </c:pt>
                <c:pt idx="3144" formatCode="General">
                  <c:v>41.2532</c:v>
                </c:pt>
                <c:pt idx="3145" formatCode="General">
                  <c:v>41.163000000000011</c:v>
                </c:pt>
                <c:pt idx="3146" formatCode="General">
                  <c:v>41.046000000000006</c:v>
                </c:pt>
                <c:pt idx="3147" formatCode="General">
                  <c:v>40.921700000000001</c:v>
                </c:pt>
                <c:pt idx="3148" formatCode="General">
                  <c:v>40.834599999999995</c:v>
                </c:pt>
                <c:pt idx="3149" formatCode="General">
                  <c:v>40.723800000000011</c:v>
                </c:pt>
                <c:pt idx="3150" formatCode="General">
                  <c:v>40.627200000000002</c:v>
                </c:pt>
                <c:pt idx="3151" formatCode="General">
                  <c:v>40.508300000000006</c:v>
                </c:pt>
                <c:pt idx="3152" formatCode="General">
                  <c:v>40.417499999999997</c:v>
                </c:pt>
                <c:pt idx="3153" formatCode="General">
                  <c:v>40.297700000000006</c:v>
                </c:pt>
                <c:pt idx="3154" formatCode="General">
                  <c:v>40.187200000000004</c:v>
                </c:pt>
                <c:pt idx="3155" formatCode="General">
                  <c:v>40.067</c:v>
                </c:pt>
                <c:pt idx="3156" formatCode="General">
                  <c:v>39.954799999999999</c:v>
                </c:pt>
                <c:pt idx="3157" formatCode="General">
                  <c:v>39.865200000000002</c:v>
                </c:pt>
                <c:pt idx="3158" formatCode="General">
                  <c:v>39.737900000000003</c:v>
                </c:pt>
                <c:pt idx="3159" formatCode="General">
                  <c:v>39.543500000000002</c:v>
                </c:pt>
                <c:pt idx="3160" formatCode="General">
                  <c:v>39.444899999999997</c:v>
                </c:pt>
                <c:pt idx="3161" formatCode="General">
                  <c:v>39.332000000000001</c:v>
                </c:pt>
                <c:pt idx="3162" formatCode="General">
                  <c:v>39.230300000000007</c:v>
                </c:pt>
                <c:pt idx="3163" formatCode="General">
                  <c:v>39.1462</c:v>
                </c:pt>
                <c:pt idx="3164" formatCode="General">
                  <c:v>39.059599999999996</c:v>
                </c:pt>
                <c:pt idx="3165" formatCode="General">
                  <c:v>38.945900000000002</c:v>
                </c:pt>
                <c:pt idx="3166" formatCode="General">
                  <c:v>38.860800000000005</c:v>
                </c:pt>
                <c:pt idx="3167" formatCode="General">
                  <c:v>38.770000000000003</c:v>
                </c:pt>
                <c:pt idx="3168" formatCode="General">
                  <c:v>38.643500000000003</c:v>
                </c:pt>
                <c:pt idx="3169" formatCode="General">
                  <c:v>38.511699999999998</c:v>
                </c:pt>
                <c:pt idx="3170" formatCode="General">
                  <c:v>38.371599999999994</c:v>
                </c:pt>
                <c:pt idx="3171" formatCode="General">
                  <c:v>38.247700000000002</c:v>
                </c:pt>
                <c:pt idx="3172" formatCode="General">
                  <c:v>38.151699999999998</c:v>
                </c:pt>
                <c:pt idx="3173" formatCode="General">
                  <c:v>38.055600000000005</c:v>
                </c:pt>
                <c:pt idx="3174" formatCode="General">
                  <c:v>37.936500000000002</c:v>
                </c:pt>
                <c:pt idx="3175" formatCode="General">
                  <c:v>37.838200000000001</c:v>
                </c:pt>
                <c:pt idx="3176" formatCode="General">
                  <c:v>37.742600000000003</c:v>
                </c:pt>
                <c:pt idx="3177" formatCode="General">
                  <c:v>37.619800000000005</c:v>
                </c:pt>
                <c:pt idx="3178" formatCode="General">
                  <c:v>37.521500000000003</c:v>
                </c:pt>
                <c:pt idx="3179" formatCode="General">
                  <c:v>37.404499999999999</c:v>
                </c:pt>
                <c:pt idx="3180" formatCode="General">
                  <c:v>37.317899999999995</c:v>
                </c:pt>
                <c:pt idx="3181" formatCode="General">
                  <c:v>37.229800000000012</c:v>
                </c:pt>
                <c:pt idx="3182" formatCode="General">
                  <c:v>37.140300000000003</c:v>
                </c:pt>
                <c:pt idx="3183" formatCode="General">
                  <c:v>37.026800000000001</c:v>
                </c:pt>
                <c:pt idx="3184" formatCode="General">
                  <c:v>36.917099999999998</c:v>
                </c:pt>
                <c:pt idx="3185" formatCode="General">
                  <c:v>36.826300000000003</c:v>
                </c:pt>
                <c:pt idx="3186" formatCode="General">
                  <c:v>36.725600000000007</c:v>
                </c:pt>
                <c:pt idx="3187" formatCode="General">
                  <c:v>36.598700000000008</c:v>
                </c:pt>
                <c:pt idx="3188" formatCode="General">
                  <c:v>36.495300000000007</c:v>
                </c:pt>
                <c:pt idx="3189" formatCode="General">
                  <c:v>36.380899999999997</c:v>
                </c:pt>
                <c:pt idx="3190" formatCode="General">
                  <c:v>36.265300000000011</c:v>
                </c:pt>
                <c:pt idx="3191" formatCode="General">
                  <c:v>36.187899999999999</c:v>
                </c:pt>
                <c:pt idx="3192" formatCode="General">
                  <c:v>36.095800000000011</c:v>
                </c:pt>
                <c:pt idx="3193" formatCode="General">
                  <c:v>36.007400000000004</c:v>
                </c:pt>
                <c:pt idx="3194" formatCode="General">
                  <c:v>35.802100000000003</c:v>
                </c:pt>
                <c:pt idx="3195" formatCode="General">
                  <c:v>35.704100000000004</c:v>
                </c:pt>
                <c:pt idx="3196" formatCode="General">
                  <c:v>35.606200000000001</c:v>
                </c:pt>
                <c:pt idx="3197" formatCode="General">
                  <c:v>35.503800000000005</c:v>
                </c:pt>
                <c:pt idx="3198" formatCode="General">
                  <c:v>35.3979</c:v>
                </c:pt>
                <c:pt idx="3199" formatCode="General">
                  <c:v>35.292000000000009</c:v>
                </c:pt>
                <c:pt idx="3200" formatCode="General">
                  <c:v>35.191500000000005</c:v>
                </c:pt>
                <c:pt idx="3201" formatCode="General">
                  <c:v>35.058500000000002</c:v>
                </c:pt>
                <c:pt idx="3202" formatCode="General">
                  <c:v>34.953499999999998</c:v>
                </c:pt>
                <c:pt idx="3203" formatCode="General">
                  <c:v>34.866600000000005</c:v>
                </c:pt>
                <c:pt idx="3204" formatCode="General">
                  <c:v>34.7532</c:v>
                </c:pt>
                <c:pt idx="3205" formatCode="General">
                  <c:v>34.640300000000003</c:v>
                </c:pt>
                <c:pt idx="3206" formatCode="General">
                  <c:v>34.537300000000002</c:v>
                </c:pt>
                <c:pt idx="3207" formatCode="General">
                  <c:v>34.401399999999995</c:v>
                </c:pt>
                <c:pt idx="3208" formatCode="General">
                  <c:v>34.194300000000005</c:v>
                </c:pt>
                <c:pt idx="3209" formatCode="General">
                  <c:v>33.982700000000001</c:v>
                </c:pt>
                <c:pt idx="3210" formatCode="General">
                  <c:v>33.878800000000005</c:v>
                </c:pt>
                <c:pt idx="3211" formatCode="General">
                  <c:v>33.793200000000013</c:v>
                </c:pt>
                <c:pt idx="3212" formatCode="General">
                  <c:v>33.714600000000004</c:v>
                </c:pt>
                <c:pt idx="3213" formatCode="General">
                  <c:v>33.529000000000003</c:v>
                </c:pt>
                <c:pt idx="3214" formatCode="General">
                  <c:v>33.449799999999996</c:v>
                </c:pt>
                <c:pt idx="3215" formatCode="General">
                  <c:v>33.357299999999995</c:v>
                </c:pt>
                <c:pt idx="3216" formatCode="General">
                  <c:v>33.282000000000004</c:v>
                </c:pt>
                <c:pt idx="3217" formatCode="General">
                  <c:v>33.200700000000005</c:v>
                </c:pt>
                <c:pt idx="3218" formatCode="General">
                  <c:v>33.116600000000005</c:v>
                </c:pt>
                <c:pt idx="3219" formatCode="General">
                  <c:v>33.017599999999995</c:v>
                </c:pt>
                <c:pt idx="3220" formatCode="General">
                  <c:v>32.921300000000002</c:v>
                </c:pt>
                <c:pt idx="3221" formatCode="General">
                  <c:v>32.854199999999999</c:v>
                </c:pt>
                <c:pt idx="3222" formatCode="General">
                  <c:v>32.750900000000001</c:v>
                </c:pt>
                <c:pt idx="3223" formatCode="General">
                  <c:v>32.678500000000007</c:v>
                </c:pt>
                <c:pt idx="3224" formatCode="General">
                  <c:v>32.595300000000009</c:v>
                </c:pt>
                <c:pt idx="3225" formatCode="General">
                  <c:v>32.519100000000002</c:v>
                </c:pt>
                <c:pt idx="3226" formatCode="General">
                  <c:v>32.427200000000006</c:v>
                </c:pt>
                <c:pt idx="3227" formatCode="General">
                  <c:v>32.337699999999998</c:v>
                </c:pt>
                <c:pt idx="3228" formatCode="General">
                  <c:v>32.257000000000005</c:v>
                </c:pt>
                <c:pt idx="3229" formatCode="General">
                  <c:v>32.174100000000003</c:v>
                </c:pt>
                <c:pt idx="3230" formatCode="General">
                  <c:v>32.058700000000002</c:v>
                </c:pt>
                <c:pt idx="3231" formatCode="General">
                  <c:v>31.938099999999995</c:v>
                </c:pt>
                <c:pt idx="3232" formatCode="General">
                  <c:v>31.8386</c:v>
                </c:pt>
                <c:pt idx="3233" formatCode="General">
                  <c:v>31.745599999999996</c:v>
                </c:pt>
                <c:pt idx="3234" formatCode="General">
                  <c:v>31.658100000000001</c:v>
                </c:pt>
                <c:pt idx="3235" formatCode="General">
                  <c:v>31.597000000000001</c:v>
                </c:pt>
                <c:pt idx="3236" formatCode="General">
                  <c:v>31.507100000000001</c:v>
                </c:pt>
                <c:pt idx="3237" formatCode="General">
                  <c:v>31.422499999999992</c:v>
                </c:pt>
                <c:pt idx="3238" formatCode="General">
                  <c:v>31.3385</c:v>
                </c:pt>
                <c:pt idx="3239" formatCode="General">
                  <c:v>31.259999999999998</c:v>
                </c:pt>
                <c:pt idx="3240" formatCode="General">
                  <c:v>31.171099999999999</c:v>
                </c:pt>
                <c:pt idx="3241" formatCode="General">
                  <c:v>31.094799999999996</c:v>
                </c:pt>
                <c:pt idx="3242" formatCode="General">
                  <c:v>31.021100000000001</c:v>
                </c:pt>
                <c:pt idx="3243" formatCode="General">
                  <c:v>30.964999999999996</c:v>
                </c:pt>
                <c:pt idx="3244" formatCode="General">
                  <c:v>30.903599999999997</c:v>
                </c:pt>
                <c:pt idx="3245" formatCode="General">
                  <c:v>30.830300000000001</c:v>
                </c:pt>
                <c:pt idx="3246" formatCode="General">
                  <c:v>30.756</c:v>
                </c:pt>
                <c:pt idx="3247" formatCode="General">
                  <c:v>30.657699999999995</c:v>
                </c:pt>
                <c:pt idx="3248" formatCode="General">
                  <c:v>30.5868</c:v>
                </c:pt>
                <c:pt idx="3249" formatCode="General">
                  <c:v>30.5184</c:v>
                </c:pt>
                <c:pt idx="3250" formatCode="General">
                  <c:v>30.445900000000002</c:v>
                </c:pt>
                <c:pt idx="3251" formatCode="General">
                  <c:v>30.371700000000001</c:v>
                </c:pt>
                <c:pt idx="3252" formatCode="General">
                  <c:v>30.301200000000001</c:v>
                </c:pt>
                <c:pt idx="3253" formatCode="General">
                  <c:v>30.234200000000001</c:v>
                </c:pt>
                <c:pt idx="3254" formatCode="General">
                  <c:v>30.172000000000001</c:v>
                </c:pt>
                <c:pt idx="3255" formatCode="General">
                  <c:v>30.105599999999995</c:v>
                </c:pt>
                <c:pt idx="3256" formatCode="General">
                  <c:v>30.042699999999996</c:v>
                </c:pt>
                <c:pt idx="3257" formatCode="General">
                  <c:v>29.951499999999996</c:v>
                </c:pt>
                <c:pt idx="3258" formatCode="General">
                  <c:v>29.871700000000001</c:v>
                </c:pt>
                <c:pt idx="3259" formatCode="General">
                  <c:v>29.785799999999988</c:v>
                </c:pt>
                <c:pt idx="3260" formatCode="General">
                  <c:v>29.718800000000005</c:v>
                </c:pt>
                <c:pt idx="3261" formatCode="General">
                  <c:v>29.646999999999995</c:v>
                </c:pt>
                <c:pt idx="3262" formatCode="General">
                  <c:v>29.5747</c:v>
                </c:pt>
                <c:pt idx="3263" formatCode="General">
                  <c:v>29.5001</c:v>
                </c:pt>
                <c:pt idx="3264" formatCode="General">
                  <c:v>29.437100000000001</c:v>
                </c:pt>
                <c:pt idx="3265" formatCode="General">
                  <c:v>29.354600000000001</c:v>
                </c:pt>
                <c:pt idx="3266" formatCode="General">
                  <c:v>29.288499999999992</c:v>
                </c:pt>
                <c:pt idx="3267" formatCode="General">
                  <c:v>29.2334</c:v>
                </c:pt>
                <c:pt idx="3268" formatCode="General">
                  <c:v>29.177600000000005</c:v>
                </c:pt>
                <c:pt idx="3269" formatCode="General">
                  <c:v>29.091999999999999</c:v>
                </c:pt>
                <c:pt idx="3270" formatCode="General">
                  <c:v>29.021100000000001</c:v>
                </c:pt>
                <c:pt idx="3271" formatCode="General">
                  <c:v>28.954499999999996</c:v>
                </c:pt>
                <c:pt idx="3272" formatCode="General">
                  <c:v>28.891500000000001</c:v>
                </c:pt>
                <c:pt idx="3273" formatCode="General">
                  <c:v>28.819900000000004</c:v>
                </c:pt>
                <c:pt idx="3274" formatCode="General">
                  <c:v>28.7546</c:v>
                </c:pt>
                <c:pt idx="3275" formatCode="General">
                  <c:v>28.681999999999999</c:v>
                </c:pt>
                <c:pt idx="3276" formatCode="General">
                  <c:v>28.623200000000001</c:v>
                </c:pt>
                <c:pt idx="3277" formatCode="General">
                  <c:v>28.534300000000005</c:v>
                </c:pt>
                <c:pt idx="3278" formatCode="General">
                  <c:v>28.464499999999997</c:v>
                </c:pt>
                <c:pt idx="3279" formatCode="General">
                  <c:v>28.3873</c:v>
                </c:pt>
                <c:pt idx="3280" formatCode="General">
                  <c:v>28.349399999999996</c:v>
                </c:pt>
                <c:pt idx="3281" formatCode="General">
                  <c:v>28.288399999999992</c:v>
                </c:pt>
                <c:pt idx="3282" formatCode="General">
                  <c:v>28.230399999999996</c:v>
                </c:pt>
                <c:pt idx="3283" formatCode="General">
                  <c:v>28.170999999999999</c:v>
                </c:pt>
                <c:pt idx="3284" formatCode="General">
                  <c:v>28.110700000000001</c:v>
                </c:pt>
                <c:pt idx="3285" formatCode="General">
                  <c:v>28.043599999999998</c:v>
                </c:pt>
                <c:pt idx="3286" formatCode="General">
                  <c:v>27.971299999999996</c:v>
                </c:pt>
                <c:pt idx="3287" formatCode="General">
                  <c:v>27.911300000000001</c:v>
                </c:pt>
                <c:pt idx="3288" formatCode="General">
                  <c:v>27.8081</c:v>
                </c:pt>
                <c:pt idx="3289" formatCode="General">
                  <c:v>27.739899999999999</c:v>
                </c:pt>
                <c:pt idx="3290" formatCode="General">
                  <c:v>27.639399999999995</c:v>
                </c:pt>
                <c:pt idx="3291" formatCode="General">
                  <c:v>27.5869</c:v>
                </c:pt>
                <c:pt idx="3292" formatCode="General">
                  <c:v>27.512799999999995</c:v>
                </c:pt>
                <c:pt idx="3293" formatCode="General">
                  <c:v>27.443299999999997</c:v>
                </c:pt>
                <c:pt idx="3294" formatCode="General">
                  <c:v>27.388699999999996</c:v>
                </c:pt>
                <c:pt idx="3295" formatCode="General">
                  <c:v>27.313099999999999</c:v>
                </c:pt>
                <c:pt idx="3296" formatCode="General">
                  <c:v>27.254100000000001</c:v>
                </c:pt>
                <c:pt idx="3297" formatCode="General">
                  <c:v>27.194400000000005</c:v>
                </c:pt>
                <c:pt idx="3298" formatCode="General">
                  <c:v>27.134599999999999</c:v>
                </c:pt>
                <c:pt idx="3299" formatCode="General">
                  <c:v>27.067799999999991</c:v>
                </c:pt>
                <c:pt idx="3300" formatCode="General">
                  <c:v>27.011700000000001</c:v>
                </c:pt>
                <c:pt idx="3301" formatCode="General">
                  <c:v>26.9375</c:v>
                </c:pt>
                <c:pt idx="3302" formatCode="General">
                  <c:v>26.882099999999998</c:v>
                </c:pt>
                <c:pt idx="3303" formatCode="General">
                  <c:v>26.827800000000003</c:v>
                </c:pt>
                <c:pt idx="3304" formatCode="General">
                  <c:v>26.7638</c:v>
                </c:pt>
                <c:pt idx="3305" formatCode="General">
                  <c:v>26.7029</c:v>
                </c:pt>
                <c:pt idx="3306" formatCode="General">
                  <c:v>26.6326</c:v>
                </c:pt>
                <c:pt idx="3307" formatCode="General">
                  <c:v>26.569800000000001</c:v>
                </c:pt>
                <c:pt idx="3308" formatCode="General">
                  <c:v>26.468999999999998</c:v>
                </c:pt>
                <c:pt idx="3309" formatCode="General">
                  <c:v>26.395199999999996</c:v>
                </c:pt>
                <c:pt idx="3310" formatCode="General">
                  <c:v>26.298599999999997</c:v>
                </c:pt>
                <c:pt idx="3311" formatCode="General">
                  <c:v>26.195799999999991</c:v>
                </c:pt>
                <c:pt idx="3312" formatCode="General">
                  <c:v>26.138800000000003</c:v>
                </c:pt>
                <c:pt idx="3313" formatCode="General">
                  <c:v>26.083699999999997</c:v>
                </c:pt>
                <c:pt idx="3314" formatCode="General">
                  <c:v>26.011600000000001</c:v>
                </c:pt>
                <c:pt idx="3315" formatCode="General">
                  <c:v>25.956099999999996</c:v>
                </c:pt>
                <c:pt idx="3316" formatCode="General">
                  <c:v>25.898099999999996</c:v>
                </c:pt>
                <c:pt idx="3317" formatCode="General">
                  <c:v>25.828099999999996</c:v>
                </c:pt>
                <c:pt idx="3318" formatCode="General">
                  <c:v>25.769599999999997</c:v>
                </c:pt>
                <c:pt idx="3319" formatCode="General">
                  <c:v>25.702599999999997</c:v>
                </c:pt>
                <c:pt idx="3320" formatCode="General">
                  <c:v>25.643899999999999</c:v>
                </c:pt>
                <c:pt idx="3321" formatCode="General">
                  <c:v>25.565599999999996</c:v>
                </c:pt>
                <c:pt idx="3322" formatCode="General">
                  <c:v>25.516500000000001</c:v>
                </c:pt>
                <c:pt idx="3323" formatCode="General">
                  <c:v>25.438499999999998</c:v>
                </c:pt>
                <c:pt idx="3324" formatCode="General">
                  <c:v>25.366299999999995</c:v>
                </c:pt>
                <c:pt idx="3325" formatCode="General">
                  <c:v>25.225499999999997</c:v>
                </c:pt>
                <c:pt idx="3326" formatCode="General">
                  <c:v>25.1602</c:v>
                </c:pt>
                <c:pt idx="3327" formatCode="General">
                  <c:v>25.080199999999998</c:v>
                </c:pt>
                <c:pt idx="3328" formatCode="General">
                  <c:v>25.032800000000005</c:v>
                </c:pt>
                <c:pt idx="3329" formatCode="General">
                  <c:v>24.971</c:v>
                </c:pt>
                <c:pt idx="3330" formatCode="General">
                  <c:v>24.878299999999996</c:v>
                </c:pt>
                <c:pt idx="3331" formatCode="General">
                  <c:v>24.8263</c:v>
                </c:pt>
                <c:pt idx="3332" formatCode="General">
                  <c:v>24.748599999999996</c:v>
                </c:pt>
                <c:pt idx="3333" formatCode="General">
                  <c:v>24.648499999999995</c:v>
                </c:pt>
                <c:pt idx="3334" formatCode="General">
                  <c:v>24.564299999999996</c:v>
                </c:pt>
                <c:pt idx="3335" formatCode="General">
                  <c:v>24.4163</c:v>
                </c:pt>
                <c:pt idx="3336" formatCode="General">
                  <c:v>24.359300000000001</c:v>
                </c:pt>
                <c:pt idx="3337" formatCode="General">
                  <c:v>24.296299999999995</c:v>
                </c:pt>
                <c:pt idx="3338" formatCode="General">
                  <c:v>24.236699999999995</c:v>
                </c:pt>
                <c:pt idx="3339" formatCode="General">
                  <c:v>24.1587</c:v>
                </c:pt>
                <c:pt idx="3340" formatCode="General">
                  <c:v>24.018000000000001</c:v>
                </c:pt>
                <c:pt idx="3341" formatCode="General">
                  <c:v>23.954699999999995</c:v>
                </c:pt>
                <c:pt idx="3342" formatCode="General">
                  <c:v>23.912800000000001</c:v>
                </c:pt>
                <c:pt idx="3343" formatCode="General">
                  <c:v>23.869599999999991</c:v>
                </c:pt>
                <c:pt idx="3344" formatCode="General">
                  <c:v>23.809000000000001</c:v>
                </c:pt>
                <c:pt idx="3345" formatCode="General">
                  <c:v>23.7441</c:v>
                </c:pt>
                <c:pt idx="3346" formatCode="General">
                  <c:v>23.6844</c:v>
                </c:pt>
                <c:pt idx="3347" formatCode="General">
                  <c:v>23.632899999999999</c:v>
                </c:pt>
                <c:pt idx="3348" formatCode="General">
                  <c:v>23.584099999999996</c:v>
                </c:pt>
                <c:pt idx="3349" formatCode="General">
                  <c:v>23.523099999999996</c:v>
                </c:pt>
                <c:pt idx="3350" formatCode="General">
                  <c:v>23.399799999999995</c:v>
                </c:pt>
                <c:pt idx="3351" formatCode="General">
                  <c:v>23.353800000000003</c:v>
                </c:pt>
                <c:pt idx="3352" formatCode="General">
                  <c:v>23.298299999999998</c:v>
                </c:pt>
                <c:pt idx="3353" formatCode="General">
                  <c:v>23.2516</c:v>
                </c:pt>
                <c:pt idx="3354" formatCode="General">
                  <c:v>23.203900000000001</c:v>
                </c:pt>
                <c:pt idx="3355" formatCode="General">
                  <c:v>23.128399999999996</c:v>
                </c:pt>
                <c:pt idx="3356" formatCode="General">
                  <c:v>23.009699999999995</c:v>
                </c:pt>
                <c:pt idx="3357" formatCode="General">
                  <c:v>22.960399999999996</c:v>
                </c:pt>
                <c:pt idx="3358" formatCode="General">
                  <c:v>22.901999999999997</c:v>
                </c:pt>
                <c:pt idx="3359" formatCode="General">
                  <c:v>22.850200000000001</c:v>
                </c:pt>
                <c:pt idx="3360" formatCode="General">
                  <c:v>22.792899999999996</c:v>
                </c:pt>
                <c:pt idx="3361" formatCode="General">
                  <c:v>22.732699999999998</c:v>
                </c:pt>
                <c:pt idx="3362" formatCode="General">
                  <c:v>22.675799999999995</c:v>
                </c:pt>
                <c:pt idx="3363" formatCode="General">
                  <c:v>22.611300000000004</c:v>
                </c:pt>
                <c:pt idx="3364" formatCode="General">
                  <c:v>22.540099999999995</c:v>
                </c:pt>
                <c:pt idx="3365" formatCode="General">
                  <c:v>22.461599999999997</c:v>
                </c:pt>
                <c:pt idx="3366" formatCode="General">
                  <c:v>22.398399999999995</c:v>
                </c:pt>
                <c:pt idx="3367" formatCode="General">
                  <c:v>22.333500000000001</c:v>
                </c:pt>
                <c:pt idx="3368" formatCode="General">
                  <c:v>22.268599999999992</c:v>
                </c:pt>
                <c:pt idx="3369" formatCode="General">
                  <c:v>22.176800000000004</c:v>
                </c:pt>
                <c:pt idx="3370" formatCode="General">
                  <c:v>22.105799999999995</c:v>
                </c:pt>
                <c:pt idx="3371" formatCode="General">
                  <c:v>22.042499999999997</c:v>
                </c:pt>
                <c:pt idx="3372" formatCode="General">
                  <c:v>21.995599999999996</c:v>
                </c:pt>
                <c:pt idx="3373" formatCode="General">
                  <c:v>21.925099999999997</c:v>
                </c:pt>
                <c:pt idx="3374" formatCode="General">
                  <c:v>21.857399999999995</c:v>
                </c:pt>
                <c:pt idx="3375" formatCode="General">
                  <c:v>21.8063</c:v>
                </c:pt>
                <c:pt idx="3376" formatCode="General">
                  <c:v>21.757200000000001</c:v>
                </c:pt>
                <c:pt idx="3377" formatCode="General">
                  <c:v>21.7135</c:v>
                </c:pt>
                <c:pt idx="3378" formatCode="General">
                  <c:v>21.6721</c:v>
                </c:pt>
                <c:pt idx="3379" formatCode="General">
                  <c:v>21.623200000000001</c:v>
                </c:pt>
                <c:pt idx="3380" formatCode="General">
                  <c:v>21.56</c:v>
                </c:pt>
                <c:pt idx="3381" formatCode="General">
                  <c:v>21.511399999999995</c:v>
                </c:pt>
                <c:pt idx="3382" formatCode="General">
                  <c:v>21.459299999999995</c:v>
                </c:pt>
                <c:pt idx="3383" formatCode="General">
                  <c:v>21.382499999999997</c:v>
                </c:pt>
                <c:pt idx="3384" formatCode="General">
                  <c:v>21.321300000000001</c:v>
                </c:pt>
                <c:pt idx="3385" formatCode="General">
                  <c:v>21.273800000000001</c:v>
                </c:pt>
                <c:pt idx="3386" formatCode="General">
                  <c:v>21.2346</c:v>
                </c:pt>
                <c:pt idx="3387" formatCode="General">
                  <c:v>21.196000000000005</c:v>
                </c:pt>
                <c:pt idx="3388" formatCode="General">
                  <c:v>21.147099999999995</c:v>
                </c:pt>
                <c:pt idx="3389" formatCode="General">
                  <c:v>21.1082</c:v>
                </c:pt>
                <c:pt idx="3390" formatCode="General">
                  <c:v>21.062699999999996</c:v>
                </c:pt>
                <c:pt idx="3391" formatCode="General">
                  <c:v>21.014700000000001</c:v>
                </c:pt>
                <c:pt idx="3392" formatCode="General">
                  <c:v>20.9772</c:v>
                </c:pt>
                <c:pt idx="3393" formatCode="General">
                  <c:v>20.933399999999995</c:v>
                </c:pt>
                <c:pt idx="3394" formatCode="General">
                  <c:v>20.889299999999995</c:v>
                </c:pt>
                <c:pt idx="3395" formatCode="General">
                  <c:v>20.832599999999996</c:v>
                </c:pt>
                <c:pt idx="3396" formatCode="General">
                  <c:v>20.785900000000002</c:v>
                </c:pt>
                <c:pt idx="3397" formatCode="General">
                  <c:v>20.745799999999992</c:v>
                </c:pt>
                <c:pt idx="3398" formatCode="General">
                  <c:v>20.7011</c:v>
                </c:pt>
                <c:pt idx="3399" formatCode="General">
                  <c:v>20.651700000000005</c:v>
                </c:pt>
                <c:pt idx="3400" formatCode="General">
                  <c:v>20.611900000000002</c:v>
                </c:pt>
                <c:pt idx="3401" formatCode="General">
                  <c:v>20.560300000000002</c:v>
                </c:pt>
                <c:pt idx="3402" formatCode="General">
                  <c:v>20.5105</c:v>
                </c:pt>
                <c:pt idx="3403" formatCode="General">
                  <c:v>20.453900000000001</c:v>
                </c:pt>
                <c:pt idx="3404" formatCode="General">
                  <c:v>20.4129</c:v>
                </c:pt>
                <c:pt idx="3405" formatCode="General">
                  <c:v>20.363800000000001</c:v>
                </c:pt>
                <c:pt idx="3406" formatCode="General">
                  <c:v>20.325800000000001</c:v>
                </c:pt>
                <c:pt idx="3407" formatCode="General">
                  <c:v>20.2592</c:v>
                </c:pt>
                <c:pt idx="3408" formatCode="General">
                  <c:v>20.209900000000001</c:v>
                </c:pt>
                <c:pt idx="3409" formatCode="General">
                  <c:v>20.156099999999999</c:v>
                </c:pt>
                <c:pt idx="3410" formatCode="General">
                  <c:v>20.116900000000005</c:v>
                </c:pt>
                <c:pt idx="3411" formatCode="General">
                  <c:v>20.079499999999996</c:v>
                </c:pt>
                <c:pt idx="3412" formatCode="General">
                  <c:v>20.028499999999998</c:v>
                </c:pt>
                <c:pt idx="3413" formatCode="General">
                  <c:v>19.985299999999992</c:v>
                </c:pt>
                <c:pt idx="3414" formatCode="General">
                  <c:v>19.947599999999998</c:v>
                </c:pt>
                <c:pt idx="3415" formatCode="General">
                  <c:v>19.9131</c:v>
                </c:pt>
                <c:pt idx="3416" formatCode="General">
                  <c:v>19.864799999999995</c:v>
                </c:pt>
                <c:pt idx="3417" formatCode="General">
                  <c:v>19.779499999999995</c:v>
                </c:pt>
                <c:pt idx="3418" formatCode="General">
                  <c:v>19.733499999999996</c:v>
                </c:pt>
                <c:pt idx="3419" formatCode="General">
                  <c:v>19.691299999999995</c:v>
                </c:pt>
                <c:pt idx="3420" formatCode="General">
                  <c:v>19.648599999999991</c:v>
                </c:pt>
                <c:pt idx="3421" formatCode="General">
                  <c:v>19.580199999999998</c:v>
                </c:pt>
                <c:pt idx="3422" formatCode="General">
                  <c:v>19.528599999999997</c:v>
                </c:pt>
                <c:pt idx="3423" formatCode="General">
                  <c:v>19.474399999999996</c:v>
                </c:pt>
                <c:pt idx="3424" formatCode="General">
                  <c:v>19.427299999999995</c:v>
                </c:pt>
                <c:pt idx="3425" formatCode="General">
                  <c:v>19.3794</c:v>
                </c:pt>
                <c:pt idx="3426" formatCode="General">
                  <c:v>19.334399999999999</c:v>
                </c:pt>
                <c:pt idx="3427" formatCode="General">
                  <c:v>19.290699999999998</c:v>
                </c:pt>
                <c:pt idx="3428" formatCode="General">
                  <c:v>19.242399999999996</c:v>
                </c:pt>
                <c:pt idx="3429" formatCode="General">
                  <c:v>19.191800000000004</c:v>
                </c:pt>
                <c:pt idx="3430" formatCode="General">
                  <c:v>19.130199999999999</c:v>
                </c:pt>
                <c:pt idx="3431" formatCode="General">
                  <c:v>19.083499999999997</c:v>
                </c:pt>
                <c:pt idx="3432" formatCode="General">
                  <c:v>19.036100000000001</c:v>
                </c:pt>
                <c:pt idx="3433" formatCode="General">
                  <c:v>18.986999999999991</c:v>
                </c:pt>
                <c:pt idx="3434" formatCode="General">
                  <c:v>18.918500000000002</c:v>
                </c:pt>
                <c:pt idx="3435" formatCode="General">
                  <c:v>18.867599999999996</c:v>
                </c:pt>
                <c:pt idx="3436" formatCode="General">
                  <c:v>18.812799999999996</c:v>
                </c:pt>
                <c:pt idx="3437" formatCode="General">
                  <c:v>18.757400000000001</c:v>
                </c:pt>
                <c:pt idx="3438" formatCode="General">
                  <c:v>18.6983</c:v>
                </c:pt>
                <c:pt idx="3439" formatCode="General">
                  <c:v>18.651499999999999</c:v>
                </c:pt>
                <c:pt idx="3440" formatCode="General">
                  <c:v>18.599299999999996</c:v>
                </c:pt>
                <c:pt idx="3441" formatCode="General">
                  <c:v>18.565499999999997</c:v>
                </c:pt>
                <c:pt idx="3442" formatCode="General">
                  <c:v>18.512</c:v>
                </c:pt>
                <c:pt idx="3443" formatCode="General">
                  <c:v>18.457000000000001</c:v>
                </c:pt>
                <c:pt idx="3444" formatCode="General">
                  <c:v>18.404900000000001</c:v>
                </c:pt>
                <c:pt idx="3445" formatCode="General">
                  <c:v>18.357199999999999</c:v>
                </c:pt>
                <c:pt idx="3446" formatCode="General">
                  <c:v>18.316400000000005</c:v>
                </c:pt>
                <c:pt idx="3447" formatCode="General">
                  <c:v>18.268699999999992</c:v>
                </c:pt>
                <c:pt idx="3448" formatCode="General">
                  <c:v>18.224699999999995</c:v>
                </c:pt>
                <c:pt idx="3449" formatCode="General">
                  <c:v>18.186800000000005</c:v>
                </c:pt>
                <c:pt idx="3450" formatCode="General">
                  <c:v>18.145699999999998</c:v>
                </c:pt>
                <c:pt idx="3451" formatCode="General">
                  <c:v>18.096900000000005</c:v>
                </c:pt>
                <c:pt idx="3452" formatCode="General">
                  <c:v>18.047000000000001</c:v>
                </c:pt>
                <c:pt idx="3453" formatCode="General">
                  <c:v>17.978699999999996</c:v>
                </c:pt>
                <c:pt idx="3454" formatCode="General">
                  <c:v>17.861899999999999</c:v>
                </c:pt>
                <c:pt idx="3455" formatCode="General">
                  <c:v>17.813500000000001</c:v>
                </c:pt>
                <c:pt idx="3456" formatCode="General">
                  <c:v>17.769499999999997</c:v>
                </c:pt>
                <c:pt idx="3457" formatCode="General">
                  <c:v>17.7075</c:v>
                </c:pt>
                <c:pt idx="3458" formatCode="General">
                  <c:v>17.631900000000009</c:v>
                </c:pt>
                <c:pt idx="3459" formatCode="General">
                  <c:v>17.581299999999995</c:v>
                </c:pt>
                <c:pt idx="3460" formatCode="General">
                  <c:v>17.5413</c:v>
                </c:pt>
                <c:pt idx="3461" formatCode="General">
                  <c:v>17.499599999999997</c:v>
                </c:pt>
                <c:pt idx="3462" formatCode="General">
                  <c:v>17.459</c:v>
                </c:pt>
                <c:pt idx="3463" formatCode="General">
                  <c:v>17.401</c:v>
                </c:pt>
                <c:pt idx="3464" formatCode="General">
                  <c:v>17.355499999999996</c:v>
                </c:pt>
                <c:pt idx="3465" formatCode="General">
                  <c:v>17.319900000000004</c:v>
                </c:pt>
                <c:pt idx="3466" formatCode="General">
                  <c:v>17.208100000000002</c:v>
                </c:pt>
                <c:pt idx="3467" formatCode="General">
                  <c:v>17.166899999999995</c:v>
                </c:pt>
                <c:pt idx="3468" formatCode="General">
                  <c:v>17.122699999999991</c:v>
                </c:pt>
                <c:pt idx="3469" formatCode="General">
                  <c:v>17.083599999999997</c:v>
                </c:pt>
                <c:pt idx="3470" formatCode="General">
                  <c:v>17.046800000000001</c:v>
                </c:pt>
                <c:pt idx="3471" formatCode="General">
                  <c:v>16.965299999999992</c:v>
                </c:pt>
                <c:pt idx="3472" formatCode="General">
                  <c:v>16.923699999999997</c:v>
                </c:pt>
                <c:pt idx="3473" formatCode="General">
                  <c:v>16.8706</c:v>
                </c:pt>
                <c:pt idx="3474" formatCode="General">
                  <c:v>16.818800000000003</c:v>
                </c:pt>
                <c:pt idx="3475" formatCode="General">
                  <c:v>16.770099999999996</c:v>
                </c:pt>
                <c:pt idx="3476" formatCode="General">
                  <c:v>16.725699999999996</c:v>
                </c:pt>
                <c:pt idx="3477" formatCode="General">
                  <c:v>16.672499999999996</c:v>
                </c:pt>
                <c:pt idx="3478" formatCode="General">
                  <c:v>16.617599999999999</c:v>
                </c:pt>
                <c:pt idx="3479" formatCode="General">
                  <c:v>16.584599999999991</c:v>
                </c:pt>
                <c:pt idx="3480" formatCode="General">
                  <c:v>16.548999999999996</c:v>
                </c:pt>
                <c:pt idx="3481" formatCode="General">
                  <c:v>16.513900000000003</c:v>
                </c:pt>
                <c:pt idx="3482" formatCode="General">
                  <c:v>16.462499999999991</c:v>
                </c:pt>
                <c:pt idx="3483" formatCode="General">
                  <c:v>16.416399999999996</c:v>
                </c:pt>
                <c:pt idx="3484" formatCode="General">
                  <c:v>16.387</c:v>
                </c:pt>
                <c:pt idx="3485" formatCode="General">
                  <c:v>16.300999999999995</c:v>
                </c:pt>
                <c:pt idx="3486" formatCode="General">
                  <c:v>16.262899999999991</c:v>
                </c:pt>
                <c:pt idx="3487" formatCode="General">
                  <c:v>16.225099999999998</c:v>
                </c:pt>
                <c:pt idx="3488" formatCode="General">
                  <c:v>16.1873</c:v>
                </c:pt>
                <c:pt idx="3489" formatCode="General">
                  <c:v>16.147600000000001</c:v>
                </c:pt>
                <c:pt idx="3490" formatCode="General">
                  <c:v>16.113399999999999</c:v>
                </c:pt>
                <c:pt idx="3491" formatCode="General">
                  <c:v>16.065399999999997</c:v>
                </c:pt>
                <c:pt idx="3492" formatCode="General">
                  <c:v>16.0291</c:v>
                </c:pt>
                <c:pt idx="3493" formatCode="General">
                  <c:v>15.986800000000002</c:v>
                </c:pt>
                <c:pt idx="3494" formatCode="General">
                  <c:v>15.9518</c:v>
                </c:pt>
                <c:pt idx="3495" formatCode="General">
                  <c:v>15.9184</c:v>
                </c:pt>
                <c:pt idx="3496" formatCode="General">
                  <c:v>15.8863</c:v>
                </c:pt>
                <c:pt idx="3497" formatCode="General">
                  <c:v>15.804600000000002</c:v>
                </c:pt>
                <c:pt idx="3498" formatCode="General">
                  <c:v>15.769400000000001</c:v>
                </c:pt>
                <c:pt idx="3499" formatCode="General">
                  <c:v>15.721699999999998</c:v>
                </c:pt>
                <c:pt idx="3500" formatCode="General">
                  <c:v>15.693900000000001</c:v>
                </c:pt>
                <c:pt idx="3501" formatCode="General">
                  <c:v>15.647999999999998</c:v>
                </c:pt>
                <c:pt idx="3502" formatCode="General">
                  <c:v>15.612500000000002</c:v>
                </c:pt>
                <c:pt idx="3503" formatCode="General">
                  <c:v>15.583600000000002</c:v>
                </c:pt>
                <c:pt idx="3504" formatCode="General">
                  <c:v>15.551600000000002</c:v>
                </c:pt>
                <c:pt idx="3505" formatCode="General">
                  <c:v>15.5136</c:v>
                </c:pt>
                <c:pt idx="3506" formatCode="General">
                  <c:v>15.482400000000002</c:v>
                </c:pt>
                <c:pt idx="3507" formatCode="General">
                  <c:v>15.449200000000001</c:v>
                </c:pt>
                <c:pt idx="3508" formatCode="General">
                  <c:v>15.421100000000001</c:v>
                </c:pt>
                <c:pt idx="3509" formatCode="General">
                  <c:v>15.389400000000002</c:v>
                </c:pt>
                <c:pt idx="3510" formatCode="General">
                  <c:v>15.359800000000002</c:v>
                </c:pt>
                <c:pt idx="3511" formatCode="General">
                  <c:v>15.3276</c:v>
                </c:pt>
                <c:pt idx="3512" formatCode="General">
                  <c:v>15.2934</c:v>
                </c:pt>
                <c:pt idx="3513" formatCode="General">
                  <c:v>15.2684</c:v>
                </c:pt>
                <c:pt idx="3514" formatCode="General">
                  <c:v>15.240099999999998</c:v>
                </c:pt>
                <c:pt idx="3515" formatCode="General">
                  <c:v>15.208699999999999</c:v>
                </c:pt>
                <c:pt idx="3516" formatCode="General">
                  <c:v>15.1675</c:v>
                </c:pt>
                <c:pt idx="3517" formatCode="General">
                  <c:v>15.1294</c:v>
                </c:pt>
                <c:pt idx="3518" formatCode="General">
                  <c:v>15.091200000000001</c:v>
                </c:pt>
                <c:pt idx="3519" formatCode="General">
                  <c:v>15.057700000000002</c:v>
                </c:pt>
                <c:pt idx="3520" formatCode="General">
                  <c:v>15.0177</c:v>
                </c:pt>
                <c:pt idx="3521" formatCode="General">
                  <c:v>14.985300000000002</c:v>
                </c:pt>
                <c:pt idx="3522" formatCode="General">
                  <c:v>14.9549</c:v>
                </c:pt>
                <c:pt idx="3523" formatCode="General">
                  <c:v>14.9244</c:v>
                </c:pt>
                <c:pt idx="3524" formatCode="General">
                  <c:v>14.879700000000001</c:v>
                </c:pt>
                <c:pt idx="3525" formatCode="General">
                  <c:v>14.841200000000001</c:v>
                </c:pt>
                <c:pt idx="3526" formatCode="General">
                  <c:v>14.806100000000002</c:v>
                </c:pt>
                <c:pt idx="3527" formatCode="General">
                  <c:v>14.7776</c:v>
                </c:pt>
                <c:pt idx="3528" formatCode="General">
                  <c:v>14.7394</c:v>
                </c:pt>
                <c:pt idx="3529" formatCode="General">
                  <c:v>14.707899999999999</c:v>
                </c:pt>
                <c:pt idx="3530" formatCode="General">
                  <c:v>14.677</c:v>
                </c:pt>
                <c:pt idx="3531" formatCode="General">
                  <c:v>14.633999999999999</c:v>
                </c:pt>
                <c:pt idx="3532" formatCode="General">
                  <c:v>14.5929</c:v>
                </c:pt>
                <c:pt idx="3533" formatCode="General">
                  <c:v>14.562200000000002</c:v>
                </c:pt>
                <c:pt idx="3534" formatCode="General">
                  <c:v>14.532500000000002</c:v>
                </c:pt>
                <c:pt idx="3535" formatCode="General">
                  <c:v>14.509</c:v>
                </c:pt>
                <c:pt idx="3536" formatCode="General">
                  <c:v>14.4815</c:v>
                </c:pt>
                <c:pt idx="3537" formatCode="General">
                  <c:v>14.450200000000002</c:v>
                </c:pt>
                <c:pt idx="3538" formatCode="General">
                  <c:v>14.4232</c:v>
                </c:pt>
                <c:pt idx="3539" formatCode="General">
                  <c:v>14.395800000000003</c:v>
                </c:pt>
                <c:pt idx="3540" formatCode="General">
                  <c:v>14.3688</c:v>
                </c:pt>
                <c:pt idx="3541" formatCode="General">
                  <c:v>14.3409</c:v>
                </c:pt>
                <c:pt idx="3542" formatCode="General">
                  <c:v>14.3041</c:v>
                </c:pt>
                <c:pt idx="3543" formatCode="General">
                  <c:v>14.272600000000002</c:v>
                </c:pt>
                <c:pt idx="3544" formatCode="General">
                  <c:v>14.241499999999998</c:v>
                </c:pt>
                <c:pt idx="3545" formatCode="General">
                  <c:v>14.1945</c:v>
                </c:pt>
                <c:pt idx="3546" formatCode="General">
                  <c:v>14.166700000000002</c:v>
                </c:pt>
                <c:pt idx="3547" formatCode="General">
                  <c:v>14.1358</c:v>
                </c:pt>
                <c:pt idx="3548" formatCode="General">
                  <c:v>14.107800000000001</c:v>
                </c:pt>
                <c:pt idx="3549" formatCode="General">
                  <c:v>14.0662</c:v>
                </c:pt>
                <c:pt idx="3550" formatCode="General">
                  <c:v>14.028600000000001</c:v>
                </c:pt>
                <c:pt idx="3551" formatCode="General">
                  <c:v>14.0006</c:v>
                </c:pt>
                <c:pt idx="3552" formatCode="General">
                  <c:v>13.9499</c:v>
                </c:pt>
                <c:pt idx="3553" formatCode="General">
                  <c:v>13.9163</c:v>
                </c:pt>
                <c:pt idx="3554" formatCode="General">
                  <c:v>13.885900000000003</c:v>
                </c:pt>
                <c:pt idx="3555" formatCode="General">
                  <c:v>13.858400000000001</c:v>
                </c:pt>
                <c:pt idx="3556" formatCode="General">
                  <c:v>13.829400000000001</c:v>
                </c:pt>
                <c:pt idx="3557" formatCode="General">
                  <c:v>13.791299999999998</c:v>
                </c:pt>
                <c:pt idx="3558" formatCode="General">
                  <c:v>13.738599999999998</c:v>
                </c:pt>
                <c:pt idx="3559" formatCode="General">
                  <c:v>13.700100000000001</c:v>
                </c:pt>
                <c:pt idx="3560" formatCode="General">
                  <c:v>13.6752</c:v>
                </c:pt>
                <c:pt idx="3561" formatCode="General">
                  <c:v>13.6294</c:v>
                </c:pt>
                <c:pt idx="3562" formatCode="General">
                  <c:v>13.572500000000002</c:v>
                </c:pt>
                <c:pt idx="3563" formatCode="General">
                  <c:v>13.538899999999998</c:v>
                </c:pt>
                <c:pt idx="3564" formatCode="General">
                  <c:v>13.5137</c:v>
                </c:pt>
                <c:pt idx="3565" formatCode="General">
                  <c:v>13.4847</c:v>
                </c:pt>
                <c:pt idx="3566" formatCode="General">
                  <c:v>13.453400000000002</c:v>
                </c:pt>
                <c:pt idx="3567" formatCode="General">
                  <c:v>13.4237</c:v>
                </c:pt>
                <c:pt idx="3568" formatCode="General">
                  <c:v>13.390600000000003</c:v>
                </c:pt>
                <c:pt idx="3569" formatCode="General">
                  <c:v>13.354000000000003</c:v>
                </c:pt>
                <c:pt idx="3570" formatCode="General">
                  <c:v>13.3233</c:v>
                </c:pt>
                <c:pt idx="3571" formatCode="General">
                  <c:v>13.2675</c:v>
                </c:pt>
                <c:pt idx="3572" formatCode="General">
                  <c:v>13.222200000000001</c:v>
                </c:pt>
                <c:pt idx="3573" formatCode="General">
                  <c:v>13.181100000000001</c:v>
                </c:pt>
                <c:pt idx="3574" formatCode="General">
                  <c:v>13.148899999999999</c:v>
                </c:pt>
                <c:pt idx="3575" formatCode="General">
                  <c:v>13.114299999999998</c:v>
                </c:pt>
                <c:pt idx="3576" formatCode="General">
                  <c:v>13.079800000000002</c:v>
                </c:pt>
                <c:pt idx="3577" formatCode="General">
                  <c:v>13.0336</c:v>
                </c:pt>
                <c:pt idx="3578" formatCode="General">
                  <c:v>12.9961</c:v>
                </c:pt>
                <c:pt idx="3579" formatCode="General">
                  <c:v>12.963600000000001</c:v>
                </c:pt>
                <c:pt idx="3580" formatCode="General">
                  <c:v>12.918100000000001</c:v>
                </c:pt>
                <c:pt idx="3581" formatCode="General">
                  <c:v>12.8849</c:v>
                </c:pt>
                <c:pt idx="3582" formatCode="General">
                  <c:v>12.853800000000001</c:v>
                </c:pt>
                <c:pt idx="3583" formatCode="General">
                  <c:v>12.817300000000001</c:v>
                </c:pt>
                <c:pt idx="3584" formatCode="General">
                  <c:v>12.780100000000001</c:v>
                </c:pt>
                <c:pt idx="3585" formatCode="General">
                  <c:v>12.7559</c:v>
                </c:pt>
                <c:pt idx="3586" formatCode="General">
                  <c:v>12.721199999999998</c:v>
                </c:pt>
                <c:pt idx="3587" formatCode="General">
                  <c:v>12.6501</c:v>
                </c:pt>
                <c:pt idx="3588" formatCode="General">
                  <c:v>12.626900000000001</c:v>
                </c:pt>
                <c:pt idx="3589" formatCode="General">
                  <c:v>12.594800000000001</c:v>
                </c:pt>
                <c:pt idx="3590" formatCode="General">
                  <c:v>12.538199999999998</c:v>
                </c:pt>
                <c:pt idx="3591" formatCode="General">
                  <c:v>12.500400000000003</c:v>
                </c:pt>
                <c:pt idx="3592" formatCode="General">
                  <c:v>12.473500000000001</c:v>
                </c:pt>
                <c:pt idx="3593" formatCode="General">
                  <c:v>12.428600000000001</c:v>
                </c:pt>
                <c:pt idx="3594" formatCode="General">
                  <c:v>12.389800000000003</c:v>
                </c:pt>
                <c:pt idx="3595" formatCode="General">
                  <c:v>12.3476</c:v>
                </c:pt>
                <c:pt idx="3596" formatCode="General">
                  <c:v>12.3017</c:v>
                </c:pt>
                <c:pt idx="3597" formatCode="General">
                  <c:v>12.274100000000001</c:v>
                </c:pt>
                <c:pt idx="3598" formatCode="General">
                  <c:v>12.240699999999999</c:v>
                </c:pt>
                <c:pt idx="3599" formatCode="General">
                  <c:v>12.212</c:v>
                </c:pt>
                <c:pt idx="3600" formatCode="General">
                  <c:v>12.169700000000002</c:v>
                </c:pt>
                <c:pt idx="3601" formatCode="General">
                  <c:v>12.1424</c:v>
                </c:pt>
                <c:pt idx="3602" formatCode="General">
                  <c:v>12.111199999999998</c:v>
                </c:pt>
                <c:pt idx="3603" formatCode="General">
                  <c:v>12.0868</c:v>
                </c:pt>
                <c:pt idx="3604" formatCode="General">
                  <c:v>12.0646</c:v>
                </c:pt>
                <c:pt idx="3605" formatCode="General">
                  <c:v>12.0357</c:v>
                </c:pt>
                <c:pt idx="3606" formatCode="General">
                  <c:v>12.002700000000003</c:v>
                </c:pt>
                <c:pt idx="3607" formatCode="General">
                  <c:v>11.9649</c:v>
                </c:pt>
                <c:pt idx="3608" formatCode="General">
                  <c:v>11.933400000000002</c:v>
                </c:pt>
                <c:pt idx="3609" formatCode="General">
                  <c:v>11.9033</c:v>
                </c:pt>
                <c:pt idx="3610" formatCode="General">
                  <c:v>11.826000000000002</c:v>
                </c:pt>
                <c:pt idx="3611" formatCode="General">
                  <c:v>11.796100000000001</c:v>
                </c:pt>
                <c:pt idx="3612" formatCode="General">
                  <c:v>11.764900000000001</c:v>
                </c:pt>
                <c:pt idx="3613" formatCode="General">
                  <c:v>11.738899999999999</c:v>
                </c:pt>
                <c:pt idx="3614" formatCode="General">
                  <c:v>11.6698</c:v>
                </c:pt>
                <c:pt idx="3615" formatCode="General">
                  <c:v>11.632900000000001</c:v>
                </c:pt>
                <c:pt idx="3616" formatCode="General">
                  <c:v>11.553000000000003</c:v>
                </c:pt>
                <c:pt idx="3617" formatCode="General">
                  <c:v>11.5114</c:v>
                </c:pt>
                <c:pt idx="3618" formatCode="General">
                  <c:v>11.488900000000001</c:v>
                </c:pt>
                <c:pt idx="3619" formatCode="General">
                  <c:v>11.455100000000002</c:v>
                </c:pt>
                <c:pt idx="3620" formatCode="General">
                  <c:v>11.425500000000001</c:v>
                </c:pt>
                <c:pt idx="3621" formatCode="General">
                  <c:v>11.382500000000002</c:v>
                </c:pt>
                <c:pt idx="3622" formatCode="General">
                  <c:v>11.361600000000003</c:v>
                </c:pt>
                <c:pt idx="3623" formatCode="General">
                  <c:v>11.333400000000001</c:v>
                </c:pt>
                <c:pt idx="3624" formatCode="General">
                  <c:v>11.3049</c:v>
                </c:pt>
                <c:pt idx="3625" formatCode="General">
                  <c:v>11.2797</c:v>
                </c:pt>
                <c:pt idx="3626" formatCode="General">
                  <c:v>11.251300000000001</c:v>
                </c:pt>
                <c:pt idx="3627" formatCode="General">
                  <c:v>11.226800000000001</c:v>
                </c:pt>
                <c:pt idx="3628" formatCode="General">
                  <c:v>11.198700000000001</c:v>
                </c:pt>
                <c:pt idx="3629" formatCode="General">
                  <c:v>11.174100000000001</c:v>
                </c:pt>
                <c:pt idx="3630" formatCode="General">
                  <c:v>11.1502</c:v>
                </c:pt>
                <c:pt idx="3631" formatCode="General">
                  <c:v>11.1228</c:v>
                </c:pt>
                <c:pt idx="3632" formatCode="General">
                  <c:v>11.101700000000001</c:v>
                </c:pt>
                <c:pt idx="3633" formatCode="General">
                  <c:v>11.076400000000001</c:v>
                </c:pt>
                <c:pt idx="3634" formatCode="General">
                  <c:v>11.0494</c:v>
                </c:pt>
                <c:pt idx="3635" formatCode="General">
                  <c:v>11.017300000000001</c:v>
                </c:pt>
                <c:pt idx="3636" formatCode="General">
                  <c:v>10.992100000000002</c:v>
                </c:pt>
                <c:pt idx="3637" formatCode="General">
                  <c:v>10.965700000000002</c:v>
                </c:pt>
                <c:pt idx="3638" formatCode="General">
                  <c:v>10.943300000000001</c:v>
                </c:pt>
                <c:pt idx="3639" formatCode="General">
                  <c:v>10.916500000000003</c:v>
                </c:pt>
                <c:pt idx="3640" formatCode="General">
                  <c:v>10.894</c:v>
                </c:pt>
                <c:pt idx="3641" formatCode="General">
                  <c:v>10.866000000000001</c:v>
                </c:pt>
                <c:pt idx="3642" formatCode="General">
                  <c:v>10.844299999999999</c:v>
                </c:pt>
                <c:pt idx="3643" formatCode="General">
                  <c:v>10.8222</c:v>
                </c:pt>
                <c:pt idx="3644" formatCode="General">
                  <c:v>10.793700000000001</c:v>
                </c:pt>
                <c:pt idx="3645" formatCode="General">
                  <c:v>10.767000000000001</c:v>
                </c:pt>
                <c:pt idx="3646" formatCode="General">
                  <c:v>10.736500000000001</c:v>
                </c:pt>
                <c:pt idx="3647" formatCode="General">
                  <c:v>10.710199999999999</c:v>
                </c:pt>
                <c:pt idx="3648" formatCode="General">
                  <c:v>10.6851</c:v>
                </c:pt>
                <c:pt idx="3649" formatCode="General">
                  <c:v>10.643700000000001</c:v>
                </c:pt>
                <c:pt idx="3650" formatCode="General">
                  <c:v>10.608799999999999</c:v>
                </c:pt>
                <c:pt idx="3651" formatCode="General">
                  <c:v>10.581800000000001</c:v>
                </c:pt>
                <c:pt idx="3652" formatCode="General">
                  <c:v>10.5571</c:v>
                </c:pt>
                <c:pt idx="3653" formatCode="General">
                  <c:v>10.534000000000001</c:v>
                </c:pt>
                <c:pt idx="3654" formatCode="General">
                  <c:v>10.513400000000003</c:v>
                </c:pt>
                <c:pt idx="3655" formatCode="General">
                  <c:v>10.489000000000003</c:v>
                </c:pt>
                <c:pt idx="3656" formatCode="General">
                  <c:v>10.469900000000003</c:v>
                </c:pt>
                <c:pt idx="3657" formatCode="General">
                  <c:v>10.4444</c:v>
                </c:pt>
                <c:pt idx="3658" formatCode="General">
                  <c:v>10.418700000000001</c:v>
                </c:pt>
                <c:pt idx="3659" formatCode="General">
                  <c:v>10.392900000000003</c:v>
                </c:pt>
                <c:pt idx="3660" formatCode="General">
                  <c:v>10.3681</c:v>
                </c:pt>
                <c:pt idx="3661" formatCode="General">
                  <c:v>10.3415</c:v>
                </c:pt>
                <c:pt idx="3662" formatCode="General">
                  <c:v>10.3201</c:v>
                </c:pt>
                <c:pt idx="3663" formatCode="General">
                  <c:v>10.294899999999998</c:v>
                </c:pt>
                <c:pt idx="3664" formatCode="General">
                  <c:v>10.2622</c:v>
                </c:pt>
                <c:pt idx="3665" formatCode="General">
                  <c:v>10.238099999999999</c:v>
                </c:pt>
                <c:pt idx="3666" formatCode="General">
                  <c:v>10.211799999999998</c:v>
                </c:pt>
                <c:pt idx="3667" formatCode="General">
                  <c:v>10.191099999999999</c:v>
                </c:pt>
                <c:pt idx="3668" formatCode="General">
                  <c:v>10.160300000000001</c:v>
                </c:pt>
                <c:pt idx="3669" formatCode="General">
                  <c:v>10.138199999999999</c:v>
                </c:pt>
                <c:pt idx="3670" formatCode="General">
                  <c:v>10.116200000000001</c:v>
                </c:pt>
                <c:pt idx="3671" formatCode="General">
                  <c:v>10.0951</c:v>
                </c:pt>
                <c:pt idx="3672" formatCode="General">
                  <c:v>10.072600000000001</c:v>
                </c:pt>
                <c:pt idx="3673" formatCode="General">
                  <c:v>10.0542</c:v>
                </c:pt>
                <c:pt idx="3674" formatCode="General">
                  <c:v>10.022400000000001</c:v>
                </c:pt>
                <c:pt idx="3675" formatCode="General">
                  <c:v>10.002600000000003</c:v>
                </c:pt>
                <c:pt idx="3676" formatCode="General">
                  <c:v>9.9829100000000004</c:v>
                </c:pt>
                <c:pt idx="3677" formatCode="General">
                  <c:v>9.9640500000000003</c:v>
                </c:pt>
                <c:pt idx="3678" formatCode="General">
                  <c:v>9.9438100000000009</c:v>
                </c:pt>
                <c:pt idx="3679" formatCode="General">
                  <c:v>9.9145200000000013</c:v>
                </c:pt>
                <c:pt idx="3680" formatCode="General">
                  <c:v>9.8948700000000009</c:v>
                </c:pt>
                <c:pt idx="3681" formatCode="General">
                  <c:v>9.8702200000000015</c:v>
                </c:pt>
                <c:pt idx="3682" formatCode="General">
                  <c:v>9.823970000000001</c:v>
                </c:pt>
                <c:pt idx="3683" formatCode="General">
                  <c:v>9.799100000000001</c:v>
                </c:pt>
                <c:pt idx="3684" formatCode="General">
                  <c:v>9.7682099999999998</c:v>
                </c:pt>
                <c:pt idx="3685" formatCode="General">
                  <c:v>9.7424100000000013</c:v>
                </c:pt>
                <c:pt idx="3686" formatCode="General">
                  <c:v>9.7209199999999996</c:v>
                </c:pt>
                <c:pt idx="3687" formatCode="General">
                  <c:v>9.70242</c:v>
                </c:pt>
                <c:pt idx="3688" formatCode="General">
                  <c:v>9.6780999999999988</c:v>
                </c:pt>
                <c:pt idx="3689" formatCode="General">
                  <c:v>9.6436199999999985</c:v>
                </c:pt>
                <c:pt idx="3690" formatCode="General">
                  <c:v>9.6082199999999993</c:v>
                </c:pt>
                <c:pt idx="3691" formatCode="General">
                  <c:v>9.5805700000000016</c:v>
                </c:pt>
                <c:pt idx="3692" formatCode="General">
                  <c:v>9.5562200000000015</c:v>
                </c:pt>
                <c:pt idx="3693" formatCode="General">
                  <c:v>9.5326400000000007</c:v>
                </c:pt>
                <c:pt idx="3694" formatCode="General">
                  <c:v>9.4930200000000013</c:v>
                </c:pt>
                <c:pt idx="3695" formatCode="General">
                  <c:v>9.4663000000000004</c:v>
                </c:pt>
                <c:pt idx="3696" formatCode="General">
                  <c:v>9.4379299999999997</c:v>
                </c:pt>
                <c:pt idx="3697" formatCode="General">
                  <c:v>9.4083299999999994</c:v>
                </c:pt>
                <c:pt idx="3698" formatCode="General">
                  <c:v>9.3852100000000007</c:v>
                </c:pt>
                <c:pt idx="3699" formatCode="General">
                  <c:v>9.3442999999999987</c:v>
                </c:pt>
                <c:pt idx="3700" formatCode="General">
                  <c:v>9.3123900000000006</c:v>
                </c:pt>
                <c:pt idx="3701" formatCode="General">
                  <c:v>9.2750800000000027</c:v>
                </c:pt>
                <c:pt idx="3702" formatCode="General">
                  <c:v>9.2535400000000028</c:v>
                </c:pt>
                <c:pt idx="3703" formatCode="General">
                  <c:v>9.2331599999999998</c:v>
                </c:pt>
                <c:pt idx="3704" formatCode="General">
                  <c:v>9.2083799999999982</c:v>
                </c:pt>
                <c:pt idx="3705" formatCode="General">
                  <c:v>9.1788599999999985</c:v>
                </c:pt>
                <c:pt idx="3706" formatCode="General">
                  <c:v>9.1380099999999995</c:v>
                </c:pt>
                <c:pt idx="3707" formatCode="General">
                  <c:v>9.107149999999999</c:v>
                </c:pt>
                <c:pt idx="3708" formatCode="General">
                  <c:v>9.0830300000000008</c:v>
                </c:pt>
                <c:pt idx="3709" formatCode="General">
                  <c:v>9.0616000000000003</c:v>
                </c:pt>
                <c:pt idx="3710" formatCode="General">
                  <c:v>9.0353900000000014</c:v>
                </c:pt>
                <c:pt idx="3711" formatCode="General">
                  <c:v>9.0181299999999993</c:v>
                </c:pt>
                <c:pt idx="3712" formatCode="General">
                  <c:v>8.9993500000000015</c:v>
                </c:pt>
                <c:pt idx="3713" formatCode="General">
                  <c:v>8.9804500000000029</c:v>
                </c:pt>
                <c:pt idx="3714" formatCode="General">
                  <c:v>8.9616100000000003</c:v>
                </c:pt>
                <c:pt idx="3715" formatCode="General">
                  <c:v>8.9345400000000001</c:v>
                </c:pt>
                <c:pt idx="3716" formatCode="General">
                  <c:v>8.916360000000001</c:v>
                </c:pt>
                <c:pt idx="3717" formatCode="General">
                  <c:v>8.8949100000000012</c:v>
                </c:pt>
                <c:pt idx="3718" formatCode="General">
                  <c:v>8.8756400000000024</c:v>
                </c:pt>
                <c:pt idx="3719" formatCode="General">
                  <c:v>8.8259800000000013</c:v>
                </c:pt>
                <c:pt idx="3720" formatCode="General">
                  <c:v>8.8075300000000034</c:v>
                </c:pt>
                <c:pt idx="3721" formatCode="General">
                  <c:v>8.782919999999999</c:v>
                </c:pt>
                <c:pt idx="3722" formatCode="General">
                  <c:v>8.7648699999999984</c:v>
                </c:pt>
                <c:pt idx="3723" formatCode="General">
                  <c:v>8.7479099999999992</c:v>
                </c:pt>
                <c:pt idx="3724" formatCode="General">
                  <c:v>8.7283799999999978</c:v>
                </c:pt>
                <c:pt idx="3725" formatCode="General">
                  <c:v>8.7036699999999989</c:v>
                </c:pt>
                <c:pt idx="3726" formatCode="General">
                  <c:v>8.6847900000000013</c:v>
                </c:pt>
                <c:pt idx="3727" formatCode="General">
                  <c:v>8.6628100000000003</c:v>
                </c:pt>
                <c:pt idx="3728" formatCode="General">
                  <c:v>8.6450699999999987</c:v>
                </c:pt>
                <c:pt idx="3729" formatCode="General">
                  <c:v>8.6149699999999996</c:v>
                </c:pt>
                <c:pt idx="3730" formatCode="General">
                  <c:v>8.5894900000000032</c:v>
                </c:pt>
                <c:pt idx="3731" formatCode="General">
                  <c:v>8.5551600000000008</c:v>
                </c:pt>
                <c:pt idx="3732" formatCode="General">
                  <c:v>8.5415900000000011</c:v>
                </c:pt>
                <c:pt idx="3733" formatCode="General">
                  <c:v>8.5230300000000003</c:v>
                </c:pt>
                <c:pt idx="3734" formatCode="General">
                  <c:v>8.4579600000000035</c:v>
                </c:pt>
                <c:pt idx="3735" formatCode="General">
                  <c:v>8.4408800000000017</c:v>
                </c:pt>
                <c:pt idx="3736" formatCode="General">
                  <c:v>8.424570000000001</c:v>
                </c:pt>
                <c:pt idx="3737" formatCode="General">
                  <c:v>8.4005700000000001</c:v>
                </c:pt>
                <c:pt idx="3738" formatCode="General">
                  <c:v>8.355870000000003</c:v>
                </c:pt>
                <c:pt idx="3739" formatCode="General">
                  <c:v>8.3378000000000014</c:v>
                </c:pt>
                <c:pt idx="3740" formatCode="General">
                  <c:v>8.3168700000000015</c:v>
                </c:pt>
                <c:pt idx="3741" formatCode="General">
                  <c:v>8.2850000000000001</c:v>
                </c:pt>
                <c:pt idx="3742" formatCode="General">
                  <c:v>8.2563500000000012</c:v>
                </c:pt>
                <c:pt idx="3743" formatCode="General">
                  <c:v>8.2378599999999995</c:v>
                </c:pt>
                <c:pt idx="3744" formatCode="General">
                  <c:v>8.2143900000000016</c:v>
                </c:pt>
                <c:pt idx="3745" formatCode="General">
                  <c:v>8.1940299999999997</c:v>
                </c:pt>
                <c:pt idx="3746" formatCode="General">
                  <c:v>8.1770400000000034</c:v>
                </c:pt>
                <c:pt idx="3747" formatCode="General">
                  <c:v>8.1619300000000017</c:v>
                </c:pt>
                <c:pt idx="3748" formatCode="General">
                  <c:v>8.1478799999999989</c:v>
                </c:pt>
                <c:pt idx="3749" formatCode="General">
                  <c:v>8.129389999999999</c:v>
                </c:pt>
                <c:pt idx="3750" formatCode="General">
                  <c:v>8.1064900000000026</c:v>
                </c:pt>
                <c:pt idx="3751" formatCode="General">
                  <c:v>8.0644100000000005</c:v>
                </c:pt>
                <c:pt idx="3752" formatCode="General">
                  <c:v>8.0386499999999987</c:v>
                </c:pt>
                <c:pt idx="3753" formatCode="General">
                  <c:v>8.0217699999999983</c:v>
                </c:pt>
                <c:pt idx="3754" formatCode="General">
                  <c:v>8.003070000000001</c:v>
                </c:pt>
                <c:pt idx="3755" formatCode="General">
                  <c:v>7.9817100000000005</c:v>
                </c:pt>
                <c:pt idx="3756" formatCode="General">
                  <c:v>7.9647600000000001</c:v>
                </c:pt>
                <c:pt idx="3757" formatCode="General">
                  <c:v>7.9411000000000005</c:v>
                </c:pt>
                <c:pt idx="3758" formatCode="General">
                  <c:v>7.9245599999999987</c:v>
                </c:pt>
                <c:pt idx="3759" formatCode="General">
                  <c:v>7.9091000000000005</c:v>
                </c:pt>
                <c:pt idx="3760" formatCode="General">
                  <c:v>7.8873299999999995</c:v>
                </c:pt>
                <c:pt idx="3761" formatCode="General">
                  <c:v>7.8717800000000002</c:v>
                </c:pt>
                <c:pt idx="3762" formatCode="General">
                  <c:v>7.8537099999999995</c:v>
                </c:pt>
                <c:pt idx="3763" formatCode="General">
                  <c:v>7.8372999999999999</c:v>
                </c:pt>
                <c:pt idx="3764" formatCode="General">
                  <c:v>7.8196099999999999</c:v>
                </c:pt>
                <c:pt idx="3765" formatCode="General">
                  <c:v>7.8066399999999998</c:v>
                </c:pt>
                <c:pt idx="3766" formatCode="General">
                  <c:v>7.7918599999999998</c:v>
                </c:pt>
                <c:pt idx="3767" formatCode="General">
                  <c:v>7.7744799999999996</c:v>
                </c:pt>
                <c:pt idx="3768" formatCode="General">
                  <c:v>7.7507099999999998</c:v>
                </c:pt>
                <c:pt idx="3769" formatCode="General">
                  <c:v>7.7320399999999996</c:v>
                </c:pt>
                <c:pt idx="3770" formatCode="General">
                  <c:v>7.7061599999999997</c:v>
                </c:pt>
                <c:pt idx="3771" formatCode="General">
                  <c:v>7.690529999999999</c:v>
                </c:pt>
                <c:pt idx="3772" formatCode="General">
                  <c:v>7.6752200000000004</c:v>
                </c:pt>
                <c:pt idx="3773" formatCode="General">
                  <c:v>7.6580999999999992</c:v>
                </c:pt>
                <c:pt idx="3774" formatCode="General">
                  <c:v>7.6320199999999989</c:v>
                </c:pt>
                <c:pt idx="3775" formatCode="General">
                  <c:v>7.6170199999999992</c:v>
                </c:pt>
                <c:pt idx="3776" formatCode="General">
                  <c:v>7.5953299999999997</c:v>
                </c:pt>
                <c:pt idx="3777" formatCode="General">
                  <c:v>7.580989999999999</c:v>
                </c:pt>
                <c:pt idx="3778" formatCode="General">
                  <c:v>7.5638499999999995</c:v>
                </c:pt>
                <c:pt idx="3779" formatCode="General">
                  <c:v>7.5447099999999994</c:v>
                </c:pt>
                <c:pt idx="3780" formatCode="General">
                  <c:v>7.5264799999999994</c:v>
                </c:pt>
                <c:pt idx="3781" formatCode="General">
                  <c:v>7.5124199999999988</c:v>
                </c:pt>
                <c:pt idx="3782" formatCode="General">
                  <c:v>7.4864500000000005</c:v>
                </c:pt>
                <c:pt idx="3783" formatCode="General">
                  <c:v>7.4703300000000006</c:v>
                </c:pt>
                <c:pt idx="3784" formatCode="General">
                  <c:v>7.4570499999999997</c:v>
                </c:pt>
                <c:pt idx="3785" formatCode="General">
                  <c:v>7.43893</c:v>
                </c:pt>
                <c:pt idx="3786" formatCode="General">
                  <c:v>7.4152899999999997</c:v>
                </c:pt>
                <c:pt idx="3787" formatCode="General">
                  <c:v>7.3946799999999993</c:v>
                </c:pt>
                <c:pt idx="3788" formatCode="General">
                  <c:v>7.3793899999999999</c:v>
                </c:pt>
                <c:pt idx="3789" formatCode="General">
                  <c:v>7.3673899999999994</c:v>
                </c:pt>
                <c:pt idx="3790" formatCode="General">
                  <c:v>7.3435299999999994</c:v>
                </c:pt>
                <c:pt idx="3791" formatCode="General">
                  <c:v>7.3286600000000002</c:v>
                </c:pt>
                <c:pt idx="3792" formatCode="General">
                  <c:v>7.3145399999999992</c:v>
                </c:pt>
                <c:pt idx="3793" formatCode="General">
                  <c:v>7.3025599999999988</c:v>
                </c:pt>
                <c:pt idx="3794" formatCode="General">
                  <c:v>7.2846099999999998</c:v>
                </c:pt>
                <c:pt idx="3795" formatCode="General">
                  <c:v>7.2655199999999995</c:v>
                </c:pt>
                <c:pt idx="3796" formatCode="General">
                  <c:v>7.2495900000000004</c:v>
                </c:pt>
                <c:pt idx="3797" formatCode="General">
                  <c:v>7.2355400000000003</c:v>
                </c:pt>
                <c:pt idx="3798" formatCode="General">
                  <c:v>7.2154999999999996</c:v>
                </c:pt>
                <c:pt idx="3799" formatCode="General">
                  <c:v>7.2017800000000003</c:v>
                </c:pt>
                <c:pt idx="3800" formatCode="General">
                  <c:v>7.1826299999999996</c:v>
                </c:pt>
                <c:pt idx="3801" formatCode="General">
                  <c:v>7.1652099999999992</c:v>
                </c:pt>
                <c:pt idx="3802" formatCode="General">
                  <c:v>7.149519999999999</c:v>
                </c:pt>
                <c:pt idx="3803" formatCode="General">
                  <c:v>7.1337999999999999</c:v>
                </c:pt>
                <c:pt idx="3804" formatCode="General">
                  <c:v>7.11022</c:v>
                </c:pt>
                <c:pt idx="3805" formatCode="General">
                  <c:v>7.0888499999999999</c:v>
                </c:pt>
                <c:pt idx="3806" formatCode="General">
                  <c:v>7.0732700000000008</c:v>
                </c:pt>
                <c:pt idx="3807" formatCode="General">
                  <c:v>7.0603099999999994</c:v>
                </c:pt>
                <c:pt idx="3808" formatCode="General">
                  <c:v>7.0398600000000009</c:v>
                </c:pt>
                <c:pt idx="3809" formatCode="General">
                  <c:v>7.0227699999999995</c:v>
                </c:pt>
                <c:pt idx="3810" formatCode="General">
                  <c:v>7.0092300000000005</c:v>
                </c:pt>
                <c:pt idx="3811" formatCode="General">
                  <c:v>6.9955499999999997</c:v>
                </c:pt>
                <c:pt idx="3812" formatCode="General">
                  <c:v>6.9703100000000004</c:v>
                </c:pt>
                <c:pt idx="3813" formatCode="General">
                  <c:v>6.9516800000000005</c:v>
                </c:pt>
                <c:pt idx="3814" formatCode="General">
                  <c:v>6.9324599999999998</c:v>
                </c:pt>
                <c:pt idx="3815" formatCode="General">
                  <c:v>6.9178799999999994</c:v>
                </c:pt>
                <c:pt idx="3816" formatCode="General">
                  <c:v>6.9025099999999995</c:v>
                </c:pt>
                <c:pt idx="3817" formatCode="General">
                  <c:v>6.8870799999999992</c:v>
                </c:pt>
                <c:pt idx="3818" formatCode="General">
                  <c:v>6.8712400000000011</c:v>
                </c:pt>
                <c:pt idx="3819" formatCode="General">
                  <c:v>6.8535199999999987</c:v>
                </c:pt>
                <c:pt idx="3820" formatCode="General">
                  <c:v>6.8320699999999999</c:v>
                </c:pt>
                <c:pt idx="3821" formatCode="General">
                  <c:v>6.81656</c:v>
                </c:pt>
                <c:pt idx="3822" formatCode="General">
                  <c:v>6.7914700000000003</c:v>
                </c:pt>
                <c:pt idx="3823" formatCode="General">
                  <c:v>6.7762400000000005</c:v>
                </c:pt>
                <c:pt idx="3824" formatCode="General">
                  <c:v>6.7582199999999997</c:v>
                </c:pt>
                <c:pt idx="3825" formatCode="General">
                  <c:v>6.7424499999999998</c:v>
                </c:pt>
                <c:pt idx="3826" formatCode="General">
                  <c:v>6.7265199999999989</c:v>
                </c:pt>
                <c:pt idx="3827" formatCode="General">
                  <c:v>6.7156799999999999</c:v>
                </c:pt>
                <c:pt idx="3828" formatCode="General">
                  <c:v>6.6963600000000003</c:v>
                </c:pt>
                <c:pt idx="3829" formatCode="General">
                  <c:v>6.6811699999999998</c:v>
                </c:pt>
                <c:pt idx="3830" formatCode="General">
                  <c:v>6.6610199999999988</c:v>
                </c:pt>
                <c:pt idx="3831" formatCode="General">
                  <c:v>6.6393399999999998</c:v>
                </c:pt>
                <c:pt idx="3832" formatCode="General">
                  <c:v>6.6151699999999991</c:v>
                </c:pt>
                <c:pt idx="3833" formatCode="General">
                  <c:v>6.59659</c:v>
                </c:pt>
                <c:pt idx="3834" formatCode="General">
                  <c:v>6.57721</c:v>
                </c:pt>
                <c:pt idx="3835" formatCode="General">
                  <c:v>6.5563099999999999</c:v>
                </c:pt>
                <c:pt idx="3836" formatCode="General">
                  <c:v>6.5433399999999997</c:v>
                </c:pt>
                <c:pt idx="3837" formatCode="General">
                  <c:v>6.5207099999999993</c:v>
                </c:pt>
                <c:pt idx="3838" formatCode="General">
                  <c:v>6.50657</c:v>
                </c:pt>
                <c:pt idx="3839" formatCode="General">
                  <c:v>6.4858799999999999</c:v>
                </c:pt>
                <c:pt idx="3840" formatCode="General">
                  <c:v>6.4732500000000011</c:v>
                </c:pt>
                <c:pt idx="3841" formatCode="General">
                  <c:v>6.4542999999999999</c:v>
                </c:pt>
                <c:pt idx="3842" formatCode="General">
                  <c:v>6.4409400000000003</c:v>
                </c:pt>
                <c:pt idx="3843" formatCode="General">
                  <c:v>6.4180900000000003</c:v>
                </c:pt>
                <c:pt idx="3844" formatCode="General">
                  <c:v>6.403620000000001</c:v>
                </c:pt>
                <c:pt idx="3845" formatCode="General">
                  <c:v>6.3887</c:v>
                </c:pt>
                <c:pt idx="3846" formatCode="General">
                  <c:v>6.3765999999999998</c:v>
                </c:pt>
                <c:pt idx="3847" formatCode="General">
                  <c:v>6.3560299999999996</c:v>
                </c:pt>
                <c:pt idx="3848" formatCode="General">
                  <c:v>6.3232999999999997</c:v>
                </c:pt>
                <c:pt idx="3849" formatCode="General">
                  <c:v>6.3075799999999989</c:v>
                </c:pt>
                <c:pt idx="3850" formatCode="General">
                  <c:v>6.2742300000000002</c:v>
                </c:pt>
                <c:pt idx="3851" formatCode="General">
                  <c:v>6.2548299999999992</c:v>
                </c:pt>
                <c:pt idx="3852" formatCode="General">
                  <c:v>6.2451999999999996</c:v>
                </c:pt>
                <c:pt idx="3853" formatCode="General">
                  <c:v>6.2063199999999998</c:v>
                </c:pt>
                <c:pt idx="3854" formatCode="General">
                  <c:v>6.1942799999999991</c:v>
                </c:pt>
                <c:pt idx="3855" formatCode="General">
                  <c:v>6.1802400000000004</c:v>
                </c:pt>
                <c:pt idx="3856" formatCode="General">
                  <c:v>6.16906</c:v>
                </c:pt>
                <c:pt idx="3857" formatCode="General">
                  <c:v>6.13659</c:v>
                </c:pt>
                <c:pt idx="3858" formatCode="General">
                  <c:v>6.1203599999999989</c:v>
                </c:pt>
                <c:pt idx="3859" formatCode="General">
                  <c:v>6.1068799999999994</c:v>
                </c:pt>
                <c:pt idx="3860" formatCode="General">
                  <c:v>6.0922799999999997</c:v>
                </c:pt>
                <c:pt idx="3861" formatCode="General">
                  <c:v>6.0710800000000003</c:v>
                </c:pt>
                <c:pt idx="3862" formatCode="General">
                  <c:v>6.0567799999999998</c:v>
                </c:pt>
                <c:pt idx="3863" formatCode="General">
                  <c:v>6.0408999999999997</c:v>
                </c:pt>
                <c:pt idx="3864" formatCode="General">
                  <c:v>6.0206900000000001</c:v>
                </c:pt>
                <c:pt idx="3865" formatCode="General">
                  <c:v>6.0064700000000002</c:v>
                </c:pt>
                <c:pt idx="3866" formatCode="General">
                  <c:v>5.9914700000000005</c:v>
                </c:pt>
                <c:pt idx="3867" formatCode="General">
                  <c:v>5.9764100000000004</c:v>
                </c:pt>
                <c:pt idx="3868" formatCode="General">
                  <c:v>5.9619799999999996</c:v>
                </c:pt>
                <c:pt idx="3869" formatCode="General">
                  <c:v>5.9480300000000002</c:v>
                </c:pt>
                <c:pt idx="3870" formatCode="General">
                  <c:v>5.9303900000000009</c:v>
                </c:pt>
                <c:pt idx="3871" formatCode="General">
                  <c:v>5.9119700000000002</c:v>
                </c:pt>
                <c:pt idx="3872" formatCode="General">
                  <c:v>5.9007899999999998</c:v>
                </c:pt>
                <c:pt idx="3873" formatCode="General">
                  <c:v>5.8880400000000002</c:v>
                </c:pt>
                <c:pt idx="3874" formatCode="General">
                  <c:v>5.8696200000000003</c:v>
                </c:pt>
                <c:pt idx="3875" formatCode="General">
                  <c:v>5.852949999999999</c:v>
                </c:pt>
                <c:pt idx="3876" formatCode="General">
                  <c:v>5.8395000000000001</c:v>
                </c:pt>
                <c:pt idx="3877" formatCode="General">
                  <c:v>5.8220099999999988</c:v>
                </c:pt>
                <c:pt idx="3878" formatCode="General">
                  <c:v>5.7990500000000003</c:v>
                </c:pt>
                <c:pt idx="3879" formatCode="General">
                  <c:v>5.7809600000000003</c:v>
                </c:pt>
                <c:pt idx="3880" formatCode="General">
                  <c:v>5.7667599999999997</c:v>
                </c:pt>
                <c:pt idx="3881" formatCode="General">
                  <c:v>5.7546499999999998</c:v>
                </c:pt>
                <c:pt idx="3882" formatCode="General">
                  <c:v>5.7237</c:v>
                </c:pt>
                <c:pt idx="3883" formatCode="General">
                  <c:v>5.7104699999999999</c:v>
                </c:pt>
                <c:pt idx="3884" formatCode="General">
                  <c:v>5.6969999999999992</c:v>
                </c:pt>
                <c:pt idx="3885" formatCode="General">
                  <c:v>5.6828899999999996</c:v>
                </c:pt>
                <c:pt idx="3886" formatCode="General">
                  <c:v>5.6620999999999988</c:v>
                </c:pt>
                <c:pt idx="3887" formatCode="General">
                  <c:v>5.6478199999999994</c:v>
                </c:pt>
                <c:pt idx="3888" formatCode="General">
                  <c:v>5.6361600000000003</c:v>
                </c:pt>
                <c:pt idx="3889" formatCode="General">
                  <c:v>5.6246699999999992</c:v>
                </c:pt>
                <c:pt idx="3890" formatCode="General">
                  <c:v>5.614609999999999</c:v>
                </c:pt>
                <c:pt idx="3891" formatCode="General">
                  <c:v>5.6040199999999993</c:v>
                </c:pt>
                <c:pt idx="3892" formatCode="General">
                  <c:v>5.59117</c:v>
                </c:pt>
                <c:pt idx="3893" formatCode="General">
                  <c:v>5.5799599999999998</c:v>
                </c:pt>
                <c:pt idx="3894" formatCode="General">
                  <c:v>5.5654199999999987</c:v>
                </c:pt>
                <c:pt idx="3895" formatCode="General">
                  <c:v>5.557529999999999</c:v>
                </c:pt>
                <c:pt idx="3896" formatCode="General">
                  <c:v>5.5468200000000003</c:v>
                </c:pt>
                <c:pt idx="3897" formatCode="General">
                  <c:v>5.5376500000000002</c:v>
                </c:pt>
                <c:pt idx="3898" formatCode="General">
                  <c:v>5.5222299999999995</c:v>
                </c:pt>
                <c:pt idx="3899" formatCode="General">
                  <c:v>5.51227</c:v>
                </c:pt>
                <c:pt idx="3900" formatCode="General">
                  <c:v>5.4950000000000001</c:v>
                </c:pt>
                <c:pt idx="3901" formatCode="General">
                  <c:v>5.48245</c:v>
                </c:pt>
                <c:pt idx="3902" formatCode="General">
                  <c:v>5.4713300000000009</c:v>
                </c:pt>
                <c:pt idx="3903" formatCode="General">
                  <c:v>5.4541899999999988</c:v>
                </c:pt>
                <c:pt idx="3904" formatCode="General">
                  <c:v>5.4388800000000002</c:v>
                </c:pt>
                <c:pt idx="3905" formatCode="General">
                  <c:v>5.4295600000000004</c:v>
                </c:pt>
                <c:pt idx="3906" formatCode="General">
                  <c:v>5.4211</c:v>
                </c:pt>
                <c:pt idx="3907" formatCode="General">
                  <c:v>5.41052</c:v>
                </c:pt>
                <c:pt idx="3908" formatCode="General">
                  <c:v>5.4018300000000004</c:v>
                </c:pt>
                <c:pt idx="3909" formatCode="General">
                  <c:v>5.3927199999999988</c:v>
                </c:pt>
                <c:pt idx="3910" formatCode="General">
                  <c:v>5.3828899999999988</c:v>
                </c:pt>
                <c:pt idx="3911" formatCode="General">
                  <c:v>5.3670599999999995</c:v>
                </c:pt>
                <c:pt idx="3912" formatCode="General">
                  <c:v>5.35276</c:v>
                </c:pt>
                <c:pt idx="3913" formatCode="General">
                  <c:v>5.3410700000000002</c:v>
                </c:pt>
                <c:pt idx="3914" formatCode="General">
                  <c:v>5.328479999999999</c:v>
                </c:pt>
                <c:pt idx="3915" formatCode="General">
                  <c:v>5.3113299999999999</c:v>
                </c:pt>
                <c:pt idx="3916" formatCode="General">
                  <c:v>5.29657</c:v>
                </c:pt>
                <c:pt idx="3917" formatCode="General">
                  <c:v>5.2810400000000008</c:v>
                </c:pt>
                <c:pt idx="3918" formatCode="General">
                  <c:v>5.268889999999999</c:v>
                </c:pt>
                <c:pt idx="3919" formatCode="General">
                  <c:v>5.2571199999999987</c:v>
                </c:pt>
                <c:pt idx="3920" formatCode="General">
                  <c:v>5.2436900000000009</c:v>
                </c:pt>
                <c:pt idx="3921" formatCode="General">
                  <c:v>5.2325400000000002</c:v>
                </c:pt>
                <c:pt idx="3922" formatCode="General">
                  <c:v>5.2216199999999997</c:v>
                </c:pt>
                <c:pt idx="3923" formatCode="General">
                  <c:v>5.2099900000000003</c:v>
                </c:pt>
                <c:pt idx="3924" formatCode="General">
                  <c:v>5.1983999999999995</c:v>
                </c:pt>
                <c:pt idx="3925" formatCode="General">
                  <c:v>5.1803299999999997</c:v>
                </c:pt>
                <c:pt idx="3926" formatCode="General">
                  <c:v>5.1620899999999992</c:v>
                </c:pt>
                <c:pt idx="3927" formatCode="General">
                  <c:v>5.1460499999999998</c:v>
                </c:pt>
                <c:pt idx="3928" formatCode="General">
                  <c:v>5.1360799999999998</c:v>
                </c:pt>
                <c:pt idx="3929" formatCode="General">
                  <c:v>5.1251199999999981</c:v>
                </c:pt>
                <c:pt idx="3930" formatCode="General">
                  <c:v>5.1076099999999993</c:v>
                </c:pt>
                <c:pt idx="3931" formatCode="General">
                  <c:v>5.0883099999999999</c:v>
                </c:pt>
                <c:pt idx="3932" formatCode="General">
                  <c:v>5.0747099999999996</c:v>
                </c:pt>
                <c:pt idx="3933" formatCode="General">
                  <c:v>5.0652799999999996</c:v>
                </c:pt>
                <c:pt idx="3934" formatCode="General">
                  <c:v>5.0523099999999994</c:v>
                </c:pt>
                <c:pt idx="3935" formatCode="General">
                  <c:v>5.0408600000000003</c:v>
                </c:pt>
                <c:pt idx="3936" formatCode="General">
                  <c:v>5.02637</c:v>
                </c:pt>
                <c:pt idx="3937" formatCode="General">
                  <c:v>5.0132599999999998</c:v>
                </c:pt>
                <c:pt idx="3938" formatCode="General">
                  <c:v>4.9936199999999999</c:v>
                </c:pt>
                <c:pt idx="3939" formatCode="General">
                  <c:v>4.9839799999999999</c:v>
                </c:pt>
                <c:pt idx="3940" formatCode="General">
                  <c:v>4.9740200000000003</c:v>
                </c:pt>
                <c:pt idx="3941" formatCode="General">
                  <c:v>4.9610700000000003</c:v>
                </c:pt>
                <c:pt idx="3942" formatCode="General">
                  <c:v>4.9451400000000003</c:v>
                </c:pt>
                <c:pt idx="3943" formatCode="General">
                  <c:v>4.9338000000000006</c:v>
                </c:pt>
                <c:pt idx="3944" formatCode="General">
                  <c:v>4.9245499999999991</c:v>
                </c:pt>
                <c:pt idx="3945" formatCode="General">
                  <c:v>4.9077000000000002</c:v>
                </c:pt>
                <c:pt idx="3946" formatCode="General">
                  <c:v>4.8911299999999995</c:v>
                </c:pt>
                <c:pt idx="3947" formatCode="General">
                  <c:v>4.8801899999999989</c:v>
                </c:pt>
                <c:pt idx="3948" formatCode="General">
                  <c:v>4.8673199999999994</c:v>
                </c:pt>
                <c:pt idx="3949" formatCode="General">
                  <c:v>4.8547399999999987</c:v>
                </c:pt>
                <c:pt idx="3950" formatCode="General">
                  <c:v>4.8447499999999994</c:v>
                </c:pt>
                <c:pt idx="3951" formatCode="General">
                  <c:v>4.8323499999999999</c:v>
                </c:pt>
                <c:pt idx="3952" formatCode="General">
                  <c:v>4.8182600000000004</c:v>
                </c:pt>
                <c:pt idx="3953" formatCode="General">
                  <c:v>4.8060299999999998</c:v>
                </c:pt>
                <c:pt idx="3954" formatCode="General">
                  <c:v>4.7915299999999998</c:v>
                </c:pt>
                <c:pt idx="3955" formatCode="General">
                  <c:v>4.7807599999999999</c:v>
                </c:pt>
                <c:pt idx="3956" formatCode="General">
                  <c:v>4.7722800000000003</c:v>
                </c:pt>
                <c:pt idx="3957" formatCode="General">
                  <c:v>4.7594599999999998</c:v>
                </c:pt>
                <c:pt idx="3958" formatCode="General">
                  <c:v>4.7440600000000002</c:v>
                </c:pt>
                <c:pt idx="3959" formatCode="General">
                  <c:v>4.7286700000000002</c:v>
                </c:pt>
                <c:pt idx="3960" formatCode="General">
                  <c:v>4.7176999999999998</c:v>
                </c:pt>
                <c:pt idx="3961" formatCode="General">
                  <c:v>4.70547</c:v>
                </c:pt>
                <c:pt idx="3962" formatCode="General">
                  <c:v>4.6929399999999992</c:v>
                </c:pt>
                <c:pt idx="3963" formatCode="General">
                  <c:v>4.68079</c:v>
                </c:pt>
                <c:pt idx="3964" formatCode="General">
                  <c:v>4.671660000000001</c:v>
                </c:pt>
                <c:pt idx="3965" formatCode="General">
                  <c:v>4.663009999999999</c:v>
                </c:pt>
                <c:pt idx="3966" formatCode="General">
                  <c:v>4.6554899999999995</c:v>
                </c:pt>
                <c:pt idx="3967" formatCode="General">
                  <c:v>4.6236299999999995</c:v>
                </c:pt>
                <c:pt idx="3968" formatCode="General">
                  <c:v>4.6096300000000001</c:v>
                </c:pt>
                <c:pt idx="3969" formatCode="General">
                  <c:v>4.5827799999999996</c:v>
                </c:pt>
                <c:pt idx="3970" formatCode="General">
                  <c:v>4.572589999999999</c:v>
                </c:pt>
                <c:pt idx="3971" formatCode="General">
                  <c:v>4.5571499999999991</c:v>
                </c:pt>
                <c:pt idx="3972" formatCode="General">
                  <c:v>4.54643</c:v>
                </c:pt>
                <c:pt idx="3973" formatCode="General">
                  <c:v>4.5353700000000003</c:v>
                </c:pt>
                <c:pt idx="3974" formatCode="General">
                  <c:v>4.5217200000000002</c:v>
                </c:pt>
                <c:pt idx="3975" formatCode="General">
                  <c:v>4.50943</c:v>
                </c:pt>
                <c:pt idx="3976" formatCode="General">
                  <c:v>4.4998600000000009</c:v>
                </c:pt>
                <c:pt idx="3977" formatCode="General">
                  <c:v>4.4861800000000001</c:v>
                </c:pt>
                <c:pt idx="3978" formatCode="General">
                  <c:v>4.4766100000000009</c:v>
                </c:pt>
                <c:pt idx="3979" formatCode="General">
                  <c:v>4.4667000000000003</c:v>
                </c:pt>
                <c:pt idx="3980" formatCode="General">
                  <c:v>4.4570999999999996</c:v>
                </c:pt>
                <c:pt idx="3981" formatCode="General">
                  <c:v>4.4446300000000001</c:v>
                </c:pt>
                <c:pt idx="3982" formatCode="General">
                  <c:v>4.4349999999999996</c:v>
                </c:pt>
                <c:pt idx="3983" formatCode="General">
                  <c:v>4.42143</c:v>
                </c:pt>
                <c:pt idx="3984" formatCode="General">
                  <c:v>4.3953499999999996</c:v>
                </c:pt>
                <c:pt idx="3985" formatCode="General">
                  <c:v>4.3834499999999998</c:v>
                </c:pt>
                <c:pt idx="3986" formatCode="General">
                  <c:v>4.360809999999999</c:v>
                </c:pt>
                <c:pt idx="3987" formatCode="General">
                  <c:v>4.3506600000000004</c:v>
                </c:pt>
                <c:pt idx="3988" formatCode="General">
                  <c:v>4.339760000000001</c:v>
                </c:pt>
                <c:pt idx="3989" formatCode="General">
                  <c:v>4.3326599999999997</c:v>
                </c:pt>
                <c:pt idx="3990" formatCode="General">
                  <c:v>4.3231699999999993</c:v>
                </c:pt>
                <c:pt idx="3991" formatCode="General">
                  <c:v>4.3108499999999994</c:v>
                </c:pt>
                <c:pt idx="3992" formatCode="General">
                  <c:v>4.2975199999999987</c:v>
                </c:pt>
                <c:pt idx="3993" formatCode="General">
                  <c:v>4.2805299999999997</c:v>
                </c:pt>
                <c:pt idx="3994" formatCode="General">
                  <c:v>4.2698799999999997</c:v>
                </c:pt>
                <c:pt idx="3995" formatCode="General">
                  <c:v>4.2593800000000002</c:v>
                </c:pt>
                <c:pt idx="3996" formatCode="General">
                  <c:v>4.2472099999999999</c:v>
                </c:pt>
                <c:pt idx="3997" formatCode="General">
                  <c:v>4.2384300000000001</c:v>
                </c:pt>
                <c:pt idx="3998" formatCode="General">
                  <c:v>4.2300199999999997</c:v>
                </c:pt>
                <c:pt idx="3999" formatCode="General">
                  <c:v>4.22044</c:v>
                </c:pt>
                <c:pt idx="4000" formatCode="General">
                  <c:v>4.2065299999999999</c:v>
                </c:pt>
                <c:pt idx="4001" formatCode="General">
                  <c:v>4.1905099999999988</c:v>
                </c:pt>
                <c:pt idx="4002" formatCode="General">
                  <c:v>4.1806700000000001</c:v>
                </c:pt>
                <c:pt idx="4003" formatCode="General">
                  <c:v>4.17089</c:v>
                </c:pt>
                <c:pt idx="4004" formatCode="General">
                  <c:v>4.147619999999999</c:v>
                </c:pt>
                <c:pt idx="4005" formatCode="General">
                  <c:v>4.1388999999999996</c:v>
                </c:pt>
                <c:pt idx="4006" formatCode="General">
                  <c:v>4.1262499999999998</c:v>
                </c:pt>
                <c:pt idx="4007" formatCode="General">
                  <c:v>4.1156499999999996</c:v>
                </c:pt>
                <c:pt idx="4008" formatCode="General">
                  <c:v>4.1075999999999988</c:v>
                </c:pt>
                <c:pt idx="4009" formatCode="General">
                  <c:v>4.09734</c:v>
                </c:pt>
                <c:pt idx="4010" formatCode="General">
                  <c:v>4.0872900000000003</c:v>
                </c:pt>
                <c:pt idx="4011" formatCode="General">
                  <c:v>4.0770999999999997</c:v>
                </c:pt>
                <c:pt idx="4012" formatCode="General">
                  <c:v>4.0658399999999988</c:v>
                </c:pt>
                <c:pt idx="4013" formatCode="General">
                  <c:v>4.0562300000000002</c:v>
                </c:pt>
                <c:pt idx="4014" formatCode="General">
                  <c:v>4.0468799999999998</c:v>
                </c:pt>
                <c:pt idx="4015" formatCode="General">
                  <c:v>4.0373900000000003</c:v>
                </c:pt>
                <c:pt idx="4016" formatCode="General">
                  <c:v>4.0277999999999992</c:v>
                </c:pt>
                <c:pt idx="4017" formatCode="General">
                  <c:v>4.0181199999999988</c:v>
                </c:pt>
                <c:pt idx="4018" formatCode="General">
                  <c:v>4.0090599999999998</c:v>
                </c:pt>
                <c:pt idx="4019" formatCode="General">
                  <c:v>4.0000999999999998</c:v>
                </c:pt>
                <c:pt idx="4020" formatCode="General">
                  <c:v>3.9895800000000001</c:v>
                </c:pt>
                <c:pt idx="4021" formatCode="General">
                  <c:v>3.98142</c:v>
                </c:pt>
                <c:pt idx="4022" formatCode="General">
                  <c:v>3.9732599999999993</c:v>
                </c:pt>
                <c:pt idx="4023" formatCode="General">
                  <c:v>3.9649000000000001</c:v>
                </c:pt>
                <c:pt idx="4024" formatCode="General">
                  <c:v>3.9541900000000001</c:v>
                </c:pt>
                <c:pt idx="4025" formatCode="General">
                  <c:v>3.9471599999999998</c:v>
                </c:pt>
                <c:pt idx="4026" formatCode="General">
                  <c:v>3.9351699999999994</c:v>
                </c:pt>
                <c:pt idx="4027" formatCode="General">
                  <c:v>3.9203100000000002</c:v>
                </c:pt>
                <c:pt idx="4028" formatCode="General">
                  <c:v>3.9117599999999997</c:v>
                </c:pt>
                <c:pt idx="4029" formatCode="General">
                  <c:v>3.9026299999999994</c:v>
                </c:pt>
                <c:pt idx="4030" formatCode="General">
                  <c:v>3.8887299999999998</c:v>
                </c:pt>
                <c:pt idx="4031" formatCode="General">
                  <c:v>3.8816099999999993</c:v>
                </c:pt>
                <c:pt idx="4032" formatCode="General">
                  <c:v>3.8738599999999996</c:v>
                </c:pt>
                <c:pt idx="4033" formatCode="General">
                  <c:v>3.8656099999999998</c:v>
                </c:pt>
                <c:pt idx="4034" formatCode="General">
                  <c:v>3.8536999999999995</c:v>
                </c:pt>
                <c:pt idx="4035" formatCode="General">
                  <c:v>3.8446699999999994</c:v>
                </c:pt>
                <c:pt idx="4036" formatCode="General">
                  <c:v>3.8352699999999995</c:v>
                </c:pt>
                <c:pt idx="4037" formatCode="General">
                  <c:v>3.8286199999999995</c:v>
                </c:pt>
                <c:pt idx="4038" formatCode="General">
                  <c:v>3.82063</c:v>
                </c:pt>
                <c:pt idx="4039" formatCode="General">
                  <c:v>3.8130099999999993</c:v>
                </c:pt>
                <c:pt idx="4040" formatCode="General">
                  <c:v>3.8016899999999993</c:v>
                </c:pt>
                <c:pt idx="4041" formatCode="General">
                  <c:v>3.7948200000000001</c:v>
                </c:pt>
                <c:pt idx="4042" formatCode="General">
                  <c:v>3.78504</c:v>
                </c:pt>
                <c:pt idx="4043" formatCode="General">
                  <c:v>3.7773800000000004</c:v>
                </c:pt>
                <c:pt idx="4044" formatCode="General">
                  <c:v>3.7713199999999998</c:v>
                </c:pt>
                <c:pt idx="4045" formatCode="General">
                  <c:v>3.7615400000000001</c:v>
                </c:pt>
                <c:pt idx="4046" formatCode="General">
                  <c:v>3.7522899999999995</c:v>
                </c:pt>
                <c:pt idx="4047" formatCode="General">
                  <c:v>3.7425199999999998</c:v>
                </c:pt>
                <c:pt idx="4048" formatCode="General">
                  <c:v>3.73475</c:v>
                </c:pt>
                <c:pt idx="4049" formatCode="General">
                  <c:v>3.7268599999999994</c:v>
                </c:pt>
                <c:pt idx="4050" formatCode="General">
                  <c:v>3.7166399999999995</c:v>
                </c:pt>
                <c:pt idx="4051" formatCode="General">
                  <c:v>3.7033600000000004</c:v>
                </c:pt>
                <c:pt idx="4052" formatCode="General">
                  <c:v>3.6930000000000001</c:v>
                </c:pt>
                <c:pt idx="4053" formatCode="General">
                  <c:v>3.6849300000000005</c:v>
                </c:pt>
                <c:pt idx="4054" formatCode="General">
                  <c:v>3.6754499999999997</c:v>
                </c:pt>
                <c:pt idx="4055" formatCode="General">
                  <c:v>3.6685300000000005</c:v>
                </c:pt>
                <c:pt idx="4056" formatCode="General">
                  <c:v>3.6585800000000002</c:v>
                </c:pt>
                <c:pt idx="4057" formatCode="General">
                  <c:v>3.6495199999999999</c:v>
                </c:pt>
                <c:pt idx="4058" formatCode="General">
                  <c:v>3.6425200000000002</c:v>
                </c:pt>
                <c:pt idx="4059" formatCode="General">
                  <c:v>3.6354899999999994</c:v>
                </c:pt>
                <c:pt idx="4060" formatCode="General">
                  <c:v>3.62229</c:v>
                </c:pt>
                <c:pt idx="4061" formatCode="General">
                  <c:v>3.6118399999999995</c:v>
                </c:pt>
                <c:pt idx="4062" formatCode="General">
                  <c:v>3.60487</c:v>
                </c:pt>
                <c:pt idx="4063" formatCode="General">
                  <c:v>3.59653</c:v>
                </c:pt>
                <c:pt idx="4064" formatCode="General">
                  <c:v>3.5834600000000001</c:v>
                </c:pt>
                <c:pt idx="4065" formatCode="General">
                  <c:v>3.5756399999999995</c:v>
                </c:pt>
                <c:pt idx="4066" formatCode="General">
                  <c:v>3.5663999999999998</c:v>
                </c:pt>
                <c:pt idx="4067" formatCode="General">
                  <c:v>3.5578399999999997</c:v>
                </c:pt>
                <c:pt idx="4068" formatCode="General">
                  <c:v>3.5501900000000002</c:v>
                </c:pt>
                <c:pt idx="4069" formatCode="General">
                  <c:v>3.5382799999999994</c:v>
                </c:pt>
                <c:pt idx="4070" formatCode="General">
                  <c:v>3.5249799999999998</c:v>
                </c:pt>
                <c:pt idx="4071" formatCode="General">
                  <c:v>3.5169199999999994</c:v>
                </c:pt>
                <c:pt idx="4072" formatCode="General">
                  <c:v>3.4966299999999997</c:v>
                </c:pt>
                <c:pt idx="4073" formatCode="General">
                  <c:v>3.4888399999999997</c:v>
                </c:pt>
                <c:pt idx="4074" formatCode="General">
                  <c:v>3.4815200000000002</c:v>
                </c:pt>
                <c:pt idx="4075" formatCode="General">
                  <c:v>3.4752499999999995</c:v>
                </c:pt>
                <c:pt idx="4076" formatCode="General">
                  <c:v>3.4542299999999995</c:v>
                </c:pt>
                <c:pt idx="4077" formatCode="General">
                  <c:v>3.4466099999999997</c:v>
                </c:pt>
                <c:pt idx="4078" formatCode="General">
                  <c:v>3.4401299999999999</c:v>
                </c:pt>
                <c:pt idx="4079" formatCode="General">
                  <c:v>3.4311399999999996</c:v>
                </c:pt>
                <c:pt idx="4080" formatCode="General">
                  <c:v>3.4239000000000002</c:v>
                </c:pt>
                <c:pt idx="4081" formatCode="General">
                  <c:v>3.4158399999999993</c:v>
                </c:pt>
                <c:pt idx="4082" formatCode="General">
                  <c:v>3.40774</c:v>
                </c:pt>
                <c:pt idx="4083" formatCode="General">
                  <c:v>3.4004799999999995</c:v>
                </c:pt>
                <c:pt idx="4084" formatCode="General">
                  <c:v>3.3906199999999997</c:v>
                </c:pt>
                <c:pt idx="4085" formatCode="General">
                  <c:v>3.3820799999999998</c:v>
                </c:pt>
                <c:pt idx="4086" formatCode="General">
                  <c:v>3.3704699999999996</c:v>
                </c:pt>
                <c:pt idx="4087" formatCode="General">
                  <c:v>3.3629399999999996</c:v>
                </c:pt>
                <c:pt idx="4088" formatCode="General">
                  <c:v>3.3545399999999996</c:v>
                </c:pt>
                <c:pt idx="4089" formatCode="General">
                  <c:v>3.34423</c:v>
                </c:pt>
                <c:pt idx="4090" formatCode="General">
                  <c:v>3.3355899999999994</c:v>
                </c:pt>
                <c:pt idx="4091" formatCode="General">
                  <c:v>3.326859999999999</c:v>
                </c:pt>
                <c:pt idx="4092" formatCode="General">
                  <c:v>3.3189999999999995</c:v>
                </c:pt>
                <c:pt idx="4093" formatCode="General">
                  <c:v>3.3114499999999989</c:v>
                </c:pt>
                <c:pt idx="4094" formatCode="General">
                  <c:v>3.3013999999999997</c:v>
                </c:pt>
                <c:pt idx="4095" formatCode="General">
                  <c:v>3.2932299999999999</c:v>
                </c:pt>
                <c:pt idx="4096" formatCode="General">
                  <c:v>3.2870400000000002</c:v>
                </c:pt>
                <c:pt idx="4097" formatCode="General">
                  <c:v>3.2795999999999998</c:v>
                </c:pt>
                <c:pt idx="4098" formatCode="General">
                  <c:v>3.2702900000000001</c:v>
                </c:pt>
                <c:pt idx="4099" formatCode="General">
                  <c:v>3.2638199999999999</c:v>
                </c:pt>
                <c:pt idx="4100" formatCode="General">
                  <c:v>3.2547700000000002</c:v>
                </c:pt>
                <c:pt idx="4101" formatCode="General">
                  <c:v>3.2494299999999998</c:v>
                </c:pt>
                <c:pt idx="4102" formatCode="General">
                  <c:v>3.2416900000000002</c:v>
                </c:pt>
                <c:pt idx="4103" formatCode="General">
                  <c:v>3.2324299999999995</c:v>
                </c:pt>
                <c:pt idx="4104" formatCode="General">
                  <c:v>3.2241800000000005</c:v>
                </c:pt>
                <c:pt idx="4105" formatCode="General">
                  <c:v>3.2154399999999996</c:v>
                </c:pt>
                <c:pt idx="4106" formatCode="General">
                  <c:v>3.2039400000000002</c:v>
                </c:pt>
                <c:pt idx="4107" formatCode="General">
                  <c:v>3.1951999999999998</c:v>
                </c:pt>
                <c:pt idx="4108" formatCode="General">
                  <c:v>3.18885</c:v>
                </c:pt>
                <c:pt idx="4109" formatCode="General">
                  <c:v>3.1812900000000002</c:v>
                </c:pt>
                <c:pt idx="4110" formatCode="General">
                  <c:v>3.1747999999999998</c:v>
                </c:pt>
                <c:pt idx="4111" formatCode="General">
                  <c:v>3.16805</c:v>
                </c:pt>
                <c:pt idx="4112" formatCode="General">
                  <c:v>3.1611600000000002</c:v>
                </c:pt>
                <c:pt idx="4113" formatCode="General">
                  <c:v>3.1559900000000001</c:v>
                </c:pt>
                <c:pt idx="4114" formatCode="General">
                  <c:v>3.1478000000000002</c:v>
                </c:pt>
                <c:pt idx="4115" formatCode="General">
                  <c:v>3.1420699999999995</c:v>
                </c:pt>
                <c:pt idx="4116" formatCode="General">
                  <c:v>3.1231800000000005</c:v>
                </c:pt>
                <c:pt idx="4117" formatCode="General">
                  <c:v>3.1145200000000002</c:v>
                </c:pt>
                <c:pt idx="4118" formatCode="General">
                  <c:v>3.1070300000000004</c:v>
                </c:pt>
                <c:pt idx="4119" formatCode="General">
                  <c:v>3.09998</c:v>
                </c:pt>
                <c:pt idx="4120" formatCode="General">
                  <c:v>3.0922999999999994</c:v>
                </c:pt>
                <c:pt idx="4121" formatCode="General">
                  <c:v>3.0854200000000001</c:v>
                </c:pt>
                <c:pt idx="4122" formatCode="General">
                  <c:v>3.05897</c:v>
                </c:pt>
                <c:pt idx="4123" formatCode="General">
                  <c:v>3.0508999999999995</c:v>
                </c:pt>
                <c:pt idx="4124" formatCode="General">
                  <c:v>3.0418799999999995</c:v>
                </c:pt>
                <c:pt idx="4125" formatCode="General">
                  <c:v>3.0318299999999994</c:v>
                </c:pt>
                <c:pt idx="4126" formatCode="General">
                  <c:v>3.0252399999999997</c:v>
                </c:pt>
                <c:pt idx="4127" formatCode="General">
                  <c:v>3.0186999999999995</c:v>
                </c:pt>
                <c:pt idx="4128" formatCode="General">
                  <c:v>3.0105399999999998</c:v>
                </c:pt>
                <c:pt idx="4129" formatCode="General">
                  <c:v>3.00305</c:v>
                </c:pt>
                <c:pt idx="4130" formatCode="General">
                  <c:v>2.9963799999999994</c:v>
                </c:pt>
                <c:pt idx="4131" formatCode="General">
                  <c:v>2.9866199999999994</c:v>
                </c:pt>
                <c:pt idx="4132" formatCode="General">
                  <c:v>2.9807700000000001</c:v>
                </c:pt>
                <c:pt idx="4133" formatCode="General">
                  <c:v>2.9737399999999998</c:v>
                </c:pt>
                <c:pt idx="4134" formatCode="General">
                  <c:v>2.9668099999999997</c:v>
                </c:pt>
                <c:pt idx="4135" formatCode="General">
                  <c:v>2.9597699999999993</c:v>
                </c:pt>
                <c:pt idx="4136" formatCode="General">
                  <c:v>2.9544699999999997</c:v>
                </c:pt>
                <c:pt idx="4137" formatCode="General">
                  <c:v>2.94902</c:v>
                </c:pt>
                <c:pt idx="4138" formatCode="General">
                  <c:v>2.9432499999999995</c:v>
                </c:pt>
                <c:pt idx="4139" formatCode="General">
                  <c:v>2.9373300000000002</c:v>
                </c:pt>
                <c:pt idx="4140" formatCode="General">
                  <c:v>2.9297399999999998</c:v>
                </c:pt>
                <c:pt idx="4141" formatCode="General">
                  <c:v>2.9220799999999993</c:v>
                </c:pt>
                <c:pt idx="4142" formatCode="General">
                  <c:v>2.9159699999999997</c:v>
                </c:pt>
                <c:pt idx="4143" formatCode="General">
                  <c:v>2.9083800000000002</c:v>
                </c:pt>
                <c:pt idx="4144" formatCode="General">
                  <c:v>2.9023399999999997</c:v>
                </c:pt>
                <c:pt idx="4145" formatCode="General">
                  <c:v>2.8947799999999995</c:v>
                </c:pt>
                <c:pt idx="4146" formatCode="General">
                  <c:v>2.88923</c:v>
                </c:pt>
                <c:pt idx="4147" formatCode="General">
                  <c:v>2.8838599999999994</c:v>
                </c:pt>
                <c:pt idx="4148" formatCode="General">
                  <c:v>2.8786799999999997</c:v>
                </c:pt>
                <c:pt idx="4149" formatCode="General">
                  <c:v>2.8706199999999997</c:v>
                </c:pt>
                <c:pt idx="4150" formatCode="General">
                  <c:v>2.8631500000000001</c:v>
                </c:pt>
                <c:pt idx="4151" formatCode="General">
                  <c:v>2.8557899999999994</c:v>
                </c:pt>
                <c:pt idx="4152" formatCode="General">
                  <c:v>2.8491499999999994</c:v>
                </c:pt>
                <c:pt idx="4153" formatCode="General">
                  <c:v>2.8427899999999995</c:v>
                </c:pt>
                <c:pt idx="4154" formatCode="General">
                  <c:v>2.8331</c:v>
                </c:pt>
                <c:pt idx="4155" formatCode="General">
                  <c:v>2.82599</c:v>
                </c:pt>
                <c:pt idx="4156" formatCode="General">
                  <c:v>2.8212099999999998</c:v>
                </c:pt>
                <c:pt idx="4157" formatCode="General">
                  <c:v>2.8137300000000001</c:v>
                </c:pt>
                <c:pt idx="4158" formatCode="General">
                  <c:v>2.8063399999999996</c:v>
                </c:pt>
                <c:pt idx="4159" formatCode="General">
                  <c:v>2.79861</c:v>
                </c:pt>
                <c:pt idx="4160" formatCode="General">
                  <c:v>2.7936399999999999</c:v>
                </c:pt>
                <c:pt idx="4161" formatCode="General">
                  <c:v>2.7882300000000004</c:v>
                </c:pt>
                <c:pt idx="4162" formatCode="General">
                  <c:v>2.7814299999999998</c:v>
                </c:pt>
                <c:pt idx="4163" formatCode="General">
                  <c:v>2.7750900000000001</c:v>
                </c:pt>
                <c:pt idx="4164" formatCode="General">
                  <c:v>2.77014</c:v>
                </c:pt>
                <c:pt idx="4165" formatCode="General">
                  <c:v>2.7624300000000002</c:v>
                </c:pt>
                <c:pt idx="4166" formatCode="General">
                  <c:v>2.75787</c:v>
                </c:pt>
                <c:pt idx="4167" formatCode="General">
                  <c:v>2.7519300000000002</c:v>
                </c:pt>
                <c:pt idx="4168" formatCode="General">
                  <c:v>2.7463099999999998</c:v>
                </c:pt>
                <c:pt idx="4169" formatCode="General">
                  <c:v>2.7396699999999994</c:v>
                </c:pt>
                <c:pt idx="4170" formatCode="General">
                  <c:v>2.7349399999999999</c:v>
                </c:pt>
                <c:pt idx="4171" formatCode="General">
                  <c:v>2.7279200000000006</c:v>
                </c:pt>
                <c:pt idx="4172" formatCode="General">
                  <c:v>2.7205300000000006</c:v>
                </c:pt>
                <c:pt idx="4173" formatCode="General">
                  <c:v>2.71183</c:v>
                </c:pt>
                <c:pt idx="4174" formatCode="General">
                  <c:v>2.7044899999999998</c:v>
                </c:pt>
                <c:pt idx="4175" formatCode="General">
                  <c:v>2.6951399999999999</c:v>
                </c:pt>
                <c:pt idx="4176" formatCode="General">
                  <c:v>2.6894</c:v>
                </c:pt>
                <c:pt idx="4177" formatCode="General">
                  <c:v>2.6819600000000001</c:v>
                </c:pt>
                <c:pt idx="4178" formatCode="General">
                  <c:v>2.6782499999999994</c:v>
                </c:pt>
                <c:pt idx="4179" formatCode="General">
                  <c:v>2.6725499999999998</c:v>
                </c:pt>
                <c:pt idx="4180" formatCode="General">
                  <c:v>2.6668399999999997</c:v>
                </c:pt>
                <c:pt idx="4181" formatCode="General">
                  <c:v>2.66066</c:v>
                </c:pt>
                <c:pt idx="4182" formatCode="General">
                  <c:v>2.6561599999999994</c:v>
                </c:pt>
                <c:pt idx="4183" formatCode="General">
                  <c:v>2.6469200000000002</c:v>
                </c:pt>
                <c:pt idx="4184" formatCode="General">
                  <c:v>2.6407400000000001</c:v>
                </c:pt>
                <c:pt idx="4185" formatCode="General">
                  <c:v>2.6341000000000001</c:v>
                </c:pt>
                <c:pt idx="4186" formatCode="General">
                  <c:v>2.6252900000000001</c:v>
                </c:pt>
                <c:pt idx="4187" formatCode="General">
                  <c:v>2.6162899999999993</c:v>
                </c:pt>
                <c:pt idx="4188" formatCode="General">
                  <c:v>2.60948</c:v>
                </c:pt>
                <c:pt idx="4189" formatCode="General">
                  <c:v>2.5979100000000002</c:v>
                </c:pt>
                <c:pt idx="4190" formatCode="General">
                  <c:v>2.59192</c:v>
                </c:pt>
                <c:pt idx="4191" formatCode="General">
                  <c:v>2.5863100000000001</c:v>
                </c:pt>
                <c:pt idx="4192" formatCode="General">
                  <c:v>2.5780699999999994</c:v>
                </c:pt>
                <c:pt idx="4193" formatCode="General">
                  <c:v>2.56915</c:v>
                </c:pt>
                <c:pt idx="4194" formatCode="General">
                  <c:v>2.5625200000000001</c:v>
                </c:pt>
                <c:pt idx="4195" formatCode="General">
                  <c:v>2.5469599999999994</c:v>
                </c:pt>
                <c:pt idx="4196" formatCode="General">
                  <c:v>2.5405799999999998</c:v>
                </c:pt>
                <c:pt idx="4197" formatCode="General">
                  <c:v>2.53417</c:v>
                </c:pt>
                <c:pt idx="4198" formatCode="General">
                  <c:v>2.5253399999999999</c:v>
                </c:pt>
                <c:pt idx="4199" formatCode="General">
                  <c:v>2.5116299999999994</c:v>
                </c:pt>
                <c:pt idx="4200" formatCode="General">
                  <c:v>2.5034700000000001</c:v>
                </c:pt>
                <c:pt idx="4201" formatCode="General">
                  <c:v>2.4981599999999995</c:v>
                </c:pt>
                <c:pt idx="4202" formatCode="General">
                  <c:v>2.4923099999999994</c:v>
                </c:pt>
                <c:pt idx="4203" formatCode="General">
                  <c:v>2.4849999999999999</c:v>
                </c:pt>
                <c:pt idx="4204" formatCode="General">
                  <c:v>2.47959</c:v>
                </c:pt>
                <c:pt idx="4205" formatCode="General">
                  <c:v>2.4733700000000001</c:v>
                </c:pt>
                <c:pt idx="4206" formatCode="General">
                  <c:v>2.4678800000000001</c:v>
                </c:pt>
                <c:pt idx="4207" formatCode="General">
                  <c:v>2.4596899999999997</c:v>
                </c:pt>
                <c:pt idx="4208" formatCode="General">
                  <c:v>2.4549300000000001</c:v>
                </c:pt>
                <c:pt idx="4209" formatCode="General">
                  <c:v>2.4504799999999998</c:v>
                </c:pt>
                <c:pt idx="4210" formatCode="General">
                  <c:v>2.44462</c:v>
                </c:pt>
                <c:pt idx="4211" formatCode="General">
                  <c:v>2.4388699999999996</c:v>
                </c:pt>
                <c:pt idx="4212" formatCode="General">
                  <c:v>2.4316399999999994</c:v>
                </c:pt>
                <c:pt idx="4213" formatCode="General">
                  <c:v>2.4257200000000001</c:v>
                </c:pt>
                <c:pt idx="4214" formatCode="General">
                  <c:v>2.41899</c:v>
                </c:pt>
                <c:pt idx="4215" formatCode="General">
                  <c:v>2.41316</c:v>
                </c:pt>
                <c:pt idx="4216" formatCode="General">
                  <c:v>2.4077500000000001</c:v>
                </c:pt>
                <c:pt idx="4217" formatCode="General">
                  <c:v>2.3981599999999994</c:v>
                </c:pt>
                <c:pt idx="4218" formatCode="General">
                  <c:v>2.3936999999999995</c:v>
                </c:pt>
                <c:pt idx="4219" formatCode="General">
                  <c:v>2.3876499999999994</c:v>
                </c:pt>
                <c:pt idx="4220" formatCode="General">
                  <c:v>2.3817900000000001</c:v>
                </c:pt>
                <c:pt idx="4221" formatCode="General">
                  <c:v>2.3748799999999997</c:v>
                </c:pt>
                <c:pt idx="4222" formatCode="General">
                  <c:v>2.3694599999999997</c:v>
                </c:pt>
                <c:pt idx="4223" formatCode="General">
                  <c:v>2.3631899999999999</c:v>
                </c:pt>
                <c:pt idx="4224" formatCode="General">
                  <c:v>2.3572899999999994</c:v>
                </c:pt>
                <c:pt idx="4225" formatCode="General">
                  <c:v>2.3520899999999996</c:v>
                </c:pt>
                <c:pt idx="4226" formatCode="General">
                  <c:v>2.3462699999999996</c:v>
                </c:pt>
                <c:pt idx="4227" formatCode="General">
                  <c:v>2.3379599999999994</c:v>
                </c:pt>
                <c:pt idx="4228" formatCode="General">
                  <c:v>2.331869999999999</c:v>
                </c:pt>
                <c:pt idx="4229" formatCode="General">
                  <c:v>2.3255399999999997</c:v>
                </c:pt>
                <c:pt idx="4230" formatCode="General">
                  <c:v>2.3207800000000001</c:v>
                </c:pt>
                <c:pt idx="4231" formatCode="General">
                  <c:v>2.3150899999999996</c:v>
                </c:pt>
                <c:pt idx="4232" formatCode="General">
                  <c:v>2.3109599999999997</c:v>
                </c:pt>
                <c:pt idx="4233" formatCode="General">
                  <c:v>2.3048099999999994</c:v>
                </c:pt>
                <c:pt idx="4234" formatCode="General">
                  <c:v>2.2968599999999997</c:v>
                </c:pt>
                <c:pt idx="4235" formatCode="General">
                  <c:v>2.29182</c:v>
                </c:pt>
                <c:pt idx="4236" formatCode="General">
                  <c:v>2.2869799999999998</c:v>
                </c:pt>
                <c:pt idx="4237" formatCode="General">
                  <c:v>2.2818900000000002</c:v>
                </c:pt>
                <c:pt idx="4238" formatCode="General">
                  <c:v>2.2742599999999995</c:v>
                </c:pt>
                <c:pt idx="4239" formatCode="General">
                  <c:v>2.2667099999999998</c:v>
                </c:pt>
                <c:pt idx="4240" formatCode="General">
                  <c:v>2.26248</c:v>
                </c:pt>
                <c:pt idx="4241" formatCode="General">
                  <c:v>2.25576</c:v>
                </c:pt>
                <c:pt idx="4242" formatCode="General">
                  <c:v>2.2493400000000001</c:v>
                </c:pt>
                <c:pt idx="4243" formatCode="General">
                  <c:v>2.24288</c:v>
                </c:pt>
                <c:pt idx="4244" formatCode="General">
                  <c:v>2.22228</c:v>
                </c:pt>
                <c:pt idx="4245" formatCode="General">
                  <c:v>2.2127699999999995</c:v>
                </c:pt>
                <c:pt idx="4246" formatCode="General">
                  <c:v>2.2029299999999998</c:v>
                </c:pt>
                <c:pt idx="4247" formatCode="General">
                  <c:v>2.19807</c:v>
                </c:pt>
                <c:pt idx="4248" formatCode="General">
                  <c:v>2.19251</c:v>
                </c:pt>
                <c:pt idx="4249" formatCode="General">
                  <c:v>2.1883599999999999</c:v>
                </c:pt>
                <c:pt idx="4250" formatCode="General">
                  <c:v>2.18161</c:v>
                </c:pt>
                <c:pt idx="4251" formatCode="General">
                  <c:v>2.1757300000000002</c:v>
                </c:pt>
                <c:pt idx="4252" formatCode="General">
                  <c:v>2.1698499999999994</c:v>
                </c:pt>
                <c:pt idx="4253" formatCode="General">
                  <c:v>2.16527</c:v>
                </c:pt>
                <c:pt idx="4254" formatCode="General">
                  <c:v>2.1597200000000001</c:v>
                </c:pt>
                <c:pt idx="4255" formatCode="General">
                  <c:v>2.15198</c:v>
                </c:pt>
                <c:pt idx="4256" formatCode="General">
                  <c:v>2.1462300000000001</c:v>
                </c:pt>
                <c:pt idx="4257" formatCode="General">
                  <c:v>2.1415600000000001</c:v>
                </c:pt>
                <c:pt idx="4258" formatCode="General">
                  <c:v>2.1355900000000001</c:v>
                </c:pt>
                <c:pt idx="4259" formatCode="General">
                  <c:v>2.1298599999999994</c:v>
                </c:pt>
                <c:pt idx="4260" formatCode="General">
                  <c:v>2.1251199999999999</c:v>
                </c:pt>
                <c:pt idx="4261" formatCode="General">
                  <c:v>2.1205900000000004</c:v>
                </c:pt>
                <c:pt idx="4262" formatCode="General">
                  <c:v>2.1153200000000001</c:v>
                </c:pt>
                <c:pt idx="4263" formatCode="General">
                  <c:v>2.1108799999999994</c:v>
                </c:pt>
                <c:pt idx="4264" formatCode="General">
                  <c:v>2.1060099999999995</c:v>
                </c:pt>
                <c:pt idx="4265" formatCode="General">
                  <c:v>2.10216</c:v>
                </c:pt>
                <c:pt idx="4266" formatCode="General">
                  <c:v>2.0984699999999994</c:v>
                </c:pt>
                <c:pt idx="4267" formatCode="General">
                  <c:v>2.0937399999999999</c:v>
                </c:pt>
                <c:pt idx="4268" formatCode="General">
                  <c:v>2.0886900000000002</c:v>
                </c:pt>
                <c:pt idx="4269" formatCode="General">
                  <c:v>2.0846900000000002</c:v>
                </c:pt>
                <c:pt idx="4270" formatCode="General">
                  <c:v>2.0775899999999998</c:v>
                </c:pt>
                <c:pt idx="4271" formatCode="General">
                  <c:v>2.0734399999999997</c:v>
                </c:pt>
                <c:pt idx="4272" formatCode="General">
                  <c:v>2.0685699999999998</c:v>
                </c:pt>
                <c:pt idx="4273" formatCode="General">
                  <c:v>2.0647199999999999</c:v>
                </c:pt>
                <c:pt idx="4274" formatCode="General">
                  <c:v>2.0606100000000001</c:v>
                </c:pt>
                <c:pt idx="4275" formatCode="General">
                  <c:v>2.0567199999999994</c:v>
                </c:pt>
                <c:pt idx="4276" formatCode="General">
                  <c:v>2.0520699999999996</c:v>
                </c:pt>
                <c:pt idx="4277" formatCode="General">
                  <c:v>2.0483199999999999</c:v>
                </c:pt>
                <c:pt idx="4278" formatCode="General">
                  <c:v>2.0439099999999999</c:v>
                </c:pt>
                <c:pt idx="4279" formatCode="General">
                  <c:v>2.03878</c:v>
                </c:pt>
                <c:pt idx="4280" formatCode="General">
                  <c:v>2.0329399999999995</c:v>
                </c:pt>
                <c:pt idx="4281" formatCode="General">
                  <c:v>2.02834</c:v>
                </c:pt>
                <c:pt idx="4282" formatCode="General">
                  <c:v>2.0253000000000001</c:v>
                </c:pt>
                <c:pt idx="4283" formatCode="General">
                  <c:v>2.0202300000000002</c:v>
                </c:pt>
                <c:pt idx="4284" formatCode="General">
                  <c:v>2.0158999999999994</c:v>
                </c:pt>
                <c:pt idx="4285" formatCode="General">
                  <c:v>2.0120199999999997</c:v>
                </c:pt>
                <c:pt idx="4286" formatCode="General">
                  <c:v>2.0069300000000001</c:v>
                </c:pt>
                <c:pt idx="4287" formatCode="General">
                  <c:v>2.0037199999999999</c:v>
                </c:pt>
                <c:pt idx="4288" formatCode="General">
                  <c:v>1.99892</c:v>
                </c:pt>
                <c:pt idx="4289" formatCode="General">
                  <c:v>1.9933700000000001</c:v>
                </c:pt>
                <c:pt idx="4290" formatCode="General">
                  <c:v>1.9876799999999999</c:v>
                </c:pt>
                <c:pt idx="4291" formatCode="General">
                  <c:v>1.9822200000000001</c:v>
                </c:pt>
                <c:pt idx="4292" formatCode="General">
                  <c:v>1.9762299999999999</c:v>
                </c:pt>
                <c:pt idx="4293" formatCode="General">
                  <c:v>1.9711000000000001</c:v>
                </c:pt>
                <c:pt idx="4294" formatCode="General">
                  <c:v>1.9656199999999999</c:v>
                </c:pt>
                <c:pt idx="4295" formatCode="General">
                  <c:v>1.9607800000000002</c:v>
                </c:pt>
                <c:pt idx="4296" formatCode="General">
                  <c:v>1.9555800000000001</c:v>
                </c:pt>
                <c:pt idx="4297" formatCode="General">
                  <c:v>1.94997</c:v>
                </c:pt>
                <c:pt idx="4298" formatCode="General">
                  <c:v>1.9455899999999999</c:v>
                </c:pt>
                <c:pt idx="4299" formatCode="General">
                  <c:v>1.9409700000000001</c:v>
                </c:pt>
                <c:pt idx="4300" formatCode="General">
                  <c:v>1.9361800000000002</c:v>
                </c:pt>
                <c:pt idx="4301" formatCode="General">
                  <c:v>1.9297500000000001</c:v>
                </c:pt>
                <c:pt idx="4302" formatCode="General">
                  <c:v>1.9252100000000001</c:v>
                </c:pt>
                <c:pt idx="4303" formatCode="General">
                  <c:v>1.9217500000000001</c:v>
                </c:pt>
                <c:pt idx="4304" formatCode="General">
                  <c:v>1.91683</c:v>
                </c:pt>
                <c:pt idx="4305" formatCode="General">
                  <c:v>1.91296</c:v>
                </c:pt>
                <c:pt idx="4306" formatCode="General">
                  <c:v>1.9086000000000001</c:v>
                </c:pt>
                <c:pt idx="4307" formatCode="General">
                  <c:v>1.9040699999999999</c:v>
                </c:pt>
                <c:pt idx="4308" formatCode="General">
                  <c:v>1.8983300000000001</c:v>
                </c:pt>
                <c:pt idx="4309" formatCode="General">
                  <c:v>1.89273</c:v>
                </c:pt>
                <c:pt idx="4310" formatCode="General">
                  <c:v>1.88679</c:v>
                </c:pt>
                <c:pt idx="4311" formatCode="General">
                  <c:v>1.8828100000000001</c:v>
                </c:pt>
                <c:pt idx="4312" formatCode="General">
                  <c:v>1.8753899999999999</c:v>
                </c:pt>
                <c:pt idx="4313" formatCode="General">
                  <c:v>1.8695899999999999</c:v>
                </c:pt>
                <c:pt idx="4314" formatCode="General">
                  <c:v>1.8650899999999999</c:v>
                </c:pt>
                <c:pt idx="4315" formatCode="General">
                  <c:v>1.8590599999999999</c:v>
                </c:pt>
                <c:pt idx="4316" formatCode="General">
                  <c:v>1.85324</c:v>
                </c:pt>
                <c:pt idx="4317" formatCode="General">
                  <c:v>1.84836</c:v>
                </c:pt>
                <c:pt idx="4318" formatCode="General">
                  <c:v>1.8429599999999999</c:v>
                </c:pt>
                <c:pt idx="4319" formatCode="General">
                  <c:v>1.8287599999999999</c:v>
                </c:pt>
                <c:pt idx="4320" formatCode="General">
                  <c:v>1.82321</c:v>
                </c:pt>
                <c:pt idx="4321" formatCode="General">
                  <c:v>1.8196299999999999</c:v>
                </c:pt>
                <c:pt idx="4322" formatCode="General">
                  <c:v>1.8147599999999999</c:v>
                </c:pt>
                <c:pt idx="4323" formatCode="General">
                  <c:v>1.8048500000000001</c:v>
                </c:pt>
                <c:pt idx="4324" formatCode="General">
                  <c:v>1.8010599999999999</c:v>
                </c:pt>
                <c:pt idx="4325" formatCode="General">
                  <c:v>1.7955099999999997</c:v>
                </c:pt>
                <c:pt idx="4326" formatCode="General">
                  <c:v>1.7899899999999997</c:v>
                </c:pt>
                <c:pt idx="4327" formatCode="General">
                  <c:v>1.7861100000000001</c:v>
                </c:pt>
                <c:pt idx="4328" formatCode="General">
                  <c:v>1.7815099999999997</c:v>
                </c:pt>
                <c:pt idx="4329" formatCode="General">
                  <c:v>1.7767999999999997</c:v>
                </c:pt>
                <c:pt idx="4330" formatCode="General">
                  <c:v>1.77308</c:v>
                </c:pt>
                <c:pt idx="4331" formatCode="General">
                  <c:v>1.7680199999999999</c:v>
                </c:pt>
                <c:pt idx="4332" formatCode="General">
                  <c:v>1.7642599999999999</c:v>
                </c:pt>
                <c:pt idx="4333" formatCode="General">
                  <c:v>1.7597099999999999</c:v>
                </c:pt>
                <c:pt idx="4334" formatCode="General">
                  <c:v>1.7540899999999999</c:v>
                </c:pt>
                <c:pt idx="4335" formatCode="General">
                  <c:v>1.75007</c:v>
                </c:pt>
                <c:pt idx="4336" formatCode="General">
                  <c:v>1.74665</c:v>
                </c:pt>
                <c:pt idx="4337" formatCode="General">
                  <c:v>1.7426899999999999</c:v>
                </c:pt>
                <c:pt idx="4338" formatCode="General">
                  <c:v>1.73827</c:v>
                </c:pt>
                <c:pt idx="4339" formatCode="General">
                  <c:v>1.7321</c:v>
                </c:pt>
                <c:pt idx="4340" formatCode="General">
                  <c:v>1.7266699999999997</c:v>
                </c:pt>
                <c:pt idx="4341" formatCode="General">
                  <c:v>1.72238</c:v>
                </c:pt>
                <c:pt idx="4342" formatCode="General">
                  <c:v>1.7165299999999997</c:v>
                </c:pt>
                <c:pt idx="4343" formatCode="General">
                  <c:v>1.7118299999999997</c:v>
                </c:pt>
                <c:pt idx="4344" formatCode="General">
                  <c:v>1.7071199999999997</c:v>
                </c:pt>
                <c:pt idx="4345" formatCode="General">
                  <c:v>1.7039899999999997</c:v>
                </c:pt>
                <c:pt idx="4346" formatCode="General">
                  <c:v>1.6998800000000001</c:v>
                </c:pt>
                <c:pt idx="4347" formatCode="General">
                  <c:v>1.6950700000000001</c:v>
                </c:pt>
                <c:pt idx="4348" formatCode="General">
                  <c:v>1.69052</c:v>
                </c:pt>
                <c:pt idx="4349" formatCode="General">
                  <c:v>1.68581</c:v>
                </c:pt>
                <c:pt idx="4350" formatCode="General">
                  <c:v>1.6807099999999999</c:v>
                </c:pt>
                <c:pt idx="4351" formatCode="General">
                  <c:v>1.67543</c:v>
                </c:pt>
                <c:pt idx="4352" formatCode="General">
                  <c:v>1.6709400000000001</c:v>
                </c:pt>
                <c:pt idx="4353" formatCode="General">
                  <c:v>1.6656299999999997</c:v>
                </c:pt>
                <c:pt idx="4354" formatCode="General">
                  <c:v>1.6617199999999999</c:v>
                </c:pt>
                <c:pt idx="4355" formatCode="General">
                  <c:v>1.6580100000000002</c:v>
                </c:pt>
                <c:pt idx="4356" formatCode="General">
                  <c:v>1.6536500000000001</c:v>
                </c:pt>
                <c:pt idx="4357" formatCode="General">
                  <c:v>1.6499699999999997</c:v>
                </c:pt>
                <c:pt idx="4358" formatCode="General">
                  <c:v>1.64706</c:v>
                </c:pt>
                <c:pt idx="4359" formatCode="General">
                  <c:v>1.6422500000000002</c:v>
                </c:pt>
                <c:pt idx="4360" formatCode="General">
                  <c:v>1.6327700000000001</c:v>
                </c:pt>
                <c:pt idx="4361" formatCode="General">
                  <c:v>1.6274599999999999</c:v>
                </c:pt>
                <c:pt idx="4362" formatCode="General">
                  <c:v>1.6234999999999997</c:v>
                </c:pt>
                <c:pt idx="4363" formatCode="General">
                  <c:v>1.6205000000000001</c:v>
                </c:pt>
                <c:pt idx="4364" formatCode="General">
                  <c:v>1.61697</c:v>
                </c:pt>
                <c:pt idx="4365" formatCode="General">
                  <c:v>1.6139299999999999</c:v>
                </c:pt>
                <c:pt idx="4366" formatCode="General">
                  <c:v>1.6100699999999999</c:v>
                </c:pt>
                <c:pt idx="4367" formatCode="General">
                  <c:v>1.6066499999999999</c:v>
                </c:pt>
                <c:pt idx="4368" formatCode="General">
                  <c:v>1.6036199999999998</c:v>
                </c:pt>
                <c:pt idx="4369" formatCode="General">
                  <c:v>1.59921</c:v>
                </c:pt>
                <c:pt idx="4370" formatCode="General">
                  <c:v>1.59545</c:v>
                </c:pt>
                <c:pt idx="4371" formatCode="General">
                  <c:v>1.5905100000000001</c:v>
                </c:pt>
                <c:pt idx="4372" formatCode="General">
                  <c:v>1.58693</c:v>
                </c:pt>
                <c:pt idx="4373" formatCode="General">
                  <c:v>1.58325</c:v>
                </c:pt>
                <c:pt idx="4374" formatCode="General">
                  <c:v>1.5788199999999999</c:v>
                </c:pt>
                <c:pt idx="4375" formatCode="General">
                  <c:v>1.57439</c:v>
                </c:pt>
                <c:pt idx="4376" formatCode="General">
                  <c:v>1.57036</c:v>
                </c:pt>
                <c:pt idx="4377" formatCode="General">
                  <c:v>1.5668299999999997</c:v>
                </c:pt>
                <c:pt idx="4378" formatCode="General">
                  <c:v>1.56368</c:v>
                </c:pt>
                <c:pt idx="4379" formatCode="General">
                  <c:v>1.5586</c:v>
                </c:pt>
                <c:pt idx="4380" formatCode="General">
                  <c:v>1.5525</c:v>
                </c:pt>
                <c:pt idx="4381" formatCode="General">
                  <c:v>1.5478099999999997</c:v>
                </c:pt>
                <c:pt idx="4382" formatCode="General">
                  <c:v>1.5412899999999998</c:v>
                </c:pt>
                <c:pt idx="4383" formatCode="General">
                  <c:v>1.5370299999999997</c:v>
                </c:pt>
                <c:pt idx="4384" formatCode="General">
                  <c:v>1.5324599999999999</c:v>
                </c:pt>
                <c:pt idx="4385" formatCode="General">
                  <c:v>1.5266199999999999</c:v>
                </c:pt>
                <c:pt idx="4386" formatCode="General">
                  <c:v>1.52338</c:v>
                </c:pt>
                <c:pt idx="4387" formatCode="General">
                  <c:v>1.51874</c:v>
                </c:pt>
                <c:pt idx="4388" formatCode="General">
                  <c:v>1.5144500000000001</c:v>
                </c:pt>
                <c:pt idx="4389" formatCode="General">
                  <c:v>1.51064</c:v>
                </c:pt>
                <c:pt idx="4390" formatCode="General">
                  <c:v>1.5067699999999997</c:v>
                </c:pt>
                <c:pt idx="4391" formatCode="General">
                  <c:v>1.5019499999999997</c:v>
                </c:pt>
                <c:pt idx="4392" formatCode="General">
                  <c:v>1.4986199999999998</c:v>
                </c:pt>
                <c:pt idx="4393" formatCode="General">
                  <c:v>1.4946599999999999</c:v>
                </c:pt>
                <c:pt idx="4394" formatCode="General">
                  <c:v>1.4908399999999997</c:v>
                </c:pt>
                <c:pt idx="4395" formatCode="General">
                  <c:v>1.48804</c:v>
                </c:pt>
                <c:pt idx="4396" formatCode="General">
                  <c:v>1.4848299999999999</c:v>
                </c:pt>
                <c:pt idx="4397" formatCode="General">
                  <c:v>1.48221</c:v>
                </c:pt>
                <c:pt idx="4398" formatCode="General">
                  <c:v>1.4794099999999997</c:v>
                </c:pt>
                <c:pt idx="4399" formatCode="General">
                  <c:v>1.4756699999999998</c:v>
                </c:pt>
                <c:pt idx="4400" formatCode="General">
                  <c:v>1.47218</c:v>
                </c:pt>
                <c:pt idx="4401" formatCode="General">
                  <c:v>1.46895</c:v>
                </c:pt>
                <c:pt idx="4402" formatCode="General">
                  <c:v>1.4653099999999997</c:v>
                </c:pt>
                <c:pt idx="4403" formatCode="General">
                  <c:v>1.4614299999999998</c:v>
                </c:pt>
                <c:pt idx="4404" formatCode="General">
                  <c:v>1.4567899999999998</c:v>
                </c:pt>
                <c:pt idx="4405" formatCode="General">
                  <c:v>1.4536799999999999</c:v>
                </c:pt>
                <c:pt idx="4406" formatCode="General">
                  <c:v>1.4510299999999998</c:v>
                </c:pt>
                <c:pt idx="4407" formatCode="General">
                  <c:v>1.4471599999999998</c:v>
                </c:pt>
                <c:pt idx="4408" formatCode="General">
                  <c:v>1.4436399999999998</c:v>
                </c:pt>
                <c:pt idx="4409" formatCode="General">
                  <c:v>1.4395499999999999</c:v>
                </c:pt>
                <c:pt idx="4410" formatCode="General">
                  <c:v>1.4331099999999999</c:v>
                </c:pt>
                <c:pt idx="4411" formatCode="General">
                  <c:v>1.4292399999999998</c:v>
                </c:pt>
                <c:pt idx="4412" formatCode="General">
                  <c:v>1.4255299999999997</c:v>
                </c:pt>
                <c:pt idx="4413" formatCode="General">
                  <c:v>1.4222999999999997</c:v>
                </c:pt>
                <c:pt idx="4414" formatCode="General">
                  <c:v>1.4194699999999998</c:v>
                </c:pt>
                <c:pt idx="4415" formatCode="General">
                  <c:v>1.4156699999999998</c:v>
                </c:pt>
                <c:pt idx="4416" formatCode="General">
                  <c:v>1.4111599999999997</c:v>
                </c:pt>
                <c:pt idx="4417" formatCode="General">
                  <c:v>1.4082699999999997</c:v>
                </c:pt>
                <c:pt idx="4418" formatCode="General">
                  <c:v>1.4037699999999997</c:v>
                </c:pt>
                <c:pt idx="4419" formatCode="General">
                  <c:v>1.4010799999999999</c:v>
                </c:pt>
                <c:pt idx="4420" formatCode="General">
                  <c:v>1.3972100000000001</c:v>
                </c:pt>
                <c:pt idx="4421" formatCode="General">
                  <c:v>1.39398</c:v>
                </c:pt>
                <c:pt idx="4422" formatCode="General">
                  <c:v>1.38981</c:v>
                </c:pt>
                <c:pt idx="4423" formatCode="General">
                  <c:v>1.38588</c:v>
                </c:pt>
                <c:pt idx="4424" formatCode="General">
                  <c:v>1.3814199999999999</c:v>
                </c:pt>
                <c:pt idx="4425" formatCode="General">
                  <c:v>1.3755899999999999</c:v>
                </c:pt>
                <c:pt idx="4426" formatCode="General">
                  <c:v>1.3722000000000001</c:v>
                </c:pt>
                <c:pt idx="4427" formatCode="General">
                  <c:v>1.3684099999999999</c:v>
                </c:pt>
                <c:pt idx="4428" formatCode="General">
                  <c:v>1.36233</c:v>
                </c:pt>
                <c:pt idx="4429" formatCode="General">
                  <c:v>1.35985</c:v>
                </c:pt>
                <c:pt idx="4430" formatCode="General">
                  <c:v>1.35734</c:v>
                </c:pt>
                <c:pt idx="4431" formatCode="General">
                  <c:v>1.3537899999999998</c:v>
                </c:pt>
                <c:pt idx="4432" formatCode="General">
                  <c:v>1.3502000000000001</c:v>
                </c:pt>
                <c:pt idx="4433" formatCode="General">
                  <c:v>1.3462499999999999</c:v>
                </c:pt>
                <c:pt idx="4434" formatCode="General">
                  <c:v>1.3383799999999999</c:v>
                </c:pt>
                <c:pt idx="4435" formatCode="General">
                  <c:v>1.3350500000000001</c:v>
                </c:pt>
                <c:pt idx="4436" formatCode="General">
                  <c:v>1.3315299999999999</c:v>
                </c:pt>
                <c:pt idx="4437" formatCode="General">
                  <c:v>1.3281799999999999</c:v>
                </c:pt>
                <c:pt idx="4438" formatCode="General">
                  <c:v>1.3214699999999997</c:v>
                </c:pt>
                <c:pt idx="4439" formatCode="General">
                  <c:v>1.31833</c:v>
                </c:pt>
                <c:pt idx="4440" formatCode="General">
                  <c:v>1.3158099999999997</c:v>
                </c:pt>
                <c:pt idx="4441" formatCode="General">
                  <c:v>1.3126100000000001</c:v>
                </c:pt>
                <c:pt idx="4442" formatCode="General">
                  <c:v>1.3078999999999998</c:v>
                </c:pt>
                <c:pt idx="4443" formatCode="General">
                  <c:v>1.3054899999999998</c:v>
                </c:pt>
                <c:pt idx="4444" formatCode="General">
                  <c:v>1.3018399999999999</c:v>
                </c:pt>
                <c:pt idx="4445" formatCode="General">
                  <c:v>1.29867</c:v>
                </c:pt>
                <c:pt idx="4446" formatCode="General">
                  <c:v>1.29627</c:v>
                </c:pt>
                <c:pt idx="4447" formatCode="General">
                  <c:v>1.2931999999999997</c:v>
                </c:pt>
                <c:pt idx="4448" formatCode="General">
                  <c:v>1.2887</c:v>
                </c:pt>
                <c:pt idx="4449" formatCode="General">
                  <c:v>1.2862100000000001</c:v>
                </c:pt>
                <c:pt idx="4450" formatCode="General">
                  <c:v>1.2826599999999999</c:v>
                </c:pt>
                <c:pt idx="4451" formatCode="General">
                  <c:v>1.2791699999999997</c:v>
                </c:pt>
                <c:pt idx="4452" formatCode="General">
                  <c:v>1.2757299999999998</c:v>
                </c:pt>
                <c:pt idx="4453" formatCode="General">
                  <c:v>1.2710199999999998</c:v>
                </c:pt>
                <c:pt idx="4454" formatCode="General">
                  <c:v>1.2666299999999997</c:v>
                </c:pt>
                <c:pt idx="4455" formatCode="General">
                  <c:v>1.2596799999999997</c:v>
                </c:pt>
                <c:pt idx="4456" formatCode="General">
                  <c:v>1.2571299999999999</c:v>
                </c:pt>
                <c:pt idx="4457" formatCode="General">
                  <c:v>1.2534199999999998</c:v>
                </c:pt>
                <c:pt idx="4458" formatCode="General">
                  <c:v>1.2481599999999999</c:v>
                </c:pt>
                <c:pt idx="4459" formatCode="General">
                  <c:v>1.24475</c:v>
                </c:pt>
                <c:pt idx="4460" formatCode="General">
                  <c:v>1.24265</c:v>
                </c:pt>
                <c:pt idx="4461" formatCode="General">
                  <c:v>1.2396499999999997</c:v>
                </c:pt>
                <c:pt idx="4462" formatCode="General">
                  <c:v>1.23691</c:v>
                </c:pt>
                <c:pt idx="4463" formatCode="General">
                  <c:v>1.2340500000000001</c:v>
                </c:pt>
                <c:pt idx="4464" formatCode="General">
                  <c:v>1.2313599999999998</c:v>
                </c:pt>
                <c:pt idx="4465" formatCode="General">
                  <c:v>1.22828</c:v>
                </c:pt>
                <c:pt idx="4466" formatCode="General">
                  <c:v>1.2253799999999997</c:v>
                </c:pt>
                <c:pt idx="4467" formatCode="General">
                  <c:v>1.2222299999999997</c:v>
                </c:pt>
                <c:pt idx="4468" formatCode="General">
                  <c:v>1.2175599999999998</c:v>
                </c:pt>
                <c:pt idx="4469" formatCode="General">
                  <c:v>1.2130399999999997</c:v>
                </c:pt>
                <c:pt idx="4470" formatCode="General">
                  <c:v>1.21008</c:v>
                </c:pt>
                <c:pt idx="4471" formatCode="General">
                  <c:v>1.2074099999999999</c:v>
                </c:pt>
                <c:pt idx="4472" formatCode="General">
                  <c:v>1.2039699999999998</c:v>
                </c:pt>
                <c:pt idx="4473" formatCode="General">
                  <c:v>1.2016099999999998</c:v>
                </c:pt>
                <c:pt idx="4474" formatCode="General">
                  <c:v>1.1991000000000001</c:v>
                </c:pt>
                <c:pt idx="4475" formatCode="General">
                  <c:v>1.19662</c:v>
                </c:pt>
                <c:pt idx="4476" formatCode="General">
                  <c:v>1.1893100000000001</c:v>
                </c:pt>
                <c:pt idx="4477" formatCode="General">
                  <c:v>1.1862800000000002</c:v>
                </c:pt>
                <c:pt idx="4478" formatCode="General">
                  <c:v>1.1839</c:v>
                </c:pt>
                <c:pt idx="4479" formatCode="General">
                  <c:v>1.18059</c:v>
                </c:pt>
                <c:pt idx="4480" formatCode="General">
                  <c:v>1.1775199999999999</c:v>
                </c:pt>
                <c:pt idx="4481" formatCode="General">
                  <c:v>1.1742999999999999</c:v>
                </c:pt>
                <c:pt idx="4482" formatCode="General">
                  <c:v>1.1717599999999999</c:v>
                </c:pt>
                <c:pt idx="4483" formatCode="General">
                  <c:v>1.1694599999999999</c:v>
                </c:pt>
                <c:pt idx="4484" formatCode="General">
                  <c:v>1.16682</c:v>
                </c:pt>
                <c:pt idx="4485" formatCode="General">
                  <c:v>1.1648700000000001</c:v>
                </c:pt>
                <c:pt idx="4486" formatCode="General">
                  <c:v>1.16191</c:v>
                </c:pt>
                <c:pt idx="4487" formatCode="General">
                  <c:v>1.15967</c:v>
                </c:pt>
                <c:pt idx="4488" formatCode="General">
                  <c:v>1.1577899999999999</c:v>
                </c:pt>
                <c:pt idx="4489" formatCode="General">
                  <c:v>1.1551199999999999</c:v>
                </c:pt>
                <c:pt idx="4490" formatCode="General">
                  <c:v>1.1531899999999999</c:v>
                </c:pt>
                <c:pt idx="4491" formatCode="General">
                  <c:v>1.1493</c:v>
                </c:pt>
                <c:pt idx="4492" formatCode="General">
                  <c:v>1.1473599999999999</c:v>
                </c:pt>
                <c:pt idx="4493" formatCode="General">
                  <c:v>1.1450400000000001</c:v>
                </c:pt>
                <c:pt idx="4494" formatCode="General">
                  <c:v>1.1419599999999999</c:v>
                </c:pt>
                <c:pt idx="4495" formatCode="General">
                  <c:v>1.13893</c:v>
                </c:pt>
                <c:pt idx="4496" formatCode="General">
                  <c:v>1.1361699999999999</c:v>
                </c:pt>
                <c:pt idx="4497" formatCode="General">
                  <c:v>1.13375</c:v>
                </c:pt>
                <c:pt idx="4498" formatCode="General">
                  <c:v>1.1308199999999999</c:v>
                </c:pt>
                <c:pt idx="4499" formatCode="General">
                  <c:v>1.12812</c:v>
                </c:pt>
                <c:pt idx="4500" formatCode="General">
                  <c:v>1.1243700000000001</c:v>
                </c:pt>
                <c:pt idx="4501" formatCode="General">
                  <c:v>1.12147</c:v>
                </c:pt>
                <c:pt idx="4502" formatCode="General">
                  <c:v>1.1183099999999999</c:v>
                </c:pt>
                <c:pt idx="4503" formatCode="General">
                  <c:v>1.11591</c:v>
                </c:pt>
                <c:pt idx="4504" formatCode="General">
                  <c:v>1.1105100000000001</c:v>
                </c:pt>
                <c:pt idx="4505" formatCode="General">
                  <c:v>1.1066800000000001</c:v>
                </c:pt>
                <c:pt idx="4506" formatCode="General">
                  <c:v>1.10439</c:v>
                </c:pt>
                <c:pt idx="4507" formatCode="General">
                  <c:v>1.10141</c:v>
                </c:pt>
                <c:pt idx="4508" formatCode="General">
                  <c:v>1.0992199999999999</c:v>
                </c:pt>
                <c:pt idx="4509" formatCode="General">
                  <c:v>1.0962499999999999</c:v>
                </c:pt>
                <c:pt idx="4510" formatCode="General">
                  <c:v>1.0929500000000001</c:v>
                </c:pt>
                <c:pt idx="4511" formatCode="General">
                  <c:v>1.0910500000000001</c:v>
                </c:pt>
                <c:pt idx="4512" formatCode="General">
                  <c:v>1.0882400000000001</c:v>
                </c:pt>
                <c:pt idx="4513" formatCode="General">
                  <c:v>1.08538</c:v>
                </c:pt>
                <c:pt idx="4514" formatCode="General">
                  <c:v>1.0827</c:v>
                </c:pt>
                <c:pt idx="4515" formatCode="General">
                  <c:v>1.0803199999999999</c:v>
                </c:pt>
                <c:pt idx="4516" formatCode="General">
                  <c:v>1.07731</c:v>
                </c:pt>
                <c:pt idx="4517" formatCode="General">
                  <c:v>1.07521</c:v>
                </c:pt>
                <c:pt idx="4518" formatCode="General">
                  <c:v>1.0722400000000001</c:v>
                </c:pt>
                <c:pt idx="4519" formatCode="General">
                  <c:v>1.0693599999999999</c:v>
                </c:pt>
                <c:pt idx="4520" formatCode="General">
                  <c:v>1.0675599999999998</c:v>
                </c:pt>
                <c:pt idx="4521" formatCode="General">
                  <c:v>1.0642</c:v>
                </c:pt>
                <c:pt idx="4522" formatCode="General">
                  <c:v>1.06216</c:v>
                </c:pt>
                <c:pt idx="4523" formatCode="General">
                  <c:v>1.0599199999999998</c:v>
                </c:pt>
                <c:pt idx="4524" formatCode="General">
                  <c:v>1.0565100000000001</c:v>
                </c:pt>
                <c:pt idx="4525" formatCode="General">
                  <c:v>1.0540499999999999</c:v>
                </c:pt>
                <c:pt idx="4526" formatCode="General">
                  <c:v>1.05047</c:v>
                </c:pt>
                <c:pt idx="4527" formatCode="General">
                  <c:v>1.0480799999999999</c:v>
                </c:pt>
                <c:pt idx="4528" formatCode="General">
                  <c:v>1.0448599999999999</c:v>
                </c:pt>
                <c:pt idx="4529" formatCode="General">
                  <c:v>1.0421199999999999</c:v>
                </c:pt>
                <c:pt idx="4530" formatCode="General">
                  <c:v>1.03965</c:v>
                </c:pt>
                <c:pt idx="4531" formatCode="General">
                  <c:v>1.0373399999999997</c:v>
                </c:pt>
                <c:pt idx="4532" formatCode="General">
                  <c:v>1.0353999999999999</c:v>
                </c:pt>
                <c:pt idx="4533" formatCode="General">
                  <c:v>1.0336299999999998</c:v>
                </c:pt>
                <c:pt idx="4534" formatCode="General">
                  <c:v>1.0314099999999997</c:v>
                </c:pt>
                <c:pt idx="4535" formatCode="General">
                  <c:v>1.0274799999999997</c:v>
                </c:pt>
                <c:pt idx="4536" formatCode="General">
                  <c:v>1.0255199999999998</c:v>
                </c:pt>
                <c:pt idx="4537" formatCode="General">
                  <c:v>1.0225899999999999</c:v>
                </c:pt>
                <c:pt idx="4538" formatCode="General">
                  <c:v>1.0189299999999997</c:v>
                </c:pt>
                <c:pt idx="4539" formatCode="General">
                  <c:v>1.0164500000000001</c:v>
                </c:pt>
                <c:pt idx="4540" formatCode="General">
                  <c:v>1.0141199999999999</c:v>
                </c:pt>
                <c:pt idx="4541" formatCode="General">
                  <c:v>1.01115</c:v>
                </c:pt>
                <c:pt idx="4542" formatCode="General">
                  <c:v>1.0082599999999999</c:v>
                </c:pt>
                <c:pt idx="4543" formatCode="General">
                  <c:v>1.0056399999999999</c:v>
                </c:pt>
                <c:pt idx="4544" formatCode="General">
                  <c:v>1.0038299999999998</c:v>
                </c:pt>
                <c:pt idx="4545" formatCode="General">
                  <c:v>1.0015899999999998</c:v>
                </c:pt>
                <c:pt idx="4546" formatCode="General">
                  <c:v>0.99962799999999996</c:v>
                </c:pt>
                <c:pt idx="4547" formatCode="General">
                  <c:v>0.99563800000000002</c:v>
                </c:pt>
                <c:pt idx="4548" formatCode="General">
                  <c:v>0.99316499999999985</c:v>
                </c:pt>
                <c:pt idx="4549" formatCode="General">
                  <c:v>0.98619699999999988</c:v>
                </c:pt>
                <c:pt idx="4550" formatCode="General">
                  <c:v>0.98297500000000004</c:v>
                </c:pt>
                <c:pt idx="4551" formatCode="General">
                  <c:v>0.97942700000000005</c:v>
                </c:pt>
                <c:pt idx="4552" formatCode="General">
                  <c:v>0.97740700000000003</c:v>
                </c:pt>
                <c:pt idx="4553" formatCode="General">
                  <c:v>0.97236500000000003</c:v>
                </c:pt>
                <c:pt idx="4554" formatCode="General">
                  <c:v>0.96902900000000014</c:v>
                </c:pt>
                <c:pt idx="4555" formatCode="General">
                  <c:v>0.96600900000000012</c:v>
                </c:pt>
                <c:pt idx="4556" formatCode="General">
                  <c:v>0.96394100000000016</c:v>
                </c:pt>
                <c:pt idx="4557" formatCode="General">
                  <c:v>0.96104400000000012</c:v>
                </c:pt>
                <c:pt idx="4558" formatCode="General">
                  <c:v>0.95832600000000001</c:v>
                </c:pt>
                <c:pt idx="4559" formatCode="General">
                  <c:v>0.95604400000000012</c:v>
                </c:pt>
                <c:pt idx="4560" formatCode="General">
                  <c:v>0.95369400000000015</c:v>
                </c:pt>
                <c:pt idx="4561" formatCode="General">
                  <c:v>0.95199299999999998</c:v>
                </c:pt>
                <c:pt idx="4562" formatCode="General">
                  <c:v>0.94992600000000005</c:v>
                </c:pt>
                <c:pt idx="4563" formatCode="General">
                  <c:v>0.94746199999999992</c:v>
                </c:pt>
                <c:pt idx="4564" formatCode="General">
                  <c:v>0.94347199999999998</c:v>
                </c:pt>
                <c:pt idx="4565" formatCode="General">
                  <c:v>0.9415619999999999</c:v>
                </c:pt>
                <c:pt idx="4566" formatCode="General">
                  <c:v>0.93929700000000005</c:v>
                </c:pt>
                <c:pt idx="4567" formatCode="General">
                  <c:v>0.93673799999999996</c:v>
                </c:pt>
                <c:pt idx="4568" formatCode="General">
                  <c:v>0.93418199999999996</c:v>
                </c:pt>
                <c:pt idx="4569" formatCode="General">
                  <c:v>0.93235699999999988</c:v>
                </c:pt>
                <c:pt idx="4570" formatCode="General">
                  <c:v>0.92957400000000001</c:v>
                </c:pt>
                <c:pt idx="4571" formatCode="General">
                  <c:v>0.92676800000000004</c:v>
                </c:pt>
                <c:pt idx="4572" formatCode="General">
                  <c:v>0.92415800000000004</c:v>
                </c:pt>
                <c:pt idx="4573" formatCode="General">
                  <c:v>0.92037800000000003</c:v>
                </c:pt>
                <c:pt idx="4574" formatCode="General">
                  <c:v>0.91829000000000005</c:v>
                </c:pt>
                <c:pt idx="4575" formatCode="General">
                  <c:v>0.91505599999999998</c:v>
                </c:pt>
                <c:pt idx="4576" formatCode="General">
                  <c:v>0.91125199999999984</c:v>
                </c:pt>
                <c:pt idx="4577" formatCode="General">
                  <c:v>0.90410199999999996</c:v>
                </c:pt>
                <c:pt idx="4578" formatCode="General">
                  <c:v>0.90131799999999973</c:v>
                </c:pt>
                <c:pt idx="4579" formatCode="General">
                  <c:v>0.89976900000000004</c:v>
                </c:pt>
                <c:pt idx="4580" formatCode="General">
                  <c:v>0.89605800000000002</c:v>
                </c:pt>
                <c:pt idx="4581" formatCode="General">
                  <c:v>0.89384100000000011</c:v>
                </c:pt>
                <c:pt idx="4582" formatCode="General">
                  <c:v>0.89155099999999987</c:v>
                </c:pt>
                <c:pt idx="4583" formatCode="General">
                  <c:v>0.88862500000000011</c:v>
                </c:pt>
                <c:pt idx="4584" formatCode="General">
                  <c:v>0.88676199999999994</c:v>
                </c:pt>
                <c:pt idx="4585" formatCode="General">
                  <c:v>0.88465700000000003</c:v>
                </c:pt>
                <c:pt idx="4586" formatCode="General">
                  <c:v>0.88191199999999992</c:v>
                </c:pt>
                <c:pt idx="4587" formatCode="General">
                  <c:v>0.87893500000000013</c:v>
                </c:pt>
                <c:pt idx="4588" formatCode="General">
                  <c:v>0.87677799999999995</c:v>
                </c:pt>
                <c:pt idx="4589" formatCode="General">
                  <c:v>0.874332</c:v>
                </c:pt>
                <c:pt idx="4590" formatCode="General">
                  <c:v>0.87248800000000004</c:v>
                </c:pt>
                <c:pt idx="4591" formatCode="General">
                  <c:v>0.86918700000000004</c:v>
                </c:pt>
                <c:pt idx="4592" formatCode="General">
                  <c:v>0.86427399999999999</c:v>
                </c:pt>
                <c:pt idx="4593" formatCode="General">
                  <c:v>0.86160099999999995</c:v>
                </c:pt>
                <c:pt idx="4594" formatCode="General">
                  <c:v>0.85973100000000013</c:v>
                </c:pt>
                <c:pt idx="4595" formatCode="General">
                  <c:v>0.85804899999999995</c:v>
                </c:pt>
                <c:pt idx="4596" formatCode="General">
                  <c:v>0.85583000000000009</c:v>
                </c:pt>
                <c:pt idx="4597" formatCode="General">
                  <c:v>0.85418300000000003</c:v>
                </c:pt>
                <c:pt idx="4598" formatCode="General">
                  <c:v>0.85225099999999998</c:v>
                </c:pt>
                <c:pt idx="4599" formatCode="General">
                  <c:v>0.85026400000000002</c:v>
                </c:pt>
                <c:pt idx="4600" formatCode="General">
                  <c:v>0.84827799999999998</c:v>
                </c:pt>
                <c:pt idx="4601" formatCode="General">
                  <c:v>0.846553</c:v>
                </c:pt>
                <c:pt idx="4602" formatCode="General">
                  <c:v>0.84397699999999998</c:v>
                </c:pt>
                <c:pt idx="4603" formatCode="General">
                  <c:v>0.84192900000000015</c:v>
                </c:pt>
                <c:pt idx="4604" formatCode="General">
                  <c:v>0.84022600000000003</c:v>
                </c:pt>
                <c:pt idx="4605" formatCode="General">
                  <c:v>0.83890399999999998</c:v>
                </c:pt>
                <c:pt idx="4606" formatCode="General">
                  <c:v>0.83726400000000001</c:v>
                </c:pt>
                <c:pt idx="4607" formatCode="General">
                  <c:v>0.835426</c:v>
                </c:pt>
                <c:pt idx="4608" formatCode="General">
                  <c:v>0.83257499999999984</c:v>
                </c:pt>
                <c:pt idx="4609" formatCode="General">
                  <c:v>0.83069500000000007</c:v>
                </c:pt>
                <c:pt idx="4610" formatCode="General">
                  <c:v>0.82892699999999997</c:v>
                </c:pt>
                <c:pt idx="4611" formatCode="General">
                  <c:v>0.82738</c:v>
                </c:pt>
                <c:pt idx="4612" formatCode="General">
                  <c:v>0.82471700000000003</c:v>
                </c:pt>
                <c:pt idx="4613" formatCode="General">
                  <c:v>0.82294199999999995</c:v>
                </c:pt>
                <c:pt idx="4614" formatCode="General">
                  <c:v>0.82081599999999999</c:v>
                </c:pt>
                <c:pt idx="4615" formatCode="General">
                  <c:v>0.81880900000000012</c:v>
                </c:pt>
                <c:pt idx="4616" formatCode="General">
                  <c:v>0.81701299999999988</c:v>
                </c:pt>
                <c:pt idx="4617" formatCode="General">
                  <c:v>0.81522700000000003</c:v>
                </c:pt>
                <c:pt idx="4618" formatCode="General">
                  <c:v>0.81335900000000005</c:v>
                </c:pt>
                <c:pt idx="4619" formatCode="General">
                  <c:v>0.81124300000000005</c:v>
                </c:pt>
                <c:pt idx="4620" formatCode="General">
                  <c:v>0.80944400000000005</c:v>
                </c:pt>
                <c:pt idx="4621" formatCode="General">
                  <c:v>0.80458599999999991</c:v>
                </c:pt>
                <c:pt idx="4622" formatCode="General">
                  <c:v>0.80124799999999996</c:v>
                </c:pt>
                <c:pt idx="4623" formatCode="General">
                  <c:v>0.79919899999999999</c:v>
                </c:pt>
                <c:pt idx="4624" formatCode="General">
                  <c:v>0.79767100000000013</c:v>
                </c:pt>
                <c:pt idx="4625" formatCode="General">
                  <c:v>0.79547599999999996</c:v>
                </c:pt>
                <c:pt idx="4626" formatCode="General">
                  <c:v>0.79310899999999984</c:v>
                </c:pt>
                <c:pt idx="4627" formatCode="General">
                  <c:v>0.79059000000000001</c:v>
                </c:pt>
                <c:pt idx="4628" formatCode="General">
                  <c:v>0.78903699999999988</c:v>
                </c:pt>
                <c:pt idx="4629" formatCode="General">
                  <c:v>0.78747999999999996</c:v>
                </c:pt>
                <c:pt idx="4630" formatCode="General">
                  <c:v>0.78425199999999984</c:v>
                </c:pt>
                <c:pt idx="4631" formatCode="General">
                  <c:v>0.78200899999999984</c:v>
                </c:pt>
                <c:pt idx="4632" formatCode="General">
                  <c:v>0.78016099999999988</c:v>
                </c:pt>
                <c:pt idx="4633" formatCode="General">
                  <c:v>0.77839300000000011</c:v>
                </c:pt>
                <c:pt idx="4634" formatCode="General">
                  <c:v>0.77699600000000013</c:v>
                </c:pt>
                <c:pt idx="4635" formatCode="General">
                  <c:v>0.77491699999999997</c:v>
                </c:pt>
                <c:pt idx="4636" formatCode="General">
                  <c:v>0.77316300000000004</c:v>
                </c:pt>
                <c:pt idx="4637" formatCode="General">
                  <c:v>0.77167300000000016</c:v>
                </c:pt>
                <c:pt idx="4638" formatCode="General">
                  <c:v>0.76989400000000008</c:v>
                </c:pt>
                <c:pt idx="4639" formatCode="General">
                  <c:v>0.76743899999999998</c:v>
                </c:pt>
                <c:pt idx="4640" formatCode="General">
                  <c:v>0.76589600000000013</c:v>
                </c:pt>
                <c:pt idx="4641" formatCode="General">
                  <c:v>0.76464200000000015</c:v>
                </c:pt>
                <c:pt idx="4642" formatCode="General">
                  <c:v>0.76282399999999995</c:v>
                </c:pt>
                <c:pt idx="4643" formatCode="General">
                  <c:v>0.76090899999999995</c:v>
                </c:pt>
                <c:pt idx="4644" formatCode="General">
                  <c:v>0.75825100000000012</c:v>
                </c:pt>
                <c:pt idx="4645" formatCode="General">
                  <c:v>0.75624499999999995</c:v>
                </c:pt>
                <c:pt idx="4646" formatCode="General">
                  <c:v>0.75411300000000003</c:v>
                </c:pt>
                <c:pt idx="4647" formatCode="General">
                  <c:v>0.75272900000000009</c:v>
                </c:pt>
                <c:pt idx="4648" formatCode="General">
                  <c:v>0.75135600000000002</c:v>
                </c:pt>
                <c:pt idx="4649" formatCode="General">
                  <c:v>0.74950000000000017</c:v>
                </c:pt>
                <c:pt idx="4650" formatCode="General">
                  <c:v>0.74782800000000016</c:v>
                </c:pt>
                <c:pt idx="4651" formatCode="General">
                  <c:v>0.74597600000000008</c:v>
                </c:pt>
                <c:pt idx="4652" formatCode="General">
                  <c:v>0.74322500000000014</c:v>
                </c:pt>
                <c:pt idx="4653" formatCode="General">
                  <c:v>0.74004099999999995</c:v>
                </c:pt>
                <c:pt idx="4654" formatCode="General">
                  <c:v>0.73755400000000004</c:v>
                </c:pt>
                <c:pt idx="4655" formatCode="General">
                  <c:v>0.73558999999999997</c:v>
                </c:pt>
                <c:pt idx="4656" formatCode="General">
                  <c:v>0.73373699999999997</c:v>
                </c:pt>
                <c:pt idx="4657" formatCode="General">
                  <c:v>0.73185599999999995</c:v>
                </c:pt>
                <c:pt idx="4658" formatCode="General">
                  <c:v>0.72991600000000001</c:v>
                </c:pt>
                <c:pt idx="4659" formatCode="General">
                  <c:v>0.72804899999999995</c:v>
                </c:pt>
                <c:pt idx="4660" formatCode="General">
                  <c:v>0.72482899999999995</c:v>
                </c:pt>
                <c:pt idx="4661" formatCode="General">
                  <c:v>0.72243800000000002</c:v>
                </c:pt>
                <c:pt idx="4662" formatCode="General">
                  <c:v>0.72000699999999984</c:v>
                </c:pt>
                <c:pt idx="4663" formatCode="General">
                  <c:v>0.71842399999999984</c:v>
                </c:pt>
                <c:pt idx="4664" formatCode="General">
                  <c:v>0.71589800000000015</c:v>
                </c:pt>
                <c:pt idx="4665" formatCode="General">
                  <c:v>0.71361100000000011</c:v>
                </c:pt>
                <c:pt idx="4666" formatCode="General">
                  <c:v>0.71189100000000016</c:v>
                </c:pt>
                <c:pt idx="4667" formatCode="General">
                  <c:v>0.70979300000000012</c:v>
                </c:pt>
                <c:pt idx="4668" formatCode="General">
                  <c:v>0.70817099999999999</c:v>
                </c:pt>
                <c:pt idx="4669" formatCode="General">
                  <c:v>0.705592</c:v>
                </c:pt>
                <c:pt idx="4670" formatCode="General">
                  <c:v>0.70415000000000005</c:v>
                </c:pt>
                <c:pt idx="4671" formatCode="General">
                  <c:v>0.70096400000000003</c:v>
                </c:pt>
                <c:pt idx="4672" formatCode="General">
                  <c:v>0.69880799999999998</c:v>
                </c:pt>
                <c:pt idx="4673" formatCode="General">
                  <c:v>0.69720000000000004</c:v>
                </c:pt>
                <c:pt idx="4674" formatCode="General">
                  <c:v>0.69278799999999996</c:v>
                </c:pt>
                <c:pt idx="4675" formatCode="General">
                  <c:v>0.69144300000000003</c:v>
                </c:pt>
                <c:pt idx="4676" formatCode="General">
                  <c:v>0.68884600000000007</c:v>
                </c:pt>
                <c:pt idx="4677" formatCode="General">
                  <c:v>0.68630999999999998</c:v>
                </c:pt>
                <c:pt idx="4678" formatCode="General">
                  <c:v>0.68484599999999995</c:v>
                </c:pt>
                <c:pt idx="4679" formatCode="General">
                  <c:v>0.68293599999999999</c:v>
                </c:pt>
                <c:pt idx="4680" formatCode="General">
                  <c:v>0.68094500000000013</c:v>
                </c:pt>
                <c:pt idx="4681" formatCode="General">
                  <c:v>0.67921500000000012</c:v>
                </c:pt>
                <c:pt idx="4682" formatCode="General">
                  <c:v>0.67543699999999984</c:v>
                </c:pt>
                <c:pt idx="4683" formatCode="General">
                  <c:v>0.67078700000000013</c:v>
                </c:pt>
                <c:pt idx="4684" formatCode="General">
                  <c:v>0.66922200000000009</c:v>
                </c:pt>
                <c:pt idx="4685" formatCode="General">
                  <c:v>0.66760400000000009</c:v>
                </c:pt>
                <c:pt idx="4686" formatCode="General">
                  <c:v>0.66567100000000023</c:v>
                </c:pt>
                <c:pt idx="4687" formatCode="General">
                  <c:v>0.66421699999999984</c:v>
                </c:pt>
                <c:pt idx="4688" formatCode="General">
                  <c:v>0.66235999999999995</c:v>
                </c:pt>
                <c:pt idx="4689" formatCode="General">
                  <c:v>0.66045000000000009</c:v>
                </c:pt>
                <c:pt idx="4690" formatCode="General">
                  <c:v>0.65900400000000015</c:v>
                </c:pt>
                <c:pt idx="4691" formatCode="General">
                  <c:v>0.65734800000000015</c:v>
                </c:pt>
                <c:pt idx="4692" formatCode="General">
                  <c:v>0.65448099999999998</c:v>
                </c:pt>
                <c:pt idx="4693" formatCode="General">
                  <c:v>0.65300400000000014</c:v>
                </c:pt>
                <c:pt idx="4694" formatCode="General">
                  <c:v>0.65144500000000016</c:v>
                </c:pt>
                <c:pt idx="4695" formatCode="General">
                  <c:v>0.6496900000000001</c:v>
                </c:pt>
                <c:pt idx="4696" formatCode="General">
                  <c:v>0.64792700000000014</c:v>
                </c:pt>
                <c:pt idx="4697" formatCode="General">
                  <c:v>0.64587500000000009</c:v>
                </c:pt>
                <c:pt idx="4698" formatCode="General">
                  <c:v>0.64329300000000011</c:v>
                </c:pt>
                <c:pt idx="4699" formatCode="General">
                  <c:v>0.64148700000000003</c:v>
                </c:pt>
                <c:pt idx="4700" formatCode="General">
                  <c:v>0.63905699999999999</c:v>
                </c:pt>
                <c:pt idx="4701" formatCode="General">
                  <c:v>0.63464000000000009</c:v>
                </c:pt>
                <c:pt idx="4702" formatCode="General">
                  <c:v>0.63312400000000013</c:v>
                </c:pt>
                <c:pt idx="4703" formatCode="General">
                  <c:v>0.63197600000000009</c:v>
                </c:pt>
                <c:pt idx="4704" formatCode="General">
                  <c:v>0.63051500000000005</c:v>
                </c:pt>
                <c:pt idx="4705" formatCode="General">
                  <c:v>0.62867700000000015</c:v>
                </c:pt>
                <c:pt idx="4706" formatCode="General">
                  <c:v>0.62713900000000011</c:v>
                </c:pt>
                <c:pt idx="4707" formatCode="General">
                  <c:v>0.62602100000000016</c:v>
                </c:pt>
                <c:pt idx="4708" formatCode="General">
                  <c:v>0.62480600000000008</c:v>
                </c:pt>
                <c:pt idx="4709" formatCode="General">
                  <c:v>0.62358400000000003</c:v>
                </c:pt>
                <c:pt idx="4710" formatCode="General">
                  <c:v>0.62182100000000007</c:v>
                </c:pt>
                <c:pt idx="4711" formatCode="General">
                  <c:v>0.62026400000000004</c:v>
                </c:pt>
                <c:pt idx="4712" formatCode="General">
                  <c:v>0.61912199999999995</c:v>
                </c:pt>
                <c:pt idx="4713" formatCode="General">
                  <c:v>0.61808000000000007</c:v>
                </c:pt>
                <c:pt idx="4714" formatCode="General">
                  <c:v>0.61623300000000003</c:v>
                </c:pt>
                <c:pt idx="4715" formatCode="General">
                  <c:v>0.61213600000000001</c:v>
                </c:pt>
                <c:pt idx="4716" formatCode="General">
                  <c:v>0.61100800000000011</c:v>
                </c:pt>
                <c:pt idx="4717" formatCode="General">
                  <c:v>0.60933700000000002</c:v>
                </c:pt>
                <c:pt idx="4718" formatCode="General">
                  <c:v>0.60727399999999998</c:v>
                </c:pt>
                <c:pt idx="4719" formatCode="General">
                  <c:v>0.60607500000000014</c:v>
                </c:pt>
                <c:pt idx="4720" formatCode="General">
                  <c:v>0.60389000000000015</c:v>
                </c:pt>
                <c:pt idx="4721" formatCode="General">
                  <c:v>0.60285000000000011</c:v>
                </c:pt>
                <c:pt idx="4722" formatCode="General">
                  <c:v>0.60154900000000011</c:v>
                </c:pt>
                <c:pt idx="4723" formatCode="General">
                  <c:v>0.59938899999999973</c:v>
                </c:pt>
                <c:pt idx="4724" formatCode="General">
                  <c:v>0.59769300000000003</c:v>
                </c:pt>
                <c:pt idx="4725" formatCode="General">
                  <c:v>0.59620399999999985</c:v>
                </c:pt>
                <c:pt idx="4726" formatCode="General">
                  <c:v>0.59321099999999993</c:v>
                </c:pt>
                <c:pt idx="4727" formatCode="General">
                  <c:v>0.59158499999999992</c:v>
                </c:pt>
                <c:pt idx="4728" formatCode="General">
                  <c:v>0.58935199999999988</c:v>
                </c:pt>
                <c:pt idx="4729" formatCode="General">
                  <c:v>0.58797900000000003</c:v>
                </c:pt>
                <c:pt idx="4730" formatCode="General">
                  <c:v>0.58636699999999975</c:v>
                </c:pt>
                <c:pt idx="4731" formatCode="General">
                  <c:v>0.58475500000000002</c:v>
                </c:pt>
                <c:pt idx="4732" formatCode="General">
                  <c:v>0.58346299999999962</c:v>
                </c:pt>
                <c:pt idx="4733" formatCode="General">
                  <c:v>0.58254699999999993</c:v>
                </c:pt>
                <c:pt idx="4734" formatCode="General">
                  <c:v>0.58130699999999991</c:v>
                </c:pt>
                <c:pt idx="4735" formatCode="General">
                  <c:v>0.57981300000000002</c:v>
                </c:pt>
                <c:pt idx="4736" formatCode="General">
                  <c:v>0.5787500000000001</c:v>
                </c:pt>
                <c:pt idx="4737" formatCode="General">
                  <c:v>0.57737000000000005</c:v>
                </c:pt>
                <c:pt idx="4738" formatCode="General">
                  <c:v>0.57612200000000002</c:v>
                </c:pt>
                <c:pt idx="4739" formatCode="General">
                  <c:v>0.57497500000000012</c:v>
                </c:pt>
                <c:pt idx="4740" formatCode="General">
                  <c:v>0.57378200000000001</c:v>
                </c:pt>
                <c:pt idx="4741" formatCode="General">
                  <c:v>0.57228500000000004</c:v>
                </c:pt>
                <c:pt idx="4742" formatCode="General">
                  <c:v>0.57086499999999996</c:v>
                </c:pt>
                <c:pt idx="4743" formatCode="General">
                  <c:v>0.56977500000000014</c:v>
                </c:pt>
                <c:pt idx="4744" formatCode="General">
                  <c:v>0.56838199999999994</c:v>
                </c:pt>
                <c:pt idx="4745" formatCode="General">
                  <c:v>0.56717899999999999</c:v>
                </c:pt>
                <c:pt idx="4746" formatCode="General">
                  <c:v>0.56612700000000005</c:v>
                </c:pt>
                <c:pt idx="4747" formatCode="General">
                  <c:v>0.56486599999999998</c:v>
                </c:pt>
                <c:pt idx="4748" formatCode="General">
                  <c:v>0.56324399999999997</c:v>
                </c:pt>
                <c:pt idx="4749" formatCode="General">
                  <c:v>0.56187699999999996</c:v>
                </c:pt>
                <c:pt idx="4750" formatCode="General">
                  <c:v>0.560118</c:v>
                </c:pt>
                <c:pt idx="4751" formatCode="General">
                  <c:v>0.55829399999999996</c:v>
                </c:pt>
                <c:pt idx="4752" formatCode="General">
                  <c:v>0.55715899999999996</c:v>
                </c:pt>
                <c:pt idx="4753" formatCode="General">
                  <c:v>0.55484100000000014</c:v>
                </c:pt>
                <c:pt idx="4754" formatCode="General">
                  <c:v>0.55301900000000004</c:v>
                </c:pt>
                <c:pt idx="4755" formatCode="General">
                  <c:v>0.55089600000000005</c:v>
                </c:pt>
                <c:pt idx="4756" formatCode="General">
                  <c:v>0.549203</c:v>
                </c:pt>
                <c:pt idx="4757" formatCode="General">
                  <c:v>0.54745299999999986</c:v>
                </c:pt>
                <c:pt idx="4758" formatCode="General">
                  <c:v>0.54630699999999988</c:v>
                </c:pt>
                <c:pt idx="4759" formatCode="General">
                  <c:v>0.54506399999999988</c:v>
                </c:pt>
                <c:pt idx="4760" formatCode="General">
                  <c:v>0.54392099999999999</c:v>
                </c:pt>
                <c:pt idx="4761" formatCode="General">
                  <c:v>0.542435</c:v>
                </c:pt>
                <c:pt idx="4762" formatCode="General">
                  <c:v>0.54136099999999987</c:v>
                </c:pt>
                <c:pt idx="4763" formatCode="General">
                  <c:v>0.54017300000000001</c:v>
                </c:pt>
                <c:pt idx="4764" formatCode="General">
                  <c:v>0.53890499999999997</c:v>
                </c:pt>
                <c:pt idx="4765" formatCode="General">
                  <c:v>0.53692499999999999</c:v>
                </c:pt>
                <c:pt idx="4766" formatCode="General">
                  <c:v>0.53541399999999972</c:v>
                </c:pt>
                <c:pt idx="4767" formatCode="General">
                  <c:v>0.534443</c:v>
                </c:pt>
                <c:pt idx="4768" formatCode="General">
                  <c:v>0.53306100000000001</c:v>
                </c:pt>
                <c:pt idx="4769" formatCode="General">
                  <c:v>0.53180499999999997</c:v>
                </c:pt>
                <c:pt idx="4770" formatCode="General">
                  <c:v>0.53016399999999986</c:v>
                </c:pt>
                <c:pt idx="4771" formatCode="General">
                  <c:v>0.528304</c:v>
                </c:pt>
                <c:pt idx="4772" formatCode="General">
                  <c:v>0.52629499999999996</c:v>
                </c:pt>
                <c:pt idx="4773" formatCode="General">
                  <c:v>0.52430900000000003</c:v>
                </c:pt>
                <c:pt idx="4774" formatCode="General">
                  <c:v>0.52313799999999988</c:v>
                </c:pt>
                <c:pt idx="4775" formatCode="General">
                  <c:v>0.52208100000000002</c:v>
                </c:pt>
                <c:pt idx="4776" formatCode="General">
                  <c:v>0.52101699999999973</c:v>
                </c:pt>
                <c:pt idx="4777" formatCode="General">
                  <c:v>0.51949100000000004</c:v>
                </c:pt>
                <c:pt idx="4778" formatCode="General">
                  <c:v>0.517764</c:v>
                </c:pt>
                <c:pt idx="4779" formatCode="General">
                  <c:v>0.51603199999999994</c:v>
                </c:pt>
                <c:pt idx="4780" formatCode="General">
                  <c:v>0.51464200000000004</c:v>
                </c:pt>
                <c:pt idx="4781" formatCode="General">
                  <c:v>0.51356799999999991</c:v>
                </c:pt>
                <c:pt idx="4782" formatCode="General">
                  <c:v>0.51222900000000005</c:v>
                </c:pt>
                <c:pt idx="4783" formatCode="General">
                  <c:v>0.511069</c:v>
                </c:pt>
                <c:pt idx="4784" formatCode="General">
                  <c:v>0.50880199999999998</c:v>
                </c:pt>
                <c:pt idx="4785" formatCode="General">
                  <c:v>0.50735199999999991</c:v>
                </c:pt>
                <c:pt idx="4786" formatCode="General">
                  <c:v>0.50630299999999973</c:v>
                </c:pt>
                <c:pt idx="4787" formatCode="General">
                  <c:v>0.505077</c:v>
                </c:pt>
                <c:pt idx="4788" formatCode="General">
                  <c:v>0.50414000000000003</c:v>
                </c:pt>
                <c:pt idx="4789" formatCode="General">
                  <c:v>0.50277499999999997</c:v>
                </c:pt>
                <c:pt idx="4790" formatCode="General">
                  <c:v>0.50102599999999997</c:v>
                </c:pt>
                <c:pt idx="4791" formatCode="General">
                  <c:v>0.49930200000000008</c:v>
                </c:pt>
                <c:pt idx="4792" formatCode="General">
                  <c:v>0.4974320000000001</c:v>
                </c:pt>
                <c:pt idx="4793" formatCode="General">
                  <c:v>0.49417000000000005</c:v>
                </c:pt>
                <c:pt idx="4794" formatCode="General">
                  <c:v>0.49234100000000008</c:v>
                </c:pt>
                <c:pt idx="4795" formatCode="General">
                  <c:v>0.49080100000000015</c:v>
                </c:pt>
                <c:pt idx="4796" formatCode="General">
                  <c:v>0.48780900000000016</c:v>
                </c:pt>
                <c:pt idx="4797" formatCode="General">
                  <c:v>0.4866430000000001</c:v>
                </c:pt>
                <c:pt idx="4798" formatCode="General">
                  <c:v>0.48544300000000001</c:v>
                </c:pt>
                <c:pt idx="4799" formatCode="General">
                  <c:v>0.48441200000000006</c:v>
                </c:pt>
                <c:pt idx="4800" formatCode="General">
                  <c:v>0.48333000000000009</c:v>
                </c:pt>
                <c:pt idx="4801" formatCode="General">
                  <c:v>0.48001700000000008</c:v>
                </c:pt>
                <c:pt idx="4802" formatCode="General">
                  <c:v>0.47864400000000001</c:v>
                </c:pt>
                <c:pt idx="4803" formatCode="General">
                  <c:v>0.47745100000000001</c:v>
                </c:pt>
                <c:pt idx="4804" formatCode="General">
                  <c:v>0.47646000000000011</c:v>
                </c:pt>
                <c:pt idx="4805" formatCode="General">
                  <c:v>0.47486500000000009</c:v>
                </c:pt>
                <c:pt idx="4806" formatCode="General">
                  <c:v>0.47369300000000003</c:v>
                </c:pt>
                <c:pt idx="4807" formatCode="General">
                  <c:v>0.47237500000000016</c:v>
                </c:pt>
                <c:pt idx="4808" formatCode="General">
                  <c:v>0.47121000000000002</c:v>
                </c:pt>
                <c:pt idx="4809" formatCode="General">
                  <c:v>0.470107</c:v>
                </c:pt>
                <c:pt idx="4810" formatCode="General">
                  <c:v>0.46932400000000007</c:v>
                </c:pt>
                <c:pt idx="4811" formatCode="General">
                  <c:v>0.46832600000000008</c:v>
                </c:pt>
                <c:pt idx="4812" formatCode="General">
                  <c:v>0.466615</c:v>
                </c:pt>
                <c:pt idx="4813" formatCode="General">
                  <c:v>0.46523199999999998</c:v>
                </c:pt>
                <c:pt idx="4814" formatCode="General">
                  <c:v>0.46348400000000006</c:v>
                </c:pt>
                <c:pt idx="4815" formatCode="General">
                  <c:v>0.46240300000000001</c:v>
                </c:pt>
                <c:pt idx="4816" formatCode="General">
                  <c:v>0.461036</c:v>
                </c:pt>
                <c:pt idx="4817" formatCode="General">
                  <c:v>0.45973499999999995</c:v>
                </c:pt>
                <c:pt idx="4818" formatCode="General">
                  <c:v>0.45855000000000001</c:v>
                </c:pt>
                <c:pt idx="4819" formatCode="General">
                  <c:v>0.45747900000000002</c:v>
                </c:pt>
                <c:pt idx="4820" formatCode="General">
                  <c:v>0.45663299999999996</c:v>
                </c:pt>
                <c:pt idx="4821" formatCode="General">
                  <c:v>0.455681</c:v>
                </c:pt>
                <c:pt idx="4822" formatCode="General">
                  <c:v>0.45390900000000001</c:v>
                </c:pt>
                <c:pt idx="4823" formatCode="General">
                  <c:v>0.4527250000000001</c:v>
                </c:pt>
                <c:pt idx="4824" formatCode="General">
                  <c:v>0.45172400000000001</c:v>
                </c:pt>
                <c:pt idx="4825" formatCode="General">
                  <c:v>0.45053299999999996</c:v>
                </c:pt>
                <c:pt idx="4826" formatCode="General">
                  <c:v>0.44870400000000005</c:v>
                </c:pt>
                <c:pt idx="4827" formatCode="General">
                  <c:v>0.44741400000000003</c:v>
                </c:pt>
                <c:pt idx="4828" formatCode="General">
                  <c:v>0.44654200000000005</c:v>
                </c:pt>
                <c:pt idx="4829" formatCode="General">
                  <c:v>0.44563000000000003</c:v>
                </c:pt>
                <c:pt idx="4830" formatCode="General">
                  <c:v>0.44460300000000003</c:v>
                </c:pt>
                <c:pt idx="4831" formatCode="General">
                  <c:v>0.44187700000000002</c:v>
                </c:pt>
                <c:pt idx="4832" formatCode="General">
                  <c:v>0.4403800000000001</c:v>
                </c:pt>
                <c:pt idx="4833" formatCode="General">
                  <c:v>0.43881100000000006</c:v>
                </c:pt>
                <c:pt idx="4834" formatCode="General">
                  <c:v>0.43756000000000006</c:v>
                </c:pt>
                <c:pt idx="4835" formatCode="General">
                  <c:v>0.4362410000000001</c:v>
                </c:pt>
                <c:pt idx="4836" formatCode="General">
                  <c:v>0.43539300000000009</c:v>
                </c:pt>
                <c:pt idx="4837" formatCode="General">
                  <c:v>0.43449800000000005</c:v>
                </c:pt>
                <c:pt idx="4838" formatCode="General">
                  <c:v>0.433757</c:v>
                </c:pt>
                <c:pt idx="4839" formatCode="General">
                  <c:v>0.43256500000000009</c:v>
                </c:pt>
                <c:pt idx="4840" formatCode="General">
                  <c:v>0.43166900000000002</c:v>
                </c:pt>
                <c:pt idx="4841" formatCode="General">
                  <c:v>0.43090800000000007</c:v>
                </c:pt>
                <c:pt idx="4842" formatCode="General">
                  <c:v>0.43001600000000006</c:v>
                </c:pt>
                <c:pt idx="4843" formatCode="General">
                  <c:v>0.42907000000000006</c:v>
                </c:pt>
                <c:pt idx="4844" formatCode="General">
                  <c:v>0.42796800000000007</c:v>
                </c:pt>
                <c:pt idx="4845" formatCode="General">
                  <c:v>0.4266910000000001</c:v>
                </c:pt>
                <c:pt idx="4846" formatCode="General">
                  <c:v>0.42555500000000002</c:v>
                </c:pt>
                <c:pt idx="4847" formatCode="General">
                  <c:v>0.42439600000000005</c:v>
                </c:pt>
                <c:pt idx="4848" formatCode="General">
                  <c:v>0.4233380000000001</c:v>
                </c:pt>
                <c:pt idx="4849" formatCode="General">
                  <c:v>0.42218500000000009</c:v>
                </c:pt>
                <c:pt idx="4850" formatCode="General">
                  <c:v>0.42123099999999997</c:v>
                </c:pt>
                <c:pt idx="4851" formatCode="General">
                  <c:v>0.42022900000000002</c:v>
                </c:pt>
                <c:pt idx="4852" formatCode="General">
                  <c:v>0.419041</c:v>
                </c:pt>
                <c:pt idx="4853" formatCode="General">
                  <c:v>0.41774300000000003</c:v>
                </c:pt>
                <c:pt idx="4854" formatCode="General">
                  <c:v>0.41669200000000001</c:v>
                </c:pt>
                <c:pt idx="4855" formatCode="General">
                  <c:v>0.41596600000000006</c:v>
                </c:pt>
                <c:pt idx="4856" formatCode="General">
                  <c:v>0.41494200000000003</c:v>
                </c:pt>
                <c:pt idx="4857" formatCode="General">
                  <c:v>0.41318800000000006</c:v>
                </c:pt>
                <c:pt idx="4858" formatCode="General">
                  <c:v>0.41228300000000001</c:v>
                </c:pt>
                <c:pt idx="4859" formatCode="General">
                  <c:v>0.41142200000000007</c:v>
                </c:pt>
                <c:pt idx="4860" formatCode="General">
                  <c:v>0.41008300000000009</c:v>
                </c:pt>
                <c:pt idx="4861" formatCode="General">
                  <c:v>0.40901000000000004</c:v>
                </c:pt>
                <c:pt idx="4862" formatCode="General">
                  <c:v>0.4079020000000001</c:v>
                </c:pt>
                <c:pt idx="4863" formatCode="General">
                  <c:v>0.4067670000000001</c:v>
                </c:pt>
                <c:pt idx="4864" formatCode="General">
                  <c:v>0.40517400000000003</c:v>
                </c:pt>
                <c:pt idx="4865" formatCode="General">
                  <c:v>0.404109</c:v>
                </c:pt>
                <c:pt idx="4866" formatCode="General">
                  <c:v>0.40323299999999995</c:v>
                </c:pt>
                <c:pt idx="4867" formatCode="General">
                  <c:v>0.4020760000000001</c:v>
                </c:pt>
                <c:pt idx="4868" formatCode="General">
                  <c:v>0.40072600000000008</c:v>
                </c:pt>
                <c:pt idx="4869" formatCode="General">
                  <c:v>0.39953100000000008</c:v>
                </c:pt>
                <c:pt idx="4870" formatCode="General">
                  <c:v>0.3986340000000001</c:v>
                </c:pt>
                <c:pt idx="4871" formatCode="General">
                  <c:v>0.39777500000000016</c:v>
                </c:pt>
                <c:pt idx="4872" formatCode="General">
                  <c:v>0.39689100000000016</c:v>
                </c:pt>
                <c:pt idx="4873" formatCode="General">
                  <c:v>0.39579500000000001</c:v>
                </c:pt>
                <c:pt idx="4874" formatCode="General">
                  <c:v>0.39486400000000016</c:v>
                </c:pt>
                <c:pt idx="4875" formatCode="General">
                  <c:v>0.39371800000000007</c:v>
                </c:pt>
                <c:pt idx="4876" formatCode="General">
                  <c:v>0.39243100000000009</c:v>
                </c:pt>
                <c:pt idx="4877" formatCode="General">
                  <c:v>0.39152200000000009</c:v>
                </c:pt>
                <c:pt idx="4878" formatCode="General">
                  <c:v>0.39071700000000009</c:v>
                </c:pt>
                <c:pt idx="4879" formatCode="General">
                  <c:v>0.38931400000000016</c:v>
                </c:pt>
                <c:pt idx="4880" formatCode="General">
                  <c:v>0.38862600000000014</c:v>
                </c:pt>
                <c:pt idx="4881" formatCode="General">
                  <c:v>0.38750600000000007</c:v>
                </c:pt>
                <c:pt idx="4882" formatCode="General">
                  <c:v>0.38660700000000009</c:v>
                </c:pt>
                <c:pt idx="4883" formatCode="General">
                  <c:v>0.38554300000000002</c:v>
                </c:pt>
                <c:pt idx="4884" formatCode="General">
                  <c:v>0.38438200000000011</c:v>
                </c:pt>
                <c:pt idx="4885" formatCode="General">
                  <c:v>0.38287100000000007</c:v>
                </c:pt>
                <c:pt idx="4886" formatCode="General">
                  <c:v>0.38192300000000007</c:v>
                </c:pt>
                <c:pt idx="4887" formatCode="General">
                  <c:v>0.38071200000000011</c:v>
                </c:pt>
                <c:pt idx="4888" formatCode="General">
                  <c:v>0.37955700000000009</c:v>
                </c:pt>
                <c:pt idx="4889" formatCode="General">
                  <c:v>0.3786520000000001</c:v>
                </c:pt>
                <c:pt idx="4890" formatCode="General">
                  <c:v>0.37723100000000004</c:v>
                </c:pt>
                <c:pt idx="4891" formatCode="General">
                  <c:v>0.37463200000000002</c:v>
                </c:pt>
                <c:pt idx="4892" formatCode="General">
                  <c:v>0.37366500000000002</c:v>
                </c:pt>
                <c:pt idx="4893" formatCode="General">
                  <c:v>0.37254200000000004</c:v>
                </c:pt>
                <c:pt idx="4894" formatCode="General">
                  <c:v>0.37158300000000005</c:v>
                </c:pt>
                <c:pt idx="4895" formatCode="General">
                  <c:v>0.36928200000000005</c:v>
                </c:pt>
                <c:pt idx="4896" formatCode="General">
                  <c:v>0.36826300000000001</c:v>
                </c:pt>
                <c:pt idx="4897" formatCode="General">
                  <c:v>0.367031</c:v>
                </c:pt>
                <c:pt idx="4898" formatCode="General">
                  <c:v>0.36620900000000001</c:v>
                </c:pt>
                <c:pt idx="4899" formatCode="General">
                  <c:v>0.364705</c:v>
                </c:pt>
                <c:pt idx="4900" formatCode="General">
                  <c:v>0.36373500000000003</c:v>
                </c:pt>
                <c:pt idx="4901" formatCode="General">
                  <c:v>0.36251700000000009</c:v>
                </c:pt>
                <c:pt idx="4902" formatCode="General">
                  <c:v>0.36165800000000004</c:v>
                </c:pt>
                <c:pt idx="4903" formatCode="General">
                  <c:v>0.36038700000000007</c:v>
                </c:pt>
                <c:pt idx="4904" formatCode="General">
                  <c:v>0.35939300000000002</c:v>
                </c:pt>
                <c:pt idx="4905" formatCode="General">
                  <c:v>0.35838400000000009</c:v>
                </c:pt>
                <c:pt idx="4906" formatCode="General">
                  <c:v>0.35731200000000007</c:v>
                </c:pt>
                <c:pt idx="4907" formatCode="General">
                  <c:v>0.35619400000000001</c:v>
                </c:pt>
                <c:pt idx="4908" formatCode="General">
                  <c:v>0.35501400000000005</c:v>
                </c:pt>
                <c:pt idx="4909" formatCode="General">
                  <c:v>0.35407900000000009</c:v>
                </c:pt>
                <c:pt idx="4910" formatCode="General">
                  <c:v>0.3529580000000001</c:v>
                </c:pt>
                <c:pt idx="4911" formatCode="General">
                  <c:v>0.35181900000000016</c:v>
                </c:pt>
                <c:pt idx="4912" formatCode="General">
                  <c:v>0.35101100000000002</c:v>
                </c:pt>
                <c:pt idx="4913" formatCode="General">
                  <c:v>0.3500640000000001</c:v>
                </c:pt>
                <c:pt idx="4914" formatCode="General">
                  <c:v>0.3489060000000001</c:v>
                </c:pt>
                <c:pt idx="4915" formatCode="General">
                  <c:v>0.34816800000000003</c:v>
                </c:pt>
                <c:pt idx="4916" formatCode="General">
                  <c:v>0.3472630000000001</c:v>
                </c:pt>
                <c:pt idx="4917" formatCode="General">
                  <c:v>0.346001</c:v>
                </c:pt>
                <c:pt idx="4918" formatCode="General">
                  <c:v>0.34530800000000006</c:v>
                </c:pt>
                <c:pt idx="4919" formatCode="General">
                  <c:v>0.344109</c:v>
                </c:pt>
                <c:pt idx="4920" formatCode="General">
                  <c:v>0.34336900000000009</c:v>
                </c:pt>
                <c:pt idx="4921" formatCode="General">
                  <c:v>0.34220100000000003</c:v>
                </c:pt>
                <c:pt idx="4922" formatCode="General">
                  <c:v>0.34115200000000001</c:v>
                </c:pt>
                <c:pt idx="4923" formatCode="General">
                  <c:v>0.33808900000000014</c:v>
                </c:pt>
                <c:pt idx="4924" formatCode="General">
                  <c:v>0.33723800000000004</c:v>
                </c:pt>
                <c:pt idx="4925" formatCode="General">
                  <c:v>0.33564100000000002</c:v>
                </c:pt>
                <c:pt idx="4926" formatCode="General">
                  <c:v>0.33490900000000007</c:v>
                </c:pt>
                <c:pt idx="4927" formatCode="General">
                  <c:v>0.33382800000000012</c:v>
                </c:pt>
                <c:pt idx="4928" formatCode="General">
                  <c:v>0.33310600000000007</c:v>
                </c:pt>
                <c:pt idx="4929" formatCode="General">
                  <c:v>0.33182700000000015</c:v>
                </c:pt>
                <c:pt idx="4930" formatCode="General">
                  <c:v>0.33097500000000007</c:v>
                </c:pt>
                <c:pt idx="4931" formatCode="General">
                  <c:v>0.33019900000000002</c:v>
                </c:pt>
                <c:pt idx="4932" formatCode="General">
                  <c:v>0.32953900000000008</c:v>
                </c:pt>
                <c:pt idx="4933" formatCode="General">
                  <c:v>0.3287520000000001</c:v>
                </c:pt>
                <c:pt idx="4934" formatCode="General">
                  <c:v>0.32813100000000001</c:v>
                </c:pt>
                <c:pt idx="4935" formatCode="General">
                  <c:v>0.32736900000000008</c:v>
                </c:pt>
                <c:pt idx="4936" formatCode="General">
                  <c:v>0.32624400000000003</c:v>
                </c:pt>
                <c:pt idx="4937" formatCode="General">
                  <c:v>0.32389900000000016</c:v>
                </c:pt>
                <c:pt idx="4938" formatCode="General">
                  <c:v>0.32274600000000003</c:v>
                </c:pt>
                <c:pt idx="4939" formatCode="General">
                  <c:v>0.32176700000000008</c:v>
                </c:pt>
                <c:pt idx="4940" formatCode="General">
                  <c:v>0.32102600000000009</c:v>
                </c:pt>
                <c:pt idx="4941" formatCode="General">
                  <c:v>0.32032700000000014</c:v>
                </c:pt>
                <c:pt idx="4942" formatCode="General">
                  <c:v>0.31969600000000004</c:v>
                </c:pt>
                <c:pt idx="4943" formatCode="General">
                  <c:v>0.31754700000000002</c:v>
                </c:pt>
                <c:pt idx="4944" formatCode="General">
                  <c:v>0.31679200000000002</c:v>
                </c:pt>
                <c:pt idx="4945" formatCode="General">
                  <c:v>0.31517500000000009</c:v>
                </c:pt>
                <c:pt idx="4946" formatCode="General">
                  <c:v>0.31445700000000015</c:v>
                </c:pt>
                <c:pt idx="4947" formatCode="General">
                  <c:v>0.31361700000000009</c:v>
                </c:pt>
                <c:pt idx="4948" formatCode="General">
                  <c:v>0.31268400000000007</c:v>
                </c:pt>
                <c:pt idx="4949" formatCode="General">
                  <c:v>0.31197100000000005</c:v>
                </c:pt>
                <c:pt idx="4950" formatCode="General">
                  <c:v>0.3112660000000001</c:v>
                </c:pt>
                <c:pt idx="4951" formatCode="General">
                  <c:v>0.31027600000000005</c:v>
                </c:pt>
                <c:pt idx="4952" formatCode="General">
                  <c:v>0.30928200000000006</c:v>
                </c:pt>
                <c:pt idx="4953" formatCode="General">
                  <c:v>0.30838600000000016</c:v>
                </c:pt>
                <c:pt idx="4954" formatCode="General">
                  <c:v>0.30779100000000004</c:v>
                </c:pt>
                <c:pt idx="4955" formatCode="General">
                  <c:v>0.30709000000000009</c:v>
                </c:pt>
                <c:pt idx="4956" formatCode="General">
                  <c:v>0.30639100000000002</c:v>
                </c:pt>
                <c:pt idx="4957" formatCode="General">
                  <c:v>0.30541600000000008</c:v>
                </c:pt>
                <c:pt idx="4958" formatCode="General">
                  <c:v>0.30435700000000016</c:v>
                </c:pt>
                <c:pt idx="4959" formatCode="General">
                  <c:v>0.30345400000000006</c:v>
                </c:pt>
                <c:pt idx="4960" formatCode="General">
                  <c:v>0.302207</c:v>
                </c:pt>
                <c:pt idx="4961" formatCode="General">
                  <c:v>0.30071000000000003</c:v>
                </c:pt>
                <c:pt idx="4962" formatCode="General">
                  <c:v>0.29978800000000005</c:v>
                </c:pt>
                <c:pt idx="4963" formatCode="General">
                  <c:v>0.2991120000000001</c:v>
                </c:pt>
                <c:pt idx="4964" formatCode="General">
                  <c:v>0.298238</c:v>
                </c:pt>
                <c:pt idx="4965" formatCode="General">
                  <c:v>0.2972240000000001</c:v>
                </c:pt>
                <c:pt idx="4966" formatCode="General">
                  <c:v>0.29637000000000008</c:v>
                </c:pt>
                <c:pt idx="4967" formatCode="General">
                  <c:v>0.295742</c:v>
                </c:pt>
                <c:pt idx="4968" formatCode="General">
                  <c:v>0.295155</c:v>
                </c:pt>
                <c:pt idx="4969" formatCode="General">
                  <c:v>0.29456900000000008</c:v>
                </c:pt>
                <c:pt idx="4970" formatCode="General">
                  <c:v>0.2938360000000001</c:v>
                </c:pt>
                <c:pt idx="4971" formatCode="General">
                  <c:v>0.29277700000000001</c:v>
                </c:pt>
                <c:pt idx="4972" formatCode="General">
                  <c:v>0.29187700000000005</c:v>
                </c:pt>
                <c:pt idx="4973" formatCode="General">
                  <c:v>0.2909000000000001</c:v>
                </c:pt>
                <c:pt idx="4974" formatCode="General">
                  <c:v>0.29018700000000008</c:v>
                </c:pt>
                <c:pt idx="4975" formatCode="General">
                  <c:v>0.28928100000000001</c:v>
                </c:pt>
                <c:pt idx="4976" formatCode="General">
                  <c:v>0.28857500000000008</c:v>
                </c:pt>
                <c:pt idx="4977" formatCode="General">
                  <c:v>0.28780600000000006</c:v>
                </c:pt>
                <c:pt idx="4978" formatCode="General">
                  <c:v>0.286603</c:v>
                </c:pt>
                <c:pt idx="4979" formatCode="General">
                  <c:v>0.2859020000000001</c:v>
                </c:pt>
                <c:pt idx="4980" formatCode="General">
                  <c:v>0.28518100000000002</c:v>
                </c:pt>
                <c:pt idx="4981" formatCode="General">
                  <c:v>0.28459800000000002</c:v>
                </c:pt>
                <c:pt idx="4982" formatCode="General">
                  <c:v>0.28387000000000007</c:v>
                </c:pt>
                <c:pt idx="4983" formatCode="General">
                  <c:v>0.28222900000000001</c:v>
                </c:pt>
                <c:pt idx="4984" formatCode="General">
                  <c:v>0.2814080000000001</c:v>
                </c:pt>
                <c:pt idx="4985" formatCode="General">
                  <c:v>0.2806860000000001</c:v>
                </c:pt>
                <c:pt idx="4986" formatCode="General">
                  <c:v>0.279279</c:v>
                </c:pt>
                <c:pt idx="4987" formatCode="General">
                  <c:v>0.27837800000000007</c:v>
                </c:pt>
                <c:pt idx="4988" formatCode="General">
                  <c:v>0.27787300000000009</c:v>
                </c:pt>
                <c:pt idx="4989" formatCode="General">
                  <c:v>0.27722800000000003</c:v>
                </c:pt>
                <c:pt idx="4990" formatCode="General">
                  <c:v>0.27640200000000004</c:v>
                </c:pt>
                <c:pt idx="4991" formatCode="General">
                  <c:v>0.2756630000000001</c:v>
                </c:pt>
                <c:pt idx="4992" formatCode="General">
                  <c:v>0.27456400000000003</c:v>
                </c:pt>
                <c:pt idx="4993" formatCode="General">
                  <c:v>0.27368700000000001</c:v>
                </c:pt>
                <c:pt idx="4994" formatCode="General">
                  <c:v>0.27297900000000008</c:v>
                </c:pt>
                <c:pt idx="4995" formatCode="General">
                  <c:v>0.27224299999999996</c:v>
                </c:pt>
                <c:pt idx="4996" formatCode="General">
                  <c:v>0.271727</c:v>
                </c:pt>
                <c:pt idx="4997" formatCode="General">
                  <c:v>0.27091100000000001</c:v>
                </c:pt>
                <c:pt idx="4998" formatCode="General">
                  <c:v>0.27027100000000004</c:v>
                </c:pt>
                <c:pt idx="4999" formatCode="General">
                  <c:v>0.26945800000000003</c:v>
                </c:pt>
                <c:pt idx="5000" formatCode="General">
                  <c:v>0.26873899999999995</c:v>
                </c:pt>
                <c:pt idx="5001" formatCode="General">
                  <c:v>0.26771200000000001</c:v>
                </c:pt>
                <c:pt idx="5002" formatCode="General">
                  <c:v>0.26718200000000003</c:v>
                </c:pt>
                <c:pt idx="5003" formatCode="General">
                  <c:v>0.26641100000000001</c:v>
                </c:pt>
                <c:pt idx="5004" formatCode="General">
                  <c:v>0.26572400000000002</c:v>
                </c:pt>
                <c:pt idx="5005" formatCode="General">
                  <c:v>0.26505400000000001</c:v>
                </c:pt>
                <c:pt idx="5006" formatCode="General">
                  <c:v>0.2643370000000001</c:v>
                </c:pt>
                <c:pt idx="5007" formatCode="General">
                  <c:v>0.26354100000000003</c:v>
                </c:pt>
                <c:pt idx="5008" formatCode="General">
                  <c:v>0.2628080000000001</c:v>
                </c:pt>
                <c:pt idx="5009" formatCode="General">
                  <c:v>0.26187600000000005</c:v>
                </c:pt>
                <c:pt idx="5010" formatCode="General">
                  <c:v>0.26105100000000003</c:v>
                </c:pt>
                <c:pt idx="5011" formatCode="General">
                  <c:v>0.26027</c:v>
                </c:pt>
                <c:pt idx="5012" formatCode="General">
                  <c:v>0.2589570000000001</c:v>
                </c:pt>
                <c:pt idx="5013" formatCode="General">
                  <c:v>0.25820899999999997</c:v>
                </c:pt>
                <c:pt idx="5014" formatCode="General">
                  <c:v>0.25751600000000002</c:v>
                </c:pt>
                <c:pt idx="5015" formatCode="General">
                  <c:v>0.25687800000000005</c:v>
                </c:pt>
                <c:pt idx="5016" formatCode="General">
                  <c:v>0.25591900000000001</c:v>
                </c:pt>
                <c:pt idx="5017" formatCode="General">
                  <c:v>0.25507300000000011</c:v>
                </c:pt>
                <c:pt idx="5018" formatCode="General">
                  <c:v>0.25416700000000003</c:v>
                </c:pt>
                <c:pt idx="5019" formatCode="General">
                  <c:v>0.25346800000000008</c:v>
                </c:pt>
                <c:pt idx="5020" formatCode="General">
                  <c:v>0.25232100000000002</c:v>
                </c:pt>
                <c:pt idx="5021" formatCode="General">
                  <c:v>0.25150600000000001</c:v>
                </c:pt>
                <c:pt idx="5022" formatCode="General">
                  <c:v>0.25065299999999996</c:v>
                </c:pt>
                <c:pt idx="5023" formatCode="General">
                  <c:v>0.24992100000000003</c:v>
                </c:pt>
                <c:pt idx="5024" formatCode="General">
                  <c:v>0.24939000000000003</c:v>
                </c:pt>
                <c:pt idx="5025" formatCode="General">
                  <c:v>0.24886400000000003</c:v>
                </c:pt>
                <c:pt idx="5026" formatCode="General">
                  <c:v>0.24816600000000003</c:v>
                </c:pt>
                <c:pt idx="5027" formatCode="General">
                  <c:v>0.24628200000000003</c:v>
                </c:pt>
                <c:pt idx="5028" formatCode="General">
                  <c:v>0.24515999999999999</c:v>
                </c:pt>
                <c:pt idx="5029" formatCode="General">
                  <c:v>0.24446700000000002</c:v>
                </c:pt>
                <c:pt idx="5030" formatCode="General">
                  <c:v>0.24359900000000004</c:v>
                </c:pt>
                <c:pt idx="5031" formatCode="General">
                  <c:v>0.24306800000000003</c:v>
                </c:pt>
                <c:pt idx="5032" formatCode="General">
                  <c:v>0.24245400000000003</c:v>
                </c:pt>
                <c:pt idx="5033" formatCode="General">
                  <c:v>0.24203900000000003</c:v>
                </c:pt>
                <c:pt idx="5034" formatCode="General">
                  <c:v>0.24134700000000003</c:v>
                </c:pt>
                <c:pt idx="5035" formatCode="General">
                  <c:v>0.24068600000000001</c:v>
                </c:pt>
                <c:pt idx="5036" formatCode="General">
                  <c:v>0.24015300000000001</c:v>
                </c:pt>
                <c:pt idx="5037" formatCode="General">
                  <c:v>0.23949500000000004</c:v>
                </c:pt>
                <c:pt idx="5038" formatCode="General">
                  <c:v>0.23865</c:v>
                </c:pt>
                <c:pt idx="5039" formatCode="General">
                  <c:v>0.23804500000000003</c:v>
                </c:pt>
                <c:pt idx="5040" formatCode="General">
                  <c:v>0.23724100000000004</c:v>
                </c:pt>
                <c:pt idx="5041" formatCode="General">
                  <c:v>0.23635400000000001</c:v>
                </c:pt>
                <c:pt idx="5042" formatCode="General">
                  <c:v>0.23585600000000001</c:v>
                </c:pt>
                <c:pt idx="5043" formatCode="General">
                  <c:v>0.23523900000000003</c:v>
                </c:pt>
                <c:pt idx="5044" formatCode="General">
                  <c:v>0.23434800000000003</c:v>
                </c:pt>
                <c:pt idx="5045" formatCode="General">
                  <c:v>0.23383599999999999</c:v>
                </c:pt>
                <c:pt idx="5046" formatCode="General">
                  <c:v>0.233325</c:v>
                </c:pt>
                <c:pt idx="5047" formatCode="General">
                  <c:v>0.232325</c:v>
                </c:pt>
                <c:pt idx="5048" formatCode="General">
                  <c:v>0.23147100000000001</c:v>
                </c:pt>
                <c:pt idx="5049" formatCode="General">
                  <c:v>0.23090500000000003</c:v>
                </c:pt>
                <c:pt idx="5050" formatCode="General">
                  <c:v>0.23036000000000001</c:v>
                </c:pt>
                <c:pt idx="5051" formatCode="General">
                  <c:v>0.22979500000000003</c:v>
                </c:pt>
                <c:pt idx="5052" formatCode="General">
                  <c:v>0.22892999999999999</c:v>
                </c:pt>
                <c:pt idx="5053" formatCode="General">
                  <c:v>0.22836799999999999</c:v>
                </c:pt>
                <c:pt idx="5054" formatCode="General">
                  <c:v>0.22761600000000001</c:v>
                </c:pt>
                <c:pt idx="5055" formatCode="General">
                  <c:v>0.22698599999999999</c:v>
                </c:pt>
                <c:pt idx="5056" formatCode="General">
                  <c:v>0.22644700000000004</c:v>
                </c:pt>
                <c:pt idx="5057" formatCode="General">
                  <c:v>0.22588900000000001</c:v>
                </c:pt>
                <c:pt idx="5058" formatCode="General">
                  <c:v>0.22529500000000002</c:v>
                </c:pt>
                <c:pt idx="5059" formatCode="General">
                  <c:v>0.22326499999999999</c:v>
                </c:pt>
                <c:pt idx="5060" formatCode="General">
                  <c:v>0.222525</c:v>
                </c:pt>
                <c:pt idx="5061" formatCode="General">
                  <c:v>0.22206600000000001</c:v>
                </c:pt>
                <c:pt idx="5062" formatCode="General">
                  <c:v>0.22148899999999999</c:v>
                </c:pt>
                <c:pt idx="5063" formatCode="General">
                  <c:v>0.22097900000000001</c:v>
                </c:pt>
                <c:pt idx="5064" formatCode="General">
                  <c:v>0.22044900000000003</c:v>
                </c:pt>
                <c:pt idx="5065" formatCode="General">
                  <c:v>0.21970700000000004</c:v>
                </c:pt>
                <c:pt idx="5066" formatCode="General">
                  <c:v>0.21914900000000004</c:v>
                </c:pt>
                <c:pt idx="5067" formatCode="General">
                  <c:v>0.21864000000000003</c:v>
                </c:pt>
                <c:pt idx="5068" formatCode="General">
                  <c:v>0.21823300000000004</c:v>
                </c:pt>
                <c:pt idx="5069" formatCode="General">
                  <c:v>0.21781800000000004</c:v>
                </c:pt>
                <c:pt idx="5070" formatCode="General">
                  <c:v>0.21722200000000003</c:v>
                </c:pt>
                <c:pt idx="5071" formatCode="General">
                  <c:v>0.21665599999999999</c:v>
                </c:pt>
                <c:pt idx="5072" formatCode="General">
                  <c:v>0.21580800000000003</c:v>
                </c:pt>
                <c:pt idx="5073" formatCode="General">
                  <c:v>0.21527399999999999</c:v>
                </c:pt>
                <c:pt idx="5074" formatCode="General">
                  <c:v>0.21454600000000001</c:v>
                </c:pt>
                <c:pt idx="5075" formatCode="General">
                  <c:v>0.21403600000000003</c:v>
                </c:pt>
                <c:pt idx="5076" formatCode="General">
                  <c:v>0.21337600000000001</c:v>
                </c:pt>
                <c:pt idx="5077" formatCode="General">
                  <c:v>0.21291600000000002</c:v>
                </c:pt>
                <c:pt idx="5078" formatCode="General">
                  <c:v>0.21235100000000001</c:v>
                </c:pt>
                <c:pt idx="5079" formatCode="General">
                  <c:v>0.21193200000000004</c:v>
                </c:pt>
                <c:pt idx="5080" formatCode="General">
                  <c:v>0.21075000000000002</c:v>
                </c:pt>
                <c:pt idx="5081" formatCode="General">
                  <c:v>0.21016399999999999</c:v>
                </c:pt>
                <c:pt idx="5082" formatCode="General">
                  <c:v>0.20969800000000002</c:v>
                </c:pt>
                <c:pt idx="5083" formatCode="General">
                  <c:v>0.20859000000000003</c:v>
                </c:pt>
                <c:pt idx="5084" formatCode="General">
                  <c:v>0.20799600000000001</c:v>
                </c:pt>
                <c:pt idx="5085" formatCode="General">
                  <c:v>0.20745500000000003</c:v>
                </c:pt>
                <c:pt idx="5086" formatCode="General">
                  <c:v>0.20689900000000003</c:v>
                </c:pt>
                <c:pt idx="5087" formatCode="General">
                  <c:v>0.20628600000000002</c:v>
                </c:pt>
                <c:pt idx="5088" formatCode="General">
                  <c:v>0.20580899999999999</c:v>
                </c:pt>
                <c:pt idx="5089" formatCode="General">
                  <c:v>0.20514800000000002</c:v>
                </c:pt>
                <c:pt idx="5090" formatCode="General">
                  <c:v>0.20456900000000003</c:v>
                </c:pt>
                <c:pt idx="5091" formatCode="General">
                  <c:v>0.20397699999999999</c:v>
                </c:pt>
                <c:pt idx="5092" formatCode="General">
                  <c:v>0.20355599999999999</c:v>
                </c:pt>
                <c:pt idx="5093" formatCode="General">
                  <c:v>0.20314800000000002</c:v>
                </c:pt>
                <c:pt idx="5094" formatCode="General">
                  <c:v>0.20283000000000001</c:v>
                </c:pt>
                <c:pt idx="5095" formatCode="General">
                  <c:v>0.20231900000000003</c:v>
                </c:pt>
                <c:pt idx="5096" formatCode="General">
                  <c:v>0.20186499999999999</c:v>
                </c:pt>
                <c:pt idx="5097" formatCode="General">
                  <c:v>0.20128699999999999</c:v>
                </c:pt>
                <c:pt idx="5098" formatCode="General">
                  <c:v>0.20046400000000003</c:v>
                </c:pt>
                <c:pt idx="5099" formatCode="General">
                  <c:v>0.19992499999999999</c:v>
                </c:pt>
                <c:pt idx="5100" formatCode="General">
                  <c:v>0.19940500000000003</c:v>
                </c:pt>
                <c:pt idx="5101" formatCode="General">
                  <c:v>0.19869999999999999</c:v>
                </c:pt>
                <c:pt idx="5102" formatCode="General">
                  <c:v>0.19804600000000003</c:v>
                </c:pt>
                <c:pt idx="5103" formatCode="General">
                  <c:v>0.197658</c:v>
                </c:pt>
                <c:pt idx="5104" formatCode="General">
                  <c:v>0.19678799999999999</c:v>
                </c:pt>
                <c:pt idx="5105" formatCode="General">
                  <c:v>0.196021</c:v>
                </c:pt>
                <c:pt idx="5106" formatCode="General">
                  <c:v>0.19547</c:v>
                </c:pt>
                <c:pt idx="5107" formatCode="General">
                  <c:v>0.19495699999999999</c:v>
                </c:pt>
                <c:pt idx="5108" formatCode="General">
                  <c:v>0.19427800000000001</c:v>
                </c:pt>
                <c:pt idx="5109" formatCode="General">
                  <c:v>0.19381399999999999</c:v>
                </c:pt>
                <c:pt idx="5110" formatCode="General">
                  <c:v>0.193102</c:v>
                </c:pt>
                <c:pt idx="5111" formatCode="General">
                  <c:v>0.19261900000000001</c:v>
                </c:pt>
                <c:pt idx="5112" formatCode="General">
                  <c:v>0.192076</c:v>
                </c:pt>
                <c:pt idx="5113" formatCode="General">
                  <c:v>0.19154499999999999</c:v>
                </c:pt>
                <c:pt idx="5114" formatCode="General">
                  <c:v>0.19106400000000001</c:v>
                </c:pt>
                <c:pt idx="5115" formatCode="General">
                  <c:v>0.19033600000000001</c:v>
                </c:pt>
                <c:pt idx="5116" formatCode="General">
                  <c:v>0.18984500000000004</c:v>
                </c:pt>
                <c:pt idx="5117" formatCode="General">
                  <c:v>0.18924400000000005</c:v>
                </c:pt>
                <c:pt idx="5118" formatCode="General">
                  <c:v>0.18841600000000006</c:v>
                </c:pt>
                <c:pt idx="5119" formatCode="General">
                  <c:v>0.18785199999999999</c:v>
                </c:pt>
                <c:pt idx="5120" formatCode="General">
                  <c:v>0.18717500000000001</c:v>
                </c:pt>
                <c:pt idx="5121" formatCode="General">
                  <c:v>0.18626400000000004</c:v>
                </c:pt>
                <c:pt idx="5122" formatCode="General">
                  <c:v>0.18487200000000001</c:v>
                </c:pt>
                <c:pt idx="5123" formatCode="General">
                  <c:v>0.18423200000000003</c:v>
                </c:pt>
                <c:pt idx="5124" formatCode="General">
                  <c:v>0.18346800000000002</c:v>
                </c:pt>
                <c:pt idx="5125" formatCode="General">
                  <c:v>0.18286700000000003</c:v>
                </c:pt>
                <c:pt idx="5126" formatCode="General">
                  <c:v>0.18230399999999999</c:v>
                </c:pt>
                <c:pt idx="5127" formatCode="General">
                  <c:v>0.181871</c:v>
                </c:pt>
                <c:pt idx="5128" formatCode="General">
                  <c:v>0.18143400000000004</c:v>
                </c:pt>
                <c:pt idx="5129" formatCode="General">
                  <c:v>0.18097700000000003</c:v>
                </c:pt>
                <c:pt idx="5130" formatCode="General">
                  <c:v>0.18068100000000001</c:v>
                </c:pt>
                <c:pt idx="5131" formatCode="General">
                  <c:v>0.18030399999999999</c:v>
                </c:pt>
                <c:pt idx="5132" formatCode="General">
                  <c:v>0.17986199999999999</c:v>
                </c:pt>
                <c:pt idx="5133" formatCode="General">
                  <c:v>0.17938999999999999</c:v>
                </c:pt>
                <c:pt idx="5134" formatCode="General">
                  <c:v>0.17902000000000001</c:v>
                </c:pt>
                <c:pt idx="5135" formatCode="General">
                  <c:v>0.17855599999999999</c:v>
                </c:pt>
                <c:pt idx="5136" formatCode="General">
                  <c:v>0.17816299999999999</c:v>
                </c:pt>
                <c:pt idx="5137" formatCode="General">
                  <c:v>0.17760100000000001</c:v>
                </c:pt>
                <c:pt idx="5138" formatCode="General">
                  <c:v>0.17711800000000003</c:v>
                </c:pt>
                <c:pt idx="5139" formatCode="General">
                  <c:v>0.17673600000000003</c:v>
                </c:pt>
                <c:pt idx="5140" formatCode="General">
                  <c:v>0.17636900000000003</c:v>
                </c:pt>
                <c:pt idx="5141" formatCode="General">
                  <c:v>0.17602699999999999</c:v>
                </c:pt>
                <c:pt idx="5142" formatCode="General">
                  <c:v>0.17566599999999999</c:v>
                </c:pt>
                <c:pt idx="5143" formatCode="General">
                  <c:v>0.17527499999999999</c:v>
                </c:pt>
                <c:pt idx="5144" formatCode="General">
                  <c:v>0.17485899999999999</c:v>
                </c:pt>
                <c:pt idx="5145" formatCode="General">
                  <c:v>0.174153</c:v>
                </c:pt>
                <c:pt idx="5146" formatCode="General">
                  <c:v>0.17378199999999999</c:v>
                </c:pt>
                <c:pt idx="5147" formatCode="General">
                  <c:v>0.17331900000000003</c:v>
                </c:pt>
                <c:pt idx="5148" formatCode="General">
                  <c:v>0.17271100000000003</c:v>
                </c:pt>
                <c:pt idx="5149" formatCode="General">
                  <c:v>0.17226300000000003</c:v>
                </c:pt>
                <c:pt idx="5150" formatCode="General">
                  <c:v>0.171823</c:v>
                </c:pt>
                <c:pt idx="5151" formatCode="General">
                  <c:v>0.17116700000000001</c:v>
                </c:pt>
                <c:pt idx="5152" formatCode="General">
                  <c:v>0.17066500000000001</c:v>
                </c:pt>
                <c:pt idx="5153" formatCode="General">
                  <c:v>0.17025000000000001</c:v>
                </c:pt>
                <c:pt idx="5154" formatCode="General">
                  <c:v>0.16986000000000001</c:v>
                </c:pt>
                <c:pt idx="5155" formatCode="General">
                  <c:v>0.169127</c:v>
                </c:pt>
                <c:pt idx="5156" formatCode="General">
                  <c:v>0.16860700000000001</c:v>
                </c:pt>
                <c:pt idx="5157" formatCode="General">
                  <c:v>0.16795900000000002</c:v>
                </c:pt>
                <c:pt idx="5158" formatCode="General">
                  <c:v>0.16742899999999999</c:v>
                </c:pt>
                <c:pt idx="5159" formatCode="General">
                  <c:v>0.16686799999999999</c:v>
                </c:pt>
                <c:pt idx="5160" formatCode="General">
                  <c:v>0.16637099999999996</c:v>
                </c:pt>
                <c:pt idx="5161" formatCode="General">
                  <c:v>0.16595499999999999</c:v>
                </c:pt>
                <c:pt idx="5162" formatCode="General">
                  <c:v>0.16536899999999999</c:v>
                </c:pt>
                <c:pt idx="5163" formatCode="General">
                  <c:v>0.165023</c:v>
                </c:pt>
                <c:pt idx="5164" formatCode="General">
                  <c:v>0.16449800000000003</c:v>
                </c:pt>
                <c:pt idx="5165" formatCode="General">
                  <c:v>0.163022</c:v>
                </c:pt>
                <c:pt idx="5166" formatCode="General">
                  <c:v>0.162523</c:v>
                </c:pt>
                <c:pt idx="5167" formatCode="General">
                  <c:v>0.16186900000000001</c:v>
                </c:pt>
                <c:pt idx="5168" formatCode="General">
                  <c:v>0.161271</c:v>
                </c:pt>
                <c:pt idx="5169" formatCode="General">
                  <c:v>0.16086300000000001</c:v>
                </c:pt>
                <c:pt idx="5170" formatCode="General">
                  <c:v>0.16046199999999999</c:v>
                </c:pt>
                <c:pt idx="5171" formatCode="General">
                  <c:v>0.15982000000000002</c:v>
                </c:pt>
                <c:pt idx="5172" formatCode="General">
                  <c:v>0.15945300000000004</c:v>
                </c:pt>
                <c:pt idx="5173" formatCode="General">
                  <c:v>0.15906300000000004</c:v>
                </c:pt>
                <c:pt idx="5174" formatCode="General">
                  <c:v>0.15866000000000002</c:v>
                </c:pt>
                <c:pt idx="5175" formatCode="General">
                  <c:v>0.15826000000000004</c:v>
                </c:pt>
                <c:pt idx="5176" formatCode="General">
                  <c:v>0.15780100000000002</c:v>
                </c:pt>
                <c:pt idx="5177" formatCode="General">
                  <c:v>0.15742600000000004</c:v>
                </c:pt>
                <c:pt idx="5178" formatCode="General">
                  <c:v>0.15705900000000003</c:v>
                </c:pt>
                <c:pt idx="5179" formatCode="General">
                  <c:v>0.15660700000000002</c:v>
                </c:pt>
                <c:pt idx="5180" formatCode="General">
                  <c:v>0.15600900000000004</c:v>
                </c:pt>
                <c:pt idx="5181" formatCode="General">
                  <c:v>0.15561800000000003</c:v>
                </c:pt>
                <c:pt idx="5182" formatCode="General">
                  <c:v>0.15524700000000005</c:v>
                </c:pt>
                <c:pt idx="5183" formatCode="General">
                  <c:v>0.15466199999999999</c:v>
                </c:pt>
                <c:pt idx="5184" formatCode="General">
                  <c:v>0.15420700000000004</c:v>
                </c:pt>
                <c:pt idx="5185" formatCode="General">
                  <c:v>0.15387000000000001</c:v>
                </c:pt>
                <c:pt idx="5186" formatCode="General">
                  <c:v>0.15330199999999999</c:v>
                </c:pt>
                <c:pt idx="5187" formatCode="General">
                  <c:v>0.15282599999999999</c:v>
                </c:pt>
                <c:pt idx="5188" formatCode="General">
                  <c:v>0.15235599999999999</c:v>
                </c:pt>
                <c:pt idx="5189" formatCode="General">
                  <c:v>0.15138900000000002</c:v>
                </c:pt>
                <c:pt idx="5190" formatCode="General">
                  <c:v>0.15093900000000002</c:v>
                </c:pt>
                <c:pt idx="5191" formatCode="General">
                  <c:v>0.15048100000000003</c:v>
                </c:pt>
                <c:pt idx="5192" formatCode="General">
                  <c:v>0.149676</c:v>
                </c:pt>
                <c:pt idx="5193" formatCode="General">
                  <c:v>0.14931800000000003</c:v>
                </c:pt>
                <c:pt idx="5194" formatCode="General">
                  <c:v>0.14879700000000004</c:v>
                </c:pt>
                <c:pt idx="5195" formatCode="General">
                  <c:v>0.14820100000000003</c:v>
                </c:pt>
                <c:pt idx="5196" formatCode="General">
                  <c:v>0.14756600000000003</c:v>
                </c:pt>
                <c:pt idx="5197" formatCode="General">
                  <c:v>0.14721900000000002</c:v>
                </c:pt>
                <c:pt idx="5198" formatCode="General">
                  <c:v>0.14679500000000004</c:v>
                </c:pt>
                <c:pt idx="5199" formatCode="General">
                  <c:v>0.14644600000000002</c:v>
                </c:pt>
                <c:pt idx="5200" formatCode="General">
                  <c:v>0.14608299999999999</c:v>
                </c:pt>
                <c:pt idx="5201" formatCode="General">
                  <c:v>0.14568700000000001</c:v>
                </c:pt>
                <c:pt idx="5202" formatCode="General">
                  <c:v>0.14495600000000003</c:v>
                </c:pt>
                <c:pt idx="5203" formatCode="General">
                  <c:v>0.14457700000000001</c:v>
                </c:pt>
                <c:pt idx="5204" formatCode="General">
                  <c:v>0.14402200000000001</c:v>
                </c:pt>
                <c:pt idx="5205" formatCode="General">
                  <c:v>0.143674</c:v>
                </c:pt>
                <c:pt idx="5206" formatCode="General">
                  <c:v>0.14320700000000003</c:v>
                </c:pt>
                <c:pt idx="5207" formatCode="General">
                  <c:v>0.14271300000000003</c:v>
                </c:pt>
                <c:pt idx="5208" formatCode="General">
                  <c:v>0.14219699999999999</c:v>
                </c:pt>
                <c:pt idx="5209" formatCode="General">
                  <c:v>0.14170900000000003</c:v>
                </c:pt>
                <c:pt idx="5210" formatCode="General">
                  <c:v>0.14131900000000003</c:v>
                </c:pt>
                <c:pt idx="5211" formatCode="General">
                  <c:v>0.14083499999999999</c:v>
                </c:pt>
                <c:pt idx="5212" formatCode="General">
                  <c:v>0.14036499999999999</c:v>
                </c:pt>
                <c:pt idx="5213" formatCode="General">
                  <c:v>0.14002000000000001</c:v>
                </c:pt>
                <c:pt idx="5214" formatCode="General">
                  <c:v>0.13939799999999999</c:v>
                </c:pt>
                <c:pt idx="5215" formatCode="General">
                  <c:v>0.13892399999999999</c:v>
                </c:pt>
                <c:pt idx="5216" formatCode="General">
                  <c:v>0.13853399999999999</c:v>
                </c:pt>
                <c:pt idx="5217" formatCode="General">
                  <c:v>0.13809800000000003</c:v>
                </c:pt>
                <c:pt idx="5218" formatCode="General">
                  <c:v>0.137686</c:v>
                </c:pt>
                <c:pt idx="5219" formatCode="General">
                  <c:v>0.137381</c:v>
                </c:pt>
                <c:pt idx="5220" formatCode="General">
                  <c:v>0.13700699999999999</c:v>
                </c:pt>
                <c:pt idx="5221" formatCode="General">
                  <c:v>0.136658</c:v>
                </c:pt>
                <c:pt idx="5222" formatCode="General">
                  <c:v>0.13564000000000001</c:v>
                </c:pt>
                <c:pt idx="5223" formatCode="General">
                  <c:v>0.13522200000000001</c:v>
                </c:pt>
                <c:pt idx="5224" formatCode="General">
                  <c:v>0.13489399999999999</c:v>
                </c:pt>
                <c:pt idx="5225" formatCode="General">
                  <c:v>0.134272</c:v>
                </c:pt>
                <c:pt idx="5226" formatCode="General">
                  <c:v>0.13391000000000003</c:v>
                </c:pt>
                <c:pt idx="5227" formatCode="General">
                  <c:v>0.13355800000000001</c:v>
                </c:pt>
                <c:pt idx="5228" formatCode="General">
                  <c:v>0.13314500000000001</c:v>
                </c:pt>
                <c:pt idx="5229" formatCode="General">
                  <c:v>0.132606</c:v>
                </c:pt>
                <c:pt idx="5230" formatCode="General">
                  <c:v>0.13215499999999997</c:v>
                </c:pt>
                <c:pt idx="5231" formatCode="General">
                  <c:v>0.13178999999999999</c:v>
                </c:pt>
                <c:pt idx="5232" formatCode="General">
                  <c:v>0.13147700000000001</c:v>
                </c:pt>
                <c:pt idx="5233" formatCode="General">
                  <c:v>0.13069</c:v>
                </c:pt>
                <c:pt idx="5234" formatCode="General">
                  <c:v>0.13019500000000001</c:v>
                </c:pt>
                <c:pt idx="5235" formatCode="General">
                  <c:v>0.12987499999999996</c:v>
                </c:pt>
                <c:pt idx="5236" formatCode="General">
                  <c:v>0.12958600000000001</c:v>
                </c:pt>
                <c:pt idx="5237" formatCode="General">
                  <c:v>0.12922500000000001</c:v>
                </c:pt>
                <c:pt idx="5238" formatCode="General">
                  <c:v>0.128722</c:v>
                </c:pt>
                <c:pt idx="5239" formatCode="General">
                  <c:v>0.12837699999999996</c:v>
                </c:pt>
                <c:pt idx="5240" formatCode="General">
                  <c:v>0.12804299999999999</c:v>
                </c:pt>
                <c:pt idx="5241" formatCode="General">
                  <c:v>0.12776100000000001</c:v>
                </c:pt>
                <c:pt idx="5242" formatCode="General">
                  <c:v>0.12744500000000003</c:v>
                </c:pt>
                <c:pt idx="5243" formatCode="General">
                  <c:v>0.12710399999999997</c:v>
                </c:pt>
                <c:pt idx="5244" formatCode="General">
                  <c:v>0.12667499999999998</c:v>
                </c:pt>
                <c:pt idx="5245" formatCode="General">
                  <c:v>0.12614700000000001</c:v>
                </c:pt>
                <c:pt idx="5246" formatCode="General">
                  <c:v>0.12584600000000001</c:v>
                </c:pt>
                <c:pt idx="5247" formatCode="General">
                  <c:v>0.12545300000000001</c:v>
                </c:pt>
                <c:pt idx="5248" formatCode="General">
                  <c:v>0.12504499999999999</c:v>
                </c:pt>
                <c:pt idx="5249" formatCode="General">
                  <c:v>0.12454500000000002</c:v>
                </c:pt>
                <c:pt idx="5250" formatCode="General">
                  <c:v>0.12417400000000003</c:v>
                </c:pt>
                <c:pt idx="5251" formatCode="General">
                  <c:v>0.12377600000000002</c:v>
                </c:pt>
                <c:pt idx="5252" formatCode="General">
                  <c:v>0.12343000000000001</c:v>
                </c:pt>
                <c:pt idx="5253" formatCode="General">
                  <c:v>0.123059</c:v>
                </c:pt>
                <c:pt idx="5254" formatCode="General">
                  <c:v>0.12279800000000002</c:v>
                </c:pt>
                <c:pt idx="5255" formatCode="General">
                  <c:v>0.12224599999999999</c:v>
                </c:pt>
                <c:pt idx="5256" formatCode="General">
                  <c:v>0.121908</c:v>
                </c:pt>
                <c:pt idx="5257" formatCode="General">
                  <c:v>0.12141500000000001</c:v>
                </c:pt>
                <c:pt idx="5258" formatCode="General">
                  <c:v>0.12114500000000002</c:v>
                </c:pt>
                <c:pt idx="5259" formatCode="General">
                  <c:v>0.12080600000000001</c:v>
                </c:pt>
                <c:pt idx="5260" formatCode="General">
                  <c:v>0.12040400000000001</c:v>
                </c:pt>
                <c:pt idx="5261" formatCode="General">
                  <c:v>0.11999000000000001</c:v>
                </c:pt>
                <c:pt idx="5262" formatCode="General">
                  <c:v>0.11967200000000001</c:v>
                </c:pt>
                <c:pt idx="5263" formatCode="General">
                  <c:v>0.11925200000000001</c:v>
                </c:pt>
                <c:pt idx="5264" formatCode="General">
                  <c:v>0.11894399999999998</c:v>
                </c:pt>
                <c:pt idx="5265" formatCode="General">
                  <c:v>0.11858299999999998</c:v>
                </c:pt>
                <c:pt idx="5266" formatCode="General">
                  <c:v>0.118302</c:v>
                </c:pt>
                <c:pt idx="5267" formatCode="General">
                  <c:v>0.118017</c:v>
                </c:pt>
                <c:pt idx="5268" formatCode="General">
                  <c:v>0.11764200000000001</c:v>
                </c:pt>
                <c:pt idx="5269" formatCode="General">
                  <c:v>0.11733499999999998</c:v>
                </c:pt>
                <c:pt idx="5270" formatCode="General">
                  <c:v>0.116981</c:v>
                </c:pt>
                <c:pt idx="5271" formatCode="General">
                  <c:v>0.115803</c:v>
                </c:pt>
                <c:pt idx="5272" formatCode="General">
                  <c:v>0.115499</c:v>
                </c:pt>
                <c:pt idx="5273" formatCode="General">
                  <c:v>0.11511200000000002</c:v>
                </c:pt>
                <c:pt idx="5274" formatCode="General">
                  <c:v>0.11466999999999998</c:v>
                </c:pt>
                <c:pt idx="5275" formatCode="General">
                  <c:v>0.114372</c:v>
                </c:pt>
                <c:pt idx="5276" formatCode="General">
                  <c:v>0.11390599999999998</c:v>
                </c:pt>
                <c:pt idx="5277" formatCode="General">
                  <c:v>0.11352600000000002</c:v>
                </c:pt>
                <c:pt idx="5278" formatCode="General">
                  <c:v>0.113219</c:v>
                </c:pt>
                <c:pt idx="5279" formatCode="General">
                  <c:v>0.11269500000000002</c:v>
                </c:pt>
                <c:pt idx="5280" formatCode="General">
                  <c:v>0.111998</c:v>
                </c:pt>
                <c:pt idx="5281" formatCode="General">
                  <c:v>0.11163600000000001</c:v>
                </c:pt>
                <c:pt idx="5282" formatCode="General">
                  <c:v>0.111334</c:v>
                </c:pt>
                <c:pt idx="5283" formatCode="General">
                  <c:v>0.110971</c:v>
                </c:pt>
                <c:pt idx="5284" formatCode="General">
                  <c:v>0.11017399999999998</c:v>
                </c:pt>
                <c:pt idx="5285" formatCode="General">
                  <c:v>0.109807</c:v>
                </c:pt>
                <c:pt idx="5286" formatCode="General">
                  <c:v>0.10946500000000003</c:v>
                </c:pt>
                <c:pt idx="5287" formatCode="General">
                  <c:v>0.10902900000000001</c:v>
                </c:pt>
                <c:pt idx="5288" formatCode="General">
                  <c:v>0.10865200000000001</c:v>
                </c:pt>
                <c:pt idx="5289" formatCode="General">
                  <c:v>0.10829900000000003</c:v>
                </c:pt>
                <c:pt idx="5290" formatCode="General">
                  <c:v>0.10803000000000001</c:v>
                </c:pt>
                <c:pt idx="5291" formatCode="General">
                  <c:v>0.107687</c:v>
                </c:pt>
                <c:pt idx="5292" formatCode="General">
                  <c:v>0.10738</c:v>
                </c:pt>
                <c:pt idx="5293" formatCode="General">
                  <c:v>0.10703400000000002</c:v>
                </c:pt>
                <c:pt idx="5294" formatCode="General">
                  <c:v>0.10663200000000002</c:v>
                </c:pt>
                <c:pt idx="5295" formatCode="General">
                  <c:v>0.10623199999999999</c:v>
                </c:pt>
                <c:pt idx="5296" formatCode="General">
                  <c:v>0.10589700000000002</c:v>
                </c:pt>
                <c:pt idx="5297" formatCode="General">
                  <c:v>0.10551199999999998</c:v>
                </c:pt>
                <c:pt idx="5298" formatCode="General">
                  <c:v>0.10506000000000001</c:v>
                </c:pt>
                <c:pt idx="5299" formatCode="General">
                  <c:v>0.10466399999999999</c:v>
                </c:pt>
                <c:pt idx="5300" formatCode="General">
                  <c:v>0.104338</c:v>
                </c:pt>
                <c:pt idx="5301" formatCode="General">
                  <c:v>0.10409100000000002</c:v>
                </c:pt>
                <c:pt idx="5302" formatCode="General">
                  <c:v>0.10372500000000003</c:v>
                </c:pt>
                <c:pt idx="5303" formatCode="General">
                  <c:v>0.10322199999999999</c:v>
                </c:pt>
                <c:pt idx="5304" formatCode="General">
                  <c:v>0.10279300000000002</c:v>
                </c:pt>
                <c:pt idx="5305" formatCode="General">
                  <c:v>0.10253500000000002</c:v>
                </c:pt>
                <c:pt idx="5306" formatCode="General">
                  <c:v>0.10220500000000002</c:v>
                </c:pt>
                <c:pt idx="5307" formatCode="General">
                  <c:v>0.10196200000000001</c:v>
                </c:pt>
                <c:pt idx="5308" formatCode="General">
                  <c:v>0.10165100000000002</c:v>
                </c:pt>
                <c:pt idx="5309" formatCode="General">
                  <c:v>0.10077999999999998</c:v>
                </c:pt>
                <c:pt idx="5310" formatCode="General">
                  <c:v>0.100508</c:v>
                </c:pt>
                <c:pt idx="5311" formatCode="General">
                  <c:v>0.10019000000000002</c:v>
                </c:pt>
                <c:pt idx="5312" formatCode="General">
                  <c:v>9.9868600000000016E-2</c:v>
                </c:pt>
              </c:numCache>
            </c:numRef>
          </c:yVal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Delta</c:v>
                </c:pt>
              </c:strCache>
            </c:strRef>
          </c:tx>
          <c:marker>
            <c:symbol val="none"/>
          </c:marker>
          <c:xVal>
            <c:numRef>
              <c:f>Sheet1!$B$3:$B$1325</c:f>
              <c:numCache>
                <c:formatCode>General</c:formatCode>
                <c:ptCount val="1323"/>
                <c:pt idx="0">
                  <c:v>0.64229600000000009</c:v>
                </c:pt>
                <c:pt idx="1">
                  <c:v>1.33064</c:v>
                </c:pt>
                <c:pt idx="2">
                  <c:v>1.9650700000000001</c:v>
                </c:pt>
                <c:pt idx="3">
                  <c:v>2.9780699999999998</c:v>
                </c:pt>
                <c:pt idx="4">
                  <c:v>3.6184499999999997</c:v>
                </c:pt>
                <c:pt idx="5">
                  <c:v>4.2588299999999997</c:v>
                </c:pt>
                <c:pt idx="6">
                  <c:v>4.9090800000000003</c:v>
                </c:pt>
                <c:pt idx="7">
                  <c:v>5.5484499999999999</c:v>
                </c:pt>
                <c:pt idx="8">
                  <c:v>6.1883499999999998</c:v>
                </c:pt>
                <c:pt idx="9">
                  <c:v>6.8304200000000002</c:v>
                </c:pt>
                <c:pt idx="10">
                  <c:v>7.4726200000000009</c:v>
                </c:pt>
                <c:pt idx="11">
                  <c:v>8.1143599999999996</c:v>
                </c:pt>
                <c:pt idx="12">
                  <c:v>8.7564200000000003</c:v>
                </c:pt>
                <c:pt idx="13">
                  <c:v>9.3983599999999985</c:v>
                </c:pt>
                <c:pt idx="14">
                  <c:v>10.056700000000003</c:v>
                </c:pt>
                <c:pt idx="15">
                  <c:v>10.703000000000001</c:v>
                </c:pt>
                <c:pt idx="16">
                  <c:v>11.3453</c:v>
                </c:pt>
                <c:pt idx="17">
                  <c:v>11.9879</c:v>
                </c:pt>
                <c:pt idx="18">
                  <c:v>12.627999999999998</c:v>
                </c:pt>
                <c:pt idx="19">
                  <c:v>13.270800000000001</c:v>
                </c:pt>
                <c:pt idx="20">
                  <c:v>13.9495</c:v>
                </c:pt>
                <c:pt idx="21">
                  <c:v>14.657</c:v>
                </c:pt>
                <c:pt idx="22">
                  <c:v>15.551500000000003</c:v>
                </c:pt>
                <c:pt idx="23">
                  <c:v>16.157800000000009</c:v>
                </c:pt>
                <c:pt idx="24">
                  <c:v>16.797999999999995</c:v>
                </c:pt>
                <c:pt idx="25">
                  <c:v>17.4438</c:v>
                </c:pt>
                <c:pt idx="26">
                  <c:v>18.094899999999999</c:v>
                </c:pt>
                <c:pt idx="27">
                  <c:v>18.737300000000001</c:v>
                </c:pt>
                <c:pt idx="28">
                  <c:v>19.3917</c:v>
                </c:pt>
                <c:pt idx="29">
                  <c:v>20.034400000000005</c:v>
                </c:pt>
                <c:pt idx="30">
                  <c:v>20.679300000000001</c:v>
                </c:pt>
                <c:pt idx="31">
                  <c:v>21.321800000000003</c:v>
                </c:pt>
                <c:pt idx="32">
                  <c:v>21.990200000000002</c:v>
                </c:pt>
                <c:pt idx="33">
                  <c:v>22.6326</c:v>
                </c:pt>
                <c:pt idx="34">
                  <c:v>23.285099999999996</c:v>
                </c:pt>
                <c:pt idx="35">
                  <c:v>23.933900000000001</c:v>
                </c:pt>
                <c:pt idx="36">
                  <c:v>24.576000000000001</c:v>
                </c:pt>
                <c:pt idx="37">
                  <c:v>25.220300000000002</c:v>
                </c:pt>
                <c:pt idx="38">
                  <c:v>25.862100000000002</c:v>
                </c:pt>
                <c:pt idx="39">
                  <c:v>26.504000000000001</c:v>
                </c:pt>
                <c:pt idx="40">
                  <c:v>27.167000000000005</c:v>
                </c:pt>
                <c:pt idx="41">
                  <c:v>27.750900000000001</c:v>
                </c:pt>
                <c:pt idx="42">
                  <c:v>28.429299999999998</c:v>
                </c:pt>
                <c:pt idx="43">
                  <c:v>29.071300000000001</c:v>
                </c:pt>
                <c:pt idx="44">
                  <c:v>29.713200000000001</c:v>
                </c:pt>
                <c:pt idx="45">
                  <c:v>30.354800000000004</c:v>
                </c:pt>
                <c:pt idx="46">
                  <c:v>30.997199999999996</c:v>
                </c:pt>
                <c:pt idx="47">
                  <c:v>31.637599999999999</c:v>
                </c:pt>
                <c:pt idx="48">
                  <c:v>32.479300000000002</c:v>
                </c:pt>
                <c:pt idx="49">
                  <c:v>33.120100000000008</c:v>
                </c:pt>
                <c:pt idx="50">
                  <c:v>33.763300000000008</c:v>
                </c:pt>
                <c:pt idx="51">
                  <c:v>34.387899999999995</c:v>
                </c:pt>
                <c:pt idx="52">
                  <c:v>35.030800000000006</c:v>
                </c:pt>
                <c:pt idx="53">
                  <c:v>35.727500000000006</c:v>
                </c:pt>
                <c:pt idx="54">
                  <c:v>36.307399999999994</c:v>
                </c:pt>
                <c:pt idx="55">
                  <c:v>37.060500000000005</c:v>
                </c:pt>
                <c:pt idx="56">
                  <c:v>37.700900000000004</c:v>
                </c:pt>
                <c:pt idx="57">
                  <c:v>38.340999999999994</c:v>
                </c:pt>
                <c:pt idx="58">
                  <c:v>38.981699999999996</c:v>
                </c:pt>
                <c:pt idx="59">
                  <c:v>39.623100000000008</c:v>
                </c:pt>
                <c:pt idx="60">
                  <c:v>40.263600000000011</c:v>
                </c:pt>
                <c:pt idx="61">
                  <c:v>40.903999999999996</c:v>
                </c:pt>
                <c:pt idx="62">
                  <c:v>41.545100000000005</c:v>
                </c:pt>
                <c:pt idx="63">
                  <c:v>42.185400000000001</c:v>
                </c:pt>
                <c:pt idx="64">
                  <c:v>42.825200000000002</c:v>
                </c:pt>
                <c:pt idx="65">
                  <c:v>43.4206</c:v>
                </c:pt>
                <c:pt idx="66">
                  <c:v>44.065700000000007</c:v>
                </c:pt>
                <c:pt idx="67">
                  <c:v>44.707500000000003</c:v>
                </c:pt>
                <c:pt idx="68">
                  <c:v>45.371299999999998</c:v>
                </c:pt>
                <c:pt idx="69">
                  <c:v>46.060500000000005</c:v>
                </c:pt>
                <c:pt idx="70">
                  <c:v>46.700700000000005</c:v>
                </c:pt>
                <c:pt idx="71">
                  <c:v>47.341399999999993</c:v>
                </c:pt>
                <c:pt idx="72">
                  <c:v>48.069000000000003</c:v>
                </c:pt>
                <c:pt idx="73">
                  <c:v>48.709700000000005</c:v>
                </c:pt>
                <c:pt idx="74">
                  <c:v>49.353699999999996</c:v>
                </c:pt>
                <c:pt idx="75">
                  <c:v>50.037700000000001</c:v>
                </c:pt>
                <c:pt idx="76">
                  <c:v>50.678300000000007</c:v>
                </c:pt>
                <c:pt idx="77">
                  <c:v>51.348500000000001</c:v>
                </c:pt>
                <c:pt idx="78">
                  <c:v>51.988800000000005</c:v>
                </c:pt>
                <c:pt idx="79">
                  <c:v>52.629800000000003</c:v>
                </c:pt>
                <c:pt idx="80">
                  <c:v>53.272100000000009</c:v>
                </c:pt>
                <c:pt idx="81">
                  <c:v>53.960800000000006</c:v>
                </c:pt>
                <c:pt idx="82">
                  <c:v>54.653500000000001</c:v>
                </c:pt>
                <c:pt idx="83">
                  <c:v>55.294100000000007</c:v>
                </c:pt>
                <c:pt idx="84">
                  <c:v>55.934200000000004</c:v>
                </c:pt>
                <c:pt idx="85">
                  <c:v>56.574799999999996</c:v>
                </c:pt>
                <c:pt idx="86">
                  <c:v>57.202400000000011</c:v>
                </c:pt>
                <c:pt idx="87">
                  <c:v>57.883899999999997</c:v>
                </c:pt>
                <c:pt idx="88">
                  <c:v>58.566000000000003</c:v>
                </c:pt>
                <c:pt idx="89">
                  <c:v>59.206800000000001</c:v>
                </c:pt>
                <c:pt idx="90">
                  <c:v>59.848200000000006</c:v>
                </c:pt>
                <c:pt idx="91">
                  <c:v>60.553000000000004</c:v>
                </c:pt>
                <c:pt idx="92">
                  <c:v>61.260300000000008</c:v>
                </c:pt>
                <c:pt idx="93">
                  <c:v>61.9011</c:v>
                </c:pt>
                <c:pt idx="94">
                  <c:v>62.542100000000005</c:v>
                </c:pt>
                <c:pt idx="95">
                  <c:v>63.183600000000006</c:v>
                </c:pt>
                <c:pt idx="96">
                  <c:v>63.824799999999996</c:v>
                </c:pt>
                <c:pt idx="97">
                  <c:v>64.465900000000005</c:v>
                </c:pt>
                <c:pt idx="98">
                  <c:v>65.106899999999982</c:v>
                </c:pt>
                <c:pt idx="99">
                  <c:v>65.711200000000019</c:v>
                </c:pt>
                <c:pt idx="100">
                  <c:v>66.353899999999982</c:v>
                </c:pt>
                <c:pt idx="101">
                  <c:v>66.995800000000003</c:v>
                </c:pt>
                <c:pt idx="102">
                  <c:v>67.640299999999996</c:v>
                </c:pt>
                <c:pt idx="103">
                  <c:v>68.283900000000003</c:v>
                </c:pt>
                <c:pt idx="104">
                  <c:v>68.927600000000012</c:v>
                </c:pt>
                <c:pt idx="105">
                  <c:v>69.571399999999983</c:v>
                </c:pt>
                <c:pt idx="106">
                  <c:v>70.215199999999996</c:v>
                </c:pt>
                <c:pt idx="107">
                  <c:v>70.878499999999988</c:v>
                </c:pt>
                <c:pt idx="108">
                  <c:v>71.531700000000001</c:v>
                </c:pt>
                <c:pt idx="109">
                  <c:v>72.174299999999988</c:v>
                </c:pt>
                <c:pt idx="110">
                  <c:v>72.817300000000003</c:v>
                </c:pt>
                <c:pt idx="111">
                  <c:v>73.459500000000006</c:v>
                </c:pt>
                <c:pt idx="112">
                  <c:v>74.133899999999983</c:v>
                </c:pt>
                <c:pt idx="113">
                  <c:v>74.766400000000004</c:v>
                </c:pt>
                <c:pt idx="114">
                  <c:v>75.409800000000004</c:v>
                </c:pt>
                <c:pt idx="115">
                  <c:v>76.0364</c:v>
                </c:pt>
                <c:pt idx="116">
                  <c:v>76.714799999999997</c:v>
                </c:pt>
                <c:pt idx="117">
                  <c:v>77.447800000000015</c:v>
                </c:pt>
                <c:pt idx="118">
                  <c:v>78.0899</c:v>
                </c:pt>
                <c:pt idx="119">
                  <c:v>78.732500000000002</c:v>
                </c:pt>
                <c:pt idx="120">
                  <c:v>79.439800000000005</c:v>
                </c:pt>
                <c:pt idx="121">
                  <c:v>80.017200000000017</c:v>
                </c:pt>
                <c:pt idx="122">
                  <c:v>80.592500000000001</c:v>
                </c:pt>
                <c:pt idx="123">
                  <c:v>81.180699999999987</c:v>
                </c:pt>
                <c:pt idx="124">
                  <c:v>81.787400000000005</c:v>
                </c:pt>
                <c:pt idx="125">
                  <c:v>82.4298</c:v>
                </c:pt>
                <c:pt idx="126">
                  <c:v>83.071899999999999</c:v>
                </c:pt>
                <c:pt idx="127">
                  <c:v>83.741900000000015</c:v>
                </c:pt>
                <c:pt idx="128">
                  <c:v>84.383499999999998</c:v>
                </c:pt>
                <c:pt idx="129">
                  <c:v>85.025299999999987</c:v>
                </c:pt>
                <c:pt idx="130">
                  <c:v>85.667900000000003</c:v>
                </c:pt>
                <c:pt idx="131">
                  <c:v>86.336600000000004</c:v>
                </c:pt>
                <c:pt idx="132">
                  <c:v>86.981399999999994</c:v>
                </c:pt>
                <c:pt idx="133">
                  <c:v>87.583399999999983</c:v>
                </c:pt>
                <c:pt idx="134">
                  <c:v>88.255200000000002</c:v>
                </c:pt>
                <c:pt idx="135">
                  <c:v>88.906000000000006</c:v>
                </c:pt>
                <c:pt idx="136">
                  <c:v>89.546300000000002</c:v>
                </c:pt>
                <c:pt idx="137">
                  <c:v>90.18689999999998</c:v>
                </c:pt>
                <c:pt idx="138">
                  <c:v>90.827799999999982</c:v>
                </c:pt>
                <c:pt idx="139">
                  <c:v>91.469399999999993</c:v>
                </c:pt>
                <c:pt idx="140">
                  <c:v>92.197400000000002</c:v>
                </c:pt>
                <c:pt idx="141">
                  <c:v>92.846599999999995</c:v>
                </c:pt>
                <c:pt idx="142">
                  <c:v>93.498700000000014</c:v>
                </c:pt>
                <c:pt idx="143">
                  <c:v>94.140500000000003</c:v>
                </c:pt>
                <c:pt idx="144">
                  <c:v>94.812299999999993</c:v>
                </c:pt>
                <c:pt idx="145">
                  <c:v>95.454499999999996</c:v>
                </c:pt>
                <c:pt idx="146">
                  <c:v>96.096800000000002</c:v>
                </c:pt>
                <c:pt idx="147">
                  <c:v>96.739199999999997</c:v>
                </c:pt>
                <c:pt idx="148">
                  <c:v>97.475099999999998</c:v>
                </c:pt>
                <c:pt idx="149">
                  <c:v>98.199100000000001</c:v>
                </c:pt>
                <c:pt idx="150">
                  <c:v>98.841200000000015</c:v>
                </c:pt>
                <c:pt idx="151">
                  <c:v>99.539400000000001</c:v>
                </c:pt>
                <c:pt idx="152">
                  <c:v>100.18199999999999</c:v>
                </c:pt>
                <c:pt idx="153">
                  <c:v>100.998</c:v>
                </c:pt>
                <c:pt idx="154">
                  <c:v>101.64</c:v>
                </c:pt>
                <c:pt idx="155">
                  <c:v>102.29600000000002</c:v>
                </c:pt>
                <c:pt idx="156">
                  <c:v>102.93700000000001</c:v>
                </c:pt>
                <c:pt idx="157">
                  <c:v>103.57899999999998</c:v>
                </c:pt>
                <c:pt idx="158">
                  <c:v>104.24100000000001</c:v>
                </c:pt>
                <c:pt idx="159">
                  <c:v>104.83499999999999</c:v>
                </c:pt>
                <c:pt idx="160">
                  <c:v>105.48</c:v>
                </c:pt>
                <c:pt idx="161">
                  <c:v>106.395</c:v>
                </c:pt>
                <c:pt idx="162">
                  <c:v>107.038</c:v>
                </c:pt>
                <c:pt idx="163">
                  <c:v>107.67999999999999</c:v>
                </c:pt>
                <c:pt idx="164">
                  <c:v>108.32199999999999</c:v>
                </c:pt>
                <c:pt idx="165">
                  <c:v>108.974</c:v>
                </c:pt>
                <c:pt idx="166">
                  <c:v>109.617</c:v>
                </c:pt>
                <c:pt idx="167">
                  <c:v>110.262</c:v>
                </c:pt>
                <c:pt idx="168">
                  <c:v>110.905</c:v>
                </c:pt>
                <c:pt idx="169">
                  <c:v>111.70699999999999</c:v>
                </c:pt>
                <c:pt idx="170">
                  <c:v>112.32299999999998</c:v>
                </c:pt>
                <c:pt idx="171">
                  <c:v>113.029</c:v>
                </c:pt>
                <c:pt idx="172">
                  <c:v>113.681</c:v>
                </c:pt>
                <c:pt idx="173">
                  <c:v>114.32299999999998</c:v>
                </c:pt>
                <c:pt idx="174">
                  <c:v>114.965</c:v>
                </c:pt>
                <c:pt idx="175">
                  <c:v>115.60799999999999</c:v>
                </c:pt>
                <c:pt idx="176">
                  <c:v>116.25</c:v>
                </c:pt>
                <c:pt idx="177">
                  <c:v>116.871</c:v>
                </c:pt>
                <c:pt idx="178">
                  <c:v>117.527</c:v>
                </c:pt>
                <c:pt idx="179">
                  <c:v>118.17199999999998</c:v>
                </c:pt>
                <c:pt idx="180">
                  <c:v>118.86</c:v>
                </c:pt>
                <c:pt idx="181">
                  <c:v>119.502</c:v>
                </c:pt>
                <c:pt idx="182">
                  <c:v>120.19199999999999</c:v>
                </c:pt>
                <c:pt idx="183">
                  <c:v>120.88200000000001</c:v>
                </c:pt>
                <c:pt idx="184">
                  <c:v>121.488</c:v>
                </c:pt>
                <c:pt idx="185">
                  <c:v>122.131</c:v>
                </c:pt>
                <c:pt idx="186">
                  <c:v>122.926</c:v>
                </c:pt>
                <c:pt idx="187">
                  <c:v>123.568</c:v>
                </c:pt>
                <c:pt idx="188">
                  <c:v>124.21000000000001</c:v>
                </c:pt>
                <c:pt idx="189">
                  <c:v>124.857</c:v>
                </c:pt>
                <c:pt idx="190">
                  <c:v>125.60499999999999</c:v>
                </c:pt>
                <c:pt idx="191">
                  <c:v>126.35899999999998</c:v>
                </c:pt>
                <c:pt idx="192">
                  <c:v>127.003</c:v>
                </c:pt>
                <c:pt idx="193">
                  <c:v>127.67199999999998</c:v>
                </c:pt>
                <c:pt idx="194">
                  <c:v>128.30500000000001</c:v>
                </c:pt>
                <c:pt idx="195">
                  <c:v>128.946</c:v>
                </c:pt>
                <c:pt idx="196">
                  <c:v>129.58700000000002</c:v>
                </c:pt>
                <c:pt idx="197">
                  <c:v>130.22800000000001</c:v>
                </c:pt>
                <c:pt idx="198">
                  <c:v>130.87100000000001</c:v>
                </c:pt>
                <c:pt idx="199">
                  <c:v>131.52500000000001</c:v>
                </c:pt>
                <c:pt idx="200">
                  <c:v>132.101</c:v>
                </c:pt>
                <c:pt idx="201">
                  <c:v>132.71599999999998</c:v>
                </c:pt>
                <c:pt idx="202">
                  <c:v>133.35900000000001</c:v>
                </c:pt>
                <c:pt idx="203">
                  <c:v>134.001</c:v>
                </c:pt>
                <c:pt idx="204">
                  <c:v>134.64399999999998</c:v>
                </c:pt>
                <c:pt idx="205">
                  <c:v>135.32800000000003</c:v>
                </c:pt>
                <c:pt idx="206">
                  <c:v>135.97299999999998</c:v>
                </c:pt>
                <c:pt idx="207">
                  <c:v>136.61699999999999</c:v>
                </c:pt>
                <c:pt idx="208">
                  <c:v>137.25700000000001</c:v>
                </c:pt>
                <c:pt idx="209">
                  <c:v>137.89800000000002</c:v>
                </c:pt>
                <c:pt idx="210">
                  <c:v>138.53900000000002</c:v>
                </c:pt>
                <c:pt idx="211">
                  <c:v>139.18200000000002</c:v>
                </c:pt>
                <c:pt idx="212">
                  <c:v>139.84100000000001</c:v>
                </c:pt>
                <c:pt idx="213">
                  <c:v>140.48400000000001</c:v>
                </c:pt>
                <c:pt idx="214">
                  <c:v>141.12800000000001</c:v>
                </c:pt>
                <c:pt idx="215">
                  <c:v>141.83700000000002</c:v>
                </c:pt>
                <c:pt idx="216">
                  <c:v>142.59900000000002</c:v>
                </c:pt>
                <c:pt idx="217">
                  <c:v>143.23999999999998</c:v>
                </c:pt>
                <c:pt idx="218">
                  <c:v>143.88000000000002</c:v>
                </c:pt>
                <c:pt idx="219">
                  <c:v>144.46200000000002</c:v>
                </c:pt>
                <c:pt idx="220">
                  <c:v>145.10599999999999</c:v>
                </c:pt>
                <c:pt idx="221">
                  <c:v>145.74899999999997</c:v>
                </c:pt>
                <c:pt idx="222">
                  <c:v>146.423</c:v>
                </c:pt>
                <c:pt idx="223">
                  <c:v>147.072</c:v>
                </c:pt>
                <c:pt idx="224">
                  <c:v>147.68300000000002</c:v>
                </c:pt>
                <c:pt idx="225">
                  <c:v>148.35800000000003</c:v>
                </c:pt>
                <c:pt idx="226">
                  <c:v>148.99800000000002</c:v>
                </c:pt>
                <c:pt idx="227">
                  <c:v>149.63999999999999</c:v>
                </c:pt>
                <c:pt idx="228">
                  <c:v>150.29399999999998</c:v>
                </c:pt>
                <c:pt idx="229">
                  <c:v>150.87100000000001</c:v>
                </c:pt>
                <c:pt idx="230">
                  <c:v>151.559</c:v>
                </c:pt>
                <c:pt idx="231">
                  <c:v>152.191</c:v>
                </c:pt>
                <c:pt idx="232">
                  <c:v>152.833</c:v>
                </c:pt>
                <c:pt idx="233">
                  <c:v>153.47399999999999</c:v>
                </c:pt>
                <c:pt idx="234">
                  <c:v>154.20499999999998</c:v>
                </c:pt>
                <c:pt idx="235">
                  <c:v>154.90200000000002</c:v>
                </c:pt>
                <c:pt idx="236">
                  <c:v>155.52700000000002</c:v>
                </c:pt>
                <c:pt idx="237">
                  <c:v>156.16899999999998</c:v>
                </c:pt>
                <c:pt idx="238">
                  <c:v>156.87100000000001</c:v>
                </c:pt>
                <c:pt idx="239">
                  <c:v>157.51299999999998</c:v>
                </c:pt>
                <c:pt idx="240">
                  <c:v>158.15300000000002</c:v>
                </c:pt>
                <c:pt idx="241">
                  <c:v>158.79</c:v>
                </c:pt>
                <c:pt idx="242">
                  <c:v>159.43300000000002</c:v>
                </c:pt>
                <c:pt idx="243">
                  <c:v>160.13399999999999</c:v>
                </c:pt>
                <c:pt idx="244">
                  <c:v>160.76499999999999</c:v>
                </c:pt>
                <c:pt idx="245">
                  <c:v>161.40700000000001</c:v>
                </c:pt>
                <c:pt idx="246">
                  <c:v>162.04899999999998</c:v>
                </c:pt>
                <c:pt idx="247">
                  <c:v>162.65100000000001</c:v>
                </c:pt>
                <c:pt idx="248">
                  <c:v>163.42400000000001</c:v>
                </c:pt>
                <c:pt idx="249">
                  <c:v>164.066</c:v>
                </c:pt>
                <c:pt idx="250">
                  <c:v>164.64899999999997</c:v>
                </c:pt>
                <c:pt idx="251">
                  <c:v>165.34700000000001</c:v>
                </c:pt>
                <c:pt idx="252">
                  <c:v>165.98800000000003</c:v>
                </c:pt>
                <c:pt idx="253">
                  <c:v>166.65800000000002</c:v>
                </c:pt>
                <c:pt idx="254">
                  <c:v>167.3</c:v>
                </c:pt>
                <c:pt idx="255">
                  <c:v>167.95700000000002</c:v>
                </c:pt>
                <c:pt idx="256">
                  <c:v>168.6</c:v>
                </c:pt>
                <c:pt idx="257">
                  <c:v>169.20099999999999</c:v>
                </c:pt>
                <c:pt idx="258">
                  <c:v>169.798</c:v>
                </c:pt>
                <c:pt idx="259">
                  <c:v>170.41399999999999</c:v>
                </c:pt>
                <c:pt idx="260">
                  <c:v>171.05600000000001</c:v>
                </c:pt>
                <c:pt idx="261">
                  <c:v>171.68200000000002</c:v>
                </c:pt>
                <c:pt idx="262">
                  <c:v>172.27699999999999</c:v>
                </c:pt>
                <c:pt idx="263">
                  <c:v>172.91899999999998</c:v>
                </c:pt>
                <c:pt idx="264">
                  <c:v>173.61799999999999</c:v>
                </c:pt>
                <c:pt idx="265">
                  <c:v>174.26</c:v>
                </c:pt>
                <c:pt idx="266">
                  <c:v>174.904</c:v>
                </c:pt>
                <c:pt idx="267">
                  <c:v>175.54599999999999</c:v>
                </c:pt>
                <c:pt idx="268">
                  <c:v>176.21399999999997</c:v>
                </c:pt>
                <c:pt idx="269">
                  <c:v>176.893</c:v>
                </c:pt>
                <c:pt idx="270">
                  <c:v>177.541</c:v>
                </c:pt>
                <c:pt idx="271">
                  <c:v>178.262</c:v>
                </c:pt>
                <c:pt idx="272">
                  <c:v>178.91399999999999</c:v>
                </c:pt>
                <c:pt idx="273">
                  <c:v>179.654</c:v>
                </c:pt>
                <c:pt idx="274">
                  <c:v>180.29599999999999</c:v>
                </c:pt>
                <c:pt idx="275">
                  <c:v>181.02800000000002</c:v>
                </c:pt>
                <c:pt idx="276">
                  <c:v>181.66899999999998</c:v>
                </c:pt>
                <c:pt idx="277">
                  <c:v>182.31100000000001</c:v>
                </c:pt>
                <c:pt idx="278">
                  <c:v>182.95400000000001</c:v>
                </c:pt>
                <c:pt idx="279">
                  <c:v>183.59700000000001</c:v>
                </c:pt>
                <c:pt idx="280">
                  <c:v>184.31700000000001</c:v>
                </c:pt>
                <c:pt idx="281">
                  <c:v>185.005</c:v>
                </c:pt>
                <c:pt idx="282">
                  <c:v>185.64699999999999</c:v>
                </c:pt>
                <c:pt idx="283">
                  <c:v>186.29</c:v>
                </c:pt>
                <c:pt idx="284">
                  <c:v>186.946</c:v>
                </c:pt>
                <c:pt idx="285">
                  <c:v>187.602</c:v>
                </c:pt>
                <c:pt idx="286">
                  <c:v>188.30500000000001</c:v>
                </c:pt>
                <c:pt idx="287">
                  <c:v>188.947</c:v>
                </c:pt>
                <c:pt idx="288">
                  <c:v>189.589</c:v>
                </c:pt>
                <c:pt idx="289">
                  <c:v>190.23099999999999</c:v>
                </c:pt>
                <c:pt idx="290">
                  <c:v>190.86700000000002</c:v>
                </c:pt>
                <c:pt idx="291">
                  <c:v>191.511</c:v>
                </c:pt>
                <c:pt idx="292">
                  <c:v>192.15300000000002</c:v>
                </c:pt>
                <c:pt idx="293">
                  <c:v>192.81</c:v>
                </c:pt>
                <c:pt idx="294">
                  <c:v>193.453</c:v>
                </c:pt>
                <c:pt idx="295">
                  <c:v>194.22</c:v>
                </c:pt>
                <c:pt idx="296">
                  <c:v>194.88900000000001</c:v>
                </c:pt>
                <c:pt idx="297">
                  <c:v>195.55800000000002</c:v>
                </c:pt>
                <c:pt idx="298">
                  <c:v>196.18800000000002</c:v>
                </c:pt>
                <c:pt idx="299">
                  <c:v>196.929</c:v>
                </c:pt>
                <c:pt idx="300">
                  <c:v>197.571</c:v>
                </c:pt>
                <c:pt idx="301">
                  <c:v>198.28200000000001</c:v>
                </c:pt>
                <c:pt idx="302">
                  <c:v>198.92400000000001</c:v>
                </c:pt>
                <c:pt idx="303">
                  <c:v>199.59700000000001</c:v>
                </c:pt>
                <c:pt idx="304">
                  <c:v>200.23899999999998</c:v>
                </c:pt>
                <c:pt idx="305">
                  <c:v>200.88100000000003</c:v>
                </c:pt>
                <c:pt idx="306">
                  <c:v>201.524</c:v>
                </c:pt>
                <c:pt idx="307">
                  <c:v>202.36600000000001</c:v>
                </c:pt>
                <c:pt idx="308">
                  <c:v>203.00800000000001</c:v>
                </c:pt>
                <c:pt idx="309">
                  <c:v>203.755</c:v>
                </c:pt>
                <c:pt idx="310">
                  <c:v>204.45200000000003</c:v>
                </c:pt>
                <c:pt idx="311">
                  <c:v>205.089</c:v>
                </c:pt>
                <c:pt idx="312">
                  <c:v>205.75399999999999</c:v>
                </c:pt>
                <c:pt idx="313">
                  <c:v>206.374</c:v>
                </c:pt>
                <c:pt idx="314">
                  <c:v>207.02</c:v>
                </c:pt>
                <c:pt idx="315">
                  <c:v>207.66</c:v>
                </c:pt>
                <c:pt idx="316">
                  <c:v>208.30200000000002</c:v>
                </c:pt>
                <c:pt idx="317">
                  <c:v>208.971</c:v>
                </c:pt>
                <c:pt idx="318">
                  <c:v>209.58100000000002</c:v>
                </c:pt>
                <c:pt idx="319">
                  <c:v>210.286</c:v>
                </c:pt>
                <c:pt idx="320">
                  <c:v>211.13399999999999</c:v>
                </c:pt>
                <c:pt idx="321">
                  <c:v>211.81800000000001</c:v>
                </c:pt>
                <c:pt idx="322">
                  <c:v>212.46100000000001</c:v>
                </c:pt>
                <c:pt idx="323">
                  <c:v>213.148</c:v>
                </c:pt>
                <c:pt idx="324">
                  <c:v>213.79</c:v>
                </c:pt>
                <c:pt idx="325">
                  <c:v>214.43200000000002</c:v>
                </c:pt>
                <c:pt idx="326">
                  <c:v>215.09800000000001</c:v>
                </c:pt>
                <c:pt idx="327">
                  <c:v>215.73999999999998</c:v>
                </c:pt>
                <c:pt idx="328">
                  <c:v>216.38400000000001</c:v>
                </c:pt>
                <c:pt idx="329">
                  <c:v>217.042</c:v>
                </c:pt>
                <c:pt idx="330">
                  <c:v>217.71399999999997</c:v>
                </c:pt>
                <c:pt idx="331">
                  <c:v>218.32500000000002</c:v>
                </c:pt>
                <c:pt idx="332">
                  <c:v>218.96700000000001</c:v>
                </c:pt>
                <c:pt idx="333">
                  <c:v>219.60899999999998</c:v>
                </c:pt>
                <c:pt idx="334">
                  <c:v>220.25200000000001</c:v>
                </c:pt>
                <c:pt idx="335">
                  <c:v>220.89400000000001</c:v>
                </c:pt>
                <c:pt idx="336">
                  <c:v>221.536</c:v>
                </c:pt>
                <c:pt idx="337">
                  <c:v>222.17899999999997</c:v>
                </c:pt>
                <c:pt idx="338">
                  <c:v>222.82600000000002</c:v>
                </c:pt>
                <c:pt idx="339">
                  <c:v>223.54599999999999</c:v>
                </c:pt>
                <c:pt idx="340">
                  <c:v>224.167</c:v>
                </c:pt>
                <c:pt idx="341">
                  <c:v>224.74499999999998</c:v>
                </c:pt>
                <c:pt idx="342">
                  <c:v>225.38900000000001</c:v>
                </c:pt>
                <c:pt idx="343">
                  <c:v>226.03200000000001</c:v>
                </c:pt>
                <c:pt idx="344">
                  <c:v>226.69299999999998</c:v>
                </c:pt>
                <c:pt idx="345">
                  <c:v>227.37300000000002</c:v>
                </c:pt>
                <c:pt idx="346">
                  <c:v>228.22200000000001</c:v>
                </c:pt>
                <c:pt idx="347">
                  <c:v>228.864</c:v>
                </c:pt>
                <c:pt idx="348">
                  <c:v>229.46200000000002</c:v>
                </c:pt>
                <c:pt idx="349">
                  <c:v>230.10299999999998</c:v>
                </c:pt>
                <c:pt idx="350">
                  <c:v>230.761</c:v>
                </c:pt>
                <c:pt idx="351">
                  <c:v>231.404</c:v>
                </c:pt>
                <c:pt idx="352">
                  <c:v>232.04499999999999</c:v>
                </c:pt>
                <c:pt idx="353">
                  <c:v>232.68800000000002</c:v>
                </c:pt>
                <c:pt idx="354">
                  <c:v>233.37100000000001</c:v>
                </c:pt>
                <c:pt idx="355">
                  <c:v>234.08600000000001</c:v>
                </c:pt>
                <c:pt idx="356">
                  <c:v>234.72800000000001</c:v>
                </c:pt>
                <c:pt idx="357">
                  <c:v>235.37100000000001</c:v>
                </c:pt>
                <c:pt idx="358">
                  <c:v>236.01299999999998</c:v>
                </c:pt>
                <c:pt idx="359">
                  <c:v>236.655</c:v>
                </c:pt>
                <c:pt idx="360">
                  <c:v>237.297</c:v>
                </c:pt>
                <c:pt idx="361">
                  <c:v>237.995</c:v>
                </c:pt>
                <c:pt idx="362">
                  <c:v>238.62300000000002</c:v>
                </c:pt>
                <c:pt idx="363">
                  <c:v>239.26499999999999</c:v>
                </c:pt>
                <c:pt idx="364">
                  <c:v>239.946</c:v>
                </c:pt>
                <c:pt idx="365">
                  <c:v>240.59</c:v>
                </c:pt>
                <c:pt idx="366">
                  <c:v>241.232</c:v>
                </c:pt>
                <c:pt idx="367">
                  <c:v>241.953</c:v>
                </c:pt>
                <c:pt idx="368">
                  <c:v>242.59700000000001</c:v>
                </c:pt>
                <c:pt idx="369">
                  <c:v>243.22200000000001</c:v>
                </c:pt>
                <c:pt idx="370">
                  <c:v>243.809</c:v>
                </c:pt>
                <c:pt idx="371">
                  <c:v>244.453</c:v>
                </c:pt>
                <c:pt idx="372">
                  <c:v>245.096</c:v>
                </c:pt>
                <c:pt idx="373">
                  <c:v>245.73899999999998</c:v>
                </c:pt>
                <c:pt idx="374">
                  <c:v>246.38700000000003</c:v>
                </c:pt>
                <c:pt idx="375">
                  <c:v>247.00399999999999</c:v>
                </c:pt>
                <c:pt idx="376">
                  <c:v>247.61899999999997</c:v>
                </c:pt>
                <c:pt idx="377">
                  <c:v>248.21499999999997</c:v>
                </c:pt>
                <c:pt idx="378">
                  <c:v>248.85700000000003</c:v>
                </c:pt>
                <c:pt idx="379">
                  <c:v>249.524</c:v>
                </c:pt>
                <c:pt idx="380">
                  <c:v>250.16499999999999</c:v>
                </c:pt>
                <c:pt idx="381">
                  <c:v>250.80700000000002</c:v>
                </c:pt>
                <c:pt idx="382">
                  <c:v>251.53300000000002</c:v>
                </c:pt>
                <c:pt idx="383">
                  <c:v>252.18100000000001</c:v>
                </c:pt>
                <c:pt idx="384">
                  <c:v>252.804</c:v>
                </c:pt>
                <c:pt idx="385">
                  <c:v>253.44499999999999</c:v>
                </c:pt>
                <c:pt idx="386">
                  <c:v>254.08700000000002</c:v>
                </c:pt>
                <c:pt idx="387">
                  <c:v>254.70099999999999</c:v>
                </c:pt>
                <c:pt idx="388">
                  <c:v>255.34100000000001</c:v>
                </c:pt>
                <c:pt idx="389">
                  <c:v>255.98100000000002</c:v>
                </c:pt>
                <c:pt idx="390">
                  <c:v>256.58599999999996</c:v>
                </c:pt>
                <c:pt idx="391">
                  <c:v>257.22899999999987</c:v>
                </c:pt>
                <c:pt idx="392">
                  <c:v>257.87200000000001</c:v>
                </c:pt>
                <c:pt idx="393">
                  <c:v>258.51599999999996</c:v>
                </c:pt>
                <c:pt idx="394">
                  <c:v>259.21599999999995</c:v>
                </c:pt>
                <c:pt idx="395">
                  <c:v>259.858</c:v>
                </c:pt>
                <c:pt idx="396">
                  <c:v>260.43299999999994</c:v>
                </c:pt>
                <c:pt idx="397">
                  <c:v>261.13299999999992</c:v>
                </c:pt>
                <c:pt idx="398">
                  <c:v>261.77499999999992</c:v>
                </c:pt>
                <c:pt idx="399">
                  <c:v>262.42200000000003</c:v>
                </c:pt>
                <c:pt idx="400">
                  <c:v>263.065</c:v>
                </c:pt>
                <c:pt idx="401">
                  <c:v>263.709</c:v>
                </c:pt>
                <c:pt idx="402">
                  <c:v>264.35199999999992</c:v>
                </c:pt>
                <c:pt idx="403">
                  <c:v>264.99299999999994</c:v>
                </c:pt>
                <c:pt idx="404">
                  <c:v>265.66199999999992</c:v>
                </c:pt>
                <c:pt idx="405">
                  <c:v>266.24</c:v>
                </c:pt>
                <c:pt idx="406">
                  <c:v>266.90699999999987</c:v>
                </c:pt>
                <c:pt idx="407">
                  <c:v>267.54599999999999</c:v>
                </c:pt>
                <c:pt idx="408">
                  <c:v>268.19</c:v>
                </c:pt>
                <c:pt idx="409">
                  <c:v>268.85000000000002</c:v>
                </c:pt>
                <c:pt idx="410">
                  <c:v>269.50900000000001</c:v>
                </c:pt>
                <c:pt idx="411">
                  <c:v>270.15199999999999</c:v>
                </c:pt>
                <c:pt idx="412">
                  <c:v>270.79299999999995</c:v>
                </c:pt>
                <c:pt idx="413">
                  <c:v>271.46099999999996</c:v>
                </c:pt>
                <c:pt idx="414">
                  <c:v>272.10399999999993</c:v>
                </c:pt>
                <c:pt idx="415">
                  <c:v>272.74700000000001</c:v>
                </c:pt>
                <c:pt idx="416">
                  <c:v>273.54199999999992</c:v>
                </c:pt>
                <c:pt idx="417">
                  <c:v>274.18599999999992</c:v>
                </c:pt>
                <c:pt idx="418">
                  <c:v>274.82900000000001</c:v>
                </c:pt>
                <c:pt idx="419">
                  <c:v>275.44499999999999</c:v>
                </c:pt>
                <c:pt idx="420">
                  <c:v>276.065</c:v>
                </c:pt>
                <c:pt idx="421">
                  <c:v>276.709</c:v>
                </c:pt>
                <c:pt idx="422">
                  <c:v>277.40499999999992</c:v>
                </c:pt>
                <c:pt idx="423">
                  <c:v>278.04700000000008</c:v>
                </c:pt>
                <c:pt idx="424">
                  <c:v>278.71099999999996</c:v>
                </c:pt>
                <c:pt idx="425">
                  <c:v>279.32</c:v>
                </c:pt>
                <c:pt idx="426">
                  <c:v>279.96299999999997</c:v>
                </c:pt>
                <c:pt idx="427">
                  <c:v>280.67099999999999</c:v>
                </c:pt>
                <c:pt idx="428">
                  <c:v>281.24599999999992</c:v>
                </c:pt>
                <c:pt idx="429">
                  <c:v>281.846</c:v>
                </c:pt>
                <c:pt idx="430">
                  <c:v>282.51599999999996</c:v>
                </c:pt>
                <c:pt idx="431">
                  <c:v>283.12900000000002</c:v>
                </c:pt>
                <c:pt idx="432">
                  <c:v>283.72899999999987</c:v>
                </c:pt>
                <c:pt idx="433">
                  <c:v>284.36900000000009</c:v>
                </c:pt>
                <c:pt idx="434">
                  <c:v>285.00900000000001</c:v>
                </c:pt>
                <c:pt idx="435">
                  <c:v>285.661</c:v>
                </c:pt>
                <c:pt idx="436">
                  <c:v>286.32400000000001</c:v>
                </c:pt>
                <c:pt idx="437">
                  <c:v>286.96599999999995</c:v>
                </c:pt>
                <c:pt idx="438">
                  <c:v>287.57900000000001</c:v>
                </c:pt>
                <c:pt idx="439">
                  <c:v>288.22199999999987</c:v>
                </c:pt>
                <c:pt idx="440">
                  <c:v>288.86900000000009</c:v>
                </c:pt>
                <c:pt idx="441">
                  <c:v>289.512</c:v>
                </c:pt>
                <c:pt idx="442">
                  <c:v>290.26900000000001</c:v>
                </c:pt>
                <c:pt idx="443">
                  <c:v>290.89599999999996</c:v>
                </c:pt>
                <c:pt idx="444">
                  <c:v>291.53899999999993</c:v>
                </c:pt>
                <c:pt idx="445">
                  <c:v>292.161</c:v>
                </c:pt>
                <c:pt idx="446">
                  <c:v>292.803</c:v>
                </c:pt>
                <c:pt idx="447">
                  <c:v>293.44499999999999</c:v>
                </c:pt>
                <c:pt idx="448">
                  <c:v>294.03599999999994</c:v>
                </c:pt>
                <c:pt idx="449">
                  <c:v>294.65100000000001</c:v>
                </c:pt>
                <c:pt idx="450">
                  <c:v>295.29499999999996</c:v>
                </c:pt>
                <c:pt idx="451">
                  <c:v>295.89599999999996</c:v>
                </c:pt>
                <c:pt idx="452">
                  <c:v>296.54000000000002</c:v>
                </c:pt>
                <c:pt idx="453">
                  <c:v>297.185</c:v>
                </c:pt>
                <c:pt idx="454">
                  <c:v>297.91599999999994</c:v>
                </c:pt>
                <c:pt idx="455">
                  <c:v>298.57299999999992</c:v>
                </c:pt>
                <c:pt idx="456">
                  <c:v>299.21599999999995</c:v>
                </c:pt>
                <c:pt idx="457">
                  <c:v>299.86799999999999</c:v>
                </c:pt>
                <c:pt idx="458">
                  <c:v>300.512</c:v>
                </c:pt>
                <c:pt idx="459">
                  <c:v>301.173</c:v>
                </c:pt>
                <c:pt idx="460">
                  <c:v>301.815</c:v>
                </c:pt>
                <c:pt idx="461">
                  <c:v>302.46599999999995</c:v>
                </c:pt>
                <c:pt idx="462">
                  <c:v>303.10700000000008</c:v>
                </c:pt>
                <c:pt idx="463">
                  <c:v>303.75400000000002</c:v>
                </c:pt>
                <c:pt idx="464">
                  <c:v>304.39599999999996</c:v>
                </c:pt>
                <c:pt idx="465">
                  <c:v>305.05900000000008</c:v>
                </c:pt>
                <c:pt idx="466">
                  <c:v>305.70099999999996</c:v>
                </c:pt>
                <c:pt idx="467">
                  <c:v>306.346</c:v>
                </c:pt>
                <c:pt idx="468">
                  <c:v>306.98899999999986</c:v>
                </c:pt>
                <c:pt idx="469">
                  <c:v>307.68299999999999</c:v>
                </c:pt>
                <c:pt idx="470">
                  <c:v>308.32599999999996</c:v>
                </c:pt>
                <c:pt idx="471">
                  <c:v>308.96799999999996</c:v>
                </c:pt>
                <c:pt idx="472">
                  <c:v>309.61099999999999</c:v>
                </c:pt>
                <c:pt idx="473">
                  <c:v>310.25299999999999</c:v>
                </c:pt>
                <c:pt idx="474">
                  <c:v>310.89499999999992</c:v>
                </c:pt>
                <c:pt idx="475">
                  <c:v>311.54199999999992</c:v>
                </c:pt>
                <c:pt idx="476">
                  <c:v>312.18400000000008</c:v>
                </c:pt>
                <c:pt idx="477">
                  <c:v>312.79899999999986</c:v>
                </c:pt>
                <c:pt idx="478">
                  <c:v>313.44400000000002</c:v>
                </c:pt>
                <c:pt idx="479">
                  <c:v>314.10399999999993</c:v>
                </c:pt>
                <c:pt idx="480">
                  <c:v>314.78899999999993</c:v>
                </c:pt>
                <c:pt idx="481">
                  <c:v>315.464</c:v>
                </c:pt>
                <c:pt idx="482">
                  <c:v>316.10599999999999</c:v>
                </c:pt>
                <c:pt idx="483">
                  <c:v>316.74799999999999</c:v>
                </c:pt>
                <c:pt idx="484">
                  <c:v>317.392</c:v>
                </c:pt>
                <c:pt idx="485">
                  <c:v>318.03699999999986</c:v>
                </c:pt>
                <c:pt idx="486">
                  <c:v>318.73499999999996</c:v>
                </c:pt>
                <c:pt idx="487">
                  <c:v>319.52699999999993</c:v>
                </c:pt>
                <c:pt idx="488">
                  <c:v>320.16800000000001</c:v>
                </c:pt>
                <c:pt idx="489">
                  <c:v>320.85500000000002</c:v>
                </c:pt>
                <c:pt idx="490">
                  <c:v>321.46499999999992</c:v>
                </c:pt>
                <c:pt idx="491">
                  <c:v>322.15800000000002</c:v>
                </c:pt>
                <c:pt idx="492">
                  <c:v>322.95400000000001</c:v>
                </c:pt>
                <c:pt idx="493">
                  <c:v>323.59500000000003</c:v>
                </c:pt>
                <c:pt idx="494">
                  <c:v>324.28699999999986</c:v>
                </c:pt>
                <c:pt idx="495">
                  <c:v>324.92200000000003</c:v>
                </c:pt>
                <c:pt idx="496">
                  <c:v>325.56400000000002</c:v>
                </c:pt>
                <c:pt idx="497">
                  <c:v>326.20999999999992</c:v>
                </c:pt>
                <c:pt idx="498">
                  <c:v>326.81700000000001</c:v>
                </c:pt>
                <c:pt idx="499">
                  <c:v>327.46099999999996</c:v>
                </c:pt>
                <c:pt idx="500">
                  <c:v>328.10700000000008</c:v>
                </c:pt>
                <c:pt idx="501">
                  <c:v>328.75</c:v>
                </c:pt>
                <c:pt idx="502">
                  <c:v>329.39799999999997</c:v>
                </c:pt>
                <c:pt idx="503">
                  <c:v>330.041</c:v>
                </c:pt>
                <c:pt idx="504">
                  <c:v>330.67599999999999</c:v>
                </c:pt>
                <c:pt idx="505">
                  <c:v>331.27499999999992</c:v>
                </c:pt>
                <c:pt idx="506">
                  <c:v>331.875</c:v>
                </c:pt>
                <c:pt idx="507">
                  <c:v>332.48299999999995</c:v>
                </c:pt>
                <c:pt idx="508">
                  <c:v>333.14000000000004</c:v>
                </c:pt>
                <c:pt idx="509">
                  <c:v>333.83300000000003</c:v>
                </c:pt>
                <c:pt idx="510">
                  <c:v>334.56799999999993</c:v>
                </c:pt>
                <c:pt idx="511">
                  <c:v>335.209</c:v>
                </c:pt>
                <c:pt idx="512">
                  <c:v>335.851</c:v>
                </c:pt>
                <c:pt idx="513">
                  <c:v>336.52799999999996</c:v>
                </c:pt>
                <c:pt idx="514">
                  <c:v>337.17</c:v>
                </c:pt>
                <c:pt idx="515">
                  <c:v>337.81200000000001</c:v>
                </c:pt>
                <c:pt idx="516">
                  <c:v>338.45800000000003</c:v>
                </c:pt>
                <c:pt idx="517">
                  <c:v>339.06200000000001</c:v>
                </c:pt>
                <c:pt idx="518">
                  <c:v>339.70400000000001</c:v>
                </c:pt>
                <c:pt idx="519">
                  <c:v>340.404</c:v>
                </c:pt>
                <c:pt idx="520">
                  <c:v>341.04599999999999</c:v>
                </c:pt>
                <c:pt idx="521">
                  <c:v>341.70400000000001</c:v>
                </c:pt>
                <c:pt idx="522">
                  <c:v>342.31900000000002</c:v>
                </c:pt>
                <c:pt idx="523">
                  <c:v>342.96199999999993</c:v>
                </c:pt>
                <c:pt idx="524">
                  <c:v>343.61700000000002</c:v>
                </c:pt>
                <c:pt idx="525">
                  <c:v>344.26799999999992</c:v>
                </c:pt>
                <c:pt idx="526">
                  <c:v>344.90799999999996</c:v>
                </c:pt>
                <c:pt idx="527">
                  <c:v>345.50299999999999</c:v>
                </c:pt>
                <c:pt idx="528">
                  <c:v>346.14299999999997</c:v>
                </c:pt>
                <c:pt idx="529">
                  <c:v>346.74599999999992</c:v>
                </c:pt>
                <c:pt idx="530">
                  <c:v>347.41499999999996</c:v>
                </c:pt>
                <c:pt idx="531">
                  <c:v>348.05700000000002</c:v>
                </c:pt>
                <c:pt idx="532">
                  <c:v>348.7</c:v>
                </c:pt>
                <c:pt idx="533">
                  <c:v>349.38900000000001</c:v>
                </c:pt>
                <c:pt idx="534">
                  <c:v>350.03</c:v>
                </c:pt>
                <c:pt idx="535">
                  <c:v>350.61399999999992</c:v>
                </c:pt>
                <c:pt idx="536">
                  <c:v>351.21799999999996</c:v>
                </c:pt>
                <c:pt idx="537">
                  <c:v>351.85700000000008</c:v>
                </c:pt>
                <c:pt idx="538">
                  <c:v>352.49799999999993</c:v>
                </c:pt>
                <c:pt idx="539">
                  <c:v>353.13900000000001</c:v>
                </c:pt>
                <c:pt idx="540">
                  <c:v>353.779</c:v>
                </c:pt>
                <c:pt idx="541">
                  <c:v>354.42299999999994</c:v>
                </c:pt>
                <c:pt idx="542">
                  <c:v>355.02699999999993</c:v>
                </c:pt>
                <c:pt idx="543">
                  <c:v>355.68700000000001</c:v>
                </c:pt>
                <c:pt idx="544">
                  <c:v>356.28199999999987</c:v>
                </c:pt>
                <c:pt idx="545">
                  <c:v>356.92499999999995</c:v>
                </c:pt>
                <c:pt idx="546">
                  <c:v>357.59</c:v>
                </c:pt>
                <c:pt idx="547">
                  <c:v>358.23200000000003</c:v>
                </c:pt>
                <c:pt idx="548">
                  <c:v>358.85399999999993</c:v>
                </c:pt>
                <c:pt idx="549">
                  <c:v>359.45699999999994</c:v>
                </c:pt>
                <c:pt idx="550">
                  <c:v>360.1</c:v>
                </c:pt>
                <c:pt idx="551">
                  <c:v>360.74200000000002</c:v>
                </c:pt>
                <c:pt idx="552">
                  <c:v>361.41199999999986</c:v>
                </c:pt>
                <c:pt idx="553">
                  <c:v>362.05500000000001</c:v>
                </c:pt>
                <c:pt idx="554">
                  <c:v>362.69799999999992</c:v>
                </c:pt>
                <c:pt idx="555">
                  <c:v>363.387</c:v>
                </c:pt>
                <c:pt idx="556">
                  <c:v>364.029</c:v>
                </c:pt>
                <c:pt idx="557">
                  <c:v>364.67099999999999</c:v>
                </c:pt>
                <c:pt idx="558">
                  <c:v>365.26599999999996</c:v>
                </c:pt>
                <c:pt idx="559">
                  <c:v>365.90899999999993</c:v>
                </c:pt>
                <c:pt idx="560">
                  <c:v>366.55099999999999</c:v>
                </c:pt>
                <c:pt idx="561">
                  <c:v>367.19299999999993</c:v>
                </c:pt>
                <c:pt idx="562">
                  <c:v>367.834</c:v>
                </c:pt>
                <c:pt idx="563">
                  <c:v>368.47599999999994</c:v>
                </c:pt>
                <c:pt idx="564">
                  <c:v>369.19499999999999</c:v>
                </c:pt>
                <c:pt idx="565">
                  <c:v>369.79700000000003</c:v>
                </c:pt>
                <c:pt idx="566">
                  <c:v>370.43899999999996</c:v>
                </c:pt>
                <c:pt idx="567">
                  <c:v>371.08199999999994</c:v>
                </c:pt>
                <c:pt idx="568">
                  <c:v>371.72499999999997</c:v>
                </c:pt>
                <c:pt idx="569">
                  <c:v>372.43299999999994</c:v>
                </c:pt>
                <c:pt idx="570">
                  <c:v>373.07400000000001</c:v>
                </c:pt>
                <c:pt idx="571">
                  <c:v>373.73200000000003</c:v>
                </c:pt>
                <c:pt idx="572">
                  <c:v>374.363</c:v>
                </c:pt>
                <c:pt idx="573">
                  <c:v>375.005</c:v>
                </c:pt>
                <c:pt idx="574">
                  <c:v>375.68400000000008</c:v>
                </c:pt>
                <c:pt idx="575">
                  <c:v>376.33</c:v>
                </c:pt>
                <c:pt idx="576">
                  <c:v>376.97199999999987</c:v>
                </c:pt>
                <c:pt idx="577">
                  <c:v>377.66300000000001</c:v>
                </c:pt>
                <c:pt idx="578">
                  <c:v>378.31700000000001</c:v>
                </c:pt>
                <c:pt idx="579">
                  <c:v>378.959</c:v>
                </c:pt>
                <c:pt idx="580">
                  <c:v>379.6</c:v>
                </c:pt>
                <c:pt idx="581">
                  <c:v>380.24200000000002</c:v>
                </c:pt>
                <c:pt idx="582">
                  <c:v>380.88299999999992</c:v>
                </c:pt>
                <c:pt idx="583">
                  <c:v>381.52299999999997</c:v>
                </c:pt>
                <c:pt idx="584">
                  <c:v>382.17500000000001</c:v>
                </c:pt>
                <c:pt idx="585">
                  <c:v>382.81900000000002</c:v>
                </c:pt>
                <c:pt idx="586">
                  <c:v>383.464</c:v>
                </c:pt>
                <c:pt idx="587">
                  <c:v>384.108</c:v>
                </c:pt>
                <c:pt idx="588">
                  <c:v>384.88200000000001</c:v>
                </c:pt>
                <c:pt idx="589">
                  <c:v>385.52699999999993</c:v>
                </c:pt>
                <c:pt idx="590">
                  <c:v>386.166</c:v>
                </c:pt>
                <c:pt idx="591">
                  <c:v>386.80799999999999</c:v>
                </c:pt>
                <c:pt idx="592">
                  <c:v>387.46</c:v>
                </c:pt>
                <c:pt idx="593">
                  <c:v>388.13200000000001</c:v>
                </c:pt>
                <c:pt idx="594">
                  <c:v>388.77599999999995</c:v>
                </c:pt>
                <c:pt idx="595">
                  <c:v>389.39400000000001</c:v>
                </c:pt>
                <c:pt idx="596">
                  <c:v>390.00700000000001</c:v>
                </c:pt>
                <c:pt idx="597">
                  <c:v>390.82400000000001</c:v>
                </c:pt>
                <c:pt idx="598">
                  <c:v>391.40199999999993</c:v>
                </c:pt>
                <c:pt idx="599">
                  <c:v>392.04399999999993</c:v>
                </c:pt>
                <c:pt idx="600">
                  <c:v>392.685</c:v>
                </c:pt>
                <c:pt idx="601">
                  <c:v>393.32599999999996</c:v>
                </c:pt>
                <c:pt idx="602">
                  <c:v>393.98499999999996</c:v>
                </c:pt>
                <c:pt idx="603">
                  <c:v>394.625</c:v>
                </c:pt>
                <c:pt idx="604">
                  <c:v>395.26599999999996</c:v>
                </c:pt>
                <c:pt idx="605">
                  <c:v>395.90799999999996</c:v>
                </c:pt>
                <c:pt idx="606">
                  <c:v>396.55</c:v>
                </c:pt>
                <c:pt idx="607">
                  <c:v>397.19099999999992</c:v>
                </c:pt>
                <c:pt idx="608">
                  <c:v>397.83099999999996</c:v>
                </c:pt>
                <c:pt idx="609">
                  <c:v>398.48699999999997</c:v>
                </c:pt>
                <c:pt idx="610">
                  <c:v>399.12700000000001</c:v>
                </c:pt>
                <c:pt idx="611">
                  <c:v>399.767</c:v>
                </c:pt>
                <c:pt idx="612">
                  <c:v>400.40799999999996</c:v>
                </c:pt>
                <c:pt idx="613">
                  <c:v>401.048</c:v>
                </c:pt>
                <c:pt idx="614">
                  <c:v>401.68799999999999</c:v>
                </c:pt>
                <c:pt idx="615">
                  <c:v>402.33199999999994</c:v>
                </c:pt>
                <c:pt idx="616">
                  <c:v>402.97999999999996</c:v>
                </c:pt>
                <c:pt idx="617">
                  <c:v>403.62299999999999</c:v>
                </c:pt>
                <c:pt idx="618">
                  <c:v>404.26599999999996</c:v>
                </c:pt>
                <c:pt idx="619">
                  <c:v>405.178</c:v>
                </c:pt>
                <c:pt idx="620">
                  <c:v>405.827</c:v>
                </c:pt>
                <c:pt idx="621">
                  <c:v>406.48699999999997</c:v>
                </c:pt>
                <c:pt idx="622">
                  <c:v>407.15600000000001</c:v>
                </c:pt>
                <c:pt idx="623">
                  <c:v>407.85300000000001</c:v>
                </c:pt>
                <c:pt idx="624">
                  <c:v>408.51499999999999</c:v>
                </c:pt>
                <c:pt idx="625">
                  <c:v>409.125</c:v>
                </c:pt>
                <c:pt idx="626">
                  <c:v>409.73599999999993</c:v>
                </c:pt>
                <c:pt idx="627">
                  <c:v>410.38200000000001</c:v>
                </c:pt>
                <c:pt idx="628">
                  <c:v>410.95800000000003</c:v>
                </c:pt>
                <c:pt idx="629">
                  <c:v>411.6</c:v>
                </c:pt>
                <c:pt idx="630">
                  <c:v>412.24299999999999</c:v>
                </c:pt>
                <c:pt idx="631">
                  <c:v>412.92999999999995</c:v>
                </c:pt>
                <c:pt idx="632">
                  <c:v>413.51099999999997</c:v>
                </c:pt>
                <c:pt idx="633">
                  <c:v>414.13</c:v>
                </c:pt>
                <c:pt idx="634">
                  <c:v>414.77299999999997</c:v>
                </c:pt>
                <c:pt idx="635">
                  <c:v>415.38299999999992</c:v>
                </c:pt>
                <c:pt idx="636">
                  <c:v>416.04199999999992</c:v>
                </c:pt>
                <c:pt idx="637">
                  <c:v>416.65499999999997</c:v>
                </c:pt>
                <c:pt idx="638">
                  <c:v>417.39499999999992</c:v>
                </c:pt>
                <c:pt idx="639">
                  <c:v>417.98899999999986</c:v>
                </c:pt>
                <c:pt idx="640">
                  <c:v>418.63</c:v>
                </c:pt>
                <c:pt idx="641">
                  <c:v>419.21799999999996</c:v>
                </c:pt>
                <c:pt idx="642">
                  <c:v>419.86</c:v>
                </c:pt>
                <c:pt idx="643">
                  <c:v>420.51099999999997</c:v>
                </c:pt>
                <c:pt idx="644">
                  <c:v>421.20699999999994</c:v>
                </c:pt>
                <c:pt idx="645">
                  <c:v>421.875</c:v>
                </c:pt>
                <c:pt idx="646">
                  <c:v>422.48899999999986</c:v>
                </c:pt>
                <c:pt idx="647">
                  <c:v>423.13200000000001</c:v>
                </c:pt>
                <c:pt idx="648">
                  <c:v>423.77299999999997</c:v>
                </c:pt>
                <c:pt idx="649">
                  <c:v>424.42599999999993</c:v>
                </c:pt>
                <c:pt idx="650">
                  <c:v>425.07400000000001</c:v>
                </c:pt>
                <c:pt idx="651">
                  <c:v>425.73699999999997</c:v>
                </c:pt>
                <c:pt idx="652">
                  <c:v>426.37599999999992</c:v>
                </c:pt>
                <c:pt idx="653">
                  <c:v>427.18700000000001</c:v>
                </c:pt>
                <c:pt idx="654">
                  <c:v>427.89400000000001</c:v>
                </c:pt>
                <c:pt idx="655">
                  <c:v>428.53599999999994</c:v>
                </c:pt>
                <c:pt idx="656">
                  <c:v>429.17700000000002</c:v>
                </c:pt>
                <c:pt idx="657">
                  <c:v>429.81700000000001</c:v>
                </c:pt>
                <c:pt idx="658">
                  <c:v>430.47899999999987</c:v>
                </c:pt>
                <c:pt idx="659">
                  <c:v>431.13499999999999</c:v>
                </c:pt>
                <c:pt idx="660">
                  <c:v>431.78199999999987</c:v>
                </c:pt>
                <c:pt idx="661">
                  <c:v>432.42599999999993</c:v>
                </c:pt>
                <c:pt idx="662">
                  <c:v>433.06900000000002</c:v>
                </c:pt>
                <c:pt idx="663">
                  <c:v>433.71199999999993</c:v>
                </c:pt>
                <c:pt idx="664">
                  <c:v>434.35399999999993</c:v>
                </c:pt>
                <c:pt idx="665">
                  <c:v>435.072</c:v>
                </c:pt>
                <c:pt idx="666">
                  <c:v>435.71699999999987</c:v>
                </c:pt>
                <c:pt idx="667">
                  <c:v>436.351</c:v>
                </c:pt>
                <c:pt idx="668">
                  <c:v>436.99599999999987</c:v>
                </c:pt>
                <c:pt idx="669">
                  <c:v>437.59</c:v>
                </c:pt>
                <c:pt idx="670">
                  <c:v>438.22999999999996</c:v>
                </c:pt>
                <c:pt idx="671">
                  <c:v>438.87299999999999</c:v>
                </c:pt>
                <c:pt idx="672">
                  <c:v>439.52099999999996</c:v>
                </c:pt>
                <c:pt idx="673">
                  <c:v>440.19</c:v>
                </c:pt>
                <c:pt idx="674">
                  <c:v>440.83799999999997</c:v>
                </c:pt>
                <c:pt idx="675">
                  <c:v>441.64900000000006</c:v>
                </c:pt>
                <c:pt idx="676">
                  <c:v>442.29099999999994</c:v>
                </c:pt>
                <c:pt idx="677">
                  <c:v>442.93400000000003</c:v>
                </c:pt>
                <c:pt idx="678">
                  <c:v>443.613</c:v>
                </c:pt>
                <c:pt idx="679">
                  <c:v>444.19299999999993</c:v>
                </c:pt>
                <c:pt idx="680">
                  <c:v>444.839</c:v>
                </c:pt>
                <c:pt idx="681">
                  <c:v>445.589</c:v>
                </c:pt>
                <c:pt idx="682">
                  <c:v>446.22799999999995</c:v>
                </c:pt>
                <c:pt idx="683">
                  <c:v>446.86799999999999</c:v>
                </c:pt>
                <c:pt idx="684">
                  <c:v>447.55</c:v>
                </c:pt>
                <c:pt idx="685">
                  <c:v>448.19200000000001</c:v>
                </c:pt>
                <c:pt idx="686">
                  <c:v>448.88900000000001</c:v>
                </c:pt>
                <c:pt idx="687">
                  <c:v>449.53099999999995</c:v>
                </c:pt>
                <c:pt idx="688">
                  <c:v>450.16399999999999</c:v>
                </c:pt>
                <c:pt idx="689">
                  <c:v>450.803</c:v>
                </c:pt>
                <c:pt idx="690">
                  <c:v>451.49899999999997</c:v>
                </c:pt>
                <c:pt idx="691">
                  <c:v>452.14100000000002</c:v>
                </c:pt>
                <c:pt idx="692">
                  <c:v>452.78199999999987</c:v>
                </c:pt>
                <c:pt idx="693">
                  <c:v>453.42499999999995</c:v>
                </c:pt>
                <c:pt idx="694">
                  <c:v>454.09899999999993</c:v>
                </c:pt>
                <c:pt idx="695">
                  <c:v>454.7</c:v>
                </c:pt>
                <c:pt idx="696">
                  <c:v>455.34100000000001</c:v>
                </c:pt>
                <c:pt idx="697">
                  <c:v>455.98399999999987</c:v>
                </c:pt>
                <c:pt idx="698">
                  <c:v>456.63499999999999</c:v>
                </c:pt>
                <c:pt idx="699">
                  <c:v>457.34500000000008</c:v>
                </c:pt>
                <c:pt idx="700">
                  <c:v>458.024</c:v>
                </c:pt>
                <c:pt idx="701">
                  <c:v>458.68299999999999</c:v>
                </c:pt>
                <c:pt idx="702">
                  <c:v>459.29899999999986</c:v>
                </c:pt>
                <c:pt idx="703">
                  <c:v>459.93799999999993</c:v>
                </c:pt>
                <c:pt idx="704">
                  <c:v>460.577</c:v>
                </c:pt>
                <c:pt idx="705">
                  <c:v>461.21699999999987</c:v>
                </c:pt>
                <c:pt idx="706">
                  <c:v>461.863</c:v>
                </c:pt>
                <c:pt idx="707">
                  <c:v>462.50299999999999</c:v>
                </c:pt>
                <c:pt idx="708">
                  <c:v>463.14600000000002</c:v>
                </c:pt>
                <c:pt idx="709">
                  <c:v>463.80500000000001</c:v>
                </c:pt>
                <c:pt idx="710">
                  <c:v>464.44900000000001</c:v>
                </c:pt>
                <c:pt idx="711">
                  <c:v>465.09099999999995</c:v>
                </c:pt>
                <c:pt idx="712">
                  <c:v>465.73200000000003</c:v>
                </c:pt>
                <c:pt idx="713">
                  <c:v>466.517</c:v>
                </c:pt>
                <c:pt idx="714">
                  <c:v>467.16800000000001</c:v>
                </c:pt>
                <c:pt idx="715">
                  <c:v>467.839</c:v>
                </c:pt>
                <c:pt idx="716">
                  <c:v>468.48200000000003</c:v>
                </c:pt>
                <c:pt idx="717">
                  <c:v>469.12400000000002</c:v>
                </c:pt>
                <c:pt idx="718">
                  <c:v>469.767</c:v>
                </c:pt>
                <c:pt idx="719">
                  <c:v>470.39299999999992</c:v>
                </c:pt>
                <c:pt idx="720">
                  <c:v>471.05500000000001</c:v>
                </c:pt>
                <c:pt idx="721">
                  <c:v>471.72499999999997</c:v>
                </c:pt>
                <c:pt idx="722">
                  <c:v>472.32799999999992</c:v>
                </c:pt>
                <c:pt idx="723">
                  <c:v>473.03500000000003</c:v>
                </c:pt>
                <c:pt idx="724">
                  <c:v>473.73299999999995</c:v>
                </c:pt>
                <c:pt idx="725">
                  <c:v>474.375</c:v>
                </c:pt>
                <c:pt idx="726">
                  <c:v>475.01799999999992</c:v>
                </c:pt>
                <c:pt idx="727">
                  <c:v>475.661</c:v>
                </c:pt>
                <c:pt idx="728">
                  <c:v>476.303</c:v>
                </c:pt>
                <c:pt idx="729">
                  <c:v>476.94499999999999</c:v>
                </c:pt>
                <c:pt idx="730">
                  <c:v>477.71999999999997</c:v>
                </c:pt>
                <c:pt idx="731">
                  <c:v>478.36700000000002</c:v>
                </c:pt>
                <c:pt idx="732">
                  <c:v>479.06799999999993</c:v>
                </c:pt>
                <c:pt idx="733">
                  <c:v>479.71</c:v>
                </c:pt>
                <c:pt idx="734">
                  <c:v>480.35199999999992</c:v>
                </c:pt>
                <c:pt idx="735">
                  <c:v>481.03500000000003</c:v>
                </c:pt>
                <c:pt idx="736">
                  <c:v>481.678</c:v>
                </c:pt>
                <c:pt idx="737">
                  <c:v>482.32100000000003</c:v>
                </c:pt>
                <c:pt idx="738">
                  <c:v>482.97199999999987</c:v>
                </c:pt>
                <c:pt idx="739">
                  <c:v>483.61399999999992</c:v>
                </c:pt>
                <c:pt idx="740">
                  <c:v>484.25700000000001</c:v>
                </c:pt>
                <c:pt idx="741">
                  <c:v>484.90899999999993</c:v>
                </c:pt>
                <c:pt idx="742">
                  <c:v>485.55099999999999</c:v>
                </c:pt>
                <c:pt idx="743">
                  <c:v>486.19299999999993</c:v>
                </c:pt>
                <c:pt idx="744">
                  <c:v>486.83499999999992</c:v>
                </c:pt>
                <c:pt idx="745">
                  <c:v>487.71699999999987</c:v>
                </c:pt>
                <c:pt idx="746">
                  <c:v>488.35899999999992</c:v>
                </c:pt>
                <c:pt idx="747">
                  <c:v>489.012</c:v>
                </c:pt>
                <c:pt idx="748">
                  <c:v>489.637</c:v>
                </c:pt>
                <c:pt idx="749">
                  <c:v>490.28</c:v>
                </c:pt>
                <c:pt idx="750">
                  <c:v>490.92200000000003</c:v>
                </c:pt>
                <c:pt idx="751">
                  <c:v>491.572</c:v>
                </c:pt>
                <c:pt idx="752">
                  <c:v>492.27</c:v>
                </c:pt>
                <c:pt idx="753">
                  <c:v>492.88200000000001</c:v>
                </c:pt>
                <c:pt idx="754">
                  <c:v>493.52299999999997</c:v>
                </c:pt>
                <c:pt idx="755">
                  <c:v>494.16300000000001</c:v>
                </c:pt>
                <c:pt idx="756">
                  <c:v>494.83499999999992</c:v>
                </c:pt>
                <c:pt idx="757">
                  <c:v>495.48799999999994</c:v>
                </c:pt>
                <c:pt idx="758">
                  <c:v>496.13900000000001</c:v>
                </c:pt>
                <c:pt idx="759">
                  <c:v>496.78099999999995</c:v>
                </c:pt>
                <c:pt idx="760">
                  <c:v>497.47599999999994</c:v>
                </c:pt>
                <c:pt idx="761">
                  <c:v>498.11900000000009</c:v>
                </c:pt>
                <c:pt idx="762">
                  <c:v>498.762</c:v>
                </c:pt>
                <c:pt idx="763">
                  <c:v>499.39</c:v>
                </c:pt>
                <c:pt idx="764">
                  <c:v>500.03299999999996</c:v>
                </c:pt>
                <c:pt idx="765">
                  <c:v>500.673</c:v>
                </c:pt>
                <c:pt idx="766">
                  <c:v>501.34399999999999</c:v>
                </c:pt>
                <c:pt idx="767">
                  <c:v>501.98399999999987</c:v>
                </c:pt>
                <c:pt idx="768">
                  <c:v>502.625</c:v>
                </c:pt>
                <c:pt idx="769">
                  <c:v>503.274</c:v>
                </c:pt>
                <c:pt idx="770">
                  <c:v>503.91699999999986</c:v>
                </c:pt>
                <c:pt idx="771">
                  <c:v>504.56799999999993</c:v>
                </c:pt>
                <c:pt idx="772">
                  <c:v>505.18700000000001</c:v>
                </c:pt>
                <c:pt idx="773">
                  <c:v>505.82799999999992</c:v>
                </c:pt>
                <c:pt idx="774">
                  <c:v>506.62</c:v>
                </c:pt>
                <c:pt idx="775">
                  <c:v>507.26099999999997</c:v>
                </c:pt>
                <c:pt idx="776">
                  <c:v>507.92399999999986</c:v>
                </c:pt>
                <c:pt idx="777">
                  <c:v>508.60399999999993</c:v>
                </c:pt>
                <c:pt idx="778">
                  <c:v>509.21899999999994</c:v>
                </c:pt>
                <c:pt idx="779">
                  <c:v>509.82299999999992</c:v>
                </c:pt>
                <c:pt idx="780">
                  <c:v>510.48299999999995</c:v>
                </c:pt>
                <c:pt idx="781">
                  <c:v>511.12700000000001</c:v>
                </c:pt>
                <c:pt idx="782">
                  <c:v>511.77</c:v>
                </c:pt>
                <c:pt idx="783">
                  <c:v>512.41199999999992</c:v>
                </c:pt>
                <c:pt idx="784">
                  <c:v>513.01199999999983</c:v>
                </c:pt>
                <c:pt idx="785">
                  <c:v>513.63699999999983</c:v>
                </c:pt>
                <c:pt idx="786">
                  <c:v>514.27800000000013</c:v>
                </c:pt>
                <c:pt idx="787">
                  <c:v>514.91800000000001</c:v>
                </c:pt>
                <c:pt idx="788">
                  <c:v>515.49199999999996</c:v>
                </c:pt>
                <c:pt idx="789">
                  <c:v>516.13099999999997</c:v>
                </c:pt>
                <c:pt idx="790">
                  <c:v>516.73</c:v>
                </c:pt>
                <c:pt idx="791">
                  <c:v>517.37199999999996</c:v>
                </c:pt>
                <c:pt idx="792">
                  <c:v>517.95699999999988</c:v>
                </c:pt>
                <c:pt idx="793">
                  <c:v>518.66800000000001</c:v>
                </c:pt>
                <c:pt idx="794">
                  <c:v>519.30899999999997</c:v>
                </c:pt>
                <c:pt idx="795">
                  <c:v>519.99599999999998</c:v>
                </c:pt>
                <c:pt idx="796">
                  <c:v>520.60400000000004</c:v>
                </c:pt>
                <c:pt idx="797">
                  <c:v>521.24400000000003</c:v>
                </c:pt>
                <c:pt idx="798">
                  <c:v>521.88599999999997</c:v>
                </c:pt>
                <c:pt idx="799">
                  <c:v>522.52699999999993</c:v>
                </c:pt>
                <c:pt idx="800">
                  <c:v>523.10299999999984</c:v>
                </c:pt>
                <c:pt idx="801">
                  <c:v>523.74300000000005</c:v>
                </c:pt>
                <c:pt idx="802">
                  <c:v>524.38300000000004</c:v>
                </c:pt>
                <c:pt idx="803">
                  <c:v>525.02199999999993</c:v>
                </c:pt>
                <c:pt idx="804">
                  <c:v>525.65</c:v>
                </c:pt>
                <c:pt idx="805">
                  <c:v>526.26300000000003</c:v>
                </c:pt>
                <c:pt idx="806">
                  <c:v>526.904</c:v>
                </c:pt>
                <c:pt idx="807">
                  <c:v>527.54499999999996</c:v>
                </c:pt>
                <c:pt idx="808">
                  <c:v>528.16999999999996</c:v>
                </c:pt>
                <c:pt idx="809">
                  <c:v>528.92699999999991</c:v>
                </c:pt>
                <c:pt idx="810">
                  <c:v>529.56899999999996</c:v>
                </c:pt>
                <c:pt idx="811">
                  <c:v>530.27900000000011</c:v>
                </c:pt>
                <c:pt idx="812">
                  <c:v>530.923</c:v>
                </c:pt>
                <c:pt idx="813">
                  <c:v>531.56599999999992</c:v>
                </c:pt>
                <c:pt idx="814">
                  <c:v>532.22900000000004</c:v>
                </c:pt>
                <c:pt idx="815">
                  <c:v>532.875</c:v>
                </c:pt>
                <c:pt idx="816">
                  <c:v>533.51699999999994</c:v>
                </c:pt>
                <c:pt idx="817">
                  <c:v>534.15800000000002</c:v>
                </c:pt>
                <c:pt idx="818">
                  <c:v>534.79900000000009</c:v>
                </c:pt>
                <c:pt idx="819">
                  <c:v>535.48599999999999</c:v>
                </c:pt>
                <c:pt idx="820">
                  <c:v>536.12800000000004</c:v>
                </c:pt>
                <c:pt idx="821">
                  <c:v>536.7700000000001</c:v>
                </c:pt>
                <c:pt idx="822">
                  <c:v>537.41199999999992</c:v>
                </c:pt>
                <c:pt idx="823">
                  <c:v>538</c:v>
                </c:pt>
                <c:pt idx="824">
                  <c:v>538.59900000000005</c:v>
                </c:pt>
                <c:pt idx="825">
                  <c:v>539.24199999999996</c:v>
                </c:pt>
                <c:pt idx="826">
                  <c:v>539.85599999999988</c:v>
                </c:pt>
                <c:pt idx="827">
                  <c:v>540.45699999999988</c:v>
                </c:pt>
                <c:pt idx="828">
                  <c:v>541.04499999999996</c:v>
                </c:pt>
                <c:pt idx="829">
                  <c:v>541.69900000000007</c:v>
                </c:pt>
                <c:pt idx="830">
                  <c:v>542.34199999999987</c:v>
                </c:pt>
                <c:pt idx="831">
                  <c:v>542.95799999999986</c:v>
                </c:pt>
                <c:pt idx="832">
                  <c:v>543.60199999999998</c:v>
                </c:pt>
                <c:pt idx="833">
                  <c:v>544.245</c:v>
                </c:pt>
                <c:pt idx="834">
                  <c:v>544.88900000000001</c:v>
                </c:pt>
                <c:pt idx="835">
                  <c:v>545.48699999999997</c:v>
                </c:pt>
                <c:pt idx="836">
                  <c:v>546.12800000000004</c:v>
                </c:pt>
                <c:pt idx="837">
                  <c:v>546.76900000000001</c:v>
                </c:pt>
                <c:pt idx="838">
                  <c:v>547.37099999999998</c:v>
                </c:pt>
                <c:pt idx="839">
                  <c:v>548.01</c:v>
                </c:pt>
                <c:pt idx="840">
                  <c:v>548.8599999999999</c:v>
                </c:pt>
                <c:pt idx="841">
                  <c:v>549.57899999999995</c:v>
                </c:pt>
                <c:pt idx="842">
                  <c:v>550.22199999999998</c:v>
                </c:pt>
                <c:pt idx="843">
                  <c:v>550.87300000000005</c:v>
                </c:pt>
                <c:pt idx="844">
                  <c:v>551.51900000000001</c:v>
                </c:pt>
                <c:pt idx="845">
                  <c:v>552.16099999999983</c:v>
                </c:pt>
                <c:pt idx="846">
                  <c:v>552.80199999999991</c:v>
                </c:pt>
                <c:pt idx="847">
                  <c:v>553.47699999999998</c:v>
                </c:pt>
                <c:pt idx="848">
                  <c:v>554.11800000000005</c:v>
                </c:pt>
                <c:pt idx="849">
                  <c:v>554.81399999999996</c:v>
                </c:pt>
                <c:pt idx="850">
                  <c:v>555.4559999999999</c:v>
                </c:pt>
                <c:pt idx="851">
                  <c:v>556.11599999999999</c:v>
                </c:pt>
                <c:pt idx="852">
                  <c:v>556.75800000000004</c:v>
                </c:pt>
                <c:pt idx="853">
                  <c:v>557.48900000000003</c:v>
                </c:pt>
                <c:pt idx="854">
                  <c:v>558.23199999999997</c:v>
                </c:pt>
                <c:pt idx="855">
                  <c:v>558.90499999999997</c:v>
                </c:pt>
                <c:pt idx="856">
                  <c:v>559.54699999999991</c:v>
                </c:pt>
                <c:pt idx="857">
                  <c:v>560.18900000000008</c:v>
                </c:pt>
                <c:pt idx="858">
                  <c:v>560.83499999999992</c:v>
                </c:pt>
                <c:pt idx="859">
                  <c:v>561.49800000000005</c:v>
                </c:pt>
                <c:pt idx="860">
                  <c:v>562.14300000000003</c:v>
                </c:pt>
                <c:pt idx="861">
                  <c:v>562.79100000000005</c:v>
                </c:pt>
                <c:pt idx="862">
                  <c:v>563.4609999999999</c:v>
                </c:pt>
                <c:pt idx="863">
                  <c:v>564.1</c:v>
                </c:pt>
                <c:pt idx="864">
                  <c:v>564.67800000000011</c:v>
                </c:pt>
                <c:pt idx="865">
                  <c:v>565.31999999999994</c:v>
                </c:pt>
                <c:pt idx="866">
                  <c:v>565.96299999999985</c:v>
                </c:pt>
                <c:pt idx="867">
                  <c:v>566.60299999999984</c:v>
                </c:pt>
                <c:pt idx="868">
                  <c:v>567.245</c:v>
                </c:pt>
                <c:pt idx="869">
                  <c:v>567.92899999999997</c:v>
                </c:pt>
                <c:pt idx="870">
                  <c:v>568.56899999999996</c:v>
                </c:pt>
                <c:pt idx="871">
                  <c:v>569.21100000000001</c:v>
                </c:pt>
                <c:pt idx="872">
                  <c:v>569.85299999999972</c:v>
                </c:pt>
                <c:pt idx="873">
                  <c:v>570.67300000000012</c:v>
                </c:pt>
                <c:pt idx="874">
                  <c:v>571.31499999999994</c:v>
                </c:pt>
                <c:pt idx="875">
                  <c:v>571.95799999999986</c:v>
                </c:pt>
                <c:pt idx="876">
                  <c:v>572.63800000000003</c:v>
                </c:pt>
                <c:pt idx="877">
                  <c:v>573.21500000000003</c:v>
                </c:pt>
                <c:pt idx="878">
                  <c:v>573.85899999999992</c:v>
                </c:pt>
                <c:pt idx="879">
                  <c:v>574.54999999999984</c:v>
                </c:pt>
                <c:pt idx="880">
                  <c:v>575.19400000000007</c:v>
                </c:pt>
                <c:pt idx="881">
                  <c:v>575.84299999999985</c:v>
                </c:pt>
                <c:pt idx="882">
                  <c:v>576.44299999999987</c:v>
                </c:pt>
                <c:pt idx="883">
                  <c:v>577.08600000000001</c:v>
                </c:pt>
                <c:pt idx="884">
                  <c:v>577.73</c:v>
                </c:pt>
                <c:pt idx="885">
                  <c:v>578.40199999999993</c:v>
                </c:pt>
                <c:pt idx="886">
                  <c:v>579.04499999999996</c:v>
                </c:pt>
                <c:pt idx="887">
                  <c:v>579.66399999999999</c:v>
                </c:pt>
                <c:pt idx="888">
                  <c:v>580.36899999999991</c:v>
                </c:pt>
                <c:pt idx="889">
                  <c:v>581.01199999999983</c:v>
                </c:pt>
                <c:pt idx="890">
                  <c:v>581.65599999999984</c:v>
                </c:pt>
                <c:pt idx="891">
                  <c:v>582.3069999999999</c:v>
                </c:pt>
                <c:pt idx="892">
                  <c:v>582.976</c:v>
                </c:pt>
                <c:pt idx="893">
                  <c:v>583.61800000000005</c:v>
                </c:pt>
                <c:pt idx="894">
                  <c:v>584.29900000000009</c:v>
                </c:pt>
                <c:pt idx="895">
                  <c:v>584.93999999999994</c:v>
                </c:pt>
                <c:pt idx="896">
                  <c:v>585.60199999999998</c:v>
                </c:pt>
                <c:pt idx="897">
                  <c:v>586.27700000000004</c:v>
                </c:pt>
                <c:pt idx="898">
                  <c:v>586.92399999999998</c:v>
                </c:pt>
                <c:pt idx="899">
                  <c:v>587.56799999999987</c:v>
                </c:pt>
                <c:pt idx="900">
                  <c:v>588.19200000000001</c:v>
                </c:pt>
                <c:pt idx="901">
                  <c:v>588.80399999999997</c:v>
                </c:pt>
                <c:pt idx="902">
                  <c:v>589.44499999999994</c:v>
                </c:pt>
                <c:pt idx="903">
                  <c:v>590.08600000000001</c:v>
                </c:pt>
                <c:pt idx="904">
                  <c:v>590.72699999999998</c:v>
                </c:pt>
                <c:pt idx="905">
                  <c:v>591.36799999999994</c:v>
                </c:pt>
                <c:pt idx="906">
                  <c:v>592.02499999999998</c:v>
                </c:pt>
                <c:pt idx="907">
                  <c:v>592.80999999999983</c:v>
                </c:pt>
                <c:pt idx="908">
                  <c:v>593.4559999999999</c:v>
                </c:pt>
                <c:pt idx="909">
                  <c:v>594.19799999999998</c:v>
                </c:pt>
                <c:pt idx="910">
                  <c:v>594.84199999999987</c:v>
                </c:pt>
                <c:pt idx="911">
                  <c:v>595.49</c:v>
                </c:pt>
                <c:pt idx="912">
                  <c:v>596.13599999999997</c:v>
                </c:pt>
                <c:pt idx="913">
                  <c:v>596.78200000000004</c:v>
                </c:pt>
                <c:pt idx="914">
                  <c:v>597.42599999999993</c:v>
                </c:pt>
                <c:pt idx="915">
                  <c:v>598.06799999999987</c:v>
                </c:pt>
                <c:pt idx="916">
                  <c:v>598.71400000000017</c:v>
                </c:pt>
                <c:pt idx="917">
                  <c:v>599.32699999999988</c:v>
                </c:pt>
                <c:pt idx="918">
                  <c:v>599.96899999999994</c:v>
                </c:pt>
                <c:pt idx="919">
                  <c:v>600.60900000000004</c:v>
                </c:pt>
                <c:pt idx="920">
                  <c:v>601.25199999999984</c:v>
                </c:pt>
                <c:pt idx="921">
                  <c:v>601.91800000000001</c:v>
                </c:pt>
                <c:pt idx="922">
                  <c:v>602.5619999999999</c:v>
                </c:pt>
                <c:pt idx="923">
                  <c:v>603.20299999999997</c:v>
                </c:pt>
                <c:pt idx="924">
                  <c:v>603.85099999999989</c:v>
                </c:pt>
                <c:pt idx="925">
                  <c:v>604.48599999999999</c:v>
                </c:pt>
                <c:pt idx="926">
                  <c:v>605.12</c:v>
                </c:pt>
                <c:pt idx="927">
                  <c:v>605.69600000000003</c:v>
                </c:pt>
                <c:pt idx="928">
                  <c:v>606.3359999999999</c:v>
                </c:pt>
                <c:pt idx="929">
                  <c:v>606.97699999999998</c:v>
                </c:pt>
                <c:pt idx="930">
                  <c:v>607.62</c:v>
                </c:pt>
                <c:pt idx="931">
                  <c:v>608.26199999999983</c:v>
                </c:pt>
                <c:pt idx="932">
                  <c:v>608.90499999999997</c:v>
                </c:pt>
                <c:pt idx="933">
                  <c:v>609.55099999999993</c:v>
                </c:pt>
                <c:pt idx="934">
                  <c:v>610.17900000000009</c:v>
                </c:pt>
                <c:pt idx="935">
                  <c:v>610.82399999999996</c:v>
                </c:pt>
                <c:pt idx="936">
                  <c:v>611.48800000000017</c:v>
                </c:pt>
                <c:pt idx="937">
                  <c:v>612.10500000000002</c:v>
                </c:pt>
                <c:pt idx="938">
                  <c:v>612.74400000000003</c:v>
                </c:pt>
                <c:pt idx="939">
                  <c:v>613.45399999999984</c:v>
                </c:pt>
                <c:pt idx="940">
                  <c:v>614.04599999999994</c:v>
                </c:pt>
                <c:pt idx="941">
                  <c:v>614.68600000000004</c:v>
                </c:pt>
                <c:pt idx="942">
                  <c:v>615.33299999999986</c:v>
                </c:pt>
                <c:pt idx="943">
                  <c:v>615.97299999999996</c:v>
                </c:pt>
                <c:pt idx="944">
                  <c:v>616.65099999999984</c:v>
                </c:pt>
                <c:pt idx="945">
                  <c:v>617.30799999999988</c:v>
                </c:pt>
                <c:pt idx="946">
                  <c:v>617.94999999999993</c:v>
                </c:pt>
                <c:pt idx="947">
                  <c:v>618.59100000000001</c:v>
                </c:pt>
                <c:pt idx="948">
                  <c:v>619.23299999999983</c:v>
                </c:pt>
                <c:pt idx="949">
                  <c:v>619.89499999999998</c:v>
                </c:pt>
                <c:pt idx="950">
                  <c:v>620.58699999999999</c:v>
                </c:pt>
                <c:pt idx="951">
                  <c:v>621.22799999999984</c:v>
                </c:pt>
                <c:pt idx="952">
                  <c:v>621.87900000000002</c:v>
                </c:pt>
                <c:pt idx="953">
                  <c:v>622.51800000000003</c:v>
                </c:pt>
                <c:pt idx="954">
                  <c:v>623.16499999999996</c:v>
                </c:pt>
                <c:pt idx="955">
                  <c:v>623.8069999999999</c:v>
                </c:pt>
                <c:pt idx="956">
                  <c:v>624.45099999999991</c:v>
                </c:pt>
                <c:pt idx="957">
                  <c:v>625.14</c:v>
                </c:pt>
                <c:pt idx="958">
                  <c:v>625.78800000000012</c:v>
                </c:pt>
                <c:pt idx="959">
                  <c:v>626.44299999999987</c:v>
                </c:pt>
                <c:pt idx="960">
                  <c:v>627.08199999999999</c:v>
                </c:pt>
                <c:pt idx="961">
                  <c:v>627.72299999999996</c:v>
                </c:pt>
                <c:pt idx="962">
                  <c:v>628.37300000000005</c:v>
                </c:pt>
                <c:pt idx="963">
                  <c:v>629.01499999999999</c:v>
                </c:pt>
                <c:pt idx="964">
                  <c:v>629.65599999999984</c:v>
                </c:pt>
                <c:pt idx="965">
                  <c:v>630.29800000000012</c:v>
                </c:pt>
                <c:pt idx="966">
                  <c:v>630.93999999999994</c:v>
                </c:pt>
                <c:pt idx="967">
                  <c:v>631.57899999999995</c:v>
                </c:pt>
                <c:pt idx="968">
                  <c:v>632.23</c:v>
                </c:pt>
                <c:pt idx="969">
                  <c:v>632.91800000000001</c:v>
                </c:pt>
                <c:pt idx="970">
                  <c:v>633.61699999999996</c:v>
                </c:pt>
                <c:pt idx="971">
                  <c:v>634.26</c:v>
                </c:pt>
                <c:pt idx="972">
                  <c:v>634.86399999999992</c:v>
                </c:pt>
                <c:pt idx="973">
                  <c:v>635.48699999999997</c:v>
                </c:pt>
                <c:pt idx="974">
                  <c:v>636.40899999999999</c:v>
                </c:pt>
                <c:pt idx="975">
                  <c:v>637.08000000000004</c:v>
                </c:pt>
                <c:pt idx="976">
                  <c:v>637.77400000000011</c:v>
                </c:pt>
                <c:pt idx="977">
                  <c:v>638.41599999999994</c:v>
                </c:pt>
                <c:pt idx="978">
                  <c:v>638.99199999999996</c:v>
                </c:pt>
                <c:pt idx="979">
                  <c:v>639.58600000000001</c:v>
                </c:pt>
                <c:pt idx="980">
                  <c:v>640.28400000000011</c:v>
                </c:pt>
                <c:pt idx="981">
                  <c:v>640.92499999999984</c:v>
                </c:pt>
                <c:pt idx="982">
                  <c:v>641.60599999999999</c:v>
                </c:pt>
                <c:pt idx="983">
                  <c:v>642.24699999999996</c:v>
                </c:pt>
                <c:pt idx="984">
                  <c:v>642.97799999999984</c:v>
                </c:pt>
                <c:pt idx="985">
                  <c:v>643.63599999999997</c:v>
                </c:pt>
                <c:pt idx="986">
                  <c:v>644.27700000000004</c:v>
                </c:pt>
                <c:pt idx="987">
                  <c:v>644.91800000000001</c:v>
                </c:pt>
                <c:pt idx="988">
                  <c:v>645.58600000000001</c:v>
                </c:pt>
                <c:pt idx="989">
                  <c:v>646.22699999999998</c:v>
                </c:pt>
                <c:pt idx="990">
                  <c:v>646.86899999999991</c:v>
                </c:pt>
                <c:pt idx="991">
                  <c:v>647.50900000000001</c:v>
                </c:pt>
                <c:pt idx="992">
                  <c:v>648.15099999999984</c:v>
                </c:pt>
                <c:pt idx="993">
                  <c:v>648.79300000000012</c:v>
                </c:pt>
                <c:pt idx="994">
                  <c:v>649.43399999999997</c:v>
                </c:pt>
                <c:pt idx="995">
                  <c:v>650.09100000000001</c:v>
                </c:pt>
                <c:pt idx="996">
                  <c:v>650.70899999999995</c:v>
                </c:pt>
                <c:pt idx="997">
                  <c:v>651.34999999999991</c:v>
                </c:pt>
                <c:pt idx="998">
                  <c:v>651.99099999999999</c:v>
                </c:pt>
                <c:pt idx="999">
                  <c:v>652.59400000000005</c:v>
                </c:pt>
                <c:pt idx="1000">
                  <c:v>653.23400000000004</c:v>
                </c:pt>
                <c:pt idx="1001">
                  <c:v>653.87300000000005</c:v>
                </c:pt>
                <c:pt idx="1002">
                  <c:v>654.56099999999992</c:v>
                </c:pt>
                <c:pt idx="1003">
                  <c:v>655.18200000000002</c:v>
                </c:pt>
                <c:pt idx="1004">
                  <c:v>655.94699999999989</c:v>
                </c:pt>
                <c:pt idx="1005">
                  <c:v>656.65499999999997</c:v>
                </c:pt>
                <c:pt idx="1006">
                  <c:v>657.29500000000007</c:v>
                </c:pt>
                <c:pt idx="1007">
                  <c:v>657.93399999999997</c:v>
                </c:pt>
                <c:pt idx="1008">
                  <c:v>658.57500000000005</c:v>
                </c:pt>
                <c:pt idx="1009">
                  <c:v>659.22</c:v>
                </c:pt>
                <c:pt idx="1010">
                  <c:v>659.85899999999992</c:v>
                </c:pt>
                <c:pt idx="1011">
                  <c:v>660.50199999999984</c:v>
                </c:pt>
                <c:pt idx="1012">
                  <c:v>661.14400000000001</c:v>
                </c:pt>
                <c:pt idx="1013">
                  <c:v>661.78800000000012</c:v>
                </c:pt>
                <c:pt idx="1014">
                  <c:v>662.43</c:v>
                </c:pt>
                <c:pt idx="1015">
                  <c:v>663.15099999999984</c:v>
                </c:pt>
                <c:pt idx="1016">
                  <c:v>663.82699999999988</c:v>
                </c:pt>
                <c:pt idx="1017">
                  <c:v>664.40499999999997</c:v>
                </c:pt>
                <c:pt idx="1018">
                  <c:v>665.03899999999999</c:v>
                </c:pt>
                <c:pt idx="1019">
                  <c:v>665.70600000000002</c:v>
                </c:pt>
                <c:pt idx="1020">
                  <c:v>666.404</c:v>
                </c:pt>
                <c:pt idx="1021">
                  <c:v>667.05799999999988</c:v>
                </c:pt>
                <c:pt idx="1022">
                  <c:v>667.69799999999998</c:v>
                </c:pt>
                <c:pt idx="1023">
                  <c:v>668.37199999999996</c:v>
                </c:pt>
                <c:pt idx="1024">
                  <c:v>668.94799999999987</c:v>
                </c:pt>
                <c:pt idx="1025">
                  <c:v>669.60299999999984</c:v>
                </c:pt>
                <c:pt idx="1026">
                  <c:v>670.24599999999998</c:v>
                </c:pt>
                <c:pt idx="1027">
                  <c:v>670.88900000000001</c:v>
                </c:pt>
                <c:pt idx="1028">
                  <c:v>671.61699999999996</c:v>
                </c:pt>
                <c:pt idx="1029">
                  <c:v>672.27599999999995</c:v>
                </c:pt>
                <c:pt idx="1030">
                  <c:v>672.92</c:v>
                </c:pt>
                <c:pt idx="1031">
                  <c:v>673.60299999999984</c:v>
                </c:pt>
                <c:pt idx="1032">
                  <c:v>674.245</c:v>
                </c:pt>
                <c:pt idx="1033">
                  <c:v>675.03499999999997</c:v>
                </c:pt>
                <c:pt idx="1034">
                  <c:v>675.67600000000004</c:v>
                </c:pt>
                <c:pt idx="1035">
                  <c:v>676.29300000000012</c:v>
                </c:pt>
                <c:pt idx="1036">
                  <c:v>676.93499999999983</c:v>
                </c:pt>
                <c:pt idx="1037">
                  <c:v>677.577</c:v>
                </c:pt>
                <c:pt idx="1038">
                  <c:v>678.22</c:v>
                </c:pt>
                <c:pt idx="1039">
                  <c:v>678.86199999999985</c:v>
                </c:pt>
                <c:pt idx="1040">
                  <c:v>679.50400000000002</c:v>
                </c:pt>
                <c:pt idx="1041">
                  <c:v>680.15</c:v>
                </c:pt>
                <c:pt idx="1042">
                  <c:v>680.83999999999992</c:v>
                </c:pt>
                <c:pt idx="1043">
                  <c:v>681.51599999999996</c:v>
                </c:pt>
                <c:pt idx="1044">
                  <c:v>682.15800000000002</c:v>
                </c:pt>
                <c:pt idx="1045">
                  <c:v>682.83199999999988</c:v>
                </c:pt>
                <c:pt idx="1046">
                  <c:v>683.47400000000005</c:v>
                </c:pt>
                <c:pt idx="1047">
                  <c:v>684.11400000000003</c:v>
                </c:pt>
                <c:pt idx="1048">
                  <c:v>684.87599999999998</c:v>
                </c:pt>
                <c:pt idx="1049">
                  <c:v>685.51800000000003</c:v>
                </c:pt>
                <c:pt idx="1050">
                  <c:v>686.16099999999983</c:v>
                </c:pt>
                <c:pt idx="1051">
                  <c:v>686.803</c:v>
                </c:pt>
                <c:pt idx="1052">
                  <c:v>687.44299999999987</c:v>
                </c:pt>
                <c:pt idx="1053">
                  <c:v>688.11300000000017</c:v>
                </c:pt>
                <c:pt idx="1054">
                  <c:v>688.73099999999999</c:v>
                </c:pt>
                <c:pt idx="1055">
                  <c:v>689.38699999999983</c:v>
                </c:pt>
                <c:pt idx="1056">
                  <c:v>690.02699999999993</c:v>
                </c:pt>
                <c:pt idx="1057">
                  <c:v>690.66899999999998</c:v>
                </c:pt>
                <c:pt idx="1058">
                  <c:v>691.31</c:v>
                </c:pt>
                <c:pt idx="1059">
                  <c:v>691.94999999999993</c:v>
                </c:pt>
                <c:pt idx="1060">
                  <c:v>692.68700000000001</c:v>
                </c:pt>
                <c:pt idx="1061">
                  <c:v>693.32699999999988</c:v>
                </c:pt>
                <c:pt idx="1062">
                  <c:v>693.96799999999985</c:v>
                </c:pt>
                <c:pt idx="1063">
                  <c:v>694.60799999999983</c:v>
                </c:pt>
                <c:pt idx="1064">
                  <c:v>695.24900000000002</c:v>
                </c:pt>
                <c:pt idx="1065">
                  <c:v>695.89199999999994</c:v>
                </c:pt>
                <c:pt idx="1066">
                  <c:v>696.572</c:v>
                </c:pt>
                <c:pt idx="1067">
                  <c:v>697.23299999999983</c:v>
                </c:pt>
                <c:pt idx="1068">
                  <c:v>697.98900000000003</c:v>
                </c:pt>
                <c:pt idx="1069">
                  <c:v>698.67100000000005</c:v>
                </c:pt>
                <c:pt idx="1070">
                  <c:v>699.39599999999996</c:v>
                </c:pt>
                <c:pt idx="1071">
                  <c:v>700.12199999999996</c:v>
                </c:pt>
                <c:pt idx="1072">
                  <c:v>700.76300000000003</c:v>
                </c:pt>
                <c:pt idx="1073">
                  <c:v>701.50699999999983</c:v>
                </c:pt>
                <c:pt idx="1074">
                  <c:v>702.15199999999993</c:v>
                </c:pt>
                <c:pt idx="1075">
                  <c:v>702.904</c:v>
                </c:pt>
                <c:pt idx="1076">
                  <c:v>703.61099999999999</c:v>
                </c:pt>
                <c:pt idx="1077">
                  <c:v>704.27200000000005</c:v>
                </c:pt>
                <c:pt idx="1078">
                  <c:v>704.91800000000001</c:v>
                </c:pt>
                <c:pt idx="1079">
                  <c:v>705.56099999999992</c:v>
                </c:pt>
                <c:pt idx="1080">
                  <c:v>706.28800000000012</c:v>
                </c:pt>
                <c:pt idx="1081">
                  <c:v>707.00400000000002</c:v>
                </c:pt>
                <c:pt idx="1082">
                  <c:v>707.58900000000017</c:v>
                </c:pt>
                <c:pt idx="1083">
                  <c:v>708.23</c:v>
                </c:pt>
                <c:pt idx="1084">
                  <c:v>708.87199999999996</c:v>
                </c:pt>
                <c:pt idx="1085">
                  <c:v>709.51300000000003</c:v>
                </c:pt>
                <c:pt idx="1086">
                  <c:v>710.30399999999997</c:v>
                </c:pt>
                <c:pt idx="1087">
                  <c:v>710.96499999999992</c:v>
                </c:pt>
                <c:pt idx="1088">
                  <c:v>711.60599999999999</c:v>
                </c:pt>
                <c:pt idx="1089">
                  <c:v>712.2940000000001</c:v>
                </c:pt>
                <c:pt idx="1090">
                  <c:v>712.93999999999994</c:v>
                </c:pt>
                <c:pt idx="1091">
                  <c:v>713.58</c:v>
                </c:pt>
                <c:pt idx="1092">
                  <c:v>714.16599999999994</c:v>
                </c:pt>
                <c:pt idx="1093">
                  <c:v>714.8069999999999</c:v>
                </c:pt>
                <c:pt idx="1094">
                  <c:v>715.44899999999996</c:v>
                </c:pt>
                <c:pt idx="1095">
                  <c:v>716.07299999999998</c:v>
                </c:pt>
                <c:pt idx="1096">
                  <c:v>716.65199999999993</c:v>
                </c:pt>
                <c:pt idx="1097">
                  <c:v>717.35799999999972</c:v>
                </c:pt>
                <c:pt idx="1098">
                  <c:v>717.99699999999996</c:v>
                </c:pt>
                <c:pt idx="1099">
                  <c:v>718.625</c:v>
                </c:pt>
                <c:pt idx="1100">
                  <c:v>719.29700000000003</c:v>
                </c:pt>
                <c:pt idx="1101">
                  <c:v>719.98599999999999</c:v>
                </c:pt>
                <c:pt idx="1102">
                  <c:v>720.7700000000001</c:v>
                </c:pt>
                <c:pt idx="1103">
                  <c:v>721.34899999999993</c:v>
                </c:pt>
                <c:pt idx="1104">
                  <c:v>721.92599999999993</c:v>
                </c:pt>
                <c:pt idx="1105">
                  <c:v>722.50400000000002</c:v>
                </c:pt>
                <c:pt idx="1106">
                  <c:v>723.16300000000001</c:v>
                </c:pt>
                <c:pt idx="1107">
                  <c:v>723.91800000000001</c:v>
                </c:pt>
                <c:pt idx="1108">
                  <c:v>724.69400000000007</c:v>
                </c:pt>
                <c:pt idx="1109">
                  <c:v>725.2890000000001</c:v>
                </c:pt>
                <c:pt idx="1110">
                  <c:v>725.93</c:v>
                </c:pt>
                <c:pt idx="1111">
                  <c:v>726.60599999999999</c:v>
                </c:pt>
                <c:pt idx="1112">
                  <c:v>727.26300000000003</c:v>
                </c:pt>
                <c:pt idx="1113">
                  <c:v>727.90499999999997</c:v>
                </c:pt>
                <c:pt idx="1114">
                  <c:v>728.62</c:v>
                </c:pt>
                <c:pt idx="1115">
                  <c:v>729.28200000000004</c:v>
                </c:pt>
                <c:pt idx="1116">
                  <c:v>729.95399999999984</c:v>
                </c:pt>
                <c:pt idx="1117">
                  <c:v>730.59400000000005</c:v>
                </c:pt>
                <c:pt idx="1118">
                  <c:v>731.26599999999996</c:v>
                </c:pt>
                <c:pt idx="1119">
                  <c:v>732.02699999999993</c:v>
                </c:pt>
                <c:pt idx="1120">
                  <c:v>732.67600000000004</c:v>
                </c:pt>
                <c:pt idx="1121">
                  <c:v>733.31699999999989</c:v>
                </c:pt>
                <c:pt idx="1122">
                  <c:v>733.95799999999986</c:v>
                </c:pt>
                <c:pt idx="1123">
                  <c:v>734.59900000000005</c:v>
                </c:pt>
                <c:pt idx="1124">
                  <c:v>735.30899999999997</c:v>
                </c:pt>
                <c:pt idx="1125">
                  <c:v>735.99599999999998</c:v>
                </c:pt>
                <c:pt idx="1126">
                  <c:v>736.74800000000005</c:v>
                </c:pt>
                <c:pt idx="1127">
                  <c:v>737.39699999999993</c:v>
                </c:pt>
                <c:pt idx="1128">
                  <c:v>738.07400000000007</c:v>
                </c:pt>
                <c:pt idx="1129">
                  <c:v>738.71500000000003</c:v>
                </c:pt>
                <c:pt idx="1130">
                  <c:v>739.35599999999988</c:v>
                </c:pt>
                <c:pt idx="1131">
                  <c:v>739.99699999999996</c:v>
                </c:pt>
                <c:pt idx="1132">
                  <c:v>740.63800000000003</c:v>
                </c:pt>
                <c:pt idx="1133">
                  <c:v>741.27900000000011</c:v>
                </c:pt>
                <c:pt idx="1134">
                  <c:v>741.92</c:v>
                </c:pt>
                <c:pt idx="1135">
                  <c:v>742.5619999999999</c:v>
                </c:pt>
                <c:pt idx="1136">
                  <c:v>743.202</c:v>
                </c:pt>
                <c:pt idx="1137">
                  <c:v>743.84399999999994</c:v>
                </c:pt>
                <c:pt idx="1138">
                  <c:v>744.52</c:v>
                </c:pt>
                <c:pt idx="1139">
                  <c:v>745.16300000000001</c:v>
                </c:pt>
                <c:pt idx="1140">
                  <c:v>745.82099999999991</c:v>
                </c:pt>
                <c:pt idx="1141">
                  <c:v>746.43799999999987</c:v>
                </c:pt>
                <c:pt idx="1142">
                  <c:v>747.07799999999997</c:v>
                </c:pt>
                <c:pt idx="1143">
                  <c:v>747.73699999999997</c:v>
                </c:pt>
                <c:pt idx="1144">
                  <c:v>748.3309999999999</c:v>
                </c:pt>
                <c:pt idx="1145">
                  <c:v>748.98099999999999</c:v>
                </c:pt>
                <c:pt idx="1146">
                  <c:v>749.69500000000005</c:v>
                </c:pt>
                <c:pt idx="1147">
                  <c:v>750.30499999999984</c:v>
                </c:pt>
                <c:pt idx="1148">
                  <c:v>750.96299999999985</c:v>
                </c:pt>
                <c:pt idx="1149">
                  <c:v>751.60699999999997</c:v>
                </c:pt>
                <c:pt idx="1150">
                  <c:v>752.24800000000005</c:v>
                </c:pt>
                <c:pt idx="1151">
                  <c:v>752.88900000000001</c:v>
                </c:pt>
                <c:pt idx="1152">
                  <c:v>753.53</c:v>
                </c:pt>
                <c:pt idx="1153">
                  <c:v>754.19200000000001</c:v>
                </c:pt>
                <c:pt idx="1154">
                  <c:v>754.83399999999983</c:v>
                </c:pt>
                <c:pt idx="1155">
                  <c:v>755.47500000000002</c:v>
                </c:pt>
                <c:pt idx="1156">
                  <c:v>756.22799999999984</c:v>
                </c:pt>
                <c:pt idx="1157">
                  <c:v>756.86899999999991</c:v>
                </c:pt>
                <c:pt idx="1158">
                  <c:v>757.5569999999999</c:v>
                </c:pt>
                <c:pt idx="1159">
                  <c:v>758.149</c:v>
                </c:pt>
                <c:pt idx="1160">
                  <c:v>758.79000000000008</c:v>
                </c:pt>
                <c:pt idx="1161">
                  <c:v>759.43099999999993</c:v>
                </c:pt>
                <c:pt idx="1162">
                  <c:v>760.07100000000003</c:v>
                </c:pt>
                <c:pt idx="1163">
                  <c:v>760.7700000000001</c:v>
                </c:pt>
                <c:pt idx="1164">
                  <c:v>761.41699999999992</c:v>
                </c:pt>
                <c:pt idx="1165">
                  <c:v>762.053</c:v>
                </c:pt>
                <c:pt idx="1166">
                  <c:v>762.69400000000007</c:v>
                </c:pt>
                <c:pt idx="1167">
                  <c:v>763.35399999999993</c:v>
                </c:pt>
                <c:pt idx="1168">
                  <c:v>763.96499999999992</c:v>
                </c:pt>
                <c:pt idx="1169">
                  <c:v>764.60500000000002</c:v>
                </c:pt>
                <c:pt idx="1170">
                  <c:v>765.245</c:v>
                </c:pt>
                <c:pt idx="1171">
                  <c:v>765.88599999999997</c:v>
                </c:pt>
                <c:pt idx="1172">
                  <c:v>766.54</c:v>
                </c:pt>
                <c:pt idx="1173">
                  <c:v>767.21199999999999</c:v>
                </c:pt>
                <c:pt idx="1174">
                  <c:v>767.85299999999972</c:v>
                </c:pt>
                <c:pt idx="1175">
                  <c:v>768.50199999999984</c:v>
                </c:pt>
                <c:pt idx="1176">
                  <c:v>769.10500000000002</c:v>
                </c:pt>
                <c:pt idx="1177">
                  <c:v>769.87</c:v>
                </c:pt>
                <c:pt idx="1178">
                  <c:v>770.44799999999987</c:v>
                </c:pt>
                <c:pt idx="1179">
                  <c:v>771.13</c:v>
                </c:pt>
                <c:pt idx="1180">
                  <c:v>771.77500000000009</c:v>
                </c:pt>
                <c:pt idx="1181">
                  <c:v>772.48900000000003</c:v>
                </c:pt>
                <c:pt idx="1182">
                  <c:v>773.55799999999988</c:v>
                </c:pt>
                <c:pt idx="1183">
                  <c:v>774.14599999999996</c:v>
                </c:pt>
                <c:pt idx="1184">
                  <c:v>774.73</c:v>
                </c:pt>
                <c:pt idx="1185">
                  <c:v>775.30499999999984</c:v>
                </c:pt>
                <c:pt idx="1186">
                  <c:v>775.91599999999994</c:v>
                </c:pt>
                <c:pt idx="1187">
                  <c:v>776.55499999999984</c:v>
                </c:pt>
                <c:pt idx="1188">
                  <c:v>777.2</c:v>
                </c:pt>
                <c:pt idx="1189">
                  <c:v>777.904</c:v>
                </c:pt>
                <c:pt idx="1190">
                  <c:v>778.54699999999991</c:v>
                </c:pt>
                <c:pt idx="1191">
                  <c:v>779.27700000000004</c:v>
                </c:pt>
                <c:pt idx="1192">
                  <c:v>779.91899999999998</c:v>
                </c:pt>
                <c:pt idx="1193">
                  <c:v>780.57400000000007</c:v>
                </c:pt>
                <c:pt idx="1194">
                  <c:v>781.21699999999998</c:v>
                </c:pt>
                <c:pt idx="1195">
                  <c:v>781.86099999999988</c:v>
                </c:pt>
                <c:pt idx="1196">
                  <c:v>782.50099999999998</c:v>
                </c:pt>
                <c:pt idx="1197">
                  <c:v>783.14199999999994</c:v>
                </c:pt>
                <c:pt idx="1198">
                  <c:v>783.78300000000013</c:v>
                </c:pt>
                <c:pt idx="1199">
                  <c:v>784.42399999999998</c:v>
                </c:pt>
                <c:pt idx="1200">
                  <c:v>785.06599999999992</c:v>
                </c:pt>
                <c:pt idx="1201">
                  <c:v>785.74300000000005</c:v>
                </c:pt>
                <c:pt idx="1202">
                  <c:v>786.38800000000003</c:v>
                </c:pt>
                <c:pt idx="1203">
                  <c:v>787.005</c:v>
                </c:pt>
                <c:pt idx="1204">
                  <c:v>787.98199999999997</c:v>
                </c:pt>
                <c:pt idx="1205">
                  <c:v>788.95899999999983</c:v>
                </c:pt>
                <c:pt idx="1206">
                  <c:v>789.6</c:v>
                </c:pt>
                <c:pt idx="1207">
                  <c:v>790.26199999999983</c:v>
                </c:pt>
                <c:pt idx="1208">
                  <c:v>790.90599999999984</c:v>
                </c:pt>
                <c:pt idx="1209">
                  <c:v>791.59799999999996</c:v>
                </c:pt>
                <c:pt idx="1210">
                  <c:v>792.31299999999987</c:v>
                </c:pt>
                <c:pt idx="1211">
                  <c:v>792.97900000000004</c:v>
                </c:pt>
                <c:pt idx="1212">
                  <c:v>793.64300000000003</c:v>
                </c:pt>
                <c:pt idx="1213">
                  <c:v>794.34599999999989</c:v>
                </c:pt>
                <c:pt idx="1214">
                  <c:v>795.03800000000001</c:v>
                </c:pt>
                <c:pt idx="1215">
                  <c:v>795.68200000000002</c:v>
                </c:pt>
                <c:pt idx="1216">
                  <c:v>796.28099999999995</c:v>
                </c:pt>
                <c:pt idx="1217">
                  <c:v>796.92</c:v>
                </c:pt>
                <c:pt idx="1218">
                  <c:v>797.55899999999997</c:v>
                </c:pt>
                <c:pt idx="1219">
                  <c:v>798.19799999999998</c:v>
                </c:pt>
                <c:pt idx="1220">
                  <c:v>798.83999999999992</c:v>
                </c:pt>
                <c:pt idx="1221">
                  <c:v>799.48299999999983</c:v>
                </c:pt>
                <c:pt idx="1222">
                  <c:v>800.12599999999998</c:v>
                </c:pt>
                <c:pt idx="1223">
                  <c:v>800.83999999999992</c:v>
                </c:pt>
                <c:pt idx="1224">
                  <c:v>801.48</c:v>
                </c:pt>
                <c:pt idx="1225">
                  <c:v>802.07799999999997</c:v>
                </c:pt>
                <c:pt idx="1226">
                  <c:v>802.8359999999999</c:v>
                </c:pt>
                <c:pt idx="1227">
                  <c:v>803.48800000000017</c:v>
                </c:pt>
                <c:pt idx="1228">
                  <c:v>804.14499999999998</c:v>
                </c:pt>
                <c:pt idx="1229">
                  <c:v>804.88300000000004</c:v>
                </c:pt>
                <c:pt idx="1230">
                  <c:v>805.52300000000002</c:v>
                </c:pt>
                <c:pt idx="1231">
                  <c:v>806.16699999999992</c:v>
                </c:pt>
                <c:pt idx="1232">
                  <c:v>806.83900000000006</c:v>
                </c:pt>
                <c:pt idx="1233">
                  <c:v>807.50900000000001</c:v>
                </c:pt>
                <c:pt idx="1234">
                  <c:v>808.19400000000007</c:v>
                </c:pt>
                <c:pt idx="1235">
                  <c:v>808.76800000000003</c:v>
                </c:pt>
                <c:pt idx="1236">
                  <c:v>809.40800000000002</c:v>
                </c:pt>
                <c:pt idx="1237">
                  <c:v>810.07500000000005</c:v>
                </c:pt>
                <c:pt idx="1238">
                  <c:v>810.71500000000003</c:v>
                </c:pt>
                <c:pt idx="1239">
                  <c:v>811.35899999999992</c:v>
                </c:pt>
                <c:pt idx="1240">
                  <c:v>812.03199999999993</c:v>
                </c:pt>
                <c:pt idx="1241">
                  <c:v>812.67400000000009</c:v>
                </c:pt>
                <c:pt idx="1242">
                  <c:v>813.31699999999989</c:v>
                </c:pt>
                <c:pt idx="1243">
                  <c:v>814.00599999999997</c:v>
                </c:pt>
                <c:pt idx="1244">
                  <c:v>814.64499999999998</c:v>
                </c:pt>
                <c:pt idx="1245">
                  <c:v>815.2890000000001</c:v>
                </c:pt>
                <c:pt idx="1246">
                  <c:v>815.93599999999992</c:v>
                </c:pt>
                <c:pt idx="1247">
                  <c:v>816.63499999999999</c:v>
                </c:pt>
                <c:pt idx="1248">
                  <c:v>817.3</c:v>
                </c:pt>
                <c:pt idx="1249">
                  <c:v>817.94099999999992</c:v>
                </c:pt>
                <c:pt idx="1250">
                  <c:v>818.58199999999999</c:v>
                </c:pt>
                <c:pt idx="1251">
                  <c:v>819.22299999999996</c:v>
                </c:pt>
                <c:pt idx="1252">
                  <c:v>819.86300000000006</c:v>
                </c:pt>
                <c:pt idx="1253">
                  <c:v>820.47299999999996</c:v>
                </c:pt>
                <c:pt idx="1254">
                  <c:v>821.11900000000003</c:v>
                </c:pt>
                <c:pt idx="1255">
                  <c:v>821.697</c:v>
                </c:pt>
                <c:pt idx="1256">
                  <c:v>822.32499999999993</c:v>
                </c:pt>
                <c:pt idx="1257">
                  <c:v>822.99099999999999</c:v>
                </c:pt>
                <c:pt idx="1258">
                  <c:v>823.65899999999999</c:v>
                </c:pt>
                <c:pt idx="1259">
                  <c:v>824.35199999999986</c:v>
                </c:pt>
                <c:pt idx="1260">
                  <c:v>825.01800000000003</c:v>
                </c:pt>
                <c:pt idx="1261">
                  <c:v>825.71199999999999</c:v>
                </c:pt>
                <c:pt idx="1262">
                  <c:v>826.35299999999972</c:v>
                </c:pt>
                <c:pt idx="1263">
                  <c:v>826.93899999999996</c:v>
                </c:pt>
                <c:pt idx="1264">
                  <c:v>827.58</c:v>
                </c:pt>
                <c:pt idx="1265">
                  <c:v>828.221</c:v>
                </c:pt>
                <c:pt idx="1266">
                  <c:v>828.82899999999984</c:v>
                </c:pt>
                <c:pt idx="1267">
                  <c:v>829.47</c:v>
                </c:pt>
                <c:pt idx="1268">
                  <c:v>830.11099999999999</c:v>
                </c:pt>
                <c:pt idx="1269">
                  <c:v>830.75199999999984</c:v>
                </c:pt>
                <c:pt idx="1270">
                  <c:v>831.40800000000002</c:v>
                </c:pt>
                <c:pt idx="1271">
                  <c:v>832.04899999999998</c:v>
                </c:pt>
                <c:pt idx="1272">
                  <c:v>832.69</c:v>
                </c:pt>
                <c:pt idx="1273">
                  <c:v>833.35199999999986</c:v>
                </c:pt>
                <c:pt idx="1274">
                  <c:v>833.99300000000005</c:v>
                </c:pt>
                <c:pt idx="1275">
                  <c:v>834.57799999999997</c:v>
                </c:pt>
                <c:pt idx="1276">
                  <c:v>835.19600000000003</c:v>
                </c:pt>
                <c:pt idx="1277">
                  <c:v>835.83699999999988</c:v>
                </c:pt>
                <c:pt idx="1278">
                  <c:v>836.61699999999996</c:v>
                </c:pt>
                <c:pt idx="1279">
                  <c:v>837.34299999999985</c:v>
                </c:pt>
                <c:pt idx="1280">
                  <c:v>837.98299999999983</c:v>
                </c:pt>
                <c:pt idx="1281">
                  <c:v>838.62400000000002</c:v>
                </c:pt>
                <c:pt idx="1282">
                  <c:v>839.26499999999999</c:v>
                </c:pt>
                <c:pt idx="1283">
                  <c:v>839.90499999999997</c:v>
                </c:pt>
                <c:pt idx="1284">
                  <c:v>840.56599999999992</c:v>
                </c:pt>
                <c:pt idx="1285">
                  <c:v>841.22</c:v>
                </c:pt>
                <c:pt idx="1286">
                  <c:v>841.81999999999994</c:v>
                </c:pt>
                <c:pt idx="1287">
                  <c:v>842.45899999999983</c:v>
                </c:pt>
                <c:pt idx="1288">
                  <c:v>843.21299999999997</c:v>
                </c:pt>
                <c:pt idx="1289">
                  <c:v>843.93</c:v>
                </c:pt>
                <c:pt idx="1290">
                  <c:v>844.68000000000006</c:v>
                </c:pt>
                <c:pt idx="1291">
                  <c:v>845.39800000000002</c:v>
                </c:pt>
                <c:pt idx="1292">
                  <c:v>846.15099999999984</c:v>
                </c:pt>
                <c:pt idx="1293">
                  <c:v>846.72500000000002</c:v>
                </c:pt>
                <c:pt idx="1294">
                  <c:v>847.3649999999999</c:v>
                </c:pt>
                <c:pt idx="1295">
                  <c:v>848.005</c:v>
                </c:pt>
                <c:pt idx="1296">
                  <c:v>848.64199999999994</c:v>
                </c:pt>
                <c:pt idx="1297">
                  <c:v>849.29000000000008</c:v>
                </c:pt>
                <c:pt idx="1298">
                  <c:v>849.98500000000001</c:v>
                </c:pt>
                <c:pt idx="1299">
                  <c:v>850.65199999999993</c:v>
                </c:pt>
                <c:pt idx="1300">
                  <c:v>851.27900000000011</c:v>
                </c:pt>
                <c:pt idx="1301">
                  <c:v>851.923</c:v>
                </c:pt>
                <c:pt idx="1302">
                  <c:v>852.58</c:v>
                </c:pt>
                <c:pt idx="1303">
                  <c:v>853.22400000000005</c:v>
                </c:pt>
                <c:pt idx="1304">
                  <c:v>853.93599999999992</c:v>
                </c:pt>
                <c:pt idx="1305">
                  <c:v>854.58</c:v>
                </c:pt>
                <c:pt idx="1306">
                  <c:v>855.22900000000004</c:v>
                </c:pt>
                <c:pt idx="1307">
                  <c:v>855.80499999999984</c:v>
                </c:pt>
                <c:pt idx="1308">
                  <c:v>856.529</c:v>
                </c:pt>
                <c:pt idx="1309">
                  <c:v>857.17200000000003</c:v>
                </c:pt>
                <c:pt idx="1310">
                  <c:v>857.81399999999996</c:v>
                </c:pt>
                <c:pt idx="1311">
                  <c:v>858.4559999999999</c:v>
                </c:pt>
                <c:pt idx="1312">
                  <c:v>859.09799999999996</c:v>
                </c:pt>
                <c:pt idx="1313">
                  <c:v>859.72</c:v>
                </c:pt>
                <c:pt idx="1314">
                  <c:v>860.33199999999988</c:v>
                </c:pt>
                <c:pt idx="1315">
                  <c:v>860.97400000000005</c:v>
                </c:pt>
                <c:pt idx="1316">
                  <c:v>861.61599999999999</c:v>
                </c:pt>
                <c:pt idx="1317">
                  <c:v>862.25699999999983</c:v>
                </c:pt>
                <c:pt idx="1318">
                  <c:v>862.90599999999984</c:v>
                </c:pt>
                <c:pt idx="1319">
                  <c:v>863.55</c:v>
                </c:pt>
                <c:pt idx="1320">
                  <c:v>864.19299999999998</c:v>
                </c:pt>
                <c:pt idx="1321">
                  <c:v>864.83699999999988</c:v>
                </c:pt>
                <c:pt idx="1322">
                  <c:v>865.52099999999996</c:v>
                </c:pt>
              </c:numCache>
            </c:numRef>
          </c:xVal>
          <c:yVal>
            <c:numRef>
              <c:f>Sheet1!$D$3:$D$1325</c:f>
              <c:numCache>
                <c:formatCode>0.00E+00</c:formatCode>
                <c:ptCount val="1323"/>
                <c:pt idx="0">
                  <c:v>9949340</c:v>
                </c:pt>
                <c:pt idx="1">
                  <c:v>9867120</c:v>
                </c:pt>
                <c:pt idx="2">
                  <c:v>9778080</c:v>
                </c:pt>
                <c:pt idx="3">
                  <c:v>9691200</c:v>
                </c:pt>
                <c:pt idx="4">
                  <c:v>9562770</c:v>
                </c:pt>
                <c:pt idx="5">
                  <c:v>9487150</c:v>
                </c:pt>
                <c:pt idx="6">
                  <c:v>9408790</c:v>
                </c:pt>
                <c:pt idx="7">
                  <c:v>9322890</c:v>
                </c:pt>
                <c:pt idx="8">
                  <c:v>9226970</c:v>
                </c:pt>
                <c:pt idx="9">
                  <c:v>9142010</c:v>
                </c:pt>
                <c:pt idx="10">
                  <c:v>9047460</c:v>
                </c:pt>
                <c:pt idx="11">
                  <c:v>8962090</c:v>
                </c:pt>
                <c:pt idx="12">
                  <c:v>8878310</c:v>
                </c:pt>
                <c:pt idx="13">
                  <c:v>8790190</c:v>
                </c:pt>
                <c:pt idx="14">
                  <c:v>8698980</c:v>
                </c:pt>
                <c:pt idx="15">
                  <c:v>8609450</c:v>
                </c:pt>
                <c:pt idx="16">
                  <c:v>8516170</c:v>
                </c:pt>
                <c:pt idx="17">
                  <c:v>8421250</c:v>
                </c:pt>
                <c:pt idx="18">
                  <c:v>8322950</c:v>
                </c:pt>
                <c:pt idx="19">
                  <c:v>8227880</c:v>
                </c:pt>
                <c:pt idx="20">
                  <c:v>8123580</c:v>
                </c:pt>
                <c:pt idx="21">
                  <c:v>8005890</c:v>
                </c:pt>
                <c:pt idx="22">
                  <c:v>7884730</c:v>
                </c:pt>
                <c:pt idx="23">
                  <c:v>7739120</c:v>
                </c:pt>
                <c:pt idx="24">
                  <c:v>7631210</c:v>
                </c:pt>
                <c:pt idx="25">
                  <c:v>7531220</c:v>
                </c:pt>
                <c:pt idx="26">
                  <c:v>7428620</c:v>
                </c:pt>
                <c:pt idx="27">
                  <c:v>7332470</c:v>
                </c:pt>
                <c:pt idx="28">
                  <c:v>7227920</c:v>
                </c:pt>
                <c:pt idx="29">
                  <c:v>7119460</c:v>
                </c:pt>
                <c:pt idx="30">
                  <c:v>7013510</c:v>
                </c:pt>
                <c:pt idx="31">
                  <c:v>6902300</c:v>
                </c:pt>
                <c:pt idx="32">
                  <c:v>6799500</c:v>
                </c:pt>
                <c:pt idx="33">
                  <c:v>6688950</c:v>
                </c:pt>
                <c:pt idx="34">
                  <c:v>6575440</c:v>
                </c:pt>
                <c:pt idx="35">
                  <c:v>6464300</c:v>
                </c:pt>
                <c:pt idx="36">
                  <c:v>6342560</c:v>
                </c:pt>
                <c:pt idx="37">
                  <c:v>6227710</c:v>
                </c:pt>
                <c:pt idx="38">
                  <c:v>6107160</c:v>
                </c:pt>
                <c:pt idx="39">
                  <c:v>5992220</c:v>
                </c:pt>
                <c:pt idx="40">
                  <c:v>5865650</c:v>
                </c:pt>
                <c:pt idx="41">
                  <c:v>5743720</c:v>
                </c:pt>
                <c:pt idx="42">
                  <c:v>5633510</c:v>
                </c:pt>
                <c:pt idx="43">
                  <c:v>5513760</c:v>
                </c:pt>
                <c:pt idx="44">
                  <c:v>5389360</c:v>
                </c:pt>
                <c:pt idx="45">
                  <c:v>5277960</c:v>
                </c:pt>
                <c:pt idx="46">
                  <c:v>5183680</c:v>
                </c:pt>
                <c:pt idx="47">
                  <c:v>5081170</c:v>
                </c:pt>
                <c:pt idx="48">
                  <c:v>4993820</c:v>
                </c:pt>
                <c:pt idx="49">
                  <c:v>4878470</c:v>
                </c:pt>
                <c:pt idx="50">
                  <c:v>4786820</c:v>
                </c:pt>
                <c:pt idx="51">
                  <c:v>4703110</c:v>
                </c:pt>
                <c:pt idx="52">
                  <c:v>4628660</c:v>
                </c:pt>
                <c:pt idx="53">
                  <c:v>4556360</c:v>
                </c:pt>
                <c:pt idx="54">
                  <c:v>4467530</c:v>
                </c:pt>
                <c:pt idx="55">
                  <c:v>4405100</c:v>
                </c:pt>
                <c:pt idx="56">
                  <c:v>4315840</c:v>
                </c:pt>
                <c:pt idx="57">
                  <c:v>4256170</c:v>
                </c:pt>
                <c:pt idx="58">
                  <c:v>4186970</c:v>
                </c:pt>
                <c:pt idx="59">
                  <c:v>4110740</c:v>
                </c:pt>
                <c:pt idx="60">
                  <c:v>4044540</c:v>
                </c:pt>
                <c:pt idx="61">
                  <c:v>3971030</c:v>
                </c:pt>
                <c:pt idx="62">
                  <c:v>3898610</c:v>
                </c:pt>
                <c:pt idx="63">
                  <c:v>3836160</c:v>
                </c:pt>
                <c:pt idx="64">
                  <c:v>3770710</c:v>
                </c:pt>
                <c:pt idx="65">
                  <c:v>3705990</c:v>
                </c:pt>
                <c:pt idx="66">
                  <c:v>3654030</c:v>
                </c:pt>
                <c:pt idx="67">
                  <c:v>3587320</c:v>
                </c:pt>
                <c:pt idx="68">
                  <c:v>3508360</c:v>
                </c:pt>
                <c:pt idx="69">
                  <c:v>3445870</c:v>
                </c:pt>
                <c:pt idx="70">
                  <c:v>3367230</c:v>
                </c:pt>
                <c:pt idx="71">
                  <c:v>3308930</c:v>
                </c:pt>
                <c:pt idx="72">
                  <c:v>3242980</c:v>
                </c:pt>
                <c:pt idx="73">
                  <c:v>3170020</c:v>
                </c:pt>
                <c:pt idx="74">
                  <c:v>3115240</c:v>
                </c:pt>
                <c:pt idx="75">
                  <c:v>3058410</c:v>
                </c:pt>
                <c:pt idx="76">
                  <c:v>3005250</c:v>
                </c:pt>
                <c:pt idx="77">
                  <c:v>2959150</c:v>
                </c:pt>
                <c:pt idx="78">
                  <c:v>2902820</c:v>
                </c:pt>
                <c:pt idx="79">
                  <c:v>2846080</c:v>
                </c:pt>
                <c:pt idx="80">
                  <c:v>2797330</c:v>
                </c:pt>
                <c:pt idx="81">
                  <c:v>2749160</c:v>
                </c:pt>
                <c:pt idx="82">
                  <c:v>2697840</c:v>
                </c:pt>
                <c:pt idx="83">
                  <c:v>2652160</c:v>
                </c:pt>
                <c:pt idx="84">
                  <c:v>2606410</c:v>
                </c:pt>
                <c:pt idx="85">
                  <c:v>2560700</c:v>
                </c:pt>
                <c:pt idx="86">
                  <c:v>2518900</c:v>
                </c:pt>
                <c:pt idx="87">
                  <c:v>2480600</c:v>
                </c:pt>
                <c:pt idx="88">
                  <c:v>2434800</c:v>
                </c:pt>
                <c:pt idx="89">
                  <c:v>2394000</c:v>
                </c:pt>
                <c:pt idx="90">
                  <c:v>2353820</c:v>
                </c:pt>
                <c:pt idx="91">
                  <c:v>2312500</c:v>
                </c:pt>
                <c:pt idx="92">
                  <c:v>2269630</c:v>
                </c:pt>
                <c:pt idx="93">
                  <c:v>2221360</c:v>
                </c:pt>
                <c:pt idx="94">
                  <c:v>2181300</c:v>
                </c:pt>
                <c:pt idx="95">
                  <c:v>2139330</c:v>
                </c:pt>
                <c:pt idx="96">
                  <c:v>2099700</c:v>
                </c:pt>
                <c:pt idx="97">
                  <c:v>2065240</c:v>
                </c:pt>
                <c:pt idx="98">
                  <c:v>2031980</c:v>
                </c:pt>
                <c:pt idx="99">
                  <c:v>1999600</c:v>
                </c:pt>
                <c:pt idx="100">
                  <c:v>1967880</c:v>
                </c:pt>
                <c:pt idx="101">
                  <c:v>1932620</c:v>
                </c:pt>
                <c:pt idx="102">
                  <c:v>1895280</c:v>
                </c:pt>
                <c:pt idx="103">
                  <c:v>1859090</c:v>
                </c:pt>
                <c:pt idx="104">
                  <c:v>1830470</c:v>
                </c:pt>
                <c:pt idx="105">
                  <c:v>1799980</c:v>
                </c:pt>
                <c:pt idx="106">
                  <c:v>1771070</c:v>
                </c:pt>
                <c:pt idx="107">
                  <c:v>1739710</c:v>
                </c:pt>
                <c:pt idx="108">
                  <c:v>1709560</c:v>
                </c:pt>
                <c:pt idx="109">
                  <c:v>1682320</c:v>
                </c:pt>
                <c:pt idx="110">
                  <c:v>1654190</c:v>
                </c:pt>
                <c:pt idx="111">
                  <c:v>1623710</c:v>
                </c:pt>
                <c:pt idx="112">
                  <c:v>1598920</c:v>
                </c:pt>
                <c:pt idx="113">
                  <c:v>1571020</c:v>
                </c:pt>
                <c:pt idx="114">
                  <c:v>1545680</c:v>
                </c:pt>
                <c:pt idx="115">
                  <c:v>1519170</c:v>
                </c:pt>
                <c:pt idx="116">
                  <c:v>1495830</c:v>
                </c:pt>
                <c:pt idx="117">
                  <c:v>1469580</c:v>
                </c:pt>
                <c:pt idx="118">
                  <c:v>1442840</c:v>
                </c:pt>
                <c:pt idx="119">
                  <c:v>1417810</c:v>
                </c:pt>
                <c:pt idx="120">
                  <c:v>1393020</c:v>
                </c:pt>
                <c:pt idx="121">
                  <c:v>1367590</c:v>
                </c:pt>
                <c:pt idx="122">
                  <c:v>1348550</c:v>
                </c:pt>
                <c:pt idx="123">
                  <c:v>1329820</c:v>
                </c:pt>
                <c:pt idx="124">
                  <c:v>1308630</c:v>
                </c:pt>
                <c:pt idx="125">
                  <c:v>1289050</c:v>
                </c:pt>
                <c:pt idx="126">
                  <c:v>1267900</c:v>
                </c:pt>
                <c:pt idx="127">
                  <c:v>1242230</c:v>
                </c:pt>
                <c:pt idx="128">
                  <c:v>1220700</c:v>
                </c:pt>
                <c:pt idx="129">
                  <c:v>1199710</c:v>
                </c:pt>
                <c:pt idx="130">
                  <c:v>1178940</c:v>
                </c:pt>
                <c:pt idx="131">
                  <c:v>1159680</c:v>
                </c:pt>
                <c:pt idx="132">
                  <c:v>1139030</c:v>
                </c:pt>
                <c:pt idx="133">
                  <c:v>1119280</c:v>
                </c:pt>
                <c:pt idx="134">
                  <c:v>1102040</c:v>
                </c:pt>
                <c:pt idx="135">
                  <c:v>1081510</c:v>
                </c:pt>
                <c:pt idx="136">
                  <c:v>1065130</c:v>
                </c:pt>
                <c:pt idx="137">
                  <c:v>1048450</c:v>
                </c:pt>
                <c:pt idx="138">
                  <c:v>1027180</c:v>
                </c:pt>
                <c:pt idx="139">
                  <c:v>1009760</c:v>
                </c:pt>
                <c:pt idx="140" formatCode="General">
                  <c:v>993933</c:v>
                </c:pt>
                <c:pt idx="141" formatCode="General">
                  <c:v>976442</c:v>
                </c:pt>
                <c:pt idx="142" formatCode="General">
                  <c:v>960599</c:v>
                </c:pt>
                <c:pt idx="143" formatCode="General">
                  <c:v>944920</c:v>
                </c:pt>
                <c:pt idx="144" formatCode="General">
                  <c:v>928514</c:v>
                </c:pt>
                <c:pt idx="145" formatCode="General">
                  <c:v>913085</c:v>
                </c:pt>
                <c:pt idx="146" formatCode="General">
                  <c:v>899099</c:v>
                </c:pt>
                <c:pt idx="147" formatCode="General">
                  <c:v>886321</c:v>
                </c:pt>
                <c:pt idx="148" formatCode="General">
                  <c:v>872106</c:v>
                </c:pt>
                <c:pt idx="149" formatCode="General">
                  <c:v>858260</c:v>
                </c:pt>
                <c:pt idx="150" formatCode="General">
                  <c:v>841635</c:v>
                </c:pt>
                <c:pt idx="151" formatCode="General">
                  <c:v>828378</c:v>
                </c:pt>
                <c:pt idx="152" formatCode="General">
                  <c:v>816419</c:v>
                </c:pt>
                <c:pt idx="153" formatCode="General">
                  <c:v>802552</c:v>
                </c:pt>
                <c:pt idx="154" formatCode="General">
                  <c:v>786670</c:v>
                </c:pt>
                <c:pt idx="155" formatCode="General">
                  <c:v>774581</c:v>
                </c:pt>
                <c:pt idx="156" formatCode="General">
                  <c:v>761473</c:v>
                </c:pt>
                <c:pt idx="157" formatCode="General">
                  <c:v>749078</c:v>
                </c:pt>
                <c:pt idx="158" formatCode="General">
                  <c:v>735179</c:v>
                </c:pt>
                <c:pt idx="159" formatCode="General">
                  <c:v>722259</c:v>
                </c:pt>
                <c:pt idx="160" formatCode="General">
                  <c:v>710950</c:v>
                </c:pt>
                <c:pt idx="161" formatCode="General">
                  <c:v>698827</c:v>
                </c:pt>
                <c:pt idx="162" formatCode="General">
                  <c:v>682454</c:v>
                </c:pt>
                <c:pt idx="163" formatCode="General">
                  <c:v>671419</c:v>
                </c:pt>
                <c:pt idx="164" formatCode="General">
                  <c:v>659063</c:v>
                </c:pt>
                <c:pt idx="165" formatCode="General">
                  <c:v>648326</c:v>
                </c:pt>
                <c:pt idx="166" formatCode="General">
                  <c:v>637100</c:v>
                </c:pt>
                <c:pt idx="167" formatCode="General">
                  <c:v>625295</c:v>
                </c:pt>
                <c:pt idx="168" formatCode="General">
                  <c:v>615658</c:v>
                </c:pt>
                <c:pt idx="169" formatCode="General">
                  <c:v>605717</c:v>
                </c:pt>
                <c:pt idx="170" formatCode="General">
                  <c:v>594304</c:v>
                </c:pt>
                <c:pt idx="171" formatCode="General">
                  <c:v>584637</c:v>
                </c:pt>
                <c:pt idx="172" formatCode="General">
                  <c:v>573385</c:v>
                </c:pt>
                <c:pt idx="173" formatCode="General">
                  <c:v>564373</c:v>
                </c:pt>
                <c:pt idx="174" formatCode="General">
                  <c:v>555634</c:v>
                </c:pt>
                <c:pt idx="175" formatCode="General">
                  <c:v>546398</c:v>
                </c:pt>
                <c:pt idx="176" formatCode="General">
                  <c:v>538382</c:v>
                </c:pt>
                <c:pt idx="177" formatCode="General">
                  <c:v>531048</c:v>
                </c:pt>
                <c:pt idx="178" formatCode="General">
                  <c:v>523399</c:v>
                </c:pt>
                <c:pt idx="179" formatCode="General">
                  <c:v>514294</c:v>
                </c:pt>
                <c:pt idx="180" formatCode="General">
                  <c:v>506362</c:v>
                </c:pt>
                <c:pt idx="181" formatCode="General">
                  <c:v>497746</c:v>
                </c:pt>
                <c:pt idx="182" formatCode="General">
                  <c:v>490062</c:v>
                </c:pt>
                <c:pt idx="183" formatCode="General">
                  <c:v>481658</c:v>
                </c:pt>
                <c:pt idx="184" formatCode="General">
                  <c:v>473837</c:v>
                </c:pt>
                <c:pt idx="185" formatCode="General">
                  <c:v>466361</c:v>
                </c:pt>
                <c:pt idx="186" formatCode="General">
                  <c:v>458386</c:v>
                </c:pt>
                <c:pt idx="187" formatCode="General">
                  <c:v>449836</c:v>
                </c:pt>
                <c:pt idx="188" formatCode="General">
                  <c:v>442904</c:v>
                </c:pt>
                <c:pt idx="189" formatCode="General">
                  <c:v>435965</c:v>
                </c:pt>
                <c:pt idx="190" formatCode="General">
                  <c:v>429147</c:v>
                </c:pt>
                <c:pt idx="191" formatCode="General">
                  <c:v>420624</c:v>
                </c:pt>
                <c:pt idx="192" formatCode="General">
                  <c:v>411998</c:v>
                </c:pt>
                <c:pt idx="193" formatCode="General">
                  <c:v>405275</c:v>
                </c:pt>
                <c:pt idx="194" formatCode="General">
                  <c:v>398588</c:v>
                </c:pt>
                <c:pt idx="195" formatCode="General">
                  <c:v>392389</c:v>
                </c:pt>
                <c:pt idx="196" formatCode="General">
                  <c:v>386191</c:v>
                </c:pt>
                <c:pt idx="197" formatCode="General">
                  <c:v>380363</c:v>
                </c:pt>
                <c:pt idx="198" formatCode="General">
                  <c:v>374119</c:v>
                </c:pt>
                <c:pt idx="199" formatCode="General">
                  <c:v>368138</c:v>
                </c:pt>
                <c:pt idx="200" formatCode="General">
                  <c:v>361888</c:v>
                </c:pt>
                <c:pt idx="201" formatCode="General">
                  <c:v>356648</c:v>
                </c:pt>
                <c:pt idx="202" formatCode="General">
                  <c:v>351518</c:v>
                </c:pt>
                <c:pt idx="203" formatCode="General">
                  <c:v>345904</c:v>
                </c:pt>
                <c:pt idx="204" formatCode="General">
                  <c:v>340634</c:v>
                </c:pt>
                <c:pt idx="205" formatCode="General">
                  <c:v>335648</c:v>
                </c:pt>
                <c:pt idx="206" formatCode="General">
                  <c:v>330380</c:v>
                </c:pt>
                <c:pt idx="207" formatCode="General">
                  <c:v>325064</c:v>
                </c:pt>
                <c:pt idx="208" formatCode="General">
                  <c:v>318589</c:v>
                </c:pt>
                <c:pt idx="209" formatCode="General">
                  <c:v>314234</c:v>
                </c:pt>
                <c:pt idx="210" formatCode="General">
                  <c:v>309556</c:v>
                </c:pt>
                <c:pt idx="211" formatCode="General">
                  <c:v>304999</c:v>
                </c:pt>
                <c:pt idx="212" formatCode="General">
                  <c:v>300662</c:v>
                </c:pt>
                <c:pt idx="213" formatCode="General">
                  <c:v>296652</c:v>
                </c:pt>
                <c:pt idx="214" formatCode="General">
                  <c:v>292055</c:v>
                </c:pt>
                <c:pt idx="215" formatCode="General">
                  <c:v>287719</c:v>
                </c:pt>
                <c:pt idx="216" formatCode="General">
                  <c:v>282864</c:v>
                </c:pt>
                <c:pt idx="217" formatCode="General">
                  <c:v>277511</c:v>
                </c:pt>
                <c:pt idx="218" formatCode="General">
                  <c:v>273249</c:v>
                </c:pt>
                <c:pt idx="219" formatCode="General">
                  <c:v>269329</c:v>
                </c:pt>
                <c:pt idx="220" formatCode="General">
                  <c:v>265659</c:v>
                </c:pt>
                <c:pt idx="221" formatCode="General">
                  <c:v>261518</c:v>
                </c:pt>
                <c:pt idx="222" formatCode="General">
                  <c:v>257300</c:v>
                </c:pt>
                <c:pt idx="223" formatCode="General">
                  <c:v>253068</c:v>
                </c:pt>
                <c:pt idx="224" formatCode="General">
                  <c:v>249159</c:v>
                </c:pt>
                <c:pt idx="225" formatCode="General">
                  <c:v>246178</c:v>
                </c:pt>
                <c:pt idx="226" formatCode="General">
                  <c:v>242135</c:v>
                </c:pt>
                <c:pt idx="227" formatCode="General">
                  <c:v>238659</c:v>
                </c:pt>
                <c:pt idx="228" formatCode="General">
                  <c:v>234779</c:v>
                </c:pt>
                <c:pt idx="229" formatCode="General">
                  <c:v>231172</c:v>
                </c:pt>
                <c:pt idx="230" formatCode="General">
                  <c:v>227975</c:v>
                </c:pt>
                <c:pt idx="231" formatCode="General">
                  <c:v>223766</c:v>
                </c:pt>
                <c:pt idx="232" formatCode="General">
                  <c:v>220001</c:v>
                </c:pt>
                <c:pt idx="233" formatCode="General">
                  <c:v>216619</c:v>
                </c:pt>
                <c:pt idx="234" formatCode="General">
                  <c:v>213053</c:v>
                </c:pt>
                <c:pt idx="235" formatCode="General">
                  <c:v>209639</c:v>
                </c:pt>
                <c:pt idx="236" formatCode="General">
                  <c:v>206526</c:v>
                </c:pt>
                <c:pt idx="237" formatCode="General">
                  <c:v>203585</c:v>
                </c:pt>
                <c:pt idx="238" formatCode="General">
                  <c:v>199824</c:v>
                </c:pt>
                <c:pt idx="239" formatCode="General">
                  <c:v>196923</c:v>
                </c:pt>
                <c:pt idx="240" formatCode="General">
                  <c:v>193887</c:v>
                </c:pt>
                <c:pt idx="241" formatCode="General">
                  <c:v>190980</c:v>
                </c:pt>
                <c:pt idx="242" formatCode="General">
                  <c:v>188251</c:v>
                </c:pt>
                <c:pt idx="243" formatCode="General">
                  <c:v>185450</c:v>
                </c:pt>
                <c:pt idx="244" formatCode="General">
                  <c:v>182565</c:v>
                </c:pt>
                <c:pt idx="245" formatCode="General">
                  <c:v>179731</c:v>
                </c:pt>
                <c:pt idx="246" formatCode="General">
                  <c:v>176828</c:v>
                </c:pt>
                <c:pt idx="247" formatCode="General">
                  <c:v>174271</c:v>
                </c:pt>
                <c:pt idx="248" formatCode="General">
                  <c:v>171988</c:v>
                </c:pt>
                <c:pt idx="249" formatCode="General">
                  <c:v>168879</c:v>
                </c:pt>
                <c:pt idx="250" formatCode="General">
                  <c:v>166345</c:v>
                </c:pt>
                <c:pt idx="251" formatCode="General">
                  <c:v>163982</c:v>
                </c:pt>
                <c:pt idx="252" formatCode="General">
                  <c:v>161412</c:v>
                </c:pt>
                <c:pt idx="253" formatCode="General">
                  <c:v>158906</c:v>
                </c:pt>
                <c:pt idx="254" formatCode="General">
                  <c:v>156889</c:v>
                </c:pt>
                <c:pt idx="255" formatCode="General">
                  <c:v>154541</c:v>
                </c:pt>
                <c:pt idx="256" formatCode="General">
                  <c:v>152402</c:v>
                </c:pt>
                <c:pt idx="257" formatCode="General">
                  <c:v>150327</c:v>
                </c:pt>
                <c:pt idx="258" formatCode="General">
                  <c:v>148275</c:v>
                </c:pt>
                <c:pt idx="259" formatCode="General">
                  <c:v>146117</c:v>
                </c:pt>
                <c:pt idx="260" formatCode="General">
                  <c:v>144012</c:v>
                </c:pt>
                <c:pt idx="261" formatCode="General">
                  <c:v>141697</c:v>
                </c:pt>
                <c:pt idx="262" formatCode="General">
                  <c:v>139582</c:v>
                </c:pt>
                <c:pt idx="263" formatCode="General">
                  <c:v>137643</c:v>
                </c:pt>
                <c:pt idx="264" formatCode="General">
                  <c:v>135482</c:v>
                </c:pt>
                <c:pt idx="265" formatCode="General">
                  <c:v>133412</c:v>
                </c:pt>
                <c:pt idx="266" formatCode="General">
                  <c:v>131322</c:v>
                </c:pt>
                <c:pt idx="267" formatCode="General">
                  <c:v>129205</c:v>
                </c:pt>
                <c:pt idx="268" formatCode="General">
                  <c:v>127493</c:v>
                </c:pt>
                <c:pt idx="269" formatCode="General">
                  <c:v>125857</c:v>
                </c:pt>
                <c:pt idx="270" formatCode="General">
                  <c:v>123647</c:v>
                </c:pt>
                <c:pt idx="271" formatCode="General">
                  <c:v>121778</c:v>
                </c:pt>
                <c:pt idx="272" formatCode="General">
                  <c:v>120044</c:v>
                </c:pt>
                <c:pt idx="273" formatCode="General">
                  <c:v>118389</c:v>
                </c:pt>
                <c:pt idx="274" formatCode="General">
                  <c:v>116392</c:v>
                </c:pt>
                <c:pt idx="275" formatCode="General">
                  <c:v>114847</c:v>
                </c:pt>
                <c:pt idx="276" formatCode="General">
                  <c:v>113087</c:v>
                </c:pt>
                <c:pt idx="277" formatCode="General">
                  <c:v>111505</c:v>
                </c:pt>
                <c:pt idx="278" formatCode="General">
                  <c:v>109858</c:v>
                </c:pt>
                <c:pt idx="279" formatCode="General">
                  <c:v>107885</c:v>
                </c:pt>
                <c:pt idx="280" formatCode="General">
                  <c:v>106400</c:v>
                </c:pt>
                <c:pt idx="281" formatCode="General">
                  <c:v>104649</c:v>
                </c:pt>
                <c:pt idx="282" formatCode="General">
                  <c:v>102816</c:v>
                </c:pt>
                <c:pt idx="283" formatCode="General">
                  <c:v>101312</c:v>
                </c:pt>
                <c:pt idx="284" formatCode="General">
                  <c:v>99821.6</c:v>
                </c:pt>
                <c:pt idx="285" formatCode="General">
                  <c:v>98368.8</c:v>
                </c:pt>
                <c:pt idx="286" formatCode="General">
                  <c:v>96946.7</c:v>
                </c:pt>
                <c:pt idx="287" formatCode="General">
                  <c:v>95461.4</c:v>
                </c:pt>
                <c:pt idx="288" formatCode="General">
                  <c:v>94108.6</c:v>
                </c:pt>
                <c:pt idx="289" formatCode="General">
                  <c:v>92647.8</c:v>
                </c:pt>
                <c:pt idx="290" formatCode="General">
                  <c:v>91173.3</c:v>
                </c:pt>
                <c:pt idx="291" formatCode="General">
                  <c:v>89892</c:v>
                </c:pt>
                <c:pt idx="292" formatCode="General">
                  <c:v>88400</c:v>
                </c:pt>
                <c:pt idx="293" formatCode="General">
                  <c:v>87113.4</c:v>
                </c:pt>
                <c:pt idx="294" formatCode="General">
                  <c:v>85905.7</c:v>
                </c:pt>
                <c:pt idx="295" formatCode="General">
                  <c:v>84676.7</c:v>
                </c:pt>
                <c:pt idx="296" formatCode="General">
                  <c:v>83262.3</c:v>
                </c:pt>
                <c:pt idx="297" formatCode="General">
                  <c:v>81965.8</c:v>
                </c:pt>
                <c:pt idx="298" formatCode="General">
                  <c:v>80915.600000000006</c:v>
                </c:pt>
                <c:pt idx="299" formatCode="General">
                  <c:v>79733.399999999994</c:v>
                </c:pt>
                <c:pt idx="300" formatCode="General">
                  <c:v>78553.7</c:v>
                </c:pt>
                <c:pt idx="301" formatCode="General">
                  <c:v>77454.600000000006</c:v>
                </c:pt>
                <c:pt idx="302" formatCode="General">
                  <c:v>76298.7</c:v>
                </c:pt>
                <c:pt idx="303" formatCode="General">
                  <c:v>75201.899999999994</c:v>
                </c:pt>
                <c:pt idx="304" formatCode="General">
                  <c:v>74041.399999999994</c:v>
                </c:pt>
                <c:pt idx="305" formatCode="General">
                  <c:v>72844</c:v>
                </c:pt>
                <c:pt idx="306" formatCode="General">
                  <c:v>71897</c:v>
                </c:pt>
                <c:pt idx="307" formatCode="General">
                  <c:v>70775.3</c:v>
                </c:pt>
                <c:pt idx="308" formatCode="General">
                  <c:v>69533</c:v>
                </c:pt>
                <c:pt idx="309" formatCode="General">
                  <c:v>68589.3</c:v>
                </c:pt>
                <c:pt idx="310" formatCode="General">
                  <c:v>67409.7</c:v>
                </c:pt>
                <c:pt idx="311" formatCode="General">
                  <c:v>66238.100000000006</c:v>
                </c:pt>
                <c:pt idx="312" formatCode="General">
                  <c:v>65241.8</c:v>
                </c:pt>
                <c:pt idx="313" formatCode="General">
                  <c:v>64341.7</c:v>
                </c:pt>
                <c:pt idx="314" formatCode="General">
                  <c:v>63512.5</c:v>
                </c:pt>
                <c:pt idx="315" formatCode="General">
                  <c:v>62666.3</c:v>
                </c:pt>
                <c:pt idx="316" formatCode="General">
                  <c:v>61832.1</c:v>
                </c:pt>
                <c:pt idx="317" formatCode="General">
                  <c:v>60977.9</c:v>
                </c:pt>
                <c:pt idx="318" formatCode="General">
                  <c:v>60102</c:v>
                </c:pt>
                <c:pt idx="319" formatCode="General">
                  <c:v>59226.2</c:v>
                </c:pt>
                <c:pt idx="320" formatCode="General">
                  <c:v>58199.5</c:v>
                </c:pt>
                <c:pt idx="321" formatCode="General">
                  <c:v>57090.1</c:v>
                </c:pt>
                <c:pt idx="322" formatCode="General">
                  <c:v>56298.1</c:v>
                </c:pt>
                <c:pt idx="323" formatCode="General">
                  <c:v>55493.2</c:v>
                </c:pt>
                <c:pt idx="324" formatCode="General">
                  <c:v>54611.7</c:v>
                </c:pt>
                <c:pt idx="325" formatCode="General">
                  <c:v>53777.599999999999</c:v>
                </c:pt>
                <c:pt idx="326" formatCode="General">
                  <c:v>53104.5</c:v>
                </c:pt>
                <c:pt idx="327" formatCode="General">
                  <c:v>52412.4</c:v>
                </c:pt>
                <c:pt idx="328" formatCode="General">
                  <c:v>51731.1</c:v>
                </c:pt>
                <c:pt idx="329" formatCode="General">
                  <c:v>51036.5</c:v>
                </c:pt>
                <c:pt idx="330" formatCode="General">
                  <c:v>50354</c:v>
                </c:pt>
                <c:pt idx="331" formatCode="General">
                  <c:v>49686.2</c:v>
                </c:pt>
                <c:pt idx="332" formatCode="General">
                  <c:v>49042.2</c:v>
                </c:pt>
                <c:pt idx="333" formatCode="General">
                  <c:v>48421.2</c:v>
                </c:pt>
                <c:pt idx="334" formatCode="General">
                  <c:v>47821.4</c:v>
                </c:pt>
                <c:pt idx="335" formatCode="General">
                  <c:v>47146</c:v>
                </c:pt>
                <c:pt idx="336" formatCode="General">
                  <c:v>46461.2</c:v>
                </c:pt>
                <c:pt idx="337" formatCode="General">
                  <c:v>45759.4</c:v>
                </c:pt>
                <c:pt idx="338" formatCode="General">
                  <c:v>45172.800000000003</c:v>
                </c:pt>
                <c:pt idx="339" formatCode="General">
                  <c:v>44517.9</c:v>
                </c:pt>
                <c:pt idx="340" formatCode="General">
                  <c:v>43880.800000000003</c:v>
                </c:pt>
                <c:pt idx="341" formatCode="General">
                  <c:v>43284.5</c:v>
                </c:pt>
                <c:pt idx="342" formatCode="General">
                  <c:v>42760.1</c:v>
                </c:pt>
                <c:pt idx="343" formatCode="General">
                  <c:v>42151.7</c:v>
                </c:pt>
                <c:pt idx="344" formatCode="General">
                  <c:v>41539.800000000003</c:v>
                </c:pt>
                <c:pt idx="345" formatCode="General">
                  <c:v>40997.599999999999</c:v>
                </c:pt>
                <c:pt idx="346" formatCode="General">
                  <c:v>40408.9</c:v>
                </c:pt>
                <c:pt idx="347" formatCode="General">
                  <c:v>39681.699999999997</c:v>
                </c:pt>
                <c:pt idx="348" formatCode="General">
                  <c:v>39138.1</c:v>
                </c:pt>
                <c:pt idx="349" formatCode="General">
                  <c:v>38632.5</c:v>
                </c:pt>
                <c:pt idx="350" formatCode="General">
                  <c:v>38083.9</c:v>
                </c:pt>
                <c:pt idx="351" formatCode="General">
                  <c:v>37555.599999999999</c:v>
                </c:pt>
                <c:pt idx="352" formatCode="General">
                  <c:v>37017.9</c:v>
                </c:pt>
                <c:pt idx="353" formatCode="General">
                  <c:v>36515.800000000003</c:v>
                </c:pt>
                <c:pt idx="354" formatCode="General">
                  <c:v>36006.6</c:v>
                </c:pt>
                <c:pt idx="355" formatCode="General">
                  <c:v>35519.4</c:v>
                </c:pt>
                <c:pt idx="356" formatCode="General">
                  <c:v>34969.300000000003</c:v>
                </c:pt>
                <c:pt idx="357" formatCode="General">
                  <c:v>34469.4</c:v>
                </c:pt>
                <c:pt idx="358" formatCode="General">
                  <c:v>33917.599999999999</c:v>
                </c:pt>
                <c:pt idx="359" formatCode="General">
                  <c:v>33405.5</c:v>
                </c:pt>
                <c:pt idx="360" formatCode="General">
                  <c:v>32954.9</c:v>
                </c:pt>
                <c:pt idx="361" formatCode="General">
                  <c:v>32585.5</c:v>
                </c:pt>
                <c:pt idx="362" formatCode="General">
                  <c:v>32184.400000000001</c:v>
                </c:pt>
                <c:pt idx="363" formatCode="General">
                  <c:v>31782.7</c:v>
                </c:pt>
                <c:pt idx="364" formatCode="General">
                  <c:v>31327.8</c:v>
                </c:pt>
                <c:pt idx="365" formatCode="General">
                  <c:v>30900.5</c:v>
                </c:pt>
                <c:pt idx="366" formatCode="General">
                  <c:v>30481.200000000001</c:v>
                </c:pt>
                <c:pt idx="367" formatCode="General">
                  <c:v>30069.200000000001</c:v>
                </c:pt>
                <c:pt idx="368" formatCode="General">
                  <c:v>29675.200000000001</c:v>
                </c:pt>
                <c:pt idx="369" formatCode="General">
                  <c:v>29291.4</c:v>
                </c:pt>
                <c:pt idx="370" formatCode="General">
                  <c:v>28904.9</c:v>
                </c:pt>
                <c:pt idx="371" formatCode="General">
                  <c:v>28576</c:v>
                </c:pt>
                <c:pt idx="372" formatCode="General">
                  <c:v>28208.6</c:v>
                </c:pt>
                <c:pt idx="373" formatCode="General">
                  <c:v>27773.200000000001</c:v>
                </c:pt>
                <c:pt idx="374" formatCode="General">
                  <c:v>27388.2</c:v>
                </c:pt>
                <c:pt idx="375" formatCode="General">
                  <c:v>27070.9</c:v>
                </c:pt>
                <c:pt idx="376" formatCode="General">
                  <c:v>26693</c:v>
                </c:pt>
                <c:pt idx="377" formatCode="General">
                  <c:v>26397.7</c:v>
                </c:pt>
                <c:pt idx="378" formatCode="General">
                  <c:v>26087.8</c:v>
                </c:pt>
                <c:pt idx="379" formatCode="General">
                  <c:v>25717.8</c:v>
                </c:pt>
                <c:pt idx="380" formatCode="General">
                  <c:v>25402.3</c:v>
                </c:pt>
                <c:pt idx="381" formatCode="General">
                  <c:v>25075.7</c:v>
                </c:pt>
                <c:pt idx="382" formatCode="General">
                  <c:v>24727.9</c:v>
                </c:pt>
                <c:pt idx="383" formatCode="General">
                  <c:v>24339.9</c:v>
                </c:pt>
                <c:pt idx="384" formatCode="General">
                  <c:v>24034.400000000001</c:v>
                </c:pt>
                <c:pt idx="385" formatCode="General">
                  <c:v>23666.799999999996</c:v>
                </c:pt>
                <c:pt idx="386" formatCode="General">
                  <c:v>23342.799999999996</c:v>
                </c:pt>
                <c:pt idx="387" formatCode="General">
                  <c:v>23057.8</c:v>
                </c:pt>
                <c:pt idx="388" formatCode="General">
                  <c:v>22754</c:v>
                </c:pt>
                <c:pt idx="389" formatCode="General">
                  <c:v>22437.599999999995</c:v>
                </c:pt>
                <c:pt idx="390" formatCode="General">
                  <c:v>22121.5</c:v>
                </c:pt>
                <c:pt idx="391" formatCode="General">
                  <c:v>21879.8</c:v>
                </c:pt>
                <c:pt idx="392" formatCode="General">
                  <c:v>21603.200000000001</c:v>
                </c:pt>
                <c:pt idx="393" formatCode="General">
                  <c:v>21320.2</c:v>
                </c:pt>
                <c:pt idx="394" formatCode="General">
                  <c:v>21029.4</c:v>
                </c:pt>
                <c:pt idx="395" formatCode="General">
                  <c:v>20716.8</c:v>
                </c:pt>
                <c:pt idx="396" formatCode="General">
                  <c:v>20458.900000000001</c:v>
                </c:pt>
                <c:pt idx="397" formatCode="General">
                  <c:v>20211.900000000001</c:v>
                </c:pt>
                <c:pt idx="398" formatCode="General">
                  <c:v>19969.7</c:v>
                </c:pt>
                <c:pt idx="399" formatCode="General">
                  <c:v>19707.400000000001</c:v>
                </c:pt>
                <c:pt idx="400" formatCode="General">
                  <c:v>19449.599999999995</c:v>
                </c:pt>
                <c:pt idx="401" formatCode="General">
                  <c:v>19193</c:v>
                </c:pt>
                <c:pt idx="402" formatCode="General">
                  <c:v>18957.5</c:v>
                </c:pt>
                <c:pt idx="403" formatCode="General">
                  <c:v>18717</c:v>
                </c:pt>
                <c:pt idx="404" formatCode="General">
                  <c:v>18489.099999999995</c:v>
                </c:pt>
                <c:pt idx="405" formatCode="General">
                  <c:v>18266.5</c:v>
                </c:pt>
                <c:pt idx="406" formatCode="General">
                  <c:v>18068.900000000001</c:v>
                </c:pt>
                <c:pt idx="407" formatCode="General">
                  <c:v>17805.099999999995</c:v>
                </c:pt>
                <c:pt idx="408" formatCode="General">
                  <c:v>17557.8</c:v>
                </c:pt>
                <c:pt idx="409" formatCode="General">
                  <c:v>17318.7</c:v>
                </c:pt>
                <c:pt idx="410" formatCode="General">
                  <c:v>17091.5</c:v>
                </c:pt>
                <c:pt idx="411" formatCode="General">
                  <c:v>16878.2</c:v>
                </c:pt>
                <c:pt idx="412" formatCode="General">
                  <c:v>16663</c:v>
                </c:pt>
                <c:pt idx="413" formatCode="General">
                  <c:v>16415.3</c:v>
                </c:pt>
                <c:pt idx="414" formatCode="General">
                  <c:v>16214.1</c:v>
                </c:pt>
                <c:pt idx="415" formatCode="General">
                  <c:v>16007.6</c:v>
                </c:pt>
                <c:pt idx="416" formatCode="General">
                  <c:v>15802.8</c:v>
                </c:pt>
                <c:pt idx="417" formatCode="General">
                  <c:v>15589.6</c:v>
                </c:pt>
                <c:pt idx="418" formatCode="General">
                  <c:v>15393.6</c:v>
                </c:pt>
                <c:pt idx="419" formatCode="General">
                  <c:v>15186.3</c:v>
                </c:pt>
                <c:pt idx="420" formatCode="General">
                  <c:v>14972.1</c:v>
                </c:pt>
                <c:pt idx="421" formatCode="General">
                  <c:v>14745.1</c:v>
                </c:pt>
                <c:pt idx="422" formatCode="General">
                  <c:v>14571.1</c:v>
                </c:pt>
                <c:pt idx="423" formatCode="General">
                  <c:v>14382.9</c:v>
                </c:pt>
                <c:pt idx="424" formatCode="General">
                  <c:v>14202.8</c:v>
                </c:pt>
                <c:pt idx="425" formatCode="General">
                  <c:v>14031.1</c:v>
                </c:pt>
                <c:pt idx="426" formatCode="General">
                  <c:v>13866.2</c:v>
                </c:pt>
                <c:pt idx="427" formatCode="General">
                  <c:v>13693.7</c:v>
                </c:pt>
                <c:pt idx="428" formatCode="General">
                  <c:v>13496.6</c:v>
                </c:pt>
                <c:pt idx="429" formatCode="General">
                  <c:v>13358.8</c:v>
                </c:pt>
                <c:pt idx="430" formatCode="General">
                  <c:v>13192.2</c:v>
                </c:pt>
                <c:pt idx="431" formatCode="General">
                  <c:v>13016.9</c:v>
                </c:pt>
                <c:pt idx="432" formatCode="General">
                  <c:v>12871.3</c:v>
                </c:pt>
                <c:pt idx="433" formatCode="General">
                  <c:v>12745.4</c:v>
                </c:pt>
                <c:pt idx="434" formatCode="General">
                  <c:v>12579.1</c:v>
                </c:pt>
                <c:pt idx="435" formatCode="General">
                  <c:v>12420.2</c:v>
                </c:pt>
                <c:pt idx="436" formatCode="General">
                  <c:v>12253.7</c:v>
                </c:pt>
                <c:pt idx="437" formatCode="General">
                  <c:v>12116.2</c:v>
                </c:pt>
                <c:pt idx="438" formatCode="General">
                  <c:v>11975.4</c:v>
                </c:pt>
                <c:pt idx="439" formatCode="General">
                  <c:v>11840.8</c:v>
                </c:pt>
                <c:pt idx="440" formatCode="General">
                  <c:v>11696.3</c:v>
                </c:pt>
                <c:pt idx="441" formatCode="General">
                  <c:v>11549.7</c:v>
                </c:pt>
                <c:pt idx="442" formatCode="General">
                  <c:v>11378.2</c:v>
                </c:pt>
                <c:pt idx="443" formatCode="General">
                  <c:v>11227.9</c:v>
                </c:pt>
                <c:pt idx="444" formatCode="General">
                  <c:v>11096.9</c:v>
                </c:pt>
                <c:pt idx="445" formatCode="General">
                  <c:v>10961.7</c:v>
                </c:pt>
                <c:pt idx="446" formatCode="General">
                  <c:v>10839.5</c:v>
                </c:pt>
                <c:pt idx="447" formatCode="General">
                  <c:v>10702.3</c:v>
                </c:pt>
                <c:pt idx="448" formatCode="General">
                  <c:v>10535</c:v>
                </c:pt>
                <c:pt idx="449" formatCode="General">
                  <c:v>10422.6</c:v>
                </c:pt>
                <c:pt idx="450" formatCode="General">
                  <c:v>10313.6</c:v>
                </c:pt>
                <c:pt idx="451" formatCode="General">
                  <c:v>10169.299999999997</c:v>
                </c:pt>
                <c:pt idx="452" formatCode="General">
                  <c:v>10049.799999999997</c:v>
                </c:pt>
                <c:pt idx="453" formatCode="General">
                  <c:v>9937.9499999999989</c:v>
                </c:pt>
                <c:pt idx="454" formatCode="General">
                  <c:v>9795.5400000000009</c:v>
                </c:pt>
                <c:pt idx="455" formatCode="General">
                  <c:v>9649.82</c:v>
                </c:pt>
                <c:pt idx="456" formatCode="General">
                  <c:v>9516.32</c:v>
                </c:pt>
                <c:pt idx="457" formatCode="General">
                  <c:v>9414.1299999999974</c:v>
                </c:pt>
                <c:pt idx="458" formatCode="General">
                  <c:v>9307.75</c:v>
                </c:pt>
                <c:pt idx="459" formatCode="General">
                  <c:v>9208.42</c:v>
                </c:pt>
                <c:pt idx="460" formatCode="General">
                  <c:v>9098.1200000000008</c:v>
                </c:pt>
                <c:pt idx="461" formatCode="General">
                  <c:v>8983.2300000000014</c:v>
                </c:pt>
                <c:pt idx="462" formatCode="General">
                  <c:v>8876.76</c:v>
                </c:pt>
                <c:pt idx="463" formatCode="General">
                  <c:v>8766.34</c:v>
                </c:pt>
                <c:pt idx="464" formatCode="General">
                  <c:v>8650.4599999999955</c:v>
                </c:pt>
                <c:pt idx="465" formatCode="General">
                  <c:v>8543.5</c:v>
                </c:pt>
                <c:pt idx="466" formatCode="General">
                  <c:v>8454.369999999999</c:v>
                </c:pt>
                <c:pt idx="467" formatCode="General">
                  <c:v>8354.9499999999989</c:v>
                </c:pt>
                <c:pt idx="468" formatCode="General">
                  <c:v>8262.19</c:v>
                </c:pt>
                <c:pt idx="469" formatCode="General">
                  <c:v>8171.1900000000005</c:v>
                </c:pt>
                <c:pt idx="470" formatCode="General">
                  <c:v>8071.05</c:v>
                </c:pt>
                <c:pt idx="471" formatCode="General">
                  <c:v>7961.92</c:v>
                </c:pt>
                <c:pt idx="472" formatCode="General">
                  <c:v>7872.04</c:v>
                </c:pt>
                <c:pt idx="473" formatCode="General">
                  <c:v>7771.02</c:v>
                </c:pt>
                <c:pt idx="474" formatCode="General">
                  <c:v>7672.31</c:v>
                </c:pt>
                <c:pt idx="475" formatCode="General">
                  <c:v>7584.26</c:v>
                </c:pt>
                <c:pt idx="476" formatCode="General">
                  <c:v>7498.89</c:v>
                </c:pt>
                <c:pt idx="477" formatCode="General">
                  <c:v>7419.51</c:v>
                </c:pt>
                <c:pt idx="478" formatCode="General">
                  <c:v>7341.63</c:v>
                </c:pt>
                <c:pt idx="479" formatCode="General">
                  <c:v>7253.6100000000006</c:v>
                </c:pt>
                <c:pt idx="480" formatCode="General">
                  <c:v>7171.25</c:v>
                </c:pt>
                <c:pt idx="481" formatCode="General">
                  <c:v>7085.85</c:v>
                </c:pt>
                <c:pt idx="482" formatCode="General">
                  <c:v>6964.34</c:v>
                </c:pt>
                <c:pt idx="483" formatCode="General">
                  <c:v>6875.05</c:v>
                </c:pt>
                <c:pt idx="484" formatCode="General">
                  <c:v>6795.96</c:v>
                </c:pt>
                <c:pt idx="485" formatCode="General">
                  <c:v>6709.39</c:v>
                </c:pt>
                <c:pt idx="486" formatCode="General">
                  <c:v>6615.74</c:v>
                </c:pt>
                <c:pt idx="487" formatCode="General">
                  <c:v>6535.8200000000006</c:v>
                </c:pt>
                <c:pt idx="488" formatCode="General">
                  <c:v>6450.3200000000006</c:v>
                </c:pt>
                <c:pt idx="489" formatCode="General">
                  <c:v>6365.23</c:v>
                </c:pt>
                <c:pt idx="490" formatCode="General">
                  <c:v>6294.99</c:v>
                </c:pt>
                <c:pt idx="491" formatCode="General">
                  <c:v>6223.75</c:v>
                </c:pt>
                <c:pt idx="492" formatCode="General">
                  <c:v>6151.51</c:v>
                </c:pt>
                <c:pt idx="493" formatCode="General">
                  <c:v>6062.94</c:v>
                </c:pt>
                <c:pt idx="494" formatCode="General">
                  <c:v>5985.89</c:v>
                </c:pt>
                <c:pt idx="495" formatCode="General">
                  <c:v>5911.78</c:v>
                </c:pt>
                <c:pt idx="496" formatCode="General">
                  <c:v>5852.68</c:v>
                </c:pt>
                <c:pt idx="497" formatCode="General">
                  <c:v>5781.24</c:v>
                </c:pt>
                <c:pt idx="498" formatCode="General">
                  <c:v>5720.6200000000008</c:v>
                </c:pt>
                <c:pt idx="499" formatCode="General">
                  <c:v>5666.3</c:v>
                </c:pt>
                <c:pt idx="500" formatCode="General">
                  <c:v>5602.22</c:v>
                </c:pt>
                <c:pt idx="501" formatCode="General">
                  <c:v>5533.23</c:v>
                </c:pt>
                <c:pt idx="502" formatCode="General">
                  <c:v>5469.8</c:v>
                </c:pt>
                <c:pt idx="503" formatCode="General">
                  <c:v>5391.44</c:v>
                </c:pt>
                <c:pt idx="504" formatCode="General">
                  <c:v>5321.87</c:v>
                </c:pt>
                <c:pt idx="505" formatCode="General">
                  <c:v>5264.02</c:v>
                </c:pt>
                <c:pt idx="506" formatCode="General">
                  <c:v>5205.0200000000004</c:v>
                </c:pt>
                <c:pt idx="507" formatCode="General">
                  <c:v>5149.3900000000003</c:v>
                </c:pt>
                <c:pt idx="508" formatCode="General">
                  <c:v>5101.96</c:v>
                </c:pt>
                <c:pt idx="509" formatCode="General">
                  <c:v>5037.76</c:v>
                </c:pt>
                <c:pt idx="510" formatCode="General">
                  <c:v>4975.5200000000004</c:v>
                </c:pt>
                <c:pt idx="511" formatCode="General">
                  <c:v>4913.01</c:v>
                </c:pt>
                <c:pt idx="512" formatCode="General">
                  <c:v>4847.1000000000004</c:v>
                </c:pt>
                <c:pt idx="513" formatCode="General">
                  <c:v>4794.3200000000006</c:v>
                </c:pt>
                <c:pt idx="514" formatCode="General">
                  <c:v>4733.6900000000014</c:v>
                </c:pt>
                <c:pt idx="515" formatCode="General">
                  <c:v>4670.0200000000004</c:v>
                </c:pt>
                <c:pt idx="516" formatCode="General">
                  <c:v>4617.54</c:v>
                </c:pt>
                <c:pt idx="517" formatCode="General">
                  <c:v>4566.49</c:v>
                </c:pt>
                <c:pt idx="518" formatCode="General">
                  <c:v>4519.49</c:v>
                </c:pt>
                <c:pt idx="519" formatCode="General">
                  <c:v>4469.9800000000005</c:v>
                </c:pt>
                <c:pt idx="520" formatCode="General">
                  <c:v>4419.45</c:v>
                </c:pt>
                <c:pt idx="521" formatCode="General">
                  <c:v>4356.1400000000003</c:v>
                </c:pt>
                <c:pt idx="522" formatCode="General">
                  <c:v>4311.8500000000004</c:v>
                </c:pt>
                <c:pt idx="523" formatCode="General">
                  <c:v>4270.67</c:v>
                </c:pt>
                <c:pt idx="524" formatCode="General">
                  <c:v>4224.8100000000004</c:v>
                </c:pt>
                <c:pt idx="525" formatCode="General">
                  <c:v>4174.79</c:v>
                </c:pt>
                <c:pt idx="526" formatCode="General">
                  <c:v>4129.5600000000004</c:v>
                </c:pt>
                <c:pt idx="527" formatCode="General">
                  <c:v>4078.25</c:v>
                </c:pt>
                <c:pt idx="528" formatCode="General">
                  <c:v>4034.24</c:v>
                </c:pt>
                <c:pt idx="529" formatCode="General">
                  <c:v>3987.62</c:v>
                </c:pt>
                <c:pt idx="530" formatCode="General">
                  <c:v>3937.96</c:v>
                </c:pt>
                <c:pt idx="531" formatCode="General">
                  <c:v>3898.17</c:v>
                </c:pt>
                <c:pt idx="532" formatCode="General">
                  <c:v>3857.1</c:v>
                </c:pt>
                <c:pt idx="533" formatCode="General">
                  <c:v>3817.4900000000002</c:v>
                </c:pt>
                <c:pt idx="534" formatCode="General">
                  <c:v>3774.62</c:v>
                </c:pt>
                <c:pt idx="535" formatCode="General">
                  <c:v>3736.4300000000003</c:v>
                </c:pt>
                <c:pt idx="536" formatCode="General">
                  <c:v>3702.8900000000003</c:v>
                </c:pt>
                <c:pt idx="537" formatCode="General">
                  <c:v>3665.42</c:v>
                </c:pt>
                <c:pt idx="538" formatCode="General">
                  <c:v>3618.3900000000003</c:v>
                </c:pt>
                <c:pt idx="539" formatCode="General">
                  <c:v>3577.8100000000004</c:v>
                </c:pt>
                <c:pt idx="540" formatCode="General">
                  <c:v>3539.09</c:v>
                </c:pt>
                <c:pt idx="541" formatCode="General">
                  <c:v>3496.7</c:v>
                </c:pt>
                <c:pt idx="542" formatCode="General">
                  <c:v>3460.92</c:v>
                </c:pt>
                <c:pt idx="543" formatCode="General">
                  <c:v>3416.69</c:v>
                </c:pt>
                <c:pt idx="544" formatCode="General">
                  <c:v>3377.66</c:v>
                </c:pt>
                <c:pt idx="545" formatCode="General">
                  <c:v>3340.74</c:v>
                </c:pt>
                <c:pt idx="546" formatCode="General">
                  <c:v>3295.58</c:v>
                </c:pt>
                <c:pt idx="547" formatCode="General">
                  <c:v>3258.21</c:v>
                </c:pt>
                <c:pt idx="548" formatCode="General">
                  <c:v>3221.9300000000003</c:v>
                </c:pt>
                <c:pt idx="549" formatCode="General">
                  <c:v>3189.07</c:v>
                </c:pt>
                <c:pt idx="550" formatCode="General">
                  <c:v>3160.06</c:v>
                </c:pt>
                <c:pt idx="551" formatCode="General">
                  <c:v>3129.53</c:v>
                </c:pt>
                <c:pt idx="552" formatCode="General">
                  <c:v>3097.3500000000004</c:v>
                </c:pt>
                <c:pt idx="553" formatCode="General">
                  <c:v>3055.72</c:v>
                </c:pt>
                <c:pt idx="554" formatCode="General">
                  <c:v>3023.9500000000003</c:v>
                </c:pt>
                <c:pt idx="555" formatCode="General">
                  <c:v>2992.4</c:v>
                </c:pt>
                <c:pt idx="556" formatCode="General">
                  <c:v>2958.75</c:v>
                </c:pt>
                <c:pt idx="557" formatCode="General">
                  <c:v>2928.17</c:v>
                </c:pt>
                <c:pt idx="558" formatCode="General">
                  <c:v>2900.5</c:v>
                </c:pt>
                <c:pt idx="559" formatCode="General">
                  <c:v>2871.8500000000004</c:v>
                </c:pt>
                <c:pt idx="560" formatCode="General">
                  <c:v>2842.16</c:v>
                </c:pt>
                <c:pt idx="561" formatCode="General">
                  <c:v>2812.4</c:v>
                </c:pt>
                <c:pt idx="562" formatCode="General">
                  <c:v>2776.14</c:v>
                </c:pt>
                <c:pt idx="563" formatCode="General">
                  <c:v>2748.2799999999997</c:v>
                </c:pt>
                <c:pt idx="564" formatCode="General">
                  <c:v>2714.96</c:v>
                </c:pt>
                <c:pt idx="565" formatCode="General">
                  <c:v>2682.51</c:v>
                </c:pt>
                <c:pt idx="566" formatCode="General">
                  <c:v>2655.73</c:v>
                </c:pt>
                <c:pt idx="567" formatCode="General">
                  <c:v>2625.73</c:v>
                </c:pt>
                <c:pt idx="568" formatCode="General">
                  <c:v>2600.04</c:v>
                </c:pt>
                <c:pt idx="569" formatCode="General">
                  <c:v>2575.7599999999998</c:v>
                </c:pt>
                <c:pt idx="570" formatCode="General">
                  <c:v>2547.11</c:v>
                </c:pt>
                <c:pt idx="571" formatCode="General">
                  <c:v>2519.1</c:v>
                </c:pt>
                <c:pt idx="572" formatCode="General">
                  <c:v>2490.21</c:v>
                </c:pt>
                <c:pt idx="573" formatCode="General">
                  <c:v>2463.8900000000003</c:v>
                </c:pt>
                <c:pt idx="574" formatCode="General">
                  <c:v>2430.63</c:v>
                </c:pt>
                <c:pt idx="575" formatCode="General">
                  <c:v>2406.88</c:v>
                </c:pt>
                <c:pt idx="576" formatCode="General">
                  <c:v>2383.14</c:v>
                </c:pt>
                <c:pt idx="577" formatCode="General">
                  <c:v>2354.58</c:v>
                </c:pt>
                <c:pt idx="578" formatCode="General">
                  <c:v>2327.2799999999997</c:v>
                </c:pt>
                <c:pt idx="579" formatCode="General">
                  <c:v>2297.8900000000003</c:v>
                </c:pt>
                <c:pt idx="580" formatCode="General">
                  <c:v>2271.4</c:v>
                </c:pt>
                <c:pt idx="581" formatCode="General">
                  <c:v>2245.8000000000002</c:v>
                </c:pt>
                <c:pt idx="582" formatCode="General">
                  <c:v>2217.3100000000004</c:v>
                </c:pt>
                <c:pt idx="583" formatCode="General">
                  <c:v>2196.61</c:v>
                </c:pt>
                <c:pt idx="584" formatCode="General">
                  <c:v>2171.9699999999998</c:v>
                </c:pt>
                <c:pt idx="585" formatCode="General">
                  <c:v>2143.29</c:v>
                </c:pt>
                <c:pt idx="586" formatCode="General">
                  <c:v>2123.3500000000004</c:v>
                </c:pt>
                <c:pt idx="587" formatCode="General">
                  <c:v>2103.3000000000002</c:v>
                </c:pt>
                <c:pt idx="588" formatCode="General">
                  <c:v>2080.6799999999998</c:v>
                </c:pt>
                <c:pt idx="589" formatCode="General">
                  <c:v>2051.56</c:v>
                </c:pt>
                <c:pt idx="590" formatCode="General">
                  <c:v>2029.47</c:v>
                </c:pt>
                <c:pt idx="591" formatCode="General">
                  <c:v>2005.47</c:v>
                </c:pt>
                <c:pt idx="592" formatCode="General">
                  <c:v>1986.11</c:v>
                </c:pt>
                <c:pt idx="593" formatCode="General">
                  <c:v>1967.36</c:v>
                </c:pt>
                <c:pt idx="594" formatCode="General">
                  <c:v>1947.6699999999998</c:v>
                </c:pt>
                <c:pt idx="595" formatCode="General">
                  <c:v>1926.7</c:v>
                </c:pt>
                <c:pt idx="596" formatCode="General">
                  <c:v>1908.32</c:v>
                </c:pt>
                <c:pt idx="597" formatCode="General">
                  <c:v>1888.1</c:v>
                </c:pt>
                <c:pt idx="598" formatCode="General">
                  <c:v>1863.21</c:v>
                </c:pt>
                <c:pt idx="599" formatCode="General">
                  <c:v>1844.73</c:v>
                </c:pt>
                <c:pt idx="600" formatCode="General">
                  <c:v>1826.02</c:v>
                </c:pt>
                <c:pt idx="601" formatCode="General">
                  <c:v>1808.45</c:v>
                </c:pt>
                <c:pt idx="602" formatCode="General">
                  <c:v>1786.22</c:v>
                </c:pt>
                <c:pt idx="603" formatCode="General">
                  <c:v>1767.83</c:v>
                </c:pt>
                <c:pt idx="604" formatCode="General">
                  <c:v>1748.1599999999999</c:v>
                </c:pt>
                <c:pt idx="605" formatCode="General">
                  <c:v>1731.78</c:v>
                </c:pt>
                <c:pt idx="606" formatCode="General">
                  <c:v>1711.09</c:v>
                </c:pt>
                <c:pt idx="607" formatCode="General">
                  <c:v>1693.93</c:v>
                </c:pt>
                <c:pt idx="608" formatCode="General">
                  <c:v>1675.45</c:v>
                </c:pt>
                <c:pt idx="609" formatCode="General">
                  <c:v>1657.5</c:v>
                </c:pt>
                <c:pt idx="610" formatCode="General">
                  <c:v>1640.3899999999999</c:v>
                </c:pt>
                <c:pt idx="611" formatCode="General">
                  <c:v>1622.48</c:v>
                </c:pt>
                <c:pt idx="612" formatCode="General">
                  <c:v>1604.71</c:v>
                </c:pt>
                <c:pt idx="613" formatCode="General">
                  <c:v>1587.8</c:v>
                </c:pt>
                <c:pt idx="614" formatCode="General">
                  <c:v>1571.93</c:v>
                </c:pt>
                <c:pt idx="615" formatCode="General">
                  <c:v>1549.71</c:v>
                </c:pt>
                <c:pt idx="616" formatCode="General">
                  <c:v>1530.4</c:v>
                </c:pt>
                <c:pt idx="617" formatCode="General">
                  <c:v>1514.53</c:v>
                </c:pt>
                <c:pt idx="618" formatCode="General">
                  <c:v>1499.6899999999998</c:v>
                </c:pt>
                <c:pt idx="619" formatCode="General">
                  <c:v>1483.04</c:v>
                </c:pt>
                <c:pt idx="620" formatCode="General">
                  <c:v>1458.74</c:v>
                </c:pt>
                <c:pt idx="621" formatCode="General">
                  <c:v>1445</c:v>
                </c:pt>
                <c:pt idx="622" formatCode="General">
                  <c:v>1429.8799999999999</c:v>
                </c:pt>
                <c:pt idx="623" formatCode="General">
                  <c:v>1416.5</c:v>
                </c:pt>
                <c:pt idx="624" formatCode="General">
                  <c:v>1402.47</c:v>
                </c:pt>
                <c:pt idx="625" formatCode="General">
                  <c:v>1388.56</c:v>
                </c:pt>
                <c:pt idx="626" formatCode="General">
                  <c:v>1376.1499999999999</c:v>
                </c:pt>
                <c:pt idx="627" formatCode="General">
                  <c:v>1363.98</c:v>
                </c:pt>
                <c:pt idx="628" formatCode="General">
                  <c:v>1350.1499999999999</c:v>
                </c:pt>
                <c:pt idx="629" formatCode="General">
                  <c:v>1339.33</c:v>
                </c:pt>
                <c:pt idx="630" formatCode="General">
                  <c:v>1324.42</c:v>
                </c:pt>
                <c:pt idx="631" formatCode="General">
                  <c:v>1309.83</c:v>
                </c:pt>
                <c:pt idx="632" formatCode="General">
                  <c:v>1296.5</c:v>
                </c:pt>
                <c:pt idx="633" formatCode="General">
                  <c:v>1284.33</c:v>
                </c:pt>
                <c:pt idx="634" formatCode="General">
                  <c:v>1272.8899999999999</c:v>
                </c:pt>
                <c:pt idx="635" formatCode="General">
                  <c:v>1259.8799999999999</c:v>
                </c:pt>
                <c:pt idx="636" formatCode="General">
                  <c:v>1246.8799999999999</c:v>
                </c:pt>
                <c:pt idx="637" formatCode="General">
                  <c:v>1231.76</c:v>
                </c:pt>
                <c:pt idx="638" formatCode="General">
                  <c:v>1218.1699999999998</c:v>
                </c:pt>
                <c:pt idx="639" formatCode="General">
                  <c:v>1203.83</c:v>
                </c:pt>
                <c:pt idx="640" formatCode="General">
                  <c:v>1193.01</c:v>
                </c:pt>
                <c:pt idx="641" formatCode="General">
                  <c:v>1180.46</c:v>
                </c:pt>
                <c:pt idx="642" formatCode="General">
                  <c:v>1169.81</c:v>
                </c:pt>
                <c:pt idx="643" formatCode="General">
                  <c:v>1156.52</c:v>
                </c:pt>
                <c:pt idx="644" formatCode="General">
                  <c:v>1146.48</c:v>
                </c:pt>
                <c:pt idx="645" formatCode="General">
                  <c:v>1130.6499999999999</c:v>
                </c:pt>
                <c:pt idx="646" formatCode="General">
                  <c:v>1118.3</c:v>
                </c:pt>
                <c:pt idx="647" formatCode="General">
                  <c:v>1107.72</c:v>
                </c:pt>
                <c:pt idx="648" formatCode="General">
                  <c:v>1092.96</c:v>
                </c:pt>
                <c:pt idx="649" formatCode="General">
                  <c:v>1081.9100000000001</c:v>
                </c:pt>
                <c:pt idx="650" formatCode="General">
                  <c:v>1072.02</c:v>
                </c:pt>
                <c:pt idx="651" formatCode="General">
                  <c:v>1057.28</c:v>
                </c:pt>
                <c:pt idx="652" formatCode="General">
                  <c:v>1046.71</c:v>
                </c:pt>
                <c:pt idx="653" formatCode="General">
                  <c:v>1034.8799999999999</c:v>
                </c:pt>
                <c:pt idx="654" formatCode="General">
                  <c:v>1020.65</c:v>
                </c:pt>
                <c:pt idx="655" formatCode="General">
                  <c:v>1009.64</c:v>
                </c:pt>
                <c:pt idx="656" formatCode="General">
                  <c:v>1001.31</c:v>
                </c:pt>
                <c:pt idx="657" formatCode="General">
                  <c:v>991.51300000000003</c:v>
                </c:pt>
                <c:pt idx="658" formatCode="General">
                  <c:v>982.18499999999995</c:v>
                </c:pt>
                <c:pt idx="659" formatCode="General">
                  <c:v>972.63800000000003</c:v>
                </c:pt>
                <c:pt idx="660" formatCode="General">
                  <c:v>964.25699999999983</c:v>
                </c:pt>
                <c:pt idx="661" formatCode="General">
                  <c:v>955.18100000000004</c:v>
                </c:pt>
                <c:pt idx="662" formatCode="General">
                  <c:v>945.27800000000013</c:v>
                </c:pt>
                <c:pt idx="663" formatCode="General">
                  <c:v>935.07400000000007</c:v>
                </c:pt>
                <c:pt idx="664" formatCode="General">
                  <c:v>925.78300000000013</c:v>
                </c:pt>
                <c:pt idx="665" formatCode="General">
                  <c:v>916.63099999999997</c:v>
                </c:pt>
                <c:pt idx="666" formatCode="General">
                  <c:v>905.72199999999998</c:v>
                </c:pt>
                <c:pt idx="667" formatCode="General">
                  <c:v>895.78599999999994</c:v>
                </c:pt>
                <c:pt idx="668" formatCode="General">
                  <c:v>888.07400000000007</c:v>
                </c:pt>
                <c:pt idx="669" formatCode="General">
                  <c:v>877.07100000000003</c:v>
                </c:pt>
                <c:pt idx="670" formatCode="General">
                  <c:v>869.75400000000002</c:v>
                </c:pt>
                <c:pt idx="671" formatCode="General">
                  <c:v>858.81899999999996</c:v>
                </c:pt>
                <c:pt idx="672" formatCode="General">
                  <c:v>848.92699999999991</c:v>
                </c:pt>
                <c:pt idx="673" formatCode="General">
                  <c:v>840.17000000000007</c:v>
                </c:pt>
                <c:pt idx="674" formatCode="General">
                  <c:v>831.68100000000004</c:v>
                </c:pt>
                <c:pt idx="675" formatCode="General">
                  <c:v>823.91499999999996</c:v>
                </c:pt>
                <c:pt idx="676" formatCode="General">
                  <c:v>813.76</c:v>
                </c:pt>
                <c:pt idx="677" formatCode="General">
                  <c:v>805.79700000000003</c:v>
                </c:pt>
                <c:pt idx="678" formatCode="General">
                  <c:v>797.54099999999994</c:v>
                </c:pt>
                <c:pt idx="679" formatCode="General">
                  <c:v>789.38300000000004</c:v>
                </c:pt>
                <c:pt idx="680" formatCode="General">
                  <c:v>782.52599999999984</c:v>
                </c:pt>
                <c:pt idx="681" formatCode="General">
                  <c:v>775.40899999999999</c:v>
                </c:pt>
                <c:pt idx="682" formatCode="General">
                  <c:v>763.59199999999998</c:v>
                </c:pt>
                <c:pt idx="683" formatCode="General">
                  <c:v>757.11199999999997</c:v>
                </c:pt>
                <c:pt idx="684" formatCode="General">
                  <c:v>749.07</c:v>
                </c:pt>
                <c:pt idx="685" formatCode="General">
                  <c:v>741.09400000000005</c:v>
                </c:pt>
                <c:pt idx="686" formatCode="General">
                  <c:v>733.15300000000002</c:v>
                </c:pt>
                <c:pt idx="687" formatCode="General">
                  <c:v>725.30499999999984</c:v>
                </c:pt>
                <c:pt idx="688" formatCode="General">
                  <c:v>716.83900000000006</c:v>
                </c:pt>
                <c:pt idx="689" formatCode="General">
                  <c:v>710.69200000000001</c:v>
                </c:pt>
                <c:pt idx="690" formatCode="General">
                  <c:v>704.29700000000003</c:v>
                </c:pt>
                <c:pt idx="691" formatCode="General">
                  <c:v>697.61800000000005</c:v>
                </c:pt>
                <c:pt idx="692" formatCode="General">
                  <c:v>691.05599999999993</c:v>
                </c:pt>
                <c:pt idx="693" formatCode="General">
                  <c:v>685.07899999999995</c:v>
                </c:pt>
                <c:pt idx="694" formatCode="General">
                  <c:v>678.101</c:v>
                </c:pt>
                <c:pt idx="695" formatCode="General">
                  <c:v>670.91499999999996</c:v>
                </c:pt>
                <c:pt idx="696" formatCode="General">
                  <c:v>663.61400000000003</c:v>
                </c:pt>
                <c:pt idx="697" formatCode="General">
                  <c:v>656.62400000000002</c:v>
                </c:pt>
                <c:pt idx="698" formatCode="General">
                  <c:v>650.05799999999988</c:v>
                </c:pt>
                <c:pt idx="699" formatCode="General">
                  <c:v>643.9319999999999</c:v>
                </c:pt>
                <c:pt idx="700" formatCode="General">
                  <c:v>635.64800000000002</c:v>
                </c:pt>
                <c:pt idx="701" formatCode="General">
                  <c:v>628.07400000000007</c:v>
                </c:pt>
                <c:pt idx="702" formatCode="General">
                  <c:v>622.23900000000003</c:v>
                </c:pt>
                <c:pt idx="703" formatCode="General">
                  <c:v>616.33199999999988</c:v>
                </c:pt>
                <c:pt idx="704" formatCode="General">
                  <c:v>610.02699999999993</c:v>
                </c:pt>
                <c:pt idx="705" formatCode="General">
                  <c:v>603.66699999999992</c:v>
                </c:pt>
                <c:pt idx="706" formatCode="General">
                  <c:v>597.56099999999992</c:v>
                </c:pt>
                <c:pt idx="707" formatCode="General">
                  <c:v>590.29500000000007</c:v>
                </c:pt>
                <c:pt idx="708" formatCode="General">
                  <c:v>585.54</c:v>
                </c:pt>
                <c:pt idx="709" formatCode="General">
                  <c:v>580.45299999999986</c:v>
                </c:pt>
                <c:pt idx="710" formatCode="General">
                  <c:v>574.8119999999999</c:v>
                </c:pt>
                <c:pt idx="711" formatCode="General">
                  <c:v>569.61</c:v>
                </c:pt>
                <c:pt idx="712" formatCode="General">
                  <c:v>563.74300000000005</c:v>
                </c:pt>
                <c:pt idx="713" formatCode="General">
                  <c:v>558.07000000000005</c:v>
                </c:pt>
                <c:pt idx="714" formatCode="General">
                  <c:v>550.72799999999984</c:v>
                </c:pt>
                <c:pt idx="715" formatCode="General">
                  <c:v>545.38800000000003</c:v>
                </c:pt>
                <c:pt idx="716" formatCode="General">
                  <c:v>540.048</c:v>
                </c:pt>
                <c:pt idx="717" formatCode="General">
                  <c:v>534.26400000000001</c:v>
                </c:pt>
                <c:pt idx="718" formatCode="General">
                  <c:v>527.77400000000011</c:v>
                </c:pt>
                <c:pt idx="719" formatCode="General">
                  <c:v>520.80499999999984</c:v>
                </c:pt>
                <c:pt idx="720" formatCode="General">
                  <c:v>516.43799999999987</c:v>
                </c:pt>
                <c:pt idx="721" formatCode="General">
                  <c:v>511.35500000000002</c:v>
                </c:pt>
                <c:pt idx="722" formatCode="General">
                  <c:v>506.88599999999997</c:v>
                </c:pt>
                <c:pt idx="723" formatCode="General">
                  <c:v>502.51</c:v>
                </c:pt>
                <c:pt idx="724" formatCode="General">
                  <c:v>497.09199999999987</c:v>
                </c:pt>
                <c:pt idx="725" formatCode="General">
                  <c:v>492.26</c:v>
                </c:pt>
                <c:pt idx="726" formatCode="General">
                  <c:v>487.84000000000003</c:v>
                </c:pt>
                <c:pt idx="727" formatCode="General">
                  <c:v>483.53399999999993</c:v>
                </c:pt>
                <c:pt idx="728" formatCode="General">
                  <c:v>478.72899999999987</c:v>
                </c:pt>
                <c:pt idx="729" formatCode="General">
                  <c:v>473.22599999999994</c:v>
                </c:pt>
                <c:pt idx="730" formatCode="General">
                  <c:v>468.65600000000001</c:v>
                </c:pt>
                <c:pt idx="731" formatCode="General">
                  <c:v>462.78699999999986</c:v>
                </c:pt>
                <c:pt idx="732" formatCode="General">
                  <c:v>458.26499999999999</c:v>
                </c:pt>
                <c:pt idx="733" formatCode="General">
                  <c:v>453.71599999999995</c:v>
                </c:pt>
                <c:pt idx="734" formatCode="General">
                  <c:v>448.82799999999992</c:v>
                </c:pt>
                <c:pt idx="735" formatCode="General">
                  <c:v>444.41799999999995</c:v>
                </c:pt>
                <c:pt idx="736" formatCode="General">
                  <c:v>438.45699999999994</c:v>
                </c:pt>
                <c:pt idx="737" formatCode="General">
                  <c:v>433.53899999999993</c:v>
                </c:pt>
                <c:pt idx="738" formatCode="General">
                  <c:v>429.29799999999994</c:v>
                </c:pt>
                <c:pt idx="739" formatCode="General">
                  <c:v>424.75700000000001</c:v>
                </c:pt>
                <c:pt idx="740" formatCode="General">
                  <c:v>420.91799999999995</c:v>
                </c:pt>
                <c:pt idx="741" formatCode="General">
                  <c:v>417.02799999999996</c:v>
                </c:pt>
                <c:pt idx="742" formatCode="General">
                  <c:v>412.05599999999993</c:v>
                </c:pt>
                <c:pt idx="743" formatCode="General">
                  <c:v>408.46199999999993</c:v>
                </c:pt>
                <c:pt idx="744" formatCode="General">
                  <c:v>403.63200000000001</c:v>
                </c:pt>
                <c:pt idx="745" formatCode="General">
                  <c:v>399.61900000000009</c:v>
                </c:pt>
                <c:pt idx="746" formatCode="General">
                  <c:v>393.14900000000006</c:v>
                </c:pt>
                <c:pt idx="747" formatCode="General">
                  <c:v>389.97599999999994</c:v>
                </c:pt>
                <c:pt idx="748" formatCode="General">
                  <c:v>385.70299999999992</c:v>
                </c:pt>
                <c:pt idx="749" formatCode="General">
                  <c:v>382.17700000000002</c:v>
                </c:pt>
                <c:pt idx="750" formatCode="General">
                  <c:v>378.75200000000001</c:v>
                </c:pt>
                <c:pt idx="751" formatCode="General">
                  <c:v>374.048</c:v>
                </c:pt>
                <c:pt idx="752" formatCode="General">
                  <c:v>369.91599999999994</c:v>
                </c:pt>
                <c:pt idx="753" formatCode="General">
                  <c:v>366.36900000000009</c:v>
                </c:pt>
                <c:pt idx="754" formatCode="General">
                  <c:v>363.45400000000001</c:v>
                </c:pt>
                <c:pt idx="755" formatCode="General">
                  <c:v>360.31200000000001</c:v>
                </c:pt>
                <c:pt idx="756" formatCode="General">
                  <c:v>356.80500000000001</c:v>
                </c:pt>
                <c:pt idx="757" formatCode="General">
                  <c:v>353.125</c:v>
                </c:pt>
                <c:pt idx="758" formatCode="General">
                  <c:v>349.947</c:v>
                </c:pt>
                <c:pt idx="759" formatCode="General">
                  <c:v>345.90099999999995</c:v>
                </c:pt>
                <c:pt idx="760" formatCode="General">
                  <c:v>342.42599999999993</c:v>
                </c:pt>
                <c:pt idx="761" formatCode="General">
                  <c:v>339.00099999999992</c:v>
                </c:pt>
                <c:pt idx="762" formatCode="General">
                  <c:v>335.96099999999996</c:v>
                </c:pt>
                <c:pt idx="763" formatCode="General">
                  <c:v>333.005</c:v>
                </c:pt>
                <c:pt idx="764" formatCode="General">
                  <c:v>329.35700000000008</c:v>
                </c:pt>
                <c:pt idx="765" formatCode="General">
                  <c:v>326.02199999999993</c:v>
                </c:pt>
                <c:pt idx="766" formatCode="General">
                  <c:v>322.71599999999995</c:v>
                </c:pt>
                <c:pt idx="767" formatCode="General">
                  <c:v>319.80399999999992</c:v>
                </c:pt>
                <c:pt idx="768" formatCode="General">
                  <c:v>315.79099999999994</c:v>
                </c:pt>
                <c:pt idx="769" formatCode="General">
                  <c:v>312.17599999999999</c:v>
                </c:pt>
                <c:pt idx="770" formatCode="General">
                  <c:v>308.53399999999993</c:v>
                </c:pt>
                <c:pt idx="771" formatCode="General">
                  <c:v>305.69499999999999</c:v>
                </c:pt>
                <c:pt idx="772" formatCode="General">
                  <c:v>302.72299999999996</c:v>
                </c:pt>
                <c:pt idx="773" formatCode="General">
                  <c:v>299.673</c:v>
                </c:pt>
                <c:pt idx="774" formatCode="General">
                  <c:v>296.83300000000003</c:v>
                </c:pt>
                <c:pt idx="775" formatCode="General">
                  <c:v>293.44799999999992</c:v>
                </c:pt>
                <c:pt idx="776" formatCode="General">
                  <c:v>290.37099999999992</c:v>
                </c:pt>
                <c:pt idx="777" formatCode="General">
                  <c:v>287.41899999999987</c:v>
                </c:pt>
                <c:pt idx="778" formatCode="General">
                  <c:v>284.28899999999993</c:v>
                </c:pt>
                <c:pt idx="779" formatCode="General">
                  <c:v>281.69600000000003</c:v>
                </c:pt>
                <c:pt idx="780" formatCode="General">
                  <c:v>278.12200000000001</c:v>
                </c:pt>
                <c:pt idx="781" formatCode="General">
                  <c:v>275.91199999999986</c:v>
                </c:pt>
                <c:pt idx="782" formatCode="General">
                  <c:v>273.48200000000003</c:v>
                </c:pt>
                <c:pt idx="783" formatCode="General">
                  <c:v>271.03099999999995</c:v>
                </c:pt>
                <c:pt idx="784" formatCode="General">
                  <c:v>267.637</c:v>
                </c:pt>
                <c:pt idx="785" formatCode="General">
                  <c:v>264.57499999999999</c:v>
                </c:pt>
                <c:pt idx="786" formatCode="General">
                  <c:v>262.51900000000001</c:v>
                </c:pt>
                <c:pt idx="787" formatCode="General">
                  <c:v>260.35399999999993</c:v>
                </c:pt>
                <c:pt idx="788" formatCode="General">
                  <c:v>258.07599999999996</c:v>
                </c:pt>
                <c:pt idx="789" formatCode="General">
                  <c:v>255.77599999999998</c:v>
                </c:pt>
                <c:pt idx="790" formatCode="General">
                  <c:v>253.41499999999999</c:v>
                </c:pt>
                <c:pt idx="791" formatCode="General">
                  <c:v>251.30600000000001</c:v>
                </c:pt>
                <c:pt idx="792" formatCode="General">
                  <c:v>248.82600000000002</c:v>
                </c:pt>
                <c:pt idx="793" formatCode="General">
                  <c:v>246.667</c:v>
                </c:pt>
                <c:pt idx="794" formatCode="General">
                  <c:v>244.42400000000001</c:v>
                </c:pt>
                <c:pt idx="795" formatCode="General">
                  <c:v>241.89400000000001</c:v>
                </c:pt>
                <c:pt idx="796" formatCode="General">
                  <c:v>239.43900000000002</c:v>
                </c:pt>
                <c:pt idx="797" formatCode="General">
                  <c:v>237.2</c:v>
                </c:pt>
                <c:pt idx="798" formatCode="General">
                  <c:v>234.82600000000002</c:v>
                </c:pt>
                <c:pt idx="799" formatCode="General">
                  <c:v>232.55500000000001</c:v>
                </c:pt>
                <c:pt idx="800" formatCode="General">
                  <c:v>229.41499999999999</c:v>
                </c:pt>
                <c:pt idx="801" formatCode="General">
                  <c:v>227.14299999999997</c:v>
                </c:pt>
                <c:pt idx="802" formatCode="General">
                  <c:v>225.03300000000002</c:v>
                </c:pt>
                <c:pt idx="803" formatCode="General">
                  <c:v>222.53900000000002</c:v>
                </c:pt>
                <c:pt idx="804" formatCode="General">
                  <c:v>220.476</c:v>
                </c:pt>
                <c:pt idx="805" formatCode="General">
                  <c:v>218.571</c:v>
                </c:pt>
                <c:pt idx="806" formatCode="General">
                  <c:v>216.464</c:v>
                </c:pt>
                <c:pt idx="807" formatCode="General">
                  <c:v>214.38800000000003</c:v>
                </c:pt>
                <c:pt idx="808" formatCode="General">
                  <c:v>211.37700000000001</c:v>
                </c:pt>
                <c:pt idx="809" formatCode="General">
                  <c:v>209.32000000000002</c:v>
                </c:pt>
                <c:pt idx="810" formatCode="General">
                  <c:v>207.24599999999998</c:v>
                </c:pt>
                <c:pt idx="811" formatCode="General">
                  <c:v>205.11199999999999</c:v>
                </c:pt>
                <c:pt idx="812" formatCode="General">
                  <c:v>202.32400000000001</c:v>
                </c:pt>
                <c:pt idx="813" formatCode="General">
                  <c:v>200.678</c:v>
                </c:pt>
                <c:pt idx="814" formatCode="General">
                  <c:v>198.15</c:v>
                </c:pt>
                <c:pt idx="815" formatCode="General">
                  <c:v>196.39800000000002</c:v>
                </c:pt>
                <c:pt idx="816" formatCode="General">
                  <c:v>194.602</c:v>
                </c:pt>
                <c:pt idx="817" formatCode="General">
                  <c:v>192.90700000000001</c:v>
                </c:pt>
                <c:pt idx="818" formatCode="General">
                  <c:v>191.14599999999999</c:v>
                </c:pt>
                <c:pt idx="819" formatCode="General">
                  <c:v>189.20599999999999</c:v>
                </c:pt>
                <c:pt idx="820" formatCode="General">
                  <c:v>187.446</c:v>
                </c:pt>
                <c:pt idx="821" formatCode="General">
                  <c:v>185.35000000000002</c:v>
                </c:pt>
                <c:pt idx="822" formatCode="General">
                  <c:v>183.78800000000001</c:v>
                </c:pt>
                <c:pt idx="823" formatCode="General">
                  <c:v>182.02700000000002</c:v>
                </c:pt>
                <c:pt idx="824" formatCode="General">
                  <c:v>180.45100000000002</c:v>
                </c:pt>
                <c:pt idx="825" formatCode="General">
                  <c:v>179.012</c:v>
                </c:pt>
                <c:pt idx="826" formatCode="General">
                  <c:v>177.45400000000001</c:v>
                </c:pt>
                <c:pt idx="827" formatCode="General">
                  <c:v>175.923</c:v>
                </c:pt>
                <c:pt idx="828" formatCode="General">
                  <c:v>174.44200000000001</c:v>
                </c:pt>
                <c:pt idx="829" formatCode="General">
                  <c:v>172.97200000000001</c:v>
                </c:pt>
                <c:pt idx="830" formatCode="General">
                  <c:v>171.08800000000002</c:v>
                </c:pt>
                <c:pt idx="831" formatCode="General">
                  <c:v>169.36700000000002</c:v>
                </c:pt>
                <c:pt idx="832" formatCode="General">
                  <c:v>167.78</c:v>
                </c:pt>
                <c:pt idx="833" formatCode="General">
                  <c:v>165.30100000000002</c:v>
                </c:pt>
                <c:pt idx="834" formatCode="General">
                  <c:v>163.81200000000001</c:v>
                </c:pt>
                <c:pt idx="835" formatCode="General">
                  <c:v>162.19800000000001</c:v>
                </c:pt>
                <c:pt idx="836" formatCode="General">
                  <c:v>160.77899999999997</c:v>
                </c:pt>
                <c:pt idx="837" formatCode="General">
                  <c:v>159.27399999999997</c:v>
                </c:pt>
                <c:pt idx="838" formatCode="General">
                  <c:v>157.62300000000002</c:v>
                </c:pt>
                <c:pt idx="839" formatCode="General">
                  <c:v>156.25</c:v>
                </c:pt>
                <c:pt idx="840" formatCode="General">
                  <c:v>154.36600000000001</c:v>
                </c:pt>
                <c:pt idx="841" formatCode="General">
                  <c:v>152.565</c:v>
                </c:pt>
                <c:pt idx="842" formatCode="General">
                  <c:v>150.80800000000002</c:v>
                </c:pt>
                <c:pt idx="843" formatCode="General">
                  <c:v>148.52200000000002</c:v>
                </c:pt>
                <c:pt idx="844" formatCode="General">
                  <c:v>146.93800000000002</c:v>
                </c:pt>
                <c:pt idx="845" formatCode="General">
                  <c:v>145.566</c:v>
                </c:pt>
                <c:pt idx="846" formatCode="General">
                  <c:v>143.80100000000002</c:v>
                </c:pt>
                <c:pt idx="847" formatCode="General">
                  <c:v>142.36000000000001</c:v>
                </c:pt>
                <c:pt idx="848" formatCode="General">
                  <c:v>141.16899999999998</c:v>
                </c:pt>
                <c:pt idx="849" formatCode="General">
                  <c:v>140.10599999999999</c:v>
                </c:pt>
                <c:pt idx="850" formatCode="General">
                  <c:v>138.78700000000001</c:v>
                </c:pt>
                <c:pt idx="851" formatCode="General">
                  <c:v>137.58600000000001</c:v>
                </c:pt>
                <c:pt idx="852" formatCode="General">
                  <c:v>136.26299999999998</c:v>
                </c:pt>
                <c:pt idx="853" formatCode="General">
                  <c:v>134.91</c:v>
                </c:pt>
                <c:pt idx="854" formatCode="General">
                  <c:v>133.57499999999999</c:v>
                </c:pt>
                <c:pt idx="855" formatCode="General">
                  <c:v>132.05200000000002</c:v>
                </c:pt>
                <c:pt idx="856" formatCode="General">
                  <c:v>130.80200000000002</c:v>
                </c:pt>
                <c:pt idx="857" formatCode="General">
                  <c:v>129.19999999999999</c:v>
                </c:pt>
                <c:pt idx="858" formatCode="General">
                  <c:v>128.08700000000002</c:v>
                </c:pt>
                <c:pt idx="859" formatCode="General">
                  <c:v>126.94500000000001</c:v>
                </c:pt>
                <c:pt idx="860" formatCode="General">
                  <c:v>125.41500000000002</c:v>
                </c:pt>
                <c:pt idx="861" formatCode="General">
                  <c:v>124.32299999999998</c:v>
                </c:pt>
                <c:pt idx="862" formatCode="General">
                  <c:v>122.91600000000001</c:v>
                </c:pt>
                <c:pt idx="863" formatCode="General">
                  <c:v>121.559</c:v>
                </c:pt>
                <c:pt idx="864" formatCode="General">
                  <c:v>120.40900000000002</c:v>
                </c:pt>
                <c:pt idx="865" formatCode="General">
                  <c:v>119.321</c:v>
                </c:pt>
                <c:pt idx="866" formatCode="General">
                  <c:v>117.938</c:v>
                </c:pt>
                <c:pt idx="867" formatCode="General">
                  <c:v>116.61199999999999</c:v>
                </c:pt>
                <c:pt idx="868" formatCode="General">
                  <c:v>115.38500000000001</c:v>
                </c:pt>
                <c:pt idx="869" formatCode="General">
                  <c:v>114.12299999999999</c:v>
                </c:pt>
                <c:pt idx="870" formatCode="General">
                  <c:v>112.99400000000001</c:v>
                </c:pt>
                <c:pt idx="871" formatCode="General">
                  <c:v>111.9</c:v>
                </c:pt>
                <c:pt idx="872" formatCode="General">
                  <c:v>110.91100000000002</c:v>
                </c:pt>
                <c:pt idx="873" formatCode="General">
                  <c:v>109.85499999999999</c:v>
                </c:pt>
                <c:pt idx="874" formatCode="General">
                  <c:v>108.13</c:v>
                </c:pt>
                <c:pt idx="875" formatCode="General">
                  <c:v>107.18499999999999</c:v>
                </c:pt>
                <c:pt idx="876" formatCode="General">
                  <c:v>105.98699999999999</c:v>
                </c:pt>
                <c:pt idx="877" formatCode="General">
                  <c:v>104.69499999999999</c:v>
                </c:pt>
                <c:pt idx="878" formatCode="General">
                  <c:v>103.78100000000002</c:v>
                </c:pt>
                <c:pt idx="879" formatCode="General">
                  <c:v>102.965</c:v>
                </c:pt>
                <c:pt idx="880" formatCode="General">
                  <c:v>101.69</c:v>
                </c:pt>
                <c:pt idx="881" formatCode="General">
                  <c:v>100.861</c:v>
                </c:pt>
                <c:pt idx="882" formatCode="General">
                  <c:v>100.036</c:v>
                </c:pt>
                <c:pt idx="883" formatCode="General">
                  <c:v>99.228099999999998</c:v>
                </c:pt>
                <c:pt idx="884" formatCode="General">
                  <c:v>98.230700000000013</c:v>
                </c:pt>
                <c:pt idx="885" formatCode="General">
                  <c:v>97.372799999999984</c:v>
                </c:pt>
                <c:pt idx="886" formatCode="General">
                  <c:v>96.545299999999997</c:v>
                </c:pt>
                <c:pt idx="887" formatCode="General">
                  <c:v>95.654899999999998</c:v>
                </c:pt>
                <c:pt idx="888" formatCode="General">
                  <c:v>94.784999999999997</c:v>
                </c:pt>
                <c:pt idx="889" formatCode="General">
                  <c:v>93.388999999999982</c:v>
                </c:pt>
                <c:pt idx="890" formatCode="General">
                  <c:v>92.492900000000006</c:v>
                </c:pt>
                <c:pt idx="891" formatCode="General">
                  <c:v>91.471300000000014</c:v>
                </c:pt>
                <c:pt idx="892" formatCode="General">
                  <c:v>90.579899999999981</c:v>
                </c:pt>
                <c:pt idx="893" formatCode="General">
                  <c:v>89.663499999999999</c:v>
                </c:pt>
                <c:pt idx="894" formatCode="General">
                  <c:v>88.741800000000012</c:v>
                </c:pt>
                <c:pt idx="895" formatCode="General">
                  <c:v>87.911100000000019</c:v>
                </c:pt>
                <c:pt idx="896" formatCode="General">
                  <c:v>86.684899999999999</c:v>
                </c:pt>
                <c:pt idx="897" formatCode="General">
                  <c:v>85.905100000000004</c:v>
                </c:pt>
                <c:pt idx="898" formatCode="General">
                  <c:v>84.705100000000002</c:v>
                </c:pt>
                <c:pt idx="899" formatCode="General">
                  <c:v>83.863600000000005</c:v>
                </c:pt>
                <c:pt idx="900" formatCode="General">
                  <c:v>83.012100000000004</c:v>
                </c:pt>
                <c:pt idx="901" formatCode="General">
                  <c:v>82.13339999999998</c:v>
                </c:pt>
                <c:pt idx="902" formatCode="General">
                  <c:v>81.512299999999996</c:v>
                </c:pt>
                <c:pt idx="903" formatCode="General">
                  <c:v>80.628599999999992</c:v>
                </c:pt>
                <c:pt idx="904" formatCode="General">
                  <c:v>79.710600000000014</c:v>
                </c:pt>
                <c:pt idx="905" formatCode="General">
                  <c:v>78.954200000000014</c:v>
                </c:pt>
                <c:pt idx="906" formatCode="General">
                  <c:v>77.86539999999998</c:v>
                </c:pt>
                <c:pt idx="907" formatCode="General">
                  <c:v>76.959199999999996</c:v>
                </c:pt>
                <c:pt idx="908" formatCode="General">
                  <c:v>76.131500000000003</c:v>
                </c:pt>
                <c:pt idx="909" formatCode="General">
                  <c:v>75.367700000000013</c:v>
                </c:pt>
                <c:pt idx="910" formatCode="General">
                  <c:v>74.555299999999988</c:v>
                </c:pt>
                <c:pt idx="911" formatCode="General">
                  <c:v>73.92</c:v>
                </c:pt>
                <c:pt idx="912" formatCode="General">
                  <c:v>73.285899999999998</c:v>
                </c:pt>
                <c:pt idx="913" formatCode="General">
                  <c:v>72.680099999999982</c:v>
                </c:pt>
                <c:pt idx="914" formatCode="General">
                  <c:v>72.0321</c:v>
                </c:pt>
                <c:pt idx="915" formatCode="General">
                  <c:v>71.417200000000008</c:v>
                </c:pt>
                <c:pt idx="916" formatCode="General">
                  <c:v>70.628499999999988</c:v>
                </c:pt>
                <c:pt idx="917" formatCode="General">
                  <c:v>69.949500000000015</c:v>
                </c:pt>
                <c:pt idx="918" formatCode="General">
                  <c:v>69.329099999999983</c:v>
                </c:pt>
                <c:pt idx="919" formatCode="General">
                  <c:v>68.6601</c:v>
                </c:pt>
                <c:pt idx="920" formatCode="General">
                  <c:v>68.071299999999994</c:v>
                </c:pt>
                <c:pt idx="921" formatCode="General">
                  <c:v>67.488100000000003</c:v>
                </c:pt>
                <c:pt idx="922" formatCode="General">
                  <c:v>66.819500000000005</c:v>
                </c:pt>
                <c:pt idx="923" formatCode="General">
                  <c:v>65.987600000000015</c:v>
                </c:pt>
                <c:pt idx="924" formatCode="General">
                  <c:v>65.141400000000004</c:v>
                </c:pt>
                <c:pt idx="925" formatCode="General">
                  <c:v>64.457400000000007</c:v>
                </c:pt>
                <c:pt idx="926" formatCode="General">
                  <c:v>63.8782</c:v>
                </c:pt>
                <c:pt idx="927" formatCode="General">
                  <c:v>63.283800000000006</c:v>
                </c:pt>
                <c:pt idx="928" formatCode="General">
                  <c:v>62.721400000000003</c:v>
                </c:pt>
                <c:pt idx="929" formatCode="General">
                  <c:v>62.111499999999999</c:v>
                </c:pt>
                <c:pt idx="930" formatCode="General">
                  <c:v>61.409300000000002</c:v>
                </c:pt>
                <c:pt idx="931" formatCode="General">
                  <c:v>60.714100000000002</c:v>
                </c:pt>
                <c:pt idx="932" formatCode="General">
                  <c:v>60.133000000000003</c:v>
                </c:pt>
                <c:pt idx="933" formatCode="General">
                  <c:v>59.433</c:v>
                </c:pt>
                <c:pt idx="934" formatCode="General">
                  <c:v>58.784300000000002</c:v>
                </c:pt>
                <c:pt idx="935" formatCode="General">
                  <c:v>57.831799999999994</c:v>
                </c:pt>
                <c:pt idx="936" formatCode="General">
                  <c:v>57.229800000000012</c:v>
                </c:pt>
                <c:pt idx="937" formatCode="General">
                  <c:v>56.782600000000002</c:v>
                </c:pt>
                <c:pt idx="938" formatCode="General">
                  <c:v>56.222600000000007</c:v>
                </c:pt>
                <c:pt idx="939" formatCode="General">
                  <c:v>55.666800000000002</c:v>
                </c:pt>
                <c:pt idx="940" formatCode="General">
                  <c:v>54.965700000000005</c:v>
                </c:pt>
                <c:pt idx="941" formatCode="General">
                  <c:v>54.574799999999996</c:v>
                </c:pt>
                <c:pt idx="942" formatCode="General">
                  <c:v>54.060200000000002</c:v>
                </c:pt>
                <c:pt idx="943" formatCode="General">
                  <c:v>53.558400000000006</c:v>
                </c:pt>
                <c:pt idx="944" formatCode="General">
                  <c:v>52.963900000000002</c:v>
                </c:pt>
                <c:pt idx="945" formatCode="General">
                  <c:v>52.535600000000002</c:v>
                </c:pt>
                <c:pt idx="946" formatCode="General">
                  <c:v>52.093900000000005</c:v>
                </c:pt>
                <c:pt idx="947" formatCode="General">
                  <c:v>51.626400000000011</c:v>
                </c:pt>
                <c:pt idx="948" formatCode="General">
                  <c:v>51.173900000000003</c:v>
                </c:pt>
                <c:pt idx="949" formatCode="General">
                  <c:v>50.756800000000005</c:v>
                </c:pt>
                <c:pt idx="950" formatCode="General">
                  <c:v>50.248300000000008</c:v>
                </c:pt>
                <c:pt idx="951" formatCode="General">
                  <c:v>49.569000000000003</c:v>
                </c:pt>
                <c:pt idx="952" formatCode="General">
                  <c:v>49.062800000000003</c:v>
                </c:pt>
                <c:pt idx="953" formatCode="General">
                  <c:v>48.479100000000003</c:v>
                </c:pt>
                <c:pt idx="954" formatCode="General">
                  <c:v>48.076000000000001</c:v>
                </c:pt>
                <c:pt idx="955" formatCode="General">
                  <c:v>47.693100000000008</c:v>
                </c:pt>
                <c:pt idx="956" formatCode="General">
                  <c:v>47.135300000000008</c:v>
                </c:pt>
                <c:pt idx="957" formatCode="General">
                  <c:v>46.629100000000008</c:v>
                </c:pt>
                <c:pt idx="958" formatCode="General">
                  <c:v>46.197000000000003</c:v>
                </c:pt>
                <c:pt idx="959" formatCode="General">
                  <c:v>45.616900000000001</c:v>
                </c:pt>
                <c:pt idx="960" formatCode="General">
                  <c:v>45.153999999999996</c:v>
                </c:pt>
                <c:pt idx="961" formatCode="General">
                  <c:v>44.678700000000006</c:v>
                </c:pt>
                <c:pt idx="962" formatCode="General">
                  <c:v>44.044200000000004</c:v>
                </c:pt>
                <c:pt idx="963" formatCode="General">
                  <c:v>43.525200000000012</c:v>
                </c:pt>
                <c:pt idx="964" formatCode="General">
                  <c:v>43.092200000000012</c:v>
                </c:pt>
                <c:pt idx="965" formatCode="General">
                  <c:v>42.6158</c:v>
                </c:pt>
                <c:pt idx="966" formatCode="General">
                  <c:v>42.072400000000002</c:v>
                </c:pt>
                <c:pt idx="967" formatCode="General">
                  <c:v>41.681799999999996</c:v>
                </c:pt>
                <c:pt idx="968" formatCode="General">
                  <c:v>41.324000000000005</c:v>
                </c:pt>
                <c:pt idx="969" formatCode="General">
                  <c:v>40.864200000000004</c:v>
                </c:pt>
                <c:pt idx="970" formatCode="General">
                  <c:v>40.458800000000004</c:v>
                </c:pt>
                <c:pt idx="971" formatCode="General">
                  <c:v>39.916199999999996</c:v>
                </c:pt>
                <c:pt idx="972" formatCode="General">
                  <c:v>39.476400000000005</c:v>
                </c:pt>
                <c:pt idx="973" formatCode="General">
                  <c:v>39.133600000000001</c:v>
                </c:pt>
                <c:pt idx="974" formatCode="General">
                  <c:v>38.817599999999999</c:v>
                </c:pt>
                <c:pt idx="975" formatCode="General">
                  <c:v>38.337799999999994</c:v>
                </c:pt>
                <c:pt idx="976" formatCode="General">
                  <c:v>37.933100000000003</c:v>
                </c:pt>
                <c:pt idx="977" formatCode="General">
                  <c:v>37.576900000000002</c:v>
                </c:pt>
                <c:pt idx="978" formatCode="General">
                  <c:v>37.223700000000008</c:v>
                </c:pt>
                <c:pt idx="979" formatCode="General">
                  <c:v>36.863900000000001</c:v>
                </c:pt>
                <c:pt idx="980" formatCode="General">
                  <c:v>36.580200000000005</c:v>
                </c:pt>
                <c:pt idx="981" formatCode="General">
                  <c:v>36.234200000000001</c:v>
                </c:pt>
                <c:pt idx="982" formatCode="General">
                  <c:v>35.936300000000003</c:v>
                </c:pt>
                <c:pt idx="983" formatCode="General">
                  <c:v>35.432600000000001</c:v>
                </c:pt>
                <c:pt idx="984" formatCode="General">
                  <c:v>35.104300000000002</c:v>
                </c:pt>
                <c:pt idx="985" formatCode="General">
                  <c:v>34.728200000000008</c:v>
                </c:pt>
                <c:pt idx="986" formatCode="General">
                  <c:v>34.371699999999997</c:v>
                </c:pt>
                <c:pt idx="987" formatCode="General">
                  <c:v>33.940100000000001</c:v>
                </c:pt>
                <c:pt idx="988" formatCode="General">
                  <c:v>33.573900000000002</c:v>
                </c:pt>
                <c:pt idx="989" formatCode="General">
                  <c:v>33.1706</c:v>
                </c:pt>
                <c:pt idx="990" formatCode="General">
                  <c:v>32.6892</c:v>
                </c:pt>
                <c:pt idx="991" formatCode="General">
                  <c:v>32.330999999999996</c:v>
                </c:pt>
                <c:pt idx="992" formatCode="General">
                  <c:v>31.998699999999992</c:v>
                </c:pt>
                <c:pt idx="993" formatCode="General">
                  <c:v>31.645900000000001</c:v>
                </c:pt>
                <c:pt idx="994" formatCode="General">
                  <c:v>31.292499999999997</c:v>
                </c:pt>
                <c:pt idx="995" formatCode="General">
                  <c:v>30.957000000000001</c:v>
                </c:pt>
                <c:pt idx="996" formatCode="General">
                  <c:v>30.605799999999995</c:v>
                </c:pt>
                <c:pt idx="997" formatCode="General">
                  <c:v>30.351800000000004</c:v>
                </c:pt>
                <c:pt idx="998" formatCode="General">
                  <c:v>29.9344</c:v>
                </c:pt>
                <c:pt idx="999" formatCode="General">
                  <c:v>29.6585</c:v>
                </c:pt>
                <c:pt idx="1000" formatCode="General">
                  <c:v>29.316299999999995</c:v>
                </c:pt>
                <c:pt idx="1001" formatCode="General">
                  <c:v>29.026299999999996</c:v>
                </c:pt>
                <c:pt idx="1002" formatCode="General">
                  <c:v>28.702299999999997</c:v>
                </c:pt>
                <c:pt idx="1003" formatCode="General">
                  <c:v>28.426499999999997</c:v>
                </c:pt>
                <c:pt idx="1004" formatCode="General">
                  <c:v>28.1631</c:v>
                </c:pt>
                <c:pt idx="1005" formatCode="General">
                  <c:v>27.869399999999995</c:v>
                </c:pt>
                <c:pt idx="1006" formatCode="General">
                  <c:v>27.596800000000005</c:v>
                </c:pt>
                <c:pt idx="1007" formatCode="General">
                  <c:v>27.34</c:v>
                </c:pt>
                <c:pt idx="1008" formatCode="General">
                  <c:v>27.037700000000001</c:v>
                </c:pt>
                <c:pt idx="1009" formatCode="General">
                  <c:v>26.784999999999997</c:v>
                </c:pt>
                <c:pt idx="1010" formatCode="General">
                  <c:v>26.532800000000005</c:v>
                </c:pt>
                <c:pt idx="1011" formatCode="General">
                  <c:v>26.279699999999991</c:v>
                </c:pt>
                <c:pt idx="1012" formatCode="General">
                  <c:v>26.011800000000004</c:v>
                </c:pt>
                <c:pt idx="1013" formatCode="General">
                  <c:v>25.759599999999995</c:v>
                </c:pt>
                <c:pt idx="1014" formatCode="General">
                  <c:v>25.475999999999996</c:v>
                </c:pt>
                <c:pt idx="1015" formatCode="General">
                  <c:v>25.113900000000005</c:v>
                </c:pt>
                <c:pt idx="1016" formatCode="General">
                  <c:v>24.8551</c:v>
                </c:pt>
                <c:pt idx="1017" formatCode="General">
                  <c:v>24.497299999999996</c:v>
                </c:pt>
                <c:pt idx="1018" formatCode="General">
                  <c:v>24.2561</c:v>
                </c:pt>
                <c:pt idx="1019" formatCode="General">
                  <c:v>24.023599999999991</c:v>
                </c:pt>
                <c:pt idx="1020" formatCode="General">
                  <c:v>23.737900000000003</c:v>
                </c:pt>
                <c:pt idx="1021" formatCode="General">
                  <c:v>23.4069</c:v>
                </c:pt>
                <c:pt idx="1022" formatCode="General">
                  <c:v>23.140599999999996</c:v>
                </c:pt>
                <c:pt idx="1023" formatCode="General">
                  <c:v>22.877199999999995</c:v>
                </c:pt>
                <c:pt idx="1024" formatCode="General">
                  <c:v>22.615300000000001</c:v>
                </c:pt>
                <c:pt idx="1025" formatCode="General">
                  <c:v>22.369</c:v>
                </c:pt>
                <c:pt idx="1026" formatCode="General">
                  <c:v>22.122499999999995</c:v>
                </c:pt>
                <c:pt idx="1027" formatCode="General">
                  <c:v>21.743200000000002</c:v>
                </c:pt>
                <c:pt idx="1028" formatCode="General">
                  <c:v>21.5304</c:v>
                </c:pt>
                <c:pt idx="1029" formatCode="General">
                  <c:v>21.2774</c:v>
                </c:pt>
                <c:pt idx="1030" formatCode="General">
                  <c:v>21.055599999999991</c:v>
                </c:pt>
                <c:pt idx="1031" formatCode="General">
                  <c:v>20.860499999999991</c:v>
                </c:pt>
                <c:pt idx="1032" formatCode="General">
                  <c:v>20.627600000000001</c:v>
                </c:pt>
                <c:pt idx="1033" formatCode="General">
                  <c:v>20.4312</c:v>
                </c:pt>
                <c:pt idx="1034" formatCode="General">
                  <c:v>20.182299999999998</c:v>
                </c:pt>
                <c:pt idx="1035" formatCode="General">
                  <c:v>19.982299999999992</c:v>
                </c:pt>
                <c:pt idx="1036" formatCode="General">
                  <c:v>19.781999999999996</c:v>
                </c:pt>
                <c:pt idx="1037" formatCode="General">
                  <c:v>19.591200000000001</c:v>
                </c:pt>
                <c:pt idx="1038" formatCode="General">
                  <c:v>19.410799999999991</c:v>
                </c:pt>
                <c:pt idx="1039" formatCode="General">
                  <c:v>19.209</c:v>
                </c:pt>
                <c:pt idx="1040" formatCode="General">
                  <c:v>18.939699999999991</c:v>
                </c:pt>
                <c:pt idx="1041" formatCode="General">
                  <c:v>18.756599999999995</c:v>
                </c:pt>
                <c:pt idx="1042" formatCode="General">
                  <c:v>18.564299999999996</c:v>
                </c:pt>
                <c:pt idx="1043" formatCode="General">
                  <c:v>18.312100000000001</c:v>
                </c:pt>
                <c:pt idx="1044" formatCode="General">
                  <c:v>18.128900000000005</c:v>
                </c:pt>
                <c:pt idx="1045" formatCode="General">
                  <c:v>17.900399999999998</c:v>
                </c:pt>
                <c:pt idx="1046" formatCode="General">
                  <c:v>17.703600000000002</c:v>
                </c:pt>
                <c:pt idx="1047" formatCode="General">
                  <c:v>17.521799999999995</c:v>
                </c:pt>
                <c:pt idx="1048" formatCode="General">
                  <c:v>17.306100000000001</c:v>
                </c:pt>
                <c:pt idx="1049" formatCode="General">
                  <c:v>17.099799999999991</c:v>
                </c:pt>
                <c:pt idx="1050" formatCode="General">
                  <c:v>16.877199999999995</c:v>
                </c:pt>
                <c:pt idx="1051" formatCode="General">
                  <c:v>16.6891</c:v>
                </c:pt>
                <c:pt idx="1052" formatCode="General">
                  <c:v>16.498299999999997</c:v>
                </c:pt>
                <c:pt idx="1053" formatCode="General">
                  <c:v>16.337800000000005</c:v>
                </c:pt>
                <c:pt idx="1054" formatCode="General">
                  <c:v>16.150099999999995</c:v>
                </c:pt>
                <c:pt idx="1055" formatCode="General">
                  <c:v>15.954800000000002</c:v>
                </c:pt>
                <c:pt idx="1056" formatCode="General">
                  <c:v>15.745999999999999</c:v>
                </c:pt>
                <c:pt idx="1057" formatCode="General">
                  <c:v>15.5503</c:v>
                </c:pt>
                <c:pt idx="1058" formatCode="General">
                  <c:v>15.4314</c:v>
                </c:pt>
                <c:pt idx="1059" formatCode="General">
                  <c:v>15.2622</c:v>
                </c:pt>
                <c:pt idx="1060" formatCode="General">
                  <c:v>15.121799999999999</c:v>
                </c:pt>
                <c:pt idx="1061" formatCode="General">
                  <c:v>14.944000000000001</c:v>
                </c:pt>
                <c:pt idx="1062" formatCode="General">
                  <c:v>14.789400000000002</c:v>
                </c:pt>
                <c:pt idx="1063" formatCode="General">
                  <c:v>14.6366</c:v>
                </c:pt>
                <c:pt idx="1064" formatCode="General">
                  <c:v>14.506600000000002</c:v>
                </c:pt>
                <c:pt idx="1065" formatCode="General">
                  <c:v>14.347800000000001</c:v>
                </c:pt>
                <c:pt idx="1066" formatCode="General">
                  <c:v>14.148499999999999</c:v>
                </c:pt>
                <c:pt idx="1067" formatCode="General">
                  <c:v>13.952200000000003</c:v>
                </c:pt>
                <c:pt idx="1068" formatCode="General">
                  <c:v>13.812700000000001</c:v>
                </c:pt>
                <c:pt idx="1069" formatCode="General">
                  <c:v>13.616300000000001</c:v>
                </c:pt>
                <c:pt idx="1070" formatCode="General">
                  <c:v>13.476700000000003</c:v>
                </c:pt>
                <c:pt idx="1071" formatCode="General">
                  <c:v>13.316400000000002</c:v>
                </c:pt>
                <c:pt idx="1072" formatCode="General">
                  <c:v>13.177100000000001</c:v>
                </c:pt>
                <c:pt idx="1073" formatCode="General">
                  <c:v>13.041700000000001</c:v>
                </c:pt>
                <c:pt idx="1074" formatCode="General">
                  <c:v>12.858000000000002</c:v>
                </c:pt>
                <c:pt idx="1075" formatCode="General">
                  <c:v>12.7326</c:v>
                </c:pt>
                <c:pt idx="1076" formatCode="General">
                  <c:v>12.563400000000001</c:v>
                </c:pt>
                <c:pt idx="1077" formatCode="General">
                  <c:v>12.385500000000002</c:v>
                </c:pt>
                <c:pt idx="1078" formatCode="General">
                  <c:v>12.2395</c:v>
                </c:pt>
                <c:pt idx="1079" formatCode="General">
                  <c:v>12.098000000000001</c:v>
                </c:pt>
                <c:pt idx="1080" formatCode="General">
                  <c:v>11.924100000000001</c:v>
                </c:pt>
                <c:pt idx="1081" formatCode="General">
                  <c:v>11.7662</c:v>
                </c:pt>
                <c:pt idx="1082" formatCode="General">
                  <c:v>11.647299999999998</c:v>
                </c:pt>
                <c:pt idx="1083" formatCode="General">
                  <c:v>11.5222</c:v>
                </c:pt>
                <c:pt idx="1084" formatCode="General">
                  <c:v>11.395300000000002</c:v>
                </c:pt>
                <c:pt idx="1085" formatCode="General">
                  <c:v>11.257</c:v>
                </c:pt>
                <c:pt idx="1086" formatCode="General">
                  <c:v>11.101800000000001</c:v>
                </c:pt>
                <c:pt idx="1087" formatCode="General">
                  <c:v>10.9641</c:v>
                </c:pt>
                <c:pt idx="1088" formatCode="General">
                  <c:v>10.836</c:v>
                </c:pt>
                <c:pt idx="1089" formatCode="General">
                  <c:v>10.698799999999999</c:v>
                </c:pt>
                <c:pt idx="1090" formatCode="General">
                  <c:v>10.579400000000001</c:v>
                </c:pt>
                <c:pt idx="1091" formatCode="General">
                  <c:v>10.485300000000002</c:v>
                </c:pt>
                <c:pt idx="1092" formatCode="General">
                  <c:v>10.3401</c:v>
                </c:pt>
                <c:pt idx="1093" formatCode="General">
                  <c:v>10.237099999999998</c:v>
                </c:pt>
                <c:pt idx="1094" formatCode="General">
                  <c:v>10.1305</c:v>
                </c:pt>
                <c:pt idx="1095" formatCode="General">
                  <c:v>10.013300000000001</c:v>
                </c:pt>
                <c:pt idx="1096" formatCode="General">
                  <c:v>9.8860100000000006</c:v>
                </c:pt>
                <c:pt idx="1097" formatCode="General">
                  <c:v>9.7993099999999984</c:v>
                </c:pt>
                <c:pt idx="1098" formatCode="General">
                  <c:v>9.6703900000000012</c:v>
                </c:pt>
                <c:pt idx="1099" formatCode="General">
                  <c:v>9.5787900000000015</c:v>
                </c:pt>
                <c:pt idx="1100" formatCode="General">
                  <c:v>9.4754500000000021</c:v>
                </c:pt>
                <c:pt idx="1101" formatCode="General">
                  <c:v>9.3543500000000002</c:v>
                </c:pt>
                <c:pt idx="1102" formatCode="General">
                  <c:v>9.2260599999999986</c:v>
                </c:pt>
                <c:pt idx="1103" formatCode="General">
                  <c:v>9.0994100000000007</c:v>
                </c:pt>
                <c:pt idx="1104" formatCode="General">
                  <c:v>8.9859800000000014</c:v>
                </c:pt>
                <c:pt idx="1105" formatCode="General">
                  <c:v>8.9070800000000006</c:v>
                </c:pt>
                <c:pt idx="1106" formatCode="General">
                  <c:v>8.8081000000000014</c:v>
                </c:pt>
                <c:pt idx="1107" formatCode="General">
                  <c:v>8.6886900000000011</c:v>
                </c:pt>
                <c:pt idx="1108" formatCode="General">
                  <c:v>8.5619199999999989</c:v>
                </c:pt>
                <c:pt idx="1109" formatCode="General">
                  <c:v>8.4349299999999996</c:v>
                </c:pt>
                <c:pt idx="1110" formatCode="General">
                  <c:v>8.3486199999999986</c:v>
                </c:pt>
                <c:pt idx="1111" formatCode="General">
                  <c:v>8.2539600000000011</c:v>
                </c:pt>
                <c:pt idx="1112" formatCode="General">
                  <c:v>8.1673400000000012</c:v>
                </c:pt>
                <c:pt idx="1113" formatCode="General">
                  <c:v>8.0557500000000033</c:v>
                </c:pt>
                <c:pt idx="1114" formatCode="General">
                  <c:v>7.9408799999999999</c:v>
                </c:pt>
                <c:pt idx="1115" formatCode="General">
                  <c:v>7.8331</c:v>
                </c:pt>
                <c:pt idx="1116" formatCode="General">
                  <c:v>7.7530700000000001</c:v>
                </c:pt>
                <c:pt idx="1117" formatCode="General">
                  <c:v>7.6631699999999991</c:v>
                </c:pt>
                <c:pt idx="1118" formatCode="General">
                  <c:v>7.5724</c:v>
                </c:pt>
                <c:pt idx="1119" formatCode="General">
                  <c:v>7.4543999999999997</c:v>
                </c:pt>
                <c:pt idx="1120" formatCode="General">
                  <c:v>7.34328</c:v>
                </c:pt>
                <c:pt idx="1121" formatCode="General">
                  <c:v>7.25854</c:v>
                </c:pt>
                <c:pt idx="1122" formatCode="General">
                  <c:v>7.1786399999999997</c:v>
                </c:pt>
                <c:pt idx="1123" formatCode="General">
                  <c:v>7.0991299999999997</c:v>
                </c:pt>
                <c:pt idx="1124" formatCode="General">
                  <c:v>7.0198700000000001</c:v>
                </c:pt>
                <c:pt idx="1125" formatCode="General">
                  <c:v>6.9295900000000001</c:v>
                </c:pt>
                <c:pt idx="1126" formatCode="General">
                  <c:v>6.8383700000000003</c:v>
                </c:pt>
                <c:pt idx="1127" formatCode="General">
                  <c:v>6.7297599999999997</c:v>
                </c:pt>
                <c:pt idx="1128" formatCode="General">
                  <c:v>6.6393399999999998</c:v>
                </c:pt>
                <c:pt idx="1129" formatCode="General">
                  <c:v>6.5569999999999995</c:v>
                </c:pt>
                <c:pt idx="1130" formatCode="General">
                  <c:v>6.4797400000000005</c:v>
                </c:pt>
                <c:pt idx="1131" formatCode="General">
                  <c:v>6.4024599999999996</c:v>
                </c:pt>
                <c:pt idx="1132" formatCode="General">
                  <c:v>6.3036199999999996</c:v>
                </c:pt>
                <c:pt idx="1133" formatCode="General">
                  <c:v>6.2105499999999996</c:v>
                </c:pt>
                <c:pt idx="1134" formatCode="General">
                  <c:v>6.1392300000000004</c:v>
                </c:pt>
                <c:pt idx="1135" formatCode="General">
                  <c:v>6.0655899999999994</c:v>
                </c:pt>
                <c:pt idx="1136" formatCode="General">
                  <c:v>5.9960000000000004</c:v>
                </c:pt>
                <c:pt idx="1137" formatCode="General">
                  <c:v>5.9370799999999999</c:v>
                </c:pt>
                <c:pt idx="1138" formatCode="General">
                  <c:v>5.87087</c:v>
                </c:pt>
                <c:pt idx="1139" formatCode="General">
                  <c:v>5.8115199999999989</c:v>
                </c:pt>
                <c:pt idx="1140" formatCode="General">
                  <c:v>5.74214</c:v>
                </c:pt>
                <c:pt idx="1141" formatCode="General">
                  <c:v>5.6577099999999989</c:v>
                </c:pt>
                <c:pt idx="1142" formatCode="General">
                  <c:v>5.6011099999999994</c:v>
                </c:pt>
                <c:pt idx="1143" formatCode="General">
                  <c:v>5.5350400000000004</c:v>
                </c:pt>
                <c:pt idx="1144" formatCode="General">
                  <c:v>5.4627600000000003</c:v>
                </c:pt>
                <c:pt idx="1145" formatCode="General">
                  <c:v>5.4067800000000004</c:v>
                </c:pt>
                <c:pt idx="1146" formatCode="General">
                  <c:v>5.3315599999999996</c:v>
                </c:pt>
                <c:pt idx="1147" formatCode="General">
                  <c:v>5.2453399999999997</c:v>
                </c:pt>
                <c:pt idx="1148" formatCode="General">
                  <c:v>5.1875599999999995</c:v>
                </c:pt>
                <c:pt idx="1149" formatCode="General">
                  <c:v>5.1160600000000001</c:v>
                </c:pt>
                <c:pt idx="1150" formatCode="General">
                  <c:v>5.0489699999999997</c:v>
                </c:pt>
                <c:pt idx="1151" formatCode="General">
                  <c:v>4.9864000000000006</c:v>
                </c:pt>
                <c:pt idx="1152" formatCode="General">
                  <c:v>4.919760000000001</c:v>
                </c:pt>
                <c:pt idx="1153" formatCode="General">
                  <c:v>4.8577099999999991</c:v>
                </c:pt>
                <c:pt idx="1154" formatCode="General">
                  <c:v>4.7656700000000001</c:v>
                </c:pt>
                <c:pt idx="1155" formatCode="General">
                  <c:v>4.7158999999999995</c:v>
                </c:pt>
                <c:pt idx="1156" formatCode="General">
                  <c:v>4.6480999999999995</c:v>
                </c:pt>
                <c:pt idx="1157" formatCode="General">
                  <c:v>4.5853900000000003</c:v>
                </c:pt>
                <c:pt idx="1158" formatCode="General">
                  <c:v>4.5175299999999989</c:v>
                </c:pt>
                <c:pt idx="1159" formatCode="General">
                  <c:v>4.4607099999999997</c:v>
                </c:pt>
                <c:pt idx="1160" formatCode="General">
                  <c:v>4.4179099999999991</c:v>
                </c:pt>
                <c:pt idx="1161" formatCode="General">
                  <c:v>4.3659799999999986</c:v>
                </c:pt>
                <c:pt idx="1162" formatCode="General">
                  <c:v>4.3036799999999999</c:v>
                </c:pt>
                <c:pt idx="1163" formatCode="General">
                  <c:v>4.2534000000000001</c:v>
                </c:pt>
                <c:pt idx="1164" formatCode="General">
                  <c:v>4.1904399999999988</c:v>
                </c:pt>
                <c:pt idx="1165" formatCode="General">
                  <c:v>4.1409699999999994</c:v>
                </c:pt>
                <c:pt idx="1166" formatCode="General">
                  <c:v>4.0895799999999998</c:v>
                </c:pt>
                <c:pt idx="1167" formatCode="General">
                  <c:v>4.0404900000000001</c:v>
                </c:pt>
                <c:pt idx="1168" formatCode="General">
                  <c:v>3.9792199999999998</c:v>
                </c:pt>
                <c:pt idx="1169" formatCode="General">
                  <c:v>3.9302499999999996</c:v>
                </c:pt>
                <c:pt idx="1170" formatCode="General">
                  <c:v>3.883</c:v>
                </c:pt>
                <c:pt idx="1171" formatCode="General">
                  <c:v>3.8201399999999999</c:v>
                </c:pt>
                <c:pt idx="1172" formatCode="General">
                  <c:v>3.7734100000000002</c:v>
                </c:pt>
                <c:pt idx="1173" formatCode="General">
                  <c:v>3.7267299999999999</c:v>
                </c:pt>
                <c:pt idx="1174" formatCode="General">
                  <c:v>3.6578399999999998</c:v>
                </c:pt>
                <c:pt idx="1175" formatCode="General">
                  <c:v>3.6053700000000002</c:v>
                </c:pt>
                <c:pt idx="1176" formatCode="General">
                  <c:v>3.5521099999999994</c:v>
                </c:pt>
                <c:pt idx="1177" formatCode="General">
                  <c:v>3.50502</c:v>
                </c:pt>
                <c:pt idx="1178" formatCode="General">
                  <c:v>3.4567399999999995</c:v>
                </c:pt>
                <c:pt idx="1179" formatCode="General">
                  <c:v>3.4083700000000001</c:v>
                </c:pt>
                <c:pt idx="1180" formatCode="General">
                  <c:v>3.3648099999999994</c:v>
                </c:pt>
                <c:pt idx="1181" formatCode="General">
                  <c:v>3.3190399999999993</c:v>
                </c:pt>
                <c:pt idx="1182" formatCode="General">
                  <c:v>3.2595200000000002</c:v>
                </c:pt>
                <c:pt idx="1183" formatCode="General">
                  <c:v>3.1908300000000001</c:v>
                </c:pt>
                <c:pt idx="1184" formatCode="General">
                  <c:v>3.1593599999999995</c:v>
                </c:pt>
                <c:pt idx="1185" formatCode="General">
                  <c:v>3.1249600000000002</c:v>
                </c:pt>
                <c:pt idx="1186" formatCode="General">
                  <c:v>3.0748199999999994</c:v>
                </c:pt>
                <c:pt idx="1187" formatCode="General">
                  <c:v>3.0292499999999998</c:v>
                </c:pt>
                <c:pt idx="1188" formatCode="General">
                  <c:v>2.9933399999999999</c:v>
                </c:pt>
                <c:pt idx="1189" formatCode="General">
                  <c:v>2.9542799999999994</c:v>
                </c:pt>
                <c:pt idx="1190" formatCode="General">
                  <c:v>2.9040399999999997</c:v>
                </c:pt>
                <c:pt idx="1191" formatCode="General">
                  <c:v>2.8637899999999998</c:v>
                </c:pt>
                <c:pt idx="1192" formatCode="General">
                  <c:v>2.8052099999999998</c:v>
                </c:pt>
                <c:pt idx="1193" formatCode="General">
                  <c:v>2.7594099999999995</c:v>
                </c:pt>
                <c:pt idx="1194" formatCode="General">
                  <c:v>2.7214</c:v>
                </c:pt>
                <c:pt idx="1195" formatCode="General">
                  <c:v>2.6773300000000004</c:v>
                </c:pt>
                <c:pt idx="1196" formatCode="General">
                  <c:v>2.6409699999999998</c:v>
                </c:pt>
                <c:pt idx="1197" formatCode="General">
                  <c:v>2.59802</c:v>
                </c:pt>
                <c:pt idx="1198" formatCode="General">
                  <c:v>2.56209</c:v>
                </c:pt>
                <c:pt idx="1199" formatCode="General">
                  <c:v>2.5277900000000004</c:v>
                </c:pt>
                <c:pt idx="1200" formatCode="General">
                  <c:v>2.4879600000000002</c:v>
                </c:pt>
                <c:pt idx="1201" formatCode="General">
                  <c:v>2.4523199999999994</c:v>
                </c:pt>
                <c:pt idx="1202" formatCode="General">
                  <c:v>2.4183399999999997</c:v>
                </c:pt>
                <c:pt idx="1203" formatCode="General">
                  <c:v>2.3734799999999994</c:v>
                </c:pt>
                <c:pt idx="1204" formatCode="General">
                  <c:v>2.3356299999999997</c:v>
                </c:pt>
                <c:pt idx="1205" formatCode="General">
                  <c:v>2.2829799999999998</c:v>
                </c:pt>
                <c:pt idx="1206" formatCode="General">
                  <c:v>2.2379199999999999</c:v>
                </c:pt>
                <c:pt idx="1207" formatCode="General">
                  <c:v>2.2062200000000001</c:v>
                </c:pt>
                <c:pt idx="1208" formatCode="General">
                  <c:v>2.1667900000000002</c:v>
                </c:pt>
                <c:pt idx="1209" formatCode="General">
                  <c:v>2.1332800000000001</c:v>
                </c:pt>
                <c:pt idx="1210" formatCode="General">
                  <c:v>2.1031599999999999</c:v>
                </c:pt>
                <c:pt idx="1211" formatCode="General">
                  <c:v>2.05498</c:v>
                </c:pt>
                <c:pt idx="1212" formatCode="General">
                  <c:v>2.0161599999999997</c:v>
                </c:pt>
                <c:pt idx="1213" formatCode="General">
                  <c:v>1.9857499999999999</c:v>
                </c:pt>
                <c:pt idx="1214" formatCode="General">
                  <c:v>1.9441200000000001</c:v>
                </c:pt>
                <c:pt idx="1215" formatCode="General">
                  <c:v>1.9120999999999999</c:v>
                </c:pt>
                <c:pt idx="1216" formatCode="General">
                  <c:v>1.8848100000000001</c:v>
                </c:pt>
                <c:pt idx="1217" formatCode="General">
                  <c:v>1.85524</c:v>
                </c:pt>
                <c:pt idx="1218" formatCode="General">
                  <c:v>1.8283799999999999</c:v>
                </c:pt>
                <c:pt idx="1219" formatCode="General">
                  <c:v>1.8026899999999999</c:v>
                </c:pt>
                <c:pt idx="1220" formatCode="General">
                  <c:v>1.77691</c:v>
                </c:pt>
                <c:pt idx="1221" formatCode="General">
                  <c:v>1.7498899999999997</c:v>
                </c:pt>
                <c:pt idx="1222" formatCode="General">
                  <c:v>1.7169599999999998</c:v>
                </c:pt>
                <c:pt idx="1223" formatCode="General">
                  <c:v>1.6922200000000001</c:v>
                </c:pt>
                <c:pt idx="1224" formatCode="General">
                  <c:v>1.6663800000000002</c:v>
                </c:pt>
                <c:pt idx="1225" formatCode="General">
                  <c:v>1.6383399999999999</c:v>
                </c:pt>
                <c:pt idx="1226" formatCode="General">
                  <c:v>1.60612</c:v>
                </c:pt>
                <c:pt idx="1227" formatCode="General">
                  <c:v>1.5736999999999999</c:v>
                </c:pt>
                <c:pt idx="1228" formatCode="General">
                  <c:v>1.5383</c:v>
                </c:pt>
                <c:pt idx="1229" formatCode="General">
                  <c:v>1.5057499999999997</c:v>
                </c:pt>
                <c:pt idx="1230" formatCode="General">
                  <c:v>1.4714199999999997</c:v>
                </c:pt>
                <c:pt idx="1231" formatCode="General">
                  <c:v>1.4491699999999998</c:v>
                </c:pt>
                <c:pt idx="1232" formatCode="General">
                  <c:v>1.4223699999999997</c:v>
                </c:pt>
                <c:pt idx="1233" formatCode="General">
                  <c:v>1.3914899999999999</c:v>
                </c:pt>
                <c:pt idx="1234" formatCode="General">
                  <c:v>1.36473</c:v>
                </c:pt>
                <c:pt idx="1235" formatCode="General">
                  <c:v>1.3362799999999999</c:v>
                </c:pt>
                <c:pt idx="1236" formatCode="General">
                  <c:v>1.31473</c:v>
                </c:pt>
                <c:pt idx="1237" formatCode="General">
                  <c:v>1.29155</c:v>
                </c:pt>
                <c:pt idx="1238" formatCode="General">
                  <c:v>1.2679899999999997</c:v>
                </c:pt>
                <c:pt idx="1239" formatCode="General">
                  <c:v>1.2439699999999998</c:v>
                </c:pt>
                <c:pt idx="1240" formatCode="General">
                  <c:v>1.2220800000000001</c:v>
                </c:pt>
                <c:pt idx="1241" formatCode="General">
                  <c:v>1.1977</c:v>
                </c:pt>
                <c:pt idx="1242" formatCode="General">
                  <c:v>1.1772400000000001</c:v>
                </c:pt>
                <c:pt idx="1243" formatCode="General">
                  <c:v>1.1515599999999999</c:v>
                </c:pt>
                <c:pt idx="1244" formatCode="General">
                  <c:v>1.1281000000000001</c:v>
                </c:pt>
                <c:pt idx="1245" formatCode="General">
                  <c:v>1.09995</c:v>
                </c:pt>
                <c:pt idx="1246" formatCode="General">
                  <c:v>1.0746899999999999</c:v>
                </c:pt>
                <c:pt idx="1247" formatCode="General">
                  <c:v>1.0524899999999999</c:v>
                </c:pt>
                <c:pt idx="1248" formatCode="General">
                  <c:v>1.0272299999999999</c:v>
                </c:pt>
                <c:pt idx="1249" formatCode="General">
                  <c:v>1.0073599999999998</c:v>
                </c:pt>
                <c:pt idx="1250" formatCode="General">
                  <c:v>0.98621099999999973</c:v>
                </c:pt>
                <c:pt idx="1251" formatCode="General">
                  <c:v>0.96731400000000001</c:v>
                </c:pt>
                <c:pt idx="1252" formatCode="General">
                  <c:v>0.94931599999999994</c:v>
                </c:pt>
                <c:pt idx="1253" formatCode="General">
                  <c:v>0.92954999999999999</c:v>
                </c:pt>
                <c:pt idx="1254" formatCode="General">
                  <c:v>0.90972100000000011</c:v>
                </c:pt>
                <c:pt idx="1255" formatCode="General">
                  <c:v>0.89415999999999984</c:v>
                </c:pt>
                <c:pt idx="1256" formatCode="General">
                  <c:v>0.87820500000000012</c:v>
                </c:pt>
                <c:pt idx="1257" formatCode="General">
                  <c:v>0.85784600000000011</c:v>
                </c:pt>
                <c:pt idx="1258" formatCode="General">
                  <c:v>0.83638100000000004</c:v>
                </c:pt>
                <c:pt idx="1259" formatCode="General">
                  <c:v>0.81685900000000011</c:v>
                </c:pt>
                <c:pt idx="1260" formatCode="General">
                  <c:v>0.79192600000000002</c:v>
                </c:pt>
                <c:pt idx="1261" formatCode="General">
                  <c:v>0.77353899999999998</c:v>
                </c:pt>
                <c:pt idx="1262" formatCode="General">
                  <c:v>0.75559100000000012</c:v>
                </c:pt>
                <c:pt idx="1263" formatCode="General">
                  <c:v>0.73888500000000013</c:v>
                </c:pt>
                <c:pt idx="1264" formatCode="General">
                  <c:v>0.72272800000000015</c:v>
                </c:pt>
                <c:pt idx="1265" formatCode="General">
                  <c:v>0.70796400000000004</c:v>
                </c:pt>
                <c:pt idx="1266" formatCode="General">
                  <c:v>0.69413999999999998</c:v>
                </c:pt>
                <c:pt idx="1267" formatCode="General">
                  <c:v>0.67967700000000009</c:v>
                </c:pt>
                <c:pt idx="1268" formatCode="General">
                  <c:v>0.66224000000000016</c:v>
                </c:pt>
                <c:pt idx="1269" formatCode="General">
                  <c:v>0.64773400000000014</c:v>
                </c:pt>
                <c:pt idx="1270" formatCode="General">
                  <c:v>0.63015800000000011</c:v>
                </c:pt>
                <c:pt idx="1271" formatCode="General">
                  <c:v>0.61333400000000005</c:v>
                </c:pt>
                <c:pt idx="1272" formatCode="General">
                  <c:v>0.59931299999999976</c:v>
                </c:pt>
                <c:pt idx="1273" formatCode="General">
                  <c:v>0.58556799999999976</c:v>
                </c:pt>
                <c:pt idx="1274" formatCode="General">
                  <c:v>0.56772599999999995</c:v>
                </c:pt>
                <c:pt idx="1275" formatCode="General">
                  <c:v>0.55477500000000013</c:v>
                </c:pt>
                <c:pt idx="1276" formatCode="General">
                  <c:v>0.54179600000000017</c:v>
                </c:pt>
                <c:pt idx="1277" formatCode="General">
                  <c:v>0.52795599999999998</c:v>
                </c:pt>
                <c:pt idx="1278" formatCode="General">
                  <c:v>0.51583800000000002</c:v>
                </c:pt>
                <c:pt idx="1279" formatCode="General">
                  <c:v>0.50086699999999973</c:v>
                </c:pt>
                <c:pt idx="1280" formatCode="General">
                  <c:v>0.48520000000000002</c:v>
                </c:pt>
                <c:pt idx="1281" formatCode="General">
                  <c:v>0.46972000000000008</c:v>
                </c:pt>
                <c:pt idx="1282" formatCode="General">
                  <c:v>0.45707200000000003</c:v>
                </c:pt>
                <c:pt idx="1283" formatCode="General">
                  <c:v>0.4433990000000001</c:v>
                </c:pt>
                <c:pt idx="1284" formatCode="General">
                  <c:v>0.43054500000000001</c:v>
                </c:pt>
                <c:pt idx="1285" formatCode="General">
                  <c:v>0.41700200000000004</c:v>
                </c:pt>
                <c:pt idx="1286" formatCode="General">
                  <c:v>0.40595400000000004</c:v>
                </c:pt>
                <c:pt idx="1287" formatCode="General">
                  <c:v>0.39614900000000008</c:v>
                </c:pt>
                <c:pt idx="1288" formatCode="General">
                  <c:v>0.38551500000000005</c:v>
                </c:pt>
                <c:pt idx="1289" formatCode="General">
                  <c:v>0.37195400000000006</c:v>
                </c:pt>
                <c:pt idx="1290" formatCode="General">
                  <c:v>0.35990600000000006</c:v>
                </c:pt>
                <c:pt idx="1291" formatCode="General">
                  <c:v>0.34483600000000003</c:v>
                </c:pt>
                <c:pt idx="1292" formatCode="General">
                  <c:v>0.3321360000000001</c:v>
                </c:pt>
                <c:pt idx="1293" formatCode="General">
                  <c:v>0.32173800000000002</c:v>
                </c:pt>
                <c:pt idx="1294" formatCode="General">
                  <c:v>0.31352500000000005</c:v>
                </c:pt>
                <c:pt idx="1295" formatCode="General">
                  <c:v>0.302763</c:v>
                </c:pt>
                <c:pt idx="1296" formatCode="General">
                  <c:v>0.29321800000000003</c:v>
                </c:pt>
                <c:pt idx="1297" formatCode="General">
                  <c:v>0.28259100000000004</c:v>
                </c:pt>
                <c:pt idx="1298" formatCode="General">
                  <c:v>0.27392000000000005</c:v>
                </c:pt>
                <c:pt idx="1299" formatCode="General">
                  <c:v>0.263575</c:v>
                </c:pt>
                <c:pt idx="1300" formatCode="General">
                  <c:v>0.25477500000000003</c:v>
                </c:pt>
                <c:pt idx="1301" formatCode="General">
                  <c:v>0.24657499999999999</c:v>
                </c:pt>
                <c:pt idx="1302" formatCode="General">
                  <c:v>0.238675</c:v>
                </c:pt>
                <c:pt idx="1303" formatCode="General">
                  <c:v>0.23059399999999999</c:v>
                </c:pt>
                <c:pt idx="1304" formatCode="General">
                  <c:v>0.22114600000000001</c:v>
                </c:pt>
                <c:pt idx="1305" formatCode="General">
                  <c:v>0.21171400000000004</c:v>
                </c:pt>
                <c:pt idx="1306" formatCode="General">
                  <c:v>0.202352</c:v>
                </c:pt>
                <c:pt idx="1307" formatCode="General">
                  <c:v>0.19411800000000001</c:v>
                </c:pt>
                <c:pt idx="1308" formatCode="General">
                  <c:v>0.18739200000000003</c:v>
                </c:pt>
                <c:pt idx="1309" formatCode="General">
                  <c:v>0.17908900000000003</c:v>
                </c:pt>
                <c:pt idx="1310" formatCode="General">
                  <c:v>0.17172999999999999</c:v>
                </c:pt>
                <c:pt idx="1311" formatCode="General">
                  <c:v>0.16328500000000001</c:v>
                </c:pt>
                <c:pt idx="1312" formatCode="General">
                  <c:v>0.15534600000000004</c:v>
                </c:pt>
                <c:pt idx="1313" formatCode="General">
                  <c:v>0.14921100000000004</c:v>
                </c:pt>
                <c:pt idx="1314" formatCode="General">
                  <c:v>0.14222699999999999</c:v>
                </c:pt>
                <c:pt idx="1315" formatCode="General">
                  <c:v>0.13640500000000003</c:v>
                </c:pt>
                <c:pt idx="1316" formatCode="General">
                  <c:v>0.13044500000000003</c:v>
                </c:pt>
                <c:pt idx="1317" formatCode="General">
                  <c:v>0.12511999999999998</c:v>
                </c:pt>
                <c:pt idx="1318" formatCode="General">
                  <c:v>0.11956600000000003</c:v>
                </c:pt>
                <c:pt idx="1319" formatCode="General">
                  <c:v>0.11425399999999998</c:v>
                </c:pt>
                <c:pt idx="1320" formatCode="General">
                  <c:v>0.10764300000000002</c:v>
                </c:pt>
                <c:pt idx="1321" formatCode="General">
                  <c:v>0.10201399999999998</c:v>
                </c:pt>
                <c:pt idx="1322" formatCode="General">
                  <c:v>9.7082799999999997E-2</c:v>
                </c:pt>
              </c:numCache>
            </c:numRef>
          </c:yVal>
        </c:ser>
        <c:axId val="118018048"/>
        <c:axId val="118019968"/>
      </c:scatterChart>
      <c:valAx>
        <c:axId val="118018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Runtime (s)</a:t>
                </a:r>
              </a:p>
            </c:rich>
          </c:tx>
          <c:layout/>
        </c:title>
        <c:numFmt formatCode="General" sourceLinked="1"/>
        <c:tickLblPos val="nextTo"/>
        <c:crossAx val="118019968"/>
        <c:crossesAt val="1.0000000000000005E-2"/>
        <c:crossBetween val="midCat"/>
      </c:valAx>
      <c:valAx>
        <c:axId val="118019968"/>
        <c:scaling>
          <c:logBase val="10"/>
          <c:orientation val="minMax"/>
          <c:min val="1.0000000000000005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L1 Error</a:t>
                </a:r>
              </a:p>
            </c:rich>
          </c:tx>
          <c:layout/>
        </c:title>
        <c:numFmt formatCode="0.00E+00" sourceLinked="1"/>
        <c:tickLblPos val="nextTo"/>
        <c:crossAx val="118018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587115246957805"/>
          <c:y val="6.2184157950405466E-2"/>
          <c:w val="0.20619696969696971"/>
          <c:h val="0.26120930779174989"/>
        </c:manualLayout>
      </c:layout>
      <c:overlay val="1"/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lineMarker"/>
        <c:ser>
          <c:idx val="0"/>
          <c:order val="0"/>
          <c:tx>
            <c:strRef>
              <c:f>Sheet1!$A$7</c:f>
              <c:strCache>
                <c:ptCount val="1"/>
                <c:pt idx="0">
                  <c:v>GL 1 (Chromatic)</c:v>
                </c:pt>
              </c:strCache>
            </c:strRef>
          </c:tx>
          <c:marker>
            <c:symbol val="none"/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xVal>
          <c:yVal>
            <c:numRef>
              <c:f>Sheet1!$B$8:$B$10</c:f>
              <c:numCache>
                <c:formatCode>General</c:formatCode>
                <c:ptCount val="3"/>
                <c:pt idx="0">
                  <c:v>227.24899999999997</c:v>
                </c:pt>
                <c:pt idx="1">
                  <c:v>309.03299999999996</c:v>
                </c:pt>
                <c:pt idx="2">
                  <c:v>378.66300000000001</c:v>
                </c:pt>
              </c:numCache>
            </c:numRef>
          </c:yVal>
        </c:ser>
        <c:ser>
          <c:idx val="2"/>
          <c:order val="1"/>
          <c:tx>
            <c:strRef>
              <c:f>Sheet1!$A$13</c:f>
              <c:strCache>
                <c:ptCount val="1"/>
                <c:pt idx="0">
                  <c:v>GL 2 Delta (Asynchronous)</c:v>
                </c:pt>
              </c:strCache>
            </c:strRef>
          </c:tx>
          <c:marker>
            <c:symbol val="none"/>
          </c:marker>
          <c:xVal>
            <c:numRef>
              <c:f>Sheet1!$A$14:$A$16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xVal>
          <c:yVal>
            <c:numRef>
              <c:f>Sheet1!$B$14:$B$16</c:f>
              <c:numCache>
                <c:formatCode>General</c:formatCode>
                <c:ptCount val="3"/>
                <c:pt idx="0">
                  <c:v>42.924500000000002</c:v>
                </c:pt>
                <c:pt idx="1">
                  <c:v>76.640500000000003</c:v>
                </c:pt>
                <c:pt idx="2">
                  <c:v>135.816</c:v>
                </c:pt>
              </c:numCache>
            </c:numRef>
          </c:yVal>
        </c:ser>
        <c:axId val="119806592"/>
        <c:axId val="88601344"/>
      </c:scatterChart>
      <c:valAx>
        <c:axId val="119806592"/>
        <c:scaling>
          <c:orientation val="minMax"/>
          <c:max val="8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Machines (8 CPUs per Machine)</a:t>
                </a:r>
              </a:p>
            </c:rich>
          </c:tx>
          <c:layout/>
        </c:title>
        <c:numFmt formatCode="General" sourceLinked="1"/>
        <c:tickLblPos val="nextTo"/>
        <c:crossAx val="88601344"/>
        <c:crosses val="autoZero"/>
        <c:crossBetween val="midCat"/>
        <c:minorUnit val="2"/>
      </c:valAx>
      <c:valAx>
        <c:axId val="886013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(s)</a:t>
                </a:r>
              </a:p>
            </c:rich>
          </c:tx>
          <c:layout/>
        </c:title>
        <c:numFmt formatCode="General" sourceLinked="1"/>
        <c:tickLblPos val="nextTo"/>
        <c:crossAx val="119806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721369203849526"/>
          <c:y val="4.7841207349081379E-2"/>
          <c:w val="0.67278630796150485"/>
          <c:h val="0.18209514435695542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lineMarker"/>
        <c:ser>
          <c:idx val="0"/>
          <c:order val="0"/>
          <c:tx>
            <c:strRef>
              <c:f>Sheet1!$A$7</c:f>
              <c:strCache>
                <c:ptCount val="1"/>
                <c:pt idx="0">
                  <c:v>GL 1 (Chromatic)</c:v>
                </c:pt>
              </c:strCache>
            </c:strRef>
          </c:tx>
          <c:marker>
            <c:symbol val="none"/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xVal>
          <c:yVal>
            <c:numRef>
              <c:f>Sheet1!$E$8:$E$10</c:f>
              <c:numCache>
                <c:formatCode>General</c:formatCode>
                <c:ptCount val="3"/>
                <c:pt idx="0">
                  <c:v>31.134094700217251</c:v>
                </c:pt>
                <c:pt idx="1">
                  <c:v>18.129392724484205</c:v>
                </c:pt>
                <c:pt idx="2">
                  <c:v>8.6768821161240375</c:v>
                </c:pt>
              </c:numCache>
            </c:numRef>
          </c:yVal>
        </c:ser>
        <c:ser>
          <c:idx val="2"/>
          <c:order val="1"/>
          <c:tx>
            <c:strRef>
              <c:f>Sheet1!$A$13</c:f>
              <c:strCache>
                <c:ptCount val="1"/>
                <c:pt idx="0">
                  <c:v>GL 2 Delta (Asynchronous)</c:v>
                </c:pt>
              </c:strCache>
            </c:strRef>
          </c:tx>
          <c:marker>
            <c:symbol val="none"/>
          </c:marker>
          <c:xVal>
            <c:numRef>
              <c:f>Sheet1!$A$14:$A$16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xVal>
          <c:yVal>
            <c:numRef>
              <c:f>Sheet1!$E$14:$E$16</c:f>
              <c:numCache>
                <c:formatCode>General</c:formatCode>
                <c:ptCount val="3"/>
                <c:pt idx="0">
                  <c:v>13.740348868072031</c:v>
                </c:pt>
                <c:pt idx="1">
                  <c:v>10.435726601630449</c:v>
                </c:pt>
                <c:pt idx="2">
                  <c:v>6.2500462885946044</c:v>
                </c:pt>
              </c:numCache>
            </c:numRef>
          </c:yVal>
        </c:ser>
        <c:axId val="114386048"/>
        <c:axId val="114387968"/>
      </c:scatterChart>
      <c:valAx>
        <c:axId val="114386048"/>
        <c:scaling>
          <c:orientation val="minMax"/>
          <c:max val="8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Machines (8 CPUs per Machine)</a:t>
                </a:r>
              </a:p>
            </c:rich>
          </c:tx>
          <c:layout/>
        </c:title>
        <c:numFmt formatCode="General" sourceLinked="1"/>
        <c:tickLblPos val="nextTo"/>
        <c:crossAx val="114387968"/>
        <c:crosses val="autoZero"/>
        <c:crossBetween val="midCat"/>
        <c:minorUnit val="2"/>
      </c:valAx>
      <c:valAx>
        <c:axId val="114387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Communication (GB)</a:t>
                </a:r>
              </a:p>
            </c:rich>
          </c:tx>
          <c:layout/>
        </c:title>
        <c:numFmt formatCode="General" sourceLinked="1"/>
        <c:tickLblPos val="nextTo"/>
        <c:crossAx val="114386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683333333333336"/>
          <c:y val="6.9428040244969388E-2"/>
          <c:w val="0.73316666666666652"/>
          <c:h val="0.1666994750656168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Sheet1!$A$2:$A$5</c:f>
              <c:strCache>
                <c:ptCount val="4"/>
                <c:pt idx="0">
                  <c:v>GraphLab2 (512)</c:v>
                </c:pt>
                <c:pt idx="1">
                  <c:v>Pegasus (800)</c:v>
                </c:pt>
                <c:pt idx="2">
                  <c:v>Priter (200)</c:v>
                </c:pt>
                <c:pt idx="3">
                  <c:v>Dryad (960)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431</c:v>
                </c:pt>
                <c:pt idx="1">
                  <c:v>3281.25</c:v>
                </c:pt>
                <c:pt idx="2">
                  <c:v>1019.6834415584417</c:v>
                </c:pt>
                <c:pt idx="3">
                  <c:v>517.5</c:v>
                </c:pt>
              </c:numCache>
            </c:numRef>
          </c:val>
        </c:ser>
        <c:axId val="205858688"/>
        <c:axId val="207745792"/>
      </c:barChart>
      <c:catAx>
        <c:axId val="205858688"/>
        <c:scaling>
          <c:orientation val="minMax"/>
        </c:scaling>
        <c:axPos val="b"/>
        <c:tickLblPos val="nextTo"/>
        <c:crossAx val="207745792"/>
        <c:crosses val="autoZero"/>
        <c:auto val="1"/>
        <c:lblAlgn val="ctr"/>
        <c:lblOffset val="100"/>
      </c:catAx>
      <c:valAx>
        <c:axId val="207745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Seconds</a:t>
                </a:r>
              </a:p>
            </c:rich>
          </c:tx>
          <c:layout/>
        </c:title>
        <c:numFmt formatCode="General" sourceLinked="1"/>
        <c:tickLblPos val="nextTo"/>
        <c:crossAx val="205858688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1136-ABE6-48F1-B5F5-B8803E6E0C6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1E5-AD06-4561-BD73-71867974E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4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D196-89B7-4434-BEFE-0F88F5CA0D2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(11/15/11 20:27) -----</a:t>
            </a:r>
          </a:p>
          <a:p>
            <a:r>
              <a:rPr lang="en-US" dirty="0"/>
              <a:t>Review of the 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92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096000" y="6337578"/>
            <a:ext cx="29161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630000"/>
                </a:solidFill>
                <a:latin typeface="Times" pitchFamily="-64" charset="0"/>
              </a:rPr>
              <a:t>Carnegie </a:t>
            </a:r>
            <a:r>
              <a:rPr lang="en-US" b="1" dirty="0" smtClean="0">
                <a:solidFill>
                  <a:srgbClr val="630000"/>
                </a:solidFill>
                <a:latin typeface="Times" pitchFamily="-64" charset="0"/>
              </a:rPr>
              <a:t>Mellon University</a:t>
            </a:r>
            <a:endParaRPr lang="en-US" b="1" dirty="0">
              <a:solidFill>
                <a:srgbClr val="630000"/>
              </a:solidFill>
              <a:latin typeface="Times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97A163-71DF-4ABF-A04C-6521747DF57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5" descr="logo3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71600"/>
          </a:xfrm>
        </p:spPr>
        <p:txBody>
          <a:bodyPr/>
          <a:lstStyle/>
          <a:p>
            <a:r>
              <a:rPr lang="en-US" sz="3600" dirty="0" smtClean="0"/>
              <a:t>Joseph Gonzalez</a:t>
            </a:r>
          </a:p>
          <a:p>
            <a:r>
              <a:rPr lang="en-US" sz="2000" dirty="0" smtClean="0"/>
              <a:t>Joint work with</a:t>
            </a:r>
          </a:p>
        </p:txBody>
      </p:sp>
      <p:pic>
        <p:nvPicPr>
          <p:cNvPr id="1026" name="Picture 2" descr="Z:\Documents\svn\select\www\people\images\ylow.jpg"/>
          <p:cNvPicPr>
            <a:picLocks noChangeAspect="1" noChangeArrowheads="1"/>
          </p:cNvPicPr>
          <p:nvPr/>
        </p:nvPicPr>
        <p:blipFill>
          <a:blip r:embed="rId2" cstate="print"/>
          <a:srcRect l="7692" r="7692"/>
          <a:stretch>
            <a:fillRect/>
          </a:stretch>
        </p:blipFill>
        <p:spPr bwMode="auto">
          <a:xfrm>
            <a:off x="609600" y="4267200"/>
            <a:ext cx="920859" cy="1371600"/>
          </a:xfrm>
          <a:prstGeom prst="rect">
            <a:avLst/>
          </a:prstGeom>
          <a:noFill/>
        </p:spPr>
      </p:pic>
      <p:pic>
        <p:nvPicPr>
          <p:cNvPr id="1027" name="Picture 3" descr="Z:\Documents\svn\select\www\people\images\a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344" y="4267200"/>
            <a:ext cx="914400" cy="1371600"/>
          </a:xfrm>
          <a:prstGeom prst="rect">
            <a:avLst/>
          </a:prstGeom>
          <a:noFill/>
        </p:spPr>
      </p:pic>
      <p:pic>
        <p:nvPicPr>
          <p:cNvPr id="1028" name="Picture 4" descr="Z:\Documents\svn\select\www\people\images\bickson.jpg"/>
          <p:cNvPicPr>
            <a:picLocks noChangeAspect="1" noChangeArrowheads="1"/>
          </p:cNvPicPr>
          <p:nvPr/>
        </p:nvPicPr>
        <p:blipFill>
          <a:blip r:embed="rId4" cstate="print"/>
          <a:srcRect l="5770" r="13453"/>
          <a:stretch>
            <a:fillRect/>
          </a:stretch>
        </p:blipFill>
        <p:spPr bwMode="auto">
          <a:xfrm>
            <a:off x="3911267" y="4267200"/>
            <a:ext cx="903642" cy="1371600"/>
          </a:xfrm>
          <a:prstGeom prst="rect">
            <a:avLst/>
          </a:prstGeom>
          <a:noFill/>
        </p:spPr>
      </p:pic>
      <p:pic>
        <p:nvPicPr>
          <p:cNvPr id="1029" name="Picture 5" descr="Z:\Documents\svn\select\www\people\images\guest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038" y="4267200"/>
            <a:ext cx="1020762" cy="1371600"/>
          </a:xfrm>
          <a:prstGeom prst="rect">
            <a:avLst/>
          </a:prstGeom>
          <a:noFill/>
        </p:spPr>
      </p:pic>
      <p:pic>
        <p:nvPicPr>
          <p:cNvPr id="1035" name="Picture 11" descr="http://blog.swivel.com/photos/uncategorized/2007/06/18/jmhcas.jpg"/>
          <p:cNvPicPr>
            <a:picLocks noChangeAspect="1" noChangeArrowheads="1"/>
          </p:cNvPicPr>
          <p:nvPr/>
        </p:nvPicPr>
        <p:blipFill>
          <a:blip r:embed="rId6" cstate="print"/>
          <a:srcRect l="13714" r="8571"/>
          <a:stretch>
            <a:fillRect/>
          </a:stretch>
        </p:blipFill>
        <p:spPr bwMode="auto">
          <a:xfrm>
            <a:off x="7323058" y="4267200"/>
            <a:ext cx="1116992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5676900"/>
            <a:ext cx="97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Yucheng</a:t>
            </a:r>
            <a:endParaRPr lang="en-US" dirty="0" smtClean="0"/>
          </a:p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5676900"/>
            <a:ext cx="76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Aapo</a:t>
            </a:r>
            <a:endParaRPr lang="en-US" dirty="0" smtClean="0"/>
          </a:p>
          <a:p>
            <a:pPr algn="ctr"/>
            <a:r>
              <a:rPr lang="en-US" dirty="0" err="1" smtClean="0"/>
              <a:t>Kyrola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2238" y="5676900"/>
            <a:ext cx="89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Danny</a:t>
            </a:r>
          </a:p>
          <a:p>
            <a:pPr algn="ctr"/>
            <a:r>
              <a:rPr lang="en-US" dirty="0" err="1" smtClean="0"/>
              <a:t>Bickson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1" y="5676900"/>
            <a:ext cx="98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Carlos</a:t>
            </a:r>
          </a:p>
          <a:p>
            <a:pPr algn="ctr"/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64667" y="5676900"/>
            <a:ext cx="119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Joe</a:t>
            </a:r>
          </a:p>
          <a:p>
            <a:pPr algn="ctr"/>
            <a:r>
              <a:rPr lang="en-US" dirty="0" err="1" smtClean="0"/>
              <a:t>Hellerstein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2481" y="5678269"/>
            <a:ext cx="76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Alex</a:t>
            </a:r>
          </a:p>
          <a:p>
            <a:pPr algn="ctr"/>
            <a:r>
              <a:rPr lang="en-US" dirty="0" err="1" smtClean="0"/>
              <a:t>Smola</a:t>
            </a:r>
            <a:endParaRPr lang="en-US" dirty="0"/>
          </a:p>
        </p:txBody>
      </p:sp>
      <p:pic>
        <p:nvPicPr>
          <p:cNvPr id="24" name="Picture 6" descr="http://alex.smola.org/images/alex_large.jpg"/>
          <p:cNvPicPr>
            <a:picLocks noChangeAspect="1" noChangeArrowheads="1"/>
          </p:cNvPicPr>
          <p:nvPr/>
        </p:nvPicPr>
        <p:blipFill rotWithShape="1">
          <a:blip r:embed="rId7" cstate="print"/>
          <a:srcRect l="34919" t="36577" r="55344" b="42790"/>
          <a:stretch/>
        </p:blipFill>
        <p:spPr bwMode="auto">
          <a:xfrm>
            <a:off x="6191572" y="4267200"/>
            <a:ext cx="971228" cy="1371600"/>
          </a:xfrm>
          <a:prstGeom prst="rect">
            <a:avLst/>
          </a:prstGeom>
          <a:noFill/>
        </p:spPr>
      </p:pic>
      <p:pic>
        <p:nvPicPr>
          <p:cNvPr id="21" name="Picture 20" descr="joey_green_small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2895600"/>
            <a:ext cx="1828800" cy="12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608" y="193532"/>
            <a:ext cx="4587169" cy="15787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52117" y="152400"/>
            <a:ext cx="4101360" cy="1615438"/>
            <a:chOff x="4752117" y="152400"/>
            <a:chExt cx="4101360" cy="1615438"/>
          </a:xfrm>
        </p:grpSpPr>
        <p:sp>
          <p:nvSpPr>
            <p:cNvPr id="26" name="Rectangle 25"/>
            <p:cNvSpPr/>
            <p:nvPr/>
          </p:nvSpPr>
          <p:spPr>
            <a:xfrm>
              <a:off x="4752117" y="152400"/>
              <a:ext cx="158804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/>
              <a:r>
                <a:rPr lang="en-US" sz="8800" dirty="0" smtClean="0">
                  <a:gradFill flip="none" rotWithShape="1">
                    <a:gsLst>
                      <a:gs pos="0">
                        <a:srgbClr val="E06C22"/>
                      </a:gs>
                      <a:gs pos="100000">
                        <a:srgbClr val="4E015A"/>
                      </a:gs>
                    </a:gsLst>
                    <a:lin ang="0" scaled="1"/>
                    <a:tileRect/>
                  </a:gradFill>
                </a:rPr>
                <a:t>@</a:t>
              </a:r>
              <a:endParaRPr lang="en-US" sz="8800" dirty="0">
                <a:gradFill flip="none" rotWithShape="1">
                  <a:gsLst>
                    <a:gs pos="0">
                      <a:srgbClr val="E06C22"/>
                    </a:gs>
                    <a:gs pos="100000">
                      <a:srgbClr val="4E015A"/>
                    </a:gs>
                  </a:gsLst>
                  <a:lin ang="0" scaled="1"/>
                  <a:tileRect/>
                </a:gra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7059" y="244606"/>
              <a:ext cx="2596418" cy="1523232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869706" y="2117465"/>
            <a:ext cx="752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4E015A"/>
                </a:solidFill>
              </a:rPr>
              <a:t>The Next Generation of the </a:t>
            </a:r>
            <a:r>
              <a:rPr lang="en-US" sz="2800" dirty="0" err="1" smtClean="0">
                <a:solidFill>
                  <a:srgbClr val="4E015A"/>
                </a:solidFill>
              </a:rPr>
              <a:t>GraphLab</a:t>
            </a:r>
            <a:r>
              <a:rPr lang="en-US" sz="2800" dirty="0" smtClean="0">
                <a:solidFill>
                  <a:srgbClr val="4E015A"/>
                </a:solidFill>
              </a:rPr>
              <a:t> Abstraction.</a:t>
            </a:r>
            <a:endParaRPr lang="en-US" sz="2800" dirty="0">
              <a:solidFill>
                <a:srgbClr val="4E01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/>
          <a:srcRect l="14762" t="230" r="27006" b="25417"/>
          <a:stretch/>
        </p:blipFill>
        <p:spPr>
          <a:xfrm>
            <a:off x="2832100" y="4267200"/>
            <a:ext cx="901700" cy="137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678269"/>
            <a:ext cx="47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Jay</a:t>
            </a:r>
          </a:p>
          <a:p>
            <a:pPr algn="ctr"/>
            <a:r>
              <a:rPr lang="en-US" dirty="0" err="1" smtClean="0"/>
              <a:t>Gu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5902" y="-234791"/>
            <a:ext cx="1236298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/>
                <a:cs typeface="Arial Rounded MT Bold"/>
              </a:rPr>
              <a:t>2</a:t>
            </a:r>
            <a:endParaRPr lang="en-US" sz="13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74147"/>
            <a:ext cx="83058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94624" y="4776620"/>
            <a:ext cx="1986776" cy="32152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" y="1745347"/>
            <a:ext cx="8305800" cy="17934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</a:t>
            </a:r>
            <a:r>
              <a:rPr lang="en-US" dirty="0" err="1" smtClean="0"/>
              <a:t>Giraph</a:t>
            </a:r>
            <a:r>
              <a:rPr lang="en-US" dirty="0" smtClean="0"/>
              <a:t> (</a:t>
            </a:r>
            <a:r>
              <a:rPr lang="en-US" dirty="0" err="1" smtClean="0"/>
              <a:t>Pregel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364347"/>
            <a:ext cx="8610600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6075"/>
            <a:r>
              <a:rPr lang="en-US" sz="20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compute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Iterator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DoubleWritable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msgIterator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sum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0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while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msgIterator</a:t>
            </a:r>
            <a:r>
              <a:rPr lang="en-US" sz="2000" b="1" dirty="0" err="1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hasNext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sum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+=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msgIterator</a:t>
            </a:r>
            <a:r>
              <a:rPr lang="en-US" sz="2000" b="1" dirty="0" err="1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next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DoubleWritable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vertexValue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=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	new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i="1" dirty="0" err="1" smtClean="0">
                <a:latin typeface="Consolas" pitchFamily="49" charset="0"/>
                <a:cs typeface="Consolas" pitchFamily="49" charset="0"/>
              </a:rPr>
              <a:t>DoubleWritable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0.15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0.85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sum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setVertexValue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vertexValue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getSuperstep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getConf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getInt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MAX_STEPS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{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	long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edges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getOutEdgeMap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sentMsgToAllEdges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defTabSz="346075"/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			new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i="1" dirty="0" err="1" smtClean="0">
                <a:latin typeface="Consolas" pitchFamily="49" charset="0"/>
                <a:cs typeface="Consolas" pitchFamily="49" charset="0"/>
              </a:rPr>
              <a:t>DoubleWritable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getVertexValue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edges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}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voteToHalt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defTabSz="346075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defTabSz="346075">
              <a:spcBef>
                <a:spcPts val="200"/>
              </a:spcBef>
              <a:spcAft>
                <a:spcPts val="200"/>
              </a:spcAft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Experiment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595378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4306" y="595378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595378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4306" y="595378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14800" y="3581400"/>
            <a:ext cx="4572000" cy="2133600"/>
            <a:chOff x="4114800" y="3733800"/>
            <a:chExt cx="4572000" cy="2133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114800" y="3733800"/>
              <a:ext cx="4572000" cy="2133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7200" y="3776008"/>
              <a:ext cx="4343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Resample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 using: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Update: #[</a:t>
              </a:r>
              <a:r>
                <a:rPr lang="en-US" sz="2400" dirty="0" err="1" smtClean="0"/>
                <a:t>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w,t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325143" y="4395788"/>
            <a:ext cx="4133057" cy="785812"/>
          </p:xfrm>
          <a:graphic>
            <a:graphicData uri="http://schemas.openxmlformats.org/presentationml/2006/ole">
              <p:oleObj spid="_x0000_s283658" name="Equation" r:id="rId3" imgW="2335576" imgH="445081" progId="Equation.3">
                <p:embed/>
              </p:oleObj>
            </a:graphicData>
          </a:graphic>
        </p:graphicFrame>
      </p:grpSp>
      <p:sp>
        <p:nvSpPr>
          <p:cNvPr id="35" name="U-Turn Arrow 34"/>
          <p:cNvSpPr/>
          <p:nvPr/>
        </p:nvSpPr>
        <p:spPr bwMode="auto">
          <a:xfrm rot="10800000">
            <a:off x="1219201" y="3124200"/>
            <a:ext cx="609600" cy="2438400"/>
          </a:xfrm>
          <a:prstGeom prst="uturn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auto">
          <a:xfrm>
            <a:off x="1786467" y="2057400"/>
            <a:ext cx="6955366" cy="2798233"/>
          </a:xfrm>
          <a:custGeom>
            <a:avLst/>
            <a:gdLst>
              <a:gd name="connsiteX0" fmla="*/ 283633 w 6955366"/>
              <a:gd name="connsiteY0" fmla="*/ 0 h 2798233"/>
              <a:gd name="connsiteX1" fmla="*/ 1756833 w 6955366"/>
              <a:gd name="connsiteY1" fmla="*/ 177800 h 2798233"/>
              <a:gd name="connsiteX2" fmla="*/ 4919133 w 6955366"/>
              <a:gd name="connsiteY2" fmla="*/ 482600 h 2798233"/>
              <a:gd name="connsiteX3" fmla="*/ 6443133 w 6955366"/>
              <a:gd name="connsiteY3" fmla="*/ 571500 h 2798233"/>
              <a:gd name="connsiteX4" fmla="*/ 6506633 w 6955366"/>
              <a:gd name="connsiteY4" fmla="*/ 1155700 h 2798233"/>
              <a:gd name="connsiteX5" fmla="*/ 3750733 w 6955366"/>
              <a:gd name="connsiteY5" fmla="*/ 1295400 h 2798233"/>
              <a:gd name="connsiteX6" fmla="*/ 3763433 w 6955366"/>
              <a:gd name="connsiteY6" fmla="*/ 1854200 h 2798233"/>
              <a:gd name="connsiteX7" fmla="*/ 5693833 w 6955366"/>
              <a:gd name="connsiteY7" fmla="*/ 1930400 h 2798233"/>
              <a:gd name="connsiteX8" fmla="*/ 5516033 w 6955366"/>
              <a:gd name="connsiteY8" fmla="*/ 2641600 h 2798233"/>
              <a:gd name="connsiteX9" fmla="*/ 3788833 w 6955366"/>
              <a:gd name="connsiteY9" fmla="*/ 2590800 h 2798233"/>
              <a:gd name="connsiteX10" fmla="*/ 1579033 w 6955366"/>
              <a:gd name="connsiteY10" fmla="*/ 1397000 h 2798233"/>
              <a:gd name="connsiteX11" fmla="*/ 220133 w 6955366"/>
              <a:gd name="connsiteY11" fmla="*/ 1358900 h 2798233"/>
              <a:gd name="connsiteX12" fmla="*/ 283633 w 6955366"/>
              <a:gd name="connsiteY12" fmla="*/ 0 h 279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5366" h="2798233">
                <a:moveTo>
                  <a:pt x="283633" y="0"/>
                </a:moveTo>
                <a:cubicBezTo>
                  <a:pt x="633941" y="48683"/>
                  <a:pt x="1756833" y="177800"/>
                  <a:pt x="1756833" y="177800"/>
                </a:cubicBezTo>
                <a:lnTo>
                  <a:pt x="4919133" y="482600"/>
                </a:lnTo>
                <a:cubicBezTo>
                  <a:pt x="5700183" y="548217"/>
                  <a:pt x="6178550" y="459317"/>
                  <a:pt x="6443133" y="571500"/>
                </a:cubicBezTo>
                <a:cubicBezTo>
                  <a:pt x="6707716" y="683683"/>
                  <a:pt x="6955366" y="1035050"/>
                  <a:pt x="6506633" y="1155700"/>
                </a:cubicBezTo>
                <a:cubicBezTo>
                  <a:pt x="6057900" y="1276350"/>
                  <a:pt x="4207933" y="1178983"/>
                  <a:pt x="3750733" y="1295400"/>
                </a:cubicBezTo>
                <a:cubicBezTo>
                  <a:pt x="3293533" y="1411817"/>
                  <a:pt x="3439583" y="1748367"/>
                  <a:pt x="3763433" y="1854200"/>
                </a:cubicBezTo>
                <a:cubicBezTo>
                  <a:pt x="4087283" y="1960033"/>
                  <a:pt x="5401733" y="1799167"/>
                  <a:pt x="5693833" y="1930400"/>
                </a:cubicBezTo>
                <a:cubicBezTo>
                  <a:pt x="5985933" y="2061633"/>
                  <a:pt x="5833533" y="2531533"/>
                  <a:pt x="5516033" y="2641600"/>
                </a:cubicBezTo>
                <a:cubicBezTo>
                  <a:pt x="5198533" y="2751667"/>
                  <a:pt x="4444999" y="2798233"/>
                  <a:pt x="3788833" y="2590800"/>
                </a:cubicBezTo>
                <a:cubicBezTo>
                  <a:pt x="3132667" y="2383367"/>
                  <a:pt x="2173816" y="1602317"/>
                  <a:pt x="1579033" y="1397000"/>
                </a:cubicBezTo>
                <a:cubicBezTo>
                  <a:pt x="984250" y="1191683"/>
                  <a:pt x="440266" y="1593850"/>
                  <a:pt x="220133" y="1358900"/>
                </a:cubicBezTo>
                <a:cubicBezTo>
                  <a:pt x="0" y="1123950"/>
                  <a:pt x="129116" y="555625"/>
                  <a:pt x="283633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133600" y="2209800"/>
            <a:ext cx="9144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LDA in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399"/>
          </a:xfrm>
        </p:spPr>
        <p:txBody>
          <a:bodyPr/>
          <a:lstStyle/>
          <a:p>
            <a:r>
              <a:rPr lang="en-US" dirty="0" smtClean="0"/>
              <a:t>Used collapsed Gibbs sampling for LDA as test App.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Formulation: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09800" y="2362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35052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762000" cy="9144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Doc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ahoma" pitchFamily="-6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0" y="27432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4290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</a:t>
            </a:r>
            <a:r>
              <a:rPr lang="en-US" sz="2000" dirty="0" smtClean="0">
                <a:latin typeface="Tahoma" pitchFamily="-64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67400" y="41148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67400" y="4800600"/>
            <a:ext cx="1371600" cy="457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Word D</a:t>
            </a:r>
          </a:p>
        </p:txBody>
      </p:sp>
      <p:cxnSp>
        <p:nvCxnSpPr>
          <p:cNvPr id="13" name="Straight Connector 12"/>
          <p:cNvCxnSpPr>
            <a:stCxn id="4" idx="3"/>
            <a:endCxn id="8" idx="1"/>
          </p:cNvCxnSpPr>
          <p:nvPr/>
        </p:nvCxnSpPr>
        <p:spPr bwMode="auto">
          <a:xfrm>
            <a:off x="2971800" y="28194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 bwMode="auto">
          <a:xfrm flipV="1">
            <a:off x="2971800" y="2971800"/>
            <a:ext cx="2895600" cy="990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6" idx="3"/>
            <a:endCxn id="8" idx="1"/>
          </p:cNvCxnSpPr>
          <p:nvPr/>
        </p:nvCxnSpPr>
        <p:spPr bwMode="auto">
          <a:xfrm flipV="1">
            <a:off x="2971800" y="2971800"/>
            <a:ext cx="2895600" cy="2209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" idx="3"/>
            <a:endCxn id="9" idx="1"/>
          </p:cNvCxnSpPr>
          <p:nvPr/>
        </p:nvCxnSpPr>
        <p:spPr bwMode="auto">
          <a:xfrm flipV="1">
            <a:off x="2971800" y="3657600"/>
            <a:ext cx="2895600" cy="304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3"/>
            <a:endCxn id="10" idx="1"/>
          </p:cNvCxnSpPr>
          <p:nvPr/>
        </p:nvCxnSpPr>
        <p:spPr bwMode="auto">
          <a:xfrm flipV="1">
            <a:off x="2971800" y="4343400"/>
            <a:ext cx="2895600" cy="8382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1"/>
          </p:cNvCxnSpPr>
          <p:nvPr/>
        </p:nvCxnSpPr>
        <p:spPr bwMode="auto">
          <a:xfrm flipV="1">
            <a:off x="2971800" y="5029200"/>
            <a:ext cx="2895600" cy="152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10" idx="1"/>
          </p:cNvCxnSpPr>
          <p:nvPr/>
        </p:nvCxnSpPr>
        <p:spPr bwMode="auto">
          <a:xfrm>
            <a:off x="2971800" y="2819400"/>
            <a:ext cx="2895600" cy="15240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1258">
            <a:off x="3161900" y="241529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{#[</a:t>
            </a:r>
            <a:r>
              <a:rPr lang="en-US" sz="2400" dirty="0" err="1" smtClean="0"/>
              <a:t>w,d,t</a:t>
            </a:r>
            <a:r>
              <a:rPr lang="en-US" sz="2400" dirty="0" smtClean="0"/>
              <a:t>], #[</a:t>
            </a:r>
            <a:r>
              <a:rPr lang="en-US" sz="2400" dirty="0" err="1" smtClean="0"/>
              <a:t>w,d</a:t>
            </a:r>
            <a:r>
              <a:rPr lang="en-US" sz="2400" dirty="0" smtClean="0"/>
              <a:t>]}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075165" y="2503729"/>
            <a:ext cx="98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d,t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7247365" y="2656129"/>
            <a:ext cx="10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w,t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5953780"/>
            <a:ext cx="70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#[</a:t>
            </a:r>
            <a:r>
              <a:rPr lang="en-US" sz="2800" dirty="0" err="1" smtClean="0"/>
              <a:t>t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4306" y="5953780"/>
            <a:ext cx="25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Variable:</a:t>
            </a:r>
            <a:endParaRPr lang="en-US" sz="2800" dirty="0"/>
          </a:p>
        </p:txBody>
      </p:sp>
      <p:sp>
        <p:nvSpPr>
          <p:cNvPr id="35" name="U-Turn Arrow 34"/>
          <p:cNvSpPr/>
          <p:nvPr/>
        </p:nvSpPr>
        <p:spPr bwMode="auto">
          <a:xfrm rot="10800000">
            <a:off x="1219201" y="3124200"/>
            <a:ext cx="609600" cy="2438400"/>
          </a:xfrm>
          <a:prstGeom prst="uturnArrow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4800" y="3733800"/>
            <a:ext cx="4572000" cy="2133600"/>
            <a:chOff x="4114800" y="3733800"/>
            <a:chExt cx="4572000" cy="21336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114800" y="3733800"/>
              <a:ext cx="4572000" cy="2133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200" y="3776008"/>
              <a:ext cx="4343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Resample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 using: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Update: #[</a:t>
              </a:r>
              <a:r>
                <a:rPr lang="en-US" sz="2400" dirty="0" err="1" smtClean="0"/>
                <a:t>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w,d,t</a:t>
              </a:r>
              <a:r>
                <a:rPr lang="en-US" sz="2400" dirty="0" smtClean="0"/>
                <a:t>], #[</a:t>
              </a:r>
              <a:r>
                <a:rPr lang="en-US" sz="2400" dirty="0" err="1" smtClean="0"/>
                <a:t>w,t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4325143" y="4395788"/>
            <a:ext cx="4133057" cy="785812"/>
          </p:xfrm>
          <a:graphic>
            <a:graphicData uri="http://schemas.openxmlformats.org/presentationml/2006/ole">
              <p:oleObj spid="_x0000_s284682" name="Equation" r:id="rId3" imgW="2335576" imgH="445081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GraphLab LDA Scaling Curves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914400"/>
          <a:ext cx="6553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910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Factorized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close to exact parallel Gibbs sampling!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</a:pPr>
            <a:r>
              <a:rPr lang="en-US" sz="2800" kern="0" baseline="0" dirty="0" smtClean="0"/>
              <a:t>Only </a:t>
            </a:r>
            <a:r>
              <a:rPr lang="en-US" sz="2800" kern="0" dirty="0" smtClean="0"/>
              <a:t>uses “stale” topic counts #[</a:t>
            </a:r>
            <a:r>
              <a:rPr lang="en-US" sz="2800" kern="0" dirty="0" err="1" smtClean="0"/>
              <a:t>t</a:t>
            </a:r>
            <a:r>
              <a:rPr lang="en-US" sz="2800" kern="0" dirty="0" smtClean="0"/>
              <a:t>]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/>
              <a:t>system with 2 update lag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3"/>
              </a:buBlip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evaluate lag effect on convergence </a:t>
            </a:r>
          </a:p>
          <a:p>
            <a:pPr marL="687388" marR="0" lvl="1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4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Preliminary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on </a:t>
            </a:r>
            <a:r>
              <a:rPr lang="en-US" dirty="0" err="1" smtClean="0"/>
              <a:t>Y!Messenger</a:t>
            </a:r>
            <a:r>
              <a:rPr lang="en-US" dirty="0" smtClean="0"/>
              <a:t> Friend Network</a:t>
            </a:r>
          </a:p>
          <a:p>
            <a:pPr lvl="1"/>
            <a:r>
              <a:rPr lang="en-US" dirty="0" smtClean="0"/>
              <a:t>14x speedup (on 16 cores) using new approaches </a:t>
            </a:r>
            <a:r>
              <a:rPr lang="en-US" dirty="0" err="1" smtClean="0"/>
              <a:t>GraphLab</a:t>
            </a:r>
            <a:endParaRPr lang="en-US" dirty="0" smtClean="0"/>
          </a:p>
          <a:p>
            <a:pPr lvl="1"/>
            <a:r>
              <a:rPr lang="en-US" dirty="0" smtClean="0"/>
              <a:t>12x speedup (on 16 cores) using original </a:t>
            </a:r>
            <a:r>
              <a:rPr lang="en-US" dirty="0" err="1" smtClean="0"/>
              <a:t>GraphLab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I suspect an inefficiency in </a:t>
            </a:r>
            <a:r>
              <a:rPr lang="en-US" dirty="0" err="1" smtClean="0"/>
              <a:t>functor</a:t>
            </a:r>
            <a:r>
              <a:rPr lang="en-US" dirty="0" smtClean="0"/>
              <a:t> composition is “improving” scaling</a:t>
            </a:r>
          </a:p>
          <a:p>
            <a:r>
              <a:rPr lang="en-US" dirty="0" smtClean="0"/>
              <a:t>LDA over new DHT data-structures</a:t>
            </a:r>
          </a:p>
          <a:p>
            <a:pPr lvl="1"/>
            <a:r>
              <a:rPr lang="en-US" dirty="0" smtClean="0"/>
              <a:t>Appears to scale linearly on small 4x machine deployments</a:t>
            </a:r>
          </a:p>
          <a:p>
            <a:pPr lvl="1"/>
            <a:r>
              <a:rPr lang="en-US" dirty="0" smtClean="0"/>
              <a:t>Keep’s cache relative fresh (2-3 update Lag)</a:t>
            </a:r>
          </a:p>
          <a:p>
            <a:r>
              <a:rPr lang="en-US" b="1" dirty="0" smtClean="0"/>
              <a:t>Needs </a:t>
            </a:r>
            <a:r>
              <a:rPr lang="en-US" b="1" u="sng" dirty="0" smtClean="0"/>
              <a:t>more</a:t>
            </a:r>
            <a:r>
              <a:rPr lang="en-US" b="1" dirty="0" smtClean="0"/>
              <a:t> evaluation!</a:t>
            </a:r>
          </a:p>
          <a:p>
            <a:r>
              <a:rPr lang="en-US" dirty="0" smtClean="0"/>
              <a:t>Needs system optimization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identified several key weakness of </a:t>
            </a:r>
            <a:r>
              <a:rPr lang="en-US" dirty="0" err="1" smtClean="0"/>
              <a:t>GraphLab</a:t>
            </a:r>
            <a:endParaRPr lang="en-US" dirty="0" smtClean="0"/>
          </a:p>
          <a:p>
            <a:pPr lvl="1"/>
            <a:r>
              <a:rPr lang="en-US" dirty="0" smtClean="0"/>
              <a:t>Data Management [Mostly Engineering]</a:t>
            </a:r>
          </a:p>
          <a:p>
            <a:pPr lvl="1"/>
            <a:r>
              <a:rPr lang="en-US" b="1" dirty="0" smtClean="0"/>
              <a:t>Natural Graphs and High degree vertices [Interesting]</a:t>
            </a:r>
          </a:p>
          <a:p>
            <a:r>
              <a:rPr lang="en-US" dirty="0" smtClean="0"/>
              <a:t>After substantial engineering effort we have:</a:t>
            </a:r>
          </a:p>
          <a:p>
            <a:pPr lvl="1"/>
            <a:r>
              <a:rPr lang="en-US" dirty="0" smtClean="0"/>
              <a:t>Update Functors &amp; Decomposable Update Functors </a:t>
            </a:r>
          </a:p>
          <a:p>
            <a:pPr lvl="1"/>
            <a:r>
              <a:rPr lang="en-US" dirty="0" err="1" smtClean="0"/>
              <a:t>Abelian</a:t>
            </a:r>
            <a:r>
              <a:rPr lang="en-US" dirty="0" smtClean="0"/>
              <a:t> Group Caching: Eventual consistency</a:t>
            </a:r>
          </a:p>
          <a:p>
            <a:pPr lvl="1"/>
            <a:r>
              <a:rPr lang="en-US" dirty="0" smtClean="0"/>
              <a:t>Stochastic Scopes [Not Evaluated but interesting]</a:t>
            </a:r>
          </a:p>
          <a:p>
            <a:r>
              <a:rPr lang="en-US" dirty="0" smtClean="0"/>
              <a:t>Plan to evaluate on following applications</a:t>
            </a:r>
          </a:p>
          <a:p>
            <a:pPr lvl="1"/>
            <a:r>
              <a:rPr lang="en-US" dirty="0" smtClean="0"/>
              <a:t>LDA (both collapsed Gibbs and CVB0)</a:t>
            </a:r>
          </a:p>
          <a:p>
            <a:pPr lvl="1"/>
            <a:r>
              <a:rPr lang="en-US" dirty="0" smtClean="0"/>
              <a:t>Probabilistic Matrix Factorization</a:t>
            </a:r>
          </a:p>
          <a:p>
            <a:pPr lvl="1"/>
            <a:r>
              <a:rPr lang="en-US" dirty="0" smtClean="0"/>
              <a:t>Loopy BP on Markov Logic Networks</a:t>
            </a:r>
          </a:p>
          <a:p>
            <a:pPr lvl="1"/>
            <a:r>
              <a:rPr lang="en-US" dirty="0" smtClean="0"/>
              <a:t>Label Propagation on Social Networks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LDA Scaling Curves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30580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400800" cy="1676400"/>
          </a:xfrm>
        </p:spPr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GraphLab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Data Graph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r>
              <a:rPr lang="en-US" dirty="0" smtClean="0"/>
              <a:t>How is the Data Graph constructed?</a:t>
            </a:r>
          </a:p>
          <a:p>
            <a:pPr lvl="1"/>
            <a:r>
              <a:rPr lang="en-US" b="1" dirty="0" smtClean="0"/>
              <a:t>Sequentially</a:t>
            </a:r>
            <a:r>
              <a:rPr lang="en-US" dirty="0" smtClean="0"/>
              <a:t> and in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memory</a:t>
            </a:r>
            <a:r>
              <a:rPr lang="en-US" dirty="0" smtClean="0"/>
              <a:t> by the user</a:t>
            </a:r>
          </a:p>
          <a:p>
            <a:pPr lvl="2">
              <a:buNone/>
            </a:pPr>
            <a:r>
              <a:rPr lang="en-US" dirty="0" err="1" smtClean="0"/>
              <a:t>graph.add_vertex(vertex_data</a:t>
            </a:r>
            <a:r>
              <a:rPr lang="en-US" dirty="0" smtClean="0"/>
              <a:t>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vertex_id</a:t>
            </a:r>
            <a:r>
              <a:rPr lang="en-US" dirty="0" smtClean="0"/>
              <a:t>;</a:t>
            </a:r>
          </a:p>
          <a:p>
            <a:pPr lvl="2">
              <a:buNone/>
            </a:pPr>
            <a:r>
              <a:rPr lang="en-US" dirty="0" err="1" smtClean="0"/>
              <a:t>graph.add_edge(source_id</a:t>
            </a:r>
            <a:r>
              <a:rPr lang="en-US" dirty="0" smtClean="0"/>
              <a:t>, </a:t>
            </a:r>
            <a:r>
              <a:rPr lang="en-US" dirty="0" err="1" smtClean="0"/>
              <a:t>target_id</a:t>
            </a:r>
            <a:r>
              <a:rPr lang="en-US" dirty="0" smtClean="0"/>
              <a:t>, </a:t>
            </a:r>
            <a:r>
              <a:rPr lang="en-US" dirty="0" err="1" smtClean="0"/>
              <a:t>edge_data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In parallel using a </a:t>
            </a:r>
            <a:r>
              <a:rPr lang="en-US" i="1" dirty="0" smtClean="0"/>
              <a:t>complex binary file</a:t>
            </a:r>
            <a:r>
              <a:rPr lang="en-US" dirty="0" smtClean="0"/>
              <a:t> format</a:t>
            </a:r>
          </a:p>
          <a:p>
            <a:pPr lvl="2"/>
            <a:r>
              <a:rPr lang="en-US" dirty="0" smtClean="0"/>
              <a:t>Graph Atoms: Fragments of the Graph</a:t>
            </a:r>
          </a:p>
          <a:p>
            <a:r>
              <a:rPr lang="en-US" dirty="0" smtClean="0"/>
              <a:t>How is the Data Graph stored between runs?</a:t>
            </a:r>
          </a:p>
          <a:p>
            <a:pPr lvl="1"/>
            <a:r>
              <a:rPr lang="en-US" dirty="0" smtClean="0"/>
              <a:t>By the user in a distributed file-system</a:t>
            </a:r>
          </a:p>
          <a:p>
            <a:pPr lvl="1"/>
            <a:r>
              <a:rPr lang="en-US" dirty="0" smtClean="0"/>
              <a:t>No notion of locality</a:t>
            </a:r>
          </a:p>
          <a:p>
            <a:pPr lvl="1"/>
            <a:r>
              <a:rPr lang="en-US" dirty="0" smtClean="0"/>
              <a:t>No convenient tools to read the output of GraphLab</a:t>
            </a:r>
          </a:p>
          <a:p>
            <a:r>
              <a:rPr lang="en-US" dirty="0" smtClean="0"/>
              <a:t>No out-of-core storage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limit size of graphs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AC5C-2115-43B4-93C1-A8C975FC4D86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Bulk synchronous computation can be inefficient.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261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Problem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Solution: </a:t>
            </a:r>
            <a:r>
              <a:rPr lang="en-US" sz="4000" dirty="0" err="1" smtClean="0"/>
              <a:t>Hadoop</a:t>
            </a:r>
            <a:r>
              <a:rPr lang="en-US" sz="4000" dirty="0" smtClean="0"/>
              <a:t>/HDFS </a:t>
            </a:r>
            <a:r>
              <a:rPr lang="en-US" sz="4000" dirty="0" err="1" smtClean="0"/>
              <a:t>DataGraph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86400"/>
          </a:xfrm>
        </p:spPr>
        <p:txBody>
          <a:bodyPr/>
          <a:lstStyle/>
          <a:p>
            <a:r>
              <a:rPr lang="en-US" sz="2400" dirty="0" smtClean="0"/>
              <a:t>Graph Construction and Storage using </a:t>
            </a:r>
            <a:r>
              <a:rPr lang="en-US" sz="2400" dirty="0" err="1" smtClean="0"/>
              <a:t>Hadoop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Developed a simple AVRO graph file format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Implemented a reference AVRO graph constructor in </a:t>
            </a:r>
            <a:r>
              <a:rPr lang="en-US" sz="2000" dirty="0" err="1" smtClean="0"/>
              <a:t>Hadoop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Automatically sorts records for fast locking</a:t>
            </a:r>
          </a:p>
          <a:p>
            <a:pPr lvl="2"/>
            <a:r>
              <a:rPr lang="en-US" sz="1800" dirty="0" smtClean="0"/>
              <a:t>Simplifies computing edge reversal maps  </a:t>
            </a:r>
          </a:p>
          <a:p>
            <a:pPr lvl="2"/>
            <a:r>
              <a:rPr lang="en-US" sz="1800" dirty="0" smtClean="0"/>
              <a:t>Tested on a subset of the twitter data-set 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/HDFS manages launching and post-processing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 streaming assigns graph fragments</a:t>
            </a:r>
          </a:p>
          <a:p>
            <a:pPr lvl="1"/>
            <a:r>
              <a:rPr lang="en-US" sz="2000" dirty="0" smtClean="0"/>
              <a:t>Output of GraphLab can be processed in </a:t>
            </a:r>
            <a:r>
              <a:rPr lang="en-US" sz="2000" dirty="0" err="1" smtClean="0"/>
              <a:t>Hado</a:t>
            </a:r>
            <a:r>
              <a:rPr lang="en-US" sz="2000" b="1" dirty="0" err="1" smtClean="0"/>
              <a:t>op</a:t>
            </a:r>
            <a:endParaRPr lang="en-US" sz="2000" b="1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Waiting on C++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1905000"/>
            <a:ext cx="3429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nsolas"/>
                <a:cs typeface="Consolas"/>
              </a:rPr>
              <a:t>ScopeRecord</a:t>
            </a:r>
            <a:r>
              <a:rPr lang="en-US" sz="1600" dirty="0" smtClean="0"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b="1" dirty="0" smtClean="0">
                <a:latin typeface="Consolas"/>
                <a:cs typeface="Consolas"/>
              </a:rPr>
              <a:t>ID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i="1" dirty="0" err="1" smtClean="0">
                <a:latin typeface="Consolas"/>
                <a:cs typeface="Consolas"/>
              </a:rPr>
              <a:t>vertexId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b="1" dirty="0" err="1" smtClean="0">
                <a:latin typeface="Consolas"/>
                <a:cs typeface="Consolas"/>
              </a:rPr>
              <a:t>VDataRecord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i="1" dirty="0" err="1" smtClean="0">
                <a:latin typeface="Consolas"/>
                <a:cs typeface="Consolas"/>
              </a:rPr>
              <a:t>vdata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nsolas"/>
                <a:cs typeface="Consolas"/>
              </a:rPr>
              <a:t>List</a:t>
            </a:r>
            <a:r>
              <a:rPr lang="en-US" sz="1600" dirty="0" smtClean="0">
                <a:latin typeface="Consolas"/>
                <a:cs typeface="Consolas"/>
              </a:rPr>
              <a:t>&lt;</a:t>
            </a:r>
            <a:r>
              <a:rPr lang="en-US" sz="1600" b="1" dirty="0" smtClean="0">
                <a:latin typeface="Consolas"/>
                <a:cs typeface="Consolas"/>
              </a:rPr>
              <a:t>ID</a:t>
            </a:r>
            <a:r>
              <a:rPr lang="en-US" sz="1600" dirty="0" smtClean="0">
                <a:latin typeface="Consolas"/>
                <a:cs typeface="Consolas"/>
              </a:rPr>
              <a:t>&gt; </a:t>
            </a:r>
            <a:r>
              <a:rPr lang="en-US" sz="1600" i="1" dirty="0" err="1" smtClean="0">
                <a:latin typeface="Consolas"/>
                <a:cs typeface="Consolas"/>
              </a:rPr>
              <a:t>NeighborsIds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rgbClr val="A604BF"/>
                </a:solidFill>
                <a:latin typeface="Consolas"/>
                <a:cs typeface="Consolas"/>
              </a:rPr>
              <a:t>List</a:t>
            </a:r>
            <a:r>
              <a:rPr lang="en-US" sz="1600" dirty="0" smtClean="0">
                <a:latin typeface="Consolas"/>
                <a:cs typeface="Consolas"/>
              </a:rPr>
              <a:t>&lt;</a:t>
            </a:r>
            <a:r>
              <a:rPr lang="en-US" sz="1600" b="1" dirty="0" err="1" smtClean="0">
                <a:latin typeface="Consolas"/>
                <a:cs typeface="Consolas"/>
              </a:rPr>
              <a:t>EDataRecord</a:t>
            </a:r>
            <a:r>
              <a:rPr lang="en-US" sz="1600" dirty="0" smtClean="0">
                <a:latin typeface="Consolas"/>
                <a:cs typeface="Consolas"/>
              </a:rPr>
              <a:t>&gt; </a:t>
            </a:r>
            <a:r>
              <a:rPr lang="en-US" sz="1600" i="1" dirty="0" err="1" smtClean="0">
                <a:latin typeface="Consolas"/>
                <a:cs typeface="Consolas"/>
              </a:rPr>
              <a:t>EdgeData</a:t>
            </a:r>
            <a:r>
              <a:rPr lang="en-US" sz="1600" dirty="0"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  <a:endParaRPr lang="en-US" sz="1600" dirty="0">
              <a:latin typeface="Consolas"/>
              <a:cs typeface="Consola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b="1" dirty="0" smtClean="0"/>
              <a:t>Problem:</a:t>
            </a:r>
            <a:r>
              <a:rPr lang="en-US" i="1" dirty="0" smtClean="0"/>
              <a:t> What if graph doesn’t fit in memory?</a:t>
            </a:r>
          </a:p>
          <a:p>
            <a:r>
              <a:rPr lang="en-US" b="1" dirty="0" smtClean="0"/>
              <a:t>Solution:</a:t>
            </a:r>
            <a:r>
              <a:rPr lang="en-US" dirty="0" smtClean="0"/>
              <a:t> Disk based caching.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completed design specification</a:t>
            </a:r>
          </a:p>
          <a:p>
            <a:pPr lvl="1"/>
            <a:r>
              <a:rPr lang="en-US" dirty="0" smtClean="0"/>
              <a:t>Collaborator is writing a </a:t>
            </a:r>
            <a:r>
              <a:rPr lang="en-US" dirty="0" err="1" smtClean="0"/>
              <a:t>mem</a:t>
            </a:r>
            <a:r>
              <a:rPr lang="en-US" dirty="0" smtClean="0"/>
              <a:t>-cached file-system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88220" y="2090781"/>
            <a:ext cx="8061158" cy="3624217"/>
            <a:chOff x="588220" y="2090781"/>
            <a:chExt cx="8061158" cy="3624217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588220" y="2090781"/>
              <a:ext cx="8061158" cy="1854924"/>
            </a:xfrm>
            <a:prstGeom prst="snip1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In Physical Memory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7645" y="2690903"/>
              <a:ext cx="2377752" cy="10911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Local Scope Map: </a:t>
              </a:r>
              <a:br>
                <a:rPr lang="en-US" sz="1400" dirty="0" smtClean="0"/>
              </a:br>
              <a:r>
                <a:rPr lang="en-US" sz="1400" dirty="0" smtClean="0"/>
                <a:t>Local </a:t>
              </a:r>
              <a:r>
                <a:rPr lang="en-US" sz="1400" dirty="0" err="1" smtClean="0"/>
                <a:t>VertexId</a:t>
              </a:r>
              <a:r>
                <a:rPr lang="en-US" sz="1400" dirty="0" smtClean="0"/>
                <a:t> </a:t>
              </a:r>
              <a:r>
                <a:rPr lang="en-US" sz="1400" dirty="0" err="1" smtClean="0">
                  <a:sym typeface="Wingdings"/>
                </a:rPr>
                <a:t></a:t>
              </a:r>
              <a:r>
                <a:rPr lang="en-US" sz="1400" dirty="0" smtClean="0">
                  <a:sym typeface="Wingdings"/>
                </a:rPr>
                <a:t> File Offset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8220" y="4109375"/>
              <a:ext cx="5567418" cy="145322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Out-of-Core Storage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4208" y="4218488"/>
              <a:ext cx="2203770" cy="927462"/>
            </a:xfrm>
            <a:prstGeom prst="roundRect">
              <a:avLst/>
            </a:prstGeom>
            <a:noFill/>
            <a:ln w="25400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/>
                <a:t>Scope Record</a:t>
              </a: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03905" y="2800017"/>
              <a:ext cx="927903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4056" y="4327601"/>
              <a:ext cx="695927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202" y="4327601"/>
              <a:ext cx="637933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0135" y="4327601"/>
              <a:ext cx="753921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Adj. Lists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9772" y="4327601"/>
              <a:ext cx="1043891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65972" y="4327601"/>
              <a:ext cx="637933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Vdata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3905" y="4327601"/>
              <a:ext cx="1275867" cy="4364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Adj. List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>
              <a:endCxn id="7" idx="0"/>
            </p:cNvCxnSpPr>
            <p:nvPr/>
          </p:nvCxnSpPr>
          <p:spPr>
            <a:xfrm rot="10800000" flipV="1">
              <a:off x="1806093" y="3782035"/>
              <a:ext cx="4813497" cy="43645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2"/>
              <a:endCxn id="20" idx="0"/>
            </p:cNvCxnSpPr>
            <p:nvPr/>
          </p:nvCxnSpPr>
          <p:spPr>
            <a:xfrm rot="5400000">
              <a:off x="5661941" y="2593908"/>
              <a:ext cx="436453" cy="281270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685800" y="2800017"/>
              <a:ext cx="1120293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Local Vertex Locks</a:t>
              </a:r>
              <a:endParaRPr lang="en-US" sz="1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63784" y="2800017"/>
              <a:ext cx="1043891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Edata</a:t>
              </a:r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38069" y="2800017"/>
              <a:ext cx="1391855" cy="60012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Adjacency Lists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07978" y="4218488"/>
              <a:ext cx="3131673" cy="927462"/>
            </a:xfrm>
            <a:prstGeom prst="roundRect">
              <a:avLst/>
            </a:prstGeom>
            <a:noFill/>
            <a:ln w="25400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/>
                <a:t>Scope Record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3632" y="4109374"/>
              <a:ext cx="2435746" cy="114569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DHT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29620" y="4189583"/>
              <a:ext cx="2203770" cy="7500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Distributed Map:</a:t>
              </a:r>
            </a:p>
            <a:p>
              <a:pPr algn="ctr"/>
              <a:r>
                <a:rPr lang="en-US" sz="1400" dirty="0" err="1" smtClean="0"/>
                <a:t>VertexId</a:t>
              </a:r>
              <a:r>
                <a:rPr lang="en-US" sz="1400" dirty="0" smtClean="0"/>
                <a:t> </a:t>
              </a:r>
              <a:r>
                <a:rPr lang="en-US" sz="1400" dirty="0" err="1" smtClean="0">
                  <a:sym typeface="Wingdings"/>
                </a:rPr>
                <a:t></a:t>
              </a:r>
              <a:r>
                <a:rPr lang="en-US" sz="1400" dirty="0" smtClean="0">
                  <a:sym typeface="Wingdings"/>
                </a:rPr>
                <a:t> Owning Instance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13632" y="5394161"/>
              <a:ext cx="2435746" cy="3208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Remote Storage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2081" y="2690903"/>
              <a:ext cx="4001582" cy="10911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Object Cache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01717" y="3563809"/>
              <a:ext cx="521945" cy="2182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Fail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53451" y="3563809"/>
              <a:ext cx="521945" cy="2182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Fail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5923663" y="3672922"/>
              <a:ext cx="463952" cy="11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1"/>
              <a:endCxn id="22" idx="0"/>
            </p:cNvCxnSpPr>
            <p:nvPr/>
          </p:nvCxnSpPr>
          <p:spPr>
            <a:xfrm flipH="1">
              <a:off x="7431505" y="3672922"/>
              <a:ext cx="521946" cy="51666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94177" y="4939629"/>
              <a:ext cx="0" cy="45453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127433" y="4939629"/>
              <a:ext cx="0" cy="45453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914400" y="1447800"/>
            <a:ext cx="7391400" cy="2362200"/>
            <a:chOff x="914400" y="1447800"/>
            <a:chExt cx="7391400" cy="2362200"/>
          </a:xfrm>
        </p:grpSpPr>
        <p:sp>
          <p:nvSpPr>
            <p:cNvPr id="166" name="Rounded Rectangle 165"/>
            <p:cNvSpPr/>
            <p:nvPr/>
          </p:nvSpPr>
          <p:spPr bwMode="auto">
            <a:xfrm>
              <a:off x="914400" y="2667000"/>
              <a:ext cx="1828800" cy="11430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1" name="Rounded Rectangle 170"/>
            <p:cNvSpPr/>
            <p:nvPr/>
          </p:nvSpPr>
          <p:spPr bwMode="auto">
            <a:xfrm>
              <a:off x="2971800" y="1447800"/>
              <a:ext cx="5334000" cy="11430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Curse of the Slow Job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1584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169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2753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3337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3921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4505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090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3124200" y="1584960"/>
            <a:ext cx="533400" cy="3825240"/>
            <a:chOff x="3124200" y="1584960"/>
            <a:chExt cx="5334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3124200" y="1584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124200" y="2169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124200" y="2753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124200" y="3337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124200" y="3921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124200" y="4505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124200" y="5090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24000" y="1668780"/>
            <a:ext cx="1600200" cy="1828800"/>
            <a:chOff x="1524000" y="1668780"/>
            <a:chExt cx="1600200" cy="18288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981200" y="18135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1524000" y="1668780"/>
              <a:ext cx="457200" cy="3352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1524000" y="2004060"/>
              <a:ext cx="457200" cy="2489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4" idx="2"/>
            </p:cNvCxnSpPr>
            <p:nvPr/>
          </p:nvCxnSpPr>
          <p:spPr bwMode="auto">
            <a:xfrm>
              <a:off x="2590800" y="20040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5" idx="2"/>
            </p:cNvCxnSpPr>
            <p:nvPr/>
          </p:nvCxnSpPr>
          <p:spPr bwMode="auto">
            <a:xfrm>
              <a:off x="2590800" y="2004060"/>
              <a:ext cx="533400" cy="149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1524000" y="1744980"/>
            <a:ext cx="1600200" cy="1676400"/>
            <a:chOff x="1524000" y="1744980"/>
            <a:chExt cx="1600200" cy="1676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981200" y="30327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1524000" y="2837180"/>
              <a:ext cx="457200" cy="386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1524000" y="3223260"/>
              <a:ext cx="457200" cy="198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590800" y="23291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2" idx="2"/>
            </p:cNvCxnSpPr>
            <p:nvPr/>
          </p:nvCxnSpPr>
          <p:spPr bwMode="auto">
            <a:xfrm flipV="1">
              <a:off x="2590800" y="1744980"/>
              <a:ext cx="533400" cy="14782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524000" y="3497580"/>
            <a:ext cx="1600200" cy="1752600"/>
            <a:chOff x="1524000" y="3497580"/>
            <a:chExt cx="1600200" cy="1752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981200" y="4251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1524000" y="4005580"/>
              <a:ext cx="457200" cy="436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1524000" y="4442460"/>
              <a:ext cx="457200" cy="147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1524000" y="4442460"/>
              <a:ext cx="457200" cy="731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590800" y="44424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590800" y="34975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590800" y="44424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657600" y="1744980"/>
            <a:ext cx="1676400" cy="584200"/>
            <a:chOff x="3657600" y="1744980"/>
            <a:chExt cx="1676400" cy="58420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4191000" y="18135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657600" y="17449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657600" y="20040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800600" y="17449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6" idx="2"/>
            </p:cNvCxnSpPr>
            <p:nvPr/>
          </p:nvCxnSpPr>
          <p:spPr bwMode="auto">
            <a:xfrm>
              <a:off x="4800600" y="20040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657600" y="2329180"/>
            <a:ext cx="1676400" cy="1752600"/>
            <a:chOff x="3657600" y="2329180"/>
            <a:chExt cx="1676400" cy="1752600"/>
          </a:xfrm>
        </p:grpSpPr>
        <p:sp>
          <p:nvSpPr>
            <p:cNvPr id="113" name="Rounded Rectangle 112"/>
            <p:cNvSpPr/>
            <p:nvPr/>
          </p:nvSpPr>
          <p:spPr bwMode="auto">
            <a:xfrm>
              <a:off x="4191000" y="30327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657600" y="29133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657600" y="32232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800600" y="23291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800600" y="32232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3657600" y="3497580"/>
            <a:ext cx="1676400" cy="1752600"/>
            <a:chOff x="3657600" y="3497580"/>
            <a:chExt cx="1676400" cy="1752600"/>
          </a:xfrm>
        </p:grpSpPr>
        <p:sp>
          <p:nvSpPr>
            <p:cNvPr id="114" name="Rounded Rectangle 113"/>
            <p:cNvSpPr/>
            <p:nvPr/>
          </p:nvSpPr>
          <p:spPr bwMode="auto">
            <a:xfrm>
              <a:off x="4191000" y="4251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657600" y="40817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657600" y="44424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657600" y="44424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800600" y="44424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800600" y="34975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800600" y="44424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5334000" y="1584960"/>
            <a:ext cx="533400" cy="3825240"/>
            <a:chOff x="5334000" y="1584960"/>
            <a:chExt cx="5334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5334000" y="1584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334000" y="2169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334000" y="2753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334000" y="3337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334000" y="3921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334000" y="4505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334000" y="5090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867400" y="1744980"/>
            <a:ext cx="1676400" cy="1168400"/>
            <a:chOff x="5867400" y="1744980"/>
            <a:chExt cx="1676400" cy="1168400"/>
          </a:xfrm>
        </p:grpSpPr>
        <p:sp>
          <p:nvSpPr>
            <p:cNvPr id="136" name="Rounded Rectangle 135"/>
            <p:cNvSpPr/>
            <p:nvPr/>
          </p:nvSpPr>
          <p:spPr bwMode="auto">
            <a:xfrm>
              <a:off x="6400800" y="18135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867400" y="17449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867400" y="20040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7010400" y="17449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7010400" y="20040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867400" y="2329180"/>
            <a:ext cx="1676400" cy="1752600"/>
            <a:chOff x="5867400" y="2329180"/>
            <a:chExt cx="1676400" cy="1752600"/>
          </a:xfrm>
        </p:grpSpPr>
        <p:sp>
          <p:nvSpPr>
            <p:cNvPr id="137" name="Rounded Rectangle 136"/>
            <p:cNvSpPr/>
            <p:nvPr/>
          </p:nvSpPr>
          <p:spPr bwMode="auto">
            <a:xfrm>
              <a:off x="6400800" y="30327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867400" y="29133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867400" y="32232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7010400" y="23291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7010400" y="32232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867400" y="3497580"/>
            <a:ext cx="1676400" cy="1752600"/>
            <a:chOff x="5867400" y="3497580"/>
            <a:chExt cx="1676400" cy="1752600"/>
          </a:xfrm>
        </p:grpSpPr>
        <p:sp>
          <p:nvSpPr>
            <p:cNvPr id="138" name="Rounded Rectangle 137"/>
            <p:cNvSpPr/>
            <p:nvPr/>
          </p:nvSpPr>
          <p:spPr bwMode="auto">
            <a:xfrm>
              <a:off x="6400800" y="4251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867400" y="40817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867400" y="44424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867400" y="44424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7010400" y="44424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7010400" y="34975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7010400" y="44424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1295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990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8" name="Group 174"/>
          <p:cNvGrpSpPr/>
          <p:nvPr/>
        </p:nvGrpSpPr>
        <p:grpSpPr>
          <a:xfrm>
            <a:off x="2831068" y="1371599"/>
            <a:ext cx="369332" cy="4724400"/>
            <a:chOff x="2831068" y="2133599"/>
            <a:chExt cx="369332" cy="4724400"/>
          </a:xfrm>
        </p:grpSpPr>
        <p:cxnSp>
          <p:nvCxnSpPr>
            <p:cNvPr id="172" name="Straight Connector 171"/>
            <p:cNvCxnSpPr/>
            <p:nvPr/>
          </p:nvCxnSpPr>
          <p:spPr bwMode="auto">
            <a:xfrm rot="5400000">
              <a:off x="795537" y="4462263"/>
              <a:ext cx="46573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rot="16200000">
              <a:off x="2601197" y="6258797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  <p:grpSp>
        <p:nvGrpSpPr>
          <p:cNvPr id="30" name="Group 175"/>
          <p:cNvGrpSpPr/>
          <p:nvPr/>
        </p:nvGrpSpPr>
        <p:grpSpPr>
          <a:xfrm>
            <a:off x="5029200" y="1371600"/>
            <a:ext cx="369332" cy="4724400"/>
            <a:chOff x="2831068" y="2133599"/>
            <a:chExt cx="369332" cy="4724400"/>
          </a:xfrm>
        </p:grpSpPr>
        <p:cxnSp>
          <p:nvCxnSpPr>
            <p:cNvPr id="177" name="Straight Connector 176"/>
            <p:cNvCxnSpPr/>
            <p:nvPr/>
          </p:nvCxnSpPr>
          <p:spPr bwMode="auto">
            <a:xfrm rot="5400000">
              <a:off x="795537" y="4462263"/>
              <a:ext cx="46573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 rot="16200000">
              <a:off x="2601197" y="6258797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239000" y="1371600"/>
            <a:ext cx="838200" cy="4724400"/>
            <a:chOff x="7239000" y="1371600"/>
            <a:chExt cx="838200" cy="4724400"/>
          </a:xfrm>
        </p:grpSpPr>
        <p:sp>
          <p:nvSpPr>
            <p:cNvPr id="129" name="Oval 128"/>
            <p:cNvSpPr/>
            <p:nvPr/>
          </p:nvSpPr>
          <p:spPr bwMode="auto">
            <a:xfrm>
              <a:off x="7543800" y="1584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543800" y="2169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543800" y="2753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543800" y="3337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543800" y="3921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543800" y="4505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43800" y="5090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grpSp>
          <p:nvGrpSpPr>
            <p:cNvPr id="32" name="Group 178"/>
            <p:cNvGrpSpPr/>
            <p:nvPr/>
          </p:nvGrpSpPr>
          <p:grpSpPr>
            <a:xfrm>
              <a:off x="7239000" y="1371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the Slow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914399"/>
          </a:xfrm>
        </p:spPr>
        <p:txBody>
          <a:bodyPr/>
          <a:lstStyle/>
          <a:p>
            <a:r>
              <a:rPr lang="en-US" dirty="0" smtClean="0"/>
              <a:t>Assuming runtime is drawn from an exponential distribution with mean 1.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21336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dirty="0" smtClean="0"/>
              <a:t>Storage Overhead:</a:t>
            </a:r>
          </a:p>
          <a:p>
            <a:pPr lvl="1"/>
            <a:r>
              <a:rPr lang="en-US" dirty="0" smtClean="0"/>
              <a:t>Requires keeping </a:t>
            </a:r>
            <a:r>
              <a:rPr lang="en-US" b="1" dirty="0" smtClean="0"/>
              <a:t>Old </a:t>
            </a:r>
            <a:r>
              <a:rPr lang="en-US" dirty="0" smtClean="0"/>
              <a:t>and </a:t>
            </a:r>
            <a:r>
              <a:rPr lang="en-US" b="1" dirty="0" smtClean="0"/>
              <a:t>New</a:t>
            </a:r>
            <a:r>
              <a:rPr lang="en-US" dirty="0" smtClean="0"/>
              <a:t> Messages </a:t>
            </a:r>
            <a:r>
              <a:rPr lang="en-US" b="1" dirty="0" smtClean="0"/>
              <a:t>[</a:t>
            </a:r>
            <a:r>
              <a:rPr lang="en-US" b="1" dirty="0" smtClean="0">
                <a:sym typeface="Wingdings" pitchFamily="2" charset="2"/>
              </a:rPr>
              <a:t>2x Overhead]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Redundant messages: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PageRank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>
                <a:sym typeface="Wingdings" pitchFamily="2" charset="2"/>
              </a:rPr>
              <a:t>send a copy of your own rank to all neighbors</a:t>
            </a:r>
          </a:p>
          <a:p>
            <a:pPr lvl="3"/>
            <a:r>
              <a:rPr lang="en-US" i="1" dirty="0" smtClean="0">
                <a:sym typeface="Wingdings" pitchFamily="2" charset="2"/>
              </a:rPr>
              <a:t>O(|V|)  O(|E|)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Often requires complex protocols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will my neighbors need information about me?</a:t>
            </a:r>
          </a:p>
          <a:p>
            <a:r>
              <a:rPr lang="en-US" dirty="0" smtClean="0">
                <a:sym typeface="Wingdings" pitchFamily="2" charset="2"/>
              </a:rPr>
              <a:t>Unable to constrain neighborhood state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would you implement graph coloring?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90600" y="3276600"/>
            <a:ext cx="7162800" cy="1181100"/>
            <a:chOff x="990600" y="3276600"/>
            <a:chExt cx="7162800" cy="1181100"/>
          </a:xfrm>
        </p:grpSpPr>
        <p:grpSp>
          <p:nvGrpSpPr>
            <p:cNvPr id="25" name="Group 24"/>
            <p:cNvGrpSpPr/>
            <p:nvPr/>
          </p:nvGrpSpPr>
          <p:grpSpPr>
            <a:xfrm>
              <a:off x="990600" y="3276600"/>
              <a:ext cx="7162800" cy="1181100"/>
              <a:chOff x="990600" y="3276600"/>
              <a:chExt cx="7162800" cy="11811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495800" y="3276600"/>
                <a:ext cx="3657600" cy="1181100"/>
                <a:chOff x="2209800" y="3276600"/>
                <a:chExt cx="3657600" cy="1181100"/>
              </a:xfrm>
            </p:grpSpPr>
            <p:sp>
              <p:nvSpPr>
                <p:cNvPr id="5" name="Rounded Rectangle 4"/>
                <p:cNvSpPr/>
                <p:nvPr/>
              </p:nvSpPr>
              <p:spPr bwMode="auto">
                <a:xfrm rot="16200000">
                  <a:off x="2305050" y="3181350"/>
                  <a:ext cx="1181100" cy="1371600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64" charset="0"/>
                    </a:rPr>
                    <a:t>CPU</a:t>
                  </a:r>
                  <a:r>
                    <a:rPr kumimoji="0" lang="en-US" sz="2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64" charset="0"/>
                    </a:rPr>
                    <a:t> 1</a:t>
                  </a:r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 bwMode="auto">
                <a:xfrm rot="5400000">
                  <a:off x="4591050" y="3181350"/>
                  <a:ext cx="1181100" cy="1371600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64" charset="0"/>
                    </a:rPr>
                    <a:t>CPU</a:t>
                  </a:r>
                  <a:r>
                    <a:rPr kumimoji="0" lang="en-US" sz="28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64" charset="0"/>
                    </a:rPr>
                    <a:t> 2</a:t>
                  </a:r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2971800" y="3733800"/>
                  <a:ext cx="2286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4800600" y="3352800"/>
                  <a:ext cx="2286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800600" y="3733800"/>
                  <a:ext cx="2286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4800600" y="4114800"/>
                  <a:ext cx="2286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971799" y="3467100"/>
                  <a:ext cx="1828800" cy="762000"/>
                  <a:chOff x="2810694" y="3467100"/>
                  <a:chExt cx="1933307" cy="762000"/>
                </a:xfrm>
              </p:grpSpPr>
              <p:cxnSp>
                <p:nvCxnSpPr>
                  <p:cNvPr id="12" name="Straight Connector 11"/>
                  <p:cNvCxnSpPr>
                    <a:stCxn id="7" idx="2"/>
                    <a:endCxn id="8" idx="2"/>
                  </p:cNvCxnSpPr>
                  <p:nvPr/>
                </p:nvCxnSpPr>
                <p:spPr bwMode="auto">
                  <a:xfrm flipV="1">
                    <a:off x="2810694" y="3467100"/>
                    <a:ext cx="1933307" cy="38100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7" idx="2"/>
                    <a:endCxn id="9" idx="2"/>
                  </p:cNvCxnSpPr>
                  <p:nvPr/>
                </p:nvCxnSpPr>
                <p:spPr bwMode="auto">
                  <a:xfrm>
                    <a:off x="2810694" y="3848100"/>
                    <a:ext cx="1933307" cy="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>
                    <a:stCxn id="7" idx="2"/>
                    <a:endCxn id="10" idx="2"/>
                  </p:cNvCxnSpPr>
                  <p:nvPr/>
                </p:nvCxnSpPr>
                <p:spPr bwMode="auto">
                  <a:xfrm>
                    <a:off x="2810694" y="3848100"/>
                    <a:ext cx="1933307" cy="381000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990600" y="3429000"/>
                <a:ext cx="33672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 smtClean="0"/>
                  <a:t>Sends the same message </a:t>
                </a:r>
              </a:p>
              <a:p>
                <a:pPr algn="r"/>
                <a:r>
                  <a:rPr lang="en-US" sz="2400" dirty="0" smtClean="0"/>
                  <a:t>three times!</a:t>
                </a:r>
                <a:endParaRPr lang="en-US" sz="2400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V="1">
              <a:off x="6172200" y="3505200"/>
              <a:ext cx="304800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172200" y="3962400"/>
              <a:ext cx="304800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172200" y="3733800"/>
              <a:ext cx="3048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76200"/>
            <a:ext cx="8001000" cy="762000"/>
          </a:xfrm>
        </p:spPr>
        <p:txBody>
          <a:bodyPr/>
          <a:lstStyle/>
          <a:p>
            <a:r>
              <a:rPr lang="en-US" sz="3400" dirty="0" smtClean="0"/>
              <a:t>Converge More Slowly</a:t>
            </a:r>
            <a:endParaRPr lang="en-US" sz="3400" b="1" dirty="0"/>
          </a:p>
        </p:txBody>
      </p:sp>
      <p:grpSp>
        <p:nvGrpSpPr>
          <p:cNvPr id="4" name="Group 28"/>
          <p:cNvGrpSpPr/>
          <p:nvPr/>
        </p:nvGrpSpPr>
        <p:grpSpPr>
          <a:xfrm>
            <a:off x="1517014" y="990600"/>
            <a:ext cx="6400174" cy="762000"/>
            <a:chOff x="1517014" y="990600"/>
            <a:chExt cx="6400174" cy="762000"/>
          </a:xfrm>
        </p:grpSpPr>
        <p:pic>
          <p:nvPicPr>
            <p:cNvPr id="3" name="Picture 2" descr="Screen shot 2010-09-27 at 11.16.03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014" y="990600"/>
              <a:ext cx="6400174" cy="451123"/>
            </a:xfrm>
            <a:prstGeom prst="rect">
              <a:avLst/>
            </a:prstGeom>
          </p:spPr>
        </p:pic>
        <p:pic>
          <p:nvPicPr>
            <p:cNvPr id="19" name="Picture 18" descr="Screen shot 2010-09-27 at 11.16.10 P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6049" y="1328476"/>
              <a:ext cx="6169072" cy="424124"/>
            </a:xfrm>
            <a:prstGeom prst="rect">
              <a:avLst/>
            </a:prstGeom>
          </p:spPr>
        </p:pic>
      </p:grpSp>
      <p:graphicFrame>
        <p:nvGraphicFramePr>
          <p:cNvPr id="16" name="Chart 15"/>
          <p:cNvGraphicFramePr/>
          <p:nvPr/>
        </p:nvGraphicFramePr>
        <p:xfrm>
          <a:off x="762000" y="1828800"/>
          <a:ext cx="76796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23"/>
          <p:cNvGrpSpPr/>
          <p:nvPr/>
        </p:nvGrpSpPr>
        <p:grpSpPr>
          <a:xfrm>
            <a:off x="2819400" y="3200400"/>
            <a:ext cx="5164614" cy="674132"/>
            <a:chOff x="3352800" y="2286000"/>
            <a:chExt cx="5164614" cy="674132"/>
          </a:xfrm>
        </p:grpSpPr>
        <p:cxnSp>
          <p:nvCxnSpPr>
            <p:cNvPr id="18" name="Straight Arrow Connector 17"/>
            <p:cNvCxnSpPr>
              <a:stCxn id="21" idx="1"/>
            </p:cNvCxnSpPr>
            <p:nvPr/>
          </p:nvCxnSpPr>
          <p:spPr bwMode="auto">
            <a:xfrm rot="10800000" flipV="1">
              <a:off x="3352800" y="2470666"/>
              <a:ext cx="1143000" cy="48946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5800" y="2286000"/>
              <a:ext cx="4021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Optimized in Memory Bulk Synchronous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3200400" y="4114800"/>
            <a:ext cx="3266340" cy="1143000"/>
            <a:chOff x="3733800" y="2286000"/>
            <a:chExt cx="3266340" cy="1143000"/>
          </a:xfrm>
        </p:grpSpPr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rot="10800000" flipV="1">
              <a:off x="3733800" y="2470666"/>
              <a:ext cx="762000" cy="9583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495800" y="2286000"/>
              <a:ext cx="250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504D"/>
                  </a:solidFill>
                </a:rPr>
                <a:t>Asynchronous Splash BP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Bulk synchronous computation can be wrong!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E078A9D-47DB-49FD-9415-23D209E6C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261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Problem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problem with </a:t>
            </a:r>
            <a:r>
              <a:rPr lang="en-US" sz="3200" b="1" dirty="0" smtClean="0"/>
              <a:t>Bulk Synchronous </a:t>
            </a:r>
            <a:r>
              <a:rPr lang="en-US" sz="3200" dirty="0" smtClean="0"/>
              <a:t>Gibbs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229600" cy="1447800"/>
          </a:xfrm>
        </p:spPr>
        <p:txBody>
          <a:bodyPr>
            <a:normAutofit/>
          </a:bodyPr>
          <a:lstStyle/>
          <a:p>
            <a:r>
              <a:rPr lang="en-US" i="1" dirty="0" smtClean="0"/>
              <a:t>Adjacent variables </a:t>
            </a:r>
            <a:r>
              <a:rPr lang="en-US" b="1" i="1" dirty="0" smtClean="0"/>
              <a:t>cannot</a:t>
            </a:r>
            <a:r>
              <a:rPr lang="en-US" i="1" dirty="0" smtClean="0"/>
              <a:t> be sampled </a:t>
            </a:r>
            <a:r>
              <a:rPr lang="en-US" b="1" i="1" dirty="0" smtClean="0"/>
              <a:t>simultaneously</a:t>
            </a:r>
            <a:r>
              <a:rPr lang="en-US" i="1" dirty="0" smtClean="0"/>
              <a:t>.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0" y="2519065"/>
            <a:ext cx="2133600" cy="1671935"/>
            <a:chOff x="0" y="4043065"/>
            <a:chExt cx="2133600" cy="1671935"/>
          </a:xfrm>
        </p:grpSpPr>
        <p:sp>
          <p:nvSpPr>
            <p:cNvPr id="4" name="Oval 3"/>
            <p:cNvSpPr/>
            <p:nvPr/>
          </p:nvSpPr>
          <p:spPr>
            <a:xfrm>
              <a:off x="1600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600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7" name="Straight Connector 6"/>
            <p:cNvCxnSpPr>
              <a:stCxn id="4" idx="4"/>
              <a:endCxn id="5" idx="0"/>
            </p:cNvCxnSpPr>
            <p:nvPr/>
          </p:nvCxnSpPr>
          <p:spPr>
            <a:xfrm rot="5400000">
              <a:off x="1676400" y="5105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4768334"/>
              <a:ext cx="1628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Strong Positive</a:t>
              </a:r>
            </a:p>
            <a:p>
              <a:pPr algn="r"/>
              <a:r>
                <a:rPr lang="en-US" dirty="0" smtClean="0"/>
                <a:t>Correlation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62" y="404306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=0</a:t>
              </a:r>
              <a:endParaRPr lang="en-US" sz="2400" dirty="0"/>
            </a:p>
          </p:txBody>
        </p:sp>
      </p:grpSp>
      <p:grpSp>
        <p:nvGrpSpPr>
          <p:cNvPr id="9" name="Group 78"/>
          <p:cNvGrpSpPr/>
          <p:nvPr/>
        </p:nvGrpSpPr>
        <p:grpSpPr>
          <a:xfrm>
            <a:off x="2057400" y="3657600"/>
            <a:ext cx="1905000" cy="1295400"/>
            <a:chOff x="2057400" y="5181600"/>
            <a:chExt cx="1905000" cy="1295400"/>
          </a:xfrm>
        </p:grpSpPr>
        <p:sp>
          <p:nvSpPr>
            <p:cNvPr id="25" name="Oval 24"/>
            <p:cNvSpPr/>
            <p:nvPr/>
          </p:nvSpPr>
          <p:spPr>
            <a:xfrm>
              <a:off x="3505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 rot="5400000">
              <a:off x="3581400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057400" y="5181600"/>
              <a:ext cx="1524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420414">
              <a:off x="2219986" y="5544019"/>
              <a:ext cx="1098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Parallel </a:t>
              </a:r>
            </a:p>
            <a:p>
              <a:pPr algn="ctr"/>
              <a:r>
                <a:rPr lang="en-US" dirty="0" smtClean="0"/>
                <a:t>Execution</a:t>
              </a:r>
              <a:endParaRPr lang="en-US" dirty="0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4114800" y="1752600"/>
            <a:ext cx="977638" cy="1676400"/>
            <a:chOff x="4114800" y="3276600"/>
            <a:chExt cx="977638" cy="1676400"/>
          </a:xfrm>
        </p:grpSpPr>
        <p:sp>
          <p:nvSpPr>
            <p:cNvPr id="17" name="TextBox 16"/>
            <p:cNvSpPr txBox="1"/>
            <p:nvPr/>
          </p:nvSpPr>
          <p:spPr>
            <a:xfrm>
              <a:off x="4495800" y="32766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=2</a:t>
              </a:r>
              <a:endParaRPr lang="en-US" sz="2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59038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559038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0" name="Straight Connector 29"/>
            <p:cNvCxnSpPr>
              <a:stCxn id="28" idx="4"/>
              <a:endCxn id="29" idx="0"/>
            </p:cNvCxnSpPr>
            <p:nvPr/>
          </p:nvCxnSpPr>
          <p:spPr>
            <a:xfrm rot="5400000">
              <a:off x="4635238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14800" y="43418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75"/>
          <p:cNvGrpSpPr/>
          <p:nvPr/>
        </p:nvGrpSpPr>
        <p:grpSpPr>
          <a:xfrm>
            <a:off x="5181600" y="1752600"/>
            <a:ext cx="977638" cy="1676400"/>
            <a:chOff x="5181600" y="3276600"/>
            <a:chExt cx="977638" cy="1676400"/>
          </a:xfrm>
        </p:grpSpPr>
        <p:sp>
          <p:nvSpPr>
            <p:cNvPr id="21" name="TextBox 20"/>
            <p:cNvSpPr txBox="1"/>
            <p:nvPr/>
          </p:nvSpPr>
          <p:spPr>
            <a:xfrm>
              <a:off x="5562600" y="32766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=3</a:t>
              </a:r>
              <a:endParaRPr lang="en-US" sz="2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625838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625838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3" name="Straight Connector 32"/>
            <p:cNvCxnSpPr>
              <a:stCxn id="31" idx="4"/>
              <a:endCxn id="32" idx="0"/>
            </p:cNvCxnSpPr>
            <p:nvPr/>
          </p:nvCxnSpPr>
          <p:spPr>
            <a:xfrm rot="5400000">
              <a:off x="5702038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81600" y="43418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87"/>
          <p:cNvGrpSpPr/>
          <p:nvPr/>
        </p:nvGrpSpPr>
        <p:grpSpPr>
          <a:xfrm>
            <a:off x="4114800" y="3733800"/>
            <a:ext cx="901438" cy="1219200"/>
            <a:chOff x="4114800" y="5257800"/>
            <a:chExt cx="901438" cy="1219200"/>
          </a:xfrm>
        </p:grpSpPr>
        <p:sp>
          <p:nvSpPr>
            <p:cNvPr id="34" name="Oval 33"/>
            <p:cNvSpPr/>
            <p:nvPr/>
          </p:nvSpPr>
          <p:spPr>
            <a:xfrm>
              <a:off x="4559038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559038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6" name="Straight Connector 35"/>
            <p:cNvCxnSpPr>
              <a:stCxn id="34" idx="4"/>
              <a:endCxn id="35" idx="0"/>
            </p:cNvCxnSpPr>
            <p:nvPr/>
          </p:nvCxnSpPr>
          <p:spPr>
            <a:xfrm rot="5400000">
              <a:off x="4635238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114800" y="5867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93"/>
          <p:cNvGrpSpPr/>
          <p:nvPr/>
        </p:nvGrpSpPr>
        <p:grpSpPr>
          <a:xfrm>
            <a:off x="5181600" y="3733800"/>
            <a:ext cx="901438" cy="1219200"/>
            <a:chOff x="5181600" y="5257800"/>
            <a:chExt cx="901438" cy="1219200"/>
          </a:xfrm>
        </p:grpSpPr>
        <p:sp>
          <p:nvSpPr>
            <p:cNvPr id="37" name="Oval 36"/>
            <p:cNvSpPr/>
            <p:nvPr/>
          </p:nvSpPr>
          <p:spPr>
            <a:xfrm>
              <a:off x="5625838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625838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9" name="Straight Connector 38"/>
            <p:cNvCxnSpPr>
              <a:stCxn id="37" idx="4"/>
              <a:endCxn id="38" idx="0"/>
            </p:cNvCxnSpPr>
            <p:nvPr/>
          </p:nvCxnSpPr>
          <p:spPr>
            <a:xfrm rot="5400000">
              <a:off x="5702038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181600" y="5867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276600" y="3581400"/>
            <a:ext cx="2971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 bwMode="auto">
          <a:xfrm>
            <a:off x="6324600" y="2286000"/>
            <a:ext cx="25908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Strong Positive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Correlation</a:t>
            </a:r>
          </a:p>
        </p:txBody>
      </p:sp>
      <p:grpSp>
        <p:nvGrpSpPr>
          <p:cNvPr id="16" name="Group 72"/>
          <p:cNvGrpSpPr/>
          <p:nvPr/>
        </p:nvGrpSpPr>
        <p:grpSpPr>
          <a:xfrm>
            <a:off x="2057400" y="1748135"/>
            <a:ext cx="1968238" cy="1757065"/>
            <a:chOff x="2057400" y="3272135"/>
            <a:chExt cx="1968238" cy="1757065"/>
          </a:xfrm>
        </p:grpSpPr>
        <p:sp>
          <p:nvSpPr>
            <p:cNvPr id="13" name="TextBox 12"/>
            <p:cNvSpPr txBox="1"/>
            <p:nvPr/>
          </p:nvSpPr>
          <p:spPr>
            <a:xfrm>
              <a:off x="3429000" y="327213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505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24" name="Straight Connector 23"/>
            <p:cNvCxnSpPr>
              <a:stCxn id="67" idx="4"/>
              <a:endCxn id="23" idx="0"/>
            </p:cNvCxnSpPr>
            <p:nvPr/>
          </p:nvCxnSpPr>
          <p:spPr>
            <a:xfrm rot="5400000">
              <a:off x="3581400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057400" y="4343400"/>
              <a:ext cx="1524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0224011">
              <a:off x="2197007" y="4016194"/>
              <a:ext cx="1230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 </a:t>
              </a:r>
            </a:p>
            <a:p>
              <a:pPr algn="ctr"/>
              <a:r>
                <a:rPr lang="en-US" dirty="0" smtClean="0"/>
                <a:t>Execution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505200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101" name="Rounded Rectangle 100"/>
          <p:cNvSpPr/>
          <p:nvPr/>
        </p:nvSpPr>
        <p:spPr bwMode="auto">
          <a:xfrm>
            <a:off x="6324600" y="3810000"/>
            <a:ext cx="25908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Strong </a:t>
            </a:r>
            <a:r>
              <a:rPr lang="en-US" sz="2400" b="1" dirty="0" smtClean="0">
                <a:solidFill>
                  <a:schemeClr val="tx1"/>
                </a:solidFill>
                <a:latin typeface="Tahoma" pitchFamily="-64" charset="0"/>
              </a:rPr>
              <a:t>Negative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Correlation</a:t>
            </a:r>
          </a:p>
        </p:txBody>
      </p:sp>
      <p:sp>
        <p:nvSpPr>
          <p:cNvPr id="70" name="Oval 69"/>
          <p:cNvSpPr/>
          <p:nvPr/>
        </p:nvSpPr>
        <p:spPr>
          <a:xfrm>
            <a:off x="1676400" y="3048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764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5814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81400" y="2286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814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482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482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150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7150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581400" y="3810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581400" y="4572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5814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581400" y="4572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648200" y="3810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648200" y="4572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7150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715000" y="4572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8" name="Group 79"/>
          <p:cNvGrpSpPr/>
          <p:nvPr/>
        </p:nvGrpSpPr>
        <p:grpSpPr>
          <a:xfrm>
            <a:off x="-1524000" y="3505200"/>
            <a:ext cx="1295400" cy="830997"/>
            <a:chOff x="304800" y="3360003"/>
            <a:chExt cx="1295400" cy="830997"/>
          </a:xfrm>
        </p:grpSpPr>
        <p:sp>
          <p:nvSpPr>
            <p:cNvPr id="74" name="Oval 73"/>
            <p:cNvSpPr/>
            <p:nvPr/>
          </p:nvSpPr>
          <p:spPr>
            <a:xfrm>
              <a:off x="1295400" y="35052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295400" y="38862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4800" y="3360003"/>
              <a:ext cx="10422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Heads:</a:t>
              </a:r>
            </a:p>
            <a:p>
              <a:pPr algn="r"/>
              <a:r>
                <a:rPr lang="en-US" sz="2400" dirty="0" smtClean="0"/>
                <a:t>Tails: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101" grpId="0" animBg="1"/>
      <p:bldP spid="73" grpId="0" animBg="1"/>
      <p:bldP spid="76" grpId="0" animBg="1"/>
      <p:bldP spid="76" grpId="1" animBg="1"/>
      <p:bldP spid="76" grpId="2" animBg="1"/>
      <p:bldP spid="72" grpId="0" animBg="1"/>
      <p:bldP spid="78" grpId="0" animBg="1"/>
      <p:bldP spid="79" grpId="0" animBg="1"/>
      <p:bldP spid="84" grpId="0" animBg="1"/>
      <p:bldP spid="85" grpId="0" animBg="1"/>
      <p:bldP spid="88" grpId="0" animBg="1"/>
      <p:bldP spid="88" grpId="1" animBg="1"/>
      <p:bldP spid="88" grpId="2" animBg="1"/>
      <p:bldP spid="91" grpId="0" animBg="1"/>
      <p:bldP spid="91" grpId="1" animBg="1"/>
      <p:bldP spid="91" grpId="2" animBg="1"/>
      <p:bldP spid="94" grpId="0" animBg="1"/>
      <p:bldP spid="97" grpId="0" animBg="1"/>
      <p:bldP spid="105" grpId="0" animBg="1"/>
      <p:bldP spid="106" grpId="0" animBg="1"/>
      <p:bldP spid="109" grpId="0" animBg="1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86325" y="4245114"/>
            <a:ext cx="3863097" cy="2308086"/>
            <a:chOff x="4724400" y="4092714"/>
            <a:chExt cx="3863097" cy="2308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419600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2400" y="5486400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Need for a New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If not </a:t>
            </a:r>
            <a:r>
              <a:rPr lang="en-US" dirty="0" err="1" smtClean="0"/>
              <a:t>Pregel</a:t>
            </a:r>
            <a:r>
              <a:rPr lang="en-US" dirty="0" smtClean="0"/>
              <a:t>, then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895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Picture 2" descr="Graph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05124"/>
            <a:ext cx="3514725" cy="120967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800600" y="3048000"/>
            <a:ext cx="3733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Pregel</a:t>
            </a:r>
            <a:r>
              <a:rPr lang="en-US" sz="3600" dirty="0" smtClean="0">
                <a:solidFill>
                  <a:prstClr val="white"/>
                </a:solidFill>
              </a:rPr>
              <a:t> (</a:t>
            </a:r>
            <a:r>
              <a:rPr lang="en-US" sz="3600" dirty="0" err="1" smtClean="0">
                <a:solidFill>
                  <a:prstClr val="white"/>
                </a:solidFill>
              </a:rPr>
              <a:t>Giraph</a:t>
            </a:r>
            <a:r>
              <a:rPr lang="en-US" sz="3600" dirty="0" smtClean="0">
                <a:solidFill>
                  <a:prstClr val="white"/>
                </a:solidFill>
              </a:rPr>
              <a:t>)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543E-7 L -0.27084 0.186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GraphLab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848600" cy="2286000"/>
          </a:xfrm>
        </p:spPr>
        <p:txBody>
          <a:bodyPr/>
          <a:lstStyle/>
          <a:p>
            <a:r>
              <a:rPr lang="en-US" dirty="0" smtClean="0"/>
              <a:t>How will we</a:t>
            </a:r>
            <a:br>
              <a:rPr lang="en-US" dirty="0" smtClean="0"/>
            </a:br>
            <a:r>
              <a:rPr lang="en-US" b="1" dirty="0" smtClean="0"/>
              <a:t>design</a:t>
            </a:r>
            <a:r>
              <a:rPr lang="en-US" dirty="0" smtClean="0"/>
              <a:t> and </a:t>
            </a:r>
            <a:r>
              <a:rPr lang="en-US" b="1" dirty="0" smtClean="0"/>
              <a:t>implement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parallel</a:t>
            </a:r>
            <a:r>
              <a:rPr lang="en-US" dirty="0" smtClean="0"/>
              <a:t> learning systems?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10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31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232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762000" y="12954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876800" y="1219200"/>
            <a:ext cx="3352800" cy="2971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066800" y="4419600"/>
            <a:ext cx="25908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419600" y="4495800"/>
            <a:ext cx="41910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9" grpId="0" animBg="1"/>
      <p:bldP spid="122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102" idx="6"/>
            <a:endCxn id="103" idx="2"/>
          </p:cNvCxnSpPr>
          <p:nvPr/>
        </p:nvCxnSpPr>
        <p:spPr bwMode="auto">
          <a:xfrm>
            <a:off x="925886" y="24707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3" idx="6"/>
            <a:endCxn id="104" idx="2"/>
          </p:cNvCxnSpPr>
          <p:nvPr/>
        </p:nvCxnSpPr>
        <p:spPr bwMode="auto">
          <a:xfrm>
            <a:off x="2411987" y="24707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7"/>
            <a:endCxn id="103" idx="3"/>
          </p:cNvCxnSpPr>
          <p:nvPr/>
        </p:nvCxnSpPr>
        <p:spPr bwMode="auto">
          <a:xfrm rot="5400000" flipH="1" flipV="1">
            <a:off x="1285286" y="2942757"/>
            <a:ext cx="1124928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" idx="1"/>
            <a:endCxn id="104" idx="5"/>
          </p:cNvCxnSpPr>
          <p:nvPr/>
        </p:nvCxnSpPr>
        <p:spPr bwMode="auto">
          <a:xfrm rot="16200000" flipV="1">
            <a:off x="35144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7"/>
            <a:endCxn id="104" idx="3"/>
          </p:cNvCxnSpPr>
          <p:nvPr/>
        </p:nvCxnSpPr>
        <p:spPr bwMode="auto">
          <a:xfrm rot="5400000" flipH="1" flipV="1">
            <a:off x="2771386" y="2942758"/>
            <a:ext cx="1124928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1"/>
            <a:endCxn id="103" idx="5"/>
          </p:cNvCxnSpPr>
          <p:nvPr/>
        </p:nvCxnSpPr>
        <p:spPr bwMode="auto">
          <a:xfrm rot="16200000" flipV="1">
            <a:off x="20283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Oval 4"/>
          <p:cNvSpPr/>
          <p:nvPr/>
        </p:nvSpPr>
        <p:spPr bwMode="auto">
          <a:xfrm>
            <a:off x="533400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195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5056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8" name="Oval 4"/>
          <p:cNvSpPr/>
          <p:nvPr/>
        </p:nvSpPr>
        <p:spPr bwMode="auto">
          <a:xfrm>
            <a:off x="533400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195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056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1" name="Oval 4"/>
          <p:cNvSpPr/>
          <p:nvPr/>
        </p:nvSpPr>
        <p:spPr bwMode="auto">
          <a:xfrm>
            <a:off x="1283513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696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557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stCxn id="108" idx="6"/>
            <a:endCxn id="109" idx="2"/>
          </p:cNvCxnSpPr>
          <p:nvPr/>
        </p:nvCxnSpPr>
        <p:spPr bwMode="auto">
          <a:xfrm>
            <a:off x="925886" y="52901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9" idx="6"/>
            <a:endCxn id="119" idx="2"/>
          </p:cNvCxnSpPr>
          <p:nvPr/>
        </p:nvCxnSpPr>
        <p:spPr bwMode="auto">
          <a:xfrm>
            <a:off x="2411987" y="52901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9" idx="1"/>
            <a:endCxn id="31" idx="5"/>
          </p:cNvCxnSpPr>
          <p:nvPr/>
        </p:nvCxnSpPr>
        <p:spPr bwMode="auto">
          <a:xfrm rot="16200000" flipV="1">
            <a:off x="1278044" y="4352457"/>
            <a:ext cx="1139412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9" idx="7"/>
            <a:endCxn id="33" idx="3"/>
          </p:cNvCxnSpPr>
          <p:nvPr/>
        </p:nvCxnSpPr>
        <p:spPr bwMode="auto">
          <a:xfrm rot="5400000" flipH="1" flipV="1">
            <a:off x="35071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9" idx="1"/>
            <a:endCxn id="32" idx="5"/>
          </p:cNvCxnSpPr>
          <p:nvPr/>
        </p:nvCxnSpPr>
        <p:spPr bwMode="auto">
          <a:xfrm rot="16200000" flipV="1">
            <a:off x="2764145" y="4352457"/>
            <a:ext cx="1139412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9" idx="7"/>
            <a:endCxn id="32" idx="3"/>
          </p:cNvCxnSpPr>
          <p:nvPr/>
        </p:nvCxnSpPr>
        <p:spPr bwMode="auto">
          <a:xfrm rot="5400000" flipH="1" flipV="1">
            <a:off x="20210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361" y="1066800"/>
            <a:ext cx="794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graph </a:t>
            </a:r>
            <a:r>
              <a:rPr lang="en-US" sz="2800" dirty="0" smtClean="0"/>
              <a:t>with arbitrary data (C++ Objects) associated with each vertex and edge.</a:t>
            </a:r>
            <a:endParaRPr lang="en-US" sz="2800" dirty="0"/>
          </a:p>
        </p:txBody>
      </p:sp>
      <p:sp>
        <p:nvSpPr>
          <p:cNvPr id="62" name="Cube 61"/>
          <p:cNvSpPr/>
          <p:nvPr/>
        </p:nvSpPr>
        <p:spPr bwMode="auto">
          <a:xfrm>
            <a:off x="581941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801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3741" y="51608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4717" y="51227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6023" y="51701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3513" y="2331058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799626" y="231479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486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82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501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0734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1786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82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3801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034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3513" y="515704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799626" y="5140780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292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7800" y="337292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Vertex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User profile text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interests estimates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257800" y="470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Similarity weights </a:t>
            </a:r>
            <a:endParaRPr lang="en-US" sz="2000" dirty="0"/>
          </a:p>
        </p:txBody>
      </p:sp>
      <p:sp>
        <p:nvSpPr>
          <p:cNvPr id="89" name="Cube 88"/>
          <p:cNvSpPr/>
          <p:nvPr/>
        </p:nvSpPr>
        <p:spPr bwMode="auto">
          <a:xfrm>
            <a:off x="6705600" y="469636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7800" y="238232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</a:t>
            </a:r>
            <a:endParaRPr lang="en-US" sz="2000" dirty="0"/>
          </a:p>
        </p:txBody>
      </p:sp>
      <p:cxnSp>
        <p:nvCxnSpPr>
          <p:cNvPr id="149" name="Straight Arrow Connector 148"/>
          <p:cNvCxnSpPr>
            <a:stCxn id="53" idx="6"/>
            <a:endCxn id="55" idx="2"/>
          </p:cNvCxnSpPr>
          <p:nvPr/>
        </p:nvCxnSpPr>
        <p:spPr bwMode="auto">
          <a:xfrm>
            <a:off x="6477000" y="2534722"/>
            <a:ext cx="4572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6172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34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is associated only with vertices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Data is associated with both vertices and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419600" y="45720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191000" y="2438400"/>
            <a:ext cx="4683021" cy="3323987"/>
            <a:chOff x="4232379" y="2590800"/>
            <a:chExt cx="4683021" cy="3323987"/>
          </a:xfrm>
        </p:grpSpPr>
        <p:sp>
          <p:nvSpPr>
            <p:cNvPr id="49" name="TextBox 48"/>
            <p:cNvSpPr txBox="1"/>
            <p:nvPr/>
          </p:nvSpPr>
          <p:spPr>
            <a:xfrm>
              <a:off x="4232379" y="2590800"/>
              <a:ext cx="468302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onsolas"/>
                  <a:cs typeface="Consolas"/>
                </a:rPr>
                <a:t>pagerank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, scope){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  (</a:t>
              </a:r>
              <a:r>
                <a:rPr lang="en-US" i="1" dirty="0" smtClean="0">
                  <a:latin typeface="Consolas"/>
                  <a:cs typeface="Consolas"/>
                </a:rPr>
                <a:t>R[</a:t>
              </a:r>
              <a:r>
                <a:rPr lang="en-US" i="1" dirty="0" err="1" smtClean="0">
                  <a:latin typeface="Consolas"/>
                  <a:cs typeface="Consolas"/>
                </a:rPr>
                <a:t>i</a:t>
              </a:r>
              <a:r>
                <a:rPr lang="en-US" i="1" dirty="0" smtClean="0">
                  <a:latin typeface="Consolas"/>
                  <a:cs typeface="Consolas"/>
                </a:rPr>
                <a:t>]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 err="1" smtClean="0">
                  <a:latin typeface="Consolas"/>
                  <a:cs typeface="Consolas"/>
                </a:rPr>
                <a:t>W</a:t>
              </a:r>
              <a:r>
                <a:rPr lang="en-US" i="1" baseline="-25000" dirty="0" err="1" smtClean="0">
                  <a:latin typeface="Consolas"/>
                  <a:cs typeface="Consolas"/>
                </a:rPr>
                <a:t>ij</a:t>
              </a:r>
              <a:r>
                <a:rPr lang="en-US" dirty="0" smtClean="0">
                  <a:latin typeface="Consolas"/>
                  <a:cs typeface="Consolas"/>
                </a:rPr>
                <a:t>, </a:t>
              </a:r>
              <a:r>
                <a:rPr lang="en-US" i="1" dirty="0" smtClean="0">
                  <a:latin typeface="Consolas"/>
                  <a:cs typeface="Consolas"/>
                </a:rPr>
                <a:t>R[j]</a:t>
              </a:r>
              <a:r>
                <a:rPr lang="en-US" dirty="0" smtClean="0">
                  <a:latin typeface="Consolas"/>
                  <a:cs typeface="Consolas"/>
                </a:rPr>
                <a:t>) </a:t>
              </a:r>
              <a:r>
                <a:rPr lang="en-US" dirty="0" smtClean="0">
                  <a:latin typeface="Consolas"/>
                  <a:cs typeface="Consolas"/>
                  <a:sym typeface="Wingdings"/>
                </a:rPr>
                <a:t>scope;</a:t>
              </a:r>
            </a:p>
            <a:p>
              <a:endParaRPr lang="en-US" baseline="-25000" dirty="0" smtClean="0">
                <a:latin typeface="Consolas"/>
                <a:cs typeface="Consolas"/>
              </a:endParaRPr>
            </a:p>
            <a:p>
              <a:r>
                <a:rPr lang="en-US" baseline="-25000" dirty="0" smtClean="0">
                  <a:latin typeface="Consolas"/>
                  <a:cs typeface="Consolas"/>
                </a:rPr>
                <a:t>  </a:t>
              </a:r>
              <a:r>
                <a:rPr lang="en-US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endParaRPr lang="en-US" dirty="0" smtClean="0">
                <a:latin typeface="Consolas"/>
                <a:cs typeface="Consolas"/>
              </a:endParaRP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if R[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] changes then </a:t>
              </a:r>
            </a:p>
            <a:p>
              <a:r>
                <a:rPr lang="en-US" dirty="0">
                  <a:latin typeface="Consolas"/>
                  <a:cs typeface="Consolas"/>
                </a:rPr>
                <a:t> </a:t>
              </a:r>
              <a:r>
                <a:rPr lang="en-US" dirty="0" smtClean="0">
                  <a:latin typeface="Consolas"/>
                  <a:cs typeface="Consolas"/>
                </a:rPr>
                <a:t>   </a:t>
              </a:r>
              <a:r>
                <a:rPr lang="en-US" dirty="0" err="1" smtClean="0">
                  <a:latin typeface="Consolas"/>
                  <a:cs typeface="Consolas"/>
                </a:rPr>
                <a:t>reschedule_neighbors_of</a:t>
              </a:r>
              <a:r>
                <a:rPr lang="en-US" dirty="0" smtClean="0">
                  <a:latin typeface="Consolas"/>
                  <a:cs typeface="Consolas"/>
                </a:rPr>
                <a:t>(</a:t>
              </a:r>
              <a:r>
                <a:rPr lang="en-US" dirty="0" err="1" smtClean="0">
                  <a:latin typeface="Consolas"/>
                  <a:cs typeface="Consolas"/>
                </a:rPr>
                <a:t>i</a:t>
              </a:r>
              <a:r>
                <a:rPr lang="en-US" dirty="0" smtClean="0">
                  <a:latin typeface="Consolas"/>
                  <a:cs typeface="Consolas"/>
                </a:rPr>
                <a:t>); </a:t>
              </a:r>
            </a:p>
            <a:p>
              <a:r>
                <a:rPr lang="en-US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43398941"/>
                </p:ext>
              </p:extLst>
            </p:nvPr>
          </p:nvGraphicFramePr>
          <p:xfrm>
            <a:off x="4578454" y="3990975"/>
            <a:ext cx="4068763" cy="744538"/>
          </p:xfrm>
          <a:graphic>
            <a:graphicData uri="http://schemas.openxmlformats.org/presentationml/2006/ole">
              <p:oleObj spid="_x0000_s188426" name="Equation" r:id="rId4" imgW="1980924" imgH="355508" progId="Equation.3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 bwMode="auto">
          <a:xfrm>
            <a:off x="4191000" y="2438400"/>
            <a:ext cx="48006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5" y="2284590"/>
            <a:ext cx="3489040" cy="2544877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21" name="Straight Arrow Connector 120"/>
          <p:cNvCxnSpPr>
            <a:endCxn id="88" idx="11"/>
          </p:cNvCxnSpPr>
          <p:nvPr/>
        </p:nvCxnSpPr>
        <p:spPr bwMode="auto">
          <a:xfrm flipH="1">
            <a:off x="3367703" y="1752600"/>
            <a:ext cx="2804497" cy="8980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" name="Group 127"/>
          <p:cNvGrpSpPr/>
          <p:nvPr/>
        </p:nvGrpSpPr>
        <p:grpSpPr>
          <a:xfrm>
            <a:off x="2209800" y="1828800"/>
            <a:ext cx="988940" cy="1328766"/>
            <a:chOff x="3128755" y="1677810"/>
            <a:chExt cx="988940" cy="1328766"/>
          </a:xfrm>
        </p:grpSpPr>
        <p:sp>
          <p:nvSpPr>
            <p:cNvPr id="89" name="Oval 88"/>
            <p:cNvSpPr/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3" name="Straight Arrow Connector 122"/>
            <p:cNvCxnSpPr>
              <a:endCxn id="89" idx="1"/>
            </p:cNvCxnSpPr>
            <p:nvPr/>
          </p:nvCxnSpPr>
          <p:spPr bwMode="auto">
            <a:xfrm>
              <a:off x="3128755" y="1677810"/>
              <a:ext cx="339953" cy="6797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914400"/>
            <a:ext cx="8947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</a:t>
            </a:r>
            <a:r>
              <a:rPr lang="en-US" sz="2600" b="1" dirty="0" smtClean="0"/>
              <a:t> update function</a:t>
            </a:r>
            <a:r>
              <a:rPr lang="en-US" sz="2600" dirty="0" smtClean="0"/>
              <a:t> is a user defined program which when applied to a </a:t>
            </a:r>
            <a:r>
              <a:rPr lang="en-US" sz="2600" b="1" dirty="0" smtClean="0">
                <a:solidFill>
                  <a:srgbClr val="C00000"/>
                </a:solidFill>
              </a:rPr>
              <a:t>vertex</a:t>
            </a:r>
            <a:r>
              <a:rPr lang="en-US" sz="2600" dirty="0" smtClean="0"/>
              <a:t> transforms the data in the </a:t>
            </a:r>
            <a:r>
              <a:rPr lang="en-US" sz="2600" b="1" dirty="0" smtClean="0">
                <a:solidFill>
                  <a:schemeClr val="accent6"/>
                </a:solidFill>
              </a:rPr>
              <a:t>scope</a:t>
            </a:r>
            <a:r>
              <a:rPr lang="en-US" sz="2600" b="1" dirty="0" smtClean="0"/>
              <a:t> </a:t>
            </a:r>
            <a:r>
              <a:rPr lang="en-US" sz="2600" dirty="0" smtClean="0"/>
              <a:t>of the vertex</a:t>
            </a:r>
            <a:endParaRPr lang="en-US" sz="2600" b="1" dirty="0"/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1403520" y="2783766"/>
            <a:ext cx="1212472" cy="17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773029" y="2937612"/>
            <a:ext cx="259073" cy="11834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2625789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1801980" y="3307065"/>
            <a:ext cx="1247188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978174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968377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15992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68376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615992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55457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800015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447630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1403519" y="5735496"/>
            <a:ext cx="1212473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773029" y="4556218"/>
            <a:ext cx="259072" cy="102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2704804" y="4775100"/>
            <a:ext cx="1089157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1880997" y="4782930"/>
            <a:ext cx="1089157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1057189" y="4775099"/>
            <a:ext cx="1089157" cy="523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6" name="Group 128"/>
          <p:cNvGrpSpPr/>
          <p:nvPr/>
        </p:nvGrpSpPr>
        <p:grpSpPr>
          <a:xfrm>
            <a:off x="1062245" y="2650677"/>
            <a:ext cx="2743200" cy="1843713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8983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5008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244" y="251460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34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343400" y="2819400"/>
            <a:ext cx="4800600" cy="685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343400" y="3505200"/>
            <a:ext cx="48006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19600" y="4648200"/>
            <a:ext cx="4724400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8" grpId="0" animBg="1"/>
      <p:bldP spid="65" grpId="0" animBg="1"/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-76200"/>
            <a:ext cx="7496175" cy="762000"/>
          </a:xfrm>
        </p:spPr>
        <p:txBody>
          <a:bodyPr/>
          <a:lstStyle/>
          <a:p>
            <a:r>
              <a:rPr lang="en-US" sz="3600" dirty="0" err="1" smtClean="0"/>
              <a:t>PageRank</a:t>
            </a:r>
            <a:r>
              <a:rPr lang="en-US" sz="3600" dirty="0" smtClean="0"/>
              <a:t> in GraphLab2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2400" y="1430873"/>
            <a:ext cx="86106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iupdate_functor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&lt;graph,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{ 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operator()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sum = 0;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edge_type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edge,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.in_edges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sum += 1/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 *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()).rank;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RESET_PROB + (1-RESET_PROB) * sum;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residual = abs(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/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													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(residual &gt; EPSILON)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.reschedule_out_neighbors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2153844"/>
            <a:ext cx="8153400" cy="343829"/>
          </a:xfrm>
          <a:prstGeom prst="rect">
            <a:avLst/>
          </a:prstGeom>
          <a:solidFill>
            <a:srgbClr val="FFFFFF">
              <a:alpha val="8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2458644"/>
            <a:ext cx="7772400" cy="1486829"/>
          </a:xfrm>
          <a:prstGeom prst="rect">
            <a:avLst/>
          </a:prstGeom>
          <a:solidFill>
            <a:srgbClr val="FFFFFF">
              <a:alpha val="8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3945474"/>
            <a:ext cx="7772400" cy="68580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7200" y="4631273"/>
            <a:ext cx="7772400" cy="152400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457200"/>
            <a:ext cx="4876800" cy="9681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must be </a:t>
            </a:r>
            <a:r>
              <a:rPr lang="en-US" b="1" dirty="0" smtClean="0"/>
              <a:t>sent</a:t>
            </a:r>
            <a:r>
              <a:rPr lang="en-US" dirty="0" smtClean="0"/>
              <a:t> to adjacent vertices</a:t>
            </a:r>
          </a:p>
          <a:p>
            <a:r>
              <a:rPr lang="en-US" dirty="0" smtClean="0"/>
              <a:t>The user code describes the movement of data as well as computation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Data </a:t>
            </a:r>
            <a:r>
              <a:rPr lang="en-US" dirty="0" smtClean="0"/>
              <a:t>is </a:t>
            </a:r>
            <a:r>
              <a:rPr lang="en-US" b="1" dirty="0" smtClean="0"/>
              <a:t>read</a:t>
            </a:r>
            <a:r>
              <a:rPr lang="en-US" dirty="0" smtClean="0"/>
              <a:t> from adjacent vertices</a:t>
            </a:r>
          </a:p>
          <a:p>
            <a:r>
              <a:rPr lang="en-US" dirty="0" smtClean="0"/>
              <a:t>User code only describes the computation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 rot="10800000">
            <a:off x="4069964" y="2947107"/>
            <a:ext cx="3409950" cy="1811866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62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069964" y="1905000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112423" y="3981766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319218" y="2031508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19218" y="435191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19600" y="2055182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 bwMode="auto">
          <a:xfrm flipV="1">
            <a:off x="3098800" y="2291371"/>
            <a:ext cx="1320800" cy="1743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2" name="Oval 61"/>
          <p:cNvSpPr/>
          <p:nvPr/>
        </p:nvSpPr>
        <p:spPr bwMode="auto">
          <a:xfrm>
            <a:off x="4419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 flipV="1">
            <a:off x="3098800" y="4341181"/>
            <a:ext cx="1320800" cy="3957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214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scheduler</a:t>
            </a:r>
            <a:r>
              <a:rPr lang="en-US" sz="2400" dirty="0" smtClean="0"/>
              <a:t> determines the order that vertices are updated.</a:t>
            </a:r>
            <a:endParaRPr lang="en-US" sz="2400" dirty="0"/>
          </a:p>
        </p:txBody>
      </p:sp>
      <p:cxnSp>
        <p:nvCxnSpPr>
          <p:cNvPr id="67" name="Straight Arrow Connector 66"/>
          <p:cNvCxnSpPr>
            <a:endCxn id="66" idx="3"/>
          </p:cNvCxnSpPr>
          <p:nvPr/>
        </p:nvCxnSpPr>
        <p:spPr bwMode="auto">
          <a:xfrm flipV="1">
            <a:off x="3098800" y="4502826"/>
            <a:ext cx="2530755" cy="15783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7" name="Freeform 76"/>
          <p:cNvSpPr/>
          <p:nvPr/>
        </p:nvSpPr>
        <p:spPr bwMode="auto">
          <a:xfrm>
            <a:off x="4352990" y="1969440"/>
            <a:ext cx="3130486" cy="1711341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  <a:gd name="connsiteX0" fmla="*/ 1263264 w 3369347"/>
              <a:gd name="connsiteY0" fmla="*/ 410633 h 1030157"/>
              <a:gd name="connsiteX1" fmla="*/ 1720464 w 3369347"/>
              <a:gd name="connsiteY1" fmla="*/ 131233 h 1030157"/>
              <a:gd name="connsiteX2" fmla="*/ 3104764 w 3369347"/>
              <a:gd name="connsiteY2" fmla="*/ 105833 h 1030157"/>
              <a:gd name="connsiteX3" fmla="*/ 3307964 w 3369347"/>
              <a:gd name="connsiteY3" fmla="*/ 766233 h 1030157"/>
              <a:gd name="connsiteX4" fmla="*/ 2761864 w 3369347"/>
              <a:gd name="connsiteY4" fmla="*/ 1007533 h 1030157"/>
              <a:gd name="connsiteX5" fmla="*/ 254000 w 3369347"/>
              <a:gd name="connsiteY5" fmla="*/ 630490 h 1030157"/>
              <a:gd name="connsiteX6" fmla="*/ 1263264 w 3369347"/>
              <a:gd name="connsiteY6" fmla="*/ 410633 h 1030157"/>
              <a:gd name="connsiteX0" fmla="*/ 1376441 w 3482524"/>
              <a:gd name="connsiteY0" fmla="*/ 41063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76441 w 3482524"/>
              <a:gd name="connsiteY7" fmla="*/ 41063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6719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0" fmla="*/ 443377 w 3253924"/>
              <a:gd name="connsiteY0" fmla="*/ 118238 h 1033092"/>
              <a:gd name="connsiteX1" fmla="*/ 1605041 w 3253924"/>
              <a:gd name="connsiteY1" fmla="*/ 144388 h 1033092"/>
              <a:gd name="connsiteX2" fmla="*/ 2989341 w 3253924"/>
              <a:gd name="connsiteY2" fmla="*/ 118988 h 1033092"/>
              <a:gd name="connsiteX3" fmla="*/ 3192541 w 3253924"/>
              <a:gd name="connsiteY3" fmla="*/ 779388 h 1033092"/>
              <a:gd name="connsiteX4" fmla="*/ 2646441 w 3253924"/>
              <a:gd name="connsiteY4" fmla="*/ 1020688 h 1033092"/>
              <a:gd name="connsiteX5" fmla="*/ 367177 w 3253924"/>
              <a:gd name="connsiteY5" fmla="*/ 853809 h 1033092"/>
              <a:gd name="connsiteX6" fmla="*/ 443377 w 3253924"/>
              <a:gd name="connsiteY6" fmla="*/ 118238 h 1033092"/>
              <a:gd name="connsiteX0" fmla="*/ 206311 w 3016858"/>
              <a:gd name="connsiteY0" fmla="*/ 118237 h 1050604"/>
              <a:gd name="connsiteX1" fmla="*/ 1367975 w 3016858"/>
              <a:gd name="connsiteY1" fmla="*/ 144387 h 1050604"/>
              <a:gd name="connsiteX2" fmla="*/ 2752275 w 3016858"/>
              <a:gd name="connsiteY2" fmla="*/ 118987 h 1050604"/>
              <a:gd name="connsiteX3" fmla="*/ 2955475 w 3016858"/>
              <a:gd name="connsiteY3" fmla="*/ 779387 h 1050604"/>
              <a:gd name="connsiteX4" fmla="*/ 2409375 w 3016858"/>
              <a:gd name="connsiteY4" fmla="*/ 1020687 h 1050604"/>
              <a:gd name="connsiteX5" fmla="*/ 739711 w 3016858"/>
              <a:gd name="connsiteY5" fmla="*/ 958891 h 1050604"/>
              <a:gd name="connsiteX6" fmla="*/ 130111 w 3016858"/>
              <a:gd name="connsiteY6" fmla="*/ 853808 h 1050604"/>
              <a:gd name="connsiteX7" fmla="*/ 206311 w 3016858"/>
              <a:gd name="connsiteY7" fmla="*/ 118237 h 1050604"/>
              <a:gd name="connsiteX0" fmla="*/ 206311 w 3016858"/>
              <a:gd name="connsiteY0" fmla="*/ 118237 h 2335250"/>
              <a:gd name="connsiteX1" fmla="*/ 1367975 w 3016858"/>
              <a:gd name="connsiteY1" fmla="*/ 144387 h 2335250"/>
              <a:gd name="connsiteX2" fmla="*/ 2752275 w 3016858"/>
              <a:gd name="connsiteY2" fmla="*/ 118987 h 2335250"/>
              <a:gd name="connsiteX3" fmla="*/ 2955475 w 3016858"/>
              <a:gd name="connsiteY3" fmla="*/ 779387 h 2335250"/>
              <a:gd name="connsiteX4" fmla="*/ 2409375 w 3016858"/>
              <a:gd name="connsiteY4" fmla="*/ 1020687 h 2335250"/>
              <a:gd name="connsiteX5" fmla="*/ 663511 w 3016858"/>
              <a:gd name="connsiteY5" fmla="*/ 2324951 h 2335250"/>
              <a:gd name="connsiteX6" fmla="*/ 739711 w 3016858"/>
              <a:gd name="connsiteY6" fmla="*/ 958891 h 2335250"/>
              <a:gd name="connsiteX7" fmla="*/ 130111 w 3016858"/>
              <a:gd name="connsiteY7" fmla="*/ 853808 h 2335250"/>
              <a:gd name="connsiteX8" fmla="*/ 206311 w 3016858"/>
              <a:gd name="connsiteY8" fmla="*/ 118237 h 2335250"/>
              <a:gd name="connsiteX0" fmla="*/ 206311 w 3016858"/>
              <a:gd name="connsiteY0" fmla="*/ 118237 h 2359979"/>
              <a:gd name="connsiteX1" fmla="*/ 1367975 w 3016858"/>
              <a:gd name="connsiteY1" fmla="*/ 144387 h 2359979"/>
              <a:gd name="connsiteX2" fmla="*/ 2752275 w 3016858"/>
              <a:gd name="connsiteY2" fmla="*/ 118987 h 2359979"/>
              <a:gd name="connsiteX3" fmla="*/ 2955475 w 3016858"/>
              <a:gd name="connsiteY3" fmla="*/ 779387 h 2359979"/>
              <a:gd name="connsiteX4" fmla="*/ 2409375 w 3016858"/>
              <a:gd name="connsiteY4" fmla="*/ 1020687 h 2359979"/>
              <a:gd name="connsiteX5" fmla="*/ 1349311 w 3016858"/>
              <a:gd name="connsiteY5" fmla="*/ 1169052 h 2359979"/>
              <a:gd name="connsiteX6" fmla="*/ 663511 w 3016858"/>
              <a:gd name="connsiteY6" fmla="*/ 2324951 h 2359979"/>
              <a:gd name="connsiteX7" fmla="*/ 739711 w 3016858"/>
              <a:gd name="connsiteY7" fmla="*/ 958891 h 2359979"/>
              <a:gd name="connsiteX8" fmla="*/ 130111 w 3016858"/>
              <a:gd name="connsiteY8" fmla="*/ 853808 h 2359979"/>
              <a:gd name="connsiteX9" fmla="*/ 206311 w 3016858"/>
              <a:gd name="connsiteY9" fmla="*/ 118237 h 2359979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349311 w 3016858"/>
              <a:gd name="connsiteY5" fmla="*/ 1169052 h 2517600"/>
              <a:gd name="connsiteX6" fmla="*/ 968311 w 3016858"/>
              <a:gd name="connsiteY6" fmla="*/ 2114787 h 2517600"/>
              <a:gd name="connsiteX7" fmla="*/ 663511 w 3016858"/>
              <a:gd name="connsiteY7" fmla="*/ 2324951 h 2517600"/>
              <a:gd name="connsiteX8" fmla="*/ 739711 w 3016858"/>
              <a:gd name="connsiteY8" fmla="*/ 958891 h 2517600"/>
              <a:gd name="connsiteX9" fmla="*/ 130111 w 3016858"/>
              <a:gd name="connsiteY9" fmla="*/ 853808 h 2517600"/>
              <a:gd name="connsiteX10" fmla="*/ 206311 w 3016858"/>
              <a:gd name="connsiteY10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82711 w 3016858"/>
              <a:gd name="connsiteY5" fmla="*/ 2324950 h 2517600"/>
              <a:gd name="connsiteX6" fmla="*/ 1349311 w 3016858"/>
              <a:gd name="connsiteY6" fmla="*/ 1169052 h 2517600"/>
              <a:gd name="connsiteX7" fmla="*/ 968311 w 3016858"/>
              <a:gd name="connsiteY7" fmla="*/ 2114787 h 2517600"/>
              <a:gd name="connsiteX8" fmla="*/ 663511 w 3016858"/>
              <a:gd name="connsiteY8" fmla="*/ 2324951 h 2517600"/>
              <a:gd name="connsiteX9" fmla="*/ 739711 w 3016858"/>
              <a:gd name="connsiteY9" fmla="*/ 958891 h 2517600"/>
              <a:gd name="connsiteX10" fmla="*/ 130111 w 3016858"/>
              <a:gd name="connsiteY10" fmla="*/ 853808 h 2517600"/>
              <a:gd name="connsiteX11" fmla="*/ 206311 w 3016858"/>
              <a:gd name="connsiteY11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1882711 w 3016858"/>
              <a:gd name="connsiteY6" fmla="*/ 2324950 h 2517600"/>
              <a:gd name="connsiteX7" fmla="*/ 1349311 w 3016858"/>
              <a:gd name="connsiteY7" fmla="*/ 1169052 h 2517600"/>
              <a:gd name="connsiteX8" fmla="*/ 968311 w 3016858"/>
              <a:gd name="connsiteY8" fmla="*/ 2114787 h 2517600"/>
              <a:gd name="connsiteX9" fmla="*/ 663511 w 3016858"/>
              <a:gd name="connsiteY9" fmla="*/ 2324951 h 2517600"/>
              <a:gd name="connsiteX10" fmla="*/ 739711 w 3016858"/>
              <a:gd name="connsiteY10" fmla="*/ 958891 h 2517600"/>
              <a:gd name="connsiteX11" fmla="*/ 130111 w 3016858"/>
              <a:gd name="connsiteY11" fmla="*/ 853808 h 2517600"/>
              <a:gd name="connsiteX12" fmla="*/ 206311 w 3016858"/>
              <a:gd name="connsiteY12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2111311 w 3016858"/>
              <a:gd name="connsiteY6" fmla="*/ 2009705 h 2517600"/>
              <a:gd name="connsiteX7" fmla="*/ 1882711 w 3016858"/>
              <a:gd name="connsiteY7" fmla="*/ 2324950 h 2517600"/>
              <a:gd name="connsiteX8" fmla="*/ 1349311 w 3016858"/>
              <a:gd name="connsiteY8" fmla="*/ 1169052 h 2517600"/>
              <a:gd name="connsiteX9" fmla="*/ 968311 w 3016858"/>
              <a:gd name="connsiteY9" fmla="*/ 2114787 h 2517600"/>
              <a:gd name="connsiteX10" fmla="*/ 663511 w 3016858"/>
              <a:gd name="connsiteY10" fmla="*/ 2324951 h 2517600"/>
              <a:gd name="connsiteX11" fmla="*/ 739711 w 3016858"/>
              <a:gd name="connsiteY11" fmla="*/ 958891 h 2517600"/>
              <a:gd name="connsiteX12" fmla="*/ 130111 w 3016858"/>
              <a:gd name="connsiteY12" fmla="*/ 853808 h 2517600"/>
              <a:gd name="connsiteX13" fmla="*/ 206311 w 3016858"/>
              <a:gd name="connsiteY13" fmla="*/ 118237 h 2517600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114787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41300 w 3051847"/>
              <a:gd name="connsiteY0" fmla="*/ 118237 h 2465059"/>
              <a:gd name="connsiteX1" fmla="*/ 1402964 w 3051847"/>
              <a:gd name="connsiteY1" fmla="*/ 144387 h 2465059"/>
              <a:gd name="connsiteX2" fmla="*/ 2787264 w 3051847"/>
              <a:gd name="connsiteY2" fmla="*/ 118987 h 2465059"/>
              <a:gd name="connsiteX3" fmla="*/ 2990464 w 3051847"/>
              <a:gd name="connsiteY3" fmla="*/ 779387 h 2465059"/>
              <a:gd name="connsiteX4" fmla="*/ 2444364 w 3051847"/>
              <a:gd name="connsiteY4" fmla="*/ 1020687 h 2465059"/>
              <a:gd name="connsiteX5" fmla="*/ 1841500 w 3051847"/>
              <a:gd name="connsiteY5" fmla="*/ 853808 h 2465059"/>
              <a:gd name="connsiteX6" fmla="*/ 2146300 w 3051847"/>
              <a:gd name="connsiteY6" fmla="*/ 2009705 h 2465059"/>
              <a:gd name="connsiteX7" fmla="*/ 1841500 w 3051847"/>
              <a:gd name="connsiteY7" fmla="*/ 2324950 h 2465059"/>
              <a:gd name="connsiteX8" fmla="*/ 1384300 w 3051847"/>
              <a:gd name="connsiteY8" fmla="*/ 1169052 h 2465059"/>
              <a:gd name="connsiteX9" fmla="*/ 1003300 w 3051847"/>
              <a:gd name="connsiteY9" fmla="*/ 2219869 h 2465059"/>
              <a:gd name="connsiteX10" fmla="*/ 622300 w 3051847"/>
              <a:gd name="connsiteY10" fmla="*/ 2009705 h 2465059"/>
              <a:gd name="connsiteX11" fmla="*/ 774700 w 3051847"/>
              <a:gd name="connsiteY11" fmla="*/ 958891 h 2465059"/>
              <a:gd name="connsiteX12" fmla="*/ 88900 w 3051847"/>
              <a:gd name="connsiteY12" fmla="*/ 853807 h 2465059"/>
              <a:gd name="connsiteX13" fmla="*/ 241300 w 3051847"/>
              <a:gd name="connsiteY13" fmla="*/ 118237 h 2465059"/>
              <a:gd name="connsiteX0" fmla="*/ 219011 w 3105757"/>
              <a:gd name="connsiteY0" fmla="*/ 315244 h 2451904"/>
              <a:gd name="connsiteX1" fmla="*/ 1456874 w 3105757"/>
              <a:gd name="connsiteY1" fmla="*/ 131232 h 2451904"/>
              <a:gd name="connsiteX2" fmla="*/ 2841174 w 3105757"/>
              <a:gd name="connsiteY2" fmla="*/ 105832 h 2451904"/>
              <a:gd name="connsiteX3" fmla="*/ 3044374 w 3105757"/>
              <a:gd name="connsiteY3" fmla="*/ 766232 h 2451904"/>
              <a:gd name="connsiteX4" fmla="*/ 2498274 w 3105757"/>
              <a:gd name="connsiteY4" fmla="*/ 1007532 h 2451904"/>
              <a:gd name="connsiteX5" fmla="*/ 1895410 w 3105757"/>
              <a:gd name="connsiteY5" fmla="*/ 840653 h 2451904"/>
              <a:gd name="connsiteX6" fmla="*/ 2200210 w 3105757"/>
              <a:gd name="connsiteY6" fmla="*/ 1996550 h 2451904"/>
              <a:gd name="connsiteX7" fmla="*/ 1895410 w 3105757"/>
              <a:gd name="connsiteY7" fmla="*/ 2311795 h 2451904"/>
              <a:gd name="connsiteX8" fmla="*/ 1438210 w 3105757"/>
              <a:gd name="connsiteY8" fmla="*/ 1155897 h 2451904"/>
              <a:gd name="connsiteX9" fmla="*/ 1057210 w 3105757"/>
              <a:gd name="connsiteY9" fmla="*/ 2206714 h 2451904"/>
              <a:gd name="connsiteX10" fmla="*/ 676210 w 3105757"/>
              <a:gd name="connsiteY10" fmla="*/ 1996550 h 2451904"/>
              <a:gd name="connsiteX11" fmla="*/ 828610 w 3105757"/>
              <a:gd name="connsiteY11" fmla="*/ 945736 h 2451904"/>
              <a:gd name="connsiteX12" fmla="*/ 142810 w 3105757"/>
              <a:gd name="connsiteY12" fmla="*/ 840652 h 2451904"/>
              <a:gd name="connsiteX13" fmla="*/ 219011 w 3105757"/>
              <a:gd name="connsiteY13" fmla="*/ 315244 h 2451904"/>
              <a:gd name="connsiteX0" fmla="*/ 219011 w 3105757"/>
              <a:gd name="connsiteY0" fmla="*/ 210163 h 2451905"/>
              <a:gd name="connsiteX1" fmla="*/ 1456874 w 3105757"/>
              <a:gd name="connsiteY1" fmla="*/ 131233 h 2451905"/>
              <a:gd name="connsiteX2" fmla="*/ 2841174 w 3105757"/>
              <a:gd name="connsiteY2" fmla="*/ 105833 h 2451905"/>
              <a:gd name="connsiteX3" fmla="*/ 3044374 w 3105757"/>
              <a:gd name="connsiteY3" fmla="*/ 766233 h 2451905"/>
              <a:gd name="connsiteX4" fmla="*/ 2498274 w 3105757"/>
              <a:gd name="connsiteY4" fmla="*/ 1007533 h 2451905"/>
              <a:gd name="connsiteX5" fmla="*/ 1895410 w 3105757"/>
              <a:gd name="connsiteY5" fmla="*/ 840654 h 2451905"/>
              <a:gd name="connsiteX6" fmla="*/ 2200210 w 3105757"/>
              <a:gd name="connsiteY6" fmla="*/ 1996551 h 2451905"/>
              <a:gd name="connsiteX7" fmla="*/ 1895410 w 3105757"/>
              <a:gd name="connsiteY7" fmla="*/ 2311796 h 2451905"/>
              <a:gd name="connsiteX8" fmla="*/ 1438210 w 3105757"/>
              <a:gd name="connsiteY8" fmla="*/ 1155898 h 2451905"/>
              <a:gd name="connsiteX9" fmla="*/ 1057210 w 3105757"/>
              <a:gd name="connsiteY9" fmla="*/ 2206715 h 2451905"/>
              <a:gd name="connsiteX10" fmla="*/ 676210 w 3105757"/>
              <a:gd name="connsiteY10" fmla="*/ 1996551 h 2451905"/>
              <a:gd name="connsiteX11" fmla="*/ 828610 w 3105757"/>
              <a:gd name="connsiteY11" fmla="*/ 945737 h 2451905"/>
              <a:gd name="connsiteX12" fmla="*/ 142810 w 3105757"/>
              <a:gd name="connsiteY12" fmla="*/ 840653 h 2451905"/>
              <a:gd name="connsiteX13" fmla="*/ 219011 w 3105757"/>
              <a:gd name="connsiteY13" fmla="*/ 210163 h 2451905"/>
              <a:gd name="connsiteX0" fmla="*/ 219011 w 3096297"/>
              <a:gd name="connsiteY0" fmla="*/ 118237 h 2359979"/>
              <a:gd name="connsiteX1" fmla="*/ 1456874 w 3096297"/>
              <a:gd name="connsiteY1" fmla="*/ 39307 h 2359979"/>
              <a:gd name="connsiteX2" fmla="*/ 2809811 w 3096297"/>
              <a:gd name="connsiteY2" fmla="*/ 118239 h 2359979"/>
              <a:gd name="connsiteX3" fmla="*/ 3044374 w 3096297"/>
              <a:gd name="connsiteY3" fmla="*/ 674307 h 2359979"/>
              <a:gd name="connsiteX4" fmla="*/ 2498274 w 3096297"/>
              <a:gd name="connsiteY4" fmla="*/ 915607 h 2359979"/>
              <a:gd name="connsiteX5" fmla="*/ 1895410 w 3096297"/>
              <a:gd name="connsiteY5" fmla="*/ 748728 h 2359979"/>
              <a:gd name="connsiteX6" fmla="*/ 2200210 w 3096297"/>
              <a:gd name="connsiteY6" fmla="*/ 1904625 h 2359979"/>
              <a:gd name="connsiteX7" fmla="*/ 1895410 w 3096297"/>
              <a:gd name="connsiteY7" fmla="*/ 2219870 h 2359979"/>
              <a:gd name="connsiteX8" fmla="*/ 1438210 w 3096297"/>
              <a:gd name="connsiteY8" fmla="*/ 1063972 h 2359979"/>
              <a:gd name="connsiteX9" fmla="*/ 1057210 w 3096297"/>
              <a:gd name="connsiteY9" fmla="*/ 2114789 h 2359979"/>
              <a:gd name="connsiteX10" fmla="*/ 676210 w 3096297"/>
              <a:gd name="connsiteY10" fmla="*/ 1904625 h 2359979"/>
              <a:gd name="connsiteX11" fmla="*/ 828610 w 3096297"/>
              <a:gd name="connsiteY11" fmla="*/ 853811 h 2359979"/>
              <a:gd name="connsiteX12" fmla="*/ 142810 w 3096297"/>
              <a:gd name="connsiteY12" fmla="*/ 748727 h 2359979"/>
              <a:gd name="connsiteX13" fmla="*/ 219011 w 3096297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98274 w 3048001"/>
              <a:gd name="connsiteY4" fmla="*/ 915607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28811 w 3048001"/>
              <a:gd name="connsiteY4" fmla="*/ 748728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2971801"/>
              <a:gd name="connsiteY0" fmla="*/ 118237 h 2359979"/>
              <a:gd name="connsiteX1" fmla="*/ 1456874 w 2971801"/>
              <a:gd name="connsiteY1" fmla="*/ 39307 h 2359979"/>
              <a:gd name="connsiteX2" fmla="*/ 2733611 w 2971801"/>
              <a:gd name="connsiteY2" fmla="*/ 118239 h 2359979"/>
              <a:gd name="connsiteX3" fmla="*/ 2886011 w 2971801"/>
              <a:gd name="connsiteY3" fmla="*/ 643647 h 2359979"/>
              <a:gd name="connsiteX4" fmla="*/ 2428811 w 2971801"/>
              <a:gd name="connsiteY4" fmla="*/ 748728 h 2359979"/>
              <a:gd name="connsiteX5" fmla="*/ 1895410 w 2971801"/>
              <a:gd name="connsiteY5" fmla="*/ 748728 h 2359979"/>
              <a:gd name="connsiteX6" fmla="*/ 2200210 w 2971801"/>
              <a:gd name="connsiteY6" fmla="*/ 1904625 h 2359979"/>
              <a:gd name="connsiteX7" fmla="*/ 1895410 w 2971801"/>
              <a:gd name="connsiteY7" fmla="*/ 2219870 h 2359979"/>
              <a:gd name="connsiteX8" fmla="*/ 1438210 w 2971801"/>
              <a:gd name="connsiteY8" fmla="*/ 1063972 h 2359979"/>
              <a:gd name="connsiteX9" fmla="*/ 1057210 w 2971801"/>
              <a:gd name="connsiteY9" fmla="*/ 2114789 h 2359979"/>
              <a:gd name="connsiteX10" fmla="*/ 676210 w 2971801"/>
              <a:gd name="connsiteY10" fmla="*/ 1904625 h 2359979"/>
              <a:gd name="connsiteX11" fmla="*/ 828610 w 2971801"/>
              <a:gd name="connsiteY11" fmla="*/ 853811 h 2359979"/>
              <a:gd name="connsiteX12" fmla="*/ 142810 w 2971801"/>
              <a:gd name="connsiteY12" fmla="*/ 748727 h 2359979"/>
              <a:gd name="connsiteX13" fmla="*/ 219011 w 2971801"/>
              <a:gd name="connsiteY13" fmla="*/ 118237 h 2359979"/>
              <a:gd name="connsiteX0" fmla="*/ 219011 w 2895601"/>
              <a:gd name="connsiteY0" fmla="*/ 118237 h 2359979"/>
              <a:gd name="connsiteX1" fmla="*/ 1456874 w 2895601"/>
              <a:gd name="connsiteY1" fmla="*/ 39307 h 2359979"/>
              <a:gd name="connsiteX2" fmla="*/ 2733611 w 2895601"/>
              <a:gd name="connsiteY2" fmla="*/ 118239 h 2359979"/>
              <a:gd name="connsiteX3" fmla="*/ 2428811 w 2895601"/>
              <a:gd name="connsiteY3" fmla="*/ 748728 h 2359979"/>
              <a:gd name="connsiteX4" fmla="*/ 1895410 w 2895601"/>
              <a:gd name="connsiteY4" fmla="*/ 748728 h 2359979"/>
              <a:gd name="connsiteX5" fmla="*/ 2200210 w 2895601"/>
              <a:gd name="connsiteY5" fmla="*/ 1904625 h 2359979"/>
              <a:gd name="connsiteX6" fmla="*/ 1895410 w 2895601"/>
              <a:gd name="connsiteY6" fmla="*/ 2219870 h 2359979"/>
              <a:gd name="connsiteX7" fmla="*/ 1438210 w 2895601"/>
              <a:gd name="connsiteY7" fmla="*/ 1063972 h 2359979"/>
              <a:gd name="connsiteX8" fmla="*/ 1057210 w 2895601"/>
              <a:gd name="connsiteY8" fmla="*/ 2114789 h 2359979"/>
              <a:gd name="connsiteX9" fmla="*/ 676210 w 2895601"/>
              <a:gd name="connsiteY9" fmla="*/ 1904625 h 2359979"/>
              <a:gd name="connsiteX10" fmla="*/ 828610 w 2895601"/>
              <a:gd name="connsiteY10" fmla="*/ 853811 h 2359979"/>
              <a:gd name="connsiteX11" fmla="*/ 142810 w 2895601"/>
              <a:gd name="connsiteY11" fmla="*/ 748727 h 2359979"/>
              <a:gd name="connsiteX12" fmla="*/ 219011 w 2895601"/>
              <a:gd name="connsiteY12" fmla="*/ 118237 h 2359979"/>
              <a:gd name="connsiteX0" fmla="*/ 219011 w 2921000"/>
              <a:gd name="connsiteY0" fmla="*/ 118237 h 2359979"/>
              <a:gd name="connsiteX1" fmla="*/ 1456874 w 2921000"/>
              <a:gd name="connsiteY1" fmla="*/ 39307 h 2359979"/>
              <a:gd name="connsiteX2" fmla="*/ 2733611 w 2921000"/>
              <a:gd name="connsiteY2" fmla="*/ 118239 h 2359979"/>
              <a:gd name="connsiteX3" fmla="*/ 2581211 w 2921000"/>
              <a:gd name="connsiteY3" fmla="*/ 748728 h 2359979"/>
              <a:gd name="connsiteX4" fmla="*/ 1895410 w 2921000"/>
              <a:gd name="connsiteY4" fmla="*/ 748728 h 2359979"/>
              <a:gd name="connsiteX5" fmla="*/ 2200210 w 2921000"/>
              <a:gd name="connsiteY5" fmla="*/ 1904625 h 2359979"/>
              <a:gd name="connsiteX6" fmla="*/ 1895410 w 2921000"/>
              <a:gd name="connsiteY6" fmla="*/ 2219870 h 2359979"/>
              <a:gd name="connsiteX7" fmla="*/ 1438210 w 2921000"/>
              <a:gd name="connsiteY7" fmla="*/ 1063972 h 2359979"/>
              <a:gd name="connsiteX8" fmla="*/ 1057210 w 2921000"/>
              <a:gd name="connsiteY8" fmla="*/ 2114789 h 2359979"/>
              <a:gd name="connsiteX9" fmla="*/ 676210 w 2921000"/>
              <a:gd name="connsiteY9" fmla="*/ 1904625 h 2359979"/>
              <a:gd name="connsiteX10" fmla="*/ 828610 w 2921000"/>
              <a:gd name="connsiteY10" fmla="*/ 853811 h 2359979"/>
              <a:gd name="connsiteX11" fmla="*/ 142810 w 2921000"/>
              <a:gd name="connsiteY11" fmla="*/ 748727 h 2359979"/>
              <a:gd name="connsiteX12" fmla="*/ 219011 w 2921000"/>
              <a:gd name="connsiteY12" fmla="*/ 118237 h 2359979"/>
              <a:gd name="connsiteX0" fmla="*/ 219011 w 3054286"/>
              <a:gd name="connsiteY0" fmla="*/ 118237 h 2359979"/>
              <a:gd name="connsiteX1" fmla="*/ 1456874 w 3054286"/>
              <a:gd name="connsiteY1" fmla="*/ 39307 h 2359979"/>
              <a:gd name="connsiteX2" fmla="*/ 2733611 w 3054286"/>
              <a:gd name="connsiteY2" fmla="*/ 118239 h 2359979"/>
              <a:gd name="connsiteX3" fmla="*/ 2581211 w 3054286"/>
              <a:gd name="connsiteY3" fmla="*/ 748728 h 2359979"/>
              <a:gd name="connsiteX4" fmla="*/ 1895410 w 3054286"/>
              <a:gd name="connsiteY4" fmla="*/ 748728 h 2359979"/>
              <a:gd name="connsiteX5" fmla="*/ 2200210 w 3054286"/>
              <a:gd name="connsiteY5" fmla="*/ 1904625 h 2359979"/>
              <a:gd name="connsiteX6" fmla="*/ 1895410 w 3054286"/>
              <a:gd name="connsiteY6" fmla="*/ 2219870 h 2359979"/>
              <a:gd name="connsiteX7" fmla="*/ 1438210 w 3054286"/>
              <a:gd name="connsiteY7" fmla="*/ 1063972 h 2359979"/>
              <a:gd name="connsiteX8" fmla="*/ 1057210 w 3054286"/>
              <a:gd name="connsiteY8" fmla="*/ 2114789 h 2359979"/>
              <a:gd name="connsiteX9" fmla="*/ 676210 w 3054286"/>
              <a:gd name="connsiteY9" fmla="*/ 1904625 h 2359979"/>
              <a:gd name="connsiteX10" fmla="*/ 828610 w 3054286"/>
              <a:gd name="connsiteY10" fmla="*/ 853811 h 2359979"/>
              <a:gd name="connsiteX11" fmla="*/ 142810 w 3054286"/>
              <a:gd name="connsiteY11" fmla="*/ 748727 h 2359979"/>
              <a:gd name="connsiteX12" fmla="*/ 219011 w 3054286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733611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581210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486" h="2359979">
                <a:moveTo>
                  <a:pt x="219011" y="118237"/>
                </a:moveTo>
                <a:cubicBezTo>
                  <a:pt x="438022" y="0"/>
                  <a:pt x="1063174" y="39307"/>
                  <a:pt x="1456874" y="39307"/>
                </a:cubicBezTo>
                <a:cubicBezTo>
                  <a:pt x="1850574" y="39307"/>
                  <a:pt x="2381121" y="2"/>
                  <a:pt x="2581210" y="118239"/>
                </a:cubicBezTo>
                <a:cubicBezTo>
                  <a:pt x="2781299" y="236476"/>
                  <a:pt x="3130486" y="525430"/>
                  <a:pt x="2657411" y="748728"/>
                </a:cubicBezTo>
                <a:cubicBezTo>
                  <a:pt x="2312924" y="886649"/>
                  <a:pt x="1971610" y="556079"/>
                  <a:pt x="1895410" y="748728"/>
                </a:cubicBezTo>
                <a:cubicBezTo>
                  <a:pt x="1819210" y="941378"/>
                  <a:pt x="2200210" y="1659435"/>
                  <a:pt x="2200210" y="1904625"/>
                </a:cubicBezTo>
                <a:cubicBezTo>
                  <a:pt x="2200210" y="2149815"/>
                  <a:pt x="2022410" y="2359979"/>
                  <a:pt x="1895410" y="2219870"/>
                </a:cubicBezTo>
                <a:cubicBezTo>
                  <a:pt x="1768410" y="2079761"/>
                  <a:pt x="1577910" y="1081485"/>
                  <a:pt x="1438210" y="1063972"/>
                </a:cubicBezTo>
                <a:cubicBezTo>
                  <a:pt x="1298510" y="1046459"/>
                  <a:pt x="1184210" y="1974680"/>
                  <a:pt x="1057210" y="2114789"/>
                </a:cubicBezTo>
                <a:cubicBezTo>
                  <a:pt x="930210" y="2254898"/>
                  <a:pt x="714310" y="2114788"/>
                  <a:pt x="676210" y="1904625"/>
                </a:cubicBezTo>
                <a:cubicBezTo>
                  <a:pt x="638110" y="1694462"/>
                  <a:pt x="917510" y="1046461"/>
                  <a:pt x="828610" y="853811"/>
                </a:cubicBezTo>
                <a:cubicBezTo>
                  <a:pt x="739710" y="661161"/>
                  <a:pt x="244410" y="871323"/>
                  <a:pt x="142810" y="748727"/>
                </a:cubicBezTo>
                <a:cubicBezTo>
                  <a:pt x="41210" y="626131"/>
                  <a:pt x="0" y="236474"/>
                  <a:pt x="219011" y="11823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62600" y="2052963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132"/>
          <p:cNvGrpSpPr/>
          <p:nvPr/>
        </p:nvGrpSpPr>
        <p:grpSpPr>
          <a:xfrm>
            <a:off x="4509245" y="2142458"/>
            <a:ext cx="3699724" cy="2361854"/>
            <a:chOff x="2659383" y="2354414"/>
            <a:chExt cx="3699724" cy="2361854"/>
          </a:xfrm>
        </p:grpSpPr>
        <p:grpSp>
          <p:nvGrpSpPr>
            <p:cNvPr id="16" name="Group 16"/>
            <p:cNvGrpSpPr/>
            <p:nvPr/>
          </p:nvGrpSpPr>
          <p:grpSpPr>
            <a:xfrm>
              <a:off x="3266534" y="3390380"/>
              <a:ext cx="2485423" cy="289921"/>
              <a:chOff x="2112145" y="2360781"/>
              <a:chExt cx="2485423" cy="28992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2145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9896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307647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g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2659383" y="4418908"/>
              <a:ext cx="3699724" cy="297360"/>
              <a:chOff x="1519063" y="3382942"/>
              <a:chExt cx="3699724" cy="29736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28866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k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792265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j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655664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i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519063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h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59383" y="2354414"/>
              <a:ext cx="3699724" cy="297360"/>
              <a:chOff x="1526502" y="1318448"/>
              <a:chExt cx="3699724" cy="2973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4936305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d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799704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c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103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b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526502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rPr>
                  <a:t>a</a:t>
                </a: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2949304" y="2506814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14" idx="6"/>
              <a:endCxn id="13" idx="2"/>
            </p:cNvCxnSpPr>
            <p:nvPr/>
          </p:nvCxnSpPr>
          <p:spPr bwMode="auto">
            <a:xfrm>
              <a:off x="4085905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13" idx="6"/>
              <a:endCxn id="12" idx="2"/>
            </p:cNvCxnSpPr>
            <p:nvPr/>
          </p:nvCxnSpPr>
          <p:spPr bwMode="auto">
            <a:xfrm flipV="1">
              <a:off x="5222506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5" idx="7"/>
              <a:endCxn id="14" idx="3"/>
            </p:cNvCxnSpPr>
            <p:nvPr/>
          </p:nvCxnSpPr>
          <p:spPr bwMode="auto">
            <a:xfrm rot="5400000" flipH="1" flipV="1">
              <a:off x="3260739" y="2855136"/>
              <a:ext cx="830961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7" idx="1"/>
              <a:endCxn id="13" idx="5"/>
            </p:cNvCxnSpPr>
            <p:nvPr/>
          </p:nvCxnSpPr>
          <p:spPr bwMode="auto">
            <a:xfrm rot="16200000" flipV="1">
              <a:off x="4930510" y="2858854"/>
              <a:ext cx="82352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6" idx="7"/>
              <a:endCxn id="13" idx="3"/>
            </p:cNvCxnSpPr>
            <p:nvPr/>
          </p:nvCxnSpPr>
          <p:spPr bwMode="auto">
            <a:xfrm rot="5400000" flipH="1" flipV="1">
              <a:off x="4381634" y="2839430"/>
              <a:ext cx="82352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6" idx="1"/>
              <a:endCxn id="14" idx="5"/>
            </p:cNvCxnSpPr>
            <p:nvPr/>
          </p:nvCxnSpPr>
          <p:spPr bwMode="auto">
            <a:xfrm rot="16200000" flipV="1">
              <a:off x="3809615" y="2835710"/>
              <a:ext cx="830961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1" idx="6"/>
              <a:endCxn id="10" idx="2"/>
            </p:cNvCxnSpPr>
            <p:nvPr/>
          </p:nvCxnSpPr>
          <p:spPr bwMode="auto">
            <a:xfrm flipV="1">
              <a:off x="2949304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>
              <a:stCxn id="10" idx="6"/>
              <a:endCxn id="9" idx="2"/>
            </p:cNvCxnSpPr>
            <p:nvPr/>
          </p:nvCxnSpPr>
          <p:spPr bwMode="auto">
            <a:xfrm>
              <a:off x="4085905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>
              <a:stCxn id="9" idx="6"/>
              <a:endCxn id="8" idx="2"/>
            </p:cNvCxnSpPr>
            <p:nvPr/>
          </p:nvCxnSpPr>
          <p:spPr bwMode="auto">
            <a:xfrm flipV="1">
              <a:off x="5222506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0" idx="1"/>
              <a:endCxn id="5" idx="5"/>
            </p:cNvCxnSpPr>
            <p:nvPr/>
          </p:nvCxnSpPr>
          <p:spPr bwMode="auto">
            <a:xfrm rot="16200000" flipV="1">
              <a:off x="3264459" y="3887382"/>
              <a:ext cx="823523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9" idx="7"/>
              <a:endCxn id="7" idx="3"/>
            </p:cNvCxnSpPr>
            <p:nvPr/>
          </p:nvCxnSpPr>
          <p:spPr bwMode="auto">
            <a:xfrm rot="5400000" flipH="1" flipV="1">
              <a:off x="4926790" y="3891101"/>
              <a:ext cx="83096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9" idx="1"/>
              <a:endCxn id="6" idx="5"/>
            </p:cNvCxnSpPr>
            <p:nvPr/>
          </p:nvCxnSpPr>
          <p:spPr bwMode="auto">
            <a:xfrm rot="16200000" flipV="1">
              <a:off x="4377915" y="3871676"/>
              <a:ext cx="83096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" idx="7"/>
              <a:endCxn id="6" idx="3"/>
            </p:cNvCxnSpPr>
            <p:nvPr/>
          </p:nvCxnSpPr>
          <p:spPr bwMode="auto">
            <a:xfrm rot="5400000" flipH="1" flipV="1">
              <a:off x="3813334" y="3867957"/>
              <a:ext cx="823523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9" name="Straight Arrow Connector 78"/>
          <p:cNvCxnSpPr>
            <a:endCxn id="78" idx="2"/>
          </p:cNvCxnSpPr>
          <p:nvPr/>
        </p:nvCxnSpPr>
        <p:spPr bwMode="auto">
          <a:xfrm flipV="1">
            <a:off x="3098800" y="2289152"/>
            <a:ext cx="2463800" cy="7083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Oval 59"/>
          <p:cNvSpPr/>
          <p:nvPr/>
        </p:nvSpPr>
        <p:spPr bwMode="auto">
          <a:xfrm>
            <a:off x="5638800" y="2146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638800" y="41887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371600" y="38839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386479" y="3289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371600" y="3869102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386479" y="3274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5130628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28379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796679" y="4195875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j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96679" y="2131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457199" y="2971800"/>
            <a:ext cx="3124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Scheduler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5496580"/>
            <a:ext cx="739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process repeats until the scheduler is empty.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-0.01157 0.01667 -0.02291 -0.01199 0 C -0.04065 0.0229 -0.09641 0.11892 -0.17214 0.13674 C -0.24787 0.15455 -0.35731 0.13049 -0.46674 0.1066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54 -0.05206 -0.12507 -0.10389 -0.20237 -0.10459 C -0.27966 -0.10528 -0.37173 -0.05461 -0.46379 -0.00394 " pathEditMode="relative" ptsTypes="aaA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075E-6 1.97131E-6 C -0.00903 0.03054 -0.01789 0.06108 -0.06253 0.07242 C -0.10752 0.08376 -0.19645 0.06316 -0.26889 0.06825 C -0.34115 0.07334 -0.44016 0.1062 -0.49696 0.1025 C -0.55376 0.09879 -0.58155 0.07242 -0.60934 0.0462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7" y="529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614E-7 1.38362E-6 C -0.01094 -0.02291 -0.02171 -0.04512 -0.06601 -0.04604 C -0.11047 -0.04697 -0.20584 -0.00532 -0.26611 -0.00579 C -0.32638 -0.00602 -0.37676 -0.02753 -0.42713 -0.0488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5" y="-245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119E-6 -1.23091E-6 C -0.0224 0.03309 -0.04429 0.06617 -0.08216 0.07381 C -0.12002 0.08145 -0.15112 0.04419 -0.2272 0.04558 C -0.30345 0.04628 -0.42157 0.06247 -0.53951 0.07913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6" y="40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6 -0.01874 -0.05072 -0.03748 -0.08615 -0.04836 C -0.12159 -0.05923 -0.16293 -0.06317 -0.21295 -0.06456 C -0.26298 -0.06594 -0.32291 -0.07127 -0.38666 -0.05646 C -0.4504 -0.04165 -0.52284 -0.00879 -0.5951 0.0240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7" grpId="0" animBg="1"/>
      <p:bldP spid="57" grpId="1" animBg="1"/>
      <p:bldP spid="56" grpId="0" animBg="1"/>
      <p:bldP spid="56" grpId="1" animBg="1"/>
      <p:bldP spid="44" grpId="0" animBg="1"/>
      <p:bldP spid="44" grpId="1" animBg="1"/>
      <p:bldP spid="62" grpId="0" animBg="1"/>
      <p:bldP spid="62" grpId="1" animBg="1"/>
      <p:bldP spid="77" grpId="0" animBg="1"/>
      <p:bldP spid="78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3" name="Group 256"/>
          <p:cNvGrpSpPr/>
          <p:nvPr/>
        </p:nvGrpSpPr>
        <p:grpSpPr>
          <a:xfrm>
            <a:off x="1295400" y="4572000"/>
            <a:ext cx="1981200" cy="1465523"/>
            <a:chOff x="6705600" y="1066800"/>
            <a:chExt cx="1981200" cy="1465523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066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Scheduler</a:t>
              </a:r>
              <a:endParaRPr lang="en-US" sz="2800" dirty="0"/>
            </a:p>
          </p:txBody>
        </p:sp>
        <p:grpSp>
          <p:nvGrpSpPr>
            <p:cNvPr id="5" name="Group 87"/>
            <p:cNvGrpSpPr/>
            <p:nvPr/>
          </p:nvGrpSpPr>
          <p:grpSpPr>
            <a:xfrm rot="5400000">
              <a:off x="7420638" y="1418562"/>
              <a:ext cx="703523" cy="1524000"/>
              <a:chOff x="220878" y="1582423"/>
              <a:chExt cx="1339072" cy="2900753"/>
            </a:xfrm>
          </p:grpSpPr>
          <p:sp>
            <p:nvSpPr>
              <p:cNvPr id="82" name="Up Arrow 81"/>
              <p:cNvSpPr/>
              <p:nvPr/>
            </p:nvSpPr>
            <p:spPr bwMode="auto">
              <a:xfrm>
                <a:off x="220878" y="1582423"/>
                <a:ext cx="1339072" cy="2900753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66990" y="231197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66990" y="284349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6990" y="337501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66990" y="3906534"/>
                <a:ext cx="276097" cy="2760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8" name="Group 269"/>
          <p:cNvGrpSpPr/>
          <p:nvPr/>
        </p:nvGrpSpPr>
        <p:grpSpPr>
          <a:xfrm>
            <a:off x="4648200" y="4495800"/>
            <a:ext cx="3851499" cy="1869662"/>
            <a:chOff x="4495800" y="4267200"/>
            <a:chExt cx="3851499" cy="1869662"/>
          </a:xfrm>
        </p:grpSpPr>
        <p:sp>
          <p:nvSpPr>
            <p:cNvPr id="17" name="TextBox 16"/>
            <p:cNvSpPr txBox="1"/>
            <p:nvPr/>
          </p:nvSpPr>
          <p:spPr>
            <a:xfrm>
              <a:off x="4953000" y="4267200"/>
              <a:ext cx="2942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Consistency Model</a:t>
              </a:r>
              <a:endParaRPr lang="en-US" sz="2800" dirty="0"/>
            </a:p>
          </p:txBody>
        </p:sp>
        <p:grpSp>
          <p:nvGrpSpPr>
            <p:cNvPr id="9" name="Group 123"/>
            <p:cNvGrpSpPr/>
            <p:nvPr/>
          </p:nvGrpSpPr>
          <p:grpSpPr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4700" y="3733800"/>
                <a:ext cx="5029200" cy="27432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7700" y="4114800"/>
                <a:ext cx="2895600" cy="2133600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4475" y="4457700"/>
                <a:ext cx="1143000" cy="1600200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23075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68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6"/>
              <p:cNvSpPr/>
              <p:nvPr/>
            </p:nvSpPr>
            <p:spPr>
              <a:xfrm>
                <a:off x="4877127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Curved Connector 102"/>
              <p:cNvCxnSpPr>
                <a:stCxn id="98" idx="2"/>
                <a:endCxn id="100" idx="6"/>
              </p:cNvCxnSpPr>
              <p:nvPr/>
            </p:nvCxnSpPr>
            <p:spPr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Cube 103"/>
              <p:cNvSpPr/>
              <p:nvPr/>
            </p:nvSpPr>
            <p:spPr>
              <a:xfrm>
                <a:off x="6116818" y="5096450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889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70361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5080327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0" name="Curved Connector 109"/>
              <p:cNvCxnSpPr>
                <a:stCxn id="99" idx="2"/>
                <a:endCxn id="98" idx="6"/>
              </p:cNvCxnSpPr>
              <p:nvPr/>
            </p:nvCxnSpPr>
            <p:spPr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1" name="Cube 110"/>
              <p:cNvSpPr/>
              <p:nvPr/>
            </p:nvSpPr>
            <p:spPr>
              <a:xfrm>
                <a:off x="7937827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28300" y="4914900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10731500" y="5105400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16" name="Curved Connector 115"/>
              <p:cNvCxnSpPr>
                <a:stCxn id="112" idx="2"/>
                <a:endCxn id="99" idx="6"/>
              </p:cNvCxnSpPr>
              <p:nvPr/>
            </p:nvCxnSpPr>
            <p:spPr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Cube 116"/>
              <p:cNvSpPr/>
              <p:nvPr/>
            </p:nvSpPr>
            <p:spPr>
              <a:xfrm>
                <a:off x="9779000" y="5114925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905452" y="4924425"/>
                <a:ext cx="762000" cy="762000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Curved Connector 119"/>
              <p:cNvCxnSpPr>
                <a:stCxn id="100" idx="2"/>
                <a:endCxn id="118" idx="6"/>
              </p:cNvCxnSpPr>
              <p:nvPr/>
            </p:nvCxnSpPr>
            <p:spPr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Cube 120"/>
              <p:cNvSpPr/>
              <p:nvPr/>
            </p:nvSpPr>
            <p:spPr>
              <a:xfrm>
                <a:off x="4061153" y="5105398"/>
                <a:ext cx="371147" cy="381001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Cube 122"/>
              <p:cNvSpPr/>
              <p:nvPr/>
            </p:nvSpPr>
            <p:spPr>
              <a:xfrm>
                <a:off x="3108652" y="5114925"/>
                <a:ext cx="371148" cy="381000"/>
              </a:xfrm>
              <a:prstGeom prst="cube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10" name="Group 4"/>
          <p:cNvGrpSpPr/>
          <p:nvPr/>
        </p:nvGrpSpPr>
        <p:grpSpPr>
          <a:xfrm>
            <a:off x="609600" y="1219200"/>
            <a:ext cx="3581400" cy="2835405"/>
            <a:chOff x="381000" y="1219200"/>
            <a:chExt cx="3581400" cy="283540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2192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Graph Based</a:t>
              </a:r>
            </a:p>
            <a:p>
              <a:pPr algn="ctr"/>
              <a:r>
                <a:rPr lang="en-US" sz="2800" i="1" dirty="0" smtClean="0"/>
                <a:t>Data Representation</a:t>
              </a:r>
              <a:endParaRPr lang="en-US" sz="2800" i="1" dirty="0"/>
            </a:p>
          </p:txBody>
        </p:sp>
        <p:grpSp>
          <p:nvGrpSpPr>
            <p:cNvPr id="11" name="Group 206"/>
            <p:cNvGrpSpPr/>
            <p:nvPr/>
          </p:nvGrpSpPr>
          <p:grpSpPr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6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/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" name="Group 182"/>
              <p:cNvGrpSpPr/>
              <p:nvPr/>
            </p:nvGrpSpPr>
            <p:grpSpPr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8141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16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29941" y="56942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0917" y="565610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5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3" name="Group 192"/>
              <p:cNvGrpSpPr/>
              <p:nvPr/>
            </p:nvGrpSpPr>
            <p:grpSpPr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9713" y="2864458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686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7982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7986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5282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70001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4234" y="4943581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9713" y="5690446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5826" y="5674180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15" name="Group 2"/>
          <p:cNvGrpSpPr/>
          <p:nvPr/>
        </p:nvGrpSpPr>
        <p:grpSpPr>
          <a:xfrm>
            <a:off x="5029200" y="1219200"/>
            <a:ext cx="3048000" cy="2826717"/>
            <a:chOff x="5029200" y="1219200"/>
            <a:chExt cx="3048000" cy="2826717"/>
          </a:xfrm>
        </p:grpSpPr>
        <p:grpSp>
          <p:nvGrpSpPr>
            <p:cNvPr id="16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60" name="Freeform 159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68" idx="6"/>
                <a:endCxn id="169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6" name="Straight Arrow Connector 165"/>
              <p:cNvCxnSpPr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7" name="Straight Arrow Connector 166"/>
              <p:cNvCxnSpPr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8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stCxn id="171" idx="6"/>
                <a:endCxn id="172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8" name="Straight Arrow Connector 177"/>
              <p:cNvCxnSpPr>
                <a:stCxn id="172" idx="6"/>
                <a:endCxn id="173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2" name="Straight Arrow Connector 181"/>
              <p:cNvCxnSpPr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8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19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254" name="TextBox 253"/>
            <p:cNvSpPr txBox="1"/>
            <p:nvPr/>
          </p:nvSpPr>
          <p:spPr>
            <a:xfrm>
              <a:off x="5029200" y="12192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Update Functions</a:t>
              </a:r>
            </a:p>
            <a:p>
              <a:pPr algn="ctr"/>
              <a:r>
                <a:rPr lang="en-US" sz="2800" i="1" dirty="0" smtClean="0"/>
                <a:t>User Computation</a:t>
              </a:r>
              <a:endParaRPr lang="en-US" sz="2800" i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6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325668" y="2060746"/>
            <a:ext cx="1684732" cy="3710149"/>
          </a:xfrm>
          <a:custGeom>
            <a:avLst/>
            <a:gdLst>
              <a:gd name="connsiteX0" fmla="*/ 1505586 w 1506368"/>
              <a:gd name="connsiteY0" fmla="*/ 1990232 h 4046490"/>
              <a:gd name="connsiteX1" fmla="*/ 787733 w 1506368"/>
              <a:gd name="connsiteY1" fmla="*/ 236903 h 4046490"/>
              <a:gd name="connsiteX2" fmla="*/ 856 w 1506368"/>
              <a:gd name="connsiteY2" fmla="*/ 209292 h 4046490"/>
              <a:gd name="connsiteX3" fmla="*/ 622075 w 1506368"/>
              <a:gd name="connsiteY3" fmla="*/ 2017843 h 4046490"/>
              <a:gd name="connsiteX4" fmla="*/ 856 w 1506368"/>
              <a:gd name="connsiteY4" fmla="*/ 3826395 h 4046490"/>
              <a:gd name="connsiteX5" fmla="*/ 649684 w 1506368"/>
              <a:gd name="connsiteY5" fmla="*/ 3812589 h 4046490"/>
              <a:gd name="connsiteX6" fmla="*/ 1505586 w 1506368"/>
              <a:gd name="connsiteY6" fmla="*/ 1990232 h 4046490"/>
              <a:gd name="connsiteX0" fmla="*/ 1505586 w 1506368"/>
              <a:gd name="connsiteY0" fmla="*/ 1900908 h 3957166"/>
              <a:gd name="connsiteX1" fmla="*/ 787733 w 1506368"/>
              <a:gd name="connsiteY1" fmla="*/ 147579 h 3957166"/>
              <a:gd name="connsiteX2" fmla="*/ 856 w 1506368"/>
              <a:gd name="connsiteY2" fmla="*/ 299442 h 3957166"/>
              <a:gd name="connsiteX3" fmla="*/ 622075 w 1506368"/>
              <a:gd name="connsiteY3" fmla="*/ 1928519 h 3957166"/>
              <a:gd name="connsiteX4" fmla="*/ 856 w 1506368"/>
              <a:gd name="connsiteY4" fmla="*/ 3737071 h 3957166"/>
              <a:gd name="connsiteX5" fmla="*/ 649684 w 1506368"/>
              <a:gd name="connsiteY5" fmla="*/ 3723265 h 3957166"/>
              <a:gd name="connsiteX6" fmla="*/ 1505586 w 1506368"/>
              <a:gd name="connsiteY6" fmla="*/ 1900908 h 3957166"/>
              <a:gd name="connsiteX0" fmla="*/ 1505455 w 1506076"/>
              <a:gd name="connsiteY0" fmla="*/ 1844725 h 3900983"/>
              <a:gd name="connsiteX1" fmla="*/ 773798 w 1506076"/>
              <a:gd name="connsiteY1" fmla="*/ 174230 h 3900983"/>
              <a:gd name="connsiteX2" fmla="*/ 725 w 1506076"/>
              <a:gd name="connsiteY2" fmla="*/ 243259 h 3900983"/>
              <a:gd name="connsiteX3" fmla="*/ 621944 w 1506076"/>
              <a:gd name="connsiteY3" fmla="*/ 1872336 h 3900983"/>
              <a:gd name="connsiteX4" fmla="*/ 725 w 1506076"/>
              <a:gd name="connsiteY4" fmla="*/ 3680888 h 3900983"/>
              <a:gd name="connsiteX5" fmla="*/ 649553 w 1506076"/>
              <a:gd name="connsiteY5" fmla="*/ 3667082 h 3900983"/>
              <a:gd name="connsiteX6" fmla="*/ 1505455 w 1506076"/>
              <a:gd name="connsiteY6" fmla="*/ 1844725 h 3900983"/>
              <a:gd name="connsiteX0" fmla="*/ 1505455 w 1506076"/>
              <a:gd name="connsiteY0" fmla="*/ 1779129 h 3835387"/>
              <a:gd name="connsiteX1" fmla="*/ 773798 w 1506076"/>
              <a:gd name="connsiteY1" fmla="*/ 108634 h 3835387"/>
              <a:gd name="connsiteX2" fmla="*/ 725 w 1506076"/>
              <a:gd name="connsiteY2" fmla="*/ 343332 h 3835387"/>
              <a:gd name="connsiteX3" fmla="*/ 621944 w 1506076"/>
              <a:gd name="connsiteY3" fmla="*/ 1806740 h 3835387"/>
              <a:gd name="connsiteX4" fmla="*/ 725 w 1506076"/>
              <a:gd name="connsiteY4" fmla="*/ 3615292 h 3835387"/>
              <a:gd name="connsiteX5" fmla="*/ 649553 w 1506076"/>
              <a:gd name="connsiteY5" fmla="*/ 3601486 h 3835387"/>
              <a:gd name="connsiteX6" fmla="*/ 1505455 w 1506076"/>
              <a:gd name="connsiteY6" fmla="*/ 1779129 h 3835387"/>
              <a:gd name="connsiteX0" fmla="*/ 1629698 w 1630216"/>
              <a:gd name="connsiteY0" fmla="*/ 1779129 h 3835387"/>
              <a:gd name="connsiteX1" fmla="*/ 773798 w 1630216"/>
              <a:gd name="connsiteY1" fmla="*/ 108634 h 3835387"/>
              <a:gd name="connsiteX2" fmla="*/ 725 w 1630216"/>
              <a:gd name="connsiteY2" fmla="*/ 343332 h 3835387"/>
              <a:gd name="connsiteX3" fmla="*/ 621944 w 1630216"/>
              <a:gd name="connsiteY3" fmla="*/ 1806740 h 3835387"/>
              <a:gd name="connsiteX4" fmla="*/ 725 w 1630216"/>
              <a:gd name="connsiteY4" fmla="*/ 3615292 h 3835387"/>
              <a:gd name="connsiteX5" fmla="*/ 649553 w 1630216"/>
              <a:gd name="connsiteY5" fmla="*/ 3601486 h 3835387"/>
              <a:gd name="connsiteX6" fmla="*/ 1629698 w 1630216"/>
              <a:gd name="connsiteY6" fmla="*/ 1779129 h 3835387"/>
              <a:gd name="connsiteX0" fmla="*/ 1629174 w 1629692"/>
              <a:gd name="connsiteY0" fmla="*/ 1777249 h 3833507"/>
              <a:gd name="connsiteX1" fmla="*/ 773274 w 1629692"/>
              <a:gd name="connsiteY1" fmla="*/ 106754 h 3833507"/>
              <a:gd name="connsiteX2" fmla="*/ 201 w 1629692"/>
              <a:gd name="connsiteY2" fmla="*/ 341452 h 3833507"/>
              <a:gd name="connsiteX3" fmla="*/ 690444 w 1629692"/>
              <a:gd name="connsiteY3" fmla="*/ 1749637 h 3833507"/>
              <a:gd name="connsiteX4" fmla="*/ 201 w 1629692"/>
              <a:gd name="connsiteY4" fmla="*/ 3613412 h 3833507"/>
              <a:gd name="connsiteX5" fmla="*/ 649029 w 1629692"/>
              <a:gd name="connsiteY5" fmla="*/ 3599606 h 3833507"/>
              <a:gd name="connsiteX6" fmla="*/ 1629174 w 1629692"/>
              <a:gd name="connsiteY6" fmla="*/ 1777249 h 3833507"/>
              <a:gd name="connsiteX0" fmla="*/ 1684214 w 1684732"/>
              <a:gd name="connsiteY0" fmla="*/ 1777249 h 3710149"/>
              <a:gd name="connsiteX1" fmla="*/ 828314 w 1684732"/>
              <a:gd name="connsiteY1" fmla="*/ 106754 h 3710149"/>
              <a:gd name="connsiteX2" fmla="*/ 55241 w 1684732"/>
              <a:gd name="connsiteY2" fmla="*/ 341452 h 3710149"/>
              <a:gd name="connsiteX3" fmla="*/ 745484 w 1684732"/>
              <a:gd name="connsiteY3" fmla="*/ 1749637 h 3710149"/>
              <a:gd name="connsiteX4" fmla="*/ 21 w 1684732"/>
              <a:gd name="connsiteY4" fmla="*/ 3323492 h 3710149"/>
              <a:gd name="connsiteX5" fmla="*/ 704069 w 1684732"/>
              <a:gd name="connsiteY5" fmla="*/ 3599606 h 3710149"/>
              <a:gd name="connsiteX6" fmla="*/ 1684214 w 1684732"/>
              <a:gd name="connsiteY6" fmla="*/ 1777249 h 37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296340" y="48006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296340" y="1981200"/>
            <a:ext cx="2362200" cy="990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5" name="Group 55"/>
          <p:cNvGrpSpPr/>
          <p:nvPr/>
        </p:nvGrpSpPr>
        <p:grpSpPr>
          <a:xfrm>
            <a:off x="3105844" y="1979296"/>
            <a:ext cx="3755425" cy="3851794"/>
            <a:chOff x="2420044" y="1979296"/>
            <a:chExt cx="3755425" cy="3851794"/>
          </a:xfrm>
        </p:grpSpPr>
        <p:sp>
          <p:nvSpPr>
            <p:cNvPr id="55" name="Cross 54"/>
            <p:cNvSpPr/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1387986 w 3661903"/>
                <a:gd name="connsiteY2" fmla="*/ 0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754440 w 3661903"/>
                <a:gd name="connsiteY2" fmla="*/ 36444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90554 h 3579944"/>
                <a:gd name="connsiteX1" fmla="*/ 1387986 w 3661903"/>
                <a:gd name="connsiteY1" fmla="*/ 1390554 h 3579944"/>
                <a:gd name="connsiteX2" fmla="*/ 754440 w 3661903"/>
                <a:gd name="connsiteY2" fmla="*/ 39012 h 3579944"/>
                <a:gd name="connsiteX3" fmla="*/ 1638727 w 3661903"/>
                <a:gd name="connsiteY3" fmla="*/ 0 h 3579944"/>
                <a:gd name="connsiteX4" fmla="*/ 2273917 w 3661903"/>
                <a:gd name="connsiteY4" fmla="*/ 1390554 h 3579944"/>
                <a:gd name="connsiteX5" fmla="*/ 3661903 w 3661903"/>
                <a:gd name="connsiteY5" fmla="*/ 1390554 h 3579944"/>
                <a:gd name="connsiteX6" fmla="*/ 3661903 w 3661903"/>
                <a:gd name="connsiteY6" fmla="*/ 2191958 h 3579944"/>
                <a:gd name="connsiteX7" fmla="*/ 2273917 w 3661903"/>
                <a:gd name="connsiteY7" fmla="*/ 2191958 h 3579944"/>
                <a:gd name="connsiteX8" fmla="*/ 2273917 w 3661903"/>
                <a:gd name="connsiteY8" fmla="*/ 3579944 h 3579944"/>
                <a:gd name="connsiteX9" fmla="*/ 1387986 w 3661903"/>
                <a:gd name="connsiteY9" fmla="*/ 3579944 h 3579944"/>
                <a:gd name="connsiteX10" fmla="*/ 1387986 w 3661903"/>
                <a:gd name="connsiteY10" fmla="*/ 2191958 h 3579944"/>
                <a:gd name="connsiteX11" fmla="*/ 0 w 3661903"/>
                <a:gd name="connsiteY11" fmla="*/ 2191958 h 3579944"/>
                <a:gd name="connsiteX12" fmla="*/ 0 w 3661903"/>
                <a:gd name="connsiteY12" fmla="*/ 1390554 h 3579944"/>
                <a:gd name="connsiteX0" fmla="*/ 0 w 3734110"/>
                <a:gd name="connsiteY0" fmla="*/ 1390554 h 3579944"/>
                <a:gd name="connsiteX1" fmla="*/ 1387986 w 3734110"/>
                <a:gd name="connsiteY1" fmla="*/ 1390554 h 3579944"/>
                <a:gd name="connsiteX2" fmla="*/ 754440 w 3734110"/>
                <a:gd name="connsiteY2" fmla="*/ 39012 h 3579944"/>
                <a:gd name="connsiteX3" fmla="*/ 1638727 w 3734110"/>
                <a:gd name="connsiteY3" fmla="*/ 0 h 3579944"/>
                <a:gd name="connsiteX4" fmla="*/ 2273917 w 3734110"/>
                <a:gd name="connsiteY4" fmla="*/ 1390554 h 3579944"/>
                <a:gd name="connsiteX5" fmla="*/ 3661903 w 3734110"/>
                <a:gd name="connsiteY5" fmla="*/ 1390554 h 3579944"/>
                <a:gd name="connsiteX6" fmla="*/ 3734110 w 3734110"/>
                <a:gd name="connsiteY6" fmla="*/ 2745835 h 3579944"/>
                <a:gd name="connsiteX7" fmla="*/ 2273917 w 3734110"/>
                <a:gd name="connsiteY7" fmla="*/ 2191958 h 3579944"/>
                <a:gd name="connsiteX8" fmla="*/ 2273917 w 3734110"/>
                <a:gd name="connsiteY8" fmla="*/ 3579944 h 3579944"/>
                <a:gd name="connsiteX9" fmla="*/ 1387986 w 3734110"/>
                <a:gd name="connsiteY9" fmla="*/ 3579944 h 3579944"/>
                <a:gd name="connsiteX10" fmla="*/ 1387986 w 3734110"/>
                <a:gd name="connsiteY10" fmla="*/ 2191958 h 3579944"/>
                <a:gd name="connsiteX11" fmla="*/ 0 w 3734110"/>
                <a:gd name="connsiteY11" fmla="*/ 2191958 h 3579944"/>
                <a:gd name="connsiteX12" fmla="*/ 0 w 3734110"/>
                <a:gd name="connsiteY12" fmla="*/ 1390554 h 3579944"/>
                <a:gd name="connsiteX0" fmla="*/ 0 w 3840983"/>
                <a:gd name="connsiteY0" fmla="*/ 1390554 h 3579944"/>
                <a:gd name="connsiteX1" fmla="*/ 1387986 w 3840983"/>
                <a:gd name="connsiteY1" fmla="*/ 1390554 h 3579944"/>
                <a:gd name="connsiteX2" fmla="*/ 754440 w 3840983"/>
                <a:gd name="connsiteY2" fmla="*/ 39012 h 3579944"/>
                <a:gd name="connsiteX3" fmla="*/ 1638727 w 3840983"/>
                <a:gd name="connsiteY3" fmla="*/ 0 h 3579944"/>
                <a:gd name="connsiteX4" fmla="*/ 2273917 w 3840983"/>
                <a:gd name="connsiteY4" fmla="*/ 1390554 h 3579944"/>
                <a:gd name="connsiteX5" fmla="*/ 3840983 w 3840983"/>
                <a:gd name="connsiteY5" fmla="*/ 1930162 h 3579944"/>
                <a:gd name="connsiteX6" fmla="*/ 3734110 w 3840983"/>
                <a:gd name="connsiteY6" fmla="*/ 2745835 h 3579944"/>
                <a:gd name="connsiteX7" fmla="*/ 2273917 w 3840983"/>
                <a:gd name="connsiteY7" fmla="*/ 2191958 h 3579944"/>
                <a:gd name="connsiteX8" fmla="*/ 2273917 w 3840983"/>
                <a:gd name="connsiteY8" fmla="*/ 3579944 h 3579944"/>
                <a:gd name="connsiteX9" fmla="*/ 1387986 w 3840983"/>
                <a:gd name="connsiteY9" fmla="*/ 3579944 h 3579944"/>
                <a:gd name="connsiteX10" fmla="*/ 1387986 w 3840983"/>
                <a:gd name="connsiteY10" fmla="*/ 2191958 h 3579944"/>
                <a:gd name="connsiteX11" fmla="*/ 0 w 3840983"/>
                <a:gd name="connsiteY11" fmla="*/ 2191958 h 3579944"/>
                <a:gd name="connsiteX12" fmla="*/ 0 w 3840983"/>
                <a:gd name="connsiteY12" fmla="*/ 1390554 h 3579944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1387986 w 3840983"/>
                <a:gd name="connsiteY9" fmla="*/ 3579944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2028112 w 3840983"/>
                <a:gd name="connsiteY9" fmla="*/ 3699551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909077"/>
                <a:gd name="connsiteY0" fmla="*/ 934209 h 3791847"/>
                <a:gd name="connsiteX1" fmla="*/ 1456080 w 3909077"/>
                <a:gd name="connsiteY1" fmla="*/ 1390554 h 3791847"/>
                <a:gd name="connsiteX2" fmla="*/ 822534 w 3909077"/>
                <a:gd name="connsiteY2" fmla="*/ 39012 h 3791847"/>
                <a:gd name="connsiteX3" fmla="*/ 1706821 w 3909077"/>
                <a:gd name="connsiteY3" fmla="*/ 0 h 3791847"/>
                <a:gd name="connsiteX4" fmla="*/ 2342011 w 3909077"/>
                <a:gd name="connsiteY4" fmla="*/ 1390554 h 3791847"/>
                <a:gd name="connsiteX5" fmla="*/ 3909077 w 3909077"/>
                <a:gd name="connsiteY5" fmla="*/ 1930162 h 3791847"/>
                <a:gd name="connsiteX6" fmla="*/ 3802204 w 3909077"/>
                <a:gd name="connsiteY6" fmla="*/ 2745835 h 3791847"/>
                <a:gd name="connsiteX7" fmla="*/ 2342011 w 3909077"/>
                <a:gd name="connsiteY7" fmla="*/ 2191958 h 3791847"/>
                <a:gd name="connsiteX8" fmla="*/ 2878552 w 3909077"/>
                <a:gd name="connsiteY8" fmla="*/ 3791847 h 3791847"/>
                <a:gd name="connsiteX9" fmla="*/ 2096206 w 3909077"/>
                <a:gd name="connsiteY9" fmla="*/ 3699551 h 3791847"/>
                <a:gd name="connsiteX10" fmla="*/ 1456080 w 3909077"/>
                <a:gd name="connsiteY10" fmla="*/ 2191958 h 3791847"/>
                <a:gd name="connsiteX11" fmla="*/ 68094 w 3909077"/>
                <a:gd name="connsiteY11" fmla="*/ 2191958 h 3791847"/>
                <a:gd name="connsiteX12" fmla="*/ 0 w 3909077"/>
                <a:gd name="connsiteY12" fmla="*/ 934209 h 3791847"/>
                <a:gd name="connsiteX0" fmla="*/ 45066 w 3954143"/>
                <a:gd name="connsiteY0" fmla="*/ 934209 h 3791847"/>
                <a:gd name="connsiteX1" fmla="*/ 1501146 w 3954143"/>
                <a:gd name="connsiteY1" fmla="*/ 1390554 h 3791847"/>
                <a:gd name="connsiteX2" fmla="*/ 867600 w 3954143"/>
                <a:gd name="connsiteY2" fmla="*/ 39012 h 3791847"/>
                <a:gd name="connsiteX3" fmla="*/ 1751887 w 3954143"/>
                <a:gd name="connsiteY3" fmla="*/ 0 h 3791847"/>
                <a:gd name="connsiteX4" fmla="*/ 2387077 w 3954143"/>
                <a:gd name="connsiteY4" fmla="*/ 1390554 h 3791847"/>
                <a:gd name="connsiteX5" fmla="*/ 3954143 w 3954143"/>
                <a:gd name="connsiteY5" fmla="*/ 1930162 h 3791847"/>
                <a:gd name="connsiteX6" fmla="*/ 3847270 w 3954143"/>
                <a:gd name="connsiteY6" fmla="*/ 2745835 h 3791847"/>
                <a:gd name="connsiteX7" fmla="*/ 2387077 w 3954143"/>
                <a:gd name="connsiteY7" fmla="*/ 2191958 h 3791847"/>
                <a:gd name="connsiteX8" fmla="*/ 2923618 w 3954143"/>
                <a:gd name="connsiteY8" fmla="*/ 3791847 h 3791847"/>
                <a:gd name="connsiteX9" fmla="*/ 2141272 w 3954143"/>
                <a:gd name="connsiteY9" fmla="*/ 3699551 h 3791847"/>
                <a:gd name="connsiteX10" fmla="*/ 1501146 w 3954143"/>
                <a:gd name="connsiteY10" fmla="*/ 2191958 h 3791847"/>
                <a:gd name="connsiteX11" fmla="*/ 0 w 3954143"/>
                <a:gd name="connsiteY11" fmla="*/ 1825446 h 3791847"/>
                <a:gd name="connsiteX12" fmla="*/ 45066 w 3954143"/>
                <a:gd name="connsiteY12" fmla="*/ 934209 h 3791847"/>
                <a:gd name="connsiteX0" fmla="*/ 45066 w 3954143"/>
                <a:gd name="connsiteY0" fmla="*/ 934209 h 3699551"/>
                <a:gd name="connsiteX1" fmla="*/ 1501146 w 3954143"/>
                <a:gd name="connsiteY1" fmla="*/ 1390554 h 3699551"/>
                <a:gd name="connsiteX2" fmla="*/ 867600 w 3954143"/>
                <a:gd name="connsiteY2" fmla="*/ 39012 h 3699551"/>
                <a:gd name="connsiteX3" fmla="*/ 1751887 w 3954143"/>
                <a:gd name="connsiteY3" fmla="*/ 0 h 3699551"/>
                <a:gd name="connsiteX4" fmla="*/ 2387077 w 3954143"/>
                <a:gd name="connsiteY4" fmla="*/ 1390554 h 3699551"/>
                <a:gd name="connsiteX5" fmla="*/ 3954143 w 3954143"/>
                <a:gd name="connsiteY5" fmla="*/ 1930162 h 3699551"/>
                <a:gd name="connsiteX6" fmla="*/ 3847270 w 3954143"/>
                <a:gd name="connsiteY6" fmla="*/ 2745835 h 3699551"/>
                <a:gd name="connsiteX7" fmla="*/ 2387077 w 3954143"/>
                <a:gd name="connsiteY7" fmla="*/ 2191958 h 3699551"/>
                <a:gd name="connsiteX8" fmla="*/ 2987368 w 3954143"/>
                <a:gd name="connsiteY8" fmla="*/ 3681688 h 3699551"/>
                <a:gd name="connsiteX9" fmla="*/ 2141272 w 3954143"/>
                <a:gd name="connsiteY9" fmla="*/ 3699551 h 3699551"/>
                <a:gd name="connsiteX10" fmla="*/ 1501146 w 3954143"/>
                <a:gd name="connsiteY10" fmla="*/ 2191958 h 3699551"/>
                <a:gd name="connsiteX11" fmla="*/ 0 w 3954143"/>
                <a:gd name="connsiteY11" fmla="*/ 1825446 h 3699551"/>
                <a:gd name="connsiteX12" fmla="*/ 45066 w 3954143"/>
                <a:gd name="connsiteY12" fmla="*/ 934209 h 3699551"/>
                <a:gd name="connsiteX0" fmla="*/ 45066 w 3954143"/>
                <a:gd name="connsiteY0" fmla="*/ 934209 h 3878153"/>
                <a:gd name="connsiteX1" fmla="*/ 1501146 w 3954143"/>
                <a:gd name="connsiteY1" fmla="*/ 1390554 h 3878153"/>
                <a:gd name="connsiteX2" fmla="*/ 867600 w 3954143"/>
                <a:gd name="connsiteY2" fmla="*/ 39012 h 3878153"/>
                <a:gd name="connsiteX3" fmla="*/ 1751887 w 3954143"/>
                <a:gd name="connsiteY3" fmla="*/ 0 h 3878153"/>
                <a:gd name="connsiteX4" fmla="*/ 2387077 w 3954143"/>
                <a:gd name="connsiteY4" fmla="*/ 1390554 h 3878153"/>
                <a:gd name="connsiteX5" fmla="*/ 3954143 w 3954143"/>
                <a:gd name="connsiteY5" fmla="*/ 1930162 h 3878153"/>
                <a:gd name="connsiteX6" fmla="*/ 3847270 w 3954143"/>
                <a:gd name="connsiteY6" fmla="*/ 2745835 h 3878153"/>
                <a:gd name="connsiteX7" fmla="*/ 2387077 w 3954143"/>
                <a:gd name="connsiteY7" fmla="*/ 2191958 h 3878153"/>
                <a:gd name="connsiteX8" fmla="*/ 2987368 w 3954143"/>
                <a:gd name="connsiteY8" fmla="*/ 3681688 h 3878153"/>
                <a:gd name="connsiteX9" fmla="*/ 2141272 w 3954143"/>
                <a:gd name="connsiteY9" fmla="*/ 3699551 h 3878153"/>
                <a:gd name="connsiteX10" fmla="*/ 1501146 w 3954143"/>
                <a:gd name="connsiteY10" fmla="*/ 2191958 h 3878153"/>
                <a:gd name="connsiteX11" fmla="*/ 0 w 3954143"/>
                <a:gd name="connsiteY11" fmla="*/ 1825446 h 3878153"/>
                <a:gd name="connsiteX12" fmla="*/ 45066 w 3954143"/>
                <a:gd name="connsiteY12" fmla="*/ 934209 h 3878153"/>
                <a:gd name="connsiteX0" fmla="*/ 45066 w 3954143"/>
                <a:gd name="connsiteY0" fmla="*/ 934209 h 3982941"/>
                <a:gd name="connsiteX1" fmla="*/ 1501146 w 3954143"/>
                <a:gd name="connsiteY1" fmla="*/ 1390554 h 3982941"/>
                <a:gd name="connsiteX2" fmla="*/ 867600 w 3954143"/>
                <a:gd name="connsiteY2" fmla="*/ 39012 h 3982941"/>
                <a:gd name="connsiteX3" fmla="*/ 1751887 w 3954143"/>
                <a:gd name="connsiteY3" fmla="*/ 0 h 3982941"/>
                <a:gd name="connsiteX4" fmla="*/ 2387077 w 3954143"/>
                <a:gd name="connsiteY4" fmla="*/ 1390554 h 3982941"/>
                <a:gd name="connsiteX5" fmla="*/ 3954143 w 3954143"/>
                <a:gd name="connsiteY5" fmla="*/ 1930162 h 3982941"/>
                <a:gd name="connsiteX6" fmla="*/ 3847270 w 3954143"/>
                <a:gd name="connsiteY6" fmla="*/ 2745835 h 3982941"/>
                <a:gd name="connsiteX7" fmla="*/ 2387077 w 3954143"/>
                <a:gd name="connsiteY7" fmla="*/ 2191958 h 3982941"/>
                <a:gd name="connsiteX8" fmla="*/ 2987368 w 3954143"/>
                <a:gd name="connsiteY8" fmla="*/ 3681688 h 3982941"/>
                <a:gd name="connsiteX9" fmla="*/ 2141272 w 3954143"/>
                <a:gd name="connsiteY9" fmla="*/ 3699551 h 3982941"/>
                <a:gd name="connsiteX10" fmla="*/ 1501146 w 3954143"/>
                <a:gd name="connsiteY10" fmla="*/ 2191958 h 3982941"/>
                <a:gd name="connsiteX11" fmla="*/ 0 w 3954143"/>
                <a:gd name="connsiteY11" fmla="*/ 1825446 h 3982941"/>
                <a:gd name="connsiteX12" fmla="*/ 45066 w 3954143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1171034 h 4219766"/>
                <a:gd name="connsiteX1" fmla="*/ 1664733 w 4117730"/>
                <a:gd name="connsiteY1" fmla="*/ 1627379 h 4219766"/>
                <a:gd name="connsiteX2" fmla="*/ 1031187 w 4117730"/>
                <a:gd name="connsiteY2" fmla="*/ 275837 h 4219766"/>
                <a:gd name="connsiteX3" fmla="*/ 1915474 w 4117730"/>
                <a:gd name="connsiteY3" fmla="*/ 236825 h 4219766"/>
                <a:gd name="connsiteX4" fmla="*/ 2550664 w 4117730"/>
                <a:gd name="connsiteY4" fmla="*/ 1627379 h 4219766"/>
                <a:gd name="connsiteX5" fmla="*/ 4117730 w 4117730"/>
                <a:gd name="connsiteY5" fmla="*/ 2166987 h 4219766"/>
                <a:gd name="connsiteX6" fmla="*/ 4010857 w 4117730"/>
                <a:gd name="connsiteY6" fmla="*/ 2982660 h 4219766"/>
                <a:gd name="connsiteX7" fmla="*/ 2550664 w 4117730"/>
                <a:gd name="connsiteY7" fmla="*/ 2428783 h 4219766"/>
                <a:gd name="connsiteX8" fmla="*/ 3150955 w 4117730"/>
                <a:gd name="connsiteY8" fmla="*/ 3918513 h 4219766"/>
                <a:gd name="connsiteX9" fmla="*/ 2304859 w 4117730"/>
                <a:gd name="connsiteY9" fmla="*/ 3936376 h 4219766"/>
                <a:gd name="connsiteX10" fmla="*/ 1664733 w 4117730"/>
                <a:gd name="connsiteY10" fmla="*/ 2428783 h 4219766"/>
                <a:gd name="connsiteX11" fmla="*/ 163587 w 4117730"/>
                <a:gd name="connsiteY11" fmla="*/ 2062271 h 4219766"/>
                <a:gd name="connsiteX12" fmla="*/ 208653 w 4117730"/>
                <a:gd name="connsiteY12" fmla="*/ 1171034 h 4219766"/>
                <a:gd name="connsiteX0" fmla="*/ 208653 w 4117730"/>
                <a:gd name="connsiteY0" fmla="*/ 1187463 h 4236195"/>
                <a:gd name="connsiteX1" fmla="*/ 1664733 w 4117730"/>
                <a:gd name="connsiteY1" fmla="*/ 1643808 h 4236195"/>
                <a:gd name="connsiteX2" fmla="*/ 1031187 w 4117730"/>
                <a:gd name="connsiteY2" fmla="*/ 292266 h 4236195"/>
                <a:gd name="connsiteX3" fmla="*/ 1915474 w 4117730"/>
                <a:gd name="connsiteY3" fmla="*/ 253254 h 4236195"/>
                <a:gd name="connsiteX4" fmla="*/ 2550664 w 4117730"/>
                <a:gd name="connsiteY4" fmla="*/ 1643808 h 4236195"/>
                <a:gd name="connsiteX5" fmla="*/ 4117730 w 4117730"/>
                <a:gd name="connsiteY5" fmla="*/ 2183416 h 4236195"/>
                <a:gd name="connsiteX6" fmla="*/ 4010857 w 4117730"/>
                <a:gd name="connsiteY6" fmla="*/ 2999089 h 4236195"/>
                <a:gd name="connsiteX7" fmla="*/ 2550664 w 4117730"/>
                <a:gd name="connsiteY7" fmla="*/ 2445212 h 4236195"/>
                <a:gd name="connsiteX8" fmla="*/ 3150955 w 4117730"/>
                <a:gd name="connsiteY8" fmla="*/ 3934942 h 4236195"/>
                <a:gd name="connsiteX9" fmla="*/ 2304859 w 4117730"/>
                <a:gd name="connsiteY9" fmla="*/ 3952805 h 4236195"/>
                <a:gd name="connsiteX10" fmla="*/ 1664733 w 4117730"/>
                <a:gd name="connsiteY10" fmla="*/ 2445212 h 4236195"/>
                <a:gd name="connsiteX11" fmla="*/ 163587 w 4117730"/>
                <a:gd name="connsiteY11" fmla="*/ 2078700 h 4236195"/>
                <a:gd name="connsiteX12" fmla="*/ 208653 w 4117730"/>
                <a:gd name="connsiteY12" fmla="*/ 1187463 h 4236195"/>
                <a:gd name="connsiteX0" fmla="*/ 208653 w 4260490"/>
                <a:gd name="connsiteY0" fmla="*/ 1187463 h 4236195"/>
                <a:gd name="connsiteX1" fmla="*/ 1664733 w 4260490"/>
                <a:gd name="connsiteY1" fmla="*/ 1643808 h 4236195"/>
                <a:gd name="connsiteX2" fmla="*/ 1031187 w 4260490"/>
                <a:gd name="connsiteY2" fmla="*/ 292266 h 4236195"/>
                <a:gd name="connsiteX3" fmla="*/ 1915474 w 4260490"/>
                <a:gd name="connsiteY3" fmla="*/ 253254 h 4236195"/>
                <a:gd name="connsiteX4" fmla="*/ 2550664 w 4260490"/>
                <a:gd name="connsiteY4" fmla="*/ 1643808 h 4236195"/>
                <a:gd name="connsiteX5" fmla="*/ 4117730 w 4260490"/>
                <a:gd name="connsiteY5" fmla="*/ 2183416 h 4236195"/>
                <a:gd name="connsiteX6" fmla="*/ 4010857 w 4260490"/>
                <a:gd name="connsiteY6" fmla="*/ 2999089 h 4236195"/>
                <a:gd name="connsiteX7" fmla="*/ 2550664 w 4260490"/>
                <a:gd name="connsiteY7" fmla="*/ 2445212 h 4236195"/>
                <a:gd name="connsiteX8" fmla="*/ 3150955 w 4260490"/>
                <a:gd name="connsiteY8" fmla="*/ 3934942 h 4236195"/>
                <a:gd name="connsiteX9" fmla="*/ 2304859 w 4260490"/>
                <a:gd name="connsiteY9" fmla="*/ 3952805 h 4236195"/>
                <a:gd name="connsiteX10" fmla="*/ 1664733 w 4260490"/>
                <a:gd name="connsiteY10" fmla="*/ 2445212 h 4236195"/>
                <a:gd name="connsiteX11" fmla="*/ 163587 w 4260490"/>
                <a:gd name="connsiteY11" fmla="*/ 2078700 h 4236195"/>
                <a:gd name="connsiteX12" fmla="*/ 208653 w 4260490"/>
                <a:gd name="connsiteY12" fmla="*/ 1187463 h 4236195"/>
                <a:gd name="connsiteX0" fmla="*/ 208653 w 4338191"/>
                <a:gd name="connsiteY0" fmla="*/ 1187463 h 4236195"/>
                <a:gd name="connsiteX1" fmla="*/ 1664733 w 4338191"/>
                <a:gd name="connsiteY1" fmla="*/ 1643808 h 4236195"/>
                <a:gd name="connsiteX2" fmla="*/ 1031187 w 4338191"/>
                <a:gd name="connsiteY2" fmla="*/ 292266 h 4236195"/>
                <a:gd name="connsiteX3" fmla="*/ 1915474 w 4338191"/>
                <a:gd name="connsiteY3" fmla="*/ 253254 h 4236195"/>
                <a:gd name="connsiteX4" fmla="*/ 2550664 w 4338191"/>
                <a:gd name="connsiteY4" fmla="*/ 1643808 h 4236195"/>
                <a:gd name="connsiteX5" fmla="*/ 4117730 w 4338191"/>
                <a:gd name="connsiteY5" fmla="*/ 2183416 h 4236195"/>
                <a:gd name="connsiteX6" fmla="*/ 4010857 w 4338191"/>
                <a:gd name="connsiteY6" fmla="*/ 2999089 h 4236195"/>
                <a:gd name="connsiteX7" fmla="*/ 2550664 w 4338191"/>
                <a:gd name="connsiteY7" fmla="*/ 2445212 h 4236195"/>
                <a:gd name="connsiteX8" fmla="*/ 3150955 w 4338191"/>
                <a:gd name="connsiteY8" fmla="*/ 3934942 h 4236195"/>
                <a:gd name="connsiteX9" fmla="*/ 2304859 w 4338191"/>
                <a:gd name="connsiteY9" fmla="*/ 3952805 h 4236195"/>
                <a:gd name="connsiteX10" fmla="*/ 1664733 w 4338191"/>
                <a:gd name="connsiteY10" fmla="*/ 2445212 h 4236195"/>
                <a:gd name="connsiteX11" fmla="*/ 163587 w 4338191"/>
                <a:gd name="connsiteY11" fmla="*/ 2078700 h 4236195"/>
                <a:gd name="connsiteX12" fmla="*/ 208653 w 4338191"/>
                <a:gd name="connsiteY12" fmla="*/ 1187463 h 4236195"/>
                <a:gd name="connsiteX0" fmla="*/ 208653 w 4180264"/>
                <a:gd name="connsiteY0" fmla="*/ 1187463 h 4236195"/>
                <a:gd name="connsiteX1" fmla="*/ 1664733 w 4180264"/>
                <a:gd name="connsiteY1" fmla="*/ 1643808 h 4236195"/>
                <a:gd name="connsiteX2" fmla="*/ 1031187 w 4180264"/>
                <a:gd name="connsiteY2" fmla="*/ 292266 h 4236195"/>
                <a:gd name="connsiteX3" fmla="*/ 1915474 w 4180264"/>
                <a:gd name="connsiteY3" fmla="*/ 253254 h 4236195"/>
                <a:gd name="connsiteX4" fmla="*/ 2550664 w 4180264"/>
                <a:gd name="connsiteY4" fmla="*/ 1643808 h 4236195"/>
                <a:gd name="connsiteX5" fmla="*/ 4117730 w 4180264"/>
                <a:gd name="connsiteY5" fmla="*/ 2183416 h 4236195"/>
                <a:gd name="connsiteX6" fmla="*/ 3604808 w 4180264"/>
                <a:gd name="connsiteY6" fmla="*/ 2869627 h 4236195"/>
                <a:gd name="connsiteX7" fmla="*/ 2550664 w 4180264"/>
                <a:gd name="connsiteY7" fmla="*/ 2445212 h 4236195"/>
                <a:gd name="connsiteX8" fmla="*/ 3150955 w 4180264"/>
                <a:gd name="connsiteY8" fmla="*/ 3934942 h 4236195"/>
                <a:gd name="connsiteX9" fmla="*/ 2304859 w 4180264"/>
                <a:gd name="connsiteY9" fmla="*/ 3952805 h 4236195"/>
                <a:gd name="connsiteX10" fmla="*/ 1664733 w 4180264"/>
                <a:gd name="connsiteY10" fmla="*/ 2445212 h 4236195"/>
                <a:gd name="connsiteX11" fmla="*/ 163587 w 4180264"/>
                <a:gd name="connsiteY11" fmla="*/ 2078700 h 4236195"/>
                <a:gd name="connsiteX12" fmla="*/ 208653 w 4180264"/>
                <a:gd name="connsiteY12" fmla="*/ 1187463 h 4236195"/>
                <a:gd name="connsiteX0" fmla="*/ 208653 w 4046922"/>
                <a:gd name="connsiteY0" fmla="*/ 1187463 h 4236195"/>
                <a:gd name="connsiteX1" fmla="*/ 1664733 w 4046922"/>
                <a:gd name="connsiteY1" fmla="*/ 1643808 h 4236195"/>
                <a:gd name="connsiteX2" fmla="*/ 1031187 w 4046922"/>
                <a:gd name="connsiteY2" fmla="*/ 292266 h 4236195"/>
                <a:gd name="connsiteX3" fmla="*/ 1915474 w 4046922"/>
                <a:gd name="connsiteY3" fmla="*/ 253254 h 4236195"/>
                <a:gd name="connsiteX4" fmla="*/ 2550664 w 4046922"/>
                <a:gd name="connsiteY4" fmla="*/ 1643808 h 4236195"/>
                <a:gd name="connsiteX5" fmla="*/ 3997107 w 4046922"/>
                <a:gd name="connsiteY5" fmla="*/ 2335052 h 4236195"/>
                <a:gd name="connsiteX6" fmla="*/ 3604808 w 4046922"/>
                <a:gd name="connsiteY6" fmla="*/ 2869627 h 4236195"/>
                <a:gd name="connsiteX7" fmla="*/ 2550664 w 4046922"/>
                <a:gd name="connsiteY7" fmla="*/ 2445212 h 4236195"/>
                <a:gd name="connsiteX8" fmla="*/ 3150955 w 4046922"/>
                <a:gd name="connsiteY8" fmla="*/ 3934942 h 4236195"/>
                <a:gd name="connsiteX9" fmla="*/ 2304859 w 4046922"/>
                <a:gd name="connsiteY9" fmla="*/ 3952805 h 4236195"/>
                <a:gd name="connsiteX10" fmla="*/ 1664733 w 4046922"/>
                <a:gd name="connsiteY10" fmla="*/ 2445212 h 4236195"/>
                <a:gd name="connsiteX11" fmla="*/ 163587 w 4046922"/>
                <a:gd name="connsiteY11" fmla="*/ 2078700 h 4236195"/>
                <a:gd name="connsiteX12" fmla="*/ 208653 w 4046922"/>
                <a:gd name="connsiteY12" fmla="*/ 1187463 h 4236195"/>
                <a:gd name="connsiteX0" fmla="*/ 208653 w 4075431"/>
                <a:gd name="connsiteY0" fmla="*/ 1187463 h 4236195"/>
                <a:gd name="connsiteX1" fmla="*/ 1664733 w 4075431"/>
                <a:gd name="connsiteY1" fmla="*/ 1643808 h 4236195"/>
                <a:gd name="connsiteX2" fmla="*/ 1031187 w 4075431"/>
                <a:gd name="connsiteY2" fmla="*/ 292266 h 4236195"/>
                <a:gd name="connsiteX3" fmla="*/ 1915474 w 4075431"/>
                <a:gd name="connsiteY3" fmla="*/ 253254 h 4236195"/>
                <a:gd name="connsiteX4" fmla="*/ 2550664 w 4075431"/>
                <a:gd name="connsiteY4" fmla="*/ 1643808 h 4236195"/>
                <a:gd name="connsiteX5" fmla="*/ 3997107 w 4075431"/>
                <a:gd name="connsiteY5" fmla="*/ 2335052 h 4236195"/>
                <a:gd name="connsiteX6" fmla="*/ 3741352 w 4075431"/>
                <a:gd name="connsiteY6" fmla="*/ 2863878 h 4236195"/>
                <a:gd name="connsiteX7" fmla="*/ 2550664 w 4075431"/>
                <a:gd name="connsiteY7" fmla="*/ 2445212 h 4236195"/>
                <a:gd name="connsiteX8" fmla="*/ 3150955 w 4075431"/>
                <a:gd name="connsiteY8" fmla="*/ 3934942 h 4236195"/>
                <a:gd name="connsiteX9" fmla="*/ 2304859 w 4075431"/>
                <a:gd name="connsiteY9" fmla="*/ 3952805 h 4236195"/>
                <a:gd name="connsiteX10" fmla="*/ 1664733 w 4075431"/>
                <a:gd name="connsiteY10" fmla="*/ 2445212 h 4236195"/>
                <a:gd name="connsiteX11" fmla="*/ 163587 w 4075431"/>
                <a:gd name="connsiteY11" fmla="*/ 2078700 h 4236195"/>
                <a:gd name="connsiteX12" fmla="*/ 208653 w 4075431"/>
                <a:gd name="connsiteY12" fmla="*/ 1187463 h 4236195"/>
                <a:gd name="connsiteX0" fmla="*/ 208653 w 4025397"/>
                <a:gd name="connsiteY0" fmla="*/ 1187463 h 4236195"/>
                <a:gd name="connsiteX1" fmla="*/ 1664733 w 4025397"/>
                <a:gd name="connsiteY1" fmla="*/ 1643808 h 4236195"/>
                <a:gd name="connsiteX2" fmla="*/ 1031187 w 4025397"/>
                <a:gd name="connsiteY2" fmla="*/ 292266 h 4236195"/>
                <a:gd name="connsiteX3" fmla="*/ 1915474 w 4025397"/>
                <a:gd name="connsiteY3" fmla="*/ 253254 h 4236195"/>
                <a:gd name="connsiteX4" fmla="*/ 2550664 w 4025397"/>
                <a:gd name="connsiteY4" fmla="*/ 1643808 h 4236195"/>
                <a:gd name="connsiteX5" fmla="*/ 3936120 w 4025397"/>
                <a:gd name="connsiteY5" fmla="*/ 2278996 h 4236195"/>
                <a:gd name="connsiteX6" fmla="*/ 3741352 w 4025397"/>
                <a:gd name="connsiteY6" fmla="*/ 2863878 h 4236195"/>
                <a:gd name="connsiteX7" fmla="*/ 2550664 w 4025397"/>
                <a:gd name="connsiteY7" fmla="*/ 2445212 h 4236195"/>
                <a:gd name="connsiteX8" fmla="*/ 3150955 w 4025397"/>
                <a:gd name="connsiteY8" fmla="*/ 3934942 h 4236195"/>
                <a:gd name="connsiteX9" fmla="*/ 2304859 w 4025397"/>
                <a:gd name="connsiteY9" fmla="*/ 3952805 h 4236195"/>
                <a:gd name="connsiteX10" fmla="*/ 1664733 w 4025397"/>
                <a:gd name="connsiteY10" fmla="*/ 2445212 h 4236195"/>
                <a:gd name="connsiteX11" fmla="*/ 163587 w 4025397"/>
                <a:gd name="connsiteY11" fmla="*/ 2078700 h 4236195"/>
                <a:gd name="connsiteX12" fmla="*/ 208653 w 4025397"/>
                <a:gd name="connsiteY12" fmla="*/ 1187463 h 4236195"/>
                <a:gd name="connsiteX0" fmla="*/ 208653 w 4025397"/>
                <a:gd name="connsiteY0" fmla="*/ 1187463 h 4055216"/>
                <a:gd name="connsiteX1" fmla="*/ 1664733 w 4025397"/>
                <a:gd name="connsiteY1" fmla="*/ 1643808 h 4055216"/>
                <a:gd name="connsiteX2" fmla="*/ 1031187 w 4025397"/>
                <a:gd name="connsiteY2" fmla="*/ 292266 h 4055216"/>
                <a:gd name="connsiteX3" fmla="*/ 1915474 w 4025397"/>
                <a:gd name="connsiteY3" fmla="*/ 253254 h 4055216"/>
                <a:gd name="connsiteX4" fmla="*/ 2550664 w 4025397"/>
                <a:gd name="connsiteY4" fmla="*/ 1643808 h 4055216"/>
                <a:gd name="connsiteX5" fmla="*/ 3936120 w 4025397"/>
                <a:gd name="connsiteY5" fmla="*/ 2278996 h 4055216"/>
                <a:gd name="connsiteX6" fmla="*/ 3741352 w 4025397"/>
                <a:gd name="connsiteY6" fmla="*/ 2863878 h 4055216"/>
                <a:gd name="connsiteX7" fmla="*/ 2550664 w 4025397"/>
                <a:gd name="connsiteY7" fmla="*/ 2445212 h 4055216"/>
                <a:gd name="connsiteX8" fmla="*/ 2957831 w 4025397"/>
                <a:gd name="connsiteY8" fmla="*/ 3757434 h 4055216"/>
                <a:gd name="connsiteX9" fmla="*/ 2304859 w 4025397"/>
                <a:gd name="connsiteY9" fmla="*/ 3952805 h 4055216"/>
                <a:gd name="connsiteX10" fmla="*/ 1664733 w 4025397"/>
                <a:gd name="connsiteY10" fmla="*/ 2445212 h 4055216"/>
                <a:gd name="connsiteX11" fmla="*/ 163587 w 4025397"/>
                <a:gd name="connsiteY11" fmla="*/ 2078700 h 4055216"/>
                <a:gd name="connsiteX12" fmla="*/ 208653 w 4025397"/>
                <a:gd name="connsiteY12" fmla="*/ 1187463 h 4055216"/>
                <a:gd name="connsiteX0" fmla="*/ 208653 w 4025397"/>
                <a:gd name="connsiteY0" fmla="*/ 1187463 h 4024023"/>
                <a:gd name="connsiteX1" fmla="*/ 1664733 w 4025397"/>
                <a:gd name="connsiteY1" fmla="*/ 1643808 h 4024023"/>
                <a:gd name="connsiteX2" fmla="*/ 1031187 w 4025397"/>
                <a:gd name="connsiteY2" fmla="*/ 292266 h 4024023"/>
                <a:gd name="connsiteX3" fmla="*/ 1915474 w 4025397"/>
                <a:gd name="connsiteY3" fmla="*/ 253254 h 4024023"/>
                <a:gd name="connsiteX4" fmla="*/ 2550664 w 4025397"/>
                <a:gd name="connsiteY4" fmla="*/ 1643808 h 4024023"/>
                <a:gd name="connsiteX5" fmla="*/ 3936120 w 4025397"/>
                <a:gd name="connsiteY5" fmla="*/ 2278996 h 4024023"/>
                <a:gd name="connsiteX6" fmla="*/ 3741352 w 4025397"/>
                <a:gd name="connsiteY6" fmla="*/ 2863878 h 4024023"/>
                <a:gd name="connsiteX7" fmla="*/ 2550664 w 4025397"/>
                <a:gd name="connsiteY7" fmla="*/ 2445212 h 4024023"/>
                <a:gd name="connsiteX8" fmla="*/ 2957831 w 4025397"/>
                <a:gd name="connsiteY8" fmla="*/ 3757434 h 4024023"/>
                <a:gd name="connsiteX9" fmla="*/ 2342227 w 4025397"/>
                <a:gd name="connsiteY9" fmla="*/ 3912149 h 4024023"/>
                <a:gd name="connsiteX10" fmla="*/ 1664733 w 4025397"/>
                <a:gd name="connsiteY10" fmla="*/ 2445212 h 4024023"/>
                <a:gd name="connsiteX11" fmla="*/ 163587 w 4025397"/>
                <a:gd name="connsiteY11" fmla="*/ 2078700 h 4024023"/>
                <a:gd name="connsiteX12" fmla="*/ 208653 w 4025397"/>
                <a:gd name="connsiteY12" fmla="*/ 1187463 h 4024023"/>
                <a:gd name="connsiteX0" fmla="*/ 312504 w 3956452"/>
                <a:gd name="connsiteY0" fmla="*/ 1346286 h 4024023"/>
                <a:gd name="connsiteX1" fmla="*/ 1595788 w 3956452"/>
                <a:gd name="connsiteY1" fmla="*/ 1643808 h 4024023"/>
                <a:gd name="connsiteX2" fmla="*/ 962242 w 3956452"/>
                <a:gd name="connsiteY2" fmla="*/ 292266 h 4024023"/>
                <a:gd name="connsiteX3" fmla="*/ 1846529 w 3956452"/>
                <a:gd name="connsiteY3" fmla="*/ 253254 h 4024023"/>
                <a:gd name="connsiteX4" fmla="*/ 2481719 w 3956452"/>
                <a:gd name="connsiteY4" fmla="*/ 1643808 h 4024023"/>
                <a:gd name="connsiteX5" fmla="*/ 3867175 w 3956452"/>
                <a:gd name="connsiteY5" fmla="*/ 2278996 h 4024023"/>
                <a:gd name="connsiteX6" fmla="*/ 3672407 w 3956452"/>
                <a:gd name="connsiteY6" fmla="*/ 2863878 h 4024023"/>
                <a:gd name="connsiteX7" fmla="*/ 2481719 w 3956452"/>
                <a:gd name="connsiteY7" fmla="*/ 2445212 h 4024023"/>
                <a:gd name="connsiteX8" fmla="*/ 2888886 w 3956452"/>
                <a:gd name="connsiteY8" fmla="*/ 3757434 h 4024023"/>
                <a:gd name="connsiteX9" fmla="*/ 2273282 w 3956452"/>
                <a:gd name="connsiteY9" fmla="*/ 3912149 h 4024023"/>
                <a:gd name="connsiteX10" fmla="*/ 1595788 w 3956452"/>
                <a:gd name="connsiteY10" fmla="*/ 2445212 h 4024023"/>
                <a:gd name="connsiteX11" fmla="*/ 94642 w 3956452"/>
                <a:gd name="connsiteY11" fmla="*/ 2078700 h 4024023"/>
                <a:gd name="connsiteX12" fmla="*/ 312504 w 3956452"/>
                <a:gd name="connsiteY12" fmla="*/ 1346286 h 4024023"/>
                <a:gd name="connsiteX0" fmla="*/ 207846 w 3851794"/>
                <a:gd name="connsiteY0" fmla="*/ 1346286 h 4024023"/>
                <a:gd name="connsiteX1" fmla="*/ 1491130 w 3851794"/>
                <a:gd name="connsiteY1" fmla="*/ 1643808 h 4024023"/>
                <a:gd name="connsiteX2" fmla="*/ 857584 w 3851794"/>
                <a:gd name="connsiteY2" fmla="*/ 292266 h 4024023"/>
                <a:gd name="connsiteX3" fmla="*/ 1741871 w 3851794"/>
                <a:gd name="connsiteY3" fmla="*/ 253254 h 4024023"/>
                <a:gd name="connsiteX4" fmla="*/ 2377061 w 3851794"/>
                <a:gd name="connsiteY4" fmla="*/ 1643808 h 4024023"/>
                <a:gd name="connsiteX5" fmla="*/ 3762517 w 3851794"/>
                <a:gd name="connsiteY5" fmla="*/ 2278996 h 4024023"/>
                <a:gd name="connsiteX6" fmla="*/ 3567749 w 3851794"/>
                <a:gd name="connsiteY6" fmla="*/ 2863878 h 4024023"/>
                <a:gd name="connsiteX7" fmla="*/ 2377061 w 3851794"/>
                <a:gd name="connsiteY7" fmla="*/ 2445212 h 4024023"/>
                <a:gd name="connsiteX8" fmla="*/ 2784228 w 3851794"/>
                <a:gd name="connsiteY8" fmla="*/ 3757434 h 4024023"/>
                <a:gd name="connsiteX9" fmla="*/ 2168624 w 3851794"/>
                <a:gd name="connsiteY9" fmla="*/ 3912149 h 4024023"/>
                <a:gd name="connsiteX10" fmla="*/ 1491130 w 3851794"/>
                <a:gd name="connsiteY10" fmla="*/ 2445212 h 4024023"/>
                <a:gd name="connsiteX11" fmla="*/ 130936 w 3851794"/>
                <a:gd name="connsiteY11" fmla="*/ 1945750 h 4024023"/>
                <a:gd name="connsiteX12" fmla="*/ 207846 w 3851794"/>
                <a:gd name="connsiteY12" fmla="*/ 1346286 h 4024023"/>
                <a:gd name="connsiteX0" fmla="*/ 207846 w 3851794"/>
                <a:gd name="connsiteY0" fmla="*/ 1158781 h 3836518"/>
                <a:gd name="connsiteX1" fmla="*/ 1491130 w 3851794"/>
                <a:gd name="connsiteY1" fmla="*/ 1456303 h 3836518"/>
                <a:gd name="connsiteX2" fmla="*/ 1043834 w 3851794"/>
                <a:gd name="connsiteY2" fmla="*/ 350952 h 3836518"/>
                <a:gd name="connsiteX3" fmla="*/ 1741871 w 3851794"/>
                <a:gd name="connsiteY3" fmla="*/ 65749 h 3836518"/>
                <a:gd name="connsiteX4" fmla="*/ 2377061 w 3851794"/>
                <a:gd name="connsiteY4" fmla="*/ 1456303 h 3836518"/>
                <a:gd name="connsiteX5" fmla="*/ 3762517 w 3851794"/>
                <a:gd name="connsiteY5" fmla="*/ 2091491 h 3836518"/>
                <a:gd name="connsiteX6" fmla="*/ 3567749 w 3851794"/>
                <a:gd name="connsiteY6" fmla="*/ 2676373 h 3836518"/>
                <a:gd name="connsiteX7" fmla="*/ 2377061 w 3851794"/>
                <a:gd name="connsiteY7" fmla="*/ 2257707 h 3836518"/>
                <a:gd name="connsiteX8" fmla="*/ 2784228 w 3851794"/>
                <a:gd name="connsiteY8" fmla="*/ 3569929 h 3836518"/>
                <a:gd name="connsiteX9" fmla="*/ 2168624 w 3851794"/>
                <a:gd name="connsiteY9" fmla="*/ 3724644 h 3836518"/>
                <a:gd name="connsiteX10" fmla="*/ 1491130 w 3851794"/>
                <a:gd name="connsiteY10" fmla="*/ 2257707 h 3836518"/>
                <a:gd name="connsiteX11" fmla="*/ 130936 w 3851794"/>
                <a:gd name="connsiteY11" fmla="*/ 1758245 h 3836518"/>
                <a:gd name="connsiteX12" fmla="*/ 207846 w 3851794"/>
                <a:gd name="connsiteY12" fmla="*/ 1158781 h 3836518"/>
                <a:gd name="connsiteX0" fmla="*/ 207846 w 3851794"/>
                <a:gd name="connsiteY0" fmla="*/ 1099866 h 3777603"/>
                <a:gd name="connsiteX1" fmla="*/ 1491130 w 3851794"/>
                <a:gd name="connsiteY1" fmla="*/ 1397388 h 3777603"/>
                <a:gd name="connsiteX2" fmla="*/ 1043834 w 3851794"/>
                <a:gd name="connsiteY2" fmla="*/ 292037 h 3777603"/>
                <a:gd name="connsiteX3" fmla="*/ 1715490 w 3851794"/>
                <a:gd name="connsiteY3" fmla="*/ 76337 h 3777603"/>
                <a:gd name="connsiteX4" fmla="*/ 2377061 w 3851794"/>
                <a:gd name="connsiteY4" fmla="*/ 1397388 h 3777603"/>
                <a:gd name="connsiteX5" fmla="*/ 3762517 w 3851794"/>
                <a:gd name="connsiteY5" fmla="*/ 2032576 h 3777603"/>
                <a:gd name="connsiteX6" fmla="*/ 3567749 w 3851794"/>
                <a:gd name="connsiteY6" fmla="*/ 2617458 h 3777603"/>
                <a:gd name="connsiteX7" fmla="*/ 2377061 w 3851794"/>
                <a:gd name="connsiteY7" fmla="*/ 2198792 h 3777603"/>
                <a:gd name="connsiteX8" fmla="*/ 2784228 w 3851794"/>
                <a:gd name="connsiteY8" fmla="*/ 3511014 h 3777603"/>
                <a:gd name="connsiteX9" fmla="*/ 2168624 w 3851794"/>
                <a:gd name="connsiteY9" fmla="*/ 3665729 h 3777603"/>
                <a:gd name="connsiteX10" fmla="*/ 1491130 w 3851794"/>
                <a:gd name="connsiteY10" fmla="*/ 2198792 h 3777603"/>
                <a:gd name="connsiteX11" fmla="*/ 130936 w 3851794"/>
                <a:gd name="connsiteY11" fmla="*/ 1699330 h 3777603"/>
                <a:gd name="connsiteX12" fmla="*/ 207846 w 3851794"/>
                <a:gd name="connsiteY12" fmla="*/ 1099866 h 3777603"/>
                <a:gd name="connsiteX0" fmla="*/ 207846 w 3851794"/>
                <a:gd name="connsiteY0" fmla="*/ 1109323 h 3787060"/>
                <a:gd name="connsiteX1" fmla="*/ 1491130 w 3851794"/>
                <a:gd name="connsiteY1" fmla="*/ 1406845 h 3787060"/>
                <a:gd name="connsiteX2" fmla="*/ 1110872 w 3851794"/>
                <a:gd name="connsiteY2" fmla="*/ 269359 h 3787060"/>
                <a:gd name="connsiteX3" fmla="*/ 1715490 w 3851794"/>
                <a:gd name="connsiteY3" fmla="*/ 85794 h 3787060"/>
                <a:gd name="connsiteX4" fmla="*/ 2377061 w 3851794"/>
                <a:gd name="connsiteY4" fmla="*/ 1406845 h 3787060"/>
                <a:gd name="connsiteX5" fmla="*/ 3762517 w 3851794"/>
                <a:gd name="connsiteY5" fmla="*/ 2042033 h 3787060"/>
                <a:gd name="connsiteX6" fmla="*/ 3567749 w 3851794"/>
                <a:gd name="connsiteY6" fmla="*/ 2626915 h 3787060"/>
                <a:gd name="connsiteX7" fmla="*/ 2377061 w 3851794"/>
                <a:gd name="connsiteY7" fmla="*/ 2208249 h 3787060"/>
                <a:gd name="connsiteX8" fmla="*/ 2784228 w 3851794"/>
                <a:gd name="connsiteY8" fmla="*/ 3520471 h 3787060"/>
                <a:gd name="connsiteX9" fmla="*/ 2168624 w 3851794"/>
                <a:gd name="connsiteY9" fmla="*/ 3675186 h 3787060"/>
                <a:gd name="connsiteX10" fmla="*/ 1491130 w 3851794"/>
                <a:gd name="connsiteY10" fmla="*/ 2208249 h 3787060"/>
                <a:gd name="connsiteX11" fmla="*/ 130936 w 3851794"/>
                <a:gd name="connsiteY11" fmla="*/ 1708787 h 3787060"/>
                <a:gd name="connsiteX12" fmla="*/ 207846 w 3851794"/>
                <a:gd name="connsiteY12" fmla="*/ 1109323 h 3787060"/>
                <a:gd name="connsiteX0" fmla="*/ 207846 w 3851794"/>
                <a:gd name="connsiteY0" fmla="*/ 1077688 h 3755425"/>
                <a:gd name="connsiteX1" fmla="*/ 1491130 w 3851794"/>
                <a:gd name="connsiteY1" fmla="*/ 1375210 h 3755425"/>
                <a:gd name="connsiteX2" fmla="*/ 1110872 w 3851794"/>
                <a:gd name="connsiteY2" fmla="*/ 237724 h 3755425"/>
                <a:gd name="connsiteX3" fmla="*/ 1678122 w 3851794"/>
                <a:gd name="connsiteY3" fmla="*/ 94814 h 3755425"/>
                <a:gd name="connsiteX4" fmla="*/ 2377061 w 3851794"/>
                <a:gd name="connsiteY4" fmla="*/ 1375210 h 3755425"/>
                <a:gd name="connsiteX5" fmla="*/ 3762517 w 3851794"/>
                <a:gd name="connsiteY5" fmla="*/ 2010398 h 3755425"/>
                <a:gd name="connsiteX6" fmla="*/ 3567749 w 3851794"/>
                <a:gd name="connsiteY6" fmla="*/ 2595280 h 3755425"/>
                <a:gd name="connsiteX7" fmla="*/ 2377061 w 3851794"/>
                <a:gd name="connsiteY7" fmla="*/ 2176614 h 3755425"/>
                <a:gd name="connsiteX8" fmla="*/ 2784228 w 3851794"/>
                <a:gd name="connsiteY8" fmla="*/ 3488836 h 3755425"/>
                <a:gd name="connsiteX9" fmla="*/ 2168624 w 3851794"/>
                <a:gd name="connsiteY9" fmla="*/ 3643551 h 3755425"/>
                <a:gd name="connsiteX10" fmla="*/ 1491130 w 3851794"/>
                <a:gd name="connsiteY10" fmla="*/ 2176614 h 3755425"/>
                <a:gd name="connsiteX11" fmla="*/ 130936 w 3851794"/>
                <a:gd name="connsiteY11" fmla="*/ 1677152 h 3755425"/>
                <a:gd name="connsiteX12" fmla="*/ 207846 w 3851794"/>
                <a:gd name="connsiteY12" fmla="*/ 1077688 h 3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38600" y="3505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2448740" y="49530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48740" y="21336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350520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Race-Free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How much can computation </a:t>
            </a:r>
            <a:r>
              <a:rPr lang="en-US" b="1" dirty="0" smtClean="0"/>
              <a:t>overlap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6"/>
            <a:endCxn id="11" idx="2"/>
          </p:cNvCxnSpPr>
          <p:nvPr/>
        </p:nvCxnSpPr>
        <p:spPr bwMode="auto">
          <a:xfrm>
            <a:off x="2993626" y="24707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4479727" y="24707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3353026" y="2942757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55821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4839126" y="2942758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4096077" y="2935694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0" name="Oval 4"/>
          <p:cNvSpPr/>
          <p:nvPr/>
        </p:nvSpPr>
        <p:spPr bwMode="auto">
          <a:xfrm>
            <a:off x="2601140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72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73341" y="22745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2601140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72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73341" y="5093914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3351253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373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3454" y="3676972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stCxn id="13" idx="6"/>
            <a:endCxn id="14" idx="2"/>
          </p:cNvCxnSpPr>
          <p:nvPr/>
        </p:nvCxnSpPr>
        <p:spPr bwMode="auto">
          <a:xfrm>
            <a:off x="2993626" y="5290157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4479727" y="5290157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3345784" y="4352457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55749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4831885" y="4352457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4088834" y="4345395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7" name="Explosion 2 56"/>
          <p:cNvSpPr/>
          <p:nvPr/>
        </p:nvSpPr>
        <p:spPr bwMode="auto">
          <a:xfrm>
            <a:off x="41148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8" name="Explosion 2 57"/>
          <p:cNvSpPr/>
          <p:nvPr/>
        </p:nvSpPr>
        <p:spPr bwMode="auto">
          <a:xfrm>
            <a:off x="5562600" y="22860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9" name="Explosion 2 58"/>
          <p:cNvSpPr/>
          <p:nvPr/>
        </p:nvSpPr>
        <p:spPr bwMode="auto">
          <a:xfrm>
            <a:off x="41148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Explosion 2 59"/>
          <p:cNvSpPr/>
          <p:nvPr/>
        </p:nvSpPr>
        <p:spPr bwMode="auto">
          <a:xfrm>
            <a:off x="5562600" y="5105400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GraphLab</a:t>
            </a:r>
            <a:r>
              <a:rPr lang="en-US" sz="3200" dirty="0" smtClean="0"/>
              <a:t> Ensures </a:t>
            </a:r>
            <a:r>
              <a:rPr lang="en-US" sz="3200" b="1" dirty="0" smtClean="0"/>
              <a:t>Sequential Consistency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38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each parallel execution</a:t>
            </a:r>
            <a:r>
              <a:rPr lang="en-US" sz="2400" dirty="0" smtClean="0"/>
              <a:t>, there exists a </a:t>
            </a:r>
            <a:r>
              <a:rPr lang="en-US" sz="2400" b="1" dirty="0" smtClean="0"/>
              <a:t>sequential execution </a:t>
            </a:r>
            <a:r>
              <a:rPr lang="en-US" sz="2400" dirty="0" smtClean="0"/>
              <a:t>of update functions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4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12203"/>
            <a:ext cx="7772400" cy="1676400"/>
          </a:xfrm>
        </p:spPr>
        <p:txBody>
          <a:bodyPr/>
          <a:lstStyle/>
          <a:p>
            <a:r>
              <a:rPr lang="en-US" b="1" dirty="0" smtClean="0"/>
              <a:t>Map-Reduce / </a:t>
            </a:r>
            <a:r>
              <a:rPr lang="en-US" b="1" dirty="0" err="1" smtClean="0"/>
              <a:t>Hadoop</a:t>
            </a:r>
            <a:endParaRPr lang="en-US" b="1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274736" y="4045803"/>
            <a:ext cx="459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learning algorithms on-top of </a:t>
            </a:r>
            <a:br>
              <a:rPr lang="en-US" sz="2400" dirty="0"/>
            </a:br>
            <a:r>
              <a:rPr lang="en-US" sz="2400" dirty="0"/>
              <a:t>high-level parallel </a:t>
            </a:r>
            <a:r>
              <a:rPr lang="en-US" sz="2400" dirty="0" smtClean="0"/>
              <a:t>abstractions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324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...  </a:t>
            </a:r>
            <a:r>
              <a:rPr lang="en-US" sz="2800">
                <a:solidFill>
                  <a:prstClr val="black"/>
                </a:solidFill>
              </a:rPr>
              <a:t>a</a:t>
            </a:r>
            <a:r>
              <a:rPr lang="en-US" sz="2800" smtClean="0">
                <a:solidFill>
                  <a:prstClr val="black"/>
                </a:solidFill>
              </a:rPr>
              <a:t> popular answer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057400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01000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152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>
            <a:stCxn id="30" idx="6"/>
            <a:endCxn id="24" idx="2"/>
          </p:cNvCxnSpPr>
          <p:nvPr/>
        </p:nvCxnSpPr>
        <p:spPr bwMode="auto">
          <a:xfrm flipV="1">
            <a:off x="1140152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" name="Cube 16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775" y="5334000"/>
            <a:ext cx="85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Guaranteed sequential consistency for all update functions</a:t>
            </a:r>
          </a:p>
        </p:txBody>
      </p:sp>
      <p:sp>
        <p:nvSpPr>
          <p:cNvPr id="9" name="Oval 8"/>
          <p:cNvSpPr/>
          <p:nvPr/>
        </p:nvSpPr>
        <p:spPr>
          <a:xfrm>
            <a:off x="4295775" y="3157727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5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49827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68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urved Connector 7"/>
          <p:cNvCxnSpPr>
            <a:stCxn id="6" idx="3"/>
            <a:endCxn id="35" idx="0"/>
          </p:cNvCxnSpPr>
          <p:nvPr/>
        </p:nvCxnSpPr>
        <p:spPr bwMode="auto">
          <a:xfrm flipH="1">
            <a:off x="769620" y="2638455"/>
            <a:ext cx="376065" cy="800070"/>
          </a:xfrm>
          <a:prstGeom prst="curvedConnector4">
            <a:avLst>
              <a:gd name="adj1" fmla="val -60787"/>
              <a:gd name="adj2" fmla="val 62502"/>
            </a:avLst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3"/>
            <a:endCxn id="34" idx="0"/>
          </p:cNvCxnSpPr>
          <p:nvPr/>
        </p:nvCxnSpPr>
        <p:spPr bwMode="auto">
          <a:xfrm>
            <a:off x="1145685" y="2638455"/>
            <a:ext cx="502467" cy="809595"/>
          </a:xfrm>
          <a:prstGeom prst="curvedConnector2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27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970860" y="2133600"/>
            <a:ext cx="2944540" cy="2743200"/>
          </a:xfrm>
          <a:prstGeom prst="ellipse">
            <a:avLst/>
          </a:prstGeom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20977" y="2057400"/>
            <a:ext cx="5029200" cy="2819400"/>
            <a:chOff x="1905000" y="1143000"/>
            <a:chExt cx="5029200" cy="2819400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43200" y="1143000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72425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9577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1111577" y="3529202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4267200" y="3157727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31252" y="3148202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321252" y="3148202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355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55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73609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82753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1533853" y="34480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4385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4290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2139422" y="2157640"/>
            <a:ext cx="5029200" cy="2878098"/>
            <a:chOff x="1905000" y="1084302"/>
            <a:chExt cx="5029200" cy="2878098"/>
          </a:xfrm>
        </p:grpSpPr>
        <p:sp>
          <p:nvSpPr>
            <p:cNvPr id="5" name="Oval 4"/>
            <p:cNvSpPr/>
            <p:nvPr/>
          </p:nvSpPr>
          <p:spPr>
            <a:xfrm>
              <a:off x="1905000" y="1219200"/>
              <a:ext cx="5029200" cy="2743200"/>
            </a:xfrm>
            <a:prstGeom prst="ellips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7800" y="1084302"/>
              <a:ext cx="365760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67059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Full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264227" y="2616904"/>
            <a:ext cx="2895600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2349" y="2501572"/>
            <a:ext cx="2197426" cy="6741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00048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Edge Consistency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More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01000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8152" y="3267263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140152" y="3638738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0" name="Oval 49"/>
          <p:cNvSpPr/>
          <p:nvPr/>
        </p:nvSpPr>
        <p:spPr>
          <a:xfrm>
            <a:off x="4295775" y="3267263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5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6"/>
          <p:cNvSpPr/>
          <p:nvPr/>
        </p:nvSpPr>
        <p:spPr>
          <a:xfrm>
            <a:off x="2349827" y="3257738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355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5455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73609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82753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1533853" y="355092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55321" y="354139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44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572000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36521" y="353187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9251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1537732"/>
            <a:ext cx="1971675" cy="2133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200400" y="1447800"/>
            <a:ext cx="2895600" cy="2223532"/>
            <a:chOff x="3048000" y="1510268"/>
            <a:chExt cx="2895600" cy="2223532"/>
          </a:xfrm>
        </p:grpSpPr>
        <p:sp>
          <p:nvSpPr>
            <p:cNvPr id="6" name="Oval 5"/>
            <p:cNvSpPr/>
            <p:nvPr/>
          </p:nvSpPr>
          <p:spPr>
            <a:xfrm>
              <a:off x="3048000" y="1600200"/>
              <a:ext cx="2895600" cy="21336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90901" y="1510268"/>
              <a:ext cx="2197426" cy="6741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00048"/>
                </a:avLst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Edge Consistency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001000" y="2314209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8152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140152" y="2695209"/>
            <a:ext cx="6860848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3" name="Oval 42"/>
          <p:cNvSpPr/>
          <p:nvPr/>
        </p:nvSpPr>
        <p:spPr>
          <a:xfrm>
            <a:off x="4295775" y="2323734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6"/>
          <p:cNvSpPr/>
          <p:nvPr/>
        </p:nvSpPr>
        <p:spPr>
          <a:xfrm>
            <a:off x="2349827" y="2314209"/>
            <a:ext cx="7620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1530928" y="3962400"/>
            <a:ext cx="6317673" cy="2442210"/>
            <a:chOff x="4648200" y="1676400"/>
            <a:chExt cx="4343401" cy="1679019"/>
          </a:xfrm>
        </p:grpSpPr>
        <p:grpSp>
          <p:nvGrpSpPr>
            <p:cNvPr id="7" name="Group 35"/>
            <p:cNvGrpSpPr/>
            <p:nvPr/>
          </p:nvGrpSpPr>
          <p:grpSpPr>
            <a:xfrm>
              <a:off x="4648200" y="2083358"/>
              <a:ext cx="4343401" cy="1193242"/>
              <a:chOff x="1143000" y="2057400"/>
              <a:chExt cx="6934200" cy="1905000"/>
            </a:xfrm>
          </p:grpSpPr>
          <p:grpSp>
            <p:nvGrpSpPr>
              <p:cNvPr id="8" name="Group 36"/>
              <p:cNvGrpSpPr/>
              <p:nvPr/>
            </p:nvGrpSpPr>
            <p:grpSpPr>
              <a:xfrm>
                <a:off x="1143000" y="2057400"/>
                <a:ext cx="3810000" cy="1905000"/>
                <a:chOff x="1143000" y="2057400"/>
                <a:chExt cx="3810000" cy="1905000"/>
              </a:xfrm>
            </p:grpSpPr>
            <p:grpSp>
              <p:nvGrpSpPr>
                <p:cNvPr id="9" name="Group 93"/>
                <p:cNvGrpSpPr/>
                <p:nvPr/>
              </p:nvGrpSpPr>
              <p:grpSpPr>
                <a:xfrm>
                  <a:off x="1143000" y="2057400"/>
                  <a:ext cx="3810000" cy="1066800"/>
                  <a:chOff x="381000" y="2057400"/>
                  <a:chExt cx="3810000" cy="1066800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381000" y="2057400"/>
                    <a:ext cx="3810000" cy="1066800"/>
                  </a:xfrm>
                  <a:prstGeom prst="roundRect">
                    <a:avLst>
                      <a:gd name="adj" fmla="val 32540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1981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2667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1</a:t>
                  </a:r>
                </a:p>
              </p:txBody>
            </p:sp>
            <p:cxnSp>
              <p:nvCxnSpPr>
                <p:cNvPr id="65" name="Straight Arrow Connector 64"/>
                <p:cNvCxnSpPr>
                  <a:stCxn id="64" idx="0"/>
                  <a:endCxn id="67" idx="4"/>
                </p:cNvCxnSpPr>
                <p:nvPr/>
              </p:nvCxnSpPr>
              <p:spPr bwMode="auto">
                <a:xfrm rot="5400000" flipH="1" flipV="1">
                  <a:off x="2878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37"/>
              <p:cNvGrpSpPr/>
              <p:nvPr/>
            </p:nvGrpSpPr>
            <p:grpSpPr>
              <a:xfrm>
                <a:off x="4191000" y="2057400"/>
                <a:ext cx="3886200" cy="1905000"/>
                <a:chOff x="4191000" y="2057400"/>
                <a:chExt cx="3886200" cy="1905000"/>
              </a:xfrm>
            </p:grpSpPr>
            <p:grpSp>
              <p:nvGrpSpPr>
                <p:cNvPr id="11" name="Group 94"/>
                <p:cNvGrpSpPr/>
                <p:nvPr/>
              </p:nvGrpSpPr>
              <p:grpSpPr>
                <a:xfrm>
                  <a:off x="4191000" y="2057400"/>
                  <a:ext cx="3886200" cy="1066800"/>
                  <a:chOff x="3429000" y="2057400"/>
                  <a:chExt cx="3886200" cy="10668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 bwMode="auto">
                  <a:xfrm>
                    <a:off x="3429000" y="2057400"/>
                    <a:ext cx="3886200" cy="1066800"/>
                  </a:xfrm>
                  <a:prstGeom prst="roundRect">
                    <a:avLst>
                      <a:gd name="adj" fmla="val 34657"/>
                    </a:avLst>
                  </a:prstGeom>
                  <a:gradFill>
                    <a:gsLst>
                      <a:gs pos="0">
                        <a:schemeClr val="accent6">
                          <a:tint val="50000"/>
                          <a:satMod val="300000"/>
                          <a:alpha val="72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  <a:alpha val="7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  <a:alpha val="80000"/>
                        </a:schemeClr>
                      </a:gs>
                    </a:gsLst>
                  </a:gradFill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5029200" y="22860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715000" y="3387490"/>
                  <a:ext cx="838199" cy="57491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Tahoma" pitchFamily="34" charset="0"/>
                      <a:ea typeface="ＭＳ Ｐゴシック" pitchFamily="-111" charset="-128"/>
                    </a:rPr>
                    <a:t>CPU 2</a:t>
                  </a:r>
                </a:p>
              </p:txBody>
            </p:sp>
            <p:cxnSp>
              <p:nvCxnSpPr>
                <p:cNvPr id="59" name="Straight Arrow Connector 58"/>
                <p:cNvCxnSpPr>
                  <a:stCxn id="58" idx="0"/>
                  <a:endCxn id="61" idx="4"/>
                </p:cNvCxnSpPr>
                <p:nvPr/>
              </p:nvCxnSpPr>
              <p:spPr bwMode="auto">
                <a:xfrm rot="5400000" flipH="1" flipV="1">
                  <a:off x="5926255" y="3179645"/>
                  <a:ext cx="41569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>
                <a:stCxn id="39" idx="6"/>
                <a:endCxn id="34" idx="2"/>
              </p:cNvCxnSpPr>
              <p:nvPr/>
            </p:nvCxnSpPr>
            <p:spPr bwMode="auto">
              <a:xfrm>
                <a:off x="1705308" y="2624572"/>
                <a:ext cx="5762292" cy="1007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4" name="Oval 33"/>
              <p:cNvSpPr/>
              <p:nvPr/>
            </p:nvSpPr>
            <p:spPr bwMode="auto">
              <a:xfrm>
                <a:off x="7467600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928905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390211" y="243840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51516" y="2418258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312822" y="242832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54" name="Shape 53"/>
              <p:cNvCxnSpPr>
                <a:stCxn id="64" idx="3"/>
              </p:cNvCxnSpPr>
              <p:nvPr/>
            </p:nvCxnSpPr>
            <p:spPr bwMode="auto">
              <a:xfrm flipV="1">
                <a:off x="3505200" y="2766060"/>
                <a:ext cx="255269" cy="908885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58" idx="1"/>
              </p:cNvCxnSpPr>
              <p:nvPr/>
            </p:nvCxnSpPr>
            <p:spPr bwMode="auto">
              <a:xfrm rot="10800000">
                <a:off x="5360671" y="2766060"/>
                <a:ext cx="354330" cy="908885"/>
              </a:xfrm>
              <a:prstGeom prst="curvedConnector2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6477000" y="1676400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Safe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75"/>
            <p:cNvGrpSpPr/>
            <p:nvPr/>
          </p:nvGrpSpPr>
          <p:grpSpPr>
            <a:xfrm>
              <a:off x="6248400" y="2567848"/>
              <a:ext cx="1143000" cy="632552"/>
              <a:chOff x="6127821" y="2567848"/>
              <a:chExt cx="1384159" cy="528698"/>
            </a:xfrm>
          </p:grpSpPr>
          <p:cxnSp>
            <p:nvCxnSpPr>
              <p:cNvPr id="29" name="Shape 28"/>
              <p:cNvCxnSpPr>
                <a:stCxn id="36" idx="4"/>
                <a:endCxn id="64" idx="3"/>
              </p:cNvCxnSpPr>
              <p:nvPr/>
            </p:nvCxnSpPr>
            <p:spPr bwMode="auto">
              <a:xfrm rot="5400000">
                <a:off x="6202107" y="2493563"/>
                <a:ext cx="528697" cy="677269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hape 29"/>
              <p:cNvCxnSpPr>
                <a:stCxn id="36" idx="4"/>
                <a:endCxn id="58" idx="1"/>
              </p:cNvCxnSpPr>
              <p:nvPr/>
            </p:nvCxnSpPr>
            <p:spPr bwMode="auto">
              <a:xfrm rot="16200000" flipH="1">
                <a:off x="6894186" y="2478751"/>
                <a:ext cx="528697" cy="706891"/>
              </a:xfrm>
              <a:prstGeom prst="curvedConnector2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581775" y="2986087"/>
              <a:ext cx="66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ACC6"/>
                  </a:solidFill>
                  <a:latin typeface="Calibri"/>
                </a:rPr>
                <a:t>Read</a:t>
              </a:r>
              <a:endParaRPr lang="en-US" b="1" dirty="0">
                <a:solidFill>
                  <a:srgbClr val="4BACC6"/>
                </a:solidFill>
                <a:latin typeface="Calibri"/>
              </a:endParaRPr>
            </a:p>
          </p:txBody>
        </p:sp>
      </p:grpSp>
      <p:sp>
        <p:nvSpPr>
          <p:cNvPr id="68" name="Cube 67"/>
          <p:cNvSpPr/>
          <p:nvPr/>
        </p:nvSpPr>
        <p:spPr>
          <a:xfrm>
            <a:off x="355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5455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73609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82753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1533853" y="260985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655321" y="2600325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644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4572000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2636521" y="2590800"/>
            <a:ext cx="182879" cy="18288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6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raph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514725" cy="120967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743200" y="3810000"/>
            <a:ext cx="4143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Is pretty neat!</a:t>
            </a:r>
            <a:endParaRPr lang="en-US" sz="5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90600" y="1066800"/>
            <a:ext cx="6400800" cy="1676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Summary …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495800" y="1676400"/>
          <a:ext cx="457200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vs.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199"/>
          </a:xfrm>
        </p:spPr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</a:t>
            </a:r>
            <a:r>
              <a:rPr lang="en-US" dirty="0" err="1" smtClean="0"/>
              <a:t>PageRank</a:t>
            </a:r>
            <a:r>
              <a:rPr lang="en-US" dirty="0" smtClean="0"/>
              <a:t> (25M Vertices, 355M Edges)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Pregel</a:t>
            </a:r>
            <a:r>
              <a:rPr lang="en-US" dirty="0" smtClean="0"/>
              <a:t> [Simulated]</a:t>
            </a:r>
          </a:p>
          <a:p>
            <a:pPr lvl="1"/>
            <a:r>
              <a:rPr lang="en-US" dirty="0" smtClean="0"/>
              <a:t>Synchronous Schedule</a:t>
            </a:r>
          </a:p>
          <a:p>
            <a:pPr lvl="1"/>
            <a:r>
              <a:rPr lang="en-US" dirty="0" smtClean="0"/>
              <a:t>No Skipping [Unfair updates comparison]</a:t>
            </a:r>
          </a:p>
          <a:p>
            <a:pPr lvl="1"/>
            <a:r>
              <a:rPr lang="en-US" dirty="0" smtClean="0"/>
              <a:t>No Combiner [Unfair runtime comparison]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" y="1676400"/>
          <a:ext cx="457200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Distribution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305800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219200"/>
            <a:ext cx="697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vertices need to be updated infrequently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22728" y="1081299"/>
            <a:ext cx="2555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Bayesian Tensor 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Factorization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2" y="3651795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Gibbs Sampling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7321" y="4551130"/>
            <a:ext cx="400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Dynamic Block Gibbs Sampling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4312" y="1044870"/>
            <a:ext cx="2082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Matrix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Factorization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2767" y="1789185"/>
            <a:ext cx="864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Lasso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8578" y="3633281"/>
            <a:ext cx="763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SVM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4633" y="5012795"/>
            <a:ext cx="287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Belief Propagation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3948" y="2267308"/>
            <a:ext cx="1608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PageRank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3417" y="644760"/>
            <a:ext cx="104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CoEM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4635" y="5182072"/>
            <a:ext cx="1284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K-Means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3193" y="346041"/>
            <a:ext cx="77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SVD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 descr="Graph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412" y="2824162"/>
            <a:ext cx="3514725" cy="120967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172632" y="2593329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LDA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4031" y="5578667"/>
            <a:ext cx="259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…Many others…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665" y="5918475"/>
            <a:ext cx="1914796" cy="69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44271"/>
            <a:ext cx="6400800" cy="5651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Startups Using </a:t>
            </a:r>
            <a:r>
              <a:rPr lang="en-US" sz="3200" b="1" dirty="0" err="1" smtClean="0"/>
              <a:t>GraphLab</a:t>
            </a:r>
            <a:endParaRPr lang="en-US" sz="3200" b="1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1" y="609422"/>
            <a:ext cx="1823507" cy="65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76" y="668375"/>
            <a:ext cx="2448811" cy="589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21494" y="1337196"/>
            <a:ext cx="8101012" cy="52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defTabSz="457200"/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Companies experimenting with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</a:rPr>
              <a:t>Graphlab</a:t>
            </a:r>
            <a:endParaRPr lang="en-US" sz="3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904813" y="4061215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457200"/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Academic projects Exploring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</a:rPr>
              <a:t>Graphlab</a:t>
            </a:r>
            <a:endParaRPr lang="en-US" sz="32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46" y="4786818"/>
            <a:ext cx="1903392" cy="58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8" y="4484759"/>
            <a:ext cx="845539" cy="84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0979" y="4913782"/>
            <a:ext cx="1764282" cy="481677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5" r="-1"/>
          <a:stretch/>
        </p:blipFill>
        <p:spPr>
          <a:xfrm>
            <a:off x="6974301" y="876332"/>
            <a:ext cx="1693139" cy="43970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6" y="5923066"/>
            <a:ext cx="690256" cy="69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25" y="5966802"/>
            <a:ext cx="603736" cy="6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23" y="6267995"/>
            <a:ext cx="1511717" cy="34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1" y="5424765"/>
            <a:ext cx="1811208" cy="42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" y="5985717"/>
            <a:ext cx="875655" cy="5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48" y="5367173"/>
            <a:ext cx="753957" cy="85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94" y="5279211"/>
            <a:ext cx="621801" cy="6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5933781"/>
            <a:ext cx="753006" cy="78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4" y="5941982"/>
            <a:ext cx="580917" cy="5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74" y="5371416"/>
            <a:ext cx="862344" cy="8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5" y="5692245"/>
            <a:ext cx="1363398" cy="53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44" y="4767128"/>
            <a:ext cx="690256" cy="68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15" y="6170547"/>
            <a:ext cx="1305401" cy="4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5" y="5424765"/>
            <a:ext cx="1293992" cy="4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45" y="5551404"/>
            <a:ext cx="2236201" cy="4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8" y="5899197"/>
            <a:ext cx="879458" cy="5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11"/>
          <p:cNvGrpSpPr/>
          <p:nvPr/>
        </p:nvGrpSpPr>
        <p:grpSpPr>
          <a:xfrm>
            <a:off x="491271" y="2547767"/>
            <a:ext cx="8034354" cy="1670892"/>
            <a:chOff x="-464109" y="3014450"/>
            <a:chExt cx="9340309" cy="1942489"/>
          </a:xfrm>
        </p:grpSpPr>
        <p:pic>
          <p:nvPicPr>
            <p:cNvPr id="74" name="Picture 1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109" y="3225708"/>
              <a:ext cx="1312783" cy="1312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5" name="Picture 1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348" y="3850842"/>
              <a:ext cx="2321930" cy="768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99" y="3368587"/>
              <a:ext cx="697572" cy="69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7" name="Picture 10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723" y="3028719"/>
              <a:ext cx="1074637" cy="10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8" name="Picture 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867" y="3014450"/>
              <a:ext cx="1215540" cy="1215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6171" y="4166385"/>
              <a:ext cx="1260193" cy="37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0" name="Picture 1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197" y="3175100"/>
              <a:ext cx="1350490" cy="79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1" name="Picture 1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461" y="4211038"/>
              <a:ext cx="1208594" cy="416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2" name="Picture 1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984" y="3535297"/>
              <a:ext cx="1905173" cy="476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3" name="Picture 1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055" y="3966646"/>
              <a:ext cx="990293" cy="9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4" name="Picture 2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436" y="3968922"/>
              <a:ext cx="944648" cy="944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247" y="4435293"/>
              <a:ext cx="1574745" cy="40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6" name="Picture 23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996" y="3832981"/>
              <a:ext cx="873204" cy="1080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7" name="Picture 24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74" y="4076088"/>
              <a:ext cx="1530092" cy="663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8" name="Picture 25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729" y="3085795"/>
              <a:ext cx="821606" cy="541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7"/>
          <p:cNvGrpSpPr/>
          <p:nvPr/>
        </p:nvGrpSpPr>
        <p:grpSpPr>
          <a:xfrm>
            <a:off x="283204" y="1857982"/>
            <a:ext cx="8860796" cy="1154680"/>
            <a:chOff x="-573068" y="2044156"/>
            <a:chExt cx="10730148" cy="1398282"/>
          </a:xfrm>
        </p:grpSpPr>
        <p:grpSp>
          <p:nvGrpSpPr>
            <p:cNvPr id="7" name="Group 3"/>
            <p:cNvGrpSpPr/>
            <p:nvPr/>
          </p:nvGrpSpPr>
          <p:grpSpPr>
            <a:xfrm>
              <a:off x="-468268" y="2044156"/>
              <a:ext cx="5727612" cy="1166117"/>
              <a:chOff x="-685756" y="1186499"/>
              <a:chExt cx="5727612" cy="1166117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3297" y="1186499"/>
                <a:ext cx="1114426" cy="1114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331" y="1200091"/>
                <a:ext cx="1152525" cy="1152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1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85756" y="1186499"/>
                <a:ext cx="2087561" cy="80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90143" y="2121248"/>
              <a:ext cx="2540000" cy="863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-573068" y="2756639"/>
              <a:ext cx="2616200" cy="6857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77481" y="2247548"/>
              <a:ext cx="1879599" cy="60147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43717" y="2400704"/>
            <a:ext cx="7877727" cy="17806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1600++ Unique Downloads Tracked</a:t>
            </a:r>
          </a:p>
          <a:p>
            <a:pPr algn="ctr" defTabSz="457200"/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(possibly many more from direct repository checkouts)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881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295400" y="2057400"/>
            <a:ext cx="6400800" cy="1676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Why do we need a </a:t>
            </a:r>
            <a:br>
              <a:rPr lang="en-US" sz="5400" dirty="0" smtClean="0"/>
            </a:br>
            <a:r>
              <a:rPr lang="en-US" sz="5400" b="1" dirty="0" smtClean="0"/>
              <a:t>NEW</a:t>
            </a:r>
            <a:r>
              <a:rPr lang="en-US" sz="5400" dirty="0" smtClean="0"/>
              <a:t> </a:t>
            </a:r>
            <a:r>
              <a:rPr lang="en-US" sz="5400" dirty="0" err="1" smtClean="0"/>
              <a:t>GraphLab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48200" y="3864114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2065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Label Propagation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305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05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905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828800"/>
            <a:ext cx="3962400" cy="47244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3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cobsschool.ucsd.edu/uploads/news_release/2004/pnas.Power_Law.grap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867400"/>
            <a:ext cx="9144000" cy="914400"/>
          </a:xfr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Natural Graphs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Natural Graphs </a:t>
            </a:r>
            <a:r>
              <a:rPr lang="en-US" dirty="0" smtClean="0">
                <a:sym typeface="Wingdings" pitchFamily="2" charset="2"/>
              </a:rPr>
              <a:t> Power 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74195" y="19959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yahoode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696200" cy="53576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1905000"/>
            <a:ext cx="2736327" cy="1200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Top 1% vertices is adjacent to</a:t>
            </a:r>
          </a:p>
          <a:p>
            <a:r>
              <a:rPr lang="en-US" sz="2400" b="1" dirty="0" smtClean="0"/>
              <a:t>53% of the edges!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5715000" y="5562600"/>
            <a:ext cx="1752600" cy="90820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 bwMode="auto">
          <a:xfrm>
            <a:off x="5940164" y="3105328"/>
            <a:ext cx="651136" cy="24572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1447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Yahoo! Web Graph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2057400" y="2308305"/>
            <a:ext cx="2438400" cy="3101895"/>
            <a:chOff x="2057400" y="2308305"/>
            <a:chExt cx="2438400" cy="310189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057400" y="2590800"/>
              <a:ext cx="2438400" cy="2819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902993">
              <a:off x="2112942" y="2823094"/>
              <a:ext cx="1398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“Power Law”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84370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914400"/>
          </a:xfrm>
        </p:spPr>
        <p:txBody>
          <a:bodyPr/>
          <a:lstStyle/>
          <a:p>
            <a:r>
              <a:rPr lang="en-US" dirty="0" smtClean="0"/>
              <a:t>Problem: </a:t>
            </a:r>
            <a:r>
              <a:rPr lang="en-US" b="1" dirty="0" smtClean="0"/>
              <a:t>High Degree Vertices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High degree vertices limit parallelism: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6" name="Group 108"/>
          <p:cNvGrpSpPr/>
          <p:nvPr/>
        </p:nvGrpSpPr>
        <p:grpSpPr>
          <a:xfrm>
            <a:off x="838200" y="2687967"/>
            <a:ext cx="1890061" cy="2301764"/>
            <a:chOff x="914400" y="4288167"/>
            <a:chExt cx="1890061" cy="2301764"/>
          </a:xfrm>
        </p:grpSpPr>
        <p:sp>
          <p:nvSpPr>
            <p:cNvPr id="4" name="Oval 114"/>
            <p:cNvSpPr/>
            <p:nvPr/>
          </p:nvSpPr>
          <p:spPr>
            <a:xfrm>
              <a:off x="914400" y="4288167"/>
              <a:ext cx="1890061" cy="1611416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0061" h="1611416">
                  <a:moveTo>
                    <a:pt x="3" y="824327"/>
                  </a:moveTo>
                  <a:cubicBezTo>
                    <a:pt x="-1242" y="523013"/>
                    <a:pt x="389720" y="758484"/>
                    <a:pt x="448239" y="663139"/>
                  </a:cubicBezTo>
                  <a:cubicBezTo>
                    <a:pt x="506758" y="567794"/>
                    <a:pt x="144433" y="415363"/>
                    <a:pt x="351119" y="237315"/>
                  </a:cubicBezTo>
                  <a:cubicBezTo>
                    <a:pt x="557805" y="59267"/>
                    <a:pt x="672357" y="525880"/>
                    <a:pt x="776945" y="483845"/>
                  </a:cubicBezTo>
                  <a:cubicBezTo>
                    <a:pt x="881533" y="441810"/>
                    <a:pt x="678581" y="5024"/>
                    <a:pt x="941297" y="44"/>
                  </a:cubicBezTo>
                  <a:cubicBezTo>
                    <a:pt x="1204013" y="-4936"/>
                    <a:pt x="1032190" y="420643"/>
                    <a:pt x="1143004" y="453963"/>
                  </a:cubicBezTo>
                  <a:cubicBezTo>
                    <a:pt x="1253818" y="487283"/>
                    <a:pt x="1378325" y="26895"/>
                    <a:pt x="1598708" y="244787"/>
                  </a:cubicBezTo>
                  <a:cubicBezTo>
                    <a:pt x="1819091" y="462679"/>
                    <a:pt x="1404474" y="544136"/>
                    <a:pt x="1456768" y="648197"/>
                  </a:cubicBezTo>
                  <a:cubicBezTo>
                    <a:pt x="1509062" y="752258"/>
                    <a:pt x="1890061" y="504337"/>
                    <a:pt x="1890061" y="824327"/>
                  </a:cubicBezTo>
                  <a:cubicBezTo>
                    <a:pt x="1890061" y="1144317"/>
                    <a:pt x="1492876" y="892954"/>
                    <a:pt x="1434356" y="991844"/>
                  </a:cubicBezTo>
                  <a:cubicBezTo>
                    <a:pt x="1375836" y="1090734"/>
                    <a:pt x="1750611" y="1204757"/>
                    <a:pt x="1568826" y="1417668"/>
                  </a:cubicBezTo>
                  <a:cubicBezTo>
                    <a:pt x="1387041" y="1630579"/>
                    <a:pt x="1240121" y="1192414"/>
                    <a:pt x="1135533" y="1230904"/>
                  </a:cubicBezTo>
                  <a:cubicBezTo>
                    <a:pt x="1030945" y="1269394"/>
                    <a:pt x="1217710" y="1619973"/>
                    <a:pt x="926356" y="1611257"/>
                  </a:cubicBezTo>
                  <a:cubicBezTo>
                    <a:pt x="635002" y="1602541"/>
                    <a:pt x="885268" y="1219591"/>
                    <a:pt x="776945" y="1178610"/>
                  </a:cubicBezTo>
                  <a:cubicBezTo>
                    <a:pt x="668622" y="1137629"/>
                    <a:pt x="514228" y="1594470"/>
                    <a:pt x="336179" y="1410196"/>
                  </a:cubicBezTo>
                  <a:cubicBezTo>
                    <a:pt x="158130" y="1225922"/>
                    <a:pt x="510494" y="1088245"/>
                    <a:pt x="455710" y="991845"/>
                  </a:cubicBezTo>
                  <a:cubicBezTo>
                    <a:pt x="400926" y="895445"/>
                    <a:pt x="1248" y="1125641"/>
                    <a:pt x="3" y="82432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53992" y="4911406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968034" y="4371768"/>
              <a:ext cx="1769669" cy="1464869"/>
              <a:chOff x="548131" y="3676332"/>
              <a:chExt cx="1769669" cy="1464869"/>
            </a:xfrm>
          </p:grpSpPr>
          <p:cxnSp>
            <p:nvCxnSpPr>
              <p:cNvPr id="19" name="Straight Connector 18"/>
              <p:cNvCxnSpPr>
                <a:stCxn id="31" idx="5"/>
                <a:endCxn id="2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7" idx="7"/>
                <a:endCxn id="3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4"/>
                <a:endCxn id="2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7" idx="6"/>
                <a:endCxn id="3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0" idx="6"/>
                <a:endCxn id="2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7" idx="4"/>
                <a:endCxn id="2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7" idx="3"/>
                <a:endCxn id="3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7" idx="5"/>
                <a:endCxn id="3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990600" y="5943600"/>
              <a:ext cx="1726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Touch a Large</a:t>
              </a:r>
            </a:p>
            <a:p>
              <a:pPr algn="ctr"/>
              <a:r>
                <a:rPr lang="en-US" dirty="0" smtClean="0"/>
                <a:t>Amount of State</a:t>
              </a:r>
              <a:endParaRPr lang="en-US" dirty="0"/>
            </a:p>
          </p:txBody>
        </p:sp>
      </p:grpSp>
      <p:grpSp>
        <p:nvGrpSpPr>
          <p:cNvPr id="8" name="Group 109"/>
          <p:cNvGrpSpPr/>
          <p:nvPr/>
        </p:nvGrpSpPr>
        <p:grpSpPr>
          <a:xfrm>
            <a:off x="3509229" y="2590800"/>
            <a:ext cx="2053371" cy="2398931"/>
            <a:chOff x="3515611" y="4191000"/>
            <a:chExt cx="2053371" cy="2398931"/>
          </a:xfrm>
        </p:grpSpPr>
        <p:grpSp>
          <p:nvGrpSpPr>
            <p:cNvPr id="9" name="Group 35"/>
            <p:cNvGrpSpPr/>
            <p:nvPr/>
          </p:nvGrpSpPr>
          <p:grpSpPr>
            <a:xfrm>
              <a:off x="3629821" y="4359193"/>
              <a:ext cx="1769669" cy="1464869"/>
              <a:chOff x="548131" y="3676332"/>
              <a:chExt cx="1769669" cy="1464869"/>
            </a:xfrm>
          </p:grpSpPr>
          <p:cxnSp>
            <p:nvCxnSpPr>
              <p:cNvPr id="37" name="Straight Connector 36"/>
              <p:cNvCxnSpPr>
                <a:stCxn id="49" idx="5"/>
                <a:endCxn id="4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5" idx="7"/>
                <a:endCxn id="5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6" idx="4"/>
                <a:endCxn id="4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5" idx="6"/>
                <a:endCxn id="5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8" idx="6"/>
                <a:endCxn id="4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5" idx="4"/>
                <a:endCxn id="4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5" idx="3"/>
                <a:endCxn id="5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5" idx="5"/>
                <a:endCxn id="5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80"/>
            <p:cNvGrpSpPr/>
            <p:nvPr/>
          </p:nvGrpSpPr>
          <p:grpSpPr>
            <a:xfrm>
              <a:off x="3810179" y="4389901"/>
              <a:ext cx="228419" cy="285524"/>
              <a:chOff x="5715000" y="5181600"/>
              <a:chExt cx="533400" cy="100584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4397059" y="4191000"/>
              <a:ext cx="228419" cy="285524"/>
              <a:chOff x="5715000" y="5181600"/>
              <a:chExt cx="533400" cy="1005840"/>
            </a:xfrm>
          </p:grpSpPr>
          <p:sp>
            <p:nvSpPr>
              <p:cNvPr id="85" name="Oval 8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2" name="Group 86"/>
            <p:cNvGrpSpPr/>
            <p:nvPr/>
          </p:nvGrpSpPr>
          <p:grpSpPr>
            <a:xfrm>
              <a:off x="5028172" y="4389258"/>
              <a:ext cx="228419" cy="285524"/>
              <a:chOff x="5715000" y="5181600"/>
              <a:chExt cx="533400" cy="100584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3" name="Group 89"/>
            <p:cNvGrpSpPr/>
            <p:nvPr/>
          </p:nvGrpSpPr>
          <p:grpSpPr>
            <a:xfrm>
              <a:off x="5340563" y="4926952"/>
              <a:ext cx="228419" cy="285524"/>
              <a:chOff x="5715000" y="5181600"/>
              <a:chExt cx="533400" cy="1005840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063635" y="5433985"/>
              <a:ext cx="228419" cy="285524"/>
              <a:chOff x="5715000" y="5181600"/>
              <a:chExt cx="533400" cy="100584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5" name="Group 95"/>
            <p:cNvGrpSpPr/>
            <p:nvPr/>
          </p:nvGrpSpPr>
          <p:grpSpPr>
            <a:xfrm>
              <a:off x="4407497" y="5655630"/>
              <a:ext cx="228419" cy="285524"/>
              <a:chOff x="5715000" y="5181600"/>
              <a:chExt cx="533400" cy="1005840"/>
            </a:xfrm>
          </p:grpSpPr>
          <p:sp>
            <p:nvSpPr>
              <p:cNvPr id="97" name="Oval 9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6" name="Group 98"/>
            <p:cNvGrpSpPr/>
            <p:nvPr/>
          </p:nvGrpSpPr>
          <p:grpSpPr>
            <a:xfrm>
              <a:off x="3784799" y="5466444"/>
              <a:ext cx="228419" cy="285524"/>
              <a:chOff x="5715000" y="5181600"/>
              <a:chExt cx="533400" cy="100584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17" name="Group 101"/>
            <p:cNvGrpSpPr/>
            <p:nvPr/>
          </p:nvGrpSpPr>
          <p:grpSpPr>
            <a:xfrm>
              <a:off x="3515611" y="4943458"/>
              <a:ext cx="228419" cy="285524"/>
              <a:chOff x="5715000" y="5181600"/>
              <a:chExt cx="533400" cy="1005840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3657600" y="5943600"/>
              <a:ext cx="16361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Requires Heavy </a:t>
              </a:r>
            </a:p>
            <a:p>
              <a:pPr algn="ctr"/>
              <a:r>
                <a:rPr lang="en-US" dirty="0" smtClean="0"/>
                <a:t>Locking</a:t>
              </a:r>
              <a:endParaRPr lang="en-US" dirty="0"/>
            </a:p>
          </p:txBody>
        </p:sp>
      </p:grpSp>
      <p:grpSp>
        <p:nvGrpSpPr>
          <p:cNvPr id="18" name="Group 110"/>
          <p:cNvGrpSpPr/>
          <p:nvPr/>
        </p:nvGrpSpPr>
        <p:grpSpPr>
          <a:xfrm>
            <a:off x="6477000" y="2644588"/>
            <a:ext cx="1752600" cy="2345143"/>
            <a:chOff x="6553200" y="4244788"/>
            <a:chExt cx="1752600" cy="2345143"/>
          </a:xfrm>
        </p:grpSpPr>
        <p:grpSp>
          <p:nvGrpSpPr>
            <p:cNvPr id="36" name="Group 54"/>
            <p:cNvGrpSpPr/>
            <p:nvPr/>
          </p:nvGrpSpPr>
          <p:grpSpPr>
            <a:xfrm>
              <a:off x="6705600" y="4419600"/>
              <a:ext cx="1447800" cy="1198437"/>
              <a:chOff x="548131" y="3676332"/>
              <a:chExt cx="1769669" cy="1464869"/>
            </a:xfrm>
          </p:grpSpPr>
          <p:cxnSp>
            <p:nvCxnSpPr>
              <p:cNvPr id="56" name="Straight Connector 55"/>
              <p:cNvCxnSpPr>
                <a:stCxn id="68" idx="5"/>
                <a:endCxn id="64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4" idx="7"/>
                <a:endCxn id="72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4" idx="6"/>
                <a:endCxn id="71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7" idx="6"/>
                <a:endCxn id="64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64" idx="4"/>
                <a:endCxn id="66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4" idx="3"/>
                <a:endCxn id="69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4" idx="5"/>
                <a:endCxn id="70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Arc 106"/>
            <p:cNvSpPr/>
            <p:nvPr/>
          </p:nvSpPr>
          <p:spPr bwMode="auto">
            <a:xfrm>
              <a:off x="6553200" y="4244788"/>
              <a:ext cx="1752600" cy="1546412"/>
            </a:xfrm>
            <a:prstGeom prst="arc">
              <a:avLst>
                <a:gd name="adj1" fmla="val 14916020"/>
                <a:gd name="adj2" fmla="val 992546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11379" y="5943600"/>
              <a:ext cx="1333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Processed </a:t>
              </a:r>
            </a:p>
            <a:p>
              <a:pPr algn="ctr"/>
              <a:r>
                <a:rPr lang="en-US" dirty="0" smtClean="0"/>
                <a:t>Sequentially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Degree Vertices are Common</a:t>
            </a:r>
            <a:endParaRPr lang="en-US" sz="4000" dirty="0"/>
          </a:p>
        </p:txBody>
      </p:sp>
      <p:pic>
        <p:nvPicPr>
          <p:cNvPr id="623620" name="Picture 4" descr="http://www.mpiweb.org/Libraries/Magazine/Social-Network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04950"/>
            <a:ext cx="2667000" cy="2000250"/>
          </a:xfrm>
          <a:prstGeom prst="rect">
            <a:avLst/>
          </a:prstGeom>
          <a:noFill/>
        </p:spPr>
      </p:pic>
      <p:grpSp>
        <p:nvGrpSpPr>
          <p:cNvPr id="217" name="Group 216"/>
          <p:cNvGrpSpPr/>
          <p:nvPr/>
        </p:nvGrpSpPr>
        <p:grpSpPr>
          <a:xfrm>
            <a:off x="4343400" y="1482433"/>
            <a:ext cx="3200400" cy="1946567"/>
            <a:chOff x="5334000" y="1882543"/>
            <a:chExt cx="3200400" cy="1946567"/>
          </a:xfrm>
        </p:grpSpPr>
        <p:sp>
          <p:nvSpPr>
            <p:cNvPr id="14" name="Cube 13"/>
            <p:cNvSpPr/>
            <p:nvPr/>
          </p:nvSpPr>
          <p:spPr bwMode="auto">
            <a:xfrm>
              <a:off x="5791200" y="1882543"/>
              <a:ext cx="1619311" cy="1505521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91200" y="3478244"/>
              <a:ext cx="1619311" cy="3317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6200000">
              <a:off x="4791156" y="2454214"/>
              <a:ext cx="1488981" cy="3650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114955" y="2200246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Users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81665" y="3429000"/>
              <a:ext cx="952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Movies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791200" y="2908352"/>
              <a:ext cx="1619311" cy="6344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125565" y="1882544"/>
              <a:ext cx="56989" cy="150552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125565" y="3478243"/>
              <a:ext cx="45719" cy="331757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353896" y="2908351"/>
              <a:ext cx="366792" cy="5698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814811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042768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928790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6747" y="211619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985779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871801" y="199652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270726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042768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985779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814811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928790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985779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985779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985779" y="199652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985779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985779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928790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441693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985779" y="27373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985779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985779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985779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156747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270726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441693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814811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327715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099758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498683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669650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897608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783629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011586" y="251512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125565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726640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783629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897608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125565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669650" y="25664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783629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125565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125565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125565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125565" y="25664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125565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6783629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555672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296532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125565" y="31363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125565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125565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25565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011586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783629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296532" y="27373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669650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783629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954597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213736" y="284566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327715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441693" y="278867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213736" y="30736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156747" y="284566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156747" y="30736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156747" y="273168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156747" y="295964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612661" y="290265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6156747" y="290265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441693" y="301663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612661" y="313060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270726" y="301663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068575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239543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125565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125565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669650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669650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954597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783629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783629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125565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125565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6441693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5814811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5871801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5985779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099758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6213736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296532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353522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985779" y="31363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985779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125565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783629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91200" y="2133600"/>
              <a:ext cx="1323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chemeClr val="bg1"/>
                  </a:solidFill>
                  <a:ea typeface="ＭＳ Ｐゴシック" pitchFamily="-111" charset="-128"/>
                </a:rPr>
                <a:t>Netflix</a:t>
              </a:r>
            </a:p>
          </p:txBody>
        </p:sp>
        <p:cxnSp>
          <p:nvCxnSpPr>
            <p:cNvPr id="155" name="Straight Connector 154"/>
            <p:cNvCxnSpPr>
              <a:stCxn id="136" idx="3"/>
              <a:endCxn id="146" idx="1"/>
            </p:cNvCxnSpPr>
            <p:nvPr/>
          </p:nvCxnSpPr>
          <p:spPr bwMode="auto">
            <a:xfrm>
              <a:off x="7848600" y="1937657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37" idx="3"/>
              <a:endCxn id="146" idx="1"/>
            </p:cNvCxnSpPr>
            <p:nvPr/>
          </p:nvCxnSpPr>
          <p:spPr bwMode="auto">
            <a:xfrm flipV="1">
              <a:off x="7848600" y="1937657"/>
              <a:ext cx="457200" cy="206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endCxn id="148" idx="1"/>
            </p:cNvCxnSpPr>
            <p:nvPr/>
          </p:nvCxnSpPr>
          <p:spPr bwMode="auto">
            <a:xfrm>
              <a:off x="7848600" y="2188029"/>
              <a:ext cx="457200" cy="2177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7" idx="3"/>
              <a:endCxn id="152" idx="1"/>
            </p:cNvCxnSpPr>
            <p:nvPr/>
          </p:nvCxnSpPr>
          <p:spPr bwMode="auto">
            <a:xfrm>
              <a:off x="7848600" y="2144486"/>
              <a:ext cx="45720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8" idx="3"/>
              <a:endCxn id="152" idx="1"/>
            </p:cNvCxnSpPr>
            <p:nvPr/>
          </p:nvCxnSpPr>
          <p:spPr bwMode="auto">
            <a:xfrm>
              <a:off x="7848600" y="2351315"/>
              <a:ext cx="457200" cy="707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39" idx="3"/>
              <a:endCxn id="152" idx="1"/>
            </p:cNvCxnSpPr>
            <p:nvPr/>
          </p:nvCxnSpPr>
          <p:spPr bwMode="auto">
            <a:xfrm>
              <a:off x="7848600" y="2558144"/>
              <a:ext cx="457200" cy="5007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41" idx="3"/>
              <a:endCxn id="152" idx="1"/>
            </p:cNvCxnSpPr>
            <p:nvPr/>
          </p:nvCxnSpPr>
          <p:spPr bwMode="auto">
            <a:xfrm>
              <a:off x="7848600" y="2971802"/>
              <a:ext cx="457200" cy="870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42" idx="3"/>
              <a:endCxn id="152" idx="1"/>
            </p:cNvCxnSpPr>
            <p:nvPr/>
          </p:nvCxnSpPr>
          <p:spPr bwMode="auto">
            <a:xfrm flipV="1">
              <a:off x="7848600" y="3058886"/>
              <a:ext cx="457200" cy="1197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43" idx="3"/>
              <a:endCxn id="152" idx="1"/>
            </p:cNvCxnSpPr>
            <p:nvPr/>
          </p:nvCxnSpPr>
          <p:spPr bwMode="auto">
            <a:xfrm flipV="1">
              <a:off x="7848600" y="3058886"/>
              <a:ext cx="457200" cy="326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42" idx="3"/>
              <a:endCxn id="153" idx="1"/>
            </p:cNvCxnSpPr>
            <p:nvPr/>
          </p:nvCxnSpPr>
          <p:spPr bwMode="auto">
            <a:xfrm>
              <a:off x="7848600" y="3178631"/>
              <a:ext cx="457200" cy="2068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39" idx="3"/>
              <a:endCxn id="148" idx="1"/>
            </p:cNvCxnSpPr>
            <p:nvPr/>
          </p:nvCxnSpPr>
          <p:spPr bwMode="auto">
            <a:xfrm flipV="1">
              <a:off x="7848600" y="2405744"/>
              <a:ext cx="4572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38" idx="3"/>
              <a:endCxn id="149" idx="1"/>
            </p:cNvCxnSpPr>
            <p:nvPr/>
          </p:nvCxnSpPr>
          <p:spPr bwMode="auto">
            <a:xfrm>
              <a:off x="7848600" y="2351315"/>
              <a:ext cx="457200" cy="2830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40" idx="3"/>
              <a:endCxn id="152" idx="1"/>
            </p:cNvCxnSpPr>
            <p:nvPr/>
          </p:nvCxnSpPr>
          <p:spPr bwMode="auto">
            <a:xfrm>
              <a:off x="7848600" y="2764973"/>
              <a:ext cx="457200" cy="2939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41" idx="3"/>
              <a:endCxn id="147" idx="1"/>
            </p:cNvCxnSpPr>
            <p:nvPr/>
          </p:nvCxnSpPr>
          <p:spPr bwMode="auto">
            <a:xfrm flipV="1">
              <a:off x="7848600" y="2177144"/>
              <a:ext cx="457200" cy="7946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 bwMode="auto">
            <a:xfrm>
              <a:off x="7620000" y="19050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620000" y="2111829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620000" y="2318658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620000" y="25254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620000" y="2732316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20000" y="2939145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7620000" y="314597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7620000" y="33528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305800" y="19050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305800" y="21444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8305800" y="23730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8305800" y="26016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8305800" y="28194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305800" y="3026229"/>
              <a:ext cx="228600" cy="65313"/>
            </a:xfrm>
            <a:prstGeom prst="rect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8305800" y="33528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1143000" y="1062335"/>
            <a:ext cx="208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“Social” People</a:t>
            </a:r>
            <a:endParaRPr lang="en-US" sz="2400" dirty="0"/>
          </a:p>
        </p:txBody>
      </p:sp>
      <p:pic>
        <p:nvPicPr>
          <p:cNvPr id="623622" name="Picture 6" descr="https://encrypted-tbn2.google.com/images?q=tbn:ANd9GcQX8qJd25c76CHxxj3dVbPZg6Epqsuu9Vo7fHPqYEcyfQAeaWG7WQ"/>
          <p:cNvPicPr>
            <a:picLocks noChangeAspect="1" noChangeArrowheads="1"/>
          </p:cNvPicPr>
          <p:nvPr/>
        </p:nvPicPr>
        <p:blipFill>
          <a:blip r:embed="rId4" cstate="print"/>
          <a:srcRect l="12598" r="5512" b="20201"/>
          <a:stretch>
            <a:fillRect/>
          </a:stretch>
        </p:blipFill>
        <p:spPr bwMode="auto">
          <a:xfrm>
            <a:off x="1752600" y="1905000"/>
            <a:ext cx="990600" cy="1066800"/>
          </a:xfrm>
          <a:prstGeom prst="ellipse">
            <a:avLst/>
          </a:prstGeom>
          <a:noFill/>
          <a:scene3d>
            <a:camera prst="isometricTopUp">
              <a:rot lat="18501104" lon="20905661" rev="21202"/>
            </a:camera>
            <a:lightRig rig="threePt" dir="t"/>
          </a:scene3d>
        </p:spPr>
      </p:pic>
      <p:grpSp>
        <p:nvGrpSpPr>
          <p:cNvPr id="532" name="Group 531"/>
          <p:cNvGrpSpPr/>
          <p:nvPr/>
        </p:nvGrpSpPr>
        <p:grpSpPr>
          <a:xfrm>
            <a:off x="5176341" y="990600"/>
            <a:ext cx="3053259" cy="1905000"/>
            <a:chOff x="5176341" y="990600"/>
            <a:chExt cx="3053259" cy="1905000"/>
          </a:xfrm>
        </p:grpSpPr>
        <p:sp>
          <p:nvSpPr>
            <p:cNvPr id="135" name="TextBox 134"/>
            <p:cNvSpPr txBox="1"/>
            <p:nvPr/>
          </p:nvSpPr>
          <p:spPr>
            <a:xfrm>
              <a:off x="5176341" y="990600"/>
              <a:ext cx="21248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Popular Movies</a:t>
              </a:r>
              <a:endParaRPr lang="en-US" sz="2400" dirty="0"/>
            </a:p>
          </p:txBody>
        </p:sp>
        <p:pic>
          <p:nvPicPr>
            <p:cNvPr id="623624" name="Picture 8" descr="Harry Potter Wand &amp; Glasses Ki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2490501"/>
              <a:ext cx="990600" cy="405099"/>
            </a:xfrm>
            <a:prstGeom prst="rect">
              <a:avLst/>
            </a:prstGeom>
            <a:noFill/>
          </p:spPr>
        </p:pic>
      </p:grpSp>
      <p:cxnSp>
        <p:nvCxnSpPr>
          <p:cNvPr id="439" name="Straight Arrow Connector 438"/>
          <p:cNvCxnSpPr/>
          <p:nvPr/>
        </p:nvCxnSpPr>
        <p:spPr bwMode="auto">
          <a:xfrm flipH="1">
            <a:off x="2514601" y="4419600"/>
            <a:ext cx="1447799" cy="533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>
            <a:endCxn id="330" idx="2"/>
          </p:cNvCxnSpPr>
          <p:nvPr/>
        </p:nvCxnSpPr>
        <p:spPr bwMode="auto">
          <a:xfrm flipH="1">
            <a:off x="2057400" y="4419600"/>
            <a:ext cx="1905000" cy="2667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7" name="Group 326"/>
          <p:cNvGrpSpPr/>
          <p:nvPr/>
        </p:nvGrpSpPr>
        <p:grpSpPr>
          <a:xfrm>
            <a:off x="1524000" y="4267200"/>
            <a:ext cx="914400" cy="1600200"/>
            <a:chOff x="685800" y="4648200"/>
            <a:chExt cx="914400" cy="1600200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685800" y="4648200"/>
              <a:ext cx="914400" cy="16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9144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Times" pitchFamily="18" charset="0"/>
                </a:rPr>
                <a:t>θ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762000" y="5181600"/>
              <a:ext cx="792480" cy="1013460"/>
              <a:chOff x="685800" y="5181600"/>
              <a:chExt cx="792480" cy="1013460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685800" y="5181600"/>
                <a:ext cx="457200" cy="838200"/>
                <a:chOff x="3352800" y="4876800"/>
                <a:chExt cx="457200" cy="838200"/>
              </a:xfrm>
            </p:grpSpPr>
            <p:sp>
              <p:nvSpPr>
                <p:cNvPr id="222" name="Rectangle 221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224" name="Oval 223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792480" y="5234940"/>
                <a:ext cx="457200" cy="838200"/>
                <a:chOff x="3352800" y="4876800"/>
                <a:chExt cx="457200" cy="838200"/>
              </a:xfrm>
            </p:grpSpPr>
            <p:sp>
              <p:nvSpPr>
                <p:cNvPr id="232" name="Rectangle 231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233" name="Oval 232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234" name="Oval 233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906780" y="5303520"/>
                <a:ext cx="457200" cy="838200"/>
                <a:chOff x="3352800" y="4876800"/>
                <a:chExt cx="457200" cy="838200"/>
              </a:xfrm>
            </p:grpSpPr>
            <p:sp>
              <p:nvSpPr>
                <p:cNvPr id="236" name="Rectangle 235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>
                <a:off x="1021080" y="5356860"/>
                <a:ext cx="457200" cy="838200"/>
                <a:chOff x="3352800" y="4876800"/>
                <a:chExt cx="457200" cy="838200"/>
              </a:xfrm>
            </p:grpSpPr>
            <p:sp>
              <p:nvSpPr>
                <p:cNvPr id="240" name="Rectangle 239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>
                  <a:off x="3390122" y="4930140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 bwMode="auto">
                <a:xfrm>
                  <a:off x="3428222" y="5463540"/>
                  <a:ext cx="3048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</p:grpSp>
        <p:cxnSp>
          <p:nvCxnSpPr>
            <p:cNvPr id="245" name="Straight Arrow Connector 244"/>
            <p:cNvCxnSpPr>
              <a:stCxn id="241" idx="4"/>
              <a:endCxn id="242" idx="0"/>
            </p:cNvCxnSpPr>
            <p:nvPr/>
          </p:nvCxnSpPr>
          <p:spPr bwMode="auto">
            <a:xfrm>
              <a:off x="1325102" y="5791200"/>
              <a:ext cx="0" cy="152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stCxn id="223" idx="4"/>
              <a:endCxn id="224" idx="0"/>
            </p:cNvCxnSpPr>
            <p:nvPr/>
          </p:nvCxnSpPr>
          <p:spPr bwMode="auto">
            <a:xfrm flipH="1">
              <a:off x="989822" y="5105400"/>
              <a:ext cx="115078" cy="12285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223" idx="4"/>
              <a:endCxn id="233" idx="0"/>
            </p:cNvCxnSpPr>
            <p:nvPr/>
          </p:nvCxnSpPr>
          <p:spPr bwMode="auto">
            <a:xfrm flipH="1">
              <a:off x="1096502" y="5105400"/>
              <a:ext cx="8398" cy="17619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23" idx="4"/>
              <a:endCxn id="237" idx="0"/>
            </p:cNvCxnSpPr>
            <p:nvPr/>
          </p:nvCxnSpPr>
          <p:spPr bwMode="auto">
            <a:xfrm>
              <a:off x="1104900" y="5105400"/>
              <a:ext cx="105902" cy="24477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23" idx="4"/>
              <a:endCxn id="241" idx="0"/>
            </p:cNvCxnSpPr>
            <p:nvPr/>
          </p:nvCxnSpPr>
          <p:spPr bwMode="auto">
            <a:xfrm>
              <a:off x="1104900" y="5105400"/>
              <a:ext cx="220202" cy="304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1828800" y="4419600"/>
            <a:ext cx="914400" cy="1600200"/>
            <a:chOff x="685800" y="4648200"/>
            <a:chExt cx="914400" cy="1600200"/>
          </a:xfrm>
        </p:grpSpPr>
        <p:sp>
          <p:nvSpPr>
            <p:cNvPr id="329" name="Rectangle 328"/>
            <p:cNvSpPr/>
            <p:nvPr/>
          </p:nvSpPr>
          <p:spPr bwMode="auto">
            <a:xfrm>
              <a:off x="685800" y="4648200"/>
              <a:ext cx="914400" cy="16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9144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Times" pitchFamily="18" charset="0"/>
                </a:rPr>
                <a:t>θ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endParaRPr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762000" y="5181600"/>
              <a:ext cx="792480" cy="1013460"/>
              <a:chOff x="685800" y="5181600"/>
              <a:chExt cx="792480" cy="1013460"/>
            </a:xfrm>
          </p:grpSpPr>
          <p:grpSp>
            <p:nvGrpSpPr>
              <p:cNvPr id="337" name="Group 336"/>
              <p:cNvGrpSpPr/>
              <p:nvPr/>
            </p:nvGrpSpPr>
            <p:grpSpPr>
              <a:xfrm>
                <a:off x="685800" y="5181600"/>
                <a:ext cx="457200" cy="838200"/>
                <a:chOff x="3352800" y="4876800"/>
                <a:chExt cx="457200" cy="838200"/>
              </a:xfrm>
            </p:grpSpPr>
            <p:sp>
              <p:nvSpPr>
                <p:cNvPr id="350" name="Rectangle 349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51" name="Oval 350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52" name="Oval 351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792480" y="5234940"/>
                <a:ext cx="457200" cy="838200"/>
                <a:chOff x="3352800" y="4876800"/>
                <a:chExt cx="457200" cy="838200"/>
              </a:xfrm>
            </p:grpSpPr>
            <p:sp>
              <p:nvSpPr>
                <p:cNvPr id="347" name="Rectangle 346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906780" y="5303520"/>
                <a:ext cx="457200" cy="838200"/>
                <a:chOff x="3352800" y="4876800"/>
                <a:chExt cx="457200" cy="838200"/>
              </a:xfrm>
            </p:grpSpPr>
            <p:sp>
              <p:nvSpPr>
                <p:cNvPr id="344" name="Rectangle 343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1021080" y="5356860"/>
                <a:ext cx="457200" cy="838200"/>
                <a:chOff x="3352800" y="4876800"/>
                <a:chExt cx="457200" cy="838200"/>
              </a:xfrm>
            </p:grpSpPr>
            <p:sp>
              <p:nvSpPr>
                <p:cNvPr id="341" name="Rectangle 340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 bwMode="auto">
                <a:xfrm>
                  <a:off x="3390122" y="4930140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 bwMode="auto">
                <a:xfrm>
                  <a:off x="3428222" y="5463540"/>
                  <a:ext cx="3048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</p:grpSp>
        <p:cxnSp>
          <p:nvCxnSpPr>
            <p:cNvPr id="332" name="Straight Arrow Connector 331"/>
            <p:cNvCxnSpPr>
              <a:stCxn id="342" idx="4"/>
              <a:endCxn id="343" idx="0"/>
            </p:cNvCxnSpPr>
            <p:nvPr/>
          </p:nvCxnSpPr>
          <p:spPr bwMode="auto">
            <a:xfrm>
              <a:off x="1325102" y="5791200"/>
              <a:ext cx="0" cy="152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>
              <a:stCxn id="330" idx="4"/>
              <a:endCxn id="351" idx="0"/>
            </p:cNvCxnSpPr>
            <p:nvPr/>
          </p:nvCxnSpPr>
          <p:spPr bwMode="auto">
            <a:xfrm flipH="1">
              <a:off x="989822" y="5105400"/>
              <a:ext cx="115078" cy="12285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stCxn id="330" idx="4"/>
              <a:endCxn id="348" idx="0"/>
            </p:cNvCxnSpPr>
            <p:nvPr/>
          </p:nvCxnSpPr>
          <p:spPr bwMode="auto">
            <a:xfrm flipH="1">
              <a:off x="1096502" y="5105400"/>
              <a:ext cx="8398" cy="17619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330" idx="4"/>
              <a:endCxn id="345" idx="0"/>
            </p:cNvCxnSpPr>
            <p:nvPr/>
          </p:nvCxnSpPr>
          <p:spPr bwMode="auto">
            <a:xfrm>
              <a:off x="1104900" y="5105400"/>
              <a:ext cx="105902" cy="24477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>
              <a:stCxn id="330" idx="4"/>
              <a:endCxn id="342" idx="0"/>
            </p:cNvCxnSpPr>
            <p:nvPr/>
          </p:nvCxnSpPr>
          <p:spPr bwMode="auto">
            <a:xfrm>
              <a:off x="1104900" y="5105400"/>
              <a:ext cx="220202" cy="304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5" name="Straight Arrow Connector 434"/>
          <p:cNvCxnSpPr/>
          <p:nvPr/>
        </p:nvCxnSpPr>
        <p:spPr bwMode="auto">
          <a:xfrm flipH="1">
            <a:off x="2209800" y="4419600"/>
            <a:ext cx="1752600" cy="533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 bwMode="auto">
          <a:xfrm flipH="1">
            <a:off x="2286000" y="4419600"/>
            <a:ext cx="1676400" cy="381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3" name="Group 352"/>
          <p:cNvGrpSpPr/>
          <p:nvPr/>
        </p:nvGrpSpPr>
        <p:grpSpPr>
          <a:xfrm>
            <a:off x="2133600" y="4648200"/>
            <a:ext cx="914400" cy="1600200"/>
            <a:chOff x="685800" y="4648200"/>
            <a:chExt cx="914400" cy="1600200"/>
          </a:xfrm>
        </p:grpSpPr>
        <p:sp>
          <p:nvSpPr>
            <p:cNvPr id="354" name="Rectangle 353"/>
            <p:cNvSpPr/>
            <p:nvPr/>
          </p:nvSpPr>
          <p:spPr bwMode="auto">
            <a:xfrm>
              <a:off x="685800" y="4648200"/>
              <a:ext cx="914400" cy="16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9144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Times" pitchFamily="18" charset="0"/>
                </a:rPr>
                <a:t>θ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endParaRPr>
            </a:p>
          </p:txBody>
        </p:sp>
        <p:grpSp>
          <p:nvGrpSpPr>
            <p:cNvPr id="356" name="Group 355"/>
            <p:cNvGrpSpPr/>
            <p:nvPr/>
          </p:nvGrpSpPr>
          <p:grpSpPr>
            <a:xfrm>
              <a:off x="762000" y="5181600"/>
              <a:ext cx="792480" cy="1013460"/>
              <a:chOff x="685800" y="5181600"/>
              <a:chExt cx="792480" cy="1013460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685800" y="5181600"/>
                <a:ext cx="457200" cy="838200"/>
                <a:chOff x="3352800" y="4876800"/>
                <a:chExt cx="457200" cy="838200"/>
              </a:xfrm>
            </p:grpSpPr>
            <p:sp>
              <p:nvSpPr>
                <p:cNvPr id="375" name="Rectangle 374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77" name="Oval 376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792480" y="5234940"/>
                <a:ext cx="457200" cy="838200"/>
                <a:chOff x="3352800" y="4876800"/>
                <a:chExt cx="457200" cy="838200"/>
              </a:xfrm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73" name="Oval 372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74" name="Oval 373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>
                <a:off x="906780" y="5303520"/>
                <a:ext cx="457200" cy="838200"/>
                <a:chOff x="3352800" y="4876800"/>
                <a:chExt cx="457200" cy="838200"/>
              </a:xfrm>
            </p:grpSpPr>
            <p:sp>
              <p:nvSpPr>
                <p:cNvPr id="369" name="Rectangle 368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70" name="Oval 369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65" name="Group 364"/>
              <p:cNvGrpSpPr/>
              <p:nvPr/>
            </p:nvGrpSpPr>
            <p:grpSpPr>
              <a:xfrm>
                <a:off x="1021080" y="5356860"/>
                <a:ext cx="457200" cy="838200"/>
                <a:chOff x="3352800" y="4876800"/>
                <a:chExt cx="457200" cy="838200"/>
              </a:xfrm>
            </p:grpSpPr>
            <p:sp>
              <p:nvSpPr>
                <p:cNvPr id="366" name="Rectangle 365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67" name="Oval 366"/>
                <p:cNvSpPr/>
                <p:nvPr/>
              </p:nvSpPr>
              <p:spPr bwMode="auto">
                <a:xfrm>
                  <a:off x="3390122" y="4930140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68" name="Oval 367"/>
                <p:cNvSpPr/>
                <p:nvPr/>
              </p:nvSpPr>
              <p:spPr bwMode="auto">
                <a:xfrm>
                  <a:off x="3428222" y="5463540"/>
                  <a:ext cx="3048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</p:grpSp>
        <p:cxnSp>
          <p:nvCxnSpPr>
            <p:cNvPr id="357" name="Straight Arrow Connector 356"/>
            <p:cNvCxnSpPr>
              <a:stCxn id="367" idx="4"/>
              <a:endCxn id="368" idx="0"/>
            </p:cNvCxnSpPr>
            <p:nvPr/>
          </p:nvCxnSpPr>
          <p:spPr bwMode="auto">
            <a:xfrm>
              <a:off x="1325102" y="5791200"/>
              <a:ext cx="0" cy="152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355" idx="4"/>
              <a:endCxn id="376" idx="0"/>
            </p:cNvCxnSpPr>
            <p:nvPr/>
          </p:nvCxnSpPr>
          <p:spPr bwMode="auto">
            <a:xfrm flipH="1">
              <a:off x="989822" y="5105400"/>
              <a:ext cx="115078" cy="12285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>
              <a:stCxn id="355" idx="4"/>
              <a:endCxn id="373" idx="0"/>
            </p:cNvCxnSpPr>
            <p:nvPr/>
          </p:nvCxnSpPr>
          <p:spPr bwMode="auto">
            <a:xfrm flipH="1">
              <a:off x="1096502" y="5105400"/>
              <a:ext cx="8398" cy="17619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55" idx="4"/>
              <a:endCxn id="370" idx="0"/>
            </p:cNvCxnSpPr>
            <p:nvPr/>
          </p:nvCxnSpPr>
          <p:spPr bwMode="auto">
            <a:xfrm>
              <a:off x="1104900" y="5105400"/>
              <a:ext cx="105902" cy="24477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355" idx="4"/>
              <a:endCxn id="367" idx="0"/>
            </p:cNvCxnSpPr>
            <p:nvPr/>
          </p:nvCxnSpPr>
          <p:spPr bwMode="auto">
            <a:xfrm>
              <a:off x="1104900" y="5105400"/>
              <a:ext cx="220202" cy="304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4" name="Straight Arrow Connector 403"/>
          <p:cNvCxnSpPr>
            <a:endCxn id="223" idx="2"/>
          </p:cNvCxnSpPr>
          <p:nvPr/>
        </p:nvCxnSpPr>
        <p:spPr bwMode="auto">
          <a:xfrm flipV="1">
            <a:off x="914400" y="4533900"/>
            <a:ext cx="838200" cy="114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>
            <a:endCxn id="330" idx="2"/>
          </p:cNvCxnSpPr>
          <p:nvPr/>
        </p:nvCxnSpPr>
        <p:spPr bwMode="auto">
          <a:xfrm>
            <a:off x="914400" y="4648200"/>
            <a:ext cx="1143000" cy="381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>
            <a:endCxn id="355" idx="2"/>
          </p:cNvCxnSpPr>
          <p:nvPr/>
        </p:nvCxnSpPr>
        <p:spPr bwMode="auto">
          <a:xfrm>
            <a:off x="914400" y="4648200"/>
            <a:ext cx="1447800" cy="2667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>
            <a:endCxn id="380" idx="3"/>
          </p:cNvCxnSpPr>
          <p:nvPr/>
        </p:nvCxnSpPr>
        <p:spPr bwMode="auto">
          <a:xfrm flipH="1">
            <a:off x="2722796" y="4419600"/>
            <a:ext cx="1239604" cy="7824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Arrow Connector 430"/>
          <p:cNvCxnSpPr/>
          <p:nvPr/>
        </p:nvCxnSpPr>
        <p:spPr bwMode="auto">
          <a:xfrm flipH="1">
            <a:off x="2743201" y="4419600"/>
            <a:ext cx="1219199" cy="1066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/>
          <p:nvPr/>
        </p:nvCxnSpPr>
        <p:spPr bwMode="auto">
          <a:xfrm flipH="1">
            <a:off x="2819401" y="4419600"/>
            <a:ext cx="1142999" cy="1143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8" name="Group 377"/>
          <p:cNvGrpSpPr/>
          <p:nvPr/>
        </p:nvGrpSpPr>
        <p:grpSpPr>
          <a:xfrm>
            <a:off x="2438400" y="4800600"/>
            <a:ext cx="914400" cy="1600200"/>
            <a:chOff x="685800" y="4648200"/>
            <a:chExt cx="914400" cy="1600200"/>
          </a:xfrm>
        </p:grpSpPr>
        <p:sp>
          <p:nvSpPr>
            <p:cNvPr id="379" name="Rectangle 378"/>
            <p:cNvSpPr/>
            <p:nvPr/>
          </p:nvSpPr>
          <p:spPr bwMode="auto">
            <a:xfrm>
              <a:off x="685800" y="4648200"/>
              <a:ext cx="914400" cy="16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914400" y="4724400"/>
              <a:ext cx="381000" cy="381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Times" pitchFamily="18" charset="0"/>
                </a:rPr>
                <a:t>θ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endParaRPr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762000" y="5181600"/>
              <a:ext cx="792480" cy="1013460"/>
              <a:chOff x="685800" y="5181600"/>
              <a:chExt cx="792480" cy="1013460"/>
            </a:xfrm>
          </p:grpSpPr>
          <p:grpSp>
            <p:nvGrpSpPr>
              <p:cNvPr id="387" name="Group 386"/>
              <p:cNvGrpSpPr/>
              <p:nvPr/>
            </p:nvGrpSpPr>
            <p:grpSpPr>
              <a:xfrm>
                <a:off x="685800" y="5181600"/>
                <a:ext cx="457200" cy="838200"/>
                <a:chOff x="3352800" y="4876800"/>
                <a:chExt cx="457200" cy="838200"/>
              </a:xfrm>
            </p:grpSpPr>
            <p:sp>
              <p:nvSpPr>
                <p:cNvPr id="400" name="Rectangle 399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401" name="Oval 400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402" name="Oval 401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792480" y="5234940"/>
                <a:ext cx="457200" cy="838200"/>
                <a:chOff x="3352800" y="4876800"/>
                <a:chExt cx="457200" cy="838200"/>
              </a:xfrm>
            </p:grpSpPr>
            <p:sp>
              <p:nvSpPr>
                <p:cNvPr id="397" name="Rectangle 396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98" name="Oval 397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89" name="Group 388"/>
              <p:cNvGrpSpPr/>
              <p:nvPr/>
            </p:nvGrpSpPr>
            <p:grpSpPr>
              <a:xfrm>
                <a:off x="906780" y="5303520"/>
                <a:ext cx="457200" cy="838200"/>
                <a:chOff x="3352800" y="4876800"/>
                <a:chExt cx="457200" cy="838200"/>
              </a:xfrm>
            </p:grpSpPr>
            <p:sp>
              <p:nvSpPr>
                <p:cNvPr id="394" name="Rectangle 393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95" name="Oval 394"/>
                <p:cNvSpPr/>
                <p:nvPr/>
              </p:nvSpPr>
              <p:spPr bwMode="auto">
                <a:xfrm>
                  <a:off x="3390122" y="4923453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96" name="Oval 395"/>
                <p:cNvSpPr/>
                <p:nvPr/>
              </p:nvSpPr>
              <p:spPr bwMode="auto">
                <a:xfrm>
                  <a:off x="3434443" y="5344885"/>
                  <a:ext cx="3048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1021080" y="5356860"/>
                <a:ext cx="457200" cy="838200"/>
                <a:chOff x="3352800" y="4876800"/>
                <a:chExt cx="457200" cy="838200"/>
              </a:xfrm>
            </p:grpSpPr>
            <p:sp>
              <p:nvSpPr>
                <p:cNvPr id="391" name="Rectangle 390"/>
                <p:cNvSpPr/>
                <p:nvPr/>
              </p:nvSpPr>
              <p:spPr bwMode="auto">
                <a:xfrm>
                  <a:off x="3352800" y="4876800"/>
                  <a:ext cx="457200" cy="838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  <p:sp>
              <p:nvSpPr>
                <p:cNvPr id="392" name="Oval 391"/>
                <p:cNvSpPr/>
                <p:nvPr/>
              </p:nvSpPr>
              <p:spPr bwMode="auto">
                <a:xfrm>
                  <a:off x="3390122" y="4930140"/>
                  <a:ext cx="381000" cy="381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" pitchFamily="18" charset="0"/>
                      <a:cs typeface="Times" pitchFamily="18" charset="0"/>
                    </a:rPr>
                    <a:t>Z</a:t>
                  </a: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  <p:sp>
              <p:nvSpPr>
                <p:cNvPr id="393" name="Oval 392"/>
                <p:cNvSpPr/>
                <p:nvPr/>
              </p:nvSpPr>
              <p:spPr bwMode="auto">
                <a:xfrm>
                  <a:off x="3428222" y="5463540"/>
                  <a:ext cx="304800" cy="2286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Times" pitchFamily="18" charset="0"/>
                      <a:cs typeface="Times" pitchFamily="18" charset="0"/>
                    </a:rPr>
                    <a:t>w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" pitchFamily="18" charset="0"/>
                    <a:cs typeface="Times" pitchFamily="18" charset="0"/>
                  </a:endParaRPr>
                </a:p>
              </p:txBody>
            </p:sp>
          </p:grpSp>
        </p:grpSp>
        <p:cxnSp>
          <p:nvCxnSpPr>
            <p:cNvPr id="382" name="Straight Arrow Connector 381"/>
            <p:cNvCxnSpPr>
              <a:stCxn id="392" idx="4"/>
              <a:endCxn id="393" idx="0"/>
            </p:cNvCxnSpPr>
            <p:nvPr/>
          </p:nvCxnSpPr>
          <p:spPr bwMode="auto">
            <a:xfrm>
              <a:off x="1325102" y="5791200"/>
              <a:ext cx="0" cy="152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stCxn id="380" idx="4"/>
              <a:endCxn id="401" idx="0"/>
            </p:cNvCxnSpPr>
            <p:nvPr/>
          </p:nvCxnSpPr>
          <p:spPr bwMode="auto">
            <a:xfrm flipH="1">
              <a:off x="989822" y="5105400"/>
              <a:ext cx="115078" cy="12285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380" idx="4"/>
              <a:endCxn id="398" idx="0"/>
            </p:cNvCxnSpPr>
            <p:nvPr/>
          </p:nvCxnSpPr>
          <p:spPr bwMode="auto">
            <a:xfrm flipH="1">
              <a:off x="1096502" y="5105400"/>
              <a:ext cx="8398" cy="17619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80" idx="4"/>
              <a:endCxn id="395" idx="0"/>
            </p:cNvCxnSpPr>
            <p:nvPr/>
          </p:nvCxnSpPr>
          <p:spPr bwMode="auto">
            <a:xfrm>
              <a:off x="1104900" y="5105400"/>
              <a:ext cx="105902" cy="24477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stCxn id="380" idx="4"/>
              <a:endCxn id="392" idx="0"/>
            </p:cNvCxnSpPr>
            <p:nvPr/>
          </p:nvCxnSpPr>
          <p:spPr bwMode="auto">
            <a:xfrm>
              <a:off x="1104900" y="5105400"/>
              <a:ext cx="220202" cy="304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8" name="Straight Arrow Connector 417"/>
          <p:cNvCxnSpPr>
            <a:endCxn id="392" idx="0"/>
          </p:cNvCxnSpPr>
          <p:nvPr/>
        </p:nvCxnSpPr>
        <p:spPr bwMode="auto">
          <a:xfrm flipH="1">
            <a:off x="3077702" y="4419600"/>
            <a:ext cx="884698" cy="1143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>
            <a:endCxn id="398" idx="0"/>
          </p:cNvCxnSpPr>
          <p:nvPr/>
        </p:nvCxnSpPr>
        <p:spPr bwMode="auto">
          <a:xfrm flipH="1">
            <a:off x="2849102" y="4419600"/>
            <a:ext cx="1113298" cy="101439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>
            <a:endCxn id="395" idx="0"/>
          </p:cNvCxnSpPr>
          <p:nvPr/>
        </p:nvCxnSpPr>
        <p:spPr bwMode="auto">
          <a:xfrm flipH="1">
            <a:off x="2963402" y="4419600"/>
            <a:ext cx="998998" cy="108297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7" name="Straight Arrow Connector 426"/>
          <p:cNvCxnSpPr>
            <a:endCxn id="401" idx="0"/>
          </p:cNvCxnSpPr>
          <p:nvPr/>
        </p:nvCxnSpPr>
        <p:spPr bwMode="auto">
          <a:xfrm flipH="1">
            <a:off x="2742422" y="4419600"/>
            <a:ext cx="1219978" cy="96105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>
            <a:endCxn id="380" idx="2"/>
          </p:cNvCxnSpPr>
          <p:nvPr/>
        </p:nvCxnSpPr>
        <p:spPr bwMode="auto">
          <a:xfrm>
            <a:off x="914400" y="4648200"/>
            <a:ext cx="1752600" cy="4191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5" name="Oval 524"/>
          <p:cNvSpPr/>
          <p:nvPr/>
        </p:nvSpPr>
        <p:spPr bwMode="auto">
          <a:xfrm>
            <a:off x="3581400" y="42672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rPr>
              <a:t>B</a:t>
            </a:r>
          </a:p>
        </p:txBody>
      </p:sp>
      <p:sp>
        <p:nvSpPr>
          <p:cNvPr id="526" name="Oval 525"/>
          <p:cNvSpPr/>
          <p:nvPr/>
        </p:nvSpPr>
        <p:spPr bwMode="auto">
          <a:xfrm>
            <a:off x="838200" y="44196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rPr>
              <a:t>α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Times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1295400" y="3657600"/>
            <a:ext cx="242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Hyper Parameters</a:t>
            </a:r>
            <a:endParaRPr lang="en-US" sz="2400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4724400" y="4191000"/>
            <a:ext cx="3200400" cy="1946567"/>
            <a:chOff x="5334000" y="1882543"/>
            <a:chExt cx="3200400" cy="1946567"/>
          </a:xfrm>
        </p:grpSpPr>
        <p:sp>
          <p:nvSpPr>
            <p:cNvPr id="264" name="Cube 263"/>
            <p:cNvSpPr/>
            <p:nvPr/>
          </p:nvSpPr>
          <p:spPr bwMode="auto">
            <a:xfrm>
              <a:off x="5791200" y="1882543"/>
              <a:ext cx="1619311" cy="1505521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791200" y="3478244"/>
              <a:ext cx="1619311" cy="3317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 rot="16200000">
              <a:off x="4791156" y="2454214"/>
              <a:ext cx="1488981" cy="3650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 rot="16200000">
              <a:off x="5114955" y="2200246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Docs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981665" y="3429000"/>
              <a:ext cx="952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Words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5791200" y="2908352"/>
              <a:ext cx="1619311" cy="6344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7125565" y="1882544"/>
              <a:ext cx="56989" cy="150552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7125565" y="3478243"/>
              <a:ext cx="45719" cy="331757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5353896" y="2908351"/>
              <a:ext cx="366792" cy="5698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5814811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6042768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5928790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6156747" y="211619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5985779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5871801" y="199652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6270726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0" name="Oval 279"/>
            <p:cNvSpPr/>
            <p:nvPr/>
          </p:nvSpPr>
          <p:spPr bwMode="auto">
            <a:xfrm>
              <a:off x="6042768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5985779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5814811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5928790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5985779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5985779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5985779" y="199652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5985779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5985779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5928790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6441693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5985779" y="27373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5985779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5985779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5985779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6156747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6270726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6441693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5814811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6327715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6099758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6498683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6669650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6897608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6783629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7011586" y="251512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7125565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6726640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6783629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6897608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7125565" y="22244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6669650" y="25664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6783629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7125565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7125565" y="26803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7125565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7125565" y="25664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7125565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6783629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6555672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7296532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1" name="Oval 320"/>
            <p:cNvSpPr/>
            <p:nvPr/>
          </p:nvSpPr>
          <p:spPr bwMode="auto">
            <a:xfrm>
              <a:off x="7125565" y="31363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2" name="Oval 321"/>
            <p:cNvSpPr/>
            <p:nvPr/>
          </p:nvSpPr>
          <p:spPr bwMode="auto">
            <a:xfrm>
              <a:off x="7125565" y="23954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>
              <a:off x="7125565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7125565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7011586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6783629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3" name="Oval 402"/>
            <p:cNvSpPr/>
            <p:nvPr/>
          </p:nvSpPr>
          <p:spPr bwMode="auto">
            <a:xfrm>
              <a:off x="7296532" y="27373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5" name="Oval 404"/>
            <p:cNvSpPr/>
            <p:nvPr/>
          </p:nvSpPr>
          <p:spPr bwMode="auto">
            <a:xfrm>
              <a:off x="6669650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7" name="Oval 406"/>
            <p:cNvSpPr/>
            <p:nvPr/>
          </p:nvSpPr>
          <p:spPr bwMode="auto">
            <a:xfrm>
              <a:off x="6783629" y="233845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9" name="Oval 408"/>
            <p:cNvSpPr/>
            <p:nvPr/>
          </p:nvSpPr>
          <p:spPr bwMode="auto">
            <a:xfrm>
              <a:off x="6954597" y="26234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1" name="Oval 410"/>
            <p:cNvSpPr/>
            <p:nvPr/>
          </p:nvSpPr>
          <p:spPr bwMode="auto">
            <a:xfrm>
              <a:off x="6213736" y="284566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>
              <a:off x="6327715" y="290835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3" name="Oval 412"/>
            <p:cNvSpPr/>
            <p:nvPr/>
          </p:nvSpPr>
          <p:spPr bwMode="auto">
            <a:xfrm>
              <a:off x="6441693" y="278867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4" name="Oval 413"/>
            <p:cNvSpPr/>
            <p:nvPr/>
          </p:nvSpPr>
          <p:spPr bwMode="auto">
            <a:xfrm>
              <a:off x="6213736" y="30736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6156747" y="284566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6" name="Oval 415"/>
            <p:cNvSpPr/>
            <p:nvPr/>
          </p:nvSpPr>
          <p:spPr bwMode="auto">
            <a:xfrm>
              <a:off x="6156747" y="30736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7" name="Oval 416"/>
            <p:cNvSpPr/>
            <p:nvPr/>
          </p:nvSpPr>
          <p:spPr bwMode="auto">
            <a:xfrm>
              <a:off x="6156747" y="273168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9" name="Oval 418"/>
            <p:cNvSpPr/>
            <p:nvPr/>
          </p:nvSpPr>
          <p:spPr bwMode="auto">
            <a:xfrm>
              <a:off x="6156747" y="295964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0" name="Oval 419"/>
            <p:cNvSpPr/>
            <p:nvPr/>
          </p:nvSpPr>
          <p:spPr bwMode="auto">
            <a:xfrm>
              <a:off x="6612661" y="290265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1" name="Oval 420"/>
            <p:cNvSpPr/>
            <p:nvPr/>
          </p:nvSpPr>
          <p:spPr bwMode="auto">
            <a:xfrm>
              <a:off x="6156747" y="290265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2" name="Oval 421"/>
            <p:cNvSpPr/>
            <p:nvPr/>
          </p:nvSpPr>
          <p:spPr bwMode="auto">
            <a:xfrm>
              <a:off x="6441693" y="301663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4" name="Oval 423"/>
            <p:cNvSpPr/>
            <p:nvPr/>
          </p:nvSpPr>
          <p:spPr bwMode="auto">
            <a:xfrm>
              <a:off x="6612661" y="313060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6" name="Oval 425"/>
            <p:cNvSpPr/>
            <p:nvPr/>
          </p:nvSpPr>
          <p:spPr bwMode="auto">
            <a:xfrm>
              <a:off x="6270726" y="301663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8" name="Oval 427"/>
            <p:cNvSpPr/>
            <p:nvPr/>
          </p:nvSpPr>
          <p:spPr bwMode="auto">
            <a:xfrm>
              <a:off x="7068575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0" name="Oval 429"/>
            <p:cNvSpPr/>
            <p:nvPr/>
          </p:nvSpPr>
          <p:spPr bwMode="auto">
            <a:xfrm>
              <a:off x="7239543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2" name="Oval 431"/>
            <p:cNvSpPr/>
            <p:nvPr/>
          </p:nvSpPr>
          <p:spPr bwMode="auto">
            <a:xfrm>
              <a:off x="7125565" y="211050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7125565" y="205351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6669650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8" name="Oval 437"/>
            <p:cNvSpPr/>
            <p:nvPr/>
          </p:nvSpPr>
          <p:spPr bwMode="auto">
            <a:xfrm>
              <a:off x="6669650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0" name="Oval 439"/>
            <p:cNvSpPr/>
            <p:nvPr/>
          </p:nvSpPr>
          <p:spPr bwMode="auto">
            <a:xfrm>
              <a:off x="6954597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1" name="Oval 440"/>
            <p:cNvSpPr/>
            <p:nvPr/>
          </p:nvSpPr>
          <p:spPr bwMode="auto">
            <a:xfrm>
              <a:off x="6783629" y="216749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3" name="Oval 442"/>
            <p:cNvSpPr/>
            <p:nvPr/>
          </p:nvSpPr>
          <p:spPr bwMode="auto">
            <a:xfrm>
              <a:off x="6783629" y="24524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4" name="Oval 443"/>
            <p:cNvSpPr/>
            <p:nvPr/>
          </p:nvSpPr>
          <p:spPr bwMode="auto">
            <a:xfrm>
              <a:off x="7125565" y="28513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5" name="Oval 444"/>
            <p:cNvSpPr/>
            <p:nvPr/>
          </p:nvSpPr>
          <p:spPr bwMode="auto">
            <a:xfrm>
              <a:off x="7125565" y="22814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6" name="Oval 445"/>
            <p:cNvSpPr/>
            <p:nvPr/>
          </p:nvSpPr>
          <p:spPr bwMode="auto">
            <a:xfrm>
              <a:off x="6441693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7" name="Oval 446"/>
            <p:cNvSpPr/>
            <p:nvPr/>
          </p:nvSpPr>
          <p:spPr bwMode="auto">
            <a:xfrm>
              <a:off x="5814811" y="27943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8" name="Oval 447"/>
            <p:cNvSpPr/>
            <p:nvPr/>
          </p:nvSpPr>
          <p:spPr bwMode="auto">
            <a:xfrm>
              <a:off x="5871801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9" name="Oval 448"/>
            <p:cNvSpPr/>
            <p:nvPr/>
          </p:nvSpPr>
          <p:spPr bwMode="auto">
            <a:xfrm>
              <a:off x="5985779" y="30223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0" name="Oval 449"/>
            <p:cNvSpPr/>
            <p:nvPr/>
          </p:nvSpPr>
          <p:spPr bwMode="auto">
            <a:xfrm>
              <a:off x="6099758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1" name="Oval 450"/>
            <p:cNvSpPr/>
            <p:nvPr/>
          </p:nvSpPr>
          <p:spPr bwMode="auto">
            <a:xfrm>
              <a:off x="6213736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2" name="Oval 451"/>
            <p:cNvSpPr/>
            <p:nvPr/>
          </p:nvSpPr>
          <p:spPr bwMode="auto">
            <a:xfrm>
              <a:off x="7296532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3" name="Oval 452"/>
            <p:cNvSpPr/>
            <p:nvPr/>
          </p:nvSpPr>
          <p:spPr bwMode="auto">
            <a:xfrm>
              <a:off x="7353522" y="319329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4" name="Oval 453"/>
            <p:cNvSpPr/>
            <p:nvPr/>
          </p:nvSpPr>
          <p:spPr bwMode="auto">
            <a:xfrm>
              <a:off x="5985779" y="31363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5" name="Oval 454"/>
            <p:cNvSpPr/>
            <p:nvPr/>
          </p:nvSpPr>
          <p:spPr bwMode="auto">
            <a:xfrm>
              <a:off x="5985779" y="3250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6" name="Oval 455"/>
            <p:cNvSpPr/>
            <p:nvPr/>
          </p:nvSpPr>
          <p:spPr bwMode="auto">
            <a:xfrm>
              <a:off x="7125565" y="193953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7" name="Oval 456"/>
            <p:cNvSpPr/>
            <p:nvPr/>
          </p:nvSpPr>
          <p:spPr bwMode="auto">
            <a:xfrm>
              <a:off x="6783629" y="250942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927552" y="2133600"/>
              <a:ext cx="1050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ea typeface="ＭＳ Ｐゴシック" pitchFamily="-111" charset="-128"/>
                </a:rPr>
                <a:t>Freq</a:t>
              </a:r>
              <a:r>
                <a:rPr lang="en-US" sz="3200" b="1" dirty="0" smtClean="0">
                  <a:solidFill>
                    <a:schemeClr val="bg1"/>
                  </a:solidFill>
                  <a:ea typeface="ＭＳ Ｐゴシック" pitchFamily="-111" charset="-128"/>
                </a:rPr>
                <a:t>.</a:t>
              </a:r>
            </a:p>
          </p:txBody>
        </p:sp>
        <p:cxnSp>
          <p:nvCxnSpPr>
            <p:cNvPr id="459" name="Straight Connector 458"/>
            <p:cNvCxnSpPr>
              <a:stCxn id="473" idx="3"/>
              <a:endCxn id="481" idx="1"/>
            </p:cNvCxnSpPr>
            <p:nvPr/>
          </p:nvCxnSpPr>
          <p:spPr bwMode="auto">
            <a:xfrm>
              <a:off x="7848600" y="1937657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>
              <a:stCxn id="474" idx="3"/>
              <a:endCxn id="481" idx="1"/>
            </p:cNvCxnSpPr>
            <p:nvPr/>
          </p:nvCxnSpPr>
          <p:spPr bwMode="auto">
            <a:xfrm flipV="1">
              <a:off x="7848600" y="1937657"/>
              <a:ext cx="457200" cy="206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endCxn id="483" idx="1"/>
            </p:cNvCxnSpPr>
            <p:nvPr/>
          </p:nvCxnSpPr>
          <p:spPr bwMode="auto">
            <a:xfrm>
              <a:off x="7848600" y="2188029"/>
              <a:ext cx="457200" cy="2177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stCxn id="474" idx="3"/>
              <a:endCxn id="486" idx="1"/>
            </p:cNvCxnSpPr>
            <p:nvPr/>
          </p:nvCxnSpPr>
          <p:spPr bwMode="auto">
            <a:xfrm>
              <a:off x="7848600" y="2144486"/>
              <a:ext cx="45720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stCxn id="475" idx="3"/>
              <a:endCxn id="486" idx="1"/>
            </p:cNvCxnSpPr>
            <p:nvPr/>
          </p:nvCxnSpPr>
          <p:spPr bwMode="auto">
            <a:xfrm>
              <a:off x="7848600" y="2351315"/>
              <a:ext cx="457200" cy="707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>
              <a:stCxn id="476" idx="3"/>
              <a:endCxn id="486" idx="1"/>
            </p:cNvCxnSpPr>
            <p:nvPr/>
          </p:nvCxnSpPr>
          <p:spPr bwMode="auto">
            <a:xfrm>
              <a:off x="7848600" y="2558144"/>
              <a:ext cx="457200" cy="5007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>
              <a:stCxn id="478" idx="3"/>
              <a:endCxn id="486" idx="1"/>
            </p:cNvCxnSpPr>
            <p:nvPr/>
          </p:nvCxnSpPr>
          <p:spPr bwMode="auto">
            <a:xfrm>
              <a:off x="7848600" y="2971802"/>
              <a:ext cx="457200" cy="870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>
              <a:stCxn id="479" idx="3"/>
              <a:endCxn id="486" idx="1"/>
            </p:cNvCxnSpPr>
            <p:nvPr/>
          </p:nvCxnSpPr>
          <p:spPr bwMode="auto">
            <a:xfrm flipV="1">
              <a:off x="7848600" y="3058886"/>
              <a:ext cx="457200" cy="1197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>
              <a:stCxn id="480" idx="3"/>
              <a:endCxn id="486" idx="1"/>
            </p:cNvCxnSpPr>
            <p:nvPr/>
          </p:nvCxnSpPr>
          <p:spPr bwMode="auto">
            <a:xfrm flipV="1">
              <a:off x="7848600" y="3058886"/>
              <a:ext cx="457200" cy="326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stCxn id="479" idx="3"/>
              <a:endCxn id="487" idx="1"/>
            </p:cNvCxnSpPr>
            <p:nvPr/>
          </p:nvCxnSpPr>
          <p:spPr bwMode="auto">
            <a:xfrm>
              <a:off x="7848600" y="3178631"/>
              <a:ext cx="457200" cy="2068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476" idx="3"/>
              <a:endCxn id="483" idx="1"/>
            </p:cNvCxnSpPr>
            <p:nvPr/>
          </p:nvCxnSpPr>
          <p:spPr bwMode="auto">
            <a:xfrm flipV="1">
              <a:off x="7848600" y="2405744"/>
              <a:ext cx="4572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stCxn id="475" idx="3"/>
              <a:endCxn id="484" idx="1"/>
            </p:cNvCxnSpPr>
            <p:nvPr/>
          </p:nvCxnSpPr>
          <p:spPr bwMode="auto">
            <a:xfrm>
              <a:off x="7848600" y="2351315"/>
              <a:ext cx="457200" cy="2830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>
              <a:stCxn id="477" idx="3"/>
              <a:endCxn id="486" idx="1"/>
            </p:cNvCxnSpPr>
            <p:nvPr/>
          </p:nvCxnSpPr>
          <p:spPr bwMode="auto">
            <a:xfrm>
              <a:off x="7848600" y="2764973"/>
              <a:ext cx="457200" cy="2939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>
              <a:stCxn id="478" idx="3"/>
              <a:endCxn id="482" idx="1"/>
            </p:cNvCxnSpPr>
            <p:nvPr/>
          </p:nvCxnSpPr>
          <p:spPr bwMode="auto">
            <a:xfrm flipV="1">
              <a:off x="7848600" y="2177144"/>
              <a:ext cx="457200" cy="7946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3" name="Rectangle 472"/>
            <p:cNvSpPr/>
            <p:nvPr/>
          </p:nvSpPr>
          <p:spPr bwMode="auto">
            <a:xfrm>
              <a:off x="7620000" y="19050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4" name="Rectangle 473"/>
            <p:cNvSpPr/>
            <p:nvPr/>
          </p:nvSpPr>
          <p:spPr bwMode="auto">
            <a:xfrm>
              <a:off x="7620000" y="2111829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5" name="Rectangle 474"/>
            <p:cNvSpPr/>
            <p:nvPr/>
          </p:nvSpPr>
          <p:spPr bwMode="auto">
            <a:xfrm>
              <a:off x="7620000" y="2318658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6" name="Rectangle 475"/>
            <p:cNvSpPr/>
            <p:nvPr/>
          </p:nvSpPr>
          <p:spPr bwMode="auto">
            <a:xfrm>
              <a:off x="7620000" y="25254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7" name="Rectangle 476"/>
            <p:cNvSpPr/>
            <p:nvPr/>
          </p:nvSpPr>
          <p:spPr bwMode="auto">
            <a:xfrm>
              <a:off x="7620000" y="2732316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8" name="Rectangle 477"/>
            <p:cNvSpPr/>
            <p:nvPr/>
          </p:nvSpPr>
          <p:spPr bwMode="auto">
            <a:xfrm>
              <a:off x="7620000" y="2939145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7620000" y="314597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0" name="Rectangle 479"/>
            <p:cNvSpPr/>
            <p:nvPr/>
          </p:nvSpPr>
          <p:spPr bwMode="auto">
            <a:xfrm>
              <a:off x="7620000" y="33528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1" name="Rectangle 480"/>
            <p:cNvSpPr/>
            <p:nvPr/>
          </p:nvSpPr>
          <p:spPr bwMode="auto">
            <a:xfrm>
              <a:off x="8305800" y="19050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8305800" y="21444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3" name="Rectangle 482"/>
            <p:cNvSpPr/>
            <p:nvPr/>
          </p:nvSpPr>
          <p:spPr bwMode="auto">
            <a:xfrm>
              <a:off x="8305800" y="23730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4" name="Rectangle 483"/>
            <p:cNvSpPr/>
            <p:nvPr/>
          </p:nvSpPr>
          <p:spPr bwMode="auto">
            <a:xfrm>
              <a:off x="8305800" y="260168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5" name="Rectangle 484"/>
            <p:cNvSpPr/>
            <p:nvPr/>
          </p:nvSpPr>
          <p:spPr bwMode="auto">
            <a:xfrm>
              <a:off x="8305800" y="28194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6" name="Rectangle 485"/>
            <p:cNvSpPr/>
            <p:nvPr/>
          </p:nvSpPr>
          <p:spPr bwMode="auto">
            <a:xfrm>
              <a:off x="8305800" y="3026229"/>
              <a:ext cx="228600" cy="65313"/>
            </a:xfrm>
            <a:prstGeom prst="rect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7" name="Rectangle 486"/>
            <p:cNvSpPr/>
            <p:nvPr/>
          </p:nvSpPr>
          <p:spPr bwMode="auto">
            <a:xfrm>
              <a:off x="8305800" y="3352800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5557341" y="3699167"/>
            <a:ext cx="3229222" cy="1867898"/>
            <a:chOff x="5557341" y="3699167"/>
            <a:chExt cx="3229222" cy="1867898"/>
          </a:xfrm>
        </p:grpSpPr>
        <p:sp>
          <p:nvSpPr>
            <p:cNvPr id="489" name="TextBox 488"/>
            <p:cNvSpPr txBox="1"/>
            <p:nvPr/>
          </p:nvSpPr>
          <p:spPr>
            <a:xfrm>
              <a:off x="5557341" y="3699167"/>
              <a:ext cx="2201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Common Words</a:t>
              </a:r>
              <a:endParaRPr lang="en-US" sz="2400" dirty="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7696200" y="5105400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Obama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525" grpId="0" animBg="1"/>
      <p:bldP spid="526" grpId="0" animBg="1"/>
      <p:bldP spid="5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Proposed </a:t>
            </a:r>
            <a:r>
              <a:rPr lang="en-US" sz="4000" b="1" dirty="0" smtClean="0"/>
              <a:t>Four </a:t>
            </a:r>
            <a:r>
              <a:rPr lang="en-US" sz="4000" dirty="0" smtClean="0"/>
              <a:t>Solutions</a:t>
            </a:r>
            <a:endParaRPr lang="en-US" sz="4000" b="1" i="1" dirty="0">
              <a:solidFill>
                <a:srgbClr val="6415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7113"/>
          </a:xfrm>
        </p:spPr>
        <p:txBody>
          <a:bodyPr/>
          <a:lstStyle/>
          <a:p>
            <a:r>
              <a:rPr lang="en-US" b="1" dirty="0" smtClean="0"/>
              <a:t>Decomposable </a:t>
            </a:r>
            <a:r>
              <a:rPr lang="en-US" dirty="0" smtClean="0"/>
              <a:t>Update Functors</a:t>
            </a:r>
          </a:p>
          <a:p>
            <a:pPr lvl="1"/>
            <a:r>
              <a:rPr lang="en-US" dirty="0" smtClean="0"/>
              <a:t>Expose greater parallelism by further factoring update functions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Commutative- Associative </a:t>
            </a:r>
            <a:r>
              <a:rPr lang="en-US" b="1" dirty="0" smtClean="0">
                <a:sym typeface="Wingdings"/>
              </a:rPr>
              <a:t>Update Functors</a:t>
            </a:r>
          </a:p>
          <a:p>
            <a:pPr lvl="1"/>
            <a:r>
              <a:rPr lang="en-US" dirty="0" smtClean="0">
                <a:sym typeface="Wingdings"/>
              </a:rPr>
              <a:t>Transition from stateless to </a:t>
            </a:r>
            <a:r>
              <a:rPr lang="en-US" b="1" dirty="0" err="1" smtClean="0">
                <a:sym typeface="Wingdings"/>
              </a:rPr>
              <a:t>stateful</a:t>
            </a:r>
            <a:r>
              <a:rPr lang="en-US" dirty="0" smtClean="0">
                <a:sym typeface="Wingdings"/>
              </a:rPr>
              <a:t> update functions</a:t>
            </a:r>
          </a:p>
          <a:p>
            <a:r>
              <a:rPr lang="en-US" dirty="0" err="1" smtClean="0"/>
              <a:t>Abelian</a:t>
            </a:r>
            <a:r>
              <a:rPr lang="en-US" dirty="0" smtClean="0"/>
              <a:t> Group </a:t>
            </a:r>
            <a:r>
              <a:rPr lang="en-US" b="1" dirty="0" smtClean="0"/>
              <a:t>Caching </a:t>
            </a:r>
            <a:r>
              <a:rPr lang="en-US" dirty="0" smtClean="0"/>
              <a:t>(concurrent revisions)</a:t>
            </a:r>
          </a:p>
          <a:p>
            <a:pPr lvl="1"/>
            <a:r>
              <a:rPr lang="en-US" dirty="0" smtClean="0"/>
              <a:t>Allows for controllable races through diff operations</a:t>
            </a:r>
          </a:p>
          <a:p>
            <a:r>
              <a:rPr lang="en-US" b="1" dirty="0" smtClean="0"/>
              <a:t>Stochastic </a:t>
            </a:r>
            <a:r>
              <a:rPr lang="en-US" dirty="0" smtClean="0"/>
              <a:t>Scopes</a:t>
            </a:r>
          </a:p>
          <a:p>
            <a:pPr lvl="1"/>
            <a:r>
              <a:rPr lang="en-US" dirty="0" smtClean="0"/>
              <a:t>Reduce degree through sampling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1219200"/>
            <a:ext cx="8153400" cy="23622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33400" y="4004946"/>
            <a:ext cx="8001000" cy="6356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4696322"/>
            <a:ext cx="8001000" cy="14106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" y="2497673"/>
            <a:ext cx="80010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-76200"/>
            <a:ext cx="7496175" cy="762000"/>
          </a:xfrm>
        </p:spPr>
        <p:txBody>
          <a:bodyPr/>
          <a:lstStyle/>
          <a:p>
            <a:r>
              <a:rPr lang="en-US" sz="3600" dirty="0" err="1" smtClean="0"/>
              <a:t>PageRank</a:t>
            </a:r>
            <a:r>
              <a:rPr lang="en-US" sz="3600" dirty="0" smtClean="0"/>
              <a:t> in </a:t>
            </a:r>
            <a:r>
              <a:rPr lang="en-US" sz="3600" dirty="0" err="1" smtClean="0"/>
              <a:t>GraphLab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2400" y="1430873"/>
            <a:ext cx="86106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iupdate_functor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&lt;graph,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{ 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operator()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sum = 0;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edge_type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edge,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.in_edges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sum += 1/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 *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()).rank;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RESET_PROB + (1-RESET_PROB) * sum;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residual = abs(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/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													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(residual &gt; EPSILON)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.reschedule_out_neighbors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457200"/>
            <a:ext cx="4876800" cy="9681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-76200"/>
            <a:ext cx="7496175" cy="762000"/>
          </a:xfrm>
        </p:spPr>
        <p:txBody>
          <a:bodyPr/>
          <a:lstStyle/>
          <a:p>
            <a:r>
              <a:rPr lang="en-US" sz="3600" dirty="0" err="1" smtClean="0"/>
              <a:t>PageRank</a:t>
            </a:r>
            <a:r>
              <a:rPr lang="en-US" sz="3600" dirty="0" smtClean="0"/>
              <a:t> in </a:t>
            </a:r>
            <a:r>
              <a:rPr lang="en-US" sz="3600" dirty="0" err="1" smtClean="0"/>
              <a:t>GraphLab</a:t>
            </a:r>
            <a:endParaRPr lang="en-US" sz="3600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457200"/>
            <a:ext cx="4876800" cy="968144"/>
          </a:xfrm>
          <a:prstGeom prst="rect">
            <a:avLst/>
          </a:prstGeom>
          <a:noFill/>
          <a:ln/>
          <a:effectLst/>
        </p:spPr>
      </p:pic>
      <p:sp>
        <p:nvSpPr>
          <p:cNvPr id="4" name="Rectangle 3"/>
          <p:cNvSpPr/>
          <p:nvPr/>
        </p:nvSpPr>
        <p:spPr>
          <a:xfrm>
            <a:off x="152400" y="1430873"/>
            <a:ext cx="86106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iupdate_functor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&lt;graph,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{ 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operator()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sum = 0;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edge_type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edge,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.in_edges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sum += 1/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 *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()).rank;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RESET_PROB + (1-RESET_PROB) * sum;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residual = abs(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old_rank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/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													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(residual &gt; EPSILON)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.reschedule_out_neighbors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4004946"/>
            <a:ext cx="8001000" cy="635619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0000"/>
                </a:schemeClr>
              </a:gs>
              <a:gs pos="35000">
                <a:schemeClr val="accent2">
                  <a:tint val="37000"/>
                  <a:satMod val="300000"/>
                  <a:alpha val="80000"/>
                </a:schemeClr>
              </a:gs>
              <a:gs pos="100000">
                <a:schemeClr val="accent2">
                  <a:tint val="15000"/>
                  <a:satMod val="350000"/>
                  <a:alpha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Atomic </a:t>
            </a:r>
            <a:r>
              <a:rPr lang="en-US" sz="2800" dirty="0" smtClean="0">
                <a:solidFill>
                  <a:schemeClr val="tx1"/>
                </a:solidFill>
                <a:latin typeface="Tahoma" pitchFamily="-64" charset="0"/>
              </a:rPr>
              <a:t>Single Vertex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Apply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4696322"/>
            <a:ext cx="8001000" cy="141062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80000"/>
                </a:schemeClr>
              </a:gs>
              <a:gs pos="35000">
                <a:schemeClr val="accent5">
                  <a:tint val="37000"/>
                  <a:satMod val="300000"/>
                  <a:alpha val="80000"/>
                </a:schemeClr>
              </a:gs>
              <a:gs pos="100000">
                <a:schemeClr val="accent5">
                  <a:tint val="15000"/>
                  <a:satMod val="350000"/>
                  <a:alpha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Parallel Scatter [Reschedule]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" y="2497673"/>
            <a:ext cx="8001000" cy="14478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80000"/>
                </a:schemeClr>
              </a:gs>
              <a:gs pos="35000">
                <a:schemeClr val="accent1">
                  <a:tint val="37000"/>
                  <a:satMod val="300000"/>
                  <a:alpha val="80000"/>
                </a:schemeClr>
              </a:gs>
              <a:gs pos="100000">
                <a:schemeClr val="accent1">
                  <a:tint val="15000"/>
                  <a:satMod val="350000"/>
                  <a:alpha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Parallel “Sum” Gather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4098"/>
            <a:ext cx="7010400" cy="6079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Decomposable Update Functors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46"/>
            <a:ext cx="8229600" cy="57765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Decompose update functions into 3 phases: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Locks are acquired only for region within a scope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Relaxed Consistency</a:t>
            </a:r>
            <a:endParaRPr lang="en-US" sz="1600" b="1" dirty="0" smtClean="0"/>
          </a:p>
        </p:txBody>
      </p:sp>
      <p:sp>
        <p:nvSpPr>
          <p:cNvPr id="188" name="Rounded Rectangle 187"/>
          <p:cNvSpPr/>
          <p:nvPr/>
        </p:nvSpPr>
        <p:spPr>
          <a:xfrm>
            <a:off x="281966" y="1530447"/>
            <a:ext cx="2814255" cy="4405192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9537" y="420418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+ … + 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Δ</a:t>
            </a:r>
            <a:endParaRPr lang="en-US" dirty="0"/>
          </a:p>
        </p:txBody>
      </p:sp>
      <p:grpSp>
        <p:nvGrpSpPr>
          <p:cNvPr id="5" name="Group 131"/>
          <p:cNvGrpSpPr/>
          <p:nvPr/>
        </p:nvGrpSpPr>
        <p:grpSpPr>
          <a:xfrm>
            <a:off x="1401564" y="4086589"/>
            <a:ext cx="206604" cy="647597"/>
            <a:chOff x="1401564" y="4086589"/>
            <a:chExt cx="206604" cy="647597"/>
          </a:xfrm>
        </p:grpSpPr>
        <p:sp>
          <p:nvSpPr>
            <p:cNvPr id="87" name="Rounded Rectangle 86"/>
            <p:cNvSpPr/>
            <p:nvPr/>
          </p:nvSpPr>
          <p:spPr>
            <a:xfrm rot="16200000">
              <a:off x="118106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9" idx="6"/>
              <a:endCxn id="90" idx="2"/>
            </p:cNvCxnSpPr>
            <p:nvPr/>
          </p:nvCxnSpPr>
          <p:spPr>
            <a:xfrm flipV="1">
              <a:off x="150484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 rot="16200000">
              <a:off x="143507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Y</a:t>
              </a:r>
              <a:endParaRPr lang="en-US" sz="1000" dirty="0"/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143507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ounded Rectangle 91"/>
          <p:cNvSpPr/>
          <p:nvPr/>
        </p:nvSpPr>
        <p:spPr>
          <a:xfrm rot="16200000">
            <a:off x="2009817" y="4307086"/>
            <a:ext cx="647597" cy="2066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4" idx="6"/>
            <a:endCxn id="95" idx="2"/>
          </p:cNvCxnSpPr>
          <p:nvPr/>
        </p:nvCxnSpPr>
        <p:spPr>
          <a:xfrm flipV="1">
            <a:off x="2333591" y="4264306"/>
            <a:ext cx="0" cy="2650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 rot="16200000">
            <a:off x="2263827" y="4529364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/>
              <a:t>Y</a:t>
            </a:r>
            <a:endParaRPr lang="en-US" sz="1000" dirty="0"/>
          </a:p>
        </p:txBody>
      </p:sp>
      <p:sp>
        <p:nvSpPr>
          <p:cNvPr id="95" name="Oval 94"/>
          <p:cNvSpPr/>
          <p:nvPr/>
        </p:nvSpPr>
        <p:spPr>
          <a:xfrm rot="16200000">
            <a:off x="2263827" y="4124778"/>
            <a:ext cx="139528" cy="1395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0"/>
          <p:cNvGrpSpPr/>
          <p:nvPr/>
        </p:nvGrpSpPr>
        <p:grpSpPr>
          <a:xfrm>
            <a:off x="281966" y="4086589"/>
            <a:ext cx="933322" cy="647597"/>
            <a:chOff x="281966" y="4086589"/>
            <a:chExt cx="933322" cy="647597"/>
          </a:xfrm>
        </p:grpSpPr>
        <p:sp>
          <p:nvSpPr>
            <p:cNvPr id="82" name="Rounded Rectangle 81"/>
            <p:cNvSpPr/>
            <p:nvPr/>
          </p:nvSpPr>
          <p:spPr>
            <a:xfrm rot="16200000">
              <a:off x="788187" y="4307086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3" name="Straight Connector 82"/>
            <p:cNvCxnSpPr>
              <a:stCxn id="84" idx="6"/>
              <a:endCxn id="85" idx="2"/>
            </p:cNvCxnSpPr>
            <p:nvPr/>
          </p:nvCxnSpPr>
          <p:spPr>
            <a:xfrm flipV="1">
              <a:off x="1111961" y="4264306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042197" y="4529364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/>
                <a:t>Y</a:t>
              </a:r>
              <a:endParaRPr lang="en-US" sz="1000" dirty="0"/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1042197" y="4124778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1966" y="4160304"/>
              <a:ext cx="733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Parallel</a:t>
              </a:r>
            </a:p>
            <a:p>
              <a:pPr algn="r"/>
              <a:r>
                <a:rPr lang="en-US" sz="1400" dirty="0" smtClean="0"/>
                <a:t>Sum</a:t>
              </a:r>
            </a:p>
          </p:txBody>
        </p:sp>
      </p:grpSp>
      <p:grpSp>
        <p:nvGrpSpPr>
          <p:cNvPr id="8" name="Group 132"/>
          <p:cNvGrpSpPr/>
          <p:nvPr/>
        </p:nvGrpSpPr>
        <p:grpSpPr>
          <a:xfrm>
            <a:off x="341204" y="4764233"/>
            <a:ext cx="2494489" cy="1084372"/>
            <a:chOff x="341204" y="4764233"/>
            <a:chExt cx="2494489" cy="1084372"/>
          </a:xfrm>
        </p:grpSpPr>
        <p:sp>
          <p:nvSpPr>
            <p:cNvPr id="108" name="TextBox 107"/>
            <p:cNvSpPr txBox="1"/>
            <p:nvPr/>
          </p:nvSpPr>
          <p:spPr>
            <a:xfrm>
              <a:off x="341204" y="4764233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303" y="5115895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Gather(             ) </a:t>
              </a:r>
              <a:r>
                <a:rPr lang="en-US" dirty="0" smtClean="0">
                  <a:sym typeface="Wingdings"/>
                </a:rPr>
                <a:t> </a:t>
              </a:r>
              <a:r>
                <a:rPr lang="en-US" dirty="0" err="1" smtClean="0"/>
                <a:t>Δ</a:t>
              </a:r>
              <a:endParaRPr lang="en-US" dirty="0"/>
            </a:p>
          </p:txBody>
        </p:sp>
        <p:grpSp>
          <p:nvGrpSpPr>
            <p:cNvPr id="9" name="Group 176"/>
            <p:cNvGrpSpPr/>
            <p:nvPr/>
          </p:nvGrpSpPr>
          <p:grpSpPr>
            <a:xfrm>
              <a:off x="1497453" y="5225659"/>
              <a:ext cx="611386" cy="206604"/>
              <a:chOff x="1452363" y="5293294"/>
              <a:chExt cx="611386" cy="20660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1" name="Straight Connector 100"/>
              <p:cNvCxnSpPr>
                <a:stCxn id="102" idx="6"/>
                <a:endCxn id="103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dirty="0" smtClean="0"/>
                  <a:t>Y</a:t>
                </a:r>
                <a:endParaRPr lang="en-US" sz="9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20" name="Isosceles Triangle 119"/>
            <p:cNvSpPr/>
            <p:nvPr/>
          </p:nvSpPr>
          <p:spPr>
            <a:xfrm rot="5400000">
              <a:off x="526057" y="5235676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18"/>
            <p:cNvGrpSpPr/>
            <p:nvPr/>
          </p:nvGrpSpPr>
          <p:grpSpPr>
            <a:xfrm>
              <a:off x="665403" y="5479273"/>
              <a:ext cx="1518364" cy="369332"/>
              <a:chOff x="748068" y="5584483"/>
              <a:chExt cx="1518364" cy="36933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8068" y="5584483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Δ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 +  Δ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/>
                  </a:rPr>
                  <a:t> </a:t>
                </a:r>
                <a:r>
                  <a:rPr lang="en-US" dirty="0" smtClean="0"/>
                  <a:t>Δ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27037" y="5720530"/>
                <a:ext cx="155989" cy="155989"/>
              </a:xfrm>
              <a:prstGeom prst="ellipse">
                <a:avLst/>
              </a:prstGeom>
              <a:noFill/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Isosceles Triangle 120"/>
            <p:cNvSpPr/>
            <p:nvPr/>
          </p:nvSpPr>
          <p:spPr>
            <a:xfrm rot="5400000">
              <a:off x="526057" y="5600121"/>
              <a:ext cx="136067" cy="117299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ounded Rectangle 139"/>
          <p:cNvSpPr/>
          <p:nvPr/>
        </p:nvSpPr>
        <p:spPr>
          <a:xfrm rot="19061999">
            <a:off x="1393696" y="2558533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 rot="16200000">
            <a:off x="1063385" y="2454847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 rot="13374097">
            <a:off x="758155" y="2580188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10800000">
            <a:off x="496521" y="2850073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 rot="8221805">
            <a:off x="773042" y="3124411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5400000">
            <a:off x="1090317" y="3240755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2506115">
            <a:off x="1368592" y="3148585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1465969" y="2849916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9" name="Straight Connector 148"/>
          <p:cNvCxnSpPr>
            <a:stCxn id="161" idx="5"/>
            <a:endCxn id="157" idx="1"/>
          </p:cNvCxnSpPr>
          <p:nvPr/>
        </p:nvCxnSpPr>
        <p:spPr>
          <a:xfrm>
            <a:off x="1173110" y="2589646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57" idx="7"/>
            <a:endCxn id="165" idx="3"/>
          </p:cNvCxnSpPr>
          <p:nvPr/>
        </p:nvCxnSpPr>
        <p:spPr>
          <a:xfrm flipV="1">
            <a:off x="1776880" y="2589646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58" idx="4"/>
            <a:endCxn id="157" idx="0"/>
          </p:cNvCxnSpPr>
          <p:nvPr/>
        </p:nvCxnSpPr>
        <p:spPr>
          <a:xfrm flipH="1">
            <a:off x="1678196" y="2393135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57" idx="6"/>
            <a:endCxn id="164" idx="2"/>
          </p:cNvCxnSpPr>
          <p:nvPr/>
        </p:nvCxnSpPr>
        <p:spPr>
          <a:xfrm>
            <a:off x="1817756" y="304900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60" idx="6"/>
            <a:endCxn id="157" idx="2"/>
          </p:cNvCxnSpPr>
          <p:nvPr/>
        </p:nvCxnSpPr>
        <p:spPr>
          <a:xfrm>
            <a:off x="843033" y="304900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7" idx="4"/>
            <a:endCxn id="159" idx="0"/>
          </p:cNvCxnSpPr>
          <p:nvPr/>
        </p:nvCxnSpPr>
        <p:spPr>
          <a:xfrm>
            <a:off x="1678196" y="3188564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7" idx="3"/>
            <a:endCxn id="162" idx="7"/>
          </p:cNvCxnSpPr>
          <p:nvPr/>
        </p:nvCxnSpPr>
        <p:spPr>
          <a:xfrm flipH="1">
            <a:off x="1173110" y="3147688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7" idx="5"/>
            <a:endCxn id="163" idx="1"/>
          </p:cNvCxnSpPr>
          <p:nvPr/>
        </p:nvCxnSpPr>
        <p:spPr>
          <a:xfrm>
            <a:off x="1776880" y="3147688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1538635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58" name="Oval 157"/>
          <p:cNvSpPr/>
          <p:nvPr/>
        </p:nvSpPr>
        <p:spPr>
          <a:xfrm>
            <a:off x="1540313" y="211401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540313" y="367962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63913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934866" y="23514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934866" y="3467513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2189579" y="35011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513358" y="290944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189579" y="23514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1866194" y="2735842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1160043" y="1531323"/>
            <a:ext cx="105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Gather</a:t>
            </a:r>
            <a:endParaRPr lang="en-US" sz="2400" dirty="0"/>
          </a:p>
        </p:txBody>
      </p:sp>
      <p:sp>
        <p:nvSpPr>
          <p:cNvPr id="189" name="Rounded Rectangle 188"/>
          <p:cNvSpPr/>
          <p:nvPr/>
        </p:nvSpPr>
        <p:spPr>
          <a:xfrm>
            <a:off x="3211048" y="1530447"/>
            <a:ext cx="2814255" cy="4405192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58761" y="2802936"/>
            <a:ext cx="473451" cy="473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52" idx="5"/>
            <a:endCxn id="48" idx="1"/>
          </p:cNvCxnSpPr>
          <p:nvPr/>
        </p:nvCxnSpPr>
        <p:spPr>
          <a:xfrm>
            <a:off x="4090545" y="2572726"/>
            <a:ext cx="406401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8" idx="7"/>
            <a:endCxn id="56" idx="3"/>
          </p:cNvCxnSpPr>
          <p:nvPr/>
        </p:nvCxnSpPr>
        <p:spPr>
          <a:xfrm flipV="1">
            <a:off x="4694315" y="2572726"/>
            <a:ext cx="453575" cy="360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9" idx="4"/>
            <a:endCxn id="48" idx="0"/>
          </p:cNvCxnSpPr>
          <p:nvPr/>
        </p:nvCxnSpPr>
        <p:spPr>
          <a:xfrm flipH="1">
            <a:off x="4595631" y="2376215"/>
            <a:ext cx="1677" cy="516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  <a:endCxn id="55" idx="2"/>
          </p:cNvCxnSpPr>
          <p:nvPr/>
        </p:nvCxnSpPr>
        <p:spPr>
          <a:xfrm>
            <a:off x="4735191" y="303208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1" idx="6"/>
            <a:endCxn id="48" idx="2"/>
          </p:cNvCxnSpPr>
          <p:nvPr/>
        </p:nvCxnSpPr>
        <p:spPr>
          <a:xfrm>
            <a:off x="3760468" y="3032085"/>
            <a:ext cx="6956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8" idx="4"/>
            <a:endCxn id="50" idx="0"/>
          </p:cNvCxnSpPr>
          <p:nvPr/>
        </p:nvCxnSpPr>
        <p:spPr>
          <a:xfrm>
            <a:off x="4595631" y="3171644"/>
            <a:ext cx="1677" cy="491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8" idx="3"/>
            <a:endCxn id="53" idx="7"/>
          </p:cNvCxnSpPr>
          <p:nvPr/>
        </p:nvCxnSpPr>
        <p:spPr>
          <a:xfrm flipH="1">
            <a:off x="4090545" y="3130768"/>
            <a:ext cx="406401" cy="360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8" idx="5"/>
            <a:endCxn id="54" idx="1"/>
          </p:cNvCxnSpPr>
          <p:nvPr/>
        </p:nvCxnSpPr>
        <p:spPr>
          <a:xfrm>
            <a:off x="4694315" y="3130768"/>
            <a:ext cx="453575" cy="394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456070" y="2892524"/>
            <a:ext cx="279120" cy="279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457748" y="2097095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7748" y="366270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81348" y="289252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52301" y="23344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52301" y="3450593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07014" y="348426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30793" y="2892524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7014" y="2334482"/>
            <a:ext cx="279120" cy="279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66"/>
          <p:cNvGrpSpPr/>
          <p:nvPr/>
        </p:nvGrpSpPr>
        <p:grpSpPr>
          <a:xfrm>
            <a:off x="3438182" y="4127701"/>
            <a:ext cx="2373153" cy="1374330"/>
            <a:chOff x="3438182" y="4127701"/>
            <a:chExt cx="2373153" cy="1374330"/>
          </a:xfrm>
        </p:grpSpPr>
        <p:grpSp>
          <p:nvGrpSpPr>
            <p:cNvPr id="14" name="Group 125"/>
            <p:cNvGrpSpPr/>
            <p:nvPr/>
          </p:nvGrpSpPr>
          <p:grpSpPr>
            <a:xfrm>
              <a:off x="4433455" y="5147619"/>
              <a:ext cx="354412" cy="354412"/>
              <a:chOff x="4616371" y="3022971"/>
              <a:chExt cx="473451" cy="47345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16371" y="3022971"/>
                <a:ext cx="473451" cy="4734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713680" y="311255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3741185" y="5111020"/>
              <a:ext cx="179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Apply(       ,  </a:t>
              </a:r>
              <a:r>
                <a:rPr lang="en-US" dirty="0" err="1" smtClean="0"/>
                <a:t>Δ</a:t>
              </a:r>
              <a:r>
                <a:rPr lang="en-US" dirty="0" smtClean="0"/>
                <a:t>)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  <p:grpSp>
          <p:nvGrpSpPr>
            <p:cNvPr id="15" name="Group 127"/>
            <p:cNvGrpSpPr/>
            <p:nvPr/>
          </p:nvGrpSpPr>
          <p:grpSpPr>
            <a:xfrm>
              <a:off x="5456923" y="5133474"/>
              <a:ext cx="354412" cy="354412"/>
              <a:chOff x="4616371" y="3022971"/>
              <a:chExt cx="473451" cy="47345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616371" y="3022971"/>
                <a:ext cx="473451" cy="4734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713680" y="311255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3438752" y="4127701"/>
              <a:ext cx="2345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Apply the accumulated </a:t>
              </a:r>
              <a:br>
                <a:rPr lang="en-US" dirty="0" smtClean="0"/>
              </a:br>
              <a:r>
                <a:rPr lang="en-US" dirty="0" smtClean="0"/>
                <a:t>value to center vertex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438182" y="4764233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39" name="Isosceles Triangle 138"/>
            <p:cNvSpPr/>
            <p:nvPr/>
          </p:nvSpPr>
          <p:spPr>
            <a:xfrm rot="5400000">
              <a:off x="3606742" y="5260666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138936" y="153132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Apply</a:t>
            </a:r>
            <a:endParaRPr lang="en-US" sz="2400" dirty="0"/>
          </a:p>
        </p:txBody>
      </p:sp>
      <p:grpSp>
        <p:nvGrpSpPr>
          <p:cNvPr id="16" name="Group 190"/>
          <p:cNvGrpSpPr/>
          <p:nvPr/>
        </p:nvGrpSpPr>
        <p:grpSpPr>
          <a:xfrm>
            <a:off x="6125386" y="1530447"/>
            <a:ext cx="2814255" cy="4405192"/>
            <a:chOff x="6230596" y="1688262"/>
            <a:chExt cx="2814255" cy="4405192"/>
          </a:xfrm>
        </p:grpSpPr>
        <p:sp>
          <p:nvSpPr>
            <p:cNvPr id="190" name="Rounded Rectangle 189"/>
            <p:cNvSpPr/>
            <p:nvPr/>
          </p:nvSpPr>
          <p:spPr>
            <a:xfrm>
              <a:off x="6230596" y="1688262"/>
              <a:ext cx="2814255" cy="4405192"/>
            </a:xfrm>
            <a:prstGeom prst="roundRect">
              <a:avLst>
                <a:gd name="adj" fmla="val 618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 rot="19061999">
              <a:off x="7325964" y="2714467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 rot="16200000">
              <a:off x="6995653" y="2610781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 rot="13374097">
              <a:off x="6690423" y="2736122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 rot="10800000">
              <a:off x="6428789" y="3006007"/>
              <a:ext cx="1390265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 rot="8221805">
              <a:off x="6705310" y="3280345"/>
              <a:ext cx="1231714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 rot="5400000">
              <a:off x="7022585" y="3396689"/>
              <a:ext cx="1179636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 rot="2506115">
              <a:off x="7300860" y="3304519"/>
              <a:ext cx="1301607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98237" y="3005850"/>
              <a:ext cx="142787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4"/>
            <p:cNvGrpSpPr/>
            <p:nvPr/>
          </p:nvGrpSpPr>
          <p:grpSpPr>
            <a:xfrm>
              <a:off x="6496181" y="2269949"/>
              <a:ext cx="2228565" cy="1844727"/>
              <a:chOff x="548131" y="3676332"/>
              <a:chExt cx="1769669" cy="1464869"/>
            </a:xfrm>
          </p:grpSpPr>
          <p:cxnSp>
            <p:nvCxnSpPr>
              <p:cNvPr id="17" name="Straight Connector 16"/>
              <p:cNvCxnSpPr>
                <a:stCxn id="34" idx="5"/>
                <a:endCxn id="30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30" idx="7"/>
                <a:endCxn id="38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1" idx="4"/>
                <a:endCxn id="30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0" idx="6"/>
                <a:endCxn id="37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3" idx="6"/>
                <a:endCxn id="30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0" idx="4"/>
                <a:endCxn id="32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0" idx="3"/>
                <a:endCxn id="35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0" idx="5"/>
                <a:endCxn id="36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6669045" y="5254679"/>
              <a:ext cx="188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Scatter(            )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384013" y="4271360"/>
              <a:ext cx="2341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Update adjacent edges</a:t>
              </a:r>
              <a:br>
                <a:rPr lang="en-US" dirty="0" smtClean="0"/>
              </a:br>
              <a:r>
                <a:rPr lang="en-US" dirty="0" smtClean="0"/>
                <a:t>and vertices.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381072" y="4907892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User Defined:</a:t>
              </a:r>
              <a:endParaRPr lang="en-US" b="1" i="1" dirty="0"/>
            </a:p>
          </p:txBody>
        </p:sp>
        <p:sp>
          <p:nvSpPr>
            <p:cNvPr id="176" name="Isosceles Triangle 175"/>
            <p:cNvSpPr/>
            <p:nvPr/>
          </p:nvSpPr>
          <p:spPr>
            <a:xfrm rot="5400000">
              <a:off x="6534602" y="5404325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77"/>
            <p:cNvGrpSpPr/>
            <p:nvPr/>
          </p:nvGrpSpPr>
          <p:grpSpPr>
            <a:xfrm>
              <a:off x="7476187" y="5361188"/>
              <a:ext cx="611386" cy="206604"/>
              <a:chOff x="1452363" y="5293294"/>
              <a:chExt cx="611386" cy="206604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80" name="Straight Connector 179"/>
              <p:cNvCxnSpPr>
                <a:stCxn id="181" idx="6"/>
                <a:endCxn id="182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dirty="0" smtClean="0"/>
                  <a:t>Y</a:t>
                </a:r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83" name="Straight Connector 182"/>
            <p:cNvCxnSpPr>
              <a:endCxn id="184" idx="2"/>
            </p:cNvCxnSpPr>
            <p:nvPr/>
          </p:nvCxnSpPr>
          <p:spPr>
            <a:xfrm>
              <a:off x="8497587" y="5450393"/>
              <a:ext cx="212453" cy="1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8710039" y="5380646"/>
              <a:ext cx="139528" cy="1395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080812" y="1689138"/>
              <a:ext cx="1059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Scatter</a:t>
              </a:r>
              <a:endParaRPr lang="en-US" sz="2400" dirty="0"/>
            </a:p>
          </p:txBody>
        </p:sp>
      </p:grpSp>
      <p:sp>
        <p:nvSpPr>
          <p:cNvPr id="134" name="Isosceles Triangle 133"/>
          <p:cNvSpPr/>
          <p:nvPr/>
        </p:nvSpPr>
        <p:spPr bwMode="auto">
          <a:xfrm>
            <a:off x="2743200" y="4267200"/>
            <a:ext cx="228600" cy="228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187700" y="1447800"/>
            <a:ext cx="2908300" cy="45720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083300" y="1447800"/>
            <a:ext cx="2908300" cy="46482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75 -0.18889 " pathEditMode="relative" ptsTypes="AA">
                                      <p:cBhvr>
                                        <p:cTn id="5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" grpId="0" animBg="1"/>
      <p:bldP spid="94" grpId="0" animBg="1"/>
      <p:bldP spid="95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6" grpId="0"/>
      <p:bldP spid="134" grpId="0" animBg="1"/>
      <p:bldP spid="134" grpId="1" animBg="1"/>
      <p:bldP spid="134" grpId="2" animBg="1"/>
      <p:bldP spid="136" grpId="0" animBg="1"/>
      <p:bldP spid="1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523871"/>
            <a:ext cx="8153400" cy="11745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" y="3066455"/>
            <a:ext cx="8153400" cy="20388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5151734"/>
            <a:ext cx="8153400" cy="11727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2743072"/>
            <a:ext cx="8153400" cy="278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077200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iupdate_functor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graph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 {   	double </a:t>
            </a:r>
            <a:r>
              <a:rPr lang="en-US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=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residual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=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b="1" u="sng" dirty="0" smtClean="0">
                <a:latin typeface="Consolas" pitchFamily="49" charset="0"/>
                <a:cs typeface="Consolas" pitchFamily="49" charset="0"/>
              </a:rPr>
              <a:t>gather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edge_type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edge) {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+= 1/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 *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				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()).rank;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34950"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b="1" u="sng" dirty="0" smtClean="0">
                <a:latin typeface="Consolas" pitchFamily="49" charset="0"/>
                <a:cs typeface="Consolas" pitchFamily="49" charset="0"/>
              </a:rPr>
              <a:t>merge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other) { </a:t>
            </a:r>
            <a:r>
              <a:rPr lang="en-US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other.</a:t>
            </a:r>
            <a:r>
              <a:rPr lang="en-US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b="1" u="sng" dirty="0" smtClean="0">
                <a:latin typeface="Consolas" pitchFamily="49" charset="0"/>
                <a:cs typeface="Consolas" pitchFamily="49" charset="0"/>
              </a:rPr>
              <a:t>apply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vertex_data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double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old_value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 RESET_PROB + (1 - RESET_PROB) * </a:t>
            </a:r>
            <a:r>
              <a:rPr lang="en-US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residual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fabs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old_value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							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b="1" u="sng" dirty="0" smtClean="0">
                <a:latin typeface="Consolas" pitchFamily="49" charset="0"/>
                <a:cs typeface="Consolas" pitchFamily="49" charset="0"/>
              </a:rPr>
              <a:t>scatter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edge_type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 edge) {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if (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residual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EPSILON) 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.schedule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edge.target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3495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" y="1524000"/>
            <a:ext cx="8153400" cy="117459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" y="2743200"/>
            <a:ext cx="8153400" cy="2787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3066585"/>
            <a:ext cx="8153400" cy="203881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5151863"/>
            <a:ext cx="8153400" cy="117273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val 111"/>
          <p:cNvSpPr/>
          <p:nvPr/>
        </p:nvSpPr>
        <p:spPr>
          <a:xfrm>
            <a:off x="6019800" y="47244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Split computation across machines:</a:t>
            </a: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15200" cy="762000"/>
          </a:xfrm>
        </p:spPr>
        <p:txBody>
          <a:bodyPr/>
          <a:lstStyle/>
          <a:p>
            <a:r>
              <a:rPr lang="en-US" sz="4000" dirty="0" smtClean="0"/>
              <a:t>Decomposable Execution Model</a:t>
            </a:r>
            <a:endParaRPr lang="en-US" sz="40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124200" y="4673025"/>
            <a:ext cx="2965877" cy="584775"/>
            <a:chOff x="3124200" y="4139625"/>
            <a:chExt cx="2965877" cy="584775"/>
          </a:xfrm>
        </p:grpSpPr>
        <p:sp>
          <p:nvSpPr>
            <p:cNvPr id="46" name="TextBox 45"/>
            <p:cNvSpPr txBox="1"/>
            <p:nvPr/>
          </p:nvSpPr>
          <p:spPr>
            <a:xfrm>
              <a:off x="3124200" y="4139625"/>
              <a:ext cx="2965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      o      )(      )</a:t>
              </a:r>
              <a:r>
                <a:rPr lang="en-US" sz="3200" dirty="0" smtClean="0">
                  <a:sym typeface="Wingdings" pitchFamily="2" charset="2"/>
                </a:rPr>
                <a:t></a:t>
              </a:r>
              <a:endParaRPr lang="en-US" sz="32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4953000" y="421582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/>
                <a:t>Y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 rot="13374097">
            <a:off x="1852274" y="2753407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0800000">
            <a:off x="1590640" y="3023292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8221805">
            <a:off x="1867161" y="3297630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5400000">
            <a:off x="2184436" y="3413974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349786" y="2524621"/>
            <a:ext cx="1255520" cy="1607340"/>
            <a:chOff x="3348545" y="2078572"/>
            <a:chExt cx="1255520" cy="1607340"/>
          </a:xfrm>
        </p:grpSpPr>
        <p:cxnSp>
          <p:nvCxnSpPr>
            <p:cNvPr id="53" name="Straight Connector 52"/>
            <p:cNvCxnSpPr>
              <a:stCxn id="66" idx="5"/>
              <a:endCxn id="62" idx="1"/>
            </p:cNvCxnSpPr>
            <p:nvPr/>
          </p:nvCxnSpPr>
          <p:spPr>
            <a:xfrm>
              <a:off x="3957742" y="2316816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5" idx="6"/>
              <a:endCxn id="62" idx="2"/>
            </p:cNvCxnSpPr>
            <p:nvPr/>
          </p:nvCxnSpPr>
          <p:spPr>
            <a:xfrm>
              <a:off x="3627665" y="2776175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2" idx="4"/>
              <a:endCxn id="64" idx="0"/>
            </p:cNvCxnSpPr>
            <p:nvPr/>
          </p:nvCxnSpPr>
          <p:spPr>
            <a:xfrm>
              <a:off x="4462828" y="2915734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2" idx="3"/>
              <a:endCxn id="67" idx="7"/>
            </p:cNvCxnSpPr>
            <p:nvPr/>
          </p:nvCxnSpPr>
          <p:spPr>
            <a:xfrm flipH="1">
              <a:off x="3957742" y="2874858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23267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4324945" y="340679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48545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19498" y="207857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719498" y="31946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ounded Rectangle 73"/>
          <p:cNvSpPr/>
          <p:nvPr/>
        </p:nvSpPr>
        <p:spPr>
          <a:xfrm rot="16200000">
            <a:off x="5408546" y="262741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 rot="19061999">
            <a:off x="5738857" y="2731101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811130" y="3022484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 rot="2506115">
            <a:off x="5713753" y="3321153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310101" y="2286583"/>
            <a:ext cx="1253843" cy="1666287"/>
            <a:chOff x="4359796" y="1829382"/>
            <a:chExt cx="1253843" cy="1666287"/>
          </a:xfrm>
        </p:grpSpPr>
        <p:cxnSp>
          <p:nvCxnSpPr>
            <p:cNvPr id="82" name="Straight Connector 81"/>
            <p:cNvCxnSpPr>
              <a:stCxn id="89" idx="7"/>
              <a:endCxn id="97" idx="3"/>
            </p:cNvCxnSpPr>
            <p:nvPr/>
          </p:nvCxnSpPr>
          <p:spPr>
            <a:xfrm flipV="1">
              <a:off x="4598041" y="2305013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0" idx="4"/>
              <a:endCxn id="89" idx="0"/>
            </p:cNvCxnSpPr>
            <p:nvPr/>
          </p:nvCxnSpPr>
          <p:spPr>
            <a:xfrm flipH="1">
              <a:off x="4499357" y="2108502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9" idx="6"/>
              <a:endCxn id="96" idx="2"/>
            </p:cNvCxnSpPr>
            <p:nvPr/>
          </p:nvCxnSpPr>
          <p:spPr>
            <a:xfrm>
              <a:off x="4638917" y="2764372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9" idx="5"/>
              <a:endCxn id="95" idx="1"/>
            </p:cNvCxnSpPr>
            <p:nvPr/>
          </p:nvCxnSpPr>
          <p:spPr>
            <a:xfrm>
              <a:off x="4598041" y="2863055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359796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361474" y="182938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010740" y="321654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334519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010740" y="206676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200400" y="2971800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2971800"/>
            <a:ext cx="42992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07" name="Oval 106"/>
          <p:cNvSpPr/>
          <p:nvPr/>
        </p:nvSpPr>
        <p:spPr>
          <a:xfrm>
            <a:off x="6019800" y="47244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111" name="Oval 110"/>
          <p:cNvSpPr/>
          <p:nvPr/>
        </p:nvSpPr>
        <p:spPr>
          <a:xfrm>
            <a:off x="6019800" y="47244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Y</a:t>
            </a:r>
          </a:p>
        </p:txBody>
      </p:sp>
    </p:spTree>
    <p:extLst>
      <p:ext uri="{BB962C8B-B14F-4D97-AF65-F5344CB8AC3E}">
        <p14:creationId xmlns="" xmlns:p14="http://schemas.microsoft.com/office/powerpoint/2010/main" val="41420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18194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7135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2344 0.2553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1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1823 0.2553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75 -0.2523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2084 -0.2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47" grpId="1" animBg="1"/>
      <p:bldP spid="47" grpId="2" animBg="1"/>
      <p:bldP spid="47" grpId="3" animBg="1"/>
      <p:bldP spid="48" grpId="1" animBg="1"/>
      <p:bldP spid="48" grpId="2" animBg="1"/>
      <p:bldP spid="48" grpId="3" animBg="1"/>
      <p:bldP spid="49" grpId="1" animBg="1"/>
      <p:bldP spid="49" grpId="2" animBg="1"/>
      <p:bldP spid="49" grpId="3" animBg="1"/>
      <p:bldP spid="50" grpId="1" animBg="1"/>
      <p:bldP spid="50" grpId="2" animBg="1"/>
      <p:bldP spid="50" grpId="3" animBg="1"/>
      <p:bldP spid="74" grpId="1" animBg="1"/>
      <p:bldP spid="74" grpId="2" animBg="1"/>
      <p:bldP spid="74" grpId="3" animBg="1"/>
      <p:bldP spid="73" grpId="1" animBg="1"/>
      <p:bldP spid="73" grpId="2" animBg="1"/>
      <p:bldP spid="73" grpId="3" animBg="1"/>
      <p:bldP spid="80" grpId="1" animBg="1"/>
      <p:bldP spid="80" grpId="2" animBg="1"/>
      <p:bldP spid="80" grpId="3" animBg="1"/>
      <p:bldP spid="79" grpId="1" animBg="1"/>
      <p:bldP spid="79" grpId="2" animBg="1"/>
      <p:bldP spid="79" grpId="3" animBg="1"/>
      <p:bldP spid="103" grpId="0" animBg="1"/>
      <p:bldP spid="103" grpId="1" animBg="1"/>
      <p:bldP spid="104" grpId="0" animBg="1"/>
      <p:bldP spid="104" grpId="1" animBg="1"/>
      <p:bldP spid="107" grpId="0" animBg="1"/>
      <p:bldP spid="107" grpId="1" animBg="1"/>
      <p:bldP spid="111" grpId="0" animBg="1"/>
      <p:bldP spid="1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676400"/>
            <a:ext cx="6400800" cy="1676400"/>
          </a:xfrm>
        </p:spPr>
        <p:txBody>
          <a:bodyPr/>
          <a:lstStyle/>
          <a:p>
            <a:r>
              <a:rPr lang="en-US" dirty="0" smtClean="0"/>
              <a:t>Example of </a:t>
            </a:r>
            <a:br>
              <a:rPr lang="en-US" dirty="0" smtClean="0"/>
            </a:br>
            <a:r>
              <a:rPr lang="en-US" dirty="0" smtClean="0"/>
              <a:t>Graph Parallelism</a:t>
            </a:r>
          </a:p>
        </p:txBody>
      </p:sp>
    </p:spTree>
    <p:extLst>
      <p:ext uri="{BB962C8B-B14F-4D97-AF65-F5344CB8AC3E}">
        <p14:creationId xmlns="" xmlns:p14="http://schemas.microsoft.com/office/powerpoint/2010/main" val="3778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 rot="8509220">
            <a:off x="4271876" y="4042590"/>
            <a:ext cx="2935937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4495800" y="45720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rot="18939092">
            <a:off x="1703339" y="3680993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2127240" y="2749560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2553844">
            <a:off x="6211971" y="3800893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708640" y="2749561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839200" cy="761999"/>
          </a:xfrm>
        </p:spPr>
        <p:txBody>
          <a:bodyPr/>
          <a:lstStyle/>
          <a:p>
            <a:r>
              <a:rPr lang="en-US" dirty="0" smtClean="0"/>
              <a:t>Neighboring vertices maybe be updated simultaneously:</a:t>
            </a:r>
            <a:endParaRPr lang="en-US" dirty="0"/>
          </a:p>
        </p:txBody>
      </p:sp>
      <p:cxnSp>
        <p:nvCxnSpPr>
          <p:cNvPr id="5" name="Straight Connector 4"/>
          <p:cNvCxnSpPr>
            <a:stCxn id="17" idx="5"/>
            <a:endCxn id="13" idx="1"/>
          </p:cNvCxnSpPr>
          <p:nvPr/>
        </p:nvCxnSpPr>
        <p:spPr>
          <a:xfrm>
            <a:off x="2317851" y="2965293"/>
            <a:ext cx="580419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3" idx="7"/>
            <a:endCxn id="21" idx="3"/>
          </p:cNvCxnSpPr>
          <p:nvPr/>
        </p:nvCxnSpPr>
        <p:spPr>
          <a:xfrm flipV="1">
            <a:off x="3180152" y="2965293"/>
            <a:ext cx="647793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" idx="4"/>
            <a:endCxn id="13" idx="0"/>
          </p:cNvCxnSpPr>
          <p:nvPr/>
        </p:nvCxnSpPr>
        <p:spPr>
          <a:xfrm flipH="1">
            <a:off x="3039212" y="2684638"/>
            <a:ext cx="2395" cy="737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3" idx="6"/>
            <a:endCxn id="33" idx="2"/>
          </p:cNvCxnSpPr>
          <p:nvPr/>
        </p:nvCxnSpPr>
        <p:spPr>
          <a:xfrm>
            <a:off x="3238529" y="3621346"/>
            <a:ext cx="31853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6" idx="6"/>
            <a:endCxn id="13" idx="2"/>
          </p:cNvCxnSpPr>
          <p:nvPr/>
        </p:nvCxnSpPr>
        <p:spPr>
          <a:xfrm>
            <a:off x="1846437" y="3621347"/>
            <a:ext cx="993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4"/>
            <a:endCxn id="15" idx="0"/>
          </p:cNvCxnSpPr>
          <p:nvPr/>
        </p:nvCxnSpPr>
        <p:spPr>
          <a:xfrm>
            <a:off x="3039212" y="3820664"/>
            <a:ext cx="2395" cy="701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3"/>
            <a:endCxn id="18" idx="7"/>
          </p:cNvCxnSpPr>
          <p:nvPr/>
        </p:nvCxnSpPr>
        <p:spPr>
          <a:xfrm flipH="1">
            <a:off x="2317851" y="3762286"/>
            <a:ext cx="580419" cy="515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5"/>
            <a:endCxn id="38" idx="1"/>
          </p:cNvCxnSpPr>
          <p:nvPr/>
        </p:nvCxnSpPr>
        <p:spPr>
          <a:xfrm>
            <a:off x="3180150" y="3762286"/>
            <a:ext cx="1602629" cy="1096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39892" y="3422027"/>
            <a:ext cx="398637" cy="3986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842289" y="22860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42289" y="452199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47800" y="3422027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77593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7593" y="4219058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69566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37" idx="5"/>
            <a:endCxn id="33" idx="1"/>
          </p:cNvCxnSpPr>
          <p:nvPr/>
        </p:nvCxnSpPr>
        <p:spPr>
          <a:xfrm>
            <a:off x="5901862" y="2965293"/>
            <a:ext cx="580419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3" idx="7"/>
            <a:endCxn id="40" idx="3"/>
          </p:cNvCxnSpPr>
          <p:nvPr/>
        </p:nvCxnSpPr>
        <p:spPr>
          <a:xfrm flipV="1">
            <a:off x="6764163" y="2965293"/>
            <a:ext cx="647793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4" idx="4"/>
            <a:endCxn id="33" idx="0"/>
          </p:cNvCxnSpPr>
          <p:nvPr/>
        </p:nvCxnSpPr>
        <p:spPr>
          <a:xfrm flipH="1">
            <a:off x="6623223" y="2684638"/>
            <a:ext cx="2395" cy="737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6" idx="6"/>
            <a:endCxn id="33" idx="2"/>
          </p:cNvCxnSpPr>
          <p:nvPr/>
        </p:nvCxnSpPr>
        <p:spPr>
          <a:xfrm flipH="1">
            <a:off x="6423903" y="3621346"/>
            <a:ext cx="172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3" idx="4"/>
            <a:endCxn id="35" idx="0"/>
          </p:cNvCxnSpPr>
          <p:nvPr/>
        </p:nvCxnSpPr>
        <p:spPr>
          <a:xfrm>
            <a:off x="6623223" y="3820664"/>
            <a:ext cx="2395" cy="701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3" idx="3"/>
            <a:endCxn id="38" idx="7"/>
          </p:cNvCxnSpPr>
          <p:nvPr/>
        </p:nvCxnSpPr>
        <p:spPr>
          <a:xfrm flipH="1">
            <a:off x="5064658" y="3762286"/>
            <a:ext cx="1417624" cy="1096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3" idx="5"/>
            <a:endCxn id="39" idx="1"/>
          </p:cNvCxnSpPr>
          <p:nvPr/>
        </p:nvCxnSpPr>
        <p:spPr>
          <a:xfrm>
            <a:off x="6764163" y="3762286"/>
            <a:ext cx="647793" cy="563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423903" y="3422027"/>
            <a:ext cx="398637" cy="3986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6426300" y="22860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26300" y="452199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754763" y="3422027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561604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24400" y="48006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7353577" y="4267144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53577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219200" y="47244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4600" y="17526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0" y="17526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5800" y="4110335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Apply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Decomposable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2819400"/>
          </a:xfrm>
        </p:spPr>
        <p:txBody>
          <a:bodyPr/>
          <a:lstStyle/>
          <a:p>
            <a:r>
              <a:rPr lang="en-US" dirty="0" smtClean="0"/>
              <a:t>Loopy Belief Propagation</a:t>
            </a:r>
          </a:p>
          <a:p>
            <a:pPr lvl="1"/>
            <a:r>
              <a:rPr lang="en-US" b="1" dirty="0" smtClean="0"/>
              <a:t>Gather:  </a:t>
            </a:r>
            <a:r>
              <a:rPr lang="en-US" dirty="0" smtClean="0"/>
              <a:t>Accumulates product (log sum) of in messages</a:t>
            </a:r>
          </a:p>
          <a:p>
            <a:pPr lvl="1"/>
            <a:r>
              <a:rPr lang="en-US" b="1" dirty="0" smtClean="0"/>
              <a:t>Apply:</a:t>
            </a:r>
            <a:r>
              <a:rPr lang="en-US" dirty="0" smtClean="0"/>
              <a:t> Updates central belief</a:t>
            </a:r>
          </a:p>
          <a:p>
            <a:pPr lvl="1"/>
            <a:r>
              <a:rPr lang="en-US" b="1" dirty="0" smtClean="0"/>
              <a:t>Scatter: </a:t>
            </a:r>
            <a:r>
              <a:rPr lang="en-US" dirty="0" smtClean="0"/>
              <a:t>Computes out messages and schedules adjacent vertices</a:t>
            </a:r>
          </a:p>
          <a:p>
            <a:r>
              <a:rPr lang="en-US" dirty="0" smtClean="0"/>
              <a:t>Alternating Least Squares (ALS)</a:t>
            </a: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67000" y="3733800"/>
            <a:ext cx="5897893" cy="583235"/>
          </a:xfrm>
          <a:prstGeom prst="rect">
            <a:avLst/>
          </a:prstGeom>
          <a:noFill/>
          <a:ln/>
          <a:effectLst/>
        </p:spPr>
      </p:pic>
      <p:grpSp>
        <p:nvGrpSpPr>
          <p:cNvPr id="178" name="Group 177"/>
          <p:cNvGrpSpPr/>
          <p:nvPr/>
        </p:nvGrpSpPr>
        <p:grpSpPr>
          <a:xfrm>
            <a:off x="5791200" y="4267200"/>
            <a:ext cx="2960132" cy="2281535"/>
            <a:chOff x="4953000" y="4343400"/>
            <a:chExt cx="2960132" cy="2281535"/>
          </a:xfrm>
        </p:grpSpPr>
        <p:grpSp>
          <p:nvGrpSpPr>
            <p:cNvPr id="40" name="Group 39"/>
            <p:cNvGrpSpPr/>
            <p:nvPr/>
          </p:nvGrpSpPr>
          <p:grpSpPr>
            <a:xfrm>
              <a:off x="5369290" y="4343400"/>
              <a:ext cx="2098310" cy="2281535"/>
              <a:chOff x="838200" y="3890665"/>
              <a:chExt cx="2098310" cy="2281535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914400" y="4805065"/>
                <a:ext cx="533400" cy="1524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362200" y="4347865"/>
                <a:ext cx="533400" cy="1524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362200" y="5262265"/>
                <a:ext cx="533400" cy="1524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362200" y="6019800"/>
                <a:ext cx="533400" cy="1524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914400" y="5715000"/>
                <a:ext cx="533400" cy="1524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7" name="Straight Connector 16"/>
              <p:cNvCxnSpPr>
                <a:stCxn id="4" idx="3"/>
                <a:endCxn id="5" idx="1"/>
              </p:cNvCxnSpPr>
              <p:nvPr/>
            </p:nvCxnSpPr>
            <p:spPr bwMode="auto">
              <a:xfrm flipV="1">
                <a:off x="1447800" y="4424065"/>
                <a:ext cx="91440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>
                <a:stCxn id="4" idx="3"/>
                <a:endCxn id="6" idx="1"/>
              </p:cNvCxnSpPr>
              <p:nvPr/>
            </p:nvCxnSpPr>
            <p:spPr bwMode="auto">
              <a:xfrm>
                <a:off x="1447800" y="4881265"/>
                <a:ext cx="91440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12" idx="3"/>
                <a:endCxn id="7" idx="1"/>
              </p:cNvCxnSpPr>
              <p:nvPr/>
            </p:nvCxnSpPr>
            <p:spPr bwMode="auto">
              <a:xfrm>
                <a:off x="1447800" y="5791200"/>
                <a:ext cx="914400" cy="3048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>
                <a:stCxn id="12" idx="3"/>
                <a:endCxn id="6" idx="1"/>
              </p:cNvCxnSpPr>
              <p:nvPr/>
            </p:nvCxnSpPr>
            <p:spPr bwMode="auto">
              <a:xfrm flipV="1">
                <a:off x="1447800" y="5338465"/>
                <a:ext cx="914400" cy="452735"/>
              </a:xfrm>
              <a:prstGeom prst="lin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1676400" y="411926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r>
                  <a:rPr lang="en-US" sz="2400" i="1" baseline="-25000" dirty="0" smtClean="0"/>
                  <a:t>1</a:t>
                </a:r>
                <a:endParaRPr lang="en-US" sz="2400" i="1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52600" y="465266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r>
                  <a:rPr lang="en-US" sz="2400" i="1" baseline="-25000" dirty="0" smtClean="0"/>
                  <a:t>2</a:t>
                </a:r>
                <a:endParaRPr lang="en-US" sz="2400" i="1" baseline="-25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00200" y="510540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r>
                  <a:rPr lang="en-US" sz="2400" i="1" baseline="-25000" dirty="0" smtClean="0"/>
                  <a:t>3</a:t>
                </a:r>
                <a:endParaRPr lang="en-US" sz="2400" i="1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52600" y="556260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r>
                  <a:rPr lang="en-US" sz="2400" i="1" baseline="-25000" dirty="0" smtClean="0"/>
                  <a:t>4</a:t>
                </a:r>
                <a:endParaRPr lang="en-US" sz="2400" i="1" baseline="-25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38200" y="4343400"/>
                <a:ext cx="50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w</a:t>
                </a:r>
                <a:r>
                  <a:rPr lang="en-US" sz="2400" i="1" baseline="-25000" dirty="0" smtClean="0"/>
                  <a:t>1</a:t>
                </a:r>
                <a:endParaRPr lang="en-US" sz="2400" i="1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38200" y="5257800"/>
                <a:ext cx="50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w</a:t>
                </a:r>
                <a:r>
                  <a:rPr lang="en-US" sz="2400" i="1" baseline="-25000" dirty="0" smtClean="0"/>
                  <a:t>2</a:t>
                </a:r>
                <a:endParaRPr lang="en-US" sz="2400" i="1" baseline="-25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4600" y="389066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x</a:t>
                </a:r>
                <a:r>
                  <a:rPr lang="en-US" sz="2400" i="1" baseline="-25000" dirty="0" smtClean="0"/>
                  <a:t>1</a:t>
                </a:r>
                <a:endParaRPr lang="en-US" sz="2400" i="1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14600" y="480506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x</a:t>
                </a:r>
                <a:r>
                  <a:rPr lang="en-US" sz="2400" i="1" baseline="-25000" dirty="0" smtClean="0"/>
                  <a:t>2</a:t>
                </a:r>
                <a:endParaRPr lang="en-US" sz="2400" i="1" baseline="-25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14600" y="5562600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x</a:t>
                </a:r>
                <a:r>
                  <a:rPr lang="en-US" sz="2400" i="1" baseline="-25000" dirty="0" smtClean="0"/>
                  <a:t>3</a:t>
                </a:r>
                <a:endParaRPr lang="en-US" sz="2400" i="1" baseline="-250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6200000">
              <a:off x="4267684" y="5498552"/>
              <a:ext cx="1739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 Factors (W)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6822128" y="5446072"/>
              <a:ext cx="1812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Movie Factors (X)</a:t>
              </a:r>
              <a:endParaRPr lang="en-US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66689" y="4648200"/>
            <a:ext cx="4972111" cy="1924110"/>
            <a:chOff x="304800" y="4648200"/>
            <a:chExt cx="4972111" cy="1924110"/>
          </a:xfrm>
        </p:grpSpPr>
        <p:sp>
          <p:nvSpPr>
            <p:cNvPr id="44" name="Cube 43"/>
            <p:cNvSpPr/>
            <p:nvPr/>
          </p:nvSpPr>
          <p:spPr bwMode="auto">
            <a:xfrm>
              <a:off x="762000" y="4648200"/>
              <a:ext cx="1619311" cy="1505521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16200000">
              <a:off x="-238044" y="5219871"/>
              <a:ext cx="1488981" cy="3650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85755" y="496590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Users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62000" y="5674009"/>
              <a:ext cx="1619311" cy="6344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096365" y="4648201"/>
              <a:ext cx="56989" cy="150552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657600" y="4648200"/>
              <a:ext cx="1619311" cy="400110"/>
              <a:chOff x="762000" y="6194657"/>
              <a:chExt cx="1619311" cy="40011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762000" y="6243901"/>
                <a:ext cx="1619311" cy="3317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52465" y="6194657"/>
                <a:ext cx="95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Movies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096365" y="6243900"/>
                <a:ext cx="45719" cy="331757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 bwMode="auto">
            <a:xfrm>
              <a:off x="324696" y="5674008"/>
              <a:ext cx="366792" cy="5698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85611" y="487615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013568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899590" y="49901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127547" y="488185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56579" y="51611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842601" y="47621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41526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13568" y="504712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956579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85611" y="49331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899590" y="504712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956579" y="52750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956579" y="504712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956579" y="476217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956579" y="49331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956579" y="53890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99590" y="52750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412493" y="487615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956579" y="550304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956579" y="487615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956579" y="55600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956579" y="561701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1127547" y="51611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241526" y="49901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412493" y="51041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85611" y="52180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298515" y="51611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070558" y="49901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469483" y="51041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1640450" y="52750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1868408" y="52180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754429" y="53890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982386" y="528078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096365" y="55600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1697440" y="51041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1754429" y="470518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868408" y="544605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2096365" y="499013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640450" y="53320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754429" y="544605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2096365" y="56740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096365" y="544605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096365" y="51041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96365" y="5332072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096365" y="578798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1754429" y="56740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1526472" y="56740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267332" y="52750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096365" y="590196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096365" y="516110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2096365" y="595895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2096365" y="601594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982386" y="55600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1754429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267332" y="550304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640450" y="561701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754429" y="510411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925397" y="538906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184536" y="56113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298515" y="567400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412493" y="555433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184536" y="583927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127547" y="5611320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127547" y="583927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127547" y="5497341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1127547" y="572529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1583461" y="566830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127547" y="566830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412493" y="5782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583461" y="589626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1241526" y="578228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039375" y="504712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2210343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2096365" y="487615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2096365" y="481916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1640450" y="49331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640450" y="470518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925397" y="578798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754429" y="4933147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754429" y="521809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096365" y="5617018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096365" y="504712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412493" y="601594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611" y="556002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842601" y="595895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956579" y="5787986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070558" y="595895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184536" y="601594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267332" y="601594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956579" y="5901965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956579" y="6015944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096365" y="4705189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754429" y="5275083"/>
              <a:ext cx="56989" cy="569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62000" y="4899257"/>
              <a:ext cx="1323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chemeClr val="bg1"/>
                  </a:solidFill>
                  <a:ea typeface="ＭＳ Ｐゴシック" pitchFamily="-111" charset="-128"/>
                </a:rPr>
                <a:t>Netflix</a:t>
              </a: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952689" y="4724400"/>
              <a:ext cx="400110" cy="1488981"/>
              <a:chOff x="2952689" y="4724400"/>
              <a:chExt cx="400110" cy="1488981"/>
            </a:xfrm>
          </p:grpSpPr>
          <p:sp>
            <p:nvSpPr>
              <p:cNvPr id="179" name="Rectangle 178"/>
              <p:cNvSpPr/>
              <p:nvPr/>
            </p:nvSpPr>
            <p:spPr bwMode="auto">
              <a:xfrm rot="16200000">
                <a:off x="2409845" y="5286355"/>
                <a:ext cx="1488981" cy="3650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 rot="16200000">
                <a:off x="2733644" y="5032387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Users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2972585" y="5740492"/>
                <a:ext cx="366792" cy="56989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2362200" y="4911804"/>
              <a:ext cx="6062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≈</a:t>
              </a:r>
              <a:endParaRPr lang="en-US" sz="66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352800" y="4800600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762000" y="6172200"/>
              <a:ext cx="1619311" cy="400110"/>
              <a:chOff x="762000" y="6194657"/>
              <a:chExt cx="1619311" cy="400110"/>
            </a:xfrm>
          </p:grpSpPr>
          <p:sp>
            <p:nvSpPr>
              <p:cNvPr id="187" name="Rectangle 186"/>
              <p:cNvSpPr/>
              <p:nvPr/>
            </p:nvSpPr>
            <p:spPr bwMode="auto">
              <a:xfrm>
                <a:off x="762000" y="6243901"/>
                <a:ext cx="1619311" cy="3317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952465" y="6194657"/>
                <a:ext cx="95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Movies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096365" y="6243900"/>
                <a:ext cx="45719" cy="331757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</p:grpSp>
      </p:grpSp>
      <p:sp>
        <p:nvSpPr>
          <p:cNvPr id="142" name="Rectangle 141"/>
          <p:cNvSpPr/>
          <p:nvPr/>
        </p:nvSpPr>
        <p:spPr bwMode="auto">
          <a:xfrm>
            <a:off x="304800" y="3200400"/>
            <a:ext cx="8686800" cy="3429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LDA: Collapsed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1905000"/>
          </a:xfrm>
        </p:spPr>
        <p:txBody>
          <a:bodyPr/>
          <a:lstStyle/>
          <a:p>
            <a:r>
              <a:rPr lang="en-US" dirty="0" smtClean="0"/>
              <a:t>Implement LDA in bipartite graph:</a:t>
            </a:r>
          </a:p>
          <a:p>
            <a:pPr lvl="1"/>
            <a:r>
              <a:rPr lang="en-US" b="1" dirty="0" smtClean="0"/>
              <a:t>Gather:</a:t>
            </a:r>
            <a:r>
              <a:rPr lang="en-US" dirty="0" smtClean="0"/>
              <a:t> Collects topic counts for all words in a document</a:t>
            </a:r>
          </a:p>
          <a:p>
            <a:pPr lvl="1"/>
            <a:r>
              <a:rPr lang="en-US" b="1" dirty="0" smtClean="0"/>
              <a:t>Apply:</a:t>
            </a:r>
            <a:r>
              <a:rPr lang="en-US" dirty="0" smtClean="0"/>
              <a:t> re-samples all words</a:t>
            </a:r>
          </a:p>
          <a:p>
            <a:pPr lvl="1"/>
            <a:r>
              <a:rPr lang="en-US" b="1" dirty="0" smtClean="0"/>
              <a:t>Scatter:</a:t>
            </a:r>
            <a:r>
              <a:rPr lang="en-US" dirty="0" smtClean="0"/>
              <a:t> updates word topic counts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295400" y="3048000"/>
            <a:ext cx="6477000" cy="3429000"/>
            <a:chOff x="1371600" y="2514600"/>
            <a:chExt cx="6477000" cy="3429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371600" y="2743200"/>
              <a:ext cx="20574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Doc1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71600" y="3886200"/>
              <a:ext cx="20574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Doc2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5181600"/>
              <a:ext cx="20574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Doc3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86400" y="2514600"/>
              <a:ext cx="23622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Word1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86400" y="3886200"/>
              <a:ext cx="23622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Word3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86400" y="5410200"/>
              <a:ext cx="23622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Word3 Topics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" name="Straight Connector 12"/>
            <p:cNvCxnSpPr>
              <a:stCxn id="5" idx="3"/>
              <a:endCxn id="8" idx="1"/>
            </p:cNvCxnSpPr>
            <p:nvPr/>
          </p:nvCxnSpPr>
          <p:spPr bwMode="auto">
            <a:xfrm flipV="1">
              <a:off x="3429000" y="2781300"/>
              <a:ext cx="2057400" cy="2286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6" idx="3"/>
              <a:endCxn id="8" idx="1"/>
            </p:cNvCxnSpPr>
            <p:nvPr/>
          </p:nvCxnSpPr>
          <p:spPr bwMode="auto">
            <a:xfrm flipV="1">
              <a:off x="3429000" y="2781300"/>
              <a:ext cx="2057400" cy="13716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7" idx="3"/>
              <a:endCxn id="10" idx="1"/>
            </p:cNvCxnSpPr>
            <p:nvPr/>
          </p:nvCxnSpPr>
          <p:spPr bwMode="auto">
            <a:xfrm flipV="1">
              <a:off x="3429000" y="4152900"/>
              <a:ext cx="2057400" cy="12954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3"/>
              <a:endCxn id="10" idx="1"/>
            </p:cNvCxnSpPr>
            <p:nvPr/>
          </p:nvCxnSpPr>
          <p:spPr bwMode="auto">
            <a:xfrm>
              <a:off x="3429000" y="3009900"/>
              <a:ext cx="2057400" cy="11430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7" idx="3"/>
              <a:endCxn id="11" idx="1"/>
            </p:cNvCxnSpPr>
            <p:nvPr/>
          </p:nvCxnSpPr>
          <p:spPr bwMode="auto">
            <a:xfrm>
              <a:off x="3429000" y="5448300"/>
              <a:ext cx="2057400" cy="2286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6" idx="3"/>
              <a:endCxn id="11" idx="1"/>
            </p:cNvCxnSpPr>
            <p:nvPr/>
          </p:nvCxnSpPr>
          <p:spPr bwMode="auto">
            <a:xfrm>
              <a:off x="3429000" y="4152900"/>
              <a:ext cx="2057400" cy="152400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21232695">
              <a:off x="4146611" y="2557844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9650780">
              <a:off x="4223159" y="3020558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A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708006">
              <a:off x="4517321" y="3487435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B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9668238">
              <a:off x="4227849" y="4307646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A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 rot="2029627">
              <a:off x="4576254" y="4897843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B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433603">
              <a:off x="3982229" y="5234015"/>
              <a:ext cx="8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Topic B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be done:</a:t>
            </a:r>
          </a:p>
        </p:txBody>
      </p:sp>
      <p:sp>
        <p:nvSpPr>
          <p:cNvPr id="6" name="Rounded Rectangle 5"/>
          <p:cNvSpPr/>
          <p:nvPr/>
        </p:nvSpPr>
        <p:spPr>
          <a:xfrm rot="18939092">
            <a:off x="1703339" y="3680993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2127240" y="2749560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553844">
            <a:off x="6211971" y="3800893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5708640" y="2749561"/>
            <a:ext cx="184152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22" idx="5"/>
            <a:endCxn id="18" idx="1"/>
          </p:cNvCxnSpPr>
          <p:nvPr/>
        </p:nvCxnSpPr>
        <p:spPr>
          <a:xfrm>
            <a:off x="2317851" y="2965293"/>
            <a:ext cx="580419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" idx="7"/>
            <a:endCxn id="24" idx="3"/>
          </p:cNvCxnSpPr>
          <p:nvPr/>
        </p:nvCxnSpPr>
        <p:spPr>
          <a:xfrm flipV="1">
            <a:off x="3180152" y="2965293"/>
            <a:ext cx="647793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9" idx="4"/>
            <a:endCxn id="18" idx="0"/>
          </p:cNvCxnSpPr>
          <p:nvPr/>
        </p:nvCxnSpPr>
        <p:spPr>
          <a:xfrm flipH="1">
            <a:off x="3039212" y="2684638"/>
            <a:ext cx="2395" cy="737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8" idx="6"/>
            <a:endCxn id="32" idx="2"/>
          </p:cNvCxnSpPr>
          <p:nvPr/>
        </p:nvCxnSpPr>
        <p:spPr>
          <a:xfrm>
            <a:off x="3238529" y="3621346"/>
            <a:ext cx="31853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1" idx="6"/>
            <a:endCxn id="18" idx="2"/>
          </p:cNvCxnSpPr>
          <p:nvPr/>
        </p:nvCxnSpPr>
        <p:spPr>
          <a:xfrm>
            <a:off x="1846437" y="3621347"/>
            <a:ext cx="993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4"/>
            <a:endCxn id="20" idx="0"/>
          </p:cNvCxnSpPr>
          <p:nvPr/>
        </p:nvCxnSpPr>
        <p:spPr>
          <a:xfrm>
            <a:off x="3039212" y="3820664"/>
            <a:ext cx="2395" cy="701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3" idx="7"/>
          </p:cNvCxnSpPr>
          <p:nvPr/>
        </p:nvCxnSpPr>
        <p:spPr>
          <a:xfrm flipH="1">
            <a:off x="2317851" y="3762286"/>
            <a:ext cx="580419" cy="515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8" idx="5"/>
            <a:endCxn id="37" idx="1"/>
          </p:cNvCxnSpPr>
          <p:nvPr/>
        </p:nvCxnSpPr>
        <p:spPr>
          <a:xfrm>
            <a:off x="3180150" y="3762286"/>
            <a:ext cx="1602629" cy="1096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39892" y="3422027"/>
            <a:ext cx="398637" cy="3986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842289" y="22860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42289" y="452199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7800" y="3422027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77593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77593" y="4219058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69566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36" idx="5"/>
            <a:endCxn id="32" idx="1"/>
          </p:cNvCxnSpPr>
          <p:nvPr/>
        </p:nvCxnSpPr>
        <p:spPr>
          <a:xfrm>
            <a:off x="5901862" y="2965293"/>
            <a:ext cx="580419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2" idx="7"/>
            <a:endCxn id="39" idx="3"/>
          </p:cNvCxnSpPr>
          <p:nvPr/>
        </p:nvCxnSpPr>
        <p:spPr>
          <a:xfrm flipV="1">
            <a:off x="6764163" y="2965293"/>
            <a:ext cx="647793" cy="515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3" idx="4"/>
            <a:endCxn id="32" idx="0"/>
          </p:cNvCxnSpPr>
          <p:nvPr/>
        </p:nvCxnSpPr>
        <p:spPr>
          <a:xfrm flipH="1">
            <a:off x="6623223" y="2684638"/>
            <a:ext cx="2395" cy="737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5" idx="6"/>
            <a:endCxn id="32" idx="2"/>
          </p:cNvCxnSpPr>
          <p:nvPr/>
        </p:nvCxnSpPr>
        <p:spPr>
          <a:xfrm flipH="1">
            <a:off x="6423903" y="3621346"/>
            <a:ext cx="172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2" idx="4"/>
            <a:endCxn id="34" idx="0"/>
          </p:cNvCxnSpPr>
          <p:nvPr/>
        </p:nvCxnSpPr>
        <p:spPr>
          <a:xfrm>
            <a:off x="6623223" y="3820664"/>
            <a:ext cx="2395" cy="701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2" idx="3"/>
            <a:endCxn id="37" idx="7"/>
          </p:cNvCxnSpPr>
          <p:nvPr/>
        </p:nvCxnSpPr>
        <p:spPr>
          <a:xfrm flipH="1">
            <a:off x="5064658" y="3762286"/>
            <a:ext cx="1417624" cy="1096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2" idx="5"/>
            <a:endCxn id="38" idx="1"/>
          </p:cNvCxnSpPr>
          <p:nvPr/>
        </p:nvCxnSpPr>
        <p:spPr>
          <a:xfrm>
            <a:off x="6764163" y="3762286"/>
            <a:ext cx="647793" cy="563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23903" y="3422027"/>
            <a:ext cx="398637" cy="3986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6426300" y="22860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26300" y="452199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54763" y="3422027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61604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4800600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38" name="Oval 37"/>
          <p:cNvSpPr/>
          <p:nvPr/>
        </p:nvSpPr>
        <p:spPr>
          <a:xfrm>
            <a:off x="7353577" y="4267144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53577" y="2625035"/>
            <a:ext cx="398637" cy="39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19200" y="47244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17526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1752600"/>
            <a:ext cx="104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Gather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3124200"/>
            <a:ext cx="1337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Unsafe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Decomposable Functors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txBody>
          <a:bodyPr/>
          <a:lstStyle/>
          <a:p>
            <a:r>
              <a:rPr lang="en-US" dirty="0" smtClean="0"/>
              <a:t>Fits many algorithms</a:t>
            </a:r>
          </a:p>
          <a:p>
            <a:pPr lvl="1"/>
            <a:r>
              <a:rPr lang="en-US" dirty="0" smtClean="0"/>
              <a:t>Loopy Belief Propagation, Label Propagation, </a:t>
            </a:r>
            <a:r>
              <a:rPr lang="en-US" dirty="0" err="1" smtClean="0"/>
              <a:t>PageRank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Addresses the earlier concerns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D</a:t>
            </a:r>
            <a:r>
              <a:rPr lang="en-US" i="1" dirty="0" smtClean="0"/>
              <a:t>oes not exploit </a:t>
            </a:r>
            <a:r>
              <a:rPr lang="en-US" b="1" i="1" dirty="0" smtClean="0"/>
              <a:t>asynchrony</a:t>
            </a:r>
            <a:r>
              <a:rPr lang="en-US" i="1" dirty="0" smtClean="0"/>
              <a:t> at the vertex level.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71143" y="2590800"/>
            <a:ext cx="1948257" cy="2895600"/>
            <a:chOff x="871143" y="2590800"/>
            <a:chExt cx="1948257" cy="2895600"/>
          </a:xfrm>
        </p:grpSpPr>
        <p:sp>
          <p:nvSpPr>
            <p:cNvPr id="4" name="Oval 114"/>
            <p:cNvSpPr/>
            <p:nvPr/>
          </p:nvSpPr>
          <p:spPr>
            <a:xfrm>
              <a:off x="914400" y="3068967"/>
              <a:ext cx="1890061" cy="1611416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0061" h="1611416">
                  <a:moveTo>
                    <a:pt x="3" y="824327"/>
                  </a:moveTo>
                  <a:cubicBezTo>
                    <a:pt x="-1242" y="523013"/>
                    <a:pt x="389720" y="758484"/>
                    <a:pt x="448239" y="663139"/>
                  </a:cubicBezTo>
                  <a:cubicBezTo>
                    <a:pt x="506758" y="567794"/>
                    <a:pt x="144433" y="415363"/>
                    <a:pt x="351119" y="237315"/>
                  </a:cubicBezTo>
                  <a:cubicBezTo>
                    <a:pt x="557805" y="59267"/>
                    <a:pt x="672357" y="525880"/>
                    <a:pt x="776945" y="483845"/>
                  </a:cubicBezTo>
                  <a:cubicBezTo>
                    <a:pt x="881533" y="441810"/>
                    <a:pt x="678581" y="5024"/>
                    <a:pt x="941297" y="44"/>
                  </a:cubicBezTo>
                  <a:cubicBezTo>
                    <a:pt x="1204013" y="-4936"/>
                    <a:pt x="1032190" y="420643"/>
                    <a:pt x="1143004" y="453963"/>
                  </a:cubicBezTo>
                  <a:cubicBezTo>
                    <a:pt x="1253818" y="487283"/>
                    <a:pt x="1378325" y="26895"/>
                    <a:pt x="1598708" y="244787"/>
                  </a:cubicBezTo>
                  <a:cubicBezTo>
                    <a:pt x="1819091" y="462679"/>
                    <a:pt x="1404474" y="544136"/>
                    <a:pt x="1456768" y="648197"/>
                  </a:cubicBezTo>
                  <a:cubicBezTo>
                    <a:pt x="1509062" y="752258"/>
                    <a:pt x="1890061" y="504337"/>
                    <a:pt x="1890061" y="824327"/>
                  </a:cubicBezTo>
                  <a:cubicBezTo>
                    <a:pt x="1890061" y="1144317"/>
                    <a:pt x="1492876" y="892954"/>
                    <a:pt x="1434356" y="991844"/>
                  </a:cubicBezTo>
                  <a:cubicBezTo>
                    <a:pt x="1375836" y="1090734"/>
                    <a:pt x="1750611" y="1204757"/>
                    <a:pt x="1568826" y="1417668"/>
                  </a:cubicBezTo>
                  <a:cubicBezTo>
                    <a:pt x="1387041" y="1630579"/>
                    <a:pt x="1240121" y="1192414"/>
                    <a:pt x="1135533" y="1230904"/>
                  </a:cubicBezTo>
                  <a:cubicBezTo>
                    <a:pt x="1030945" y="1269394"/>
                    <a:pt x="1217710" y="1619973"/>
                    <a:pt x="926356" y="1611257"/>
                  </a:cubicBezTo>
                  <a:cubicBezTo>
                    <a:pt x="635002" y="1602541"/>
                    <a:pt x="885268" y="1219591"/>
                    <a:pt x="776945" y="1178610"/>
                  </a:cubicBezTo>
                  <a:cubicBezTo>
                    <a:pt x="668622" y="1137629"/>
                    <a:pt x="514228" y="1594470"/>
                    <a:pt x="336179" y="1410196"/>
                  </a:cubicBezTo>
                  <a:cubicBezTo>
                    <a:pt x="158130" y="1225922"/>
                    <a:pt x="510494" y="1088245"/>
                    <a:pt x="455710" y="991845"/>
                  </a:cubicBezTo>
                  <a:cubicBezTo>
                    <a:pt x="400926" y="895445"/>
                    <a:pt x="1248" y="1125641"/>
                    <a:pt x="3" y="82432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53992" y="3692206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8034" y="3152568"/>
              <a:ext cx="1769669" cy="1464869"/>
              <a:chOff x="548131" y="3676332"/>
              <a:chExt cx="1769669" cy="1464869"/>
            </a:xfrm>
          </p:grpSpPr>
          <p:cxnSp>
            <p:nvCxnSpPr>
              <p:cNvPr id="7" name="Straight Connector 6"/>
              <p:cNvCxnSpPr>
                <a:stCxn id="19" idx="5"/>
                <a:endCxn id="1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5" idx="7"/>
                <a:endCxn id="2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6" idx="4"/>
                <a:endCxn id="1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5" idx="6"/>
                <a:endCxn id="2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8" idx="6"/>
                <a:endCxn id="1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5" idx="4"/>
                <a:endCxn id="1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5" idx="3"/>
                <a:endCxn id="2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5" idx="5"/>
                <a:endCxn id="2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27979" y="2590800"/>
              <a:ext cx="1234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Large State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143" y="4840069"/>
              <a:ext cx="1948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Distributed</a:t>
              </a:r>
            </a:p>
            <a:p>
              <a:pPr algn="ctr"/>
              <a:r>
                <a:rPr lang="en-US" dirty="0" smtClean="0"/>
                <a:t>Gather and Scatter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15611" y="2590800"/>
            <a:ext cx="2053371" cy="2856131"/>
            <a:chOff x="3515611" y="2590800"/>
            <a:chExt cx="2053371" cy="2856131"/>
          </a:xfrm>
        </p:grpSpPr>
        <p:grpSp>
          <p:nvGrpSpPr>
            <p:cNvPr id="24" name="Group 23"/>
            <p:cNvGrpSpPr/>
            <p:nvPr/>
          </p:nvGrpSpPr>
          <p:grpSpPr>
            <a:xfrm>
              <a:off x="3629821" y="3200400"/>
              <a:ext cx="1769669" cy="1464869"/>
              <a:chOff x="548131" y="3676332"/>
              <a:chExt cx="1769669" cy="1464869"/>
            </a:xfrm>
          </p:grpSpPr>
          <p:cxnSp>
            <p:nvCxnSpPr>
              <p:cNvPr id="25" name="Straight Connector 24"/>
              <p:cNvCxnSpPr>
                <a:stCxn id="37" idx="5"/>
                <a:endCxn id="33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3" idx="7"/>
                <a:endCxn id="41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4" idx="4"/>
                <a:endCxn id="33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3" idx="6"/>
                <a:endCxn id="40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6" idx="6"/>
                <a:endCxn id="33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33" idx="4"/>
                <a:endCxn id="35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3" idx="3"/>
                <a:endCxn id="38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3" idx="5"/>
                <a:endCxn id="39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810179" y="3246901"/>
              <a:ext cx="228419" cy="285524"/>
              <a:chOff x="5715000" y="5181600"/>
              <a:chExt cx="533400" cy="1005840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397059" y="3048000"/>
              <a:ext cx="228419" cy="285524"/>
              <a:chOff x="5715000" y="5181600"/>
              <a:chExt cx="533400" cy="100584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028172" y="3246258"/>
              <a:ext cx="228419" cy="285524"/>
              <a:chOff x="5715000" y="5181600"/>
              <a:chExt cx="533400" cy="1005840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340563" y="3783952"/>
              <a:ext cx="228419" cy="285524"/>
              <a:chOff x="5715000" y="5181600"/>
              <a:chExt cx="533400" cy="1005840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63635" y="4290985"/>
              <a:ext cx="228419" cy="285524"/>
              <a:chOff x="5715000" y="5181600"/>
              <a:chExt cx="533400" cy="1005840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407497" y="4512630"/>
              <a:ext cx="228419" cy="285524"/>
              <a:chOff x="5715000" y="5181600"/>
              <a:chExt cx="533400" cy="1005840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784799" y="4323444"/>
              <a:ext cx="228419" cy="285524"/>
              <a:chOff x="5715000" y="5181600"/>
              <a:chExt cx="533400" cy="1005840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515611" y="3800458"/>
              <a:ext cx="228419" cy="285524"/>
              <a:chOff x="5715000" y="5181600"/>
              <a:chExt cx="533400" cy="100584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792355" y="2590800"/>
              <a:ext cx="1519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Heavy Locking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65997" y="4800600"/>
              <a:ext cx="137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Fine Grained</a:t>
              </a:r>
            </a:p>
            <a:p>
              <a:pPr algn="ctr"/>
              <a:r>
                <a:rPr lang="en-US" dirty="0" smtClean="0"/>
                <a:t>Locking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477000" y="2590800"/>
            <a:ext cx="1948257" cy="2703731"/>
            <a:chOff x="6477000" y="2590800"/>
            <a:chExt cx="1948257" cy="2703731"/>
          </a:xfrm>
        </p:grpSpPr>
        <p:grpSp>
          <p:nvGrpSpPr>
            <p:cNvPr id="42" name="Group 41"/>
            <p:cNvGrpSpPr/>
            <p:nvPr/>
          </p:nvGrpSpPr>
          <p:grpSpPr>
            <a:xfrm>
              <a:off x="6705600" y="3200400"/>
              <a:ext cx="1447800" cy="1198437"/>
              <a:chOff x="548131" y="3676332"/>
              <a:chExt cx="1769669" cy="1464869"/>
            </a:xfrm>
          </p:grpSpPr>
          <p:cxnSp>
            <p:nvCxnSpPr>
              <p:cNvPr id="43" name="Straight Connector 42"/>
              <p:cNvCxnSpPr>
                <a:stCxn id="55" idx="5"/>
                <a:endCxn id="51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7"/>
                <a:endCxn id="59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2" idx="4"/>
                <a:endCxn id="51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6"/>
                <a:endCxn id="58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4" idx="6"/>
                <a:endCxn id="51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1" idx="4"/>
                <a:endCxn id="53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1" idx="3"/>
                <a:endCxn id="56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1" idx="5"/>
                <a:endCxn id="57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Arc 85"/>
            <p:cNvSpPr/>
            <p:nvPr/>
          </p:nvSpPr>
          <p:spPr bwMode="auto">
            <a:xfrm>
              <a:off x="6553200" y="3101788"/>
              <a:ext cx="1752600" cy="1394012"/>
            </a:xfrm>
            <a:prstGeom prst="arc">
              <a:avLst>
                <a:gd name="adj1" fmla="val 14916020"/>
                <a:gd name="adj2" fmla="val 992546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60531" y="2590800"/>
              <a:ext cx="1176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77000" y="4648200"/>
              <a:ext cx="1948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Parallel</a:t>
              </a:r>
            </a:p>
            <a:p>
              <a:pPr algn="ctr"/>
              <a:r>
                <a:rPr lang="en-US" dirty="0" smtClean="0"/>
                <a:t>Gather and Scatter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43434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0177579">
            <a:off x="4295876" y="1851359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18551875">
            <a:off x="4150991" y="1639515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3800345" y="1511353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13982277">
            <a:off x="3465282" y="163946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12132740">
            <a:off x="3320315" y="184947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 rot="9314949">
            <a:off x="3303471" y="226278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7636008">
            <a:off x="3467726" y="247622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 rot="5400000">
            <a:off x="3809698" y="2578446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 rot="3403534">
            <a:off x="4166536" y="248180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 rot="1343238">
            <a:off x="4311528" y="2277780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29718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3581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>
          <a:xfrm>
            <a:off x="4419600" y="2122449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505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76400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2860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105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>
          <a:xfrm>
            <a:off x="57937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477000" y="2188476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Oval 81"/>
          <p:cNvSpPr/>
          <p:nvPr/>
        </p:nvSpPr>
        <p:spPr>
          <a:xfrm>
            <a:off x="7165343" y="214475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609600" y="4419600"/>
            <a:ext cx="7162800" cy="1828800"/>
            <a:chOff x="609600" y="4419600"/>
            <a:chExt cx="7162800" cy="1828800"/>
          </a:xfrm>
        </p:grpSpPr>
        <p:grpSp>
          <p:nvGrpSpPr>
            <p:cNvPr id="90" name="Group 89"/>
            <p:cNvGrpSpPr/>
            <p:nvPr/>
          </p:nvGrpSpPr>
          <p:grpSpPr>
            <a:xfrm>
              <a:off x="762000" y="4572000"/>
              <a:ext cx="457200" cy="1498706"/>
              <a:chOff x="762000" y="4572000"/>
              <a:chExt cx="457200" cy="1498706"/>
            </a:xfrm>
          </p:grpSpPr>
          <p:sp>
            <p:nvSpPr>
              <p:cNvPr id="83" name="Rounded Rectangle 82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84" name="Straight Connector 83"/>
              <p:cNvCxnSpPr>
                <a:stCxn id="85" idx="4"/>
                <a:endCxn id="86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76400" y="4572000"/>
              <a:ext cx="457200" cy="1498706"/>
              <a:chOff x="762000" y="4572000"/>
              <a:chExt cx="457200" cy="1498706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3" name="Straight Connector 92"/>
              <p:cNvCxnSpPr>
                <a:stCxn id="94" idx="4"/>
                <a:endCxn id="95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590800" y="4572000"/>
              <a:ext cx="457200" cy="1498706"/>
              <a:chOff x="762000" y="4572000"/>
              <a:chExt cx="457200" cy="1498706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8" name="Straight Connector 97"/>
              <p:cNvCxnSpPr>
                <a:stCxn id="99" idx="4"/>
                <a:endCxn id="100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810000" y="4572000"/>
              <a:ext cx="457200" cy="1498706"/>
              <a:chOff x="762000" y="4572000"/>
              <a:chExt cx="457200" cy="1498706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08" name="Straight Connector 107"/>
              <p:cNvCxnSpPr>
                <a:stCxn id="109" idx="4"/>
                <a:endCxn id="110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5029200" y="4572000"/>
              <a:ext cx="457200" cy="1498706"/>
              <a:chOff x="762000" y="4572000"/>
              <a:chExt cx="457200" cy="1498706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13" name="Straight Connector 112"/>
              <p:cNvCxnSpPr>
                <a:stCxn id="114" idx="4"/>
                <a:endCxn id="115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1219200" y="4953000"/>
              <a:ext cx="62311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      +       +         +       +        </a:t>
              </a:r>
              <a:r>
                <a:rPr lang="en-US" sz="4000" dirty="0" smtClean="0">
                  <a:sym typeface="Wingdings" pitchFamily="2" charset="2"/>
                </a:rPr>
                <a:t></a:t>
              </a:r>
              <a:endParaRPr lang="en-US" sz="4000" dirty="0"/>
            </a:p>
          </p:txBody>
        </p:sp>
        <p:sp>
          <p:nvSpPr>
            <p:cNvPr id="118" name="Double Bracket 117"/>
            <p:cNvSpPr/>
            <p:nvPr/>
          </p:nvSpPr>
          <p:spPr bwMode="auto">
            <a:xfrm>
              <a:off x="609600" y="4419600"/>
              <a:ext cx="2590800" cy="18288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019800" y="4572000"/>
              <a:ext cx="457200" cy="1498706"/>
              <a:chOff x="762000" y="4572000"/>
              <a:chExt cx="457200" cy="1498706"/>
            </a:xfrm>
          </p:grpSpPr>
          <p:sp>
            <p:nvSpPr>
              <p:cNvPr id="120" name="Rounded Rectangle 119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121" name="Straight Connector 120"/>
              <p:cNvCxnSpPr>
                <a:stCxn id="122" idx="4"/>
                <a:endCxn id="123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Double Bracket 123"/>
            <p:cNvSpPr/>
            <p:nvPr/>
          </p:nvSpPr>
          <p:spPr bwMode="auto">
            <a:xfrm>
              <a:off x="4876800" y="4419600"/>
              <a:ext cx="1752600" cy="18288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91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Y</a:t>
              </a:r>
              <a:endParaRPr lang="en-US" sz="2400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638800" y="990600"/>
            <a:ext cx="2528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Costly gather for a </a:t>
            </a:r>
            <a:br>
              <a:rPr lang="en-US" sz="2400" dirty="0" smtClean="0"/>
            </a:br>
            <a:r>
              <a:rPr lang="en-US" sz="2400" dirty="0" smtClean="0"/>
              <a:t>single change!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3" grpId="0" build="p"/>
      <p:bldP spid="73" grpId="0" animBg="1"/>
      <p:bldP spid="60" grpId="0" animBg="1"/>
      <p:bldP spid="55" grpId="0" animBg="1"/>
      <p:bldP spid="56" grpId="0" animBg="1"/>
      <p:bldP spid="80" grpId="0" animBg="1"/>
      <p:bldP spid="82" grpId="0" animBg="1"/>
      <p:bldP spid="1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43434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0177579">
            <a:off x="4295876" y="1851359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18551875">
            <a:off x="4150991" y="1639515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3800345" y="1511353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13982277">
            <a:off x="3465282" y="163946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12132740">
            <a:off x="3320315" y="184947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 rot="9314949">
            <a:off x="3303471" y="226278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7636008">
            <a:off x="3467726" y="247622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 rot="5400000">
            <a:off x="3809698" y="2578446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 rot="3403534">
            <a:off x="4166536" y="248180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 rot="1343238">
            <a:off x="4311528" y="2277780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29718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3581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>
          <a:xfrm>
            <a:off x="4419600" y="2122449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505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76400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2860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105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>
          <a:xfrm>
            <a:off x="57937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477000" y="2188476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Oval 81"/>
          <p:cNvSpPr/>
          <p:nvPr/>
        </p:nvSpPr>
        <p:spPr>
          <a:xfrm>
            <a:off x="7165343" y="214475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9"/>
          <p:cNvGrpSpPr/>
          <p:nvPr/>
        </p:nvGrpSpPr>
        <p:grpSpPr>
          <a:xfrm>
            <a:off x="762000" y="4572000"/>
            <a:ext cx="457200" cy="1498706"/>
            <a:chOff x="762000" y="4572000"/>
            <a:chExt cx="457200" cy="1498706"/>
          </a:xfrm>
        </p:grpSpPr>
        <p:sp>
          <p:nvSpPr>
            <p:cNvPr id="83" name="Rounded Rectangle 82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84" name="Straight Connector 83"/>
            <p:cNvCxnSpPr>
              <a:stCxn id="85" idx="4"/>
              <a:endCxn id="8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1676400" y="4572000"/>
            <a:ext cx="457200" cy="1498706"/>
            <a:chOff x="762000" y="4572000"/>
            <a:chExt cx="457200" cy="1498706"/>
          </a:xfrm>
        </p:grpSpPr>
        <p:sp>
          <p:nvSpPr>
            <p:cNvPr id="92" name="Rounded Rectangle 9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5"/>
          <p:cNvGrpSpPr/>
          <p:nvPr/>
        </p:nvGrpSpPr>
        <p:grpSpPr>
          <a:xfrm>
            <a:off x="2590800" y="4572000"/>
            <a:ext cx="457200" cy="1498706"/>
            <a:chOff x="762000" y="4572000"/>
            <a:chExt cx="457200" cy="1498706"/>
          </a:xfrm>
        </p:grpSpPr>
        <p:sp>
          <p:nvSpPr>
            <p:cNvPr id="97" name="Rounded Rectangle 9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9" idx="4"/>
              <a:endCxn id="10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5"/>
          <p:cNvGrpSpPr/>
          <p:nvPr/>
        </p:nvGrpSpPr>
        <p:grpSpPr>
          <a:xfrm>
            <a:off x="5562600" y="4572000"/>
            <a:ext cx="457200" cy="1498706"/>
            <a:chOff x="762000" y="4572000"/>
            <a:chExt cx="457200" cy="1498706"/>
          </a:xfrm>
        </p:grpSpPr>
        <p:sp>
          <p:nvSpPr>
            <p:cNvPr id="107" name="Rounded Rectangle 10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3581400" y="4572000"/>
            <a:ext cx="457200" cy="1498706"/>
            <a:chOff x="762000" y="4572000"/>
            <a:chExt cx="457200" cy="1498706"/>
          </a:xfrm>
        </p:grpSpPr>
        <p:sp>
          <p:nvSpPr>
            <p:cNvPr id="112" name="Rounded Rectangle 11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4953000"/>
            <a:ext cx="57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      +      +      +       +      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118" name="Double Bracket 117"/>
          <p:cNvSpPr/>
          <p:nvPr/>
        </p:nvSpPr>
        <p:spPr bwMode="auto">
          <a:xfrm>
            <a:off x="609600" y="4419600"/>
            <a:ext cx="44958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1" name="Group 118"/>
          <p:cNvGrpSpPr/>
          <p:nvPr/>
        </p:nvGrpSpPr>
        <p:grpSpPr>
          <a:xfrm>
            <a:off x="4495800" y="4572000"/>
            <a:ext cx="457200" cy="1498706"/>
            <a:chOff x="762000" y="4572000"/>
            <a:chExt cx="457200" cy="1498706"/>
          </a:xfrm>
        </p:grpSpPr>
        <p:sp>
          <p:nvSpPr>
            <p:cNvPr id="120" name="Rounded Rectangle 119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1" name="Straight Connector 120"/>
            <p:cNvCxnSpPr>
              <a:stCxn id="122" idx="4"/>
              <a:endCxn id="123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6858000" y="5105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43434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0177579">
            <a:off x="4295876" y="1851359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18551875">
            <a:off x="4150991" y="1639515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3800345" y="1511353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13982277">
            <a:off x="3465282" y="163946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12132740">
            <a:off x="3320315" y="184947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 rot="9314949">
            <a:off x="3303471" y="226278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7636008">
            <a:off x="3467726" y="247622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 rot="5400000">
            <a:off x="3809698" y="2578446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 rot="3403534">
            <a:off x="4166536" y="248180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 rot="1343238">
            <a:off x="4311528" y="2277780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29718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3581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>
          <a:xfrm>
            <a:off x="4419600" y="2122449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505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76400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2860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105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>
          <a:xfrm>
            <a:off x="57937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477000" y="2188476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Oval 81"/>
          <p:cNvSpPr/>
          <p:nvPr/>
        </p:nvSpPr>
        <p:spPr>
          <a:xfrm>
            <a:off x="7165343" y="214475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9"/>
          <p:cNvGrpSpPr/>
          <p:nvPr/>
        </p:nvGrpSpPr>
        <p:grpSpPr>
          <a:xfrm>
            <a:off x="762000" y="4572000"/>
            <a:ext cx="457200" cy="1498706"/>
            <a:chOff x="762000" y="4572000"/>
            <a:chExt cx="457200" cy="1498706"/>
          </a:xfrm>
        </p:grpSpPr>
        <p:sp>
          <p:nvSpPr>
            <p:cNvPr id="83" name="Rounded Rectangle 82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84" name="Straight Connector 83"/>
            <p:cNvCxnSpPr>
              <a:stCxn id="85" idx="4"/>
              <a:endCxn id="8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676400" y="4572000"/>
            <a:ext cx="457200" cy="1498706"/>
            <a:chOff x="762000" y="4572000"/>
            <a:chExt cx="457200" cy="1498706"/>
          </a:xfrm>
        </p:grpSpPr>
        <p:sp>
          <p:nvSpPr>
            <p:cNvPr id="92" name="Rounded Rectangle 9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5"/>
          <p:cNvGrpSpPr/>
          <p:nvPr/>
        </p:nvGrpSpPr>
        <p:grpSpPr>
          <a:xfrm>
            <a:off x="2590800" y="4572000"/>
            <a:ext cx="457200" cy="1498706"/>
            <a:chOff x="762000" y="4572000"/>
            <a:chExt cx="457200" cy="1498706"/>
          </a:xfrm>
        </p:grpSpPr>
        <p:sp>
          <p:nvSpPr>
            <p:cNvPr id="97" name="Rounded Rectangle 9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9" idx="4"/>
              <a:endCxn id="10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5"/>
          <p:cNvGrpSpPr/>
          <p:nvPr/>
        </p:nvGrpSpPr>
        <p:grpSpPr>
          <a:xfrm>
            <a:off x="5562600" y="4572000"/>
            <a:ext cx="457200" cy="1498706"/>
            <a:chOff x="762000" y="4572000"/>
            <a:chExt cx="457200" cy="1498706"/>
          </a:xfrm>
        </p:grpSpPr>
        <p:sp>
          <p:nvSpPr>
            <p:cNvPr id="107" name="Rounded Rectangle 10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10"/>
          <p:cNvGrpSpPr/>
          <p:nvPr/>
        </p:nvGrpSpPr>
        <p:grpSpPr>
          <a:xfrm>
            <a:off x="3581400" y="4572000"/>
            <a:ext cx="457200" cy="1498706"/>
            <a:chOff x="762000" y="4572000"/>
            <a:chExt cx="457200" cy="1498706"/>
          </a:xfrm>
        </p:grpSpPr>
        <p:sp>
          <p:nvSpPr>
            <p:cNvPr id="112" name="Rounded Rectangle 11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4953000"/>
            <a:ext cx="7451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      +      +      +       +      +     -     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118" name="Double Bracket 117"/>
          <p:cNvSpPr/>
          <p:nvPr/>
        </p:nvSpPr>
        <p:spPr bwMode="auto">
          <a:xfrm>
            <a:off x="609600" y="4419600"/>
            <a:ext cx="44958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0" name="Group 118"/>
          <p:cNvGrpSpPr/>
          <p:nvPr/>
        </p:nvGrpSpPr>
        <p:grpSpPr>
          <a:xfrm>
            <a:off x="4495800" y="4572000"/>
            <a:ext cx="457200" cy="1498706"/>
            <a:chOff x="762000" y="4572000"/>
            <a:chExt cx="457200" cy="1498706"/>
          </a:xfrm>
        </p:grpSpPr>
        <p:sp>
          <p:nvSpPr>
            <p:cNvPr id="120" name="Rounded Rectangle 119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1" name="Straight Connector 120"/>
            <p:cNvCxnSpPr>
              <a:stCxn id="122" idx="4"/>
              <a:endCxn id="123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8305800" y="5105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88" name="Double Bracket 87"/>
          <p:cNvSpPr/>
          <p:nvPr/>
        </p:nvSpPr>
        <p:spPr bwMode="auto">
          <a:xfrm>
            <a:off x="5486400" y="4419600"/>
            <a:ext cx="22098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87" name="Group 105"/>
          <p:cNvGrpSpPr/>
          <p:nvPr/>
        </p:nvGrpSpPr>
        <p:grpSpPr>
          <a:xfrm>
            <a:off x="6400800" y="4572000"/>
            <a:ext cx="457200" cy="1498706"/>
            <a:chOff x="762000" y="4572000"/>
            <a:chExt cx="457200" cy="1498706"/>
          </a:xfrm>
        </p:grpSpPr>
        <p:sp>
          <p:nvSpPr>
            <p:cNvPr id="89" name="Rounded Rectangle 88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0" name="Straight Connector 89"/>
            <p:cNvCxnSpPr>
              <a:stCxn id="91" idx="4"/>
              <a:endCxn id="9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5"/>
          <p:cNvGrpSpPr/>
          <p:nvPr/>
        </p:nvGrpSpPr>
        <p:grpSpPr>
          <a:xfrm>
            <a:off x="7162800" y="4572000"/>
            <a:ext cx="457200" cy="1498706"/>
            <a:chOff x="762000" y="4572000"/>
            <a:chExt cx="457200" cy="1498706"/>
          </a:xfrm>
        </p:grpSpPr>
        <p:sp>
          <p:nvSpPr>
            <p:cNvPr id="102" name="Rounded Rectangle 10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3" name="Straight Connector 102"/>
            <p:cNvCxnSpPr>
              <a:stCxn id="104" idx="4"/>
              <a:endCxn id="10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43434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0177579">
            <a:off x="4295876" y="1851359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18551875">
            <a:off x="4150991" y="1639515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3800345" y="1511353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13982277">
            <a:off x="3465282" y="163946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12132740">
            <a:off x="3320315" y="184947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 rot="9314949">
            <a:off x="3303471" y="226278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7636008">
            <a:off x="3467726" y="247622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 rot="5400000">
            <a:off x="3809698" y="2578446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 rot="3403534">
            <a:off x="4166536" y="248180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 rot="1343238">
            <a:off x="4311528" y="2277780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29718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3581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>
          <a:xfrm>
            <a:off x="4419600" y="2122449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505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76400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2860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105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>
          <a:xfrm>
            <a:off x="57937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477000" y="2188476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Oval 81"/>
          <p:cNvSpPr/>
          <p:nvPr/>
        </p:nvSpPr>
        <p:spPr>
          <a:xfrm>
            <a:off x="7165343" y="214475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9"/>
          <p:cNvGrpSpPr/>
          <p:nvPr/>
        </p:nvGrpSpPr>
        <p:grpSpPr>
          <a:xfrm>
            <a:off x="762000" y="4572000"/>
            <a:ext cx="457200" cy="1498706"/>
            <a:chOff x="762000" y="4572000"/>
            <a:chExt cx="457200" cy="1498706"/>
          </a:xfrm>
        </p:grpSpPr>
        <p:sp>
          <p:nvSpPr>
            <p:cNvPr id="83" name="Rounded Rectangle 82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84" name="Straight Connector 83"/>
            <p:cNvCxnSpPr>
              <a:stCxn id="85" idx="4"/>
              <a:endCxn id="8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676400" y="4572000"/>
            <a:ext cx="457200" cy="1498706"/>
            <a:chOff x="762000" y="4572000"/>
            <a:chExt cx="457200" cy="1498706"/>
          </a:xfrm>
        </p:grpSpPr>
        <p:sp>
          <p:nvSpPr>
            <p:cNvPr id="92" name="Rounded Rectangle 9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5"/>
          <p:cNvGrpSpPr/>
          <p:nvPr/>
        </p:nvGrpSpPr>
        <p:grpSpPr>
          <a:xfrm>
            <a:off x="2590800" y="4572000"/>
            <a:ext cx="457200" cy="1498706"/>
            <a:chOff x="762000" y="4572000"/>
            <a:chExt cx="457200" cy="1498706"/>
          </a:xfrm>
        </p:grpSpPr>
        <p:sp>
          <p:nvSpPr>
            <p:cNvPr id="97" name="Rounded Rectangle 9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9" idx="4"/>
              <a:endCxn id="10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5"/>
          <p:cNvGrpSpPr/>
          <p:nvPr/>
        </p:nvGrpSpPr>
        <p:grpSpPr>
          <a:xfrm>
            <a:off x="5562600" y="4572000"/>
            <a:ext cx="457200" cy="1498706"/>
            <a:chOff x="762000" y="4572000"/>
            <a:chExt cx="457200" cy="1498706"/>
          </a:xfrm>
        </p:grpSpPr>
        <p:sp>
          <p:nvSpPr>
            <p:cNvPr id="107" name="Rounded Rectangle 10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10"/>
          <p:cNvGrpSpPr/>
          <p:nvPr/>
        </p:nvGrpSpPr>
        <p:grpSpPr>
          <a:xfrm>
            <a:off x="3581400" y="4572000"/>
            <a:ext cx="457200" cy="1498706"/>
            <a:chOff x="762000" y="4572000"/>
            <a:chExt cx="457200" cy="1498706"/>
          </a:xfrm>
        </p:grpSpPr>
        <p:sp>
          <p:nvSpPr>
            <p:cNvPr id="112" name="Rounded Rectangle 11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4953000"/>
            <a:ext cx="64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      +      +      +       +       + </a:t>
            </a:r>
            <a:r>
              <a:rPr lang="el-GR" sz="4000" dirty="0" smtClean="0"/>
              <a:t>Δ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118" name="Double Bracket 117"/>
          <p:cNvSpPr/>
          <p:nvPr/>
        </p:nvSpPr>
        <p:spPr bwMode="auto">
          <a:xfrm>
            <a:off x="609600" y="4419600"/>
            <a:ext cx="44958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0" name="Group 118"/>
          <p:cNvGrpSpPr/>
          <p:nvPr/>
        </p:nvGrpSpPr>
        <p:grpSpPr>
          <a:xfrm>
            <a:off x="4495800" y="4572000"/>
            <a:ext cx="457200" cy="1498706"/>
            <a:chOff x="762000" y="4572000"/>
            <a:chExt cx="457200" cy="1498706"/>
          </a:xfrm>
        </p:grpSpPr>
        <p:sp>
          <p:nvSpPr>
            <p:cNvPr id="120" name="Rounded Rectangle 119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1" name="Straight Connector 120"/>
            <p:cNvCxnSpPr>
              <a:stCxn id="122" idx="4"/>
              <a:endCxn id="123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7543800" y="5105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88" name="Double Bracket 87"/>
          <p:cNvSpPr/>
          <p:nvPr/>
        </p:nvSpPr>
        <p:spPr bwMode="auto">
          <a:xfrm>
            <a:off x="5486400" y="4419600"/>
            <a:ext cx="14478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 bwMode="auto">
          <a:xfrm>
            <a:off x="43434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 rot="20177579">
            <a:off x="4295876" y="1851359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 rot="18551875">
            <a:off x="4150991" y="1639515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3800345" y="1511353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 rot="13982277">
            <a:off x="3465282" y="163946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12132740">
            <a:off x="3320315" y="184947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 rot="9314949">
            <a:off x="3303471" y="226278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7636008">
            <a:off x="3467726" y="2476227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 rot="5400000">
            <a:off x="3809698" y="2578446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 rot="3403534">
            <a:off x="4166536" y="2481802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 rot="1343238">
            <a:off x="4311528" y="2277780"/>
            <a:ext cx="1498706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2971800" y="2046249"/>
            <a:ext cx="1828800" cy="4572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 bwMode="auto">
          <a:xfrm>
            <a:off x="3581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>
          <a:xfrm>
            <a:off x="4419600" y="2122449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505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76400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2860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105400" y="219864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>
          <a:xfrm>
            <a:off x="5793743" y="213262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477000" y="2188476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Oval 81"/>
          <p:cNvSpPr/>
          <p:nvPr/>
        </p:nvSpPr>
        <p:spPr>
          <a:xfrm>
            <a:off x="7165343" y="2144752"/>
            <a:ext cx="294627" cy="2946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9"/>
          <p:cNvGrpSpPr/>
          <p:nvPr/>
        </p:nvGrpSpPr>
        <p:grpSpPr>
          <a:xfrm>
            <a:off x="762000" y="4572000"/>
            <a:ext cx="457200" cy="1498706"/>
            <a:chOff x="762000" y="4572000"/>
            <a:chExt cx="457200" cy="1498706"/>
          </a:xfrm>
        </p:grpSpPr>
        <p:sp>
          <p:nvSpPr>
            <p:cNvPr id="83" name="Rounded Rectangle 82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84" name="Straight Connector 83"/>
            <p:cNvCxnSpPr>
              <a:stCxn id="85" idx="4"/>
              <a:endCxn id="8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676400" y="4572000"/>
            <a:ext cx="457200" cy="1498706"/>
            <a:chOff x="762000" y="4572000"/>
            <a:chExt cx="457200" cy="1498706"/>
          </a:xfrm>
        </p:grpSpPr>
        <p:sp>
          <p:nvSpPr>
            <p:cNvPr id="92" name="Rounded Rectangle 9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5"/>
          <p:cNvGrpSpPr/>
          <p:nvPr/>
        </p:nvGrpSpPr>
        <p:grpSpPr>
          <a:xfrm>
            <a:off x="2590800" y="4572000"/>
            <a:ext cx="457200" cy="1498706"/>
            <a:chOff x="762000" y="4572000"/>
            <a:chExt cx="457200" cy="1498706"/>
          </a:xfrm>
        </p:grpSpPr>
        <p:sp>
          <p:nvSpPr>
            <p:cNvPr id="97" name="Rounded Rectangle 9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9" idx="4"/>
              <a:endCxn id="10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5"/>
          <p:cNvGrpSpPr/>
          <p:nvPr/>
        </p:nvGrpSpPr>
        <p:grpSpPr>
          <a:xfrm>
            <a:off x="5410200" y="4572000"/>
            <a:ext cx="457200" cy="1498706"/>
            <a:chOff x="762000" y="4572000"/>
            <a:chExt cx="457200" cy="1498706"/>
          </a:xfrm>
        </p:grpSpPr>
        <p:sp>
          <p:nvSpPr>
            <p:cNvPr id="107" name="Rounded Rectangle 10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10"/>
          <p:cNvGrpSpPr/>
          <p:nvPr/>
        </p:nvGrpSpPr>
        <p:grpSpPr>
          <a:xfrm>
            <a:off x="3581400" y="4572000"/>
            <a:ext cx="457200" cy="1498706"/>
            <a:chOff x="762000" y="4572000"/>
            <a:chExt cx="457200" cy="1498706"/>
          </a:xfrm>
        </p:grpSpPr>
        <p:sp>
          <p:nvSpPr>
            <p:cNvPr id="112" name="Rounded Rectangle 11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4953000"/>
            <a:ext cx="64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      +      +      +      +       + </a:t>
            </a:r>
            <a:r>
              <a:rPr lang="el-GR" sz="4000" dirty="0" smtClean="0"/>
              <a:t>Δ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118" name="Double Bracket 117"/>
          <p:cNvSpPr/>
          <p:nvPr/>
        </p:nvSpPr>
        <p:spPr bwMode="auto">
          <a:xfrm>
            <a:off x="609600" y="4419600"/>
            <a:ext cx="53340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0" name="Group 118"/>
          <p:cNvGrpSpPr/>
          <p:nvPr/>
        </p:nvGrpSpPr>
        <p:grpSpPr>
          <a:xfrm>
            <a:off x="4495800" y="4572000"/>
            <a:ext cx="457200" cy="1498706"/>
            <a:chOff x="762000" y="4572000"/>
            <a:chExt cx="457200" cy="1498706"/>
          </a:xfrm>
        </p:grpSpPr>
        <p:sp>
          <p:nvSpPr>
            <p:cNvPr id="120" name="Rounded Rectangle 119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1" name="Straight Connector 120"/>
            <p:cNvCxnSpPr>
              <a:stCxn id="122" idx="4"/>
              <a:endCxn id="123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7467600" y="5105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2151" y="4977825"/>
            <a:ext cx="3164649" cy="5847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Old (Cached) Sum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543800" cy="533400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81400"/>
          </a:xfrm>
        </p:spPr>
        <p:txBody>
          <a:bodyPr/>
          <a:lstStyle/>
          <a:p>
            <a:r>
              <a:rPr lang="en-US" dirty="0" smtClean="0"/>
              <a:t>Iterate: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Where:</a:t>
            </a:r>
          </a:p>
          <a:p>
            <a:pPr lvl="1"/>
            <a:r>
              <a:rPr lang="en-US" i="1" dirty="0" smtClean="0">
                <a:latin typeface="Times" pitchFamily="18" charset="0"/>
                <a:cs typeface="Times" pitchFamily="18" charset="0"/>
              </a:rPr>
              <a:t>α</a:t>
            </a:r>
            <a:r>
              <a:rPr lang="en-US" i="1" dirty="0" smtClean="0"/>
              <a:t> </a:t>
            </a:r>
            <a:r>
              <a:rPr lang="en-US" dirty="0" smtClean="0"/>
              <a:t>is the random reset probability</a:t>
            </a:r>
            <a:endParaRPr lang="en-US" i="1" dirty="0" smtClean="0">
              <a:latin typeface="Times" pitchFamily="18" charset="0"/>
              <a:cs typeface="Times" pitchFamily="18" charset="0"/>
            </a:endParaRPr>
          </a:p>
          <a:p>
            <a:pPr lvl="1"/>
            <a:r>
              <a:rPr lang="en-US" i="1" dirty="0" smtClean="0">
                <a:latin typeface="Times" pitchFamily="18" charset="0"/>
                <a:cs typeface="Times" pitchFamily="18" charset="0"/>
              </a:rPr>
              <a:t>L[j]</a:t>
            </a:r>
            <a:r>
              <a:rPr lang="en-US" dirty="0" smtClean="0"/>
              <a:t> is the number of links on page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j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8872" y="1590048"/>
            <a:ext cx="5808728" cy="1153151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Arrow Connector 19"/>
          <p:cNvCxnSpPr>
            <a:stCxn id="10" idx="6"/>
            <a:endCxn id="15" idx="2"/>
          </p:cNvCxnSpPr>
          <p:nvPr/>
        </p:nvCxnSpPr>
        <p:spPr>
          <a:xfrm>
            <a:off x="1143000" y="480059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18" idx="1"/>
          </p:cNvCxnSpPr>
          <p:nvPr/>
        </p:nvCxnSpPr>
        <p:spPr>
          <a:xfrm>
            <a:off x="1098363" y="4908362"/>
            <a:ext cx="775074" cy="584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6"/>
            <a:endCxn id="18" idx="2"/>
          </p:cNvCxnSpPr>
          <p:nvPr/>
        </p:nvCxnSpPr>
        <p:spPr>
          <a:xfrm>
            <a:off x="1143000" y="560069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16" idx="0"/>
          </p:cNvCxnSpPr>
          <p:nvPr/>
        </p:nvCxnSpPr>
        <p:spPr>
          <a:xfrm>
            <a:off x="990600" y="4952999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0"/>
            <a:endCxn id="15" idx="4"/>
          </p:cNvCxnSpPr>
          <p:nvPr/>
        </p:nvCxnSpPr>
        <p:spPr>
          <a:xfrm flipV="1">
            <a:off x="1981200" y="4952999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6"/>
            <a:endCxn id="13" idx="2"/>
          </p:cNvCxnSpPr>
          <p:nvPr/>
        </p:nvCxnSpPr>
        <p:spPr>
          <a:xfrm>
            <a:off x="2133600" y="480059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7"/>
            <a:endCxn id="13" idx="3"/>
          </p:cNvCxnSpPr>
          <p:nvPr/>
        </p:nvCxnSpPr>
        <p:spPr>
          <a:xfrm flipV="1">
            <a:off x="2088963" y="4908362"/>
            <a:ext cx="775074" cy="584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6"/>
            <a:endCxn id="17" idx="2"/>
          </p:cNvCxnSpPr>
          <p:nvPr/>
        </p:nvCxnSpPr>
        <p:spPr>
          <a:xfrm>
            <a:off x="2133600" y="560069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200" y="4648199"/>
            <a:ext cx="304800" cy="3048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19400" y="464819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828800" y="464819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38200" y="5448299"/>
            <a:ext cx="304800" cy="3048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819400" y="544829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28800" y="5448299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600" y="4838699"/>
            <a:ext cx="4803474" cy="755869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 bwMode="auto">
          <a:xfrm>
            <a:off x="533400" y="4343400"/>
            <a:ext cx="8153400" cy="1600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Vertex Level Asynchrony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850"/>
            <a:ext cx="8305800" cy="544550"/>
          </a:xfrm>
        </p:spPr>
        <p:txBody>
          <a:bodyPr/>
          <a:lstStyle/>
          <a:p>
            <a:r>
              <a:rPr lang="en-US" dirty="0" smtClean="0"/>
              <a:t>Exploit commutative associative “sum”</a:t>
            </a:r>
            <a:endParaRPr lang="en-US" dirty="0"/>
          </a:p>
        </p:txBody>
      </p:sp>
      <p:grpSp>
        <p:nvGrpSpPr>
          <p:cNvPr id="4" name="Group 53"/>
          <p:cNvGrpSpPr/>
          <p:nvPr/>
        </p:nvGrpSpPr>
        <p:grpSpPr>
          <a:xfrm>
            <a:off x="1676400" y="1081049"/>
            <a:ext cx="5791200" cy="2413000"/>
            <a:chOff x="1676400" y="1219200"/>
            <a:chExt cx="5791200" cy="24130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6068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2023533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20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606800" y="2425700"/>
              <a:ext cx="965200" cy="4021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0" idx="1"/>
            </p:cNvCxnSpPr>
            <p:nvPr/>
          </p:nvCxnSpPr>
          <p:spPr>
            <a:xfrm>
              <a:off x="3999080" y="1721255"/>
              <a:ext cx="455200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7"/>
              <a:endCxn id="28" idx="3"/>
            </p:cNvCxnSpPr>
            <p:nvPr/>
          </p:nvCxnSpPr>
          <p:spPr>
            <a:xfrm flipV="1">
              <a:off x="4662613" y="1721255"/>
              <a:ext cx="452554" cy="5984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4"/>
              <a:endCxn id="20" idx="0"/>
            </p:cNvCxnSpPr>
            <p:nvPr/>
          </p:nvCxnSpPr>
          <p:spPr>
            <a:xfrm>
              <a:off x="4558447" y="1513827"/>
              <a:ext cx="0" cy="7627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6"/>
              <a:endCxn id="30" idx="2"/>
            </p:cNvCxnSpPr>
            <p:nvPr/>
          </p:nvCxnSpPr>
          <p:spPr>
            <a:xfrm>
              <a:off x="4705760" y="2423844"/>
              <a:ext cx="24672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2" idx="6"/>
              <a:endCxn id="20" idx="2"/>
            </p:cNvCxnSpPr>
            <p:nvPr/>
          </p:nvCxnSpPr>
          <p:spPr>
            <a:xfrm>
              <a:off x="1971027" y="2423844"/>
              <a:ext cx="24401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4"/>
              <a:endCxn id="22" idx="0"/>
            </p:cNvCxnSpPr>
            <p:nvPr/>
          </p:nvCxnSpPr>
          <p:spPr>
            <a:xfrm>
              <a:off x="4558447" y="2571158"/>
              <a:ext cx="0" cy="766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25" idx="7"/>
            </p:cNvCxnSpPr>
            <p:nvPr/>
          </p:nvCxnSpPr>
          <p:spPr>
            <a:xfrm flipH="1">
              <a:off x="3999080" y="2528011"/>
              <a:ext cx="455200" cy="6288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0" idx="5"/>
              <a:endCxn id="26" idx="1"/>
            </p:cNvCxnSpPr>
            <p:nvPr/>
          </p:nvCxnSpPr>
          <p:spPr>
            <a:xfrm>
              <a:off x="4662613" y="2528011"/>
              <a:ext cx="452554" cy="6643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1113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11133" y="12192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1133" y="33375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054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601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47601" y="311368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2020" y="314922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883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72020" y="1469775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73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2276531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63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3763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45933" y="186266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45933" y="2694107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89"/>
          <p:cNvGrpSpPr/>
          <p:nvPr/>
        </p:nvGrpSpPr>
        <p:grpSpPr>
          <a:xfrm>
            <a:off x="762000" y="4572000"/>
            <a:ext cx="457200" cy="1498706"/>
            <a:chOff x="762000" y="4572000"/>
            <a:chExt cx="457200" cy="1498706"/>
          </a:xfrm>
        </p:grpSpPr>
        <p:sp>
          <p:nvSpPr>
            <p:cNvPr id="83" name="Rounded Rectangle 82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84" name="Straight Connector 83"/>
            <p:cNvCxnSpPr>
              <a:stCxn id="85" idx="4"/>
              <a:endCxn id="86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676400" y="4572000"/>
            <a:ext cx="457200" cy="1498706"/>
            <a:chOff x="762000" y="4572000"/>
            <a:chExt cx="457200" cy="1498706"/>
          </a:xfrm>
        </p:grpSpPr>
        <p:sp>
          <p:nvSpPr>
            <p:cNvPr id="92" name="Rounded Rectangle 9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3" name="Straight Connector 92"/>
            <p:cNvCxnSpPr>
              <a:stCxn id="94" idx="4"/>
              <a:endCxn id="9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5"/>
          <p:cNvGrpSpPr/>
          <p:nvPr/>
        </p:nvGrpSpPr>
        <p:grpSpPr>
          <a:xfrm>
            <a:off x="2590800" y="4572000"/>
            <a:ext cx="457200" cy="1498706"/>
            <a:chOff x="762000" y="4572000"/>
            <a:chExt cx="457200" cy="1498706"/>
          </a:xfrm>
        </p:grpSpPr>
        <p:sp>
          <p:nvSpPr>
            <p:cNvPr id="97" name="Rounded Rectangle 9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98" name="Straight Connector 97"/>
            <p:cNvCxnSpPr>
              <a:stCxn id="99" idx="4"/>
              <a:endCxn id="10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5"/>
          <p:cNvGrpSpPr/>
          <p:nvPr/>
        </p:nvGrpSpPr>
        <p:grpSpPr>
          <a:xfrm>
            <a:off x="5410200" y="4572000"/>
            <a:ext cx="457200" cy="1498706"/>
            <a:chOff x="762000" y="4572000"/>
            <a:chExt cx="457200" cy="1498706"/>
          </a:xfrm>
        </p:grpSpPr>
        <p:sp>
          <p:nvSpPr>
            <p:cNvPr id="107" name="Rounded Rectangle 106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0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10"/>
          <p:cNvGrpSpPr/>
          <p:nvPr/>
        </p:nvGrpSpPr>
        <p:grpSpPr>
          <a:xfrm>
            <a:off x="3581400" y="4572000"/>
            <a:ext cx="457200" cy="1498706"/>
            <a:chOff x="762000" y="4572000"/>
            <a:chExt cx="457200" cy="1498706"/>
          </a:xfrm>
        </p:grpSpPr>
        <p:sp>
          <p:nvSpPr>
            <p:cNvPr id="112" name="Rounded Rectangle 111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3" name="Straight Connector 112"/>
            <p:cNvCxnSpPr>
              <a:stCxn id="114" idx="4"/>
              <a:endCxn id="115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4953000"/>
            <a:ext cx="64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      +      +      +      +       + </a:t>
            </a:r>
            <a:r>
              <a:rPr lang="el-GR" sz="4000" dirty="0" smtClean="0"/>
              <a:t>Δ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118" name="Double Bracket 117"/>
          <p:cNvSpPr/>
          <p:nvPr/>
        </p:nvSpPr>
        <p:spPr bwMode="auto">
          <a:xfrm>
            <a:off x="609600" y="4419600"/>
            <a:ext cx="5334000" cy="182880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0" name="Group 118"/>
          <p:cNvGrpSpPr/>
          <p:nvPr/>
        </p:nvGrpSpPr>
        <p:grpSpPr>
          <a:xfrm>
            <a:off x="4495800" y="4572000"/>
            <a:ext cx="457200" cy="1498706"/>
            <a:chOff x="762000" y="4572000"/>
            <a:chExt cx="457200" cy="1498706"/>
          </a:xfrm>
        </p:grpSpPr>
        <p:sp>
          <p:nvSpPr>
            <p:cNvPr id="120" name="Rounded Rectangle 119"/>
            <p:cNvSpPr/>
            <p:nvPr/>
          </p:nvSpPr>
          <p:spPr bwMode="auto">
            <a:xfrm rot="16200000">
              <a:off x="241247" y="5092753"/>
              <a:ext cx="1498706" cy="4572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1" name="Straight Connector 120"/>
            <p:cNvCxnSpPr>
              <a:stCxn id="122" idx="4"/>
              <a:endCxn id="123" idx="0"/>
            </p:cNvCxnSpPr>
            <p:nvPr/>
          </p:nvCxnSpPr>
          <p:spPr>
            <a:xfrm>
              <a:off x="990601" y="49530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843287" y="4658373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287" y="5715000"/>
              <a:ext cx="294627" cy="2946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7467600" y="5105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2151" y="4977825"/>
            <a:ext cx="3164649" cy="5847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Old (Cached) Sum</a:t>
            </a:r>
            <a:endParaRPr lang="en-US" sz="32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676400" y="1654314"/>
            <a:ext cx="5783570" cy="785065"/>
            <a:chOff x="1676400" y="1654314"/>
            <a:chExt cx="5783570" cy="785065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>
              <a:off x="3581400" y="2198649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Oval 59"/>
            <p:cNvSpPr/>
            <p:nvPr/>
          </p:nvSpPr>
          <p:spPr>
            <a:xfrm>
              <a:off x="4419600" y="2122449"/>
              <a:ext cx="294627" cy="294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050543" y="2132622"/>
              <a:ext cx="294627" cy="294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76400" y="2132622"/>
              <a:ext cx="294627" cy="294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286000" y="2198649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5105400" y="2198649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Oval 79"/>
            <p:cNvSpPr/>
            <p:nvPr/>
          </p:nvSpPr>
          <p:spPr>
            <a:xfrm>
              <a:off x="5793743" y="2132622"/>
              <a:ext cx="294627" cy="294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6477000" y="2209800"/>
              <a:ext cx="5334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Oval 81"/>
            <p:cNvSpPr/>
            <p:nvPr/>
          </p:nvSpPr>
          <p:spPr>
            <a:xfrm>
              <a:off x="7165343" y="2144752"/>
              <a:ext cx="294627" cy="2946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68390" y="1654314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 smtClean="0">
                  <a:solidFill>
                    <a:prstClr val="black"/>
                  </a:solidFill>
                </a:rPr>
                <a:t>Δ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81400" y="1654314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 smtClean="0">
                  <a:solidFill>
                    <a:prstClr val="black"/>
                  </a:solidFill>
                </a:rPr>
                <a:t>Δ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29200" y="1654314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 smtClean="0">
                  <a:solidFill>
                    <a:prstClr val="black"/>
                  </a:solidFill>
                </a:rPr>
                <a:t>Δ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400800" y="1654314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 smtClean="0">
                  <a:solidFill>
                    <a:prstClr val="black"/>
                  </a:solidFill>
                </a:rPr>
                <a:t>Δ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33400" y="2397512"/>
            <a:ext cx="8305800" cy="3165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3400" y="1996068"/>
            <a:ext cx="8305800" cy="345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ym typeface="Wingdings"/>
              </a:rPr>
              <a:t>Commutative-Associative</a:t>
            </a:r>
            <a:r>
              <a:rPr lang="en-US" sz="4000" dirty="0" smtClean="0"/>
              <a:t> Update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610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iupdate_functor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&lt;graph,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{ 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double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u="sng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(double d) :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(d) { }</a:t>
            </a:r>
            <a:endParaRPr lang="en-US" sz="2000" b="1" u="sng" dirty="0" smtClean="0">
              <a:latin typeface="Consolas" pitchFamily="49" charset="0"/>
              <a:cs typeface="Consolas" pitchFamily="49" charset="0"/>
            </a:endParaRP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operator+=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other) {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other.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void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operator()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icontext_type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.vertex_data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 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vdata.rank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if(abs(delta) &gt; EPSILON) {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out_delta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(1 – RESET_PROB) *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						1/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.num_out_edges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edge.source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.schedule_out_neighbors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out_delta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 Initial Rank: R[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] = 0;</a:t>
            </a:r>
          </a:p>
          <a:p>
            <a:pPr defTabSz="228600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 Initial Schedule: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pagerank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(RESET_PROB);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" y="1981200"/>
            <a:ext cx="8534400" cy="4572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" y="2397512"/>
            <a:ext cx="8534400" cy="324128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5943600"/>
            <a:ext cx="8686800" cy="685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Composes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19200"/>
          </a:xfrm>
        </p:spPr>
        <p:txBody>
          <a:bodyPr/>
          <a:lstStyle/>
          <a:p>
            <a:r>
              <a:rPr lang="en-US" dirty="0" smtClean="0"/>
              <a:t>Calling reschedule neighbors forces update function composition: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819400" y="2667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72200" y="2667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95800" y="4495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8" name="Straight Connector 7"/>
          <p:cNvCxnSpPr>
            <a:stCxn id="4" idx="6"/>
            <a:endCxn id="5" idx="2"/>
          </p:cNvCxnSpPr>
          <p:nvPr/>
        </p:nvCxnSpPr>
        <p:spPr bwMode="auto">
          <a:xfrm>
            <a:off x="3200400" y="2857500"/>
            <a:ext cx="297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 bwMode="auto">
          <a:xfrm flipH="1">
            <a:off x="4821004" y="2992204"/>
            <a:ext cx="1406992" cy="1559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6" idx="1"/>
          </p:cNvCxnSpPr>
          <p:nvPr/>
        </p:nvCxnSpPr>
        <p:spPr bwMode="auto">
          <a:xfrm>
            <a:off x="3144604" y="2992204"/>
            <a:ext cx="1406992" cy="1559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24384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pagerank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4384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Pending: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</a:t>
            </a:r>
            <a:r>
              <a:rPr lang="en-US" i="1" dirty="0" err="1" smtClean="0"/>
              <a:t>pagerank</a:t>
            </a:r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2209800"/>
            <a:ext cx="39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reschedule_out_neighbors</a:t>
            </a:r>
            <a:r>
              <a:rPr lang="en-US" dirty="0" smtClean="0"/>
              <a:t>(</a:t>
            </a:r>
            <a:r>
              <a:rPr lang="en-US" dirty="0" err="1" smtClean="0"/>
              <a:t>pagerank</a:t>
            </a:r>
            <a:r>
              <a:rPr lang="en-US" dirty="0" smtClean="0"/>
              <a:t>(3))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2098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pagerank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44958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Pending: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</a:t>
            </a:r>
            <a:r>
              <a:rPr lang="en-US" i="1" dirty="0" err="1" smtClean="0"/>
              <a:t>pagerank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438400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Pending: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</a:t>
            </a:r>
            <a:r>
              <a:rPr lang="en-US" i="1" dirty="0" err="1" smtClean="0"/>
              <a:t>pagerank</a:t>
            </a:r>
            <a:r>
              <a:rPr lang="en-US" dirty="0" smtClean="0"/>
              <a:t>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691 0.139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7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5243 0.362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5" grpId="0"/>
      <p:bldP spid="16" grpId="0"/>
      <p:bldP spid="16" grpId="1"/>
      <p:bldP spid="16" grpId="2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Comparison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Abstractions: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</a:t>
            </a:r>
            <a:r>
              <a:rPr lang="en-US" dirty="0" err="1" smtClean="0"/>
              <a:t>PageRank</a:t>
            </a:r>
            <a:r>
              <a:rPr lang="en-US" dirty="0" smtClean="0"/>
              <a:t> (25M Vertices, 355M Edges)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240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Abstractions: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PageRank</a:t>
            </a:r>
            <a:r>
              <a:rPr lang="en-US" dirty="0" smtClean="0"/>
              <a:t> (25M Vertices, 355M Edges)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6002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419600" y="16764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PageRank</a:t>
            </a:r>
            <a:r>
              <a:rPr lang="en-US" sz="4000" dirty="0" smtClean="0"/>
              <a:t> on the Web circa 2000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799"/>
          </a:xfrm>
        </p:spPr>
        <p:txBody>
          <a:bodyPr/>
          <a:lstStyle/>
          <a:p>
            <a:r>
              <a:rPr lang="en-US" dirty="0" smtClean="0"/>
              <a:t>Invented Comparison: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752600"/>
          <a:ext cx="6705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60913"/>
          </a:xfrm>
        </p:spPr>
        <p:txBody>
          <a:bodyPr/>
          <a:lstStyle/>
          <a:p>
            <a:r>
              <a:rPr lang="en-US" dirty="0" smtClean="0"/>
              <a:t>Extending all of GraphLab2 to the distributed setting</a:t>
            </a:r>
          </a:p>
          <a:p>
            <a:pPr lvl="1"/>
            <a:r>
              <a:rPr lang="en-US" dirty="0" smtClean="0"/>
              <a:t>Implemented push based engines (chromatic)</a:t>
            </a:r>
          </a:p>
          <a:p>
            <a:pPr lvl="1"/>
            <a:r>
              <a:rPr lang="en-US" dirty="0" smtClean="0"/>
              <a:t>Need to build GraphLab2 distributed locking engine</a:t>
            </a:r>
          </a:p>
          <a:p>
            <a:r>
              <a:rPr lang="en-US" dirty="0" smtClean="0"/>
              <a:t>Improving storage efficiency of the distributed data-graph</a:t>
            </a:r>
          </a:p>
          <a:p>
            <a:r>
              <a:rPr lang="en-US" dirty="0" smtClean="0"/>
              <a:t>Porting large set of Danny’s applications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http://graphlab.org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>
          <a:xfrm>
            <a:off x="3140845" y="2695391"/>
            <a:ext cx="1699793" cy="2762476"/>
          </a:xfrm>
          <a:custGeom>
            <a:avLst/>
            <a:gdLst>
              <a:gd name="connsiteX0" fmla="*/ 45630 w 1770936"/>
              <a:gd name="connsiteY0" fmla="*/ 1459542 h 3061433"/>
              <a:gd name="connsiteX1" fmla="*/ 555161 w 1770936"/>
              <a:gd name="connsiteY1" fmla="*/ 136235 h 3061433"/>
              <a:gd name="connsiteX2" fmla="*/ 1163557 w 1770936"/>
              <a:gd name="connsiteY2" fmla="*/ 82999 h 3061433"/>
              <a:gd name="connsiteX3" fmla="*/ 1224397 w 1770936"/>
              <a:gd name="connsiteY3" fmla="*/ 493680 h 3061433"/>
              <a:gd name="connsiteX4" fmla="*/ 806125 w 1770936"/>
              <a:gd name="connsiteY4" fmla="*/ 1117308 h 3061433"/>
              <a:gd name="connsiteX5" fmla="*/ 1163557 w 1770936"/>
              <a:gd name="connsiteY5" fmla="*/ 645784 h 3061433"/>
              <a:gd name="connsiteX6" fmla="*/ 1665484 w 1770936"/>
              <a:gd name="connsiteY6" fmla="*/ 668600 h 3061433"/>
              <a:gd name="connsiteX7" fmla="*/ 1756743 w 1770936"/>
              <a:gd name="connsiteY7" fmla="*/ 1018440 h 3061433"/>
              <a:gd name="connsiteX8" fmla="*/ 1460150 w 1770936"/>
              <a:gd name="connsiteY8" fmla="*/ 1406306 h 3061433"/>
              <a:gd name="connsiteX9" fmla="*/ 828939 w 1770936"/>
              <a:gd name="connsiteY9" fmla="*/ 1588831 h 3061433"/>
              <a:gd name="connsiteX10" fmla="*/ 1384101 w 1770936"/>
              <a:gd name="connsiteY10" fmla="*/ 2136406 h 3061433"/>
              <a:gd name="connsiteX11" fmla="*/ 1414521 w 1770936"/>
              <a:gd name="connsiteY11" fmla="*/ 2950164 h 3061433"/>
              <a:gd name="connsiteX12" fmla="*/ 692050 w 1770936"/>
              <a:gd name="connsiteY12" fmla="*/ 2912138 h 3061433"/>
              <a:gd name="connsiteX13" fmla="*/ 0 w 1770936"/>
              <a:gd name="connsiteY13" fmla="*/ 1642067 h 3061433"/>
              <a:gd name="connsiteX0" fmla="*/ 0 w 1725306"/>
              <a:gd name="connsiteY0" fmla="*/ 1459542 h 3073753"/>
              <a:gd name="connsiteX1" fmla="*/ 509531 w 1725306"/>
              <a:gd name="connsiteY1" fmla="*/ 136235 h 3073753"/>
              <a:gd name="connsiteX2" fmla="*/ 1117927 w 1725306"/>
              <a:gd name="connsiteY2" fmla="*/ 82999 h 3073753"/>
              <a:gd name="connsiteX3" fmla="*/ 1178767 w 1725306"/>
              <a:gd name="connsiteY3" fmla="*/ 493680 h 3073753"/>
              <a:gd name="connsiteX4" fmla="*/ 760495 w 1725306"/>
              <a:gd name="connsiteY4" fmla="*/ 1117308 h 3073753"/>
              <a:gd name="connsiteX5" fmla="*/ 1117927 w 1725306"/>
              <a:gd name="connsiteY5" fmla="*/ 645784 h 3073753"/>
              <a:gd name="connsiteX6" fmla="*/ 1619854 w 1725306"/>
              <a:gd name="connsiteY6" fmla="*/ 668600 h 3073753"/>
              <a:gd name="connsiteX7" fmla="*/ 1711113 w 1725306"/>
              <a:gd name="connsiteY7" fmla="*/ 1018440 h 3073753"/>
              <a:gd name="connsiteX8" fmla="*/ 1414520 w 1725306"/>
              <a:gd name="connsiteY8" fmla="*/ 1406306 h 3073753"/>
              <a:gd name="connsiteX9" fmla="*/ 783309 w 1725306"/>
              <a:gd name="connsiteY9" fmla="*/ 1588831 h 3073753"/>
              <a:gd name="connsiteX10" fmla="*/ 1338471 w 1725306"/>
              <a:gd name="connsiteY10" fmla="*/ 2136406 h 3073753"/>
              <a:gd name="connsiteX11" fmla="*/ 1368891 w 1725306"/>
              <a:gd name="connsiteY11" fmla="*/ 2950164 h 3073753"/>
              <a:gd name="connsiteX12" fmla="*/ 646420 w 1725306"/>
              <a:gd name="connsiteY12" fmla="*/ 2912138 h 3073753"/>
              <a:gd name="connsiteX13" fmla="*/ 15210 w 1725306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1171162 w 1723947"/>
              <a:gd name="connsiteY5" fmla="*/ 683810 h 3073753"/>
              <a:gd name="connsiteX6" fmla="*/ 1619854 w 1723947"/>
              <a:gd name="connsiteY6" fmla="*/ 668600 h 3073753"/>
              <a:gd name="connsiteX7" fmla="*/ 1711113 w 1723947"/>
              <a:gd name="connsiteY7" fmla="*/ 1018440 h 3073753"/>
              <a:gd name="connsiteX8" fmla="*/ 1414520 w 1723947"/>
              <a:gd name="connsiteY8" fmla="*/ 1406306 h 3073753"/>
              <a:gd name="connsiteX9" fmla="*/ 783309 w 1723947"/>
              <a:gd name="connsiteY9" fmla="*/ 1588831 h 3073753"/>
              <a:gd name="connsiteX10" fmla="*/ 1338471 w 1723947"/>
              <a:gd name="connsiteY10" fmla="*/ 2136406 h 3073753"/>
              <a:gd name="connsiteX11" fmla="*/ 1368891 w 1723947"/>
              <a:gd name="connsiteY11" fmla="*/ 2950164 h 3073753"/>
              <a:gd name="connsiteX12" fmla="*/ 646420 w 1723947"/>
              <a:gd name="connsiteY12" fmla="*/ 2912138 h 3073753"/>
              <a:gd name="connsiteX13" fmla="*/ 15210 w 1723947"/>
              <a:gd name="connsiteY13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60495 w 1723947"/>
              <a:gd name="connsiteY4" fmla="*/ 1117308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3947"/>
              <a:gd name="connsiteY0" fmla="*/ 1459542 h 3073753"/>
              <a:gd name="connsiteX1" fmla="*/ 509531 w 1723947"/>
              <a:gd name="connsiteY1" fmla="*/ 136235 h 3073753"/>
              <a:gd name="connsiteX2" fmla="*/ 1117927 w 1723947"/>
              <a:gd name="connsiteY2" fmla="*/ 82999 h 3073753"/>
              <a:gd name="connsiteX3" fmla="*/ 1178767 w 1723947"/>
              <a:gd name="connsiteY3" fmla="*/ 493680 h 3073753"/>
              <a:gd name="connsiteX4" fmla="*/ 790914 w 1723947"/>
              <a:gd name="connsiteY4" fmla="*/ 1018440 h 3073753"/>
              <a:gd name="connsiteX5" fmla="*/ 935409 w 1723947"/>
              <a:gd name="connsiteY5" fmla="*/ 1071676 h 3073753"/>
              <a:gd name="connsiteX6" fmla="*/ 1171162 w 1723947"/>
              <a:gd name="connsiteY6" fmla="*/ 683810 h 3073753"/>
              <a:gd name="connsiteX7" fmla="*/ 1619854 w 1723947"/>
              <a:gd name="connsiteY7" fmla="*/ 668600 h 3073753"/>
              <a:gd name="connsiteX8" fmla="*/ 1711113 w 1723947"/>
              <a:gd name="connsiteY8" fmla="*/ 1018440 h 3073753"/>
              <a:gd name="connsiteX9" fmla="*/ 1414520 w 1723947"/>
              <a:gd name="connsiteY9" fmla="*/ 1406306 h 3073753"/>
              <a:gd name="connsiteX10" fmla="*/ 783309 w 1723947"/>
              <a:gd name="connsiteY10" fmla="*/ 1588831 h 3073753"/>
              <a:gd name="connsiteX11" fmla="*/ 1338471 w 1723947"/>
              <a:gd name="connsiteY11" fmla="*/ 2136406 h 3073753"/>
              <a:gd name="connsiteX12" fmla="*/ 1368891 w 1723947"/>
              <a:gd name="connsiteY12" fmla="*/ 2950164 h 3073753"/>
              <a:gd name="connsiteX13" fmla="*/ 646420 w 1723947"/>
              <a:gd name="connsiteY13" fmla="*/ 2912138 h 3073753"/>
              <a:gd name="connsiteX14" fmla="*/ 15210 w 1723947"/>
              <a:gd name="connsiteY14" fmla="*/ 1451937 h 3073753"/>
              <a:gd name="connsiteX0" fmla="*/ 0 w 1722609"/>
              <a:gd name="connsiteY0" fmla="*/ 1459542 h 3073753"/>
              <a:gd name="connsiteX1" fmla="*/ 509531 w 1722609"/>
              <a:gd name="connsiteY1" fmla="*/ 136235 h 3073753"/>
              <a:gd name="connsiteX2" fmla="*/ 1117927 w 1722609"/>
              <a:gd name="connsiteY2" fmla="*/ 82999 h 3073753"/>
              <a:gd name="connsiteX3" fmla="*/ 1178767 w 1722609"/>
              <a:gd name="connsiteY3" fmla="*/ 493680 h 3073753"/>
              <a:gd name="connsiteX4" fmla="*/ 790914 w 1722609"/>
              <a:gd name="connsiteY4" fmla="*/ 1018440 h 3073753"/>
              <a:gd name="connsiteX5" fmla="*/ 935409 w 1722609"/>
              <a:gd name="connsiteY5" fmla="*/ 1071676 h 3073753"/>
              <a:gd name="connsiteX6" fmla="*/ 1232002 w 1722609"/>
              <a:gd name="connsiteY6" fmla="*/ 683810 h 3073753"/>
              <a:gd name="connsiteX7" fmla="*/ 1619854 w 1722609"/>
              <a:gd name="connsiteY7" fmla="*/ 668600 h 3073753"/>
              <a:gd name="connsiteX8" fmla="*/ 1711113 w 1722609"/>
              <a:gd name="connsiteY8" fmla="*/ 1018440 h 3073753"/>
              <a:gd name="connsiteX9" fmla="*/ 1414520 w 1722609"/>
              <a:gd name="connsiteY9" fmla="*/ 1406306 h 3073753"/>
              <a:gd name="connsiteX10" fmla="*/ 783309 w 1722609"/>
              <a:gd name="connsiteY10" fmla="*/ 1588831 h 3073753"/>
              <a:gd name="connsiteX11" fmla="*/ 1338471 w 1722609"/>
              <a:gd name="connsiteY11" fmla="*/ 2136406 h 3073753"/>
              <a:gd name="connsiteX12" fmla="*/ 1368891 w 1722609"/>
              <a:gd name="connsiteY12" fmla="*/ 2950164 h 3073753"/>
              <a:gd name="connsiteX13" fmla="*/ 646420 w 1722609"/>
              <a:gd name="connsiteY13" fmla="*/ 2912138 h 3073753"/>
              <a:gd name="connsiteX14" fmla="*/ 15210 w 1722609"/>
              <a:gd name="connsiteY14" fmla="*/ 1451937 h 3073753"/>
              <a:gd name="connsiteX0" fmla="*/ 0 w 1722609"/>
              <a:gd name="connsiteY0" fmla="*/ 1459542 h 2950164"/>
              <a:gd name="connsiteX1" fmla="*/ 509531 w 1722609"/>
              <a:gd name="connsiteY1" fmla="*/ 136235 h 2950164"/>
              <a:gd name="connsiteX2" fmla="*/ 1117927 w 1722609"/>
              <a:gd name="connsiteY2" fmla="*/ 82999 h 2950164"/>
              <a:gd name="connsiteX3" fmla="*/ 1178767 w 1722609"/>
              <a:gd name="connsiteY3" fmla="*/ 493680 h 2950164"/>
              <a:gd name="connsiteX4" fmla="*/ 790914 w 1722609"/>
              <a:gd name="connsiteY4" fmla="*/ 1018440 h 2950164"/>
              <a:gd name="connsiteX5" fmla="*/ 935409 w 1722609"/>
              <a:gd name="connsiteY5" fmla="*/ 1071676 h 2950164"/>
              <a:gd name="connsiteX6" fmla="*/ 1232002 w 1722609"/>
              <a:gd name="connsiteY6" fmla="*/ 683810 h 2950164"/>
              <a:gd name="connsiteX7" fmla="*/ 1619854 w 1722609"/>
              <a:gd name="connsiteY7" fmla="*/ 668600 h 2950164"/>
              <a:gd name="connsiteX8" fmla="*/ 1711113 w 1722609"/>
              <a:gd name="connsiteY8" fmla="*/ 1018440 h 2950164"/>
              <a:gd name="connsiteX9" fmla="*/ 1414520 w 1722609"/>
              <a:gd name="connsiteY9" fmla="*/ 1406306 h 2950164"/>
              <a:gd name="connsiteX10" fmla="*/ 783309 w 1722609"/>
              <a:gd name="connsiteY10" fmla="*/ 1588831 h 2950164"/>
              <a:gd name="connsiteX11" fmla="*/ 1338471 w 1722609"/>
              <a:gd name="connsiteY11" fmla="*/ 2136406 h 2950164"/>
              <a:gd name="connsiteX12" fmla="*/ 1368891 w 1722609"/>
              <a:gd name="connsiteY12" fmla="*/ 2950164 h 2950164"/>
              <a:gd name="connsiteX13" fmla="*/ 714865 w 1722609"/>
              <a:gd name="connsiteY13" fmla="*/ 2722008 h 2950164"/>
              <a:gd name="connsiteX14" fmla="*/ 15210 w 1722609"/>
              <a:gd name="connsiteY14" fmla="*/ 1451937 h 2950164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5210 w 1722609"/>
              <a:gd name="connsiteY14" fmla="*/ 1451937 h 2831973"/>
              <a:gd name="connsiteX0" fmla="*/ 0 w 1722609"/>
              <a:gd name="connsiteY0" fmla="*/ 1459542 h 2813818"/>
              <a:gd name="connsiteX1" fmla="*/ 509531 w 1722609"/>
              <a:gd name="connsiteY1" fmla="*/ 136235 h 2813818"/>
              <a:gd name="connsiteX2" fmla="*/ 1117927 w 1722609"/>
              <a:gd name="connsiteY2" fmla="*/ 82999 h 2813818"/>
              <a:gd name="connsiteX3" fmla="*/ 1178767 w 1722609"/>
              <a:gd name="connsiteY3" fmla="*/ 493680 h 2813818"/>
              <a:gd name="connsiteX4" fmla="*/ 790914 w 1722609"/>
              <a:gd name="connsiteY4" fmla="*/ 1018440 h 2813818"/>
              <a:gd name="connsiteX5" fmla="*/ 935409 w 1722609"/>
              <a:gd name="connsiteY5" fmla="*/ 1071676 h 2813818"/>
              <a:gd name="connsiteX6" fmla="*/ 1232002 w 1722609"/>
              <a:gd name="connsiteY6" fmla="*/ 683810 h 2813818"/>
              <a:gd name="connsiteX7" fmla="*/ 1619854 w 1722609"/>
              <a:gd name="connsiteY7" fmla="*/ 668600 h 2813818"/>
              <a:gd name="connsiteX8" fmla="*/ 1711113 w 1722609"/>
              <a:gd name="connsiteY8" fmla="*/ 1018440 h 2813818"/>
              <a:gd name="connsiteX9" fmla="*/ 1414520 w 1722609"/>
              <a:gd name="connsiteY9" fmla="*/ 1406306 h 2813818"/>
              <a:gd name="connsiteX10" fmla="*/ 783309 w 1722609"/>
              <a:gd name="connsiteY10" fmla="*/ 1588831 h 2813818"/>
              <a:gd name="connsiteX11" fmla="*/ 1338471 w 1722609"/>
              <a:gd name="connsiteY11" fmla="*/ 2136406 h 2813818"/>
              <a:gd name="connsiteX12" fmla="*/ 1178767 w 1722609"/>
              <a:gd name="connsiteY12" fmla="*/ 2699192 h 2813818"/>
              <a:gd name="connsiteX13" fmla="*/ 714865 w 1722609"/>
              <a:gd name="connsiteY13" fmla="*/ 2722008 h 2813818"/>
              <a:gd name="connsiteX14" fmla="*/ 60840 w 1722609"/>
              <a:gd name="connsiteY14" fmla="*/ 1702909 h 2813818"/>
              <a:gd name="connsiteX0" fmla="*/ 0 w 1722609"/>
              <a:gd name="connsiteY0" fmla="*/ 1459542 h 2830868"/>
              <a:gd name="connsiteX1" fmla="*/ 509531 w 1722609"/>
              <a:gd name="connsiteY1" fmla="*/ 136235 h 2830868"/>
              <a:gd name="connsiteX2" fmla="*/ 1117927 w 1722609"/>
              <a:gd name="connsiteY2" fmla="*/ 82999 h 2830868"/>
              <a:gd name="connsiteX3" fmla="*/ 1178767 w 1722609"/>
              <a:gd name="connsiteY3" fmla="*/ 493680 h 2830868"/>
              <a:gd name="connsiteX4" fmla="*/ 790914 w 1722609"/>
              <a:gd name="connsiteY4" fmla="*/ 1018440 h 2830868"/>
              <a:gd name="connsiteX5" fmla="*/ 935409 w 1722609"/>
              <a:gd name="connsiteY5" fmla="*/ 1071676 h 2830868"/>
              <a:gd name="connsiteX6" fmla="*/ 1232002 w 1722609"/>
              <a:gd name="connsiteY6" fmla="*/ 683810 h 2830868"/>
              <a:gd name="connsiteX7" fmla="*/ 1619854 w 1722609"/>
              <a:gd name="connsiteY7" fmla="*/ 668600 h 2830868"/>
              <a:gd name="connsiteX8" fmla="*/ 1711113 w 1722609"/>
              <a:gd name="connsiteY8" fmla="*/ 1018440 h 2830868"/>
              <a:gd name="connsiteX9" fmla="*/ 1414520 w 1722609"/>
              <a:gd name="connsiteY9" fmla="*/ 1406306 h 2830868"/>
              <a:gd name="connsiteX10" fmla="*/ 783309 w 1722609"/>
              <a:gd name="connsiteY10" fmla="*/ 1588831 h 2830868"/>
              <a:gd name="connsiteX11" fmla="*/ 1338471 w 1722609"/>
              <a:gd name="connsiteY11" fmla="*/ 2136406 h 2830868"/>
              <a:gd name="connsiteX12" fmla="*/ 1178767 w 1722609"/>
              <a:gd name="connsiteY12" fmla="*/ 2699192 h 2830868"/>
              <a:gd name="connsiteX13" fmla="*/ 714865 w 1722609"/>
              <a:gd name="connsiteY13" fmla="*/ 2722008 h 2830868"/>
              <a:gd name="connsiteX14" fmla="*/ 1 w 1722609"/>
              <a:gd name="connsiteY14" fmla="*/ 1467147 h 2830868"/>
              <a:gd name="connsiteX0" fmla="*/ 60839 w 1783448"/>
              <a:gd name="connsiteY0" fmla="*/ 1459542 h 2807271"/>
              <a:gd name="connsiteX1" fmla="*/ 570370 w 1783448"/>
              <a:gd name="connsiteY1" fmla="*/ 136235 h 2807271"/>
              <a:gd name="connsiteX2" fmla="*/ 1178766 w 1783448"/>
              <a:gd name="connsiteY2" fmla="*/ 82999 h 2807271"/>
              <a:gd name="connsiteX3" fmla="*/ 1239606 w 1783448"/>
              <a:gd name="connsiteY3" fmla="*/ 493680 h 2807271"/>
              <a:gd name="connsiteX4" fmla="*/ 851753 w 1783448"/>
              <a:gd name="connsiteY4" fmla="*/ 1018440 h 2807271"/>
              <a:gd name="connsiteX5" fmla="*/ 996248 w 1783448"/>
              <a:gd name="connsiteY5" fmla="*/ 1071676 h 2807271"/>
              <a:gd name="connsiteX6" fmla="*/ 1292841 w 1783448"/>
              <a:gd name="connsiteY6" fmla="*/ 683810 h 2807271"/>
              <a:gd name="connsiteX7" fmla="*/ 1680693 w 1783448"/>
              <a:gd name="connsiteY7" fmla="*/ 668600 h 2807271"/>
              <a:gd name="connsiteX8" fmla="*/ 1771952 w 1783448"/>
              <a:gd name="connsiteY8" fmla="*/ 1018440 h 2807271"/>
              <a:gd name="connsiteX9" fmla="*/ 1475359 w 1783448"/>
              <a:gd name="connsiteY9" fmla="*/ 1406306 h 2807271"/>
              <a:gd name="connsiteX10" fmla="*/ 844148 w 1783448"/>
              <a:gd name="connsiteY10" fmla="*/ 1588831 h 2807271"/>
              <a:gd name="connsiteX11" fmla="*/ 1399310 w 1783448"/>
              <a:gd name="connsiteY11" fmla="*/ 2136406 h 2807271"/>
              <a:gd name="connsiteX12" fmla="*/ 1239606 w 1783448"/>
              <a:gd name="connsiteY12" fmla="*/ 2699192 h 2807271"/>
              <a:gd name="connsiteX13" fmla="*/ 775704 w 1783448"/>
              <a:gd name="connsiteY13" fmla="*/ 2722008 h 2807271"/>
              <a:gd name="connsiteX14" fmla="*/ 0 w 1783448"/>
              <a:gd name="connsiteY14" fmla="*/ 1794171 h 2807271"/>
              <a:gd name="connsiteX0" fmla="*/ 0 w 1722609"/>
              <a:gd name="connsiteY0" fmla="*/ 1459542 h 2831973"/>
              <a:gd name="connsiteX1" fmla="*/ 509531 w 1722609"/>
              <a:gd name="connsiteY1" fmla="*/ 136235 h 2831973"/>
              <a:gd name="connsiteX2" fmla="*/ 1117927 w 1722609"/>
              <a:gd name="connsiteY2" fmla="*/ 82999 h 2831973"/>
              <a:gd name="connsiteX3" fmla="*/ 1178767 w 1722609"/>
              <a:gd name="connsiteY3" fmla="*/ 493680 h 2831973"/>
              <a:gd name="connsiteX4" fmla="*/ 790914 w 1722609"/>
              <a:gd name="connsiteY4" fmla="*/ 1018440 h 2831973"/>
              <a:gd name="connsiteX5" fmla="*/ 935409 w 1722609"/>
              <a:gd name="connsiteY5" fmla="*/ 1071676 h 2831973"/>
              <a:gd name="connsiteX6" fmla="*/ 1232002 w 1722609"/>
              <a:gd name="connsiteY6" fmla="*/ 683810 h 2831973"/>
              <a:gd name="connsiteX7" fmla="*/ 1619854 w 1722609"/>
              <a:gd name="connsiteY7" fmla="*/ 668600 h 2831973"/>
              <a:gd name="connsiteX8" fmla="*/ 1711113 w 1722609"/>
              <a:gd name="connsiteY8" fmla="*/ 1018440 h 2831973"/>
              <a:gd name="connsiteX9" fmla="*/ 1414520 w 1722609"/>
              <a:gd name="connsiteY9" fmla="*/ 1406306 h 2831973"/>
              <a:gd name="connsiteX10" fmla="*/ 783309 w 1722609"/>
              <a:gd name="connsiteY10" fmla="*/ 1588831 h 2831973"/>
              <a:gd name="connsiteX11" fmla="*/ 1338471 w 1722609"/>
              <a:gd name="connsiteY11" fmla="*/ 2136406 h 2831973"/>
              <a:gd name="connsiteX12" fmla="*/ 1178767 w 1722609"/>
              <a:gd name="connsiteY12" fmla="*/ 2699192 h 2831973"/>
              <a:gd name="connsiteX13" fmla="*/ 714865 w 1722609"/>
              <a:gd name="connsiteY13" fmla="*/ 2722008 h 2831973"/>
              <a:gd name="connsiteX14" fmla="*/ 1 w 1722609"/>
              <a:gd name="connsiteY14" fmla="*/ 1451937 h 2831973"/>
              <a:gd name="connsiteX0" fmla="*/ 0 w 1722609"/>
              <a:gd name="connsiteY0" fmla="*/ 1459542 h 2818202"/>
              <a:gd name="connsiteX1" fmla="*/ 509531 w 1722609"/>
              <a:gd name="connsiteY1" fmla="*/ 136235 h 2818202"/>
              <a:gd name="connsiteX2" fmla="*/ 1117927 w 1722609"/>
              <a:gd name="connsiteY2" fmla="*/ 82999 h 2818202"/>
              <a:gd name="connsiteX3" fmla="*/ 1178767 w 1722609"/>
              <a:gd name="connsiteY3" fmla="*/ 493680 h 2818202"/>
              <a:gd name="connsiteX4" fmla="*/ 790914 w 1722609"/>
              <a:gd name="connsiteY4" fmla="*/ 1018440 h 2818202"/>
              <a:gd name="connsiteX5" fmla="*/ 935409 w 1722609"/>
              <a:gd name="connsiteY5" fmla="*/ 1071676 h 2818202"/>
              <a:gd name="connsiteX6" fmla="*/ 1232002 w 1722609"/>
              <a:gd name="connsiteY6" fmla="*/ 683810 h 2818202"/>
              <a:gd name="connsiteX7" fmla="*/ 1619854 w 1722609"/>
              <a:gd name="connsiteY7" fmla="*/ 668600 h 2818202"/>
              <a:gd name="connsiteX8" fmla="*/ 1711113 w 1722609"/>
              <a:gd name="connsiteY8" fmla="*/ 1018440 h 2818202"/>
              <a:gd name="connsiteX9" fmla="*/ 1414520 w 1722609"/>
              <a:gd name="connsiteY9" fmla="*/ 1406306 h 2818202"/>
              <a:gd name="connsiteX10" fmla="*/ 783309 w 1722609"/>
              <a:gd name="connsiteY10" fmla="*/ 1588831 h 2818202"/>
              <a:gd name="connsiteX11" fmla="*/ 1338471 w 1722609"/>
              <a:gd name="connsiteY11" fmla="*/ 2136406 h 2818202"/>
              <a:gd name="connsiteX12" fmla="*/ 1178767 w 1722609"/>
              <a:gd name="connsiteY12" fmla="*/ 2699192 h 2818202"/>
              <a:gd name="connsiteX13" fmla="*/ 714865 w 1722609"/>
              <a:gd name="connsiteY13" fmla="*/ 2722008 h 2818202"/>
              <a:gd name="connsiteX14" fmla="*/ 22816 w 1722609"/>
              <a:gd name="connsiteY14" fmla="*/ 1642067 h 2818202"/>
              <a:gd name="connsiteX0" fmla="*/ 15209 w 1699793"/>
              <a:gd name="connsiteY0" fmla="*/ 1654646 h 2830781"/>
              <a:gd name="connsiteX1" fmla="*/ 486715 w 1699793"/>
              <a:gd name="connsiteY1" fmla="*/ 148814 h 2830781"/>
              <a:gd name="connsiteX2" fmla="*/ 1095111 w 1699793"/>
              <a:gd name="connsiteY2" fmla="*/ 95578 h 2830781"/>
              <a:gd name="connsiteX3" fmla="*/ 1155951 w 1699793"/>
              <a:gd name="connsiteY3" fmla="*/ 506259 h 2830781"/>
              <a:gd name="connsiteX4" fmla="*/ 768098 w 1699793"/>
              <a:gd name="connsiteY4" fmla="*/ 1031019 h 2830781"/>
              <a:gd name="connsiteX5" fmla="*/ 912593 w 1699793"/>
              <a:gd name="connsiteY5" fmla="*/ 1084255 h 2830781"/>
              <a:gd name="connsiteX6" fmla="*/ 1209186 w 1699793"/>
              <a:gd name="connsiteY6" fmla="*/ 696389 h 2830781"/>
              <a:gd name="connsiteX7" fmla="*/ 1597038 w 1699793"/>
              <a:gd name="connsiteY7" fmla="*/ 681179 h 2830781"/>
              <a:gd name="connsiteX8" fmla="*/ 1688297 w 1699793"/>
              <a:gd name="connsiteY8" fmla="*/ 1031019 h 2830781"/>
              <a:gd name="connsiteX9" fmla="*/ 1391704 w 1699793"/>
              <a:gd name="connsiteY9" fmla="*/ 1418885 h 2830781"/>
              <a:gd name="connsiteX10" fmla="*/ 760493 w 1699793"/>
              <a:gd name="connsiteY10" fmla="*/ 1601410 h 2830781"/>
              <a:gd name="connsiteX11" fmla="*/ 1315655 w 1699793"/>
              <a:gd name="connsiteY11" fmla="*/ 2148985 h 2830781"/>
              <a:gd name="connsiteX12" fmla="*/ 1155951 w 1699793"/>
              <a:gd name="connsiteY12" fmla="*/ 2711771 h 2830781"/>
              <a:gd name="connsiteX13" fmla="*/ 692049 w 1699793"/>
              <a:gd name="connsiteY13" fmla="*/ 2734587 h 2830781"/>
              <a:gd name="connsiteX14" fmla="*/ 0 w 1699793"/>
              <a:gd name="connsiteY14" fmla="*/ 1654646 h 2830781"/>
              <a:gd name="connsiteX0" fmla="*/ 15209 w 1699793"/>
              <a:gd name="connsiteY0" fmla="*/ 1618106 h 2794241"/>
              <a:gd name="connsiteX1" fmla="*/ 486715 w 1699793"/>
              <a:gd name="connsiteY1" fmla="*/ 173116 h 2794241"/>
              <a:gd name="connsiteX2" fmla="*/ 1095111 w 1699793"/>
              <a:gd name="connsiteY2" fmla="*/ 59038 h 2794241"/>
              <a:gd name="connsiteX3" fmla="*/ 1155951 w 1699793"/>
              <a:gd name="connsiteY3" fmla="*/ 469719 h 2794241"/>
              <a:gd name="connsiteX4" fmla="*/ 768098 w 1699793"/>
              <a:gd name="connsiteY4" fmla="*/ 994479 h 2794241"/>
              <a:gd name="connsiteX5" fmla="*/ 912593 w 1699793"/>
              <a:gd name="connsiteY5" fmla="*/ 1047715 h 2794241"/>
              <a:gd name="connsiteX6" fmla="*/ 1209186 w 1699793"/>
              <a:gd name="connsiteY6" fmla="*/ 659849 h 2794241"/>
              <a:gd name="connsiteX7" fmla="*/ 1597038 w 1699793"/>
              <a:gd name="connsiteY7" fmla="*/ 644639 h 2794241"/>
              <a:gd name="connsiteX8" fmla="*/ 1688297 w 1699793"/>
              <a:gd name="connsiteY8" fmla="*/ 994479 h 2794241"/>
              <a:gd name="connsiteX9" fmla="*/ 1391704 w 1699793"/>
              <a:gd name="connsiteY9" fmla="*/ 1382345 h 2794241"/>
              <a:gd name="connsiteX10" fmla="*/ 760493 w 1699793"/>
              <a:gd name="connsiteY10" fmla="*/ 1564870 h 2794241"/>
              <a:gd name="connsiteX11" fmla="*/ 1315655 w 1699793"/>
              <a:gd name="connsiteY11" fmla="*/ 2112445 h 2794241"/>
              <a:gd name="connsiteX12" fmla="*/ 1155951 w 1699793"/>
              <a:gd name="connsiteY12" fmla="*/ 2675231 h 2794241"/>
              <a:gd name="connsiteX13" fmla="*/ 692049 w 1699793"/>
              <a:gd name="connsiteY13" fmla="*/ 2698047 h 2794241"/>
              <a:gd name="connsiteX14" fmla="*/ 0 w 1699793"/>
              <a:gd name="connsiteY14" fmla="*/ 1618106 h 2794241"/>
              <a:gd name="connsiteX0" fmla="*/ 15209 w 1699793"/>
              <a:gd name="connsiteY0" fmla="*/ 1586341 h 2762476"/>
              <a:gd name="connsiteX1" fmla="*/ 486715 w 1699793"/>
              <a:gd name="connsiteY1" fmla="*/ 141351 h 2762476"/>
              <a:gd name="connsiteX2" fmla="*/ 1034272 w 1699793"/>
              <a:gd name="connsiteY2" fmla="*/ 88115 h 2762476"/>
              <a:gd name="connsiteX3" fmla="*/ 1155951 w 1699793"/>
              <a:gd name="connsiteY3" fmla="*/ 437954 h 2762476"/>
              <a:gd name="connsiteX4" fmla="*/ 768098 w 1699793"/>
              <a:gd name="connsiteY4" fmla="*/ 962714 h 2762476"/>
              <a:gd name="connsiteX5" fmla="*/ 912593 w 1699793"/>
              <a:gd name="connsiteY5" fmla="*/ 1015950 h 2762476"/>
              <a:gd name="connsiteX6" fmla="*/ 1209186 w 1699793"/>
              <a:gd name="connsiteY6" fmla="*/ 628084 h 2762476"/>
              <a:gd name="connsiteX7" fmla="*/ 1597038 w 1699793"/>
              <a:gd name="connsiteY7" fmla="*/ 612874 h 2762476"/>
              <a:gd name="connsiteX8" fmla="*/ 1688297 w 1699793"/>
              <a:gd name="connsiteY8" fmla="*/ 962714 h 2762476"/>
              <a:gd name="connsiteX9" fmla="*/ 1391704 w 1699793"/>
              <a:gd name="connsiteY9" fmla="*/ 1350580 h 2762476"/>
              <a:gd name="connsiteX10" fmla="*/ 760493 w 1699793"/>
              <a:gd name="connsiteY10" fmla="*/ 1533105 h 2762476"/>
              <a:gd name="connsiteX11" fmla="*/ 1315655 w 1699793"/>
              <a:gd name="connsiteY11" fmla="*/ 2080680 h 2762476"/>
              <a:gd name="connsiteX12" fmla="*/ 1155951 w 1699793"/>
              <a:gd name="connsiteY12" fmla="*/ 2643466 h 2762476"/>
              <a:gd name="connsiteX13" fmla="*/ 692049 w 1699793"/>
              <a:gd name="connsiteY13" fmla="*/ 2666282 h 2762476"/>
              <a:gd name="connsiteX14" fmla="*/ 0 w 1699793"/>
              <a:gd name="connsiteY14" fmla="*/ 1586341 h 276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 cap="flat" cmpd="sng" algn="ctr">
            <a:solidFill>
              <a:srgbClr val="E46C0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Properties of Graph Parallel Algorithms</a:t>
            </a:r>
            <a:endParaRPr lang="en-US" sz="3600" dirty="0"/>
          </a:p>
        </p:txBody>
      </p:sp>
      <p:grpSp>
        <p:nvGrpSpPr>
          <p:cNvPr id="3" name="Group 107"/>
          <p:cNvGrpSpPr/>
          <p:nvPr/>
        </p:nvGrpSpPr>
        <p:grpSpPr>
          <a:xfrm>
            <a:off x="457200" y="2819402"/>
            <a:ext cx="2181114" cy="2438398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Picture 85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Picture 88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Picture 89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Picture 90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Picture 91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Picture 92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2895600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5" name="TextBox 94"/>
          <p:cNvSpPr txBox="1"/>
          <p:nvPr/>
        </p:nvSpPr>
        <p:spPr>
          <a:xfrm>
            <a:off x="561638" y="1560493"/>
            <a:ext cx="201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Dependency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Graph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52314" y="1600200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Iterative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Computation</a:t>
            </a:r>
          </a:p>
        </p:txBody>
      </p:sp>
      <p:grpSp>
        <p:nvGrpSpPr>
          <p:cNvPr id="4" name="Group 57"/>
          <p:cNvGrpSpPr/>
          <p:nvPr/>
        </p:nvGrpSpPr>
        <p:grpSpPr>
          <a:xfrm>
            <a:off x="6266263" y="2971800"/>
            <a:ext cx="2572937" cy="1981200"/>
            <a:chOff x="5510564" y="5120037"/>
            <a:chExt cx="2877737" cy="1602445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My Rank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Friends Rank</a:t>
              </a:r>
            </a:p>
          </p:txBody>
        </p:sp>
        <p:sp>
          <p:nvSpPr>
            <p:cNvPr id="106" name="Curved Right Arrow 105"/>
            <p:cNvSpPr/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/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91"/>
                <a:gd name="adj2" fmla="val 70660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352800" y="1560493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Factored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Computation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Group 109"/>
          <p:cNvGrpSpPr/>
          <p:nvPr/>
        </p:nvGrpSpPr>
        <p:grpSpPr>
          <a:xfrm>
            <a:off x="3305286" y="2819400"/>
            <a:ext cx="2181114" cy="2438398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07" y="3021355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442" y="3677704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7044" y="3021355"/>
              <a:ext cx="1218367" cy="20195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442" y="3172820"/>
              <a:ext cx="421743" cy="106025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3474" y="4171854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5696" y="4308960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1306" y="3405460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5133" y="4096121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169" y="3923041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625" y="4636981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 descr="aap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529" y="4384539"/>
              <a:ext cx="298466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icture 121" descr="arthu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50" y="3677704"/>
              <a:ext cx="353564" cy="4823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Picture 122" descr="funia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1110" y="2819402"/>
              <a:ext cx="392878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Picture 123" descr="gonzale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980633"/>
              <a:ext cx="320212" cy="483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Picture 124" descr="guestr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066" y="3425261"/>
              <a:ext cx="324200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Picture 125" descr="ylo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83" y="4788446"/>
              <a:ext cx="344515" cy="469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Picture 126" descr="ho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602" y="2920378"/>
              <a:ext cx="332043" cy="4823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8541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467600" cy="1752600"/>
          </a:xfrm>
        </p:spPr>
        <p:txBody>
          <a:bodyPr/>
          <a:lstStyle/>
          <a:p>
            <a:r>
              <a:rPr lang="en-US" i="1" dirty="0" smtClean="0"/>
              <a:t>Enabling eventually consistent data races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799"/>
          </a:xfrm>
        </p:spPr>
        <p:txBody>
          <a:bodyPr/>
          <a:lstStyle/>
          <a:p>
            <a:r>
              <a:rPr lang="en-US" b="1" dirty="0" smtClean="0"/>
              <a:t>Issue:</a:t>
            </a:r>
          </a:p>
          <a:p>
            <a:pPr lvl="1"/>
            <a:r>
              <a:rPr lang="en-US" i="1" dirty="0" smtClean="0"/>
              <a:t>All earlier methods maintain a sequentially consistent view of data across all processors. </a:t>
            </a:r>
          </a:p>
          <a:p>
            <a:r>
              <a:rPr lang="en-US" dirty="0" smtClean="0"/>
              <a:t>Proposal: Try to split data instead of computation.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How can we split the graph without changing the update function?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12492" y="3167898"/>
            <a:ext cx="2176271" cy="1962403"/>
            <a:chOff x="1732761" y="3447797"/>
            <a:chExt cx="1227664" cy="1107018"/>
          </a:xfrm>
        </p:grpSpPr>
        <p:grpSp>
          <p:nvGrpSpPr>
            <p:cNvPr id="4" name="Group 3"/>
            <p:cNvGrpSpPr/>
            <p:nvPr/>
          </p:nvGrpSpPr>
          <p:grpSpPr>
            <a:xfrm rot="16902043">
              <a:off x="1645754" y="3629115"/>
              <a:ext cx="599415" cy="425401"/>
              <a:chOff x="7329492" y="3564970"/>
              <a:chExt cx="599415" cy="42540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4</a:t>
                </a:r>
                <a:endParaRPr lang="en-US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999630">
              <a:off x="1889578" y="4129414"/>
              <a:ext cx="599415" cy="425401"/>
              <a:chOff x="7329492" y="3564970"/>
              <a:chExt cx="599415" cy="4254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3</a:t>
                </a:r>
                <a:endParaRPr lang="en-US" sz="1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31346" y="3447797"/>
              <a:ext cx="599415" cy="425401"/>
              <a:chOff x="7329492" y="3564970"/>
              <a:chExt cx="599415" cy="425401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1</a:t>
                </a:r>
                <a:endParaRPr lang="en-US" sz="1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692722">
              <a:off x="2448017" y="3965521"/>
              <a:ext cx="599415" cy="425401"/>
              <a:chOff x="7329492" y="3564970"/>
              <a:chExt cx="599415" cy="42540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329492" y="3593206"/>
                <a:ext cx="586464" cy="397165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2</a:t>
                </a:r>
                <a:endParaRPr lang="en-US" sz="1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797941" y="3546584"/>
              <a:ext cx="1102854" cy="912903"/>
              <a:chOff x="548131" y="3676332"/>
              <a:chExt cx="1769669" cy="1464869"/>
            </a:xfrm>
          </p:grpSpPr>
          <p:cxnSp>
            <p:nvCxnSpPr>
              <p:cNvPr id="17" name="Straight Connector 16"/>
              <p:cNvCxnSpPr>
                <a:stCxn id="29" idx="5"/>
                <a:endCxn id="25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5" idx="7"/>
                <a:endCxn id="33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6" idx="4"/>
                <a:endCxn id="25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5" idx="6"/>
                <a:endCxn id="32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6"/>
                <a:endCxn id="25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5" idx="4"/>
                <a:endCxn id="27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5" idx="3"/>
                <a:endCxn id="30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5" idx="5"/>
                <a:endCxn id="31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027291" y="2874766"/>
            <a:ext cx="2874589" cy="2436210"/>
            <a:chOff x="5027291" y="2874766"/>
            <a:chExt cx="2874589" cy="2436210"/>
          </a:xfrm>
        </p:grpSpPr>
        <p:grpSp>
          <p:nvGrpSpPr>
            <p:cNvPr id="78" name="Group 12"/>
            <p:cNvGrpSpPr/>
            <p:nvPr/>
          </p:nvGrpSpPr>
          <p:grpSpPr>
            <a:xfrm rot="5692722">
              <a:off x="6820373" y="4244327"/>
              <a:ext cx="1156745" cy="976553"/>
              <a:chOff x="7276372" y="3564970"/>
              <a:chExt cx="652535" cy="550887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2</a:t>
                </a:r>
                <a:endParaRPr lang="en-US" sz="1400" dirty="0"/>
              </a:p>
            </p:txBody>
          </p:sp>
        </p:grpSp>
        <p:cxnSp>
          <p:nvCxnSpPr>
            <p:cNvPr id="108" name="Straight Connector 107"/>
            <p:cNvCxnSpPr>
              <a:stCxn id="110" idx="6"/>
              <a:endCxn id="112" idx="2"/>
            </p:cNvCxnSpPr>
            <p:nvPr/>
          </p:nvCxnSpPr>
          <p:spPr>
            <a:xfrm>
              <a:off x="7100952" y="4426167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0" idx="4"/>
              <a:endCxn id="111" idx="1"/>
            </p:cNvCxnSpPr>
            <p:nvPr/>
          </p:nvCxnSpPr>
          <p:spPr>
            <a:xfrm rot="16200000" flipH="1">
              <a:off x="6849237" y="4677881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856092" y="4303737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084692" y="4913337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465692" y="4303737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2"/>
            <p:cNvGrpSpPr/>
            <p:nvPr/>
          </p:nvGrpSpPr>
          <p:grpSpPr>
            <a:xfrm rot="11092722">
              <a:off x="5027291" y="4284816"/>
              <a:ext cx="1156745" cy="976552"/>
              <a:chOff x="7276372" y="3564970"/>
              <a:chExt cx="652535" cy="550887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3</a:t>
                </a:r>
                <a:endParaRPr lang="en-US" sz="1400" dirty="0"/>
              </a:p>
            </p:txBody>
          </p:sp>
        </p:grpSp>
        <p:cxnSp>
          <p:nvCxnSpPr>
            <p:cNvPr id="121" name="Straight Connector 120"/>
            <p:cNvCxnSpPr>
              <a:stCxn id="123" idx="6"/>
              <a:endCxn id="125" idx="2"/>
            </p:cNvCxnSpPr>
            <p:nvPr/>
          </p:nvCxnSpPr>
          <p:spPr>
            <a:xfrm rot="5400000">
              <a:off x="5728937" y="4656868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23" idx="4"/>
              <a:endCxn id="124" idx="1"/>
            </p:cNvCxnSpPr>
            <p:nvPr/>
          </p:nvCxnSpPr>
          <p:spPr>
            <a:xfrm flipH="1">
              <a:off x="5389073" y="4352862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 rot="5400000">
              <a:off x="5789671" y="4230432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5400000">
              <a:off x="5180071" y="445903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5400000">
              <a:off x="5789671" y="484003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"/>
            <p:cNvGrpSpPr/>
            <p:nvPr/>
          </p:nvGrpSpPr>
          <p:grpSpPr>
            <a:xfrm rot="17392722">
              <a:off x="5070245" y="2964863"/>
              <a:ext cx="1156745" cy="976552"/>
              <a:chOff x="7276372" y="3564970"/>
              <a:chExt cx="652535" cy="550887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4</a:t>
                </a:r>
                <a:endParaRPr lang="en-US" sz="1400" dirty="0"/>
              </a:p>
            </p:txBody>
          </p:sp>
        </p:grpSp>
        <p:cxnSp>
          <p:nvCxnSpPr>
            <p:cNvPr id="130" name="Straight Connector 129"/>
            <p:cNvCxnSpPr>
              <a:stCxn id="132" idx="6"/>
              <a:endCxn id="134" idx="2"/>
            </p:cNvCxnSpPr>
            <p:nvPr/>
          </p:nvCxnSpPr>
          <p:spPr>
            <a:xfrm rot="11700000">
              <a:off x="5498638" y="3777449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2" idx="4"/>
              <a:endCxn id="133" idx="1"/>
            </p:cNvCxnSpPr>
            <p:nvPr/>
          </p:nvCxnSpPr>
          <p:spPr>
            <a:xfrm rot="6300000" flipH="1">
              <a:off x="5789851" y="3456772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 rot="11700000">
              <a:off x="5852787" y="3735468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11700000">
              <a:off x="5789753" y="3087474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11700000">
              <a:off x="5263959" y="3577692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2"/>
            <p:cNvGrpSpPr/>
            <p:nvPr/>
          </p:nvGrpSpPr>
          <p:grpSpPr>
            <a:xfrm rot="2092722">
              <a:off x="6745135" y="3068066"/>
              <a:ext cx="1156745" cy="976552"/>
              <a:chOff x="7276372" y="3564970"/>
              <a:chExt cx="652535" cy="550887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7276372" y="3593207"/>
                <a:ext cx="639582" cy="522650"/>
              </a:xfrm>
              <a:custGeom>
                <a:avLst/>
                <a:gdLst>
                  <a:gd name="connsiteX0" fmla="*/ 354591 w 684932"/>
                  <a:gd name="connsiteY0" fmla="*/ 56160 h 446140"/>
                  <a:gd name="connsiteX1" fmla="*/ 3473 w 684932"/>
                  <a:gd name="connsiteY1" fmla="*/ 33748 h 446140"/>
                  <a:gd name="connsiteX2" fmla="*/ 205179 w 684932"/>
                  <a:gd name="connsiteY2" fmla="*/ 429689 h 446140"/>
                  <a:gd name="connsiteX3" fmla="*/ 683297 w 684932"/>
                  <a:gd name="connsiteY3" fmla="*/ 340042 h 446140"/>
                  <a:gd name="connsiteX4" fmla="*/ 354591 w 684932"/>
                  <a:gd name="connsiteY4" fmla="*/ 56160 h 446140"/>
                  <a:gd name="connsiteX0" fmla="*/ 401280 w 688617"/>
                  <a:gd name="connsiteY0" fmla="*/ 70641 h 437776"/>
                  <a:gd name="connsiteX1" fmla="*/ 5339 w 688617"/>
                  <a:gd name="connsiteY1" fmla="*/ 25817 h 437776"/>
                  <a:gd name="connsiteX2" fmla="*/ 207045 w 688617"/>
                  <a:gd name="connsiteY2" fmla="*/ 421758 h 437776"/>
                  <a:gd name="connsiteX3" fmla="*/ 685163 w 688617"/>
                  <a:gd name="connsiteY3" fmla="*/ 332111 h 437776"/>
                  <a:gd name="connsiteX4" fmla="*/ 401280 w 688617"/>
                  <a:gd name="connsiteY4" fmla="*/ 70641 h 437776"/>
                  <a:gd name="connsiteX0" fmla="*/ 401280 w 615189"/>
                  <a:gd name="connsiteY0" fmla="*/ 70641 h 437776"/>
                  <a:gd name="connsiteX1" fmla="*/ 5339 w 615189"/>
                  <a:gd name="connsiteY1" fmla="*/ 25817 h 437776"/>
                  <a:gd name="connsiteX2" fmla="*/ 207045 w 615189"/>
                  <a:gd name="connsiteY2" fmla="*/ 421758 h 437776"/>
                  <a:gd name="connsiteX3" fmla="*/ 610457 w 615189"/>
                  <a:gd name="connsiteY3" fmla="*/ 332111 h 437776"/>
                  <a:gd name="connsiteX4" fmla="*/ 401280 w 615189"/>
                  <a:gd name="connsiteY4" fmla="*/ 70641 h 437776"/>
                  <a:gd name="connsiteX0" fmla="*/ 372685 w 586464"/>
                  <a:gd name="connsiteY0" fmla="*/ 30030 h 397165"/>
                  <a:gd name="connsiteX1" fmla="*/ 6626 w 586464"/>
                  <a:gd name="connsiteY1" fmla="*/ 44970 h 397165"/>
                  <a:gd name="connsiteX2" fmla="*/ 178450 w 586464"/>
                  <a:gd name="connsiteY2" fmla="*/ 381147 h 397165"/>
                  <a:gd name="connsiteX3" fmla="*/ 581862 w 586464"/>
                  <a:gd name="connsiteY3" fmla="*/ 291500 h 397165"/>
                  <a:gd name="connsiteX4" fmla="*/ 372685 w 586464"/>
                  <a:gd name="connsiteY4" fmla="*/ 30030 h 3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464" h="397165">
                    <a:moveTo>
                      <a:pt x="372685" y="30030"/>
                    </a:moveTo>
                    <a:cubicBezTo>
                      <a:pt x="276812" y="-11058"/>
                      <a:pt x="38998" y="-13549"/>
                      <a:pt x="6626" y="44970"/>
                    </a:cubicBezTo>
                    <a:cubicBezTo>
                      <a:pt x="-25746" y="103489"/>
                      <a:pt x="65146" y="330098"/>
                      <a:pt x="178450" y="381147"/>
                    </a:cubicBezTo>
                    <a:cubicBezTo>
                      <a:pt x="291754" y="432196"/>
                      <a:pt x="549490" y="350019"/>
                      <a:pt x="581862" y="291500"/>
                    </a:cubicBezTo>
                    <a:cubicBezTo>
                      <a:pt x="614234" y="232981"/>
                      <a:pt x="468558" y="71118"/>
                      <a:pt x="372685" y="30030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 rot="1496717">
                <a:off x="7397921" y="3564970"/>
                <a:ext cx="530986" cy="30777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885266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 smtClean="0"/>
                  <a:t>CPU 1</a:t>
                </a:r>
                <a:endParaRPr lang="en-US" sz="1400" dirty="0"/>
              </a:p>
            </p:txBody>
          </p:sp>
        </p:grpSp>
        <p:cxnSp>
          <p:nvCxnSpPr>
            <p:cNvPr id="139" name="Straight Connector 138"/>
            <p:cNvCxnSpPr>
              <a:stCxn id="141" idx="6"/>
              <a:endCxn id="143" idx="2"/>
            </p:cNvCxnSpPr>
            <p:nvPr/>
          </p:nvCxnSpPr>
          <p:spPr>
            <a:xfrm rot="18000000">
              <a:off x="6818727" y="3502692"/>
              <a:ext cx="36474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41" idx="4"/>
              <a:endCxn id="142" idx="1"/>
            </p:cNvCxnSpPr>
            <p:nvPr/>
          </p:nvCxnSpPr>
          <p:spPr>
            <a:xfrm rot="12600000" flipH="1">
              <a:off x="6962709" y="3795903"/>
              <a:ext cx="400599" cy="1420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 rot="18000000">
              <a:off x="6725580" y="3644624"/>
              <a:ext cx="244860" cy="244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18000000">
              <a:off x="7367809" y="3751450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8000000">
              <a:off x="7030380" y="3116694"/>
              <a:ext cx="244860" cy="2448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ight Arrow 145"/>
          <p:cNvSpPr/>
          <p:nvPr/>
        </p:nvSpPr>
        <p:spPr bwMode="auto">
          <a:xfrm>
            <a:off x="3655692" y="3834901"/>
            <a:ext cx="990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from WSDM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r>
              <a:rPr lang="en-US" b="1" dirty="0" smtClean="0"/>
              <a:t>Answer:</a:t>
            </a:r>
            <a:r>
              <a:rPr lang="en-US" i="1" dirty="0" smtClean="0"/>
              <a:t> Allow </a:t>
            </a:r>
            <a:r>
              <a:rPr lang="en-US" i="1" u="sng" dirty="0" smtClean="0"/>
              <a:t>Eventually Consistent</a:t>
            </a:r>
            <a:r>
              <a:rPr lang="en-US" i="1" dirty="0" smtClean="0"/>
              <a:t>  data races </a:t>
            </a:r>
            <a:endParaRPr lang="en-US" dirty="0" smtClean="0"/>
          </a:p>
          <a:p>
            <a:r>
              <a:rPr lang="en-US" dirty="0" smtClean="0"/>
              <a:t>High degree vertices admit slightly “stale” values:</a:t>
            </a:r>
          </a:p>
          <a:p>
            <a:pPr lvl="1"/>
            <a:r>
              <a:rPr lang="en-US" dirty="0" smtClean="0"/>
              <a:t>Changes in a few elements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negligible effect</a:t>
            </a:r>
          </a:p>
          <a:p>
            <a:r>
              <a:rPr lang="en-US" dirty="0" smtClean="0"/>
              <a:t>High degree vertex updates typically a form of “sum” operation which has an “inverse”</a:t>
            </a:r>
          </a:p>
          <a:p>
            <a:pPr lvl="1"/>
            <a:r>
              <a:rPr lang="en-US" dirty="0" smtClean="0"/>
              <a:t>Example:  Counts, Averages, Sufficient statistics</a:t>
            </a:r>
          </a:p>
          <a:p>
            <a:pPr lvl="1"/>
            <a:r>
              <a:rPr lang="en-US" dirty="0" smtClean="0"/>
              <a:t>Counter Example: Max 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i="1" dirty="0" smtClean="0"/>
              <a:t>Lazily synchronize duplicate 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Similar to a version control system </a:t>
            </a:r>
          </a:p>
          <a:p>
            <a:pPr lvl="1"/>
            <a:r>
              <a:rPr lang="en-US" dirty="0" smtClean="0"/>
              <a:t>Intermediate values partially consistent</a:t>
            </a:r>
          </a:p>
          <a:p>
            <a:pPr lvl="1"/>
            <a:r>
              <a:rPr lang="en-US" dirty="0" smtClean="0"/>
              <a:t>Final value at termination must be consistent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Every processor initial has a copy of the same central value: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Each processor makes a small change to its value: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219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886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0" y="58775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209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219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8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8862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209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Send delta values (</a:t>
            </a:r>
            <a:r>
              <a:rPr lang="en-US" dirty="0" err="1" smtClean="0"/>
              <a:t>Diffs</a:t>
            </a:r>
            <a:r>
              <a:rPr lang="en-US" dirty="0" smtClean="0"/>
              <a:t>) to the master: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8" idx="0"/>
            <a:endCxn id="4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4943" y="2895600"/>
            <a:ext cx="47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consistent with first two processors changes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7" name="Straight Arrow Connector 26"/>
          <p:cNvCxnSpPr>
            <a:endCxn id="25" idx="2"/>
          </p:cNvCxnSpPr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743200" y="25908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814943" y="28956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76800" y="3810000"/>
            <a:ext cx="3821947" cy="2689086"/>
            <a:chOff x="4724400" y="3711714"/>
            <a:chExt cx="3821947" cy="2689086"/>
          </a:xfrm>
        </p:grpSpPr>
        <p:sp>
          <p:nvSpPr>
            <p:cNvPr id="15" name="TextBox 14"/>
            <p:cNvSpPr txBox="1"/>
            <p:nvPr/>
          </p:nvSpPr>
          <p:spPr>
            <a:xfrm>
              <a:off x="7010400" y="4092714"/>
              <a:ext cx="1535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Propagation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711714"/>
              <a:ext cx="678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SVM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245114"/>
              <a:ext cx="1141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Kernel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Methods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692914"/>
              <a:ext cx="1492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Deep Belief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5616714"/>
              <a:ext cx="1240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Neural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Networks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4930914"/>
              <a:ext cx="1610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Tensor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Factorization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0" y="5007114"/>
              <a:ext cx="1201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PageRank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3864114"/>
              <a:ext cx="81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Lasso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Map-Reduce for Data-Parallel 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762000"/>
          </a:xfrm>
        </p:spPr>
        <p:txBody>
          <a:bodyPr/>
          <a:lstStyle/>
          <a:p>
            <a:r>
              <a:rPr lang="en-US" dirty="0" smtClean="0"/>
              <a:t>Excellent for large data-parallel tasks!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542310" y="1860742"/>
            <a:ext cx="7999987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  </a:t>
            </a:r>
            <a:r>
              <a:rPr lang="en-US" sz="2400" dirty="0" smtClean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886200"/>
            <a:ext cx="1281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886200"/>
            <a:ext cx="130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Extraction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048000"/>
            <a:ext cx="278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Map Reduce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295" y="4916269"/>
            <a:ext cx="21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Computing Sufficient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3048000"/>
            <a:ext cx="3276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Map Reduce?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3048000"/>
            <a:ext cx="3962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Pregel</a:t>
            </a:r>
            <a:r>
              <a:rPr lang="en-US" sz="4000" dirty="0" smtClean="0">
                <a:solidFill>
                  <a:prstClr val="white"/>
                </a:solidFill>
              </a:rPr>
              <a:t> (</a:t>
            </a:r>
            <a:r>
              <a:rPr lang="en-US" sz="4000" dirty="0" err="1" smtClean="0">
                <a:solidFill>
                  <a:prstClr val="white"/>
                </a:solidFill>
              </a:rPr>
              <a:t>Giraph</a:t>
            </a:r>
            <a:r>
              <a:rPr lang="en-US" sz="4000" dirty="0" smtClean="0">
                <a:solidFill>
                  <a:prstClr val="white"/>
                </a:solidFill>
              </a:rPr>
              <a:t>)?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0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836508" y="3134380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8+3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6508" y="3134380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+3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decides to refresh other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4495800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1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-64" charset="0"/>
              </a:rPr>
              <a:t>8</a:t>
            </a:r>
          </a:p>
        </p:txBody>
      </p: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Processor 3 decides to update the master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008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43200" y="25908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14943" y="28956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00800" y="23622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990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576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3733800"/>
            <a:ext cx="2286000" cy="1219200"/>
          </a:xfrm>
          <a:prstGeom prst="roundRect">
            <a:avLst>
              <a:gd name="adj" fmla="val 85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95400"/>
          </a:xfrm>
        </p:spPr>
        <p:txBody>
          <a:bodyPr/>
          <a:lstStyle/>
          <a:p>
            <a:r>
              <a:rPr lang="en-US" dirty="0" smtClean="0"/>
              <a:t>Master is globally consistent: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3886200"/>
            <a:ext cx="762000" cy="53340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3322" y="5029200"/>
            <a:ext cx="16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4858" y="167640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Value:  </a:t>
            </a:r>
            <a:r>
              <a:rPr lang="en-US" sz="2800" b="1" dirty="0" smtClean="0"/>
              <a:t>10</a:t>
            </a:r>
            <a:r>
              <a:rPr lang="en-US" sz="2800" dirty="0" smtClean="0"/>
              <a:t> </a:t>
            </a:r>
            <a:r>
              <a:rPr lang="en-US" sz="2800" i="1" dirty="0" smtClean="0"/>
              <a:t>+ 1 - 3 + 3 </a:t>
            </a:r>
            <a:r>
              <a:rPr lang="en-US" sz="2800" dirty="0" smtClean="0"/>
              <a:t>= 11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877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78575" y="44958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2457450" y="2076450"/>
            <a:ext cx="1333500" cy="1981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4248150" y="3181350"/>
            <a:ext cx="1066800" cy="381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43200" y="25908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14943" y="28956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10200" y="2400300"/>
            <a:ext cx="1981200" cy="13335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00800" y="236220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2"/>
          <p:cNvGrpSpPr/>
          <p:nvPr/>
        </p:nvGrpSpPr>
        <p:grpSpPr>
          <a:xfrm>
            <a:off x="7848600" y="1905000"/>
            <a:ext cx="914400" cy="3886200"/>
            <a:chOff x="7848600" y="1981200"/>
            <a:chExt cx="914400" cy="3352800"/>
          </a:xfrm>
        </p:grpSpPr>
        <p:sp>
          <p:nvSpPr>
            <p:cNvPr id="170" name="Right Arrow 169"/>
            <p:cNvSpPr/>
            <p:nvPr/>
          </p:nvSpPr>
          <p:spPr bwMode="auto">
            <a:xfrm>
              <a:off x="7848600" y="3429000"/>
              <a:ext cx="4572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5400000">
              <a:off x="6858000" y="34290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Tahoma" pitchFamily="-64" charset="0"/>
                </a:rPr>
                <a:t>Barrier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(</a:t>
            </a:r>
            <a:r>
              <a:rPr lang="en-US" dirty="0" err="1" smtClean="0"/>
              <a:t>Giraph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143000"/>
          </a:xfrm>
        </p:spPr>
        <p:txBody>
          <a:bodyPr/>
          <a:lstStyle/>
          <a:p>
            <a:r>
              <a:rPr lang="en-US" dirty="0" smtClean="0"/>
              <a:t>Bulk Synchronous Parallel Model:</a:t>
            </a:r>
          </a:p>
        </p:txBody>
      </p:sp>
      <p:grpSp>
        <p:nvGrpSpPr>
          <p:cNvPr id="15" name="Group 30"/>
          <p:cNvGrpSpPr/>
          <p:nvPr/>
        </p:nvGrpSpPr>
        <p:grpSpPr>
          <a:xfrm>
            <a:off x="914400" y="2857500"/>
            <a:ext cx="2667000" cy="2857500"/>
            <a:chOff x="1066800" y="2667000"/>
            <a:chExt cx="2133600" cy="2286000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pic>
        <p:nvPicPr>
          <p:cNvPr id="67593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00300"/>
            <a:ext cx="457200" cy="721330"/>
          </a:xfrm>
          <a:prstGeom prst="rect">
            <a:avLst/>
          </a:prstGeom>
          <a:noFill/>
        </p:spPr>
      </p:pic>
      <p:pic>
        <p:nvPicPr>
          <p:cNvPr id="37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00300"/>
            <a:ext cx="457200" cy="721330"/>
          </a:xfrm>
          <a:prstGeom prst="rect">
            <a:avLst/>
          </a:prstGeom>
          <a:noFill/>
        </p:spPr>
      </p:pic>
      <p:pic>
        <p:nvPicPr>
          <p:cNvPr id="38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95700"/>
            <a:ext cx="457200" cy="721330"/>
          </a:xfrm>
          <a:prstGeom prst="rect">
            <a:avLst/>
          </a:prstGeom>
          <a:noFill/>
        </p:spPr>
      </p:pic>
      <p:pic>
        <p:nvPicPr>
          <p:cNvPr id="39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14700"/>
            <a:ext cx="457200" cy="721330"/>
          </a:xfrm>
          <a:prstGeom prst="rect">
            <a:avLst/>
          </a:prstGeom>
          <a:noFill/>
        </p:spPr>
      </p:pic>
      <p:pic>
        <p:nvPicPr>
          <p:cNvPr id="40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686300"/>
            <a:ext cx="457200" cy="721330"/>
          </a:xfrm>
          <a:prstGeom prst="rect">
            <a:avLst/>
          </a:prstGeom>
          <a:noFill/>
        </p:spPr>
      </p:pic>
      <p:pic>
        <p:nvPicPr>
          <p:cNvPr id="41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914900"/>
            <a:ext cx="457200" cy="721330"/>
          </a:xfrm>
          <a:prstGeom prst="rect">
            <a:avLst/>
          </a:prstGeom>
          <a:noFill/>
        </p:spPr>
      </p:pic>
      <p:pic>
        <p:nvPicPr>
          <p:cNvPr id="42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76700"/>
            <a:ext cx="457200" cy="721330"/>
          </a:xfrm>
          <a:prstGeom prst="rect">
            <a:avLst/>
          </a:prstGeom>
          <a:noFill/>
        </p:spPr>
      </p:pic>
      <p:grpSp>
        <p:nvGrpSpPr>
          <p:cNvPr id="16" name="Group 42"/>
          <p:cNvGrpSpPr/>
          <p:nvPr/>
        </p:nvGrpSpPr>
        <p:grpSpPr>
          <a:xfrm>
            <a:off x="4620818" y="2895600"/>
            <a:ext cx="2667000" cy="2857500"/>
            <a:chOff x="1066800" y="2667000"/>
            <a:chExt cx="2133600" cy="2286000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5763818" y="2781300"/>
            <a:ext cx="838200" cy="190500"/>
            <a:chOff x="6705600" y="2133600"/>
            <a:chExt cx="838200" cy="190500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6" name="Group 73"/>
          <p:cNvGrpSpPr/>
          <p:nvPr/>
        </p:nvGrpSpPr>
        <p:grpSpPr>
          <a:xfrm rot="17696688">
            <a:off x="4624400" y="3601526"/>
            <a:ext cx="838200" cy="190500"/>
            <a:chOff x="6705600" y="2133600"/>
            <a:chExt cx="838200" cy="190500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8" name="Group 78"/>
          <p:cNvGrpSpPr/>
          <p:nvPr/>
        </p:nvGrpSpPr>
        <p:grpSpPr>
          <a:xfrm rot="19876540">
            <a:off x="5007614" y="4034938"/>
            <a:ext cx="838200" cy="190500"/>
            <a:chOff x="6705600" y="2133600"/>
            <a:chExt cx="838200" cy="1905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0" name="Group 83"/>
          <p:cNvGrpSpPr/>
          <p:nvPr/>
        </p:nvGrpSpPr>
        <p:grpSpPr>
          <a:xfrm rot="17696688">
            <a:off x="6624714" y="4744525"/>
            <a:ext cx="838200" cy="190500"/>
            <a:chOff x="6705600" y="2133600"/>
            <a:chExt cx="838200" cy="1905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2" name="Group 88"/>
          <p:cNvGrpSpPr/>
          <p:nvPr/>
        </p:nvGrpSpPr>
        <p:grpSpPr>
          <a:xfrm rot="15609024">
            <a:off x="6729457" y="3534367"/>
            <a:ext cx="838200" cy="190500"/>
            <a:chOff x="6705600" y="2133600"/>
            <a:chExt cx="838200" cy="1905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4" name="Group 93"/>
          <p:cNvGrpSpPr/>
          <p:nvPr/>
        </p:nvGrpSpPr>
        <p:grpSpPr>
          <a:xfrm rot="19150095">
            <a:off x="5955934" y="3298844"/>
            <a:ext cx="838200" cy="190500"/>
            <a:chOff x="6705600" y="2133600"/>
            <a:chExt cx="838200" cy="190500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8" name="Isosceles Triangle 9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6" name="Group 98"/>
          <p:cNvGrpSpPr/>
          <p:nvPr/>
        </p:nvGrpSpPr>
        <p:grpSpPr>
          <a:xfrm rot="20073751">
            <a:off x="5840301" y="5429919"/>
            <a:ext cx="838200" cy="190500"/>
            <a:chOff x="6705600" y="2133600"/>
            <a:chExt cx="838200" cy="1905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1" name="Group 103"/>
          <p:cNvGrpSpPr/>
          <p:nvPr/>
        </p:nvGrpSpPr>
        <p:grpSpPr>
          <a:xfrm rot="3044479">
            <a:off x="4491868" y="5146198"/>
            <a:ext cx="838200" cy="190500"/>
            <a:chOff x="6705600" y="2133600"/>
            <a:chExt cx="838200" cy="190500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3" name="Group 108"/>
          <p:cNvGrpSpPr/>
          <p:nvPr/>
        </p:nvGrpSpPr>
        <p:grpSpPr>
          <a:xfrm rot="3953199">
            <a:off x="6060077" y="4364793"/>
            <a:ext cx="838200" cy="190500"/>
            <a:chOff x="6705600" y="2133600"/>
            <a:chExt cx="838200" cy="19050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113"/>
          <p:cNvGrpSpPr/>
          <p:nvPr/>
        </p:nvGrpSpPr>
        <p:grpSpPr>
          <a:xfrm rot="17428016">
            <a:off x="5261335" y="4583024"/>
            <a:ext cx="838200" cy="190500"/>
            <a:chOff x="6705600" y="2133600"/>
            <a:chExt cx="838200" cy="19050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8" name="Isosceles Triangle 11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0" name="Group 118"/>
          <p:cNvGrpSpPr/>
          <p:nvPr/>
        </p:nvGrpSpPr>
        <p:grpSpPr>
          <a:xfrm flipH="1">
            <a:off x="5687618" y="3124200"/>
            <a:ext cx="838200" cy="190500"/>
            <a:chOff x="6705600" y="2133600"/>
            <a:chExt cx="838200" cy="190500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3" name="Isosceles Triangle 12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2" name="Group 123"/>
          <p:cNvGrpSpPr/>
          <p:nvPr/>
        </p:nvGrpSpPr>
        <p:grpSpPr>
          <a:xfrm rot="17611685" flipH="1">
            <a:off x="4984193" y="3597268"/>
            <a:ext cx="838200" cy="190500"/>
            <a:chOff x="6705600" y="2133600"/>
            <a:chExt cx="838200" cy="190500"/>
          </a:xfrm>
        </p:grpSpPr>
        <p:cxnSp>
          <p:nvCxnSpPr>
            <p:cNvPr id="125" name="Straight Arrow Connector 12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4" name="Group 128"/>
          <p:cNvGrpSpPr/>
          <p:nvPr/>
        </p:nvGrpSpPr>
        <p:grpSpPr>
          <a:xfrm rot="19860717" flipH="1">
            <a:off x="5022184" y="4382175"/>
            <a:ext cx="838200" cy="190500"/>
            <a:chOff x="6705600" y="2133600"/>
            <a:chExt cx="838200" cy="190500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9" name="Group 133"/>
          <p:cNvGrpSpPr/>
          <p:nvPr/>
        </p:nvGrpSpPr>
        <p:grpSpPr>
          <a:xfrm rot="2931521" flipH="1">
            <a:off x="4800258" y="4936663"/>
            <a:ext cx="838200" cy="190500"/>
            <a:chOff x="6705600" y="2133600"/>
            <a:chExt cx="838200" cy="190500"/>
          </a:xfrm>
        </p:grpSpPr>
        <p:cxnSp>
          <p:nvCxnSpPr>
            <p:cNvPr id="135" name="Straight Arrow Connector 13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Isosceles Triangle 13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4" name="Group 138"/>
          <p:cNvGrpSpPr/>
          <p:nvPr/>
        </p:nvGrpSpPr>
        <p:grpSpPr>
          <a:xfrm rot="17336772" flipH="1">
            <a:off x="5494682" y="4811429"/>
            <a:ext cx="838200" cy="190500"/>
            <a:chOff x="6705600" y="2133600"/>
            <a:chExt cx="838200" cy="1905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9" name="Group 143"/>
          <p:cNvGrpSpPr/>
          <p:nvPr/>
        </p:nvGrpSpPr>
        <p:grpSpPr>
          <a:xfrm rot="19968762" flipH="1">
            <a:off x="5647082" y="5114936"/>
            <a:ext cx="838200" cy="190500"/>
            <a:chOff x="6705600" y="2133600"/>
            <a:chExt cx="838200" cy="190500"/>
          </a:xfrm>
        </p:grpSpPr>
        <p:cxnSp>
          <p:nvCxnSpPr>
            <p:cNvPr id="145" name="Straight Arrow Connector 14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Isosceles Triangle 14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4" name="Group 148"/>
          <p:cNvGrpSpPr/>
          <p:nvPr/>
        </p:nvGrpSpPr>
        <p:grpSpPr>
          <a:xfrm rot="4129500" flipH="1">
            <a:off x="5673199" y="4434220"/>
            <a:ext cx="838200" cy="190500"/>
            <a:chOff x="6705600" y="2133600"/>
            <a:chExt cx="838200" cy="19050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Isosceles Triangle 15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9" name="Group 153"/>
          <p:cNvGrpSpPr/>
          <p:nvPr/>
        </p:nvGrpSpPr>
        <p:grpSpPr>
          <a:xfrm rot="15507997" flipH="1">
            <a:off x="6428248" y="3666971"/>
            <a:ext cx="838200" cy="190500"/>
            <a:chOff x="6705600" y="2133600"/>
            <a:chExt cx="838200" cy="190500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4" name="Group 158"/>
          <p:cNvGrpSpPr/>
          <p:nvPr/>
        </p:nvGrpSpPr>
        <p:grpSpPr>
          <a:xfrm rot="17694349" flipH="1">
            <a:off x="6412106" y="4522675"/>
            <a:ext cx="838200" cy="190500"/>
            <a:chOff x="6705600" y="2133600"/>
            <a:chExt cx="838200" cy="19050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9" name="Group 163"/>
          <p:cNvGrpSpPr/>
          <p:nvPr/>
        </p:nvGrpSpPr>
        <p:grpSpPr>
          <a:xfrm rot="19050061" flipH="1">
            <a:off x="6141004" y="3610912"/>
            <a:ext cx="838200" cy="190500"/>
            <a:chOff x="6705600" y="2133600"/>
            <a:chExt cx="838200" cy="190500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1659927" y="1790700"/>
            <a:ext cx="174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Compute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20116" y="17907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Communicate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6" name="U-Turn Arrow 175"/>
          <p:cNvSpPr/>
          <p:nvPr/>
        </p:nvSpPr>
        <p:spPr bwMode="auto">
          <a:xfrm rot="10800000">
            <a:off x="1676400" y="5867399"/>
            <a:ext cx="7010400" cy="609600"/>
          </a:xfrm>
          <a:prstGeom prst="uturnArrow">
            <a:avLst>
              <a:gd name="adj1" fmla="val 28507"/>
              <a:gd name="adj2" fmla="val 25000"/>
              <a:gd name="adj3" fmla="val 28326"/>
              <a:gd name="adj4" fmla="val 46309"/>
              <a:gd name="adj5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9812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Caching:</a:t>
            </a:r>
          </a:p>
          <a:p>
            <a:pPr lvl="1"/>
            <a:r>
              <a:rPr lang="en-US" dirty="0" smtClean="0"/>
              <a:t>Data must have a commutative (+) and inverse (-) operation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GraphLab</a:t>
            </a:r>
            <a:r>
              <a:rPr lang="en-US" dirty="0" smtClean="0"/>
              <a:t> we have encountered many applications with the following bipartite form: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3200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8100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57400" y="44196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5029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56388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6248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581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724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18" name="Straight Connector 17"/>
          <p:cNvCxnSpPr>
            <a:stCxn id="4" idx="3"/>
            <a:endCxn id="10" idx="1"/>
          </p:cNvCxnSpPr>
          <p:nvPr/>
        </p:nvCxnSpPr>
        <p:spPr bwMode="auto">
          <a:xfrm>
            <a:off x="3276600" y="3390900"/>
            <a:ext cx="1600200" cy="419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10" idx="1"/>
          </p:cNvCxnSpPr>
          <p:nvPr/>
        </p:nvCxnSpPr>
        <p:spPr bwMode="auto">
          <a:xfrm flipV="1">
            <a:off x="3276600" y="3810000"/>
            <a:ext cx="1600200" cy="190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  <a:endCxn id="10" idx="1"/>
          </p:cNvCxnSpPr>
          <p:nvPr/>
        </p:nvCxnSpPr>
        <p:spPr bwMode="auto">
          <a:xfrm flipV="1">
            <a:off x="3276600" y="3810000"/>
            <a:ext cx="1600200" cy="800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16" idx="1"/>
          </p:cNvCxnSpPr>
          <p:nvPr/>
        </p:nvCxnSpPr>
        <p:spPr bwMode="auto">
          <a:xfrm>
            <a:off x="3276600" y="4610100"/>
            <a:ext cx="1600200" cy="342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3"/>
            <a:endCxn id="16" idx="1"/>
          </p:cNvCxnSpPr>
          <p:nvPr/>
        </p:nvCxnSpPr>
        <p:spPr bwMode="auto">
          <a:xfrm flipV="1">
            <a:off x="3276600" y="4953000"/>
            <a:ext cx="1600200" cy="266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3276600" y="3810000"/>
            <a:ext cx="1600200" cy="1409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"/>
            <a:endCxn id="16" idx="1"/>
          </p:cNvCxnSpPr>
          <p:nvPr/>
        </p:nvCxnSpPr>
        <p:spPr bwMode="auto">
          <a:xfrm flipV="1">
            <a:off x="3276600" y="4953000"/>
            <a:ext cx="1600200" cy="876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6" idx="1"/>
          </p:cNvCxnSpPr>
          <p:nvPr/>
        </p:nvCxnSpPr>
        <p:spPr bwMode="auto">
          <a:xfrm flipV="1">
            <a:off x="3276600" y="4953000"/>
            <a:ext cx="1600200" cy="1485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114800"/>
            <a:ext cx="150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Bounded </a:t>
            </a:r>
          </a:p>
          <a:p>
            <a:pPr algn="ctr"/>
            <a:r>
              <a:rPr lang="en-US" sz="2800" dirty="0" smtClean="0"/>
              <a:t>Low </a:t>
            </a:r>
          </a:p>
          <a:p>
            <a:pPr algn="ctr"/>
            <a:r>
              <a:rPr lang="en-US" sz="2800" dirty="0" smtClean="0"/>
              <a:t>Degree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4865133" y="55626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43" name="Straight Connector 42"/>
          <p:cNvCxnSpPr>
            <a:stCxn id="9" idx="3"/>
            <a:endCxn id="42" idx="1"/>
          </p:cNvCxnSpPr>
          <p:nvPr/>
        </p:nvCxnSpPr>
        <p:spPr bwMode="auto">
          <a:xfrm flipV="1">
            <a:off x="3276600" y="5791200"/>
            <a:ext cx="1588533" cy="647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58000" y="3962400"/>
            <a:ext cx="19986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High</a:t>
            </a:r>
          </a:p>
          <a:p>
            <a:pPr algn="ctr"/>
            <a:r>
              <a:rPr lang="en-US" sz="2800" dirty="0" smtClean="0"/>
              <a:t>Degree</a:t>
            </a:r>
          </a:p>
          <a:p>
            <a:pPr algn="ctr"/>
            <a:r>
              <a:rPr lang="en-US" sz="2800" dirty="0" smtClean="0"/>
              <a:t>(Power Law)</a:t>
            </a:r>
            <a:endParaRPr lang="en-US" sz="2800" dirty="0"/>
          </a:p>
        </p:txBody>
      </p:sp>
      <p:cxnSp>
        <p:nvCxnSpPr>
          <p:cNvPr id="47" name="Straight Connector 46"/>
          <p:cNvCxnSpPr>
            <a:stCxn id="4" idx="3"/>
            <a:endCxn id="16" idx="1"/>
          </p:cNvCxnSpPr>
          <p:nvPr/>
        </p:nvCxnSpPr>
        <p:spPr bwMode="auto">
          <a:xfrm>
            <a:off x="3276600" y="3390900"/>
            <a:ext cx="1600200" cy="1562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3"/>
            <a:endCxn id="16" idx="1"/>
          </p:cNvCxnSpPr>
          <p:nvPr/>
        </p:nvCxnSpPr>
        <p:spPr bwMode="auto">
          <a:xfrm>
            <a:off x="3276600" y="4000500"/>
            <a:ext cx="1600200" cy="952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10" idx="1"/>
          </p:cNvCxnSpPr>
          <p:nvPr/>
        </p:nvCxnSpPr>
        <p:spPr bwMode="auto">
          <a:xfrm flipV="1">
            <a:off x="3276600" y="3810000"/>
            <a:ext cx="1600200" cy="2019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3101728" y="3262529"/>
            <a:ext cx="5813672" cy="2084406"/>
          </a:xfrm>
          <a:custGeom>
            <a:avLst/>
            <a:gdLst>
              <a:gd name="connsiteX0" fmla="*/ 395352 w 5638750"/>
              <a:gd name="connsiteY0" fmla="*/ 359450 h 2102780"/>
              <a:gd name="connsiteX1" fmla="*/ 1809033 w 5638750"/>
              <a:gd name="connsiteY1" fmla="*/ 347468 h 2102780"/>
              <a:gd name="connsiteX2" fmla="*/ 3270635 w 5638750"/>
              <a:gd name="connsiteY2" fmla="*/ 119817 h 2102780"/>
              <a:gd name="connsiteX3" fmla="*/ 5223432 w 5638750"/>
              <a:gd name="connsiteY3" fmla="*/ 131798 h 2102780"/>
              <a:gd name="connsiteX4" fmla="*/ 5223432 w 5638750"/>
              <a:gd name="connsiteY4" fmla="*/ 910606 h 2102780"/>
              <a:gd name="connsiteX5" fmla="*/ 5319274 w 5638750"/>
              <a:gd name="connsiteY5" fmla="*/ 1845175 h 2102780"/>
              <a:gd name="connsiteX6" fmla="*/ 3306576 w 5638750"/>
              <a:gd name="connsiteY6" fmla="*/ 1976973 h 2102780"/>
              <a:gd name="connsiteX7" fmla="*/ 1952797 w 5638750"/>
              <a:gd name="connsiteY7" fmla="*/ 1090331 h 2102780"/>
              <a:gd name="connsiteX8" fmla="*/ 263568 w 5638750"/>
              <a:gd name="connsiteY8" fmla="*/ 1054386 h 2102780"/>
              <a:gd name="connsiteX9" fmla="*/ 395352 w 5638750"/>
              <a:gd name="connsiteY9" fmla="*/ 359450 h 2102780"/>
              <a:gd name="connsiteX0" fmla="*/ 395352 w 5678847"/>
              <a:gd name="connsiteY0" fmla="*/ 359450 h 2102780"/>
              <a:gd name="connsiteX1" fmla="*/ 1809033 w 5678847"/>
              <a:gd name="connsiteY1" fmla="*/ 347468 h 2102780"/>
              <a:gd name="connsiteX2" fmla="*/ 3270635 w 5678847"/>
              <a:gd name="connsiteY2" fmla="*/ 119817 h 2102780"/>
              <a:gd name="connsiteX3" fmla="*/ 5223432 w 5678847"/>
              <a:gd name="connsiteY3" fmla="*/ 131798 h 2102780"/>
              <a:gd name="connsiteX4" fmla="*/ 5223432 w 5678847"/>
              <a:gd name="connsiteY4" fmla="*/ 910606 h 2102780"/>
              <a:gd name="connsiteX5" fmla="*/ 5464012 w 5678847"/>
              <a:gd name="connsiteY5" fmla="*/ 934569 h 2102780"/>
              <a:gd name="connsiteX6" fmla="*/ 5319274 w 5678847"/>
              <a:gd name="connsiteY6" fmla="*/ 1845175 h 2102780"/>
              <a:gd name="connsiteX7" fmla="*/ 3306576 w 5678847"/>
              <a:gd name="connsiteY7" fmla="*/ 1976973 h 2102780"/>
              <a:gd name="connsiteX8" fmla="*/ 1952797 w 5678847"/>
              <a:gd name="connsiteY8" fmla="*/ 1090331 h 2102780"/>
              <a:gd name="connsiteX9" fmla="*/ 263568 w 5678847"/>
              <a:gd name="connsiteY9" fmla="*/ 1054386 h 2102780"/>
              <a:gd name="connsiteX10" fmla="*/ 395352 w 5678847"/>
              <a:gd name="connsiteY10" fmla="*/ 359450 h 2102780"/>
              <a:gd name="connsiteX0" fmla="*/ 395352 w 5638750"/>
              <a:gd name="connsiteY0" fmla="*/ 359450 h 2102780"/>
              <a:gd name="connsiteX1" fmla="*/ 1809033 w 5638750"/>
              <a:gd name="connsiteY1" fmla="*/ 347468 h 2102780"/>
              <a:gd name="connsiteX2" fmla="*/ 3270635 w 5638750"/>
              <a:gd name="connsiteY2" fmla="*/ 119817 h 2102780"/>
              <a:gd name="connsiteX3" fmla="*/ 5223432 w 5638750"/>
              <a:gd name="connsiteY3" fmla="*/ 131798 h 2102780"/>
              <a:gd name="connsiteX4" fmla="*/ 5223432 w 5638750"/>
              <a:gd name="connsiteY4" fmla="*/ 910606 h 2102780"/>
              <a:gd name="connsiteX5" fmla="*/ 5319274 w 5638750"/>
              <a:gd name="connsiteY5" fmla="*/ 1845175 h 2102780"/>
              <a:gd name="connsiteX6" fmla="*/ 3306576 w 5638750"/>
              <a:gd name="connsiteY6" fmla="*/ 1976973 h 2102780"/>
              <a:gd name="connsiteX7" fmla="*/ 1952797 w 5638750"/>
              <a:gd name="connsiteY7" fmla="*/ 1090331 h 2102780"/>
              <a:gd name="connsiteX8" fmla="*/ 263568 w 5638750"/>
              <a:gd name="connsiteY8" fmla="*/ 1054386 h 2102780"/>
              <a:gd name="connsiteX9" fmla="*/ 395352 w 5638750"/>
              <a:gd name="connsiteY9" fmla="*/ 359450 h 2102780"/>
              <a:gd name="connsiteX0" fmla="*/ 395352 w 5638750"/>
              <a:gd name="connsiteY0" fmla="*/ 515212 h 2308466"/>
              <a:gd name="connsiteX1" fmla="*/ 1809033 w 5638750"/>
              <a:gd name="connsiteY1" fmla="*/ 503230 h 2308466"/>
              <a:gd name="connsiteX2" fmla="*/ 3270635 w 5638750"/>
              <a:gd name="connsiteY2" fmla="*/ 275579 h 2308466"/>
              <a:gd name="connsiteX3" fmla="*/ 5223432 w 5638750"/>
              <a:gd name="connsiteY3" fmla="*/ 287560 h 2308466"/>
              <a:gd name="connsiteX4" fmla="*/ 5319274 w 5638750"/>
              <a:gd name="connsiteY4" fmla="*/ 2000937 h 2308466"/>
              <a:gd name="connsiteX5" fmla="*/ 3306576 w 5638750"/>
              <a:gd name="connsiteY5" fmla="*/ 2132735 h 2308466"/>
              <a:gd name="connsiteX6" fmla="*/ 1952797 w 5638750"/>
              <a:gd name="connsiteY6" fmla="*/ 1246093 h 2308466"/>
              <a:gd name="connsiteX7" fmla="*/ 263568 w 5638750"/>
              <a:gd name="connsiteY7" fmla="*/ 1210148 h 2308466"/>
              <a:gd name="connsiteX8" fmla="*/ 395352 w 5638750"/>
              <a:gd name="connsiteY8" fmla="*/ 515212 h 2308466"/>
              <a:gd name="connsiteX0" fmla="*/ 492958 w 5736356"/>
              <a:gd name="connsiteY0" fmla="*/ 515212 h 2308466"/>
              <a:gd name="connsiteX1" fmla="*/ 1906639 w 5736356"/>
              <a:gd name="connsiteY1" fmla="*/ 503230 h 2308466"/>
              <a:gd name="connsiteX2" fmla="*/ 3368241 w 5736356"/>
              <a:gd name="connsiteY2" fmla="*/ 275579 h 2308466"/>
              <a:gd name="connsiteX3" fmla="*/ 5321038 w 5736356"/>
              <a:gd name="connsiteY3" fmla="*/ 287560 h 2308466"/>
              <a:gd name="connsiteX4" fmla="*/ 5416880 w 5736356"/>
              <a:gd name="connsiteY4" fmla="*/ 2000937 h 2308466"/>
              <a:gd name="connsiteX5" fmla="*/ 3404182 w 5736356"/>
              <a:gd name="connsiteY5" fmla="*/ 2132735 h 2308466"/>
              <a:gd name="connsiteX6" fmla="*/ 2660003 w 5736356"/>
              <a:gd name="connsiteY6" fmla="*/ 1246093 h 2308466"/>
              <a:gd name="connsiteX7" fmla="*/ 361174 w 5736356"/>
              <a:gd name="connsiteY7" fmla="*/ 1210148 h 2308466"/>
              <a:gd name="connsiteX8" fmla="*/ 492958 w 5736356"/>
              <a:gd name="connsiteY8" fmla="*/ 515212 h 2308466"/>
              <a:gd name="connsiteX0" fmla="*/ 492958 w 5906078"/>
              <a:gd name="connsiteY0" fmla="*/ 477270 h 2270524"/>
              <a:gd name="connsiteX1" fmla="*/ 1906639 w 5906078"/>
              <a:gd name="connsiteY1" fmla="*/ 465288 h 2270524"/>
              <a:gd name="connsiteX2" fmla="*/ 5321038 w 5906078"/>
              <a:gd name="connsiteY2" fmla="*/ 249618 h 2270524"/>
              <a:gd name="connsiteX3" fmla="*/ 5416880 w 5906078"/>
              <a:gd name="connsiteY3" fmla="*/ 1962995 h 2270524"/>
              <a:gd name="connsiteX4" fmla="*/ 3404182 w 5906078"/>
              <a:gd name="connsiteY4" fmla="*/ 2094793 h 2270524"/>
              <a:gd name="connsiteX5" fmla="*/ 2660003 w 5906078"/>
              <a:gd name="connsiteY5" fmla="*/ 1208151 h 2270524"/>
              <a:gd name="connsiteX6" fmla="*/ 361174 w 5906078"/>
              <a:gd name="connsiteY6" fmla="*/ 1172206 h 2270524"/>
              <a:gd name="connsiteX7" fmla="*/ 492958 w 5906078"/>
              <a:gd name="connsiteY7" fmla="*/ 477270 h 2270524"/>
              <a:gd name="connsiteX0" fmla="*/ 492958 w 5698003"/>
              <a:gd name="connsiteY0" fmla="*/ 351462 h 2094792"/>
              <a:gd name="connsiteX1" fmla="*/ 1906639 w 5698003"/>
              <a:gd name="connsiteY1" fmla="*/ 339480 h 2094792"/>
              <a:gd name="connsiteX2" fmla="*/ 5321038 w 5698003"/>
              <a:gd name="connsiteY2" fmla="*/ 123810 h 2094792"/>
              <a:gd name="connsiteX3" fmla="*/ 4168428 w 5698003"/>
              <a:gd name="connsiteY3" fmla="*/ 1082343 h 2094792"/>
              <a:gd name="connsiteX4" fmla="*/ 5416880 w 5698003"/>
              <a:gd name="connsiteY4" fmla="*/ 1837187 h 2094792"/>
              <a:gd name="connsiteX5" fmla="*/ 3404182 w 5698003"/>
              <a:gd name="connsiteY5" fmla="*/ 1968985 h 2094792"/>
              <a:gd name="connsiteX6" fmla="*/ 2660003 w 5698003"/>
              <a:gd name="connsiteY6" fmla="*/ 1082343 h 2094792"/>
              <a:gd name="connsiteX7" fmla="*/ 361174 w 5698003"/>
              <a:gd name="connsiteY7" fmla="*/ 1046398 h 2094792"/>
              <a:gd name="connsiteX8" fmla="*/ 492958 w 5698003"/>
              <a:gd name="connsiteY8" fmla="*/ 351462 h 2094792"/>
              <a:gd name="connsiteX0" fmla="*/ 492958 w 5889872"/>
              <a:gd name="connsiteY0" fmla="*/ 315676 h 2059006"/>
              <a:gd name="connsiteX1" fmla="*/ 1906639 w 5889872"/>
              <a:gd name="connsiteY1" fmla="*/ 303694 h 2059006"/>
              <a:gd name="connsiteX2" fmla="*/ 5321038 w 5889872"/>
              <a:gd name="connsiteY2" fmla="*/ 88024 h 2059006"/>
              <a:gd name="connsiteX3" fmla="*/ 5319641 w 5889872"/>
              <a:gd name="connsiteY3" fmla="*/ 831836 h 2059006"/>
              <a:gd name="connsiteX4" fmla="*/ 4168428 w 5889872"/>
              <a:gd name="connsiteY4" fmla="*/ 1046557 h 2059006"/>
              <a:gd name="connsiteX5" fmla="*/ 5416880 w 5889872"/>
              <a:gd name="connsiteY5" fmla="*/ 1801401 h 2059006"/>
              <a:gd name="connsiteX6" fmla="*/ 3404182 w 5889872"/>
              <a:gd name="connsiteY6" fmla="*/ 1933199 h 2059006"/>
              <a:gd name="connsiteX7" fmla="*/ 2660003 w 5889872"/>
              <a:gd name="connsiteY7" fmla="*/ 1046557 h 2059006"/>
              <a:gd name="connsiteX8" fmla="*/ 361174 w 5889872"/>
              <a:gd name="connsiteY8" fmla="*/ 1010612 h 2059006"/>
              <a:gd name="connsiteX9" fmla="*/ 492958 w 5889872"/>
              <a:gd name="connsiteY9" fmla="*/ 315676 h 2059006"/>
              <a:gd name="connsiteX0" fmla="*/ 492958 w 5889872"/>
              <a:gd name="connsiteY0" fmla="*/ 315676 h 2059006"/>
              <a:gd name="connsiteX1" fmla="*/ 1906639 w 5889872"/>
              <a:gd name="connsiteY1" fmla="*/ 303694 h 2059006"/>
              <a:gd name="connsiteX2" fmla="*/ 5321038 w 5889872"/>
              <a:gd name="connsiteY2" fmla="*/ 88024 h 2059006"/>
              <a:gd name="connsiteX3" fmla="*/ 5319641 w 5889872"/>
              <a:gd name="connsiteY3" fmla="*/ 831836 h 2059006"/>
              <a:gd name="connsiteX4" fmla="*/ 4168428 w 5889872"/>
              <a:gd name="connsiteY4" fmla="*/ 1046557 h 2059006"/>
              <a:gd name="connsiteX5" fmla="*/ 5298050 w 5889872"/>
              <a:gd name="connsiteY5" fmla="*/ 1233005 h 2059006"/>
              <a:gd name="connsiteX6" fmla="*/ 5416880 w 5889872"/>
              <a:gd name="connsiteY6" fmla="*/ 1801401 h 2059006"/>
              <a:gd name="connsiteX7" fmla="*/ 3404182 w 5889872"/>
              <a:gd name="connsiteY7" fmla="*/ 1933199 h 2059006"/>
              <a:gd name="connsiteX8" fmla="*/ 2660003 w 5889872"/>
              <a:gd name="connsiteY8" fmla="*/ 1046557 h 2059006"/>
              <a:gd name="connsiteX9" fmla="*/ 361174 w 5889872"/>
              <a:gd name="connsiteY9" fmla="*/ 1010612 h 2059006"/>
              <a:gd name="connsiteX10" fmla="*/ 492958 w 5889872"/>
              <a:gd name="connsiteY10" fmla="*/ 315676 h 2059006"/>
              <a:gd name="connsiteX0" fmla="*/ 492958 w 5889872"/>
              <a:gd name="connsiteY0" fmla="*/ 315676 h 2084406"/>
              <a:gd name="connsiteX1" fmla="*/ 1906639 w 5889872"/>
              <a:gd name="connsiteY1" fmla="*/ 303694 h 2084406"/>
              <a:gd name="connsiteX2" fmla="*/ 5321038 w 5889872"/>
              <a:gd name="connsiteY2" fmla="*/ 88024 h 2084406"/>
              <a:gd name="connsiteX3" fmla="*/ 5319641 w 5889872"/>
              <a:gd name="connsiteY3" fmla="*/ 831836 h 2084406"/>
              <a:gd name="connsiteX4" fmla="*/ 4168428 w 5889872"/>
              <a:gd name="connsiteY4" fmla="*/ 1046557 h 2084406"/>
              <a:gd name="connsiteX5" fmla="*/ 5298050 w 5889872"/>
              <a:gd name="connsiteY5" fmla="*/ 1233005 h 2084406"/>
              <a:gd name="connsiteX6" fmla="*/ 5264480 w 5889872"/>
              <a:gd name="connsiteY6" fmla="*/ 1953801 h 2084406"/>
              <a:gd name="connsiteX7" fmla="*/ 3404182 w 5889872"/>
              <a:gd name="connsiteY7" fmla="*/ 1933199 h 2084406"/>
              <a:gd name="connsiteX8" fmla="*/ 2660003 w 5889872"/>
              <a:gd name="connsiteY8" fmla="*/ 1046557 h 2084406"/>
              <a:gd name="connsiteX9" fmla="*/ 361174 w 5889872"/>
              <a:gd name="connsiteY9" fmla="*/ 1010612 h 2084406"/>
              <a:gd name="connsiteX10" fmla="*/ 492958 w 5889872"/>
              <a:gd name="connsiteY10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1046557 h 2084406"/>
              <a:gd name="connsiteX5" fmla="*/ 5221850 w 5813672"/>
              <a:gd name="connsiteY5" fmla="*/ 1233005 h 2084406"/>
              <a:gd name="connsiteX6" fmla="*/ 5188280 w 5813672"/>
              <a:gd name="connsiteY6" fmla="*/ 1953801 h 2084406"/>
              <a:gd name="connsiteX7" fmla="*/ 3327982 w 5813672"/>
              <a:gd name="connsiteY7" fmla="*/ 1933199 h 2084406"/>
              <a:gd name="connsiteX8" fmla="*/ 2126603 w 5813672"/>
              <a:gd name="connsiteY8" fmla="*/ 1046557 h 2084406"/>
              <a:gd name="connsiteX9" fmla="*/ 284974 w 5813672"/>
              <a:gd name="connsiteY9" fmla="*/ 1010612 h 2084406"/>
              <a:gd name="connsiteX10" fmla="*/ 416758 w 5813672"/>
              <a:gd name="connsiteY10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1046557 h 2084406"/>
              <a:gd name="connsiteX5" fmla="*/ 3156363 w 5813672"/>
              <a:gd name="connsiteY5" fmla="*/ 1034575 h 2084406"/>
              <a:gd name="connsiteX6" fmla="*/ 5221850 w 5813672"/>
              <a:gd name="connsiteY6" fmla="*/ 1233005 h 2084406"/>
              <a:gd name="connsiteX7" fmla="*/ 5188280 w 5813672"/>
              <a:gd name="connsiteY7" fmla="*/ 1953801 h 2084406"/>
              <a:gd name="connsiteX8" fmla="*/ 3327982 w 5813672"/>
              <a:gd name="connsiteY8" fmla="*/ 1933199 h 2084406"/>
              <a:gd name="connsiteX9" fmla="*/ 2126603 w 5813672"/>
              <a:gd name="connsiteY9" fmla="*/ 1046557 h 2084406"/>
              <a:gd name="connsiteX10" fmla="*/ 284974 w 5813672"/>
              <a:gd name="connsiteY10" fmla="*/ 1010612 h 2084406"/>
              <a:gd name="connsiteX11" fmla="*/ 416758 w 5813672"/>
              <a:gd name="connsiteY11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156363 w 5813672"/>
              <a:gd name="connsiteY5" fmla="*/ 1034575 h 2084406"/>
              <a:gd name="connsiteX6" fmla="*/ 5221850 w 5813672"/>
              <a:gd name="connsiteY6" fmla="*/ 1233005 h 2084406"/>
              <a:gd name="connsiteX7" fmla="*/ 5188280 w 5813672"/>
              <a:gd name="connsiteY7" fmla="*/ 1953801 h 2084406"/>
              <a:gd name="connsiteX8" fmla="*/ 3327982 w 5813672"/>
              <a:gd name="connsiteY8" fmla="*/ 1933199 h 2084406"/>
              <a:gd name="connsiteX9" fmla="*/ 2126603 w 5813672"/>
              <a:gd name="connsiteY9" fmla="*/ 1046557 h 2084406"/>
              <a:gd name="connsiteX10" fmla="*/ 284974 w 5813672"/>
              <a:gd name="connsiteY10" fmla="*/ 1010612 h 2084406"/>
              <a:gd name="connsiteX11" fmla="*/ 416758 w 5813672"/>
              <a:gd name="connsiteY11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156363 w 5813672"/>
              <a:gd name="connsiteY5" fmla="*/ 1034575 h 2084406"/>
              <a:gd name="connsiteX6" fmla="*/ 3687392 w 5813672"/>
              <a:gd name="connsiteY6" fmla="*/ 1222920 h 2084406"/>
              <a:gd name="connsiteX7" fmla="*/ 5221850 w 5813672"/>
              <a:gd name="connsiteY7" fmla="*/ 1233005 h 2084406"/>
              <a:gd name="connsiteX8" fmla="*/ 5188280 w 5813672"/>
              <a:gd name="connsiteY8" fmla="*/ 1953801 h 2084406"/>
              <a:gd name="connsiteX9" fmla="*/ 3327982 w 5813672"/>
              <a:gd name="connsiteY9" fmla="*/ 1933199 h 2084406"/>
              <a:gd name="connsiteX10" fmla="*/ 2126603 w 5813672"/>
              <a:gd name="connsiteY10" fmla="*/ 1046557 h 2084406"/>
              <a:gd name="connsiteX11" fmla="*/ 284974 w 5813672"/>
              <a:gd name="connsiteY11" fmla="*/ 1010612 h 2084406"/>
              <a:gd name="connsiteX12" fmla="*/ 416758 w 5813672"/>
              <a:gd name="connsiteY12" fmla="*/ 315676 h 2084406"/>
              <a:gd name="connsiteX0" fmla="*/ 416758 w 5813672"/>
              <a:gd name="connsiteY0" fmla="*/ 315676 h 2084406"/>
              <a:gd name="connsiteX1" fmla="*/ 1830439 w 5813672"/>
              <a:gd name="connsiteY1" fmla="*/ 303694 h 2084406"/>
              <a:gd name="connsiteX2" fmla="*/ 5244838 w 5813672"/>
              <a:gd name="connsiteY2" fmla="*/ 88024 h 2084406"/>
              <a:gd name="connsiteX3" fmla="*/ 5243441 w 5813672"/>
              <a:gd name="connsiteY3" fmla="*/ 831836 h 2084406"/>
              <a:gd name="connsiteX4" fmla="*/ 4092228 w 5813672"/>
              <a:gd name="connsiteY4" fmla="*/ 894157 h 2084406"/>
              <a:gd name="connsiteX5" fmla="*/ 3601583 w 5813672"/>
              <a:gd name="connsiteY5" fmla="*/ 878814 h 2084406"/>
              <a:gd name="connsiteX6" fmla="*/ 3156363 w 5813672"/>
              <a:gd name="connsiteY6" fmla="*/ 1034575 h 2084406"/>
              <a:gd name="connsiteX7" fmla="*/ 3687392 w 5813672"/>
              <a:gd name="connsiteY7" fmla="*/ 1222920 h 2084406"/>
              <a:gd name="connsiteX8" fmla="*/ 5221850 w 5813672"/>
              <a:gd name="connsiteY8" fmla="*/ 1233005 h 2084406"/>
              <a:gd name="connsiteX9" fmla="*/ 5188280 w 5813672"/>
              <a:gd name="connsiteY9" fmla="*/ 1953801 h 2084406"/>
              <a:gd name="connsiteX10" fmla="*/ 3327982 w 5813672"/>
              <a:gd name="connsiteY10" fmla="*/ 1933199 h 2084406"/>
              <a:gd name="connsiteX11" fmla="*/ 2126603 w 5813672"/>
              <a:gd name="connsiteY11" fmla="*/ 1046557 h 2084406"/>
              <a:gd name="connsiteX12" fmla="*/ 284974 w 5813672"/>
              <a:gd name="connsiteY12" fmla="*/ 1010612 h 2084406"/>
              <a:gd name="connsiteX13" fmla="*/ 416758 w 5813672"/>
              <a:gd name="connsiteY13" fmla="*/ 315676 h 20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3672" h="2084406">
                <a:moveTo>
                  <a:pt x="416758" y="315676"/>
                </a:moveTo>
                <a:cubicBezTo>
                  <a:pt x="674335" y="197856"/>
                  <a:pt x="1025759" y="341636"/>
                  <a:pt x="1830439" y="303694"/>
                </a:cubicBezTo>
                <a:cubicBezTo>
                  <a:pt x="2635119" y="265752"/>
                  <a:pt x="4676004" y="0"/>
                  <a:pt x="5244838" y="88024"/>
                </a:cubicBezTo>
                <a:cubicBezTo>
                  <a:pt x="5813672" y="176048"/>
                  <a:pt x="5435543" y="697481"/>
                  <a:pt x="5243441" y="831836"/>
                </a:cubicBezTo>
                <a:cubicBezTo>
                  <a:pt x="5051339" y="966191"/>
                  <a:pt x="4365871" y="886327"/>
                  <a:pt x="4092228" y="894157"/>
                </a:cubicBezTo>
                <a:cubicBezTo>
                  <a:pt x="3818585" y="901987"/>
                  <a:pt x="3757560" y="855411"/>
                  <a:pt x="3601583" y="878814"/>
                </a:cubicBezTo>
                <a:cubicBezTo>
                  <a:pt x="3445606" y="902217"/>
                  <a:pt x="3142062" y="977224"/>
                  <a:pt x="3156363" y="1034575"/>
                </a:cubicBezTo>
                <a:cubicBezTo>
                  <a:pt x="3170664" y="1091926"/>
                  <a:pt x="3343144" y="1189848"/>
                  <a:pt x="3687392" y="1222920"/>
                </a:cubicBezTo>
                <a:cubicBezTo>
                  <a:pt x="4031640" y="1255992"/>
                  <a:pt x="4971702" y="1111192"/>
                  <a:pt x="5221850" y="1233005"/>
                </a:cubicBezTo>
                <a:cubicBezTo>
                  <a:pt x="5471998" y="1354818"/>
                  <a:pt x="5503925" y="1837102"/>
                  <a:pt x="5188280" y="1953801"/>
                </a:cubicBezTo>
                <a:cubicBezTo>
                  <a:pt x="4872635" y="2070500"/>
                  <a:pt x="3838261" y="2084406"/>
                  <a:pt x="3327982" y="1933199"/>
                </a:cubicBezTo>
                <a:cubicBezTo>
                  <a:pt x="2817703" y="1781992"/>
                  <a:pt x="2633771" y="1200322"/>
                  <a:pt x="2126603" y="1046557"/>
                </a:cubicBezTo>
                <a:cubicBezTo>
                  <a:pt x="1619435" y="892793"/>
                  <a:pt x="569948" y="1132425"/>
                  <a:pt x="284974" y="1010612"/>
                </a:cubicBezTo>
                <a:cubicBezTo>
                  <a:pt x="0" y="888799"/>
                  <a:pt x="159181" y="433496"/>
                  <a:pt x="416758" y="31567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470689" y="3657600"/>
            <a:ext cx="15240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8768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Group Caching:</a:t>
            </a:r>
          </a:p>
          <a:p>
            <a:pPr lvl="1"/>
            <a:r>
              <a:rPr lang="en-US" dirty="0" smtClean="0"/>
              <a:t>Data must have a commutative (+) and inverse (-) operation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GraphLab</a:t>
            </a:r>
            <a:r>
              <a:rPr lang="en-US" dirty="0" smtClean="0"/>
              <a:t> we have encountered many applications with the following bipartite form: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Topic models</a:t>
            </a:r>
          </a:p>
          <a:p>
            <a:pPr lvl="1"/>
            <a:r>
              <a:rPr lang="en-US" dirty="0" smtClean="0"/>
              <a:t>Lasso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657600" y="3124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657600" y="37338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43434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49530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657600" y="55626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57600" y="6172200"/>
            <a:ext cx="1219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Data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477000" y="35052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477000" y="46482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41" name="Straight Connector 40"/>
          <p:cNvCxnSpPr>
            <a:stCxn id="27" idx="3"/>
            <a:endCxn id="39" idx="1"/>
          </p:cNvCxnSpPr>
          <p:nvPr/>
        </p:nvCxnSpPr>
        <p:spPr bwMode="auto">
          <a:xfrm>
            <a:off x="4876800" y="3314700"/>
            <a:ext cx="1600200" cy="419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0" idx="3"/>
            <a:endCxn id="39" idx="1"/>
          </p:cNvCxnSpPr>
          <p:nvPr/>
        </p:nvCxnSpPr>
        <p:spPr bwMode="auto">
          <a:xfrm flipV="1">
            <a:off x="4876800" y="3733800"/>
            <a:ext cx="1600200" cy="190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3"/>
            <a:endCxn id="39" idx="1"/>
          </p:cNvCxnSpPr>
          <p:nvPr/>
        </p:nvCxnSpPr>
        <p:spPr bwMode="auto">
          <a:xfrm flipV="1">
            <a:off x="4876800" y="3733800"/>
            <a:ext cx="1600200" cy="800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3"/>
            <a:endCxn id="40" idx="1"/>
          </p:cNvCxnSpPr>
          <p:nvPr/>
        </p:nvCxnSpPr>
        <p:spPr bwMode="auto">
          <a:xfrm>
            <a:off x="4876800" y="4533900"/>
            <a:ext cx="1600200" cy="342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3"/>
            <a:endCxn id="40" idx="1"/>
          </p:cNvCxnSpPr>
          <p:nvPr/>
        </p:nvCxnSpPr>
        <p:spPr bwMode="auto">
          <a:xfrm flipV="1">
            <a:off x="4876800" y="4876800"/>
            <a:ext cx="1600200" cy="266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3"/>
            <a:endCxn id="39" idx="1"/>
          </p:cNvCxnSpPr>
          <p:nvPr/>
        </p:nvCxnSpPr>
        <p:spPr bwMode="auto">
          <a:xfrm flipV="1">
            <a:off x="4876800" y="3733800"/>
            <a:ext cx="1600200" cy="1409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5" idx="3"/>
            <a:endCxn id="40" idx="1"/>
          </p:cNvCxnSpPr>
          <p:nvPr/>
        </p:nvCxnSpPr>
        <p:spPr bwMode="auto">
          <a:xfrm flipV="1">
            <a:off x="4876800" y="4876800"/>
            <a:ext cx="1600200" cy="876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3"/>
            <a:endCxn id="40" idx="1"/>
          </p:cNvCxnSpPr>
          <p:nvPr/>
        </p:nvCxnSpPr>
        <p:spPr bwMode="auto">
          <a:xfrm flipV="1">
            <a:off x="4876800" y="4876800"/>
            <a:ext cx="1600200" cy="14859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auto">
          <a:xfrm>
            <a:off x="6465333" y="5486400"/>
            <a:ext cx="1828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Parameter</a:t>
            </a:r>
          </a:p>
        </p:txBody>
      </p:sp>
      <p:cxnSp>
        <p:nvCxnSpPr>
          <p:cNvPr id="55" name="Straight Connector 54"/>
          <p:cNvCxnSpPr>
            <a:stCxn id="38" idx="3"/>
            <a:endCxn id="54" idx="1"/>
          </p:cNvCxnSpPr>
          <p:nvPr/>
        </p:nvCxnSpPr>
        <p:spPr bwMode="auto">
          <a:xfrm flipV="1">
            <a:off x="4876800" y="5715000"/>
            <a:ext cx="1588533" cy="6477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7" idx="3"/>
            <a:endCxn id="40" idx="1"/>
          </p:cNvCxnSpPr>
          <p:nvPr/>
        </p:nvCxnSpPr>
        <p:spPr bwMode="auto">
          <a:xfrm>
            <a:off x="4876800" y="3314700"/>
            <a:ext cx="1600200" cy="15621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0" idx="3"/>
            <a:endCxn id="40" idx="1"/>
          </p:cNvCxnSpPr>
          <p:nvPr/>
        </p:nvCxnSpPr>
        <p:spPr bwMode="auto">
          <a:xfrm>
            <a:off x="4876800" y="3924300"/>
            <a:ext cx="1600200" cy="9525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3"/>
            <a:endCxn id="39" idx="1"/>
          </p:cNvCxnSpPr>
          <p:nvPr/>
        </p:nvCxnSpPr>
        <p:spPr bwMode="auto">
          <a:xfrm flipV="1">
            <a:off x="4876800" y="3733800"/>
            <a:ext cx="1600200" cy="20193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Replaces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199"/>
          </a:xfrm>
        </p:spPr>
        <p:txBody>
          <a:bodyPr/>
          <a:lstStyle/>
          <a:p>
            <a:r>
              <a:rPr lang="en-US" dirty="0" smtClean="0"/>
              <a:t>Instead of locking cache entries are created: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processor maintains a LRU vertex data cache</a:t>
            </a:r>
          </a:p>
          <a:p>
            <a:pPr lvl="1"/>
            <a:r>
              <a:rPr lang="en-US" dirty="0" smtClean="0"/>
              <a:t>Locks are acquired in </a:t>
            </a:r>
            <a:r>
              <a:rPr lang="en-US" b="1" dirty="0" smtClean="0"/>
              <a:t>parallel </a:t>
            </a:r>
            <a:r>
              <a:rPr lang="en-US" dirty="0" smtClean="0"/>
              <a:t>and only on a </a:t>
            </a:r>
            <a:r>
              <a:rPr lang="en-US" b="1" dirty="0" smtClean="0"/>
              <a:t>cache miss</a:t>
            </a:r>
          </a:p>
          <a:p>
            <a:r>
              <a:rPr lang="en-US" dirty="0" smtClean="0"/>
              <a:t>User must define (+) and (-) operations for vertex data</a:t>
            </a:r>
          </a:p>
          <a:p>
            <a:pPr lvl="1"/>
            <a:r>
              <a:rPr lang="en-US" dirty="0" smtClean="0"/>
              <a:t>Simpler: </a:t>
            </a:r>
            <a:r>
              <a:rPr lang="en-US" i="1" dirty="0" err="1" smtClean="0"/>
              <a:t>vdata.apply_diff(new_vdata</a:t>
            </a:r>
            <a:r>
              <a:rPr lang="en-US" i="1" dirty="0" smtClean="0"/>
              <a:t>, </a:t>
            </a:r>
            <a:r>
              <a:rPr lang="en-US" i="1" dirty="0" err="1" smtClean="0"/>
              <a:t>old_vdata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User specifies maximum allowable “staleness” </a:t>
            </a:r>
          </a:p>
          <a:p>
            <a:r>
              <a:rPr lang="en-US" b="1" dirty="0" smtClean="0"/>
              <a:t>Works with existing update functions/</a:t>
            </a:r>
            <a:r>
              <a:rPr lang="en-US" b="1" dirty="0" err="1" smtClean="0"/>
              <a:t>functors</a:t>
            </a:r>
            <a:endParaRPr lang="en-US" b="1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1617622" y="1676400"/>
            <a:ext cx="5773789" cy="1123954"/>
            <a:chOff x="1617622" y="1777304"/>
            <a:chExt cx="5773789" cy="1123954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789712" y="1777304"/>
              <a:ext cx="3429599" cy="841258"/>
            </a:xfrm>
            <a:prstGeom prst="roundRect">
              <a:avLst>
                <a:gd name="adj" fmla="val 3254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133215" y="1855471"/>
              <a:ext cx="696179" cy="69617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6" name="Straight Connector 5"/>
            <p:cNvCxnSpPr>
              <a:stCxn id="7" idx="6"/>
              <a:endCxn id="23" idx="2"/>
            </p:cNvCxnSpPr>
            <p:nvPr/>
          </p:nvCxnSpPr>
          <p:spPr bwMode="auto">
            <a:xfrm>
              <a:off x="1957333" y="2210975"/>
              <a:ext cx="50534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" name="Oval 6"/>
            <p:cNvSpPr/>
            <p:nvPr/>
          </p:nvSpPr>
          <p:spPr bwMode="auto">
            <a:xfrm>
              <a:off x="1617622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1734460" y="2257639"/>
              <a:ext cx="263816" cy="329769"/>
              <a:chOff x="5715000" y="5181600"/>
              <a:chExt cx="533400" cy="100584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2965906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3082744" y="2257639"/>
              <a:ext cx="263816" cy="329769"/>
              <a:chOff x="5715000" y="5181600"/>
              <a:chExt cx="533400" cy="100584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4314190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16" name="Group 26"/>
            <p:cNvGrpSpPr/>
            <p:nvPr/>
          </p:nvGrpSpPr>
          <p:grpSpPr>
            <a:xfrm>
              <a:off x="4431028" y="2257639"/>
              <a:ext cx="263816" cy="329769"/>
              <a:chOff x="5715000" y="5181600"/>
              <a:chExt cx="533400" cy="1005840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 bwMode="auto">
            <a:xfrm>
              <a:off x="5662474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20" name="Group 31"/>
            <p:cNvGrpSpPr/>
            <p:nvPr/>
          </p:nvGrpSpPr>
          <p:grpSpPr>
            <a:xfrm>
              <a:off x="5779312" y="2257639"/>
              <a:ext cx="263816" cy="329769"/>
              <a:chOff x="5715000" y="5181600"/>
              <a:chExt cx="533400" cy="100584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 bwMode="auto">
            <a:xfrm>
              <a:off x="7010756" y="2041119"/>
              <a:ext cx="339711" cy="339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24" name="Group 36"/>
            <p:cNvGrpSpPr/>
            <p:nvPr/>
          </p:nvGrpSpPr>
          <p:grpSpPr>
            <a:xfrm>
              <a:off x="7127595" y="2257639"/>
              <a:ext cx="263816" cy="329769"/>
              <a:chOff x="5715000" y="5181600"/>
              <a:chExt cx="533400" cy="100584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577425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27" name="Group 88"/>
            <p:cNvGrpSpPr/>
            <p:nvPr/>
          </p:nvGrpSpPr>
          <p:grpSpPr>
            <a:xfrm>
              <a:off x="2855665" y="2552605"/>
              <a:ext cx="3387273" cy="348653"/>
              <a:chOff x="2743200" y="3124200"/>
              <a:chExt cx="3913499" cy="40281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743200" y="3135868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97048" y="3135868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1" y="3124200"/>
                <a:ext cx="789298" cy="3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Cache</a:t>
                </a:r>
                <a:endParaRPr lang="en-US" sz="1600" b="1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The caching strategy can be composed across varying latency systems: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90600" y="4876801"/>
            <a:ext cx="3124200" cy="6858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Rack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1 Cache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5715001"/>
            <a:ext cx="640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Distributed Hash Table of Masters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67200" y="4876801"/>
            <a:ext cx="3124200" cy="6858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Rack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2 Cache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906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670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672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943600" y="3886201"/>
            <a:ext cx="1447800" cy="838200"/>
          </a:xfrm>
          <a:prstGeom prst="roundRect">
            <a:avLst>
              <a:gd name="adj" fmla="val 880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990600" y="2209800"/>
            <a:ext cx="1447800" cy="1524001"/>
            <a:chOff x="838200" y="4953000"/>
            <a:chExt cx="1524001" cy="1524001"/>
          </a:xfrm>
        </p:grpSpPr>
        <p:sp>
          <p:nvSpPr>
            <p:cNvPr id="20" name="Rounded Rectangle 19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2666999" y="2209800"/>
            <a:ext cx="1447800" cy="1524001"/>
            <a:chOff x="838200" y="4953000"/>
            <a:chExt cx="1524001" cy="1524001"/>
          </a:xfrm>
        </p:grpSpPr>
        <p:sp>
          <p:nvSpPr>
            <p:cNvPr id="26" name="Rounded Rectangle 25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4267199" y="2209800"/>
            <a:ext cx="1447800" cy="1524001"/>
            <a:chOff x="838200" y="4953000"/>
            <a:chExt cx="1524001" cy="1524001"/>
          </a:xfrm>
        </p:grpSpPr>
        <p:sp>
          <p:nvSpPr>
            <p:cNvPr id="30" name="Rounded Rectangle 29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5943599" y="2209800"/>
            <a:ext cx="1447800" cy="1524001"/>
            <a:chOff x="838200" y="4953000"/>
            <a:chExt cx="1524001" cy="1524001"/>
          </a:xfrm>
        </p:grpSpPr>
        <p:sp>
          <p:nvSpPr>
            <p:cNvPr id="34" name="Rounded Rectangle 33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37" name="Right Arrow 36"/>
          <p:cNvSpPr/>
          <p:nvPr/>
        </p:nvSpPr>
        <p:spPr bwMode="auto">
          <a:xfrm rot="5400000">
            <a:off x="6553200" y="3810000"/>
            <a:ext cx="31242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 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Current implementation uses two tiers: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4876800"/>
            <a:ext cx="640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-64" charset="0"/>
              </a:rPr>
              <a:t>Distributed Hash Table of Masters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906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670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672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943600" y="3886201"/>
            <a:ext cx="1447800" cy="838200"/>
          </a:xfrm>
          <a:prstGeom prst="roundRect">
            <a:avLst>
              <a:gd name="adj" fmla="val 88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System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5400000">
            <a:off x="6553200" y="3429000"/>
            <a:ext cx="31242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Cache Resolution</a:t>
            </a:r>
          </a:p>
        </p:txBody>
      </p:sp>
      <p:grpSp>
        <p:nvGrpSpPr>
          <p:cNvPr id="60" name="Group 59"/>
          <p:cNvGrpSpPr/>
          <p:nvPr/>
        </p:nvGrpSpPr>
        <p:grpSpPr>
          <a:xfrm rot="10800000">
            <a:off x="990600" y="2209800"/>
            <a:ext cx="1447800" cy="1524001"/>
            <a:chOff x="838200" y="4953000"/>
            <a:chExt cx="1524001" cy="1524001"/>
          </a:xfrm>
        </p:grpSpPr>
        <p:sp>
          <p:nvSpPr>
            <p:cNvPr id="61" name="Rounded Rectangle 60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2666999" y="2209800"/>
            <a:ext cx="1447800" cy="1524001"/>
            <a:chOff x="838200" y="4953000"/>
            <a:chExt cx="1524001" cy="1524001"/>
          </a:xfrm>
        </p:grpSpPr>
        <p:sp>
          <p:nvSpPr>
            <p:cNvPr id="65" name="Rounded Rectangle 64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10800000">
            <a:off x="4267199" y="2209800"/>
            <a:ext cx="1447800" cy="1524001"/>
            <a:chOff x="838200" y="4953000"/>
            <a:chExt cx="1524001" cy="1524001"/>
          </a:xfrm>
        </p:grpSpPr>
        <p:sp>
          <p:nvSpPr>
            <p:cNvPr id="69" name="Rounded Rectangle 68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0800000">
            <a:off x="5943599" y="2209800"/>
            <a:ext cx="1447800" cy="1524001"/>
            <a:chOff x="838200" y="4953000"/>
            <a:chExt cx="1524001" cy="1524001"/>
          </a:xfrm>
        </p:grpSpPr>
        <p:sp>
          <p:nvSpPr>
            <p:cNvPr id="73" name="Rounded Rectangle 72"/>
            <p:cNvSpPr/>
            <p:nvPr/>
          </p:nvSpPr>
          <p:spPr bwMode="auto">
            <a:xfrm rot="16200000">
              <a:off x="3048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 rot="16200000">
              <a:off x="838200" y="5486400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 rot="16200000">
              <a:off x="1371601" y="5486401"/>
              <a:ext cx="1524000" cy="457200"/>
            </a:xfrm>
            <a:prstGeom prst="roundRect">
              <a:avLst>
                <a:gd name="adj" fmla="val 8806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Thread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 </a:t>
              </a:r>
              <a:r>
                <a:rPr lang="en-US" dirty="0" smtClean="0">
                  <a:latin typeface="Tahoma" pitchFamily="-64" charset="0"/>
                </a:rPr>
                <a:t>Cache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Based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Idea: </a:t>
            </a:r>
            <a:r>
              <a:rPr lang="en-US" i="1" dirty="0" smtClean="0"/>
              <a:t>Only use cache strategy when a lock is in frequently contention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Tested on LDA and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Reduces the effective cache size</a:t>
            </a:r>
          </a:p>
          <a:p>
            <a:pPr lvl="1"/>
            <a:r>
              <a:rPr lang="en-US" dirty="0" smtClean="0"/>
              <a:t>Works under LDA</a:t>
            </a:r>
          </a:p>
          <a:p>
            <a:pPr lvl="1"/>
            <a:r>
              <a:rPr lang="en-US" dirty="0" smtClean="0"/>
              <a:t>Does not work on </a:t>
            </a:r>
            <a:r>
              <a:rPr lang="en-US" dirty="0" err="1" smtClean="0"/>
              <a:t>Y!Messenger</a:t>
            </a:r>
            <a:endParaRPr lang="en-US" dirty="0" smtClean="0"/>
          </a:p>
          <a:p>
            <a:pPr lvl="2"/>
            <a:r>
              <a:rPr lang="en-US" dirty="0" smtClean="0"/>
              <a:t>Due to sleep-based implementation of </a:t>
            </a:r>
            <a:r>
              <a:rPr lang="en-US" dirty="0" err="1" smtClean="0"/>
              <a:t>try_write</a:t>
            </a:r>
            <a:r>
              <a:rPr lang="en-US" dirty="0" smtClean="0"/>
              <a:t> in </a:t>
            </a:r>
            <a:r>
              <a:rPr lang="en-US" dirty="0" err="1" smtClean="0"/>
              <a:t>Pthreads</a:t>
            </a: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1905000"/>
            <a:ext cx="6553200" cy="1828800"/>
            <a:chOff x="1600200" y="1905000"/>
            <a:chExt cx="6553200" cy="182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600200" y="2133600"/>
              <a:ext cx="19050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err="1" smtClean="0">
                  <a:latin typeface="Tahoma" pitchFamily="-64" charset="0"/>
                </a:rPr>
                <a:t>Try_Lock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953000" y="2133600"/>
              <a:ext cx="28956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Lock and Cache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 bwMode="auto">
            <a:xfrm>
              <a:off x="3505200" y="2400300"/>
              <a:ext cx="1447800" cy="15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86200" y="1905000"/>
              <a:ext cx="614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Fail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600200" y="3200400"/>
              <a:ext cx="22860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Use true data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29200" y="3200400"/>
              <a:ext cx="3124200" cy="533400"/>
            </a:xfrm>
            <a:prstGeom prst="rect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Tahoma" pitchFamily="-64" charset="0"/>
                </a:rPr>
                <a:t>Used Cached Copy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2" name="Straight Arrow Connector 11"/>
            <p:cNvCxnSpPr>
              <a:stCxn id="4" idx="2"/>
              <a:endCxn id="10" idx="0"/>
            </p:cNvCxnSpPr>
            <p:nvPr/>
          </p:nvCxnSpPr>
          <p:spPr bwMode="auto">
            <a:xfrm rot="16200000" flipH="1">
              <a:off x="2381250" y="2838450"/>
              <a:ext cx="533400" cy="19050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11" idx="0"/>
            </p:cNvCxnSpPr>
            <p:nvPr/>
          </p:nvCxnSpPr>
          <p:spPr bwMode="auto">
            <a:xfrm rot="16200000" flipH="1">
              <a:off x="6229350" y="2838450"/>
              <a:ext cx="533400" cy="19050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86400"/>
          </a:xfrm>
        </p:spPr>
        <p:txBody>
          <a:bodyPr/>
          <a:lstStyle/>
          <a:p>
            <a:pPr lvl="0">
              <a:defRPr/>
            </a:pPr>
            <a:r>
              <a:rPr lang="en-US" sz="2400" b="1" dirty="0" smtClean="0"/>
              <a:t>Problem:</a:t>
            </a:r>
            <a:r>
              <a:rPr lang="en-US" sz="2400" i="1" dirty="0" smtClean="0"/>
              <a:t> Current global aggregation is fully synchronous and contrary to </a:t>
            </a:r>
            <a:r>
              <a:rPr lang="en-US" sz="2400" i="1" dirty="0" err="1" smtClean="0"/>
              <a:t>GraphLab</a:t>
            </a:r>
            <a:r>
              <a:rPr lang="en-US" sz="2400" i="1" dirty="0" smtClean="0"/>
              <a:t> philosophy:</a:t>
            </a:r>
          </a:p>
          <a:p>
            <a:pPr lvl="0">
              <a:defRPr/>
            </a:pPr>
            <a:endParaRPr lang="en-US" sz="2400" i="1" dirty="0" smtClean="0"/>
          </a:p>
          <a:p>
            <a:pPr lvl="0">
              <a:defRPr/>
            </a:pPr>
            <a:endParaRPr lang="en-US" sz="2400" i="1" dirty="0" smtClean="0"/>
          </a:p>
          <a:p>
            <a:pPr lvl="0">
              <a:defRPr/>
            </a:pPr>
            <a:endParaRPr lang="en-US" sz="2400" i="1" dirty="0" smtClean="0"/>
          </a:p>
          <a:p>
            <a:pPr lvl="0">
              <a:defRPr/>
            </a:pPr>
            <a:endParaRPr lang="en-US" sz="2400" i="1" dirty="0" smtClean="0"/>
          </a:p>
          <a:p>
            <a:pPr lvl="0">
              <a:defRPr/>
            </a:pPr>
            <a:endParaRPr lang="en-US" sz="2400" i="1" dirty="0" smtClean="0"/>
          </a:p>
          <a:p>
            <a:pPr lvl="1">
              <a:defRPr/>
            </a:pPr>
            <a:r>
              <a:rPr lang="en-US" sz="2000" i="1" dirty="0" smtClean="0"/>
              <a:t>Don’t want to repeatedly re-compute </a:t>
            </a:r>
            <a:r>
              <a:rPr lang="en-US" sz="2000" b="1" i="1" dirty="0" smtClean="0"/>
              <a:t>entire</a:t>
            </a:r>
            <a:r>
              <a:rPr lang="en-US" sz="2000" i="1" dirty="0" smtClean="0"/>
              <a:t> sum.</a:t>
            </a:r>
            <a:endParaRPr lang="en-US" b="1" i="1" dirty="0" smtClean="0"/>
          </a:p>
          <a:p>
            <a:pPr lvl="0">
              <a:defRPr/>
            </a:pPr>
            <a:r>
              <a:rPr lang="en-US" sz="2400" b="1" dirty="0" smtClean="0"/>
              <a:t>Solution:</a:t>
            </a:r>
            <a:r>
              <a:rPr lang="en-US" sz="2400" i="1" dirty="0" smtClean="0"/>
              <a:t> Trivial (now): use </a:t>
            </a:r>
            <a:r>
              <a:rPr lang="en-US" sz="2400" i="1" dirty="0" err="1" smtClean="0"/>
              <a:t>abelian</a:t>
            </a:r>
            <a:r>
              <a:rPr lang="en-US" sz="2400" i="1" dirty="0" smtClean="0"/>
              <a:t> caching</a:t>
            </a:r>
            <a:endParaRPr lang="en-US" sz="2400" b="1" dirty="0" smtClean="0"/>
          </a:p>
          <a:p>
            <a:pPr lvl="0">
              <a:defRPr/>
            </a:pPr>
            <a:r>
              <a:rPr lang="en-US" sz="2400" b="1" dirty="0" smtClean="0"/>
              <a:t>Problem:</a:t>
            </a:r>
            <a:r>
              <a:rPr lang="en-US" sz="2400" dirty="0" smtClean="0"/>
              <a:t> Does not support Max operation </a:t>
            </a:r>
            <a:r>
              <a:rPr lang="en-US" sz="2400" i="1" dirty="0" smtClean="0"/>
              <a:t>(no inverse)</a:t>
            </a:r>
          </a:p>
          <a:p>
            <a:pPr lvl="1">
              <a:defRPr/>
            </a:pPr>
            <a:r>
              <a:rPr lang="en-US" sz="2000" dirty="0" smtClean="0"/>
              <a:t>Maintain the top </a:t>
            </a:r>
            <a:r>
              <a:rPr lang="en-US" sz="2000" i="1" dirty="0" err="1" smtClean="0"/>
              <a:t>k</a:t>
            </a:r>
            <a:r>
              <a:rPr lang="en-US" sz="2000" dirty="0" smtClean="0"/>
              <a:t> items and whenever the set is empty synchronously re-compute max.   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36307" y="2223571"/>
            <a:ext cx="2060749" cy="1381623"/>
          </a:xfrm>
          <a:prstGeom prst="roundRect">
            <a:avLst>
              <a:gd name="adj" fmla="val 147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Slowly Converging</a:t>
            </a:r>
          </a:p>
        </p:txBody>
      </p:sp>
      <p:sp>
        <p:nvSpPr>
          <p:cNvPr id="5" name="Content Placeholder 15"/>
          <p:cNvSpPr txBox="1">
            <a:spLocks/>
          </p:cNvSpPr>
          <p:nvPr/>
        </p:nvSpPr>
        <p:spPr bwMode="auto">
          <a:xfrm>
            <a:off x="457200" y="1600200"/>
            <a:ext cx="8229600" cy="39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2"/>
              </a:buBlip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593531" y="2107559"/>
            <a:ext cx="3349689" cy="1626241"/>
            <a:chOff x="434795" y="2522901"/>
            <a:chExt cx="3349689" cy="1626241"/>
          </a:xfrm>
        </p:grpSpPr>
        <p:grpSp>
          <p:nvGrpSpPr>
            <p:cNvPr id="7" name="Group 116"/>
            <p:cNvGrpSpPr/>
            <p:nvPr/>
          </p:nvGrpSpPr>
          <p:grpSpPr>
            <a:xfrm>
              <a:off x="713646" y="2522901"/>
              <a:ext cx="2545870" cy="1626241"/>
              <a:chOff x="4691966" y="838071"/>
              <a:chExt cx="3612435" cy="2307537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691966" y="838071"/>
                <a:ext cx="2080474" cy="2291385"/>
              </a:xfrm>
              <a:custGeom>
                <a:avLst/>
                <a:gdLst>
                  <a:gd name="connsiteX0" fmla="*/ 595312 w 4441031"/>
                  <a:gd name="connsiteY0" fmla="*/ 673894 h 5357813"/>
                  <a:gd name="connsiteX1" fmla="*/ 4052887 w 4441031"/>
                  <a:gd name="connsiteY1" fmla="*/ 659606 h 5357813"/>
                  <a:gd name="connsiteX2" fmla="*/ 2924175 w 4441031"/>
                  <a:gd name="connsiteY2" fmla="*/ 2659856 h 5357813"/>
                  <a:gd name="connsiteX3" fmla="*/ 4024312 w 4441031"/>
                  <a:gd name="connsiteY3" fmla="*/ 4602956 h 5357813"/>
                  <a:gd name="connsiteX4" fmla="*/ 566737 w 4441031"/>
                  <a:gd name="connsiteY4" fmla="*/ 4702969 h 5357813"/>
                  <a:gd name="connsiteX5" fmla="*/ 595312 w 4441031"/>
                  <a:gd name="connsiteY5" fmla="*/ 673894 h 535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1031" h="5357813">
                    <a:moveTo>
                      <a:pt x="595312" y="673894"/>
                    </a:moveTo>
                    <a:cubicBezTo>
                      <a:pt x="1176337" y="0"/>
                      <a:pt x="3664743" y="328612"/>
                      <a:pt x="4052887" y="659606"/>
                    </a:cubicBezTo>
                    <a:cubicBezTo>
                      <a:pt x="4441031" y="990600"/>
                      <a:pt x="2928937" y="2002631"/>
                      <a:pt x="2924175" y="2659856"/>
                    </a:cubicBezTo>
                    <a:cubicBezTo>
                      <a:pt x="2919413" y="3317081"/>
                      <a:pt x="4417218" y="4262437"/>
                      <a:pt x="4024312" y="4602956"/>
                    </a:cubicBezTo>
                    <a:cubicBezTo>
                      <a:pt x="3631406" y="4943475"/>
                      <a:pt x="1133474" y="5357813"/>
                      <a:pt x="566737" y="4702969"/>
                    </a:cubicBezTo>
                    <a:cubicBezTo>
                      <a:pt x="0" y="4048125"/>
                      <a:pt x="14287" y="1347788"/>
                      <a:pt x="595312" y="673894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6301498" y="838071"/>
                <a:ext cx="2002903" cy="2307537"/>
              </a:xfrm>
              <a:custGeom>
                <a:avLst/>
                <a:gdLst>
                  <a:gd name="connsiteX0" fmla="*/ 1107281 w 4710112"/>
                  <a:gd name="connsiteY0" fmla="*/ 735807 h 5555457"/>
                  <a:gd name="connsiteX1" fmla="*/ 21431 w 4710112"/>
                  <a:gd name="connsiteY1" fmla="*/ 2693194 h 5555457"/>
                  <a:gd name="connsiteX2" fmla="*/ 1235868 w 4710112"/>
                  <a:gd name="connsiteY2" fmla="*/ 4750594 h 5555457"/>
                  <a:gd name="connsiteX3" fmla="*/ 4193381 w 4710112"/>
                  <a:gd name="connsiteY3" fmla="*/ 4879182 h 5555457"/>
                  <a:gd name="connsiteX4" fmla="*/ 4193381 w 4710112"/>
                  <a:gd name="connsiteY4" fmla="*/ 692944 h 5555457"/>
                  <a:gd name="connsiteX5" fmla="*/ 1107281 w 4710112"/>
                  <a:gd name="connsiteY5" fmla="*/ 735807 h 5555457"/>
                  <a:gd name="connsiteX0" fmla="*/ 1311672 w 4678760"/>
                  <a:gd name="connsiteY0" fmla="*/ 733425 h 5553075"/>
                  <a:gd name="connsiteX1" fmla="*/ 13891 w 4678760"/>
                  <a:gd name="connsiteY1" fmla="*/ 2690812 h 5553075"/>
                  <a:gd name="connsiteX2" fmla="*/ 1228328 w 4678760"/>
                  <a:gd name="connsiteY2" fmla="*/ 4748212 h 5553075"/>
                  <a:gd name="connsiteX3" fmla="*/ 4185841 w 4678760"/>
                  <a:gd name="connsiteY3" fmla="*/ 4876800 h 5553075"/>
                  <a:gd name="connsiteX4" fmla="*/ 4185841 w 4678760"/>
                  <a:gd name="connsiteY4" fmla="*/ 690562 h 5553075"/>
                  <a:gd name="connsiteX5" fmla="*/ 1311672 w 4678760"/>
                  <a:gd name="connsiteY5" fmla="*/ 733425 h 5553075"/>
                  <a:gd name="connsiteX0" fmla="*/ 1300559 w 4653756"/>
                  <a:gd name="connsiteY0" fmla="*/ 733425 h 5548313"/>
                  <a:gd name="connsiteX1" fmla="*/ 2778 w 4653756"/>
                  <a:gd name="connsiteY1" fmla="*/ 2690812 h 5548313"/>
                  <a:gd name="connsiteX2" fmla="*/ 1317228 w 4653756"/>
                  <a:gd name="connsiteY2" fmla="*/ 4719637 h 5548313"/>
                  <a:gd name="connsiteX3" fmla="*/ 4174728 w 4653756"/>
                  <a:gd name="connsiteY3" fmla="*/ 4876800 h 5548313"/>
                  <a:gd name="connsiteX4" fmla="*/ 4174728 w 4653756"/>
                  <a:gd name="connsiteY4" fmla="*/ 690562 h 5548313"/>
                  <a:gd name="connsiteX5" fmla="*/ 1300559 w 4653756"/>
                  <a:gd name="connsiteY5" fmla="*/ 733425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3756" h="5548313">
                    <a:moveTo>
                      <a:pt x="1300559" y="733425"/>
                    </a:moveTo>
                    <a:cubicBezTo>
                      <a:pt x="605234" y="1066800"/>
                      <a:pt x="0" y="2026443"/>
                      <a:pt x="2778" y="2690812"/>
                    </a:cubicBezTo>
                    <a:cubicBezTo>
                      <a:pt x="5556" y="3355181"/>
                      <a:pt x="621903" y="4355306"/>
                      <a:pt x="1317228" y="4719637"/>
                    </a:cubicBezTo>
                    <a:cubicBezTo>
                      <a:pt x="2012553" y="5083968"/>
                      <a:pt x="3698478" y="5548313"/>
                      <a:pt x="4174728" y="4876800"/>
                    </a:cubicBezTo>
                    <a:cubicBezTo>
                      <a:pt x="4650978" y="4205288"/>
                      <a:pt x="4653756" y="1381124"/>
                      <a:pt x="4174728" y="690562"/>
                    </a:cubicBezTo>
                    <a:cubicBezTo>
                      <a:pt x="3695700" y="0"/>
                      <a:pt x="1995884" y="400050"/>
                      <a:pt x="1300559" y="733425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2" name="Oval 4"/>
              <p:cNvSpPr/>
              <p:nvPr/>
            </p:nvSpPr>
            <p:spPr bwMode="auto">
              <a:xfrm>
                <a:off x="5526588" y="1886183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5"/>
              <p:cNvSpPr/>
              <p:nvPr/>
            </p:nvSpPr>
            <p:spPr bwMode="auto">
              <a:xfrm>
                <a:off x="6485482" y="1886183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6"/>
              <p:cNvSpPr/>
              <p:nvPr/>
            </p:nvSpPr>
            <p:spPr bwMode="auto">
              <a:xfrm>
                <a:off x="7426824" y="1886183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7822600" y="2615961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019046" y="2615961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934366" y="2615961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130812" y="2615961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822600" y="1156405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019046" y="1156405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934366" y="1156405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130812" y="1156405"/>
                <a:ext cx="204969" cy="20496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3" name="Straight Arrow Connector 22"/>
              <p:cNvCxnSpPr>
                <a:stCxn id="22" idx="6"/>
                <a:endCxn id="21" idx="2"/>
              </p:cNvCxnSpPr>
              <p:nvPr/>
            </p:nvCxnSpPr>
            <p:spPr bwMode="auto">
              <a:xfrm>
                <a:off x="5335780" y="1258889"/>
                <a:ext cx="598586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Straight Arrow Connector 23"/>
              <p:cNvCxnSpPr>
                <a:stCxn id="21" idx="6"/>
                <a:endCxn id="20" idx="2"/>
              </p:cNvCxnSpPr>
              <p:nvPr/>
            </p:nvCxnSpPr>
            <p:spPr bwMode="auto">
              <a:xfrm>
                <a:off x="6139335" y="1258889"/>
                <a:ext cx="879711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Arrow Connector 24"/>
              <p:cNvCxnSpPr>
                <a:stCxn id="20" idx="6"/>
                <a:endCxn id="19" idx="2"/>
              </p:cNvCxnSpPr>
              <p:nvPr/>
            </p:nvCxnSpPr>
            <p:spPr bwMode="auto">
              <a:xfrm>
                <a:off x="7224014" y="1258889"/>
                <a:ext cx="598585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Arrow Connector 25"/>
              <p:cNvCxnSpPr>
                <a:stCxn id="12" idx="0"/>
                <a:endCxn id="21" idx="3"/>
              </p:cNvCxnSpPr>
              <p:nvPr/>
            </p:nvCxnSpPr>
            <p:spPr bwMode="auto">
              <a:xfrm rot="5400000" flipH="1" flipV="1">
                <a:off x="5519315" y="1441114"/>
                <a:ext cx="554826" cy="33531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Arrow Connector 26"/>
              <p:cNvCxnSpPr>
                <a:stCxn id="14" idx="0"/>
                <a:endCxn id="20" idx="5"/>
              </p:cNvCxnSpPr>
              <p:nvPr/>
            </p:nvCxnSpPr>
            <p:spPr bwMode="auto">
              <a:xfrm rot="16200000" flipV="1">
                <a:off x="7084240" y="1441114"/>
                <a:ext cx="554826" cy="33531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Straight Arrow Connector 27"/>
              <p:cNvCxnSpPr>
                <a:stCxn id="13" idx="7"/>
                <a:endCxn id="20" idx="3"/>
              </p:cNvCxnSpPr>
              <p:nvPr/>
            </p:nvCxnSpPr>
            <p:spPr bwMode="auto">
              <a:xfrm rot="5400000" flipH="1" flipV="1">
                <a:off x="6562326" y="1429464"/>
                <a:ext cx="584843" cy="388629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Straight Arrow Connector 28"/>
              <p:cNvCxnSpPr>
                <a:stCxn id="13" idx="1"/>
                <a:endCxn id="21" idx="5"/>
              </p:cNvCxnSpPr>
              <p:nvPr/>
            </p:nvCxnSpPr>
            <p:spPr bwMode="auto">
              <a:xfrm rot="16200000" flipV="1">
                <a:off x="6019987" y="1420688"/>
                <a:ext cx="584843" cy="4061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0" name="Straight Arrow Connector 29"/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335780" y="2718446"/>
                <a:ext cx="598586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Arrow Connector 30"/>
              <p:cNvCxnSpPr>
                <a:stCxn id="17" idx="6"/>
                <a:endCxn id="16" idx="2"/>
              </p:cNvCxnSpPr>
              <p:nvPr/>
            </p:nvCxnSpPr>
            <p:spPr bwMode="auto">
              <a:xfrm>
                <a:off x="6139335" y="2718446"/>
                <a:ext cx="879711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2" name="Straight Arrow Connector 31"/>
              <p:cNvCxnSpPr>
                <a:stCxn id="16" idx="6"/>
                <a:endCxn id="15" idx="2"/>
              </p:cNvCxnSpPr>
              <p:nvPr/>
            </p:nvCxnSpPr>
            <p:spPr bwMode="auto">
              <a:xfrm>
                <a:off x="7224014" y="2718446"/>
                <a:ext cx="598585" cy="744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3" name="Straight Arrow Connector 32"/>
              <p:cNvCxnSpPr>
                <a:stCxn id="17" idx="1"/>
                <a:endCxn id="12" idx="4"/>
              </p:cNvCxnSpPr>
              <p:nvPr/>
            </p:nvCxnSpPr>
            <p:spPr bwMode="auto">
              <a:xfrm rot="16200000" flipV="1">
                <a:off x="5519315" y="2200910"/>
                <a:ext cx="554827" cy="33531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4" name="Straight Arrow Connector 33"/>
              <p:cNvCxnSpPr>
                <a:stCxn id="16" idx="7"/>
                <a:endCxn id="14" idx="4"/>
              </p:cNvCxnSpPr>
              <p:nvPr/>
            </p:nvCxnSpPr>
            <p:spPr bwMode="auto">
              <a:xfrm rot="5400000" flipH="1" flipV="1">
                <a:off x="7084239" y="2200910"/>
                <a:ext cx="554827" cy="33531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Arrow Connector 34"/>
              <p:cNvCxnSpPr>
                <a:stCxn id="16" idx="1"/>
                <a:endCxn id="13" idx="5"/>
              </p:cNvCxnSpPr>
              <p:nvPr/>
            </p:nvCxnSpPr>
            <p:spPr bwMode="auto">
              <a:xfrm rot="16200000" flipV="1">
                <a:off x="6562326" y="2159242"/>
                <a:ext cx="584844" cy="388629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Arrow Connector 35"/>
              <p:cNvCxnSpPr>
                <a:stCxn id="17" idx="7"/>
                <a:endCxn id="13" idx="3"/>
              </p:cNvCxnSpPr>
              <p:nvPr/>
            </p:nvCxnSpPr>
            <p:spPr bwMode="auto">
              <a:xfrm rot="5400000" flipH="1" flipV="1">
                <a:off x="6019986" y="2150466"/>
                <a:ext cx="584844" cy="40618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 rot="16200000">
              <a:off x="-121924" y="3111278"/>
              <a:ext cx="1482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Converged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2750989" y="3006978"/>
              <a:ext cx="1420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Slowly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Converging</a:t>
              </a:r>
            </a:p>
          </p:txBody>
        </p:sp>
      </p:grpSp>
      <p:sp>
        <p:nvSpPr>
          <p:cNvPr id="37" name="TextBox 4"/>
          <p:cNvSpPr txBox="1"/>
          <p:nvPr/>
        </p:nvSpPr>
        <p:spPr>
          <a:xfrm>
            <a:off x="4061063" y="2939407"/>
            <a:ext cx="433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+ f(v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+ … +   f(v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 + … + f(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4061063" y="2226629"/>
            <a:ext cx="2169424" cy="1381623"/>
          </a:xfrm>
          <a:prstGeom prst="roundRect">
            <a:avLst>
              <a:gd name="adj" fmla="val 1475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Converged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a New Library!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305800" cy="914400"/>
          </a:xfrm>
        </p:spPr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cached distributed hash table: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be running on the grid soon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24548"/>
            <a:ext cx="50142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main(int</a:t>
            </a:r>
            <a:r>
              <a:rPr lang="en-US" sz="2000" dirty="0" smtClean="0"/>
              <a:t> </a:t>
            </a:r>
            <a:r>
              <a:rPr lang="en-US" sz="2000" dirty="0" err="1" smtClean="0"/>
              <a:t>argc</a:t>
            </a:r>
            <a:r>
              <a:rPr lang="en-US" sz="2000" dirty="0" smtClean="0"/>
              <a:t>, char** </a:t>
            </a:r>
            <a:r>
              <a:rPr lang="en-US" sz="2000" dirty="0" err="1" smtClean="0"/>
              <a:t>argv</a:t>
            </a:r>
            <a:r>
              <a:rPr lang="en-US" sz="2000" dirty="0" smtClean="0"/>
              <a:t>) {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dc_init_param</a:t>
            </a:r>
            <a:r>
              <a:rPr lang="en-US" sz="2000" dirty="0" smtClean="0"/>
              <a:t> </a:t>
            </a:r>
            <a:r>
              <a:rPr lang="en-US" sz="2000" dirty="0" err="1" smtClean="0"/>
              <a:t>rpc_parameters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init_param_from_env(rpc_parameters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distributed_control</a:t>
            </a:r>
            <a:r>
              <a:rPr lang="en-US" sz="2000" dirty="0" smtClean="0"/>
              <a:t> </a:t>
            </a:r>
            <a:r>
              <a:rPr lang="en-US" sz="2000" dirty="0" err="1" smtClean="0"/>
              <a:t>dc(rpc_parameters</a:t>
            </a:r>
            <a:r>
              <a:rPr lang="en-US" sz="2000" dirty="0" smtClean="0"/>
              <a:t>);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delta_dht</a:t>
            </a:r>
            <a:r>
              <a:rPr lang="en-US" sz="2000" dirty="0" smtClean="0"/>
              <a:t>&lt; </a:t>
            </a:r>
            <a:r>
              <a:rPr lang="en-US" sz="2000" dirty="0" err="1" smtClean="0"/>
              <a:t>std::string</a:t>
            </a:r>
            <a:r>
              <a:rPr lang="en-US" sz="2000" dirty="0" smtClean="0"/>
              <a:t>, double &gt; </a:t>
            </a:r>
            <a:r>
              <a:rPr lang="en-US" sz="2000" dirty="0" err="1" smtClean="0"/>
              <a:t>tbl(dc</a:t>
            </a:r>
            <a:r>
              <a:rPr lang="en-US" sz="2000" dirty="0" smtClean="0"/>
              <a:t>, 100);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tbl[“hello</a:t>
            </a:r>
            <a:r>
              <a:rPr lang="en-US" sz="2000" dirty="0" smtClean="0"/>
              <a:t>”] += 1.0;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tbl[“world</a:t>
            </a:r>
            <a:r>
              <a:rPr lang="en-US" sz="2000" dirty="0" smtClean="0"/>
              <a:t>”] -= 3.0;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tbl.synchronize(“world</a:t>
            </a:r>
            <a:r>
              <a:rPr lang="en-US" sz="2000" dirty="0" smtClean="0"/>
              <a:t>”);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std::cout</a:t>
            </a:r>
            <a:r>
              <a:rPr lang="en-US" sz="2000" dirty="0" smtClean="0"/>
              <a:t> &lt;&lt; </a:t>
            </a:r>
            <a:r>
              <a:rPr lang="en-US" sz="2000" dirty="0" err="1" smtClean="0"/>
              <a:t>tbl[“hello</a:t>
            </a:r>
            <a:r>
              <a:rPr lang="en-US" sz="2000" dirty="0" smtClean="0"/>
              <a:t>”] &lt;&lt; </a:t>
            </a:r>
            <a:r>
              <a:rPr lang="en-US" sz="2000" dirty="0" err="1" smtClean="0"/>
              <a:t>std::endl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020669"/>
            <a:ext cx="302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 system using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Friendly TCP connections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257800" y="1905000"/>
            <a:ext cx="457200" cy="990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588" y="3011269"/>
            <a:ext cx="184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an 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Cached Map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>
            <a:off x="5486400" y="30480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6788" y="3886200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entries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800600" y="38100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998" y="4572000"/>
            <a:ext cx="130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values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 bwMode="auto">
          <a:xfrm>
            <a:off x="5116810" y="4495800"/>
            <a:ext cx="457200" cy="609600"/>
          </a:xfrm>
          <a:prstGeom prst="righ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Stochastic Scopes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467600" cy="1752600"/>
          </a:xfrm>
        </p:spPr>
        <p:txBody>
          <a:bodyPr/>
          <a:lstStyle/>
          <a:p>
            <a:r>
              <a:rPr lang="en-US" i="1" dirty="0" smtClean="0"/>
              <a:t>Bounded degree through sampling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Idea: </a:t>
            </a:r>
            <a:r>
              <a:rPr lang="en-US" i="1" dirty="0" smtClean="0"/>
              <a:t>Can we “sample” the neighborhood of a vertex</a:t>
            </a:r>
            <a:endParaRPr lang="en-US" b="1" dirty="0" smtClean="0"/>
          </a:p>
          <a:p>
            <a:r>
              <a:rPr lang="en-US" dirty="0" smtClean="0"/>
              <a:t>Randomly sample neighborhood of fixed size: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Currently only supports uniform sampling</a:t>
            </a:r>
          </a:p>
          <a:p>
            <a:pPr lvl="1"/>
            <a:r>
              <a:rPr lang="en-US" dirty="0" smtClean="0"/>
              <a:t>Will likely need weighted sampling</a:t>
            </a:r>
          </a:p>
          <a:p>
            <a:r>
              <a:rPr lang="en-US" dirty="0" smtClean="0"/>
              <a:t>Need to develop theory of stochastic scopes in learning algorithms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73590" y="2575734"/>
            <a:ext cx="1890543" cy="1521611"/>
            <a:chOff x="3005796" y="4631049"/>
            <a:chExt cx="1890543" cy="1521611"/>
          </a:xfrm>
        </p:grpSpPr>
        <p:sp>
          <p:nvSpPr>
            <p:cNvPr id="6" name="Oval 114"/>
            <p:cNvSpPr/>
            <p:nvPr/>
          </p:nvSpPr>
          <p:spPr>
            <a:xfrm>
              <a:off x="3005796" y="4631049"/>
              <a:ext cx="1890543" cy="1418047"/>
            </a:xfrm>
            <a:custGeom>
              <a:avLst/>
              <a:gdLst>
                <a:gd name="connsiteX0" fmla="*/ 0 w 1957294"/>
                <a:gd name="connsiteY0" fmla="*/ 824283 h 1648565"/>
                <a:gd name="connsiteX1" fmla="*/ 978647 w 1957294"/>
                <a:gd name="connsiteY1" fmla="*/ 0 h 1648565"/>
                <a:gd name="connsiteX2" fmla="*/ 1957294 w 1957294"/>
                <a:gd name="connsiteY2" fmla="*/ 824283 h 1648565"/>
                <a:gd name="connsiteX3" fmla="*/ 978647 w 1957294"/>
                <a:gd name="connsiteY3" fmla="*/ 1648566 h 1648565"/>
                <a:gd name="connsiteX4" fmla="*/ 0 w 1957294"/>
                <a:gd name="connsiteY4" fmla="*/ 824283 h 1648565"/>
                <a:gd name="connsiteX0" fmla="*/ 0 w 1983425"/>
                <a:gd name="connsiteY0" fmla="*/ 856857 h 1681140"/>
                <a:gd name="connsiteX1" fmla="*/ 978647 w 1983425"/>
                <a:gd name="connsiteY1" fmla="*/ 32574 h 1681140"/>
                <a:gd name="connsiteX2" fmla="*/ 1643529 w 1983425"/>
                <a:gd name="connsiteY2" fmla="*/ 232493 h 1681140"/>
                <a:gd name="connsiteX3" fmla="*/ 1957294 w 1983425"/>
                <a:gd name="connsiteY3" fmla="*/ 856857 h 1681140"/>
                <a:gd name="connsiteX4" fmla="*/ 978647 w 1983425"/>
                <a:gd name="connsiteY4" fmla="*/ 1681140 h 1681140"/>
                <a:gd name="connsiteX5" fmla="*/ 0 w 1983425"/>
                <a:gd name="connsiteY5" fmla="*/ 856857 h 1681140"/>
                <a:gd name="connsiteX0" fmla="*/ 22049 w 2005474"/>
                <a:gd name="connsiteY0" fmla="*/ 824998 h 1649281"/>
                <a:gd name="connsiteX1" fmla="*/ 373166 w 2005474"/>
                <a:gd name="connsiteY1" fmla="*/ 252927 h 1649281"/>
                <a:gd name="connsiteX2" fmla="*/ 1000696 w 2005474"/>
                <a:gd name="connsiteY2" fmla="*/ 715 h 1649281"/>
                <a:gd name="connsiteX3" fmla="*/ 1665578 w 2005474"/>
                <a:gd name="connsiteY3" fmla="*/ 200634 h 1649281"/>
                <a:gd name="connsiteX4" fmla="*/ 1979343 w 2005474"/>
                <a:gd name="connsiteY4" fmla="*/ 824998 h 1649281"/>
                <a:gd name="connsiteX5" fmla="*/ 1000696 w 2005474"/>
                <a:gd name="connsiteY5" fmla="*/ 1649281 h 1649281"/>
                <a:gd name="connsiteX6" fmla="*/ 22049 w 2005474"/>
                <a:gd name="connsiteY6" fmla="*/ 824998 h 1649281"/>
                <a:gd name="connsiteX0" fmla="*/ 61 w 1983486"/>
                <a:gd name="connsiteY0" fmla="*/ 824998 h 1674201"/>
                <a:gd name="connsiteX1" fmla="*/ 351178 w 1983486"/>
                <a:gd name="connsiteY1" fmla="*/ 252927 h 1674201"/>
                <a:gd name="connsiteX2" fmla="*/ 978708 w 1983486"/>
                <a:gd name="connsiteY2" fmla="*/ 715 h 1674201"/>
                <a:gd name="connsiteX3" fmla="*/ 1643590 w 1983486"/>
                <a:gd name="connsiteY3" fmla="*/ 200634 h 1674201"/>
                <a:gd name="connsiteX4" fmla="*/ 1957355 w 1983486"/>
                <a:gd name="connsiteY4" fmla="*/ 824998 h 1674201"/>
                <a:gd name="connsiteX5" fmla="*/ 978708 w 1983486"/>
                <a:gd name="connsiteY5" fmla="*/ 1649281 h 1674201"/>
                <a:gd name="connsiteX6" fmla="*/ 328767 w 1983486"/>
                <a:gd name="connsiteY6" fmla="*/ 1403397 h 1674201"/>
                <a:gd name="connsiteX7" fmla="*/ 61 w 1983486"/>
                <a:gd name="connsiteY7" fmla="*/ 824998 h 1674201"/>
                <a:gd name="connsiteX0" fmla="*/ 61 w 1959522"/>
                <a:gd name="connsiteY0" fmla="*/ 824998 h 1649328"/>
                <a:gd name="connsiteX1" fmla="*/ 351178 w 1959522"/>
                <a:gd name="connsiteY1" fmla="*/ 252927 h 1649328"/>
                <a:gd name="connsiteX2" fmla="*/ 978708 w 1959522"/>
                <a:gd name="connsiteY2" fmla="*/ 715 h 1649328"/>
                <a:gd name="connsiteX3" fmla="*/ 1643590 w 1959522"/>
                <a:gd name="connsiteY3" fmla="*/ 200634 h 1649328"/>
                <a:gd name="connsiteX4" fmla="*/ 1957355 w 1959522"/>
                <a:gd name="connsiteY4" fmla="*/ 824998 h 1649328"/>
                <a:gd name="connsiteX5" fmla="*/ 1606237 w 1959522"/>
                <a:gd name="connsiteY5" fmla="*/ 1418339 h 1649328"/>
                <a:gd name="connsiteX6" fmla="*/ 978708 w 1959522"/>
                <a:gd name="connsiteY6" fmla="*/ 1649281 h 1649328"/>
                <a:gd name="connsiteX7" fmla="*/ 328767 w 1959522"/>
                <a:gd name="connsiteY7" fmla="*/ 1403397 h 1649328"/>
                <a:gd name="connsiteX8" fmla="*/ 61 w 1959522"/>
                <a:gd name="connsiteY8" fmla="*/ 824998 h 1649328"/>
                <a:gd name="connsiteX0" fmla="*/ 61 w 1958869"/>
                <a:gd name="connsiteY0" fmla="*/ 824998 h 1649311"/>
                <a:gd name="connsiteX1" fmla="*/ 351178 w 1958869"/>
                <a:gd name="connsiteY1" fmla="*/ 252927 h 1649311"/>
                <a:gd name="connsiteX2" fmla="*/ 978708 w 1958869"/>
                <a:gd name="connsiteY2" fmla="*/ 715 h 1649311"/>
                <a:gd name="connsiteX3" fmla="*/ 1643590 w 1958869"/>
                <a:gd name="connsiteY3" fmla="*/ 200634 h 1649311"/>
                <a:gd name="connsiteX4" fmla="*/ 1957355 w 1958869"/>
                <a:gd name="connsiteY4" fmla="*/ 824998 h 1649311"/>
                <a:gd name="connsiteX5" fmla="*/ 1471767 w 1958869"/>
                <a:gd name="connsiteY5" fmla="*/ 992515 h 1649311"/>
                <a:gd name="connsiteX6" fmla="*/ 1606237 w 1958869"/>
                <a:gd name="connsiteY6" fmla="*/ 1418339 h 1649311"/>
                <a:gd name="connsiteX7" fmla="*/ 978708 w 1958869"/>
                <a:gd name="connsiteY7" fmla="*/ 1649281 h 1649311"/>
                <a:gd name="connsiteX8" fmla="*/ 328767 w 1958869"/>
                <a:gd name="connsiteY8" fmla="*/ 1403397 h 1649311"/>
                <a:gd name="connsiteX9" fmla="*/ 61 w 1958869"/>
                <a:gd name="connsiteY9" fmla="*/ 824998 h 1649311"/>
                <a:gd name="connsiteX0" fmla="*/ 61 w 1958869"/>
                <a:gd name="connsiteY0" fmla="*/ 824998 h 1653105"/>
                <a:gd name="connsiteX1" fmla="*/ 351178 w 1958869"/>
                <a:gd name="connsiteY1" fmla="*/ 252927 h 1653105"/>
                <a:gd name="connsiteX2" fmla="*/ 978708 w 1958869"/>
                <a:gd name="connsiteY2" fmla="*/ 715 h 1653105"/>
                <a:gd name="connsiteX3" fmla="*/ 1643590 w 1958869"/>
                <a:gd name="connsiteY3" fmla="*/ 200634 h 1653105"/>
                <a:gd name="connsiteX4" fmla="*/ 1957355 w 1958869"/>
                <a:gd name="connsiteY4" fmla="*/ 824998 h 1653105"/>
                <a:gd name="connsiteX5" fmla="*/ 1471767 w 1958869"/>
                <a:gd name="connsiteY5" fmla="*/ 992515 h 1653105"/>
                <a:gd name="connsiteX6" fmla="*/ 1606237 w 1958869"/>
                <a:gd name="connsiteY6" fmla="*/ 1418339 h 1653105"/>
                <a:gd name="connsiteX7" fmla="*/ 1172944 w 1958869"/>
                <a:gd name="connsiteY7" fmla="*/ 1231575 h 1653105"/>
                <a:gd name="connsiteX8" fmla="*/ 978708 w 1958869"/>
                <a:gd name="connsiteY8" fmla="*/ 1649281 h 1653105"/>
                <a:gd name="connsiteX9" fmla="*/ 328767 w 1958869"/>
                <a:gd name="connsiteY9" fmla="*/ 1403397 h 1653105"/>
                <a:gd name="connsiteX10" fmla="*/ 61 w 1958869"/>
                <a:gd name="connsiteY10" fmla="*/ 824998 h 1653105"/>
                <a:gd name="connsiteX0" fmla="*/ 61 w 1958869"/>
                <a:gd name="connsiteY0" fmla="*/ 824998 h 1649425"/>
                <a:gd name="connsiteX1" fmla="*/ 351178 w 1958869"/>
                <a:gd name="connsiteY1" fmla="*/ 252927 h 1649425"/>
                <a:gd name="connsiteX2" fmla="*/ 978708 w 1958869"/>
                <a:gd name="connsiteY2" fmla="*/ 715 h 1649425"/>
                <a:gd name="connsiteX3" fmla="*/ 1643590 w 1958869"/>
                <a:gd name="connsiteY3" fmla="*/ 200634 h 1649425"/>
                <a:gd name="connsiteX4" fmla="*/ 1957355 w 1958869"/>
                <a:gd name="connsiteY4" fmla="*/ 824998 h 1649425"/>
                <a:gd name="connsiteX5" fmla="*/ 1471767 w 1958869"/>
                <a:gd name="connsiteY5" fmla="*/ 992515 h 1649425"/>
                <a:gd name="connsiteX6" fmla="*/ 1606237 w 1958869"/>
                <a:gd name="connsiteY6" fmla="*/ 1418339 h 1649425"/>
                <a:gd name="connsiteX7" fmla="*/ 1172944 w 1958869"/>
                <a:gd name="connsiteY7" fmla="*/ 1231575 h 1649425"/>
                <a:gd name="connsiteX8" fmla="*/ 978708 w 1958869"/>
                <a:gd name="connsiteY8" fmla="*/ 1649281 h 1649425"/>
                <a:gd name="connsiteX9" fmla="*/ 814356 w 1958869"/>
                <a:gd name="connsiteY9" fmla="*/ 1179281 h 1649425"/>
                <a:gd name="connsiteX10" fmla="*/ 328767 w 1958869"/>
                <a:gd name="connsiteY10" fmla="*/ 1403397 h 1649425"/>
                <a:gd name="connsiteX11" fmla="*/ 61 w 1958869"/>
                <a:gd name="connsiteY11" fmla="*/ 824998 h 1649425"/>
                <a:gd name="connsiteX0" fmla="*/ 1821 w 1960629"/>
                <a:gd name="connsiteY0" fmla="*/ 824998 h 1649425"/>
                <a:gd name="connsiteX1" fmla="*/ 352938 w 1960629"/>
                <a:gd name="connsiteY1" fmla="*/ 252927 h 1649425"/>
                <a:gd name="connsiteX2" fmla="*/ 980468 w 1960629"/>
                <a:gd name="connsiteY2" fmla="*/ 715 h 1649425"/>
                <a:gd name="connsiteX3" fmla="*/ 1645350 w 1960629"/>
                <a:gd name="connsiteY3" fmla="*/ 200634 h 1649425"/>
                <a:gd name="connsiteX4" fmla="*/ 1959115 w 1960629"/>
                <a:gd name="connsiteY4" fmla="*/ 824998 h 1649425"/>
                <a:gd name="connsiteX5" fmla="*/ 1473527 w 1960629"/>
                <a:gd name="connsiteY5" fmla="*/ 992515 h 1649425"/>
                <a:gd name="connsiteX6" fmla="*/ 1607997 w 1960629"/>
                <a:gd name="connsiteY6" fmla="*/ 1418339 h 1649425"/>
                <a:gd name="connsiteX7" fmla="*/ 1174704 w 1960629"/>
                <a:gd name="connsiteY7" fmla="*/ 1231575 h 1649425"/>
                <a:gd name="connsiteX8" fmla="*/ 980468 w 1960629"/>
                <a:gd name="connsiteY8" fmla="*/ 1649281 h 1649425"/>
                <a:gd name="connsiteX9" fmla="*/ 816116 w 1960629"/>
                <a:gd name="connsiteY9" fmla="*/ 1179281 h 1649425"/>
                <a:gd name="connsiteX10" fmla="*/ 330527 w 1960629"/>
                <a:gd name="connsiteY10" fmla="*/ 1403397 h 1649425"/>
                <a:gd name="connsiteX11" fmla="*/ 494881 w 1960629"/>
                <a:gd name="connsiteY11" fmla="*/ 992516 h 1649425"/>
                <a:gd name="connsiteX12" fmla="*/ 1821 w 1960629"/>
                <a:gd name="connsiteY12" fmla="*/ 824998 h 1649425"/>
                <a:gd name="connsiteX0" fmla="*/ 3 w 1958811"/>
                <a:gd name="connsiteY0" fmla="*/ 824998 h 1649425"/>
                <a:gd name="connsiteX1" fmla="*/ 485592 w 1958811"/>
                <a:gd name="connsiteY1" fmla="*/ 663810 h 1649425"/>
                <a:gd name="connsiteX2" fmla="*/ 351120 w 1958811"/>
                <a:gd name="connsiteY2" fmla="*/ 252927 h 1649425"/>
                <a:gd name="connsiteX3" fmla="*/ 978650 w 1958811"/>
                <a:gd name="connsiteY3" fmla="*/ 715 h 1649425"/>
                <a:gd name="connsiteX4" fmla="*/ 1643532 w 1958811"/>
                <a:gd name="connsiteY4" fmla="*/ 200634 h 1649425"/>
                <a:gd name="connsiteX5" fmla="*/ 1957297 w 1958811"/>
                <a:gd name="connsiteY5" fmla="*/ 824998 h 1649425"/>
                <a:gd name="connsiteX6" fmla="*/ 1471709 w 1958811"/>
                <a:gd name="connsiteY6" fmla="*/ 992515 h 1649425"/>
                <a:gd name="connsiteX7" fmla="*/ 1606179 w 1958811"/>
                <a:gd name="connsiteY7" fmla="*/ 1418339 h 1649425"/>
                <a:gd name="connsiteX8" fmla="*/ 1172886 w 1958811"/>
                <a:gd name="connsiteY8" fmla="*/ 1231575 h 1649425"/>
                <a:gd name="connsiteX9" fmla="*/ 978650 w 1958811"/>
                <a:gd name="connsiteY9" fmla="*/ 1649281 h 1649425"/>
                <a:gd name="connsiteX10" fmla="*/ 814298 w 1958811"/>
                <a:gd name="connsiteY10" fmla="*/ 1179281 h 1649425"/>
                <a:gd name="connsiteX11" fmla="*/ 328709 w 1958811"/>
                <a:gd name="connsiteY11" fmla="*/ 1403397 h 1649425"/>
                <a:gd name="connsiteX12" fmla="*/ 493063 w 1958811"/>
                <a:gd name="connsiteY12" fmla="*/ 992516 h 1649425"/>
                <a:gd name="connsiteX13" fmla="*/ 3 w 1958811"/>
                <a:gd name="connsiteY13" fmla="*/ 824998 h 1649425"/>
                <a:gd name="connsiteX0" fmla="*/ 3 w 1958811"/>
                <a:gd name="connsiteY0" fmla="*/ 835454 h 1659881"/>
                <a:gd name="connsiteX1" fmla="*/ 485592 w 1958811"/>
                <a:gd name="connsiteY1" fmla="*/ 674266 h 1659881"/>
                <a:gd name="connsiteX2" fmla="*/ 351120 w 1958811"/>
                <a:gd name="connsiteY2" fmla="*/ 263383 h 1659881"/>
                <a:gd name="connsiteX3" fmla="*/ 814298 w 1958811"/>
                <a:gd name="connsiteY3" fmla="*/ 494972 h 1659881"/>
                <a:gd name="connsiteX4" fmla="*/ 978650 w 1958811"/>
                <a:gd name="connsiteY4" fmla="*/ 11171 h 1659881"/>
                <a:gd name="connsiteX5" fmla="*/ 1643532 w 1958811"/>
                <a:gd name="connsiteY5" fmla="*/ 211090 h 1659881"/>
                <a:gd name="connsiteX6" fmla="*/ 1957297 w 1958811"/>
                <a:gd name="connsiteY6" fmla="*/ 835454 h 1659881"/>
                <a:gd name="connsiteX7" fmla="*/ 1471709 w 1958811"/>
                <a:gd name="connsiteY7" fmla="*/ 1002971 h 1659881"/>
                <a:gd name="connsiteX8" fmla="*/ 1606179 w 1958811"/>
                <a:gd name="connsiteY8" fmla="*/ 1428795 h 1659881"/>
                <a:gd name="connsiteX9" fmla="*/ 1172886 w 1958811"/>
                <a:gd name="connsiteY9" fmla="*/ 1242031 h 1659881"/>
                <a:gd name="connsiteX10" fmla="*/ 978650 w 1958811"/>
                <a:gd name="connsiteY10" fmla="*/ 1659737 h 1659881"/>
                <a:gd name="connsiteX11" fmla="*/ 814298 w 1958811"/>
                <a:gd name="connsiteY11" fmla="*/ 1189737 h 1659881"/>
                <a:gd name="connsiteX12" fmla="*/ 328709 w 1958811"/>
                <a:gd name="connsiteY12" fmla="*/ 1413853 h 1659881"/>
                <a:gd name="connsiteX13" fmla="*/ 493063 w 1958811"/>
                <a:gd name="connsiteY13" fmla="*/ 1002972 h 1659881"/>
                <a:gd name="connsiteX14" fmla="*/ 3 w 1958811"/>
                <a:gd name="connsiteY14" fmla="*/ 835454 h 1659881"/>
                <a:gd name="connsiteX0" fmla="*/ 3 w 1958811"/>
                <a:gd name="connsiteY0" fmla="*/ 824327 h 1648754"/>
                <a:gd name="connsiteX1" fmla="*/ 485592 w 1958811"/>
                <a:gd name="connsiteY1" fmla="*/ 663139 h 1648754"/>
                <a:gd name="connsiteX2" fmla="*/ 351120 w 1958811"/>
                <a:gd name="connsiteY2" fmla="*/ 252256 h 1648754"/>
                <a:gd name="connsiteX3" fmla="*/ 814298 w 1958811"/>
                <a:gd name="connsiteY3" fmla="*/ 483845 h 1648754"/>
                <a:gd name="connsiteX4" fmla="*/ 978650 w 1958811"/>
                <a:gd name="connsiteY4" fmla="*/ 44 h 1648754"/>
                <a:gd name="connsiteX5" fmla="*/ 1180357 w 1958811"/>
                <a:gd name="connsiteY5" fmla="*/ 453963 h 1648754"/>
                <a:gd name="connsiteX6" fmla="*/ 1643532 w 1958811"/>
                <a:gd name="connsiteY6" fmla="*/ 199963 h 1648754"/>
                <a:gd name="connsiteX7" fmla="*/ 1957297 w 1958811"/>
                <a:gd name="connsiteY7" fmla="*/ 824327 h 1648754"/>
                <a:gd name="connsiteX8" fmla="*/ 1471709 w 1958811"/>
                <a:gd name="connsiteY8" fmla="*/ 991844 h 1648754"/>
                <a:gd name="connsiteX9" fmla="*/ 1606179 w 1958811"/>
                <a:gd name="connsiteY9" fmla="*/ 1417668 h 1648754"/>
                <a:gd name="connsiteX10" fmla="*/ 1172886 w 1958811"/>
                <a:gd name="connsiteY10" fmla="*/ 1230904 h 1648754"/>
                <a:gd name="connsiteX11" fmla="*/ 978650 w 1958811"/>
                <a:gd name="connsiteY11" fmla="*/ 1648610 h 1648754"/>
                <a:gd name="connsiteX12" fmla="*/ 814298 w 1958811"/>
                <a:gd name="connsiteY12" fmla="*/ 1178610 h 1648754"/>
                <a:gd name="connsiteX13" fmla="*/ 328709 w 1958811"/>
                <a:gd name="connsiteY13" fmla="*/ 1402726 h 1648754"/>
                <a:gd name="connsiteX14" fmla="*/ 493063 w 1958811"/>
                <a:gd name="connsiteY14" fmla="*/ 991845 h 1648754"/>
                <a:gd name="connsiteX15" fmla="*/ 3 w 1958811"/>
                <a:gd name="connsiteY15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43532 w 1962531"/>
                <a:gd name="connsiteY6" fmla="*/ 199963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62531"/>
                <a:gd name="connsiteY0" fmla="*/ 824327 h 1648754"/>
                <a:gd name="connsiteX1" fmla="*/ 485592 w 1962531"/>
                <a:gd name="connsiteY1" fmla="*/ 663139 h 1648754"/>
                <a:gd name="connsiteX2" fmla="*/ 351120 w 1962531"/>
                <a:gd name="connsiteY2" fmla="*/ 252256 h 1648754"/>
                <a:gd name="connsiteX3" fmla="*/ 814298 w 1962531"/>
                <a:gd name="connsiteY3" fmla="*/ 483845 h 1648754"/>
                <a:gd name="connsiteX4" fmla="*/ 978650 w 1962531"/>
                <a:gd name="connsiteY4" fmla="*/ 44 h 1648754"/>
                <a:gd name="connsiteX5" fmla="*/ 1180357 w 1962531"/>
                <a:gd name="connsiteY5" fmla="*/ 453963 h 1648754"/>
                <a:gd name="connsiteX6" fmla="*/ 1636061 w 1962531"/>
                <a:gd name="connsiteY6" fmla="*/ 244787 h 1648754"/>
                <a:gd name="connsiteX7" fmla="*/ 1494121 w 1962531"/>
                <a:gd name="connsiteY7" fmla="*/ 648197 h 1648754"/>
                <a:gd name="connsiteX8" fmla="*/ 1957297 w 1962531"/>
                <a:gd name="connsiteY8" fmla="*/ 824327 h 1648754"/>
                <a:gd name="connsiteX9" fmla="*/ 1471709 w 1962531"/>
                <a:gd name="connsiteY9" fmla="*/ 991844 h 1648754"/>
                <a:gd name="connsiteX10" fmla="*/ 1606179 w 1962531"/>
                <a:gd name="connsiteY10" fmla="*/ 1417668 h 1648754"/>
                <a:gd name="connsiteX11" fmla="*/ 1172886 w 1962531"/>
                <a:gd name="connsiteY11" fmla="*/ 1230904 h 1648754"/>
                <a:gd name="connsiteX12" fmla="*/ 978650 w 1962531"/>
                <a:gd name="connsiteY12" fmla="*/ 1648610 h 1648754"/>
                <a:gd name="connsiteX13" fmla="*/ 814298 w 1962531"/>
                <a:gd name="connsiteY13" fmla="*/ 1178610 h 1648754"/>
                <a:gd name="connsiteX14" fmla="*/ 328709 w 1962531"/>
                <a:gd name="connsiteY14" fmla="*/ 1402726 h 1648754"/>
                <a:gd name="connsiteX15" fmla="*/ 493063 w 1962531"/>
                <a:gd name="connsiteY15" fmla="*/ 991845 h 1648754"/>
                <a:gd name="connsiteX16" fmla="*/ 3 w 1962531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48754"/>
                <a:gd name="connsiteX1" fmla="*/ 485592 w 1957297"/>
                <a:gd name="connsiteY1" fmla="*/ 663139 h 1648754"/>
                <a:gd name="connsiteX2" fmla="*/ 351120 w 1957297"/>
                <a:gd name="connsiteY2" fmla="*/ 252256 h 1648754"/>
                <a:gd name="connsiteX3" fmla="*/ 814298 w 1957297"/>
                <a:gd name="connsiteY3" fmla="*/ 483845 h 1648754"/>
                <a:gd name="connsiteX4" fmla="*/ 978650 w 1957297"/>
                <a:gd name="connsiteY4" fmla="*/ 44 h 1648754"/>
                <a:gd name="connsiteX5" fmla="*/ 1180357 w 1957297"/>
                <a:gd name="connsiteY5" fmla="*/ 453963 h 1648754"/>
                <a:gd name="connsiteX6" fmla="*/ 1636061 w 1957297"/>
                <a:gd name="connsiteY6" fmla="*/ 244787 h 1648754"/>
                <a:gd name="connsiteX7" fmla="*/ 1494121 w 1957297"/>
                <a:gd name="connsiteY7" fmla="*/ 648197 h 1648754"/>
                <a:gd name="connsiteX8" fmla="*/ 1957297 w 1957297"/>
                <a:gd name="connsiteY8" fmla="*/ 824327 h 1648754"/>
                <a:gd name="connsiteX9" fmla="*/ 1471709 w 1957297"/>
                <a:gd name="connsiteY9" fmla="*/ 991844 h 1648754"/>
                <a:gd name="connsiteX10" fmla="*/ 1606179 w 1957297"/>
                <a:gd name="connsiteY10" fmla="*/ 1417668 h 1648754"/>
                <a:gd name="connsiteX11" fmla="*/ 1172886 w 1957297"/>
                <a:gd name="connsiteY11" fmla="*/ 1230904 h 1648754"/>
                <a:gd name="connsiteX12" fmla="*/ 978650 w 1957297"/>
                <a:gd name="connsiteY12" fmla="*/ 1648610 h 1648754"/>
                <a:gd name="connsiteX13" fmla="*/ 814298 w 1957297"/>
                <a:gd name="connsiteY13" fmla="*/ 1178610 h 1648754"/>
                <a:gd name="connsiteX14" fmla="*/ 328709 w 1957297"/>
                <a:gd name="connsiteY14" fmla="*/ 1402726 h 1648754"/>
                <a:gd name="connsiteX15" fmla="*/ 493063 w 1957297"/>
                <a:gd name="connsiteY15" fmla="*/ 991845 h 1648754"/>
                <a:gd name="connsiteX16" fmla="*/ 3 w 1957297"/>
                <a:gd name="connsiteY16" fmla="*/ 824327 h 1648754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28709 w 1957297"/>
                <a:gd name="connsiteY14" fmla="*/ 140272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57297"/>
                <a:gd name="connsiteY0" fmla="*/ 824327 h 1611416"/>
                <a:gd name="connsiteX1" fmla="*/ 485592 w 1957297"/>
                <a:gd name="connsiteY1" fmla="*/ 663139 h 1611416"/>
                <a:gd name="connsiteX2" fmla="*/ 351120 w 1957297"/>
                <a:gd name="connsiteY2" fmla="*/ 252256 h 1611416"/>
                <a:gd name="connsiteX3" fmla="*/ 814298 w 1957297"/>
                <a:gd name="connsiteY3" fmla="*/ 483845 h 1611416"/>
                <a:gd name="connsiteX4" fmla="*/ 978650 w 1957297"/>
                <a:gd name="connsiteY4" fmla="*/ 44 h 1611416"/>
                <a:gd name="connsiteX5" fmla="*/ 1180357 w 1957297"/>
                <a:gd name="connsiteY5" fmla="*/ 453963 h 1611416"/>
                <a:gd name="connsiteX6" fmla="*/ 1636061 w 1957297"/>
                <a:gd name="connsiteY6" fmla="*/ 244787 h 1611416"/>
                <a:gd name="connsiteX7" fmla="*/ 1494121 w 1957297"/>
                <a:gd name="connsiteY7" fmla="*/ 648197 h 1611416"/>
                <a:gd name="connsiteX8" fmla="*/ 1957297 w 1957297"/>
                <a:gd name="connsiteY8" fmla="*/ 824327 h 1611416"/>
                <a:gd name="connsiteX9" fmla="*/ 1471709 w 1957297"/>
                <a:gd name="connsiteY9" fmla="*/ 991844 h 1611416"/>
                <a:gd name="connsiteX10" fmla="*/ 1606179 w 1957297"/>
                <a:gd name="connsiteY10" fmla="*/ 1417668 h 1611416"/>
                <a:gd name="connsiteX11" fmla="*/ 1172886 w 1957297"/>
                <a:gd name="connsiteY11" fmla="*/ 1230904 h 1611416"/>
                <a:gd name="connsiteX12" fmla="*/ 963709 w 1957297"/>
                <a:gd name="connsiteY12" fmla="*/ 1611257 h 1611416"/>
                <a:gd name="connsiteX13" fmla="*/ 814298 w 1957297"/>
                <a:gd name="connsiteY13" fmla="*/ 1178610 h 1611416"/>
                <a:gd name="connsiteX14" fmla="*/ 373532 w 1957297"/>
                <a:gd name="connsiteY14" fmla="*/ 1410196 h 1611416"/>
                <a:gd name="connsiteX15" fmla="*/ 493063 w 1957297"/>
                <a:gd name="connsiteY15" fmla="*/ 991845 h 1611416"/>
                <a:gd name="connsiteX16" fmla="*/ 3 w 1957297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13767 w 1919944"/>
                <a:gd name="connsiteY2" fmla="*/ 252256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919944"/>
                <a:gd name="connsiteY0" fmla="*/ 824327 h 1611416"/>
                <a:gd name="connsiteX1" fmla="*/ 448239 w 1919944"/>
                <a:gd name="connsiteY1" fmla="*/ 663139 h 1611416"/>
                <a:gd name="connsiteX2" fmla="*/ 351119 w 1919944"/>
                <a:gd name="connsiteY2" fmla="*/ 237315 h 1611416"/>
                <a:gd name="connsiteX3" fmla="*/ 776945 w 1919944"/>
                <a:gd name="connsiteY3" fmla="*/ 483845 h 1611416"/>
                <a:gd name="connsiteX4" fmla="*/ 941297 w 1919944"/>
                <a:gd name="connsiteY4" fmla="*/ 44 h 1611416"/>
                <a:gd name="connsiteX5" fmla="*/ 1143004 w 1919944"/>
                <a:gd name="connsiteY5" fmla="*/ 453963 h 1611416"/>
                <a:gd name="connsiteX6" fmla="*/ 1598708 w 1919944"/>
                <a:gd name="connsiteY6" fmla="*/ 244787 h 1611416"/>
                <a:gd name="connsiteX7" fmla="*/ 1456768 w 1919944"/>
                <a:gd name="connsiteY7" fmla="*/ 648197 h 1611416"/>
                <a:gd name="connsiteX8" fmla="*/ 1919944 w 1919944"/>
                <a:gd name="connsiteY8" fmla="*/ 824327 h 1611416"/>
                <a:gd name="connsiteX9" fmla="*/ 1434356 w 1919944"/>
                <a:gd name="connsiteY9" fmla="*/ 991844 h 1611416"/>
                <a:gd name="connsiteX10" fmla="*/ 1568826 w 1919944"/>
                <a:gd name="connsiteY10" fmla="*/ 1417668 h 1611416"/>
                <a:gd name="connsiteX11" fmla="*/ 1135533 w 1919944"/>
                <a:gd name="connsiteY11" fmla="*/ 1230904 h 1611416"/>
                <a:gd name="connsiteX12" fmla="*/ 926356 w 1919944"/>
                <a:gd name="connsiteY12" fmla="*/ 1611257 h 1611416"/>
                <a:gd name="connsiteX13" fmla="*/ 776945 w 1919944"/>
                <a:gd name="connsiteY13" fmla="*/ 1178610 h 1611416"/>
                <a:gd name="connsiteX14" fmla="*/ 336179 w 1919944"/>
                <a:gd name="connsiteY14" fmla="*/ 1410196 h 1611416"/>
                <a:gd name="connsiteX15" fmla="*/ 455710 w 1919944"/>
                <a:gd name="connsiteY15" fmla="*/ 991845 h 1611416"/>
                <a:gd name="connsiteX16" fmla="*/ 3 w 1919944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16"/>
                <a:gd name="connsiteX1" fmla="*/ 448239 w 1890061"/>
                <a:gd name="connsiteY1" fmla="*/ 663139 h 1611416"/>
                <a:gd name="connsiteX2" fmla="*/ 351119 w 1890061"/>
                <a:gd name="connsiteY2" fmla="*/ 237315 h 1611416"/>
                <a:gd name="connsiteX3" fmla="*/ 776945 w 1890061"/>
                <a:gd name="connsiteY3" fmla="*/ 483845 h 1611416"/>
                <a:gd name="connsiteX4" fmla="*/ 941297 w 1890061"/>
                <a:gd name="connsiteY4" fmla="*/ 44 h 1611416"/>
                <a:gd name="connsiteX5" fmla="*/ 1143004 w 1890061"/>
                <a:gd name="connsiteY5" fmla="*/ 453963 h 1611416"/>
                <a:gd name="connsiteX6" fmla="*/ 1598708 w 1890061"/>
                <a:gd name="connsiteY6" fmla="*/ 244787 h 1611416"/>
                <a:gd name="connsiteX7" fmla="*/ 1456768 w 1890061"/>
                <a:gd name="connsiteY7" fmla="*/ 648197 h 1611416"/>
                <a:gd name="connsiteX8" fmla="*/ 1890061 w 1890061"/>
                <a:gd name="connsiteY8" fmla="*/ 824327 h 1611416"/>
                <a:gd name="connsiteX9" fmla="*/ 1434356 w 1890061"/>
                <a:gd name="connsiteY9" fmla="*/ 991844 h 1611416"/>
                <a:gd name="connsiteX10" fmla="*/ 1568826 w 1890061"/>
                <a:gd name="connsiteY10" fmla="*/ 1417668 h 1611416"/>
                <a:gd name="connsiteX11" fmla="*/ 1135533 w 1890061"/>
                <a:gd name="connsiteY11" fmla="*/ 1230904 h 1611416"/>
                <a:gd name="connsiteX12" fmla="*/ 926356 w 1890061"/>
                <a:gd name="connsiteY12" fmla="*/ 1611257 h 1611416"/>
                <a:gd name="connsiteX13" fmla="*/ 776945 w 1890061"/>
                <a:gd name="connsiteY13" fmla="*/ 1178610 h 1611416"/>
                <a:gd name="connsiteX14" fmla="*/ 336179 w 1890061"/>
                <a:gd name="connsiteY14" fmla="*/ 1410196 h 1611416"/>
                <a:gd name="connsiteX15" fmla="*/ 455710 w 1890061"/>
                <a:gd name="connsiteY15" fmla="*/ 991845 h 1611416"/>
                <a:gd name="connsiteX16" fmla="*/ 3 w 1890061"/>
                <a:gd name="connsiteY16" fmla="*/ 824327 h 1611416"/>
                <a:gd name="connsiteX0" fmla="*/ 3 w 1890061"/>
                <a:gd name="connsiteY0" fmla="*/ 824327 h 1611452"/>
                <a:gd name="connsiteX1" fmla="*/ 448239 w 1890061"/>
                <a:gd name="connsiteY1" fmla="*/ 663139 h 1611452"/>
                <a:gd name="connsiteX2" fmla="*/ 351119 w 1890061"/>
                <a:gd name="connsiteY2" fmla="*/ 237315 h 1611452"/>
                <a:gd name="connsiteX3" fmla="*/ 776945 w 1890061"/>
                <a:gd name="connsiteY3" fmla="*/ 483845 h 1611452"/>
                <a:gd name="connsiteX4" fmla="*/ 941297 w 1890061"/>
                <a:gd name="connsiteY4" fmla="*/ 44 h 1611452"/>
                <a:gd name="connsiteX5" fmla="*/ 1143004 w 1890061"/>
                <a:gd name="connsiteY5" fmla="*/ 453963 h 1611452"/>
                <a:gd name="connsiteX6" fmla="*/ 1598708 w 1890061"/>
                <a:gd name="connsiteY6" fmla="*/ 244787 h 1611452"/>
                <a:gd name="connsiteX7" fmla="*/ 1456768 w 1890061"/>
                <a:gd name="connsiteY7" fmla="*/ 648197 h 1611452"/>
                <a:gd name="connsiteX8" fmla="*/ 1890061 w 1890061"/>
                <a:gd name="connsiteY8" fmla="*/ 824327 h 1611452"/>
                <a:gd name="connsiteX9" fmla="*/ 1434356 w 1890061"/>
                <a:gd name="connsiteY9" fmla="*/ 991844 h 1611452"/>
                <a:gd name="connsiteX10" fmla="*/ 1135533 w 1890061"/>
                <a:gd name="connsiteY10" fmla="*/ 1230904 h 1611452"/>
                <a:gd name="connsiteX11" fmla="*/ 926356 w 1890061"/>
                <a:gd name="connsiteY11" fmla="*/ 1611257 h 1611452"/>
                <a:gd name="connsiteX12" fmla="*/ 776945 w 1890061"/>
                <a:gd name="connsiteY12" fmla="*/ 1178610 h 1611452"/>
                <a:gd name="connsiteX13" fmla="*/ 336179 w 1890061"/>
                <a:gd name="connsiteY13" fmla="*/ 1410196 h 1611452"/>
                <a:gd name="connsiteX14" fmla="*/ 455710 w 1890061"/>
                <a:gd name="connsiteY14" fmla="*/ 991845 h 1611452"/>
                <a:gd name="connsiteX15" fmla="*/ 3 w 1890061"/>
                <a:gd name="connsiteY15" fmla="*/ 824327 h 1611452"/>
                <a:gd name="connsiteX0" fmla="*/ 3 w 1890061"/>
                <a:gd name="connsiteY0" fmla="*/ 824327 h 1454187"/>
                <a:gd name="connsiteX1" fmla="*/ 448239 w 1890061"/>
                <a:gd name="connsiteY1" fmla="*/ 663139 h 1454187"/>
                <a:gd name="connsiteX2" fmla="*/ 351119 w 1890061"/>
                <a:gd name="connsiteY2" fmla="*/ 237315 h 1454187"/>
                <a:gd name="connsiteX3" fmla="*/ 776945 w 1890061"/>
                <a:gd name="connsiteY3" fmla="*/ 483845 h 1454187"/>
                <a:gd name="connsiteX4" fmla="*/ 941297 w 1890061"/>
                <a:gd name="connsiteY4" fmla="*/ 44 h 1454187"/>
                <a:gd name="connsiteX5" fmla="*/ 1143004 w 1890061"/>
                <a:gd name="connsiteY5" fmla="*/ 453963 h 1454187"/>
                <a:gd name="connsiteX6" fmla="*/ 1598708 w 1890061"/>
                <a:gd name="connsiteY6" fmla="*/ 244787 h 1454187"/>
                <a:gd name="connsiteX7" fmla="*/ 1456768 w 1890061"/>
                <a:gd name="connsiteY7" fmla="*/ 648197 h 1454187"/>
                <a:gd name="connsiteX8" fmla="*/ 1890061 w 1890061"/>
                <a:gd name="connsiteY8" fmla="*/ 824327 h 1454187"/>
                <a:gd name="connsiteX9" fmla="*/ 1434356 w 1890061"/>
                <a:gd name="connsiteY9" fmla="*/ 991844 h 1454187"/>
                <a:gd name="connsiteX10" fmla="*/ 1135533 w 1890061"/>
                <a:gd name="connsiteY10" fmla="*/ 1230904 h 1454187"/>
                <a:gd name="connsiteX11" fmla="*/ 776945 w 1890061"/>
                <a:gd name="connsiteY11" fmla="*/ 1178610 h 1454187"/>
                <a:gd name="connsiteX12" fmla="*/ 336179 w 1890061"/>
                <a:gd name="connsiteY12" fmla="*/ 1410196 h 1454187"/>
                <a:gd name="connsiteX13" fmla="*/ 455710 w 1890061"/>
                <a:gd name="connsiteY13" fmla="*/ 991845 h 1454187"/>
                <a:gd name="connsiteX14" fmla="*/ 3 w 1890061"/>
                <a:gd name="connsiteY14" fmla="*/ 824327 h 1454187"/>
                <a:gd name="connsiteX0" fmla="*/ 3 w 1890061"/>
                <a:gd name="connsiteY0" fmla="*/ 824327 h 1454187"/>
                <a:gd name="connsiteX1" fmla="*/ 448239 w 1890061"/>
                <a:gd name="connsiteY1" fmla="*/ 663139 h 1454187"/>
                <a:gd name="connsiteX2" fmla="*/ 351119 w 1890061"/>
                <a:gd name="connsiteY2" fmla="*/ 237315 h 1454187"/>
                <a:gd name="connsiteX3" fmla="*/ 776945 w 1890061"/>
                <a:gd name="connsiteY3" fmla="*/ 483845 h 1454187"/>
                <a:gd name="connsiteX4" fmla="*/ 941297 w 1890061"/>
                <a:gd name="connsiteY4" fmla="*/ 44 h 1454187"/>
                <a:gd name="connsiteX5" fmla="*/ 1143004 w 1890061"/>
                <a:gd name="connsiteY5" fmla="*/ 453963 h 1454187"/>
                <a:gd name="connsiteX6" fmla="*/ 1598708 w 1890061"/>
                <a:gd name="connsiteY6" fmla="*/ 244787 h 1454187"/>
                <a:gd name="connsiteX7" fmla="*/ 1456768 w 1890061"/>
                <a:gd name="connsiteY7" fmla="*/ 648197 h 1454187"/>
                <a:gd name="connsiteX8" fmla="*/ 1890061 w 1890061"/>
                <a:gd name="connsiteY8" fmla="*/ 824327 h 1454187"/>
                <a:gd name="connsiteX9" fmla="*/ 1434356 w 1890061"/>
                <a:gd name="connsiteY9" fmla="*/ 991844 h 1454187"/>
                <a:gd name="connsiteX10" fmla="*/ 776945 w 1890061"/>
                <a:gd name="connsiteY10" fmla="*/ 1178610 h 1454187"/>
                <a:gd name="connsiteX11" fmla="*/ 336179 w 1890061"/>
                <a:gd name="connsiteY11" fmla="*/ 1410196 h 1454187"/>
                <a:gd name="connsiteX12" fmla="*/ 455710 w 1890061"/>
                <a:gd name="connsiteY12" fmla="*/ 991845 h 1454187"/>
                <a:gd name="connsiteX13" fmla="*/ 3 w 1890061"/>
                <a:gd name="connsiteY13" fmla="*/ 824327 h 1454187"/>
                <a:gd name="connsiteX0" fmla="*/ 3 w 1895466"/>
                <a:gd name="connsiteY0" fmla="*/ 824327 h 1454187"/>
                <a:gd name="connsiteX1" fmla="*/ 448239 w 1895466"/>
                <a:gd name="connsiteY1" fmla="*/ 663139 h 1454187"/>
                <a:gd name="connsiteX2" fmla="*/ 351119 w 1895466"/>
                <a:gd name="connsiteY2" fmla="*/ 237315 h 1454187"/>
                <a:gd name="connsiteX3" fmla="*/ 776945 w 1895466"/>
                <a:gd name="connsiteY3" fmla="*/ 483845 h 1454187"/>
                <a:gd name="connsiteX4" fmla="*/ 941297 w 1895466"/>
                <a:gd name="connsiteY4" fmla="*/ 44 h 1454187"/>
                <a:gd name="connsiteX5" fmla="*/ 1143004 w 1895466"/>
                <a:gd name="connsiteY5" fmla="*/ 453963 h 1454187"/>
                <a:gd name="connsiteX6" fmla="*/ 1598708 w 1895466"/>
                <a:gd name="connsiteY6" fmla="*/ 244787 h 1454187"/>
                <a:gd name="connsiteX7" fmla="*/ 1456768 w 1895466"/>
                <a:gd name="connsiteY7" fmla="*/ 648197 h 1454187"/>
                <a:gd name="connsiteX8" fmla="*/ 1890061 w 1895466"/>
                <a:gd name="connsiteY8" fmla="*/ 824327 h 1454187"/>
                <a:gd name="connsiteX9" fmla="*/ 1103692 w 1895466"/>
                <a:gd name="connsiteY9" fmla="*/ 886639 h 1454187"/>
                <a:gd name="connsiteX10" fmla="*/ 776945 w 1895466"/>
                <a:gd name="connsiteY10" fmla="*/ 1178610 h 1454187"/>
                <a:gd name="connsiteX11" fmla="*/ 336179 w 1895466"/>
                <a:gd name="connsiteY11" fmla="*/ 1410196 h 1454187"/>
                <a:gd name="connsiteX12" fmla="*/ 455710 w 1895466"/>
                <a:gd name="connsiteY12" fmla="*/ 991845 h 1454187"/>
                <a:gd name="connsiteX13" fmla="*/ 3 w 1895466"/>
                <a:gd name="connsiteY13" fmla="*/ 824327 h 1454187"/>
                <a:gd name="connsiteX0" fmla="*/ 3 w 1895466"/>
                <a:gd name="connsiteY0" fmla="*/ 824327 h 1410235"/>
                <a:gd name="connsiteX1" fmla="*/ 448239 w 1895466"/>
                <a:gd name="connsiteY1" fmla="*/ 663139 h 1410235"/>
                <a:gd name="connsiteX2" fmla="*/ 351119 w 1895466"/>
                <a:gd name="connsiteY2" fmla="*/ 237315 h 1410235"/>
                <a:gd name="connsiteX3" fmla="*/ 776945 w 1895466"/>
                <a:gd name="connsiteY3" fmla="*/ 483845 h 1410235"/>
                <a:gd name="connsiteX4" fmla="*/ 941297 w 1895466"/>
                <a:gd name="connsiteY4" fmla="*/ 44 h 1410235"/>
                <a:gd name="connsiteX5" fmla="*/ 1143004 w 1895466"/>
                <a:gd name="connsiteY5" fmla="*/ 453963 h 1410235"/>
                <a:gd name="connsiteX6" fmla="*/ 1598708 w 1895466"/>
                <a:gd name="connsiteY6" fmla="*/ 244787 h 1410235"/>
                <a:gd name="connsiteX7" fmla="*/ 1456768 w 1895466"/>
                <a:gd name="connsiteY7" fmla="*/ 648197 h 1410235"/>
                <a:gd name="connsiteX8" fmla="*/ 1890061 w 1895466"/>
                <a:gd name="connsiteY8" fmla="*/ 824327 h 1410235"/>
                <a:gd name="connsiteX9" fmla="*/ 1103692 w 1895466"/>
                <a:gd name="connsiteY9" fmla="*/ 886639 h 1410235"/>
                <a:gd name="connsiteX10" fmla="*/ 897187 w 1895466"/>
                <a:gd name="connsiteY10" fmla="*/ 1020804 h 1410235"/>
                <a:gd name="connsiteX11" fmla="*/ 336179 w 1895466"/>
                <a:gd name="connsiteY11" fmla="*/ 1410196 h 1410235"/>
                <a:gd name="connsiteX12" fmla="*/ 455710 w 1895466"/>
                <a:gd name="connsiteY12" fmla="*/ 991845 h 1410235"/>
                <a:gd name="connsiteX13" fmla="*/ 3 w 1895466"/>
                <a:gd name="connsiteY13" fmla="*/ 824327 h 1410235"/>
                <a:gd name="connsiteX0" fmla="*/ 3 w 1895466"/>
                <a:gd name="connsiteY0" fmla="*/ 824327 h 1410235"/>
                <a:gd name="connsiteX1" fmla="*/ 448239 w 1895466"/>
                <a:gd name="connsiteY1" fmla="*/ 663139 h 1410235"/>
                <a:gd name="connsiteX2" fmla="*/ 776945 w 1895466"/>
                <a:gd name="connsiteY2" fmla="*/ 483845 h 1410235"/>
                <a:gd name="connsiteX3" fmla="*/ 941297 w 1895466"/>
                <a:gd name="connsiteY3" fmla="*/ 44 h 1410235"/>
                <a:gd name="connsiteX4" fmla="*/ 1143004 w 1895466"/>
                <a:gd name="connsiteY4" fmla="*/ 453963 h 1410235"/>
                <a:gd name="connsiteX5" fmla="*/ 1598708 w 1895466"/>
                <a:gd name="connsiteY5" fmla="*/ 244787 h 1410235"/>
                <a:gd name="connsiteX6" fmla="*/ 1456768 w 1895466"/>
                <a:gd name="connsiteY6" fmla="*/ 648197 h 1410235"/>
                <a:gd name="connsiteX7" fmla="*/ 1890061 w 1895466"/>
                <a:gd name="connsiteY7" fmla="*/ 824327 h 1410235"/>
                <a:gd name="connsiteX8" fmla="*/ 1103692 w 1895466"/>
                <a:gd name="connsiteY8" fmla="*/ 886639 h 1410235"/>
                <a:gd name="connsiteX9" fmla="*/ 897187 w 1895466"/>
                <a:gd name="connsiteY9" fmla="*/ 1020804 h 1410235"/>
                <a:gd name="connsiteX10" fmla="*/ 336179 w 1895466"/>
                <a:gd name="connsiteY10" fmla="*/ 1410196 h 1410235"/>
                <a:gd name="connsiteX11" fmla="*/ 455710 w 1895466"/>
                <a:gd name="connsiteY11" fmla="*/ 991845 h 1410235"/>
                <a:gd name="connsiteX12" fmla="*/ 3 w 1895466"/>
                <a:gd name="connsiteY12" fmla="*/ 824327 h 1410235"/>
                <a:gd name="connsiteX0" fmla="*/ 3 w 1895466"/>
                <a:gd name="connsiteY0" fmla="*/ 826185 h 1412093"/>
                <a:gd name="connsiteX1" fmla="*/ 448239 w 1895466"/>
                <a:gd name="connsiteY1" fmla="*/ 664997 h 1412093"/>
                <a:gd name="connsiteX2" fmla="*/ 941297 w 1895466"/>
                <a:gd name="connsiteY2" fmla="*/ 1902 h 1412093"/>
                <a:gd name="connsiteX3" fmla="*/ 1143004 w 1895466"/>
                <a:gd name="connsiteY3" fmla="*/ 455821 h 1412093"/>
                <a:gd name="connsiteX4" fmla="*/ 1598708 w 1895466"/>
                <a:gd name="connsiteY4" fmla="*/ 246645 h 1412093"/>
                <a:gd name="connsiteX5" fmla="*/ 1456768 w 1895466"/>
                <a:gd name="connsiteY5" fmla="*/ 650055 h 1412093"/>
                <a:gd name="connsiteX6" fmla="*/ 1890061 w 1895466"/>
                <a:gd name="connsiteY6" fmla="*/ 826185 h 1412093"/>
                <a:gd name="connsiteX7" fmla="*/ 1103692 w 1895466"/>
                <a:gd name="connsiteY7" fmla="*/ 888497 h 1412093"/>
                <a:gd name="connsiteX8" fmla="*/ 897187 w 1895466"/>
                <a:gd name="connsiteY8" fmla="*/ 1022662 h 1412093"/>
                <a:gd name="connsiteX9" fmla="*/ 336179 w 1895466"/>
                <a:gd name="connsiteY9" fmla="*/ 1412054 h 1412093"/>
                <a:gd name="connsiteX10" fmla="*/ 455710 w 1895466"/>
                <a:gd name="connsiteY10" fmla="*/ 993703 h 1412093"/>
                <a:gd name="connsiteX11" fmla="*/ 3 w 1895466"/>
                <a:gd name="connsiteY11" fmla="*/ 826185 h 1412093"/>
                <a:gd name="connsiteX0" fmla="*/ 3 w 1895466"/>
                <a:gd name="connsiteY0" fmla="*/ 826185 h 1412709"/>
                <a:gd name="connsiteX1" fmla="*/ 448239 w 1895466"/>
                <a:gd name="connsiteY1" fmla="*/ 664997 h 1412709"/>
                <a:gd name="connsiteX2" fmla="*/ 941297 w 1895466"/>
                <a:gd name="connsiteY2" fmla="*/ 1902 h 1412709"/>
                <a:gd name="connsiteX3" fmla="*/ 1143004 w 1895466"/>
                <a:gd name="connsiteY3" fmla="*/ 455821 h 1412709"/>
                <a:gd name="connsiteX4" fmla="*/ 1598708 w 1895466"/>
                <a:gd name="connsiteY4" fmla="*/ 246645 h 1412709"/>
                <a:gd name="connsiteX5" fmla="*/ 1456768 w 1895466"/>
                <a:gd name="connsiteY5" fmla="*/ 650055 h 1412709"/>
                <a:gd name="connsiteX6" fmla="*/ 1890061 w 1895466"/>
                <a:gd name="connsiteY6" fmla="*/ 826185 h 1412709"/>
                <a:gd name="connsiteX7" fmla="*/ 1103692 w 1895466"/>
                <a:gd name="connsiteY7" fmla="*/ 888497 h 1412709"/>
                <a:gd name="connsiteX8" fmla="*/ 336179 w 1895466"/>
                <a:gd name="connsiteY8" fmla="*/ 1412054 h 1412709"/>
                <a:gd name="connsiteX9" fmla="*/ 455710 w 1895466"/>
                <a:gd name="connsiteY9" fmla="*/ 993703 h 1412709"/>
                <a:gd name="connsiteX10" fmla="*/ 3 w 1895466"/>
                <a:gd name="connsiteY10" fmla="*/ 826185 h 1412709"/>
                <a:gd name="connsiteX0" fmla="*/ 5396 w 1900859"/>
                <a:gd name="connsiteY0" fmla="*/ 826449 h 1412973"/>
                <a:gd name="connsiteX1" fmla="*/ 821872 w 1900859"/>
                <a:gd name="connsiteY1" fmla="*/ 680290 h 1412973"/>
                <a:gd name="connsiteX2" fmla="*/ 946690 w 1900859"/>
                <a:gd name="connsiteY2" fmla="*/ 2166 h 1412973"/>
                <a:gd name="connsiteX3" fmla="*/ 1148397 w 1900859"/>
                <a:gd name="connsiteY3" fmla="*/ 456085 h 1412973"/>
                <a:gd name="connsiteX4" fmla="*/ 1604101 w 1900859"/>
                <a:gd name="connsiteY4" fmla="*/ 246909 h 1412973"/>
                <a:gd name="connsiteX5" fmla="*/ 1462161 w 1900859"/>
                <a:gd name="connsiteY5" fmla="*/ 650319 h 1412973"/>
                <a:gd name="connsiteX6" fmla="*/ 1895454 w 1900859"/>
                <a:gd name="connsiteY6" fmla="*/ 826449 h 1412973"/>
                <a:gd name="connsiteX7" fmla="*/ 1109085 w 1900859"/>
                <a:gd name="connsiteY7" fmla="*/ 888761 h 1412973"/>
                <a:gd name="connsiteX8" fmla="*/ 341572 w 1900859"/>
                <a:gd name="connsiteY8" fmla="*/ 1412318 h 1412973"/>
                <a:gd name="connsiteX9" fmla="*/ 461103 w 1900859"/>
                <a:gd name="connsiteY9" fmla="*/ 993967 h 1412973"/>
                <a:gd name="connsiteX10" fmla="*/ 5396 w 1900859"/>
                <a:gd name="connsiteY10" fmla="*/ 826449 h 1412973"/>
                <a:gd name="connsiteX0" fmla="*/ 5396 w 1903070"/>
                <a:gd name="connsiteY0" fmla="*/ 826449 h 1412406"/>
                <a:gd name="connsiteX1" fmla="*/ 821872 w 1903070"/>
                <a:gd name="connsiteY1" fmla="*/ 680290 h 1412406"/>
                <a:gd name="connsiteX2" fmla="*/ 946690 w 1903070"/>
                <a:gd name="connsiteY2" fmla="*/ 2166 h 1412406"/>
                <a:gd name="connsiteX3" fmla="*/ 1148397 w 1903070"/>
                <a:gd name="connsiteY3" fmla="*/ 456085 h 1412406"/>
                <a:gd name="connsiteX4" fmla="*/ 1604101 w 1903070"/>
                <a:gd name="connsiteY4" fmla="*/ 246909 h 1412406"/>
                <a:gd name="connsiteX5" fmla="*/ 1462161 w 1903070"/>
                <a:gd name="connsiteY5" fmla="*/ 650319 h 1412406"/>
                <a:gd name="connsiteX6" fmla="*/ 1895454 w 1903070"/>
                <a:gd name="connsiteY6" fmla="*/ 826449 h 1412406"/>
                <a:gd name="connsiteX7" fmla="*/ 1033934 w 1903070"/>
                <a:gd name="connsiteY7" fmla="*/ 956392 h 1412406"/>
                <a:gd name="connsiteX8" fmla="*/ 341572 w 1903070"/>
                <a:gd name="connsiteY8" fmla="*/ 1412318 h 1412406"/>
                <a:gd name="connsiteX9" fmla="*/ 461103 w 1903070"/>
                <a:gd name="connsiteY9" fmla="*/ 993967 h 1412406"/>
                <a:gd name="connsiteX10" fmla="*/ 5396 w 1903070"/>
                <a:gd name="connsiteY10" fmla="*/ 826449 h 1412406"/>
                <a:gd name="connsiteX0" fmla="*/ 5396 w 1903070"/>
                <a:gd name="connsiteY0" fmla="*/ 826449 h 1447029"/>
                <a:gd name="connsiteX1" fmla="*/ 821872 w 1903070"/>
                <a:gd name="connsiteY1" fmla="*/ 680290 h 1447029"/>
                <a:gd name="connsiteX2" fmla="*/ 946690 w 1903070"/>
                <a:gd name="connsiteY2" fmla="*/ 2166 h 1447029"/>
                <a:gd name="connsiteX3" fmla="*/ 1148397 w 1903070"/>
                <a:gd name="connsiteY3" fmla="*/ 456085 h 1447029"/>
                <a:gd name="connsiteX4" fmla="*/ 1604101 w 1903070"/>
                <a:gd name="connsiteY4" fmla="*/ 246909 h 1447029"/>
                <a:gd name="connsiteX5" fmla="*/ 1462161 w 1903070"/>
                <a:gd name="connsiteY5" fmla="*/ 650319 h 1447029"/>
                <a:gd name="connsiteX6" fmla="*/ 1895454 w 1903070"/>
                <a:gd name="connsiteY6" fmla="*/ 826449 h 1447029"/>
                <a:gd name="connsiteX7" fmla="*/ 1033934 w 1903070"/>
                <a:gd name="connsiteY7" fmla="*/ 956392 h 1447029"/>
                <a:gd name="connsiteX8" fmla="*/ 341572 w 1903070"/>
                <a:gd name="connsiteY8" fmla="*/ 1412318 h 1447029"/>
                <a:gd name="connsiteX9" fmla="*/ 461103 w 1903070"/>
                <a:gd name="connsiteY9" fmla="*/ 993967 h 1447029"/>
                <a:gd name="connsiteX10" fmla="*/ 5396 w 1903070"/>
                <a:gd name="connsiteY10" fmla="*/ 826449 h 1447029"/>
                <a:gd name="connsiteX0" fmla="*/ 5396 w 1895691"/>
                <a:gd name="connsiteY0" fmla="*/ 826449 h 1447029"/>
                <a:gd name="connsiteX1" fmla="*/ 821872 w 1895691"/>
                <a:gd name="connsiteY1" fmla="*/ 680290 h 1447029"/>
                <a:gd name="connsiteX2" fmla="*/ 946690 w 1895691"/>
                <a:gd name="connsiteY2" fmla="*/ 2166 h 1447029"/>
                <a:gd name="connsiteX3" fmla="*/ 1148397 w 1895691"/>
                <a:gd name="connsiteY3" fmla="*/ 456085 h 1447029"/>
                <a:gd name="connsiteX4" fmla="*/ 1604101 w 1895691"/>
                <a:gd name="connsiteY4" fmla="*/ 246909 h 1447029"/>
                <a:gd name="connsiteX5" fmla="*/ 1462161 w 1895691"/>
                <a:gd name="connsiteY5" fmla="*/ 650319 h 1447029"/>
                <a:gd name="connsiteX6" fmla="*/ 1895454 w 1895691"/>
                <a:gd name="connsiteY6" fmla="*/ 826449 h 1447029"/>
                <a:gd name="connsiteX7" fmla="*/ 1033934 w 1895691"/>
                <a:gd name="connsiteY7" fmla="*/ 956392 h 1447029"/>
                <a:gd name="connsiteX8" fmla="*/ 341572 w 1895691"/>
                <a:gd name="connsiteY8" fmla="*/ 1412318 h 1447029"/>
                <a:gd name="connsiteX9" fmla="*/ 461103 w 1895691"/>
                <a:gd name="connsiteY9" fmla="*/ 993967 h 1447029"/>
                <a:gd name="connsiteX10" fmla="*/ 5396 w 1895691"/>
                <a:gd name="connsiteY10" fmla="*/ 826449 h 1447029"/>
                <a:gd name="connsiteX0" fmla="*/ 5396 w 1895691"/>
                <a:gd name="connsiteY0" fmla="*/ 827328 h 1447908"/>
                <a:gd name="connsiteX1" fmla="*/ 821872 w 1895691"/>
                <a:gd name="connsiteY1" fmla="*/ 681169 h 1447908"/>
                <a:gd name="connsiteX2" fmla="*/ 946690 w 1895691"/>
                <a:gd name="connsiteY2" fmla="*/ 3045 h 1447908"/>
                <a:gd name="connsiteX3" fmla="*/ 1148397 w 1895691"/>
                <a:gd name="connsiteY3" fmla="*/ 456964 h 1447908"/>
                <a:gd name="connsiteX4" fmla="*/ 1604101 w 1895691"/>
                <a:gd name="connsiteY4" fmla="*/ 247788 h 1447908"/>
                <a:gd name="connsiteX5" fmla="*/ 1462161 w 1895691"/>
                <a:gd name="connsiteY5" fmla="*/ 651198 h 1447908"/>
                <a:gd name="connsiteX6" fmla="*/ 1895454 w 1895691"/>
                <a:gd name="connsiteY6" fmla="*/ 827328 h 1447908"/>
                <a:gd name="connsiteX7" fmla="*/ 1033934 w 1895691"/>
                <a:gd name="connsiteY7" fmla="*/ 957271 h 1447908"/>
                <a:gd name="connsiteX8" fmla="*/ 341572 w 1895691"/>
                <a:gd name="connsiteY8" fmla="*/ 1413197 h 1447908"/>
                <a:gd name="connsiteX9" fmla="*/ 461103 w 1895691"/>
                <a:gd name="connsiteY9" fmla="*/ 994846 h 1447908"/>
                <a:gd name="connsiteX10" fmla="*/ 5396 w 1895691"/>
                <a:gd name="connsiteY10" fmla="*/ 827328 h 1447908"/>
                <a:gd name="connsiteX0" fmla="*/ 5396 w 1895691"/>
                <a:gd name="connsiteY0" fmla="*/ 797467 h 1418047"/>
                <a:gd name="connsiteX1" fmla="*/ 821872 w 1895691"/>
                <a:gd name="connsiteY1" fmla="*/ 651308 h 1418047"/>
                <a:gd name="connsiteX2" fmla="*/ 909115 w 1895691"/>
                <a:gd name="connsiteY2" fmla="*/ 3242 h 1418047"/>
                <a:gd name="connsiteX3" fmla="*/ 1148397 w 1895691"/>
                <a:gd name="connsiteY3" fmla="*/ 427103 h 1418047"/>
                <a:gd name="connsiteX4" fmla="*/ 1604101 w 1895691"/>
                <a:gd name="connsiteY4" fmla="*/ 217927 h 1418047"/>
                <a:gd name="connsiteX5" fmla="*/ 1462161 w 1895691"/>
                <a:gd name="connsiteY5" fmla="*/ 621337 h 1418047"/>
                <a:gd name="connsiteX6" fmla="*/ 1895454 w 1895691"/>
                <a:gd name="connsiteY6" fmla="*/ 797467 h 1418047"/>
                <a:gd name="connsiteX7" fmla="*/ 1033934 w 1895691"/>
                <a:gd name="connsiteY7" fmla="*/ 927410 h 1418047"/>
                <a:gd name="connsiteX8" fmla="*/ 341572 w 1895691"/>
                <a:gd name="connsiteY8" fmla="*/ 1383336 h 1418047"/>
                <a:gd name="connsiteX9" fmla="*/ 461103 w 1895691"/>
                <a:gd name="connsiteY9" fmla="*/ 964985 h 1418047"/>
                <a:gd name="connsiteX10" fmla="*/ 5396 w 1895691"/>
                <a:gd name="connsiteY10" fmla="*/ 797467 h 1418047"/>
                <a:gd name="connsiteX0" fmla="*/ 248 w 1890543"/>
                <a:gd name="connsiteY0" fmla="*/ 797467 h 1418047"/>
                <a:gd name="connsiteX1" fmla="*/ 816724 w 1890543"/>
                <a:gd name="connsiteY1" fmla="*/ 651308 h 1418047"/>
                <a:gd name="connsiteX2" fmla="*/ 903967 w 1890543"/>
                <a:gd name="connsiteY2" fmla="*/ 3242 h 1418047"/>
                <a:gd name="connsiteX3" fmla="*/ 1143249 w 1890543"/>
                <a:gd name="connsiteY3" fmla="*/ 427103 h 1418047"/>
                <a:gd name="connsiteX4" fmla="*/ 1598953 w 1890543"/>
                <a:gd name="connsiteY4" fmla="*/ 217927 h 1418047"/>
                <a:gd name="connsiteX5" fmla="*/ 1457013 w 1890543"/>
                <a:gd name="connsiteY5" fmla="*/ 621337 h 1418047"/>
                <a:gd name="connsiteX6" fmla="*/ 1890306 w 1890543"/>
                <a:gd name="connsiteY6" fmla="*/ 797467 h 1418047"/>
                <a:gd name="connsiteX7" fmla="*/ 1028786 w 1890543"/>
                <a:gd name="connsiteY7" fmla="*/ 927410 h 1418047"/>
                <a:gd name="connsiteX8" fmla="*/ 336424 w 1890543"/>
                <a:gd name="connsiteY8" fmla="*/ 1383336 h 1418047"/>
                <a:gd name="connsiteX9" fmla="*/ 455955 w 1890543"/>
                <a:gd name="connsiteY9" fmla="*/ 964985 h 1418047"/>
                <a:gd name="connsiteX10" fmla="*/ 248 w 1890543"/>
                <a:gd name="connsiteY10" fmla="*/ 797467 h 141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0543" h="1418047">
                  <a:moveTo>
                    <a:pt x="248" y="797467"/>
                  </a:moveTo>
                  <a:cubicBezTo>
                    <a:pt x="-14775" y="482178"/>
                    <a:pt x="659842" y="788689"/>
                    <a:pt x="816724" y="651308"/>
                  </a:cubicBezTo>
                  <a:cubicBezTo>
                    <a:pt x="973606" y="513928"/>
                    <a:pt x="631608" y="48125"/>
                    <a:pt x="903967" y="3242"/>
                  </a:cubicBezTo>
                  <a:cubicBezTo>
                    <a:pt x="1176326" y="-41641"/>
                    <a:pt x="1032435" y="393783"/>
                    <a:pt x="1143249" y="427103"/>
                  </a:cubicBezTo>
                  <a:cubicBezTo>
                    <a:pt x="1254063" y="460423"/>
                    <a:pt x="1378570" y="35"/>
                    <a:pt x="1598953" y="217927"/>
                  </a:cubicBezTo>
                  <a:cubicBezTo>
                    <a:pt x="1819336" y="435819"/>
                    <a:pt x="1404719" y="517276"/>
                    <a:pt x="1457013" y="621337"/>
                  </a:cubicBezTo>
                  <a:cubicBezTo>
                    <a:pt x="1509307" y="725398"/>
                    <a:pt x="1901557" y="475930"/>
                    <a:pt x="1890306" y="797467"/>
                  </a:cubicBezTo>
                  <a:cubicBezTo>
                    <a:pt x="1879055" y="1119004"/>
                    <a:pt x="1287766" y="829765"/>
                    <a:pt x="1028786" y="927410"/>
                  </a:cubicBezTo>
                  <a:cubicBezTo>
                    <a:pt x="769806" y="1025055"/>
                    <a:pt x="559652" y="1557424"/>
                    <a:pt x="336424" y="1383336"/>
                  </a:cubicBezTo>
                  <a:cubicBezTo>
                    <a:pt x="113196" y="1209248"/>
                    <a:pt x="510739" y="1061385"/>
                    <a:pt x="455955" y="964985"/>
                  </a:cubicBezTo>
                  <a:cubicBezTo>
                    <a:pt x="401171" y="868585"/>
                    <a:pt x="15271" y="1112756"/>
                    <a:pt x="248" y="797467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5633" y="5227429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69"/>
            <p:cNvGrpSpPr/>
            <p:nvPr/>
          </p:nvGrpSpPr>
          <p:grpSpPr>
            <a:xfrm>
              <a:off x="3059675" y="4687791"/>
              <a:ext cx="1769669" cy="1464869"/>
              <a:chOff x="548131" y="3676332"/>
              <a:chExt cx="1769669" cy="1464869"/>
            </a:xfrm>
          </p:grpSpPr>
          <p:cxnSp>
            <p:nvCxnSpPr>
              <p:cNvPr id="9" name="Straight Connector 8"/>
              <p:cNvCxnSpPr>
                <a:stCxn id="21" idx="5"/>
                <a:endCxn id="1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7" idx="7"/>
                <a:endCxn id="2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8" idx="4"/>
                <a:endCxn id="1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7" idx="6"/>
                <a:endCxn id="2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0" idx="6"/>
                <a:endCxn id="1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7" idx="4"/>
                <a:endCxn id="1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7" idx="3"/>
                <a:endCxn id="2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7" idx="5"/>
                <a:endCxn id="2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554555" y="2281297"/>
            <a:ext cx="4132245" cy="2062103"/>
            <a:chOff x="3390372" y="4486955"/>
            <a:chExt cx="4132245" cy="2062103"/>
          </a:xfrm>
        </p:grpSpPr>
        <p:sp>
          <p:nvSpPr>
            <p:cNvPr id="27" name="TextBox 26"/>
            <p:cNvSpPr txBox="1"/>
            <p:nvPr/>
          </p:nvSpPr>
          <p:spPr>
            <a:xfrm>
              <a:off x="3390372" y="4486955"/>
              <a:ext cx="413224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onsolas"/>
                  <a:cs typeface="Consolas"/>
                </a:rPr>
                <a:t>l</a:t>
              </a:r>
              <a:r>
                <a:rPr lang="en-US" sz="1600" dirty="0" err="1" smtClean="0">
                  <a:latin typeface="Consolas"/>
                  <a:cs typeface="Consolas"/>
                </a:rPr>
                <a:t>abel_prop</a:t>
              </a:r>
              <a:r>
                <a:rPr lang="en-US" sz="1600" dirty="0" smtClean="0">
                  <a:latin typeface="Consolas"/>
                  <a:cs typeface="Consolas"/>
                </a:rPr>
                <a:t>(</a:t>
              </a:r>
              <a:r>
                <a:rPr lang="en-US" sz="1600" dirty="0" err="1" smtClean="0">
                  <a:latin typeface="Consolas"/>
                  <a:cs typeface="Consolas"/>
                </a:rPr>
                <a:t>i</a:t>
              </a:r>
              <a:r>
                <a:rPr lang="en-US" sz="1600" dirty="0" smtClean="0">
                  <a:latin typeface="Consolas"/>
                  <a:cs typeface="Consolas"/>
                </a:rPr>
                <a:t>, scope, p){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Get Neighborhood data</a:t>
              </a:r>
              <a:endParaRPr lang="en-US" sz="1600" baseline="-25000" dirty="0" smtClean="0">
                <a:latin typeface="Consolas"/>
                <a:cs typeface="Consolas"/>
              </a:endParaRPr>
            </a:p>
            <a:p>
              <a:r>
                <a:rPr lang="en-US" sz="1600" baseline="-25000" dirty="0" smtClean="0">
                  <a:latin typeface="Consolas"/>
                  <a:cs typeface="Consolas"/>
                </a:rPr>
                <a:t>  </a:t>
              </a:r>
              <a:r>
                <a:rPr lang="en-US" sz="1600" baseline="-250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Update the vertex data</a:t>
              </a:r>
              <a:endParaRPr lang="en-US" sz="1600" baseline="-25000" dirty="0">
                <a:solidFill>
                  <a:srgbClr val="008000"/>
                </a:solidFill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solidFill>
                    <a:srgbClr val="008000"/>
                  </a:solidFill>
                  <a:latin typeface="Consolas"/>
                  <a:cs typeface="Consolas"/>
                </a:rPr>
                <a:t>// Reschedule Neighbors if needed</a:t>
              </a:r>
              <a:endParaRPr lang="en-US" sz="1600" dirty="0" smtClean="0">
                <a:latin typeface="Consolas"/>
                <a:cs typeface="Consolas"/>
              </a:endParaRPr>
            </a:p>
            <a:p>
              <a:r>
                <a:rPr lang="en-US" sz="1600" dirty="0" smtClean="0">
                  <a:latin typeface="Consolas"/>
                  <a:cs typeface="Consolas"/>
                </a:rPr>
                <a:t>}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343548489"/>
                </p:ext>
              </p:extLst>
            </p:nvPr>
          </p:nvGraphicFramePr>
          <p:xfrm>
            <a:off x="3698146" y="5260215"/>
            <a:ext cx="3559090" cy="747845"/>
          </p:xfrm>
          <a:graphic>
            <a:graphicData uri="http://schemas.openxmlformats.org/presentationml/2006/ole">
              <p:oleObj spid="_x0000_s277520" name="Equation" r:id="rId3" imgW="2157480" imgH="447840" progId="Equation.3">
                <p:embed/>
              </p:oleObj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598533" y="2436224"/>
            <a:ext cx="18549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Randomly construct </a:t>
            </a:r>
            <a:br>
              <a:rPr lang="en-US" sz="1600" dirty="0" smtClean="0"/>
            </a:br>
            <a:r>
              <a:rPr lang="en-US" sz="1600" dirty="0" smtClean="0"/>
              <a:t>a sample scope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lock all selected</a:t>
            </a:r>
            <a:br>
              <a:rPr lang="en-US" sz="1600" dirty="0" smtClean="0"/>
            </a:br>
            <a:r>
              <a:rPr lang="en-US" sz="1600" dirty="0" smtClean="0"/>
              <a:t>neighbors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7345914"/>
              </p:ext>
            </p:extLst>
          </p:nvPr>
        </p:nvGraphicFramePr>
        <p:xfrm>
          <a:off x="1102169" y="3039662"/>
          <a:ext cx="728662" cy="644525"/>
        </p:xfrm>
        <a:graphic>
          <a:graphicData uri="http://schemas.openxmlformats.org/presentationml/2006/ole">
            <p:oleObj spid="_x0000_s277521" name="Equation" r:id="rId4" imgW="429480" imgH="383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R[i] = \alpha + \left( 1 - \alpha \right)  \sum_{(j,i) \in E} \frac{1}{L[j]} R[j]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76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R[5] = \alpha + \left( 1 - \alpha \right)  &#10;\left( \frac{1}{3} R[1] + \frac{1}{1} R[4] \right)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9"/>
  <p:tag name="PICTUREFILESIZE" val="70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R[i] = \alpha + \left( 1 - \alpha \right)  \sum_{(j,i) \in E} \frac{1}{L[j]} R[j]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76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R[i] = \alpha + \left( 1 - \alpha \right)  \sum_{(j,i) \in E} \frac{1}{L[j]} R[j]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76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R[i] = \alpha + \left( 1 - \alpha \right)  \sum_{(j,i) \in E} \frac{1}{L[j]} R[j]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6"/>
  <p:tag name="PICTUREFILESIZE" val="76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w_1 = \left(x_1 x_1^T + x_2 x_2^T \right)^{-1} &#10; \left( x_1 y_1  + x_2 y_2 \right)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2"/>
  <p:tag name="PICTUREFILESIZE" val="6769"/>
</p:tagLst>
</file>

<file path=ppt/theme/theme1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7755</TotalTime>
  <Words>3721</Words>
  <Application>Microsoft Office PowerPoint</Application>
  <PresentationFormat>On-screen Show (4:3)</PresentationFormat>
  <Paragraphs>1457</Paragraphs>
  <Slides>111</Slides>
  <Notes>21</Notes>
  <HiddenSlides>45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select-template</vt:lpstr>
      <vt:lpstr>Equation</vt:lpstr>
      <vt:lpstr>Slide 1</vt:lpstr>
      <vt:lpstr>Slide 2</vt:lpstr>
      <vt:lpstr>Map-Reduce / Hadoop</vt:lpstr>
      <vt:lpstr>Map-Reduce for Data-Parallel ML</vt:lpstr>
      <vt:lpstr>Example of  Graph Parallelism</vt:lpstr>
      <vt:lpstr>PageRank Example</vt:lpstr>
      <vt:lpstr>Properties of Graph Parallel Algorithms</vt:lpstr>
      <vt:lpstr>Map-Reduce for Data-Parallel ML</vt:lpstr>
      <vt:lpstr>Pregel (Giraph)</vt:lpstr>
      <vt:lpstr>PageRank in Giraph (Pregel)</vt:lpstr>
      <vt:lpstr>Bulk synchronous computation can be inefficient.</vt:lpstr>
      <vt:lpstr>Curse of the Slow Job</vt:lpstr>
      <vt:lpstr>Curse of the Slow Job</vt:lpstr>
      <vt:lpstr>Problem with Messaging</vt:lpstr>
      <vt:lpstr>Converge More Slowly</vt:lpstr>
      <vt:lpstr>Bulk synchronous computation can be wrong!</vt:lpstr>
      <vt:lpstr>The problem with Bulk Synchronous Gibbs</vt:lpstr>
      <vt:lpstr>The Need for a New Abstraction</vt:lpstr>
      <vt:lpstr>What is GraphLab?</vt:lpstr>
      <vt:lpstr>The GraphLab Framework</vt:lpstr>
      <vt:lpstr>Data Graph</vt:lpstr>
      <vt:lpstr>Comparison with Pregel</vt:lpstr>
      <vt:lpstr>Update Functions</vt:lpstr>
      <vt:lpstr>PageRank in GraphLab2</vt:lpstr>
      <vt:lpstr>Comparison with Pregel</vt:lpstr>
      <vt:lpstr>The Scheduler</vt:lpstr>
      <vt:lpstr>The GraphLab Framework</vt:lpstr>
      <vt:lpstr>Ensuring Race-Free Code</vt:lpstr>
      <vt:lpstr>GraphLab Ensures Sequential Consistency</vt:lpstr>
      <vt:lpstr>Consistency Rules</vt:lpstr>
      <vt:lpstr>Full Consistency</vt:lpstr>
      <vt:lpstr>Obtaining More Parallelism</vt:lpstr>
      <vt:lpstr>Edge Consistency</vt:lpstr>
      <vt:lpstr>Slide 34</vt:lpstr>
      <vt:lpstr>Pregel vs. GraphLab</vt:lpstr>
      <vt:lpstr>Update Count Distribution</vt:lpstr>
      <vt:lpstr>Slide 37</vt:lpstr>
      <vt:lpstr> Startups Using GraphLab</vt:lpstr>
      <vt:lpstr>Why do we need a  NEW GraphLab?</vt:lpstr>
      <vt:lpstr>Natural Graphs</vt:lpstr>
      <vt:lpstr>Natural Graphs  Power Law</vt:lpstr>
      <vt:lpstr>Problem: High Degree Vertices</vt:lpstr>
      <vt:lpstr>High Degree Vertices are Common</vt:lpstr>
      <vt:lpstr>Proposed Four Solutions</vt:lpstr>
      <vt:lpstr>PageRank in GraphLab</vt:lpstr>
      <vt:lpstr>PageRank in GraphLab</vt:lpstr>
      <vt:lpstr>Decomposable Update Functors</vt:lpstr>
      <vt:lpstr>Factorized PageRank</vt:lpstr>
      <vt:lpstr>Decomposable Execution Model</vt:lpstr>
      <vt:lpstr>Weaker Consistency</vt:lpstr>
      <vt:lpstr>Other Decomposable Algorithms</vt:lpstr>
      <vt:lpstr>LDA: Collapsed Gibbs Sampling</vt:lpstr>
      <vt:lpstr>Convergent Gibbs Sampling</vt:lpstr>
      <vt:lpstr>Decomposable Functors</vt:lpstr>
      <vt:lpstr>Need for Vertex Level Asynchrony </vt:lpstr>
      <vt:lpstr>Need for Vertex Level Asynchrony </vt:lpstr>
      <vt:lpstr>Need for Vertex Level Asynchrony </vt:lpstr>
      <vt:lpstr>Need for Vertex Level Asynchrony </vt:lpstr>
      <vt:lpstr>Need for Vertex Level Asynchrony </vt:lpstr>
      <vt:lpstr>Need for Vertex Level Asynchrony </vt:lpstr>
      <vt:lpstr>Commutative-Associative Update</vt:lpstr>
      <vt:lpstr>Scheduling Composes Updates</vt:lpstr>
      <vt:lpstr>Experimental Comparison</vt:lpstr>
      <vt:lpstr>Comparison of Abstractions:</vt:lpstr>
      <vt:lpstr>Comparison of Abstractions:</vt:lpstr>
      <vt:lpstr>PageRank on the Web circa 2000</vt:lpstr>
      <vt:lpstr>Ongoing work</vt:lpstr>
      <vt:lpstr>Questions</vt:lpstr>
      <vt:lpstr>Extra Material</vt:lpstr>
      <vt:lpstr>Abelian Group Caching</vt:lpstr>
      <vt:lpstr>Abelian Group Caching</vt:lpstr>
      <vt:lpstr>Insight from WSDM paper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Abelian Group Caching</vt:lpstr>
      <vt:lpstr>Abelian Group Caching</vt:lpstr>
      <vt:lpstr>Caching Replaces Locks</vt:lpstr>
      <vt:lpstr>Hierarchical Caching</vt:lpstr>
      <vt:lpstr>Hierarchical Caching</vt:lpstr>
      <vt:lpstr>Contention Based Caching</vt:lpstr>
      <vt:lpstr>Global Variables</vt:lpstr>
      <vt:lpstr>Created a New Library!</vt:lpstr>
      <vt:lpstr>Stochastic Scopes</vt:lpstr>
      <vt:lpstr>Stochastic Scopes</vt:lpstr>
      <vt:lpstr>Early Experiment</vt:lpstr>
      <vt:lpstr>Implemented LDA in GraphLab</vt:lpstr>
      <vt:lpstr>Implemented LDA in GraphLab</vt:lpstr>
      <vt:lpstr>Implemented LDA in GraphLab</vt:lpstr>
      <vt:lpstr>GraphLab LDA Scaling Curves</vt:lpstr>
      <vt:lpstr>Other Preliminary Observations</vt:lpstr>
      <vt:lpstr>Summary and Future Work</vt:lpstr>
      <vt:lpstr>GraphLab LDA Scaling Curves</vt:lpstr>
      <vt:lpstr>Problems with GraphLab</vt:lpstr>
      <vt:lpstr>Problems with the Data Graph</vt:lpstr>
      <vt:lpstr>Solution: Hadoop/HDFS DataGraph</vt:lpstr>
      <vt:lpstr>Out-of-core Storage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GraphLab A New Parallel Framework for Machine Learning</dc:title>
  <dc:creator>Jegonzal</dc:creator>
  <cp:lastModifiedBy>Jegonzal</cp:lastModifiedBy>
  <cp:revision>904</cp:revision>
  <dcterms:created xsi:type="dcterms:W3CDTF">2011-09-09T11:21:58Z</dcterms:created>
  <dcterms:modified xsi:type="dcterms:W3CDTF">2011-12-06T21:37:17Z</dcterms:modified>
</cp:coreProperties>
</file>